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4558" r:id="rId5"/>
    <p:sldId id="4557" r:id="rId6"/>
    <p:sldId id="4559" r:id="rId7"/>
    <p:sldId id="4560" r:id="rId8"/>
    <p:sldId id="4561" r:id="rId9"/>
    <p:sldId id="45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 &amp; ToC" id="{256A1775-6867-D742-A921-8E31AACAB355}">
          <p14:sldIdLst>
            <p14:sldId id="4558"/>
            <p14:sldId id="4557"/>
            <p14:sldId id="4559"/>
            <p14:sldId id="4560"/>
            <p14:sldId id="4561"/>
            <p14:sldId id="4562"/>
          </p14:sldIdLst>
        </p14:section>
      </p14:sectionLst>
    </p:ext>
    <p:ext uri="{EFAFB233-063F-42B5-8137-9DF3F51BA10A}">
      <p15:sldGuideLst xmlns:p15="http://schemas.microsoft.com/office/powerpoint/2012/main">
        <p15:guide id="2" pos="3048" userDrawn="1">
          <p15:clr>
            <a:srgbClr val="A4A3A4"/>
          </p15:clr>
        </p15:guide>
        <p15:guide id="3" orient="horz" pos="3840" userDrawn="1">
          <p15:clr>
            <a:srgbClr val="A4A3A4"/>
          </p15:clr>
        </p15:guide>
        <p15:guide id="4" pos="7588" userDrawn="1">
          <p15:clr>
            <a:srgbClr val="A4A3A4"/>
          </p15:clr>
        </p15:guide>
        <p15:guide id="6" pos="2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 " initials="AM" lastIdx="5" clrIdx="0">
    <p:extLst>
      <p:ext uri="{19B8F6BF-5375-455C-9EA6-DF929625EA0E}">
        <p15:presenceInfo xmlns:p15="http://schemas.microsoft.com/office/powerpoint/2012/main" userId="Author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9FF"/>
    <a:srgbClr val="467AFF"/>
    <a:srgbClr val="666666"/>
    <a:srgbClr val="F2F2F2"/>
    <a:srgbClr val="CCCCCC"/>
    <a:srgbClr val="D9D9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5" autoAdjust="0"/>
    <p:restoredTop sz="95621"/>
  </p:normalViewPr>
  <p:slideViewPr>
    <p:cSldViewPr snapToGrid="0" snapToObjects="1">
      <p:cViewPr varScale="1">
        <p:scale>
          <a:sx n="147" d="100"/>
          <a:sy n="147" d="100"/>
        </p:scale>
        <p:origin x="1278" y="132"/>
      </p:cViewPr>
      <p:guideLst>
        <p:guide pos="3048"/>
        <p:guide orient="horz" pos="3840"/>
        <p:guide pos="7588"/>
        <p:guide pos="28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2880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47FE5F-E14C-7621-6943-C88F8637E3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413AD-660D-F81F-3E27-E6043F1CA5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512EE-E9BE-C14A-878D-3952F976512F}" type="datetimeFigureOut">
              <a:rPr lang="en-US" smtClean="0">
                <a:latin typeface="Arial" panose="020B0604020202020204" pitchFamily="34" charset="0"/>
              </a:rPr>
              <a:t>11/4/2024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A6D35-8683-5FF4-CB17-689A5C887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440F0-4A6A-C716-B22A-67BE0829B5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FAC76-4CC7-2D47-9D23-98EAB12270DC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3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C5523FB-6EDA-EE48-9FE2-E86B21077890}" type="datetimeFigureOut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749567B-692B-DF4C-85DD-2A4800791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8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9567B-692B-DF4C-85DD-2A48007910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3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9567B-692B-DF4C-85DD-2A48007910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82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9567B-692B-DF4C-85DD-2A48007910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3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9567B-692B-DF4C-85DD-2A48007910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1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9567B-692B-DF4C-85DD-2A48007910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8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9567B-692B-DF4C-85DD-2A48007910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9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787B-ECEA-FA76-2E4D-9D7A674EC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111229"/>
            <a:ext cx="8280391" cy="3062614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000"/>
              </a:lnSpc>
              <a:defRPr sz="7500" b="1" i="0">
                <a:latin typeface="Arial" panose="020B0604020202020204" pitchFamily="34" charset="0"/>
                <a:ea typeface="GT America Md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CCA0CA0-2810-07CA-2767-087D3C7F649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400479" y="6252724"/>
            <a:ext cx="2209800" cy="25358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EEFBD7-6B22-D21A-9322-B61BC3AE15C1}"/>
              </a:ext>
            </a:extLst>
          </p:cNvPr>
          <p:cNvCxnSpPr/>
          <p:nvPr userDrawn="1"/>
        </p:nvCxnSpPr>
        <p:spPr>
          <a:xfrm>
            <a:off x="9144000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76707033-A1DD-68F1-7B7B-DB061E3DA1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8" y="4728623"/>
            <a:ext cx="6945922" cy="165576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750"/>
              </a:lnSpc>
              <a:spcAft>
                <a:spcPts val="0"/>
              </a:spcAft>
              <a:buNone/>
              <a:defRPr sz="2000" b="0" i="0">
                <a:latin typeface="Arial" panose="020B0604020202020204" pitchFamily="34" charset="0"/>
                <a:ea typeface="GT America Rg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to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E80EF2D-E8FB-AE50-0AAB-700249EC62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00479" y="457200"/>
            <a:ext cx="2209800" cy="512763"/>
          </a:xfrm>
        </p:spPr>
        <p:txBody>
          <a:bodyPr/>
          <a:lstStyle>
            <a:lvl1pPr>
              <a:defRPr sz="1800" b="0" i="0" spc="0" baseline="0"/>
            </a:lvl1pPr>
          </a:lstStyle>
          <a:p>
            <a:pPr lvl="0"/>
            <a:r>
              <a:rPr lang="en-US" dirty="0"/>
              <a:t>00/00/2022</a:t>
            </a:r>
          </a:p>
        </p:txBody>
      </p:sp>
    </p:spTree>
    <p:extLst>
      <p:ext uri="{BB962C8B-B14F-4D97-AF65-F5344CB8AC3E}">
        <p14:creationId xmlns:p14="http://schemas.microsoft.com/office/powerpoint/2010/main" val="8796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/ Text / 1 Divis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6B156F-9336-CCC6-9515-71AD908A444E}"/>
              </a:ext>
            </a:extLst>
          </p:cNvPr>
          <p:cNvSpPr/>
          <p:nvPr userDrawn="1"/>
        </p:nvSpPr>
        <p:spPr>
          <a:xfrm>
            <a:off x="0" y="0"/>
            <a:ext cx="3047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0D987-314F-87F0-9FB5-0AB4BD6D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2228119" cy="5702300"/>
          </a:xfr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lang="en-US" sz="3000" b="1" i="0" kern="1200" spc="-50" baseline="0" dirty="0">
                <a:solidFill>
                  <a:schemeClr val="tx1"/>
                </a:solidFill>
                <a:latin typeface="Arial" panose="020B0604020202020204" pitchFamily="34" charset="0"/>
                <a:ea typeface="GT America Md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59399-696C-3770-2B33-76A416B6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94994-5E05-58FF-FCEA-6A0FA3A7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AE968A87-93EE-FA45-930A-27ED91555F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91437AE-ADAC-3821-2C35-CF9AFAB07A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5291" y="457200"/>
            <a:ext cx="7452540" cy="5702300"/>
          </a:xfrm>
        </p:spPr>
        <p:txBody>
          <a:bodyPr anchor="ctr" anchorCtr="0"/>
          <a:lstStyle>
            <a:lvl1pPr>
              <a:defRPr b="0" i="0">
                <a:latin typeface="Arial" panose="020B0604020202020204" pitchFamily="34" charset="0"/>
                <a:ea typeface="GT America Rg" pitchFamily="2" charset="77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ea typeface="GT America Rg" pitchFamily="2" charset="77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ea typeface="GT America Rg" pitchFamily="2" charset="77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ea typeface="GT America Rg" pitchFamily="2" charset="77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ea typeface="GT America Rg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D729335-7D8C-A176-7723-805C92FB5876}"/>
              </a:ext>
            </a:extLst>
          </p:cNvPr>
          <p:cNvSpPr txBox="1">
            <a:spLocks/>
          </p:cNvSpPr>
          <p:nvPr userDrawn="1"/>
        </p:nvSpPr>
        <p:spPr>
          <a:xfrm>
            <a:off x="337770" y="6444742"/>
            <a:ext cx="1115568" cy="12801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40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8D9DB-AD75-5CB0-36EA-7A27A94B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515600" cy="5978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6C33B-3E8E-4E37-CFF2-EEC3DC672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91518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82D90-A7FF-5E09-2ABE-70DBA5AD9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88045" y="6417310"/>
            <a:ext cx="760636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0" i="0" spc="30" baseline="0">
                <a:solidFill>
                  <a:schemeClr val="tx1"/>
                </a:solidFill>
                <a:latin typeface="Arial" panose="020B0604020202020204" pitchFamily="34" charset="0"/>
                <a:ea typeface="GT America Rg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00/00/2022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302F4-8492-B6F5-9A21-51EAA26AB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8800" y="6417310"/>
            <a:ext cx="41148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30" baseline="0">
                <a:solidFill>
                  <a:schemeClr val="tx1"/>
                </a:solidFill>
                <a:latin typeface="Arial" panose="020B0604020202020204" pitchFamily="34" charset="0"/>
                <a:ea typeface="GT America Rg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67528-DA92-0FEF-EF4D-3FDDA0107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6555" y="6417310"/>
            <a:ext cx="44704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0" i="0" spc="30" baseline="0">
                <a:solidFill>
                  <a:schemeClr val="tx1"/>
                </a:solidFill>
                <a:latin typeface="Arial" panose="020B0604020202020204" pitchFamily="34" charset="0"/>
                <a:ea typeface="GT America Rg" pitchFamily="2" charset="77"/>
                <a:cs typeface="Arial" panose="020B0604020202020204" pitchFamily="34" charset="0"/>
              </a:defRPr>
            </a:lvl1pPr>
          </a:lstStyle>
          <a:p>
            <a:fld id="{AE968A87-93EE-FA45-930A-27ED91555F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0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4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50" baseline="0">
          <a:solidFill>
            <a:schemeClr val="tx1"/>
          </a:solidFill>
          <a:latin typeface="Arial" panose="020B0604020202020204" pitchFamily="34" charset="0"/>
          <a:ea typeface="GT America Md" pitchFamily="2" charset="77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500" b="0" i="0" kern="1200" spc="-50" baseline="0">
          <a:solidFill>
            <a:schemeClr val="tx1"/>
          </a:solidFill>
          <a:latin typeface="Arial" panose="020B0604020202020204" pitchFamily="34" charset="0"/>
          <a:ea typeface="GT America Rg" pitchFamily="2" charset="77"/>
          <a:cs typeface="Arial" panose="020B0604020202020204" pitchFamily="34" charset="0"/>
        </a:defRPr>
      </a:lvl1pPr>
      <a:lvl2pPr marL="182880" indent="-182880" algn="l" defTabSz="91440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1500" b="0" i="0" kern="1200" spc="-50" baseline="0">
          <a:solidFill>
            <a:schemeClr val="tx1"/>
          </a:solidFill>
          <a:latin typeface="Arial" panose="020B0604020202020204" pitchFamily="34" charset="0"/>
          <a:ea typeface="GT America Rg" pitchFamily="2" charset="77"/>
          <a:cs typeface="Arial" panose="020B0604020202020204" pitchFamily="34" charset="0"/>
        </a:defRPr>
      </a:lvl2pPr>
      <a:lvl3pPr marL="182880" indent="-182880" algn="l" defTabSz="91440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1500" b="0" i="0" kern="1200" spc="-50" baseline="0">
          <a:solidFill>
            <a:schemeClr val="tx1"/>
          </a:solidFill>
          <a:latin typeface="Arial" panose="020B0604020202020204" pitchFamily="34" charset="0"/>
          <a:ea typeface="GT America Rg" pitchFamily="2" charset="77"/>
          <a:cs typeface="Arial" panose="020B0604020202020204" pitchFamily="34" charset="0"/>
        </a:defRPr>
      </a:lvl3pPr>
      <a:lvl4pPr marL="182880" indent="-182880" algn="l" defTabSz="91440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1500" b="0" i="0" kern="1200" spc="-50" baseline="0">
          <a:solidFill>
            <a:schemeClr val="tx1"/>
          </a:solidFill>
          <a:latin typeface="Arial" panose="020B0604020202020204" pitchFamily="34" charset="0"/>
          <a:ea typeface="GT America Rg" pitchFamily="2" charset="77"/>
          <a:cs typeface="Arial" panose="020B0604020202020204" pitchFamily="34" charset="0"/>
        </a:defRPr>
      </a:lvl4pPr>
      <a:lvl5pPr marL="182880" indent="-182880" algn="l" defTabSz="91440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1500" b="0" i="0" kern="1200" spc="-50" baseline="0">
          <a:solidFill>
            <a:schemeClr val="tx1"/>
          </a:solidFill>
          <a:latin typeface="Arial" panose="020B0604020202020204" pitchFamily="34" charset="0"/>
          <a:ea typeface="GT America Rg" pitchFamily="2" charset="77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gv.at/themen/Zivilrecht/Richtlinie-%C3%BCber-die-Nachhaltigkeitsberichterstattung-von-Unternehmen-(CSRD,-Corporate-Sustainability-Reporting-Directive).html" TargetMode="External"/><Relationship Id="rId7" Type="http://schemas.openxmlformats.org/officeDocument/2006/relationships/hyperlink" Target="https://www.ft.dk/samling/20231/lovforslag/L107/bilag/1/2821046/index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fcr.cz/assets/attachments/2023-11-08_Navrh-zakona-kterym-se-meni-nektere-zakony-v-souvislosti-s-konsolidaci-verejnych-rozpoctu.pdf" TargetMode="External"/><Relationship Id="rId5" Type="http://schemas.openxmlformats.org/officeDocument/2006/relationships/hyperlink" Target="https://narodne-novine.nn.hr/clanci/sluzbeni/2024_07_85_1474.html" TargetMode="External"/><Relationship Id="rId4" Type="http://schemas.openxmlformats.org/officeDocument/2006/relationships/hyperlink" Target="https://www.parliament.bg/bg/bills/ID/16559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terprise.gov.ie/en/what-we-do/the-business-environment/corporate-sustainability-reporting/" TargetMode="External"/><Relationship Id="rId3" Type="http://schemas.openxmlformats.org/officeDocument/2006/relationships/hyperlink" Target="https://www.riigikogu.ee/tegevus/eelnoud/eelnou/a001d204-a0f0-42a9-b165-c36d43bf4d4a/raamatupidamise-seaduse-muutmise-ja-sellest-tulenevalt-teiste-seaduste-muutmise-seadus/" TargetMode="External"/><Relationship Id="rId7" Type="http://schemas.openxmlformats.org/officeDocument/2006/relationships/hyperlink" Target="https://njt.hu/jogszabaly/2023-108-00-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p.bundestag.de/vorgang/gesetz-zur-umsetzung-der-richtlinie-eu-2022-2464-des-europ%C3%A4ischen/314977" TargetMode="External"/><Relationship Id="rId5" Type="http://schemas.openxmlformats.org/officeDocument/2006/relationships/hyperlink" Target="https://www.legifrance.gouv.fr/download/pdf?id=fOTM7ilGbxcYwc159WYE-xxp0eSIBFgHonwOt6OlvQA" TargetMode="External"/><Relationship Id="rId4" Type="http://schemas.openxmlformats.org/officeDocument/2006/relationships/hyperlink" Target="https://www.eduskunta.fi/FI/vaski/EduskunnanVastaus/Sivut/EV_40+2023.asp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egilux.public.lu/filestore/eli/dl/pl/2024/63/evenement/amp/1/doc/damp/1/fr/pdf/eli-dl-pl-2024-63-evenement-amp-1-doc-damp-1-fr-pdf.pdf" TargetMode="External"/><Relationship Id="rId3" Type="http://schemas.openxmlformats.org/officeDocument/2006/relationships/hyperlink" Target="https://www.gazzettaufficiale.it/atto/serie_generale/caricaDettaglioAtto/originario?atto.dataPubblicazioneGazzetta=2024-09-10&amp;atto.codiceRedazionale=24G00145&amp;elenco30giorni=true" TargetMode="External"/><Relationship Id="rId7" Type="http://schemas.openxmlformats.org/officeDocument/2006/relationships/hyperlink" Target="https://ludmsweb.gibsondunn.net/work/link/d/LU!3799741.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lv.li/serviceportal2/amtsstellen/stabstelle-regierungskanzlei/bua_015_2024_stellungnahme-csrd-cbcr.pdf" TargetMode="External"/><Relationship Id="rId5" Type="http://schemas.openxmlformats.org/officeDocument/2006/relationships/hyperlink" Target="https://e-seimasx.lrs.lt/portal/legalAct/lt/TAD/f06cb9b2338c11efb121d2fe3a0eff27?jfwid=wnk4shofl" TargetMode="External"/><Relationship Id="rId10" Type="http://schemas.openxmlformats.org/officeDocument/2006/relationships/hyperlink" Target="https://lovdata.no/dokument/LTI/lov/2024-06-21-42" TargetMode="External"/><Relationship Id="rId4" Type="http://schemas.openxmlformats.org/officeDocument/2006/relationships/hyperlink" Target="https://m.likumi.lv/ta/id/355381-ilgtspejas-informacijas-atklasanas-likums" TargetMode="External"/><Relationship Id="rId9" Type="http://schemas.openxmlformats.org/officeDocument/2006/relationships/hyperlink" Target="https://www.rijksoverheid.nl/documenten/kamerstukken/2024/06/12/tk-aanbieding-ontwerpbesluit-implementatie-richtlijn-duurzaamheidsrapporteri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ksdagen.se/sv/webb-tv/video/beslut/beslut-nya-regler-om-hallbarhetsrapportering_hbc320240529cu23/" TargetMode="External"/><Relationship Id="rId3" Type="http://schemas.openxmlformats.org/officeDocument/2006/relationships/hyperlink" Target="https://legislacja.gov.pl/projekt/12381804/katalog/13035986#13035986" TargetMode="External"/><Relationship Id="rId7" Type="http://schemas.openxmlformats.org/officeDocument/2006/relationships/hyperlink" Target="https://portal.mineco.gob.es/RecursosArticulo/mineco/ministerio/participacion_publica/consulta/ficheros/APL_informacion_corporativa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-uprava.gov.si/si/drzava-in-druzba/e-demokracija/predlogi-predpisov/predlog-predpisa.html?id=15981" TargetMode="External"/><Relationship Id="rId5" Type="http://schemas.openxmlformats.org/officeDocument/2006/relationships/hyperlink" Target="https://www.nrsr.sk/web/Default.aspx?sid=zakony/zakon&amp;MasterID=9616" TargetMode="External"/><Relationship Id="rId4" Type="http://schemas.openxmlformats.org/officeDocument/2006/relationships/hyperlink" Target="https://static.anaf.ro/static/10/Anaf/legislatie/OMF_85_202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F2127857-7B7C-F4BA-FC7A-19B847659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 anchorCtr="0"/>
          <a:lstStyle/>
          <a:p>
            <a:r>
              <a:rPr lang="en-US" dirty="0"/>
              <a:t>GIBSON DUNN</a:t>
            </a:r>
            <a:br>
              <a:rPr lang="en-US"/>
            </a:br>
            <a:r>
              <a:rPr lang="en-US">
                <a:solidFill>
                  <a:srgbClr val="2E69FF"/>
                </a:solidFill>
              </a:rPr>
              <a:t>CSRD Transposition Tracker </a:t>
            </a:r>
            <a:endParaRPr lang="en-US" dirty="0">
              <a:solidFill>
                <a:srgbClr val="2E69FF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1216E95-2A6B-4572-A502-395E07AAE1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5871621"/>
            <a:ext cx="3240593" cy="512763"/>
          </a:xfrm>
        </p:spPr>
        <p:txBody>
          <a:bodyPr/>
          <a:lstStyle/>
          <a:p>
            <a:r>
              <a:rPr lang="en-US" dirty="0"/>
              <a:t>As of November 4, 2024</a:t>
            </a:r>
          </a:p>
        </p:txBody>
      </p:sp>
    </p:spTree>
    <p:extLst>
      <p:ext uri="{BB962C8B-B14F-4D97-AF65-F5344CB8AC3E}">
        <p14:creationId xmlns:p14="http://schemas.microsoft.com/office/powerpoint/2010/main" val="220284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B4A3AE-452C-42D0-96FF-17149299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Overview –</a:t>
            </a:r>
            <a:br>
              <a:rPr lang="en-US" sz="2400" dirty="0"/>
            </a:br>
            <a:r>
              <a:rPr lang="en-US" sz="2400" dirty="0">
                <a:solidFill>
                  <a:srgbClr val="467AFF"/>
                </a:solidFill>
              </a:rPr>
              <a:t>CSRD Implementation in EU Member States and EEA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F4C7D-9CBE-3E24-FF97-23BE37DB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8A87-93EE-FA45-930A-27ED91555FC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C6F66-1C0D-9766-A2DC-F81D0D25A0C4}"/>
              </a:ext>
            </a:extLst>
          </p:cNvPr>
          <p:cNvSpPr txBox="1"/>
          <p:nvPr/>
        </p:nvSpPr>
        <p:spPr>
          <a:xfrm>
            <a:off x="9844644" y="457200"/>
            <a:ext cx="2232561" cy="735980"/>
          </a:xfrm>
          <a:prstGeom prst="rect">
            <a:avLst/>
          </a:prstGeom>
        </p:spPr>
        <p:txBody>
          <a:bodyPr vert="horz" wrap="square" lIns="0" tIns="15871" rIns="0" bIns="0" rtlCol="0">
            <a:noAutofit/>
          </a:bodyPr>
          <a:lstStyle/>
          <a:p>
            <a:pPr marR="8464" algn="l">
              <a:lnSpc>
                <a:spcPts val="1440"/>
              </a:lnSpc>
            </a:pPr>
            <a:endParaRPr lang="en-US" sz="1200" spc="-50" dirty="0">
              <a:solidFill>
                <a:schemeClr val="bg1"/>
              </a:solidFill>
              <a:latin typeface="GT America Rg" pitchFamily="2" charset="77"/>
              <a:ea typeface="GT America Rg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D9D97-9F66-0C93-B0AF-0A438D185D51}"/>
              </a:ext>
            </a:extLst>
          </p:cNvPr>
          <p:cNvSpPr txBox="1"/>
          <p:nvPr/>
        </p:nvSpPr>
        <p:spPr>
          <a:xfrm>
            <a:off x="10379034" y="257810"/>
            <a:ext cx="1474561" cy="1024725"/>
          </a:xfrm>
          <a:prstGeom prst="rect">
            <a:avLst/>
          </a:prstGeom>
        </p:spPr>
        <p:txBody>
          <a:bodyPr vert="horz" wrap="square" lIns="0" tIns="15871" rIns="0" bIns="0" rtlCol="0">
            <a:noAutofit/>
          </a:bodyPr>
          <a:lstStyle/>
          <a:p>
            <a:pPr marR="8464" algn="l">
              <a:lnSpc>
                <a:spcPts val="1440"/>
              </a:lnSpc>
            </a:pPr>
            <a:endParaRPr lang="en-US" sz="1200" spc="-50" dirty="0">
              <a:solidFill>
                <a:schemeClr val="bg1"/>
              </a:solidFill>
              <a:latin typeface="Arial" panose="020B0604020202020204" pitchFamily="34" charset="0"/>
              <a:ea typeface="GT America Rg" pitchFamily="2" charset="7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9A3D40-A1E3-2D21-6B9F-AFC3A2958657}"/>
              </a:ext>
            </a:extLst>
          </p:cNvPr>
          <p:cNvSpPr txBox="1"/>
          <p:nvPr/>
        </p:nvSpPr>
        <p:spPr>
          <a:xfrm>
            <a:off x="10070275" y="106878"/>
            <a:ext cx="1783320" cy="890649"/>
          </a:xfrm>
          <a:prstGeom prst="rect">
            <a:avLst/>
          </a:prstGeom>
        </p:spPr>
        <p:txBody>
          <a:bodyPr vert="horz" wrap="square" lIns="0" tIns="15871" rIns="0" bIns="0" rtlCol="0">
            <a:noAutofit/>
          </a:bodyPr>
          <a:lstStyle/>
          <a:p>
            <a:pPr marR="8464" algn="l">
              <a:lnSpc>
                <a:spcPts val="1440"/>
              </a:lnSpc>
            </a:pPr>
            <a:endParaRPr lang="en-US" sz="1200" spc="-50" dirty="0">
              <a:solidFill>
                <a:schemeClr val="bg1"/>
              </a:solidFill>
              <a:latin typeface="GT America Rg" pitchFamily="2" charset="77"/>
              <a:ea typeface="GT America Rg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53A181-B6CD-4E60-AD18-0918AAE92EDB}"/>
              </a:ext>
            </a:extLst>
          </p:cNvPr>
          <p:cNvGrpSpPr/>
          <p:nvPr/>
        </p:nvGrpSpPr>
        <p:grpSpPr>
          <a:xfrm>
            <a:off x="5637154" y="29906"/>
            <a:ext cx="6553200" cy="6282374"/>
            <a:chOff x="5555018" y="1924406"/>
            <a:chExt cx="1532406" cy="1589366"/>
          </a:xfrm>
        </p:grpSpPr>
        <p:sp>
          <p:nvSpPr>
            <p:cNvPr id="32" name="Freeform 321">
              <a:extLst>
                <a:ext uri="{FF2B5EF4-FFF2-40B4-BE49-F238E27FC236}">
                  <a16:creationId xmlns:a16="http://schemas.microsoft.com/office/drawing/2014/main" id="{12B8D743-338E-7493-59DF-802A85FBCDED}"/>
                </a:ext>
              </a:extLst>
            </p:cNvPr>
            <p:cNvSpPr>
              <a:spLocks/>
            </p:cNvSpPr>
            <p:nvPr/>
          </p:nvSpPr>
          <p:spPr bwMode="auto">
            <a:xfrm rot="300647">
              <a:off x="5555018" y="3258890"/>
              <a:ext cx="317897" cy="249276"/>
            </a:xfrm>
            <a:custGeom>
              <a:avLst/>
              <a:gdLst>
                <a:gd name="T0" fmla="*/ 2147483646 w 10000"/>
                <a:gd name="T1" fmla="*/ 2147483646 h 10009"/>
                <a:gd name="T2" fmla="*/ 2147483646 w 10000"/>
                <a:gd name="T3" fmla="*/ 2147483646 h 10009"/>
                <a:gd name="T4" fmla="*/ 2147483646 w 10000"/>
                <a:gd name="T5" fmla="*/ 2147483646 h 10009"/>
                <a:gd name="T6" fmla="*/ 2147483646 w 10000"/>
                <a:gd name="T7" fmla="*/ 2147483646 h 10009"/>
                <a:gd name="T8" fmla="*/ 2147483646 w 10000"/>
                <a:gd name="T9" fmla="*/ 2147483646 h 10009"/>
                <a:gd name="T10" fmla="*/ 2147483646 w 10000"/>
                <a:gd name="T11" fmla="*/ 2147483646 h 10009"/>
                <a:gd name="T12" fmla="*/ 2147483646 w 10000"/>
                <a:gd name="T13" fmla="*/ 2147483646 h 10009"/>
                <a:gd name="T14" fmla="*/ 2147483646 w 10000"/>
                <a:gd name="T15" fmla="*/ 2147483646 h 10009"/>
                <a:gd name="T16" fmla="*/ 2147483646 w 10000"/>
                <a:gd name="T17" fmla="*/ 2147483646 h 10009"/>
                <a:gd name="T18" fmla="*/ 2147483646 w 10000"/>
                <a:gd name="T19" fmla="*/ 2147483646 h 10009"/>
                <a:gd name="T20" fmla="*/ 0 w 10000"/>
                <a:gd name="T21" fmla="*/ 2147483646 h 10009"/>
                <a:gd name="T22" fmla="*/ 2147483646 w 10000"/>
                <a:gd name="T23" fmla="*/ 2147483646 h 10009"/>
                <a:gd name="T24" fmla="*/ 2147483646 w 10000"/>
                <a:gd name="T25" fmla="*/ 2147483646 h 10009"/>
                <a:gd name="T26" fmla="*/ 2147483646 w 10000"/>
                <a:gd name="T27" fmla="*/ 2147483646 h 10009"/>
                <a:gd name="T28" fmla="*/ 2147483646 w 10000"/>
                <a:gd name="T29" fmla="*/ 2147483646 h 10009"/>
                <a:gd name="T30" fmla="*/ 2147483646 w 10000"/>
                <a:gd name="T31" fmla="*/ 2147483646 h 10009"/>
                <a:gd name="T32" fmla="*/ 2147483646 w 10000"/>
                <a:gd name="T33" fmla="*/ 2147483646 h 10009"/>
                <a:gd name="T34" fmla="*/ 2147483646 w 10000"/>
                <a:gd name="T35" fmla="*/ 2147483646 h 10009"/>
                <a:gd name="T36" fmla="*/ 2147483646 w 10000"/>
                <a:gd name="T37" fmla="*/ 2147483646 h 10009"/>
                <a:gd name="T38" fmla="*/ 2147483646 w 10000"/>
                <a:gd name="T39" fmla="*/ 2147483646 h 10009"/>
                <a:gd name="T40" fmla="*/ 2147483646 w 10000"/>
                <a:gd name="T41" fmla="*/ 2147483646 h 10009"/>
                <a:gd name="T42" fmla="*/ 2147483646 w 10000"/>
                <a:gd name="T43" fmla="*/ 2147483646 h 10009"/>
                <a:gd name="T44" fmla="*/ 2147483646 w 10000"/>
                <a:gd name="T45" fmla="*/ 2147483646 h 10009"/>
                <a:gd name="T46" fmla="*/ 2147483646 w 10000"/>
                <a:gd name="T47" fmla="*/ 2147483646 h 10009"/>
                <a:gd name="T48" fmla="*/ 2147483646 w 10000"/>
                <a:gd name="T49" fmla="*/ 2147483646 h 10009"/>
                <a:gd name="T50" fmla="*/ 2147483646 w 10000"/>
                <a:gd name="T51" fmla="*/ 2147483646 h 10009"/>
                <a:gd name="T52" fmla="*/ 2147483646 w 10000"/>
                <a:gd name="T53" fmla="*/ 2147483646 h 10009"/>
                <a:gd name="T54" fmla="*/ 2147483646 w 10000"/>
                <a:gd name="T55" fmla="*/ 2147483646 h 10009"/>
                <a:gd name="T56" fmla="*/ 2147483646 w 10000"/>
                <a:gd name="T57" fmla="*/ 2147483646 h 10009"/>
                <a:gd name="T58" fmla="*/ 2147483646 w 10000"/>
                <a:gd name="T59" fmla="*/ 2147483646 h 10009"/>
                <a:gd name="T60" fmla="*/ 2147483646 w 10000"/>
                <a:gd name="T61" fmla="*/ 2147483646 h 10009"/>
                <a:gd name="T62" fmla="*/ 2147483646 w 10000"/>
                <a:gd name="T63" fmla="*/ 2147483646 h 10009"/>
                <a:gd name="T64" fmla="*/ 2147483646 w 10000"/>
                <a:gd name="T65" fmla="*/ 2147483646 h 10009"/>
                <a:gd name="T66" fmla="*/ 2147483646 w 10000"/>
                <a:gd name="T67" fmla="*/ 2147483646 h 10009"/>
                <a:gd name="T68" fmla="*/ 2147483646 w 10000"/>
                <a:gd name="T69" fmla="*/ 2147483646 h 10009"/>
                <a:gd name="T70" fmla="*/ 2147483646 w 10000"/>
                <a:gd name="T71" fmla="*/ 2147483646 h 10009"/>
                <a:gd name="T72" fmla="*/ 2147483646 w 10000"/>
                <a:gd name="T73" fmla="*/ 2147483646 h 10009"/>
                <a:gd name="T74" fmla="*/ 2147483646 w 10000"/>
                <a:gd name="T75" fmla="*/ 2147483646 h 10009"/>
                <a:gd name="T76" fmla="*/ 2147483646 w 10000"/>
                <a:gd name="T77" fmla="*/ 2147483646 h 10009"/>
                <a:gd name="T78" fmla="*/ 2147483646 w 10000"/>
                <a:gd name="T79" fmla="*/ 2147483646 h 10009"/>
                <a:gd name="T80" fmla="*/ 2147483646 w 10000"/>
                <a:gd name="T81" fmla="*/ 2147483646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22">
              <a:extLst>
                <a:ext uri="{FF2B5EF4-FFF2-40B4-BE49-F238E27FC236}">
                  <a16:creationId xmlns:a16="http://schemas.microsoft.com/office/drawing/2014/main" id="{7B8FDDF5-BD48-E3D5-4AA6-63B53F97AD37}"/>
                </a:ext>
              </a:extLst>
            </p:cNvPr>
            <p:cNvSpPr>
              <a:spLocks/>
            </p:cNvSpPr>
            <p:nvPr/>
          </p:nvSpPr>
          <p:spPr bwMode="auto">
            <a:xfrm rot="497474">
              <a:off x="5564654" y="3271031"/>
              <a:ext cx="79824" cy="175053"/>
            </a:xfrm>
            <a:custGeom>
              <a:avLst/>
              <a:gdLst>
                <a:gd name="T0" fmla="*/ 2147483646 w 10000"/>
                <a:gd name="T1" fmla="*/ 2147483646 h 10437"/>
                <a:gd name="T2" fmla="*/ 2147483646 w 10000"/>
                <a:gd name="T3" fmla="*/ 2147483646 h 10437"/>
                <a:gd name="T4" fmla="*/ 2147483646 w 10000"/>
                <a:gd name="T5" fmla="*/ 2147483646 h 10437"/>
                <a:gd name="T6" fmla="*/ 2147483646 w 10000"/>
                <a:gd name="T7" fmla="*/ 2147483646 h 10437"/>
                <a:gd name="T8" fmla="*/ 2147483646 w 10000"/>
                <a:gd name="T9" fmla="*/ 2147483646 h 10437"/>
                <a:gd name="T10" fmla="*/ 2147483646 w 10000"/>
                <a:gd name="T11" fmla="*/ 2147483646 h 10437"/>
                <a:gd name="T12" fmla="*/ 2147483646 w 10000"/>
                <a:gd name="T13" fmla="*/ 2147483646 h 10437"/>
                <a:gd name="T14" fmla="*/ 2147483646 w 10000"/>
                <a:gd name="T15" fmla="*/ 2147483646 h 10437"/>
                <a:gd name="T16" fmla="*/ 2147483646 w 10000"/>
                <a:gd name="T17" fmla="*/ 2147483646 h 10437"/>
                <a:gd name="T18" fmla="*/ 2147483646 w 10000"/>
                <a:gd name="T19" fmla="*/ 2147483646 h 10437"/>
                <a:gd name="T20" fmla="*/ 2147483646 w 10000"/>
                <a:gd name="T21" fmla="*/ 2147483646 h 10437"/>
                <a:gd name="T22" fmla="*/ 2147483646 w 10000"/>
                <a:gd name="T23" fmla="*/ 0 h 10437"/>
                <a:gd name="T24" fmla="*/ 1652181647 w 10000"/>
                <a:gd name="T25" fmla="*/ 2147483646 h 10437"/>
                <a:gd name="T26" fmla="*/ 1101414143 w 10000"/>
                <a:gd name="T27" fmla="*/ 2147483646 h 10437"/>
                <a:gd name="T28" fmla="*/ 680164610 w 10000"/>
                <a:gd name="T29" fmla="*/ 2147483646 h 10437"/>
                <a:gd name="T30" fmla="*/ 1101414143 w 10000"/>
                <a:gd name="T31" fmla="*/ 2147483646 h 10437"/>
                <a:gd name="T32" fmla="*/ 1101414143 w 10000"/>
                <a:gd name="T33" fmla="*/ 2147483646 h 10437"/>
                <a:gd name="T34" fmla="*/ 126118672 w 10000"/>
                <a:gd name="T35" fmla="*/ 2147483646 h 10437"/>
                <a:gd name="T36" fmla="*/ 0 w 10000"/>
                <a:gd name="T37" fmla="*/ 2147483646 h 10437"/>
                <a:gd name="T38" fmla="*/ 357975358 w 10000"/>
                <a:gd name="T39" fmla="*/ 2147483646 h 10437"/>
                <a:gd name="T40" fmla="*/ 1101414143 w 10000"/>
                <a:gd name="T41" fmla="*/ 2147483646 h 10437"/>
                <a:gd name="T42" fmla="*/ 623990471 w 10000"/>
                <a:gd name="T43" fmla="*/ 2147483646 h 10437"/>
                <a:gd name="T44" fmla="*/ 2147483646 w 10000"/>
                <a:gd name="T45" fmla="*/ 2147483646 h 10437"/>
                <a:gd name="T46" fmla="*/ 2147483646 w 10000"/>
                <a:gd name="T47" fmla="*/ 2147483646 h 10437"/>
                <a:gd name="T48" fmla="*/ 2147483646 w 10000"/>
                <a:gd name="T49" fmla="*/ 2147483646 h 10437"/>
                <a:gd name="T50" fmla="*/ 2147483646 w 10000"/>
                <a:gd name="T51" fmla="*/ 2147483646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42">
              <a:extLst>
                <a:ext uri="{FF2B5EF4-FFF2-40B4-BE49-F238E27FC236}">
                  <a16:creationId xmlns:a16="http://schemas.microsoft.com/office/drawing/2014/main" id="{FF8F1827-F00A-B0FA-8B32-3137C78853D8}"/>
                </a:ext>
              </a:extLst>
            </p:cNvPr>
            <p:cNvSpPr>
              <a:spLocks/>
            </p:cNvSpPr>
            <p:nvPr/>
          </p:nvSpPr>
          <p:spPr bwMode="auto">
            <a:xfrm rot="21317764">
              <a:off x="5696928" y="3013895"/>
              <a:ext cx="304800" cy="293688"/>
            </a:xfrm>
            <a:custGeom>
              <a:avLst/>
              <a:gdLst>
                <a:gd name="T0" fmla="*/ 2147483646 w 10043"/>
                <a:gd name="T1" fmla="*/ 2147483646 h 10000"/>
                <a:gd name="T2" fmla="*/ 2147483646 w 10043"/>
                <a:gd name="T3" fmla="*/ 2147483646 h 10000"/>
                <a:gd name="T4" fmla="*/ 2147483646 w 10043"/>
                <a:gd name="T5" fmla="*/ 2147483646 h 10000"/>
                <a:gd name="T6" fmla="*/ 2147483646 w 10043"/>
                <a:gd name="T7" fmla="*/ 2147483646 h 10000"/>
                <a:gd name="T8" fmla="*/ 2147483646 w 10043"/>
                <a:gd name="T9" fmla="*/ 2147483646 h 10000"/>
                <a:gd name="T10" fmla="*/ 2147483646 w 10043"/>
                <a:gd name="T11" fmla="*/ 2147483646 h 10000"/>
                <a:gd name="T12" fmla="*/ 2147483646 w 10043"/>
                <a:gd name="T13" fmla="*/ 2147483646 h 10000"/>
                <a:gd name="T14" fmla="*/ 2147483646 w 10043"/>
                <a:gd name="T15" fmla="*/ 2147483646 h 10000"/>
                <a:gd name="T16" fmla="*/ 2147483646 w 10043"/>
                <a:gd name="T17" fmla="*/ 2147483646 h 10000"/>
                <a:gd name="T18" fmla="*/ 2147483646 w 10043"/>
                <a:gd name="T19" fmla="*/ 2147483646 h 10000"/>
                <a:gd name="T20" fmla="*/ 2147483646 w 10043"/>
                <a:gd name="T21" fmla="*/ 2147483646 h 10000"/>
                <a:gd name="T22" fmla="*/ 2147483646 w 10043"/>
                <a:gd name="T23" fmla="*/ 2147483646 h 10000"/>
                <a:gd name="T24" fmla="*/ 2147483646 w 10043"/>
                <a:gd name="T25" fmla="*/ 2147483646 h 10000"/>
                <a:gd name="T26" fmla="*/ 2147483646 w 10043"/>
                <a:gd name="T27" fmla="*/ 2147483646 h 10000"/>
                <a:gd name="T28" fmla="*/ 2147483646 w 10043"/>
                <a:gd name="T29" fmla="*/ 2147483646 h 10000"/>
                <a:gd name="T30" fmla="*/ 2147483646 w 10043"/>
                <a:gd name="T31" fmla="*/ 2147483646 h 10000"/>
                <a:gd name="T32" fmla="*/ 2147483646 w 10043"/>
                <a:gd name="T33" fmla="*/ 2147483646 h 10000"/>
                <a:gd name="T34" fmla="*/ 2147483646 w 10043"/>
                <a:gd name="T35" fmla="*/ 2147483646 h 10000"/>
                <a:gd name="T36" fmla="*/ 2147483646 w 10043"/>
                <a:gd name="T37" fmla="*/ 2147483646 h 10000"/>
                <a:gd name="T38" fmla="*/ 2147483646 w 10043"/>
                <a:gd name="T39" fmla="*/ 2147483646 h 10000"/>
                <a:gd name="T40" fmla="*/ 2147483646 w 10043"/>
                <a:gd name="T41" fmla="*/ 0 h 10000"/>
                <a:gd name="T42" fmla="*/ 2147483646 w 10043"/>
                <a:gd name="T43" fmla="*/ 2147483646 h 10000"/>
                <a:gd name="T44" fmla="*/ 2147483646 w 10043"/>
                <a:gd name="T45" fmla="*/ 2147483646 h 10000"/>
                <a:gd name="T46" fmla="*/ 2147483646 w 10043"/>
                <a:gd name="T47" fmla="*/ 2147483646 h 10000"/>
                <a:gd name="T48" fmla="*/ 2147483646 w 10043"/>
                <a:gd name="T49" fmla="*/ 2147483646 h 10000"/>
                <a:gd name="T50" fmla="*/ 2147483646 w 10043"/>
                <a:gd name="T51" fmla="*/ 2147483646 h 10000"/>
                <a:gd name="T52" fmla="*/ 2147483646 w 10043"/>
                <a:gd name="T53" fmla="*/ 2147483646 h 10000"/>
                <a:gd name="T54" fmla="*/ 2147483646 w 10043"/>
                <a:gd name="T55" fmla="*/ 2147483646 h 10000"/>
                <a:gd name="T56" fmla="*/ 2147483646 w 10043"/>
                <a:gd name="T57" fmla="*/ 2147483646 h 10000"/>
                <a:gd name="T58" fmla="*/ 2147483646 w 10043"/>
                <a:gd name="T59" fmla="*/ 2147483646 h 10000"/>
                <a:gd name="T60" fmla="*/ 2147483646 w 10043"/>
                <a:gd name="T61" fmla="*/ 2147483646 h 10000"/>
                <a:gd name="T62" fmla="*/ 2147483646 w 10043"/>
                <a:gd name="T63" fmla="*/ 2147483646 h 10000"/>
                <a:gd name="T64" fmla="*/ 2147483646 w 10043"/>
                <a:gd name="T65" fmla="*/ 2147483646 h 10000"/>
                <a:gd name="T66" fmla="*/ 2147483646 w 10043"/>
                <a:gd name="T67" fmla="*/ 2147483646 h 10000"/>
                <a:gd name="T68" fmla="*/ 2147483646 w 10043"/>
                <a:gd name="T69" fmla="*/ 2147483646 h 10000"/>
                <a:gd name="T70" fmla="*/ 2147483646 w 10043"/>
                <a:gd name="T71" fmla="*/ 2147483646 h 10000"/>
                <a:gd name="T72" fmla="*/ 2147483646 w 10043"/>
                <a:gd name="T73" fmla="*/ 2147483646 h 10000"/>
                <a:gd name="T74" fmla="*/ 2147483646 w 10043"/>
                <a:gd name="T75" fmla="*/ 2147483646 h 10000"/>
                <a:gd name="T76" fmla="*/ 2147483646 w 10043"/>
                <a:gd name="T77" fmla="*/ 2147483646 h 10000"/>
                <a:gd name="T78" fmla="*/ 2147483646 w 10043"/>
                <a:gd name="T79" fmla="*/ 2147483646 h 10000"/>
                <a:gd name="T80" fmla="*/ 2147483646 w 10043"/>
                <a:gd name="T81" fmla="*/ 2147483646 h 10000"/>
                <a:gd name="T82" fmla="*/ 2147483646 w 10043"/>
                <a:gd name="T83" fmla="*/ 2147483646 h 10000"/>
                <a:gd name="T84" fmla="*/ 2147483646 w 10043"/>
                <a:gd name="T85" fmla="*/ 2147483646 h 10000"/>
                <a:gd name="T86" fmla="*/ 2147483646 w 10043"/>
                <a:gd name="T87" fmla="*/ 2147483646 h 10000"/>
                <a:gd name="T88" fmla="*/ 2147483646 w 10043"/>
                <a:gd name="T89" fmla="*/ 2147483646 h 10000"/>
                <a:gd name="T90" fmla="*/ 2147483646 w 10043"/>
                <a:gd name="T91" fmla="*/ 2147483646 h 10000"/>
                <a:gd name="T92" fmla="*/ 2147483646 w 10043"/>
                <a:gd name="T93" fmla="*/ 2147483646 h 10000"/>
                <a:gd name="T94" fmla="*/ 2147483646 w 10043"/>
                <a:gd name="T95" fmla="*/ 2147483646 h 10000"/>
                <a:gd name="T96" fmla="*/ 2147483646 w 10043"/>
                <a:gd name="T97" fmla="*/ 2147483646 h 10000"/>
                <a:gd name="T98" fmla="*/ 2147483646 w 10043"/>
                <a:gd name="T99" fmla="*/ 2147483646 h 10000"/>
                <a:gd name="T100" fmla="*/ 2147483646 w 10043"/>
                <a:gd name="T101" fmla="*/ 2147483646 h 10000"/>
                <a:gd name="T102" fmla="*/ 2147483646 w 10043"/>
                <a:gd name="T103" fmla="*/ 2147483646 h 10000"/>
                <a:gd name="T104" fmla="*/ 2147483646 w 10043"/>
                <a:gd name="T105" fmla="*/ 2147483646 h 10000"/>
                <a:gd name="T106" fmla="*/ 2147483646 w 10043"/>
                <a:gd name="T107" fmla="*/ 2147483646 h 10000"/>
                <a:gd name="T108" fmla="*/ 2147483646 w 10043"/>
                <a:gd name="T109" fmla="*/ 2147483646 h 10000"/>
                <a:gd name="T110" fmla="*/ 2147483646 w 10043"/>
                <a:gd name="T111" fmla="*/ 2147483646 h 10000"/>
                <a:gd name="T112" fmla="*/ 2147483646 w 10043"/>
                <a:gd name="T113" fmla="*/ 2147483646 h 10000"/>
                <a:gd name="T114" fmla="*/ 2147483646 w 10043"/>
                <a:gd name="T115" fmla="*/ 2147483646 h 10000"/>
                <a:gd name="T116" fmla="*/ 2147483646 w 10043"/>
                <a:gd name="T117" fmla="*/ 2147483646 h 10000"/>
                <a:gd name="T118" fmla="*/ 2147483646 w 10043"/>
                <a:gd name="T119" fmla="*/ 2147483646 h 10000"/>
                <a:gd name="T120" fmla="*/ 2147483646 w 10043"/>
                <a:gd name="T121" fmla="*/ 2147483646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solidFill>
              <a:srgbClr val="2E69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43">
              <a:extLst>
                <a:ext uri="{FF2B5EF4-FFF2-40B4-BE49-F238E27FC236}">
                  <a16:creationId xmlns:a16="http://schemas.microsoft.com/office/drawing/2014/main" id="{443024D5-E3EC-DC73-9D8B-C27FDF1A6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440" y="3161347"/>
              <a:ext cx="311150" cy="315912"/>
            </a:xfrm>
            <a:custGeom>
              <a:avLst/>
              <a:gdLst>
                <a:gd name="T0" fmla="*/ 2147483646 w 154"/>
                <a:gd name="T1" fmla="*/ 2147483646 h 154"/>
                <a:gd name="T2" fmla="*/ 2147483646 w 154"/>
                <a:gd name="T3" fmla="*/ 0 h 154"/>
                <a:gd name="T4" fmla="*/ 2147483646 w 154"/>
                <a:gd name="T5" fmla="*/ 0 h 154"/>
                <a:gd name="T6" fmla="*/ 2147483646 w 154"/>
                <a:gd name="T7" fmla="*/ 2147483646 h 154"/>
                <a:gd name="T8" fmla="*/ 2147483646 w 154"/>
                <a:gd name="T9" fmla="*/ 2147483646 h 154"/>
                <a:gd name="T10" fmla="*/ 2147483646 w 154"/>
                <a:gd name="T11" fmla="*/ 2147483646 h 154"/>
                <a:gd name="T12" fmla="*/ 2147483646 w 154"/>
                <a:gd name="T13" fmla="*/ 2147483646 h 154"/>
                <a:gd name="T14" fmla="*/ 2147483646 w 154"/>
                <a:gd name="T15" fmla="*/ 2147483646 h 154"/>
                <a:gd name="T16" fmla="*/ 2147483646 w 154"/>
                <a:gd name="T17" fmla="*/ 2147483646 h 154"/>
                <a:gd name="T18" fmla="*/ 2147483646 w 154"/>
                <a:gd name="T19" fmla="*/ 2147483646 h 154"/>
                <a:gd name="T20" fmla="*/ 2147483646 w 154"/>
                <a:gd name="T21" fmla="*/ 2147483646 h 154"/>
                <a:gd name="T22" fmla="*/ 0 w 154"/>
                <a:gd name="T23" fmla="*/ 2147483646 h 154"/>
                <a:gd name="T24" fmla="*/ 2147483646 w 154"/>
                <a:gd name="T25" fmla="*/ 2147483646 h 154"/>
                <a:gd name="T26" fmla="*/ 2147483646 w 154"/>
                <a:gd name="T27" fmla="*/ 2147483646 h 154"/>
                <a:gd name="T28" fmla="*/ 2147483646 w 154"/>
                <a:gd name="T29" fmla="*/ 2147483646 h 154"/>
                <a:gd name="T30" fmla="*/ 2147483646 w 154"/>
                <a:gd name="T31" fmla="*/ 2147483646 h 154"/>
                <a:gd name="T32" fmla="*/ 2147483646 w 154"/>
                <a:gd name="T33" fmla="*/ 2147483646 h 154"/>
                <a:gd name="T34" fmla="*/ 2147483646 w 154"/>
                <a:gd name="T35" fmla="*/ 2147483646 h 154"/>
                <a:gd name="T36" fmla="*/ 2147483646 w 154"/>
                <a:gd name="T37" fmla="*/ 2147483646 h 154"/>
                <a:gd name="T38" fmla="*/ 2147483646 w 154"/>
                <a:gd name="T39" fmla="*/ 2147483646 h 154"/>
                <a:gd name="T40" fmla="*/ 2147483646 w 154"/>
                <a:gd name="T41" fmla="*/ 2147483646 h 154"/>
                <a:gd name="T42" fmla="*/ 2147483646 w 154"/>
                <a:gd name="T43" fmla="*/ 2147483646 h 154"/>
                <a:gd name="T44" fmla="*/ 2147483646 w 154"/>
                <a:gd name="T45" fmla="*/ 2147483646 h 154"/>
                <a:gd name="T46" fmla="*/ 2147483646 w 154"/>
                <a:gd name="T47" fmla="*/ 2147483646 h 154"/>
                <a:gd name="T48" fmla="*/ 2147483646 w 154"/>
                <a:gd name="T49" fmla="*/ 2147483646 h 154"/>
                <a:gd name="T50" fmla="*/ 2147483646 w 154"/>
                <a:gd name="T51" fmla="*/ 2147483646 h 154"/>
                <a:gd name="T52" fmla="*/ 2147483646 w 154"/>
                <a:gd name="T53" fmla="*/ 2147483646 h 154"/>
                <a:gd name="T54" fmla="*/ 2147483646 w 154"/>
                <a:gd name="T55" fmla="*/ 2147483646 h 154"/>
                <a:gd name="T56" fmla="*/ 2147483646 w 154"/>
                <a:gd name="T57" fmla="*/ 2147483646 h 154"/>
                <a:gd name="T58" fmla="*/ 2147483646 w 154"/>
                <a:gd name="T59" fmla="*/ 2147483646 h 154"/>
                <a:gd name="T60" fmla="*/ 2147483646 w 154"/>
                <a:gd name="T61" fmla="*/ 2147483646 h 154"/>
                <a:gd name="T62" fmla="*/ 2147483646 w 154"/>
                <a:gd name="T63" fmla="*/ 2147483646 h 154"/>
                <a:gd name="T64" fmla="*/ 2147483646 w 154"/>
                <a:gd name="T65" fmla="*/ 2147483646 h 154"/>
                <a:gd name="T66" fmla="*/ 2147483646 w 154"/>
                <a:gd name="T67" fmla="*/ 2147483646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57">
              <a:extLst>
                <a:ext uri="{FF2B5EF4-FFF2-40B4-BE49-F238E27FC236}">
                  <a16:creationId xmlns:a16="http://schemas.microsoft.com/office/drawing/2014/main" id="{EE4881A4-3A4F-58B3-79CE-4E7253645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092" y="2829558"/>
              <a:ext cx="109537" cy="163513"/>
            </a:xfrm>
            <a:custGeom>
              <a:avLst/>
              <a:gdLst>
                <a:gd name="T0" fmla="*/ 2147483646 w 84"/>
                <a:gd name="T1" fmla="*/ 2147483646 h 126"/>
                <a:gd name="T2" fmla="*/ 0 w 84"/>
                <a:gd name="T3" fmla="*/ 2147483646 h 126"/>
                <a:gd name="T4" fmla="*/ 0 w 84"/>
                <a:gd name="T5" fmla="*/ 2147483646 h 126"/>
                <a:gd name="T6" fmla="*/ 2147483646 w 84"/>
                <a:gd name="T7" fmla="*/ 2147483646 h 126"/>
                <a:gd name="T8" fmla="*/ 2147483646 w 84"/>
                <a:gd name="T9" fmla="*/ 2147483646 h 126"/>
                <a:gd name="T10" fmla="*/ 2147483646 w 84"/>
                <a:gd name="T11" fmla="*/ 2147483646 h 126"/>
                <a:gd name="T12" fmla="*/ 2147483646 w 84"/>
                <a:gd name="T13" fmla="*/ 2147483646 h 126"/>
                <a:gd name="T14" fmla="*/ 2147483646 w 84"/>
                <a:gd name="T15" fmla="*/ 2147483646 h 126"/>
                <a:gd name="T16" fmla="*/ 2147483646 w 84"/>
                <a:gd name="T17" fmla="*/ 2147483646 h 126"/>
                <a:gd name="T18" fmla="*/ 2147483646 w 84"/>
                <a:gd name="T19" fmla="*/ 2147483646 h 126"/>
                <a:gd name="T20" fmla="*/ 2147483646 w 84"/>
                <a:gd name="T21" fmla="*/ 2147483646 h 126"/>
                <a:gd name="T22" fmla="*/ 2147483646 w 84"/>
                <a:gd name="T23" fmla="*/ 0 h 126"/>
                <a:gd name="T24" fmla="*/ 2147483646 w 84"/>
                <a:gd name="T25" fmla="*/ 2147483646 h 126"/>
                <a:gd name="T26" fmla="*/ 2147483646 w 84"/>
                <a:gd name="T27" fmla="*/ 2147483646 h 126"/>
                <a:gd name="T28" fmla="*/ 2147483646 w 84"/>
                <a:gd name="T29" fmla="*/ 2147483646 h 126"/>
                <a:gd name="T30" fmla="*/ 2147483646 w 84"/>
                <a:gd name="T31" fmla="*/ 2147483646 h 126"/>
                <a:gd name="T32" fmla="*/ 2147483646 w 84"/>
                <a:gd name="T33" fmla="*/ 2147483646 h 126"/>
                <a:gd name="T34" fmla="*/ 2147483646 w 84"/>
                <a:gd name="T35" fmla="*/ 2147483646 h 126"/>
                <a:gd name="T36" fmla="*/ 2147483646 w 84"/>
                <a:gd name="T37" fmla="*/ 2147483646 h 126"/>
                <a:gd name="T38" fmla="*/ 2147483646 w 84"/>
                <a:gd name="T39" fmla="*/ 2147483646 h 126"/>
                <a:gd name="T40" fmla="*/ 2147483646 w 84"/>
                <a:gd name="T41" fmla="*/ 2147483646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2E69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279">
              <a:extLst>
                <a:ext uri="{FF2B5EF4-FFF2-40B4-BE49-F238E27FC236}">
                  <a16:creationId xmlns:a16="http://schemas.microsoft.com/office/drawing/2014/main" id="{11F5ADE5-FF68-8E6A-7F7C-418B6F03F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851" y="3461915"/>
              <a:ext cx="77787" cy="46037"/>
            </a:xfrm>
            <a:custGeom>
              <a:avLst/>
              <a:gdLst>
                <a:gd name="T0" fmla="*/ 0 w 60"/>
                <a:gd name="T1" fmla="*/ 2147483646 h 36"/>
                <a:gd name="T2" fmla="*/ 2147483646 w 60"/>
                <a:gd name="T3" fmla="*/ 0 h 36"/>
                <a:gd name="T4" fmla="*/ 2147483646 w 60"/>
                <a:gd name="T5" fmla="*/ 2147483646 h 36"/>
                <a:gd name="T6" fmla="*/ 2147483646 w 60"/>
                <a:gd name="T7" fmla="*/ 2147483646 h 36"/>
                <a:gd name="T8" fmla="*/ 2147483646 w 60"/>
                <a:gd name="T9" fmla="*/ 2147483646 h 36"/>
                <a:gd name="T10" fmla="*/ 2147483646 w 60"/>
                <a:gd name="T11" fmla="*/ 2147483646 h 36"/>
                <a:gd name="T12" fmla="*/ 0 w 60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280">
              <a:extLst>
                <a:ext uri="{FF2B5EF4-FFF2-40B4-BE49-F238E27FC236}">
                  <a16:creationId xmlns:a16="http://schemas.microsoft.com/office/drawing/2014/main" id="{F6BFB5CF-3781-71FF-3251-C8E5C14D6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538" y="3373015"/>
              <a:ext cx="31750" cy="61912"/>
            </a:xfrm>
            <a:custGeom>
              <a:avLst/>
              <a:gdLst>
                <a:gd name="T0" fmla="*/ 0 w 24"/>
                <a:gd name="T1" fmla="*/ 2147483646 h 48"/>
                <a:gd name="T2" fmla="*/ 2147483646 w 24"/>
                <a:gd name="T3" fmla="*/ 2147483646 h 48"/>
                <a:gd name="T4" fmla="*/ 2147483646 w 24"/>
                <a:gd name="T5" fmla="*/ 0 h 48"/>
                <a:gd name="T6" fmla="*/ 2147483646 w 24"/>
                <a:gd name="T7" fmla="*/ 2147483646 h 48"/>
                <a:gd name="T8" fmla="*/ 2147483646 w 24"/>
                <a:gd name="T9" fmla="*/ 2147483646 h 48"/>
                <a:gd name="T10" fmla="*/ 0 w 24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01">
              <a:extLst>
                <a:ext uri="{FF2B5EF4-FFF2-40B4-BE49-F238E27FC236}">
                  <a16:creationId xmlns:a16="http://schemas.microsoft.com/office/drawing/2014/main" id="{C20B9795-5AF3-92DC-5DBC-833DA930D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263" y="2788800"/>
              <a:ext cx="235112" cy="211138"/>
            </a:xfrm>
            <a:custGeom>
              <a:avLst/>
              <a:gdLst>
                <a:gd name="T0" fmla="*/ 2147483646 w 30"/>
                <a:gd name="T1" fmla="*/ 2147483646 h 27"/>
                <a:gd name="T2" fmla="*/ 2147483646 w 30"/>
                <a:gd name="T3" fmla="*/ 2147483646 h 27"/>
                <a:gd name="T4" fmla="*/ 2147483646 w 30"/>
                <a:gd name="T5" fmla="*/ 2147483646 h 27"/>
                <a:gd name="T6" fmla="*/ 2147483646 w 30"/>
                <a:gd name="T7" fmla="*/ 2147483646 h 27"/>
                <a:gd name="T8" fmla="*/ 2147483646 w 30"/>
                <a:gd name="T9" fmla="*/ 0 h 27"/>
                <a:gd name="T10" fmla="*/ 2147483646 w 30"/>
                <a:gd name="T11" fmla="*/ 2147483646 h 27"/>
                <a:gd name="T12" fmla="*/ 2147483646 w 30"/>
                <a:gd name="T13" fmla="*/ 2147483646 h 27"/>
                <a:gd name="T14" fmla="*/ 2147483646 w 30"/>
                <a:gd name="T15" fmla="*/ 2147483646 h 27"/>
                <a:gd name="T16" fmla="*/ 2147483646 w 30"/>
                <a:gd name="T17" fmla="*/ 2147483646 h 27"/>
                <a:gd name="T18" fmla="*/ 2147483646 w 30"/>
                <a:gd name="T19" fmla="*/ 2147483646 h 27"/>
                <a:gd name="T20" fmla="*/ 2147483646 w 30"/>
                <a:gd name="T21" fmla="*/ 2147483646 h 27"/>
                <a:gd name="T22" fmla="*/ 2147483646 w 30"/>
                <a:gd name="T23" fmla="*/ 2147483646 h 27"/>
                <a:gd name="T24" fmla="*/ 2147483646 w 30"/>
                <a:gd name="T25" fmla="*/ 2147483646 h 27"/>
                <a:gd name="T26" fmla="*/ 2147483646 w 30"/>
                <a:gd name="T27" fmla="*/ 2147483646 h 27"/>
                <a:gd name="T28" fmla="*/ 2147483646 w 30"/>
                <a:gd name="T29" fmla="*/ 2147483646 h 27"/>
                <a:gd name="T30" fmla="*/ 2147483646 w 30"/>
                <a:gd name="T31" fmla="*/ 2147483646 h 27"/>
                <a:gd name="T32" fmla="*/ 0 w 30"/>
                <a:gd name="T33" fmla="*/ 2147483646 h 27"/>
                <a:gd name="T34" fmla="*/ 2147483646 w 30"/>
                <a:gd name="T35" fmla="*/ 2147483646 h 27"/>
                <a:gd name="T36" fmla="*/ 2147483646 w 30"/>
                <a:gd name="T37" fmla="*/ 2147483646 h 27"/>
                <a:gd name="T38" fmla="*/ 2147483646 w 30"/>
                <a:gd name="T39" fmla="*/ 2147483646 h 27"/>
                <a:gd name="T40" fmla="*/ 2147483646 w 30"/>
                <a:gd name="T41" fmla="*/ 2147483646 h 27"/>
                <a:gd name="T42" fmla="*/ 2147483646 w 30"/>
                <a:gd name="T43" fmla="*/ 2147483646 h 27"/>
                <a:gd name="T44" fmla="*/ 2147483646 w 30"/>
                <a:gd name="T45" fmla="*/ 2147483646 h 27"/>
                <a:gd name="T46" fmla="*/ 2147483646 w 30"/>
                <a:gd name="T47" fmla="*/ 2147483646 h 27"/>
                <a:gd name="T48" fmla="*/ 2147483646 w 30"/>
                <a:gd name="T49" fmla="*/ 2147483646 h 27"/>
                <a:gd name="T50" fmla="*/ 2147483646 w 30"/>
                <a:gd name="T51" fmla="*/ 2147483646 h 27"/>
                <a:gd name="T52" fmla="*/ 2147483646 w 30"/>
                <a:gd name="T53" fmla="*/ 2147483646 h 27"/>
                <a:gd name="T54" fmla="*/ 2147483646 w 30"/>
                <a:gd name="T55" fmla="*/ 2147483646 h 27"/>
                <a:gd name="T56" fmla="*/ 2147483646 w 30"/>
                <a:gd name="T57" fmla="*/ 2147483646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connsiteX0" fmla="*/ 10075 w 10075"/>
                <a:gd name="connsiteY0" fmla="*/ 5185 h 10000"/>
                <a:gd name="connsiteX1" fmla="*/ 9075 w 10075"/>
                <a:gd name="connsiteY1" fmla="*/ 4074 h 10000"/>
                <a:gd name="connsiteX2" fmla="*/ 7742 w 10075"/>
                <a:gd name="connsiteY2" fmla="*/ 1111 h 10000"/>
                <a:gd name="connsiteX3" fmla="*/ 6742 w 10075"/>
                <a:gd name="connsiteY3" fmla="*/ 741 h 10000"/>
                <a:gd name="connsiteX4" fmla="*/ 5742 w 10075"/>
                <a:gd name="connsiteY4" fmla="*/ 0 h 10000"/>
                <a:gd name="connsiteX5" fmla="*/ 4742 w 10075"/>
                <a:gd name="connsiteY5" fmla="*/ 741 h 10000"/>
                <a:gd name="connsiteX6" fmla="*/ 3742 w 10075"/>
                <a:gd name="connsiteY6" fmla="*/ 1111 h 10000"/>
                <a:gd name="connsiteX7" fmla="*/ 4075 w 10075"/>
                <a:gd name="connsiteY7" fmla="*/ 1111 h 10000"/>
                <a:gd name="connsiteX8" fmla="*/ 3408 w 10075"/>
                <a:gd name="connsiteY8" fmla="*/ 2222 h 10000"/>
                <a:gd name="connsiteX9" fmla="*/ 2742 w 10075"/>
                <a:gd name="connsiteY9" fmla="*/ 2963 h 10000"/>
                <a:gd name="connsiteX10" fmla="*/ 2742 w 10075"/>
                <a:gd name="connsiteY10" fmla="*/ 4074 h 10000"/>
                <a:gd name="connsiteX11" fmla="*/ 1742 w 10075"/>
                <a:gd name="connsiteY11" fmla="*/ 4074 h 10000"/>
                <a:gd name="connsiteX12" fmla="*/ 1075 w 10075"/>
                <a:gd name="connsiteY12" fmla="*/ 4444 h 10000"/>
                <a:gd name="connsiteX13" fmla="*/ 408 w 10075"/>
                <a:gd name="connsiteY13" fmla="*/ 4815 h 10000"/>
                <a:gd name="connsiteX14" fmla="*/ 0 w 10075"/>
                <a:gd name="connsiteY14" fmla="*/ 5072 h 10000"/>
                <a:gd name="connsiteX15" fmla="*/ 742 w 10075"/>
                <a:gd name="connsiteY15" fmla="*/ 6667 h 10000"/>
                <a:gd name="connsiteX16" fmla="*/ 75 w 10075"/>
                <a:gd name="connsiteY16" fmla="*/ 7407 h 10000"/>
                <a:gd name="connsiteX17" fmla="*/ 408 w 10075"/>
                <a:gd name="connsiteY17" fmla="*/ 8519 h 10000"/>
                <a:gd name="connsiteX18" fmla="*/ 408 w 10075"/>
                <a:gd name="connsiteY18" fmla="*/ 9259 h 10000"/>
                <a:gd name="connsiteX19" fmla="*/ 1075 w 10075"/>
                <a:gd name="connsiteY19" fmla="*/ 8889 h 10000"/>
                <a:gd name="connsiteX20" fmla="*/ 2408 w 10075"/>
                <a:gd name="connsiteY20" fmla="*/ 8889 h 10000"/>
                <a:gd name="connsiteX21" fmla="*/ 4408 w 10075"/>
                <a:gd name="connsiteY21" fmla="*/ 9630 h 10000"/>
                <a:gd name="connsiteX22" fmla="*/ 6742 w 10075"/>
                <a:gd name="connsiteY22" fmla="*/ 9630 h 10000"/>
                <a:gd name="connsiteX23" fmla="*/ 8075 w 10075"/>
                <a:gd name="connsiteY23" fmla="*/ 10000 h 10000"/>
                <a:gd name="connsiteX24" fmla="*/ 8742 w 10075"/>
                <a:gd name="connsiteY24" fmla="*/ 7778 h 10000"/>
                <a:gd name="connsiteX25" fmla="*/ 9075 w 10075"/>
                <a:gd name="connsiteY25" fmla="*/ 7778 h 10000"/>
                <a:gd name="connsiteX26" fmla="*/ 8742 w 10075"/>
                <a:gd name="connsiteY26" fmla="*/ 6296 h 10000"/>
                <a:gd name="connsiteX27" fmla="*/ 9742 w 10075"/>
                <a:gd name="connsiteY27" fmla="*/ 5926 h 10000"/>
                <a:gd name="connsiteX28" fmla="*/ 10075 w 10075"/>
                <a:gd name="connsiteY28" fmla="*/ 5185 h 10000"/>
                <a:gd name="connsiteX0" fmla="*/ 10177 w 10177"/>
                <a:gd name="connsiteY0" fmla="*/ 5185 h 10000"/>
                <a:gd name="connsiteX1" fmla="*/ 9177 w 10177"/>
                <a:gd name="connsiteY1" fmla="*/ 4074 h 10000"/>
                <a:gd name="connsiteX2" fmla="*/ 7844 w 10177"/>
                <a:gd name="connsiteY2" fmla="*/ 1111 h 10000"/>
                <a:gd name="connsiteX3" fmla="*/ 6844 w 10177"/>
                <a:gd name="connsiteY3" fmla="*/ 741 h 10000"/>
                <a:gd name="connsiteX4" fmla="*/ 5844 w 10177"/>
                <a:gd name="connsiteY4" fmla="*/ 0 h 10000"/>
                <a:gd name="connsiteX5" fmla="*/ 4844 w 10177"/>
                <a:gd name="connsiteY5" fmla="*/ 741 h 10000"/>
                <a:gd name="connsiteX6" fmla="*/ 3844 w 10177"/>
                <a:gd name="connsiteY6" fmla="*/ 1111 h 10000"/>
                <a:gd name="connsiteX7" fmla="*/ 4177 w 10177"/>
                <a:gd name="connsiteY7" fmla="*/ 1111 h 10000"/>
                <a:gd name="connsiteX8" fmla="*/ 3510 w 10177"/>
                <a:gd name="connsiteY8" fmla="*/ 2222 h 10000"/>
                <a:gd name="connsiteX9" fmla="*/ 2844 w 10177"/>
                <a:gd name="connsiteY9" fmla="*/ 2963 h 10000"/>
                <a:gd name="connsiteX10" fmla="*/ 2844 w 10177"/>
                <a:gd name="connsiteY10" fmla="*/ 4074 h 10000"/>
                <a:gd name="connsiteX11" fmla="*/ 1844 w 10177"/>
                <a:gd name="connsiteY11" fmla="*/ 4074 h 10000"/>
                <a:gd name="connsiteX12" fmla="*/ 1177 w 10177"/>
                <a:gd name="connsiteY12" fmla="*/ 4444 h 10000"/>
                <a:gd name="connsiteX13" fmla="*/ 510 w 10177"/>
                <a:gd name="connsiteY13" fmla="*/ 4815 h 10000"/>
                <a:gd name="connsiteX14" fmla="*/ 0 w 10177"/>
                <a:gd name="connsiteY14" fmla="*/ 4395 h 10000"/>
                <a:gd name="connsiteX15" fmla="*/ 844 w 10177"/>
                <a:gd name="connsiteY15" fmla="*/ 6667 h 10000"/>
                <a:gd name="connsiteX16" fmla="*/ 177 w 10177"/>
                <a:gd name="connsiteY16" fmla="*/ 7407 h 10000"/>
                <a:gd name="connsiteX17" fmla="*/ 510 w 10177"/>
                <a:gd name="connsiteY17" fmla="*/ 8519 h 10000"/>
                <a:gd name="connsiteX18" fmla="*/ 510 w 10177"/>
                <a:gd name="connsiteY18" fmla="*/ 9259 h 10000"/>
                <a:gd name="connsiteX19" fmla="*/ 1177 w 10177"/>
                <a:gd name="connsiteY19" fmla="*/ 8889 h 10000"/>
                <a:gd name="connsiteX20" fmla="*/ 2510 w 10177"/>
                <a:gd name="connsiteY20" fmla="*/ 8889 h 10000"/>
                <a:gd name="connsiteX21" fmla="*/ 4510 w 10177"/>
                <a:gd name="connsiteY21" fmla="*/ 9630 h 10000"/>
                <a:gd name="connsiteX22" fmla="*/ 6844 w 10177"/>
                <a:gd name="connsiteY22" fmla="*/ 9630 h 10000"/>
                <a:gd name="connsiteX23" fmla="*/ 8177 w 10177"/>
                <a:gd name="connsiteY23" fmla="*/ 10000 h 10000"/>
                <a:gd name="connsiteX24" fmla="*/ 8844 w 10177"/>
                <a:gd name="connsiteY24" fmla="*/ 7778 h 10000"/>
                <a:gd name="connsiteX25" fmla="*/ 9177 w 10177"/>
                <a:gd name="connsiteY25" fmla="*/ 7778 h 10000"/>
                <a:gd name="connsiteX26" fmla="*/ 8844 w 10177"/>
                <a:gd name="connsiteY26" fmla="*/ 6296 h 10000"/>
                <a:gd name="connsiteX27" fmla="*/ 9844 w 10177"/>
                <a:gd name="connsiteY27" fmla="*/ 5926 h 10000"/>
                <a:gd name="connsiteX28" fmla="*/ 10177 w 10177"/>
                <a:gd name="connsiteY28" fmla="*/ 5185 h 10000"/>
                <a:gd name="connsiteX0" fmla="*/ 10075 w 10075"/>
                <a:gd name="connsiteY0" fmla="*/ 5185 h 10000"/>
                <a:gd name="connsiteX1" fmla="*/ 9075 w 10075"/>
                <a:gd name="connsiteY1" fmla="*/ 4074 h 10000"/>
                <a:gd name="connsiteX2" fmla="*/ 7742 w 10075"/>
                <a:gd name="connsiteY2" fmla="*/ 1111 h 10000"/>
                <a:gd name="connsiteX3" fmla="*/ 6742 w 10075"/>
                <a:gd name="connsiteY3" fmla="*/ 741 h 10000"/>
                <a:gd name="connsiteX4" fmla="*/ 5742 w 10075"/>
                <a:gd name="connsiteY4" fmla="*/ 0 h 10000"/>
                <a:gd name="connsiteX5" fmla="*/ 4742 w 10075"/>
                <a:gd name="connsiteY5" fmla="*/ 741 h 10000"/>
                <a:gd name="connsiteX6" fmla="*/ 3742 w 10075"/>
                <a:gd name="connsiteY6" fmla="*/ 1111 h 10000"/>
                <a:gd name="connsiteX7" fmla="*/ 4075 w 10075"/>
                <a:gd name="connsiteY7" fmla="*/ 1111 h 10000"/>
                <a:gd name="connsiteX8" fmla="*/ 3408 w 10075"/>
                <a:gd name="connsiteY8" fmla="*/ 2222 h 10000"/>
                <a:gd name="connsiteX9" fmla="*/ 2742 w 10075"/>
                <a:gd name="connsiteY9" fmla="*/ 2963 h 10000"/>
                <a:gd name="connsiteX10" fmla="*/ 2742 w 10075"/>
                <a:gd name="connsiteY10" fmla="*/ 4074 h 10000"/>
                <a:gd name="connsiteX11" fmla="*/ 1742 w 10075"/>
                <a:gd name="connsiteY11" fmla="*/ 4074 h 10000"/>
                <a:gd name="connsiteX12" fmla="*/ 1075 w 10075"/>
                <a:gd name="connsiteY12" fmla="*/ 4444 h 10000"/>
                <a:gd name="connsiteX13" fmla="*/ 408 w 10075"/>
                <a:gd name="connsiteY13" fmla="*/ 4815 h 10000"/>
                <a:gd name="connsiteX14" fmla="*/ 0 w 10075"/>
                <a:gd name="connsiteY14" fmla="*/ 4057 h 10000"/>
                <a:gd name="connsiteX15" fmla="*/ 742 w 10075"/>
                <a:gd name="connsiteY15" fmla="*/ 6667 h 10000"/>
                <a:gd name="connsiteX16" fmla="*/ 75 w 10075"/>
                <a:gd name="connsiteY16" fmla="*/ 7407 h 10000"/>
                <a:gd name="connsiteX17" fmla="*/ 408 w 10075"/>
                <a:gd name="connsiteY17" fmla="*/ 8519 h 10000"/>
                <a:gd name="connsiteX18" fmla="*/ 408 w 10075"/>
                <a:gd name="connsiteY18" fmla="*/ 9259 h 10000"/>
                <a:gd name="connsiteX19" fmla="*/ 1075 w 10075"/>
                <a:gd name="connsiteY19" fmla="*/ 8889 h 10000"/>
                <a:gd name="connsiteX20" fmla="*/ 2408 w 10075"/>
                <a:gd name="connsiteY20" fmla="*/ 8889 h 10000"/>
                <a:gd name="connsiteX21" fmla="*/ 4408 w 10075"/>
                <a:gd name="connsiteY21" fmla="*/ 9630 h 10000"/>
                <a:gd name="connsiteX22" fmla="*/ 6742 w 10075"/>
                <a:gd name="connsiteY22" fmla="*/ 9630 h 10000"/>
                <a:gd name="connsiteX23" fmla="*/ 8075 w 10075"/>
                <a:gd name="connsiteY23" fmla="*/ 10000 h 10000"/>
                <a:gd name="connsiteX24" fmla="*/ 8742 w 10075"/>
                <a:gd name="connsiteY24" fmla="*/ 7778 h 10000"/>
                <a:gd name="connsiteX25" fmla="*/ 9075 w 10075"/>
                <a:gd name="connsiteY25" fmla="*/ 7778 h 10000"/>
                <a:gd name="connsiteX26" fmla="*/ 8742 w 10075"/>
                <a:gd name="connsiteY26" fmla="*/ 6296 h 10000"/>
                <a:gd name="connsiteX27" fmla="*/ 9742 w 10075"/>
                <a:gd name="connsiteY27" fmla="*/ 5926 h 10000"/>
                <a:gd name="connsiteX28" fmla="*/ 10075 w 10075"/>
                <a:gd name="connsiteY28" fmla="*/ 518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75" h="10000">
                  <a:moveTo>
                    <a:pt x="10075" y="5185"/>
                  </a:moveTo>
                  <a:lnTo>
                    <a:pt x="9075" y="4074"/>
                  </a:lnTo>
                  <a:lnTo>
                    <a:pt x="7742" y="1111"/>
                  </a:lnTo>
                  <a:lnTo>
                    <a:pt x="6742" y="741"/>
                  </a:lnTo>
                  <a:lnTo>
                    <a:pt x="5742" y="0"/>
                  </a:lnTo>
                  <a:lnTo>
                    <a:pt x="4742" y="741"/>
                  </a:lnTo>
                  <a:lnTo>
                    <a:pt x="3742" y="1111"/>
                  </a:lnTo>
                  <a:lnTo>
                    <a:pt x="4075" y="1111"/>
                  </a:lnTo>
                  <a:lnTo>
                    <a:pt x="3408" y="2222"/>
                  </a:lnTo>
                  <a:lnTo>
                    <a:pt x="2742" y="2963"/>
                  </a:lnTo>
                  <a:cubicBezTo>
                    <a:pt x="2742" y="2963"/>
                    <a:pt x="3075" y="4074"/>
                    <a:pt x="2742" y="4074"/>
                  </a:cubicBezTo>
                  <a:lnTo>
                    <a:pt x="1742" y="4074"/>
                  </a:lnTo>
                  <a:lnTo>
                    <a:pt x="1075" y="4444"/>
                  </a:lnTo>
                  <a:cubicBezTo>
                    <a:pt x="408" y="4815"/>
                    <a:pt x="587" y="4879"/>
                    <a:pt x="408" y="4815"/>
                  </a:cubicBezTo>
                  <a:cubicBezTo>
                    <a:pt x="229" y="4751"/>
                    <a:pt x="0" y="4057"/>
                    <a:pt x="0" y="4057"/>
                  </a:cubicBezTo>
                  <a:cubicBezTo>
                    <a:pt x="334" y="5539"/>
                    <a:pt x="730" y="6109"/>
                    <a:pt x="742" y="6667"/>
                  </a:cubicBezTo>
                  <a:cubicBezTo>
                    <a:pt x="755" y="7225"/>
                    <a:pt x="75" y="7407"/>
                    <a:pt x="75" y="7407"/>
                  </a:cubicBezTo>
                  <a:lnTo>
                    <a:pt x="408" y="8519"/>
                  </a:lnTo>
                  <a:lnTo>
                    <a:pt x="408" y="9259"/>
                  </a:lnTo>
                  <a:lnTo>
                    <a:pt x="1075" y="8889"/>
                  </a:lnTo>
                  <a:lnTo>
                    <a:pt x="2408" y="8889"/>
                  </a:lnTo>
                  <a:lnTo>
                    <a:pt x="4408" y="9630"/>
                  </a:lnTo>
                  <a:lnTo>
                    <a:pt x="6742" y="9630"/>
                  </a:lnTo>
                  <a:lnTo>
                    <a:pt x="8075" y="10000"/>
                  </a:lnTo>
                  <a:lnTo>
                    <a:pt x="8742" y="7778"/>
                  </a:lnTo>
                  <a:lnTo>
                    <a:pt x="9075" y="7778"/>
                  </a:lnTo>
                  <a:lnTo>
                    <a:pt x="8742" y="6296"/>
                  </a:lnTo>
                  <a:lnTo>
                    <a:pt x="9742" y="5926"/>
                  </a:lnTo>
                  <a:lnTo>
                    <a:pt x="10075" y="5185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334">
              <a:extLst>
                <a:ext uri="{FF2B5EF4-FFF2-40B4-BE49-F238E27FC236}">
                  <a16:creationId xmlns:a16="http://schemas.microsoft.com/office/drawing/2014/main" id="{DCD6307B-22A0-8935-FB9A-3E2617A5A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824" y="2011718"/>
              <a:ext cx="266700" cy="585788"/>
            </a:xfrm>
            <a:custGeom>
              <a:avLst/>
              <a:gdLst>
                <a:gd name="T0" fmla="*/ 2147483646 w 34"/>
                <a:gd name="T1" fmla="*/ 2147483646 h 75"/>
                <a:gd name="T2" fmla="*/ 2147483646 w 34"/>
                <a:gd name="T3" fmla="*/ 2147483646 h 75"/>
                <a:gd name="T4" fmla="*/ 2147483646 w 34"/>
                <a:gd name="T5" fmla="*/ 2147483646 h 75"/>
                <a:gd name="T6" fmla="*/ 2147483646 w 34"/>
                <a:gd name="T7" fmla="*/ 2147483646 h 75"/>
                <a:gd name="T8" fmla="*/ 2147483646 w 34"/>
                <a:gd name="T9" fmla="*/ 2147483646 h 75"/>
                <a:gd name="T10" fmla="*/ 2147483646 w 34"/>
                <a:gd name="T11" fmla="*/ 2147483646 h 75"/>
                <a:gd name="T12" fmla="*/ 2147483646 w 34"/>
                <a:gd name="T13" fmla="*/ 2147483646 h 75"/>
                <a:gd name="T14" fmla="*/ 2147483646 w 34"/>
                <a:gd name="T15" fmla="*/ 2147483646 h 75"/>
                <a:gd name="T16" fmla="*/ 2147483646 w 34"/>
                <a:gd name="T17" fmla="*/ 2147483646 h 75"/>
                <a:gd name="T18" fmla="*/ 2147483646 w 34"/>
                <a:gd name="T19" fmla="*/ 2147483646 h 75"/>
                <a:gd name="T20" fmla="*/ 2147483646 w 34"/>
                <a:gd name="T21" fmla="*/ 2147483646 h 75"/>
                <a:gd name="T22" fmla="*/ 2147483646 w 34"/>
                <a:gd name="T23" fmla="*/ 2147483646 h 75"/>
                <a:gd name="T24" fmla="*/ 2147483646 w 34"/>
                <a:gd name="T25" fmla="*/ 2147483646 h 75"/>
                <a:gd name="T26" fmla="*/ 2147483646 w 34"/>
                <a:gd name="T27" fmla="*/ 2147483646 h 75"/>
                <a:gd name="T28" fmla="*/ 2147483646 w 34"/>
                <a:gd name="T29" fmla="*/ 2147483646 h 75"/>
                <a:gd name="T30" fmla="*/ 2147483646 w 34"/>
                <a:gd name="T31" fmla="*/ 2147483646 h 75"/>
                <a:gd name="T32" fmla="*/ 2147483646 w 34"/>
                <a:gd name="T33" fmla="*/ 2147483646 h 75"/>
                <a:gd name="T34" fmla="*/ 2147483646 w 34"/>
                <a:gd name="T35" fmla="*/ 2147483646 h 75"/>
                <a:gd name="T36" fmla="*/ 2147483646 w 34"/>
                <a:gd name="T37" fmla="*/ 2147483646 h 75"/>
                <a:gd name="T38" fmla="*/ 2147483646 w 34"/>
                <a:gd name="T39" fmla="*/ 2147483646 h 75"/>
                <a:gd name="T40" fmla="*/ 2147483646 w 34"/>
                <a:gd name="T41" fmla="*/ 2147483646 h 75"/>
                <a:gd name="T42" fmla="*/ 2147483646 w 34"/>
                <a:gd name="T43" fmla="*/ 0 h 75"/>
                <a:gd name="T44" fmla="*/ 2147483646 w 34"/>
                <a:gd name="T45" fmla="*/ 2147483646 h 75"/>
                <a:gd name="T46" fmla="*/ 2147483646 w 34"/>
                <a:gd name="T47" fmla="*/ 2147483646 h 75"/>
                <a:gd name="T48" fmla="*/ 2147483646 w 34"/>
                <a:gd name="T49" fmla="*/ 2147483646 h 75"/>
                <a:gd name="T50" fmla="*/ 2147483646 w 34"/>
                <a:gd name="T51" fmla="*/ 2147483646 h 75"/>
                <a:gd name="T52" fmla="*/ 2147483646 w 34"/>
                <a:gd name="T53" fmla="*/ 2147483646 h 75"/>
                <a:gd name="T54" fmla="*/ 2147483646 w 34"/>
                <a:gd name="T55" fmla="*/ 2147483646 h 75"/>
                <a:gd name="T56" fmla="*/ 2147483646 w 34"/>
                <a:gd name="T57" fmla="*/ 2147483646 h 75"/>
                <a:gd name="T58" fmla="*/ 2147483646 w 34"/>
                <a:gd name="T59" fmla="*/ 2147483646 h 75"/>
                <a:gd name="T60" fmla="*/ 2147483646 w 34"/>
                <a:gd name="T61" fmla="*/ 2147483646 h 75"/>
                <a:gd name="T62" fmla="*/ 2147483646 w 34"/>
                <a:gd name="T63" fmla="*/ 2147483646 h 75"/>
                <a:gd name="T64" fmla="*/ 0 w 34"/>
                <a:gd name="T65" fmla="*/ 2147483646 h 75"/>
                <a:gd name="T66" fmla="*/ 2147483646 w 34"/>
                <a:gd name="T67" fmla="*/ 2147483646 h 75"/>
                <a:gd name="T68" fmla="*/ 2147483646 w 34"/>
                <a:gd name="T69" fmla="*/ 2147483646 h 75"/>
                <a:gd name="T70" fmla="*/ 2147483646 w 34"/>
                <a:gd name="T71" fmla="*/ 2147483646 h 75"/>
                <a:gd name="T72" fmla="*/ 2147483646 w 34"/>
                <a:gd name="T73" fmla="*/ 2147483646 h 75"/>
                <a:gd name="T74" fmla="*/ 2147483646 w 34"/>
                <a:gd name="T75" fmla="*/ 2147483646 h 75"/>
                <a:gd name="T76" fmla="*/ 2147483646 w 34"/>
                <a:gd name="T77" fmla="*/ 2147483646 h 75"/>
                <a:gd name="T78" fmla="*/ 2147483646 w 34"/>
                <a:gd name="T79" fmla="*/ 2147483646 h 75"/>
                <a:gd name="T80" fmla="*/ 2147483646 w 34"/>
                <a:gd name="T81" fmla="*/ 2147483646 h 75"/>
                <a:gd name="T82" fmla="*/ 2147483646 w 34"/>
                <a:gd name="T83" fmla="*/ 2147483646 h 75"/>
                <a:gd name="T84" fmla="*/ 2147483646 w 34"/>
                <a:gd name="T85" fmla="*/ 2147483646 h 75"/>
                <a:gd name="T86" fmla="*/ 2147483646 w 34"/>
                <a:gd name="T87" fmla="*/ 2147483646 h 75"/>
                <a:gd name="T88" fmla="*/ 2147483646 w 34"/>
                <a:gd name="T89" fmla="*/ 2147483646 h 75"/>
                <a:gd name="T90" fmla="*/ 2147483646 w 34"/>
                <a:gd name="T91" fmla="*/ 2147483646 h 75"/>
                <a:gd name="T92" fmla="*/ 2147483646 w 34"/>
                <a:gd name="T93" fmla="*/ 2147483646 h 75"/>
                <a:gd name="T94" fmla="*/ 2147483646 w 34"/>
                <a:gd name="T95" fmla="*/ 2147483646 h 75"/>
                <a:gd name="T96" fmla="*/ 2147483646 w 34"/>
                <a:gd name="T97" fmla="*/ 2147483646 h 75"/>
                <a:gd name="T98" fmla="*/ 2147483646 w 34"/>
                <a:gd name="T99" fmla="*/ 2147483646 h 75"/>
                <a:gd name="T100" fmla="*/ 2147483646 w 34"/>
                <a:gd name="T101" fmla="*/ 2147483646 h 75"/>
                <a:gd name="T102" fmla="*/ 2147483646 w 34"/>
                <a:gd name="T103" fmla="*/ 2147483646 h 75"/>
                <a:gd name="T104" fmla="*/ 2147483646 w 34"/>
                <a:gd name="T105" fmla="*/ 2147483646 h 75"/>
                <a:gd name="T106" fmla="*/ 2147483646 w 34"/>
                <a:gd name="T107" fmla="*/ 2147483646 h 75"/>
                <a:gd name="T108" fmla="*/ 2147483646 w 34"/>
                <a:gd name="T109" fmla="*/ 2147483646 h 75"/>
                <a:gd name="T110" fmla="*/ 2147483646 w 34"/>
                <a:gd name="T111" fmla="*/ 2147483646 h 75"/>
                <a:gd name="T112" fmla="*/ 2147483646 w 34"/>
                <a:gd name="T113" fmla="*/ 2147483646 h 75"/>
                <a:gd name="T114" fmla="*/ 2147483646 w 34"/>
                <a:gd name="T115" fmla="*/ 2147483646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347">
              <a:extLst>
                <a:ext uri="{FF2B5EF4-FFF2-40B4-BE49-F238E27FC236}">
                  <a16:creationId xmlns:a16="http://schemas.microsoft.com/office/drawing/2014/main" id="{834EDD3E-2A92-50A2-B46C-9D77B21D6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949" y="1924406"/>
              <a:ext cx="649288" cy="766762"/>
            </a:xfrm>
            <a:custGeom>
              <a:avLst/>
              <a:gdLst>
                <a:gd name="T0" fmla="*/ 2147483646 w 83"/>
                <a:gd name="T1" fmla="*/ 2147483646 h 98"/>
                <a:gd name="T2" fmla="*/ 2147483646 w 83"/>
                <a:gd name="T3" fmla="*/ 2147483646 h 98"/>
                <a:gd name="T4" fmla="*/ 2147483646 w 83"/>
                <a:gd name="T5" fmla="*/ 2147483646 h 98"/>
                <a:gd name="T6" fmla="*/ 2147483646 w 83"/>
                <a:gd name="T7" fmla="*/ 2147483646 h 98"/>
                <a:gd name="T8" fmla="*/ 2147483646 w 83"/>
                <a:gd name="T9" fmla="*/ 2147483646 h 98"/>
                <a:gd name="T10" fmla="*/ 2147483646 w 83"/>
                <a:gd name="T11" fmla="*/ 2147483646 h 98"/>
                <a:gd name="T12" fmla="*/ 2147483646 w 83"/>
                <a:gd name="T13" fmla="*/ 2147483646 h 98"/>
                <a:gd name="T14" fmla="*/ 2147483646 w 83"/>
                <a:gd name="T15" fmla="*/ 2147483646 h 98"/>
                <a:gd name="T16" fmla="*/ 2147483646 w 83"/>
                <a:gd name="T17" fmla="*/ 2147483646 h 98"/>
                <a:gd name="T18" fmla="*/ 2147483646 w 83"/>
                <a:gd name="T19" fmla="*/ 2147483646 h 98"/>
                <a:gd name="T20" fmla="*/ 2147483646 w 83"/>
                <a:gd name="T21" fmla="*/ 2147483646 h 98"/>
                <a:gd name="T22" fmla="*/ 2147483646 w 83"/>
                <a:gd name="T23" fmla="*/ 2147483646 h 98"/>
                <a:gd name="T24" fmla="*/ 2147483646 w 83"/>
                <a:gd name="T25" fmla="*/ 2147483646 h 98"/>
                <a:gd name="T26" fmla="*/ 2147483646 w 83"/>
                <a:gd name="T27" fmla="*/ 2147483646 h 98"/>
                <a:gd name="T28" fmla="*/ 2147483646 w 83"/>
                <a:gd name="T29" fmla="*/ 2147483646 h 98"/>
                <a:gd name="T30" fmla="*/ 2147483646 w 83"/>
                <a:gd name="T31" fmla="*/ 2147483646 h 98"/>
                <a:gd name="T32" fmla="*/ 2147483646 w 83"/>
                <a:gd name="T33" fmla="*/ 2147483646 h 98"/>
                <a:gd name="T34" fmla="*/ 2147483646 w 83"/>
                <a:gd name="T35" fmla="*/ 2147483646 h 98"/>
                <a:gd name="T36" fmla="*/ 2147483646 w 83"/>
                <a:gd name="T37" fmla="*/ 2147483646 h 98"/>
                <a:gd name="T38" fmla="*/ 2147483646 w 83"/>
                <a:gd name="T39" fmla="*/ 2147483646 h 98"/>
                <a:gd name="T40" fmla="*/ 2147483646 w 83"/>
                <a:gd name="T41" fmla="*/ 2147483646 h 98"/>
                <a:gd name="T42" fmla="*/ 2147483646 w 83"/>
                <a:gd name="T43" fmla="*/ 2147483646 h 98"/>
                <a:gd name="T44" fmla="*/ 2147483646 w 83"/>
                <a:gd name="T45" fmla="*/ 2147483646 h 98"/>
                <a:gd name="T46" fmla="*/ 2147483646 w 83"/>
                <a:gd name="T47" fmla="*/ 2147483646 h 98"/>
                <a:gd name="T48" fmla="*/ 2147483646 w 83"/>
                <a:gd name="T49" fmla="*/ 2147483646 h 98"/>
                <a:gd name="T50" fmla="*/ 2147483646 w 83"/>
                <a:gd name="T51" fmla="*/ 0 h 98"/>
                <a:gd name="T52" fmla="*/ 2147483646 w 83"/>
                <a:gd name="T53" fmla="*/ 2147483646 h 98"/>
                <a:gd name="T54" fmla="*/ 2147483646 w 83"/>
                <a:gd name="T55" fmla="*/ 2147483646 h 98"/>
                <a:gd name="T56" fmla="*/ 2147483646 w 83"/>
                <a:gd name="T57" fmla="*/ 2147483646 h 98"/>
                <a:gd name="T58" fmla="*/ 2147483646 w 83"/>
                <a:gd name="T59" fmla="*/ 2147483646 h 98"/>
                <a:gd name="T60" fmla="*/ 2147483646 w 83"/>
                <a:gd name="T61" fmla="*/ 2147483646 h 98"/>
                <a:gd name="T62" fmla="*/ 2147483646 w 83"/>
                <a:gd name="T63" fmla="*/ 2147483646 h 98"/>
                <a:gd name="T64" fmla="*/ 2147483646 w 83"/>
                <a:gd name="T65" fmla="*/ 2147483646 h 98"/>
                <a:gd name="T66" fmla="*/ 2147483646 w 83"/>
                <a:gd name="T67" fmla="*/ 2147483646 h 98"/>
                <a:gd name="T68" fmla="*/ 2147483646 w 83"/>
                <a:gd name="T69" fmla="*/ 2147483646 h 98"/>
                <a:gd name="T70" fmla="*/ 2147483646 w 83"/>
                <a:gd name="T71" fmla="*/ 2147483646 h 98"/>
                <a:gd name="T72" fmla="*/ 2147483646 w 83"/>
                <a:gd name="T73" fmla="*/ 2147483646 h 98"/>
                <a:gd name="T74" fmla="*/ 2147483646 w 83"/>
                <a:gd name="T75" fmla="*/ 2147483646 h 98"/>
                <a:gd name="T76" fmla="*/ 2147483646 w 83"/>
                <a:gd name="T77" fmla="*/ 2147483646 h 98"/>
                <a:gd name="T78" fmla="*/ 2147483646 w 83"/>
                <a:gd name="T79" fmla="*/ 2147483646 h 98"/>
                <a:gd name="T80" fmla="*/ 2147483646 w 83"/>
                <a:gd name="T81" fmla="*/ 2147483646 h 98"/>
                <a:gd name="T82" fmla="*/ 2147483646 w 83"/>
                <a:gd name="T83" fmla="*/ 2147483646 h 98"/>
                <a:gd name="T84" fmla="*/ 2147483646 w 83"/>
                <a:gd name="T85" fmla="*/ 2147483646 h 98"/>
                <a:gd name="T86" fmla="*/ 2147483646 w 83"/>
                <a:gd name="T87" fmla="*/ 2147483646 h 98"/>
                <a:gd name="T88" fmla="*/ 2147483646 w 83"/>
                <a:gd name="T89" fmla="*/ 2147483646 h 98"/>
                <a:gd name="T90" fmla="*/ 2147483646 w 83"/>
                <a:gd name="T91" fmla="*/ 2147483646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rgbClr val="2E69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348">
              <a:extLst>
                <a:ext uri="{FF2B5EF4-FFF2-40B4-BE49-F238E27FC236}">
                  <a16:creationId xmlns:a16="http://schemas.microsoft.com/office/drawing/2014/main" id="{659A2AD1-3CEC-9634-E229-17225F98F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524" y="2073631"/>
              <a:ext cx="320675" cy="733425"/>
            </a:xfrm>
            <a:custGeom>
              <a:avLst/>
              <a:gdLst>
                <a:gd name="T0" fmla="*/ 2147483646 w 10000"/>
                <a:gd name="T1" fmla="*/ 2147483646 h 9895"/>
                <a:gd name="T2" fmla="*/ 2147483646 w 10000"/>
                <a:gd name="T3" fmla="*/ 2147483646 h 9895"/>
                <a:gd name="T4" fmla="*/ 2147483646 w 10000"/>
                <a:gd name="T5" fmla="*/ 2147483646 h 9895"/>
                <a:gd name="T6" fmla="*/ 2147483646 w 10000"/>
                <a:gd name="T7" fmla="*/ 2147483646 h 9895"/>
                <a:gd name="T8" fmla="*/ 2147483646 w 10000"/>
                <a:gd name="T9" fmla="*/ 0 h 9895"/>
                <a:gd name="T10" fmla="*/ 2147483646 w 10000"/>
                <a:gd name="T11" fmla="*/ 2147483646 h 9895"/>
                <a:gd name="T12" fmla="*/ 2147483646 w 10000"/>
                <a:gd name="T13" fmla="*/ 2147483646 h 9895"/>
                <a:gd name="T14" fmla="*/ 2147483646 w 10000"/>
                <a:gd name="T15" fmla="*/ 2147483646 h 9895"/>
                <a:gd name="T16" fmla="*/ 2147483646 w 10000"/>
                <a:gd name="T17" fmla="*/ 2147483646 h 9895"/>
                <a:gd name="T18" fmla="*/ 2147483646 w 10000"/>
                <a:gd name="T19" fmla="*/ 2147483646 h 9895"/>
                <a:gd name="T20" fmla="*/ 2147483646 w 10000"/>
                <a:gd name="T21" fmla="*/ 2147483646 h 9895"/>
                <a:gd name="T22" fmla="*/ 2147483646 w 10000"/>
                <a:gd name="T23" fmla="*/ 2147483646 h 9895"/>
                <a:gd name="T24" fmla="*/ 2147483646 w 10000"/>
                <a:gd name="T25" fmla="*/ 2147483646 h 9895"/>
                <a:gd name="T26" fmla="*/ 1547059788 w 10000"/>
                <a:gd name="T27" fmla="*/ 2147483646 h 9895"/>
                <a:gd name="T28" fmla="*/ 1032076903 w 10000"/>
                <a:gd name="T29" fmla="*/ 2147483646 h 9895"/>
                <a:gd name="T30" fmla="*/ 1032076903 w 10000"/>
                <a:gd name="T31" fmla="*/ 2147483646 h 9895"/>
                <a:gd name="T32" fmla="*/ 1032076903 w 10000"/>
                <a:gd name="T33" fmla="*/ 2147483646 h 9895"/>
                <a:gd name="T34" fmla="*/ 1032076903 w 10000"/>
                <a:gd name="T35" fmla="*/ 2147483646 h 9895"/>
                <a:gd name="T36" fmla="*/ 258002502 w 10000"/>
                <a:gd name="T37" fmla="*/ 2147483646 h 9895"/>
                <a:gd name="T38" fmla="*/ 516037938 w 10000"/>
                <a:gd name="T39" fmla="*/ 2147483646 h 9895"/>
                <a:gd name="T40" fmla="*/ 1839950288 w 10000"/>
                <a:gd name="T41" fmla="*/ 2147483646 h 9895"/>
                <a:gd name="T42" fmla="*/ 2018679268 w 10000"/>
                <a:gd name="T43" fmla="*/ 2147483646 h 9895"/>
                <a:gd name="T44" fmla="*/ 2147483646 w 10000"/>
                <a:gd name="T45" fmla="*/ 2147483646 h 9895"/>
                <a:gd name="T46" fmla="*/ 2147483646 w 10000"/>
                <a:gd name="T47" fmla="*/ 2147483646 h 9895"/>
                <a:gd name="T48" fmla="*/ 2147483646 w 10000"/>
                <a:gd name="T49" fmla="*/ 2147483646 h 9895"/>
                <a:gd name="T50" fmla="*/ 2147483646 w 10000"/>
                <a:gd name="T51" fmla="*/ 2147483646 h 9895"/>
                <a:gd name="T52" fmla="*/ 2147483646 w 10000"/>
                <a:gd name="T53" fmla="*/ 2147483646 h 9895"/>
                <a:gd name="T54" fmla="*/ 2147483646 w 10000"/>
                <a:gd name="T55" fmla="*/ 2147483646 h 9895"/>
                <a:gd name="T56" fmla="*/ 2147483646 w 10000"/>
                <a:gd name="T57" fmla="*/ 2147483646 h 9895"/>
                <a:gd name="T58" fmla="*/ 2147483646 w 10000"/>
                <a:gd name="T59" fmla="*/ 2147483646 h 9895"/>
                <a:gd name="T60" fmla="*/ 2147483646 w 10000"/>
                <a:gd name="T61" fmla="*/ 2147483646 h 9895"/>
                <a:gd name="T62" fmla="*/ 2147483646 w 10000"/>
                <a:gd name="T63" fmla="*/ 2147483646 h 9895"/>
                <a:gd name="T64" fmla="*/ 2147483646 w 10000"/>
                <a:gd name="T65" fmla="*/ 2147483646 h 9895"/>
                <a:gd name="T66" fmla="*/ 2147483646 w 10000"/>
                <a:gd name="T67" fmla="*/ 2147483646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solidFill>
              <a:srgbClr val="2E69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360">
              <a:extLst>
                <a:ext uri="{FF2B5EF4-FFF2-40B4-BE49-F238E27FC236}">
                  <a16:creationId xmlns:a16="http://schemas.microsoft.com/office/drawing/2014/main" id="{5A2C1CE2-AFFA-2C42-0F0B-25B91797E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665" y="2853953"/>
              <a:ext cx="242887" cy="217487"/>
            </a:xfrm>
            <a:custGeom>
              <a:avLst/>
              <a:gdLst>
                <a:gd name="T0" fmla="*/ 2147483646 w 31"/>
                <a:gd name="T1" fmla="*/ 2147483646 h 28"/>
                <a:gd name="T2" fmla="*/ 2147483646 w 31"/>
                <a:gd name="T3" fmla="*/ 2147483646 h 28"/>
                <a:gd name="T4" fmla="*/ 2147483646 w 31"/>
                <a:gd name="T5" fmla="*/ 2147483646 h 28"/>
                <a:gd name="T6" fmla="*/ 2147483646 w 31"/>
                <a:gd name="T7" fmla="*/ 2147483646 h 28"/>
                <a:gd name="T8" fmla="*/ 2147483646 w 31"/>
                <a:gd name="T9" fmla="*/ 2147483646 h 28"/>
                <a:gd name="T10" fmla="*/ 2147483646 w 31"/>
                <a:gd name="T11" fmla="*/ 2147483646 h 28"/>
                <a:gd name="T12" fmla="*/ 2147483646 w 31"/>
                <a:gd name="T13" fmla="*/ 2147483646 h 28"/>
                <a:gd name="T14" fmla="*/ 2147483646 w 31"/>
                <a:gd name="T15" fmla="*/ 2147483646 h 28"/>
                <a:gd name="T16" fmla="*/ 2147483646 w 31"/>
                <a:gd name="T17" fmla="*/ 2147483646 h 28"/>
                <a:gd name="T18" fmla="*/ 2147483646 w 31"/>
                <a:gd name="T19" fmla="*/ 2147483646 h 28"/>
                <a:gd name="T20" fmla="*/ 2147483646 w 31"/>
                <a:gd name="T21" fmla="*/ 2147483646 h 28"/>
                <a:gd name="T22" fmla="*/ 2147483646 w 31"/>
                <a:gd name="T23" fmla="*/ 2147483646 h 28"/>
                <a:gd name="T24" fmla="*/ 2147483646 w 31"/>
                <a:gd name="T25" fmla="*/ 2147483646 h 28"/>
                <a:gd name="T26" fmla="*/ 2147483646 w 31"/>
                <a:gd name="T27" fmla="*/ 2147483646 h 28"/>
                <a:gd name="T28" fmla="*/ 2147483646 w 31"/>
                <a:gd name="T29" fmla="*/ 2147483646 h 28"/>
                <a:gd name="T30" fmla="*/ 2147483646 w 31"/>
                <a:gd name="T31" fmla="*/ 2147483646 h 28"/>
                <a:gd name="T32" fmla="*/ 2147483646 w 31"/>
                <a:gd name="T33" fmla="*/ 2147483646 h 28"/>
                <a:gd name="T34" fmla="*/ 2147483646 w 31"/>
                <a:gd name="T35" fmla="*/ 2147483646 h 28"/>
                <a:gd name="T36" fmla="*/ 2147483646 w 31"/>
                <a:gd name="T37" fmla="*/ 2147483646 h 28"/>
                <a:gd name="T38" fmla="*/ 2147483646 w 31"/>
                <a:gd name="T39" fmla="*/ 2147483646 h 28"/>
                <a:gd name="T40" fmla="*/ 2147483646 w 31"/>
                <a:gd name="T41" fmla="*/ 2147483646 h 28"/>
                <a:gd name="T42" fmla="*/ 2147483646 w 31"/>
                <a:gd name="T43" fmla="*/ 2147483646 h 28"/>
                <a:gd name="T44" fmla="*/ 2147483646 w 31"/>
                <a:gd name="T45" fmla="*/ 2147483646 h 28"/>
                <a:gd name="T46" fmla="*/ 2147483646 w 31"/>
                <a:gd name="T47" fmla="*/ 0 h 28"/>
                <a:gd name="T48" fmla="*/ 2147483646 w 31"/>
                <a:gd name="T49" fmla="*/ 2147483646 h 28"/>
                <a:gd name="T50" fmla="*/ 2147483646 w 31"/>
                <a:gd name="T51" fmla="*/ 2147483646 h 28"/>
                <a:gd name="T52" fmla="*/ 2147483646 w 31"/>
                <a:gd name="T53" fmla="*/ 0 h 28"/>
                <a:gd name="T54" fmla="*/ 2147483646 w 31"/>
                <a:gd name="T55" fmla="*/ 0 h 28"/>
                <a:gd name="T56" fmla="*/ 2147483646 w 31"/>
                <a:gd name="T57" fmla="*/ 2147483646 h 28"/>
                <a:gd name="T58" fmla="*/ 2147483646 w 31"/>
                <a:gd name="T59" fmla="*/ 2147483646 h 28"/>
                <a:gd name="T60" fmla="*/ 0 w 31"/>
                <a:gd name="T61" fmla="*/ 2147483646 h 28"/>
                <a:gd name="T62" fmla="*/ 0 w 31"/>
                <a:gd name="T63" fmla="*/ 2147483646 h 28"/>
                <a:gd name="T64" fmla="*/ 2147483646 w 31"/>
                <a:gd name="T65" fmla="*/ 2147483646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connsiteX0" fmla="*/ 323 w 10000"/>
                <a:gd name="connsiteY0" fmla="*/ 3214 h 10000"/>
                <a:gd name="connsiteX1" fmla="*/ 323 w 10000"/>
                <a:gd name="connsiteY1" fmla="*/ 3571 h 10000"/>
                <a:gd name="connsiteX2" fmla="*/ 323 w 10000"/>
                <a:gd name="connsiteY2" fmla="*/ 4643 h 10000"/>
                <a:gd name="connsiteX3" fmla="*/ 645 w 10000"/>
                <a:gd name="connsiteY3" fmla="*/ 6071 h 10000"/>
                <a:gd name="connsiteX4" fmla="*/ 645 w 10000"/>
                <a:gd name="connsiteY4" fmla="*/ 7143 h 10000"/>
                <a:gd name="connsiteX5" fmla="*/ 1935 w 10000"/>
                <a:gd name="connsiteY5" fmla="*/ 7857 h 10000"/>
                <a:gd name="connsiteX6" fmla="*/ 3226 w 10000"/>
                <a:gd name="connsiteY6" fmla="*/ 8571 h 10000"/>
                <a:gd name="connsiteX7" fmla="*/ 4839 w 10000"/>
                <a:gd name="connsiteY7" fmla="*/ 9286 h 10000"/>
                <a:gd name="connsiteX8" fmla="*/ 4839 w 10000"/>
                <a:gd name="connsiteY8" fmla="*/ 9286 h 10000"/>
                <a:gd name="connsiteX9" fmla="*/ 6129 w 10000"/>
                <a:gd name="connsiteY9" fmla="*/ 10000 h 10000"/>
                <a:gd name="connsiteX10" fmla="*/ 7419 w 10000"/>
                <a:gd name="connsiteY10" fmla="*/ 10000 h 10000"/>
                <a:gd name="connsiteX11" fmla="*/ 8065 w 10000"/>
                <a:gd name="connsiteY11" fmla="*/ 10000 h 10000"/>
                <a:gd name="connsiteX12" fmla="*/ 8710 w 10000"/>
                <a:gd name="connsiteY12" fmla="*/ 10000 h 10000"/>
                <a:gd name="connsiteX13" fmla="*/ 9355 w 10000"/>
                <a:gd name="connsiteY13" fmla="*/ 8214 h 10000"/>
                <a:gd name="connsiteX14" fmla="*/ 10000 w 10000"/>
                <a:gd name="connsiteY14" fmla="*/ 7500 h 10000"/>
                <a:gd name="connsiteX15" fmla="*/ 9677 w 10000"/>
                <a:gd name="connsiteY15" fmla="*/ 6071 h 10000"/>
                <a:gd name="connsiteX16" fmla="*/ 9677 w 10000"/>
                <a:gd name="connsiteY16" fmla="*/ 5357 h 10000"/>
                <a:gd name="connsiteX17" fmla="*/ 9355 w 10000"/>
                <a:gd name="connsiteY17" fmla="*/ 4286 h 10000"/>
                <a:gd name="connsiteX18" fmla="*/ 10000 w 10000"/>
                <a:gd name="connsiteY18" fmla="*/ 3571 h 10000"/>
                <a:gd name="connsiteX19" fmla="*/ 9677 w 10000"/>
                <a:gd name="connsiteY19" fmla="*/ 2143 h 10000"/>
                <a:gd name="connsiteX20" fmla="*/ 9032 w 10000"/>
                <a:gd name="connsiteY20" fmla="*/ 1071 h 10000"/>
                <a:gd name="connsiteX21" fmla="*/ 9298 w 10000"/>
                <a:gd name="connsiteY21" fmla="*/ 305 h 10000"/>
                <a:gd name="connsiteX22" fmla="*/ 6452 w 10000"/>
                <a:gd name="connsiteY22" fmla="*/ 714 h 10000"/>
                <a:gd name="connsiteX23" fmla="*/ 5806 w 10000"/>
                <a:gd name="connsiteY23" fmla="*/ 0 h 10000"/>
                <a:gd name="connsiteX24" fmla="*/ 5806 w 10000"/>
                <a:gd name="connsiteY24" fmla="*/ 357 h 10000"/>
                <a:gd name="connsiteX25" fmla="*/ 4839 w 10000"/>
                <a:gd name="connsiteY25" fmla="*/ 357 h 10000"/>
                <a:gd name="connsiteX26" fmla="*/ 4516 w 10000"/>
                <a:gd name="connsiteY26" fmla="*/ 0 h 10000"/>
                <a:gd name="connsiteX27" fmla="*/ 4194 w 10000"/>
                <a:gd name="connsiteY27" fmla="*/ 0 h 10000"/>
                <a:gd name="connsiteX28" fmla="*/ 1613 w 10000"/>
                <a:gd name="connsiteY28" fmla="*/ 1071 h 10000"/>
                <a:gd name="connsiteX29" fmla="*/ 323 w 10000"/>
                <a:gd name="connsiteY29" fmla="*/ 1786 h 10000"/>
                <a:gd name="connsiteX30" fmla="*/ 0 w 10000"/>
                <a:gd name="connsiteY30" fmla="*/ 1429 h 10000"/>
                <a:gd name="connsiteX31" fmla="*/ 0 w 10000"/>
                <a:gd name="connsiteY31" fmla="*/ 2143 h 10000"/>
                <a:gd name="connsiteX32" fmla="*/ 323 w 10000"/>
                <a:gd name="connsiteY32" fmla="*/ 3214 h 10000"/>
                <a:gd name="connsiteX0" fmla="*/ 323 w 10000"/>
                <a:gd name="connsiteY0" fmla="*/ 3214 h 10000"/>
                <a:gd name="connsiteX1" fmla="*/ 323 w 10000"/>
                <a:gd name="connsiteY1" fmla="*/ 3571 h 10000"/>
                <a:gd name="connsiteX2" fmla="*/ 323 w 10000"/>
                <a:gd name="connsiteY2" fmla="*/ 4643 h 10000"/>
                <a:gd name="connsiteX3" fmla="*/ 645 w 10000"/>
                <a:gd name="connsiteY3" fmla="*/ 6071 h 10000"/>
                <a:gd name="connsiteX4" fmla="*/ 645 w 10000"/>
                <a:gd name="connsiteY4" fmla="*/ 7143 h 10000"/>
                <a:gd name="connsiteX5" fmla="*/ 1935 w 10000"/>
                <a:gd name="connsiteY5" fmla="*/ 7857 h 10000"/>
                <a:gd name="connsiteX6" fmla="*/ 3226 w 10000"/>
                <a:gd name="connsiteY6" fmla="*/ 8571 h 10000"/>
                <a:gd name="connsiteX7" fmla="*/ 4839 w 10000"/>
                <a:gd name="connsiteY7" fmla="*/ 9286 h 10000"/>
                <a:gd name="connsiteX8" fmla="*/ 4839 w 10000"/>
                <a:gd name="connsiteY8" fmla="*/ 9286 h 10000"/>
                <a:gd name="connsiteX9" fmla="*/ 6129 w 10000"/>
                <a:gd name="connsiteY9" fmla="*/ 10000 h 10000"/>
                <a:gd name="connsiteX10" fmla="*/ 7419 w 10000"/>
                <a:gd name="connsiteY10" fmla="*/ 10000 h 10000"/>
                <a:gd name="connsiteX11" fmla="*/ 8065 w 10000"/>
                <a:gd name="connsiteY11" fmla="*/ 10000 h 10000"/>
                <a:gd name="connsiteX12" fmla="*/ 8710 w 10000"/>
                <a:gd name="connsiteY12" fmla="*/ 10000 h 10000"/>
                <a:gd name="connsiteX13" fmla="*/ 9355 w 10000"/>
                <a:gd name="connsiteY13" fmla="*/ 8214 h 10000"/>
                <a:gd name="connsiteX14" fmla="*/ 10000 w 10000"/>
                <a:gd name="connsiteY14" fmla="*/ 7500 h 10000"/>
                <a:gd name="connsiteX15" fmla="*/ 9677 w 10000"/>
                <a:gd name="connsiteY15" fmla="*/ 6071 h 10000"/>
                <a:gd name="connsiteX16" fmla="*/ 9677 w 10000"/>
                <a:gd name="connsiteY16" fmla="*/ 5357 h 10000"/>
                <a:gd name="connsiteX17" fmla="*/ 9355 w 10000"/>
                <a:gd name="connsiteY17" fmla="*/ 4286 h 10000"/>
                <a:gd name="connsiteX18" fmla="*/ 10000 w 10000"/>
                <a:gd name="connsiteY18" fmla="*/ 3571 h 10000"/>
                <a:gd name="connsiteX19" fmla="*/ 9677 w 10000"/>
                <a:gd name="connsiteY19" fmla="*/ 2143 h 10000"/>
                <a:gd name="connsiteX20" fmla="*/ 9032 w 10000"/>
                <a:gd name="connsiteY20" fmla="*/ 1071 h 10000"/>
                <a:gd name="connsiteX21" fmla="*/ 9298 w 10000"/>
                <a:gd name="connsiteY21" fmla="*/ 305 h 10000"/>
                <a:gd name="connsiteX22" fmla="*/ 6452 w 10000"/>
                <a:gd name="connsiteY22" fmla="*/ 276 h 10000"/>
                <a:gd name="connsiteX23" fmla="*/ 5806 w 10000"/>
                <a:gd name="connsiteY23" fmla="*/ 0 h 10000"/>
                <a:gd name="connsiteX24" fmla="*/ 5806 w 10000"/>
                <a:gd name="connsiteY24" fmla="*/ 357 h 10000"/>
                <a:gd name="connsiteX25" fmla="*/ 4839 w 10000"/>
                <a:gd name="connsiteY25" fmla="*/ 357 h 10000"/>
                <a:gd name="connsiteX26" fmla="*/ 4516 w 10000"/>
                <a:gd name="connsiteY26" fmla="*/ 0 h 10000"/>
                <a:gd name="connsiteX27" fmla="*/ 4194 w 10000"/>
                <a:gd name="connsiteY27" fmla="*/ 0 h 10000"/>
                <a:gd name="connsiteX28" fmla="*/ 1613 w 10000"/>
                <a:gd name="connsiteY28" fmla="*/ 1071 h 10000"/>
                <a:gd name="connsiteX29" fmla="*/ 323 w 10000"/>
                <a:gd name="connsiteY29" fmla="*/ 1786 h 10000"/>
                <a:gd name="connsiteX30" fmla="*/ 0 w 10000"/>
                <a:gd name="connsiteY30" fmla="*/ 1429 h 10000"/>
                <a:gd name="connsiteX31" fmla="*/ 0 w 10000"/>
                <a:gd name="connsiteY31" fmla="*/ 2143 h 10000"/>
                <a:gd name="connsiteX32" fmla="*/ 323 w 10000"/>
                <a:gd name="connsiteY32" fmla="*/ 321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000" h="10000">
                  <a:moveTo>
                    <a:pt x="323" y="3214"/>
                  </a:moveTo>
                  <a:lnTo>
                    <a:pt x="323" y="3571"/>
                  </a:lnTo>
                  <a:lnTo>
                    <a:pt x="323" y="4643"/>
                  </a:lnTo>
                  <a:cubicBezTo>
                    <a:pt x="323" y="4643"/>
                    <a:pt x="323" y="6071"/>
                    <a:pt x="645" y="6071"/>
                  </a:cubicBezTo>
                  <a:lnTo>
                    <a:pt x="645" y="7143"/>
                  </a:lnTo>
                  <a:lnTo>
                    <a:pt x="1935" y="7857"/>
                  </a:lnTo>
                  <a:lnTo>
                    <a:pt x="3226" y="8571"/>
                  </a:lnTo>
                  <a:lnTo>
                    <a:pt x="4839" y="9286"/>
                  </a:lnTo>
                  <a:lnTo>
                    <a:pt x="4839" y="9286"/>
                  </a:lnTo>
                  <a:lnTo>
                    <a:pt x="6129" y="10000"/>
                  </a:lnTo>
                  <a:lnTo>
                    <a:pt x="7419" y="10000"/>
                  </a:lnTo>
                  <a:lnTo>
                    <a:pt x="8065" y="10000"/>
                  </a:lnTo>
                  <a:lnTo>
                    <a:pt x="8710" y="10000"/>
                  </a:lnTo>
                  <a:lnTo>
                    <a:pt x="9355" y="8214"/>
                  </a:lnTo>
                  <a:lnTo>
                    <a:pt x="10000" y="7500"/>
                  </a:lnTo>
                  <a:cubicBezTo>
                    <a:pt x="9892" y="7024"/>
                    <a:pt x="9785" y="6547"/>
                    <a:pt x="9677" y="6071"/>
                  </a:cubicBezTo>
                  <a:lnTo>
                    <a:pt x="9677" y="5357"/>
                  </a:lnTo>
                  <a:cubicBezTo>
                    <a:pt x="9570" y="5000"/>
                    <a:pt x="9462" y="4643"/>
                    <a:pt x="9355" y="4286"/>
                  </a:cubicBezTo>
                  <a:lnTo>
                    <a:pt x="10000" y="3571"/>
                  </a:lnTo>
                  <a:cubicBezTo>
                    <a:pt x="9892" y="3095"/>
                    <a:pt x="9785" y="2619"/>
                    <a:pt x="9677" y="2143"/>
                  </a:cubicBezTo>
                  <a:cubicBezTo>
                    <a:pt x="9032" y="1071"/>
                    <a:pt x="9095" y="1377"/>
                    <a:pt x="9032" y="1071"/>
                  </a:cubicBezTo>
                  <a:cubicBezTo>
                    <a:pt x="8969" y="765"/>
                    <a:pt x="9728" y="438"/>
                    <a:pt x="9298" y="305"/>
                  </a:cubicBezTo>
                  <a:cubicBezTo>
                    <a:pt x="8868" y="172"/>
                    <a:pt x="7034" y="327"/>
                    <a:pt x="6452" y="276"/>
                  </a:cubicBezTo>
                  <a:cubicBezTo>
                    <a:pt x="5870" y="225"/>
                    <a:pt x="5914" y="-13"/>
                    <a:pt x="5806" y="0"/>
                  </a:cubicBezTo>
                  <a:cubicBezTo>
                    <a:pt x="5698" y="13"/>
                    <a:pt x="5806" y="238"/>
                    <a:pt x="5806" y="357"/>
                  </a:cubicBezTo>
                  <a:lnTo>
                    <a:pt x="4839" y="357"/>
                  </a:lnTo>
                  <a:cubicBezTo>
                    <a:pt x="4516" y="357"/>
                    <a:pt x="4516" y="0"/>
                    <a:pt x="4516" y="0"/>
                  </a:cubicBezTo>
                  <a:lnTo>
                    <a:pt x="4194" y="0"/>
                  </a:lnTo>
                  <a:lnTo>
                    <a:pt x="1613" y="1071"/>
                  </a:lnTo>
                  <a:lnTo>
                    <a:pt x="323" y="1786"/>
                  </a:lnTo>
                  <a:lnTo>
                    <a:pt x="0" y="1429"/>
                  </a:lnTo>
                  <a:lnTo>
                    <a:pt x="0" y="2143"/>
                  </a:lnTo>
                  <a:cubicBezTo>
                    <a:pt x="108" y="2500"/>
                    <a:pt x="215" y="2857"/>
                    <a:pt x="323" y="3214"/>
                  </a:cubicBezTo>
                  <a:close/>
                </a:path>
              </a:pathLst>
            </a:custGeom>
            <a:solidFill>
              <a:srgbClr val="666666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3" name="Group 453">
              <a:extLst>
                <a:ext uri="{FF2B5EF4-FFF2-40B4-BE49-F238E27FC236}">
                  <a16:creationId xmlns:a16="http://schemas.microsoft.com/office/drawing/2014/main" id="{9EEE378E-5966-9DD5-F486-BCFC06CCC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9663" y="2680333"/>
              <a:ext cx="248939" cy="368300"/>
              <a:chOff x="2202" y="1250"/>
              <a:chExt cx="132" cy="193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52" name="Freeform 454">
                <a:extLst>
                  <a:ext uri="{FF2B5EF4-FFF2-40B4-BE49-F238E27FC236}">
                    <a16:creationId xmlns:a16="http://schemas.microsoft.com/office/drawing/2014/main" id="{719D403E-DD99-248E-398E-8CD99A752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2265696 w 24"/>
                  <a:gd name="T1" fmla="*/ 11636360 h 47"/>
                  <a:gd name="T2" fmla="*/ 1548613 w 24"/>
                  <a:gd name="T3" fmla="*/ 10984915 h 47"/>
                  <a:gd name="T4" fmla="*/ 3815242 w 24"/>
                  <a:gd name="T5" fmla="*/ 9628014 h 47"/>
                  <a:gd name="T6" fmla="*/ 3443575 w 24"/>
                  <a:gd name="T7" fmla="*/ 8328599 h 47"/>
                  <a:gd name="T8" fmla="*/ 3008975 w 24"/>
                  <a:gd name="T9" fmla="*/ 7283639 h 47"/>
                  <a:gd name="T10" fmla="*/ 1177883 w 24"/>
                  <a:gd name="T11" fmla="*/ 7283639 h 47"/>
                  <a:gd name="T12" fmla="*/ 1548613 w 24"/>
                  <a:gd name="T13" fmla="*/ 5335900 h 47"/>
                  <a:gd name="T14" fmla="*/ 371667 w 24"/>
                  <a:gd name="T15" fmla="*/ 5983953 h 47"/>
                  <a:gd name="T16" fmla="*/ 0 w 24"/>
                  <a:gd name="T17" fmla="*/ 4290936 h 47"/>
                  <a:gd name="T18" fmla="*/ 0 w 24"/>
                  <a:gd name="T19" fmla="*/ 2675083 h 47"/>
                  <a:gd name="T20" fmla="*/ 371667 w 24"/>
                  <a:gd name="T21" fmla="*/ 1299416 h 47"/>
                  <a:gd name="T22" fmla="*/ 1920279 w 24"/>
                  <a:gd name="T23" fmla="*/ 0 h 47"/>
                  <a:gd name="T24" fmla="*/ 3008975 w 24"/>
                  <a:gd name="T25" fmla="*/ 316438 h 47"/>
                  <a:gd name="T26" fmla="*/ 2637292 w 24"/>
                  <a:gd name="T27" fmla="*/ 2028208 h 47"/>
                  <a:gd name="T28" fmla="*/ 4907846 w 24"/>
                  <a:gd name="T29" fmla="*/ 2028208 h 47"/>
                  <a:gd name="T30" fmla="*/ 4185992 w 24"/>
                  <a:gd name="T31" fmla="*/ 3644078 h 47"/>
                  <a:gd name="T32" fmla="*/ 3443575 w 24"/>
                  <a:gd name="T33" fmla="*/ 5019458 h 47"/>
                  <a:gd name="T34" fmla="*/ 4907846 w 24"/>
                  <a:gd name="T35" fmla="*/ 5652403 h 47"/>
                  <a:gd name="T36" fmla="*/ 6452554 w 24"/>
                  <a:gd name="T37" fmla="*/ 8012161 h 47"/>
                  <a:gd name="T38" fmla="*/ 7174704 w 24"/>
                  <a:gd name="T39" fmla="*/ 9628014 h 47"/>
                  <a:gd name="T40" fmla="*/ 7174704 w 24"/>
                  <a:gd name="T41" fmla="*/ 10591397 h 47"/>
                  <a:gd name="T42" fmla="*/ 8723388 w 24"/>
                  <a:gd name="T43" fmla="*/ 10591397 h 47"/>
                  <a:gd name="T44" fmla="*/ 8351425 w 24"/>
                  <a:gd name="T45" fmla="*/ 12936043 h 47"/>
                  <a:gd name="T46" fmla="*/ 9094983 w 24"/>
                  <a:gd name="T47" fmla="*/ 13252214 h 47"/>
                  <a:gd name="T48" fmla="*/ 6452554 w 24"/>
                  <a:gd name="T49" fmla="*/ 14312535 h 47"/>
                  <a:gd name="T50" fmla="*/ 4185992 w 24"/>
                  <a:gd name="T51" fmla="*/ 14628977 h 47"/>
                  <a:gd name="T52" fmla="*/ 3008975 w 24"/>
                  <a:gd name="T53" fmla="*/ 14963980 h 47"/>
                  <a:gd name="T54" fmla="*/ 1548613 w 24"/>
                  <a:gd name="T55" fmla="*/ 14963980 h 47"/>
                  <a:gd name="T56" fmla="*/ 371667 w 24"/>
                  <a:gd name="T57" fmla="*/ 15280422 h 47"/>
                  <a:gd name="T58" fmla="*/ 1920279 w 24"/>
                  <a:gd name="T59" fmla="*/ 13899088 h 47"/>
                  <a:gd name="T60" fmla="*/ 2265696 w 24"/>
                  <a:gd name="T61" fmla="*/ 12619535 h 47"/>
                  <a:gd name="T62" fmla="*/ 1177883 w 24"/>
                  <a:gd name="T63" fmla="*/ 12284331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F2F2F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3" name="Freeform 455">
                <a:extLst>
                  <a:ext uri="{FF2B5EF4-FFF2-40B4-BE49-F238E27FC236}">
                    <a16:creationId xmlns:a16="http://schemas.microsoft.com/office/drawing/2014/main" id="{73A73945-E03E-AD91-F8A4-43F5B77A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" y="1330"/>
                <a:ext cx="36" cy="27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connsiteX0" fmla="*/ 8518 w 10000"/>
                  <a:gd name="connsiteY0" fmla="*/ 11607 h 11607"/>
                  <a:gd name="connsiteX1" fmla="*/ 0 w 10000"/>
                  <a:gd name="connsiteY1" fmla="*/ 8182 h 11607"/>
                  <a:gd name="connsiteX2" fmla="*/ 3824 w 10000"/>
                  <a:gd name="connsiteY2" fmla="*/ 0 h 11607"/>
                  <a:gd name="connsiteX3" fmla="*/ 7941 w 10000"/>
                  <a:gd name="connsiteY3" fmla="*/ 1364 h 11607"/>
                  <a:gd name="connsiteX4" fmla="*/ 10000 w 10000"/>
                  <a:gd name="connsiteY4" fmla="*/ 6818 h 11607"/>
                  <a:gd name="connsiteX5" fmla="*/ 8518 w 10000"/>
                  <a:gd name="connsiteY5" fmla="*/ 11607 h 11607"/>
                  <a:gd name="connsiteX0" fmla="*/ 8518 w 10764"/>
                  <a:gd name="connsiteY0" fmla="*/ 11607 h 11607"/>
                  <a:gd name="connsiteX1" fmla="*/ 0 w 10764"/>
                  <a:gd name="connsiteY1" fmla="*/ 8182 h 11607"/>
                  <a:gd name="connsiteX2" fmla="*/ 3824 w 10764"/>
                  <a:gd name="connsiteY2" fmla="*/ 0 h 11607"/>
                  <a:gd name="connsiteX3" fmla="*/ 7941 w 10764"/>
                  <a:gd name="connsiteY3" fmla="*/ 1364 h 11607"/>
                  <a:gd name="connsiteX4" fmla="*/ 10764 w 10764"/>
                  <a:gd name="connsiteY4" fmla="*/ 8058 h 11607"/>
                  <a:gd name="connsiteX5" fmla="*/ 8518 w 10764"/>
                  <a:gd name="connsiteY5" fmla="*/ 11607 h 11607"/>
                  <a:gd name="connsiteX0" fmla="*/ 8518 w 10764"/>
                  <a:gd name="connsiteY0" fmla="*/ 11607 h 11607"/>
                  <a:gd name="connsiteX1" fmla="*/ 0 w 10764"/>
                  <a:gd name="connsiteY1" fmla="*/ 8182 h 11607"/>
                  <a:gd name="connsiteX2" fmla="*/ 3824 w 10764"/>
                  <a:gd name="connsiteY2" fmla="*/ 0 h 11607"/>
                  <a:gd name="connsiteX3" fmla="*/ 8422 w 10764"/>
                  <a:gd name="connsiteY3" fmla="*/ 1139 h 11607"/>
                  <a:gd name="connsiteX4" fmla="*/ 10764 w 10764"/>
                  <a:gd name="connsiteY4" fmla="*/ 8058 h 11607"/>
                  <a:gd name="connsiteX5" fmla="*/ 8518 w 10764"/>
                  <a:gd name="connsiteY5" fmla="*/ 11607 h 11607"/>
                  <a:gd name="connsiteX0" fmla="*/ 8518 w 10764"/>
                  <a:gd name="connsiteY0" fmla="*/ 12171 h 12171"/>
                  <a:gd name="connsiteX1" fmla="*/ 0 w 10764"/>
                  <a:gd name="connsiteY1" fmla="*/ 8746 h 12171"/>
                  <a:gd name="connsiteX2" fmla="*/ 4580 w 10764"/>
                  <a:gd name="connsiteY2" fmla="*/ 0 h 12171"/>
                  <a:gd name="connsiteX3" fmla="*/ 8422 w 10764"/>
                  <a:gd name="connsiteY3" fmla="*/ 1703 h 12171"/>
                  <a:gd name="connsiteX4" fmla="*/ 10764 w 10764"/>
                  <a:gd name="connsiteY4" fmla="*/ 8622 h 12171"/>
                  <a:gd name="connsiteX5" fmla="*/ 8518 w 10764"/>
                  <a:gd name="connsiteY5" fmla="*/ 12171 h 12171"/>
                  <a:gd name="connsiteX0" fmla="*/ 8174 w 10420"/>
                  <a:gd name="connsiteY0" fmla="*/ 12171 h 12171"/>
                  <a:gd name="connsiteX1" fmla="*/ 0 w 10420"/>
                  <a:gd name="connsiteY1" fmla="*/ 8632 h 12171"/>
                  <a:gd name="connsiteX2" fmla="*/ 4236 w 10420"/>
                  <a:gd name="connsiteY2" fmla="*/ 0 h 12171"/>
                  <a:gd name="connsiteX3" fmla="*/ 8078 w 10420"/>
                  <a:gd name="connsiteY3" fmla="*/ 1703 h 12171"/>
                  <a:gd name="connsiteX4" fmla="*/ 10420 w 10420"/>
                  <a:gd name="connsiteY4" fmla="*/ 8622 h 12171"/>
                  <a:gd name="connsiteX5" fmla="*/ 8174 w 10420"/>
                  <a:gd name="connsiteY5" fmla="*/ 12171 h 12171"/>
                  <a:gd name="connsiteX0" fmla="*/ 8174 w 10420"/>
                  <a:gd name="connsiteY0" fmla="*/ 12171 h 12171"/>
                  <a:gd name="connsiteX1" fmla="*/ 0 w 10420"/>
                  <a:gd name="connsiteY1" fmla="*/ 8632 h 12171"/>
                  <a:gd name="connsiteX2" fmla="*/ 4236 w 10420"/>
                  <a:gd name="connsiteY2" fmla="*/ 0 h 12171"/>
                  <a:gd name="connsiteX3" fmla="*/ 8215 w 10420"/>
                  <a:gd name="connsiteY3" fmla="*/ 1361 h 12171"/>
                  <a:gd name="connsiteX4" fmla="*/ 10420 w 10420"/>
                  <a:gd name="connsiteY4" fmla="*/ 8622 h 12171"/>
                  <a:gd name="connsiteX5" fmla="*/ 8174 w 10420"/>
                  <a:gd name="connsiteY5" fmla="*/ 12171 h 1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20" h="12171">
                    <a:moveTo>
                      <a:pt x="8174" y="12171"/>
                    </a:moveTo>
                    <a:lnTo>
                      <a:pt x="0" y="8632"/>
                    </a:lnTo>
                    <a:lnTo>
                      <a:pt x="4236" y="0"/>
                    </a:lnTo>
                    <a:lnTo>
                      <a:pt x="8215" y="1361"/>
                    </a:lnTo>
                    <a:lnTo>
                      <a:pt x="10420" y="8622"/>
                    </a:lnTo>
                    <a:lnTo>
                      <a:pt x="8174" y="12171"/>
                    </a:lnTo>
                    <a:close/>
                  </a:path>
                </a:pathLst>
              </a:custGeom>
              <a:solidFill>
                <a:srgbClr val="F2F2F2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3" name="Freeform: Shape 210">
              <a:extLst>
                <a:ext uri="{FF2B5EF4-FFF2-40B4-BE49-F238E27FC236}">
                  <a16:creationId xmlns:a16="http://schemas.microsoft.com/office/drawing/2014/main" id="{55A2D6DC-7A3B-0BE7-C311-CA4662E5FDB7}"/>
                </a:ext>
              </a:extLst>
            </p:cNvPr>
            <p:cNvSpPr/>
            <p:nvPr/>
          </p:nvSpPr>
          <p:spPr bwMode="auto">
            <a:xfrm>
              <a:off x="6482877" y="2042614"/>
              <a:ext cx="604547" cy="1314869"/>
            </a:xfrm>
            <a:custGeom>
              <a:avLst/>
              <a:gdLst>
                <a:gd name="connsiteX0" fmla="*/ 133490 w 4011346"/>
                <a:gd name="connsiteY0" fmla="*/ 397130 h 1711998"/>
                <a:gd name="connsiteX1" fmla="*/ 46722 w 4011346"/>
                <a:gd name="connsiteY1" fmla="*/ 427165 h 1711998"/>
                <a:gd name="connsiteX2" fmla="*/ 33373 w 4011346"/>
                <a:gd name="connsiteY2" fmla="*/ 457200 h 1711998"/>
                <a:gd name="connsiteX3" fmla="*/ 43384 w 4011346"/>
                <a:gd name="connsiteY3" fmla="*/ 487236 h 1711998"/>
                <a:gd name="connsiteX4" fmla="*/ 60071 w 4011346"/>
                <a:gd name="connsiteY4" fmla="*/ 513933 h 1711998"/>
                <a:gd name="connsiteX5" fmla="*/ 73419 w 4011346"/>
                <a:gd name="connsiteY5" fmla="*/ 543968 h 1711998"/>
                <a:gd name="connsiteX6" fmla="*/ 56733 w 4011346"/>
                <a:gd name="connsiteY6" fmla="*/ 567329 h 1711998"/>
                <a:gd name="connsiteX7" fmla="*/ 76757 w 4011346"/>
                <a:gd name="connsiteY7" fmla="*/ 647422 h 1711998"/>
                <a:gd name="connsiteX8" fmla="*/ 66745 w 4011346"/>
                <a:gd name="connsiteY8" fmla="*/ 664109 h 1711998"/>
                <a:gd name="connsiteX9" fmla="*/ 70082 w 4011346"/>
                <a:gd name="connsiteY9" fmla="*/ 690806 h 1711998"/>
                <a:gd name="connsiteX10" fmla="*/ 70082 w 4011346"/>
                <a:gd name="connsiteY10" fmla="*/ 730853 h 1711998"/>
                <a:gd name="connsiteX11" fmla="*/ 80094 w 4011346"/>
                <a:gd name="connsiteY11" fmla="*/ 750876 h 1711998"/>
                <a:gd name="connsiteX12" fmla="*/ 76757 w 4011346"/>
                <a:gd name="connsiteY12" fmla="*/ 774237 h 1711998"/>
                <a:gd name="connsiteX13" fmla="*/ 106792 w 4011346"/>
                <a:gd name="connsiteY13" fmla="*/ 807609 h 1711998"/>
                <a:gd name="connsiteX14" fmla="*/ 106792 w 4011346"/>
                <a:gd name="connsiteY14" fmla="*/ 837644 h 1711998"/>
                <a:gd name="connsiteX15" fmla="*/ 13349 w 4011346"/>
                <a:gd name="connsiteY15" fmla="*/ 927749 h 1711998"/>
                <a:gd name="connsiteX16" fmla="*/ 33373 w 4011346"/>
                <a:gd name="connsiteY16" fmla="*/ 961122 h 1711998"/>
                <a:gd name="connsiteX17" fmla="*/ 33373 w 4011346"/>
                <a:gd name="connsiteY17" fmla="*/ 961122 h 1711998"/>
                <a:gd name="connsiteX18" fmla="*/ 16687 w 4011346"/>
                <a:gd name="connsiteY18" fmla="*/ 991157 h 1711998"/>
                <a:gd name="connsiteX19" fmla="*/ 3338 w 4011346"/>
                <a:gd name="connsiteY19" fmla="*/ 1021192 h 1711998"/>
                <a:gd name="connsiteX20" fmla="*/ 0 w 4011346"/>
                <a:gd name="connsiteY20" fmla="*/ 1081262 h 1711998"/>
                <a:gd name="connsiteX21" fmla="*/ 16687 w 4011346"/>
                <a:gd name="connsiteY21" fmla="*/ 1124646 h 1711998"/>
                <a:gd name="connsiteX22" fmla="*/ 20024 w 4011346"/>
                <a:gd name="connsiteY22" fmla="*/ 1158018 h 1711998"/>
                <a:gd name="connsiteX23" fmla="*/ 56733 w 4011346"/>
                <a:gd name="connsiteY23" fmla="*/ 1168030 h 1711998"/>
                <a:gd name="connsiteX24" fmla="*/ 116803 w 4011346"/>
                <a:gd name="connsiteY24" fmla="*/ 1254798 h 1711998"/>
                <a:gd name="connsiteX25" fmla="*/ 96780 w 4011346"/>
                <a:gd name="connsiteY25" fmla="*/ 1278158 h 1711998"/>
                <a:gd name="connsiteX26" fmla="*/ 93443 w 4011346"/>
                <a:gd name="connsiteY26" fmla="*/ 1308193 h 1711998"/>
                <a:gd name="connsiteX27" fmla="*/ 120141 w 4011346"/>
                <a:gd name="connsiteY27" fmla="*/ 1311530 h 1711998"/>
                <a:gd name="connsiteX28" fmla="*/ 160187 w 4011346"/>
                <a:gd name="connsiteY28" fmla="*/ 1324879 h 1711998"/>
                <a:gd name="connsiteX29" fmla="*/ 186885 w 4011346"/>
                <a:gd name="connsiteY29" fmla="*/ 1338228 h 1711998"/>
                <a:gd name="connsiteX30" fmla="*/ 213583 w 4011346"/>
                <a:gd name="connsiteY30" fmla="*/ 1368263 h 1711998"/>
                <a:gd name="connsiteX31" fmla="*/ 243618 w 4011346"/>
                <a:gd name="connsiteY31" fmla="*/ 1371600 h 1711998"/>
                <a:gd name="connsiteX32" fmla="*/ 287002 w 4011346"/>
                <a:gd name="connsiteY32" fmla="*/ 1401636 h 1711998"/>
                <a:gd name="connsiteX33" fmla="*/ 310363 w 4011346"/>
                <a:gd name="connsiteY33" fmla="*/ 1411647 h 1711998"/>
                <a:gd name="connsiteX34" fmla="*/ 310363 w 4011346"/>
                <a:gd name="connsiteY34" fmla="*/ 1448357 h 1711998"/>
                <a:gd name="connsiteX35" fmla="*/ 270316 w 4011346"/>
                <a:gd name="connsiteY35" fmla="*/ 1488403 h 1711998"/>
                <a:gd name="connsiteX36" fmla="*/ 280327 w 4011346"/>
                <a:gd name="connsiteY36" fmla="*/ 1511764 h 1711998"/>
                <a:gd name="connsiteX37" fmla="*/ 273653 w 4011346"/>
                <a:gd name="connsiteY37" fmla="*/ 1531787 h 1711998"/>
                <a:gd name="connsiteX38" fmla="*/ 266979 w 4011346"/>
                <a:gd name="connsiteY38" fmla="*/ 1548473 h 1711998"/>
                <a:gd name="connsiteX39" fmla="*/ 240281 w 4011346"/>
                <a:gd name="connsiteY39" fmla="*/ 1588520 h 1711998"/>
                <a:gd name="connsiteX40" fmla="*/ 307025 w 4011346"/>
                <a:gd name="connsiteY40" fmla="*/ 1625230 h 1711998"/>
                <a:gd name="connsiteX41" fmla="*/ 337060 w 4011346"/>
                <a:gd name="connsiteY41" fmla="*/ 1631904 h 1711998"/>
                <a:gd name="connsiteX42" fmla="*/ 360421 w 4011346"/>
                <a:gd name="connsiteY42" fmla="*/ 1638579 h 1711998"/>
                <a:gd name="connsiteX43" fmla="*/ 380444 w 4011346"/>
                <a:gd name="connsiteY43" fmla="*/ 1645253 h 1711998"/>
                <a:gd name="connsiteX44" fmla="*/ 407142 w 4011346"/>
                <a:gd name="connsiteY44" fmla="*/ 1665276 h 1711998"/>
                <a:gd name="connsiteX45" fmla="*/ 437177 w 4011346"/>
                <a:gd name="connsiteY45" fmla="*/ 1661939 h 1711998"/>
                <a:gd name="connsiteX46" fmla="*/ 507259 w 4011346"/>
                <a:gd name="connsiteY46" fmla="*/ 1711998 h 1711998"/>
                <a:gd name="connsiteX47" fmla="*/ 517271 w 4011346"/>
                <a:gd name="connsiteY47" fmla="*/ 1698649 h 1711998"/>
                <a:gd name="connsiteX48" fmla="*/ 507259 w 4011346"/>
                <a:gd name="connsiteY48" fmla="*/ 1658602 h 1711998"/>
                <a:gd name="connsiteX49" fmla="*/ 500584 w 4011346"/>
                <a:gd name="connsiteY49" fmla="*/ 1625230 h 1711998"/>
                <a:gd name="connsiteX50" fmla="*/ 483898 w 4011346"/>
                <a:gd name="connsiteY50" fmla="*/ 1581846 h 1711998"/>
                <a:gd name="connsiteX51" fmla="*/ 513933 w 4011346"/>
                <a:gd name="connsiteY51" fmla="*/ 1561822 h 1711998"/>
                <a:gd name="connsiteX52" fmla="*/ 547306 w 4011346"/>
                <a:gd name="connsiteY52" fmla="*/ 1538462 h 1711998"/>
                <a:gd name="connsiteX53" fmla="*/ 527282 w 4011346"/>
                <a:gd name="connsiteY53" fmla="*/ 1521776 h 1711998"/>
                <a:gd name="connsiteX54" fmla="*/ 517271 w 4011346"/>
                <a:gd name="connsiteY54" fmla="*/ 1488403 h 1711998"/>
                <a:gd name="connsiteX55" fmla="*/ 480561 w 4011346"/>
                <a:gd name="connsiteY55" fmla="*/ 1471717 h 1711998"/>
                <a:gd name="connsiteX56" fmla="*/ 470549 w 4011346"/>
                <a:gd name="connsiteY56" fmla="*/ 1451694 h 1711998"/>
                <a:gd name="connsiteX57" fmla="*/ 480561 w 4011346"/>
                <a:gd name="connsiteY57" fmla="*/ 1421659 h 1711998"/>
                <a:gd name="connsiteX58" fmla="*/ 490573 w 4011346"/>
                <a:gd name="connsiteY58" fmla="*/ 1381612 h 1711998"/>
                <a:gd name="connsiteX59" fmla="*/ 513933 w 4011346"/>
                <a:gd name="connsiteY59" fmla="*/ 1401636 h 1711998"/>
                <a:gd name="connsiteX60" fmla="*/ 520608 w 4011346"/>
                <a:gd name="connsiteY60" fmla="*/ 1384949 h 1711998"/>
                <a:gd name="connsiteX61" fmla="*/ 543968 w 4011346"/>
                <a:gd name="connsiteY61" fmla="*/ 1348240 h 1711998"/>
                <a:gd name="connsiteX62" fmla="*/ 574003 w 4011346"/>
                <a:gd name="connsiteY62" fmla="*/ 1331554 h 1711998"/>
                <a:gd name="connsiteX63" fmla="*/ 590690 w 4011346"/>
                <a:gd name="connsiteY63" fmla="*/ 1344903 h 1711998"/>
                <a:gd name="connsiteX64" fmla="*/ 610713 w 4011346"/>
                <a:gd name="connsiteY64" fmla="*/ 1318205 h 1711998"/>
                <a:gd name="connsiteX65" fmla="*/ 630736 w 4011346"/>
                <a:gd name="connsiteY65" fmla="*/ 1344903 h 1711998"/>
                <a:gd name="connsiteX66" fmla="*/ 657434 w 4011346"/>
                <a:gd name="connsiteY66" fmla="*/ 1368263 h 1711998"/>
                <a:gd name="connsiteX67" fmla="*/ 674120 w 4011346"/>
                <a:gd name="connsiteY67" fmla="*/ 1374938 h 1711998"/>
                <a:gd name="connsiteX68" fmla="*/ 697481 w 4011346"/>
                <a:gd name="connsiteY68" fmla="*/ 1374938 h 1711998"/>
                <a:gd name="connsiteX69" fmla="*/ 717504 w 4011346"/>
                <a:gd name="connsiteY69" fmla="*/ 1361589 h 1711998"/>
                <a:gd name="connsiteX70" fmla="*/ 744202 w 4011346"/>
                <a:gd name="connsiteY70" fmla="*/ 1361589 h 1711998"/>
                <a:gd name="connsiteX71" fmla="*/ 760888 w 4011346"/>
                <a:gd name="connsiteY71" fmla="*/ 1358252 h 1711998"/>
                <a:gd name="connsiteX72" fmla="*/ 790923 w 4011346"/>
                <a:gd name="connsiteY72" fmla="*/ 1391624 h 1711998"/>
                <a:gd name="connsiteX73" fmla="*/ 797598 w 4011346"/>
                <a:gd name="connsiteY73" fmla="*/ 1364926 h 1711998"/>
                <a:gd name="connsiteX74" fmla="*/ 817621 w 4011346"/>
                <a:gd name="connsiteY74" fmla="*/ 1381612 h 1711998"/>
                <a:gd name="connsiteX75" fmla="*/ 837644 w 4011346"/>
                <a:gd name="connsiteY75" fmla="*/ 1358252 h 1711998"/>
                <a:gd name="connsiteX76" fmla="*/ 827633 w 4011346"/>
                <a:gd name="connsiteY76" fmla="*/ 1338228 h 1711998"/>
                <a:gd name="connsiteX77" fmla="*/ 810946 w 4011346"/>
                <a:gd name="connsiteY77" fmla="*/ 1324879 h 1711998"/>
                <a:gd name="connsiteX78" fmla="*/ 810946 w 4011346"/>
                <a:gd name="connsiteY78" fmla="*/ 1298182 h 1711998"/>
                <a:gd name="connsiteX79" fmla="*/ 810946 w 4011346"/>
                <a:gd name="connsiteY79" fmla="*/ 1284833 h 1711998"/>
                <a:gd name="connsiteX80" fmla="*/ 830970 w 4011346"/>
                <a:gd name="connsiteY80" fmla="*/ 1281495 h 1711998"/>
                <a:gd name="connsiteX81" fmla="*/ 840981 w 4011346"/>
                <a:gd name="connsiteY81" fmla="*/ 1278158 h 1711998"/>
                <a:gd name="connsiteX82" fmla="*/ 820958 w 4011346"/>
                <a:gd name="connsiteY82" fmla="*/ 1241449 h 1711998"/>
                <a:gd name="connsiteX83" fmla="*/ 854330 w 4011346"/>
                <a:gd name="connsiteY83" fmla="*/ 1234774 h 1711998"/>
                <a:gd name="connsiteX84" fmla="*/ 891040 w 4011346"/>
                <a:gd name="connsiteY84" fmla="*/ 1241449 h 1711998"/>
                <a:gd name="connsiteX85" fmla="*/ 964459 w 4011346"/>
                <a:gd name="connsiteY85" fmla="*/ 1198065 h 1711998"/>
                <a:gd name="connsiteX86" fmla="*/ 1001168 w 4011346"/>
                <a:gd name="connsiteY86" fmla="*/ 1198065 h 1711998"/>
                <a:gd name="connsiteX87" fmla="*/ 1027866 w 4011346"/>
                <a:gd name="connsiteY87" fmla="*/ 1174704 h 1711998"/>
                <a:gd name="connsiteX88" fmla="*/ 1047890 w 4011346"/>
                <a:gd name="connsiteY88" fmla="*/ 1184716 h 1711998"/>
                <a:gd name="connsiteX89" fmla="*/ 1067913 w 4011346"/>
                <a:gd name="connsiteY89" fmla="*/ 1194727 h 1711998"/>
                <a:gd name="connsiteX90" fmla="*/ 1087936 w 4011346"/>
                <a:gd name="connsiteY90" fmla="*/ 1221425 h 1711998"/>
                <a:gd name="connsiteX91" fmla="*/ 1074587 w 4011346"/>
                <a:gd name="connsiteY91" fmla="*/ 1234774 h 1711998"/>
                <a:gd name="connsiteX92" fmla="*/ 1104622 w 4011346"/>
                <a:gd name="connsiteY92" fmla="*/ 1234774 h 1711998"/>
                <a:gd name="connsiteX93" fmla="*/ 1107960 w 4011346"/>
                <a:gd name="connsiteY93" fmla="*/ 1251460 h 1711998"/>
                <a:gd name="connsiteX94" fmla="*/ 1121309 w 4011346"/>
                <a:gd name="connsiteY94" fmla="*/ 1234774 h 1711998"/>
                <a:gd name="connsiteX95" fmla="*/ 1134657 w 4011346"/>
                <a:gd name="connsiteY95" fmla="*/ 1248123 h 1711998"/>
                <a:gd name="connsiteX96" fmla="*/ 1134657 w 4011346"/>
                <a:gd name="connsiteY96" fmla="*/ 1268146 h 1711998"/>
                <a:gd name="connsiteX97" fmla="*/ 1148006 w 4011346"/>
                <a:gd name="connsiteY97" fmla="*/ 1264809 h 1711998"/>
                <a:gd name="connsiteX98" fmla="*/ 1208076 w 4011346"/>
                <a:gd name="connsiteY98" fmla="*/ 1218088 h 1711998"/>
                <a:gd name="connsiteX99" fmla="*/ 1211414 w 4011346"/>
                <a:gd name="connsiteY99" fmla="*/ 1238111 h 1711998"/>
                <a:gd name="connsiteX100" fmla="*/ 1244786 w 4011346"/>
                <a:gd name="connsiteY100" fmla="*/ 1258135 h 1711998"/>
                <a:gd name="connsiteX101" fmla="*/ 1264809 w 4011346"/>
                <a:gd name="connsiteY101" fmla="*/ 1288170 h 1711998"/>
                <a:gd name="connsiteX102" fmla="*/ 1298181 w 4011346"/>
                <a:gd name="connsiteY102" fmla="*/ 1394961 h 1711998"/>
                <a:gd name="connsiteX103" fmla="*/ 1308193 w 4011346"/>
                <a:gd name="connsiteY103" fmla="*/ 1351577 h 1711998"/>
                <a:gd name="connsiteX104" fmla="*/ 1344903 w 4011346"/>
                <a:gd name="connsiteY104" fmla="*/ 1371600 h 1711998"/>
                <a:gd name="connsiteX105" fmla="*/ 1388287 w 4011346"/>
                <a:gd name="connsiteY105" fmla="*/ 1371600 h 1711998"/>
                <a:gd name="connsiteX106" fmla="*/ 1394961 w 4011346"/>
                <a:gd name="connsiteY106" fmla="*/ 1394961 h 1711998"/>
                <a:gd name="connsiteX107" fmla="*/ 1435008 w 4011346"/>
                <a:gd name="connsiteY107" fmla="*/ 1418322 h 1711998"/>
                <a:gd name="connsiteX108" fmla="*/ 1465043 w 4011346"/>
                <a:gd name="connsiteY108" fmla="*/ 1418322 h 1711998"/>
                <a:gd name="connsiteX109" fmla="*/ 1491741 w 4011346"/>
                <a:gd name="connsiteY109" fmla="*/ 1431671 h 1711998"/>
                <a:gd name="connsiteX110" fmla="*/ 1535125 w 4011346"/>
                <a:gd name="connsiteY110" fmla="*/ 1388287 h 1711998"/>
                <a:gd name="connsiteX111" fmla="*/ 1571834 w 4011346"/>
                <a:gd name="connsiteY111" fmla="*/ 1368263 h 1711998"/>
                <a:gd name="connsiteX112" fmla="*/ 1608544 w 4011346"/>
                <a:gd name="connsiteY112" fmla="*/ 1371600 h 1711998"/>
                <a:gd name="connsiteX113" fmla="*/ 1655265 w 4011346"/>
                <a:gd name="connsiteY113" fmla="*/ 1384949 h 1711998"/>
                <a:gd name="connsiteX114" fmla="*/ 1681963 w 4011346"/>
                <a:gd name="connsiteY114" fmla="*/ 1401636 h 1711998"/>
                <a:gd name="connsiteX115" fmla="*/ 1735358 w 4011346"/>
                <a:gd name="connsiteY115" fmla="*/ 1394961 h 1711998"/>
                <a:gd name="connsiteX116" fmla="*/ 1745370 w 4011346"/>
                <a:gd name="connsiteY116" fmla="*/ 1374938 h 1711998"/>
                <a:gd name="connsiteX117" fmla="*/ 1738695 w 4011346"/>
                <a:gd name="connsiteY117" fmla="*/ 1354914 h 1711998"/>
                <a:gd name="connsiteX118" fmla="*/ 1765393 w 4011346"/>
                <a:gd name="connsiteY118" fmla="*/ 1328217 h 1711998"/>
                <a:gd name="connsiteX119" fmla="*/ 1778742 w 4011346"/>
                <a:gd name="connsiteY119" fmla="*/ 1324879 h 1711998"/>
                <a:gd name="connsiteX120" fmla="*/ 1812114 w 4011346"/>
                <a:gd name="connsiteY120" fmla="*/ 1341565 h 1711998"/>
                <a:gd name="connsiteX121" fmla="*/ 1852161 w 4011346"/>
                <a:gd name="connsiteY121" fmla="*/ 1354914 h 1711998"/>
                <a:gd name="connsiteX122" fmla="*/ 1858836 w 4011346"/>
                <a:gd name="connsiteY122" fmla="*/ 1381612 h 1711998"/>
                <a:gd name="connsiteX123" fmla="*/ 1872184 w 4011346"/>
                <a:gd name="connsiteY123" fmla="*/ 1388287 h 1711998"/>
                <a:gd name="connsiteX124" fmla="*/ 1902219 w 4011346"/>
                <a:gd name="connsiteY124" fmla="*/ 1391624 h 1711998"/>
                <a:gd name="connsiteX125" fmla="*/ 1932254 w 4011346"/>
                <a:gd name="connsiteY125" fmla="*/ 1374938 h 1711998"/>
                <a:gd name="connsiteX126" fmla="*/ 1962290 w 4011346"/>
                <a:gd name="connsiteY126" fmla="*/ 1388287 h 1711998"/>
                <a:gd name="connsiteX127" fmla="*/ 1985650 w 4011346"/>
                <a:gd name="connsiteY127" fmla="*/ 1401636 h 1711998"/>
                <a:gd name="connsiteX128" fmla="*/ 1995662 w 4011346"/>
                <a:gd name="connsiteY128" fmla="*/ 1411647 h 1711998"/>
                <a:gd name="connsiteX129" fmla="*/ 2032371 w 4011346"/>
                <a:gd name="connsiteY129" fmla="*/ 1431671 h 1711998"/>
                <a:gd name="connsiteX130" fmla="*/ 2069081 w 4011346"/>
                <a:gd name="connsiteY130" fmla="*/ 1428333 h 1711998"/>
                <a:gd name="connsiteX131" fmla="*/ 2142500 w 4011346"/>
                <a:gd name="connsiteY131" fmla="*/ 1384949 h 1711998"/>
                <a:gd name="connsiteX132" fmla="*/ 2195895 w 4011346"/>
                <a:gd name="connsiteY132" fmla="*/ 1398298 h 1711998"/>
                <a:gd name="connsiteX133" fmla="*/ 2225930 w 4011346"/>
                <a:gd name="connsiteY133" fmla="*/ 1408310 h 1711998"/>
                <a:gd name="connsiteX134" fmla="*/ 2259303 w 4011346"/>
                <a:gd name="connsiteY134" fmla="*/ 1394961 h 1711998"/>
                <a:gd name="connsiteX135" fmla="*/ 2262640 w 4011346"/>
                <a:gd name="connsiteY135" fmla="*/ 1368263 h 1711998"/>
                <a:gd name="connsiteX136" fmla="*/ 2282663 w 4011346"/>
                <a:gd name="connsiteY136" fmla="*/ 1338228 h 1711998"/>
                <a:gd name="connsiteX137" fmla="*/ 2299349 w 4011346"/>
                <a:gd name="connsiteY137" fmla="*/ 1284833 h 1711998"/>
                <a:gd name="connsiteX138" fmla="*/ 2282663 w 4011346"/>
                <a:gd name="connsiteY138" fmla="*/ 1288170 h 1711998"/>
                <a:gd name="connsiteX139" fmla="*/ 2312698 w 4011346"/>
                <a:gd name="connsiteY139" fmla="*/ 1261472 h 1711998"/>
                <a:gd name="connsiteX140" fmla="*/ 2339396 w 4011346"/>
                <a:gd name="connsiteY140" fmla="*/ 1258135 h 1711998"/>
                <a:gd name="connsiteX141" fmla="*/ 2396129 w 4011346"/>
                <a:gd name="connsiteY141" fmla="*/ 1268146 h 1711998"/>
                <a:gd name="connsiteX142" fmla="*/ 2436176 w 4011346"/>
                <a:gd name="connsiteY142" fmla="*/ 1294844 h 1711998"/>
                <a:gd name="connsiteX143" fmla="*/ 2462873 w 4011346"/>
                <a:gd name="connsiteY143" fmla="*/ 1324879 h 1711998"/>
                <a:gd name="connsiteX144" fmla="*/ 2469548 w 4011346"/>
                <a:gd name="connsiteY144" fmla="*/ 1361589 h 1711998"/>
                <a:gd name="connsiteX145" fmla="*/ 2476222 w 4011346"/>
                <a:gd name="connsiteY145" fmla="*/ 1401636 h 1711998"/>
                <a:gd name="connsiteX146" fmla="*/ 2486234 w 4011346"/>
                <a:gd name="connsiteY146" fmla="*/ 1421659 h 1711998"/>
                <a:gd name="connsiteX147" fmla="*/ 2529618 w 4011346"/>
                <a:gd name="connsiteY147" fmla="*/ 1435008 h 1711998"/>
                <a:gd name="connsiteX148" fmla="*/ 2549641 w 4011346"/>
                <a:gd name="connsiteY148" fmla="*/ 1455031 h 1711998"/>
                <a:gd name="connsiteX149" fmla="*/ 2562990 w 4011346"/>
                <a:gd name="connsiteY149" fmla="*/ 1488403 h 1711998"/>
                <a:gd name="connsiteX150" fmla="*/ 2586351 w 4011346"/>
                <a:gd name="connsiteY150" fmla="*/ 1481729 h 1711998"/>
                <a:gd name="connsiteX151" fmla="*/ 2606374 w 4011346"/>
                <a:gd name="connsiteY151" fmla="*/ 1471717 h 1711998"/>
                <a:gd name="connsiteX152" fmla="*/ 2639746 w 4011346"/>
                <a:gd name="connsiteY152" fmla="*/ 1455031 h 1711998"/>
                <a:gd name="connsiteX153" fmla="*/ 2643084 w 4011346"/>
                <a:gd name="connsiteY153" fmla="*/ 1471717 h 1711998"/>
                <a:gd name="connsiteX154" fmla="*/ 2626398 w 4011346"/>
                <a:gd name="connsiteY154" fmla="*/ 1501752 h 1711998"/>
                <a:gd name="connsiteX155" fmla="*/ 2616386 w 4011346"/>
                <a:gd name="connsiteY155" fmla="*/ 1538462 h 1711998"/>
                <a:gd name="connsiteX156" fmla="*/ 2603037 w 4011346"/>
                <a:gd name="connsiteY156" fmla="*/ 1591857 h 1711998"/>
                <a:gd name="connsiteX157" fmla="*/ 2579676 w 4011346"/>
                <a:gd name="connsiteY157" fmla="*/ 1565160 h 1711998"/>
                <a:gd name="connsiteX158" fmla="*/ 2552979 w 4011346"/>
                <a:gd name="connsiteY158" fmla="*/ 1588520 h 1711998"/>
                <a:gd name="connsiteX159" fmla="*/ 2559653 w 4011346"/>
                <a:gd name="connsiteY159" fmla="*/ 1615218 h 1711998"/>
                <a:gd name="connsiteX160" fmla="*/ 2559653 w 4011346"/>
                <a:gd name="connsiteY160" fmla="*/ 1651927 h 1711998"/>
                <a:gd name="connsiteX161" fmla="*/ 2549641 w 4011346"/>
                <a:gd name="connsiteY161" fmla="*/ 1671951 h 1711998"/>
                <a:gd name="connsiteX162" fmla="*/ 2589688 w 4011346"/>
                <a:gd name="connsiteY162" fmla="*/ 1651927 h 1711998"/>
                <a:gd name="connsiteX163" fmla="*/ 2626398 w 4011346"/>
                <a:gd name="connsiteY163" fmla="*/ 1661939 h 1711998"/>
                <a:gd name="connsiteX164" fmla="*/ 2653095 w 4011346"/>
                <a:gd name="connsiteY164" fmla="*/ 1638579 h 1711998"/>
                <a:gd name="connsiteX165" fmla="*/ 2683130 w 4011346"/>
                <a:gd name="connsiteY165" fmla="*/ 1585183 h 1711998"/>
                <a:gd name="connsiteX166" fmla="*/ 2753212 w 4011346"/>
                <a:gd name="connsiteY166" fmla="*/ 1498415 h 1711998"/>
                <a:gd name="connsiteX167" fmla="*/ 2783247 w 4011346"/>
                <a:gd name="connsiteY167" fmla="*/ 1428333 h 1711998"/>
                <a:gd name="connsiteX168" fmla="*/ 2803271 w 4011346"/>
                <a:gd name="connsiteY168" fmla="*/ 1324879 h 1711998"/>
                <a:gd name="connsiteX169" fmla="*/ 2793259 w 4011346"/>
                <a:gd name="connsiteY169" fmla="*/ 1274821 h 1711998"/>
                <a:gd name="connsiteX170" fmla="*/ 2769898 w 4011346"/>
                <a:gd name="connsiteY170" fmla="*/ 1241449 h 1711998"/>
                <a:gd name="connsiteX171" fmla="*/ 2726514 w 4011346"/>
                <a:gd name="connsiteY171" fmla="*/ 1241449 h 1711998"/>
                <a:gd name="connsiteX172" fmla="*/ 2699817 w 4011346"/>
                <a:gd name="connsiteY172" fmla="*/ 1241449 h 1711998"/>
                <a:gd name="connsiteX173" fmla="*/ 2683130 w 4011346"/>
                <a:gd name="connsiteY173" fmla="*/ 1221425 h 1711998"/>
                <a:gd name="connsiteX174" fmla="*/ 2669781 w 4011346"/>
                <a:gd name="connsiteY174" fmla="*/ 1201402 h 1711998"/>
                <a:gd name="connsiteX175" fmla="*/ 2763224 w 4011346"/>
                <a:gd name="connsiteY175" fmla="*/ 1084599 h 1711998"/>
                <a:gd name="connsiteX176" fmla="*/ 2846654 w 4011346"/>
                <a:gd name="connsiteY176" fmla="*/ 1017855 h 1711998"/>
                <a:gd name="connsiteX177" fmla="*/ 2890038 w 4011346"/>
                <a:gd name="connsiteY177" fmla="*/ 994494 h 1711998"/>
                <a:gd name="connsiteX178" fmla="*/ 2933422 w 4011346"/>
                <a:gd name="connsiteY178" fmla="*/ 1014517 h 1711998"/>
                <a:gd name="connsiteX179" fmla="*/ 2950109 w 4011346"/>
                <a:gd name="connsiteY179" fmla="*/ 997831 h 1711998"/>
                <a:gd name="connsiteX180" fmla="*/ 2993492 w 4011346"/>
                <a:gd name="connsiteY180" fmla="*/ 1014517 h 1711998"/>
                <a:gd name="connsiteX181" fmla="*/ 3006841 w 4011346"/>
                <a:gd name="connsiteY181" fmla="*/ 981145 h 1711998"/>
                <a:gd name="connsiteX182" fmla="*/ 3053563 w 4011346"/>
                <a:gd name="connsiteY182" fmla="*/ 991157 h 1711998"/>
                <a:gd name="connsiteX183" fmla="*/ 3070249 w 4011346"/>
                <a:gd name="connsiteY183" fmla="*/ 1007843 h 1711998"/>
                <a:gd name="connsiteX184" fmla="*/ 3060237 w 4011346"/>
                <a:gd name="connsiteY184" fmla="*/ 1027866 h 1711998"/>
                <a:gd name="connsiteX185" fmla="*/ 3123644 w 4011346"/>
                <a:gd name="connsiteY185" fmla="*/ 1011180 h 1711998"/>
                <a:gd name="connsiteX186" fmla="*/ 3140330 w 4011346"/>
                <a:gd name="connsiteY186" fmla="*/ 997831 h 1711998"/>
                <a:gd name="connsiteX187" fmla="*/ 3123644 w 4011346"/>
                <a:gd name="connsiteY187" fmla="*/ 984482 h 1711998"/>
                <a:gd name="connsiteX188" fmla="*/ 3143668 w 4011346"/>
                <a:gd name="connsiteY188" fmla="*/ 944436 h 1711998"/>
                <a:gd name="connsiteX189" fmla="*/ 3190389 w 4011346"/>
                <a:gd name="connsiteY189" fmla="*/ 874354 h 1711998"/>
                <a:gd name="connsiteX190" fmla="*/ 3233773 w 4011346"/>
                <a:gd name="connsiteY190" fmla="*/ 871017 h 1711998"/>
                <a:gd name="connsiteX191" fmla="*/ 3273819 w 4011346"/>
                <a:gd name="connsiteY191" fmla="*/ 881028 h 1711998"/>
                <a:gd name="connsiteX192" fmla="*/ 3277157 w 4011346"/>
                <a:gd name="connsiteY192" fmla="*/ 937761 h 1711998"/>
                <a:gd name="connsiteX193" fmla="*/ 3320541 w 4011346"/>
                <a:gd name="connsiteY193" fmla="*/ 894377 h 1711998"/>
                <a:gd name="connsiteX194" fmla="*/ 3343901 w 4011346"/>
                <a:gd name="connsiteY194" fmla="*/ 877691 h 1711998"/>
                <a:gd name="connsiteX195" fmla="*/ 3350576 w 4011346"/>
                <a:gd name="connsiteY195" fmla="*/ 844319 h 1711998"/>
                <a:gd name="connsiteX196" fmla="*/ 3377273 w 4011346"/>
                <a:gd name="connsiteY196" fmla="*/ 827633 h 1711998"/>
                <a:gd name="connsiteX197" fmla="*/ 3407309 w 4011346"/>
                <a:gd name="connsiteY197" fmla="*/ 837644 h 1711998"/>
                <a:gd name="connsiteX198" fmla="*/ 3373936 w 4011346"/>
                <a:gd name="connsiteY198" fmla="*/ 867679 h 1711998"/>
                <a:gd name="connsiteX199" fmla="*/ 3360587 w 4011346"/>
                <a:gd name="connsiteY199" fmla="*/ 917738 h 1711998"/>
                <a:gd name="connsiteX200" fmla="*/ 3323878 w 4011346"/>
                <a:gd name="connsiteY200" fmla="*/ 957784 h 1711998"/>
                <a:gd name="connsiteX201" fmla="*/ 3210412 w 4011346"/>
                <a:gd name="connsiteY201" fmla="*/ 1054564 h 1711998"/>
                <a:gd name="connsiteX202" fmla="*/ 3163691 w 4011346"/>
                <a:gd name="connsiteY202" fmla="*/ 1124646 h 1711998"/>
                <a:gd name="connsiteX203" fmla="*/ 3160354 w 4011346"/>
                <a:gd name="connsiteY203" fmla="*/ 1198065 h 1711998"/>
                <a:gd name="connsiteX204" fmla="*/ 3170365 w 4011346"/>
                <a:gd name="connsiteY204" fmla="*/ 1288170 h 1711998"/>
                <a:gd name="connsiteX205" fmla="*/ 3190389 w 4011346"/>
                <a:gd name="connsiteY205" fmla="*/ 1351577 h 1711998"/>
                <a:gd name="connsiteX206" fmla="*/ 3217087 w 4011346"/>
                <a:gd name="connsiteY206" fmla="*/ 1341565 h 1711998"/>
                <a:gd name="connsiteX207" fmla="*/ 3240447 w 4011346"/>
                <a:gd name="connsiteY207" fmla="*/ 1274821 h 1711998"/>
                <a:gd name="connsiteX208" fmla="*/ 3270482 w 4011346"/>
                <a:gd name="connsiteY208" fmla="*/ 1271484 h 1711998"/>
                <a:gd name="connsiteX209" fmla="*/ 3287168 w 4011346"/>
                <a:gd name="connsiteY209" fmla="*/ 1211414 h 1711998"/>
                <a:gd name="connsiteX210" fmla="*/ 3313866 w 4011346"/>
                <a:gd name="connsiteY210" fmla="*/ 1201402 h 1711998"/>
                <a:gd name="connsiteX211" fmla="*/ 3313866 w 4011346"/>
                <a:gd name="connsiteY211" fmla="*/ 1171367 h 1711998"/>
                <a:gd name="connsiteX212" fmla="*/ 3337227 w 4011346"/>
                <a:gd name="connsiteY212" fmla="*/ 1134657 h 1711998"/>
                <a:gd name="connsiteX213" fmla="*/ 3330552 w 4011346"/>
                <a:gd name="connsiteY213" fmla="*/ 1091273 h 1711998"/>
                <a:gd name="connsiteX214" fmla="*/ 3333890 w 4011346"/>
                <a:gd name="connsiteY214" fmla="*/ 1061238 h 1711998"/>
                <a:gd name="connsiteX215" fmla="*/ 3323878 w 4011346"/>
                <a:gd name="connsiteY215" fmla="*/ 1051227 h 1711998"/>
                <a:gd name="connsiteX216" fmla="*/ 3363925 w 4011346"/>
                <a:gd name="connsiteY216" fmla="*/ 964459 h 1711998"/>
                <a:gd name="connsiteX217" fmla="*/ 3383948 w 4011346"/>
                <a:gd name="connsiteY217" fmla="*/ 974471 h 1711998"/>
                <a:gd name="connsiteX218" fmla="*/ 3410646 w 4011346"/>
                <a:gd name="connsiteY218" fmla="*/ 947773 h 1711998"/>
                <a:gd name="connsiteX219" fmla="*/ 3420657 w 4011346"/>
                <a:gd name="connsiteY219" fmla="*/ 974471 h 1711998"/>
                <a:gd name="connsiteX220" fmla="*/ 3447355 w 4011346"/>
                <a:gd name="connsiteY220" fmla="*/ 957784 h 1711998"/>
                <a:gd name="connsiteX221" fmla="*/ 3477390 w 4011346"/>
                <a:gd name="connsiteY221" fmla="*/ 947773 h 1711998"/>
                <a:gd name="connsiteX222" fmla="*/ 3514100 w 4011346"/>
                <a:gd name="connsiteY222" fmla="*/ 974471 h 1711998"/>
                <a:gd name="connsiteX223" fmla="*/ 3574170 w 4011346"/>
                <a:gd name="connsiteY223" fmla="*/ 907726 h 1711998"/>
                <a:gd name="connsiteX224" fmla="*/ 3637577 w 4011346"/>
                <a:gd name="connsiteY224" fmla="*/ 861005 h 1711998"/>
                <a:gd name="connsiteX225" fmla="*/ 3690973 w 4011346"/>
                <a:gd name="connsiteY225" fmla="*/ 824295 h 1711998"/>
                <a:gd name="connsiteX226" fmla="*/ 3741031 w 4011346"/>
                <a:gd name="connsiteY226" fmla="*/ 850993 h 1711998"/>
                <a:gd name="connsiteX227" fmla="*/ 3751043 w 4011346"/>
                <a:gd name="connsiteY227" fmla="*/ 824295 h 1711998"/>
                <a:gd name="connsiteX228" fmla="*/ 3727682 w 4011346"/>
                <a:gd name="connsiteY228" fmla="*/ 757551 h 1711998"/>
                <a:gd name="connsiteX229" fmla="*/ 3700984 w 4011346"/>
                <a:gd name="connsiteY229" fmla="*/ 740865 h 1711998"/>
                <a:gd name="connsiteX230" fmla="*/ 3697647 w 4011346"/>
                <a:gd name="connsiteY230" fmla="*/ 710830 h 1711998"/>
                <a:gd name="connsiteX231" fmla="*/ 3751043 w 4011346"/>
                <a:gd name="connsiteY231" fmla="*/ 717504 h 1711998"/>
                <a:gd name="connsiteX232" fmla="*/ 3774403 w 4011346"/>
                <a:gd name="connsiteY232" fmla="*/ 674120 h 1711998"/>
                <a:gd name="connsiteX233" fmla="*/ 3767729 w 4011346"/>
                <a:gd name="connsiteY233" fmla="*/ 647422 h 1711998"/>
                <a:gd name="connsiteX234" fmla="*/ 3794427 w 4011346"/>
                <a:gd name="connsiteY234" fmla="*/ 614050 h 1711998"/>
                <a:gd name="connsiteX235" fmla="*/ 3804438 w 4011346"/>
                <a:gd name="connsiteY235" fmla="*/ 657434 h 1711998"/>
                <a:gd name="connsiteX236" fmla="*/ 3827799 w 4011346"/>
                <a:gd name="connsiteY236" fmla="*/ 674120 h 1711998"/>
                <a:gd name="connsiteX237" fmla="*/ 3874520 w 4011346"/>
                <a:gd name="connsiteY237" fmla="*/ 694144 h 1711998"/>
                <a:gd name="connsiteX238" fmla="*/ 3894544 w 4011346"/>
                <a:gd name="connsiteY238" fmla="*/ 720841 h 1711998"/>
                <a:gd name="connsiteX239" fmla="*/ 3941265 w 4011346"/>
                <a:gd name="connsiteY239" fmla="*/ 744202 h 1711998"/>
                <a:gd name="connsiteX240" fmla="*/ 3947939 w 4011346"/>
                <a:gd name="connsiteY240" fmla="*/ 730853 h 1711998"/>
                <a:gd name="connsiteX241" fmla="*/ 3957951 w 4011346"/>
                <a:gd name="connsiteY241" fmla="*/ 667446 h 1711998"/>
                <a:gd name="connsiteX242" fmla="*/ 4004672 w 4011346"/>
                <a:gd name="connsiteY242" fmla="*/ 660771 h 1711998"/>
                <a:gd name="connsiteX243" fmla="*/ 4011346 w 4011346"/>
                <a:gd name="connsiteY243" fmla="*/ 627399 h 1711998"/>
                <a:gd name="connsiteX244" fmla="*/ 3967963 w 4011346"/>
                <a:gd name="connsiteY244" fmla="*/ 590690 h 1711998"/>
                <a:gd name="connsiteX245" fmla="*/ 3921241 w 4011346"/>
                <a:gd name="connsiteY245" fmla="*/ 574003 h 1711998"/>
                <a:gd name="connsiteX246" fmla="*/ 3907892 w 4011346"/>
                <a:gd name="connsiteY246" fmla="*/ 577341 h 1711998"/>
                <a:gd name="connsiteX247" fmla="*/ 3907892 w 4011346"/>
                <a:gd name="connsiteY247" fmla="*/ 610713 h 1711998"/>
                <a:gd name="connsiteX248" fmla="*/ 3887869 w 4011346"/>
                <a:gd name="connsiteY248" fmla="*/ 604038 h 1711998"/>
                <a:gd name="connsiteX249" fmla="*/ 3874520 w 4011346"/>
                <a:gd name="connsiteY249" fmla="*/ 550643 h 1711998"/>
                <a:gd name="connsiteX250" fmla="*/ 3817787 w 4011346"/>
                <a:gd name="connsiteY250" fmla="*/ 487236 h 1711998"/>
                <a:gd name="connsiteX251" fmla="*/ 3717671 w 4011346"/>
                <a:gd name="connsiteY251" fmla="*/ 410479 h 1711998"/>
                <a:gd name="connsiteX252" fmla="*/ 3664275 w 4011346"/>
                <a:gd name="connsiteY252" fmla="*/ 390456 h 1711998"/>
                <a:gd name="connsiteX253" fmla="*/ 3584181 w 4011346"/>
                <a:gd name="connsiteY253" fmla="*/ 383782 h 1711998"/>
                <a:gd name="connsiteX254" fmla="*/ 3520774 w 4011346"/>
                <a:gd name="connsiteY254" fmla="*/ 367095 h 1711998"/>
                <a:gd name="connsiteX255" fmla="*/ 3530786 w 4011346"/>
                <a:gd name="connsiteY255" fmla="*/ 407142 h 1711998"/>
                <a:gd name="connsiteX256" fmla="*/ 3537460 w 4011346"/>
                <a:gd name="connsiteY256" fmla="*/ 433840 h 1711998"/>
                <a:gd name="connsiteX257" fmla="*/ 3507425 w 4011346"/>
                <a:gd name="connsiteY257" fmla="*/ 457200 h 1711998"/>
                <a:gd name="connsiteX258" fmla="*/ 3477390 w 4011346"/>
                <a:gd name="connsiteY258" fmla="*/ 430503 h 1711998"/>
                <a:gd name="connsiteX259" fmla="*/ 3477390 w 4011346"/>
                <a:gd name="connsiteY259" fmla="*/ 410479 h 1711998"/>
                <a:gd name="connsiteX260" fmla="*/ 3504088 w 4011346"/>
                <a:gd name="connsiteY260" fmla="*/ 390456 h 1711998"/>
                <a:gd name="connsiteX261" fmla="*/ 3467379 w 4011346"/>
                <a:gd name="connsiteY261" fmla="*/ 377107 h 1711998"/>
                <a:gd name="connsiteX262" fmla="*/ 3450692 w 4011346"/>
                <a:gd name="connsiteY262" fmla="*/ 403805 h 1711998"/>
                <a:gd name="connsiteX263" fmla="*/ 3440681 w 4011346"/>
                <a:gd name="connsiteY263" fmla="*/ 417154 h 1711998"/>
                <a:gd name="connsiteX264" fmla="*/ 3357250 w 4011346"/>
                <a:gd name="connsiteY264" fmla="*/ 403805 h 1711998"/>
                <a:gd name="connsiteX265" fmla="*/ 3297180 w 4011346"/>
                <a:gd name="connsiteY265" fmla="*/ 410479 h 1711998"/>
                <a:gd name="connsiteX266" fmla="*/ 3267145 w 4011346"/>
                <a:gd name="connsiteY266" fmla="*/ 387119 h 1711998"/>
                <a:gd name="connsiteX267" fmla="*/ 3267145 w 4011346"/>
                <a:gd name="connsiteY267" fmla="*/ 350409 h 1711998"/>
                <a:gd name="connsiteX268" fmla="*/ 3203738 w 4011346"/>
                <a:gd name="connsiteY268" fmla="*/ 293676 h 1711998"/>
                <a:gd name="connsiteX269" fmla="*/ 3076923 w 4011346"/>
                <a:gd name="connsiteY269" fmla="*/ 300351 h 1711998"/>
                <a:gd name="connsiteX270" fmla="*/ 3043551 w 4011346"/>
                <a:gd name="connsiteY270" fmla="*/ 276990 h 1711998"/>
                <a:gd name="connsiteX271" fmla="*/ 3000167 w 4011346"/>
                <a:gd name="connsiteY271" fmla="*/ 230269 h 1711998"/>
                <a:gd name="connsiteX272" fmla="*/ 3013516 w 4011346"/>
                <a:gd name="connsiteY272" fmla="*/ 223595 h 1711998"/>
                <a:gd name="connsiteX273" fmla="*/ 3000167 w 4011346"/>
                <a:gd name="connsiteY273" fmla="*/ 203571 h 1711998"/>
                <a:gd name="connsiteX274" fmla="*/ 2970132 w 4011346"/>
                <a:gd name="connsiteY274" fmla="*/ 200234 h 1711998"/>
                <a:gd name="connsiteX275" fmla="*/ 2920073 w 4011346"/>
                <a:gd name="connsiteY275" fmla="*/ 246955 h 1711998"/>
                <a:gd name="connsiteX276" fmla="*/ 2920073 w 4011346"/>
                <a:gd name="connsiteY276" fmla="*/ 246955 h 1711998"/>
                <a:gd name="connsiteX277" fmla="*/ 2916736 w 4011346"/>
                <a:gd name="connsiteY277" fmla="*/ 196897 h 1711998"/>
                <a:gd name="connsiteX278" fmla="*/ 2936760 w 4011346"/>
                <a:gd name="connsiteY278" fmla="*/ 193560 h 1711998"/>
                <a:gd name="connsiteX279" fmla="*/ 2866678 w 4011346"/>
                <a:gd name="connsiteY279" fmla="*/ 163525 h 1711998"/>
                <a:gd name="connsiteX280" fmla="*/ 2813282 w 4011346"/>
                <a:gd name="connsiteY280" fmla="*/ 160187 h 1711998"/>
                <a:gd name="connsiteX281" fmla="*/ 2793259 w 4011346"/>
                <a:gd name="connsiteY281" fmla="*/ 183548 h 1711998"/>
                <a:gd name="connsiteX282" fmla="*/ 2743200 w 4011346"/>
                <a:gd name="connsiteY282" fmla="*/ 193560 h 1711998"/>
                <a:gd name="connsiteX283" fmla="*/ 2786584 w 4011346"/>
                <a:gd name="connsiteY283" fmla="*/ 203571 h 1711998"/>
                <a:gd name="connsiteX284" fmla="*/ 2763224 w 4011346"/>
                <a:gd name="connsiteY284" fmla="*/ 223595 h 1711998"/>
                <a:gd name="connsiteX285" fmla="*/ 2769898 w 4011346"/>
                <a:gd name="connsiteY285" fmla="*/ 273653 h 1711998"/>
                <a:gd name="connsiteX286" fmla="*/ 2749875 w 4011346"/>
                <a:gd name="connsiteY286" fmla="*/ 256967 h 1711998"/>
                <a:gd name="connsiteX287" fmla="*/ 2733189 w 4011346"/>
                <a:gd name="connsiteY287" fmla="*/ 270316 h 1711998"/>
                <a:gd name="connsiteX288" fmla="*/ 2666444 w 4011346"/>
                <a:gd name="connsiteY288" fmla="*/ 260304 h 1711998"/>
                <a:gd name="connsiteX289" fmla="*/ 2636409 w 4011346"/>
                <a:gd name="connsiteY289" fmla="*/ 270316 h 1711998"/>
                <a:gd name="connsiteX290" fmla="*/ 2603037 w 4011346"/>
                <a:gd name="connsiteY290" fmla="*/ 230269 h 1711998"/>
                <a:gd name="connsiteX291" fmla="*/ 2569665 w 4011346"/>
                <a:gd name="connsiteY291" fmla="*/ 313700 h 1711998"/>
                <a:gd name="connsiteX292" fmla="*/ 2552979 w 4011346"/>
                <a:gd name="connsiteY292" fmla="*/ 333723 h 1711998"/>
                <a:gd name="connsiteX293" fmla="*/ 2469548 w 4011346"/>
                <a:gd name="connsiteY293" fmla="*/ 196897 h 1711998"/>
                <a:gd name="connsiteX294" fmla="*/ 2446187 w 4011346"/>
                <a:gd name="connsiteY294" fmla="*/ 213583 h 1711998"/>
                <a:gd name="connsiteX295" fmla="*/ 2442850 w 4011346"/>
                <a:gd name="connsiteY295" fmla="*/ 180211 h 1711998"/>
                <a:gd name="connsiteX296" fmla="*/ 2449525 w 4011346"/>
                <a:gd name="connsiteY296" fmla="*/ 110129 h 1711998"/>
                <a:gd name="connsiteX297" fmla="*/ 2386117 w 4011346"/>
                <a:gd name="connsiteY297" fmla="*/ 83431 h 1711998"/>
                <a:gd name="connsiteX298" fmla="*/ 2369431 w 4011346"/>
                <a:gd name="connsiteY298" fmla="*/ 123478 h 1711998"/>
                <a:gd name="connsiteX299" fmla="*/ 2379443 w 4011346"/>
                <a:gd name="connsiteY299" fmla="*/ 146838 h 1711998"/>
                <a:gd name="connsiteX300" fmla="*/ 2376106 w 4011346"/>
                <a:gd name="connsiteY300" fmla="*/ 166862 h 1711998"/>
                <a:gd name="connsiteX301" fmla="*/ 2352745 w 4011346"/>
                <a:gd name="connsiteY301" fmla="*/ 143501 h 1711998"/>
                <a:gd name="connsiteX302" fmla="*/ 2316036 w 4011346"/>
                <a:gd name="connsiteY302" fmla="*/ 150176 h 1711998"/>
                <a:gd name="connsiteX303" fmla="*/ 2272652 w 4011346"/>
                <a:gd name="connsiteY303" fmla="*/ 136827 h 1711998"/>
                <a:gd name="connsiteX304" fmla="*/ 2245954 w 4011346"/>
                <a:gd name="connsiteY304" fmla="*/ 96780 h 1711998"/>
                <a:gd name="connsiteX305" fmla="*/ 2209244 w 4011346"/>
                <a:gd name="connsiteY305" fmla="*/ 93443 h 1711998"/>
                <a:gd name="connsiteX306" fmla="*/ 2159186 w 4011346"/>
                <a:gd name="connsiteY306" fmla="*/ 83431 h 1711998"/>
                <a:gd name="connsiteX307" fmla="*/ 2132488 w 4011346"/>
                <a:gd name="connsiteY307" fmla="*/ 100117 h 1711998"/>
                <a:gd name="connsiteX308" fmla="*/ 2115802 w 4011346"/>
                <a:gd name="connsiteY308" fmla="*/ 113466 h 1711998"/>
                <a:gd name="connsiteX309" fmla="*/ 2115802 w 4011346"/>
                <a:gd name="connsiteY309" fmla="*/ 83431 h 1711998"/>
                <a:gd name="connsiteX310" fmla="*/ 2082430 w 4011346"/>
                <a:gd name="connsiteY310" fmla="*/ 80094 h 1711998"/>
                <a:gd name="connsiteX311" fmla="*/ 2045720 w 4011346"/>
                <a:gd name="connsiteY311" fmla="*/ 53396 h 1711998"/>
                <a:gd name="connsiteX312" fmla="*/ 2025697 w 4011346"/>
                <a:gd name="connsiteY312" fmla="*/ 83431 h 1711998"/>
                <a:gd name="connsiteX313" fmla="*/ 2055732 w 4011346"/>
                <a:gd name="connsiteY313" fmla="*/ 80094 h 1711998"/>
                <a:gd name="connsiteX314" fmla="*/ 2045720 w 4011346"/>
                <a:gd name="connsiteY314" fmla="*/ 106792 h 1711998"/>
                <a:gd name="connsiteX315" fmla="*/ 1988987 w 4011346"/>
                <a:gd name="connsiteY315" fmla="*/ 126815 h 1711998"/>
                <a:gd name="connsiteX316" fmla="*/ 1935592 w 4011346"/>
                <a:gd name="connsiteY316" fmla="*/ 136827 h 1711998"/>
                <a:gd name="connsiteX317" fmla="*/ 1995662 w 4011346"/>
                <a:gd name="connsiteY317" fmla="*/ 80094 h 1711998"/>
                <a:gd name="connsiteX318" fmla="*/ 2055732 w 4011346"/>
                <a:gd name="connsiteY318" fmla="*/ 10012 h 1711998"/>
                <a:gd name="connsiteX319" fmla="*/ 2055732 w 4011346"/>
                <a:gd name="connsiteY319" fmla="*/ 10012 h 1711998"/>
                <a:gd name="connsiteX320" fmla="*/ 1465043 w 4011346"/>
                <a:gd name="connsiteY320" fmla="*/ 0 h 1711998"/>
                <a:gd name="connsiteX321" fmla="*/ 1448357 w 4011346"/>
                <a:gd name="connsiteY321" fmla="*/ 26698 h 1711998"/>
                <a:gd name="connsiteX322" fmla="*/ 1481729 w 4011346"/>
                <a:gd name="connsiteY322" fmla="*/ 60071 h 1711998"/>
                <a:gd name="connsiteX323" fmla="*/ 1481729 w 4011346"/>
                <a:gd name="connsiteY323" fmla="*/ 90106 h 1711998"/>
                <a:gd name="connsiteX324" fmla="*/ 1458368 w 4011346"/>
                <a:gd name="connsiteY324" fmla="*/ 93443 h 1711998"/>
                <a:gd name="connsiteX325" fmla="*/ 1458368 w 4011346"/>
                <a:gd name="connsiteY325" fmla="*/ 73419 h 1711998"/>
                <a:gd name="connsiteX326" fmla="*/ 1418322 w 4011346"/>
                <a:gd name="connsiteY326" fmla="*/ 83431 h 1711998"/>
                <a:gd name="connsiteX327" fmla="*/ 1368263 w 4011346"/>
                <a:gd name="connsiteY327" fmla="*/ 90106 h 1711998"/>
                <a:gd name="connsiteX328" fmla="*/ 1321542 w 4011346"/>
                <a:gd name="connsiteY328" fmla="*/ 96780 h 1711998"/>
                <a:gd name="connsiteX329" fmla="*/ 1318205 w 4011346"/>
                <a:gd name="connsiteY329" fmla="*/ 183548 h 1711998"/>
                <a:gd name="connsiteX330" fmla="*/ 1358252 w 4011346"/>
                <a:gd name="connsiteY330" fmla="*/ 206909 h 1711998"/>
                <a:gd name="connsiteX331" fmla="*/ 1374938 w 4011346"/>
                <a:gd name="connsiteY331" fmla="*/ 236944 h 1711998"/>
                <a:gd name="connsiteX332" fmla="*/ 1384949 w 4011346"/>
                <a:gd name="connsiteY332" fmla="*/ 260304 h 1711998"/>
                <a:gd name="connsiteX333" fmla="*/ 1394961 w 4011346"/>
                <a:gd name="connsiteY333" fmla="*/ 310363 h 1711998"/>
                <a:gd name="connsiteX334" fmla="*/ 1384949 w 4011346"/>
                <a:gd name="connsiteY334" fmla="*/ 340398 h 1711998"/>
                <a:gd name="connsiteX335" fmla="*/ 1358252 w 4011346"/>
                <a:gd name="connsiteY335" fmla="*/ 307025 h 1711998"/>
                <a:gd name="connsiteX336" fmla="*/ 1361589 w 4011346"/>
                <a:gd name="connsiteY336" fmla="*/ 276990 h 1711998"/>
                <a:gd name="connsiteX337" fmla="*/ 1351577 w 4011346"/>
                <a:gd name="connsiteY337" fmla="*/ 236944 h 1711998"/>
                <a:gd name="connsiteX338" fmla="*/ 1328217 w 4011346"/>
                <a:gd name="connsiteY338" fmla="*/ 243618 h 1711998"/>
                <a:gd name="connsiteX339" fmla="*/ 1281495 w 4011346"/>
                <a:gd name="connsiteY339" fmla="*/ 206909 h 1711998"/>
                <a:gd name="connsiteX340" fmla="*/ 1241449 w 4011346"/>
                <a:gd name="connsiteY340" fmla="*/ 203571 h 1711998"/>
                <a:gd name="connsiteX341" fmla="*/ 1241449 w 4011346"/>
                <a:gd name="connsiteY341" fmla="*/ 250292 h 1711998"/>
                <a:gd name="connsiteX342" fmla="*/ 1201402 w 4011346"/>
                <a:gd name="connsiteY342" fmla="*/ 230269 h 1711998"/>
                <a:gd name="connsiteX343" fmla="*/ 1228100 w 4011346"/>
                <a:gd name="connsiteY343" fmla="*/ 280327 h 1711998"/>
                <a:gd name="connsiteX344" fmla="*/ 1258135 w 4011346"/>
                <a:gd name="connsiteY344" fmla="*/ 290339 h 1711998"/>
                <a:gd name="connsiteX345" fmla="*/ 1258135 w 4011346"/>
                <a:gd name="connsiteY345" fmla="*/ 310363 h 1711998"/>
                <a:gd name="connsiteX346" fmla="*/ 1198065 w 4011346"/>
                <a:gd name="connsiteY346" fmla="*/ 287002 h 1711998"/>
                <a:gd name="connsiteX347" fmla="*/ 1181379 w 4011346"/>
                <a:gd name="connsiteY347" fmla="*/ 287002 h 1711998"/>
                <a:gd name="connsiteX348" fmla="*/ 1178041 w 4011346"/>
                <a:gd name="connsiteY348" fmla="*/ 243618 h 1711998"/>
                <a:gd name="connsiteX349" fmla="*/ 1171367 w 4011346"/>
                <a:gd name="connsiteY349" fmla="*/ 156850 h 1711998"/>
                <a:gd name="connsiteX350" fmla="*/ 1161355 w 4011346"/>
                <a:gd name="connsiteY350" fmla="*/ 226932 h 1711998"/>
                <a:gd name="connsiteX351" fmla="*/ 1137995 w 4011346"/>
                <a:gd name="connsiteY351" fmla="*/ 256967 h 1711998"/>
                <a:gd name="connsiteX352" fmla="*/ 1158018 w 4011346"/>
                <a:gd name="connsiteY352" fmla="*/ 303688 h 1711998"/>
                <a:gd name="connsiteX353" fmla="*/ 1158018 w 4011346"/>
                <a:gd name="connsiteY353" fmla="*/ 337060 h 1711998"/>
                <a:gd name="connsiteX354" fmla="*/ 1141332 w 4011346"/>
                <a:gd name="connsiteY354" fmla="*/ 387119 h 1711998"/>
                <a:gd name="connsiteX355" fmla="*/ 1154681 w 4011346"/>
                <a:gd name="connsiteY355" fmla="*/ 420491 h 1711998"/>
                <a:gd name="connsiteX356" fmla="*/ 1184716 w 4011346"/>
                <a:gd name="connsiteY356" fmla="*/ 427165 h 1711998"/>
                <a:gd name="connsiteX357" fmla="*/ 1221425 w 4011346"/>
                <a:gd name="connsiteY357" fmla="*/ 433840 h 1711998"/>
                <a:gd name="connsiteX358" fmla="*/ 1241449 w 4011346"/>
                <a:gd name="connsiteY358" fmla="*/ 457200 h 1711998"/>
                <a:gd name="connsiteX359" fmla="*/ 1258135 w 4011346"/>
                <a:gd name="connsiteY359" fmla="*/ 500584 h 1711998"/>
                <a:gd name="connsiteX360" fmla="*/ 1258135 w 4011346"/>
                <a:gd name="connsiteY360" fmla="*/ 500584 h 1711998"/>
                <a:gd name="connsiteX361" fmla="*/ 1254798 w 4011346"/>
                <a:gd name="connsiteY361" fmla="*/ 533957 h 1711998"/>
                <a:gd name="connsiteX362" fmla="*/ 1274821 w 4011346"/>
                <a:gd name="connsiteY362" fmla="*/ 553980 h 1711998"/>
                <a:gd name="connsiteX363" fmla="*/ 1244786 w 4011346"/>
                <a:gd name="connsiteY363" fmla="*/ 560655 h 1711998"/>
                <a:gd name="connsiteX364" fmla="*/ 1224763 w 4011346"/>
                <a:gd name="connsiteY364" fmla="*/ 520608 h 1711998"/>
                <a:gd name="connsiteX365" fmla="*/ 1224763 w 4011346"/>
                <a:gd name="connsiteY365" fmla="*/ 480561 h 1711998"/>
                <a:gd name="connsiteX366" fmla="*/ 1194727 w 4011346"/>
                <a:gd name="connsiteY366" fmla="*/ 443852 h 1711998"/>
                <a:gd name="connsiteX367" fmla="*/ 1164692 w 4011346"/>
                <a:gd name="connsiteY367" fmla="*/ 487236 h 1711998"/>
                <a:gd name="connsiteX368" fmla="*/ 1178041 w 4011346"/>
                <a:gd name="connsiteY368" fmla="*/ 530619 h 1711998"/>
                <a:gd name="connsiteX369" fmla="*/ 1137995 w 4011346"/>
                <a:gd name="connsiteY369" fmla="*/ 587352 h 1711998"/>
                <a:gd name="connsiteX370" fmla="*/ 1097948 w 4011346"/>
                <a:gd name="connsiteY370" fmla="*/ 644085 h 1711998"/>
                <a:gd name="connsiteX371" fmla="*/ 1007843 w 4011346"/>
                <a:gd name="connsiteY371" fmla="*/ 607376 h 1711998"/>
                <a:gd name="connsiteX372" fmla="*/ 1074587 w 4011346"/>
                <a:gd name="connsiteY372" fmla="*/ 604038 h 1711998"/>
                <a:gd name="connsiteX373" fmla="*/ 1107960 w 4011346"/>
                <a:gd name="connsiteY373" fmla="*/ 540631 h 1711998"/>
                <a:gd name="connsiteX374" fmla="*/ 1121309 w 4011346"/>
                <a:gd name="connsiteY374" fmla="*/ 497247 h 1711998"/>
                <a:gd name="connsiteX375" fmla="*/ 1127983 w 4011346"/>
                <a:gd name="connsiteY375" fmla="*/ 463875 h 1711998"/>
                <a:gd name="connsiteX376" fmla="*/ 1117971 w 4011346"/>
                <a:gd name="connsiteY376" fmla="*/ 447189 h 1711998"/>
                <a:gd name="connsiteX377" fmla="*/ 1114634 w 4011346"/>
                <a:gd name="connsiteY377" fmla="*/ 397130 h 1711998"/>
                <a:gd name="connsiteX378" fmla="*/ 1104622 w 4011346"/>
                <a:gd name="connsiteY378" fmla="*/ 317037 h 1711998"/>
                <a:gd name="connsiteX379" fmla="*/ 1101285 w 4011346"/>
                <a:gd name="connsiteY379" fmla="*/ 256967 h 1711998"/>
                <a:gd name="connsiteX380" fmla="*/ 1124646 w 4011346"/>
                <a:gd name="connsiteY380" fmla="*/ 163525 h 1711998"/>
                <a:gd name="connsiteX381" fmla="*/ 1031203 w 4011346"/>
                <a:gd name="connsiteY381" fmla="*/ 153513 h 1711998"/>
                <a:gd name="connsiteX382" fmla="*/ 1014517 w 4011346"/>
                <a:gd name="connsiteY382" fmla="*/ 210246 h 1711998"/>
                <a:gd name="connsiteX383" fmla="*/ 1024529 w 4011346"/>
                <a:gd name="connsiteY383" fmla="*/ 256967 h 1711998"/>
                <a:gd name="connsiteX384" fmla="*/ 981145 w 4011346"/>
                <a:gd name="connsiteY384" fmla="*/ 310363 h 1711998"/>
                <a:gd name="connsiteX385" fmla="*/ 991157 w 4011346"/>
                <a:gd name="connsiteY385" fmla="*/ 347072 h 1711998"/>
                <a:gd name="connsiteX386" fmla="*/ 981145 w 4011346"/>
                <a:gd name="connsiteY386" fmla="*/ 393793 h 1711998"/>
                <a:gd name="connsiteX387" fmla="*/ 1001168 w 4011346"/>
                <a:gd name="connsiteY387" fmla="*/ 417154 h 1711998"/>
                <a:gd name="connsiteX388" fmla="*/ 1017854 w 4011346"/>
                <a:gd name="connsiteY388" fmla="*/ 463875 h 1711998"/>
                <a:gd name="connsiteX389" fmla="*/ 1047890 w 4011346"/>
                <a:gd name="connsiteY389" fmla="*/ 450526 h 1711998"/>
                <a:gd name="connsiteX390" fmla="*/ 1014517 w 4011346"/>
                <a:gd name="connsiteY390" fmla="*/ 503922 h 1711998"/>
                <a:gd name="connsiteX391" fmla="*/ 957784 w 4011346"/>
                <a:gd name="connsiteY391" fmla="*/ 450526 h 1711998"/>
                <a:gd name="connsiteX392" fmla="*/ 884365 w 4011346"/>
                <a:gd name="connsiteY392" fmla="*/ 413817 h 1711998"/>
                <a:gd name="connsiteX393" fmla="*/ 824295 w 4011346"/>
                <a:gd name="connsiteY393" fmla="*/ 390456 h 1711998"/>
                <a:gd name="connsiteX394" fmla="*/ 810946 w 4011346"/>
                <a:gd name="connsiteY394" fmla="*/ 427165 h 1711998"/>
                <a:gd name="connsiteX395" fmla="*/ 827633 w 4011346"/>
                <a:gd name="connsiteY395" fmla="*/ 463875 h 1711998"/>
                <a:gd name="connsiteX396" fmla="*/ 814284 w 4011346"/>
                <a:gd name="connsiteY396" fmla="*/ 487236 h 1711998"/>
                <a:gd name="connsiteX397" fmla="*/ 800935 w 4011346"/>
                <a:gd name="connsiteY397" fmla="*/ 503922 h 1711998"/>
                <a:gd name="connsiteX398" fmla="*/ 770900 w 4011346"/>
                <a:gd name="connsiteY398" fmla="*/ 447189 h 1711998"/>
                <a:gd name="connsiteX399" fmla="*/ 744202 w 4011346"/>
                <a:gd name="connsiteY399" fmla="*/ 483898 h 1711998"/>
                <a:gd name="connsiteX400" fmla="*/ 707492 w 4011346"/>
                <a:gd name="connsiteY400" fmla="*/ 477224 h 1711998"/>
                <a:gd name="connsiteX401" fmla="*/ 654097 w 4011346"/>
                <a:gd name="connsiteY401" fmla="*/ 513933 h 1711998"/>
                <a:gd name="connsiteX402" fmla="*/ 644085 w 4011346"/>
                <a:gd name="connsiteY402" fmla="*/ 490573 h 1711998"/>
                <a:gd name="connsiteX403" fmla="*/ 654097 w 4011346"/>
                <a:gd name="connsiteY403" fmla="*/ 453863 h 1711998"/>
                <a:gd name="connsiteX404" fmla="*/ 614050 w 4011346"/>
                <a:gd name="connsiteY404" fmla="*/ 490573 h 1711998"/>
                <a:gd name="connsiteX405" fmla="*/ 594027 w 4011346"/>
                <a:gd name="connsiteY405" fmla="*/ 490573 h 1711998"/>
                <a:gd name="connsiteX406" fmla="*/ 533957 w 4011346"/>
                <a:gd name="connsiteY406" fmla="*/ 523945 h 1711998"/>
                <a:gd name="connsiteX407" fmla="*/ 510596 w 4011346"/>
                <a:gd name="connsiteY407" fmla="*/ 547306 h 1711998"/>
                <a:gd name="connsiteX408" fmla="*/ 500584 w 4011346"/>
                <a:gd name="connsiteY408" fmla="*/ 594027 h 1711998"/>
                <a:gd name="connsiteX409" fmla="*/ 450526 w 4011346"/>
                <a:gd name="connsiteY409" fmla="*/ 580678 h 1711998"/>
                <a:gd name="connsiteX410" fmla="*/ 433840 w 4011346"/>
                <a:gd name="connsiteY410" fmla="*/ 543968 h 1711998"/>
                <a:gd name="connsiteX411" fmla="*/ 467212 w 4011346"/>
                <a:gd name="connsiteY411" fmla="*/ 513933 h 1711998"/>
                <a:gd name="connsiteX412" fmla="*/ 453863 w 4011346"/>
                <a:gd name="connsiteY412" fmla="*/ 490573 h 1711998"/>
                <a:gd name="connsiteX413" fmla="*/ 390456 w 4011346"/>
                <a:gd name="connsiteY413" fmla="*/ 460538 h 1711998"/>
                <a:gd name="connsiteX414" fmla="*/ 417154 w 4011346"/>
                <a:gd name="connsiteY414" fmla="*/ 510596 h 1711998"/>
                <a:gd name="connsiteX415" fmla="*/ 407142 w 4011346"/>
                <a:gd name="connsiteY415" fmla="*/ 553980 h 1711998"/>
                <a:gd name="connsiteX416" fmla="*/ 413817 w 4011346"/>
                <a:gd name="connsiteY416" fmla="*/ 590690 h 1711998"/>
                <a:gd name="connsiteX417" fmla="*/ 427165 w 4011346"/>
                <a:gd name="connsiteY417" fmla="*/ 614050 h 1711998"/>
                <a:gd name="connsiteX418" fmla="*/ 413817 w 4011346"/>
                <a:gd name="connsiteY418" fmla="*/ 644085 h 1711998"/>
                <a:gd name="connsiteX419" fmla="*/ 390456 w 4011346"/>
                <a:gd name="connsiteY419" fmla="*/ 620725 h 1711998"/>
                <a:gd name="connsiteX420" fmla="*/ 360421 w 4011346"/>
                <a:gd name="connsiteY420" fmla="*/ 617387 h 1711998"/>
                <a:gd name="connsiteX421" fmla="*/ 333723 w 4011346"/>
                <a:gd name="connsiteY421" fmla="*/ 657434 h 1711998"/>
                <a:gd name="connsiteX422" fmla="*/ 307025 w 4011346"/>
                <a:gd name="connsiteY422" fmla="*/ 677457 h 1711998"/>
                <a:gd name="connsiteX423" fmla="*/ 320374 w 4011346"/>
                <a:gd name="connsiteY423" fmla="*/ 704155 h 1711998"/>
                <a:gd name="connsiteX424" fmla="*/ 303688 w 4011346"/>
                <a:gd name="connsiteY424" fmla="*/ 727516 h 1711998"/>
                <a:gd name="connsiteX425" fmla="*/ 233606 w 4011346"/>
                <a:gd name="connsiteY425" fmla="*/ 690806 h 1711998"/>
                <a:gd name="connsiteX426" fmla="*/ 243618 w 4011346"/>
                <a:gd name="connsiteY426" fmla="*/ 740865 h 1711998"/>
                <a:gd name="connsiteX427" fmla="*/ 263641 w 4011346"/>
                <a:gd name="connsiteY427" fmla="*/ 760888 h 1711998"/>
                <a:gd name="connsiteX428" fmla="*/ 250292 w 4011346"/>
                <a:gd name="connsiteY428" fmla="*/ 774237 h 1711998"/>
                <a:gd name="connsiteX429" fmla="*/ 193560 w 4011346"/>
                <a:gd name="connsiteY429" fmla="*/ 737527 h 1711998"/>
                <a:gd name="connsiteX430" fmla="*/ 170199 w 4011346"/>
                <a:gd name="connsiteY430" fmla="*/ 697481 h 1711998"/>
                <a:gd name="connsiteX431" fmla="*/ 170199 w 4011346"/>
                <a:gd name="connsiteY431" fmla="*/ 650760 h 1711998"/>
                <a:gd name="connsiteX432" fmla="*/ 133490 w 4011346"/>
                <a:gd name="connsiteY432" fmla="*/ 574003 h 1711998"/>
                <a:gd name="connsiteX433" fmla="*/ 196897 w 4011346"/>
                <a:gd name="connsiteY433" fmla="*/ 604038 h 1711998"/>
                <a:gd name="connsiteX434" fmla="*/ 256967 w 4011346"/>
                <a:gd name="connsiteY434" fmla="*/ 634073 h 1711998"/>
                <a:gd name="connsiteX435" fmla="*/ 293676 w 4011346"/>
                <a:gd name="connsiteY435" fmla="*/ 637411 h 1711998"/>
                <a:gd name="connsiteX436" fmla="*/ 327049 w 4011346"/>
                <a:gd name="connsiteY436" fmla="*/ 607376 h 1711998"/>
                <a:gd name="connsiteX437" fmla="*/ 343735 w 4011346"/>
                <a:gd name="connsiteY437" fmla="*/ 570666 h 1711998"/>
                <a:gd name="connsiteX438" fmla="*/ 333723 w 4011346"/>
                <a:gd name="connsiteY438" fmla="*/ 520608 h 1711998"/>
                <a:gd name="connsiteX439" fmla="*/ 290339 w 4011346"/>
                <a:gd name="connsiteY439" fmla="*/ 500584 h 1711998"/>
                <a:gd name="connsiteX440" fmla="*/ 236944 w 4011346"/>
                <a:gd name="connsiteY440" fmla="*/ 453863 h 1711998"/>
                <a:gd name="connsiteX441" fmla="*/ 133490 w 4011346"/>
                <a:gd name="connsiteY441" fmla="*/ 397130 h 1711998"/>
                <a:gd name="connsiteX0" fmla="*/ 133490 w 4011346"/>
                <a:gd name="connsiteY0" fmla="*/ 397130 h 1711998"/>
                <a:gd name="connsiteX1" fmla="*/ 46722 w 4011346"/>
                <a:gd name="connsiteY1" fmla="*/ 427165 h 1711998"/>
                <a:gd name="connsiteX2" fmla="*/ 33373 w 4011346"/>
                <a:gd name="connsiteY2" fmla="*/ 457200 h 1711998"/>
                <a:gd name="connsiteX3" fmla="*/ 43384 w 4011346"/>
                <a:gd name="connsiteY3" fmla="*/ 487236 h 1711998"/>
                <a:gd name="connsiteX4" fmla="*/ 60071 w 4011346"/>
                <a:gd name="connsiteY4" fmla="*/ 513933 h 1711998"/>
                <a:gd name="connsiteX5" fmla="*/ 73419 w 4011346"/>
                <a:gd name="connsiteY5" fmla="*/ 543968 h 1711998"/>
                <a:gd name="connsiteX6" fmla="*/ 56733 w 4011346"/>
                <a:gd name="connsiteY6" fmla="*/ 567329 h 1711998"/>
                <a:gd name="connsiteX7" fmla="*/ 76757 w 4011346"/>
                <a:gd name="connsiteY7" fmla="*/ 647422 h 1711998"/>
                <a:gd name="connsiteX8" fmla="*/ 66745 w 4011346"/>
                <a:gd name="connsiteY8" fmla="*/ 664109 h 1711998"/>
                <a:gd name="connsiteX9" fmla="*/ 70082 w 4011346"/>
                <a:gd name="connsiteY9" fmla="*/ 690806 h 1711998"/>
                <a:gd name="connsiteX10" fmla="*/ 70082 w 4011346"/>
                <a:gd name="connsiteY10" fmla="*/ 730853 h 1711998"/>
                <a:gd name="connsiteX11" fmla="*/ 80094 w 4011346"/>
                <a:gd name="connsiteY11" fmla="*/ 750876 h 1711998"/>
                <a:gd name="connsiteX12" fmla="*/ 76757 w 4011346"/>
                <a:gd name="connsiteY12" fmla="*/ 774237 h 1711998"/>
                <a:gd name="connsiteX13" fmla="*/ 106792 w 4011346"/>
                <a:gd name="connsiteY13" fmla="*/ 807609 h 1711998"/>
                <a:gd name="connsiteX14" fmla="*/ 106792 w 4011346"/>
                <a:gd name="connsiteY14" fmla="*/ 837644 h 1711998"/>
                <a:gd name="connsiteX15" fmla="*/ 13349 w 4011346"/>
                <a:gd name="connsiteY15" fmla="*/ 927749 h 1711998"/>
                <a:gd name="connsiteX16" fmla="*/ 33373 w 4011346"/>
                <a:gd name="connsiteY16" fmla="*/ 961122 h 1711998"/>
                <a:gd name="connsiteX17" fmla="*/ 33373 w 4011346"/>
                <a:gd name="connsiteY17" fmla="*/ 961122 h 1711998"/>
                <a:gd name="connsiteX18" fmla="*/ 16687 w 4011346"/>
                <a:gd name="connsiteY18" fmla="*/ 991157 h 1711998"/>
                <a:gd name="connsiteX19" fmla="*/ 3338 w 4011346"/>
                <a:gd name="connsiteY19" fmla="*/ 1021192 h 1711998"/>
                <a:gd name="connsiteX20" fmla="*/ 0 w 4011346"/>
                <a:gd name="connsiteY20" fmla="*/ 1081262 h 1711998"/>
                <a:gd name="connsiteX21" fmla="*/ 16687 w 4011346"/>
                <a:gd name="connsiteY21" fmla="*/ 1124646 h 1711998"/>
                <a:gd name="connsiteX22" fmla="*/ 20024 w 4011346"/>
                <a:gd name="connsiteY22" fmla="*/ 1158018 h 1711998"/>
                <a:gd name="connsiteX23" fmla="*/ 56733 w 4011346"/>
                <a:gd name="connsiteY23" fmla="*/ 1168030 h 1711998"/>
                <a:gd name="connsiteX24" fmla="*/ 116803 w 4011346"/>
                <a:gd name="connsiteY24" fmla="*/ 1254798 h 1711998"/>
                <a:gd name="connsiteX25" fmla="*/ 96780 w 4011346"/>
                <a:gd name="connsiteY25" fmla="*/ 1278158 h 1711998"/>
                <a:gd name="connsiteX26" fmla="*/ 93443 w 4011346"/>
                <a:gd name="connsiteY26" fmla="*/ 1308193 h 1711998"/>
                <a:gd name="connsiteX27" fmla="*/ 120141 w 4011346"/>
                <a:gd name="connsiteY27" fmla="*/ 1311530 h 1711998"/>
                <a:gd name="connsiteX28" fmla="*/ 160187 w 4011346"/>
                <a:gd name="connsiteY28" fmla="*/ 1324879 h 1711998"/>
                <a:gd name="connsiteX29" fmla="*/ 186885 w 4011346"/>
                <a:gd name="connsiteY29" fmla="*/ 1338228 h 1711998"/>
                <a:gd name="connsiteX30" fmla="*/ 213583 w 4011346"/>
                <a:gd name="connsiteY30" fmla="*/ 1368263 h 1711998"/>
                <a:gd name="connsiteX31" fmla="*/ 243618 w 4011346"/>
                <a:gd name="connsiteY31" fmla="*/ 1371600 h 1711998"/>
                <a:gd name="connsiteX32" fmla="*/ 287002 w 4011346"/>
                <a:gd name="connsiteY32" fmla="*/ 1401636 h 1711998"/>
                <a:gd name="connsiteX33" fmla="*/ 310363 w 4011346"/>
                <a:gd name="connsiteY33" fmla="*/ 1411647 h 1711998"/>
                <a:gd name="connsiteX34" fmla="*/ 310363 w 4011346"/>
                <a:gd name="connsiteY34" fmla="*/ 1448357 h 1711998"/>
                <a:gd name="connsiteX35" fmla="*/ 270316 w 4011346"/>
                <a:gd name="connsiteY35" fmla="*/ 1488403 h 1711998"/>
                <a:gd name="connsiteX36" fmla="*/ 280327 w 4011346"/>
                <a:gd name="connsiteY36" fmla="*/ 1511764 h 1711998"/>
                <a:gd name="connsiteX37" fmla="*/ 273653 w 4011346"/>
                <a:gd name="connsiteY37" fmla="*/ 1531787 h 1711998"/>
                <a:gd name="connsiteX38" fmla="*/ 266979 w 4011346"/>
                <a:gd name="connsiteY38" fmla="*/ 1548473 h 1711998"/>
                <a:gd name="connsiteX39" fmla="*/ 240281 w 4011346"/>
                <a:gd name="connsiteY39" fmla="*/ 1588520 h 1711998"/>
                <a:gd name="connsiteX40" fmla="*/ 307025 w 4011346"/>
                <a:gd name="connsiteY40" fmla="*/ 1625230 h 1711998"/>
                <a:gd name="connsiteX41" fmla="*/ 337060 w 4011346"/>
                <a:gd name="connsiteY41" fmla="*/ 1631904 h 1711998"/>
                <a:gd name="connsiteX42" fmla="*/ 360421 w 4011346"/>
                <a:gd name="connsiteY42" fmla="*/ 1638579 h 1711998"/>
                <a:gd name="connsiteX43" fmla="*/ 380444 w 4011346"/>
                <a:gd name="connsiteY43" fmla="*/ 1645253 h 1711998"/>
                <a:gd name="connsiteX44" fmla="*/ 407142 w 4011346"/>
                <a:gd name="connsiteY44" fmla="*/ 1665276 h 1711998"/>
                <a:gd name="connsiteX45" fmla="*/ 437177 w 4011346"/>
                <a:gd name="connsiteY45" fmla="*/ 1661939 h 1711998"/>
                <a:gd name="connsiteX46" fmla="*/ 507259 w 4011346"/>
                <a:gd name="connsiteY46" fmla="*/ 1711998 h 1711998"/>
                <a:gd name="connsiteX47" fmla="*/ 517271 w 4011346"/>
                <a:gd name="connsiteY47" fmla="*/ 1698649 h 1711998"/>
                <a:gd name="connsiteX48" fmla="*/ 507259 w 4011346"/>
                <a:gd name="connsiteY48" fmla="*/ 1658602 h 1711998"/>
                <a:gd name="connsiteX49" fmla="*/ 500584 w 4011346"/>
                <a:gd name="connsiteY49" fmla="*/ 1625230 h 1711998"/>
                <a:gd name="connsiteX50" fmla="*/ 483898 w 4011346"/>
                <a:gd name="connsiteY50" fmla="*/ 1581846 h 1711998"/>
                <a:gd name="connsiteX51" fmla="*/ 513933 w 4011346"/>
                <a:gd name="connsiteY51" fmla="*/ 1561822 h 1711998"/>
                <a:gd name="connsiteX52" fmla="*/ 547306 w 4011346"/>
                <a:gd name="connsiteY52" fmla="*/ 1538462 h 1711998"/>
                <a:gd name="connsiteX53" fmla="*/ 527282 w 4011346"/>
                <a:gd name="connsiteY53" fmla="*/ 1521776 h 1711998"/>
                <a:gd name="connsiteX54" fmla="*/ 517271 w 4011346"/>
                <a:gd name="connsiteY54" fmla="*/ 1488403 h 1711998"/>
                <a:gd name="connsiteX55" fmla="*/ 480561 w 4011346"/>
                <a:gd name="connsiteY55" fmla="*/ 1471717 h 1711998"/>
                <a:gd name="connsiteX56" fmla="*/ 470549 w 4011346"/>
                <a:gd name="connsiteY56" fmla="*/ 1451694 h 1711998"/>
                <a:gd name="connsiteX57" fmla="*/ 480561 w 4011346"/>
                <a:gd name="connsiteY57" fmla="*/ 1421659 h 1711998"/>
                <a:gd name="connsiteX58" fmla="*/ 490573 w 4011346"/>
                <a:gd name="connsiteY58" fmla="*/ 1381612 h 1711998"/>
                <a:gd name="connsiteX59" fmla="*/ 513933 w 4011346"/>
                <a:gd name="connsiteY59" fmla="*/ 1401636 h 1711998"/>
                <a:gd name="connsiteX60" fmla="*/ 520608 w 4011346"/>
                <a:gd name="connsiteY60" fmla="*/ 1384949 h 1711998"/>
                <a:gd name="connsiteX61" fmla="*/ 543968 w 4011346"/>
                <a:gd name="connsiteY61" fmla="*/ 1348240 h 1711998"/>
                <a:gd name="connsiteX62" fmla="*/ 574003 w 4011346"/>
                <a:gd name="connsiteY62" fmla="*/ 1331554 h 1711998"/>
                <a:gd name="connsiteX63" fmla="*/ 590690 w 4011346"/>
                <a:gd name="connsiteY63" fmla="*/ 1344903 h 1711998"/>
                <a:gd name="connsiteX64" fmla="*/ 610713 w 4011346"/>
                <a:gd name="connsiteY64" fmla="*/ 1318205 h 1711998"/>
                <a:gd name="connsiteX65" fmla="*/ 630736 w 4011346"/>
                <a:gd name="connsiteY65" fmla="*/ 1344903 h 1711998"/>
                <a:gd name="connsiteX66" fmla="*/ 657434 w 4011346"/>
                <a:gd name="connsiteY66" fmla="*/ 1368263 h 1711998"/>
                <a:gd name="connsiteX67" fmla="*/ 674120 w 4011346"/>
                <a:gd name="connsiteY67" fmla="*/ 1374938 h 1711998"/>
                <a:gd name="connsiteX68" fmla="*/ 697481 w 4011346"/>
                <a:gd name="connsiteY68" fmla="*/ 1374938 h 1711998"/>
                <a:gd name="connsiteX69" fmla="*/ 717504 w 4011346"/>
                <a:gd name="connsiteY69" fmla="*/ 1361589 h 1711998"/>
                <a:gd name="connsiteX70" fmla="*/ 744202 w 4011346"/>
                <a:gd name="connsiteY70" fmla="*/ 1361589 h 1711998"/>
                <a:gd name="connsiteX71" fmla="*/ 760888 w 4011346"/>
                <a:gd name="connsiteY71" fmla="*/ 1358252 h 1711998"/>
                <a:gd name="connsiteX72" fmla="*/ 790923 w 4011346"/>
                <a:gd name="connsiteY72" fmla="*/ 1391624 h 1711998"/>
                <a:gd name="connsiteX73" fmla="*/ 797598 w 4011346"/>
                <a:gd name="connsiteY73" fmla="*/ 1364926 h 1711998"/>
                <a:gd name="connsiteX74" fmla="*/ 817621 w 4011346"/>
                <a:gd name="connsiteY74" fmla="*/ 1381612 h 1711998"/>
                <a:gd name="connsiteX75" fmla="*/ 837644 w 4011346"/>
                <a:gd name="connsiteY75" fmla="*/ 1358252 h 1711998"/>
                <a:gd name="connsiteX76" fmla="*/ 827633 w 4011346"/>
                <a:gd name="connsiteY76" fmla="*/ 1338228 h 1711998"/>
                <a:gd name="connsiteX77" fmla="*/ 810946 w 4011346"/>
                <a:gd name="connsiteY77" fmla="*/ 1324879 h 1711998"/>
                <a:gd name="connsiteX78" fmla="*/ 810946 w 4011346"/>
                <a:gd name="connsiteY78" fmla="*/ 1298182 h 1711998"/>
                <a:gd name="connsiteX79" fmla="*/ 810946 w 4011346"/>
                <a:gd name="connsiteY79" fmla="*/ 1284833 h 1711998"/>
                <a:gd name="connsiteX80" fmla="*/ 830970 w 4011346"/>
                <a:gd name="connsiteY80" fmla="*/ 1281495 h 1711998"/>
                <a:gd name="connsiteX81" fmla="*/ 840981 w 4011346"/>
                <a:gd name="connsiteY81" fmla="*/ 1278158 h 1711998"/>
                <a:gd name="connsiteX82" fmla="*/ 820958 w 4011346"/>
                <a:gd name="connsiteY82" fmla="*/ 1241449 h 1711998"/>
                <a:gd name="connsiteX83" fmla="*/ 854330 w 4011346"/>
                <a:gd name="connsiteY83" fmla="*/ 1234774 h 1711998"/>
                <a:gd name="connsiteX84" fmla="*/ 891040 w 4011346"/>
                <a:gd name="connsiteY84" fmla="*/ 1241449 h 1711998"/>
                <a:gd name="connsiteX85" fmla="*/ 964459 w 4011346"/>
                <a:gd name="connsiteY85" fmla="*/ 1198065 h 1711998"/>
                <a:gd name="connsiteX86" fmla="*/ 1001168 w 4011346"/>
                <a:gd name="connsiteY86" fmla="*/ 1198065 h 1711998"/>
                <a:gd name="connsiteX87" fmla="*/ 1027866 w 4011346"/>
                <a:gd name="connsiteY87" fmla="*/ 1174704 h 1711998"/>
                <a:gd name="connsiteX88" fmla="*/ 1047890 w 4011346"/>
                <a:gd name="connsiteY88" fmla="*/ 1184716 h 1711998"/>
                <a:gd name="connsiteX89" fmla="*/ 1067913 w 4011346"/>
                <a:gd name="connsiteY89" fmla="*/ 1194727 h 1711998"/>
                <a:gd name="connsiteX90" fmla="*/ 1087936 w 4011346"/>
                <a:gd name="connsiteY90" fmla="*/ 1221425 h 1711998"/>
                <a:gd name="connsiteX91" fmla="*/ 1074587 w 4011346"/>
                <a:gd name="connsiteY91" fmla="*/ 1234774 h 1711998"/>
                <a:gd name="connsiteX92" fmla="*/ 1104622 w 4011346"/>
                <a:gd name="connsiteY92" fmla="*/ 1234774 h 1711998"/>
                <a:gd name="connsiteX93" fmla="*/ 1107960 w 4011346"/>
                <a:gd name="connsiteY93" fmla="*/ 1251460 h 1711998"/>
                <a:gd name="connsiteX94" fmla="*/ 1121309 w 4011346"/>
                <a:gd name="connsiteY94" fmla="*/ 1234774 h 1711998"/>
                <a:gd name="connsiteX95" fmla="*/ 1134657 w 4011346"/>
                <a:gd name="connsiteY95" fmla="*/ 1248123 h 1711998"/>
                <a:gd name="connsiteX96" fmla="*/ 1134657 w 4011346"/>
                <a:gd name="connsiteY96" fmla="*/ 1268146 h 1711998"/>
                <a:gd name="connsiteX97" fmla="*/ 1148006 w 4011346"/>
                <a:gd name="connsiteY97" fmla="*/ 1264809 h 1711998"/>
                <a:gd name="connsiteX98" fmla="*/ 1208076 w 4011346"/>
                <a:gd name="connsiteY98" fmla="*/ 1218088 h 1711998"/>
                <a:gd name="connsiteX99" fmla="*/ 1211414 w 4011346"/>
                <a:gd name="connsiteY99" fmla="*/ 1238111 h 1711998"/>
                <a:gd name="connsiteX100" fmla="*/ 1244786 w 4011346"/>
                <a:gd name="connsiteY100" fmla="*/ 1258135 h 1711998"/>
                <a:gd name="connsiteX101" fmla="*/ 1264809 w 4011346"/>
                <a:gd name="connsiteY101" fmla="*/ 1288170 h 1711998"/>
                <a:gd name="connsiteX102" fmla="*/ 1298181 w 4011346"/>
                <a:gd name="connsiteY102" fmla="*/ 1394961 h 1711998"/>
                <a:gd name="connsiteX103" fmla="*/ 1308193 w 4011346"/>
                <a:gd name="connsiteY103" fmla="*/ 1351577 h 1711998"/>
                <a:gd name="connsiteX104" fmla="*/ 1344903 w 4011346"/>
                <a:gd name="connsiteY104" fmla="*/ 1371600 h 1711998"/>
                <a:gd name="connsiteX105" fmla="*/ 1388287 w 4011346"/>
                <a:gd name="connsiteY105" fmla="*/ 1371600 h 1711998"/>
                <a:gd name="connsiteX106" fmla="*/ 1394961 w 4011346"/>
                <a:gd name="connsiteY106" fmla="*/ 1394961 h 1711998"/>
                <a:gd name="connsiteX107" fmla="*/ 1435008 w 4011346"/>
                <a:gd name="connsiteY107" fmla="*/ 1418322 h 1711998"/>
                <a:gd name="connsiteX108" fmla="*/ 1465043 w 4011346"/>
                <a:gd name="connsiteY108" fmla="*/ 1418322 h 1711998"/>
                <a:gd name="connsiteX109" fmla="*/ 1491741 w 4011346"/>
                <a:gd name="connsiteY109" fmla="*/ 1431671 h 1711998"/>
                <a:gd name="connsiteX110" fmla="*/ 1535125 w 4011346"/>
                <a:gd name="connsiteY110" fmla="*/ 1388287 h 1711998"/>
                <a:gd name="connsiteX111" fmla="*/ 1571834 w 4011346"/>
                <a:gd name="connsiteY111" fmla="*/ 1368263 h 1711998"/>
                <a:gd name="connsiteX112" fmla="*/ 1608544 w 4011346"/>
                <a:gd name="connsiteY112" fmla="*/ 1371600 h 1711998"/>
                <a:gd name="connsiteX113" fmla="*/ 1655265 w 4011346"/>
                <a:gd name="connsiteY113" fmla="*/ 1384949 h 1711998"/>
                <a:gd name="connsiteX114" fmla="*/ 1681963 w 4011346"/>
                <a:gd name="connsiteY114" fmla="*/ 1401636 h 1711998"/>
                <a:gd name="connsiteX115" fmla="*/ 1735358 w 4011346"/>
                <a:gd name="connsiteY115" fmla="*/ 1394961 h 1711998"/>
                <a:gd name="connsiteX116" fmla="*/ 1745370 w 4011346"/>
                <a:gd name="connsiteY116" fmla="*/ 1374938 h 1711998"/>
                <a:gd name="connsiteX117" fmla="*/ 1738695 w 4011346"/>
                <a:gd name="connsiteY117" fmla="*/ 1354914 h 1711998"/>
                <a:gd name="connsiteX118" fmla="*/ 1765393 w 4011346"/>
                <a:gd name="connsiteY118" fmla="*/ 1328217 h 1711998"/>
                <a:gd name="connsiteX119" fmla="*/ 1778742 w 4011346"/>
                <a:gd name="connsiteY119" fmla="*/ 1324879 h 1711998"/>
                <a:gd name="connsiteX120" fmla="*/ 1812114 w 4011346"/>
                <a:gd name="connsiteY120" fmla="*/ 1341565 h 1711998"/>
                <a:gd name="connsiteX121" fmla="*/ 1852161 w 4011346"/>
                <a:gd name="connsiteY121" fmla="*/ 1354914 h 1711998"/>
                <a:gd name="connsiteX122" fmla="*/ 1858836 w 4011346"/>
                <a:gd name="connsiteY122" fmla="*/ 1381612 h 1711998"/>
                <a:gd name="connsiteX123" fmla="*/ 1872184 w 4011346"/>
                <a:gd name="connsiteY123" fmla="*/ 1388287 h 1711998"/>
                <a:gd name="connsiteX124" fmla="*/ 1902219 w 4011346"/>
                <a:gd name="connsiteY124" fmla="*/ 1391624 h 1711998"/>
                <a:gd name="connsiteX125" fmla="*/ 1932254 w 4011346"/>
                <a:gd name="connsiteY125" fmla="*/ 1374938 h 1711998"/>
                <a:gd name="connsiteX126" fmla="*/ 1962290 w 4011346"/>
                <a:gd name="connsiteY126" fmla="*/ 1388287 h 1711998"/>
                <a:gd name="connsiteX127" fmla="*/ 1985650 w 4011346"/>
                <a:gd name="connsiteY127" fmla="*/ 1401636 h 1711998"/>
                <a:gd name="connsiteX128" fmla="*/ 1995662 w 4011346"/>
                <a:gd name="connsiteY128" fmla="*/ 1411647 h 1711998"/>
                <a:gd name="connsiteX129" fmla="*/ 2032371 w 4011346"/>
                <a:gd name="connsiteY129" fmla="*/ 1431671 h 1711998"/>
                <a:gd name="connsiteX130" fmla="*/ 2069081 w 4011346"/>
                <a:gd name="connsiteY130" fmla="*/ 1428333 h 1711998"/>
                <a:gd name="connsiteX131" fmla="*/ 2142500 w 4011346"/>
                <a:gd name="connsiteY131" fmla="*/ 1384949 h 1711998"/>
                <a:gd name="connsiteX132" fmla="*/ 2195895 w 4011346"/>
                <a:gd name="connsiteY132" fmla="*/ 1398298 h 1711998"/>
                <a:gd name="connsiteX133" fmla="*/ 2225930 w 4011346"/>
                <a:gd name="connsiteY133" fmla="*/ 1408310 h 1711998"/>
                <a:gd name="connsiteX134" fmla="*/ 2259303 w 4011346"/>
                <a:gd name="connsiteY134" fmla="*/ 1394961 h 1711998"/>
                <a:gd name="connsiteX135" fmla="*/ 2262640 w 4011346"/>
                <a:gd name="connsiteY135" fmla="*/ 1368263 h 1711998"/>
                <a:gd name="connsiteX136" fmla="*/ 2282663 w 4011346"/>
                <a:gd name="connsiteY136" fmla="*/ 1338228 h 1711998"/>
                <a:gd name="connsiteX137" fmla="*/ 2299349 w 4011346"/>
                <a:gd name="connsiteY137" fmla="*/ 1284833 h 1711998"/>
                <a:gd name="connsiteX138" fmla="*/ 2282663 w 4011346"/>
                <a:gd name="connsiteY138" fmla="*/ 1288170 h 1711998"/>
                <a:gd name="connsiteX139" fmla="*/ 2312698 w 4011346"/>
                <a:gd name="connsiteY139" fmla="*/ 1261472 h 1711998"/>
                <a:gd name="connsiteX140" fmla="*/ 2339396 w 4011346"/>
                <a:gd name="connsiteY140" fmla="*/ 1258135 h 1711998"/>
                <a:gd name="connsiteX141" fmla="*/ 2396129 w 4011346"/>
                <a:gd name="connsiteY141" fmla="*/ 1268146 h 1711998"/>
                <a:gd name="connsiteX142" fmla="*/ 2436176 w 4011346"/>
                <a:gd name="connsiteY142" fmla="*/ 1294844 h 1711998"/>
                <a:gd name="connsiteX143" fmla="*/ 2462873 w 4011346"/>
                <a:gd name="connsiteY143" fmla="*/ 1324879 h 1711998"/>
                <a:gd name="connsiteX144" fmla="*/ 2469548 w 4011346"/>
                <a:gd name="connsiteY144" fmla="*/ 1361589 h 1711998"/>
                <a:gd name="connsiteX145" fmla="*/ 2476222 w 4011346"/>
                <a:gd name="connsiteY145" fmla="*/ 1401636 h 1711998"/>
                <a:gd name="connsiteX146" fmla="*/ 2486234 w 4011346"/>
                <a:gd name="connsiteY146" fmla="*/ 1421659 h 1711998"/>
                <a:gd name="connsiteX147" fmla="*/ 2529618 w 4011346"/>
                <a:gd name="connsiteY147" fmla="*/ 1435008 h 1711998"/>
                <a:gd name="connsiteX148" fmla="*/ 2549641 w 4011346"/>
                <a:gd name="connsiteY148" fmla="*/ 1455031 h 1711998"/>
                <a:gd name="connsiteX149" fmla="*/ 2562990 w 4011346"/>
                <a:gd name="connsiteY149" fmla="*/ 1488403 h 1711998"/>
                <a:gd name="connsiteX150" fmla="*/ 2586351 w 4011346"/>
                <a:gd name="connsiteY150" fmla="*/ 1481729 h 1711998"/>
                <a:gd name="connsiteX151" fmla="*/ 2606374 w 4011346"/>
                <a:gd name="connsiteY151" fmla="*/ 1471717 h 1711998"/>
                <a:gd name="connsiteX152" fmla="*/ 2639746 w 4011346"/>
                <a:gd name="connsiteY152" fmla="*/ 1455031 h 1711998"/>
                <a:gd name="connsiteX153" fmla="*/ 2643084 w 4011346"/>
                <a:gd name="connsiteY153" fmla="*/ 1471717 h 1711998"/>
                <a:gd name="connsiteX154" fmla="*/ 2626398 w 4011346"/>
                <a:gd name="connsiteY154" fmla="*/ 1501752 h 1711998"/>
                <a:gd name="connsiteX155" fmla="*/ 2616386 w 4011346"/>
                <a:gd name="connsiteY155" fmla="*/ 1538462 h 1711998"/>
                <a:gd name="connsiteX156" fmla="*/ 2603037 w 4011346"/>
                <a:gd name="connsiteY156" fmla="*/ 1591857 h 1711998"/>
                <a:gd name="connsiteX157" fmla="*/ 2579676 w 4011346"/>
                <a:gd name="connsiteY157" fmla="*/ 1565160 h 1711998"/>
                <a:gd name="connsiteX158" fmla="*/ 2552979 w 4011346"/>
                <a:gd name="connsiteY158" fmla="*/ 1588520 h 1711998"/>
                <a:gd name="connsiteX159" fmla="*/ 2559653 w 4011346"/>
                <a:gd name="connsiteY159" fmla="*/ 1615218 h 1711998"/>
                <a:gd name="connsiteX160" fmla="*/ 2559653 w 4011346"/>
                <a:gd name="connsiteY160" fmla="*/ 1651927 h 1711998"/>
                <a:gd name="connsiteX161" fmla="*/ 2549641 w 4011346"/>
                <a:gd name="connsiteY161" fmla="*/ 1671951 h 1711998"/>
                <a:gd name="connsiteX162" fmla="*/ 2589688 w 4011346"/>
                <a:gd name="connsiteY162" fmla="*/ 1651927 h 1711998"/>
                <a:gd name="connsiteX163" fmla="*/ 2626398 w 4011346"/>
                <a:gd name="connsiteY163" fmla="*/ 1661939 h 1711998"/>
                <a:gd name="connsiteX164" fmla="*/ 2653095 w 4011346"/>
                <a:gd name="connsiteY164" fmla="*/ 1638579 h 1711998"/>
                <a:gd name="connsiteX165" fmla="*/ 2683130 w 4011346"/>
                <a:gd name="connsiteY165" fmla="*/ 1585183 h 1711998"/>
                <a:gd name="connsiteX166" fmla="*/ 2753212 w 4011346"/>
                <a:gd name="connsiteY166" fmla="*/ 1498415 h 1711998"/>
                <a:gd name="connsiteX167" fmla="*/ 2783247 w 4011346"/>
                <a:gd name="connsiteY167" fmla="*/ 1428333 h 1711998"/>
                <a:gd name="connsiteX168" fmla="*/ 2803271 w 4011346"/>
                <a:gd name="connsiteY168" fmla="*/ 1324879 h 1711998"/>
                <a:gd name="connsiteX169" fmla="*/ 2793259 w 4011346"/>
                <a:gd name="connsiteY169" fmla="*/ 1274821 h 1711998"/>
                <a:gd name="connsiteX170" fmla="*/ 2769898 w 4011346"/>
                <a:gd name="connsiteY170" fmla="*/ 1241449 h 1711998"/>
                <a:gd name="connsiteX171" fmla="*/ 2726514 w 4011346"/>
                <a:gd name="connsiteY171" fmla="*/ 1241449 h 1711998"/>
                <a:gd name="connsiteX172" fmla="*/ 2699817 w 4011346"/>
                <a:gd name="connsiteY172" fmla="*/ 1241449 h 1711998"/>
                <a:gd name="connsiteX173" fmla="*/ 2683130 w 4011346"/>
                <a:gd name="connsiteY173" fmla="*/ 1221425 h 1711998"/>
                <a:gd name="connsiteX174" fmla="*/ 2669781 w 4011346"/>
                <a:gd name="connsiteY174" fmla="*/ 1201402 h 1711998"/>
                <a:gd name="connsiteX175" fmla="*/ 2763224 w 4011346"/>
                <a:gd name="connsiteY175" fmla="*/ 1084599 h 1711998"/>
                <a:gd name="connsiteX176" fmla="*/ 2846654 w 4011346"/>
                <a:gd name="connsiteY176" fmla="*/ 1017855 h 1711998"/>
                <a:gd name="connsiteX177" fmla="*/ 2890038 w 4011346"/>
                <a:gd name="connsiteY177" fmla="*/ 994494 h 1711998"/>
                <a:gd name="connsiteX178" fmla="*/ 2933422 w 4011346"/>
                <a:gd name="connsiteY178" fmla="*/ 1014517 h 1711998"/>
                <a:gd name="connsiteX179" fmla="*/ 2950109 w 4011346"/>
                <a:gd name="connsiteY179" fmla="*/ 997831 h 1711998"/>
                <a:gd name="connsiteX180" fmla="*/ 2993492 w 4011346"/>
                <a:gd name="connsiteY180" fmla="*/ 1014517 h 1711998"/>
                <a:gd name="connsiteX181" fmla="*/ 3006841 w 4011346"/>
                <a:gd name="connsiteY181" fmla="*/ 981145 h 1711998"/>
                <a:gd name="connsiteX182" fmla="*/ 3053563 w 4011346"/>
                <a:gd name="connsiteY182" fmla="*/ 991157 h 1711998"/>
                <a:gd name="connsiteX183" fmla="*/ 3070249 w 4011346"/>
                <a:gd name="connsiteY183" fmla="*/ 1007843 h 1711998"/>
                <a:gd name="connsiteX184" fmla="*/ 3060237 w 4011346"/>
                <a:gd name="connsiteY184" fmla="*/ 1027866 h 1711998"/>
                <a:gd name="connsiteX185" fmla="*/ 3123644 w 4011346"/>
                <a:gd name="connsiteY185" fmla="*/ 1011180 h 1711998"/>
                <a:gd name="connsiteX186" fmla="*/ 3140330 w 4011346"/>
                <a:gd name="connsiteY186" fmla="*/ 997831 h 1711998"/>
                <a:gd name="connsiteX187" fmla="*/ 3123644 w 4011346"/>
                <a:gd name="connsiteY187" fmla="*/ 984482 h 1711998"/>
                <a:gd name="connsiteX188" fmla="*/ 3143668 w 4011346"/>
                <a:gd name="connsiteY188" fmla="*/ 944436 h 1711998"/>
                <a:gd name="connsiteX189" fmla="*/ 3190389 w 4011346"/>
                <a:gd name="connsiteY189" fmla="*/ 874354 h 1711998"/>
                <a:gd name="connsiteX190" fmla="*/ 3233773 w 4011346"/>
                <a:gd name="connsiteY190" fmla="*/ 871017 h 1711998"/>
                <a:gd name="connsiteX191" fmla="*/ 3273819 w 4011346"/>
                <a:gd name="connsiteY191" fmla="*/ 881028 h 1711998"/>
                <a:gd name="connsiteX192" fmla="*/ 3277157 w 4011346"/>
                <a:gd name="connsiteY192" fmla="*/ 937761 h 1711998"/>
                <a:gd name="connsiteX193" fmla="*/ 3320541 w 4011346"/>
                <a:gd name="connsiteY193" fmla="*/ 894377 h 1711998"/>
                <a:gd name="connsiteX194" fmla="*/ 3343901 w 4011346"/>
                <a:gd name="connsiteY194" fmla="*/ 877691 h 1711998"/>
                <a:gd name="connsiteX195" fmla="*/ 3350576 w 4011346"/>
                <a:gd name="connsiteY195" fmla="*/ 844319 h 1711998"/>
                <a:gd name="connsiteX196" fmla="*/ 3377273 w 4011346"/>
                <a:gd name="connsiteY196" fmla="*/ 827633 h 1711998"/>
                <a:gd name="connsiteX197" fmla="*/ 3407309 w 4011346"/>
                <a:gd name="connsiteY197" fmla="*/ 837644 h 1711998"/>
                <a:gd name="connsiteX198" fmla="*/ 3373936 w 4011346"/>
                <a:gd name="connsiteY198" fmla="*/ 867679 h 1711998"/>
                <a:gd name="connsiteX199" fmla="*/ 3360587 w 4011346"/>
                <a:gd name="connsiteY199" fmla="*/ 917738 h 1711998"/>
                <a:gd name="connsiteX200" fmla="*/ 3323878 w 4011346"/>
                <a:gd name="connsiteY200" fmla="*/ 957784 h 1711998"/>
                <a:gd name="connsiteX201" fmla="*/ 3210412 w 4011346"/>
                <a:gd name="connsiteY201" fmla="*/ 1054564 h 1711998"/>
                <a:gd name="connsiteX202" fmla="*/ 3163691 w 4011346"/>
                <a:gd name="connsiteY202" fmla="*/ 1124646 h 1711998"/>
                <a:gd name="connsiteX203" fmla="*/ 3160354 w 4011346"/>
                <a:gd name="connsiteY203" fmla="*/ 1198065 h 1711998"/>
                <a:gd name="connsiteX204" fmla="*/ 3170365 w 4011346"/>
                <a:gd name="connsiteY204" fmla="*/ 1288170 h 1711998"/>
                <a:gd name="connsiteX205" fmla="*/ 3190389 w 4011346"/>
                <a:gd name="connsiteY205" fmla="*/ 1351577 h 1711998"/>
                <a:gd name="connsiteX206" fmla="*/ 3217087 w 4011346"/>
                <a:gd name="connsiteY206" fmla="*/ 1341565 h 1711998"/>
                <a:gd name="connsiteX207" fmla="*/ 3240447 w 4011346"/>
                <a:gd name="connsiteY207" fmla="*/ 1274821 h 1711998"/>
                <a:gd name="connsiteX208" fmla="*/ 3270482 w 4011346"/>
                <a:gd name="connsiteY208" fmla="*/ 1271484 h 1711998"/>
                <a:gd name="connsiteX209" fmla="*/ 3287168 w 4011346"/>
                <a:gd name="connsiteY209" fmla="*/ 1211414 h 1711998"/>
                <a:gd name="connsiteX210" fmla="*/ 3313866 w 4011346"/>
                <a:gd name="connsiteY210" fmla="*/ 1201402 h 1711998"/>
                <a:gd name="connsiteX211" fmla="*/ 3313866 w 4011346"/>
                <a:gd name="connsiteY211" fmla="*/ 1171367 h 1711998"/>
                <a:gd name="connsiteX212" fmla="*/ 3337227 w 4011346"/>
                <a:gd name="connsiteY212" fmla="*/ 1134657 h 1711998"/>
                <a:gd name="connsiteX213" fmla="*/ 3330552 w 4011346"/>
                <a:gd name="connsiteY213" fmla="*/ 1091273 h 1711998"/>
                <a:gd name="connsiteX214" fmla="*/ 3333890 w 4011346"/>
                <a:gd name="connsiteY214" fmla="*/ 1061238 h 1711998"/>
                <a:gd name="connsiteX215" fmla="*/ 3323878 w 4011346"/>
                <a:gd name="connsiteY215" fmla="*/ 1051227 h 1711998"/>
                <a:gd name="connsiteX216" fmla="*/ 3363925 w 4011346"/>
                <a:gd name="connsiteY216" fmla="*/ 964459 h 1711998"/>
                <a:gd name="connsiteX217" fmla="*/ 3383948 w 4011346"/>
                <a:gd name="connsiteY217" fmla="*/ 974471 h 1711998"/>
                <a:gd name="connsiteX218" fmla="*/ 3410646 w 4011346"/>
                <a:gd name="connsiteY218" fmla="*/ 947773 h 1711998"/>
                <a:gd name="connsiteX219" fmla="*/ 3420657 w 4011346"/>
                <a:gd name="connsiteY219" fmla="*/ 974471 h 1711998"/>
                <a:gd name="connsiteX220" fmla="*/ 3447355 w 4011346"/>
                <a:gd name="connsiteY220" fmla="*/ 957784 h 1711998"/>
                <a:gd name="connsiteX221" fmla="*/ 3477390 w 4011346"/>
                <a:gd name="connsiteY221" fmla="*/ 947773 h 1711998"/>
                <a:gd name="connsiteX222" fmla="*/ 3514100 w 4011346"/>
                <a:gd name="connsiteY222" fmla="*/ 974471 h 1711998"/>
                <a:gd name="connsiteX223" fmla="*/ 3574170 w 4011346"/>
                <a:gd name="connsiteY223" fmla="*/ 907726 h 1711998"/>
                <a:gd name="connsiteX224" fmla="*/ 3637577 w 4011346"/>
                <a:gd name="connsiteY224" fmla="*/ 861005 h 1711998"/>
                <a:gd name="connsiteX225" fmla="*/ 3690973 w 4011346"/>
                <a:gd name="connsiteY225" fmla="*/ 824295 h 1711998"/>
                <a:gd name="connsiteX226" fmla="*/ 3741031 w 4011346"/>
                <a:gd name="connsiteY226" fmla="*/ 850993 h 1711998"/>
                <a:gd name="connsiteX227" fmla="*/ 3751043 w 4011346"/>
                <a:gd name="connsiteY227" fmla="*/ 824295 h 1711998"/>
                <a:gd name="connsiteX228" fmla="*/ 3727682 w 4011346"/>
                <a:gd name="connsiteY228" fmla="*/ 757551 h 1711998"/>
                <a:gd name="connsiteX229" fmla="*/ 3700984 w 4011346"/>
                <a:gd name="connsiteY229" fmla="*/ 740865 h 1711998"/>
                <a:gd name="connsiteX230" fmla="*/ 3697647 w 4011346"/>
                <a:gd name="connsiteY230" fmla="*/ 710830 h 1711998"/>
                <a:gd name="connsiteX231" fmla="*/ 3751043 w 4011346"/>
                <a:gd name="connsiteY231" fmla="*/ 717504 h 1711998"/>
                <a:gd name="connsiteX232" fmla="*/ 3774403 w 4011346"/>
                <a:gd name="connsiteY232" fmla="*/ 674120 h 1711998"/>
                <a:gd name="connsiteX233" fmla="*/ 3767729 w 4011346"/>
                <a:gd name="connsiteY233" fmla="*/ 647422 h 1711998"/>
                <a:gd name="connsiteX234" fmla="*/ 3794427 w 4011346"/>
                <a:gd name="connsiteY234" fmla="*/ 614050 h 1711998"/>
                <a:gd name="connsiteX235" fmla="*/ 3804438 w 4011346"/>
                <a:gd name="connsiteY235" fmla="*/ 657434 h 1711998"/>
                <a:gd name="connsiteX236" fmla="*/ 3827799 w 4011346"/>
                <a:gd name="connsiteY236" fmla="*/ 674120 h 1711998"/>
                <a:gd name="connsiteX237" fmla="*/ 3874520 w 4011346"/>
                <a:gd name="connsiteY237" fmla="*/ 694144 h 1711998"/>
                <a:gd name="connsiteX238" fmla="*/ 3894544 w 4011346"/>
                <a:gd name="connsiteY238" fmla="*/ 720841 h 1711998"/>
                <a:gd name="connsiteX239" fmla="*/ 3941265 w 4011346"/>
                <a:gd name="connsiteY239" fmla="*/ 744202 h 1711998"/>
                <a:gd name="connsiteX240" fmla="*/ 3947939 w 4011346"/>
                <a:gd name="connsiteY240" fmla="*/ 730853 h 1711998"/>
                <a:gd name="connsiteX241" fmla="*/ 3957951 w 4011346"/>
                <a:gd name="connsiteY241" fmla="*/ 667446 h 1711998"/>
                <a:gd name="connsiteX242" fmla="*/ 4004672 w 4011346"/>
                <a:gd name="connsiteY242" fmla="*/ 660771 h 1711998"/>
                <a:gd name="connsiteX243" fmla="*/ 4011346 w 4011346"/>
                <a:gd name="connsiteY243" fmla="*/ 627399 h 1711998"/>
                <a:gd name="connsiteX244" fmla="*/ 3967963 w 4011346"/>
                <a:gd name="connsiteY244" fmla="*/ 590690 h 1711998"/>
                <a:gd name="connsiteX245" fmla="*/ 3921241 w 4011346"/>
                <a:gd name="connsiteY245" fmla="*/ 574003 h 1711998"/>
                <a:gd name="connsiteX246" fmla="*/ 3907892 w 4011346"/>
                <a:gd name="connsiteY246" fmla="*/ 577341 h 1711998"/>
                <a:gd name="connsiteX247" fmla="*/ 3907892 w 4011346"/>
                <a:gd name="connsiteY247" fmla="*/ 610713 h 1711998"/>
                <a:gd name="connsiteX248" fmla="*/ 3887869 w 4011346"/>
                <a:gd name="connsiteY248" fmla="*/ 604038 h 1711998"/>
                <a:gd name="connsiteX249" fmla="*/ 3874520 w 4011346"/>
                <a:gd name="connsiteY249" fmla="*/ 550643 h 1711998"/>
                <a:gd name="connsiteX250" fmla="*/ 3817787 w 4011346"/>
                <a:gd name="connsiteY250" fmla="*/ 487236 h 1711998"/>
                <a:gd name="connsiteX251" fmla="*/ 3717671 w 4011346"/>
                <a:gd name="connsiteY251" fmla="*/ 410479 h 1711998"/>
                <a:gd name="connsiteX252" fmla="*/ 3664275 w 4011346"/>
                <a:gd name="connsiteY252" fmla="*/ 390456 h 1711998"/>
                <a:gd name="connsiteX253" fmla="*/ 3584181 w 4011346"/>
                <a:gd name="connsiteY253" fmla="*/ 383782 h 1711998"/>
                <a:gd name="connsiteX254" fmla="*/ 3520774 w 4011346"/>
                <a:gd name="connsiteY254" fmla="*/ 367095 h 1711998"/>
                <a:gd name="connsiteX255" fmla="*/ 3530786 w 4011346"/>
                <a:gd name="connsiteY255" fmla="*/ 407142 h 1711998"/>
                <a:gd name="connsiteX256" fmla="*/ 3537460 w 4011346"/>
                <a:gd name="connsiteY256" fmla="*/ 433840 h 1711998"/>
                <a:gd name="connsiteX257" fmla="*/ 3507425 w 4011346"/>
                <a:gd name="connsiteY257" fmla="*/ 457200 h 1711998"/>
                <a:gd name="connsiteX258" fmla="*/ 3477390 w 4011346"/>
                <a:gd name="connsiteY258" fmla="*/ 430503 h 1711998"/>
                <a:gd name="connsiteX259" fmla="*/ 3477390 w 4011346"/>
                <a:gd name="connsiteY259" fmla="*/ 410479 h 1711998"/>
                <a:gd name="connsiteX260" fmla="*/ 3504088 w 4011346"/>
                <a:gd name="connsiteY260" fmla="*/ 390456 h 1711998"/>
                <a:gd name="connsiteX261" fmla="*/ 3467379 w 4011346"/>
                <a:gd name="connsiteY261" fmla="*/ 377107 h 1711998"/>
                <a:gd name="connsiteX262" fmla="*/ 3450692 w 4011346"/>
                <a:gd name="connsiteY262" fmla="*/ 403805 h 1711998"/>
                <a:gd name="connsiteX263" fmla="*/ 3440681 w 4011346"/>
                <a:gd name="connsiteY263" fmla="*/ 417154 h 1711998"/>
                <a:gd name="connsiteX264" fmla="*/ 3357250 w 4011346"/>
                <a:gd name="connsiteY264" fmla="*/ 403805 h 1711998"/>
                <a:gd name="connsiteX265" fmla="*/ 3297180 w 4011346"/>
                <a:gd name="connsiteY265" fmla="*/ 410479 h 1711998"/>
                <a:gd name="connsiteX266" fmla="*/ 3267145 w 4011346"/>
                <a:gd name="connsiteY266" fmla="*/ 387119 h 1711998"/>
                <a:gd name="connsiteX267" fmla="*/ 3267145 w 4011346"/>
                <a:gd name="connsiteY267" fmla="*/ 350409 h 1711998"/>
                <a:gd name="connsiteX268" fmla="*/ 3203738 w 4011346"/>
                <a:gd name="connsiteY268" fmla="*/ 293676 h 1711998"/>
                <a:gd name="connsiteX269" fmla="*/ 3076923 w 4011346"/>
                <a:gd name="connsiteY269" fmla="*/ 300351 h 1711998"/>
                <a:gd name="connsiteX270" fmla="*/ 3043551 w 4011346"/>
                <a:gd name="connsiteY270" fmla="*/ 276990 h 1711998"/>
                <a:gd name="connsiteX271" fmla="*/ 3000167 w 4011346"/>
                <a:gd name="connsiteY271" fmla="*/ 230269 h 1711998"/>
                <a:gd name="connsiteX272" fmla="*/ 3013516 w 4011346"/>
                <a:gd name="connsiteY272" fmla="*/ 223595 h 1711998"/>
                <a:gd name="connsiteX273" fmla="*/ 3000167 w 4011346"/>
                <a:gd name="connsiteY273" fmla="*/ 203571 h 1711998"/>
                <a:gd name="connsiteX274" fmla="*/ 2970132 w 4011346"/>
                <a:gd name="connsiteY274" fmla="*/ 200234 h 1711998"/>
                <a:gd name="connsiteX275" fmla="*/ 2920073 w 4011346"/>
                <a:gd name="connsiteY275" fmla="*/ 246955 h 1711998"/>
                <a:gd name="connsiteX276" fmla="*/ 2920073 w 4011346"/>
                <a:gd name="connsiteY276" fmla="*/ 246955 h 1711998"/>
                <a:gd name="connsiteX277" fmla="*/ 2916736 w 4011346"/>
                <a:gd name="connsiteY277" fmla="*/ 196897 h 1711998"/>
                <a:gd name="connsiteX278" fmla="*/ 2936760 w 4011346"/>
                <a:gd name="connsiteY278" fmla="*/ 193560 h 1711998"/>
                <a:gd name="connsiteX279" fmla="*/ 2866678 w 4011346"/>
                <a:gd name="connsiteY279" fmla="*/ 163525 h 1711998"/>
                <a:gd name="connsiteX280" fmla="*/ 2813282 w 4011346"/>
                <a:gd name="connsiteY280" fmla="*/ 160187 h 1711998"/>
                <a:gd name="connsiteX281" fmla="*/ 2793259 w 4011346"/>
                <a:gd name="connsiteY281" fmla="*/ 183548 h 1711998"/>
                <a:gd name="connsiteX282" fmla="*/ 2743200 w 4011346"/>
                <a:gd name="connsiteY282" fmla="*/ 193560 h 1711998"/>
                <a:gd name="connsiteX283" fmla="*/ 2786584 w 4011346"/>
                <a:gd name="connsiteY283" fmla="*/ 203571 h 1711998"/>
                <a:gd name="connsiteX284" fmla="*/ 2763224 w 4011346"/>
                <a:gd name="connsiteY284" fmla="*/ 223595 h 1711998"/>
                <a:gd name="connsiteX285" fmla="*/ 2769898 w 4011346"/>
                <a:gd name="connsiteY285" fmla="*/ 273653 h 1711998"/>
                <a:gd name="connsiteX286" fmla="*/ 2749875 w 4011346"/>
                <a:gd name="connsiteY286" fmla="*/ 256967 h 1711998"/>
                <a:gd name="connsiteX287" fmla="*/ 2733189 w 4011346"/>
                <a:gd name="connsiteY287" fmla="*/ 270316 h 1711998"/>
                <a:gd name="connsiteX288" fmla="*/ 2666444 w 4011346"/>
                <a:gd name="connsiteY288" fmla="*/ 260304 h 1711998"/>
                <a:gd name="connsiteX289" fmla="*/ 2636409 w 4011346"/>
                <a:gd name="connsiteY289" fmla="*/ 270316 h 1711998"/>
                <a:gd name="connsiteX290" fmla="*/ 2603037 w 4011346"/>
                <a:gd name="connsiteY290" fmla="*/ 230269 h 1711998"/>
                <a:gd name="connsiteX291" fmla="*/ 2569665 w 4011346"/>
                <a:gd name="connsiteY291" fmla="*/ 313700 h 1711998"/>
                <a:gd name="connsiteX292" fmla="*/ 2552979 w 4011346"/>
                <a:gd name="connsiteY292" fmla="*/ 333723 h 1711998"/>
                <a:gd name="connsiteX293" fmla="*/ 2469548 w 4011346"/>
                <a:gd name="connsiteY293" fmla="*/ 196897 h 1711998"/>
                <a:gd name="connsiteX294" fmla="*/ 2446187 w 4011346"/>
                <a:gd name="connsiteY294" fmla="*/ 213583 h 1711998"/>
                <a:gd name="connsiteX295" fmla="*/ 2442850 w 4011346"/>
                <a:gd name="connsiteY295" fmla="*/ 180211 h 1711998"/>
                <a:gd name="connsiteX296" fmla="*/ 2449525 w 4011346"/>
                <a:gd name="connsiteY296" fmla="*/ 110129 h 1711998"/>
                <a:gd name="connsiteX297" fmla="*/ 2386117 w 4011346"/>
                <a:gd name="connsiteY297" fmla="*/ 83431 h 1711998"/>
                <a:gd name="connsiteX298" fmla="*/ 2369431 w 4011346"/>
                <a:gd name="connsiteY298" fmla="*/ 123478 h 1711998"/>
                <a:gd name="connsiteX299" fmla="*/ 2379443 w 4011346"/>
                <a:gd name="connsiteY299" fmla="*/ 146838 h 1711998"/>
                <a:gd name="connsiteX300" fmla="*/ 2376106 w 4011346"/>
                <a:gd name="connsiteY300" fmla="*/ 166862 h 1711998"/>
                <a:gd name="connsiteX301" fmla="*/ 2352745 w 4011346"/>
                <a:gd name="connsiteY301" fmla="*/ 143501 h 1711998"/>
                <a:gd name="connsiteX302" fmla="*/ 2316036 w 4011346"/>
                <a:gd name="connsiteY302" fmla="*/ 150176 h 1711998"/>
                <a:gd name="connsiteX303" fmla="*/ 2272652 w 4011346"/>
                <a:gd name="connsiteY303" fmla="*/ 136827 h 1711998"/>
                <a:gd name="connsiteX304" fmla="*/ 2245954 w 4011346"/>
                <a:gd name="connsiteY304" fmla="*/ 96780 h 1711998"/>
                <a:gd name="connsiteX305" fmla="*/ 2209244 w 4011346"/>
                <a:gd name="connsiteY305" fmla="*/ 93443 h 1711998"/>
                <a:gd name="connsiteX306" fmla="*/ 2159186 w 4011346"/>
                <a:gd name="connsiteY306" fmla="*/ 83431 h 1711998"/>
                <a:gd name="connsiteX307" fmla="*/ 2132488 w 4011346"/>
                <a:gd name="connsiteY307" fmla="*/ 100117 h 1711998"/>
                <a:gd name="connsiteX308" fmla="*/ 2115802 w 4011346"/>
                <a:gd name="connsiteY308" fmla="*/ 113466 h 1711998"/>
                <a:gd name="connsiteX309" fmla="*/ 2115802 w 4011346"/>
                <a:gd name="connsiteY309" fmla="*/ 83431 h 1711998"/>
                <a:gd name="connsiteX310" fmla="*/ 2082430 w 4011346"/>
                <a:gd name="connsiteY310" fmla="*/ 80094 h 1711998"/>
                <a:gd name="connsiteX311" fmla="*/ 2045720 w 4011346"/>
                <a:gd name="connsiteY311" fmla="*/ 53396 h 1711998"/>
                <a:gd name="connsiteX312" fmla="*/ 2025697 w 4011346"/>
                <a:gd name="connsiteY312" fmla="*/ 83431 h 1711998"/>
                <a:gd name="connsiteX313" fmla="*/ 2055732 w 4011346"/>
                <a:gd name="connsiteY313" fmla="*/ 80094 h 1711998"/>
                <a:gd name="connsiteX314" fmla="*/ 2045720 w 4011346"/>
                <a:gd name="connsiteY314" fmla="*/ 106792 h 1711998"/>
                <a:gd name="connsiteX315" fmla="*/ 1988987 w 4011346"/>
                <a:gd name="connsiteY315" fmla="*/ 126815 h 1711998"/>
                <a:gd name="connsiteX316" fmla="*/ 1935592 w 4011346"/>
                <a:gd name="connsiteY316" fmla="*/ 136827 h 1711998"/>
                <a:gd name="connsiteX317" fmla="*/ 1995662 w 4011346"/>
                <a:gd name="connsiteY317" fmla="*/ 80094 h 1711998"/>
                <a:gd name="connsiteX318" fmla="*/ 2055732 w 4011346"/>
                <a:gd name="connsiteY318" fmla="*/ 10012 h 1711998"/>
                <a:gd name="connsiteX319" fmla="*/ 2055732 w 4011346"/>
                <a:gd name="connsiteY319" fmla="*/ 10012 h 1711998"/>
                <a:gd name="connsiteX320" fmla="*/ 1648590 w 4011346"/>
                <a:gd name="connsiteY320" fmla="*/ 0 h 1711998"/>
                <a:gd name="connsiteX321" fmla="*/ 1465043 w 4011346"/>
                <a:gd name="connsiteY321" fmla="*/ 0 h 1711998"/>
                <a:gd name="connsiteX322" fmla="*/ 1448357 w 4011346"/>
                <a:gd name="connsiteY322" fmla="*/ 26698 h 1711998"/>
                <a:gd name="connsiteX323" fmla="*/ 1481729 w 4011346"/>
                <a:gd name="connsiteY323" fmla="*/ 60071 h 1711998"/>
                <a:gd name="connsiteX324" fmla="*/ 1481729 w 4011346"/>
                <a:gd name="connsiteY324" fmla="*/ 90106 h 1711998"/>
                <a:gd name="connsiteX325" fmla="*/ 1458368 w 4011346"/>
                <a:gd name="connsiteY325" fmla="*/ 93443 h 1711998"/>
                <a:gd name="connsiteX326" fmla="*/ 1458368 w 4011346"/>
                <a:gd name="connsiteY326" fmla="*/ 73419 h 1711998"/>
                <a:gd name="connsiteX327" fmla="*/ 1418322 w 4011346"/>
                <a:gd name="connsiteY327" fmla="*/ 83431 h 1711998"/>
                <a:gd name="connsiteX328" fmla="*/ 1368263 w 4011346"/>
                <a:gd name="connsiteY328" fmla="*/ 90106 h 1711998"/>
                <a:gd name="connsiteX329" fmla="*/ 1321542 w 4011346"/>
                <a:gd name="connsiteY329" fmla="*/ 96780 h 1711998"/>
                <a:gd name="connsiteX330" fmla="*/ 1318205 w 4011346"/>
                <a:gd name="connsiteY330" fmla="*/ 183548 h 1711998"/>
                <a:gd name="connsiteX331" fmla="*/ 1358252 w 4011346"/>
                <a:gd name="connsiteY331" fmla="*/ 206909 h 1711998"/>
                <a:gd name="connsiteX332" fmla="*/ 1374938 w 4011346"/>
                <a:gd name="connsiteY332" fmla="*/ 236944 h 1711998"/>
                <a:gd name="connsiteX333" fmla="*/ 1384949 w 4011346"/>
                <a:gd name="connsiteY333" fmla="*/ 260304 h 1711998"/>
                <a:gd name="connsiteX334" fmla="*/ 1394961 w 4011346"/>
                <a:gd name="connsiteY334" fmla="*/ 310363 h 1711998"/>
                <a:gd name="connsiteX335" fmla="*/ 1384949 w 4011346"/>
                <a:gd name="connsiteY335" fmla="*/ 340398 h 1711998"/>
                <a:gd name="connsiteX336" fmla="*/ 1358252 w 4011346"/>
                <a:gd name="connsiteY336" fmla="*/ 307025 h 1711998"/>
                <a:gd name="connsiteX337" fmla="*/ 1361589 w 4011346"/>
                <a:gd name="connsiteY337" fmla="*/ 276990 h 1711998"/>
                <a:gd name="connsiteX338" fmla="*/ 1351577 w 4011346"/>
                <a:gd name="connsiteY338" fmla="*/ 236944 h 1711998"/>
                <a:gd name="connsiteX339" fmla="*/ 1328217 w 4011346"/>
                <a:gd name="connsiteY339" fmla="*/ 243618 h 1711998"/>
                <a:gd name="connsiteX340" fmla="*/ 1281495 w 4011346"/>
                <a:gd name="connsiteY340" fmla="*/ 206909 h 1711998"/>
                <a:gd name="connsiteX341" fmla="*/ 1241449 w 4011346"/>
                <a:gd name="connsiteY341" fmla="*/ 203571 h 1711998"/>
                <a:gd name="connsiteX342" fmla="*/ 1241449 w 4011346"/>
                <a:gd name="connsiteY342" fmla="*/ 250292 h 1711998"/>
                <a:gd name="connsiteX343" fmla="*/ 1201402 w 4011346"/>
                <a:gd name="connsiteY343" fmla="*/ 230269 h 1711998"/>
                <a:gd name="connsiteX344" fmla="*/ 1228100 w 4011346"/>
                <a:gd name="connsiteY344" fmla="*/ 280327 h 1711998"/>
                <a:gd name="connsiteX345" fmla="*/ 1258135 w 4011346"/>
                <a:gd name="connsiteY345" fmla="*/ 290339 h 1711998"/>
                <a:gd name="connsiteX346" fmla="*/ 1258135 w 4011346"/>
                <a:gd name="connsiteY346" fmla="*/ 310363 h 1711998"/>
                <a:gd name="connsiteX347" fmla="*/ 1198065 w 4011346"/>
                <a:gd name="connsiteY347" fmla="*/ 287002 h 1711998"/>
                <a:gd name="connsiteX348" fmla="*/ 1181379 w 4011346"/>
                <a:gd name="connsiteY348" fmla="*/ 287002 h 1711998"/>
                <a:gd name="connsiteX349" fmla="*/ 1178041 w 4011346"/>
                <a:gd name="connsiteY349" fmla="*/ 243618 h 1711998"/>
                <a:gd name="connsiteX350" fmla="*/ 1171367 w 4011346"/>
                <a:gd name="connsiteY350" fmla="*/ 156850 h 1711998"/>
                <a:gd name="connsiteX351" fmla="*/ 1161355 w 4011346"/>
                <a:gd name="connsiteY351" fmla="*/ 226932 h 1711998"/>
                <a:gd name="connsiteX352" fmla="*/ 1137995 w 4011346"/>
                <a:gd name="connsiteY352" fmla="*/ 256967 h 1711998"/>
                <a:gd name="connsiteX353" fmla="*/ 1158018 w 4011346"/>
                <a:gd name="connsiteY353" fmla="*/ 303688 h 1711998"/>
                <a:gd name="connsiteX354" fmla="*/ 1158018 w 4011346"/>
                <a:gd name="connsiteY354" fmla="*/ 337060 h 1711998"/>
                <a:gd name="connsiteX355" fmla="*/ 1141332 w 4011346"/>
                <a:gd name="connsiteY355" fmla="*/ 387119 h 1711998"/>
                <a:gd name="connsiteX356" fmla="*/ 1154681 w 4011346"/>
                <a:gd name="connsiteY356" fmla="*/ 420491 h 1711998"/>
                <a:gd name="connsiteX357" fmla="*/ 1184716 w 4011346"/>
                <a:gd name="connsiteY357" fmla="*/ 427165 h 1711998"/>
                <a:gd name="connsiteX358" fmla="*/ 1221425 w 4011346"/>
                <a:gd name="connsiteY358" fmla="*/ 433840 h 1711998"/>
                <a:gd name="connsiteX359" fmla="*/ 1241449 w 4011346"/>
                <a:gd name="connsiteY359" fmla="*/ 457200 h 1711998"/>
                <a:gd name="connsiteX360" fmla="*/ 1258135 w 4011346"/>
                <a:gd name="connsiteY360" fmla="*/ 500584 h 1711998"/>
                <a:gd name="connsiteX361" fmla="*/ 1258135 w 4011346"/>
                <a:gd name="connsiteY361" fmla="*/ 500584 h 1711998"/>
                <a:gd name="connsiteX362" fmla="*/ 1254798 w 4011346"/>
                <a:gd name="connsiteY362" fmla="*/ 533957 h 1711998"/>
                <a:gd name="connsiteX363" fmla="*/ 1274821 w 4011346"/>
                <a:gd name="connsiteY363" fmla="*/ 553980 h 1711998"/>
                <a:gd name="connsiteX364" fmla="*/ 1244786 w 4011346"/>
                <a:gd name="connsiteY364" fmla="*/ 560655 h 1711998"/>
                <a:gd name="connsiteX365" fmla="*/ 1224763 w 4011346"/>
                <a:gd name="connsiteY365" fmla="*/ 520608 h 1711998"/>
                <a:gd name="connsiteX366" fmla="*/ 1224763 w 4011346"/>
                <a:gd name="connsiteY366" fmla="*/ 480561 h 1711998"/>
                <a:gd name="connsiteX367" fmla="*/ 1194727 w 4011346"/>
                <a:gd name="connsiteY367" fmla="*/ 443852 h 1711998"/>
                <a:gd name="connsiteX368" fmla="*/ 1164692 w 4011346"/>
                <a:gd name="connsiteY368" fmla="*/ 487236 h 1711998"/>
                <a:gd name="connsiteX369" fmla="*/ 1178041 w 4011346"/>
                <a:gd name="connsiteY369" fmla="*/ 530619 h 1711998"/>
                <a:gd name="connsiteX370" fmla="*/ 1137995 w 4011346"/>
                <a:gd name="connsiteY370" fmla="*/ 587352 h 1711998"/>
                <a:gd name="connsiteX371" fmla="*/ 1097948 w 4011346"/>
                <a:gd name="connsiteY371" fmla="*/ 644085 h 1711998"/>
                <a:gd name="connsiteX372" fmla="*/ 1007843 w 4011346"/>
                <a:gd name="connsiteY372" fmla="*/ 607376 h 1711998"/>
                <a:gd name="connsiteX373" fmla="*/ 1074587 w 4011346"/>
                <a:gd name="connsiteY373" fmla="*/ 604038 h 1711998"/>
                <a:gd name="connsiteX374" fmla="*/ 1107960 w 4011346"/>
                <a:gd name="connsiteY374" fmla="*/ 540631 h 1711998"/>
                <a:gd name="connsiteX375" fmla="*/ 1121309 w 4011346"/>
                <a:gd name="connsiteY375" fmla="*/ 497247 h 1711998"/>
                <a:gd name="connsiteX376" fmla="*/ 1127983 w 4011346"/>
                <a:gd name="connsiteY376" fmla="*/ 463875 h 1711998"/>
                <a:gd name="connsiteX377" fmla="*/ 1117971 w 4011346"/>
                <a:gd name="connsiteY377" fmla="*/ 447189 h 1711998"/>
                <a:gd name="connsiteX378" fmla="*/ 1114634 w 4011346"/>
                <a:gd name="connsiteY378" fmla="*/ 397130 h 1711998"/>
                <a:gd name="connsiteX379" fmla="*/ 1104622 w 4011346"/>
                <a:gd name="connsiteY379" fmla="*/ 317037 h 1711998"/>
                <a:gd name="connsiteX380" fmla="*/ 1101285 w 4011346"/>
                <a:gd name="connsiteY380" fmla="*/ 256967 h 1711998"/>
                <a:gd name="connsiteX381" fmla="*/ 1124646 w 4011346"/>
                <a:gd name="connsiteY381" fmla="*/ 163525 h 1711998"/>
                <a:gd name="connsiteX382" fmla="*/ 1031203 w 4011346"/>
                <a:gd name="connsiteY382" fmla="*/ 153513 h 1711998"/>
                <a:gd name="connsiteX383" fmla="*/ 1014517 w 4011346"/>
                <a:gd name="connsiteY383" fmla="*/ 210246 h 1711998"/>
                <a:gd name="connsiteX384" fmla="*/ 1024529 w 4011346"/>
                <a:gd name="connsiteY384" fmla="*/ 256967 h 1711998"/>
                <a:gd name="connsiteX385" fmla="*/ 981145 w 4011346"/>
                <a:gd name="connsiteY385" fmla="*/ 310363 h 1711998"/>
                <a:gd name="connsiteX386" fmla="*/ 991157 w 4011346"/>
                <a:gd name="connsiteY386" fmla="*/ 347072 h 1711998"/>
                <a:gd name="connsiteX387" fmla="*/ 981145 w 4011346"/>
                <a:gd name="connsiteY387" fmla="*/ 393793 h 1711998"/>
                <a:gd name="connsiteX388" fmla="*/ 1001168 w 4011346"/>
                <a:gd name="connsiteY388" fmla="*/ 417154 h 1711998"/>
                <a:gd name="connsiteX389" fmla="*/ 1017854 w 4011346"/>
                <a:gd name="connsiteY389" fmla="*/ 463875 h 1711998"/>
                <a:gd name="connsiteX390" fmla="*/ 1047890 w 4011346"/>
                <a:gd name="connsiteY390" fmla="*/ 450526 h 1711998"/>
                <a:gd name="connsiteX391" fmla="*/ 1014517 w 4011346"/>
                <a:gd name="connsiteY391" fmla="*/ 503922 h 1711998"/>
                <a:gd name="connsiteX392" fmla="*/ 957784 w 4011346"/>
                <a:gd name="connsiteY392" fmla="*/ 450526 h 1711998"/>
                <a:gd name="connsiteX393" fmla="*/ 884365 w 4011346"/>
                <a:gd name="connsiteY393" fmla="*/ 413817 h 1711998"/>
                <a:gd name="connsiteX394" fmla="*/ 824295 w 4011346"/>
                <a:gd name="connsiteY394" fmla="*/ 390456 h 1711998"/>
                <a:gd name="connsiteX395" fmla="*/ 810946 w 4011346"/>
                <a:gd name="connsiteY395" fmla="*/ 427165 h 1711998"/>
                <a:gd name="connsiteX396" fmla="*/ 827633 w 4011346"/>
                <a:gd name="connsiteY396" fmla="*/ 463875 h 1711998"/>
                <a:gd name="connsiteX397" fmla="*/ 814284 w 4011346"/>
                <a:gd name="connsiteY397" fmla="*/ 487236 h 1711998"/>
                <a:gd name="connsiteX398" fmla="*/ 800935 w 4011346"/>
                <a:gd name="connsiteY398" fmla="*/ 503922 h 1711998"/>
                <a:gd name="connsiteX399" fmla="*/ 770900 w 4011346"/>
                <a:gd name="connsiteY399" fmla="*/ 447189 h 1711998"/>
                <a:gd name="connsiteX400" fmla="*/ 744202 w 4011346"/>
                <a:gd name="connsiteY400" fmla="*/ 483898 h 1711998"/>
                <a:gd name="connsiteX401" fmla="*/ 707492 w 4011346"/>
                <a:gd name="connsiteY401" fmla="*/ 477224 h 1711998"/>
                <a:gd name="connsiteX402" fmla="*/ 654097 w 4011346"/>
                <a:gd name="connsiteY402" fmla="*/ 513933 h 1711998"/>
                <a:gd name="connsiteX403" fmla="*/ 644085 w 4011346"/>
                <a:gd name="connsiteY403" fmla="*/ 490573 h 1711998"/>
                <a:gd name="connsiteX404" fmla="*/ 654097 w 4011346"/>
                <a:gd name="connsiteY404" fmla="*/ 453863 h 1711998"/>
                <a:gd name="connsiteX405" fmla="*/ 614050 w 4011346"/>
                <a:gd name="connsiteY405" fmla="*/ 490573 h 1711998"/>
                <a:gd name="connsiteX406" fmla="*/ 594027 w 4011346"/>
                <a:gd name="connsiteY406" fmla="*/ 490573 h 1711998"/>
                <a:gd name="connsiteX407" fmla="*/ 533957 w 4011346"/>
                <a:gd name="connsiteY407" fmla="*/ 523945 h 1711998"/>
                <a:gd name="connsiteX408" fmla="*/ 510596 w 4011346"/>
                <a:gd name="connsiteY408" fmla="*/ 547306 h 1711998"/>
                <a:gd name="connsiteX409" fmla="*/ 500584 w 4011346"/>
                <a:gd name="connsiteY409" fmla="*/ 594027 h 1711998"/>
                <a:gd name="connsiteX410" fmla="*/ 450526 w 4011346"/>
                <a:gd name="connsiteY410" fmla="*/ 580678 h 1711998"/>
                <a:gd name="connsiteX411" fmla="*/ 433840 w 4011346"/>
                <a:gd name="connsiteY411" fmla="*/ 543968 h 1711998"/>
                <a:gd name="connsiteX412" fmla="*/ 467212 w 4011346"/>
                <a:gd name="connsiteY412" fmla="*/ 513933 h 1711998"/>
                <a:gd name="connsiteX413" fmla="*/ 453863 w 4011346"/>
                <a:gd name="connsiteY413" fmla="*/ 490573 h 1711998"/>
                <a:gd name="connsiteX414" fmla="*/ 390456 w 4011346"/>
                <a:gd name="connsiteY414" fmla="*/ 460538 h 1711998"/>
                <a:gd name="connsiteX415" fmla="*/ 417154 w 4011346"/>
                <a:gd name="connsiteY415" fmla="*/ 510596 h 1711998"/>
                <a:gd name="connsiteX416" fmla="*/ 407142 w 4011346"/>
                <a:gd name="connsiteY416" fmla="*/ 553980 h 1711998"/>
                <a:gd name="connsiteX417" fmla="*/ 413817 w 4011346"/>
                <a:gd name="connsiteY417" fmla="*/ 590690 h 1711998"/>
                <a:gd name="connsiteX418" fmla="*/ 427165 w 4011346"/>
                <a:gd name="connsiteY418" fmla="*/ 614050 h 1711998"/>
                <a:gd name="connsiteX419" fmla="*/ 413817 w 4011346"/>
                <a:gd name="connsiteY419" fmla="*/ 644085 h 1711998"/>
                <a:gd name="connsiteX420" fmla="*/ 390456 w 4011346"/>
                <a:gd name="connsiteY420" fmla="*/ 620725 h 1711998"/>
                <a:gd name="connsiteX421" fmla="*/ 360421 w 4011346"/>
                <a:gd name="connsiteY421" fmla="*/ 617387 h 1711998"/>
                <a:gd name="connsiteX422" fmla="*/ 333723 w 4011346"/>
                <a:gd name="connsiteY422" fmla="*/ 657434 h 1711998"/>
                <a:gd name="connsiteX423" fmla="*/ 307025 w 4011346"/>
                <a:gd name="connsiteY423" fmla="*/ 677457 h 1711998"/>
                <a:gd name="connsiteX424" fmla="*/ 320374 w 4011346"/>
                <a:gd name="connsiteY424" fmla="*/ 704155 h 1711998"/>
                <a:gd name="connsiteX425" fmla="*/ 303688 w 4011346"/>
                <a:gd name="connsiteY425" fmla="*/ 727516 h 1711998"/>
                <a:gd name="connsiteX426" fmla="*/ 233606 w 4011346"/>
                <a:gd name="connsiteY426" fmla="*/ 690806 h 1711998"/>
                <a:gd name="connsiteX427" fmla="*/ 243618 w 4011346"/>
                <a:gd name="connsiteY427" fmla="*/ 740865 h 1711998"/>
                <a:gd name="connsiteX428" fmla="*/ 263641 w 4011346"/>
                <a:gd name="connsiteY428" fmla="*/ 760888 h 1711998"/>
                <a:gd name="connsiteX429" fmla="*/ 250292 w 4011346"/>
                <a:gd name="connsiteY429" fmla="*/ 774237 h 1711998"/>
                <a:gd name="connsiteX430" fmla="*/ 193560 w 4011346"/>
                <a:gd name="connsiteY430" fmla="*/ 737527 h 1711998"/>
                <a:gd name="connsiteX431" fmla="*/ 170199 w 4011346"/>
                <a:gd name="connsiteY431" fmla="*/ 697481 h 1711998"/>
                <a:gd name="connsiteX432" fmla="*/ 170199 w 4011346"/>
                <a:gd name="connsiteY432" fmla="*/ 650760 h 1711998"/>
                <a:gd name="connsiteX433" fmla="*/ 133490 w 4011346"/>
                <a:gd name="connsiteY433" fmla="*/ 574003 h 1711998"/>
                <a:gd name="connsiteX434" fmla="*/ 196897 w 4011346"/>
                <a:gd name="connsiteY434" fmla="*/ 604038 h 1711998"/>
                <a:gd name="connsiteX435" fmla="*/ 256967 w 4011346"/>
                <a:gd name="connsiteY435" fmla="*/ 634073 h 1711998"/>
                <a:gd name="connsiteX436" fmla="*/ 293676 w 4011346"/>
                <a:gd name="connsiteY436" fmla="*/ 637411 h 1711998"/>
                <a:gd name="connsiteX437" fmla="*/ 327049 w 4011346"/>
                <a:gd name="connsiteY437" fmla="*/ 607376 h 1711998"/>
                <a:gd name="connsiteX438" fmla="*/ 343735 w 4011346"/>
                <a:gd name="connsiteY438" fmla="*/ 570666 h 1711998"/>
                <a:gd name="connsiteX439" fmla="*/ 333723 w 4011346"/>
                <a:gd name="connsiteY439" fmla="*/ 520608 h 1711998"/>
                <a:gd name="connsiteX440" fmla="*/ 290339 w 4011346"/>
                <a:gd name="connsiteY440" fmla="*/ 500584 h 1711998"/>
                <a:gd name="connsiteX441" fmla="*/ 236944 w 4011346"/>
                <a:gd name="connsiteY441" fmla="*/ 453863 h 1711998"/>
                <a:gd name="connsiteX442" fmla="*/ 133490 w 4011346"/>
                <a:gd name="connsiteY442" fmla="*/ 397130 h 1711998"/>
                <a:gd name="connsiteX0" fmla="*/ 133490 w 4011346"/>
                <a:gd name="connsiteY0" fmla="*/ 480561 h 1795429"/>
                <a:gd name="connsiteX1" fmla="*/ 46722 w 4011346"/>
                <a:gd name="connsiteY1" fmla="*/ 510596 h 1795429"/>
                <a:gd name="connsiteX2" fmla="*/ 33373 w 4011346"/>
                <a:gd name="connsiteY2" fmla="*/ 540631 h 1795429"/>
                <a:gd name="connsiteX3" fmla="*/ 43384 w 4011346"/>
                <a:gd name="connsiteY3" fmla="*/ 570667 h 1795429"/>
                <a:gd name="connsiteX4" fmla="*/ 60071 w 4011346"/>
                <a:gd name="connsiteY4" fmla="*/ 597364 h 1795429"/>
                <a:gd name="connsiteX5" fmla="*/ 73419 w 4011346"/>
                <a:gd name="connsiteY5" fmla="*/ 627399 h 1795429"/>
                <a:gd name="connsiteX6" fmla="*/ 56733 w 4011346"/>
                <a:gd name="connsiteY6" fmla="*/ 650760 h 1795429"/>
                <a:gd name="connsiteX7" fmla="*/ 76757 w 4011346"/>
                <a:gd name="connsiteY7" fmla="*/ 730853 h 1795429"/>
                <a:gd name="connsiteX8" fmla="*/ 66745 w 4011346"/>
                <a:gd name="connsiteY8" fmla="*/ 747540 h 1795429"/>
                <a:gd name="connsiteX9" fmla="*/ 70082 w 4011346"/>
                <a:gd name="connsiteY9" fmla="*/ 774237 h 1795429"/>
                <a:gd name="connsiteX10" fmla="*/ 70082 w 4011346"/>
                <a:gd name="connsiteY10" fmla="*/ 814284 h 1795429"/>
                <a:gd name="connsiteX11" fmla="*/ 80094 w 4011346"/>
                <a:gd name="connsiteY11" fmla="*/ 834307 h 1795429"/>
                <a:gd name="connsiteX12" fmla="*/ 76757 w 4011346"/>
                <a:gd name="connsiteY12" fmla="*/ 857668 h 1795429"/>
                <a:gd name="connsiteX13" fmla="*/ 106792 w 4011346"/>
                <a:gd name="connsiteY13" fmla="*/ 891040 h 1795429"/>
                <a:gd name="connsiteX14" fmla="*/ 106792 w 4011346"/>
                <a:gd name="connsiteY14" fmla="*/ 921075 h 1795429"/>
                <a:gd name="connsiteX15" fmla="*/ 13349 w 4011346"/>
                <a:gd name="connsiteY15" fmla="*/ 1011180 h 1795429"/>
                <a:gd name="connsiteX16" fmla="*/ 33373 w 4011346"/>
                <a:gd name="connsiteY16" fmla="*/ 1044553 h 1795429"/>
                <a:gd name="connsiteX17" fmla="*/ 33373 w 4011346"/>
                <a:gd name="connsiteY17" fmla="*/ 1044553 h 1795429"/>
                <a:gd name="connsiteX18" fmla="*/ 16687 w 4011346"/>
                <a:gd name="connsiteY18" fmla="*/ 1074588 h 1795429"/>
                <a:gd name="connsiteX19" fmla="*/ 3338 w 4011346"/>
                <a:gd name="connsiteY19" fmla="*/ 1104623 h 1795429"/>
                <a:gd name="connsiteX20" fmla="*/ 0 w 4011346"/>
                <a:gd name="connsiteY20" fmla="*/ 1164693 h 1795429"/>
                <a:gd name="connsiteX21" fmla="*/ 16687 w 4011346"/>
                <a:gd name="connsiteY21" fmla="*/ 1208077 h 1795429"/>
                <a:gd name="connsiteX22" fmla="*/ 20024 w 4011346"/>
                <a:gd name="connsiteY22" fmla="*/ 1241449 h 1795429"/>
                <a:gd name="connsiteX23" fmla="*/ 56733 w 4011346"/>
                <a:gd name="connsiteY23" fmla="*/ 1251461 h 1795429"/>
                <a:gd name="connsiteX24" fmla="*/ 116803 w 4011346"/>
                <a:gd name="connsiteY24" fmla="*/ 1338229 h 1795429"/>
                <a:gd name="connsiteX25" fmla="*/ 96780 w 4011346"/>
                <a:gd name="connsiteY25" fmla="*/ 1361589 h 1795429"/>
                <a:gd name="connsiteX26" fmla="*/ 93443 w 4011346"/>
                <a:gd name="connsiteY26" fmla="*/ 1391624 h 1795429"/>
                <a:gd name="connsiteX27" fmla="*/ 120141 w 4011346"/>
                <a:gd name="connsiteY27" fmla="*/ 1394961 h 1795429"/>
                <a:gd name="connsiteX28" fmla="*/ 160187 w 4011346"/>
                <a:gd name="connsiteY28" fmla="*/ 1408310 h 1795429"/>
                <a:gd name="connsiteX29" fmla="*/ 186885 w 4011346"/>
                <a:gd name="connsiteY29" fmla="*/ 1421659 h 1795429"/>
                <a:gd name="connsiteX30" fmla="*/ 213583 w 4011346"/>
                <a:gd name="connsiteY30" fmla="*/ 1451694 h 1795429"/>
                <a:gd name="connsiteX31" fmla="*/ 243618 w 4011346"/>
                <a:gd name="connsiteY31" fmla="*/ 1455031 h 1795429"/>
                <a:gd name="connsiteX32" fmla="*/ 287002 w 4011346"/>
                <a:gd name="connsiteY32" fmla="*/ 1485067 h 1795429"/>
                <a:gd name="connsiteX33" fmla="*/ 310363 w 4011346"/>
                <a:gd name="connsiteY33" fmla="*/ 1495078 h 1795429"/>
                <a:gd name="connsiteX34" fmla="*/ 310363 w 4011346"/>
                <a:gd name="connsiteY34" fmla="*/ 1531788 h 1795429"/>
                <a:gd name="connsiteX35" fmla="*/ 270316 w 4011346"/>
                <a:gd name="connsiteY35" fmla="*/ 1571834 h 1795429"/>
                <a:gd name="connsiteX36" fmla="*/ 280327 w 4011346"/>
                <a:gd name="connsiteY36" fmla="*/ 1595195 h 1795429"/>
                <a:gd name="connsiteX37" fmla="*/ 273653 w 4011346"/>
                <a:gd name="connsiteY37" fmla="*/ 1615218 h 1795429"/>
                <a:gd name="connsiteX38" fmla="*/ 266979 w 4011346"/>
                <a:gd name="connsiteY38" fmla="*/ 1631904 h 1795429"/>
                <a:gd name="connsiteX39" fmla="*/ 240281 w 4011346"/>
                <a:gd name="connsiteY39" fmla="*/ 1671951 h 1795429"/>
                <a:gd name="connsiteX40" fmla="*/ 307025 w 4011346"/>
                <a:gd name="connsiteY40" fmla="*/ 1708661 h 1795429"/>
                <a:gd name="connsiteX41" fmla="*/ 337060 w 4011346"/>
                <a:gd name="connsiteY41" fmla="*/ 1715335 h 1795429"/>
                <a:gd name="connsiteX42" fmla="*/ 360421 w 4011346"/>
                <a:gd name="connsiteY42" fmla="*/ 1722010 h 1795429"/>
                <a:gd name="connsiteX43" fmla="*/ 380444 w 4011346"/>
                <a:gd name="connsiteY43" fmla="*/ 1728684 h 1795429"/>
                <a:gd name="connsiteX44" fmla="*/ 407142 w 4011346"/>
                <a:gd name="connsiteY44" fmla="*/ 1748707 h 1795429"/>
                <a:gd name="connsiteX45" fmla="*/ 437177 w 4011346"/>
                <a:gd name="connsiteY45" fmla="*/ 1745370 h 1795429"/>
                <a:gd name="connsiteX46" fmla="*/ 507259 w 4011346"/>
                <a:gd name="connsiteY46" fmla="*/ 1795429 h 1795429"/>
                <a:gd name="connsiteX47" fmla="*/ 517271 w 4011346"/>
                <a:gd name="connsiteY47" fmla="*/ 1782080 h 1795429"/>
                <a:gd name="connsiteX48" fmla="*/ 507259 w 4011346"/>
                <a:gd name="connsiteY48" fmla="*/ 1742033 h 1795429"/>
                <a:gd name="connsiteX49" fmla="*/ 500584 w 4011346"/>
                <a:gd name="connsiteY49" fmla="*/ 1708661 h 1795429"/>
                <a:gd name="connsiteX50" fmla="*/ 483898 w 4011346"/>
                <a:gd name="connsiteY50" fmla="*/ 1665277 h 1795429"/>
                <a:gd name="connsiteX51" fmla="*/ 513933 w 4011346"/>
                <a:gd name="connsiteY51" fmla="*/ 1645253 h 1795429"/>
                <a:gd name="connsiteX52" fmla="*/ 547306 w 4011346"/>
                <a:gd name="connsiteY52" fmla="*/ 1621893 h 1795429"/>
                <a:gd name="connsiteX53" fmla="*/ 527282 w 4011346"/>
                <a:gd name="connsiteY53" fmla="*/ 1605207 h 1795429"/>
                <a:gd name="connsiteX54" fmla="*/ 517271 w 4011346"/>
                <a:gd name="connsiteY54" fmla="*/ 1571834 h 1795429"/>
                <a:gd name="connsiteX55" fmla="*/ 480561 w 4011346"/>
                <a:gd name="connsiteY55" fmla="*/ 1555148 h 1795429"/>
                <a:gd name="connsiteX56" fmla="*/ 470549 w 4011346"/>
                <a:gd name="connsiteY56" fmla="*/ 1535125 h 1795429"/>
                <a:gd name="connsiteX57" fmla="*/ 480561 w 4011346"/>
                <a:gd name="connsiteY57" fmla="*/ 1505090 h 1795429"/>
                <a:gd name="connsiteX58" fmla="*/ 490573 w 4011346"/>
                <a:gd name="connsiteY58" fmla="*/ 1465043 h 1795429"/>
                <a:gd name="connsiteX59" fmla="*/ 513933 w 4011346"/>
                <a:gd name="connsiteY59" fmla="*/ 1485067 h 1795429"/>
                <a:gd name="connsiteX60" fmla="*/ 520608 w 4011346"/>
                <a:gd name="connsiteY60" fmla="*/ 1468380 h 1795429"/>
                <a:gd name="connsiteX61" fmla="*/ 543968 w 4011346"/>
                <a:gd name="connsiteY61" fmla="*/ 1431671 h 1795429"/>
                <a:gd name="connsiteX62" fmla="*/ 574003 w 4011346"/>
                <a:gd name="connsiteY62" fmla="*/ 1414985 h 1795429"/>
                <a:gd name="connsiteX63" fmla="*/ 590690 w 4011346"/>
                <a:gd name="connsiteY63" fmla="*/ 1428334 h 1795429"/>
                <a:gd name="connsiteX64" fmla="*/ 610713 w 4011346"/>
                <a:gd name="connsiteY64" fmla="*/ 1401636 h 1795429"/>
                <a:gd name="connsiteX65" fmla="*/ 630736 w 4011346"/>
                <a:gd name="connsiteY65" fmla="*/ 1428334 h 1795429"/>
                <a:gd name="connsiteX66" fmla="*/ 657434 w 4011346"/>
                <a:gd name="connsiteY66" fmla="*/ 1451694 h 1795429"/>
                <a:gd name="connsiteX67" fmla="*/ 674120 w 4011346"/>
                <a:gd name="connsiteY67" fmla="*/ 1458369 h 1795429"/>
                <a:gd name="connsiteX68" fmla="*/ 697481 w 4011346"/>
                <a:gd name="connsiteY68" fmla="*/ 1458369 h 1795429"/>
                <a:gd name="connsiteX69" fmla="*/ 717504 w 4011346"/>
                <a:gd name="connsiteY69" fmla="*/ 1445020 h 1795429"/>
                <a:gd name="connsiteX70" fmla="*/ 744202 w 4011346"/>
                <a:gd name="connsiteY70" fmla="*/ 1445020 h 1795429"/>
                <a:gd name="connsiteX71" fmla="*/ 760888 w 4011346"/>
                <a:gd name="connsiteY71" fmla="*/ 1441683 h 1795429"/>
                <a:gd name="connsiteX72" fmla="*/ 790923 w 4011346"/>
                <a:gd name="connsiteY72" fmla="*/ 1475055 h 1795429"/>
                <a:gd name="connsiteX73" fmla="*/ 797598 w 4011346"/>
                <a:gd name="connsiteY73" fmla="*/ 1448357 h 1795429"/>
                <a:gd name="connsiteX74" fmla="*/ 817621 w 4011346"/>
                <a:gd name="connsiteY74" fmla="*/ 1465043 h 1795429"/>
                <a:gd name="connsiteX75" fmla="*/ 837644 w 4011346"/>
                <a:gd name="connsiteY75" fmla="*/ 1441683 h 1795429"/>
                <a:gd name="connsiteX76" fmla="*/ 827633 w 4011346"/>
                <a:gd name="connsiteY76" fmla="*/ 1421659 h 1795429"/>
                <a:gd name="connsiteX77" fmla="*/ 810946 w 4011346"/>
                <a:gd name="connsiteY77" fmla="*/ 1408310 h 1795429"/>
                <a:gd name="connsiteX78" fmla="*/ 810946 w 4011346"/>
                <a:gd name="connsiteY78" fmla="*/ 1381613 h 1795429"/>
                <a:gd name="connsiteX79" fmla="*/ 810946 w 4011346"/>
                <a:gd name="connsiteY79" fmla="*/ 1368264 h 1795429"/>
                <a:gd name="connsiteX80" fmla="*/ 830970 w 4011346"/>
                <a:gd name="connsiteY80" fmla="*/ 1364926 h 1795429"/>
                <a:gd name="connsiteX81" fmla="*/ 840981 w 4011346"/>
                <a:gd name="connsiteY81" fmla="*/ 1361589 h 1795429"/>
                <a:gd name="connsiteX82" fmla="*/ 820958 w 4011346"/>
                <a:gd name="connsiteY82" fmla="*/ 1324880 h 1795429"/>
                <a:gd name="connsiteX83" fmla="*/ 854330 w 4011346"/>
                <a:gd name="connsiteY83" fmla="*/ 1318205 h 1795429"/>
                <a:gd name="connsiteX84" fmla="*/ 891040 w 4011346"/>
                <a:gd name="connsiteY84" fmla="*/ 1324880 h 1795429"/>
                <a:gd name="connsiteX85" fmla="*/ 964459 w 4011346"/>
                <a:gd name="connsiteY85" fmla="*/ 1281496 h 1795429"/>
                <a:gd name="connsiteX86" fmla="*/ 1001168 w 4011346"/>
                <a:gd name="connsiteY86" fmla="*/ 1281496 h 1795429"/>
                <a:gd name="connsiteX87" fmla="*/ 1027866 w 4011346"/>
                <a:gd name="connsiteY87" fmla="*/ 1258135 h 1795429"/>
                <a:gd name="connsiteX88" fmla="*/ 1047890 w 4011346"/>
                <a:gd name="connsiteY88" fmla="*/ 1268147 h 1795429"/>
                <a:gd name="connsiteX89" fmla="*/ 1067913 w 4011346"/>
                <a:gd name="connsiteY89" fmla="*/ 1278158 h 1795429"/>
                <a:gd name="connsiteX90" fmla="*/ 1087936 w 4011346"/>
                <a:gd name="connsiteY90" fmla="*/ 1304856 h 1795429"/>
                <a:gd name="connsiteX91" fmla="*/ 1074587 w 4011346"/>
                <a:gd name="connsiteY91" fmla="*/ 1318205 h 1795429"/>
                <a:gd name="connsiteX92" fmla="*/ 1104622 w 4011346"/>
                <a:gd name="connsiteY92" fmla="*/ 1318205 h 1795429"/>
                <a:gd name="connsiteX93" fmla="*/ 1107960 w 4011346"/>
                <a:gd name="connsiteY93" fmla="*/ 1334891 h 1795429"/>
                <a:gd name="connsiteX94" fmla="*/ 1121309 w 4011346"/>
                <a:gd name="connsiteY94" fmla="*/ 1318205 h 1795429"/>
                <a:gd name="connsiteX95" fmla="*/ 1134657 w 4011346"/>
                <a:gd name="connsiteY95" fmla="*/ 1331554 h 1795429"/>
                <a:gd name="connsiteX96" fmla="*/ 1134657 w 4011346"/>
                <a:gd name="connsiteY96" fmla="*/ 1351577 h 1795429"/>
                <a:gd name="connsiteX97" fmla="*/ 1148006 w 4011346"/>
                <a:gd name="connsiteY97" fmla="*/ 1348240 h 1795429"/>
                <a:gd name="connsiteX98" fmla="*/ 1208076 w 4011346"/>
                <a:gd name="connsiteY98" fmla="*/ 1301519 h 1795429"/>
                <a:gd name="connsiteX99" fmla="*/ 1211414 w 4011346"/>
                <a:gd name="connsiteY99" fmla="*/ 1321542 h 1795429"/>
                <a:gd name="connsiteX100" fmla="*/ 1244786 w 4011346"/>
                <a:gd name="connsiteY100" fmla="*/ 1341566 h 1795429"/>
                <a:gd name="connsiteX101" fmla="*/ 1264809 w 4011346"/>
                <a:gd name="connsiteY101" fmla="*/ 1371601 h 1795429"/>
                <a:gd name="connsiteX102" fmla="*/ 1298181 w 4011346"/>
                <a:gd name="connsiteY102" fmla="*/ 1478392 h 1795429"/>
                <a:gd name="connsiteX103" fmla="*/ 1308193 w 4011346"/>
                <a:gd name="connsiteY103" fmla="*/ 1435008 h 1795429"/>
                <a:gd name="connsiteX104" fmla="*/ 1344903 w 4011346"/>
                <a:gd name="connsiteY104" fmla="*/ 1455031 h 1795429"/>
                <a:gd name="connsiteX105" fmla="*/ 1388287 w 4011346"/>
                <a:gd name="connsiteY105" fmla="*/ 1455031 h 1795429"/>
                <a:gd name="connsiteX106" fmla="*/ 1394961 w 4011346"/>
                <a:gd name="connsiteY106" fmla="*/ 1478392 h 1795429"/>
                <a:gd name="connsiteX107" fmla="*/ 1435008 w 4011346"/>
                <a:gd name="connsiteY107" fmla="*/ 1501753 h 1795429"/>
                <a:gd name="connsiteX108" fmla="*/ 1465043 w 4011346"/>
                <a:gd name="connsiteY108" fmla="*/ 1501753 h 1795429"/>
                <a:gd name="connsiteX109" fmla="*/ 1491741 w 4011346"/>
                <a:gd name="connsiteY109" fmla="*/ 1515102 h 1795429"/>
                <a:gd name="connsiteX110" fmla="*/ 1535125 w 4011346"/>
                <a:gd name="connsiteY110" fmla="*/ 1471718 h 1795429"/>
                <a:gd name="connsiteX111" fmla="*/ 1571834 w 4011346"/>
                <a:gd name="connsiteY111" fmla="*/ 1451694 h 1795429"/>
                <a:gd name="connsiteX112" fmla="*/ 1608544 w 4011346"/>
                <a:gd name="connsiteY112" fmla="*/ 1455031 h 1795429"/>
                <a:gd name="connsiteX113" fmla="*/ 1655265 w 4011346"/>
                <a:gd name="connsiteY113" fmla="*/ 1468380 h 1795429"/>
                <a:gd name="connsiteX114" fmla="*/ 1681963 w 4011346"/>
                <a:gd name="connsiteY114" fmla="*/ 1485067 h 1795429"/>
                <a:gd name="connsiteX115" fmla="*/ 1735358 w 4011346"/>
                <a:gd name="connsiteY115" fmla="*/ 1478392 h 1795429"/>
                <a:gd name="connsiteX116" fmla="*/ 1745370 w 4011346"/>
                <a:gd name="connsiteY116" fmla="*/ 1458369 h 1795429"/>
                <a:gd name="connsiteX117" fmla="*/ 1738695 w 4011346"/>
                <a:gd name="connsiteY117" fmla="*/ 1438345 h 1795429"/>
                <a:gd name="connsiteX118" fmla="*/ 1765393 w 4011346"/>
                <a:gd name="connsiteY118" fmla="*/ 1411648 h 1795429"/>
                <a:gd name="connsiteX119" fmla="*/ 1778742 w 4011346"/>
                <a:gd name="connsiteY119" fmla="*/ 1408310 h 1795429"/>
                <a:gd name="connsiteX120" fmla="*/ 1812114 w 4011346"/>
                <a:gd name="connsiteY120" fmla="*/ 1424996 h 1795429"/>
                <a:gd name="connsiteX121" fmla="*/ 1852161 w 4011346"/>
                <a:gd name="connsiteY121" fmla="*/ 1438345 h 1795429"/>
                <a:gd name="connsiteX122" fmla="*/ 1858836 w 4011346"/>
                <a:gd name="connsiteY122" fmla="*/ 1465043 h 1795429"/>
                <a:gd name="connsiteX123" fmla="*/ 1872184 w 4011346"/>
                <a:gd name="connsiteY123" fmla="*/ 1471718 h 1795429"/>
                <a:gd name="connsiteX124" fmla="*/ 1902219 w 4011346"/>
                <a:gd name="connsiteY124" fmla="*/ 1475055 h 1795429"/>
                <a:gd name="connsiteX125" fmla="*/ 1932254 w 4011346"/>
                <a:gd name="connsiteY125" fmla="*/ 1458369 h 1795429"/>
                <a:gd name="connsiteX126" fmla="*/ 1962290 w 4011346"/>
                <a:gd name="connsiteY126" fmla="*/ 1471718 h 1795429"/>
                <a:gd name="connsiteX127" fmla="*/ 1985650 w 4011346"/>
                <a:gd name="connsiteY127" fmla="*/ 1485067 h 1795429"/>
                <a:gd name="connsiteX128" fmla="*/ 1995662 w 4011346"/>
                <a:gd name="connsiteY128" fmla="*/ 1495078 h 1795429"/>
                <a:gd name="connsiteX129" fmla="*/ 2032371 w 4011346"/>
                <a:gd name="connsiteY129" fmla="*/ 1515102 h 1795429"/>
                <a:gd name="connsiteX130" fmla="*/ 2069081 w 4011346"/>
                <a:gd name="connsiteY130" fmla="*/ 1511764 h 1795429"/>
                <a:gd name="connsiteX131" fmla="*/ 2142500 w 4011346"/>
                <a:gd name="connsiteY131" fmla="*/ 1468380 h 1795429"/>
                <a:gd name="connsiteX132" fmla="*/ 2195895 w 4011346"/>
                <a:gd name="connsiteY132" fmla="*/ 1481729 h 1795429"/>
                <a:gd name="connsiteX133" fmla="*/ 2225930 w 4011346"/>
                <a:gd name="connsiteY133" fmla="*/ 1491741 h 1795429"/>
                <a:gd name="connsiteX134" fmla="*/ 2259303 w 4011346"/>
                <a:gd name="connsiteY134" fmla="*/ 1478392 h 1795429"/>
                <a:gd name="connsiteX135" fmla="*/ 2262640 w 4011346"/>
                <a:gd name="connsiteY135" fmla="*/ 1451694 h 1795429"/>
                <a:gd name="connsiteX136" fmla="*/ 2282663 w 4011346"/>
                <a:gd name="connsiteY136" fmla="*/ 1421659 h 1795429"/>
                <a:gd name="connsiteX137" fmla="*/ 2299349 w 4011346"/>
                <a:gd name="connsiteY137" fmla="*/ 1368264 h 1795429"/>
                <a:gd name="connsiteX138" fmla="*/ 2282663 w 4011346"/>
                <a:gd name="connsiteY138" fmla="*/ 1371601 h 1795429"/>
                <a:gd name="connsiteX139" fmla="*/ 2312698 w 4011346"/>
                <a:gd name="connsiteY139" fmla="*/ 1344903 h 1795429"/>
                <a:gd name="connsiteX140" fmla="*/ 2339396 w 4011346"/>
                <a:gd name="connsiteY140" fmla="*/ 1341566 h 1795429"/>
                <a:gd name="connsiteX141" fmla="*/ 2396129 w 4011346"/>
                <a:gd name="connsiteY141" fmla="*/ 1351577 h 1795429"/>
                <a:gd name="connsiteX142" fmla="*/ 2436176 w 4011346"/>
                <a:gd name="connsiteY142" fmla="*/ 1378275 h 1795429"/>
                <a:gd name="connsiteX143" fmla="*/ 2462873 w 4011346"/>
                <a:gd name="connsiteY143" fmla="*/ 1408310 h 1795429"/>
                <a:gd name="connsiteX144" fmla="*/ 2469548 w 4011346"/>
                <a:gd name="connsiteY144" fmla="*/ 1445020 h 1795429"/>
                <a:gd name="connsiteX145" fmla="*/ 2476222 w 4011346"/>
                <a:gd name="connsiteY145" fmla="*/ 1485067 h 1795429"/>
                <a:gd name="connsiteX146" fmla="*/ 2486234 w 4011346"/>
                <a:gd name="connsiteY146" fmla="*/ 1505090 h 1795429"/>
                <a:gd name="connsiteX147" fmla="*/ 2529618 w 4011346"/>
                <a:gd name="connsiteY147" fmla="*/ 1518439 h 1795429"/>
                <a:gd name="connsiteX148" fmla="*/ 2549641 w 4011346"/>
                <a:gd name="connsiteY148" fmla="*/ 1538462 h 1795429"/>
                <a:gd name="connsiteX149" fmla="*/ 2562990 w 4011346"/>
                <a:gd name="connsiteY149" fmla="*/ 1571834 h 1795429"/>
                <a:gd name="connsiteX150" fmla="*/ 2586351 w 4011346"/>
                <a:gd name="connsiteY150" fmla="*/ 1565160 h 1795429"/>
                <a:gd name="connsiteX151" fmla="*/ 2606374 w 4011346"/>
                <a:gd name="connsiteY151" fmla="*/ 1555148 h 1795429"/>
                <a:gd name="connsiteX152" fmla="*/ 2639746 w 4011346"/>
                <a:gd name="connsiteY152" fmla="*/ 1538462 h 1795429"/>
                <a:gd name="connsiteX153" fmla="*/ 2643084 w 4011346"/>
                <a:gd name="connsiteY153" fmla="*/ 1555148 h 1795429"/>
                <a:gd name="connsiteX154" fmla="*/ 2626398 w 4011346"/>
                <a:gd name="connsiteY154" fmla="*/ 1585183 h 1795429"/>
                <a:gd name="connsiteX155" fmla="*/ 2616386 w 4011346"/>
                <a:gd name="connsiteY155" fmla="*/ 1621893 h 1795429"/>
                <a:gd name="connsiteX156" fmla="*/ 2603037 w 4011346"/>
                <a:gd name="connsiteY156" fmla="*/ 1675288 h 1795429"/>
                <a:gd name="connsiteX157" fmla="*/ 2579676 w 4011346"/>
                <a:gd name="connsiteY157" fmla="*/ 1648591 h 1795429"/>
                <a:gd name="connsiteX158" fmla="*/ 2552979 w 4011346"/>
                <a:gd name="connsiteY158" fmla="*/ 1671951 h 1795429"/>
                <a:gd name="connsiteX159" fmla="*/ 2559653 w 4011346"/>
                <a:gd name="connsiteY159" fmla="*/ 1698649 h 1795429"/>
                <a:gd name="connsiteX160" fmla="*/ 2559653 w 4011346"/>
                <a:gd name="connsiteY160" fmla="*/ 1735358 h 1795429"/>
                <a:gd name="connsiteX161" fmla="*/ 2549641 w 4011346"/>
                <a:gd name="connsiteY161" fmla="*/ 1755382 h 1795429"/>
                <a:gd name="connsiteX162" fmla="*/ 2589688 w 4011346"/>
                <a:gd name="connsiteY162" fmla="*/ 1735358 h 1795429"/>
                <a:gd name="connsiteX163" fmla="*/ 2626398 w 4011346"/>
                <a:gd name="connsiteY163" fmla="*/ 1745370 h 1795429"/>
                <a:gd name="connsiteX164" fmla="*/ 2653095 w 4011346"/>
                <a:gd name="connsiteY164" fmla="*/ 1722010 h 1795429"/>
                <a:gd name="connsiteX165" fmla="*/ 2683130 w 4011346"/>
                <a:gd name="connsiteY165" fmla="*/ 1668614 h 1795429"/>
                <a:gd name="connsiteX166" fmla="*/ 2753212 w 4011346"/>
                <a:gd name="connsiteY166" fmla="*/ 1581846 h 1795429"/>
                <a:gd name="connsiteX167" fmla="*/ 2783247 w 4011346"/>
                <a:gd name="connsiteY167" fmla="*/ 1511764 h 1795429"/>
                <a:gd name="connsiteX168" fmla="*/ 2803271 w 4011346"/>
                <a:gd name="connsiteY168" fmla="*/ 1408310 h 1795429"/>
                <a:gd name="connsiteX169" fmla="*/ 2793259 w 4011346"/>
                <a:gd name="connsiteY169" fmla="*/ 1358252 h 1795429"/>
                <a:gd name="connsiteX170" fmla="*/ 2769898 w 4011346"/>
                <a:gd name="connsiteY170" fmla="*/ 1324880 h 1795429"/>
                <a:gd name="connsiteX171" fmla="*/ 2726514 w 4011346"/>
                <a:gd name="connsiteY171" fmla="*/ 1324880 h 1795429"/>
                <a:gd name="connsiteX172" fmla="*/ 2699817 w 4011346"/>
                <a:gd name="connsiteY172" fmla="*/ 1324880 h 1795429"/>
                <a:gd name="connsiteX173" fmla="*/ 2683130 w 4011346"/>
                <a:gd name="connsiteY173" fmla="*/ 1304856 h 1795429"/>
                <a:gd name="connsiteX174" fmla="*/ 2669781 w 4011346"/>
                <a:gd name="connsiteY174" fmla="*/ 1284833 h 1795429"/>
                <a:gd name="connsiteX175" fmla="*/ 2763224 w 4011346"/>
                <a:gd name="connsiteY175" fmla="*/ 1168030 h 1795429"/>
                <a:gd name="connsiteX176" fmla="*/ 2846654 w 4011346"/>
                <a:gd name="connsiteY176" fmla="*/ 1101286 h 1795429"/>
                <a:gd name="connsiteX177" fmla="*/ 2890038 w 4011346"/>
                <a:gd name="connsiteY177" fmla="*/ 1077925 h 1795429"/>
                <a:gd name="connsiteX178" fmla="*/ 2933422 w 4011346"/>
                <a:gd name="connsiteY178" fmla="*/ 1097948 h 1795429"/>
                <a:gd name="connsiteX179" fmla="*/ 2950109 w 4011346"/>
                <a:gd name="connsiteY179" fmla="*/ 1081262 h 1795429"/>
                <a:gd name="connsiteX180" fmla="*/ 2993492 w 4011346"/>
                <a:gd name="connsiteY180" fmla="*/ 1097948 h 1795429"/>
                <a:gd name="connsiteX181" fmla="*/ 3006841 w 4011346"/>
                <a:gd name="connsiteY181" fmla="*/ 1064576 h 1795429"/>
                <a:gd name="connsiteX182" fmla="*/ 3053563 w 4011346"/>
                <a:gd name="connsiteY182" fmla="*/ 1074588 h 1795429"/>
                <a:gd name="connsiteX183" fmla="*/ 3070249 w 4011346"/>
                <a:gd name="connsiteY183" fmla="*/ 1091274 h 1795429"/>
                <a:gd name="connsiteX184" fmla="*/ 3060237 w 4011346"/>
                <a:gd name="connsiteY184" fmla="*/ 1111297 h 1795429"/>
                <a:gd name="connsiteX185" fmla="*/ 3123644 w 4011346"/>
                <a:gd name="connsiteY185" fmla="*/ 1094611 h 1795429"/>
                <a:gd name="connsiteX186" fmla="*/ 3140330 w 4011346"/>
                <a:gd name="connsiteY186" fmla="*/ 1081262 h 1795429"/>
                <a:gd name="connsiteX187" fmla="*/ 3123644 w 4011346"/>
                <a:gd name="connsiteY187" fmla="*/ 1067913 h 1795429"/>
                <a:gd name="connsiteX188" fmla="*/ 3143668 w 4011346"/>
                <a:gd name="connsiteY188" fmla="*/ 1027867 h 1795429"/>
                <a:gd name="connsiteX189" fmla="*/ 3190389 w 4011346"/>
                <a:gd name="connsiteY189" fmla="*/ 957785 h 1795429"/>
                <a:gd name="connsiteX190" fmla="*/ 3233773 w 4011346"/>
                <a:gd name="connsiteY190" fmla="*/ 954448 h 1795429"/>
                <a:gd name="connsiteX191" fmla="*/ 3273819 w 4011346"/>
                <a:gd name="connsiteY191" fmla="*/ 964459 h 1795429"/>
                <a:gd name="connsiteX192" fmla="*/ 3277157 w 4011346"/>
                <a:gd name="connsiteY192" fmla="*/ 1021192 h 1795429"/>
                <a:gd name="connsiteX193" fmla="*/ 3320541 w 4011346"/>
                <a:gd name="connsiteY193" fmla="*/ 977808 h 1795429"/>
                <a:gd name="connsiteX194" fmla="*/ 3343901 w 4011346"/>
                <a:gd name="connsiteY194" fmla="*/ 961122 h 1795429"/>
                <a:gd name="connsiteX195" fmla="*/ 3350576 w 4011346"/>
                <a:gd name="connsiteY195" fmla="*/ 927750 h 1795429"/>
                <a:gd name="connsiteX196" fmla="*/ 3377273 w 4011346"/>
                <a:gd name="connsiteY196" fmla="*/ 911064 h 1795429"/>
                <a:gd name="connsiteX197" fmla="*/ 3407309 w 4011346"/>
                <a:gd name="connsiteY197" fmla="*/ 921075 h 1795429"/>
                <a:gd name="connsiteX198" fmla="*/ 3373936 w 4011346"/>
                <a:gd name="connsiteY198" fmla="*/ 951110 h 1795429"/>
                <a:gd name="connsiteX199" fmla="*/ 3360587 w 4011346"/>
                <a:gd name="connsiteY199" fmla="*/ 1001169 h 1795429"/>
                <a:gd name="connsiteX200" fmla="*/ 3323878 w 4011346"/>
                <a:gd name="connsiteY200" fmla="*/ 1041215 h 1795429"/>
                <a:gd name="connsiteX201" fmla="*/ 3210412 w 4011346"/>
                <a:gd name="connsiteY201" fmla="*/ 1137995 h 1795429"/>
                <a:gd name="connsiteX202" fmla="*/ 3163691 w 4011346"/>
                <a:gd name="connsiteY202" fmla="*/ 1208077 h 1795429"/>
                <a:gd name="connsiteX203" fmla="*/ 3160354 w 4011346"/>
                <a:gd name="connsiteY203" fmla="*/ 1281496 h 1795429"/>
                <a:gd name="connsiteX204" fmla="*/ 3170365 w 4011346"/>
                <a:gd name="connsiteY204" fmla="*/ 1371601 h 1795429"/>
                <a:gd name="connsiteX205" fmla="*/ 3190389 w 4011346"/>
                <a:gd name="connsiteY205" fmla="*/ 1435008 h 1795429"/>
                <a:gd name="connsiteX206" fmla="*/ 3217087 w 4011346"/>
                <a:gd name="connsiteY206" fmla="*/ 1424996 h 1795429"/>
                <a:gd name="connsiteX207" fmla="*/ 3240447 w 4011346"/>
                <a:gd name="connsiteY207" fmla="*/ 1358252 h 1795429"/>
                <a:gd name="connsiteX208" fmla="*/ 3270482 w 4011346"/>
                <a:gd name="connsiteY208" fmla="*/ 1354915 h 1795429"/>
                <a:gd name="connsiteX209" fmla="*/ 3287168 w 4011346"/>
                <a:gd name="connsiteY209" fmla="*/ 1294845 h 1795429"/>
                <a:gd name="connsiteX210" fmla="*/ 3313866 w 4011346"/>
                <a:gd name="connsiteY210" fmla="*/ 1284833 h 1795429"/>
                <a:gd name="connsiteX211" fmla="*/ 3313866 w 4011346"/>
                <a:gd name="connsiteY211" fmla="*/ 1254798 h 1795429"/>
                <a:gd name="connsiteX212" fmla="*/ 3337227 w 4011346"/>
                <a:gd name="connsiteY212" fmla="*/ 1218088 h 1795429"/>
                <a:gd name="connsiteX213" fmla="*/ 3330552 w 4011346"/>
                <a:gd name="connsiteY213" fmla="*/ 1174704 h 1795429"/>
                <a:gd name="connsiteX214" fmla="*/ 3333890 w 4011346"/>
                <a:gd name="connsiteY214" fmla="*/ 1144669 h 1795429"/>
                <a:gd name="connsiteX215" fmla="*/ 3323878 w 4011346"/>
                <a:gd name="connsiteY215" fmla="*/ 1134658 h 1795429"/>
                <a:gd name="connsiteX216" fmla="*/ 3363925 w 4011346"/>
                <a:gd name="connsiteY216" fmla="*/ 1047890 h 1795429"/>
                <a:gd name="connsiteX217" fmla="*/ 3383948 w 4011346"/>
                <a:gd name="connsiteY217" fmla="*/ 1057902 h 1795429"/>
                <a:gd name="connsiteX218" fmla="*/ 3410646 w 4011346"/>
                <a:gd name="connsiteY218" fmla="*/ 1031204 h 1795429"/>
                <a:gd name="connsiteX219" fmla="*/ 3420657 w 4011346"/>
                <a:gd name="connsiteY219" fmla="*/ 1057902 h 1795429"/>
                <a:gd name="connsiteX220" fmla="*/ 3447355 w 4011346"/>
                <a:gd name="connsiteY220" fmla="*/ 1041215 h 1795429"/>
                <a:gd name="connsiteX221" fmla="*/ 3477390 w 4011346"/>
                <a:gd name="connsiteY221" fmla="*/ 1031204 h 1795429"/>
                <a:gd name="connsiteX222" fmla="*/ 3514100 w 4011346"/>
                <a:gd name="connsiteY222" fmla="*/ 1057902 h 1795429"/>
                <a:gd name="connsiteX223" fmla="*/ 3574170 w 4011346"/>
                <a:gd name="connsiteY223" fmla="*/ 991157 h 1795429"/>
                <a:gd name="connsiteX224" fmla="*/ 3637577 w 4011346"/>
                <a:gd name="connsiteY224" fmla="*/ 944436 h 1795429"/>
                <a:gd name="connsiteX225" fmla="*/ 3690973 w 4011346"/>
                <a:gd name="connsiteY225" fmla="*/ 907726 h 1795429"/>
                <a:gd name="connsiteX226" fmla="*/ 3741031 w 4011346"/>
                <a:gd name="connsiteY226" fmla="*/ 934424 h 1795429"/>
                <a:gd name="connsiteX227" fmla="*/ 3751043 w 4011346"/>
                <a:gd name="connsiteY227" fmla="*/ 907726 h 1795429"/>
                <a:gd name="connsiteX228" fmla="*/ 3727682 w 4011346"/>
                <a:gd name="connsiteY228" fmla="*/ 840982 h 1795429"/>
                <a:gd name="connsiteX229" fmla="*/ 3700984 w 4011346"/>
                <a:gd name="connsiteY229" fmla="*/ 824296 h 1795429"/>
                <a:gd name="connsiteX230" fmla="*/ 3697647 w 4011346"/>
                <a:gd name="connsiteY230" fmla="*/ 794261 h 1795429"/>
                <a:gd name="connsiteX231" fmla="*/ 3751043 w 4011346"/>
                <a:gd name="connsiteY231" fmla="*/ 800935 h 1795429"/>
                <a:gd name="connsiteX232" fmla="*/ 3774403 w 4011346"/>
                <a:gd name="connsiteY232" fmla="*/ 757551 h 1795429"/>
                <a:gd name="connsiteX233" fmla="*/ 3767729 w 4011346"/>
                <a:gd name="connsiteY233" fmla="*/ 730853 h 1795429"/>
                <a:gd name="connsiteX234" fmla="*/ 3794427 w 4011346"/>
                <a:gd name="connsiteY234" fmla="*/ 697481 h 1795429"/>
                <a:gd name="connsiteX235" fmla="*/ 3804438 w 4011346"/>
                <a:gd name="connsiteY235" fmla="*/ 740865 h 1795429"/>
                <a:gd name="connsiteX236" fmla="*/ 3827799 w 4011346"/>
                <a:gd name="connsiteY236" fmla="*/ 757551 h 1795429"/>
                <a:gd name="connsiteX237" fmla="*/ 3874520 w 4011346"/>
                <a:gd name="connsiteY237" fmla="*/ 777575 h 1795429"/>
                <a:gd name="connsiteX238" fmla="*/ 3894544 w 4011346"/>
                <a:gd name="connsiteY238" fmla="*/ 804272 h 1795429"/>
                <a:gd name="connsiteX239" fmla="*/ 3941265 w 4011346"/>
                <a:gd name="connsiteY239" fmla="*/ 827633 h 1795429"/>
                <a:gd name="connsiteX240" fmla="*/ 3947939 w 4011346"/>
                <a:gd name="connsiteY240" fmla="*/ 814284 h 1795429"/>
                <a:gd name="connsiteX241" fmla="*/ 3957951 w 4011346"/>
                <a:gd name="connsiteY241" fmla="*/ 750877 h 1795429"/>
                <a:gd name="connsiteX242" fmla="*/ 4004672 w 4011346"/>
                <a:gd name="connsiteY242" fmla="*/ 744202 h 1795429"/>
                <a:gd name="connsiteX243" fmla="*/ 4011346 w 4011346"/>
                <a:gd name="connsiteY243" fmla="*/ 710830 h 1795429"/>
                <a:gd name="connsiteX244" fmla="*/ 3967963 w 4011346"/>
                <a:gd name="connsiteY244" fmla="*/ 674121 h 1795429"/>
                <a:gd name="connsiteX245" fmla="*/ 3921241 w 4011346"/>
                <a:gd name="connsiteY245" fmla="*/ 657434 h 1795429"/>
                <a:gd name="connsiteX246" fmla="*/ 3907892 w 4011346"/>
                <a:gd name="connsiteY246" fmla="*/ 660772 h 1795429"/>
                <a:gd name="connsiteX247" fmla="*/ 3907892 w 4011346"/>
                <a:gd name="connsiteY247" fmla="*/ 694144 h 1795429"/>
                <a:gd name="connsiteX248" fmla="*/ 3887869 w 4011346"/>
                <a:gd name="connsiteY248" fmla="*/ 687469 h 1795429"/>
                <a:gd name="connsiteX249" fmla="*/ 3874520 w 4011346"/>
                <a:gd name="connsiteY249" fmla="*/ 634074 h 1795429"/>
                <a:gd name="connsiteX250" fmla="*/ 3817787 w 4011346"/>
                <a:gd name="connsiteY250" fmla="*/ 570667 h 1795429"/>
                <a:gd name="connsiteX251" fmla="*/ 3717671 w 4011346"/>
                <a:gd name="connsiteY251" fmla="*/ 493910 h 1795429"/>
                <a:gd name="connsiteX252" fmla="*/ 3664275 w 4011346"/>
                <a:gd name="connsiteY252" fmla="*/ 473887 h 1795429"/>
                <a:gd name="connsiteX253" fmla="*/ 3584181 w 4011346"/>
                <a:gd name="connsiteY253" fmla="*/ 467213 h 1795429"/>
                <a:gd name="connsiteX254" fmla="*/ 3520774 w 4011346"/>
                <a:gd name="connsiteY254" fmla="*/ 450526 h 1795429"/>
                <a:gd name="connsiteX255" fmla="*/ 3530786 w 4011346"/>
                <a:gd name="connsiteY255" fmla="*/ 490573 h 1795429"/>
                <a:gd name="connsiteX256" fmla="*/ 3537460 w 4011346"/>
                <a:gd name="connsiteY256" fmla="*/ 517271 h 1795429"/>
                <a:gd name="connsiteX257" fmla="*/ 3507425 w 4011346"/>
                <a:gd name="connsiteY257" fmla="*/ 540631 h 1795429"/>
                <a:gd name="connsiteX258" fmla="*/ 3477390 w 4011346"/>
                <a:gd name="connsiteY258" fmla="*/ 513934 h 1795429"/>
                <a:gd name="connsiteX259" fmla="*/ 3477390 w 4011346"/>
                <a:gd name="connsiteY259" fmla="*/ 493910 h 1795429"/>
                <a:gd name="connsiteX260" fmla="*/ 3504088 w 4011346"/>
                <a:gd name="connsiteY260" fmla="*/ 473887 h 1795429"/>
                <a:gd name="connsiteX261" fmla="*/ 3467379 w 4011346"/>
                <a:gd name="connsiteY261" fmla="*/ 460538 h 1795429"/>
                <a:gd name="connsiteX262" fmla="*/ 3450692 w 4011346"/>
                <a:gd name="connsiteY262" fmla="*/ 487236 h 1795429"/>
                <a:gd name="connsiteX263" fmla="*/ 3440681 w 4011346"/>
                <a:gd name="connsiteY263" fmla="*/ 500585 h 1795429"/>
                <a:gd name="connsiteX264" fmla="*/ 3357250 w 4011346"/>
                <a:gd name="connsiteY264" fmla="*/ 487236 h 1795429"/>
                <a:gd name="connsiteX265" fmla="*/ 3297180 w 4011346"/>
                <a:gd name="connsiteY265" fmla="*/ 493910 h 1795429"/>
                <a:gd name="connsiteX266" fmla="*/ 3267145 w 4011346"/>
                <a:gd name="connsiteY266" fmla="*/ 470550 h 1795429"/>
                <a:gd name="connsiteX267" fmla="*/ 3267145 w 4011346"/>
                <a:gd name="connsiteY267" fmla="*/ 433840 h 1795429"/>
                <a:gd name="connsiteX268" fmla="*/ 3203738 w 4011346"/>
                <a:gd name="connsiteY268" fmla="*/ 377107 h 1795429"/>
                <a:gd name="connsiteX269" fmla="*/ 3076923 w 4011346"/>
                <a:gd name="connsiteY269" fmla="*/ 383782 h 1795429"/>
                <a:gd name="connsiteX270" fmla="*/ 3043551 w 4011346"/>
                <a:gd name="connsiteY270" fmla="*/ 360421 h 1795429"/>
                <a:gd name="connsiteX271" fmla="*/ 3000167 w 4011346"/>
                <a:gd name="connsiteY271" fmla="*/ 313700 h 1795429"/>
                <a:gd name="connsiteX272" fmla="*/ 3013516 w 4011346"/>
                <a:gd name="connsiteY272" fmla="*/ 307026 h 1795429"/>
                <a:gd name="connsiteX273" fmla="*/ 3000167 w 4011346"/>
                <a:gd name="connsiteY273" fmla="*/ 287002 h 1795429"/>
                <a:gd name="connsiteX274" fmla="*/ 2970132 w 4011346"/>
                <a:gd name="connsiteY274" fmla="*/ 283665 h 1795429"/>
                <a:gd name="connsiteX275" fmla="*/ 2920073 w 4011346"/>
                <a:gd name="connsiteY275" fmla="*/ 330386 h 1795429"/>
                <a:gd name="connsiteX276" fmla="*/ 2920073 w 4011346"/>
                <a:gd name="connsiteY276" fmla="*/ 330386 h 1795429"/>
                <a:gd name="connsiteX277" fmla="*/ 2916736 w 4011346"/>
                <a:gd name="connsiteY277" fmla="*/ 280328 h 1795429"/>
                <a:gd name="connsiteX278" fmla="*/ 2936760 w 4011346"/>
                <a:gd name="connsiteY278" fmla="*/ 276991 h 1795429"/>
                <a:gd name="connsiteX279" fmla="*/ 2866678 w 4011346"/>
                <a:gd name="connsiteY279" fmla="*/ 246956 h 1795429"/>
                <a:gd name="connsiteX280" fmla="*/ 2813282 w 4011346"/>
                <a:gd name="connsiteY280" fmla="*/ 243618 h 1795429"/>
                <a:gd name="connsiteX281" fmla="*/ 2793259 w 4011346"/>
                <a:gd name="connsiteY281" fmla="*/ 266979 h 1795429"/>
                <a:gd name="connsiteX282" fmla="*/ 2743200 w 4011346"/>
                <a:gd name="connsiteY282" fmla="*/ 276991 h 1795429"/>
                <a:gd name="connsiteX283" fmla="*/ 2786584 w 4011346"/>
                <a:gd name="connsiteY283" fmla="*/ 287002 h 1795429"/>
                <a:gd name="connsiteX284" fmla="*/ 2763224 w 4011346"/>
                <a:gd name="connsiteY284" fmla="*/ 307026 h 1795429"/>
                <a:gd name="connsiteX285" fmla="*/ 2769898 w 4011346"/>
                <a:gd name="connsiteY285" fmla="*/ 357084 h 1795429"/>
                <a:gd name="connsiteX286" fmla="*/ 2749875 w 4011346"/>
                <a:gd name="connsiteY286" fmla="*/ 340398 h 1795429"/>
                <a:gd name="connsiteX287" fmla="*/ 2733189 w 4011346"/>
                <a:gd name="connsiteY287" fmla="*/ 353747 h 1795429"/>
                <a:gd name="connsiteX288" fmla="*/ 2666444 w 4011346"/>
                <a:gd name="connsiteY288" fmla="*/ 343735 h 1795429"/>
                <a:gd name="connsiteX289" fmla="*/ 2636409 w 4011346"/>
                <a:gd name="connsiteY289" fmla="*/ 353747 h 1795429"/>
                <a:gd name="connsiteX290" fmla="*/ 2603037 w 4011346"/>
                <a:gd name="connsiteY290" fmla="*/ 313700 h 1795429"/>
                <a:gd name="connsiteX291" fmla="*/ 2569665 w 4011346"/>
                <a:gd name="connsiteY291" fmla="*/ 397131 h 1795429"/>
                <a:gd name="connsiteX292" fmla="*/ 2552979 w 4011346"/>
                <a:gd name="connsiteY292" fmla="*/ 417154 h 1795429"/>
                <a:gd name="connsiteX293" fmla="*/ 2469548 w 4011346"/>
                <a:gd name="connsiteY293" fmla="*/ 280328 h 1795429"/>
                <a:gd name="connsiteX294" fmla="*/ 2446187 w 4011346"/>
                <a:gd name="connsiteY294" fmla="*/ 297014 h 1795429"/>
                <a:gd name="connsiteX295" fmla="*/ 2442850 w 4011346"/>
                <a:gd name="connsiteY295" fmla="*/ 263642 h 1795429"/>
                <a:gd name="connsiteX296" fmla="*/ 2449525 w 4011346"/>
                <a:gd name="connsiteY296" fmla="*/ 193560 h 1795429"/>
                <a:gd name="connsiteX297" fmla="*/ 2386117 w 4011346"/>
                <a:gd name="connsiteY297" fmla="*/ 166862 h 1795429"/>
                <a:gd name="connsiteX298" fmla="*/ 2369431 w 4011346"/>
                <a:gd name="connsiteY298" fmla="*/ 206909 h 1795429"/>
                <a:gd name="connsiteX299" fmla="*/ 2379443 w 4011346"/>
                <a:gd name="connsiteY299" fmla="*/ 230269 h 1795429"/>
                <a:gd name="connsiteX300" fmla="*/ 2376106 w 4011346"/>
                <a:gd name="connsiteY300" fmla="*/ 250293 h 1795429"/>
                <a:gd name="connsiteX301" fmla="*/ 2352745 w 4011346"/>
                <a:gd name="connsiteY301" fmla="*/ 226932 h 1795429"/>
                <a:gd name="connsiteX302" fmla="*/ 2316036 w 4011346"/>
                <a:gd name="connsiteY302" fmla="*/ 233607 h 1795429"/>
                <a:gd name="connsiteX303" fmla="*/ 2272652 w 4011346"/>
                <a:gd name="connsiteY303" fmla="*/ 220258 h 1795429"/>
                <a:gd name="connsiteX304" fmla="*/ 2245954 w 4011346"/>
                <a:gd name="connsiteY304" fmla="*/ 180211 h 1795429"/>
                <a:gd name="connsiteX305" fmla="*/ 2209244 w 4011346"/>
                <a:gd name="connsiteY305" fmla="*/ 176874 h 1795429"/>
                <a:gd name="connsiteX306" fmla="*/ 2159186 w 4011346"/>
                <a:gd name="connsiteY306" fmla="*/ 166862 h 1795429"/>
                <a:gd name="connsiteX307" fmla="*/ 2132488 w 4011346"/>
                <a:gd name="connsiteY307" fmla="*/ 183548 h 1795429"/>
                <a:gd name="connsiteX308" fmla="*/ 2115802 w 4011346"/>
                <a:gd name="connsiteY308" fmla="*/ 196897 h 1795429"/>
                <a:gd name="connsiteX309" fmla="*/ 2115802 w 4011346"/>
                <a:gd name="connsiteY309" fmla="*/ 166862 h 1795429"/>
                <a:gd name="connsiteX310" fmla="*/ 2082430 w 4011346"/>
                <a:gd name="connsiteY310" fmla="*/ 163525 h 1795429"/>
                <a:gd name="connsiteX311" fmla="*/ 2045720 w 4011346"/>
                <a:gd name="connsiteY311" fmla="*/ 136827 h 1795429"/>
                <a:gd name="connsiteX312" fmla="*/ 2025697 w 4011346"/>
                <a:gd name="connsiteY312" fmla="*/ 166862 h 1795429"/>
                <a:gd name="connsiteX313" fmla="*/ 2055732 w 4011346"/>
                <a:gd name="connsiteY313" fmla="*/ 163525 h 1795429"/>
                <a:gd name="connsiteX314" fmla="*/ 2045720 w 4011346"/>
                <a:gd name="connsiteY314" fmla="*/ 190223 h 1795429"/>
                <a:gd name="connsiteX315" fmla="*/ 1988987 w 4011346"/>
                <a:gd name="connsiteY315" fmla="*/ 210246 h 1795429"/>
                <a:gd name="connsiteX316" fmla="*/ 1935592 w 4011346"/>
                <a:gd name="connsiteY316" fmla="*/ 220258 h 1795429"/>
                <a:gd name="connsiteX317" fmla="*/ 1995662 w 4011346"/>
                <a:gd name="connsiteY317" fmla="*/ 163525 h 1795429"/>
                <a:gd name="connsiteX318" fmla="*/ 2055732 w 4011346"/>
                <a:gd name="connsiteY318" fmla="*/ 93443 h 1795429"/>
                <a:gd name="connsiteX319" fmla="*/ 2055732 w 4011346"/>
                <a:gd name="connsiteY319" fmla="*/ 93443 h 1795429"/>
                <a:gd name="connsiteX320" fmla="*/ 1528449 w 4011346"/>
                <a:gd name="connsiteY320" fmla="*/ 0 h 1795429"/>
                <a:gd name="connsiteX321" fmla="*/ 1465043 w 4011346"/>
                <a:gd name="connsiteY321" fmla="*/ 83431 h 1795429"/>
                <a:gd name="connsiteX322" fmla="*/ 1448357 w 4011346"/>
                <a:gd name="connsiteY322" fmla="*/ 110129 h 1795429"/>
                <a:gd name="connsiteX323" fmla="*/ 1481729 w 4011346"/>
                <a:gd name="connsiteY323" fmla="*/ 143502 h 1795429"/>
                <a:gd name="connsiteX324" fmla="*/ 1481729 w 4011346"/>
                <a:gd name="connsiteY324" fmla="*/ 173537 h 1795429"/>
                <a:gd name="connsiteX325" fmla="*/ 1458368 w 4011346"/>
                <a:gd name="connsiteY325" fmla="*/ 176874 h 1795429"/>
                <a:gd name="connsiteX326" fmla="*/ 1458368 w 4011346"/>
                <a:gd name="connsiteY326" fmla="*/ 156850 h 1795429"/>
                <a:gd name="connsiteX327" fmla="*/ 1418322 w 4011346"/>
                <a:gd name="connsiteY327" fmla="*/ 166862 h 1795429"/>
                <a:gd name="connsiteX328" fmla="*/ 1368263 w 4011346"/>
                <a:gd name="connsiteY328" fmla="*/ 173537 h 1795429"/>
                <a:gd name="connsiteX329" fmla="*/ 1321542 w 4011346"/>
                <a:gd name="connsiteY329" fmla="*/ 180211 h 1795429"/>
                <a:gd name="connsiteX330" fmla="*/ 1318205 w 4011346"/>
                <a:gd name="connsiteY330" fmla="*/ 266979 h 1795429"/>
                <a:gd name="connsiteX331" fmla="*/ 1358252 w 4011346"/>
                <a:gd name="connsiteY331" fmla="*/ 290340 h 1795429"/>
                <a:gd name="connsiteX332" fmla="*/ 1374938 w 4011346"/>
                <a:gd name="connsiteY332" fmla="*/ 320375 h 1795429"/>
                <a:gd name="connsiteX333" fmla="*/ 1384949 w 4011346"/>
                <a:gd name="connsiteY333" fmla="*/ 343735 h 1795429"/>
                <a:gd name="connsiteX334" fmla="*/ 1394961 w 4011346"/>
                <a:gd name="connsiteY334" fmla="*/ 393794 h 1795429"/>
                <a:gd name="connsiteX335" fmla="*/ 1384949 w 4011346"/>
                <a:gd name="connsiteY335" fmla="*/ 423829 h 1795429"/>
                <a:gd name="connsiteX336" fmla="*/ 1358252 w 4011346"/>
                <a:gd name="connsiteY336" fmla="*/ 390456 h 1795429"/>
                <a:gd name="connsiteX337" fmla="*/ 1361589 w 4011346"/>
                <a:gd name="connsiteY337" fmla="*/ 360421 h 1795429"/>
                <a:gd name="connsiteX338" fmla="*/ 1351577 w 4011346"/>
                <a:gd name="connsiteY338" fmla="*/ 320375 h 1795429"/>
                <a:gd name="connsiteX339" fmla="*/ 1328217 w 4011346"/>
                <a:gd name="connsiteY339" fmla="*/ 327049 h 1795429"/>
                <a:gd name="connsiteX340" fmla="*/ 1281495 w 4011346"/>
                <a:gd name="connsiteY340" fmla="*/ 290340 h 1795429"/>
                <a:gd name="connsiteX341" fmla="*/ 1241449 w 4011346"/>
                <a:gd name="connsiteY341" fmla="*/ 287002 h 1795429"/>
                <a:gd name="connsiteX342" fmla="*/ 1241449 w 4011346"/>
                <a:gd name="connsiteY342" fmla="*/ 333723 h 1795429"/>
                <a:gd name="connsiteX343" fmla="*/ 1201402 w 4011346"/>
                <a:gd name="connsiteY343" fmla="*/ 313700 h 1795429"/>
                <a:gd name="connsiteX344" fmla="*/ 1228100 w 4011346"/>
                <a:gd name="connsiteY344" fmla="*/ 363758 h 1795429"/>
                <a:gd name="connsiteX345" fmla="*/ 1258135 w 4011346"/>
                <a:gd name="connsiteY345" fmla="*/ 373770 h 1795429"/>
                <a:gd name="connsiteX346" fmla="*/ 1258135 w 4011346"/>
                <a:gd name="connsiteY346" fmla="*/ 393794 h 1795429"/>
                <a:gd name="connsiteX347" fmla="*/ 1198065 w 4011346"/>
                <a:gd name="connsiteY347" fmla="*/ 370433 h 1795429"/>
                <a:gd name="connsiteX348" fmla="*/ 1181379 w 4011346"/>
                <a:gd name="connsiteY348" fmla="*/ 370433 h 1795429"/>
                <a:gd name="connsiteX349" fmla="*/ 1178041 w 4011346"/>
                <a:gd name="connsiteY349" fmla="*/ 327049 h 1795429"/>
                <a:gd name="connsiteX350" fmla="*/ 1171367 w 4011346"/>
                <a:gd name="connsiteY350" fmla="*/ 240281 h 1795429"/>
                <a:gd name="connsiteX351" fmla="*/ 1161355 w 4011346"/>
                <a:gd name="connsiteY351" fmla="*/ 310363 h 1795429"/>
                <a:gd name="connsiteX352" fmla="*/ 1137995 w 4011346"/>
                <a:gd name="connsiteY352" fmla="*/ 340398 h 1795429"/>
                <a:gd name="connsiteX353" fmla="*/ 1158018 w 4011346"/>
                <a:gd name="connsiteY353" fmla="*/ 387119 h 1795429"/>
                <a:gd name="connsiteX354" fmla="*/ 1158018 w 4011346"/>
                <a:gd name="connsiteY354" fmla="*/ 420491 h 1795429"/>
                <a:gd name="connsiteX355" fmla="*/ 1141332 w 4011346"/>
                <a:gd name="connsiteY355" fmla="*/ 470550 h 1795429"/>
                <a:gd name="connsiteX356" fmla="*/ 1154681 w 4011346"/>
                <a:gd name="connsiteY356" fmla="*/ 503922 h 1795429"/>
                <a:gd name="connsiteX357" fmla="*/ 1184716 w 4011346"/>
                <a:gd name="connsiteY357" fmla="*/ 510596 h 1795429"/>
                <a:gd name="connsiteX358" fmla="*/ 1221425 w 4011346"/>
                <a:gd name="connsiteY358" fmla="*/ 517271 h 1795429"/>
                <a:gd name="connsiteX359" fmla="*/ 1241449 w 4011346"/>
                <a:gd name="connsiteY359" fmla="*/ 540631 h 1795429"/>
                <a:gd name="connsiteX360" fmla="*/ 1258135 w 4011346"/>
                <a:gd name="connsiteY360" fmla="*/ 584015 h 1795429"/>
                <a:gd name="connsiteX361" fmla="*/ 1258135 w 4011346"/>
                <a:gd name="connsiteY361" fmla="*/ 584015 h 1795429"/>
                <a:gd name="connsiteX362" fmla="*/ 1254798 w 4011346"/>
                <a:gd name="connsiteY362" fmla="*/ 617388 h 1795429"/>
                <a:gd name="connsiteX363" fmla="*/ 1274821 w 4011346"/>
                <a:gd name="connsiteY363" fmla="*/ 637411 h 1795429"/>
                <a:gd name="connsiteX364" fmla="*/ 1244786 w 4011346"/>
                <a:gd name="connsiteY364" fmla="*/ 644086 h 1795429"/>
                <a:gd name="connsiteX365" fmla="*/ 1224763 w 4011346"/>
                <a:gd name="connsiteY365" fmla="*/ 604039 h 1795429"/>
                <a:gd name="connsiteX366" fmla="*/ 1224763 w 4011346"/>
                <a:gd name="connsiteY366" fmla="*/ 563992 h 1795429"/>
                <a:gd name="connsiteX367" fmla="*/ 1194727 w 4011346"/>
                <a:gd name="connsiteY367" fmla="*/ 527283 h 1795429"/>
                <a:gd name="connsiteX368" fmla="*/ 1164692 w 4011346"/>
                <a:gd name="connsiteY368" fmla="*/ 570667 h 1795429"/>
                <a:gd name="connsiteX369" fmla="*/ 1178041 w 4011346"/>
                <a:gd name="connsiteY369" fmla="*/ 614050 h 1795429"/>
                <a:gd name="connsiteX370" fmla="*/ 1137995 w 4011346"/>
                <a:gd name="connsiteY370" fmla="*/ 670783 h 1795429"/>
                <a:gd name="connsiteX371" fmla="*/ 1097948 w 4011346"/>
                <a:gd name="connsiteY371" fmla="*/ 727516 h 1795429"/>
                <a:gd name="connsiteX372" fmla="*/ 1007843 w 4011346"/>
                <a:gd name="connsiteY372" fmla="*/ 690807 h 1795429"/>
                <a:gd name="connsiteX373" fmla="*/ 1074587 w 4011346"/>
                <a:gd name="connsiteY373" fmla="*/ 687469 h 1795429"/>
                <a:gd name="connsiteX374" fmla="*/ 1107960 w 4011346"/>
                <a:gd name="connsiteY374" fmla="*/ 624062 h 1795429"/>
                <a:gd name="connsiteX375" fmla="*/ 1121309 w 4011346"/>
                <a:gd name="connsiteY375" fmla="*/ 580678 h 1795429"/>
                <a:gd name="connsiteX376" fmla="*/ 1127983 w 4011346"/>
                <a:gd name="connsiteY376" fmla="*/ 547306 h 1795429"/>
                <a:gd name="connsiteX377" fmla="*/ 1117971 w 4011346"/>
                <a:gd name="connsiteY377" fmla="*/ 530620 h 1795429"/>
                <a:gd name="connsiteX378" fmla="*/ 1114634 w 4011346"/>
                <a:gd name="connsiteY378" fmla="*/ 480561 h 1795429"/>
                <a:gd name="connsiteX379" fmla="*/ 1104622 w 4011346"/>
                <a:gd name="connsiteY379" fmla="*/ 400468 h 1795429"/>
                <a:gd name="connsiteX380" fmla="*/ 1101285 w 4011346"/>
                <a:gd name="connsiteY380" fmla="*/ 340398 h 1795429"/>
                <a:gd name="connsiteX381" fmla="*/ 1124646 w 4011346"/>
                <a:gd name="connsiteY381" fmla="*/ 246956 h 1795429"/>
                <a:gd name="connsiteX382" fmla="*/ 1031203 w 4011346"/>
                <a:gd name="connsiteY382" fmla="*/ 236944 h 1795429"/>
                <a:gd name="connsiteX383" fmla="*/ 1014517 w 4011346"/>
                <a:gd name="connsiteY383" fmla="*/ 293677 h 1795429"/>
                <a:gd name="connsiteX384" fmla="*/ 1024529 w 4011346"/>
                <a:gd name="connsiteY384" fmla="*/ 340398 h 1795429"/>
                <a:gd name="connsiteX385" fmla="*/ 981145 w 4011346"/>
                <a:gd name="connsiteY385" fmla="*/ 393794 h 1795429"/>
                <a:gd name="connsiteX386" fmla="*/ 991157 w 4011346"/>
                <a:gd name="connsiteY386" fmla="*/ 430503 h 1795429"/>
                <a:gd name="connsiteX387" fmla="*/ 981145 w 4011346"/>
                <a:gd name="connsiteY387" fmla="*/ 477224 h 1795429"/>
                <a:gd name="connsiteX388" fmla="*/ 1001168 w 4011346"/>
                <a:gd name="connsiteY388" fmla="*/ 500585 h 1795429"/>
                <a:gd name="connsiteX389" fmla="*/ 1017854 w 4011346"/>
                <a:gd name="connsiteY389" fmla="*/ 547306 h 1795429"/>
                <a:gd name="connsiteX390" fmla="*/ 1047890 w 4011346"/>
                <a:gd name="connsiteY390" fmla="*/ 533957 h 1795429"/>
                <a:gd name="connsiteX391" fmla="*/ 1014517 w 4011346"/>
                <a:gd name="connsiteY391" fmla="*/ 587353 h 1795429"/>
                <a:gd name="connsiteX392" fmla="*/ 957784 w 4011346"/>
                <a:gd name="connsiteY392" fmla="*/ 533957 h 1795429"/>
                <a:gd name="connsiteX393" fmla="*/ 884365 w 4011346"/>
                <a:gd name="connsiteY393" fmla="*/ 497248 h 1795429"/>
                <a:gd name="connsiteX394" fmla="*/ 824295 w 4011346"/>
                <a:gd name="connsiteY394" fmla="*/ 473887 h 1795429"/>
                <a:gd name="connsiteX395" fmla="*/ 810946 w 4011346"/>
                <a:gd name="connsiteY395" fmla="*/ 510596 h 1795429"/>
                <a:gd name="connsiteX396" fmla="*/ 827633 w 4011346"/>
                <a:gd name="connsiteY396" fmla="*/ 547306 h 1795429"/>
                <a:gd name="connsiteX397" fmla="*/ 814284 w 4011346"/>
                <a:gd name="connsiteY397" fmla="*/ 570667 h 1795429"/>
                <a:gd name="connsiteX398" fmla="*/ 800935 w 4011346"/>
                <a:gd name="connsiteY398" fmla="*/ 587353 h 1795429"/>
                <a:gd name="connsiteX399" fmla="*/ 770900 w 4011346"/>
                <a:gd name="connsiteY399" fmla="*/ 530620 h 1795429"/>
                <a:gd name="connsiteX400" fmla="*/ 744202 w 4011346"/>
                <a:gd name="connsiteY400" fmla="*/ 567329 h 1795429"/>
                <a:gd name="connsiteX401" fmla="*/ 707492 w 4011346"/>
                <a:gd name="connsiteY401" fmla="*/ 560655 h 1795429"/>
                <a:gd name="connsiteX402" fmla="*/ 654097 w 4011346"/>
                <a:gd name="connsiteY402" fmla="*/ 597364 h 1795429"/>
                <a:gd name="connsiteX403" fmla="*/ 644085 w 4011346"/>
                <a:gd name="connsiteY403" fmla="*/ 574004 h 1795429"/>
                <a:gd name="connsiteX404" fmla="*/ 654097 w 4011346"/>
                <a:gd name="connsiteY404" fmla="*/ 537294 h 1795429"/>
                <a:gd name="connsiteX405" fmla="*/ 614050 w 4011346"/>
                <a:gd name="connsiteY405" fmla="*/ 574004 h 1795429"/>
                <a:gd name="connsiteX406" fmla="*/ 594027 w 4011346"/>
                <a:gd name="connsiteY406" fmla="*/ 574004 h 1795429"/>
                <a:gd name="connsiteX407" fmla="*/ 533957 w 4011346"/>
                <a:gd name="connsiteY407" fmla="*/ 607376 h 1795429"/>
                <a:gd name="connsiteX408" fmla="*/ 510596 w 4011346"/>
                <a:gd name="connsiteY408" fmla="*/ 630737 h 1795429"/>
                <a:gd name="connsiteX409" fmla="*/ 500584 w 4011346"/>
                <a:gd name="connsiteY409" fmla="*/ 677458 h 1795429"/>
                <a:gd name="connsiteX410" fmla="*/ 450526 w 4011346"/>
                <a:gd name="connsiteY410" fmla="*/ 664109 h 1795429"/>
                <a:gd name="connsiteX411" fmla="*/ 433840 w 4011346"/>
                <a:gd name="connsiteY411" fmla="*/ 627399 h 1795429"/>
                <a:gd name="connsiteX412" fmla="*/ 467212 w 4011346"/>
                <a:gd name="connsiteY412" fmla="*/ 597364 h 1795429"/>
                <a:gd name="connsiteX413" fmla="*/ 453863 w 4011346"/>
                <a:gd name="connsiteY413" fmla="*/ 574004 h 1795429"/>
                <a:gd name="connsiteX414" fmla="*/ 390456 w 4011346"/>
                <a:gd name="connsiteY414" fmla="*/ 543969 h 1795429"/>
                <a:gd name="connsiteX415" fmla="*/ 417154 w 4011346"/>
                <a:gd name="connsiteY415" fmla="*/ 594027 h 1795429"/>
                <a:gd name="connsiteX416" fmla="*/ 407142 w 4011346"/>
                <a:gd name="connsiteY416" fmla="*/ 637411 h 1795429"/>
                <a:gd name="connsiteX417" fmla="*/ 413817 w 4011346"/>
                <a:gd name="connsiteY417" fmla="*/ 674121 h 1795429"/>
                <a:gd name="connsiteX418" fmla="*/ 427165 w 4011346"/>
                <a:gd name="connsiteY418" fmla="*/ 697481 h 1795429"/>
                <a:gd name="connsiteX419" fmla="*/ 413817 w 4011346"/>
                <a:gd name="connsiteY419" fmla="*/ 727516 h 1795429"/>
                <a:gd name="connsiteX420" fmla="*/ 390456 w 4011346"/>
                <a:gd name="connsiteY420" fmla="*/ 704156 h 1795429"/>
                <a:gd name="connsiteX421" fmla="*/ 360421 w 4011346"/>
                <a:gd name="connsiteY421" fmla="*/ 700818 h 1795429"/>
                <a:gd name="connsiteX422" fmla="*/ 333723 w 4011346"/>
                <a:gd name="connsiteY422" fmla="*/ 740865 h 1795429"/>
                <a:gd name="connsiteX423" fmla="*/ 307025 w 4011346"/>
                <a:gd name="connsiteY423" fmla="*/ 760888 h 1795429"/>
                <a:gd name="connsiteX424" fmla="*/ 320374 w 4011346"/>
                <a:gd name="connsiteY424" fmla="*/ 787586 h 1795429"/>
                <a:gd name="connsiteX425" fmla="*/ 303688 w 4011346"/>
                <a:gd name="connsiteY425" fmla="*/ 810947 h 1795429"/>
                <a:gd name="connsiteX426" fmla="*/ 233606 w 4011346"/>
                <a:gd name="connsiteY426" fmla="*/ 774237 h 1795429"/>
                <a:gd name="connsiteX427" fmla="*/ 243618 w 4011346"/>
                <a:gd name="connsiteY427" fmla="*/ 824296 h 1795429"/>
                <a:gd name="connsiteX428" fmla="*/ 263641 w 4011346"/>
                <a:gd name="connsiteY428" fmla="*/ 844319 h 1795429"/>
                <a:gd name="connsiteX429" fmla="*/ 250292 w 4011346"/>
                <a:gd name="connsiteY429" fmla="*/ 857668 h 1795429"/>
                <a:gd name="connsiteX430" fmla="*/ 193560 w 4011346"/>
                <a:gd name="connsiteY430" fmla="*/ 820958 h 1795429"/>
                <a:gd name="connsiteX431" fmla="*/ 170199 w 4011346"/>
                <a:gd name="connsiteY431" fmla="*/ 780912 h 1795429"/>
                <a:gd name="connsiteX432" fmla="*/ 170199 w 4011346"/>
                <a:gd name="connsiteY432" fmla="*/ 734191 h 1795429"/>
                <a:gd name="connsiteX433" fmla="*/ 133490 w 4011346"/>
                <a:gd name="connsiteY433" fmla="*/ 657434 h 1795429"/>
                <a:gd name="connsiteX434" fmla="*/ 196897 w 4011346"/>
                <a:gd name="connsiteY434" fmla="*/ 687469 h 1795429"/>
                <a:gd name="connsiteX435" fmla="*/ 256967 w 4011346"/>
                <a:gd name="connsiteY435" fmla="*/ 717504 h 1795429"/>
                <a:gd name="connsiteX436" fmla="*/ 293676 w 4011346"/>
                <a:gd name="connsiteY436" fmla="*/ 720842 h 1795429"/>
                <a:gd name="connsiteX437" fmla="*/ 327049 w 4011346"/>
                <a:gd name="connsiteY437" fmla="*/ 690807 h 1795429"/>
                <a:gd name="connsiteX438" fmla="*/ 343735 w 4011346"/>
                <a:gd name="connsiteY438" fmla="*/ 654097 h 1795429"/>
                <a:gd name="connsiteX439" fmla="*/ 333723 w 4011346"/>
                <a:gd name="connsiteY439" fmla="*/ 604039 h 1795429"/>
                <a:gd name="connsiteX440" fmla="*/ 290339 w 4011346"/>
                <a:gd name="connsiteY440" fmla="*/ 584015 h 1795429"/>
                <a:gd name="connsiteX441" fmla="*/ 236944 w 4011346"/>
                <a:gd name="connsiteY441" fmla="*/ 537294 h 1795429"/>
                <a:gd name="connsiteX442" fmla="*/ 133490 w 4011346"/>
                <a:gd name="connsiteY442" fmla="*/ 480561 h 1795429"/>
                <a:gd name="connsiteX0" fmla="*/ 133490 w 4011346"/>
                <a:gd name="connsiteY0" fmla="*/ 480561 h 1795429"/>
                <a:gd name="connsiteX1" fmla="*/ 46722 w 4011346"/>
                <a:gd name="connsiteY1" fmla="*/ 510596 h 1795429"/>
                <a:gd name="connsiteX2" fmla="*/ 33373 w 4011346"/>
                <a:gd name="connsiteY2" fmla="*/ 540631 h 1795429"/>
                <a:gd name="connsiteX3" fmla="*/ 43384 w 4011346"/>
                <a:gd name="connsiteY3" fmla="*/ 570667 h 1795429"/>
                <a:gd name="connsiteX4" fmla="*/ 60071 w 4011346"/>
                <a:gd name="connsiteY4" fmla="*/ 597364 h 1795429"/>
                <a:gd name="connsiteX5" fmla="*/ 73419 w 4011346"/>
                <a:gd name="connsiteY5" fmla="*/ 627399 h 1795429"/>
                <a:gd name="connsiteX6" fmla="*/ 56733 w 4011346"/>
                <a:gd name="connsiteY6" fmla="*/ 650760 h 1795429"/>
                <a:gd name="connsiteX7" fmla="*/ 76757 w 4011346"/>
                <a:gd name="connsiteY7" fmla="*/ 730853 h 1795429"/>
                <a:gd name="connsiteX8" fmla="*/ 66745 w 4011346"/>
                <a:gd name="connsiteY8" fmla="*/ 747540 h 1795429"/>
                <a:gd name="connsiteX9" fmla="*/ 70082 w 4011346"/>
                <a:gd name="connsiteY9" fmla="*/ 774237 h 1795429"/>
                <a:gd name="connsiteX10" fmla="*/ 70082 w 4011346"/>
                <a:gd name="connsiteY10" fmla="*/ 814284 h 1795429"/>
                <a:gd name="connsiteX11" fmla="*/ 80094 w 4011346"/>
                <a:gd name="connsiteY11" fmla="*/ 834307 h 1795429"/>
                <a:gd name="connsiteX12" fmla="*/ 76757 w 4011346"/>
                <a:gd name="connsiteY12" fmla="*/ 857668 h 1795429"/>
                <a:gd name="connsiteX13" fmla="*/ 106792 w 4011346"/>
                <a:gd name="connsiteY13" fmla="*/ 891040 h 1795429"/>
                <a:gd name="connsiteX14" fmla="*/ 106792 w 4011346"/>
                <a:gd name="connsiteY14" fmla="*/ 921075 h 1795429"/>
                <a:gd name="connsiteX15" fmla="*/ 13349 w 4011346"/>
                <a:gd name="connsiteY15" fmla="*/ 1011180 h 1795429"/>
                <a:gd name="connsiteX16" fmla="*/ 33373 w 4011346"/>
                <a:gd name="connsiteY16" fmla="*/ 1044553 h 1795429"/>
                <a:gd name="connsiteX17" fmla="*/ 33373 w 4011346"/>
                <a:gd name="connsiteY17" fmla="*/ 1044553 h 1795429"/>
                <a:gd name="connsiteX18" fmla="*/ 16687 w 4011346"/>
                <a:gd name="connsiteY18" fmla="*/ 1074588 h 1795429"/>
                <a:gd name="connsiteX19" fmla="*/ 3338 w 4011346"/>
                <a:gd name="connsiteY19" fmla="*/ 1104623 h 1795429"/>
                <a:gd name="connsiteX20" fmla="*/ 0 w 4011346"/>
                <a:gd name="connsiteY20" fmla="*/ 1164693 h 1795429"/>
                <a:gd name="connsiteX21" fmla="*/ 16687 w 4011346"/>
                <a:gd name="connsiteY21" fmla="*/ 1208077 h 1795429"/>
                <a:gd name="connsiteX22" fmla="*/ 20024 w 4011346"/>
                <a:gd name="connsiteY22" fmla="*/ 1241449 h 1795429"/>
                <a:gd name="connsiteX23" fmla="*/ 56733 w 4011346"/>
                <a:gd name="connsiteY23" fmla="*/ 1251461 h 1795429"/>
                <a:gd name="connsiteX24" fmla="*/ 116803 w 4011346"/>
                <a:gd name="connsiteY24" fmla="*/ 1338229 h 1795429"/>
                <a:gd name="connsiteX25" fmla="*/ 96780 w 4011346"/>
                <a:gd name="connsiteY25" fmla="*/ 1361589 h 1795429"/>
                <a:gd name="connsiteX26" fmla="*/ 93443 w 4011346"/>
                <a:gd name="connsiteY26" fmla="*/ 1391624 h 1795429"/>
                <a:gd name="connsiteX27" fmla="*/ 120141 w 4011346"/>
                <a:gd name="connsiteY27" fmla="*/ 1394961 h 1795429"/>
                <a:gd name="connsiteX28" fmla="*/ 160187 w 4011346"/>
                <a:gd name="connsiteY28" fmla="*/ 1408310 h 1795429"/>
                <a:gd name="connsiteX29" fmla="*/ 186885 w 4011346"/>
                <a:gd name="connsiteY29" fmla="*/ 1421659 h 1795429"/>
                <a:gd name="connsiteX30" fmla="*/ 213583 w 4011346"/>
                <a:gd name="connsiteY30" fmla="*/ 1451694 h 1795429"/>
                <a:gd name="connsiteX31" fmla="*/ 243618 w 4011346"/>
                <a:gd name="connsiteY31" fmla="*/ 1455031 h 1795429"/>
                <a:gd name="connsiteX32" fmla="*/ 287002 w 4011346"/>
                <a:gd name="connsiteY32" fmla="*/ 1485067 h 1795429"/>
                <a:gd name="connsiteX33" fmla="*/ 310363 w 4011346"/>
                <a:gd name="connsiteY33" fmla="*/ 1495078 h 1795429"/>
                <a:gd name="connsiteX34" fmla="*/ 310363 w 4011346"/>
                <a:gd name="connsiteY34" fmla="*/ 1531788 h 1795429"/>
                <a:gd name="connsiteX35" fmla="*/ 270316 w 4011346"/>
                <a:gd name="connsiteY35" fmla="*/ 1571834 h 1795429"/>
                <a:gd name="connsiteX36" fmla="*/ 280327 w 4011346"/>
                <a:gd name="connsiteY36" fmla="*/ 1595195 h 1795429"/>
                <a:gd name="connsiteX37" fmla="*/ 273653 w 4011346"/>
                <a:gd name="connsiteY37" fmla="*/ 1615218 h 1795429"/>
                <a:gd name="connsiteX38" fmla="*/ 266979 w 4011346"/>
                <a:gd name="connsiteY38" fmla="*/ 1631904 h 1795429"/>
                <a:gd name="connsiteX39" fmla="*/ 240281 w 4011346"/>
                <a:gd name="connsiteY39" fmla="*/ 1671951 h 1795429"/>
                <a:gd name="connsiteX40" fmla="*/ 307025 w 4011346"/>
                <a:gd name="connsiteY40" fmla="*/ 1708661 h 1795429"/>
                <a:gd name="connsiteX41" fmla="*/ 337060 w 4011346"/>
                <a:gd name="connsiteY41" fmla="*/ 1715335 h 1795429"/>
                <a:gd name="connsiteX42" fmla="*/ 360421 w 4011346"/>
                <a:gd name="connsiteY42" fmla="*/ 1722010 h 1795429"/>
                <a:gd name="connsiteX43" fmla="*/ 380444 w 4011346"/>
                <a:gd name="connsiteY43" fmla="*/ 1728684 h 1795429"/>
                <a:gd name="connsiteX44" fmla="*/ 407142 w 4011346"/>
                <a:gd name="connsiteY44" fmla="*/ 1748707 h 1795429"/>
                <a:gd name="connsiteX45" fmla="*/ 437177 w 4011346"/>
                <a:gd name="connsiteY45" fmla="*/ 1745370 h 1795429"/>
                <a:gd name="connsiteX46" fmla="*/ 507259 w 4011346"/>
                <a:gd name="connsiteY46" fmla="*/ 1795429 h 1795429"/>
                <a:gd name="connsiteX47" fmla="*/ 517271 w 4011346"/>
                <a:gd name="connsiteY47" fmla="*/ 1782080 h 1795429"/>
                <a:gd name="connsiteX48" fmla="*/ 507259 w 4011346"/>
                <a:gd name="connsiteY48" fmla="*/ 1742033 h 1795429"/>
                <a:gd name="connsiteX49" fmla="*/ 500584 w 4011346"/>
                <a:gd name="connsiteY49" fmla="*/ 1708661 h 1795429"/>
                <a:gd name="connsiteX50" fmla="*/ 483898 w 4011346"/>
                <a:gd name="connsiteY50" fmla="*/ 1665277 h 1795429"/>
                <a:gd name="connsiteX51" fmla="*/ 513933 w 4011346"/>
                <a:gd name="connsiteY51" fmla="*/ 1645253 h 1795429"/>
                <a:gd name="connsiteX52" fmla="*/ 547306 w 4011346"/>
                <a:gd name="connsiteY52" fmla="*/ 1621893 h 1795429"/>
                <a:gd name="connsiteX53" fmla="*/ 527282 w 4011346"/>
                <a:gd name="connsiteY53" fmla="*/ 1605207 h 1795429"/>
                <a:gd name="connsiteX54" fmla="*/ 517271 w 4011346"/>
                <a:gd name="connsiteY54" fmla="*/ 1571834 h 1795429"/>
                <a:gd name="connsiteX55" fmla="*/ 480561 w 4011346"/>
                <a:gd name="connsiteY55" fmla="*/ 1555148 h 1795429"/>
                <a:gd name="connsiteX56" fmla="*/ 470549 w 4011346"/>
                <a:gd name="connsiteY56" fmla="*/ 1535125 h 1795429"/>
                <a:gd name="connsiteX57" fmla="*/ 480561 w 4011346"/>
                <a:gd name="connsiteY57" fmla="*/ 1505090 h 1795429"/>
                <a:gd name="connsiteX58" fmla="*/ 490573 w 4011346"/>
                <a:gd name="connsiteY58" fmla="*/ 1465043 h 1795429"/>
                <a:gd name="connsiteX59" fmla="*/ 513933 w 4011346"/>
                <a:gd name="connsiteY59" fmla="*/ 1485067 h 1795429"/>
                <a:gd name="connsiteX60" fmla="*/ 520608 w 4011346"/>
                <a:gd name="connsiteY60" fmla="*/ 1468380 h 1795429"/>
                <a:gd name="connsiteX61" fmla="*/ 543968 w 4011346"/>
                <a:gd name="connsiteY61" fmla="*/ 1431671 h 1795429"/>
                <a:gd name="connsiteX62" fmla="*/ 574003 w 4011346"/>
                <a:gd name="connsiteY62" fmla="*/ 1414985 h 1795429"/>
                <a:gd name="connsiteX63" fmla="*/ 590690 w 4011346"/>
                <a:gd name="connsiteY63" fmla="*/ 1428334 h 1795429"/>
                <a:gd name="connsiteX64" fmla="*/ 610713 w 4011346"/>
                <a:gd name="connsiteY64" fmla="*/ 1401636 h 1795429"/>
                <a:gd name="connsiteX65" fmla="*/ 630736 w 4011346"/>
                <a:gd name="connsiteY65" fmla="*/ 1428334 h 1795429"/>
                <a:gd name="connsiteX66" fmla="*/ 657434 w 4011346"/>
                <a:gd name="connsiteY66" fmla="*/ 1451694 h 1795429"/>
                <a:gd name="connsiteX67" fmla="*/ 674120 w 4011346"/>
                <a:gd name="connsiteY67" fmla="*/ 1458369 h 1795429"/>
                <a:gd name="connsiteX68" fmla="*/ 697481 w 4011346"/>
                <a:gd name="connsiteY68" fmla="*/ 1458369 h 1795429"/>
                <a:gd name="connsiteX69" fmla="*/ 717504 w 4011346"/>
                <a:gd name="connsiteY69" fmla="*/ 1445020 h 1795429"/>
                <a:gd name="connsiteX70" fmla="*/ 744202 w 4011346"/>
                <a:gd name="connsiteY70" fmla="*/ 1445020 h 1795429"/>
                <a:gd name="connsiteX71" fmla="*/ 760888 w 4011346"/>
                <a:gd name="connsiteY71" fmla="*/ 1441683 h 1795429"/>
                <a:gd name="connsiteX72" fmla="*/ 790923 w 4011346"/>
                <a:gd name="connsiteY72" fmla="*/ 1475055 h 1795429"/>
                <a:gd name="connsiteX73" fmla="*/ 797598 w 4011346"/>
                <a:gd name="connsiteY73" fmla="*/ 1448357 h 1795429"/>
                <a:gd name="connsiteX74" fmla="*/ 817621 w 4011346"/>
                <a:gd name="connsiteY74" fmla="*/ 1465043 h 1795429"/>
                <a:gd name="connsiteX75" fmla="*/ 837644 w 4011346"/>
                <a:gd name="connsiteY75" fmla="*/ 1441683 h 1795429"/>
                <a:gd name="connsiteX76" fmla="*/ 827633 w 4011346"/>
                <a:gd name="connsiteY76" fmla="*/ 1421659 h 1795429"/>
                <a:gd name="connsiteX77" fmla="*/ 810946 w 4011346"/>
                <a:gd name="connsiteY77" fmla="*/ 1408310 h 1795429"/>
                <a:gd name="connsiteX78" fmla="*/ 810946 w 4011346"/>
                <a:gd name="connsiteY78" fmla="*/ 1381613 h 1795429"/>
                <a:gd name="connsiteX79" fmla="*/ 810946 w 4011346"/>
                <a:gd name="connsiteY79" fmla="*/ 1368264 h 1795429"/>
                <a:gd name="connsiteX80" fmla="*/ 830970 w 4011346"/>
                <a:gd name="connsiteY80" fmla="*/ 1364926 h 1795429"/>
                <a:gd name="connsiteX81" fmla="*/ 840981 w 4011346"/>
                <a:gd name="connsiteY81" fmla="*/ 1361589 h 1795429"/>
                <a:gd name="connsiteX82" fmla="*/ 820958 w 4011346"/>
                <a:gd name="connsiteY82" fmla="*/ 1324880 h 1795429"/>
                <a:gd name="connsiteX83" fmla="*/ 854330 w 4011346"/>
                <a:gd name="connsiteY83" fmla="*/ 1318205 h 1795429"/>
                <a:gd name="connsiteX84" fmla="*/ 891040 w 4011346"/>
                <a:gd name="connsiteY84" fmla="*/ 1324880 h 1795429"/>
                <a:gd name="connsiteX85" fmla="*/ 964459 w 4011346"/>
                <a:gd name="connsiteY85" fmla="*/ 1281496 h 1795429"/>
                <a:gd name="connsiteX86" fmla="*/ 1001168 w 4011346"/>
                <a:gd name="connsiteY86" fmla="*/ 1281496 h 1795429"/>
                <a:gd name="connsiteX87" fmla="*/ 1027866 w 4011346"/>
                <a:gd name="connsiteY87" fmla="*/ 1258135 h 1795429"/>
                <a:gd name="connsiteX88" fmla="*/ 1047890 w 4011346"/>
                <a:gd name="connsiteY88" fmla="*/ 1268147 h 1795429"/>
                <a:gd name="connsiteX89" fmla="*/ 1067913 w 4011346"/>
                <a:gd name="connsiteY89" fmla="*/ 1278158 h 1795429"/>
                <a:gd name="connsiteX90" fmla="*/ 1087936 w 4011346"/>
                <a:gd name="connsiteY90" fmla="*/ 1304856 h 1795429"/>
                <a:gd name="connsiteX91" fmla="*/ 1074587 w 4011346"/>
                <a:gd name="connsiteY91" fmla="*/ 1318205 h 1795429"/>
                <a:gd name="connsiteX92" fmla="*/ 1104622 w 4011346"/>
                <a:gd name="connsiteY92" fmla="*/ 1318205 h 1795429"/>
                <a:gd name="connsiteX93" fmla="*/ 1107960 w 4011346"/>
                <a:gd name="connsiteY93" fmla="*/ 1334891 h 1795429"/>
                <a:gd name="connsiteX94" fmla="*/ 1121309 w 4011346"/>
                <a:gd name="connsiteY94" fmla="*/ 1318205 h 1795429"/>
                <a:gd name="connsiteX95" fmla="*/ 1134657 w 4011346"/>
                <a:gd name="connsiteY95" fmla="*/ 1331554 h 1795429"/>
                <a:gd name="connsiteX96" fmla="*/ 1134657 w 4011346"/>
                <a:gd name="connsiteY96" fmla="*/ 1351577 h 1795429"/>
                <a:gd name="connsiteX97" fmla="*/ 1148006 w 4011346"/>
                <a:gd name="connsiteY97" fmla="*/ 1348240 h 1795429"/>
                <a:gd name="connsiteX98" fmla="*/ 1208076 w 4011346"/>
                <a:gd name="connsiteY98" fmla="*/ 1301519 h 1795429"/>
                <a:gd name="connsiteX99" fmla="*/ 1211414 w 4011346"/>
                <a:gd name="connsiteY99" fmla="*/ 1321542 h 1795429"/>
                <a:gd name="connsiteX100" fmla="*/ 1244786 w 4011346"/>
                <a:gd name="connsiteY100" fmla="*/ 1341566 h 1795429"/>
                <a:gd name="connsiteX101" fmla="*/ 1264809 w 4011346"/>
                <a:gd name="connsiteY101" fmla="*/ 1371601 h 1795429"/>
                <a:gd name="connsiteX102" fmla="*/ 1298181 w 4011346"/>
                <a:gd name="connsiteY102" fmla="*/ 1478392 h 1795429"/>
                <a:gd name="connsiteX103" fmla="*/ 1308193 w 4011346"/>
                <a:gd name="connsiteY103" fmla="*/ 1435008 h 1795429"/>
                <a:gd name="connsiteX104" fmla="*/ 1344903 w 4011346"/>
                <a:gd name="connsiteY104" fmla="*/ 1455031 h 1795429"/>
                <a:gd name="connsiteX105" fmla="*/ 1388287 w 4011346"/>
                <a:gd name="connsiteY105" fmla="*/ 1455031 h 1795429"/>
                <a:gd name="connsiteX106" fmla="*/ 1394961 w 4011346"/>
                <a:gd name="connsiteY106" fmla="*/ 1478392 h 1795429"/>
                <a:gd name="connsiteX107" fmla="*/ 1435008 w 4011346"/>
                <a:gd name="connsiteY107" fmla="*/ 1501753 h 1795429"/>
                <a:gd name="connsiteX108" fmla="*/ 1465043 w 4011346"/>
                <a:gd name="connsiteY108" fmla="*/ 1501753 h 1795429"/>
                <a:gd name="connsiteX109" fmla="*/ 1491741 w 4011346"/>
                <a:gd name="connsiteY109" fmla="*/ 1515102 h 1795429"/>
                <a:gd name="connsiteX110" fmla="*/ 1535125 w 4011346"/>
                <a:gd name="connsiteY110" fmla="*/ 1471718 h 1795429"/>
                <a:gd name="connsiteX111" fmla="*/ 1571834 w 4011346"/>
                <a:gd name="connsiteY111" fmla="*/ 1451694 h 1795429"/>
                <a:gd name="connsiteX112" fmla="*/ 1608544 w 4011346"/>
                <a:gd name="connsiteY112" fmla="*/ 1455031 h 1795429"/>
                <a:gd name="connsiteX113" fmla="*/ 1655265 w 4011346"/>
                <a:gd name="connsiteY113" fmla="*/ 1468380 h 1795429"/>
                <a:gd name="connsiteX114" fmla="*/ 1681963 w 4011346"/>
                <a:gd name="connsiteY114" fmla="*/ 1485067 h 1795429"/>
                <a:gd name="connsiteX115" fmla="*/ 1735358 w 4011346"/>
                <a:gd name="connsiteY115" fmla="*/ 1478392 h 1795429"/>
                <a:gd name="connsiteX116" fmla="*/ 1745370 w 4011346"/>
                <a:gd name="connsiteY116" fmla="*/ 1458369 h 1795429"/>
                <a:gd name="connsiteX117" fmla="*/ 1738695 w 4011346"/>
                <a:gd name="connsiteY117" fmla="*/ 1438345 h 1795429"/>
                <a:gd name="connsiteX118" fmla="*/ 1765393 w 4011346"/>
                <a:gd name="connsiteY118" fmla="*/ 1411648 h 1795429"/>
                <a:gd name="connsiteX119" fmla="*/ 1778742 w 4011346"/>
                <a:gd name="connsiteY119" fmla="*/ 1408310 h 1795429"/>
                <a:gd name="connsiteX120" fmla="*/ 1812114 w 4011346"/>
                <a:gd name="connsiteY120" fmla="*/ 1424996 h 1795429"/>
                <a:gd name="connsiteX121" fmla="*/ 1852161 w 4011346"/>
                <a:gd name="connsiteY121" fmla="*/ 1438345 h 1795429"/>
                <a:gd name="connsiteX122" fmla="*/ 1858836 w 4011346"/>
                <a:gd name="connsiteY122" fmla="*/ 1465043 h 1795429"/>
                <a:gd name="connsiteX123" fmla="*/ 1872184 w 4011346"/>
                <a:gd name="connsiteY123" fmla="*/ 1471718 h 1795429"/>
                <a:gd name="connsiteX124" fmla="*/ 1902219 w 4011346"/>
                <a:gd name="connsiteY124" fmla="*/ 1475055 h 1795429"/>
                <a:gd name="connsiteX125" fmla="*/ 1932254 w 4011346"/>
                <a:gd name="connsiteY125" fmla="*/ 1458369 h 1795429"/>
                <a:gd name="connsiteX126" fmla="*/ 1962290 w 4011346"/>
                <a:gd name="connsiteY126" fmla="*/ 1471718 h 1795429"/>
                <a:gd name="connsiteX127" fmla="*/ 1985650 w 4011346"/>
                <a:gd name="connsiteY127" fmla="*/ 1485067 h 1795429"/>
                <a:gd name="connsiteX128" fmla="*/ 1995662 w 4011346"/>
                <a:gd name="connsiteY128" fmla="*/ 1495078 h 1795429"/>
                <a:gd name="connsiteX129" fmla="*/ 2032371 w 4011346"/>
                <a:gd name="connsiteY129" fmla="*/ 1515102 h 1795429"/>
                <a:gd name="connsiteX130" fmla="*/ 2069081 w 4011346"/>
                <a:gd name="connsiteY130" fmla="*/ 1511764 h 1795429"/>
                <a:gd name="connsiteX131" fmla="*/ 2142500 w 4011346"/>
                <a:gd name="connsiteY131" fmla="*/ 1468380 h 1795429"/>
                <a:gd name="connsiteX132" fmla="*/ 2195895 w 4011346"/>
                <a:gd name="connsiteY132" fmla="*/ 1481729 h 1795429"/>
                <a:gd name="connsiteX133" fmla="*/ 2225930 w 4011346"/>
                <a:gd name="connsiteY133" fmla="*/ 1491741 h 1795429"/>
                <a:gd name="connsiteX134" fmla="*/ 2259303 w 4011346"/>
                <a:gd name="connsiteY134" fmla="*/ 1478392 h 1795429"/>
                <a:gd name="connsiteX135" fmla="*/ 2262640 w 4011346"/>
                <a:gd name="connsiteY135" fmla="*/ 1451694 h 1795429"/>
                <a:gd name="connsiteX136" fmla="*/ 2282663 w 4011346"/>
                <a:gd name="connsiteY136" fmla="*/ 1421659 h 1795429"/>
                <a:gd name="connsiteX137" fmla="*/ 2299349 w 4011346"/>
                <a:gd name="connsiteY137" fmla="*/ 1368264 h 1795429"/>
                <a:gd name="connsiteX138" fmla="*/ 2282663 w 4011346"/>
                <a:gd name="connsiteY138" fmla="*/ 1371601 h 1795429"/>
                <a:gd name="connsiteX139" fmla="*/ 2312698 w 4011346"/>
                <a:gd name="connsiteY139" fmla="*/ 1344903 h 1795429"/>
                <a:gd name="connsiteX140" fmla="*/ 2339396 w 4011346"/>
                <a:gd name="connsiteY140" fmla="*/ 1341566 h 1795429"/>
                <a:gd name="connsiteX141" fmla="*/ 2396129 w 4011346"/>
                <a:gd name="connsiteY141" fmla="*/ 1351577 h 1795429"/>
                <a:gd name="connsiteX142" fmla="*/ 2436176 w 4011346"/>
                <a:gd name="connsiteY142" fmla="*/ 1378275 h 1795429"/>
                <a:gd name="connsiteX143" fmla="*/ 2462873 w 4011346"/>
                <a:gd name="connsiteY143" fmla="*/ 1408310 h 1795429"/>
                <a:gd name="connsiteX144" fmla="*/ 2469548 w 4011346"/>
                <a:gd name="connsiteY144" fmla="*/ 1445020 h 1795429"/>
                <a:gd name="connsiteX145" fmla="*/ 2476222 w 4011346"/>
                <a:gd name="connsiteY145" fmla="*/ 1485067 h 1795429"/>
                <a:gd name="connsiteX146" fmla="*/ 2486234 w 4011346"/>
                <a:gd name="connsiteY146" fmla="*/ 1505090 h 1795429"/>
                <a:gd name="connsiteX147" fmla="*/ 2529618 w 4011346"/>
                <a:gd name="connsiteY147" fmla="*/ 1518439 h 1795429"/>
                <a:gd name="connsiteX148" fmla="*/ 2549641 w 4011346"/>
                <a:gd name="connsiteY148" fmla="*/ 1538462 h 1795429"/>
                <a:gd name="connsiteX149" fmla="*/ 2562990 w 4011346"/>
                <a:gd name="connsiteY149" fmla="*/ 1571834 h 1795429"/>
                <a:gd name="connsiteX150" fmla="*/ 2586351 w 4011346"/>
                <a:gd name="connsiteY150" fmla="*/ 1565160 h 1795429"/>
                <a:gd name="connsiteX151" fmla="*/ 2606374 w 4011346"/>
                <a:gd name="connsiteY151" fmla="*/ 1555148 h 1795429"/>
                <a:gd name="connsiteX152" fmla="*/ 2639746 w 4011346"/>
                <a:gd name="connsiteY152" fmla="*/ 1538462 h 1795429"/>
                <a:gd name="connsiteX153" fmla="*/ 2643084 w 4011346"/>
                <a:gd name="connsiteY153" fmla="*/ 1555148 h 1795429"/>
                <a:gd name="connsiteX154" fmla="*/ 2626398 w 4011346"/>
                <a:gd name="connsiteY154" fmla="*/ 1585183 h 1795429"/>
                <a:gd name="connsiteX155" fmla="*/ 2616386 w 4011346"/>
                <a:gd name="connsiteY155" fmla="*/ 1621893 h 1795429"/>
                <a:gd name="connsiteX156" fmla="*/ 2603037 w 4011346"/>
                <a:gd name="connsiteY156" fmla="*/ 1675288 h 1795429"/>
                <a:gd name="connsiteX157" fmla="*/ 2579676 w 4011346"/>
                <a:gd name="connsiteY157" fmla="*/ 1648591 h 1795429"/>
                <a:gd name="connsiteX158" fmla="*/ 2552979 w 4011346"/>
                <a:gd name="connsiteY158" fmla="*/ 1671951 h 1795429"/>
                <a:gd name="connsiteX159" fmla="*/ 2559653 w 4011346"/>
                <a:gd name="connsiteY159" fmla="*/ 1698649 h 1795429"/>
                <a:gd name="connsiteX160" fmla="*/ 2559653 w 4011346"/>
                <a:gd name="connsiteY160" fmla="*/ 1735358 h 1795429"/>
                <a:gd name="connsiteX161" fmla="*/ 2549641 w 4011346"/>
                <a:gd name="connsiteY161" fmla="*/ 1755382 h 1795429"/>
                <a:gd name="connsiteX162" fmla="*/ 2589688 w 4011346"/>
                <a:gd name="connsiteY162" fmla="*/ 1735358 h 1795429"/>
                <a:gd name="connsiteX163" fmla="*/ 2626398 w 4011346"/>
                <a:gd name="connsiteY163" fmla="*/ 1745370 h 1795429"/>
                <a:gd name="connsiteX164" fmla="*/ 2653095 w 4011346"/>
                <a:gd name="connsiteY164" fmla="*/ 1722010 h 1795429"/>
                <a:gd name="connsiteX165" fmla="*/ 2683130 w 4011346"/>
                <a:gd name="connsiteY165" fmla="*/ 1668614 h 1795429"/>
                <a:gd name="connsiteX166" fmla="*/ 2753212 w 4011346"/>
                <a:gd name="connsiteY166" fmla="*/ 1581846 h 1795429"/>
                <a:gd name="connsiteX167" fmla="*/ 2783247 w 4011346"/>
                <a:gd name="connsiteY167" fmla="*/ 1511764 h 1795429"/>
                <a:gd name="connsiteX168" fmla="*/ 2803271 w 4011346"/>
                <a:gd name="connsiteY168" fmla="*/ 1408310 h 1795429"/>
                <a:gd name="connsiteX169" fmla="*/ 2793259 w 4011346"/>
                <a:gd name="connsiteY169" fmla="*/ 1358252 h 1795429"/>
                <a:gd name="connsiteX170" fmla="*/ 2769898 w 4011346"/>
                <a:gd name="connsiteY170" fmla="*/ 1324880 h 1795429"/>
                <a:gd name="connsiteX171" fmla="*/ 2726514 w 4011346"/>
                <a:gd name="connsiteY171" fmla="*/ 1324880 h 1795429"/>
                <a:gd name="connsiteX172" fmla="*/ 2699817 w 4011346"/>
                <a:gd name="connsiteY172" fmla="*/ 1324880 h 1795429"/>
                <a:gd name="connsiteX173" fmla="*/ 2683130 w 4011346"/>
                <a:gd name="connsiteY173" fmla="*/ 1304856 h 1795429"/>
                <a:gd name="connsiteX174" fmla="*/ 2669781 w 4011346"/>
                <a:gd name="connsiteY174" fmla="*/ 1284833 h 1795429"/>
                <a:gd name="connsiteX175" fmla="*/ 2763224 w 4011346"/>
                <a:gd name="connsiteY175" fmla="*/ 1168030 h 1795429"/>
                <a:gd name="connsiteX176" fmla="*/ 2846654 w 4011346"/>
                <a:gd name="connsiteY176" fmla="*/ 1101286 h 1795429"/>
                <a:gd name="connsiteX177" fmla="*/ 2890038 w 4011346"/>
                <a:gd name="connsiteY177" fmla="*/ 1077925 h 1795429"/>
                <a:gd name="connsiteX178" fmla="*/ 2933422 w 4011346"/>
                <a:gd name="connsiteY178" fmla="*/ 1097948 h 1795429"/>
                <a:gd name="connsiteX179" fmla="*/ 2950109 w 4011346"/>
                <a:gd name="connsiteY179" fmla="*/ 1081262 h 1795429"/>
                <a:gd name="connsiteX180" fmla="*/ 2993492 w 4011346"/>
                <a:gd name="connsiteY180" fmla="*/ 1097948 h 1795429"/>
                <a:gd name="connsiteX181" fmla="*/ 3006841 w 4011346"/>
                <a:gd name="connsiteY181" fmla="*/ 1064576 h 1795429"/>
                <a:gd name="connsiteX182" fmla="*/ 3053563 w 4011346"/>
                <a:gd name="connsiteY182" fmla="*/ 1074588 h 1795429"/>
                <a:gd name="connsiteX183" fmla="*/ 3070249 w 4011346"/>
                <a:gd name="connsiteY183" fmla="*/ 1091274 h 1795429"/>
                <a:gd name="connsiteX184" fmla="*/ 3060237 w 4011346"/>
                <a:gd name="connsiteY184" fmla="*/ 1111297 h 1795429"/>
                <a:gd name="connsiteX185" fmla="*/ 3123644 w 4011346"/>
                <a:gd name="connsiteY185" fmla="*/ 1094611 h 1795429"/>
                <a:gd name="connsiteX186" fmla="*/ 3140330 w 4011346"/>
                <a:gd name="connsiteY186" fmla="*/ 1081262 h 1795429"/>
                <a:gd name="connsiteX187" fmla="*/ 3123644 w 4011346"/>
                <a:gd name="connsiteY187" fmla="*/ 1067913 h 1795429"/>
                <a:gd name="connsiteX188" fmla="*/ 3143668 w 4011346"/>
                <a:gd name="connsiteY188" fmla="*/ 1027867 h 1795429"/>
                <a:gd name="connsiteX189" fmla="*/ 3190389 w 4011346"/>
                <a:gd name="connsiteY189" fmla="*/ 957785 h 1795429"/>
                <a:gd name="connsiteX190" fmla="*/ 3233773 w 4011346"/>
                <a:gd name="connsiteY190" fmla="*/ 954448 h 1795429"/>
                <a:gd name="connsiteX191" fmla="*/ 3273819 w 4011346"/>
                <a:gd name="connsiteY191" fmla="*/ 964459 h 1795429"/>
                <a:gd name="connsiteX192" fmla="*/ 3277157 w 4011346"/>
                <a:gd name="connsiteY192" fmla="*/ 1021192 h 1795429"/>
                <a:gd name="connsiteX193" fmla="*/ 3320541 w 4011346"/>
                <a:gd name="connsiteY193" fmla="*/ 977808 h 1795429"/>
                <a:gd name="connsiteX194" fmla="*/ 3343901 w 4011346"/>
                <a:gd name="connsiteY194" fmla="*/ 961122 h 1795429"/>
                <a:gd name="connsiteX195" fmla="*/ 3350576 w 4011346"/>
                <a:gd name="connsiteY195" fmla="*/ 927750 h 1795429"/>
                <a:gd name="connsiteX196" fmla="*/ 3377273 w 4011346"/>
                <a:gd name="connsiteY196" fmla="*/ 911064 h 1795429"/>
                <a:gd name="connsiteX197" fmla="*/ 3407309 w 4011346"/>
                <a:gd name="connsiteY197" fmla="*/ 921075 h 1795429"/>
                <a:gd name="connsiteX198" fmla="*/ 3373936 w 4011346"/>
                <a:gd name="connsiteY198" fmla="*/ 951110 h 1795429"/>
                <a:gd name="connsiteX199" fmla="*/ 3360587 w 4011346"/>
                <a:gd name="connsiteY199" fmla="*/ 1001169 h 1795429"/>
                <a:gd name="connsiteX200" fmla="*/ 3323878 w 4011346"/>
                <a:gd name="connsiteY200" fmla="*/ 1041215 h 1795429"/>
                <a:gd name="connsiteX201" fmla="*/ 3210412 w 4011346"/>
                <a:gd name="connsiteY201" fmla="*/ 1137995 h 1795429"/>
                <a:gd name="connsiteX202" fmla="*/ 3163691 w 4011346"/>
                <a:gd name="connsiteY202" fmla="*/ 1208077 h 1795429"/>
                <a:gd name="connsiteX203" fmla="*/ 3160354 w 4011346"/>
                <a:gd name="connsiteY203" fmla="*/ 1281496 h 1795429"/>
                <a:gd name="connsiteX204" fmla="*/ 3170365 w 4011346"/>
                <a:gd name="connsiteY204" fmla="*/ 1371601 h 1795429"/>
                <a:gd name="connsiteX205" fmla="*/ 3190389 w 4011346"/>
                <a:gd name="connsiteY205" fmla="*/ 1435008 h 1795429"/>
                <a:gd name="connsiteX206" fmla="*/ 3217087 w 4011346"/>
                <a:gd name="connsiteY206" fmla="*/ 1424996 h 1795429"/>
                <a:gd name="connsiteX207" fmla="*/ 3240447 w 4011346"/>
                <a:gd name="connsiteY207" fmla="*/ 1358252 h 1795429"/>
                <a:gd name="connsiteX208" fmla="*/ 3270482 w 4011346"/>
                <a:gd name="connsiteY208" fmla="*/ 1354915 h 1795429"/>
                <a:gd name="connsiteX209" fmla="*/ 3287168 w 4011346"/>
                <a:gd name="connsiteY209" fmla="*/ 1294845 h 1795429"/>
                <a:gd name="connsiteX210" fmla="*/ 3313866 w 4011346"/>
                <a:gd name="connsiteY210" fmla="*/ 1284833 h 1795429"/>
                <a:gd name="connsiteX211" fmla="*/ 3313866 w 4011346"/>
                <a:gd name="connsiteY211" fmla="*/ 1254798 h 1795429"/>
                <a:gd name="connsiteX212" fmla="*/ 3337227 w 4011346"/>
                <a:gd name="connsiteY212" fmla="*/ 1218088 h 1795429"/>
                <a:gd name="connsiteX213" fmla="*/ 3330552 w 4011346"/>
                <a:gd name="connsiteY213" fmla="*/ 1174704 h 1795429"/>
                <a:gd name="connsiteX214" fmla="*/ 3333890 w 4011346"/>
                <a:gd name="connsiteY214" fmla="*/ 1144669 h 1795429"/>
                <a:gd name="connsiteX215" fmla="*/ 3323878 w 4011346"/>
                <a:gd name="connsiteY215" fmla="*/ 1134658 h 1795429"/>
                <a:gd name="connsiteX216" fmla="*/ 3363925 w 4011346"/>
                <a:gd name="connsiteY216" fmla="*/ 1047890 h 1795429"/>
                <a:gd name="connsiteX217" fmla="*/ 3383948 w 4011346"/>
                <a:gd name="connsiteY217" fmla="*/ 1057902 h 1795429"/>
                <a:gd name="connsiteX218" fmla="*/ 3410646 w 4011346"/>
                <a:gd name="connsiteY218" fmla="*/ 1031204 h 1795429"/>
                <a:gd name="connsiteX219" fmla="*/ 3420657 w 4011346"/>
                <a:gd name="connsiteY219" fmla="*/ 1057902 h 1795429"/>
                <a:gd name="connsiteX220" fmla="*/ 3447355 w 4011346"/>
                <a:gd name="connsiteY220" fmla="*/ 1041215 h 1795429"/>
                <a:gd name="connsiteX221" fmla="*/ 3477390 w 4011346"/>
                <a:gd name="connsiteY221" fmla="*/ 1031204 h 1795429"/>
                <a:gd name="connsiteX222" fmla="*/ 3514100 w 4011346"/>
                <a:gd name="connsiteY222" fmla="*/ 1057902 h 1795429"/>
                <a:gd name="connsiteX223" fmla="*/ 3574170 w 4011346"/>
                <a:gd name="connsiteY223" fmla="*/ 991157 h 1795429"/>
                <a:gd name="connsiteX224" fmla="*/ 3637577 w 4011346"/>
                <a:gd name="connsiteY224" fmla="*/ 944436 h 1795429"/>
                <a:gd name="connsiteX225" fmla="*/ 3690973 w 4011346"/>
                <a:gd name="connsiteY225" fmla="*/ 907726 h 1795429"/>
                <a:gd name="connsiteX226" fmla="*/ 3741031 w 4011346"/>
                <a:gd name="connsiteY226" fmla="*/ 934424 h 1795429"/>
                <a:gd name="connsiteX227" fmla="*/ 3751043 w 4011346"/>
                <a:gd name="connsiteY227" fmla="*/ 907726 h 1795429"/>
                <a:gd name="connsiteX228" fmla="*/ 3727682 w 4011346"/>
                <a:gd name="connsiteY228" fmla="*/ 840982 h 1795429"/>
                <a:gd name="connsiteX229" fmla="*/ 3700984 w 4011346"/>
                <a:gd name="connsiteY229" fmla="*/ 824296 h 1795429"/>
                <a:gd name="connsiteX230" fmla="*/ 3697647 w 4011346"/>
                <a:gd name="connsiteY230" fmla="*/ 794261 h 1795429"/>
                <a:gd name="connsiteX231" fmla="*/ 3751043 w 4011346"/>
                <a:gd name="connsiteY231" fmla="*/ 800935 h 1795429"/>
                <a:gd name="connsiteX232" fmla="*/ 3774403 w 4011346"/>
                <a:gd name="connsiteY232" fmla="*/ 757551 h 1795429"/>
                <a:gd name="connsiteX233" fmla="*/ 3767729 w 4011346"/>
                <a:gd name="connsiteY233" fmla="*/ 730853 h 1795429"/>
                <a:gd name="connsiteX234" fmla="*/ 3794427 w 4011346"/>
                <a:gd name="connsiteY234" fmla="*/ 697481 h 1795429"/>
                <a:gd name="connsiteX235" fmla="*/ 3804438 w 4011346"/>
                <a:gd name="connsiteY235" fmla="*/ 740865 h 1795429"/>
                <a:gd name="connsiteX236" fmla="*/ 3827799 w 4011346"/>
                <a:gd name="connsiteY236" fmla="*/ 757551 h 1795429"/>
                <a:gd name="connsiteX237" fmla="*/ 3874520 w 4011346"/>
                <a:gd name="connsiteY237" fmla="*/ 777575 h 1795429"/>
                <a:gd name="connsiteX238" fmla="*/ 3894544 w 4011346"/>
                <a:gd name="connsiteY238" fmla="*/ 804272 h 1795429"/>
                <a:gd name="connsiteX239" fmla="*/ 3941265 w 4011346"/>
                <a:gd name="connsiteY239" fmla="*/ 827633 h 1795429"/>
                <a:gd name="connsiteX240" fmla="*/ 3947939 w 4011346"/>
                <a:gd name="connsiteY240" fmla="*/ 814284 h 1795429"/>
                <a:gd name="connsiteX241" fmla="*/ 3957951 w 4011346"/>
                <a:gd name="connsiteY241" fmla="*/ 750877 h 1795429"/>
                <a:gd name="connsiteX242" fmla="*/ 4004672 w 4011346"/>
                <a:gd name="connsiteY242" fmla="*/ 744202 h 1795429"/>
                <a:gd name="connsiteX243" fmla="*/ 4011346 w 4011346"/>
                <a:gd name="connsiteY243" fmla="*/ 710830 h 1795429"/>
                <a:gd name="connsiteX244" fmla="*/ 3967963 w 4011346"/>
                <a:gd name="connsiteY244" fmla="*/ 674121 h 1795429"/>
                <a:gd name="connsiteX245" fmla="*/ 3921241 w 4011346"/>
                <a:gd name="connsiteY245" fmla="*/ 657434 h 1795429"/>
                <a:gd name="connsiteX246" fmla="*/ 3907892 w 4011346"/>
                <a:gd name="connsiteY246" fmla="*/ 660772 h 1795429"/>
                <a:gd name="connsiteX247" fmla="*/ 3907892 w 4011346"/>
                <a:gd name="connsiteY247" fmla="*/ 694144 h 1795429"/>
                <a:gd name="connsiteX248" fmla="*/ 3887869 w 4011346"/>
                <a:gd name="connsiteY248" fmla="*/ 687469 h 1795429"/>
                <a:gd name="connsiteX249" fmla="*/ 3874520 w 4011346"/>
                <a:gd name="connsiteY249" fmla="*/ 634074 h 1795429"/>
                <a:gd name="connsiteX250" fmla="*/ 3817787 w 4011346"/>
                <a:gd name="connsiteY250" fmla="*/ 570667 h 1795429"/>
                <a:gd name="connsiteX251" fmla="*/ 3717671 w 4011346"/>
                <a:gd name="connsiteY251" fmla="*/ 493910 h 1795429"/>
                <a:gd name="connsiteX252" fmla="*/ 3664275 w 4011346"/>
                <a:gd name="connsiteY252" fmla="*/ 473887 h 1795429"/>
                <a:gd name="connsiteX253" fmla="*/ 3584181 w 4011346"/>
                <a:gd name="connsiteY253" fmla="*/ 467213 h 1795429"/>
                <a:gd name="connsiteX254" fmla="*/ 3520774 w 4011346"/>
                <a:gd name="connsiteY254" fmla="*/ 450526 h 1795429"/>
                <a:gd name="connsiteX255" fmla="*/ 3530786 w 4011346"/>
                <a:gd name="connsiteY255" fmla="*/ 490573 h 1795429"/>
                <a:gd name="connsiteX256" fmla="*/ 3537460 w 4011346"/>
                <a:gd name="connsiteY256" fmla="*/ 517271 h 1795429"/>
                <a:gd name="connsiteX257" fmla="*/ 3507425 w 4011346"/>
                <a:gd name="connsiteY257" fmla="*/ 540631 h 1795429"/>
                <a:gd name="connsiteX258" fmla="*/ 3477390 w 4011346"/>
                <a:gd name="connsiteY258" fmla="*/ 513934 h 1795429"/>
                <a:gd name="connsiteX259" fmla="*/ 3477390 w 4011346"/>
                <a:gd name="connsiteY259" fmla="*/ 493910 h 1795429"/>
                <a:gd name="connsiteX260" fmla="*/ 3504088 w 4011346"/>
                <a:gd name="connsiteY260" fmla="*/ 473887 h 1795429"/>
                <a:gd name="connsiteX261" fmla="*/ 3467379 w 4011346"/>
                <a:gd name="connsiteY261" fmla="*/ 460538 h 1795429"/>
                <a:gd name="connsiteX262" fmla="*/ 3450692 w 4011346"/>
                <a:gd name="connsiteY262" fmla="*/ 487236 h 1795429"/>
                <a:gd name="connsiteX263" fmla="*/ 3440681 w 4011346"/>
                <a:gd name="connsiteY263" fmla="*/ 500585 h 1795429"/>
                <a:gd name="connsiteX264" fmla="*/ 3357250 w 4011346"/>
                <a:gd name="connsiteY264" fmla="*/ 487236 h 1795429"/>
                <a:gd name="connsiteX265" fmla="*/ 3297180 w 4011346"/>
                <a:gd name="connsiteY265" fmla="*/ 493910 h 1795429"/>
                <a:gd name="connsiteX266" fmla="*/ 3267145 w 4011346"/>
                <a:gd name="connsiteY266" fmla="*/ 470550 h 1795429"/>
                <a:gd name="connsiteX267" fmla="*/ 3267145 w 4011346"/>
                <a:gd name="connsiteY267" fmla="*/ 433840 h 1795429"/>
                <a:gd name="connsiteX268" fmla="*/ 3203738 w 4011346"/>
                <a:gd name="connsiteY268" fmla="*/ 377107 h 1795429"/>
                <a:gd name="connsiteX269" fmla="*/ 3076923 w 4011346"/>
                <a:gd name="connsiteY269" fmla="*/ 383782 h 1795429"/>
                <a:gd name="connsiteX270" fmla="*/ 3043551 w 4011346"/>
                <a:gd name="connsiteY270" fmla="*/ 360421 h 1795429"/>
                <a:gd name="connsiteX271" fmla="*/ 3000167 w 4011346"/>
                <a:gd name="connsiteY271" fmla="*/ 313700 h 1795429"/>
                <a:gd name="connsiteX272" fmla="*/ 3013516 w 4011346"/>
                <a:gd name="connsiteY272" fmla="*/ 307026 h 1795429"/>
                <a:gd name="connsiteX273" fmla="*/ 3000167 w 4011346"/>
                <a:gd name="connsiteY273" fmla="*/ 287002 h 1795429"/>
                <a:gd name="connsiteX274" fmla="*/ 2970132 w 4011346"/>
                <a:gd name="connsiteY274" fmla="*/ 283665 h 1795429"/>
                <a:gd name="connsiteX275" fmla="*/ 2920073 w 4011346"/>
                <a:gd name="connsiteY275" fmla="*/ 330386 h 1795429"/>
                <a:gd name="connsiteX276" fmla="*/ 2920073 w 4011346"/>
                <a:gd name="connsiteY276" fmla="*/ 330386 h 1795429"/>
                <a:gd name="connsiteX277" fmla="*/ 2916736 w 4011346"/>
                <a:gd name="connsiteY277" fmla="*/ 280328 h 1795429"/>
                <a:gd name="connsiteX278" fmla="*/ 2936760 w 4011346"/>
                <a:gd name="connsiteY278" fmla="*/ 276991 h 1795429"/>
                <a:gd name="connsiteX279" fmla="*/ 2866678 w 4011346"/>
                <a:gd name="connsiteY279" fmla="*/ 246956 h 1795429"/>
                <a:gd name="connsiteX280" fmla="*/ 2813282 w 4011346"/>
                <a:gd name="connsiteY280" fmla="*/ 243618 h 1795429"/>
                <a:gd name="connsiteX281" fmla="*/ 2793259 w 4011346"/>
                <a:gd name="connsiteY281" fmla="*/ 266979 h 1795429"/>
                <a:gd name="connsiteX282" fmla="*/ 2743200 w 4011346"/>
                <a:gd name="connsiteY282" fmla="*/ 276991 h 1795429"/>
                <a:gd name="connsiteX283" fmla="*/ 2786584 w 4011346"/>
                <a:gd name="connsiteY283" fmla="*/ 287002 h 1795429"/>
                <a:gd name="connsiteX284" fmla="*/ 2763224 w 4011346"/>
                <a:gd name="connsiteY284" fmla="*/ 307026 h 1795429"/>
                <a:gd name="connsiteX285" fmla="*/ 2769898 w 4011346"/>
                <a:gd name="connsiteY285" fmla="*/ 357084 h 1795429"/>
                <a:gd name="connsiteX286" fmla="*/ 2749875 w 4011346"/>
                <a:gd name="connsiteY286" fmla="*/ 340398 h 1795429"/>
                <a:gd name="connsiteX287" fmla="*/ 2733189 w 4011346"/>
                <a:gd name="connsiteY287" fmla="*/ 353747 h 1795429"/>
                <a:gd name="connsiteX288" fmla="*/ 2666444 w 4011346"/>
                <a:gd name="connsiteY288" fmla="*/ 343735 h 1795429"/>
                <a:gd name="connsiteX289" fmla="*/ 2636409 w 4011346"/>
                <a:gd name="connsiteY289" fmla="*/ 353747 h 1795429"/>
                <a:gd name="connsiteX290" fmla="*/ 2603037 w 4011346"/>
                <a:gd name="connsiteY290" fmla="*/ 313700 h 1795429"/>
                <a:gd name="connsiteX291" fmla="*/ 2569665 w 4011346"/>
                <a:gd name="connsiteY291" fmla="*/ 397131 h 1795429"/>
                <a:gd name="connsiteX292" fmla="*/ 2552979 w 4011346"/>
                <a:gd name="connsiteY292" fmla="*/ 417154 h 1795429"/>
                <a:gd name="connsiteX293" fmla="*/ 2469548 w 4011346"/>
                <a:gd name="connsiteY293" fmla="*/ 280328 h 1795429"/>
                <a:gd name="connsiteX294" fmla="*/ 2446187 w 4011346"/>
                <a:gd name="connsiteY294" fmla="*/ 297014 h 1795429"/>
                <a:gd name="connsiteX295" fmla="*/ 2442850 w 4011346"/>
                <a:gd name="connsiteY295" fmla="*/ 263642 h 1795429"/>
                <a:gd name="connsiteX296" fmla="*/ 2449525 w 4011346"/>
                <a:gd name="connsiteY296" fmla="*/ 193560 h 1795429"/>
                <a:gd name="connsiteX297" fmla="*/ 2386117 w 4011346"/>
                <a:gd name="connsiteY297" fmla="*/ 166862 h 1795429"/>
                <a:gd name="connsiteX298" fmla="*/ 2369431 w 4011346"/>
                <a:gd name="connsiteY298" fmla="*/ 206909 h 1795429"/>
                <a:gd name="connsiteX299" fmla="*/ 2379443 w 4011346"/>
                <a:gd name="connsiteY299" fmla="*/ 230269 h 1795429"/>
                <a:gd name="connsiteX300" fmla="*/ 2376106 w 4011346"/>
                <a:gd name="connsiteY300" fmla="*/ 250293 h 1795429"/>
                <a:gd name="connsiteX301" fmla="*/ 2352745 w 4011346"/>
                <a:gd name="connsiteY301" fmla="*/ 226932 h 1795429"/>
                <a:gd name="connsiteX302" fmla="*/ 2316036 w 4011346"/>
                <a:gd name="connsiteY302" fmla="*/ 233607 h 1795429"/>
                <a:gd name="connsiteX303" fmla="*/ 2272652 w 4011346"/>
                <a:gd name="connsiteY303" fmla="*/ 220258 h 1795429"/>
                <a:gd name="connsiteX304" fmla="*/ 2245954 w 4011346"/>
                <a:gd name="connsiteY304" fmla="*/ 180211 h 1795429"/>
                <a:gd name="connsiteX305" fmla="*/ 2209244 w 4011346"/>
                <a:gd name="connsiteY305" fmla="*/ 176874 h 1795429"/>
                <a:gd name="connsiteX306" fmla="*/ 2159186 w 4011346"/>
                <a:gd name="connsiteY306" fmla="*/ 166862 h 1795429"/>
                <a:gd name="connsiteX307" fmla="*/ 2132488 w 4011346"/>
                <a:gd name="connsiteY307" fmla="*/ 183548 h 1795429"/>
                <a:gd name="connsiteX308" fmla="*/ 2115802 w 4011346"/>
                <a:gd name="connsiteY308" fmla="*/ 196897 h 1795429"/>
                <a:gd name="connsiteX309" fmla="*/ 2115802 w 4011346"/>
                <a:gd name="connsiteY309" fmla="*/ 166862 h 1795429"/>
                <a:gd name="connsiteX310" fmla="*/ 2082430 w 4011346"/>
                <a:gd name="connsiteY310" fmla="*/ 163525 h 1795429"/>
                <a:gd name="connsiteX311" fmla="*/ 2045720 w 4011346"/>
                <a:gd name="connsiteY311" fmla="*/ 136827 h 1795429"/>
                <a:gd name="connsiteX312" fmla="*/ 2025697 w 4011346"/>
                <a:gd name="connsiteY312" fmla="*/ 166862 h 1795429"/>
                <a:gd name="connsiteX313" fmla="*/ 2055732 w 4011346"/>
                <a:gd name="connsiteY313" fmla="*/ 163525 h 1795429"/>
                <a:gd name="connsiteX314" fmla="*/ 2045720 w 4011346"/>
                <a:gd name="connsiteY314" fmla="*/ 190223 h 1795429"/>
                <a:gd name="connsiteX315" fmla="*/ 1988987 w 4011346"/>
                <a:gd name="connsiteY315" fmla="*/ 210246 h 1795429"/>
                <a:gd name="connsiteX316" fmla="*/ 1935592 w 4011346"/>
                <a:gd name="connsiteY316" fmla="*/ 220258 h 1795429"/>
                <a:gd name="connsiteX317" fmla="*/ 1995662 w 4011346"/>
                <a:gd name="connsiteY317" fmla="*/ 163525 h 1795429"/>
                <a:gd name="connsiteX318" fmla="*/ 2055732 w 4011346"/>
                <a:gd name="connsiteY318" fmla="*/ 93443 h 1795429"/>
                <a:gd name="connsiteX319" fmla="*/ 2055732 w 4011346"/>
                <a:gd name="connsiteY319" fmla="*/ 93443 h 1795429"/>
                <a:gd name="connsiteX320" fmla="*/ 1655265 w 4011346"/>
                <a:gd name="connsiteY320" fmla="*/ 20025 h 1795429"/>
                <a:gd name="connsiteX321" fmla="*/ 1528449 w 4011346"/>
                <a:gd name="connsiteY321" fmla="*/ 0 h 1795429"/>
                <a:gd name="connsiteX322" fmla="*/ 1465043 w 4011346"/>
                <a:gd name="connsiteY322" fmla="*/ 83431 h 1795429"/>
                <a:gd name="connsiteX323" fmla="*/ 1448357 w 4011346"/>
                <a:gd name="connsiteY323" fmla="*/ 110129 h 1795429"/>
                <a:gd name="connsiteX324" fmla="*/ 1481729 w 4011346"/>
                <a:gd name="connsiteY324" fmla="*/ 143502 h 1795429"/>
                <a:gd name="connsiteX325" fmla="*/ 1481729 w 4011346"/>
                <a:gd name="connsiteY325" fmla="*/ 173537 h 1795429"/>
                <a:gd name="connsiteX326" fmla="*/ 1458368 w 4011346"/>
                <a:gd name="connsiteY326" fmla="*/ 176874 h 1795429"/>
                <a:gd name="connsiteX327" fmla="*/ 1458368 w 4011346"/>
                <a:gd name="connsiteY327" fmla="*/ 156850 h 1795429"/>
                <a:gd name="connsiteX328" fmla="*/ 1418322 w 4011346"/>
                <a:gd name="connsiteY328" fmla="*/ 166862 h 1795429"/>
                <a:gd name="connsiteX329" fmla="*/ 1368263 w 4011346"/>
                <a:gd name="connsiteY329" fmla="*/ 173537 h 1795429"/>
                <a:gd name="connsiteX330" fmla="*/ 1321542 w 4011346"/>
                <a:gd name="connsiteY330" fmla="*/ 180211 h 1795429"/>
                <a:gd name="connsiteX331" fmla="*/ 1318205 w 4011346"/>
                <a:gd name="connsiteY331" fmla="*/ 266979 h 1795429"/>
                <a:gd name="connsiteX332" fmla="*/ 1358252 w 4011346"/>
                <a:gd name="connsiteY332" fmla="*/ 290340 h 1795429"/>
                <a:gd name="connsiteX333" fmla="*/ 1374938 w 4011346"/>
                <a:gd name="connsiteY333" fmla="*/ 320375 h 1795429"/>
                <a:gd name="connsiteX334" fmla="*/ 1384949 w 4011346"/>
                <a:gd name="connsiteY334" fmla="*/ 343735 h 1795429"/>
                <a:gd name="connsiteX335" fmla="*/ 1394961 w 4011346"/>
                <a:gd name="connsiteY335" fmla="*/ 393794 h 1795429"/>
                <a:gd name="connsiteX336" fmla="*/ 1384949 w 4011346"/>
                <a:gd name="connsiteY336" fmla="*/ 423829 h 1795429"/>
                <a:gd name="connsiteX337" fmla="*/ 1358252 w 4011346"/>
                <a:gd name="connsiteY337" fmla="*/ 390456 h 1795429"/>
                <a:gd name="connsiteX338" fmla="*/ 1361589 w 4011346"/>
                <a:gd name="connsiteY338" fmla="*/ 360421 h 1795429"/>
                <a:gd name="connsiteX339" fmla="*/ 1351577 w 4011346"/>
                <a:gd name="connsiteY339" fmla="*/ 320375 h 1795429"/>
                <a:gd name="connsiteX340" fmla="*/ 1328217 w 4011346"/>
                <a:gd name="connsiteY340" fmla="*/ 327049 h 1795429"/>
                <a:gd name="connsiteX341" fmla="*/ 1281495 w 4011346"/>
                <a:gd name="connsiteY341" fmla="*/ 290340 h 1795429"/>
                <a:gd name="connsiteX342" fmla="*/ 1241449 w 4011346"/>
                <a:gd name="connsiteY342" fmla="*/ 287002 h 1795429"/>
                <a:gd name="connsiteX343" fmla="*/ 1241449 w 4011346"/>
                <a:gd name="connsiteY343" fmla="*/ 333723 h 1795429"/>
                <a:gd name="connsiteX344" fmla="*/ 1201402 w 4011346"/>
                <a:gd name="connsiteY344" fmla="*/ 313700 h 1795429"/>
                <a:gd name="connsiteX345" fmla="*/ 1228100 w 4011346"/>
                <a:gd name="connsiteY345" fmla="*/ 363758 h 1795429"/>
                <a:gd name="connsiteX346" fmla="*/ 1258135 w 4011346"/>
                <a:gd name="connsiteY346" fmla="*/ 373770 h 1795429"/>
                <a:gd name="connsiteX347" fmla="*/ 1258135 w 4011346"/>
                <a:gd name="connsiteY347" fmla="*/ 393794 h 1795429"/>
                <a:gd name="connsiteX348" fmla="*/ 1198065 w 4011346"/>
                <a:gd name="connsiteY348" fmla="*/ 370433 h 1795429"/>
                <a:gd name="connsiteX349" fmla="*/ 1181379 w 4011346"/>
                <a:gd name="connsiteY349" fmla="*/ 370433 h 1795429"/>
                <a:gd name="connsiteX350" fmla="*/ 1178041 w 4011346"/>
                <a:gd name="connsiteY350" fmla="*/ 327049 h 1795429"/>
                <a:gd name="connsiteX351" fmla="*/ 1171367 w 4011346"/>
                <a:gd name="connsiteY351" fmla="*/ 240281 h 1795429"/>
                <a:gd name="connsiteX352" fmla="*/ 1161355 w 4011346"/>
                <a:gd name="connsiteY352" fmla="*/ 310363 h 1795429"/>
                <a:gd name="connsiteX353" fmla="*/ 1137995 w 4011346"/>
                <a:gd name="connsiteY353" fmla="*/ 340398 h 1795429"/>
                <a:gd name="connsiteX354" fmla="*/ 1158018 w 4011346"/>
                <a:gd name="connsiteY354" fmla="*/ 387119 h 1795429"/>
                <a:gd name="connsiteX355" fmla="*/ 1158018 w 4011346"/>
                <a:gd name="connsiteY355" fmla="*/ 420491 h 1795429"/>
                <a:gd name="connsiteX356" fmla="*/ 1141332 w 4011346"/>
                <a:gd name="connsiteY356" fmla="*/ 470550 h 1795429"/>
                <a:gd name="connsiteX357" fmla="*/ 1154681 w 4011346"/>
                <a:gd name="connsiteY357" fmla="*/ 503922 h 1795429"/>
                <a:gd name="connsiteX358" fmla="*/ 1184716 w 4011346"/>
                <a:gd name="connsiteY358" fmla="*/ 510596 h 1795429"/>
                <a:gd name="connsiteX359" fmla="*/ 1221425 w 4011346"/>
                <a:gd name="connsiteY359" fmla="*/ 517271 h 1795429"/>
                <a:gd name="connsiteX360" fmla="*/ 1241449 w 4011346"/>
                <a:gd name="connsiteY360" fmla="*/ 540631 h 1795429"/>
                <a:gd name="connsiteX361" fmla="*/ 1258135 w 4011346"/>
                <a:gd name="connsiteY361" fmla="*/ 584015 h 1795429"/>
                <a:gd name="connsiteX362" fmla="*/ 1258135 w 4011346"/>
                <a:gd name="connsiteY362" fmla="*/ 584015 h 1795429"/>
                <a:gd name="connsiteX363" fmla="*/ 1254798 w 4011346"/>
                <a:gd name="connsiteY363" fmla="*/ 617388 h 1795429"/>
                <a:gd name="connsiteX364" fmla="*/ 1274821 w 4011346"/>
                <a:gd name="connsiteY364" fmla="*/ 637411 h 1795429"/>
                <a:gd name="connsiteX365" fmla="*/ 1244786 w 4011346"/>
                <a:gd name="connsiteY365" fmla="*/ 644086 h 1795429"/>
                <a:gd name="connsiteX366" fmla="*/ 1224763 w 4011346"/>
                <a:gd name="connsiteY366" fmla="*/ 604039 h 1795429"/>
                <a:gd name="connsiteX367" fmla="*/ 1224763 w 4011346"/>
                <a:gd name="connsiteY367" fmla="*/ 563992 h 1795429"/>
                <a:gd name="connsiteX368" fmla="*/ 1194727 w 4011346"/>
                <a:gd name="connsiteY368" fmla="*/ 527283 h 1795429"/>
                <a:gd name="connsiteX369" fmla="*/ 1164692 w 4011346"/>
                <a:gd name="connsiteY369" fmla="*/ 570667 h 1795429"/>
                <a:gd name="connsiteX370" fmla="*/ 1178041 w 4011346"/>
                <a:gd name="connsiteY370" fmla="*/ 614050 h 1795429"/>
                <a:gd name="connsiteX371" fmla="*/ 1137995 w 4011346"/>
                <a:gd name="connsiteY371" fmla="*/ 670783 h 1795429"/>
                <a:gd name="connsiteX372" fmla="*/ 1097948 w 4011346"/>
                <a:gd name="connsiteY372" fmla="*/ 727516 h 1795429"/>
                <a:gd name="connsiteX373" fmla="*/ 1007843 w 4011346"/>
                <a:gd name="connsiteY373" fmla="*/ 690807 h 1795429"/>
                <a:gd name="connsiteX374" fmla="*/ 1074587 w 4011346"/>
                <a:gd name="connsiteY374" fmla="*/ 687469 h 1795429"/>
                <a:gd name="connsiteX375" fmla="*/ 1107960 w 4011346"/>
                <a:gd name="connsiteY375" fmla="*/ 624062 h 1795429"/>
                <a:gd name="connsiteX376" fmla="*/ 1121309 w 4011346"/>
                <a:gd name="connsiteY376" fmla="*/ 580678 h 1795429"/>
                <a:gd name="connsiteX377" fmla="*/ 1127983 w 4011346"/>
                <a:gd name="connsiteY377" fmla="*/ 547306 h 1795429"/>
                <a:gd name="connsiteX378" fmla="*/ 1117971 w 4011346"/>
                <a:gd name="connsiteY378" fmla="*/ 530620 h 1795429"/>
                <a:gd name="connsiteX379" fmla="*/ 1114634 w 4011346"/>
                <a:gd name="connsiteY379" fmla="*/ 480561 h 1795429"/>
                <a:gd name="connsiteX380" fmla="*/ 1104622 w 4011346"/>
                <a:gd name="connsiteY380" fmla="*/ 400468 h 1795429"/>
                <a:gd name="connsiteX381" fmla="*/ 1101285 w 4011346"/>
                <a:gd name="connsiteY381" fmla="*/ 340398 h 1795429"/>
                <a:gd name="connsiteX382" fmla="*/ 1124646 w 4011346"/>
                <a:gd name="connsiteY382" fmla="*/ 246956 h 1795429"/>
                <a:gd name="connsiteX383" fmla="*/ 1031203 w 4011346"/>
                <a:gd name="connsiteY383" fmla="*/ 236944 h 1795429"/>
                <a:gd name="connsiteX384" fmla="*/ 1014517 w 4011346"/>
                <a:gd name="connsiteY384" fmla="*/ 293677 h 1795429"/>
                <a:gd name="connsiteX385" fmla="*/ 1024529 w 4011346"/>
                <a:gd name="connsiteY385" fmla="*/ 340398 h 1795429"/>
                <a:gd name="connsiteX386" fmla="*/ 981145 w 4011346"/>
                <a:gd name="connsiteY386" fmla="*/ 393794 h 1795429"/>
                <a:gd name="connsiteX387" fmla="*/ 991157 w 4011346"/>
                <a:gd name="connsiteY387" fmla="*/ 430503 h 1795429"/>
                <a:gd name="connsiteX388" fmla="*/ 981145 w 4011346"/>
                <a:gd name="connsiteY388" fmla="*/ 477224 h 1795429"/>
                <a:gd name="connsiteX389" fmla="*/ 1001168 w 4011346"/>
                <a:gd name="connsiteY389" fmla="*/ 500585 h 1795429"/>
                <a:gd name="connsiteX390" fmla="*/ 1017854 w 4011346"/>
                <a:gd name="connsiteY390" fmla="*/ 547306 h 1795429"/>
                <a:gd name="connsiteX391" fmla="*/ 1047890 w 4011346"/>
                <a:gd name="connsiteY391" fmla="*/ 533957 h 1795429"/>
                <a:gd name="connsiteX392" fmla="*/ 1014517 w 4011346"/>
                <a:gd name="connsiteY392" fmla="*/ 587353 h 1795429"/>
                <a:gd name="connsiteX393" fmla="*/ 957784 w 4011346"/>
                <a:gd name="connsiteY393" fmla="*/ 533957 h 1795429"/>
                <a:gd name="connsiteX394" fmla="*/ 884365 w 4011346"/>
                <a:gd name="connsiteY394" fmla="*/ 497248 h 1795429"/>
                <a:gd name="connsiteX395" fmla="*/ 824295 w 4011346"/>
                <a:gd name="connsiteY395" fmla="*/ 473887 h 1795429"/>
                <a:gd name="connsiteX396" fmla="*/ 810946 w 4011346"/>
                <a:gd name="connsiteY396" fmla="*/ 510596 h 1795429"/>
                <a:gd name="connsiteX397" fmla="*/ 827633 w 4011346"/>
                <a:gd name="connsiteY397" fmla="*/ 547306 h 1795429"/>
                <a:gd name="connsiteX398" fmla="*/ 814284 w 4011346"/>
                <a:gd name="connsiteY398" fmla="*/ 570667 h 1795429"/>
                <a:gd name="connsiteX399" fmla="*/ 800935 w 4011346"/>
                <a:gd name="connsiteY399" fmla="*/ 587353 h 1795429"/>
                <a:gd name="connsiteX400" fmla="*/ 770900 w 4011346"/>
                <a:gd name="connsiteY400" fmla="*/ 530620 h 1795429"/>
                <a:gd name="connsiteX401" fmla="*/ 744202 w 4011346"/>
                <a:gd name="connsiteY401" fmla="*/ 567329 h 1795429"/>
                <a:gd name="connsiteX402" fmla="*/ 707492 w 4011346"/>
                <a:gd name="connsiteY402" fmla="*/ 560655 h 1795429"/>
                <a:gd name="connsiteX403" fmla="*/ 654097 w 4011346"/>
                <a:gd name="connsiteY403" fmla="*/ 597364 h 1795429"/>
                <a:gd name="connsiteX404" fmla="*/ 644085 w 4011346"/>
                <a:gd name="connsiteY404" fmla="*/ 574004 h 1795429"/>
                <a:gd name="connsiteX405" fmla="*/ 654097 w 4011346"/>
                <a:gd name="connsiteY405" fmla="*/ 537294 h 1795429"/>
                <a:gd name="connsiteX406" fmla="*/ 614050 w 4011346"/>
                <a:gd name="connsiteY406" fmla="*/ 574004 h 1795429"/>
                <a:gd name="connsiteX407" fmla="*/ 594027 w 4011346"/>
                <a:gd name="connsiteY407" fmla="*/ 574004 h 1795429"/>
                <a:gd name="connsiteX408" fmla="*/ 533957 w 4011346"/>
                <a:gd name="connsiteY408" fmla="*/ 607376 h 1795429"/>
                <a:gd name="connsiteX409" fmla="*/ 510596 w 4011346"/>
                <a:gd name="connsiteY409" fmla="*/ 630737 h 1795429"/>
                <a:gd name="connsiteX410" fmla="*/ 500584 w 4011346"/>
                <a:gd name="connsiteY410" fmla="*/ 677458 h 1795429"/>
                <a:gd name="connsiteX411" fmla="*/ 450526 w 4011346"/>
                <a:gd name="connsiteY411" fmla="*/ 664109 h 1795429"/>
                <a:gd name="connsiteX412" fmla="*/ 433840 w 4011346"/>
                <a:gd name="connsiteY412" fmla="*/ 627399 h 1795429"/>
                <a:gd name="connsiteX413" fmla="*/ 467212 w 4011346"/>
                <a:gd name="connsiteY413" fmla="*/ 597364 h 1795429"/>
                <a:gd name="connsiteX414" fmla="*/ 453863 w 4011346"/>
                <a:gd name="connsiteY414" fmla="*/ 574004 h 1795429"/>
                <a:gd name="connsiteX415" fmla="*/ 390456 w 4011346"/>
                <a:gd name="connsiteY415" fmla="*/ 543969 h 1795429"/>
                <a:gd name="connsiteX416" fmla="*/ 417154 w 4011346"/>
                <a:gd name="connsiteY416" fmla="*/ 594027 h 1795429"/>
                <a:gd name="connsiteX417" fmla="*/ 407142 w 4011346"/>
                <a:gd name="connsiteY417" fmla="*/ 637411 h 1795429"/>
                <a:gd name="connsiteX418" fmla="*/ 413817 w 4011346"/>
                <a:gd name="connsiteY418" fmla="*/ 674121 h 1795429"/>
                <a:gd name="connsiteX419" fmla="*/ 427165 w 4011346"/>
                <a:gd name="connsiteY419" fmla="*/ 697481 h 1795429"/>
                <a:gd name="connsiteX420" fmla="*/ 413817 w 4011346"/>
                <a:gd name="connsiteY420" fmla="*/ 727516 h 1795429"/>
                <a:gd name="connsiteX421" fmla="*/ 390456 w 4011346"/>
                <a:gd name="connsiteY421" fmla="*/ 704156 h 1795429"/>
                <a:gd name="connsiteX422" fmla="*/ 360421 w 4011346"/>
                <a:gd name="connsiteY422" fmla="*/ 700818 h 1795429"/>
                <a:gd name="connsiteX423" fmla="*/ 333723 w 4011346"/>
                <a:gd name="connsiteY423" fmla="*/ 740865 h 1795429"/>
                <a:gd name="connsiteX424" fmla="*/ 307025 w 4011346"/>
                <a:gd name="connsiteY424" fmla="*/ 760888 h 1795429"/>
                <a:gd name="connsiteX425" fmla="*/ 320374 w 4011346"/>
                <a:gd name="connsiteY425" fmla="*/ 787586 h 1795429"/>
                <a:gd name="connsiteX426" fmla="*/ 303688 w 4011346"/>
                <a:gd name="connsiteY426" fmla="*/ 810947 h 1795429"/>
                <a:gd name="connsiteX427" fmla="*/ 233606 w 4011346"/>
                <a:gd name="connsiteY427" fmla="*/ 774237 h 1795429"/>
                <a:gd name="connsiteX428" fmla="*/ 243618 w 4011346"/>
                <a:gd name="connsiteY428" fmla="*/ 824296 h 1795429"/>
                <a:gd name="connsiteX429" fmla="*/ 263641 w 4011346"/>
                <a:gd name="connsiteY429" fmla="*/ 844319 h 1795429"/>
                <a:gd name="connsiteX430" fmla="*/ 250292 w 4011346"/>
                <a:gd name="connsiteY430" fmla="*/ 857668 h 1795429"/>
                <a:gd name="connsiteX431" fmla="*/ 193560 w 4011346"/>
                <a:gd name="connsiteY431" fmla="*/ 820958 h 1795429"/>
                <a:gd name="connsiteX432" fmla="*/ 170199 w 4011346"/>
                <a:gd name="connsiteY432" fmla="*/ 780912 h 1795429"/>
                <a:gd name="connsiteX433" fmla="*/ 170199 w 4011346"/>
                <a:gd name="connsiteY433" fmla="*/ 734191 h 1795429"/>
                <a:gd name="connsiteX434" fmla="*/ 133490 w 4011346"/>
                <a:gd name="connsiteY434" fmla="*/ 657434 h 1795429"/>
                <a:gd name="connsiteX435" fmla="*/ 196897 w 4011346"/>
                <a:gd name="connsiteY435" fmla="*/ 687469 h 1795429"/>
                <a:gd name="connsiteX436" fmla="*/ 256967 w 4011346"/>
                <a:gd name="connsiteY436" fmla="*/ 717504 h 1795429"/>
                <a:gd name="connsiteX437" fmla="*/ 293676 w 4011346"/>
                <a:gd name="connsiteY437" fmla="*/ 720842 h 1795429"/>
                <a:gd name="connsiteX438" fmla="*/ 327049 w 4011346"/>
                <a:gd name="connsiteY438" fmla="*/ 690807 h 1795429"/>
                <a:gd name="connsiteX439" fmla="*/ 343735 w 4011346"/>
                <a:gd name="connsiteY439" fmla="*/ 654097 h 1795429"/>
                <a:gd name="connsiteX440" fmla="*/ 333723 w 4011346"/>
                <a:gd name="connsiteY440" fmla="*/ 604039 h 1795429"/>
                <a:gd name="connsiteX441" fmla="*/ 290339 w 4011346"/>
                <a:gd name="connsiteY441" fmla="*/ 584015 h 1795429"/>
                <a:gd name="connsiteX442" fmla="*/ 236944 w 4011346"/>
                <a:gd name="connsiteY442" fmla="*/ 537294 h 1795429"/>
                <a:gd name="connsiteX443" fmla="*/ 133490 w 4011346"/>
                <a:gd name="connsiteY443" fmla="*/ 480561 h 1795429"/>
                <a:gd name="connsiteX0" fmla="*/ 133490 w 4011346"/>
                <a:gd name="connsiteY0" fmla="*/ 507257 h 1822125"/>
                <a:gd name="connsiteX1" fmla="*/ 46722 w 4011346"/>
                <a:gd name="connsiteY1" fmla="*/ 537292 h 1822125"/>
                <a:gd name="connsiteX2" fmla="*/ 33373 w 4011346"/>
                <a:gd name="connsiteY2" fmla="*/ 567327 h 1822125"/>
                <a:gd name="connsiteX3" fmla="*/ 43384 w 4011346"/>
                <a:gd name="connsiteY3" fmla="*/ 597363 h 1822125"/>
                <a:gd name="connsiteX4" fmla="*/ 60071 w 4011346"/>
                <a:gd name="connsiteY4" fmla="*/ 624060 h 1822125"/>
                <a:gd name="connsiteX5" fmla="*/ 73419 w 4011346"/>
                <a:gd name="connsiteY5" fmla="*/ 654095 h 1822125"/>
                <a:gd name="connsiteX6" fmla="*/ 56733 w 4011346"/>
                <a:gd name="connsiteY6" fmla="*/ 677456 h 1822125"/>
                <a:gd name="connsiteX7" fmla="*/ 76757 w 4011346"/>
                <a:gd name="connsiteY7" fmla="*/ 757549 h 1822125"/>
                <a:gd name="connsiteX8" fmla="*/ 66745 w 4011346"/>
                <a:gd name="connsiteY8" fmla="*/ 774236 h 1822125"/>
                <a:gd name="connsiteX9" fmla="*/ 70082 w 4011346"/>
                <a:gd name="connsiteY9" fmla="*/ 800933 h 1822125"/>
                <a:gd name="connsiteX10" fmla="*/ 70082 w 4011346"/>
                <a:gd name="connsiteY10" fmla="*/ 840980 h 1822125"/>
                <a:gd name="connsiteX11" fmla="*/ 80094 w 4011346"/>
                <a:gd name="connsiteY11" fmla="*/ 861003 h 1822125"/>
                <a:gd name="connsiteX12" fmla="*/ 76757 w 4011346"/>
                <a:gd name="connsiteY12" fmla="*/ 884364 h 1822125"/>
                <a:gd name="connsiteX13" fmla="*/ 106792 w 4011346"/>
                <a:gd name="connsiteY13" fmla="*/ 917736 h 1822125"/>
                <a:gd name="connsiteX14" fmla="*/ 106792 w 4011346"/>
                <a:gd name="connsiteY14" fmla="*/ 947771 h 1822125"/>
                <a:gd name="connsiteX15" fmla="*/ 13349 w 4011346"/>
                <a:gd name="connsiteY15" fmla="*/ 1037876 h 1822125"/>
                <a:gd name="connsiteX16" fmla="*/ 33373 w 4011346"/>
                <a:gd name="connsiteY16" fmla="*/ 1071249 h 1822125"/>
                <a:gd name="connsiteX17" fmla="*/ 33373 w 4011346"/>
                <a:gd name="connsiteY17" fmla="*/ 1071249 h 1822125"/>
                <a:gd name="connsiteX18" fmla="*/ 16687 w 4011346"/>
                <a:gd name="connsiteY18" fmla="*/ 1101284 h 1822125"/>
                <a:gd name="connsiteX19" fmla="*/ 3338 w 4011346"/>
                <a:gd name="connsiteY19" fmla="*/ 1131319 h 1822125"/>
                <a:gd name="connsiteX20" fmla="*/ 0 w 4011346"/>
                <a:gd name="connsiteY20" fmla="*/ 1191389 h 1822125"/>
                <a:gd name="connsiteX21" fmla="*/ 16687 w 4011346"/>
                <a:gd name="connsiteY21" fmla="*/ 1234773 h 1822125"/>
                <a:gd name="connsiteX22" fmla="*/ 20024 w 4011346"/>
                <a:gd name="connsiteY22" fmla="*/ 1268145 h 1822125"/>
                <a:gd name="connsiteX23" fmla="*/ 56733 w 4011346"/>
                <a:gd name="connsiteY23" fmla="*/ 1278157 h 1822125"/>
                <a:gd name="connsiteX24" fmla="*/ 116803 w 4011346"/>
                <a:gd name="connsiteY24" fmla="*/ 1364925 h 1822125"/>
                <a:gd name="connsiteX25" fmla="*/ 96780 w 4011346"/>
                <a:gd name="connsiteY25" fmla="*/ 1388285 h 1822125"/>
                <a:gd name="connsiteX26" fmla="*/ 93443 w 4011346"/>
                <a:gd name="connsiteY26" fmla="*/ 1418320 h 1822125"/>
                <a:gd name="connsiteX27" fmla="*/ 120141 w 4011346"/>
                <a:gd name="connsiteY27" fmla="*/ 1421657 h 1822125"/>
                <a:gd name="connsiteX28" fmla="*/ 160187 w 4011346"/>
                <a:gd name="connsiteY28" fmla="*/ 1435006 h 1822125"/>
                <a:gd name="connsiteX29" fmla="*/ 186885 w 4011346"/>
                <a:gd name="connsiteY29" fmla="*/ 1448355 h 1822125"/>
                <a:gd name="connsiteX30" fmla="*/ 213583 w 4011346"/>
                <a:gd name="connsiteY30" fmla="*/ 1478390 h 1822125"/>
                <a:gd name="connsiteX31" fmla="*/ 243618 w 4011346"/>
                <a:gd name="connsiteY31" fmla="*/ 1481727 h 1822125"/>
                <a:gd name="connsiteX32" fmla="*/ 287002 w 4011346"/>
                <a:gd name="connsiteY32" fmla="*/ 1511763 h 1822125"/>
                <a:gd name="connsiteX33" fmla="*/ 310363 w 4011346"/>
                <a:gd name="connsiteY33" fmla="*/ 1521774 h 1822125"/>
                <a:gd name="connsiteX34" fmla="*/ 310363 w 4011346"/>
                <a:gd name="connsiteY34" fmla="*/ 1558484 h 1822125"/>
                <a:gd name="connsiteX35" fmla="*/ 270316 w 4011346"/>
                <a:gd name="connsiteY35" fmla="*/ 1598530 h 1822125"/>
                <a:gd name="connsiteX36" fmla="*/ 280327 w 4011346"/>
                <a:gd name="connsiteY36" fmla="*/ 1621891 h 1822125"/>
                <a:gd name="connsiteX37" fmla="*/ 273653 w 4011346"/>
                <a:gd name="connsiteY37" fmla="*/ 1641914 h 1822125"/>
                <a:gd name="connsiteX38" fmla="*/ 266979 w 4011346"/>
                <a:gd name="connsiteY38" fmla="*/ 1658600 h 1822125"/>
                <a:gd name="connsiteX39" fmla="*/ 240281 w 4011346"/>
                <a:gd name="connsiteY39" fmla="*/ 1698647 h 1822125"/>
                <a:gd name="connsiteX40" fmla="*/ 307025 w 4011346"/>
                <a:gd name="connsiteY40" fmla="*/ 1735357 h 1822125"/>
                <a:gd name="connsiteX41" fmla="*/ 337060 w 4011346"/>
                <a:gd name="connsiteY41" fmla="*/ 1742031 h 1822125"/>
                <a:gd name="connsiteX42" fmla="*/ 360421 w 4011346"/>
                <a:gd name="connsiteY42" fmla="*/ 1748706 h 1822125"/>
                <a:gd name="connsiteX43" fmla="*/ 380444 w 4011346"/>
                <a:gd name="connsiteY43" fmla="*/ 1755380 h 1822125"/>
                <a:gd name="connsiteX44" fmla="*/ 407142 w 4011346"/>
                <a:gd name="connsiteY44" fmla="*/ 1775403 h 1822125"/>
                <a:gd name="connsiteX45" fmla="*/ 437177 w 4011346"/>
                <a:gd name="connsiteY45" fmla="*/ 1772066 h 1822125"/>
                <a:gd name="connsiteX46" fmla="*/ 507259 w 4011346"/>
                <a:gd name="connsiteY46" fmla="*/ 1822125 h 1822125"/>
                <a:gd name="connsiteX47" fmla="*/ 517271 w 4011346"/>
                <a:gd name="connsiteY47" fmla="*/ 1808776 h 1822125"/>
                <a:gd name="connsiteX48" fmla="*/ 507259 w 4011346"/>
                <a:gd name="connsiteY48" fmla="*/ 1768729 h 1822125"/>
                <a:gd name="connsiteX49" fmla="*/ 500584 w 4011346"/>
                <a:gd name="connsiteY49" fmla="*/ 1735357 h 1822125"/>
                <a:gd name="connsiteX50" fmla="*/ 483898 w 4011346"/>
                <a:gd name="connsiteY50" fmla="*/ 1691973 h 1822125"/>
                <a:gd name="connsiteX51" fmla="*/ 513933 w 4011346"/>
                <a:gd name="connsiteY51" fmla="*/ 1671949 h 1822125"/>
                <a:gd name="connsiteX52" fmla="*/ 547306 w 4011346"/>
                <a:gd name="connsiteY52" fmla="*/ 1648589 h 1822125"/>
                <a:gd name="connsiteX53" fmla="*/ 527282 w 4011346"/>
                <a:gd name="connsiteY53" fmla="*/ 1631903 h 1822125"/>
                <a:gd name="connsiteX54" fmla="*/ 517271 w 4011346"/>
                <a:gd name="connsiteY54" fmla="*/ 1598530 h 1822125"/>
                <a:gd name="connsiteX55" fmla="*/ 480561 w 4011346"/>
                <a:gd name="connsiteY55" fmla="*/ 1581844 h 1822125"/>
                <a:gd name="connsiteX56" fmla="*/ 470549 w 4011346"/>
                <a:gd name="connsiteY56" fmla="*/ 1561821 h 1822125"/>
                <a:gd name="connsiteX57" fmla="*/ 480561 w 4011346"/>
                <a:gd name="connsiteY57" fmla="*/ 1531786 h 1822125"/>
                <a:gd name="connsiteX58" fmla="*/ 490573 w 4011346"/>
                <a:gd name="connsiteY58" fmla="*/ 1491739 h 1822125"/>
                <a:gd name="connsiteX59" fmla="*/ 513933 w 4011346"/>
                <a:gd name="connsiteY59" fmla="*/ 1511763 h 1822125"/>
                <a:gd name="connsiteX60" fmla="*/ 520608 w 4011346"/>
                <a:gd name="connsiteY60" fmla="*/ 1495076 h 1822125"/>
                <a:gd name="connsiteX61" fmla="*/ 543968 w 4011346"/>
                <a:gd name="connsiteY61" fmla="*/ 1458367 h 1822125"/>
                <a:gd name="connsiteX62" fmla="*/ 574003 w 4011346"/>
                <a:gd name="connsiteY62" fmla="*/ 1441681 h 1822125"/>
                <a:gd name="connsiteX63" fmla="*/ 590690 w 4011346"/>
                <a:gd name="connsiteY63" fmla="*/ 1455030 h 1822125"/>
                <a:gd name="connsiteX64" fmla="*/ 610713 w 4011346"/>
                <a:gd name="connsiteY64" fmla="*/ 1428332 h 1822125"/>
                <a:gd name="connsiteX65" fmla="*/ 630736 w 4011346"/>
                <a:gd name="connsiteY65" fmla="*/ 1455030 h 1822125"/>
                <a:gd name="connsiteX66" fmla="*/ 657434 w 4011346"/>
                <a:gd name="connsiteY66" fmla="*/ 1478390 h 1822125"/>
                <a:gd name="connsiteX67" fmla="*/ 674120 w 4011346"/>
                <a:gd name="connsiteY67" fmla="*/ 1485065 h 1822125"/>
                <a:gd name="connsiteX68" fmla="*/ 697481 w 4011346"/>
                <a:gd name="connsiteY68" fmla="*/ 1485065 h 1822125"/>
                <a:gd name="connsiteX69" fmla="*/ 717504 w 4011346"/>
                <a:gd name="connsiteY69" fmla="*/ 1471716 h 1822125"/>
                <a:gd name="connsiteX70" fmla="*/ 744202 w 4011346"/>
                <a:gd name="connsiteY70" fmla="*/ 1471716 h 1822125"/>
                <a:gd name="connsiteX71" fmla="*/ 760888 w 4011346"/>
                <a:gd name="connsiteY71" fmla="*/ 1468379 h 1822125"/>
                <a:gd name="connsiteX72" fmla="*/ 790923 w 4011346"/>
                <a:gd name="connsiteY72" fmla="*/ 1501751 h 1822125"/>
                <a:gd name="connsiteX73" fmla="*/ 797598 w 4011346"/>
                <a:gd name="connsiteY73" fmla="*/ 1475053 h 1822125"/>
                <a:gd name="connsiteX74" fmla="*/ 817621 w 4011346"/>
                <a:gd name="connsiteY74" fmla="*/ 1491739 h 1822125"/>
                <a:gd name="connsiteX75" fmla="*/ 837644 w 4011346"/>
                <a:gd name="connsiteY75" fmla="*/ 1468379 h 1822125"/>
                <a:gd name="connsiteX76" fmla="*/ 827633 w 4011346"/>
                <a:gd name="connsiteY76" fmla="*/ 1448355 h 1822125"/>
                <a:gd name="connsiteX77" fmla="*/ 810946 w 4011346"/>
                <a:gd name="connsiteY77" fmla="*/ 1435006 h 1822125"/>
                <a:gd name="connsiteX78" fmla="*/ 810946 w 4011346"/>
                <a:gd name="connsiteY78" fmla="*/ 1408309 h 1822125"/>
                <a:gd name="connsiteX79" fmla="*/ 810946 w 4011346"/>
                <a:gd name="connsiteY79" fmla="*/ 1394960 h 1822125"/>
                <a:gd name="connsiteX80" fmla="*/ 830970 w 4011346"/>
                <a:gd name="connsiteY80" fmla="*/ 1391622 h 1822125"/>
                <a:gd name="connsiteX81" fmla="*/ 840981 w 4011346"/>
                <a:gd name="connsiteY81" fmla="*/ 1388285 h 1822125"/>
                <a:gd name="connsiteX82" fmla="*/ 820958 w 4011346"/>
                <a:gd name="connsiteY82" fmla="*/ 1351576 h 1822125"/>
                <a:gd name="connsiteX83" fmla="*/ 854330 w 4011346"/>
                <a:gd name="connsiteY83" fmla="*/ 1344901 h 1822125"/>
                <a:gd name="connsiteX84" fmla="*/ 891040 w 4011346"/>
                <a:gd name="connsiteY84" fmla="*/ 1351576 h 1822125"/>
                <a:gd name="connsiteX85" fmla="*/ 964459 w 4011346"/>
                <a:gd name="connsiteY85" fmla="*/ 1308192 h 1822125"/>
                <a:gd name="connsiteX86" fmla="*/ 1001168 w 4011346"/>
                <a:gd name="connsiteY86" fmla="*/ 1308192 h 1822125"/>
                <a:gd name="connsiteX87" fmla="*/ 1027866 w 4011346"/>
                <a:gd name="connsiteY87" fmla="*/ 1284831 h 1822125"/>
                <a:gd name="connsiteX88" fmla="*/ 1047890 w 4011346"/>
                <a:gd name="connsiteY88" fmla="*/ 1294843 h 1822125"/>
                <a:gd name="connsiteX89" fmla="*/ 1067913 w 4011346"/>
                <a:gd name="connsiteY89" fmla="*/ 1304854 h 1822125"/>
                <a:gd name="connsiteX90" fmla="*/ 1087936 w 4011346"/>
                <a:gd name="connsiteY90" fmla="*/ 1331552 h 1822125"/>
                <a:gd name="connsiteX91" fmla="*/ 1074587 w 4011346"/>
                <a:gd name="connsiteY91" fmla="*/ 1344901 h 1822125"/>
                <a:gd name="connsiteX92" fmla="*/ 1104622 w 4011346"/>
                <a:gd name="connsiteY92" fmla="*/ 1344901 h 1822125"/>
                <a:gd name="connsiteX93" fmla="*/ 1107960 w 4011346"/>
                <a:gd name="connsiteY93" fmla="*/ 1361587 h 1822125"/>
                <a:gd name="connsiteX94" fmla="*/ 1121309 w 4011346"/>
                <a:gd name="connsiteY94" fmla="*/ 1344901 h 1822125"/>
                <a:gd name="connsiteX95" fmla="*/ 1134657 w 4011346"/>
                <a:gd name="connsiteY95" fmla="*/ 1358250 h 1822125"/>
                <a:gd name="connsiteX96" fmla="*/ 1134657 w 4011346"/>
                <a:gd name="connsiteY96" fmla="*/ 1378273 h 1822125"/>
                <a:gd name="connsiteX97" fmla="*/ 1148006 w 4011346"/>
                <a:gd name="connsiteY97" fmla="*/ 1374936 h 1822125"/>
                <a:gd name="connsiteX98" fmla="*/ 1208076 w 4011346"/>
                <a:gd name="connsiteY98" fmla="*/ 1328215 h 1822125"/>
                <a:gd name="connsiteX99" fmla="*/ 1211414 w 4011346"/>
                <a:gd name="connsiteY99" fmla="*/ 1348238 h 1822125"/>
                <a:gd name="connsiteX100" fmla="*/ 1244786 w 4011346"/>
                <a:gd name="connsiteY100" fmla="*/ 1368262 h 1822125"/>
                <a:gd name="connsiteX101" fmla="*/ 1264809 w 4011346"/>
                <a:gd name="connsiteY101" fmla="*/ 1398297 h 1822125"/>
                <a:gd name="connsiteX102" fmla="*/ 1298181 w 4011346"/>
                <a:gd name="connsiteY102" fmla="*/ 1505088 h 1822125"/>
                <a:gd name="connsiteX103" fmla="*/ 1308193 w 4011346"/>
                <a:gd name="connsiteY103" fmla="*/ 1461704 h 1822125"/>
                <a:gd name="connsiteX104" fmla="*/ 1344903 w 4011346"/>
                <a:gd name="connsiteY104" fmla="*/ 1481727 h 1822125"/>
                <a:gd name="connsiteX105" fmla="*/ 1388287 w 4011346"/>
                <a:gd name="connsiteY105" fmla="*/ 1481727 h 1822125"/>
                <a:gd name="connsiteX106" fmla="*/ 1394961 w 4011346"/>
                <a:gd name="connsiteY106" fmla="*/ 1505088 h 1822125"/>
                <a:gd name="connsiteX107" fmla="*/ 1435008 w 4011346"/>
                <a:gd name="connsiteY107" fmla="*/ 1528449 h 1822125"/>
                <a:gd name="connsiteX108" fmla="*/ 1465043 w 4011346"/>
                <a:gd name="connsiteY108" fmla="*/ 1528449 h 1822125"/>
                <a:gd name="connsiteX109" fmla="*/ 1491741 w 4011346"/>
                <a:gd name="connsiteY109" fmla="*/ 1541798 h 1822125"/>
                <a:gd name="connsiteX110" fmla="*/ 1535125 w 4011346"/>
                <a:gd name="connsiteY110" fmla="*/ 1498414 h 1822125"/>
                <a:gd name="connsiteX111" fmla="*/ 1571834 w 4011346"/>
                <a:gd name="connsiteY111" fmla="*/ 1478390 h 1822125"/>
                <a:gd name="connsiteX112" fmla="*/ 1608544 w 4011346"/>
                <a:gd name="connsiteY112" fmla="*/ 1481727 h 1822125"/>
                <a:gd name="connsiteX113" fmla="*/ 1655265 w 4011346"/>
                <a:gd name="connsiteY113" fmla="*/ 1495076 h 1822125"/>
                <a:gd name="connsiteX114" fmla="*/ 1681963 w 4011346"/>
                <a:gd name="connsiteY114" fmla="*/ 1511763 h 1822125"/>
                <a:gd name="connsiteX115" fmla="*/ 1735358 w 4011346"/>
                <a:gd name="connsiteY115" fmla="*/ 1505088 h 1822125"/>
                <a:gd name="connsiteX116" fmla="*/ 1745370 w 4011346"/>
                <a:gd name="connsiteY116" fmla="*/ 1485065 h 1822125"/>
                <a:gd name="connsiteX117" fmla="*/ 1738695 w 4011346"/>
                <a:gd name="connsiteY117" fmla="*/ 1465041 h 1822125"/>
                <a:gd name="connsiteX118" fmla="*/ 1765393 w 4011346"/>
                <a:gd name="connsiteY118" fmla="*/ 1438344 h 1822125"/>
                <a:gd name="connsiteX119" fmla="*/ 1778742 w 4011346"/>
                <a:gd name="connsiteY119" fmla="*/ 1435006 h 1822125"/>
                <a:gd name="connsiteX120" fmla="*/ 1812114 w 4011346"/>
                <a:gd name="connsiteY120" fmla="*/ 1451692 h 1822125"/>
                <a:gd name="connsiteX121" fmla="*/ 1852161 w 4011346"/>
                <a:gd name="connsiteY121" fmla="*/ 1465041 h 1822125"/>
                <a:gd name="connsiteX122" fmla="*/ 1858836 w 4011346"/>
                <a:gd name="connsiteY122" fmla="*/ 1491739 h 1822125"/>
                <a:gd name="connsiteX123" fmla="*/ 1872184 w 4011346"/>
                <a:gd name="connsiteY123" fmla="*/ 1498414 h 1822125"/>
                <a:gd name="connsiteX124" fmla="*/ 1902219 w 4011346"/>
                <a:gd name="connsiteY124" fmla="*/ 1501751 h 1822125"/>
                <a:gd name="connsiteX125" fmla="*/ 1932254 w 4011346"/>
                <a:gd name="connsiteY125" fmla="*/ 1485065 h 1822125"/>
                <a:gd name="connsiteX126" fmla="*/ 1962290 w 4011346"/>
                <a:gd name="connsiteY126" fmla="*/ 1498414 h 1822125"/>
                <a:gd name="connsiteX127" fmla="*/ 1985650 w 4011346"/>
                <a:gd name="connsiteY127" fmla="*/ 1511763 h 1822125"/>
                <a:gd name="connsiteX128" fmla="*/ 1995662 w 4011346"/>
                <a:gd name="connsiteY128" fmla="*/ 1521774 h 1822125"/>
                <a:gd name="connsiteX129" fmla="*/ 2032371 w 4011346"/>
                <a:gd name="connsiteY129" fmla="*/ 1541798 h 1822125"/>
                <a:gd name="connsiteX130" fmla="*/ 2069081 w 4011346"/>
                <a:gd name="connsiteY130" fmla="*/ 1538460 h 1822125"/>
                <a:gd name="connsiteX131" fmla="*/ 2142500 w 4011346"/>
                <a:gd name="connsiteY131" fmla="*/ 1495076 h 1822125"/>
                <a:gd name="connsiteX132" fmla="*/ 2195895 w 4011346"/>
                <a:gd name="connsiteY132" fmla="*/ 1508425 h 1822125"/>
                <a:gd name="connsiteX133" fmla="*/ 2225930 w 4011346"/>
                <a:gd name="connsiteY133" fmla="*/ 1518437 h 1822125"/>
                <a:gd name="connsiteX134" fmla="*/ 2259303 w 4011346"/>
                <a:gd name="connsiteY134" fmla="*/ 1505088 h 1822125"/>
                <a:gd name="connsiteX135" fmla="*/ 2262640 w 4011346"/>
                <a:gd name="connsiteY135" fmla="*/ 1478390 h 1822125"/>
                <a:gd name="connsiteX136" fmla="*/ 2282663 w 4011346"/>
                <a:gd name="connsiteY136" fmla="*/ 1448355 h 1822125"/>
                <a:gd name="connsiteX137" fmla="*/ 2299349 w 4011346"/>
                <a:gd name="connsiteY137" fmla="*/ 1394960 h 1822125"/>
                <a:gd name="connsiteX138" fmla="*/ 2282663 w 4011346"/>
                <a:gd name="connsiteY138" fmla="*/ 1398297 h 1822125"/>
                <a:gd name="connsiteX139" fmla="*/ 2312698 w 4011346"/>
                <a:gd name="connsiteY139" fmla="*/ 1371599 h 1822125"/>
                <a:gd name="connsiteX140" fmla="*/ 2339396 w 4011346"/>
                <a:gd name="connsiteY140" fmla="*/ 1368262 h 1822125"/>
                <a:gd name="connsiteX141" fmla="*/ 2396129 w 4011346"/>
                <a:gd name="connsiteY141" fmla="*/ 1378273 h 1822125"/>
                <a:gd name="connsiteX142" fmla="*/ 2436176 w 4011346"/>
                <a:gd name="connsiteY142" fmla="*/ 1404971 h 1822125"/>
                <a:gd name="connsiteX143" fmla="*/ 2462873 w 4011346"/>
                <a:gd name="connsiteY143" fmla="*/ 1435006 h 1822125"/>
                <a:gd name="connsiteX144" fmla="*/ 2469548 w 4011346"/>
                <a:gd name="connsiteY144" fmla="*/ 1471716 h 1822125"/>
                <a:gd name="connsiteX145" fmla="*/ 2476222 w 4011346"/>
                <a:gd name="connsiteY145" fmla="*/ 1511763 h 1822125"/>
                <a:gd name="connsiteX146" fmla="*/ 2486234 w 4011346"/>
                <a:gd name="connsiteY146" fmla="*/ 1531786 h 1822125"/>
                <a:gd name="connsiteX147" fmla="*/ 2529618 w 4011346"/>
                <a:gd name="connsiteY147" fmla="*/ 1545135 h 1822125"/>
                <a:gd name="connsiteX148" fmla="*/ 2549641 w 4011346"/>
                <a:gd name="connsiteY148" fmla="*/ 1565158 h 1822125"/>
                <a:gd name="connsiteX149" fmla="*/ 2562990 w 4011346"/>
                <a:gd name="connsiteY149" fmla="*/ 1598530 h 1822125"/>
                <a:gd name="connsiteX150" fmla="*/ 2586351 w 4011346"/>
                <a:gd name="connsiteY150" fmla="*/ 1591856 h 1822125"/>
                <a:gd name="connsiteX151" fmla="*/ 2606374 w 4011346"/>
                <a:gd name="connsiteY151" fmla="*/ 1581844 h 1822125"/>
                <a:gd name="connsiteX152" fmla="*/ 2639746 w 4011346"/>
                <a:gd name="connsiteY152" fmla="*/ 1565158 h 1822125"/>
                <a:gd name="connsiteX153" fmla="*/ 2643084 w 4011346"/>
                <a:gd name="connsiteY153" fmla="*/ 1581844 h 1822125"/>
                <a:gd name="connsiteX154" fmla="*/ 2626398 w 4011346"/>
                <a:gd name="connsiteY154" fmla="*/ 1611879 h 1822125"/>
                <a:gd name="connsiteX155" fmla="*/ 2616386 w 4011346"/>
                <a:gd name="connsiteY155" fmla="*/ 1648589 h 1822125"/>
                <a:gd name="connsiteX156" fmla="*/ 2603037 w 4011346"/>
                <a:gd name="connsiteY156" fmla="*/ 1701984 h 1822125"/>
                <a:gd name="connsiteX157" fmla="*/ 2579676 w 4011346"/>
                <a:gd name="connsiteY157" fmla="*/ 1675287 h 1822125"/>
                <a:gd name="connsiteX158" fmla="*/ 2552979 w 4011346"/>
                <a:gd name="connsiteY158" fmla="*/ 1698647 h 1822125"/>
                <a:gd name="connsiteX159" fmla="*/ 2559653 w 4011346"/>
                <a:gd name="connsiteY159" fmla="*/ 1725345 h 1822125"/>
                <a:gd name="connsiteX160" fmla="*/ 2559653 w 4011346"/>
                <a:gd name="connsiteY160" fmla="*/ 1762054 h 1822125"/>
                <a:gd name="connsiteX161" fmla="*/ 2549641 w 4011346"/>
                <a:gd name="connsiteY161" fmla="*/ 1782078 h 1822125"/>
                <a:gd name="connsiteX162" fmla="*/ 2589688 w 4011346"/>
                <a:gd name="connsiteY162" fmla="*/ 1762054 h 1822125"/>
                <a:gd name="connsiteX163" fmla="*/ 2626398 w 4011346"/>
                <a:gd name="connsiteY163" fmla="*/ 1772066 h 1822125"/>
                <a:gd name="connsiteX164" fmla="*/ 2653095 w 4011346"/>
                <a:gd name="connsiteY164" fmla="*/ 1748706 h 1822125"/>
                <a:gd name="connsiteX165" fmla="*/ 2683130 w 4011346"/>
                <a:gd name="connsiteY165" fmla="*/ 1695310 h 1822125"/>
                <a:gd name="connsiteX166" fmla="*/ 2753212 w 4011346"/>
                <a:gd name="connsiteY166" fmla="*/ 1608542 h 1822125"/>
                <a:gd name="connsiteX167" fmla="*/ 2783247 w 4011346"/>
                <a:gd name="connsiteY167" fmla="*/ 1538460 h 1822125"/>
                <a:gd name="connsiteX168" fmla="*/ 2803271 w 4011346"/>
                <a:gd name="connsiteY168" fmla="*/ 1435006 h 1822125"/>
                <a:gd name="connsiteX169" fmla="*/ 2793259 w 4011346"/>
                <a:gd name="connsiteY169" fmla="*/ 1384948 h 1822125"/>
                <a:gd name="connsiteX170" fmla="*/ 2769898 w 4011346"/>
                <a:gd name="connsiteY170" fmla="*/ 1351576 h 1822125"/>
                <a:gd name="connsiteX171" fmla="*/ 2726514 w 4011346"/>
                <a:gd name="connsiteY171" fmla="*/ 1351576 h 1822125"/>
                <a:gd name="connsiteX172" fmla="*/ 2699817 w 4011346"/>
                <a:gd name="connsiteY172" fmla="*/ 1351576 h 1822125"/>
                <a:gd name="connsiteX173" fmla="*/ 2683130 w 4011346"/>
                <a:gd name="connsiteY173" fmla="*/ 1331552 h 1822125"/>
                <a:gd name="connsiteX174" fmla="*/ 2669781 w 4011346"/>
                <a:gd name="connsiteY174" fmla="*/ 1311529 h 1822125"/>
                <a:gd name="connsiteX175" fmla="*/ 2763224 w 4011346"/>
                <a:gd name="connsiteY175" fmla="*/ 1194726 h 1822125"/>
                <a:gd name="connsiteX176" fmla="*/ 2846654 w 4011346"/>
                <a:gd name="connsiteY176" fmla="*/ 1127982 h 1822125"/>
                <a:gd name="connsiteX177" fmla="*/ 2890038 w 4011346"/>
                <a:gd name="connsiteY177" fmla="*/ 1104621 h 1822125"/>
                <a:gd name="connsiteX178" fmla="*/ 2933422 w 4011346"/>
                <a:gd name="connsiteY178" fmla="*/ 1124644 h 1822125"/>
                <a:gd name="connsiteX179" fmla="*/ 2950109 w 4011346"/>
                <a:gd name="connsiteY179" fmla="*/ 1107958 h 1822125"/>
                <a:gd name="connsiteX180" fmla="*/ 2993492 w 4011346"/>
                <a:gd name="connsiteY180" fmla="*/ 1124644 h 1822125"/>
                <a:gd name="connsiteX181" fmla="*/ 3006841 w 4011346"/>
                <a:gd name="connsiteY181" fmla="*/ 1091272 h 1822125"/>
                <a:gd name="connsiteX182" fmla="*/ 3053563 w 4011346"/>
                <a:gd name="connsiteY182" fmla="*/ 1101284 h 1822125"/>
                <a:gd name="connsiteX183" fmla="*/ 3070249 w 4011346"/>
                <a:gd name="connsiteY183" fmla="*/ 1117970 h 1822125"/>
                <a:gd name="connsiteX184" fmla="*/ 3060237 w 4011346"/>
                <a:gd name="connsiteY184" fmla="*/ 1137993 h 1822125"/>
                <a:gd name="connsiteX185" fmla="*/ 3123644 w 4011346"/>
                <a:gd name="connsiteY185" fmla="*/ 1121307 h 1822125"/>
                <a:gd name="connsiteX186" fmla="*/ 3140330 w 4011346"/>
                <a:gd name="connsiteY186" fmla="*/ 1107958 h 1822125"/>
                <a:gd name="connsiteX187" fmla="*/ 3123644 w 4011346"/>
                <a:gd name="connsiteY187" fmla="*/ 1094609 h 1822125"/>
                <a:gd name="connsiteX188" fmla="*/ 3143668 w 4011346"/>
                <a:gd name="connsiteY188" fmla="*/ 1054563 h 1822125"/>
                <a:gd name="connsiteX189" fmla="*/ 3190389 w 4011346"/>
                <a:gd name="connsiteY189" fmla="*/ 984481 h 1822125"/>
                <a:gd name="connsiteX190" fmla="*/ 3233773 w 4011346"/>
                <a:gd name="connsiteY190" fmla="*/ 981144 h 1822125"/>
                <a:gd name="connsiteX191" fmla="*/ 3273819 w 4011346"/>
                <a:gd name="connsiteY191" fmla="*/ 991155 h 1822125"/>
                <a:gd name="connsiteX192" fmla="*/ 3277157 w 4011346"/>
                <a:gd name="connsiteY192" fmla="*/ 1047888 h 1822125"/>
                <a:gd name="connsiteX193" fmla="*/ 3320541 w 4011346"/>
                <a:gd name="connsiteY193" fmla="*/ 1004504 h 1822125"/>
                <a:gd name="connsiteX194" fmla="*/ 3343901 w 4011346"/>
                <a:gd name="connsiteY194" fmla="*/ 987818 h 1822125"/>
                <a:gd name="connsiteX195" fmla="*/ 3350576 w 4011346"/>
                <a:gd name="connsiteY195" fmla="*/ 954446 h 1822125"/>
                <a:gd name="connsiteX196" fmla="*/ 3377273 w 4011346"/>
                <a:gd name="connsiteY196" fmla="*/ 937760 h 1822125"/>
                <a:gd name="connsiteX197" fmla="*/ 3407309 w 4011346"/>
                <a:gd name="connsiteY197" fmla="*/ 947771 h 1822125"/>
                <a:gd name="connsiteX198" fmla="*/ 3373936 w 4011346"/>
                <a:gd name="connsiteY198" fmla="*/ 977806 h 1822125"/>
                <a:gd name="connsiteX199" fmla="*/ 3360587 w 4011346"/>
                <a:gd name="connsiteY199" fmla="*/ 1027865 h 1822125"/>
                <a:gd name="connsiteX200" fmla="*/ 3323878 w 4011346"/>
                <a:gd name="connsiteY200" fmla="*/ 1067911 h 1822125"/>
                <a:gd name="connsiteX201" fmla="*/ 3210412 w 4011346"/>
                <a:gd name="connsiteY201" fmla="*/ 1164691 h 1822125"/>
                <a:gd name="connsiteX202" fmla="*/ 3163691 w 4011346"/>
                <a:gd name="connsiteY202" fmla="*/ 1234773 h 1822125"/>
                <a:gd name="connsiteX203" fmla="*/ 3160354 w 4011346"/>
                <a:gd name="connsiteY203" fmla="*/ 1308192 h 1822125"/>
                <a:gd name="connsiteX204" fmla="*/ 3170365 w 4011346"/>
                <a:gd name="connsiteY204" fmla="*/ 1398297 h 1822125"/>
                <a:gd name="connsiteX205" fmla="*/ 3190389 w 4011346"/>
                <a:gd name="connsiteY205" fmla="*/ 1461704 h 1822125"/>
                <a:gd name="connsiteX206" fmla="*/ 3217087 w 4011346"/>
                <a:gd name="connsiteY206" fmla="*/ 1451692 h 1822125"/>
                <a:gd name="connsiteX207" fmla="*/ 3240447 w 4011346"/>
                <a:gd name="connsiteY207" fmla="*/ 1384948 h 1822125"/>
                <a:gd name="connsiteX208" fmla="*/ 3270482 w 4011346"/>
                <a:gd name="connsiteY208" fmla="*/ 1381611 h 1822125"/>
                <a:gd name="connsiteX209" fmla="*/ 3287168 w 4011346"/>
                <a:gd name="connsiteY209" fmla="*/ 1321541 h 1822125"/>
                <a:gd name="connsiteX210" fmla="*/ 3313866 w 4011346"/>
                <a:gd name="connsiteY210" fmla="*/ 1311529 h 1822125"/>
                <a:gd name="connsiteX211" fmla="*/ 3313866 w 4011346"/>
                <a:gd name="connsiteY211" fmla="*/ 1281494 h 1822125"/>
                <a:gd name="connsiteX212" fmla="*/ 3337227 w 4011346"/>
                <a:gd name="connsiteY212" fmla="*/ 1244784 h 1822125"/>
                <a:gd name="connsiteX213" fmla="*/ 3330552 w 4011346"/>
                <a:gd name="connsiteY213" fmla="*/ 1201400 h 1822125"/>
                <a:gd name="connsiteX214" fmla="*/ 3333890 w 4011346"/>
                <a:gd name="connsiteY214" fmla="*/ 1171365 h 1822125"/>
                <a:gd name="connsiteX215" fmla="*/ 3323878 w 4011346"/>
                <a:gd name="connsiteY215" fmla="*/ 1161354 h 1822125"/>
                <a:gd name="connsiteX216" fmla="*/ 3363925 w 4011346"/>
                <a:gd name="connsiteY216" fmla="*/ 1074586 h 1822125"/>
                <a:gd name="connsiteX217" fmla="*/ 3383948 w 4011346"/>
                <a:gd name="connsiteY217" fmla="*/ 1084598 h 1822125"/>
                <a:gd name="connsiteX218" fmla="*/ 3410646 w 4011346"/>
                <a:gd name="connsiteY218" fmla="*/ 1057900 h 1822125"/>
                <a:gd name="connsiteX219" fmla="*/ 3420657 w 4011346"/>
                <a:gd name="connsiteY219" fmla="*/ 1084598 h 1822125"/>
                <a:gd name="connsiteX220" fmla="*/ 3447355 w 4011346"/>
                <a:gd name="connsiteY220" fmla="*/ 1067911 h 1822125"/>
                <a:gd name="connsiteX221" fmla="*/ 3477390 w 4011346"/>
                <a:gd name="connsiteY221" fmla="*/ 1057900 h 1822125"/>
                <a:gd name="connsiteX222" fmla="*/ 3514100 w 4011346"/>
                <a:gd name="connsiteY222" fmla="*/ 1084598 h 1822125"/>
                <a:gd name="connsiteX223" fmla="*/ 3574170 w 4011346"/>
                <a:gd name="connsiteY223" fmla="*/ 1017853 h 1822125"/>
                <a:gd name="connsiteX224" fmla="*/ 3637577 w 4011346"/>
                <a:gd name="connsiteY224" fmla="*/ 971132 h 1822125"/>
                <a:gd name="connsiteX225" fmla="*/ 3690973 w 4011346"/>
                <a:gd name="connsiteY225" fmla="*/ 934422 h 1822125"/>
                <a:gd name="connsiteX226" fmla="*/ 3741031 w 4011346"/>
                <a:gd name="connsiteY226" fmla="*/ 961120 h 1822125"/>
                <a:gd name="connsiteX227" fmla="*/ 3751043 w 4011346"/>
                <a:gd name="connsiteY227" fmla="*/ 934422 h 1822125"/>
                <a:gd name="connsiteX228" fmla="*/ 3727682 w 4011346"/>
                <a:gd name="connsiteY228" fmla="*/ 867678 h 1822125"/>
                <a:gd name="connsiteX229" fmla="*/ 3700984 w 4011346"/>
                <a:gd name="connsiteY229" fmla="*/ 850992 h 1822125"/>
                <a:gd name="connsiteX230" fmla="*/ 3697647 w 4011346"/>
                <a:gd name="connsiteY230" fmla="*/ 820957 h 1822125"/>
                <a:gd name="connsiteX231" fmla="*/ 3751043 w 4011346"/>
                <a:gd name="connsiteY231" fmla="*/ 827631 h 1822125"/>
                <a:gd name="connsiteX232" fmla="*/ 3774403 w 4011346"/>
                <a:gd name="connsiteY232" fmla="*/ 784247 h 1822125"/>
                <a:gd name="connsiteX233" fmla="*/ 3767729 w 4011346"/>
                <a:gd name="connsiteY233" fmla="*/ 757549 h 1822125"/>
                <a:gd name="connsiteX234" fmla="*/ 3794427 w 4011346"/>
                <a:gd name="connsiteY234" fmla="*/ 724177 h 1822125"/>
                <a:gd name="connsiteX235" fmla="*/ 3804438 w 4011346"/>
                <a:gd name="connsiteY235" fmla="*/ 767561 h 1822125"/>
                <a:gd name="connsiteX236" fmla="*/ 3827799 w 4011346"/>
                <a:gd name="connsiteY236" fmla="*/ 784247 h 1822125"/>
                <a:gd name="connsiteX237" fmla="*/ 3874520 w 4011346"/>
                <a:gd name="connsiteY237" fmla="*/ 804271 h 1822125"/>
                <a:gd name="connsiteX238" fmla="*/ 3894544 w 4011346"/>
                <a:gd name="connsiteY238" fmla="*/ 830968 h 1822125"/>
                <a:gd name="connsiteX239" fmla="*/ 3941265 w 4011346"/>
                <a:gd name="connsiteY239" fmla="*/ 854329 h 1822125"/>
                <a:gd name="connsiteX240" fmla="*/ 3947939 w 4011346"/>
                <a:gd name="connsiteY240" fmla="*/ 840980 h 1822125"/>
                <a:gd name="connsiteX241" fmla="*/ 3957951 w 4011346"/>
                <a:gd name="connsiteY241" fmla="*/ 777573 h 1822125"/>
                <a:gd name="connsiteX242" fmla="*/ 4004672 w 4011346"/>
                <a:gd name="connsiteY242" fmla="*/ 770898 h 1822125"/>
                <a:gd name="connsiteX243" fmla="*/ 4011346 w 4011346"/>
                <a:gd name="connsiteY243" fmla="*/ 737526 h 1822125"/>
                <a:gd name="connsiteX244" fmla="*/ 3967963 w 4011346"/>
                <a:gd name="connsiteY244" fmla="*/ 700817 h 1822125"/>
                <a:gd name="connsiteX245" fmla="*/ 3921241 w 4011346"/>
                <a:gd name="connsiteY245" fmla="*/ 684130 h 1822125"/>
                <a:gd name="connsiteX246" fmla="*/ 3907892 w 4011346"/>
                <a:gd name="connsiteY246" fmla="*/ 687468 h 1822125"/>
                <a:gd name="connsiteX247" fmla="*/ 3907892 w 4011346"/>
                <a:gd name="connsiteY247" fmla="*/ 720840 h 1822125"/>
                <a:gd name="connsiteX248" fmla="*/ 3887869 w 4011346"/>
                <a:gd name="connsiteY248" fmla="*/ 714165 h 1822125"/>
                <a:gd name="connsiteX249" fmla="*/ 3874520 w 4011346"/>
                <a:gd name="connsiteY249" fmla="*/ 660770 h 1822125"/>
                <a:gd name="connsiteX250" fmla="*/ 3817787 w 4011346"/>
                <a:gd name="connsiteY250" fmla="*/ 597363 h 1822125"/>
                <a:gd name="connsiteX251" fmla="*/ 3717671 w 4011346"/>
                <a:gd name="connsiteY251" fmla="*/ 520606 h 1822125"/>
                <a:gd name="connsiteX252" fmla="*/ 3664275 w 4011346"/>
                <a:gd name="connsiteY252" fmla="*/ 500583 h 1822125"/>
                <a:gd name="connsiteX253" fmla="*/ 3584181 w 4011346"/>
                <a:gd name="connsiteY253" fmla="*/ 493909 h 1822125"/>
                <a:gd name="connsiteX254" fmla="*/ 3520774 w 4011346"/>
                <a:gd name="connsiteY254" fmla="*/ 477222 h 1822125"/>
                <a:gd name="connsiteX255" fmla="*/ 3530786 w 4011346"/>
                <a:gd name="connsiteY255" fmla="*/ 517269 h 1822125"/>
                <a:gd name="connsiteX256" fmla="*/ 3537460 w 4011346"/>
                <a:gd name="connsiteY256" fmla="*/ 543967 h 1822125"/>
                <a:gd name="connsiteX257" fmla="*/ 3507425 w 4011346"/>
                <a:gd name="connsiteY257" fmla="*/ 567327 h 1822125"/>
                <a:gd name="connsiteX258" fmla="*/ 3477390 w 4011346"/>
                <a:gd name="connsiteY258" fmla="*/ 540630 h 1822125"/>
                <a:gd name="connsiteX259" fmla="*/ 3477390 w 4011346"/>
                <a:gd name="connsiteY259" fmla="*/ 520606 h 1822125"/>
                <a:gd name="connsiteX260" fmla="*/ 3504088 w 4011346"/>
                <a:gd name="connsiteY260" fmla="*/ 500583 h 1822125"/>
                <a:gd name="connsiteX261" fmla="*/ 3467379 w 4011346"/>
                <a:gd name="connsiteY261" fmla="*/ 487234 h 1822125"/>
                <a:gd name="connsiteX262" fmla="*/ 3450692 w 4011346"/>
                <a:gd name="connsiteY262" fmla="*/ 513932 h 1822125"/>
                <a:gd name="connsiteX263" fmla="*/ 3440681 w 4011346"/>
                <a:gd name="connsiteY263" fmla="*/ 527281 h 1822125"/>
                <a:gd name="connsiteX264" fmla="*/ 3357250 w 4011346"/>
                <a:gd name="connsiteY264" fmla="*/ 513932 h 1822125"/>
                <a:gd name="connsiteX265" fmla="*/ 3297180 w 4011346"/>
                <a:gd name="connsiteY265" fmla="*/ 520606 h 1822125"/>
                <a:gd name="connsiteX266" fmla="*/ 3267145 w 4011346"/>
                <a:gd name="connsiteY266" fmla="*/ 497246 h 1822125"/>
                <a:gd name="connsiteX267" fmla="*/ 3267145 w 4011346"/>
                <a:gd name="connsiteY267" fmla="*/ 460536 h 1822125"/>
                <a:gd name="connsiteX268" fmla="*/ 3203738 w 4011346"/>
                <a:gd name="connsiteY268" fmla="*/ 403803 h 1822125"/>
                <a:gd name="connsiteX269" fmla="*/ 3076923 w 4011346"/>
                <a:gd name="connsiteY269" fmla="*/ 410478 h 1822125"/>
                <a:gd name="connsiteX270" fmla="*/ 3043551 w 4011346"/>
                <a:gd name="connsiteY270" fmla="*/ 387117 h 1822125"/>
                <a:gd name="connsiteX271" fmla="*/ 3000167 w 4011346"/>
                <a:gd name="connsiteY271" fmla="*/ 340396 h 1822125"/>
                <a:gd name="connsiteX272" fmla="*/ 3013516 w 4011346"/>
                <a:gd name="connsiteY272" fmla="*/ 333722 h 1822125"/>
                <a:gd name="connsiteX273" fmla="*/ 3000167 w 4011346"/>
                <a:gd name="connsiteY273" fmla="*/ 313698 h 1822125"/>
                <a:gd name="connsiteX274" fmla="*/ 2970132 w 4011346"/>
                <a:gd name="connsiteY274" fmla="*/ 310361 h 1822125"/>
                <a:gd name="connsiteX275" fmla="*/ 2920073 w 4011346"/>
                <a:gd name="connsiteY275" fmla="*/ 357082 h 1822125"/>
                <a:gd name="connsiteX276" fmla="*/ 2920073 w 4011346"/>
                <a:gd name="connsiteY276" fmla="*/ 357082 h 1822125"/>
                <a:gd name="connsiteX277" fmla="*/ 2916736 w 4011346"/>
                <a:gd name="connsiteY277" fmla="*/ 307024 h 1822125"/>
                <a:gd name="connsiteX278" fmla="*/ 2936760 w 4011346"/>
                <a:gd name="connsiteY278" fmla="*/ 303687 h 1822125"/>
                <a:gd name="connsiteX279" fmla="*/ 2866678 w 4011346"/>
                <a:gd name="connsiteY279" fmla="*/ 273652 h 1822125"/>
                <a:gd name="connsiteX280" fmla="*/ 2813282 w 4011346"/>
                <a:gd name="connsiteY280" fmla="*/ 270314 h 1822125"/>
                <a:gd name="connsiteX281" fmla="*/ 2793259 w 4011346"/>
                <a:gd name="connsiteY281" fmla="*/ 293675 h 1822125"/>
                <a:gd name="connsiteX282" fmla="*/ 2743200 w 4011346"/>
                <a:gd name="connsiteY282" fmla="*/ 303687 h 1822125"/>
                <a:gd name="connsiteX283" fmla="*/ 2786584 w 4011346"/>
                <a:gd name="connsiteY283" fmla="*/ 313698 h 1822125"/>
                <a:gd name="connsiteX284" fmla="*/ 2763224 w 4011346"/>
                <a:gd name="connsiteY284" fmla="*/ 333722 h 1822125"/>
                <a:gd name="connsiteX285" fmla="*/ 2769898 w 4011346"/>
                <a:gd name="connsiteY285" fmla="*/ 383780 h 1822125"/>
                <a:gd name="connsiteX286" fmla="*/ 2749875 w 4011346"/>
                <a:gd name="connsiteY286" fmla="*/ 367094 h 1822125"/>
                <a:gd name="connsiteX287" fmla="*/ 2733189 w 4011346"/>
                <a:gd name="connsiteY287" fmla="*/ 380443 h 1822125"/>
                <a:gd name="connsiteX288" fmla="*/ 2666444 w 4011346"/>
                <a:gd name="connsiteY288" fmla="*/ 370431 h 1822125"/>
                <a:gd name="connsiteX289" fmla="*/ 2636409 w 4011346"/>
                <a:gd name="connsiteY289" fmla="*/ 380443 h 1822125"/>
                <a:gd name="connsiteX290" fmla="*/ 2603037 w 4011346"/>
                <a:gd name="connsiteY290" fmla="*/ 340396 h 1822125"/>
                <a:gd name="connsiteX291" fmla="*/ 2569665 w 4011346"/>
                <a:gd name="connsiteY291" fmla="*/ 423827 h 1822125"/>
                <a:gd name="connsiteX292" fmla="*/ 2552979 w 4011346"/>
                <a:gd name="connsiteY292" fmla="*/ 443850 h 1822125"/>
                <a:gd name="connsiteX293" fmla="*/ 2469548 w 4011346"/>
                <a:gd name="connsiteY293" fmla="*/ 307024 h 1822125"/>
                <a:gd name="connsiteX294" fmla="*/ 2446187 w 4011346"/>
                <a:gd name="connsiteY294" fmla="*/ 323710 h 1822125"/>
                <a:gd name="connsiteX295" fmla="*/ 2442850 w 4011346"/>
                <a:gd name="connsiteY295" fmla="*/ 290338 h 1822125"/>
                <a:gd name="connsiteX296" fmla="*/ 2449525 w 4011346"/>
                <a:gd name="connsiteY296" fmla="*/ 220256 h 1822125"/>
                <a:gd name="connsiteX297" fmla="*/ 2386117 w 4011346"/>
                <a:gd name="connsiteY297" fmla="*/ 193558 h 1822125"/>
                <a:gd name="connsiteX298" fmla="*/ 2369431 w 4011346"/>
                <a:gd name="connsiteY298" fmla="*/ 233605 h 1822125"/>
                <a:gd name="connsiteX299" fmla="*/ 2379443 w 4011346"/>
                <a:gd name="connsiteY299" fmla="*/ 256965 h 1822125"/>
                <a:gd name="connsiteX300" fmla="*/ 2376106 w 4011346"/>
                <a:gd name="connsiteY300" fmla="*/ 276989 h 1822125"/>
                <a:gd name="connsiteX301" fmla="*/ 2352745 w 4011346"/>
                <a:gd name="connsiteY301" fmla="*/ 253628 h 1822125"/>
                <a:gd name="connsiteX302" fmla="*/ 2316036 w 4011346"/>
                <a:gd name="connsiteY302" fmla="*/ 260303 h 1822125"/>
                <a:gd name="connsiteX303" fmla="*/ 2272652 w 4011346"/>
                <a:gd name="connsiteY303" fmla="*/ 246954 h 1822125"/>
                <a:gd name="connsiteX304" fmla="*/ 2245954 w 4011346"/>
                <a:gd name="connsiteY304" fmla="*/ 206907 h 1822125"/>
                <a:gd name="connsiteX305" fmla="*/ 2209244 w 4011346"/>
                <a:gd name="connsiteY305" fmla="*/ 203570 h 1822125"/>
                <a:gd name="connsiteX306" fmla="*/ 2159186 w 4011346"/>
                <a:gd name="connsiteY306" fmla="*/ 193558 h 1822125"/>
                <a:gd name="connsiteX307" fmla="*/ 2132488 w 4011346"/>
                <a:gd name="connsiteY307" fmla="*/ 210244 h 1822125"/>
                <a:gd name="connsiteX308" fmla="*/ 2115802 w 4011346"/>
                <a:gd name="connsiteY308" fmla="*/ 223593 h 1822125"/>
                <a:gd name="connsiteX309" fmla="*/ 2115802 w 4011346"/>
                <a:gd name="connsiteY309" fmla="*/ 193558 h 1822125"/>
                <a:gd name="connsiteX310" fmla="*/ 2082430 w 4011346"/>
                <a:gd name="connsiteY310" fmla="*/ 190221 h 1822125"/>
                <a:gd name="connsiteX311" fmla="*/ 2045720 w 4011346"/>
                <a:gd name="connsiteY311" fmla="*/ 163523 h 1822125"/>
                <a:gd name="connsiteX312" fmla="*/ 2025697 w 4011346"/>
                <a:gd name="connsiteY312" fmla="*/ 193558 h 1822125"/>
                <a:gd name="connsiteX313" fmla="*/ 2055732 w 4011346"/>
                <a:gd name="connsiteY313" fmla="*/ 190221 h 1822125"/>
                <a:gd name="connsiteX314" fmla="*/ 2045720 w 4011346"/>
                <a:gd name="connsiteY314" fmla="*/ 216919 h 1822125"/>
                <a:gd name="connsiteX315" fmla="*/ 1988987 w 4011346"/>
                <a:gd name="connsiteY315" fmla="*/ 236942 h 1822125"/>
                <a:gd name="connsiteX316" fmla="*/ 1935592 w 4011346"/>
                <a:gd name="connsiteY316" fmla="*/ 246954 h 1822125"/>
                <a:gd name="connsiteX317" fmla="*/ 1995662 w 4011346"/>
                <a:gd name="connsiteY317" fmla="*/ 190221 h 1822125"/>
                <a:gd name="connsiteX318" fmla="*/ 2055732 w 4011346"/>
                <a:gd name="connsiteY318" fmla="*/ 120139 h 1822125"/>
                <a:gd name="connsiteX319" fmla="*/ 2055732 w 4011346"/>
                <a:gd name="connsiteY319" fmla="*/ 120139 h 1822125"/>
                <a:gd name="connsiteX320" fmla="*/ 1638579 w 4011346"/>
                <a:gd name="connsiteY320" fmla="*/ 0 h 1822125"/>
                <a:gd name="connsiteX321" fmla="*/ 1528449 w 4011346"/>
                <a:gd name="connsiteY321" fmla="*/ 26696 h 1822125"/>
                <a:gd name="connsiteX322" fmla="*/ 1465043 w 4011346"/>
                <a:gd name="connsiteY322" fmla="*/ 110127 h 1822125"/>
                <a:gd name="connsiteX323" fmla="*/ 1448357 w 4011346"/>
                <a:gd name="connsiteY323" fmla="*/ 136825 h 1822125"/>
                <a:gd name="connsiteX324" fmla="*/ 1481729 w 4011346"/>
                <a:gd name="connsiteY324" fmla="*/ 170198 h 1822125"/>
                <a:gd name="connsiteX325" fmla="*/ 1481729 w 4011346"/>
                <a:gd name="connsiteY325" fmla="*/ 200233 h 1822125"/>
                <a:gd name="connsiteX326" fmla="*/ 1458368 w 4011346"/>
                <a:gd name="connsiteY326" fmla="*/ 203570 h 1822125"/>
                <a:gd name="connsiteX327" fmla="*/ 1458368 w 4011346"/>
                <a:gd name="connsiteY327" fmla="*/ 183546 h 1822125"/>
                <a:gd name="connsiteX328" fmla="*/ 1418322 w 4011346"/>
                <a:gd name="connsiteY328" fmla="*/ 193558 h 1822125"/>
                <a:gd name="connsiteX329" fmla="*/ 1368263 w 4011346"/>
                <a:gd name="connsiteY329" fmla="*/ 200233 h 1822125"/>
                <a:gd name="connsiteX330" fmla="*/ 1321542 w 4011346"/>
                <a:gd name="connsiteY330" fmla="*/ 206907 h 1822125"/>
                <a:gd name="connsiteX331" fmla="*/ 1318205 w 4011346"/>
                <a:gd name="connsiteY331" fmla="*/ 293675 h 1822125"/>
                <a:gd name="connsiteX332" fmla="*/ 1358252 w 4011346"/>
                <a:gd name="connsiteY332" fmla="*/ 317036 h 1822125"/>
                <a:gd name="connsiteX333" fmla="*/ 1374938 w 4011346"/>
                <a:gd name="connsiteY333" fmla="*/ 347071 h 1822125"/>
                <a:gd name="connsiteX334" fmla="*/ 1384949 w 4011346"/>
                <a:gd name="connsiteY334" fmla="*/ 370431 h 1822125"/>
                <a:gd name="connsiteX335" fmla="*/ 1394961 w 4011346"/>
                <a:gd name="connsiteY335" fmla="*/ 420490 h 1822125"/>
                <a:gd name="connsiteX336" fmla="*/ 1384949 w 4011346"/>
                <a:gd name="connsiteY336" fmla="*/ 450525 h 1822125"/>
                <a:gd name="connsiteX337" fmla="*/ 1358252 w 4011346"/>
                <a:gd name="connsiteY337" fmla="*/ 417152 h 1822125"/>
                <a:gd name="connsiteX338" fmla="*/ 1361589 w 4011346"/>
                <a:gd name="connsiteY338" fmla="*/ 387117 h 1822125"/>
                <a:gd name="connsiteX339" fmla="*/ 1351577 w 4011346"/>
                <a:gd name="connsiteY339" fmla="*/ 347071 h 1822125"/>
                <a:gd name="connsiteX340" fmla="*/ 1328217 w 4011346"/>
                <a:gd name="connsiteY340" fmla="*/ 353745 h 1822125"/>
                <a:gd name="connsiteX341" fmla="*/ 1281495 w 4011346"/>
                <a:gd name="connsiteY341" fmla="*/ 317036 h 1822125"/>
                <a:gd name="connsiteX342" fmla="*/ 1241449 w 4011346"/>
                <a:gd name="connsiteY342" fmla="*/ 313698 h 1822125"/>
                <a:gd name="connsiteX343" fmla="*/ 1241449 w 4011346"/>
                <a:gd name="connsiteY343" fmla="*/ 360419 h 1822125"/>
                <a:gd name="connsiteX344" fmla="*/ 1201402 w 4011346"/>
                <a:gd name="connsiteY344" fmla="*/ 340396 h 1822125"/>
                <a:gd name="connsiteX345" fmla="*/ 1228100 w 4011346"/>
                <a:gd name="connsiteY345" fmla="*/ 390454 h 1822125"/>
                <a:gd name="connsiteX346" fmla="*/ 1258135 w 4011346"/>
                <a:gd name="connsiteY346" fmla="*/ 400466 h 1822125"/>
                <a:gd name="connsiteX347" fmla="*/ 1258135 w 4011346"/>
                <a:gd name="connsiteY347" fmla="*/ 420490 h 1822125"/>
                <a:gd name="connsiteX348" fmla="*/ 1198065 w 4011346"/>
                <a:gd name="connsiteY348" fmla="*/ 397129 h 1822125"/>
                <a:gd name="connsiteX349" fmla="*/ 1181379 w 4011346"/>
                <a:gd name="connsiteY349" fmla="*/ 397129 h 1822125"/>
                <a:gd name="connsiteX350" fmla="*/ 1178041 w 4011346"/>
                <a:gd name="connsiteY350" fmla="*/ 353745 h 1822125"/>
                <a:gd name="connsiteX351" fmla="*/ 1171367 w 4011346"/>
                <a:gd name="connsiteY351" fmla="*/ 266977 h 1822125"/>
                <a:gd name="connsiteX352" fmla="*/ 1161355 w 4011346"/>
                <a:gd name="connsiteY352" fmla="*/ 337059 h 1822125"/>
                <a:gd name="connsiteX353" fmla="*/ 1137995 w 4011346"/>
                <a:gd name="connsiteY353" fmla="*/ 367094 h 1822125"/>
                <a:gd name="connsiteX354" fmla="*/ 1158018 w 4011346"/>
                <a:gd name="connsiteY354" fmla="*/ 413815 h 1822125"/>
                <a:gd name="connsiteX355" fmla="*/ 1158018 w 4011346"/>
                <a:gd name="connsiteY355" fmla="*/ 447187 h 1822125"/>
                <a:gd name="connsiteX356" fmla="*/ 1141332 w 4011346"/>
                <a:gd name="connsiteY356" fmla="*/ 497246 h 1822125"/>
                <a:gd name="connsiteX357" fmla="*/ 1154681 w 4011346"/>
                <a:gd name="connsiteY357" fmla="*/ 530618 h 1822125"/>
                <a:gd name="connsiteX358" fmla="*/ 1184716 w 4011346"/>
                <a:gd name="connsiteY358" fmla="*/ 537292 h 1822125"/>
                <a:gd name="connsiteX359" fmla="*/ 1221425 w 4011346"/>
                <a:gd name="connsiteY359" fmla="*/ 543967 h 1822125"/>
                <a:gd name="connsiteX360" fmla="*/ 1241449 w 4011346"/>
                <a:gd name="connsiteY360" fmla="*/ 567327 h 1822125"/>
                <a:gd name="connsiteX361" fmla="*/ 1258135 w 4011346"/>
                <a:gd name="connsiteY361" fmla="*/ 610711 h 1822125"/>
                <a:gd name="connsiteX362" fmla="*/ 1258135 w 4011346"/>
                <a:gd name="connsiteY362" fmla="*/ 610711 h 1822125"/>
                <a:gd name="connsiteX363" fmla="*/ 1254798 w 4011346"/>
                <a:gd name="connsiteY363" fmla="*/ 644084 h 1822125"/>
                <a:gd name="connsiteX364" fmla="*/ 1274821 w 4011346"/>
                <a:gd name="connsiteY364" fmla="*/ 664107 h 1822125"/>
                <a:gd name="connsiteX365" fmla="*/ 1244786 w 4011346"/>
                <a:gd name="connsiteY365" fmla="*/ 670782 h 1822125"/>
                <a:gd name="connsiteX366" fmla="*/ 1224763 w 4011346"/>
                <a:gd name="connsiteY366" fmla="*/ 630735 h 1822125"/>
                <a:gd name="connsiteX367" fmla="*/ 1224763 w 4011346"/>
                <a:gd name="connsiteY367" fmla="*/ 590688 h 1822125"/>
                <a:gd name="connsiteX368" fmla="*/ 1194727 w 4011346"/>
                <a:gd name="connsiteY368" fmla="*/ 553979 h 1822125"/>
                <a:gd name="connsiteX369" fmla="*/ 1164692 w 4011346"/>
                <a:gd name="connsiteY369" fmla="*/ 597363 h 1822125"/>
                <a:gd name="connsiteX370" fmla="*/ 1178041 w 4011346"/>
                <a:gd name="connsiteY370" fmla="*/ 640746 h 1822125"/>
                <a:gd name="connsiteX371" fmla="*/ 1137995 w 4011346"/>
                <a:gd name="connsiteY371" fmla="*/ 697479 h 1822125"/>
                <a:gd name="connsiteX372" fmla="*/ 1097948 w 4011346"/>
                <a:gd name="connsiteY372" fmla="*/ 754212 h 1822125"/>
                <a:gd name="connsiteX373" fmla="*/ 1007843 w 4011346"/>
                <a:gd name="connsiteY373" fmla="*/ 717503 h 1822125"/>
                <a:gd name="connsiteX374" fmla="*/ 1074587 w 4011346"/>
                <a:gd name="connsiteY374" fmla="*/ 714165 h 1822125"/>
                <a:gd name="connsiteX375" fmla="*/ 1107960 w 4011346"/>
                <a:gd name="connsiteY375" fmla="*/ 650758 h 1822125"/>
                <a:gd name="connsiteX376" fmla="*/ 1121309 w 4011346"/>
                <a:gd name="connsiteY376" fmla="*/ 607374 h 1822125"/>
                <a:gd name="connsiteX377" fmla="*/ 1127983 w 4011346"/>
                <a:gd name="connsiteY377" fmla="*/ 574002 h 1822125"/>
                <a:gd name="connsiteX378" fmla="*/ 1117971 w 4011346"/>
                <a:gd name="connsiteY378" fmla="*/ 557316 h 1822125"/>
                <a:gd name="connsiteX379" fmla="*/ 1114634 w 4011346"/>
                <a:gd name="connsiteY379" fmla="*/ 507257 h 1822125"/>
                <a:gd name="connsiteX380" fmla="*/ 1104622 w 4011346"/>
                <a:gd name="connsiteY380" fmla="*/ 427164 h 1822125"/>
                <a:gd name="connsiteX381" fmla="*/ 1101285 w 4011346"/>
                <a:gd name="connsiteY381" fmla="*/ 367094 h 1822125"/>
                <a:gd name="connsiteX382" fmla="*/ 1124646 w 4011346"/>
                <a:gd name="connsiteY382" fmla="*/ 273652 h 1822125"/>
                <a:gd name="connsiteX383" fmla="*/ 1031203 w 4011346"/>
                <a:gd name="connsiteY383" fmla="*/ 263640 h 1822125"/>
                <a:gd name="connsiteX384" fmla="*/ 1014517 w 4011346"/>
                <a:gd name="connsiteY384" fmla="*/ 320373 h 1822125"/>
                <a:gd name="connsiteX385" fmla="*/ 1024529 w 4011346"/>
                <a:gd name="connsiteY385" fmla="*/ 367094 h 1822125"/>
                <a:gd name="connsiteX386" fmla="*/ 981145 w 4011346"/>
                <a:gd name="connsiteY386" fmla="*/ 420490 h 1822125"/>
                <a:gd name="connsiteX387" fmla="*/ 991157 w 4011346"/>
                <a:gd name="connsiteY387" fmla="*/ 457199 h 1822125"/>
                <a:gd name="connsiteX388" fmla="*/ 981145 w 4011346"/>
                <a:gd name="connsiteY388" fmla="*/ 503920 h 1822125"/>
                <a:gd name="connsiteX389" fmla="*/ 1001168 w 4011346"/>
                <a:gd name="connsiteY389" fmla="*/ 527281 h 1822125"/>
                <a:gd name="connsiteX390" fmla="*/ 1017854 w 4011346"/>
                <a:gd name="connsiteY390" fmla="*/ 574002 h 1822125"/>
                <a:gd name="connsiteX391" fmla="*/ 1047890 w 4011346"/>
                <a:gd name="connsiteY391" fmla="*/ 560653 h 1822125"/>
                <a:gd name="connsiteX392" fmla="*/ 1014517 w 4011346"/>
                <a:gd name="connsiteY392" fmla="*/ 614049 h 1822125"/>
                <a:gd name="connsiteX393" fmla="*/ 957784 w 4011346"/>
                <a:gd name="connsiteY393" fmla="*/ 560653 h 1822125"/>
                <a:gd name="connsiteX394" fmla="*/ 884365 w 4011346"/>
                <a:gd name="connsiteY394" fmla="*/ 523944 h 1822125"/>
                <a:gd name="connsiteX395" fmla="*/ 824295 w 4011346"/>
                <a:gd name="connsiteY395" fmla="*/ 500583 h 1822125"/>
                <a:gd name="connsiteX396" fmla="*/ 810946 w 4011346"/>
                <a:gd name="connsiteY396" fmla="*/ 537292 h 1822125"/>
                <a:gd name="connsiteX397" fmla="*/ 827633 w 4011346"/>
                <a:gd name="connsiteY397" fmla="*/ 574002 h 1822125"/>
                <a:gd name="connsiteX398" fmla="*/ 814284 w 4011346"/>
                <a:gd name="connsiteY398" fmla="*/ 597363 h 1822125"/>
                <a:gd name="connsiteX399" fmla="*/ 800935 w 4011346"/>
                <a:gd name="connsiteY399" fmla="*/ 614049 h 1822125"/>
                <a:gd name="connsiteX400" fmla="*/ 770900 w 4011346"/>
                <a:gd name="connsiteY400" fmla="*/ 557316 h 1822125"/>
                <a:gd name="connsiteX401" fmla="*/ 744202 w 4011346"/>
                <a:gd name="connsiteY401" fmla="*/ 594025 h 1822125"/>
                <a:gd name="connsiteX402" fmla="*/ 707492 w 4011346"/>
                <a:gd name="connsiteY402" fmla="*/ 587351 h 1822125"/>
                <a:gd name="connsiteX403" fmla="*/ 654097 w 4011346"/>
                <a:gd name="connsiteY403" fmla="*/ 624060 h 1822125"/>
                <a:gd name="connsiteX404" fmla="*/ 644085 w 4011346"/>
                <a:gd name="connsiteY404" fmla="*/ 600700 h 1822125"/>
                <a:gd name="connsiteX405" fmla="*/ 654097 w 4011346"/>
                <a:gd name="connsiteY405" fmla="*/ 563990 h 1822125"/>
                <a:gd name="connsiteX406" fmla="*/ 614050 w 4011346"/>
                <a:gd name="connsiteY406" fmla="*/ 600700 h 1822125"/>
                <a:gd name="connsiteX407" fmla="*/ 594027 w 4011346"/>
                <a:gd name="connsiteY407" fmla="*/ 600700 h 1822125"/>
                <a:gd name="connsiteX408" fmla="*/ 533957 w 4011346"/>
                <a:gd name="connsiteY408" fmla="*/ 634072 h 1822125"/>
                <a:gd name="connsiteX409" fmla="*/ 510596 w 4011346"/>
                <a:gd name="connsiteY409" fmla="*/ 657433 h 1822125"/>
                <a:gd name="connsiteX410" fmla="*/ 500584 w 4011346"/>
                <a:gd name="connsiteY410" fmla="*/ 704154 h 1822125"/>
                <a:gd name="connsiteX411" fmla="*/ 450526 w 4011346"/>
                <a:gd name="connsiteY411" fmla="*/ 690805 h 1822125"/>
                <a:gd name="connsiteX412" fmla="*/ 433840 w 4011346"/>
                <a:gd name="connsiteY412" fmla="*/ 654095 h 1822125"/>
                <a:gd name="connsiteX413" fmla="*/ 467212 w 4011346"/>
                <a:gd name="connsiteY413" fmla="*/ 624060 h 1822125"/>
                <a:gd name="connsiteX414" fmla="*/ 453863 w 4011346"/>
                <a:gd name="connsiteY414" fmla="*/ 600700 h 1822125"/>
                <a:gd name="connsiteX415" fmla="*/ 390456 w 4011346"/>
                <a:gd name="connsiteY415" fmla="*/ 570665 h 1822125"/>
                <a:gd name="connsiteX416" fmla="*/ 417154 w 4011346"/>
                <a:gd name="connsiteY416" fmla="*/ 620723 h 1822125"/>
                <a:gd name="connsiteX417" fmla="*/ 407142 w 4011346"/>
                <a:gd name="connsiteY417" fmla="*/ 664107 h 1822125"/>
                <a:gd name="connsiteX418" fmla="*/ 413817 w 4011346"/>
                <a:gd name="connsiteY418" fmla="*/ 700817 h 1822125"/>
                <a:gd name="connsiteX419" fmla="*/ 427165 w 4011346"/>
                <a:gd name="connsiteY419" fmla="*/ 724177 h 1822125"/>
                <a:gd name="connsiteX420" fmla="*/ 413817 w 4011346"/>
                <a:gd name="connsiteY420" fmla="*/ 754212 h 1822125"/>
                <a:gd name="connsiteX421" fmla="*/ 390456 w 4011346"/>
                <a:gd name="connsiteY421" fmla="*/ 730852 h 1822125"/>
                <a:gd name="connsiteX422" fmla="*/ 360421 w 4011346"/>
                <a:gd name="connsiteY422" fmla="*/ 727514 h 1822125"/>
                <a:gd name="connsiteX423" fmla="*/ 333723 w 4011346"/>
                <a:gd name="connsiteY423" fmla="*/ 767561 h 1822125"/>
                <a:gd name="connsiteX424" fmla="*/ 307025 w 4011346"/>
                <a:gd name="connsiteY424" fmla="*/ 787584 h 1822125"/>
                <a:gd name="connsiteX425" fmla="*/ 320374 w 4011346"/>
                <a:gd name="connsiteY425" fmla="*/ 814282 h 1822125"/>
                <a:gd name="connsiteX426" fmla="*/ 303688 w 4011346"/>
                <a:gd name="connsiteY426" fmla="*/ 837643 h 1822125"/>
                <a:gd name="connsiteX427" fmla="*/ 233606 w 4011346"/>
                <a:gd name="connsiteY427" fmla="*/ 800933 h 1822125"/>
                <a:gd name="connsiteX428" fmla="*/ 243618 w 4011346"/>
                <a:gd name="connsiteY428" fmla="*/ 850992 h 1822125"/>
                <a:gd name="connsiteX429" fmla="*/ 263641 w 4011346"/>
                <a:gd name="connsiteY429" fmla="*/ 871015 h 1822125"/>
                <a:gd name="connsiteX430" fmla="*/ 250292 w 4011346"/>
                <a:gd name="connsiteY430" fmla="*/ 884364 h 1822125"/>
                <a:gd name="connsiteX431" fmla="*/ 193560 w 4011346"/>
                <a:gd name="connsiteY431" fmla="*/ 847654 h 1822125"/>
                <a:gd name="connsiteX432" fmla="*/ 170199 w 4011346"/>
                <a:gd name="connsiteY432" fmla="*/ 807608 h 1822125"/>
                <a:gd name="connsiteX433" fmla="*/ 170199 w 4011346"/>
                <a:gd name="connsiteY433" fmla="*/ 760887 h 1822125"/>
                <a:gd name="connsiteX434" fmla="*/ 133490 w 4011346"/>
                <a:gd name="connsiteY434" fmla="*/ 684130 h 1822125"/>
                <a:gd name="connsiteX435" fmla="*/ 196897 w 4011346"/>
                <a:gd name="connsiteY435" fmla="*/ 714165 h 1822125"/>
                <a:gd name="connsiteX436" fmla="*/ 256967 w 4011346"/>
                <a:gd name="connsiteY436" fmla="*/ 744200 h 1822125"/>
                <a:gd name="connsiteX437" fmla="*/ 293676 w 4011346"/>
                <a:gd name="connsiteY437" fmla="*/ 747538 h 1822125"/>
                <a:gd name="connsiteX438" fmla="*/ 327049 w 4011346"/>
                <a:gd name="connsiteY438" fmla="*/ 717503 h 1822125"/>
                <a:gd name="connsiteX439" fmla="*/ 343735 w 4011346"/>
                <a:gd name="connsiteY439" fmla="*/ 680793 h 1822125"/>
                <a:gd name="connsiteX440" fmla="*/ 333723 w 4011346"/>
                <a:gd name="connsiteY440" fmla="*/ 630735 h 1822125"/>
                <a:gd name="connsiteX441" fmla="*/ 290339 w 4011346"/>
                <a:gd name="connsiteY441" fmla="*/ 610711 h 1822125"/>
                <a:gd name="connsiteX442" fmla="*/ 236944 w 4011346"/>
                <a:gd name="connsiteY442" fmla="*/ 563990 h 1822125"/>
                <a:gd name="connsiteX443" fmla="*/ 133490 w 4011346"/>
                <a:gd name="connsiteY443" fmla="*/ 507257 h 1822125"/>
                <a:gd name="connsiteX0" fmla="*/ 133490 w 4011346"/>
                <a:gd name="connsiteY0" fmla="*/ 507257 h 1822125"/>
                <a:gd name="connsiteX1" fmla="*/ 46722 w 4011346"/>
                <a:gd name="connsiteY1" fmla="*/ 537292 h 1822125"/>
                <a:gd name="connsiteX2" fmla="*/ 33373 w 4011346"/>
                <a:gd name="connsiteY2" fmla="*/ 567327 h 1822125"/>
                <a:gd name="connsiteX3" fmla="*/ 43384 w 4011346"/>
                <a:gd name="connsiteY3" fmla="*/ 597363 h 1822125"/>
                <a:gd name="connsiteX4" fmla="*/ 60071 w 4011346"/>
                <a:gd name="connsiteY4" fmla="*/ 624060 h 1822125"/>
                <a:gd name="connsiteX5" fmla="*/ 73419 w 4011346"/>
                <a:gd name="connsiteY5" fmla="*/ 654095 h 1822125"/>
                <a:gd name="connsiteX6" fmla="*/ 56733 w 4011346"/>
                <a:gd name="connsiteY6" fmla="*/ 677456 h 1822125"/>
                <a:gd name="connsiteX7" fmla="*/ 76757 w 4011346"/>
                <a:gd name="connsiteY7" fmla="*/ 757549 h 1822125"/>
                <a:gd name="connsiteX8" fmla="*/ 66745 w 4011346"/>
                <a:gd name="connsiteY8" fmla="*/ 774236 h 1822125"/>
                <a:gd name="connsiteX9" fmla="*/ 70082 w 4011346"/>
                <a:gd name="connsiteY9" fmla="*/ 800933 h 1822125"/>
                <a:gd name="connsiteX10" fmla="*/ 70082 w 4011346"/>
                <a:gd name="connsiteY10" fmla="*/ 840980 h 1822125"/>
                <a:gd name="connsiteX11" fmla="*/ 80094 w 4011346"/>
                <a:gd name="connsiteY11" fmla="*/ 861003 h 1822125"/>
                <a:gd name="connsiteX12" fmla="*/ 76757 w 4011346"/>
                <a:gd name="connsiteY12" fmla="*/ 884364 h 1822125"/>
                <a:gd name="connsiteX13" fmla="*/ 106792 w 4011346"/>
                <a:gd name="connsiteY13" fmla="*/ 917736 h 1822125"/>
                <a:gd name="connsiteX14" fmla="*/ 106792 w 4011346"/>
                <a:gd name="connsiteY14" fmla="*/ 947771 h 1822125"/>
                <a:gd name="connsiteX15" fmla="*/ 13349 w 4011346"/>
                <a:gd name="connsiteY15" fmla="*/ 1037876 h 1822125"/>
                <a:gd name="connsiteX16" fmla="*/ 33373 w 4011346"/>
                <a:gd name="connsiteY16" fmla="*/ 1071249 h 1822125"/>
                <a:gd name="connsiteX17" fmla="*/ 33373 w 4011346"/>
                <a:gd name="connsiteY17" fmla="*/ 1071249 h 1822125"/>
                <a:gd name="connsiteX18" fmla="*/ 16687 w 4011346"/>
                <a:gd name="connsiteY18" fmla="*/ 1101284 h 1822125"/>
                <a:gd name="connsiteX19" fmla="*/ 3338 w 4011346"/>
                <a:gd name="connsiteY19" fmla="*/ 1131319 h 1822125"/>
                <a:gd name="connsiteX20" fmla="*/ 0 w 4011346"/>
                <a:gd name="connsiteY20" fmla="*/ 1191389 h 1822125"/>
                <a:gd name="connsiteX21" fmla="*/ 16687 w 4011346"/>
                <a:gd name="connsiteY21" fmla="*/ 1234773 h 1822125"/>
                <a:gd name="connsiteX22" fmla="*/ 20024 w 4011346"/>
                <a:gd name="connsiteY22" fmla="*/ 1268145 h 1822125"/>
                <a:gd name="connsiteX23" fmla="*/ 56733 w 4011346"/>
                <a:gd name="connsiteY23" fmla="*/ 1278157 h 1822125"/>
                <a:gd name="connsiteX24" fmla="*/ 116803 w 4011346"/>
                <a:gd name="connsiteY24" fmla="*/ 1364925 h 1822125"/>
                <a:gd name="connsiteX25" fmla="*/ 96780 w 4011346"/>
                <a:gd name="connsiteY25" fmla="*/ 1388285 h 1822125"/>
                <a:gd name="connsiteX26" fmla="*/ 93443 w 4011346"/>
                <a:gd name="connsiteY26" fmla="*/ 1418320 h 1822125"/>
                <a:gd name="connsiteX27" fmla="*/ 120141 w 4011346"/>
                <a:gd name="connsiteY27" fmla="*/ 1421657 h 1822125"/>
                <a:gd name="connsiteX28" fmla="*/ 160187 w 4011346"/>
                <a:gd name="connsiteY28" fmla="*/ 1435006 h 1822125"/>
                <a:gd name="connsiteX29" fmla="*/ 186885 w 4011346"/>
                <a:gd name="connsiteY29" fmla="*/ 1448355 h 1822125"/>
                <a:gd name="connsiteX30" fmla="*/ 213583 w 4011346"/>
                <a:gd name="connsiteY30" fmla="*/ 1478390 h 1822125"/>
                <a:gd name="connsiteX31" fmla="*/ 243618 w 4011346"/>
                <a:gd name="connsiteY31" fmla="*/ 1481727 h 1822125"/>
                <a:gd name="connsiteX32" fmla="*/ 287002 w 4011346"/>
                <a:gd name="connsiteY32" fmla="*/ 1511763 h 1822125"/>
                <a:gd name="connsiteX33" fmla="*/ 310363 w 4011346"/>
                <a:gd name="connsiteY33" fmla="*/ 1521774 h 1822125"/>
                <a:gd name="connsiteX34" fmla="*/ 310363 w 4011346"/>
                <a:gd name="connsiteY34" fmla="*/ 1558484 h 1822125"/>
                <a:gd name="connsiteX35" fmla="*/ 270316 w 4011346"/>
                <a:gd name="connsiteY35" fmla="*/ 1598530 h 1822125"/>
                <a:gd name="connsiteX36" fmla="*/ 280327 w 4011346"/>
                <a:gd name="connsiteY36" fmla="*/ 1621891 h 1822125"/>
                <a:gd name="connsiteX37" fmla="*/ 273653 w 4011346"/>
                <a:gd name="connsiteY37" fmla="*/ 1641914 h 1822125"/>
                <a:gd name="connsiteX38" fmla="*/ 266979 w 4011346"/>
                <a:gd name="connsiteY38" fmla="*/ 1658600 h 1822125"/>
                <a:gd name="connsiteX39" fmla="*/ 240281 w 4011346"/>
                <a:gd name="connsiteY39" fmla="*/ 1698647 h 1822125"/>
                <a:gd name="connsiteX40" fmla="*/ 307025 w 4011346"/>
                <a:gd name="connsiteY40" fmla="*/ 1735357 h 1822125"/>
                <a:gd name="connsiteX41" fmla="*/ 337060 w 4011346"/>
                <a:gd name="connsiteY41" fmla="*/ 1742031 h 1822125"/>
                <a:gd name="connsiteX42" fmla="*/ 360421 w 4011346"/>
                <a:gd name="connsiteY42" fmla="*/ 1748706 h 1822125"/>
                <a:gd name="connsiteX43" fmla="*/ 380444 w 4011346"/>
                <a:gd name="connsiteY43" fmla="*/ 1755380 h 1822125"/>
                <a:gd name="connsiteX44" fmla="*/ 407142 w 4011346"/>
                <a:gd name="connsiteY44" fmla="*/ 1775403 h 1822125"/>
                <a:gd name="connsiteX45" fmla="*/ 437177 w 4011346"/>
                <a:gd name="connsiteY45" fmla="*/ 1772066 h 1822125"/>
                <a:gd name="connsiteX46" fmla="*/ 507259 w 4011346"/>
                <a:gd name="connsiteY46" fmla="*/ 1822125 h 1822125"/>
                <a:gd name="connsiteX47" fmla="*/ 517271 w 4011346"/>
                <a:gd name="connsiteY47" fmla="*/ 1808776 h 1822125"/>
                <a:gd name="connsiteX48" fmla="*/ 507259 w 4011346"/>
                <a:gd name="connsiteY48" fmla="*/ 1768729 h 1822125"/>
                <a:gd name="connsiteX49" fmla="*/ 500584 w 4011346"/>
                <a:gd name="connsiteY49" fmla="*/ 1735357 h 1822125"/>
                <a:gd name="connsiteX50" fmla="*/ 483898 w 4011346"/>
                <a:gd name="connsiteY50" fmla="*/ 1691973 h 1822125"/>
                <a:gd name="connsiteX51" fmla="*/ 513933 w 4011346"/>
                <a:gd name="connsiteY51" fmla="*/ 1671949 h 1822125"/>
                <a:gd name="connsiteX52" fmla="*/ 547306 w 4011346"/>
                <a:gd name="connsiteY52" fmla="*/ 1648589 h 1822125"/>
                <a:gd name="connsiteX53" fmla="*/ 527282 w 4011346"/>
                <a:gd name="connsiteY53" fmla="*/ 1631903 h 1822125"/>
                <a:gd name="connsiteX54" fmla="*/ 517271 w 4011346"/>
                <a:gd name="connsiteY54" fmla="*/ 1598530 h 1822125"/>
                <a:gd name="connsiteX55" fmla="*/ 480561 w 4011346"/>
                <a:gd name="connsiteY55" fmla="*/ 1581844 h 1822125"/>
                <a:gd name="connsiteX56" fmla="*/ 470549 w 4011346"/>
                <a:gd name="connsiteY56" fmla="*/ 1561821 h 1822125"/>
                <a:gd name="connsiteX57" fmla="*/ 480561 w 4011346"/>
                <a:gd name="connsiteY57" fmla="*/ 1531786 h 1822125"/>
                <a:gd name="connsiteX58" fmla="*/ 490573 w 4011346"/>
                <a:gd name="connsiteY58" fmla="*/ 1491739 h 1822125"/>
                <a:gd name="connsiteX59" fmla="*/ 513933 w 4011346"/>
                <a:gd name="connsiteY59" fmla="*/ 1511763 h 1822125"/>
                <a:gd name="connsiteX60" fmla="*/ 520608 w 4011346"/>
                <a:gd name="connsiteY60" fmla="*/ 1495076 h 1822125"/>
                <a:gd name="connsiteX61" fmla="*/ 543968 w 4011346"/>
                <a:gd name="connsiteY61" fmla="*/ 1458367 h 1822125"/>
                <a:gd name="connsiteX62" fmla="*/ 574003 w 4011346"/>
                <a:gd name="connsiteY62" fmla="*/ 1441681 h 1822125"/>
                <a:gd name="connsiteX63" fmla="*/ 590690 w 4011346"/>
                <a:gd name="connsiteY63" fmla="*/ 1455030 h 1822125"/>
                <a:gd name="connsiteX64" fmla="*/ 610713 w 4011346"/>
                <a:gd name="connsiteY64" fmla="*/ 1428332 h 1822125"/>
                <a:gd name="connsiteX65" fmla="*/ 630736 w 4011346"/>
                <a:gd name="connsiteY65" fmla="*/ 1455030 h 1822125"/>
                <a:gd name="connsiteX66" fmla="*/ 657434 w 4011346"/>
                <a:gd name="connsiteY66" fmla="*/ 1478390 h 1822125"/>
                <a:gd name="connsiteX67" fmla="*/ 674120 w 4011346"/>
                <a:gd name="connsiteY67" fmla="*/ 1485065 h 1822125"/>
                <a:gd name="connsiteX68" fmla="*/ 697481 w 4011346"/>
                <a:gd name="connsiteY68" fmla="*/ 1485065 h 1822125"/>
                <a:gd name="connsiteX69" fmla="*/ 717504 w 4011346"/>
                <a:gd name="connsiteY69" fmla="*/ 1471716 h 1822125"/>
                <a:gd name="connsiteX70" fmla="*/ 744202 w 4011346"/>
                <a:gd name="connsiteY70" fmla="*/ 1471716 h 1822125"/>
                <a:gd name="connsiteX71" fmla="*/ 760888 w 4011346"/>
                <a:gd name="connsiteY71" fmla="*/ 1468379 h 1822125"/>
                <a:gd name="connsiteX72" fmla="*/ 790923 w 4011346"/>
                <a:gd name="connsiteY72" fmla="*/ 1501751 h 1822125"/>
                <a:gd name="connsiteX73" fmla="*/ 797598 w 4011346"/>
                <a:gd name="connsiteY73" fmla="*/ 1475053 h 1822125"/>
                <a:gd name="connsiteX74" fmla="*/ 817621 w 4011346"/>
                <a:gd name="connsiteY74" fmla="*/ 1491739 h 1822125"/>
                <a:gd name="connsiteX75" fmla="*/ 837644 w 4011346"/>
                <a:gd name="connsiteY75" fmla="*/ 1468379 h 1822125"/>
                <a:gd name="connsiteX76" fmla="*/ 827633 w 4011346"/>
                <a:gd name="connsiteY76" fmla="*/ 1448355 h 1822125"/>
                <a:gd name="connsiteX77" fmla="*/ 810946 w 4011346"/>
                <a:gd name="connsiteY77" fmla="*/ 1435006 h 1822125"/>
                <a:gd name="connsiteX78" fmla="*/ 810946 w 4011346"/>
                <a:gd name="connsiteY78" fmla="*/ 1408309 h 1822125"/>
                <a:gd name="connsiteX79" fmla="*/ 810946 w 4011346"/>
                <a:gd name="connsiteY79" fmla="*/ 1394960 h 1822125"/>
                <a:gd name="connsiteX80" fmla="*/ 830970 w 4011346"/>
                <a:gd name="connsiteY80" fmla="*/ 1391622 h 1822125"/>
                <a:gd name="connsiteX81" fmla="*/ 840981 w 4011346"/>
                <a:gd name="connsiteY81" fmla="*/ 1388285 h 1822125"/>
                <a:gd name="connsiteX82" fmla="*/ 820958 w 4011346"/>
                <a:gd name="connsiteY82" fmla="*/ 1351576 h 1822125"/>
                <a:gd name="connsiteX83" fmla="*/ 854330 w 4011346"/>
                <a:gd name="connsiteY83" fmla="*/ 1344901 h 1822125"/>
                <a:gd name="connsiteX84" fmla="*/ 891040 w 4011346"/>
                <a:gd name="connsiteY84" fmla="*/ 1351576 h 1822125"/>
                <a:gd name="connsiteX85" fmla="*/ 964459 w 4011346"/>
                <a:gd name="connsiteY85" fmla="*/ 1308192 h 1822125"/>
                <a:gd name="connsiteX86" fmla="*/ 1001168 w 4011346"/>
                <a:gd name="connsiteY86" fmla="*/ 1308192 h 1822125"/>
                <a:gd name="connsiteX87" fmla="*/ 1027866 w 4011346"/>
                <a:gd name="connsiteY87" fmla="*/ 1284831 h 1822125"/>
                <a:gd name="connsiteX88" fmla="*/ 1047890 w 4011346"/>
                <a:gd name="connsiteY88" fmla="*/ 1294843 h 1822125"/>
                <a:gd name="connsiteX89" fmla="*/ 1067913 w 4011346"/>
                <a:gd name="connsiteY89" fmla="*/ 1304854 h 1822125"/>
                <a:gd name="connsiteX90" fmla="*/ 1087936 w 4011346"/>
                <a:gd name="connsiteY90" fmla="*/ 1331552 h 1822125"/>
                <a:gd name="connsiteX91" fmla="*/ 1074587 w 4011346"/>
                <a:gd name="connsiteY91" fmla="*/ 1344901 h 1822125"/>
                <a:gd name="connsiteX92" fmla="*/ 1104622 w 4011346"/>
                <a:gd name="connsiteY92" fmla="*/ 1344901 h 1822125"/>
                <a:gd name="connsiteX93" fmla="*/ 1107960 w 4011346"/>
                <a:gd name="connsiteY93" fmla="*/ 1361587 h 1822125"/>
                <a:gd name="connsiteX94" fmla="*/ 1121309 w 4011346"/>
                <a:gd name="connsiteY94" fmla="*/ 1344901 h 1822125"/>
                <a:gd name="connsiteX95" fmla="*/ 1134657 w 4011346"/>
                <a:gd name="connsiteY95" fmla="*/ 1358250 h 1822125"/>
                <a:gd name="connsiteX96" fmla="*/ 1134657 w 4011346"/>
                <a:gd name="connsiteY96" fmla="*/ 1378273 h 1822125"/>
                <a:gd name="connsiteX97" fmla="*/ 1148006 w 4011346"/>
                <a:gd name="connsiteY97" fmla="*/ 1374936 h 1822125"/>
                <a:gd name="connsiteX98" fmla="*/ 1208076 w 4011346"/>
                <a:gd name="connsiteY98" fmla="*/ 1328215 h 1822125"/>
                <a:gd name="connsiteX99" fmla="*/ 1211414 w 4011346"/>
                <a:gd name="connsiteY99" fmla="*/ 1348238 h 1822125"/>
                <a:gd name="connsiteX100" fmla="*/ 1244786 w 4011346"/>
                <a:gd name="connsiteY100" fmla="*/ 1368262 h 1822125"/>
                <a:gd name="connsiteX101" fmla="*/ 1264809 w 4011346"/>
                <a:gd name="connsiteY101" fmla="*/ 1398297 h 1822125"/>
                <a:gd name="connsiteX102" fmla="*/ 1298181 w 4011346"/>
                <a:gd name="connsiteY102" fmla="*/ 1505088 h 1822125"/>
                <a:gd name="connsiteX103" fmla="*/ 1308193 w 4011346"/>
                <a:gd name="connsiteY103" fmla="*/ 1461704 h 1822125"/>
                <a:gd name="connsiteX104" fmla="*/ 1344903 w 4011346"/>
                <a:gd name="connsiteY104" fmla="*/ 1481727 h 1822125"/>
                <a:gd name="connsiteX105" fmla="*/ 1388287 w 4011346"/>
                <a:gd name="connsiteY105" fmla="*/ 1481727 h 1822125"/>
                <a:gd name="connsiteX106" fmla="*/ 1394961 w 4011346"/>
                <a:gd name="connsiteY106" fmla="*/ 1505088 h 1822125"/>
                <a:gd name="connsiteX107" fmla="*/ 1435008 w 4011346"/>
                <a:gd name="connsiteY107" fmla="*/ 1528449 h 1822125"/>
                <a:gd name="connsiteX108" fmla="*/ 1465043 w 4011346"/>
                <a:gd name="connsiteY108" fmla="*/ 1528449 h 1822125"/>
                <a:gd name="connsiteX109" fmla="*/ 1491741 w 4011346"/>
                <a:gd name="connsiteY109" fmla="*/ 1541798 h 1822125"/>
                <a:gd name="connsiteX110" fmla="*/ 1535125 w 4011346"/>
                <a:gd name="connsiteY110" fmla="*/ 1498414 h 1822125"/>
                <a:gd name="connsiteX111" fmla="*/ 1571834 w 4011346"/>
                <a:gd name="connsiteY111" fmla="*/ 1478390 h 1822125"/>
                <a:gd name="connsiteX112" fmla="*/ 1608544 w 4011346"/>
                <a:gd name="connsiteY112" fmla="*/ 1481727 h 1822125"/>
                <a:gd name="connsiteX113" fmla="*/ 1655265 w 4011346"/>
                <a:gd name="connsiteY113" fmla="*/ 1495076 h 1822125"/>
                <a:gd name="connsiteX114" fmla="*/ 1681963 w 4011346"/>
                <a:gd name="connsiteY114" fmla="*/ 1511763 h 1822125"/>
                <a:gd name="connsiteX115" fmla="*/ 1735358 w 4011346"/>
                <a:gd name="connsiteY115" fmla="*/ 1505088 h 1822125"/>
                <a:gd name="connsiteX116" fmla="*/ 1745370 w 4011346"/>
                <a:gd name="connsiteY116" fmla="*/ 1485065 h 1822125"/>
                <a:gd name="connsiteX117" fmla="*/ 1738695 w 4011346"/>
                <a:gd name="connsiteY117" fmla="*/ 1465041 h 1822125"/>
                <a:gd name="connsiteX118" fmla="*/ 1765393 w 4011346"/>
                <a:gd name="connsiteY118" fmla="*/ 1438344 h 1822125"/>
                <a:gd name="connsiteX119" fmla="*/ 1778742 w 4011346"/>
                <a:gd name="connsiteY119" fmla="*/ 1435006 h 1822125"/>
                <a:gd name="connsiteX120" fmla="*/ 1812114 w 4011346"/>
                <a:gd name="connsiteY120" fmla="*/ 1451692 h 1822125"/>
                <a:gd name="connsiteX121" fmla="*/ 1852161 w 4011346"/>
                <a:gd name="connsiteY121" fmla="*/ 1465041 h 1822125"/>
                <a:gd name="connsiteX122" fmla="*/ 1858836 w 4011346"/>
                <a:gd name="connsiteY122" fmla="*/ 1491739 h 1822125"/>
                <a:gd name="connsiteX123" fmla="*/ 1872184 w 4011346"/>
                <a:gd name="connsiteY123" fmla="*/ 1498414 h 1822125"/>
                <a:gd name="connsiteX124" fmla="*/ 1902219 w 4011346"/>
                <a:gd name="connsiteY124" fmla="*/ 1501751 h 1822125"/>
                <a:gd name="connsiteX125" fmla="*/ 1932254 w 4011346"/>
                <a:gd name="connsiteY125" fmla="*/ 1485065 h 1822125"/>
                <a:gd name="connsiteX126" fmla="*/ 1962290 w 4011346"/>
                <a:gd name="connsiteY126" fmla="*/ 1498414 h 1822125"/>
                <a:gd name="connsiteX127" fmla="*/ 1985650 w 4011346"/>
                <a:gd name="connsiteY127" fmla="*/ 1511763 h 1822125"/>
                <a:gd name="connsiteX128" fmla="*/ 1995662 w 4011346"/>
                <a:gd name="connsiteY128" fmla="*/ 1521774 h 1822125"/>
                <a:gd name="connsiteX129" fmla="*/ 2032371 w 4011346"/>
                <a:gd name="connsiteY129" fmla="*/ 1541798 h 1822125"/>
                <a:gd name="connsiteX130" fmla="*/ 2069081 w 4011346"/>
                <a:gd name="connsiteY130" fmla="*/ 1538460 h 1822125"/>
                <a:gd name="connsiteX131" fmla="*/ 2142500 w 4011346"/>
                <a:gd name="connsiteY131" fmla="*/ 1495076 h 1822125"/>
                <a:gd name="connsiteX132" fmla="*/ 2195895 w 4011346"/>
                <a:gd name="connsiteY132" fmla="*/ 1508425 h 1822125"/>
                <a:gd name="connsiteX133" fmla="*/ 2225930 w 4011346"/>
                <a:gd name="connsiteY133" fmla="*/ 1518437 h 1822125"/>
                <a:gd name="connsiteX134" fmla="*/ 2259303 w 4011346"/>
                <a:gd name="connsiteY134" fmla="*/ 1505088 h 1822125"/>
                <a:gd name="connsiteX135" fmla="*/ 2262640 w 4011346"/>
                <a:gd name="connsiteY135" fmla="*/ 1478390 h 1822125"/>
                <a:gd name="connsiteX136" fmla="*/ 2282663 w 4011346"/>
                <a:gd name="connsiteY136" fmla="*/ 1448355 h 1822125"/>
                <a:gd name="connsiteX137" fmla="*/ 2299349 w 4011346"/>
                <a:gd name="connsiteY137" fmla="*/ 1394960 h 1822125"/>
                <a:gd name="connsiteX138" fmla="*/ 2282663 w 4011346"/>
                <a:gd name="connsiteY138" fmla="*/ 1398297 h 1822125"/>
                <a:gd name="connsiteX139" fmla="*/ 2312698 w 4011346"/>
                <a:gd name="connsiteY139" fmla="*/ 1371599 h 1822125"/>
                <a:gd name="connsiteX140" fmla="*/ 2339396 w 4011346"/>
                <a:gd name="connsiteY140" fmla="*/ 1368262 h 1822125"/>
                <a:gd name="connsiteX141" fmla="*/ 2396129 w 4011346"/>
                <a:gd name="connsiteY141" fmla="*/ 1378273 h 1822125"/>
                <a:gd name="connsiteX142" fmla="*/ 2436176 w 4011346"/>
                <a:gd name="connsiteY142" fmla="*/ 1404971 h 1822125"/>
                <a:gd name="connsiteX143" fmla="*/ 2462873 w 4011346"/>
                <a:gd name="connsiteY143" fmla="*/ 1435006 h 1822125"/>
                <a:gd name="connsiteX144" fmla="*/ 2469548 w 4011346"/>
                <a:gd name="connsiteY144" fmla="*/ 1471716 h 1822125"/>
                <a:gd name="connsiteX145" fmla="*/ 2476222 w 4011346"/>
                <a:gd name="connsiteY145" fmla="*/ 1511763 h 1822125"/>
                <a:gd name="connsiteX146" fmla="*/ 2486234 w 4011346"/>
                <a:gd name="connsiteY146" fmla="*/ 1531786 h 1822125"/>
                <a:gd name="connsiteX147" fmla="*/ 2529618 w 4011346"/>
                <a:gd name="connsiteY147" fmla="*/ 1545135 h 1822125"/>
                <a:gd name="connsiteX148" fmla="*/ 2549641 w 4011346"/>
                <a:gd name="connsiteY148" fmla="*/ 1565158 h 1822125"/>
                <a:gd name="connsiteX149" fmla="*/ 2562990 w 4011346"/>
                <a:gd name="connsiteY149" fmla="*/ 1598530 h 1822125"/>
                <a:gd name="connsiteX150" fmla="*/ 2586351 w 4011346"/>
                <a:gd name="connsiteY150" fmla="*/ 1591856 h 1822125"/>
                <a:gd name="connsiteX151" fmla="*/ 2606374 w 4011346"/>
                <a:gd name="connsiteY151" fmla="*/ 1581844 h 1822125"/>
                <a:gd name="connsiteX152" fmla="*/ 2639746 w 4011346"/>
                <a:gd name="connsiteY152" fmla="*/ 1565158 h 1822125"/>
                <a:gd name="connsiteX153" fmla="*/ 2643084 w 4011346"/>
                <a:gd name="connsiteY153" fmla="*/ 1581844 h 1822125"/>
                <a:gd name="connsiteX154" fmla="*/ 2626398 w 4011346"/>
                <a:gd name="connsiteY154" fmla="*/ 1611879 h 1822125"/>
                <a:gd name="connsiteX155" fmla="*/ 2616386 w 4011346"/>
                <a:gd name="connsiteY155" fmla="*/ 1648589 h 1822125"/>
                <a:gd name="connsiteX156" fmla="*/ 2603037 w 4011346"/>
                <a:gd name="connsiteY156" fmla="*/ 1701984 h 1822125"/>
                <a:gd name="connsiteX157" fmla="*/ 2579676 w 4011346"/>
                <a:gd name="connsiteY157" fmla="*/ 1675287 h 1822125"/>
                <a:gd name="connsiteX158" fmla="*/ 2552979 w 4011346"/>
                <a:gd name="connsiteY158" fmla="*/ 1698647 h 1822125"/>
                <a:gd name="connsiteX159" fmla="*/ 2559653 w 4011346"/>
                <a:gd name="connsiteY159" fmla="*/ 1725345 h 1822125"/>
                <a:gd name="connsiteX160" fmla="*/ 2559653 w 4011346"/>
                <a:gd name="connsiteY160" fmla="*/ 1762054 h 1822125"/>
                <a:gd name="connsiteX161" fmla="*/ 2549641 w 4011346"/>
                <a:gd name="connsiteY161" fmla="*/ 1782078 h 1822125"/>
                <a:gd name="connsiteX162" fmla="*/ 2589688 w 4011346"/>
                <a:gd name="connsiteY162" fmla="*/ 1762054 h 1822125"/>
                <a:gd name="connsiteX163" fmla="*/ 2626398 w 4011346"/>
                <a:gd name="connsiteY163" fmla="*/ 1772066 h 1822125"/>
                <a:gd name="connsiteX164" fmla="*/ 2653095 w 4011346"/>
                <a:gd name="connsiteY164" fmla="*/ 1748706 h 1822125"/>
                <a:gd name="connsiteX165" fmla="*/ 2683130 w 4011346"/>
                <a:gd name="connsiteY165" fmla="*/ 1695310 h 1822125"/>
                <a:gd name="connsiteX166" fmla="*/ 2753212 w 4011346"/>
                <a:gd name="connsiteY166" fmla="*/ 1608542 h 1822125"/>
                <a:gd name="connsiteX167" fmla="*/ 2783247 w 4011346"/>
                <a:gd name="connsiteY167" fmla="*/ 1538460 h 1822125"/>
                <a:gd name="connsiteX168" fmla="*/ 2803271 w 4011346"/>
                <a:gd name="connsiteY168" fmla="*/ 1435006 h 1822125"/>
                <a:gd name="connsiteX169" fmla="*/ 2793259 w 4011346"/>
                <a:gd name="connsiteY169" fmla="*/ 1384948 h 1822125"/>
                <a:gd name="connsiteX170" fmla="*/ 2769898 w 4011346"/>
                <a:gd name="connsiteY170" fmla="*/ 1351576 h 1822125"/>
                <a:gd name="connsiteX171" fmla="*/ 2726514 w 4011346"/>
                <a:gd name="connsiteY171" fmla="*/ 1351576 h 1822125"/>
                <a:gd name="connsiteX172" fmla="*/ 2699817 w 4011346"/>
                <a:gd name="connsiteY172" fmla="*/ 1351576 h 1822125"/>
                <a:gd name="connsiteX173" fmla="*/ 2683130 w 4011346"/>
                <a:gd name="connsiteY173" fmla="*/ 1331552 h 1822125"/>
                <a:gd name="connsiteX174" fmla="*/ 2669781 w 4011346"/>
                <a:gd name="connsiteY174" fmla="*/ 1311529 h 1822125"/>
                <a:gd name="connsiteX175" fmla="*/ 2763224 w 4011346"/>
                <a:gd name="connsiteY175" fmla="*/ 1194726 h 1822125"/>
                <a:gd name="connsiteX176" fmla="*/ 2846654 w 4011346"/>
                <a:gd name="connsiteY176" fmla="*/ 1127982 h 1822125"/>
                <a:gd name="connsiteX177" fmla="*/ 2890038 w 4011346"/>
                <a:gd name="connsiteY177" fmla="*/ 1104621 h 1822125"/>
                <a:gd name="connsiteX178" fmla="*/ 2933422 w 4011346"/>
                <a:gd name="connsiteY178" fmla="*/ 1124644 h 1822125"/>
                <a:gd name="connsiteX179" fmla="*/ 2950109 w 4011346"/>
                <a:gd name="connsiteY179" fmla="*/ 1107958 h 1822125"/>
                <a:gd name="connsiteX180" fmla="*/ 2993492 w 4011346"/>
                <a:gd name="connsiteY180" fmla="*/ 1124644 h 1822125"/>
                <a:gd name="connsiteX181" fmla="*/ 3006841 w 4011346"/>
                <a:gd name="connsiteY181" fmla="*/ 1091272 h 1822125"/>
                <a:gd name="connsiteX182" fmla="*/ 3053563 w 4011346"/>
                <a:gd name="connsiteY182" fmla="*/ 1101284 h 1822125"/>
                <a:gd name="connsiteX183" fmla="*/ 3070249 w 4011346"/>
                <a:gd name="connsiteY183" fmla="*/ 1117970 h 1822125"/>
                <a:gd name="connsiteX184" fmla="*/ 3060237 w 4011346"/>
                <a:gd name="connsiteY184" fmla="*/ 1137993 h 1822125"/>
                <a:gd name="connsiteX185" fmla="*/ 3123644 w 4011346"/>
                <a:gd name="connsiteY185" fmla="*/ 1121307 h 1822125"/>
                <a:gd name="connsiteX186" fmla="*/ 3140330 w 4011346"/>
                <a:gd name="connsiteY186" fmla="*/ 1107958 h 1822125"/>
                <a:gd name="connsiteX187" fmla="*/ 3123644 w 4011346"/>
                <a:gd name="connsiteY187" fmla="*/ 1094609 h 1822125"/>
                <a:gd name="connsiteX188" fmla="*/ 3143668 w 4011346"/>
                <a:gd name="connsiteY188" fmla="*/ 1054563 h 1822125"/>
                <a:gd name="connsiteX189" fmla="*/ 3190389 w 4011346"/>
                <a:gd name="connsiteY189" fmla="*/ 984481 h 1822125"/>
                <a:gd name="connsiteX190" fmla="*/ 3233773 w 4011346"/>
                <a:gd name="connsiteY190" fmla="*/ 981144 h 1822125"/>
                <a:gd name="connsiteX191" fmla="*/ 3273819 w 4011346"/>
                <a:gd name="connsiteY191" fmla="*/ 991155 h 1822125"/>
                <a:gd name="connsiteX192" fmla="*/ 3277157 w 4011346"/>
                <a:gd name="connsiteY192" fmla="*/ 1047888 h 1822125"/>
                <a:gd name="connsiteX193" fmla="*/ 3320541 w 4011346"/>
                <a:gd name="connsiteY193" fmla="*/ 1004504 h 1822125"/>
                <a:gd name="connsiteX194" fmla="*/ 3343901 w 4011346"/>
                <a:gd name="connsiteY194" fmla="*/ 987818 h 1822125"/>
                <a:gd name="connsiteX195" fmla="*/ 3350576 w 4011346"/>
                <a:gd name="connsiteY195" fmla="*/ 954446 h 1822125"/>
                <a:gd name="connsiteX196" fmla="*/ 3377273 w 4011346"/>
                <a:gd name="connsiteY196" fmla="*/ 937760 h 1822125"/>
                <a:gd name="connsiteX197" fmla="*/ 3407309 w 4011346"/>
                <a:gd name="connsiteY197" fmla="*/ 947771 h 1822125"/>
                <a:gd name="connsiteX198" fmla="*/ 3373936 w 4011346"/>
                <a:gd name="connsiteY198" fmla="*/ 977806 h 1822125"/>
                <a:gd name="connsiteX199" fmla="*/ 3360587 w 4011346"/>
                <a:gd name="connsiteY199" fmla="*/ 1027865 h 1822125"/>
                <a:gd name="connsiteX200" fmla="*/ 3323878 w 4011346"/>
                <a:gd name="connsiteY200" fmla="*/ 1067911 h 1822125"/>
                <a:gd name="connsiteX201" fmla="*/ 3210412 w 4011346"/>
                <a:gd name="connsiteY201" fmla="*/ 1164691 h 1822125"/>
                <a:gd name="connsiteX202" fmla="*/ 3163691 w 4011346"/>
                <a:gd name="connsiteY202" fmla="*/ 1234773 h 1822125"/>
                <a:gd name="connsiteX203" fmla="*/ 3160354 w 4011346"/>
                <a:gd name="connsiteY203" fmla="*/ 1308192 h 1822125"/>
                <a:gd name="connsiteX204" fmla="*/ 3170365 w 4011346"/>
                <a:gd name="connsiteY204" fmla="*/ 1398297 h 1822125"/>
                <a:gd name="connsiteX205" fmla="*/ 3190389 w 4011346"/>
                <a:gd name="connsiteY205" fmla="*/ 1461704 h 1822125"/>
                <a:gd name="connsiteX206" fmla="*/ 3217087 w 4011346"/>
                <a:gd name="connsiteY206" fmla="*/ 1451692 h 1822125"/>
                <a:gd name="connsiteX207" fmla="*/ 3240447 w 4011346"/>
                <a:gd name="connsiteY207" fmla="*/ 1384948 h 1822125"/>
                <a:gd name="connsiteX208" fmla="*/ 3270482 w 4011346"/>
                <a:gd name="connsiteY208" fmla="*/ 1381611 h 1822125"/>
                <a:gd name="connsiteX209" fmla="*/ 3287168 w 4011346"/>
                <a:gd name="connsiteY209" fmla="*/ 1321541 h 1822125"/>
                <a:gd name="connsiteX210" fmla="*/ 3313866 w 4011346"/>
                <a:gd name="connsiteY210" fmla="*/ 1311529 h 1822125"/>
                <a:gd name="connsiteX211" fmla="*/ 3313866 w 4011346"/>
                <a:gd name="connsiteY211" fmla="*/ 1281494 h 1822125"/>
                <a:gd name="connsiteX212" fmla="*/ 3337227 w 4011346"/>
                <a:gd name="connsiteY212" fmla="*/ 1244784 h 1822125"/>
                <a:gd name="connsiteX213" fmla="*/ 3330552 w 4011346"/>
                <a:gd name="connsiteY213" fmla="*/ 1201400 h 1822125"/>
                <a:gd name="connsiteX214" fmla="*/ 3333890 w 4011346"/>
                <a:gd name="connsiteY214" fmla="*/ 1171365 h 1822125"/>
                <a:gd name="connsiteX215" fmla="*/ 3323878 w 4011346"/>
                <a:gd name="connsiteY215" fmla="*/ 1161354 h 1822125"/>
                <a:gd name="connsiteX216" fmla="*/ 3363925 w 4011346"/>
                <a:gd name="connsiteY216" fmla="*/ 1074586 h 1822125"/>
                <a:gd name="connsiteX217" fmla="*/ 3383948 w 4011346"/>
                <a:gd name="connsiteY217" fmla="*/ 1084598 h 1822125"/>
                <a:gd name="connsiteX218" fmla="*/ 3410646 w 4011346"/>
                <a:gd name="connsiteY218" fmla="*/ 1057900 h 1822125"/>
                <a:gd name="connsiteX219" fmla="*/ 3420657 w 4011346"/>
                <a:gd name="connsiteY219" fmla="*/ 1084598 h 1822125"/>
                <a:gd name="connsiteX220" fmla="*/ 3447355 w 4011346"/>
                <a:gd name="connsiteY220" fmla="*/ 1067911 h 1822125"/>
                <a:gd name="connsiteX221" fmla="*/ 3477390 w 4011346"/>
                <a:gd name="connsiteY221" fmla="*/ 1057900 h 1822125"/>
                <a:gd name="connsiteX222" fmla="*/ 3514100 w 4011346"/>
                <a:gd name="connsiteY222" fmla="*/ 1084598 h 1822125"/>
                <a:gd name="connsiteX223" fmla="*/ 3574170 w 4011346"/>
                <a:gd name="connsiteY223" fmla="*/ 1017853 h 1822125"/>
                <a:gd name="connsiteX224" fmla="*/ 3637577 w 4011346"/>
                <a:gd name="connsiteY224" fmla="*/ 971132 h 1822125"/>
                <a:gd name="connsiteX225" fmla="*/ 3690973 w 4011346"/>
                <a:gd name="connsiteY225" fmla="*/ 934422 h 1822125"/>
                <a:gd name="connsiteX226" fmla="*/ 3741031 w 4011346"/>
                <a:gd name="connsiteY226" fmla="*/ 961120 h 1822125"/>
                <a:gd name="connsiteX227" fmla="*/ 3751043 w 4011346"/>
                <a:gd name="connsiteY227" fmla="*/ 934422 h 1822125"/>
                <a:gd name="connsiteX228" fmla="*/ 3727682 w 4011346"/>
                <a:gd name="connsiteY228" fmla="*/ 867678 h 1822125"/>
                <a:gd name="connsiteX229" fmla="*/ 3700984 w 4011346"/>
                <a:gd name="connsiteY229" fmla="*/ 850992 h 1822125"/>
                <a:gd name="connsiteX230" fmla="*/ 3697647 w 4011346"/>
                <a:gd name="connsiteY230" fmla="*/ 820957 h 1822125"/>
                <a:gd name="connsiteX231" fmla="*/ 3751043 w 4011346"/>
                <a:gd name="connsiteY231" fmla="*/ 827631 h 1822125"/>
                <a:gd name="connsiteX232" fmla="*/ 3774403 w 4011346"/>
                <a:gd name="connsiteY232" fmla="*/ 784247 h 1822125"/>
                <a:gd name="connsiteX233" fmla="*/ 3767729 w 4011346"/>
                <a:gd name="connsiteY233" fmla="*/ 757549 h 1822125"/>
                <a:gd name="connsiteX234" fmla="*/ 3794427 w 4011346"/>
                <a:gd name="connsiteY234" fmla="*/ 724177 h 1822125"/>
                <a:gd name="connsiteX235" fmla="*/ 3804438 w 4011346"/>
                <a:gd name="connsiteY235" fmla="*/ 767561 h 1822125"/>
                <a:gd name="connsiteX236" fmla="*/ 3827799 w 4011346"/>
                <a:gd name="connsiteY236" fmla="*/ 784247 h 1822125"/>
                <a:gd name="connsiteX237" fmla="*/ 3874520 w 4011346"/>
                <a:gd name="connsiteY237" fmla="*/ 804271 h 1822125"/>
                <a:gd name="connsiteX238" fmla="*/ 3894544 w 4011346"/>
                <a:gd name="connsiteY238" fmla="*/ 830968 h 1822125"/>
                <a:gd name="connsiteX239" fmla="*/ 3941265 w 4011346"/>
                <a:gd name="connsiteY239" fmla="*/ 854329 h 1822125"/>
                <a:gd name="connsiteX240" fmla="*/ 3947939 w 4011346"/>
                <a:gd name="connsiteY240" fmla="*/ 840980 h 1822125"/>
                <a:gd name="connsiteX241" fmla="*/ 3957951 w 4011346"/>
                <a:gd name="connsiteY241" fmla="*/ 777573 h 1822125"/>
                <a:gd name="connsiteX242" fmla="*/ 4004672 w 4011346"/>
                <a:gd name="connsiteY242" fmla="*/ 770898 h 1822125"/>
                <a:gd name="connsiteX243" fmla="*/ 4011346 w 4011346"/>
                <a:gd name="connsiteY243" fmla="*/ 737526 h 1822125"/>
                <a:gd name="connsiteX244" fmla="*/ 3967963 w 4011346"/>
                <a:gd name="connsiteY244" fmla="*/ 700817 h 1822125"/>
                <a:gd name="connsiteX245" fmla="*/ 3921241 w 4011346"/>
                <a:gd name="connsiteY245" fmla="*/ 684130 h 1822125"/>
                <a:gd name="connsiteX246" fmla="*/ 3907892 w 4011346"/>
                <a:gd name="connsiteY246" fmla="*/ 687468 h 1822125"/>
                <a:gd name="connsiteX247" fmla="*/ 3907892 w 4011346"/>
                <a:gd name="connsiteY247" fmla="*/ 720840 h 1822125"/>
                <a:gd name="connsiteX248" fmla="*/ 3887869 w 4011346"/>
                <a:gd name="connsiteY248" fmla="*/ 714165 h 1822125"/>
                <a:gd name="connsiteX249" fmla="*/ 3874520 w 4011346"/>
                <a:gd name="connsiteY249" fmla="*/ 660770 h 1822125"/>
                <a:gd name="connsiteX250" fmla="*/ 3817787 w 4011346"/>
                <a:gd name="connsiteY250" fmla="*/ 597363 h 1822125"/>
                <a:gd name="connsiteX251" fmla="*/ 3717671 w 4011346"/>
                <a:gd name="connsiteY251" fmla="*/ 520606 h 1822125"/>
                <a:gd name="connsiteX252" fmla="*/ 3664275 w 4011346"/>
                <a:gd name="connsiteY252" fmla="*/ 500583 h 1822125"/>
                <a:gd name="connsiteX253" fmla="*/ 3584181 w 4011346"/>
                <a:gd name="connsiteY253" fmla="*/ 493909 h 1822125"/>
                <a:gd name="connsiteX254" fmla="*/ 3520774 w 4011346"/>
                <a:gd name="connsiteY254" fmla="*/ 477222 h 1822125"/>
                <a:gd name="connsiteX255" fmla="*/ 3530786 w 4011346"/>
                <a:gd name="connsiteY255" fmla="*/ 517269 h 1822125"/>
                <a:gd name="connsiteX256" fmla="*/ 3537460 w 4011346"/>
                <a:gd name="connsiteY256" fmla="*/ 543967 h 1822125"/>
                <a:gd name="connsiteX257" fmla="*/ 3507425 w 4011346"/>
                <a:gd name="connsiteY257" fmla="*/ 567327 h 1822125"/>
                <a:gd name="connsiteX258" fmla="*/ 3477390 w 4011346"/>
                <a:gd name="connsiteY258" fmla="*/ 540630 h 1822125"/>
                <a:gd name="connsiteX259" fmla="*/ 3477390 w 4011346"/>
                <a:gd name="connsiteY259" fmla="*/ 520606 h 1822125"/>
                <a:gd name="connsiteX260" fmla="*/ 3504088 w 4011346"/>
                <a:gd name="connsiteY260" fmla="*/ 500583 h 1822125"/>
                <a:gd name="connsiteX261" fmla="*/ 3467379 w 4011346"/>
                <a:gd name="connsiteY261" fmla="*/ 487234 h 1822125"/>
                <a:gd name="connsiteX262" fmla="*/ 3450692 w 4011346"/>
                <a:gd name="connsiteY262" fmla="*/ 513932 h 1822125"/>
                <a:gd name="connsiteX263" fmla="*/ 3440681 w 4011346"/>
                <a:gd name="connsiteY263" fmla="*/ 527281 h 1822125"/>
                <a:gd name="connsiteX264" fmla="*/ 3357250 w 4011346"/>
                <a:gd name="connsiteY264" fmla="*/ 513932 h 1822125"/>
                <a:gd name="connsiteX265" fmla="*/ 3297180 w 4011346"/>
                <a:gd name="connsiteY265" fmla="*/ 520606 h 1822125"/>
                <a:gd name="connsiteX266" fmla="*/ 3267145 w 4011346"/>
                <a:gd name="connsiteY266" fmla="*/ 497246 h 1822125"/>
                <a:gd name="connsiteX267" fmla="*/ 3267145 w 4011346"/>
                <a:gd name="connsiteY267" fmla="*/ 460536 h 1822125"/>
                <a:gd name="connsiteX268" fmla="*/ 3203738 w 4011346"/>
                <a:gd name="connsiteY268" fmla="*/ 403803 h 1822125"/>
                <a:gd name="connsiteX269" fmla="*/ 3076923 w 4011346"/>
                <a:gd name="connsiteY269" fmla="*/ 410478 h 1822125"/>
                <a:gd name="connsiteX270" fmla="*/ 3043551 w 4011346"/>
                <a:gd name="connsiteY270" fmla="*/ 387117 h 1822125"/>
                <a:gd name="connsiteX271" fmla="*/ 3000167 w 4011346"/>
                <a:gd name="connsiteY271" fmla="*/ 340396 h 1822125"/>
                <a:gd name="connsiteX272" fmla="*/ 3013516 w 4011346"/>
                <a:gd name="connsiteY272" fmla="*/ 333722 h 1822125"/>
                <a:gd name="connsiteX273" fmla="*/ 3000167 w 4011346"/>
                <a:gd name="connsiteY273" fmla="*/ 313698 h 1822125"/>
                <a:gd name="connsiteX274" fmla="*/ 2970132 w 4011346"/>
                <a:gd name="connsiteY274" fmla="*/ 310361 h 1822125"/>
                <a:gd name="connsiteX275" fmla="*/ 2920073 w 4011346"/>
                <a:gd name="connsiteY275" fmla="*/ 357082 h 1822125"/>
                <a:gd name="connsiteX276" fmla="*/ 2920073 w 4011346"/>
                <a:gd name="connsiteY276" fmla="*/ 357082 h 1822125"/>
                <a:gd name="connsiteX277" fmla="*/ 2916736 w 4011346"/>
                <a:gd name="connsiteY277" fmla="*/ 307024 h 1822125"/>
                <a:gd name="connsiteX278" fmla="*/ 2936760 w 4011346"/>
                <a:gd name="connsiteY278" fmla="*/ 303687 h 1822125"/>
                <a:gd name="connsiteX279" fmla="*/ 2866678 w 4011346"/>
                <a:gd name="connsiteY279" fmla="*/ 273652 h 1822125"/>
                <a:gd name="connsiteX280" fmla="*/ 2813282 w 4011346"/>
                <a:gd name="connsiteY280" fmla="*/ 270314 h 1822125"/>
                <a:gd name="connsiteX281" fmla="*/ 2793259 w 4011346"/>
                <a:gd name="connsiteY281" fmla="*/ 293675 h 1822125"/>
                <a:gd name="connsiteX282" fmla="*/ 2743200 w 4011346"/>
                <a:gd name="connsiteY282" fmla="*/ 303687 h 1822125"/>
                <a:gd name="connsiteX283" fmla="*/ 2786584 w 4011346"/>
                <a:gd name="connsiteY283" fmla="*/ 313698 h 1822125"/>
                <a:gd name="connsiteX284" fmla="*/ 2763224 w 4011346"/>
                <a:gd name="connsiteY284" fmla="*/ 333722 h 1822125"/>
                <a:gd name="connsiteX285" fmla="*/ 2769898 w 4011346"/>
                <a:gd name="connsiteY285" fmla="*/ 383780 h 1822125"/>
                <a:gd name="connsiteX286" fmla="*/ 2749875 w 4011346"/>
                <a:gd name="connsiteY286" fmla="*/ 367094 h 1822125"/>
                <a:gd name="connsiteX287" fmla="*/ 2733189 w 4011346"/>
                <a:gd name="connsiteY287" fmla="*/ 380443 h 1822125"/>
                <a:gd name="connsiteX288" fmla="*/ 2666444 w 4011346"/>
                <a:gd name="connsiteY288" fmla="*/ 370431 h 1822125"/>
                <a:gd name="connsiteX289" fmla="*/ 2636409 w 4011346"/>
                <a:gd name="connsiteY289" fmla="*/ 380443 h 1822125"/>
                <a:gd name="connsiteX290" fmla="*/ 2603037 w 4011346"/>
                <a:gd name="connsiteY290" fmla="*/ 340396 h 1822125"/>
                <a:gd name="connsiteX291" fmla="*/ 2569665 w 4011346"/>
                <a:gd name="connsiteY291" fmla="*/ 423827 h 1822125"/>
                <a:gd name="connsiteX292" fmla="*/ 2552979 w 4011346"/>
                <a:gd name="connsiteY292" fmla="*/ 443850 h 1822125"/>
                <a:gd name="connsiteX293" fmla="*/ 2469548 w 4011346"/>
                <a:gd name="connsiteY293" fmla="*/ 307024 h 1822125"/>
                <a:gd name="connsiteX294" fmla="*/ 2446187 w 4011346"/>
                <a:gd name="connsiteY294" fmla="*/ 323710 h 1822125"/>
                <a:gd name="connsiteX295" fmla="*/ 2442850 w 4011346"/>
                <a:gd name="connsiteY295" fmla="*/ 290338 h 1822125"/>
                <a:gd name="connsiteX296" fmla="*/ 2449525 w 4011346"/>
                <a:gd name="connsiteY296" fmla="*/ 220256 h 1822125"/>
                <a:gd name="connsiteX297" fmla="*/ 2386117 w 4011346"/>
                <a:gd name="connsiteY297" fmla="*/ 193558 h 1822125"/>
                <a:gd name="connsiteX298" fmla="*/ 2369431 w 4011346"/>
                <a:gd name="connsiteY298" fmla="*/ 233605 h 1822125"/>
                <a:gd name="connsiteX299" fmla="*/ 2379443 w 4011346"/>
                <a:gd name="connsiteY299" fmla="*/ 256965 h 1822125"/>
                <a:gd name="connsiteX300" fmla="*/ 2376106 w 4011346"/>
                <a:gd name="connsiteY300" fmla="*/ 276989 h 1822125"/>
                <a:gd name="connsiteX301" fmla="*/ 2352745 w 4011346"/>
                <a:gd name="connsiteY301" fmla="*/ 253628 h 1822125"/>
                <a:gd name="connsiteX302" fmla="*/ 2316036 w 4011346"/>
                <a:gd name="connsiteY302" fmla="*/ 260303 h 1822125"/>
                <a:gd name="connsiteX303" fmla="*/ 2272652 w 4011346"/>
                <a:gd name="connsiteY303" fmla="*/ 246954 h 1822125"/>
                <a:gd name="connsiteX304" fmla="*/ 2245954 w 4011346"/>
                <a:gd name="connsiteY304" fmla="*/ 206907 h 1822125"/>
                <a:gd name="connsiteX305" fmla="*/ 2209244 w 4011346"/>
                <a:gd name="connsiteY305" fmla="*/ 203570 h 1822125"/>
                <a:gd name="connsiteX306" fmla="*/ 2159186 w 4011346"/>
                <a:gd name="connsiteY306" fmla="*/ 193558 h 1822125"/>
                <a:gd name="connsiteX307" fmla="*/ 2132488 w 4011346"/>
                <a:gd name="connsiteY307" fmla="*/ 210244 h 1822125"/>
                <a:gd name="connsiteX308" fmla="*/ 2115802 w 4011346"/>
                <a:gd name="connsiteY308" fmla="*/ 223593 h 1822125"/>
                <a:gd name="connsiteX309" fmla="*/ 2115802 w 4011346"/>
                <a:gd name="connsiteY309" fmla="*/ 193558 h 1822125"/>
                <a:gd name="connsiteX310" fmla="*/ 2082430 w 4011346"/>
                <a:gd name="connsiteY310" fmla="*/ 190221 h 1822125"/>
                <a:gd name="connsiteX311" fmla="*/ 2045720 w 4011346"/>
                <a:gd name="connsiteY311" fmla="*/ 163523 h 1822125"/>
                <a:gd name="connsiteX312" fmla="*/ 2025697 w 4011346"/>
                <a:gd name="connsiteY312" fmla="*/ 193558 h 1822125"/>
                <a:gd name="connsiteX313" fmla="*/ 2055732 w 4011346"/>
                <a:gd name="connsiteY313" fmla="*/ 190221 h 1822125"/>
                <a:gd name="connsiteX314" fmla="*/ 2045720 w 4011346"/>
                <a:gd name="connsiteY314" fmla="*/ 216919 h 1822125"/>
                <a:gd name="connsiteX315" fmla="*/ 1988987 w 4011346"/>
                <a:gd name="connsiteY315" fmla="*/ 236942 h 1822125"/>
                <a:gd name="connsiteX316" fmla="*/ 1935592 w 4011346"/>
                <a:gd name="connsiteY316" fmla="*/ 246954 h 1822125"/>
                <a:gd name="connsiteX317" fmla="*/ 1995662 w 4011346"/>
                <a:gd name="connsiteY317" fmla="*/ 190221 h 1822125"/>
                <a:gd name="connsiteX318" fmla="*/ 2055732 w 4011346"/>
                <a:gd name="connsiteY318" fmla="*/ 120139 h 1822125"/>
                <a:gd name="connsiteX319" fmla="*/ 2055732 w 4011346"/>
                <a:gd name="connsiteY319" fmla="*/ 120139 h 1822125"/>
                <a:gd name="connsiteX320" fmla="*/ 1705323 w 4011346"/>
                <a:gd name="connsiteY320" fmla="*/ 20023 h 1822125"/>
                <a:gd name="connsiteX321" fmla="*/ 1638579 w 4011346"/>
                <a:gd name="connsiteY321" fmla="*/ 0 h 1822125"/>
                <a:gd name="connsiteX322" fmla="*/ 1528449 w 4011346"/>
                <a:gd name="connsiteY322" fmla="*/ 26696 h 1822125"/>
                <a:gd name="connsiteX323" fmla="*/ 1465043 w 4011346"/>
                <a:gd name="connsiteY323" fmla="*/ 110127 h 1822125"/>
                <a:gd name="connsiteX324" fmla="*/ 1448357 w 4011346"/>
                <a:gd name="connsiteY324" fmla="*/ 136825 h 1822125"/>
                <a:gd name="connsiteX325" fmla="*/ 1481729 w 4011346"/>
                <a:gd name="connsiteY325" fmla="*/ 170198 h 1822125"/>
                <a:gd name="connsiteX326" fmla="*/ 1481729 w 4011346"/>
                <a:gd name="connsiteY326" fmla="*/ 200233 h 1822125"/>
                <a:gd name="connsiteX327" fmla="*/ 1458368 w 4011346"/>
                <a:gd name="connsiteY327" fmla="*/ 203570 h 1822125"/>
                <a:gd name="connsiteX328" fmla="*/ 1458368 w 4011346"/>
                <a:gd name="connsiteY328" fmla="*/ 183546 h 1822125"/>
                <a:gd name="connsiteX329" fmla="*/ 1418322 w 4011346"/>
                <a:gd name="connsiteY329" fmla="*/ 193558 h 1822125"/>
                <a:gd name="connsiteX330" fmla="*/ 1368263 w 4011346"/>
                <a:gd name="connsiteY330" fmla="*/ 200233 h 1822125"/>
                <a:gd name="connsiteX331" fmla="*/ 1321542 w 4011346"/>
                <a:gd name="connsiteY331" fmla="*/ 206907 h 1822125"/>
                <a:gd name="connsiteX332" fmla="*/ 1318205 w 4011346"/>
                <a:gd name="connsiteY332" fmla="*/ 293675 h 1822125"/>
                <a:gd name="connsiteX333" fmla="*/ 1358252 w 4011346"/>
                <a:gd name="connsiteY333" fmla="*/ 317036 h 1822125"/>
                <a:gd name="connsiteX334" fmla="*/ 1374938 w 4011346"/>
                <a:gd name="connsiteY334" fmla="*/ 347071 h 1822125"/>
                <a:gd name="connsiteX335" fmla="*/ 1384949 w 4011346"/>
                <a:gd name="connsiteY335" fmla="*/ 370431 h 1822125"/>
                <a:gd name="connsiteX336" fmla="*/ 1394961 w 4011346"/>
                <a:gd name="connsiteY336" fmla="*/ 420490 h 1822125"/>
                <a:gd name="connsiteX337" fmla="*/ 1384949 w 4011346"/>
                <a:gd name="connsiteY337" fmla="*/ 450525 h 1822125"/>
                <a:gd name="connsiteX338" fmla="*/ 1358252 w 4011346"/>
                <a:gd name="connsiteY338" fmla="*/ 417152 h 1822125"/>
                <a:gd name="connsiteX339" fmla="*/ 1361589 w 4011346"/>
                <a:gd name="connsiteY339" fmla="*/ 387117 h 1822125"/>
                <a:gd name="connsiteX340" fmla="*/ 1351577 w 4011346"/>
                <a:gd name="connsiteY340" fmla="*/ 347071 h 1822125"/>
                <a:gd name="connsiteX341" fmla="*/ 1328217 w 4011346"/>
                <a:gd name="connsiteY341" fmla="*/ 353745 h 1822125"/>
                <a:gd name="connsiteX342" fmla="*/ 1281495 w 4011346"/>
                <a:gd name="connsiteY342" fmla="*/ 317036 h 1822125"/>
                <a:gd name="connsiteX343" fmla="*/ 1241449 w 4011346"/>
                <a:gd name="connsiteY343" fmla="*/ 313698 h 1822125"/>
                <a:gd name="connsiteX344" fmla="*/ 1241449 w 4011346"/>
                <a:gd name="connsiteY344" fmla="*/ 360419 h 1822125"/>
                <a:gd name="connsiteX345" fmla="*/ 1201402 w 4011346"/>
                <a:gd name="connsiteY345" fmla="*/ 340396 h 1822125"/>
                <a:gd name="connsiteX346" fmla="*/ 1228100 w 4011346"/>
                <a:gd name="connsiteY346" fmla="*/ 390454 h 1822125"/>
                <a:gd name="connsiteX347" fmla="*/ 1258135 w 4011346"/>
                <a:gd name="connsiteY347" fmla="*/ 400466 h 1822125"/>
                <a:gd name="connsiteX348" fmla="*/ 1258135 w 4011346"/>
                <a:gd name="connsiteY348" fmla="*/ 420490 h 1822125"/>
                <a:gd name="connsiteX349" fmla="*/ 1198065 w 4011346"/>
                <a:gd name="connsiteY349" fmla="*/ 397129 h 1822125"/>
                <a:gd name="connsiteX350" fmla="*/ 1181379 w 4011346"/>
                <a:gd name="connsiteY350" fmla="*/ 397129 h 1822125"/>
                <a:gd name="connsiteX351" fmla="*/ 1178041 w 4011346"/>
                <a:gd name="connsiteY351" fmla="*/ 353745 h 1822125"/>
                <a:gd name="connsiteX352" fmla="*/ 1171367 w 4011346"/>
                <a:gd name="connsiteY352" fmla="*/ 266977 h 1822125"/>
                <a:gd name="connsiteX353" fmla="*/ 1161355 w 4011346"/>
                <a:gd name="connsiteY353" fmla="*/ 337059 h 1822125"/>
                <a:gd name="connsiteX354" fmla="*/ 1137995 w 4011346"/>
                <a:gd name="connsiteY354" fmla="*/ 367094 h 1822125"/>
                <a:gd name="connsiteX355" fmla="*/ 1158018 w 4011346"/>
                <a:gd name="connsiteY355" fmla="*/ 413815 h 1822125"/>
                <a:gd name="connsiteX356" fmla="*/ 1158018 w 4011346"/>
                <a:gd name="connsiteY356" fmla="*/ 447187 h 1822125"/>
                <a:gd name="connsiteX357" fmla="*/ 1141332 w 4011346"/>
                <a:gd name="connsiteY357" fmla="*/ 497246 h 1822125"/>
                <a:gd name="connsiteX358" fmla="*/ 1154681 w 4011346"/>
                <a:gd name="connsiteY358" fmla="*/ 530618 h 1822125"/>
                <a:gd name="connsiteX359" fmla="*/ 1184716 w 4011346"/>
                <a:gd name="connsiteY359" fmla="*/ 537292 h 1822125"/>
                <a:gd name="connsiteX360" fmla="*/ 1221425 w 4011346"/>
                <a:gd name="connsiteY360" fmla="*/ 543967 h 1822125"/>
                <a:gd name="connsiteX361" fmla="*/ 1241449 w 4011346"/>
                <a:gd name="connsiteY361" fmla="*/ 567327 h 1822125"/>
                <a:gd name="connsiteX362" fmla="*/ 1258135 w 4011346"/>
                <a:gd name="connsiteY362" fmla="*/ 610711 h 1822125"/>
                <a:gd name="connsiteX363" fmla="*/ 1258135 w 4011346"/>
                <a:gd name="connsiteY363" fmla="*/ 610711 h 1822125"/>
                <a:gd name="connsiteX364" fmla="*/ 1254798 w 4011346"/>
                <a:gd name="connsiteY364" fmla="*/ 644084 h 1822125"/>
                <a:gd name="connsiteX365" fmla="*/ 1274821 w 4011346"/>
                <a:gd name="connsiteY365" fmla="*/ 664107 h 1822125"/>
                <a:gd name="connsiteX366" fmla="*/ 1244786 w 4011346"/>
                <a:gd name="connsiteY366" fmla="*/ 670782 h 1822125"/>
                <a:gd name="connsiteX367" fmla="*/ 1224763 w 4011346"/>
                <a:gd name="connsiteY367" fmla="*/ 630735 h 1822125"/>
                <a:gd name="connsiteX368" fmla="*/ 1224763 w 4011346"/>
                <a:gd name="connsiteY368" fmla="*/ 590688 h 1822125"/>
                <a:gd name="connsiteX369" fmla="*/ 1194727 w 4011346"/>
                <a:gd name="connsiteY369" fmla="*/ 553979 h 1822125"/>
                <a:gd name="connsiteX370" fmla="*/ 1164692 w 4011346"/>
                <a:gd name="connsiteY370" fmla="*/ 597363 h 1822125"/>
                <a:gd name="connsiteX371" fmla="*/ 1178041 w 4011346"/>
                <a:gd name="connsiteY371" fmla="*/ 640746 h 1822125"/>
                <a:gd name="connsiteX372" fmla="*/ 1137995 w 4011346"/>
                <a:gd name="connsiteY372" fmla="*/ 697479 h 1822125"/>
                <a:gd name="connsiteX373" fmla="*/ 1097948 w 4011346"/>
                <a:gd name="connsiteY373" fmla="*/ 754212 h 1822125"/>
                <a:gd name="connsiteX374" fmla="*/ 1007843 w 4011346"/>
                <a:gd name="connsiteY374" fmla="*/ 717503 h 1822125"/>
                <a:gd name="connsiteX375" fmla="*/ 1074587 w 4011346"/>
                <a:gd name="connsiteY375" fmla="*/ 714165 h 1822125"/>
                <a:gd name="connsiteX376" fmla="*/ 1107960 w 4011346"/>
                <a:gd name="connsiteY376" fmla="*/ 650758 h 1822125"/>
                <a:gd name="connsiteX377" fmla="*/ 1121309 w 4011346"/>
                <a:gd name="connsiteY377" fmla="*/ 607374 h 1822125"/>
                <a:gd name="connsiteX378" fmla="*/ 1127983 w 4011346"/>
                <a:gd name="connsiteY378" fmla="*/ 574002 h 1822125"/>
                <a:gd name="connsiteX379" fmla="*/ 1117971 w 4011346"/>
                <a:gd name="connsiteY379" fmla="*/ 557316 h 1822125"/>
                <a:gd name="connsiteX380" fmla="*/ 1114634 w 4011346"/>
                <a:gd name="connsiteY380" fmla="*/ 507257 h 1822125"/>
                <a:gd name="connsiteX381" fmla="*/ 1104622 w 4011346"/>
                <a:gd name="connsiteY381" fmla="*/ 427164 h 1822125"/>
                <a:gd name="connsiteX382" fmla="*/ 1101285 w 4011346"/>
                <a:gd name="connsiteY382" fmla="*/ 367094 h 1822125"/>
                <a:gd name="connsiteX383" fmla="*/ 1124646 w 4011346"/>
                <a:gd name="connsiteY383" fmla="*/ 273652 h 1822125"/>
                <a:gd name="connsiteX384" fmla="*/ 1031203 w 4011346"/>
                <a:gd name="connsiteY384" fmla="*/ 263640 h 1822125"/>
                <a:gd name="connsiteX385" fmla="*/ 1014517 w 4011346"/>
                <a:gd name="connsiteY385" fmla="*/ 320373 h 1822125"/>
                <a:gd name="connsiteX386" fmla="*/ 1024529 w 4011346"/>
                <a:gd name="connsiteY386" fmla="*/ 367094 h 1822125"/>
                <a:gd name="connsiteX387" fmla="*/ 981145 w 4011346"/>
                <a:gd name="connsiteY387" fmla="*/ 420490 h 1822125"/>
                <a:gd name="connsiteX388" fmla="*/ 991157 w 4011346"/>
                <a:gd name="connsiteY388" fmla="*/ 457199 h 1822125"/>
                <a:gd name="connsiteX389" fmla="*/ 981145 w 4011346"/>
                <a:gd name="connsiteY389" fmla="*/ 503920 h 1822125"/>
                <a:gd name="connsiteX390" fmla="*/ 1001168 w 4011346"/>
                <a:gd name="connsiteY390" fmla="*/ 527281 h 1822125"/>
                <a:gd name="connsiteX391" fmla="*/ 1017854 w 4011346"/>
                <a:gd name="connsiteY391" fmla="*/ 574002 h 1822125"/>
                <a:gd name="connsiteX392" fmla="*/ 1047890 w 4011346"/>
                <a:gd name="connsiteY392" fmla="*/ 560653 h 1822125"/>
                <a:gd name="connsiteX393" fmla="*/ 1014517 w 4011346"/>
                <a:gd name="connsiteY393" fmla="*/ 614049 h 1822125"/>
                <a:gd name="connsiteX394" fmla="*/ 957784 w 4011346"/>
                <a:gd name="connsiteY394" fmla="*/ 560653 h 1822125"/>
                <a:gd name="connsiteX395" fmla="*/ 884365 w 4011346"/>
                <a:gd name="connsiteY395" fmla="*/ 523944 h 1822125"/>
                <a:gd name="connsiteX396" fmla="*/ 824295 w 4011346"/>
                <a:gd name="connsiteY396" fmla="*/ 500583 h 1822125"/>
                <a:gd name="connsiteX397" fmla="*/ 810946 w 4011346"/>
                <a:gd name="connsiteY397" fmla="*/ 537292 h 1822125"/>
                <a:gd name="connsiteX398" fmla="*/ 827633 w 4011346"/>
                <a:gd name="connsiteY398" fmla="*/ 574002 h 1822125"/>
                <a:gd name="connsiteX399" fmla="*/ 814284 w 4011346"/>
                <a:gd name="connsiteY399" fmla="*/ 597363 h 1822125"/>
                <a:gd name="connsiteX400" fmla="*/ 800935 w 4011346"/>
                <a:gd name="connsiteY400" fmla="*/ 614049 h 1822125"/>
                <a:gd name="connsiteX401" fmla="*/ 770900 w 4011346"/>
                <a:gd name="connsiteY401" fmla="*/ 557316 h 1822125"/>
                <a:gd name="connsiteX402" fmla="*/ 744202 w 4011346"/>
                <a:gd name="connsiteY402" fmla="*/ 594025 h 1822125"/>
                <a:gd name="connsiteX403" fmla="*/ 707492 w 4011346"/>
                <a:gd name="connsiteY403" fmla="*/ 587351 h 1822125"/>
                <a:gd name="connsiteX404" fmla="*/ 654097 w 4011346"/>
                <a:gd name="connsiteY404" fmla="*/ 624060 h 1822125"/>
                <a:gd name="connsiteX405" fmla="*/ 644085 w 4011346"/>
                <a:gd name="connsiteY405" fmla="*/ 600700 h 1822125"/>
                <a:gd name="connsiteX406" fmla="*/ 654097 w 4011346"/>
                <a:gd name="connsiteY406" fmla="*/ 563990 h 1822125"/>
                <a:gd name="connsiteX407" fmla="*/ 614050 w 4011346"/>
                <a:gd name="connsiteY407" fmla="*/ 600700 h 1822125"/>
                <a:gd name="connsiteX408" fmla="*/ 594027 w 4011346"/>
                <a:gd name="connsiteY408" fmla="*/ 600700 h 1822125"/>
                <a:gd name="connsiteX409" fmla="*/ 533957 w 4011346"/>
                <a:gd name="connsiteY409" fmla="*/ 634072 h 1822125"/>
                <a:gd name="connsiteX410" fmla="*/ 510596 w 4011346"/>
                <a:gd name="connsiteY410" fmla="*/ 657433 h 1822125"/>
                <a:gd name="connsiteX411" fmla="*/ 500584 w 4011346"/>
                <a:gd name="connsiteY411" fmla="*/ 704154 h 1822125"/>
                <a:gd name="connsiteX412" fmla="*/ 450526 w 4011346"/>
                <a:gd name="connsiteY412" fmla="*/ 690805 h 1822125"/>
                <a:gd name="connsiteX413" fmla="*/ 433840 w 4011346"/>
                <a:gd name="connsiteY413" fmla="*/ 654095 h 1822125"/>
                <a:gd name="connsiteX414" fmla="*/ 467212 w 4011346"/>
                <a:gd name="connsiteY414" fmla="*/ 624060 h 1822125"/>
                <a:gd name="connsiteX415" fmla="*/ 453863 w 4011346"/>
                <a:gd name="connsiteY415" fmla="*/ 600700 h 1822125"/>
                <a:gd name="connsiteX416" fmla="*/ 390456 w 4011346"/>
                <a:gd name="connsiteY416" fmla="*/ 570665 h 1822125"/>
                <a:gd name="connsiteX417" fmla="*/ 417154 w 4011346"/>
                <a:gd name="connsiteY417" fmla="*/ 620723 h 1822125"/>
                <a:gd name="connsiteX418" fmla="*/ 407142 w 4011346"/>
                <a:gd name="connsiteY418" fmla="*/ 664107 h 1822125"/>
                <a:gd name="connsiteX419" fmla="*/ 413817 w 4011346"/>
                <a:gd name="connsiteY419" fmla="*/ 700817 h 1822125"/>
                <a:gd name="connsiteX420" fmla="*/ 427165 w 4011346"/>
                <a:gd name="connsiteY420" fmla="*/ 724177 h 1822125"/>
                <a:gd name="connsiteX421" fmla="*/ 413817 w 4011346"/>
                <a:gd name="connsiteY421" fmla="*/ 754212 h 1822125"/>
                <a:gd name="connsiteX422" fmla="*/ 390456 w 4011346"/>
                <a:gd name="connsiteY422" fmla="*/ 730852 h 1822125"/>
                <a:gd name="connsiteX423" fmla="*/ 360421 w 4011346"/>
                <a:gd name="connsiteY423" fmla="*/ 727514 h 1822125"/>
                <a:gd name="connsiteX424" fmla="*/ 333723 w 4011346"/>
                <a:gd name="connsiteY424" fmla="*/ 767561 h 1822125"/>
                <a:gd name="connsiteX425" fmla="*/ 307025 w 4011346"/>
                <a:gd name="connsiteY425" fmla="*/ 787584 h 1822125"/>
                <a:gd name="connsiteX426" fmla="*/ 320374 w 4011346"/>
                <a:gd name="connsiteY426" fmla="*/ 814282 h 1822125"/>
                <a:gd name="connsiteX427" fmla="*/ 303688 w 4011346"/>
                <a:gd name="connsiteY427" fmla="*/ 837643 h 1822125"/>
                <a:gd name="connsiteX428" fmla="*/ 233606 w 4011346"/>
                <a:gd name="connsiteY428" fmla="*/ 800933 h 1822125"/>
                <a:gd name="connsiteX429" fmla="*/ 243618 w 4011346"/>
                <a:gd name="connsiteY429" fmla="*/ 850992 h 1822125"/>
                <a:gd name="connsiteX430" fmla="*/ 263641 w 4011346"/>
                <a:gd name="connsiteY430" fmla="*/ 871015 h 1822125"/>
                <a:gd name="connsiteX431" fmla="*/ 250292 w 4011346"/>
                <a:gd name="connsiteY431" fmla="*/ 884364 h 1822125"/>
                <a:gd name="connsiteX432" fmla="*/ 193560 w 4011346"/>
                <a:gd name="connsiteY432" fmla="*/ 847654 h 1822125"/>
                <a:gd name="connsiteX433" fmla="*/ 170199 w 4011346"/>
                <a:gd name="connsiteY433" fmla="*/ 807608 h 1822125"/>
                <a:gd name="connsiteX434" fmla="*/ 170199 w 4011346"/>
                <a:gd name="connsiteY434" fmla="*/ 760887 h 1822125"/>
                <a:gd name="connsiteX435" fmla="*/ 133490 w 4011346"/>
                <a:gd name="connsiteY435" fmla="*/ 684130 h 1822125"/>
                <a:gd name="connsiteX436" fmla="*/ 196897 w 4011346"/>
                <a:gd name="connsiteY436" fmla="*/ 714165 h 1822125"/>
                <a:gd name="connsiteX437" fmla="*/ 256967 w 4011346"/>
                <a:gd name="connsiteY437" fmla="*/ 744200 h 1822125"/>
                <a:gd name="connsiteX438" fmla="*/ 293676 w 4011346"/>
                <a:gd name="connsiteY438" fmla="*/ 747538 h 1822125"/>
                <a:gd name="connsiteX439" fmla="*/ 327049 w 4011346"/>
                <a:gd name="connsiteY439" fmla="*/ 717503 h 1822125"/>
                <a:gd name="connsiteX440" fmla="*/ 343735 w 4011346"/>
                <a:gd name="connsiteY440" fmla="*/ 680793 h 1822125"/>
                <a:gd name="connsiteX441" fmla="*/ 333723 w 4011346"/>
                <a:gd name="connsiteY441" fmla="*/ 630735 h 1822125"/>
                <a:gd name="connsiteX442" fmla="*/ 290339 w 4011346"/>
                <a:gd name="connsiteY442" fmla="*/ 610711 h 1822125"/>
                <a:gd name="connsiteX443" fmla="*/ 236944 w 4011346"/>
                <a:gd name="connsiteY443" fmla="*/ 563990 h 1822125"/>
                <a:gd name="connsiteX444" fmla="*/ 133490 w 4011346"/>
                <a:gd name="connsiteY444" fmla="*/ 507257 h 1822125"/>
                <a:gd name="connsiteX0" fmla="*/ 133490 w 4011346"/>
                <a:gd name="connsiteY0" fmla="*/ 537292 h 1852160"/>
                <a:gd name="connsiteX1" fmla="*/ 46722 w 4011346"/>
                <a:gd name="connsiteY1" fmla="*/ 567327 h 1852160"/>
                <a:gd name="connsiteX2" fmla="*/ 33373 w 4011346"/>
                <a:gd name="connsiteY2" fmla="*/ 597362 h 1852160"/>
                <a:gd name="connsiteX3" fmla="*/ 43384 w 4011346"/>
                <a:gd name="connsiteY3" fmla="*/ 627398 h 1852160"/>
                <a:gd name="connsiteX4" fmla="*/ 60071 w 4011346"/>
                <a:gd name="connsiteY4" fmla="*/ 654095 h 1852160"/>
                <a:gd name="connsiteX5" fmla="*/ 73419 w 4011346"/>
                <a:gd name="connsiteY5" fmla="*/ 684130 h 1852160"/>
                <a:gd name="connsiteX6" fmla="*/ 56733 w 4011346"/>
                <a:gd name="connsiteY6" fmla="*/ 707491 h 1852160"/>
                <a:gd name="connsiteX7" fmla="*/ 76757 w 4011346"/>
                <a:gd name="connsiteY7" fmla="*/ 787584 h 1852160"/>
                <a:gd name="connsiteX8" fmla="*/ 66745 w 4011346"/>
                <a:gd name="connsiteY8" fmla="*/ 804271 h 1852160"/>
                <a:gd name="connsiteX9" fmla="*/ 70082 w 4011346"/>
                <a:gd name="connsiteY9" fmla="*/ 830968 h 1852160"/>
                <a:gd name="connsiteX10" fmla="*/ 70082 w 4011346"/>
                <a:gd name="connsiteY10" fmla="*/ 871015 h 1852160"/>
                <a:gd name="connsiteX11" fmla="*/ 80094 w 4011346"/>
                <a:gd name="connsiteY11" fmla="*/ 891038 h 1852160"/>
                <a:gd name="connsiteX12" fmla="*/ 76757 w 4011346"/>
                <a:gd name="connsiteY12" fmla="*/ 914399 h 1852160"/>
                <a:gd name="connsiteX13" fmla="*/ 106792 w 4011346"/>
                <a:gd name="connsiteY13" fmla="*/ 947771 h 1852160"/>
                <a:gd name="connsiteX14" fmla="*/ 106792 w 4011346"/>
                <a:gd name="connsiteY14" fmla="*/ 977806 h 1852160"/>
                <a:gd name="connsiteX15" fmla="*/ 13349 w 4011346"/>
                <a:gd name="connsiteY15" fmla="*/ 1067911 h 1852160"/>
                <a:gd name="connsiteX16" fmla="*/ 33373 w 4011346"/>
                <a:gd name="connsiteY16" fmla="*/ 1101284 h 1852160"/>
                <a:gd name="connsiteX17" fmla="*/ 33373 w 4011346"/>
                <a:gd name="connsiteY17" fmla="*/ 1101284 h 1852160"/>
                <a:gd name="connsiteX18" fmla="*/ 16687 w 4011346"/>
                <a:gd name="connsiteY18" fmla="*/ 1131319 h 1852160"/>
                <a:gd name="connsiteX19" fmla="*/ 3338 w 4011346"/>
                <a:gd name="connsiteY19" fmla="*/ 1161354 h 1852160"/>
                <a:gd name="connsiteX20" fmla="*/ 0 w 4011346"/>
                <a:gd name="connsiteY20" fmla="*/ 1221424 h 1852160"/>
                <a:gd name="connsiteX21" fmla="*/ 16687 w 4011346"/>
                <a:gd name="connsiteY21" fmla="*/ 1264808 h 1852160"/>
                <a:gd name="connsiteX22" fmla="*/ 20024 w 4011346"/>
                <a:gd name="connsiteY22" fmla="*/ 1298180 h 1852160"/>
                <a:gd name="connsiteX23" fmla="*/ 56733 w 4011346"/>
                <a:gd name="connsiteY23" fmla="*/ 1308192 h 1852160"/>
                <a:gd name="connsiteX24" fmla="*/ 116803 w 4011346"/>
                <a:gd name="connsiteY24" fmla="*/ 1394960 h 1852160"/>
                <a:gd name="connsiteX25" fmla="*/ 96780 w 4011346"/>
                <a:gd name="connsiteY25" fmla="*/ 1418320 h 1852160"/>
                <a:gd name="connsiteX26" fmla="*/ 93443 w 4011346"/>
                <a:gd name="connsiteY26" fmla="*/ 1448355 h 1852160"/>
                <a:gd name="connsiteX27" fmla="*/ 120141 w 4011346"/>
                <a:gd name="connsiteY27" fmla="*/ 1451692 h 1852160"/>
                <a:gd name="connsiteX28" fmla="*/ 160187 w 4011346"/>
                <a:gd name="connsiteY28" fmla="*/ 1465041 h 1852160"/>
                <a:gd name="connsiteX29" fmla="*/ 186885 w 4011346"/>
                <a:gd name="connsiteY29" fmla="*/ 1478390 h 1852160"/>
                <a:gd name="connsiteX30" fmla="*/ 213583 w 4011346"/>
                <a:gd name="connsiteY30" fmla="*/ 1508425 h 1852160"/>
                <a:gd name="connsiteX31" fmla="*/ 243618 w 4011346"/>
                <a:gd name="connsiteY31" fmla="*/ 1511762 h 1852160"/>
                <a:gd name="connsiteX32" fmla="*/ 287002 w 4011346"/>
                <a:gd name="connsiteY32" fmla="*/ 1541798 h 1852160"/>
                <a:gd name="connsiteX33" fmla="*/ 310363 w 4011346"/>
                <a:gd name="connsiteY33" fmla="*/ 1551809 h 1852160"/>
                <a:gd name="connsiteX34" fmla="*/ 310363 w 4011346"/>
                <a:gd name="connsiteY34" fmla="*/ 1588519 h 1852160"/>
                <a:gd name="connsiteX35" fmla="*/ 270316 w 4011346"/>
                <a:gd name="connsiteY35" fmla="*/ 1628565 h 1852160"/>
                <a:gd name="connsiteX36" fmla="*/ 280327 w 4011346"/>
                <a:gd name="connsiteY36" fmla="*/ 1651926 h 1852160"/>
                <a:gd name="connsiteX37" fmla="*/ 273653 w 4011346"/>
                <a:gd name="connsiteY37" fmla="*/ 1671949 h 1852160"/>
                <a:gd name="connsiteX38" fmla="*/ 266979 w 4011346"/>
                <a:gd name="connsiteY38" fmla="*/ 1688635 h 1852160"/>
                <a:gd name="connsiteX39" fmla="*/ 240281 w 4011346"/>
                <a:gd name="connsiteY39" fmla="*/ 1728682 h 1852160"/>
                <a:gd name="connsiteX40" fmla="*/ 307025 w 4011346"/>
                <a:gd name="connsiteY40" fmla="*/ 1765392 h 1852160"/>
                <a:gd name="connsiteX41" fmla="*/ 337060 w 4011346"/>
                <a:gd name="connsiteY41" fmla="*/ 1772066 h 1852160"/>
                <a:gd name="connsiteX42" fmla="*/ 360421 w 4011346"/>
                <a:gd name="connsiteY42" fmla="*/ 1778741 h 1852160"/>
                <a:gd name="connsiteX43" fmla="*/ 380444 w 4011346"/>
                <a:gd name="connsiteY43" fmla="*/ 1785415 h 1852160"/>
                <a:gd name="connsiteX44" fmla="*/ 407142 w 4011346"/>
                <a:gd name="connsiteY44" fmla="*/ 1805438 h 1852160"/>
                <a:gd name="connsiteX45" fmla="*/ 437177 w 4011346"/>
                <a:gd name="connsiteY45" fmla="*/ 1802101 h 1852160"/>
                <a:gd name="connsiteX46" fmla="*/ 507259 w 4011346"/>
                <a:gd name="connsiteY46" fmla="*/ 1852160 h 1852160"/>
                <a:gd name="connsiteX47" fmla="*/ 517271 w 4011346"/>
                <a:gd name="connsiteY47" fmla="*/ 1838811 h 1852160"/>
                <a:gd name="connsiteX48" fmla="*/ 507259 w 4011346"/>
                <a:gd name="connsiteY48" fmla="*/ 1798764 h 1852160"/>
                <a:gd name="connsiteX49" fmla="*/ 500584 w 4011346"/>
                <a:gd name="connsiteY49" fmla="*/ 1765392 h 1852160"/>
                <a:gd name="connsiteX50" fmla="*/ 483898 w 4011346"/>
                <a:gd name="connsiteY50" fmla="*/ 1722008 h 1852160"/>
                <a:gd name="connsiteX51" fmla="*/ 513933 w 4011346"/>
                <a:gd name="connsiteY51" fmla="*/ 1701984 h 1852160"/>
                <a:gd name="connsiteX52" fmla="*/ 547306 w 4011346"/>
                <a:gd name="connsiteY52" fmla="*/ 1678624 h 1852160"/>
                <a:gd name="connsiteX53" fmla="*/ 527282 w 4011346"/>
                <a:gd name="connsiteY53" fmla="*/ 1661938 h 1852160"/>
                <a:gd name="connsiteX54" fmla="*/ 517271 w 4011346"/>
                <a:gd name="connsiteY54" fmla="*/ 1628565 h 1852160"/>
                <a:gd name="connsiteX55" fmla="*/ 480561 w 4011346"/>
                <a:gd name="connsiteY55" fmla="*/ 1611879 h 1852160"/>
                <a:gd name="connsiteX56" fmla="*/ 470549 w 4011346"/>
                <a:gd name="connsiteY56" fmla="*/ 1591856 h 1852160"/>
                <a:gd name="connsiteX57" fmla="*/ 480561 w 4011346"/>
                <a:gd name="connsiteY57" fmla="*/ 1561821 h 1852160"/>
                <a:gd name="connsiteX58" fmla="*/ 490573 w 4011346"/>
                <a:gd name="connsiteY58" fmla="*/ 1521774 h 1852160"/>
                <a:gd name="connsiteX59" fmla="*/ 513933 w 4011346"/>
                <a:gd name="connsiteY59" fmla="*/ 1541798 h 1852160"/>
                <a:gd name="connsiteX60" fmla="*/ 520608 w 4011346"/>
                <a:gd name="connsiteY60" fmla="*/ 1525111 h 1852160"/>
                <a:gd name="connsiteX61" fmla="*/ 543968 w 4011346"/>
                <a:gd name="connsiteY61" fmla="*/ 1488402 h 1852160"/>
                <a:gd name="connsiteX62" fmla="*/ 574003 w 4011346"/>
                <a:gd name="connsiteY62" fmla="*/ 1471716 h 1852160"/>
                <a:gd name="connsiteX63" fmla="*/ 590690 w 4011346"/>
                <a:gd name="connsiteY63" fmla="*/ 1485065 h 1852160"/>
                <a:gd name="connsiteX64" fmla="*/ 610713 w 4011346"/>
                <a:gd name="connsiteY64" fmla="*/ 1458367 h 1852160"/>
                <a:gd name="connsiteX65" fmla="*/ 630736 w 4011346"/>
                <a:gd name="connsiteY65" fmla="*/ 1485065 h 1852160"/>
                <a:gd name="connsiteX66" fmla="*/ 657434 w 4011346"/>
                <a:gd name="connsiteY66" fmla="*/ 1508425 h 1852160"/>
                <a:gd name="connsiteX67" fmla="*/ 674120 w 4011346"/>
                <a:gd name="connsiteY67" fmla="*/ 1515100 h 1852160"/>
                <a:gd name="connsiteX68" fmla="*/ 697481 w 4011346"/>
                <a:gd name="connsiteY68" fmla="*/ 1515100 h 1852160"/>
                <a:gd name="connsiteX69" fmla="*/ 717504 w 4011346"/>
                <a:gd name="connsiteY69" fmla="*/ 1501751 h 1852160"/>
                <a:gd name="connsiteX70" fmla="*/ 744202 w 4011346"/>
                <a:gd name="connsiteY70" fmla="*/ 1501751 h 1852160"/>
                <a:gd name="connsiteX71" fmla="*/ 760888 w 4011346"/>
                <a:gd name="connsiteY71" fmla="*/ 1498414 h 1852160"/>
                <a:gd name="connsiteX72" fmla="*/ 790923 w 4011346"/>
                <a:gd name="connsiteY72" fmla="*/ 1531786 h 1852160"/>
                <a:gd name="connsiteX73" fmla="*/ 797598 w 4011346"/>
                <a:gd name="connsiteY73" fmla="*/ 1505088 h 1852160"/>
                <a:gd name="connsiteX74" fmla="*/ 817621 w 4011346"/>
                <a:gd name="connsiteY74" fmla="*/ 1521774 h 1852160"/>
                <a:gd name="connsiteX75" fmla="*/ 837644 w 4011346"/>
                <a:gd name="connsiteY75" fmla="*/ 1498414 h 1852160"/>
                <a:gd name="connsiteX76" fmla="*/ 827633 w 4011346"/>
                <a:gd name="connsiteY76" fmla="*/ 1478390 h 1852160"/>
                <a:gd name="connsiteX77" fmla="*/ 810946 w 4011346"/>
                <a:gd name="connsiteY77" fmla="*/ 1465041 h 1852160"/>
                <a:gd name="connsiteX78" fmla="*/ 810946 w 4011346"/>
                <a:gd name="connsiteY78" fmla="*/ 1438344 h 1852160"/>
                <a:gd name="connsiteX79" fmla="*/ 810946 w 4011346"/>
                <a:gd name="connsiteY79" fmla="*/ 1424995 h 1852160"/>
                <a:gd name="connsiteX80" fmla="*/ 830970 w 4011346"/>
                <a:gd name="connsiteY80" fmla="*/ 1421657 h 1852160"/>
                <a:gd name="connsiteX81" fmla="*/ 840981 w 4011346"/>
                <a:gd name="connsiteY81" fmla="*/ 1418320 h 1852160"/>
                <a:gd name="connsiteX82" fmla="*/ 820958 w 4011346"/>
                <a:gd name="connsiteY82" fmla="*/ 1381611 h 1852160"/>
                <a:gd name="connsiteX83" fmla="*/ 854330 w 4011346"/>
                <a:gd name="connsiteY83" fmla="*/ 1374936 h 1852160"/>
                <a:gd name="connsiteX84" fmla="*/ 891040 w 4011346"/>
                <a:gd name="connsiteY84" fmla="*/ 1381611 h 1852160"/>
                <a:gd name="connsiteX85" fmla="*/ 964459 w 4011346"/>
                <a:gd name="connsiteY85" fmla="*/ 1338227 h 1852160"/>
                <a:gd name="connsiteX86" fmla="*/ 1001168 w 4011346"/>
                <a:gd name="connsiteY86" fmla="*/ 1338227 h 1852160"/>
                <a:gd name="connsiteX87" fmla="*/ 1027866 w 4011346"/>
                <a:gd name="connsiteY87" fmla="*/ 1314866 h 1852160"/>
                <a:gd name="connsiteX88" fmla="*/ 1047890 w 4011346"/>
                <a:gd name="connsiteY88" fmla="*/ 1324878 h 1852160"/>
                <a:gd name="connsiteX89" fmla="*/ 1067913 w 4011346"/>
                <a:gd name="connsiteY89" fmla="*/ 1334889 h 1852160"/>
                <a:gd name="connsiteX90" fmla="*/ 1087936 w 4011346"/>
                <a:gd name="connsiteY90" fmla="*/ 1361587 h 1852160"/>
                <a:gd name="connsiteX91" fmla="*/ 1074587 w 4011346"/>
                <a:gd name="connsiteY91" fmla="*/ 1374936 h 1852160"/>
                <a:gd name="connsiteX92" fmla="*/ 1104622 w 4011346"/>
                <a:gd name="connsiteY92" fmla="*/ 1374936 h 1852160"/>
                <a:gd name="connsiteX93" fmla="*/ 1107960 w 4011346"/>
                <a:gd name="connsiteY93" fmla="*/ 1391622 h 1852160"/>
                <a:gd name="connsiteX94" fmla="*/ 1121309 w 4011346"/>
                <a:gd name="connsiteY94" fmla="*/ 1374936 h 1852160"/>
                <a:gd name="connsiteX95" fmla="*/ 1134657 w 4011346"/>
                <a:gd name="connsiteY95" fmla="*/ 1388285 h 1852160"/>
                <a:gd name="connsiteX96" fmla="*/ 1134657 w 4011346"/>
                <a:gd name="connsiteY96" fmla="*/ 1408308 h 1852160"/>
                <a:gd name="connsiteX97" fmla="*/ 1148006 w 4011346"/>
                <a:gd name="connsiteY97" fmla="*/ 1404971 h 1852160"/>
                <a:gd name="connsiteX98" fmla="*/ 1208076 w 4011346"/>
                <a:gd name="connsiteY98" fmla="*/ 1358250 h 1852160"/>
                <a:gd name="connsiteX99" fmla="*/ 1211414 w 4011346"/>
                <a:gd name="connsiteY99" fmla="*/ 1378273 h 1852160"/>
                <a:gd name="connsiteX100" fmla="*/ 1244786 w 4011346"/>
                <a:gd name="connsiteY100" fmla="*/ 1398297 h 1852160"/>
                <a:gd name="connsiteX101" fmla="*/ 1264809 w 4011346"/>
                <a:gd name="connsiteY101" fmla="*/ 1428332 h 1852160"/>
                <a:gd name="connsiteX102" fmla="*/ 1298181 w 4011346"/>
                <a:gd name="connsiteY102" fmla="*/ 1535123 h 1852160"/>
                <a:gd name="connsiteX103" fmla="*/ 1308193 w 4011346"/>
                <a:gd name="connsiteY103" fmla="*/ 1491739 h 1852160"/>
                <a:gd name="connsiteX104" fmla="*/ 1344903 w 4011346"/>
                <a:gd name="connsiteY104" fmla="*/ 1511762 h 1852160"/>
                <a:gd name="connsiteX105" fmla="*/ 1388287 w 4011346"/>
                <a:gd name="connsiteY105" fmla="*/ 1511762 h 1852160"/>
                <a:gd name="connsiteX106" fmla="*/ 1394961 w 4011346"/>
                <a:gd name="connsiteY106" fmla="*/ 1535123 h 1852160"/>
                <a:gd name="connsiteX107" fmla="*/ 1435008 w 4011346"/>
                <a:gd name="connsiteY107" fmla="*/ 1558484 h 1852160"/>
                <a:gd name="connsiteX108" fmla="*/ 1465043 w 4011346"/>
                <a:gd name="connsiteY108" fmla="*/ 1558484 h 1852160"/>
                <a:gd name="connsiteX109" fmla="*/ 1491741 w 4011346"/>
                <a:gd name="connsiteY109" fmla="*/ 1571833 h 1852160"/>
                <a:gd name="connsiteX110" fmla="*/ 1535125 w 4011346"/>
                <a:gd name="connsiteY110" fmla="*/ 1528449 h 1852160"/>
                <a:gd name="connsiteX111" fmla="*/ 1571834 w 4011346"/>
                <a:gd name="connsiteY111" fmla="*/ 1508425 h 1852160"/>
                <a:gd name="connsiteX112" fmla="*/ 1608544 w 4011346"/>
                <a:gd name="connsiteY112" fmla="*/ 1511762 h 1852160"/>
                <a:gd name="connsiteX113" fmla="*/ 1655265 w 4011346"/>
                <a:gd name="connsiteY113" fmla="*/ 1525111 h 1852160"/>
                <a:gd name="connsiteX114" fmla="*/ 1681963 w 4011346"/>
                <a:gd name="connsiteY114" fmla="*/ 1541798 h 1852160"/>
                <a:gd name="connsiteX115" fmla="*/ 1735358 w 4011346"/>
                <a:gd name="connsiteY115" fmla="*/ 1535123 h 1852160"/>
                <a:gd name="connsiteX116" fmla="*/ 1745370 w 4011346"/>
                <a:gd name="connsiteY116" fmla="*/ 1515100 h 1852160"/>
                <a:gd name="connsiteX117" fmla="*/ 1738695 w 4011346"/>
                <a:gd name="connsiteY117" fmla="*/ 1495076 h 1852160"/>
                <a:gd name="connsiteX118" fmla="*/ 1765393 w 4011346"/>
                <a:gd name="connsiteY118" fmla="*/ 1468379 h 1852160"/>
                <a:gd name="connsiteX119" fmla="*/ 1778742 w 4011346"/>
                <a:gd name="connsiteY119" fmla="*/ 1465041 h 1852160"/>
                <a:gd name="connsiteX120" fmla="*/ 1812114 w 4011346"/>
                <a:gd name="connsiteY120" fmla="*/ 1481727 h 1852160"/>
                <a:gd name="connsiteX121" fmla="*/ 1852161 w 4011346"/>
                <a:gd name="connsiteY121" fmla="*/ 1495076 h 1852160"/>
                <a:gd name="connsiteX122" fmla="*/ 1858836 w 4011346"/>
                <a:gd name="connsiteY122" fmla="*/ 1521774 h 1852160"/>
                <a:gd name="connsiteX123" fmla="*/ 1872184 w 4011346"/>
                <a:gd name="connsiteY123" fmla="*/ 1528449 h 1852160"/>
                <a:gd name="connsiteX124" fmla="*/ 1902219 w 4011346"/>
                <a:gd name="connsiteY124" fmla="*/ 1531786 h 1852160"/>
                <a:gd name="connsiteX125" fmla="*/ 1932254 w 4011346"/>
                <a:gd name="connsiteY125" fmla="*/ 1515100 h 1852160"/>
                <a:gd name="connsiteX126" fmla="*/ 1962290 w 4011346"/>
                <a:gd name="connsiteY126" fmla="*/ 1528449 h 1852160"/>
                <a:gd name="connsiteX127" fmla="*/ 1985650 w 4011346"/>
                <a:gd name="connsiteY127" fmla="*/ 1541798 h 1852160"/>
                <a:gd name="connsiteX128" fmla="*/ 1995662 w 4011346"/>
                <a:gd name="connsiteY128" fmla="*/ 1551809 h 1852160"/>
                <a:gd name="connsiteX129" fmla="*/ 2032371 w 4011346"/>
                <a:gd name="connsiteY129" fmla="*/ 1571833 h 1852160"/>
                <a:gd name="connsiteX130" fmla="*/ 2069081 w 4011346"/>
                <a:gd name="connsiteY130" fmla="*/ 1568495 h 1852160"/>
                <a:gd name="connsiteX131" fmla="*/ 2142500 w 4011346"/>
                <a:gd name="connsiteY131" fmla="*/ 1525111 h 1852160"/>
                <a:gd name="connsiteX132" fmla="*/ 2195895 w 4011346"/>
                <a:gd name="connsiteY132" fmla="*/ 1538460 h 1852160"/>
                <a:gd name="connsiteX133" fmla="*/ 2225930 w 4011346"/>
                <a:gd name="connsiteY133" fmla="*/ 1548472 h 1852160"/>
                <a:gd name="connsiteX134" fmla="*/ 2259303 w 4011346"/>
                <a:gd name="connsiteY134" fmla="*/ 1535123 h 1852160"/>
                <a:gd name="connsiteX135" fmla="*/ 2262640 w 4011346"/>
                <a:gd name="connsiteY135" fmla="*/ 1508425 h 1852160"/>
                <a:gd name="connsiteX136" fmla="*/ 2282663 w 4011346"/>
                <a:gd name="connsiteY136" fmla="*/ 1478390 h 1852160"/>
                <a:gd name="connsiteX137" fmla="*/ 2299349 w 4011346"/>
                <a:gd name="connsiteY137" fmla="*/ 1424995 h 1852160"/>
                <a:gd name="connsiteX138" fmla="*/ 2282663 w 4011346"/>
                <a:gd name="connsiteY138" fmla="*/ 1428332 h 1852160"/>
                <a:gd name="connsiteX139" fmla="*/ 2312698 w 4011346"/>
                <a:gd name="connsiteY139" fmla="*/ 1401634 h 1852160"/>
                <a:gd name="connsiteX140" fmla="*/ 2339396 w 4011346"/>
                <a:gd name="connsiteY140" fmla="*/ 1398297 h 1852160"/>
                <a:gd name="connsiteX141" fmla="*/ 2396129 w 4011346"/>
                <a:gd name="connsiteY141" fmla="*/ 1408308 h 1852160"/>
                <a:gd name="connsiteX142" fmla="*/ 2436176 w 4011346"/>
                <a:gd name="connsiteY142" fmla="*/ 1435006 h 1852160"/>
                <a:gd name="connsiteX143" fmla="*/ 2462873 w 4011346"/>
                <a:gd name="connsiteY143" fmla="*/ 1465041 h 1852160"/>
                <a:gd name="connsiteX144" fmla="*/ 2469548 w 4011346"/>
                <a:gd name="connsiteY144" fmla="*/ 1501751 h 1852160"/>
                <a:gd name="connsiteX145" fmla="*/ 2476222 w 4011346"/>
                <a:gd name="connsiteY145" fmla="*/ 1541798 h 1852160"/>
                <a:gd name="connsiteX146" fmla="*/ 2486234 w 4011346"/>
                <a:gd name="connsiteY146" fmla="*/ 1561821 h 1852160"/>
                <a:gd name="connsiteX147" fmla="*/ 2529618 w 4011346"/>
                <a:gd name="connsiteY147" fmla="*/ 1575170 h 1852160"/>
                <a:gd name="connsiteX148" fmla="*/ 2549641 w 4011346"/>
                <a:gd name="connsiteY148" fmla="*/ 1595193 h 1852160"/>
                <a:gd name="connsiteX149" fmla="*/ 2562990 w 4011346"/>
                <a:gd name="connsiteY149" fmla="*/ 1628565 h 1852160"/>
                <a:gd name="connsiteX150" fmla="*/ 2586351 w 4011346"/>
                <a:gd name="connsiteY150" fmla="*/ 1621891 h 1852160"/>
                <a:gd name="connsiteX151" fmla="*/ 2606374 w 4011346"/>
                <a:gd name="connsiteY151" fmla="*/ 1611879 h 1852160"/>
                <a:gd name="connsiteX152" fmla="*/ 2639746 w 4011346"/>
                <a:gd name="connsiteY152" fmla="*/ 1595193 h 1852160"/>
                <a:gd name="connsiteX153" fmla="*/ 2643084 w 4011346"/>
                <a:gd name="connsiteY153" fmla="*/ 1611879 h 1852160"/>
                <a:gd name="connsiteX154" fmla="*/ 2626398 w 4011346"/>
                <a:gd name="connsiteY154" fmla="*/ 1641914 h 1852160"/>
                <a:gd name="connsiteX155" fmla="*/ 2616386 w 4011346"/>
                <a:gd name="connsiteY155" fmla="*/ 1678624 h 1852160"/>
                <a:gd name="connsiteX156" fmla="*/ 2603037 w 4011346"/>
                <a:gd name="connsiteY156" fmla="*/ 1732019 h 1852160"/>
                <a:gd name="connsiteX157" fmla="*/ 2579676 w 4011346"/>
                <a:gd name="connsiteY157" fmla="*/ 1705322 h 1852160"/>
                <a:gd name="connsiteX158" fmla="*/ 2552979 w 4011346"/>
                <a:gd name="connsiteY158" fmla="*/ 1728682 h 1852160"/>
                <a:gd name="connsiteX159" fmla="*/ 2559653 w 4011346"/>
                <a:gd name="connsiteY159" fmla="*/ 1755380 h 1852160"/>
                <a:gd name="connsiteX160" fmla="*/ 2559653 w 4011346"/>
                <a:gd name="connsiteY160" fmla="*/ 1792089 h 1852160"/>
                <a:gd name="connsiteX161" fmla="*/ 2549641 w 4011346"/>
                <a:gd name="connsiteY161" fmla="*/ 1812113 h 1852160"/>
                <a:gd name="connsiteX162" fmla="*/ 2589688 w 4011346"/>
                <a:gd name="connsiteY162" fmla="*/ 1792089 h 1852160"/>
                <a:gd name="connsiteX163" fmla="*/ 2626398 w 4011346"/>
                <a:gd name="connsiteY163" fmla="*/ 1802101 h 1852160"/>
                <a:gd name="connsiteX164" fmla="*/ 2653095 w 4011346"/>
                <a:gd name="connsiteY164" fmla="*/ 1778741 h 1852160"/>
                <a:gd name="connsiteX165" fmla="*/ 2683130 w 4011346"/>
                <a:gd name="connsiteY165" fmla="*/ 1725345 h 1852160"/>
                <a:gd name="connsiteX166" fmla="*/ 2753212 w 4011346"/>
                <a:gd name="connsiteY166" fmla="*/ 1638577 h 1852160"/>
                <a:gd name="connsiteX167" fmla="*/ 2783247 w 4011346"/>
                <a:gd name="connsiteY167" fmla="*/ 1568495 h 1852160"/>
                <a:gd name="connsiteX168" fmla="*/ 2803271 w 4011346"/>
                <a:gd name="connsiteY168" fmla="*/ 1465041 h 1852160"/>
                <a:gd name="connsiteX169" fmla="*/ 2793259 w 4011346"/>
                <a:gd name="connsiteY169" fmla="*/ 1414983 h 1852160"/>
                <a:gd name="connsiteX170" fmla="*/ 2769898 w 4011346"/>
                <a:gd name="connsiteY170" fmla="*/ 1381611 h 1852160"/>
                <a:gd name="connsiteX171" fmla="*/ 2726514 w 4011346"/>
                <a:gd name="connsiteY171" fmla="*/ 1381611 h 1852160"/>
                <a:gd name="connsiteX172" fmla="*/ 2699817 w 4011346"/>
                <a:gd name="connsiteY172" fmla="*/ 1381611 h 1852160"/>
                <a:gd name="connsiteX173" fmla="*/ 2683130 w 4011346"/>
                <a:gd name="connsiteY173" fmla="*/ 1361587 h 1852160"/>
                <a:gd name="connsiteX174" fmla="*/ 2669781 w 4011346"/>
                <a:gd name="connsiteY174" fmla="*/ 1341564 h 1852160"/>
                <a:gd name="connsiteX175" fmla="*/ 2763224 w 4011346"/>
                <a:gd name="connsiteY175" fmla="*/ 1224761 h 1852160"/>
                <a:gd name="connsiteX176" fmla="*/ 2846654 w 4011346"/>
                <a:gd name="connsiteY176" fmla="*/ 1158017 h 1852160"/>
                <a:gd name="connsiteX177" fmla="*/ 2890038 w 4011346"/>
                <a:gd name="connsiteY177" fmla="*/ 1134656 h 1852160"/>
                <a:gd name="connsiteX178" fmla="*/ 2933422 w 4011346"/>
                <a:gd name="connsiteY178" fmla="*/ 1154679 h 1852160"/>
                <a:gd name="connsiteX179" fmla="*/ 2950109 w 4011346"/>
                <a:gd name="connsiteY179" fmla="*/ 1137993 h 1852160"/>
                <a:gd name="connsiteX180" fmla="*/ 2993492 w 4011346"/>
                <a:gd name="connsiteY180" fmla="*/ 1154679 h 1852160"/>
                <a:gd name="connsiteX181" fmla="*/ 3006841 w 4011346"/>
                <a:gd name="connsiteY181" fmla="*/ 1121307 h 1852160"/>
                <a:gd name="connsiteX182" fmla="*/ 3053563 w 4011346"/>
                <a:gd name="connsiteY182" fmla="*/ 1131319 h 1852160"/>
                <a:gd name="connsiteX183" fmla="*/ 3070249 w 4011346"/>
                <a:gd name="connsiteY183" fmla="*/ 1148005 h 1852160"/>
                <a:gd name="connsiteX184" fmla="*/ 3060237 w 4011346"/>
                <a:gd name="connsiteY184" fmla="*/ 1168028 h 1852160"/>
                <a:gd name="connsiteX185" fmla="*/ 3123644 w 4011346"/>
                <a:gd name="connsiteY185" fmla="*/ 1151342 h 1852160"/>
                <a:gd name="connsiteX186" fmla="*/ 3140330 w 4011346"/>
                <a:gd name="connsiteY186" fmla="*/ 1137993 h 1852160"/>
                <a:gd name="connsiteX187" fmla="*/ 3123644 w 4011346"/>
                <a:gd name="connsiteY187" fmla="*/ 1124644 h 1852160"/>
                <a:gd name="connsiteX188" fmla="*/ 3143668 w 4011346"/>
                <a:gd name="connsiteY188" fmla="*/ 1084598 h 1852160"/>
                <a:gd name="connsiteX189" fmla="*/ 3190389 w 4011346"/>
                <a:gd name="connsiteY189" fmla="*/ 1014516 h 1852160"/>
                <a:gd name="connsiteX190" fmla="*/ 3233773 w 4011346"/>
                <a:gd name="connsiteY190" fmla="*/ 1011179 h 1852160"/>
                <a:gd name="connsiteX191" fmla="*/ 3273819 w 4011346"/>
                <a:gd name="connsiteY191" fmla="*/ 1021190 h 1852160"/>
                <a:gd name="connsiteX192" fmla="*/ 3277157 w 4011346"/>
                <a:gd name="connsiteY192" fmla="*/ 1077923 h 1852160"/>
                <a:gd name="connsiteX193" fmla="*/ 3320541 w 4011346"/>
                <a:gd name="connsiteY193" fmla="*/ 1034539 h 1852160"/>
                <a:gd name="connsiteX194" fmla="*/ 3343901 w 4011346"/>
                <a:gd name="connsiteY194" fmla="*/ 1017853 h 1852160"/>
                <a:gd name="connsiteX195" fmla="*/ 3350576 w 4011346"/>
                <a:gd name="connsiteY195" fmla="*/ 984481 h 1852160"/>
                <a:gd name="connsiteX196" fmla="*/ 3377273 w 4011346"/>
                <a:gd name="connsiteY196" fmla="*/ 967795 h 1852160"/>
                <a:gd name="connsiteX197" fmla="*/ 3407309 w 4011346"/>
                <a:gd name="connsiteY197" fmla="*/ 977806 h 1852160"/>
                <a:gd name="connsiteX198" fmla="*/ 3373936 w 4011346"/>
                <a:gd name="connsiteY198" fmla="*/ 1007841 h 1852160"/>
                <a:gd name="connsiteX199" fmla="*/ 3360587 w 4011346"/>
                <a:gd name="connsiteY199" fmla="*/ 1057900 h 1852160"/>
                <a:gd name="connsiteX200" fmla="*/ 3323878 w 4011346"/>
                <a:gd name="connsiteY200" fmla="*/ 1097946 h 1852160"/>
                <a:gd name="connsiteX201" fmla="*/ 3210412 w 4011346"/>
                <a:gd name="connsiteY201" fmla="*/ 1194726 h 1852160"/>
                <a:gd name="connsiteX202" fmla="*/ 3163691 w 4011346"/>
                <a:gd name="connsiteY202" fmla="*/ 1264808 h 1852160"/>
                <a:gd name="connsiteX203" fmla="*/ 3160354 w 4011346"/>
                <a:gd name="connsiteY203" fmla="*/ 1338227 h 1852160"/>
                <a:gd name="connsiteX204" fmla="*/ 3170365 w 4011346"/>
                <a:gd name="connsiteY204" fmla="*/ 1428332 h 1852160"/>
                <a:gd name="connsiteX205" fmla="*/ 3190389 w 4011346"/>
                <a:gd name="connsiteY205" fmla="*/ 1491739 h 1852160"/>
                <a:gd name="connsiteX206" fmla="*/ 3217087 w 4011346"/>
                <a:gd name="connsiteY206" fmla="*/ 1481727 h 1852160"/>
                <a:gd name="connsiteX207" fmla="*/ 3240447 w 4011346"/>
                <a:gd name="connsiteY207" fmla="*/ 1414983 h 1852160"/>
                <a:gd name="connsiteX208" fmla="*/ 3270482 w 4011346"/>
                <a:gd name="connsiteY208" fmla="*/ 1411646 h 1852160"/>
                <a:gd name="connsiteX209" fmla="*/ 3287168 w 4011346"/>
                <a:gd name="connsiteY209" fmla="*/ 1351576 h 1852160"/>
                <a:gd name="connsiteX210" fmla="*/ 3313866 w 4011346"/>
                <a:gd name="connsiteY210" fmla="*/ 1341564 h 1852160"/>
                <a:gd name="connsiteX211" fmla="*/ 3313866 w 4011346"/>
                <a:gd name="connsiteY211" fmla="*/ 1311529 h 1852160"/>
                <a:gd name="connsiteX212" fmla="*/ 3337227 w 4011346"/>
                <a:gd name="connsiteY212" fmla="*/ 1274819 h 1852160"/>
                <a:gd name="connsiteX213" fmla="*/ 3330552 w 4011346"/>
                <a:gd name="connsiteY213" fmla="*/ 1231435 h 1852160"/>
                <a:gd name="connsiteX214" fmla="*/ 3333890 w 4011346"/>
                <a:gd name="connsiteY214" fmla="*/ 1201400 h 1852160"/>
                <a:gd name="connsiteX215" fmla="*/ 3323878 w 4011346"/>
                <a:gd name="connsiteY215" fmla="*/ 1191389 h 1852160"/>
                <a:gd name="connsiteX216" fmla="*/ 3363925 w 4011346"/>
                <a:gd name="connsiteY216" fmla="*/ 1104621 h 1852160"/>
                <a:gd name="connsiteX217" fmla="*/ 3383948 w 4011346"/>
                <a:gd name="connsiteY217" fmla="*/ 1114633 h 1852160"/>
                <a:gd name="connsiteX218" fmla="*/ 3410646 w 4011346"/>
                <a:gd name="connsiteY218" fmla="*/ 1087935 h 1852160"/>
                <a:gd name="connsiteX219" fmla="*/ 3420657 w 4011346"/>
                <a:gd name="connsiteY219" fmla="*/ 1114633 h 1852160"/>
                <a:gd name="connsiteX220" fmla="*/ 3447355 w 4011346"/>
                <a:gd name="connsiteY220" fmla="*/ 1097946 h 1852160"/>
                <a:gd name="connsiteX221" fmla="*/ 3477390 w 4011346"/>
                <a:gd name="connsiteY221" fmla="*/ 1087935 h 1852160"/>
                <a:gd name="connsiteX222" fmla="*/ 3514100 w 4011346"/>
                <a:gd name="connsiteY222" fmla="*/ 1114633 h 1852160"/>
                <a:gd name="connsiteX223" fmla="*/ 3574170 w 4011346"/>
                <a:gd name="connsiteY223" fmla="*/ 1047888 h 1852160"/>
                <a:gd name="connsiteX224" fmla="*/ 3637577 w 4011346"/>
                <a:gd name="connsiteY224" fmla="*/ 1001167 h 1852160"/>
                <a:gd name="connsiteX225" fmla="*/ 3690973 w 4011346"/>
                <a:gd name="connsiteY225" fmla="*/ 964457 h 1852160"/>
                <a:gd name="connsiteX226" fmla="*/ 3741031 w 4011346"/>
                <a:gd name="connsiteY226" fmla="*/ 991155 h 1852160"/>
                <a:gd name="connsiteX227" fmla="*/ 3751043 w 4011346"/>
                <a:gd name="connsiteY227" fmla="*/ 964457 h 1852160"/>
                <a:gd name="connsiteX228" fmla="*/ 3727682 w 4011346"/>
                <a:gd name="connsiteY228" fmla="*/ 897713 h 1852160"/>
                <a:gd name="connsiteX229" fmla="*/ 3700984 w 4011346"/>
                <a:gd name="connsiteY229" fmla="*/ 881027 h 1852160"/>
                <a:gd name="connsiteX230" fmla="*/ 3697647 w 4011346"/>
                <a:gd name="connsiteY230" fmla="*/ 850992 h 1852160"/>
                <a:gd name="connsiteX231" fmla="*/ 3751043 w 4011346"/>
                <a:gd name="connsiteY231" fmla="*/ 857666 h 1852160"/>
                <a:gd name="connsiteX232" fmla="*/ 3774403 w 4011346"/>
                <a:gd name="connsiteY232" fmla="*/ 814282 h 1852160"/>
                <a:gd name="connsiteX233" fmla="*/ 3767729 w 4011346"/>
                <a:gd name="connsiteY233" fmla="*/ 787584 h 1852160"/>
                <a:gd name="connsiteX234" fmla="*/ 3794427 w 4011346"/>
                <a:gd name="connsiteY234" fmla="*/ 754212 h 1852160"/>
                <a:gd name="connsiteX235" fmla="*/ 3804438 w 4011346"/>
                <a:gd name="connsiteY235" fmla="*/ 797596 h 1852160"/>
                <a:gd name="connsiteX236" fmla="*/ 3827799 w 4011346"/>
                <a:gd name="connsiteY236" fmla="*/ 814282 h 1852160"/>
                <a:gd name="connsiteX237" fmla="*/ 3874520 w 4011346"/>
                <a:gd name="connsiteY237" fmla="*/ 834306 h 1852160"/>
                <a:gd name="connsiteX238" fmla="*/ 3894544 w 4011346"/>
                <a:gd name="connsiteY238" fmla="*/ 861003 h 1852160"/>
                <a:gd name="connsiteX239" fmla="*/ 3941265 w 4011346"/>
                <a:gd name="connsiteY239" fmla="*/ 884364 h 1852160"/>
                <a:gd name="connsiteX240" fmla="*/ 3947939 w 4011346"/>
                <a:gd name="connsiteY240" fmla="*/ 871015 h 1852160"/>
                <a:gd name="connsiteX241" fmla="*/ 3957951 w 4011346"/>
                <a:gd name="connsiteY241" fmla="*/ 807608 h 1852160"/>
                <a:gd name="connsiteX242" fmla="*/ 4004672 w 4011346"/>
                <a:gd name="connsiteY242" fmla="*/ 800933 h 1852160"/>
                <a:gd name="connsiteX243" fmla="*/ 4011346 w 4011346"/>
                <a:gd name="connsiteY243" fmla="*/ 767561 h 1852160"/>
                <a:gd name="connsiteX244" fmla="*/ 3967963 w 4011346"/>
                <a:gd name="connsiteY244" fmla="*/ 730852 h 1852160"/>
                <a:gd name="connsiteX245" fmla="*/ 3921241 w 4011346"/>
                <a:gd name="connsiteY245" fmla="*/ 714165 h 1852160"/>
                <a:gd name="connsiteX246" fmla="*/ 3907892 w 4011346"/>
                <a:gd name="connsiteY246" fmla="*/ 717503 h 1852160"/>
                <a:gd name="connsiteX247" fmla="*/ 3907892 w 4011346"/>
                <a:gd name="connsiteY247" fmla="*/ 750875 h 1852160"/>
                <a:gd name="connsiteX248" fmla="*/ 3887869 w 4011346"/>
                <a:gd name="connsiteY248" fmla="*/ 744200 h 1852160"/>
                <a:gd name="connsiteX249" fmla="*/ 3874520 w 4011346"/>
                <a:gd name="connsiteY249" fmla="*/ 690805 h 1852160"/>
                <a:gd name="connsiteX250" fmla="*/ 3817787 w 4011346"/>
                <a:gd name="connsiteY250" fmla="*/ 627398 h 1852160"/>
                <a:gd name="connsiteX251" fmla="*/ 3717671 w 4011346"/>
                <a:gd name="connsiteY251" fmla="*/ 550641 h 1852160"/>
                <a:gd name="connsiteX252" fmla="*/ 3664275 w 4011346"/>
                <a:gd name="connsiteY252" fmla="*/ 530618 h 1852160"/>
                <a:gd name="connsiteX253" fmla="*/ 3584181 w 4011346"/>
                <a:gd name="connsiteY253" fmla="*/ 523944 h 1852160"/>
                <a:gd name="connsiteX254" fmla="*/ 3520774 w 4011346"/>
                <a:gd name="connsiteY254" fmla="*/ 507257 h 1852160"/>
                <a:gd name="connsiteX255" fmla="*/ 3530786 w 4011346"/>
                <a:gd name="connsiteY255" fmla="*/ 547304 h 1852160"/>
                <a:gd name="connsiteX256" fmla="*/ 3537460 w 4011346"/>
                <a:gd name="connsiteY256" fmla="*/ 574002 h 1852160"/>
                <a:gd name="connsiteX257" fmla="*/ 3507425 w 4011346"/>
                <a:gd name="connsiteY257" fmla="*/ 597362 h 1852160"/>
                <a:gd name="connsiteX258" fmla="*/ 3477390 w 4011346"/>
                <a:gd name="connsiteY258" fmla="*/ 570665 h 1852160"/>
                <a:gd name="connsiteX259" fmla="*/ 3477390 w 4011346"/>
                <a:gd name="connsiteY259" fmla="*/ 550641 h 1852160"/>
                <a:gd name="connsiteX260" fmla="*/ 3504088 w 4011346"/>
                <a:gd name="connsiteY260" fmla="*/ 530618 h 1852160"/>
                <a:gd name="connsiteX261" fmla="*/ 3467379 w 4011346"/>
                <a:gd name="connsiteY261" fmla="*/ 517269 h 1852160"/>
                <a:gd name="connsiteX262" fmla="*/ 3450692 w 4011346"/>
                <a:gd name="connsiteY262" fmla="*/ 543967 h 1852160"/>
                <a:gd name="connsiteX263" fmla="*/ 3440681 w 4011346"/>
                <a:gd name="connsiteY263" fmla="*/ 557316 h 1852160"/>
                <a:gd name="connsiteX264" fmla="*/ 3357250 w 4011346"/>
                <a:gd name="connsiteY264" fmla="*/ 543967 h 1852160"/>
                <a:gd name="connsiteX265" fmla="*/ 3297180 w 4011346"/>
                <a:gd name="connsiteY265" fmla="*/ 550641 h 1852160"/>
                <a:gd name="connsiteX266" fmla="*/ 3267145 w 4011346"/>
                <a:gd name="connsiteY266" fmla="*/ 527281 h 1852160"/>
                <a:gd name="connsiteX267" fmla="*/ 3267145 w 4011346"/>
                <a:gd name="connsiteY267" fmla="*/ 490571 h 1852160"/>
                <a:gd name="connsiteX268" fmla="*/ 3203738 w 4011346"/>
                <a:gd name="connsiteY268" fmla="*/ 433838 h 1852160"/>
                <a:gd name="connsiteX269" fmla="*/ 3076923 w 4011346"/>
                <a:gd name="connsiteY269" fmla="*/ 440513 h 1852160"/>
                <a:gd name="connsiteX270" fmla="*/ 3043551 w 4011346"/>
                <a:gd name="connsiteY270" fmla="*/ 417152 h 1852160"/>
                <a:gd name="connsiteX271" fmla="*/ 3000167 w 4011346"/>
                <a:gd name="connsiteY271" fmla="*/ 370431 h 1852160"/>
                <a:gd name="connsiteX272" fmla="*/ 3013516 w 4011346"/>
                <a:gd name="connsiteY272" fmla="*/ 363757 h 1852160"/>
                <a:gd name="connsiteX273" fmla="*/ 3000167 w 4011346"/>
                <a:gd name="connsiteY273" fmla="*/ 343733 h 1852160"/>
                <a:gd name="connsiteX274" fmla="*/ 2970132 w 4011346"/>
                <a:gd name="connsiteY274" fmla="*/ 340396 h 1852160"/>
                <a:gd name="connsiteX275" fmla="*/ 2920073 w 4011346"/>
                <a:gd name="connsiteY275" fmla="*/ 387117 h 1852160"/>
                <a:gd name="connsiteX276" fmla="*/ 2920073 w 4011346"/>
                <a:gd name="connsiteY276" fmla="*/ 387117 h 1852160"/>
                <a:gd name="connsiteX277" fmla="*/ 2916736 w 4011346"/>
                <a:gd name="connsiteY277" fmla="*/ 337059 h 1852160"/>
                <a:gd name="connsiteX278" fmla="*/ 2936760 w 4011346"/>
                <a:gd name="connsiteY278" fmla="*/ 333722 h 1852160"/>
                <a:gd name="connsiteX279" fmla="*/ 2866678 w 4011346"/>
                <a:gd name="connsiteY279" fmla="*/ 303687 h 1852160"/>
                <a:gd name="connsiteX280" fmla="*/ 2813282 w 4011346"/>
                <a:gd name="connsiteY280" fmla="*/ 300349 h 1852160"/>
                <a:gd name="connsiteX281" fmla="*/ 2793259 w 4011346"/>
                <a:gd name="connsiteY281" fmla="*/ 323710 h 1852160"/>
                <a:gd name="connsiteX282" fmla="*/ 2743200 w 4011346"/>
                <a:gd name="connsiteY282" fmla="*/ 333722 h 1852160"/>
                <a:gd name="connsiteX283" fmla="*/ 2786584 w 4011346"/>
                <a:gd name="connsiteY283" fmla="*/ 343733 h 1852160"/>
                <a:gd name="connsiteX284" fmla="*/ 2763224 w 4011346"/>
                <a:gd name="connsiteY284" fmla="*/ 363757 h 1852160"/>
                <a:gd name="connsiteX285" fmla="*/ 2769898 w 4011346"/>
                <a:gd name="connsiteY285" fmla="*/ 413815 h 1852160"/>
                <a:gd name="connsiteX286" fmla="*/ 2749875 w 4011346"/>
                <a:gd name="connsiteY286" fmla="*/ 397129 h 1852160"/>
                <a:gd name="connsiteX287" fmla="*/ 2733189 w 4011346"/>
                <a:gd name="connsiteY287" fmla="*/ 410478 h 1852160"/>
                <a:gd name="connsiteX288" fmla="*/ 2666444 w 4011346"/>
                <a:gd name="connsiteY288" fmla="*/ 400466 h 1852160"/>
                <a:gd name="connsiteX289" fmla="*/ 2636409 w 4011346"/>
                <a:gd name="connsiteY289" fmla="*/ 410478 h 1852160"/>
                <a:gd name="connsiteX290" fmla="*/ 2603037 w 4011346"/>
                <a:gd name="connsiteY290" fmla="*/ 370431 h 1852160"/>
                <a:gd name="connsiteX291" fmla="*/ 2569665 w 4011346"/>
                <a:gd name="connsiteY291" fmla="*/ 453862 h 1852160"/>
                <a:gd name="connsiteX292" fmla="*/ 2552979 w 4011346"/>
                <a:gd name="connsiteY292" fmla="*/ 473885 h 1852160"/>
                <a:gd name="connsiteX293" fmla="*/ 2469548 w 4011346"/>
                <a:gd name="connsiteY293" fmla="*/ 337059 h 1852160"/>
                <a:gd name="connsiteX294" fmla="*/ 2446187 w 4011346"/>
                <a:gd name="connsiteY294" fmla="*/ 353745 h 1852160"/>
                <a:gd name="connsiteX295" fmla="*/ 2442850 w 4011346"/>
                <a:gd name="connsiteY295" fmla="*/ 320373 h 1852160"/>
                <a:gd name="connsiteX296" fmla="*/ 2449525 w 4011346"/>
                <a:gd name="connsiteY296" fmla="*/ 250291 h 1852160"/>
                <a:gd name="connsiteX297" fmla="*/ 2386117 w 4011346"/>
                <a:gd name="connsiteY297" fmla="*/ 223593 h 1852160"/>
                <a:gd name="connsiteX298" fmla="*/ 2369431 w 4011346"/>
                <a:gd name="connsiteY298" fmla="*/ 263640 h 1852160"/>
                <a:gd name="connsiteX299" fmla="*/ 2379443 w 4011346"/>
                <a:gd name="connsiteY299" fmla="*/ 287000 h 1852160"/>
                <a:gd name="connsiteX300" fmla="*/ 2376106 w 4011346"/>
                <a:gd name="connsiteY300" fmla="*/ 307024 h 1852160"/>
                <a:gd name="connsiteX301" fmla="*/ 2352745 w 4011346"/>
                <a:gd name="connsiteY301" fmla="*/ 283663 h 1852160"/>
                <a:gd name="connsiteX302" fmla="*/ 2316036 w 4011346"/>
                <a:gd name="connsiteY302" fmla="*/ 290338 h 1852160"/>
                <a:gd name="connsiteX303" fmla="*/ 2272652 w 4011346"/>
                <a:gd name="connsiteY303" fmla="*/ 276989 h 1852160"/>
                <a:gd name="connsiteX304" fmla="*/ 2245954 w 4011346"/>
                <a:gd name="connsiteY304" fmla="*/ 236942 h 1852160"/>
                <a:gd name="connsiteX305" fmla="*/ 2209244 w 4011346"/>
                <a:gd name="connsiteY305" fmla="*/ 233605 h 1852160"/>
                <a:gd name="connsiteX306" fmla="*/ 2159186 w 4011346"/>
                <a:gd name="connsiteY306" fmla="*/ 223593 h 1852160"/>
                <a:gd name="connsiteX307" fmla="*/ 2132488 w 4011346"/>
                <a:gd name="connsiteY307" fmla="*/ 240279 h 1852160"/>
                <a:gd name="connsiteX308" fmla="*/ 2115802 w 4011346"/>
                <a:gd name="connsiteY308" fmla="*/ 253628 h 1852160"/>
                <a:gd name="connsiteX309" fmla="*/ 2115802 w 4011346"/>
                <a:gd name="connsiteY309" fmla="*/ 223593 h 1852160"/>
                <a:gd name="connsiteX310" fmla="*/ 2082430 w 4011346"/>
                <a:gd name="connsiteY310" fmla="*/ 220256 h 1852160"/>
                <a:gd name="connsiteX311" fmla="*/ 2045720 w 4011346"/>
                <a:gd name="connsiteY311" fmla="*/ 193558 h 1852160"/>
                <a:gd name="connsiteX312" fmla="*/ 2025697 w 4011346"/>
                <a:gd name="connsiteY312" fmla="*/ 223593 h 1852160"/>
                <a:gd name="connsiteX313" fmla="*/ 2055732 w 4011346"/>
                <a:gd name="connsiteY313" fmla="*/ 220256 h 1852160"/>
                <a:gd name="connsiteX314" fmla="*/ 2045720 w 4011346"/>
                <a:gd name="connsiteY314" fmla="*/ 246954 h 1852160"/>
                <a:gd name="connsiteX315" fmla="*/ 1988987 w 4011346"/>
                <a:gd name="connsiteY315" fmla="*/ 266977 h 1852160"/>
                <a:gd name="connsiteX316" fmla="*/ 1935592 w 4011346"/>
                <a:gd name="connsiteY316" fmla="*/ 276989 h 1852160"/>
                <a:gd name="connsiteX317" fmla="*/ 1995662 w 4011346"/>
                <a:gd name="connsiteY317" fmla="*/ 220256 h 1852160"/>
                <a:gd name="connsiteX318" fmla="*/ 2055732 w 4011346"/>
                <a:gd name="connsiteY318" fmla="*/ 150174 h 1852160"/>
                <a:gd name="connsiteX319" fmla="*/ 2055732 w 4011346"/>
                <a:gd name="connsiteY319" fmla="*/ 150174 h 1852160"/>
                <a:gd name="connsiteX320" fmla="*/ 1615218 w 4011346"/>
                <a:gd name="connsiteY320" fmla="*/ 0 h 1852160"/>
                <a:gd name="connsiteX321" fmla="*/ 1638579 w 4011346"/>
                <a:gd name="connsiteY321" fmla="*/ 30035 h 1852160"/>
                <a:gd name="connsiteX322" fmla="*/ 1528449 w 4011346"/>
                <a:gd name="connsiteY322" fmla="*/ 56731 h 1852160"/>
                <a:gd name="connsiteX323" fmla="*/ 1465043 w 4011346"/>
                <a:gd name="connsiteY323" fmla="*/ 140162 h 1852160"/>
                <a:gd name="connsiteX324" fmla="*/ 1448357 w 4011346"/>
                <a:gd name="connsiteY324" fmla="*/ 166860 h 1852160"/>
                <a:gd name="connsiteX325" fmla="*/ 1481729 w 4011346"/>
                <a:gd name="connsiteY325" fmla="*/ 200233 h 1852160"/>
                <a:gd name="connsiteX326" fmla="*/ 1481729 w 4011346"/>
                <a:gd name="connsiteY326" fmla="*/ 230268 h 1852160"/>
                <a:gd name="connsiteX327" fmla="*/ 1458368 w 4011346"/>
                <a:gd name="connsiteY327" fmla="*/ 233605 h 1852160"/>
                <a:gd name="connsiteX328" fmla="*/ 1458368 w 4011346"/>
                <a:gd name="connsiteY328" fmla="*/ 213581 h 1852160"/>
                <a:gd name="connsiteX329" fmla="*/ 1418322 w 4011346"/>
                <a:gd name="connsiteY329" fmla="*/ 223593 h 1852160"/>
                <a:gd name="connsiteX330" fmla="*/ 1368263 w 4011346"/>
                <a:gd name="connsiteY330" fmla="*/ 230268 h 1852160"/>
                <a:gd name="connsiteX331" fmla="*/ 1321542 w 4011346"/>
                <a:gd name="connsiteY331" fmla="*/ 236942 h 1852160"/>
                <a:gd name="connsiteX332" fmla="*/ 1318205 w 4011346"/>
                <a:gd name="connsiteY332" fmla="*/ 323710 h 1852160"/>
                <a:gd name="connsiteX333" fmla="*/ 1358252 w 4011346"/>
                <a:gd name="connsiteY333" fmla="*/ 347071 h 1852160"/>
                <a:gd name="connsiteX334" fmla="*/ 1374938 w 4011346"/>
                <a:gd name="connsiteY334" fmla="*/ 377106 h 1852160"/>
                <a:gd name="connsiteX335" fmla="*/ 1384949 w 4011346"/>
                <a:gd name="connsiteY335" fmla="*/ 400466 h 1852160"/>
                <a:gd name="connsiteX336" fmla="*/ 1394961 w 4011346"/>
                <a:gd name="connsiteY336" fmla="*/ 450525 h 1852160"/>
                <a:gd name="connsiteX337" fmla="*/ 1384949 w 4011346"/>
                <a:gd name="connsiteY337" fmla="*/ 480560 h 1852160"/>
                <a:gd name="connsiteX338" fmla="*/ 1358252 w 4011346"/>
                <a:gd name="connsiteY338" fmla="*/ 447187 h 1852160"/>
                <a:gd name="connsiteX339" fmla="*/ 1361589 w 4011346"/>
                <a:gd name="connsiteY339" fmla="*/ 417152 h 1852160"/>
                <a:gd name="connsiteX340" fmla="*/ 1351577 w 4011346"/>
                <a:gd name="connsiteY340" fmla="*/ 377106 h 1852160"/>
                <a:gd name="connsiteX341" fmla="*/ 1328217 w 4011346"/>
                <a:gd name="connsiteY341" fmla="*/ 383780 h 1852160"/>
                <a:gd name="connsiteX342" fmla="*/ 1281495 w 4011346"/>
                <a:gd name="connsiteY342" fmla="*/ 347071 h 1852160"/>
                <a:gd name="connsiteX343" fmla="*/ 1241449 w 4011346"/>
                <a:gd name="connsiteY343" fmla="*/ 343733 h 1852160"/>
                <a:gd name="connsiteX344" fmla="*/ 1241449 w 4011346"/>
                <a:gd name="connsiteY344" fmla="*/ 390454 h 1852160"/>
                <a:gd name="connsiteX345" fmla="*/ 1201402 w 4011346"/>
                <a:gd name="connsiteY345" fmla="*/ 370431 h 1852160"/>
                <a:gd name="connsiteX346" fmla="*/ 1228100 w 4011346"/>
                <a:gd name="connsiteY346" fmla="*/ 420489 h 1852160"/>
                <a:gd name="connsiteX347" fmla="*/ 1258135 w 4011346"/>
                <a:gd name="connsiteY347" fmla="*/ 430501 h 1852160"/>
                <a:gd name="connsiteX348" fmla="*/ 1258135 w 4011346"/>
                <a:gd name="connsiteY348" fmla="*/ 450525 h 1852160"/>
                <a:gd name="connsiteX349" fmla="*/ 1198065 w 4011346"/>
                <a:gd name="connsiteY349" fmla="*/ 427164 h 1852160"/>
                <a:gd name="connsiteX350" fmla="*/ 1181379 w 4011346"/>
                <a:gd name="connsiteY350" fmla="*/ 427164 h 1852160"/>
                <a:gd name="connsiteX351" fmla="*/ 1178041 w 4011346"/>
                <a:gd name="connsiteY351" fmla="*/ 383780 h 1852160"/>
                <a:gd name="connsiteX352" fmla="*/ 1171367 w 4011346"/>
                <a:gd name="connsiteY352" fmla="*/ 297012 h 1852160"/>
                <a:gd name="connsiteX353" fmla="*/ 1161355 w 4011346"/>
                <a:gd name="connsiteY353" fmla="*/ 367094 h 1852160"/>
                <a:gd name="connsiteX354" fmla="*/ 1137995 w 4011346"/>
                <a:gd name="connsiteY354" fmla="*/ 397129 h 1852160"/>
                <a:gd name="connsiteX355" fmla="*/ 1158018 w 4011346"/>
                <a:gd name="connsiteY355" fmla="*/ 443850 h 1852160"/>
                <a:gd name="connsiteX356" fmla="*/ 1158018 w 4011346"/>
                <a:gd name="connsiteY356" fmla="*/ 477222 h 1852160"/>
                <a:gd name="connsiteX357" fmla="*/ 1141332 w 4011346"/>
                <a:gd name="connsiteY357" fmla="*/ 527281 h 1852160"/>
                <a:gd name="connsiteX358" fmla="*/ 1154681 w 4011346"/>
                <a:gd name="connsiteY358" fmla="*/ 560653 h 1852160"/>
                <a:gd name="connsiteX359" fmla="*/ 1184716 w 4011346"/>
                <a:gd name="connsiteY359" fmla="*/ 567327 h 1852160"/>
                <a:gd name="connsiteX360" fmla="*/ 1221425 w 4011346"/>
                <a:gd name="connsiteY360" fmla="*/ 574002 h 1852160"/>
                <a:gd name="connsiteX361" fmla="*/ 1241449 w 4011346"/>
                <a:gd name="connsiteY361" fmla="*/ 597362 h 1852160"/>
                <a:gd name="connsiteX362" fmla="*/ 1258135 w 4011346"/>
                <a:gd name="connsiteY362" fmla="*/ 640746 h 1852160"/>
                <a:gd name="connsiteX363" fmla="*/ 1258135 w 4011346"/>
                <a:gd name="connsiteY363" fmla="*/ 640746 h 1852160"/>
                <a:gd name="connsiteX364" fmla="*/ 1254798 w 4011346"/>
                <a:gd name="connsiteY364" fmla="*/ 674119 h 1852160"/>
                <a:gd name="connsiteX365" fmla="*/ 1274821 w 4011346"/>
                <a:gd name="connsiteY365" fmla="*/ 694142 h 1852160"/>
                <a:gd name="connsiteX366" fmla="*/ 1244786 w 4011346"/>
                <a:gd name="connsiteY366" fmla="*/ 700817 h 1852160"/>
                <a:gd name="connsiteX367" fmla="*/ 1224763 w 4011346"/>
                <a:gd name="connsiteY367" fmla="*/ 660770 h 1852160"/>
                <a:gd name="connsiteX368" fmla="*/ 1224763 w 4011346"/>
                <a:gd name="connsiteY368" fmla="*/ 620723 h 1852160"/>
                <a:gd name="connsiteX369" fmla="*/ 1194727 w 4011346"/>
                <a:gd name="connsiteY369" fmla="*/ 584014 h 1852160"/>
                <a:gd name="connsiteX370" fmla="*/ 1164692 w 4011346"/>
                <a:gd name="connsiteY370" fmla="*/ 627398 h 1852160"/>
                <a:gd name="connsiteX371" fmla="*/ 1178041 w 4011346"/>
                <a:gd name="connsiteY371" fmla="*/ 670781 h 1852160"/>
                <a:gd name="connsiteX372" fmla="*/ 1137995 w 4011346"/>
                <a:gd name="connsiteY372" fmla="*/ 727514 h 1852160"/>
                <a:gd name="connsiteX373" fmla="*/ 1097948 w 4011346"/>
                <a:gd name="connsiteY373" fmla="*/ 784247 h 1852160"/>
                <a:gd name="connsiteX374" fmla="*/ 1007843 w 4011346"/>
                <a:gd name="connsiteY374" fmla="*/ 747538 h 1852160"/>
                <a:gd name="connsiteX375" fmla="*/ 1074587 w 4011346"/>
                <a:gd name="connsiteY375" fmla="*/ 744200 h 1852160"/>
                <a:gd name="connsiteX376" fmla="*/ 1107960 w 4011346"/>
                <a:gd name="connsiteY376" fmla="*/ 680793 h 1852160"/>
                <a:gd name="connsiteX377" fmla="*/ 1121309 w 4011346"/>
                <a:gd name="connsiteY377" fmla="*/ 637409 h 1852160"/>
                <a:gd name="connsiteX378" fmla="*/ 1127983 w 4011346"/>
                <a:gd name="connsiteY378" fmla="*/ 604037 h 1852160"/>
                <a:gd name="connsiteX379" fmla="*/ 1117971 w 4011346"/>
                <a:gd name="connsiteY379" fmla="*/ 587351 h 1852160"/>
                <a:gd name="connsiteX380" fmla="*/ 1114634 w 4011346"/>
                <a:gd name="connsiteY380" fmla="*/ 537292 h 1852160"/>
                <a:gd name="connsiteX381" fmla="*/ 1104622 w 4011346"/>
                <a:gd name="connsiteY381" fmla="*/ 457199 h 1852160"/>
                <a:gd name="connsiteX382" fmla="*/ 1101285 w 4011346"/>
                <a:gd name="connsiteY382" fmla="*/ 397129 h 1852160"/>
                <a:gd name="connsiteX383" fmla="*/ 1124646 w 4011346"/>
                <a:gd name="connsiteY383" fmla="*/ 303687 h 1852160"/>
                <a:gd name="connsiteX384" fmla="*/ 1031203 w 4011346"/>
                <a:gd name="connsiteY384" fmla="*/ 293675 h 1852160"/>
                <a:gd name="connsiteX385" fmla="*/ 1014517 w 4011346"/>
                <a:gd name="connsiteY385" fmla="*/ 350408 h 1852160"/>
                <a:gd name="connsiteX386" fmla="*/ 1024529 w 4011346"/>
                <a:gd name="connsiteY386" fmla="*/ 397129 h 1852160"/>
                <a:gd name="connsiteX387" fmla="*/ 981145 w 4011346"/>
                <a:gd name="connsiteY387" fmla="*/ 450525 h 1852160"/>
                <a:gd name="connsiteX388" fmla="*/ 991157 w 4011346"/>
                <a:gd name="connsiteY388" fmla="*/ 487234 h 1852160"/>
                <a:gd name="connsiteX389" fmla="*/ 981145 w 4011346"/>
                <a:gd name="connsiteY389" fmla="*/ 533955 h 1852160"/>
                <a:gd name="connsiteX390" fmla="*/ 1001168 w 4011346"/>
                <a:gd name="connsiteY390" fmla="*/ 557316 h 1852160"/>
                <a:gd name="connsiteX391" fmla="*/ 1017854 w 4011346"/>
                <a:gd name="connsiteY391" fmla="*/ 604037 h 1852160"/>
                <a:gd name="connsiteX392" fmla="*/ 1047890 w 4011346"/>
                <a:gd name="connsiteY392" fmla="*/ 590688 h 1852160"/>
                <a:gd name="connsiteX393" fmla="*/ 1014517 w 4011346"/>
                <a:gd name="connsiteY393" fmla="*/ 644084 h 1852160"/>
                <a:gd name="connsiteX394" fmla="*/ 957784 w 4011346"/>
                <a:gd name="connsiteY394" fmla="*/ 590688 h 1852160"/>
                <a:gd name="connsiteX395" fmla="*/ 884365 w 4011346"/>
                <a:gd name="connsiteY395" fmla="*/ 553979 h 1852160"/>
                <a:gd name="connsiteX396" fmla="*/ 824295 w 4011346"/>
                <a:gd name="connsiteY396" fmla="*/ 530618 h 1852160"/>
                <a:gd name="connsiteX397" fmla="*/ 810946 w 4011346"/>
                <a:gd name="connsiteY397" fmla="*/ 567327 h 1852160"/>
                <a:gd name="connsiteX398" fmla="*/ 827633 w 4011346"/>
                <a:gd name="connsiteY398" fmla="*/ 604037 h 1852160"/>
                <a:gd name="connsiteX399" fmla="*/ 814284 w 4011346"/>
                <a:gd name="connsiteY399" fmla="*/ 627398 h 1852160"/>
                <a:gd name="connsiteX400" fmla="*/ 800935 w 4011346"/>
                <a:gd name="connsiteY400" fmla="*/ 644084 h 1852160"/>
                <a:gd name="connsiteX401" fmla="*/ 770900 w 4011346"/>
                <a:gd name="connsiteY401" fmla="*/ 587351 h 1852160"/>
                <a:gd name="connsiteX402" fmla="*/ 744202 w 4011346"/>
                <a:gd name="connsiteY402" fmla="*/ 624060 h 1852160"/>
                <a:gd name="connsiteX403" fmla="*/ 707492 w 4011346"/>
                <a:gd name="connsiteY403" fmla="*/ 617386 h 1852160"/>
                <a:gd name="connsiteX404" fmla="*/ 654097 w 4011346"/>
                <a:gd name="connsiteY404" fmla="*/ 654095 h 1852160"/>
                <a:gd name="connsiteX405" fmla="*/ 644085 w 4011346"/>
                <a:gd name="connsiteY405" fmla="*/ 630735 h 1852160"/>
                <a:gd name="connsiteX406" fmla="*/ 654097 w 4011346"/>
                <a:gd name="connsiteY406" fmla="*/ 594025 h 1852160"/>
                <a:gd name="connsiteX407" fmla="*/ 614050 w 4011346"/>
                <a:gd name="connsiteY407" fmla="*/ 630735 h 1852160"/>
                <a:gd name="connsiteX408" fmla="*/ 594027 w 4011346"/>
                <a:gd name="connsiteY408" fmla="*/ 630735 h 1852160"/>
                <a:gd name="connsiteX409" fmla="*/ 533957 w 4011346"/>
                <a:gd name="connsiteY409" fmla="*/ 664107 h 1852160"/>
                <a:gd name="connsiteX410" fmla="*/ 510596 w 4011346"/>
                <a:gd name="connsiteY410" fmla="*/ 687468 h 1852160"/>
                <a:gd name="connsiteX411" fmla="*/ 500584 w 4011346"/>
                <a:gd name="connsiteY411" fmla="*/ 734189 h 1852160"/>
                <a:gd name="connsiteX412" fmla="*/ 450526 w 4011346"/>
                <a:gd name="connsiteY412" fmla="*/ 720840 h 1852160"/>
                <a:gd name="connsiteX413" fmla="*/ 433840 w 4011346"/>
                <a:gd name="connsiteY413" fmla="*/ 684130 h 1852160"/>
                <a:gd name="connsiteX414" fmla="*/ 467212 w 4011346"/>
                <a:gd name="connsiteY414" fmla="*/ 654095 h 1852160"/>
                <a:gd name="connsiteX415" fmla="*/ 453863 w 4011346"/>
                <a:gd name="connsiteY415" fmla="*/ 630735 h 1852160"/>
                <a:gd name="connsiteX416" fmla="*/ 390456 w 4011346"/>
                <a:gd name="connsiteY416" fmla="*/ 600700 h 1852160"/>
                <a:gd name="connsiteX417" fmla="*/ 417154 w 4011346"/>
                <a:gd name="connsiteY417" fmla="*/ 650758 h 1852160"/>
                <a:gd name="connsiteX418" fmla="*/ 407142 w 4011346"/>
                <a:gd name="connsiteY418" fmla="*/ 694142 h 1852160"/>
                <a:gd name="connsiteX419" fmla="*/ 413817 w 4011346"/>
                <a:gd name="connsiteY419" fmla="*/ 730852 h 1852160"/>
                <a:gd name="connsiteX420" fmla="*/ 427165 w 4011346"/>
                <a:gd name="connsiteY420" fmla="*/ 754212 h 1852160"/>
                <a:gd name="connsiteX421" fmla="*/ 413817 w 4011346"/>
                <a:gd name="connsiteY421" fmla="*/ 784247 h 1852160"/>
                <a:gd name="connsiteX422" fmla="*/ 390456 w 4011346"/>
                <a:gd name="connsiteY422" fmla="*/ 760887 h 1852160"/>
                <a:gd name="connsiteX423" fmla="*/ 360421 w 4011346"/>
                <a:gd name="connsiteY423" fmla="*/ 757549 h 1852160"/>
                <a:gd name="connsiteX424" fmla="*/ 333723 w 4011346"/>
                <a:gd name="connsiteY424" fmla="*/ 797596 h 1852160"/>
                <a:gd name="connsiteX425" fmla="*/ 307025 w 4011346"/>
                <a:gd name="connsiteY425" fmla="*/ 817619 h 1852160"/>
                <a:gd name="connsiteX426" fmla="*/ 320374 w 4011346"/>
                <a:gd name="connsiteY426" fmla="*/ 844317 h 1852160"/>
                <a:gd name="connsiteX427" fmla="*/ 303688 w 4011346"/>
                <a:gd name="connsiteY427" fmla="*/ 867678 h 1852160"/>
                <a:gd name="connsiteX428" fmla="*/ 233606 w 4011346"/>
                <a:gd name="connsiteY428" fmla="*/ 830968 h 1852160"/>
                <a:gd name="connsiteX429" fmla="*/ 243618 w 4011346"/>
                <a:gd name="connsiteY429" fmla="*/ 881027 h 1852160"/>
                <a:gd name="connsiteX430" fmla="*/ 263641 w 4011346"/>
                <a:gd name="connsiteY430" fmla="*/ 901050 h 1852160"/>
                <a:gd name="connsiteX431" fmla="*/ 250292 w 4011346"/>
                <a:gd name="connsiteY431" fmla="*/ 914399 h 1852160"/>
                <a:gd name="connsiteX432" fmla="*/ 193560 w 4011346"/>
                <a:gd name="connsiteY432" fmla="*/ 877689 h 1852160"/>
                <a:gd name="connsiteX433" fmla="*/ 170199 w 4011346"/>
                <a:gd name="connsiteY433" fmla="*/ 837643 h 1852160"/>
                <a:gd name="connsiteX434" fmla="*/ 170199 w 4011346"/>
                <a:gd name="connsiteY434" fmla="*/ 790922 h 1852160"/>
                <a:gd name="connsiteX435" fmla="*/ 133490 w 4011346"/>
                <a:gd name="connsiteY435" fmla="*/ 714165 h 1852160"/>
                <a:gd name="connsiteX436" fmla="*/ 196897 w 4011346"/>
                <a:gd name="connsiteY436" fmla="*/ 744200 h 1852160"/>
                <a:gd name="connsiteX437" fmla="*/ 256967 w 4011346"/>
                <a:gd name="connsiteY437" fmla="*/ 774235 h 1852160"/>
                <a:gd name="connsiteX438" fmla="*/ 293676 w 4011346"/>
                <a:gd name="connsiteY438" fmla="*/ 777573 h 1852160"/>
                <a:gd name="connsiteX439" fmla="*/ 327049 w 4011346"/>
                <a:gd name="connsiteY439" fmla="*/ 747538 h 1852160"/>
                <a:gd name="connsiteX440" fmla="*/ 343735 w 4011346"/>
                <a:gd name="connsiteY440" fmla="*/ 710828 h 1852160"/>
                <a:gd name="connsiteX441" fmla="*/ 333723 w 4011346"/>
                <a:gd name="connsiteY441" fmla="*/ 660770 h 1852160"/>
                <a:gd name="connsiteX442" fmla="*/ 290339 w 4011346"/>
                <a:gd name="connsiteY442" fmla="*/ 640746 h 1852160"/>
                <a:gd name="connsiteX443" fmla="*/ 236944 w 4011346"/>
                <a:gd name="connsiteY443" fmla="*/ 594025 h 1852160"/>
                <a:gd name="connsiteX444" fmla="*/ 133490 w 4011346"/>
                <a:gd name="connsiteY444" fmla="*/ 537292 h 1852160"/>
                <a:gd name="connsiteX0" fmla="*/ 133490 w 4011346"/>
                <a:gd name="connsiteY0" fmla="*/ 537292 h 1852160"/>
                <a:gd name="connsiteX1" fmla="*/ 46722 w 4011346"/>
                <a:gd name="connsiteY1" fmla="*/ 567327 h 1852160"/>
                <a:gd name="connsiteX2" fmla="*/ 33373 w 4011346"/>
                <a:gd name="connsiteY2" fmla="*/ 597362 h 1852160"/>
                <a:gd name="connsiteX3" fmla="*/ 43384 w 4011346"/>
                <a:gd name="connsiteY3" fmla="*/ 627398 h 1852160"/>
                <a:gd name="connsiteX4" fmla="*/ 60071 w 4011346"/>
                <a:gd name="connsiteY4" fmla="*/ 654095 h 1852160"/>
                <a:gd name="connsiteX5" fmla="*/ 73419 w 4011346"/>
                <a:gd name="connsiteY5" fmla="*/ 684130 h 1852160"/>
                <a:gd name="connsiteX6" fmla="*/ 56733 w 4011346"/>
                <a:gd name="connsiteY6" fmla="*/ 707491 h 1852160"/>
                <a:gd name="connsiteX7" fmla="*/ 76757 w 4011346"/>
                <a:gd name="connsiteY7" fmla="*/ 787584 h 1852160"/>
                <a:gd name="connsiteX8" fmla="*/ 66745 w 4011346"/>
                <a:gd name="connsiteY8" fmla="*/ 804271 h 1852160"/>
                <a:gd name="connsiteX9" fmla="*/ 70082 w 4011346"/>
                <a:gd name="connsiteY9" fmla="*/ 830968 h 1852160"/>
                <a:gd name="connsiteX10" fmla="*/ 70082 w 4011346"/>
                <a:gd name="connsiteY10" fmla="*/ 871015 h 1852160"/>
                <a:gd name="connsiteX11" fmla="*/ 80094 w 4011346"/>
                <a:gd name="connsiteY11" fmla="*/ 891038 h 1852160"/>
                <a:gd name="connsiteX12" fmla="*/ 76757 w 4011346"/>
                <a:gd name="connsiteY12" fmla="*/ 914399 h 1852160"/>
                <a:gd name="connsiteX13" fmla="*/ 106792 w 4011346"/>
                <a:gd name="connsiteY13" fmla="*/ 947771 h 1852160"/>
                <a:gd name="connsiteX14" fmla="*/ 106792 w 4011346"/>
                <a:gd name="connsiteY14" fmla="*/ 977806 h 1852160"/>
                <a:gd name="connsiteX15" fmla="*/ 13349 w 4011346"/>
                <a:gd name="connsiteY15" fmla="*/ 1067911 h 1852160"/>
                <a:gd name="connsiteX16" fmla="*/ 33373 w 4011346"/>
                <a:gd name="connsiteY16" fmla="*/ 1101284 h 1852160"/>
                <a:gd name="connsiteX17" fmla="*/ 33373 w 4011346"/>
                <a:gd name="connsiteY17" fmla="*/ 1101284 h 1852160"/>
                <a:gd name="connsiteX18" fmla="*/ 16687 w 4011346"/>
                <a:gd name="connsiteY18" fmla="*/ 1131319 h 1852160"/>
                <a:gd name="connsiteX19" fmla="*/ 3338 w 4011346"/>
                <a:gd name="connsiteY19" fmla="*/ 1161354 h 1852160"/>
                <a:gd name="connsiteX20" fmla="*/ 0 w 4011346"/>
                <a:gd name="connsiteY20" fmla="*/ 1221424 h 1852160"/>
                <a:gd name="connsiteX21" fmla="*/ 16687 w 4011346"/>
                <a:gd name="connsiteY21" fmla="*/ 1264808 h 1852160"/>
                <a:gd name="connsiteX22" fmla="*/ 20024 w 4011346"/>
                <a:gd name="connsiteY22" fmla="*/ 1298180 h 1852160"/>
                <a:gd name="connsiteX23" fmla="*/ 56733 w 4011346"/>
                <a:gd name="connsiteY23" fmla="*/ 1308192 h 1852160"/>
                <a:gd name="connsiteX24" fmla="*/ 116803 w 4011346"/>
                <a:gd name="connsiteY24" fmla="*/ 1394960 h 1852160"/>
                <a:gd name="connsiteX25" fmla="*/ 96780 w 4011346"/>
                <a:gd name="connsiteY25" fmla="*/ 1418320 h 1852160"/>
                <a:gd name="connsiteX26" fmla="*/ 93443 w 4011346"/>
                <a:gd name="connsiteY26" fmla="*/ 1448355 h 1852160"/>
                <a:gd name="connsiteX27" fmla="*/ 120141 w 4011346"/>
                <a:gd name="connsiteY27" fmla="*/ 1451692 h 1852160"/>
                <a:gd name="connsiteX28" fmla="*/ 160187 w 4011346"/>
                <a:gd name="connsiteY28" fmla="*/ 1465041 h 1852160"/>
                <a:gd name="connsiteX29" fmla="*/ 186885 w 4011346"/>
                <a:gd name="connsiteY29" fmla="*/ 1478390 h 1852160"/>
                <a:gd name="connsiteX30" fmla="*/ 213583 w 4011346"/>
                <a:gd name="connsiteY30" fmla="*/ 1508425 h 1852160"/>
                <a:gd name="connsiteX31" fmla="*/ 243618 w 4011346"/>
                <a:gd name="connsiteY31" fmla="*/ 1511762 h 1852160"/>
                <a:gd name="connsiteX32" fmla="*/ 287002 w 4011346"/>
                <a:gd name="connsiteY32" fmla="*/ 1541798 h 1852160"/>
                <a:gd name="connsiteX33" fmla="*/ 310363 w 4011346"/>
                <a:gd name="connsiteY33" fmla="*/ 1551809 h 1852160"/>
                <a:gd name="connsiteX34" fmla="*/ 310363 w 4011346"/>
                <a:gd name="connsiteY34" fmla="*/ 1588519 h 1852160"/>
                <a:gd name="connsiteX35" fmla="*/ 270316 w 4011346"/>
                <a:gd name="connsiteY35" fmla="*/ 1628565 h 1852160"/>
                <a:gd name="connsiteX36" fmla="*/ 280327 w 4011346"/>
                <a:gd name="connsiteY36" fmla="*/ 1651926 h 1852160"/>
                <a:gd name="connsiteX37" fmla="*/ 273653 w 4011346"/>
                <a:gd name="connsiteY37" fmla="*/ 1671949 h 1852160"/>
                <a:gd name="connsiteX38" fmla="*/ 266979 w 4011346"/>
                <a:gd name="connsiteY38" fmla="*/ 1688635 h 1852160"/>
                <a:gd name="connsiteX39" fmla="*/ 240281 w 4011346"/>
                <a:gd name="connsiteY39" fmla="*/ 1728682 h 1852160"/>
                <a:gd name="connsiteX40" fmla="*/ 307025 w 4011346"/>
                <a:gd name="connsiteY40" fmla="*/ 1765392 h 1852160"/>
                <a:gd name="connsiteX41" fmla="*/ 337060 w 4011346"/>
                <a:gd name="connsiteY41" fmla="*/ 1772066 h 1852160"/>
                <a:gd name="connsiteX42" fmla="*/ 360421 w 4011346"/>
                <a:gd name="connsiteY42" fmla="*/ 1778741 h 1852160"/>
                <a:gd name="connsiteX43" fmla="*/ 380444 w 4011346"/>
                <a:gd name="connsiteY43" fmla="*/ 1785415 h 1852160"/>
                <a:gd name="connsiteX44" fmla="*/ 407142 w 4011346"/>
                <a:gd name="connsiteY44" fmla="*/ 1805438 h 1852160"/>
                <a:gd name="connsiteX45" fmla="*/ 437177 w 4011346"/>
                <a:gd name="connsiteY45" fmla="*/ 1802101 h 1852160"/>
                <a:gd name="connsiteX46" fmla="*/ 507259 w 4011346"/>
                <a:gd name="connsiteY46" fmla="*/ 1852160 h 1852160"/>
                <a:gd name="connsiteX47" fmla="*/ 517271 w 4011346"/>
                <a:gd name="connsiteY47" fmla="*/ 1838811 h 1852160"/>
                <a:gd name="connsiteX48" fmla="*/ 507259 w 4011346"/>
                <a:gd name="connsiteY48" fmla="*/ 1798764 h 1852160"/>
                <a:gd name="connsiteX49" fmla="*/ 500584 w 4011346"/>
                <a:gd name="connsiteY49" fmla="*/ 1765392 h 1852160"/>
                <a:gd name="connsiteX50" fmla="*/ 483898 w 4011346"/>
                <a:gd name="connsiteY50" fmla="*/ 1722008 h 1852160"/>
                <a:gd name="connsiteX51" fmla="*/ 513933 w 4011346"/>
                <a:gd name="connsiteY51" fmla="*/ 1701984 h 1852160"/>
                <a:gd name="connsiteX52" fmla="*/ 547306 w 4011346"/>
                <a:gd name="connsiteY52" fmla="*/ 1678624 h 1852160"/>
                <a:gd name="connsiteX53" fmla="*/ 527282 w 4011346"/>
                <a:gd name="connsiteY53" fmla="*/ 1661938 h 1852160"/>
                <a:gd name="connsiteX54" fmla="*/ 517271 w 4011346"/>
                <a:gd name="connsiteY54" fmla="*/ 1628565 h 1852160"/>
                <a:gd name="connsiteX55" fmla="*/ 480561 w 4011346"/>
                <a:gd name="connsiteY55" fmla="*/ 1611879 h 1852160"/>
                <a:gd name="connsiteX56" fmla="*/ 470549 w 4011346"/>
                <a:gd name="connsiteY56" fmla="*/ 1591856 h 1852160"/>
                <a:gd name="connsiteX57" fmla="*/ 480561 w 4011346"/>
                <a:gd name="connsiteY57" fmla="*/ 1561821 h 1852160"/>
                <a:gd name="connsiteX58" fmla="*/ 490573 w 4011346"/>
                <a:gd name="connsiteY58" fmla="*/ 1521774 h 1852160"/>
                <a:gd name="connsiteX59" fmla="*/ 513933 w 4011346"/>
                <a:gd name="connsiteY59" fmla="*/ 1541798 h 1852160"/>
                <a:gd name="connsiteX60" fmla="*/ 520608 w 4011346"/>
                <a:gd name="connsiteY60" fmla="*/ 1525111 h 1852160"/>
                <a:gd name="connsiteX61" fmla="*/ 543968 w 4011346"/>
                <a:gd name="connsiteY61" fmla="*/ 1488402 h 1852160"/>
                <a:gd name="connsiteX62" fmla="*/ 574003 w 4011346"/>
                <a:gd name="connsiteY62" fmla="*/ 1471716 h 1852160"/>
                <a:gd name="connsiteX63" fmla="*/ 590690 w 4011346"/>
                <a:gd name="connsiteY63" fmla="*/ 1485065 h 1852160"/>
                <a:gd name="connsiteX64" fmla="*/ 610713 w 4011346"/>
                <a:gd name="connsiteY64" fmla="*/ 1458367 h 1852160"/>
                <a:gd name="connsiteX65" fmla="*/ 630736 w 4011346"/>
                <a:gd name="connsiteY65" fmla="*/ 1485065 h 1852160"/>
                <a:gd name="connsiteX66" fmla="*/ 657434 w 4011346"/>
                <a:gd name="connsiteY66" fmla="*/ 1508425 h 1852160"/>
                <a:gd name="connsiteX67" fmla="*/ 674120 w 4011346"/>
                <a:gd name="connsiteY67" fmla="*/ 1515100 h 1852160"/>
                <a:gd name="connsiteX68" fmla="*/ 697481 w 4011346"/>
                <a:gd name="connsiteY68" fmla="*/ 1515100 h 1852160"/>
                <a:gd name="connsiteX69" fmla="*/ 717504 w 4011346"/>
                <a:gd name="connsiteY69" fmla="*/ 1501751 h 1852160"/>
                <a:gd name="connsiteX70" fmla="*/ 744202 w 4011346"/>
                <a:gd name="connsiteY70" fmla="*/ 1501751 h 1852160"/>
                <a:gd name="connsiteX71" fmla="*/ 760888 w 4011346"/>
                <a:gd name="connsiteY71" fmla="*/ 1498414 h 1852160"/>
                <a:gd name="connsiteX72" fmla="*/ 790923 w 4011346"/>
                <a:gd name="connsiteY72" fmla="*/ 1531786 h 1852160"/>
                <a:gd name="connsiteX73" fmla="*/ 797598 w 4011346"/>
                <a:gd name="connsiteY73" fmla="*/ 1505088 h 1852160"/>
                <a:gd name="connsiteX74" fmla="*/ 817621 w 4011346"/>
                <a:gd name="connsiteY74" fmla="*/ 1521774 h 1852160"/>
                <a:gd name="connsiteX75" fmla="*/ 837644 w 4011346"/>
                <a:gd name="connsiteY75" fmla="*/ 1498414 h 1852160"/>
                <a:gd name="connsiteX76" fmla="*/ 827633 w 4011346"/>
                <a:gd name="connsiteY76" fmla="*/ 1478390 h 1852160"/>
                <a:gd name="connsiteX77" fmla="*/ 810946 w 4011346"/>
                <a:gd name="connsiteY77" fmla="*/ 1465041 h 1852160"/>
                <a:gd name="connsiteX78" fmla="*/ 810946 w 4011346"/>
                <a:gd name="connsiteY78" fmla="*/ 1438344 h 1852160"/>
                <a:gd name="connsiteX79" fmla="*/ 810946 w 4011346"/>
                <a:gd name="connsiteY79" fmla="*/ 1424995 h 1852160"/>
                <a:gd name="connsiteX80" fmla="*/ 830970 w 4011346"/>
                <a:gd name="connsiteY80" fmla="*/ 1421657 h 1852160"/>
                <a:gd name="connsiteX81" fmla="*/ 840981 w 4011346"/>
                <a:gd name="connsiteY81" fmla="*/ 1418320 h 1852160"/>
                <a:gd name="connsiteX82" fmla="*/ 820958 w 4011346"/>
                <a:gd name="connsiteY82" fmla="*/ 1381611 h 1852160"/>
                <a:gd name="connsiteX83" fmla="*/ 854330 w 4011346"/>
                <a:gd name="connsiteY83" fmla="*/ 1374936 h 1852160"/>
                <a:gd name="connsiteX84" fmla="*/ 891040 w 4011346"/>
                <a:gd name="connsiteY84" fmla="*/ 1381611 h 1852160"/>
                <a:gd name="connsiteX85" fmla="*/ 964459 w 4011346"/>
                <a:gd name="connsiteY85" fmla="*/ 1338227 h 1852160"/>
                <a:gd name="connsiteX86" fmla="*/ 1001168 w 4011346"/>
                <a:gd name="connsiteY86" fmla="*/ 1338227 h 1852160"/>
                <a:gd name="connsiteX87" fmla="*/ 1027866 w 4011346"/>
                <a:gd name="connsiteY87" fmla="*/ 1314866 h 1852160"/>
                <a:gd name="connsiteX88" fmla="*/ 1047890 w 4011346"/>
                <a:gd name="connsiteY88" fmla="*/ 1324878 h 1852160"/>
                <a:gd name="connsiteX89" fmla="*/ 1067913 w 4011346"/>
                <a:gd name="connsiteY89" fmla="*/ 1334889 h 1852160"/>
                <a:gd name="connsiteX90" fmla="*/ 1087936 w 4011346"/>
                <a:gd name="connsiteY90" fmla="*/ 1361587 h 1852160"/>
                <a:gd name="connsiteX91" fmla="*/ 1074587 w 4011346"/>
                <a:gd name="connsiteY91" fmla="*/ 1374936 h 1852160"/>
                <a:gd name="connsiteX92" fmla="*/ 1104622 w 4011346"/>
                <a:gd name="connsiteY92" fmla="*/ 1374936 h 1852160"/>
                <a:gd name="connsiteX93" fmla="*/ 1107960 w 4011346"/>
                <a:gd name="connsiteY93" fmla="*/ 1391622 h 1852160"/>
                <a:gd name="connsiteX94" fmla="*/ 1121309 w 4011346"/>
                <a:gd name="connsiteY94" fmla="*/ 1374936 h 1852160"/>
                <a:gd name="connsiteX95" fmla="*/ 1134657 w 4011346"/>
                <a:gd name="connsiteY95" fmla="*/ 1388285 h 1852160"/>
                <a:gd name="connsiteX96" fmla="*/ 1134657 w 4011346"/>
                <a:gd name="connsiteY96" fmla="*/ 1408308 h 1852160"/>
                <a:gd name="connsiteX97" fmla="*/ 1148006 w 4011346"/>
                <a:gd name="connsiteY97" fmla="*/ 1404971 h 1852160"/>
                <a:gd name="connsiteX98" fmla="*/ 1208076 w 4011346"/>
                <a:gd name="connsiteY98" fmla="*/ 1358250 h 1852160"/>
                <a:gd name="connsiteX99" fmla="*/ 1211414 w 4011346"/>
                <a:gd name="connsiteY99" fmla="*/ 1378273 h 1852160"/>
                <a:gd name="connsiteX100" fmla="*/ 1244786 w 4011346"/>
                <a:gd name="connsiteY100" fmla="*/ 1398297 h 1852160"/>
                <a:gd name="connsiteX101" fmla="*/ 1264809 w 4011346"/>
                <a:gd name="connsiteY101" fmla="*/ 1428332 h 1852160"/>
                <a:gd name="connsiteX102" fmla="*/ 1298181 w 4011346"/>
                <a:gd name="connsiteY102" fmla="*/ 1535123 h 1852160"/>
                <a:gd name="connsiteX103" fmla="*/ 1308193 w 4011346"/>
                <a:gd name="connsiteY103" fmla="*/ 1491739 h 1852160"/>
                <a:gd name="connsiteX104" fmla="*/ 1344903 w 4011346"/>
                <a:gd name="connsiteY104" fmla="*/ 1511762 h 1852160"/>
                <a:gd name="connsiteX105" fmla="*/ 1388287 w 4011346"/>
                <a:gd name="connsiteY105" fmla="*/ 1511762 h 1852160"/>
                <a:gd name="connsiteX106" fmla="*/ 1394961 w 4011346"/>
                <a:gd name="connsiteY106" fmla="*/ 1535123 h 1852160"/>
                <a:gd name="connsiteX107" fmla="*/ 1435008 w 4011346"/>
                <a:gd name="connsiteY107" fmla="*/ 1558484 h 1852160"/>
                <a:gd name="connsiteX108" fmla="*/ 1465043 w 4011346"/>
                <a:gd name="connsiteY108" fmla="*/ 1558484 h 1852160"/>
                <a:gd name="connsiteX109" fmla="*/ 1491741 w 4011346"/>
                <a:gd name="connsiteY109" fmla="*/ 1571833 h 1852160"/>
                <a:gd name="connsiteX110" fmla="*/ 1535125 w 4011346"/>
                <a:gd name="connsiteY110" fmla="*/ 1528449 h 1852160"/>
                <a:gd name="connsiteX111" fmla="*/ 1571834 w 4011346"/>
                <a:gd name="connsiteY111" fmla="*/ 1508425 h 1852160"/>
                <a:gd name="connsiteX112" fmla="*/ 1608544 w 4011346"/>
                <a:gd name="connsiteY112" fmla="*/ 1511762 h 1852160"/>
                <a:gd name="connsiteX113" fmla="*/ 1655265 w 4011346"/>
                <a:gd name="connsiteY113" fmla="*/ 1525111 h 1852160"/>
                <a:gd name="connsiteX114" fmla="*/ 1681963 w 4011346"/>
                <a:gd name="connsiteY114" fmla="*/ 1541798 h 1852160"/>
                <a:gd name="connsiteX115" fmla="*/ 1735358 w 4011346"/>
                <a:gd name="connsiteY115" fmla="*/ 1535123 h 1852160"/>
                <a:gd name="connsiteX116" fmla="*/ 1745370 w 4011346"/>
                <a:gd name="connsiteY116" fmla="*/ 1515100 h 1852160"/>
                <a:gd name="connsiteX117" fmla="*/ 1738695 w 4011346"/>
                <a:gd name="connsiteY117" fmla="*/ 1495076 h 1852160"/>
                <a:gd name="connsiteX118" fmla="*/ 1765393 w 4011346"/>
                <a:gd name="connsiteY118" fmla="*/ 1468379 h 1852160"/>
                <a:gd name="connsiteX119" fmla="*/ 1778742 w 4011346"/>
                <a:gd name="connsiteY119" fmla="*/ 1465041 h 1852160"/>
                <a:gd name="connsiteX120" fmla="*/ 1812114 w 4011346"/>
                <a:gd name="connsiteY120" fmla="*/ 1481727 h 1852160"/>
                <a:gd name="connsiteX121" fmla="*/ 1852161 w 4011346"/>
                <a:gd name="connsiteY121" fmla="*/ 1495076 h 1852160"/>
                <a:gd name="connsiteX122" fmla="*/ 1858836 w 4011346"/>
                <a:gd name="connsiteY122" fmla="*/ 1521774 h 1852160"/>
                <a:gd name="connsiteX123" fmla="*/ 1872184 w 4011346"/>
                <a:gd name="connsiteY123" fmla="*/ 1528449 h 1852160"/>
                <a:gd name="connsiteX124" fmla="*/ 1902219 w 4011346"/>
                <a:gd name="connsiteY124" fmla="*/ 1531786 h 1852160"/>
                <a:gd name="connsiteX125" fmla="*/ 1932254 w 4011346"/>
                <a:gd name="connsiteY125" fmla="*/ 1515100 h 1852160"/>
                <a:gd name="connsiteX126" fmla="*/ 1962290 w 4011346"/>
                <a:gd name="connsiteY126" fmla="*/ 1528449 h 1852160"/>
                <a:gd name="connsiteX127" fmla="*/ 1985650 w 4011346"/>
                <a:gd name="connsiteY127" fmla="*/ 1541798 h 1852160"/>
                <a:gd name="connsiteX128" fmla="*/ 1995662 w 4011346"/>
                <a:gd name="connsiteY128" fmla="*/ 1551809 h 1852160"/>
                <a:gd name="connsiteX129" fmla="*/ 2032371 w 4011346"/>
                <a:gd name="connsiteY129" fmla="*/ 1571833 h 1852160"/>
                <a:gd name="connsiteX130" fmla="*/ 2069081 w 4011346"/>
                <a:gd name="connsiteY130" fmla="*/ 1568495 h 1852160"/>
                <a:gd name="connsiteX131" fmla="*/ 2142500 w 4011346"/>
                <a:gd name="connsiteY131" fmla="*/ 1525111 h 1852160"/>
                <a:gd name="connsiteX132" fmla="*/ 2195895 w 4011346"/>
                <a:gd name="connsiteY132" fmla="*/ 1538460 h 1852160"/>
                <a:gd name="connsiteX133" fmla="*/ 2225930 w 4011346"/>
                <a:gd name="connsiteY133" fmla="*/ 1548472 h 1852160"/>
                <a:gd name="connsiteX134" fmla="*/ 2259303 w 4011346"/>
                <a:gd name="connsiteY134" fmla="*/ 1535123 h 1852160"/>
                <a:gd name="connsiteX135" fmla="*/ 2262640 w 4011346"/>
                <a:gd name="connsiteY135" fmla="*/ 1508425 h 1852160"/>
                <a:gd name="connsiteX136" fmla="*/ 2282663 w 4011346"/>
                <a:gd name="connsiteY136" fmla="*/ 1478390 h 1852160"/>
                <a:gd name="connsiteX137" fmla="*/ 2299349 w 4011346"/>
                <a:gd name="connsiteY137" fmla="*/ 1424995 h 1852160"/>
                <a:gd name="connsiteX138" fmla="*/ 2282663 w 4011346"/>
                <a:gd name="connsiteY138" fmla="*/ 1428332 h 1852160"/>
                <a:gd name="connsiteX139" fmla="*/ 2312698 w 4011346"/>
                <a:gd name="connsiteY139" fmla="*/ 1401634 h 1852160"/>
                <a:gd name="connsiteX140" fmla="*/ 2339396 w 4011346"/>
                <a:gd name="connsiteY140" fmla="*/ 1398297 h 1852160"/>
                <a:gd name="connsiteX141" fmla="*/ 2396129 w 4011346"/>
                <a:gd name="connsiteY141" fmla="*/ 1408308 h 1852160"/>
                <a:gd name="connsiteX142" fmla="*/ 2436176 w 4011346"/>
                <a:gd name="connsiteY142" fmla="*/ 1435006 h 1852160"/>
                <a:gd name="connsiteX143" fmla="*/ 2462873 w 4011346"/>
                <a:gd name="connsiteY143" fmla="*/ 1465041 h 1852160"/>
                <a:gd name="connsiteX144" fmla="*/ 2469548 w 4011346"/>
                <a:gd name="connsiteY144" fmla="*/ 1501751 h 1852160"/>
                <a:gd name="connsiteX145" fmla="*/ 2476222 w 4011346"/>
                <a:gd name="connsiteY145" fmla="*/ 1541798 h 1852160"/>
                <a:gd name="connsiteX146" fmla="*/ 2486234 w 4011346"/>
                <a:gd name="connsiteY146" fmla="*/ 1561821 h 1852160"/>
                <a:gd name="connsiteX147" fmla="*/ 2529618 w 4011346"/>
                <a:gd name="connsiteY147" fmla="*/ 1575170 h 1852160"/>
                <a:gd name="connsiteX148" fmla="*/ 2549641 w 4011346"/>
                <a:gd name="connsiteY148" fmla="*/ 1595193 h 1852160"/>
                <a:gd name="connsiteX149" fmla="*/ 2562990 w 4011346"/>
                <a:gd name="connsiteY149" fmla="*/ 1628565 h 1852160"/>
                <a:gd name="connsiteX150" fmla="*/ 2586351 w 4011346"/>
                <a:gd name="connsiteY150" fmla="*/ 1621891 h 1852160"/>
                <a:gd name="connsiteX151" fmla="*/ 2606374 w 4011346"/>
                <a:gd name="connsiteY151" fmla="*/ 1611879 h 1852160"/>
                <a:gd name="connsiteX152" fmla="*/ 2639746 w 4011346"/>
                <a:gd name="connsiteY152" fmla="*/ 1595193 h 1852160"/>
                <a:gd name="connsiteX153" fmla="*/ 2643084 w 4011346"/>
                <a:gd name="connsiteY153" fmla="*/ 1611879 h 1852160"/>
                <a:gd name="connsiteX154" fmla="*/ 2626398 w 4011346"/>
                <a:gd name="connsiteY154" fmla="*/ 1641914 h 1852160"/>
                <a:gd name="connsiteX155" fmla="*/ 2616386 w 4011346"/>
                <a:gd name="connsiteY155" fmla="*/ 1678624 h 1852160"/>
                <a:gd name="connsiteX156" fmla="*/ 2603037 w 4011346"/>
                <a:gd name="connsiteY156" fmla="*/ 1732019 h 1852160"/>
                <a:gd name="connsiteX157" fmla="*/ 2579676 w 4011346"/>
                <a:gd name="connsiteY157" fmla="*/ 1705322 h 1852160"/>
                <a:gd name="connsiteX158" fmla="*/ 2552979 w 4011346"/>
                <a:gd name="connsiteY158" fmla="*/ 1728682 h 1852160"/>
                <a:gd name="connsiteX159" fmla="*/ 2559653 w 4011346"/>
                <a:gd name="connsiteY159" fmla="*/ 1755380 h 1852160"/>
                <a:gd name="connsiteX160" fmla="*/ 2559653 w 4011346"/>
                <a:gd name="connsiteY160" fmla="*/ 1792089 h 1852160"/>
                <a:gd name="connsiteX161" fmla="*/ 2549641 w 4011346"/>
                <a:gd name="connsiteY161" fmla="*/ 1812113 h 1852160"/>
                <a:gd name="connsiteX162" fmla="*/ 2589688 w 4011346"/>
                <a:gd name="connsiteY162" fmla="*/ 1792089 h 1852160"/>
                <a:gd name="connsiteX163" fmla="*/ 2626398 w 4011346"/>
                <a:gd name="connsiteY163" fmla="*/ 1802101 h 1852160"/>
                <a:gd name="connsiteX164" fmla="*/ 2653095 w 4011346"/>
                <a:gd name="connsiteY164" fmla="*/ 1778741 h 1852160"/>
                <a:gd name="connsiteX165" fmla="*/ 2683130 w 4011346"/>
                <a:gd name="connsiteY165" fmla="*/ 1725345 h 1852160"/>
                <a:gd name="connsiteX166" fmla="*/ 2753212 w 4011346"/>
                <a:gd name="connsiteY166" fmla="*/ 1638577 h 1852160"/>
                <a:gd name="connsiteX167" fmla="*/ 2783247 w 4011346"/>
                <a:gd name="connsiteY167" fmla="*/ 1568495 h 1852160"/>
                <a:gd name="connsiteX168" fmla="*/ 2803271 w 4011346"/>
                <a:gd name="connsiteY168" fmla="*/ 1465041 h 1852160"/>
                <a:gd name="connsiteX169" fmla="*/ 2793259 w 4011346"/>
                <a:gd name="connsiteY169" fmla="*/ 1414983 h 1852160"/>
                <a:gd name="connsiteX170" fmla="*/ 2769898 w 4011346"/>
                <a:gd name="connsiteY170" fmla="*/ 1381611 h 1852160"/>
                <a:gd name="connsiteX171" fmla="*/ 2726514 w 4011346"/>
                <a:gd name="connsiteY171" fmla="*/ 1381611 h 1852160"/>
                <a:gd name="connsiteX172" fmla="*/ 2699817 w 4011346"/>
                <a:gd name="connsiteY172" fmla="*/ 1381611 h 1852160"/>
                <a:gd name="connsiteX173" fmla="*/ 2683130 w 4011346"/>
                <a:gd name="connsiteY173" fmla="*/ 1361587 h 1852160"/>
                <a:gd name="connsiteX174" fmla="*/ 2669781 w 4011346"/>
                <a:gd name="connsiteY174" fmla="*/ 1341564 h 1852160"/>
                <a:gd name="connsiteX175" fmla="*/ 2763224 w 4011346"/>
                <a:gd name="connsiteY175" fmla="*/ 1224761 h 1852160"/>
                <a:gd name="connsiteX176" fmla="*/ 2846654 w 4011346"/>
                <a:gd name="connsiteY176" fmla="*/ 1158017 h 1852160"/>
                <a:gd name="connsiteX177" fmla="*/ 2890038 w 4011346"/>
                <a:gd name="connsiteY177" fmla="*/ 1134656 h 1852160"/>
                <a:gd name="connsiteX178" fmla="*/ 2933422 w 4011346"/>
                <a:gd name="connsiteY178" fmla="*/ 1154679 h 1852160"/>
                <a:gd name="connsiteX179" fmla="*/ 2950109 w 4011346"/>
                <a:gd name="connsiteY179" fmla="*/ 1137993 h 1852160"/>
                <a:gd name="connsiteX180" fmla="*/ 2993492 w 4011346"/>
                <a:gd name="connsiteY180" fmla="*/ 1154679 h 1852160"/>
                <a:gd name="connsiteX181" fmla="*/ 3006841 w 4011346"/>
                <a:gd name="connsiteY181" fmla="*/ 1121307 h 1852160"/>
                <a:gd name="connsiteX182" fmla="*/ 3053563 w 4011346"/>
                <a:gd name="connsiteY182" fmla="*/ 1131319 h 1852160"/>
                <a:gd name="connsiteX183" fmla="*/ 3070249 w 4011346"/>
                <a:gd name="connsiteY183" fmla="*/ 1148005 h 1852160"/>
                <a:gd name="connsiteX184" fmla="*/ 3060237 w 4011346"/>
                <a:gd name="connsiteY184" fmla="*/ 1168028 h 1852160"/>
                <a:gd name="connsiteX185" fmla="*/ 3123644 w 4011346"/>
                <a:gd name="connsiteY185" fmla="*/ 1151342 h 1852160"/>
                <a:gd name="connsiteX186" fmla="*/ 3140330 w 4011346"/>
                <a:gd name="connsiteY186" fmla="*/ 1137993 h 1852160"/>
                <a:gd name="connsiteX187" fmla="*/ 3123644 w 4011346"/>
                <a:gd name="connsiteY187" fmla="*/ 1124644 h 1852160"/>
                <a:gd name="connsiteX188" fmla="*/ 3143668 w 4011346"/>
                <a:gd name="connsiteY188" fmla="*/ 1084598 h 1852160"/>
                <a:gd name="connsiteX189" fmla="*/ 3190389 w 4011346"/>
                <a:gd name="connsiteY189" fmla="*/ 1014516 h 1852160"/>
                <a:gd name="connsiteX190" fmla="*/ 3233773 w 4011346"/>
                <a:gd name="connsiteY190" fmla="*/ 1011179 h 1852160"/>
                <a:gd name="connsiteX191" fmla="*/ 3273819 w 4011346"/>
                <a:gd name="connsiteY191" fmla="*/ 1021190 h 1852160"/>
                <a:gd name="connsiteX192" fmla="*/ 3277157 w 4011346"/>
                <a:gd name="connsiteY192" fmla="*/ 1077923 h 1852160"/>
                <a:gd name="connsiteX193" fmla="*/ 3320541 w 4011346"/>
                <a:gd name="connsiteY193" fmla="*/ 1034539 h 1852160"/>
                <a:gd name="connsiteX194" fmla="*/ 3343901 w 4011346"/>
                <a:gd name="connsiteY194" fmla="*/ 1017853 h 1852160"/>
                <a:gd name="connsiteX195" fmla="*/ 3350576 w 4011346"/>
                <a:gd name="connsiteY195" fmla="*/ 984481 h 1852160"/>
                <a:gd name="connsiteX196" fmla="*/ 3377273 w 4011346"/>
                <a:gd name="connsiteY196" fmla="*/ 967795 h 1852160"/>
                <a:gd name="connsiteX197" fmla="*/ 3407309 w 4011346"/>
                <a:gd name="connsiteY197" fmla="*/ 977806 h 1852160"/>
                <a:gd name="connsiteX198" fmla="*/ 3373936 w 4011346"/>
                <a:gd name="connsiteY198" fmla="*/ 1007841 h 1852160"/>
                <a:gd name="connsiteX199" fmla="*/ 3360587 w 4011346"/>
                <a:gd name="connsiteY199" fmla="*/ 1057900 h 1852160"/>
                <a:gd name="connsiteX200" fmla="*/ 3323878 w 4011346"/>
                <a:gd name="connsiteY200" fmla="*/ 1097946 h 1852160"/>
                <a:gd name="connsiteX201" fmla="*/ 3210412 w 4011346"/>
                <a:gd name="connsiteY201" fmla="*/ 1194726 h 1852160"/>
                <a:gd name="connsiteX202" fmla="*/ 3163691 w 4011346"/>
                <a:gd name="connsiteY202" fmla="*/ 1264808 h 1852160"/>
                <a:gd name="connsiteX203" fmla="*/ 3160354 w 4011346"/>
                <a:gd name="connsiteY203" fmla="*/ 1338227 h 1852160"/>
                <a:gd name="connsiteX204" fmla="*/ 3170365 w 4011346"/>
                <a:gd name="connsiteY204" fmla="*/ 1428332 h 1852160"/>
                <a:gd name="connsiteX205" fmla="*/ 3190389 w 4011346"/>
                <a:gd name="connsiteY205" fmla="*/ 1491739 h 1852160"/>
                <a:gd name="connsiteX206" fmla="*/ 3217087 w 4011346"/>
                <a:gd name="connsiteY206" fmla="*/ 1481727 h 1852160"/>
                <a:gd name="connsiteX207" fmla="*/ 3240447 w 4011346"/>
                <a:gd name="connsiteY207" fmla="*/ 1414983 h 1852160"/>
                <a:gd name="connsiteX208" fmla="*/ 3270482 w 4011346"/>
                <a:gd name="connsiteY208" fmla="*/ 1411646 h 1852160"/>
                <a:gd name="connsiteX209" fmla="*/ 3287168 w 4011346"/>
                <a:gd name="connsiteY209" fmla="*/ 1351576 h 1852160"/>
                <a:gd name="connsiteX210" fmla="*/ 3313866 w 4011346"/>
                <a:gd name="connsiteY210" fmla="*/ 1341564 h 1852160"/>
                <a:gd name="connsiteX211" fmla="*/ 3313866 w 4011346"/>
                <a:gd name="connsiteY211" fmla="*/ 1311529 h 1852160"/>
                <a:gd name="connsiteX212" fmla="*/ 3337227 w 4011346"/>
                <a:gd name="connsiteY212" fmla="*/ 1274819 h 1852160"/>
                <a:gd name="connsiteX213" fmla="*/ 3330552 w 4011346"/>
                <a:gd name="connsiteY213" fmla="*/ 1231435 h 1852160"/>
                <a:gd name="connsiteX214" fmla="*/ 3333890 w 4011346"/>
                <a:gd name="connsiteY214" fmla="*/ 1201400 h 1852160"/>
                <a:gd name="connsiteX215" fmla="*/ 3323878 w 4011346"/>
                <a:gd name="connsiteY215" fmla="*/ 1191389 h 1852160"/>
                <a:gd name="connsiteX216" fmla="*/ 3363925 w 4011346"/>
                <a:gd name="connsiteY216" fmla="*/ 1104621 h 1852160"/>
                <a:gd name="connsiteX217" fmla="*/ 3383948 w 4011346"/>
                <a:gd name="connsiteY217" fmla="*/ 1114633 h 1852160"/>
                <a:gd name="connsiteX218" fmla="*/ 3410646 w 4011346"/>
                <a:gd name="connsiteY218" fmla="*/ 1087935 h 1852160"/>
                <a:gd name="connsiteX219" fmla="*/ 3420657 w 4011346"/>
                <a:gd name="connsiteY219" fmla="*/ 1114633 h 1852160"/>
                <a:gd name="connsiteX220" fmla="*/ 3447355 w 4011346"/>
                <a:gd name="connsiteY220" fmla="*/ 1097946 h 1852160"/>
                <a:gd name="connsiteX221" fmla="*/ 3477390 w 4011346"/>
                <a:gd name="connsiteY221" fmla="*/ 1087935 h 1852160"/>
                <a:gd name="connsiteX222" fmla="*/ 3514100 w 4011346"/>
                <a:gd name="connsiteY222" fmla="*/ 1114633 h 1852160"/>
                <a:gd name="connsiteX223" fmla="*/ 3574170 w 4011346"/>
                <a:gd name="connsiteY223" fmla="*/ 1047888 h 1852160"/>
                <a:gd name="connsiteX224" fmla="*/ 3637577 w 4011346"/>
                <a:gd name="connsiteY224" fmla="*/ 1001167 h 1852160"/>
                <a:gd name="connsiteX225" fmla="*/ 3690973 w 4011346"/>
                <a:gd name="connsiteY225" fmla="*/ 964457 h 1852160"/>
                <a:gd name="connsiteX226" fmla="*/ 3741031 w 4011346"/>
                <a:gd name="connsiteY226" fmla="*/ 991155 h 1852160"/>
                <a:gd name="connsiteX227" fmla="*/ 3751043 w 4011346"/>
                <a:gd name="connsiteY227" fmla="*/ 964457 h 1852160"/>
                <a:gd name="connsiteX228" fmla="*/ 3727682 w 4011346"/>
                <a:gd name="connsiteY228" fmla="*/ 897713 h 1852160"/>
                <a:gd name="connsiteX229" fmla="*/ 3700984 w 4011346"/>
                <a:gd name="connsiteY229" fmla="*/ 881027 h 1852160"/>
                <a:gd name="connsiteX230" fmla="*/ 3697647 w 4011346"/>
                <a:gd name="connsiteY230" fmla="*/ 850992 h 1852160"/>
                <a:gd name="connsiteX231" fmla="*/ 3751043 w 4011346"/>
                <a:gd name="connsiteY231" fmla="*/ 857666 h 1852160"/>
                <a:gd name="connsiteX232" fmla="*/ 3774403 w 4011346"/>
                <a:gd name="connsiteY232" fmla="*/ 814282 h 1852160"/>
                <a:gd name="connsiteX233" fmla="*/ 3767729 w 4011346"/>
                <a:gd name="connsiteY233" fmla="*/ 787584 h 1852160"/>
                <a:gd name="connsiteX234" fmla="*/ 3794427 w 4011346"/>
                <a:gd name="connsiteY234" fmla="*/ 754212 h 1852160"/>
                <a:gd name="connsiteX235" fmla="*/ 3804438 w 4011346"/>
                <a:gd name="connsiteY235" fmla="*/ 797596 h 1852160"/>
                <a:gd name="connsiteX236" fmla="*/ 3827799 w 4011346"/>
                <a:gd name="connsiteY236" fmla="*/ 814282 h 1852160"/>
                <a:gd name="connsiteX237" fmla="*/ 3874520 w 4011346"/>
                <a:gd name="connsiteY237" fmla="*/ 834306 h 1852160"/>
                <a:gd name="connsiteX238" fmla="*/ 3894544 w 4011346"/>
                <a:gd name="connsiteY238" fmla="*/ 861003 h 1852160"/>
                <a:gd name="connsiteX239" fmla="*/ 3941265 w 4011346"/>
                <a:gd name="connsiteY239" fmla="*/ 884364 h 1852160"/>
                <a:gd name="connsiteX240" fmla="*/ 3947939 w 4011346"/>
                <a:gd name="connsiteY240" fmla="*/ 871015 h 1852160"/>
                <a:gd name="connsiteX241" fmla="*/ 3957951 w 4011346"/>
                <a:gd name="connsiteY241" fmla="*/ 807608 h 1852160"/>
                <a:gd name="connsiteX242" fmla="*/ 4004672 w 4011346"/>
                <a:gd name="connsiteY242" fmla="*/ 800933 h 1852160"/>
                <a:gd name="connsiteX243" fmla="*/ 4011346 w 4011346"/>
                <a:gd name="connsiteY243" fmla="*/ 767561 h 1852160"/>
                <a:gd name="connsiteX244" fmla="*/ 3967963 w 4011346"/>
                <a:gd name="connsiteY244" fmla="*/ 730852 h 1852160"/>
                <a:gd name="connsiteX245" fmla="*/ 3921241 w 4011346"/>
                <a:gd name="connsiteY245" fmla="*/ 714165 h 1852160"/>
                <a:gd name="connsiteX246" fmla="*/ 3907892 w 4011346"/>
                <a:gd name="connsiteY246" fmla="*/ 717503 h 1852160"/>
                <a:gd name="connsiteX247" fmla="*/ 3907892 w 4011346"/>
                <a:gd name="connsiteY247" fmla="*/ 750875 h 1852160"/>
                <a:gd name="connsiteX248" fmla="*/ 3887869 w 4011346"/>
                <a:gd name="connsiteY248" fmla="*/ 744200 h 1852160"/>
                <a:gd name="connsiteX249" fmla="*/ 3874520 w 4011346"/>
                <a:gd name="connsiteY249" fmla="*/ 690805 h 1852160"/>
                <a:gd name="connsiteX250" fmla="*/ 3817787 w 4011346"/>
                <a:gd name="connsiteY250" fmla="*/ 627398 h 1852160"/>
                <a:gd name="connsiteX251" fmla="*/ 3717671 w 4011346"/>
                <a:gd name="connsiteY251" fmla="*/ 550641 h 1852160"/>
                <a:gd name="connsiteX252" fmla="*/ 3664275 w 4011346"/>
                <a:gd name="connsiteY252" fmla="*/ 530618 h 1852160"/>
                <a:gd name="connsiteX253" fmla="*/ 3584181 w 4011346"/>
                <a:gd name="connsiteY253" fmla="*/ 523944 h 1852160"/>
                <a:gd name="connsiteX254" fmla="*/ 3520774 w 4011346"/>
                <a:gd name="connsiteY254" fmla="*/ 507257 h 1852160"/>
                <a:gd name="connsiteX255" fmla="*/ 3530786 w 4011346"/>
                <a:gd name="connsiteY255" fmla="*/ 547304 h 1852160"/>
                <a:gd name="connsiteX256" fmla="*/ 3537460 w 4011346"/>
                <a:gd name="connsiteY256" fmla="*/ 574002 h 1852160"/>
                <a:gd name="connsiteX257" fmla="*/ 3507425 w 4011346"/>
                <a:gd name="connsiteY257" fmla="*/ 597362 h 1852160"/>
                <a:gd name="connsiteX258" fmla="*/ 3477390 w 4011346"/>
                <a:gd name="connsiteY258" fmla="*/ 570665 h 1852160"/>
                <a:gd name="connsiteX259" fmla="*/ 3477390 w 4011346"/>
                <a:gd name="connsiteY259" fmla="*/ 550641 h 1852160"/>
                <a:gd name="connsiteX260" fmla="*/ 3504088 w 4011346"/>
                <a:gd name="connsiteY260" fmla="*/ 530618 h 1852160"/>
                <a:gd name="connsiteX261" fmla="*/ 3467379 w 4011346"/>
                <a:gd name="connsiteY261" fmla="*/ 517269 h 1852160"/>
                <a:gd name="connsiteX262" fmla="*/ 3450692 w 4011346"/>
                <a:gd name="connsiteY262" fmla="*/ 543967 h 1852160"/>
                <a:gd name="connsiteX263" fmla="*/ 3440681 w 4011346"/>
                <a:gd name="connsiteY263" fmla="*/ 557316 h 1852160"/>
                <a:gd name="connsiteX264" fmla="*/ 3357250 w 4011346"/>
                <a:gd name="connsiteY264" fmla="*/ 543967 h 1852160"/>
                <a:gd name="connsiteX265" fmla="*/ 3297180 w 4011346"/>
                <a:gd name="connsiteY265" fmla="*/ 550641 h 1852160"/>
                <a:gd name="connsiteX266" fmla="*/ 3267145 w 4011346"/>
                <a:gd name="connsiteY266" fmla="*/ 527281 h 1852160"/>
                <a:gd name="connsiteX267" fmla="*/ 3267145 w 4011346"/>
                <a:gd name="connsiteY267" fmla="*/ 490571 h 1852160"/>
                <a:gd name="connsiteX268" fmla="*/ 3203738 w 4011346"/>
                <a:gd name="connsiteY268" fmla="*/ 433838 h 1852160"/>
                <a:gd name="connsiteX269" fmla="*/ 3076923 w 4011346"/>
                <a:gd name="connsiteY269" fmla="*/ 440513 h 1852160"/>
                <a:gd name="connsiteX270" fmla="*/ 3043551 w 4011346"/>
                <a:gd name="connsiteY270" fmla="*/ 417152 h 1852160"/>
                <a:gd name="connsiteX271" fmla="*/ 3000167 w 4011346"/>
                <a:gd name="connsiteY271" fmla="*/ 370431 h 1852160"/>
                <a:gd name="connsiteX272" fmla="*/ 3013516 w 4011346"/>
                <a:gd name="connsiteY272" fmla="*/ 363757 h 1852160"/>
                <a:gd name="connsiteX273" fmla="*/ 3000167 w 4011346"/>
                <a:gd name="connsiteY273" fmla="*/ 343733 h 1852160"/>
                <a:gd name="connsiteX274" fmla="*/ 2970132 w 4011346"/>
                <a:gd name="connsiteY274" fmla="*/ 340396 h 1852160"/>
                <a:gd name="connsiteX275" fmla="*/ 2920073 w 4011346"/>
                <a:gd name="connsiteY275" fmla="*/ 387117 h 1852160"/>
                <a:gd name="connsiteX276" fmla="*/ 2920073 w 4011346"/>
                <a:gd name="connsiteY276" fmla="*/ 387117 h 1852160"/>
                <a:gd name="connsiteX277" fmla="*/ 2916736 w 4011346"/>
                <a:gd name="connsiteY277" fmla="*/ 337059 h 1852160"/>
                <a:gd name="connsiteX278" fmla="*/ 2936760 w 4011346"/>
                <a:gd name="connsiteY278" fmla="*/ 333722 h 1852160"/>
                <a:gd name="connsiteX279" fmla="*/ 2866678 w 4011346"/>
                <a:gd name="connsiteY279" fmla="*/ 303687 h 1852160"/>
                <a:gd name="connsiteX280" fmla="*/ 2813282 w 4011346"/>
                <a:gd name="connsiteY280" fmla="*/ 300349 h 1852160"/>
                <a:gd name="connsiteX281" fmla="*/ 2793259 w 4011346"/>
                <a:gd name="connsiteY281" fmla="*/ 323710 h 1852160"/>
                <a:gd name="connsiteX282" fmla="*/ 2743200 w 4011346"/>
                <a:gd name="connsiteY282" fmla="*/ 333722 h 1852160"/>
                <a:gd name="connsiteX283" fmla="*/ 2786584 w 4011346"/>
                <a:gd name="connsiteY283" fmla="*/ 343733 h 1852160"/>
                <a:gd name="connsiteX284" fmla="*/ 2763224 w 4011346"/>
                <a:gd name="connsiteY284" fmla="*/ 363757 h 1852160"/>
                <a:gd name="connsiteX285" fmla="*/ 2769898 w 4011346"/>
                <a:gd name="connsiteY285" fmla="*/ 413815 h 1852160"/>
                <a:gd name="connsiteX286" fmla="*/ 2749875 w 4011346"/>
                <a:gd name="connsiteY286" fmla="*/ 397129 h 1852160"/>
                <a:gd name="connsiteX287" fmla="*/ 2733189 w 4011346"/>
                <a:gd name="connsiteY287" fmla="*/ 410478 h 1852160"/>
                <a:gd name="connsiteX288" fmla="*/ 2666444 w 4011346"/>
                <a:gd name="connsiteY288" fmla="*/ 400466 h 1852160"/>
                <a:gd name="connsiteX289" fmla="*/ 2636409 w 4011346"/>
                <a:gd name="connsiteY289" fmla="*/ 410478 h 1852160"/>
                <a:gd name="connsiteX290" fmla="*/ 2603037 w 4011346"/>
                <a:gd name="connsiteY290" fmla="*/ 370431 h 1852160"/>
                <a:gd name="connsiteX291" fmla="*/ 2569665 w 4011346"/>
                <a:gd name="connsiteY291" fmla="*/ 453862 h 1852160"/>
                <a:gd name="connsiteX292" fmla="*/ 2552979 w 4011346"/>
                <a:gd name="connsiteY292" fmla="*/ 473885 h 1852160"/>
                <a:gd name="connsiteX293" fmla="*/ 2469548 w 4011346"/>
                <a:gd name="connsiteY293" fmla="*/ 337059 h 1852160"/>
                <a:gd name="connsiteX294" fmla="*/ 2446187 w 4011346"/>
                <a:gd name="connsiteY294" fmla="*/ 353745 h 1852160"/>
                <a:gd name="connsiteX295" fmla="*/ 2442850 w 4011346"/>
                <a:gd name="connsiteY295" fmla="*/ 320373 h 1852160"/>
                <a:gd name="connsiteX296" fmla="*/ 2449525 w 4011346"/>
                <a:gd name="connsiteY296" fmla="*/ 250291 h 1852160"/>
                <a:gd name="connsiteX297" fmla="*/ 2386117 w 4011346"/>
                <a:gd name="connsiteY297" fmla="*/ 223593 h 1852160"/>
                <a:gd name="connsiteX298" fmla="*/ 2369431 w 4011346"/>
                <a:gd name="connsiteY298" fmla="*/ 263640 h 1852160"/>
                <a:gd name="connsiteX299" fmla="*/ 2379443 w 4011346"/>
                <a:gd name="connsiteY299" fmla="*/ 287000 h 1852160"/>
                <a:gd name="connsiteX300" fmla="*/ 2376106 w 4011346"/>
                <a:gd name="connsiteY300" fmla="*/ 307024 h 1852160"/>
                <a:gd name="connsiteX301" fmla="*/ 2352745 w 4011346"/>
                <a:gd name="connsiteY301" fmla="*/ 283663 h 1852160"/>
                <a:gd name="connsiteX302" fmla="*/ 2316036 w 4011346"/>
                <a:gd name="connsiteY302" fmla="*/ 290338 h 1852160"/>
                <a:gd name="connsiteX303" fmla="*/ 2272652 w 4011346"/>
                <a:gd name="connsiteY303" fmla="*/ 276989 h 1852160"/>
                <a:gd name="connsiteX304" fmla="*/ 2245954 w 4011346"/>
                <a:gd name="connsiteY304" fmla="*/ 236942 h 1852160"/>
                <a:gd name="connsiteX305" fmla="*/ 2209244 w 4011346"/>
                <a:gd name="connsiteY305" fmla="*/ 233605 h 1852160"/>
                <a:gd name="connsiteX306" fmla="*/ 2159186 w 4011346"/>
                <a:gd name="connsiteY306" fmla="*/ 223593 h 1852160"/>
                <a:gd name="connsiteX307" fmla="*/ 2132488 w 4011346"/>
                <a:gd name="connsiteY307" fmla="*/ 240279 h 1852160"/>
                <a:gd name="connsiteX308" fmla="*/ 2115802 w 4011346"/>
                <a:gd name="connsiteY308" fmla="*/ 253628 h 1852160"/>
                <a:gd name="connsiteX309" fmla="*/ 2115802 w 4011346"/>
                <a:gd name="connsiteY309" fmla="*/ 223593 h 1852160"/>
                <a:gd name="connsiteX310" fmla="*/ 2082430 w 4011346"/>
                <a:gd name="connsiteY310" fmla="*/ 220256 h 1852160"/>
                <a:gd name="connsiteX311" fmla="*/ 2045720 w 4011346"/>
                <a:gd name="connsiteY311" fmla="*/ 193558 h 1852160"/>
                <a:gd name="connsiteX312" fmla="*/ 2025697 w 4011346"/>
                <a:gd name="connsiteY312" fmla="*/ 223593 h 1852160"/>
                <a:gd name="connsiteX313" fmla="*/ 2055732 w 4011346"/>
                <a:gd name="connsiteY313" fmla="*/ 220256 h 1852160"/>
                <a:gd name="connsiteX314" fmla="*/ 2045720 w 4011346"/>
                <a:gd name="connsiteY314" fmla="*/ 246954 h 1852160"/>
                <a:gd name="connsiteX315" fmla="*/ 1988987 w 4011346"/>
                <a:gd name="connsiteY315" fmla="*/ 266977 h 1852160"/>
                <a:gd name="connsiteX316" fmla="*/ 1935592 w 4011346"/>
                <a:gd name="connsiteY316" fmla="*/ 276989 h 1852160"/>
                <a:gd name="connsiteX317" fmla="*/ 1995662 w 4011346"/>
                <a:gd name="connsiteY317" fmla="*/ 220256 h 1852160"/>
                <a:gd name="connsiteX318" fmla="*/ 2055732 w 4011346"/>
                <a:gd name="connsiteY318" fmla="*/ 150174 h 1852160"/>
                <a:gd name="connsiteX319" fmla="*/ 2055732 w 4011346"/>
                <a:gd name="connsiteY319" fmla="*/ 150174 h 1852160"/>
                <a:gd name="connsiteX320" fmla="*/ 1688637 w 4011346"/>
                <a:gd name="connsiteY320" fmla="*/ 33372 h 1852160"/>
                <a:gd name="connsiteX321" fmla="*/ 1615218 w 4011346"/>
                <a:gd name="connsiteY321" fmla="*/ 0 h 1852160"/>
                <a:gd name="connsiteX322" fmla="*/ 1638579 w 4011346"/>
                <a:gd name="connsiteY322" fmla="*/ 30035 h 1852160"/>
                <a:gd name="connsiteX323" fmla="*/ 1528449 w 4011346"/>
                <a:gd name="connsiteY323" fmla="*/ 56731 h 1852160"/>
                <a:gd name="connsiteX324" fmla="*/ 1465043 w 4011346"/>
                <a:gd name="connsiteY324" fmla="*/ 140162 h 1852160"/>
                <a:gd name="connsiteX325" fmla="*/ 1448357 w 4011346"/>
                <a:gd name="connsiteY325" fmla="*/ 166860 h 1852160"/>
                <a:gd name="connsiteX326" fmla="*/ 1481729 w 4011346"/>
                <a:gd name="connsiteY326" fmla="*/ 200233 h 1852160"/>
                <a:gd name="connsiteX327" fmla="*/ 1481729 w 4011346"/>
                <a:gd name="connsiteY327" fmla="*/ 230268 h 1852160"/>
                <a:gd name="connsiteX328" fmla="*/ 1458368 w 4011346"/>
                <a:gd name="connsiteY328" fmla="*/ 233605 h 1852160"/>
                <a:gd name="connsiteX329" fmla="*/ 1458368 w 4011346"/>
                <a:gd name="connsiteY329" fmla="*/ 213581 h 1852160"/>
                <a:gd name="connsiteX330" fmla="*/ 1418322 w 4011346"/>
                <a:gd name="connsiteY330" fmla="*/ 223593 h 1852160"/>
                <a:gd name="connsiteX331" fmla="*/ 1368263 w 4011346"/>
                <a:gd name="connsiteY331" fmla="*/ 230268 h 1852160"/>
                <a:gd name="connsiteX332" fmla="*/ 1321542 w 4011346"/>
                <a:gd name="connsiteY332" fmla="*/ 236942 h 1852160"/>
                <a:gd name="connsiteX333" fmla="*/ 1318205 w 4011346"/>
                <a:gd name="connsiteY333" fmla="*/ 323710 h 1852160"/>
                <a:gd name="connsiteX334" fmla="*/ 1358252 w 4011346"/>
                <a:gd name="connsiteY334" fmla="*/ 347071 h 1852160"/>
                <a:gd name="connsiteX335" fmla="*/ 1374938 w 4011346"/>
                <a:gd name="connsiteY335" fmla="*/ 377106 h 1852160"/>
                <a:gd name="connsiteX336" fmla="*/ 1384949 w 4011346"/>
                <a:gd name="connsiteY336" fmla="*/ 400466 h 1852160"/>
                <a:gd name="connsiteX337" fmla="*/ 1394961 w 4011346"/>
                <a:gd name="connsiteY337" fmla="*/ 450525 h 1852160"/>
                <a:gd name="connsiteX338" fmla="*/ 1384949 w 4011346"/>
                <a:gd name="connsiteY338" fmla="*/ 480560 h 1852160"/>
                <a:gd name="connsiteX339" fmla="*/ 1358252 w 4011346"/>
                <a:gd name="connsiteY339" fmla="*/ 447187 h 1852160"/>
                <a:gd name="connsiteX340" fmla="*/ 1361589 w 4011346"/>
                <a:gd name="connsiteY340" fmla="*/ 417152 h 1852160"/>
                <a:gd name="connsiteX341" fmla="*/ 1351577 w 4011346"/>
                <a:gd name="connsiteY341" fmla="*/ 377106 h 1852160"/>
                <a:gd name="connsiteX342" fmla="*/ 1328217 w 4011346"/>
                <a:gd name="connsiteY342" fmla="*/ 383780 h 1852160"/>
                <a:gd name="connsiteX343" fmla="*/ 1281495 w 4011346"/>
                <a:gd name="connsiteY343" fmla="*/ 347071 h 1852160"/>
                <a:gd name="connsiteX344" fmla="*/ 1241449 w 4011346"/>
                <a:gd name="connsiteY344" fmla="*/ 343733 h 1852160"/>
                <a:gd name="connsiteX345" fmla="*/ 1241449 w 4011346"/>
                <a:gd name="connsiteY345" fmla="*/ 390454 h 1852160"/>
                <a:gd name="connsiteX346" fmla="*/ 1201402 w 4011346"/>
                <a:gd name="connsiteY346" fmla="*/ 370431 h 1852160"/>
                <a:gd name="connsiteX347" fmla="*/ 1228100 w 4011346"/>
                <a:gd name="connsiteY347" fmla="*/ 420489 h 1852160"/>
                <a:gd name="connsiteX348" fmla="*/ 1258135 w 4011346"/>
                <a:gd name="connsiteY348" fmla="*/ 430501 h 1852160"/>
                <a:gd name="connsiteX349" fmla="*/ 1258135 w 4011346"/>
                <a:gd name="connsiteY349" fmla="*/ 450525 h 1852160"/>
                <a:gd name="connsiteX350" fmla="*/ 1198065 w 4011346"/>
                <a:gd name="connsiteY350" fmla="*/ 427164 h 1852160"/>
                <a:gd name="connsiteX351" fmla="*/ 1181379 w 4011346"/>
                <a:gd name="connsiteY351" fmla="*/ 427164 h 1852160"/>
                <a:gd name="connsiteX352" fmla="*/ 1178041 w 4011346"/>
                <a:gd name="connsiteY352" fmla="*/ 383780 h 1852160"/>
                <a:gd name="connsiteX353" fmla="*/ 1171367 w 4011346"/>
                <a:gd name="connsiteY353" fmla="*/ 297012 h 1852160"/>
                <a:gd name="connsiteX354" fmla="*/ 1161355 w 4011346"/>
                <a:gd name="connsiteY354" fmla="*/ 367094 h 1852160"/>
                <a:gd name="connsiteX355" fmla="*/ 1137995 w 4011346"/>
                <a:gd name="connsiteY355" fmla="*/ 397129 h 1852160"/>
                <a:gd name="connsiteX356" fmla="*/ 1158018 w 4011346"/>
                <a:gd name="connsiteY356" fmla="*/ 443850 h 1852160"/>
                <a:gd name="connsiteX357" fmla="*/ 1158018 w 4011346"/>
                <a:gd name="connsiteY357" fmla="*/ 477222 h 1852160"/>
                <a:gd name="connsiteX358" fmla="*/ 1141332 w 4011346"/>
                <a:gd name="connsiteY358" fmla="*/ 527281 h 1852160"/>
                <a:gd name="connsiteX359" fmla="*/ 1154681 w 4011346"/>
                <a:gd name="connsiteY359" fmla="*/ 560653 h 1852160"/>
                <a:gd name="connsiteX360" fmla="*/ 1184716 w 4011346"/>
                <a:gd name="connsiteY360" fmla="*/ 567327 h 1852160"/>
                <a:gd name="connsiteX361" fmla="*/ 1221425 w 4011346"/>
                <a:gd name="connsiteY361" fmla="*/ 574002 h 1852160"/>
                <a:gd name="connsiteX362" fmla="*/ 1241449 w 4011346"/>
                <a:gd name="connsiteY362" fmla="*/ 597362 h 1852160"/>
                <a:gd name="connsiteX363" fmla="*/ 1258135 w 4011346"/>
                <a:gd name="connsiteY363" fmla="*/ 640746 h 1852160"/>
                <a:gd name="connsiteX364" fmla="*/ 1258135 w 4011346"/>
                <a:gd name="connsiteY364" fmla="*/ 640746 h 1852160"/>
                <a:gd name="connsiteX365" fmla="*/ 1254798 w 4011346"/>
                <a:gd name="connsiteY365" fmla="*/ 674119 h 1852160"/>
                <a:gd name="connsiteX366" fmla="*/ 1274821 w 4011346"/>
                <a:gd name="connsiteY366" fmla="*/ 694142 h 1852160"/>
                <a:gd name="connsiteX367" fmla="*/ 1244786 w 4011346"/>
                <a:gd name="connsiteY367" fmla="*/ 700817 h 1852160"/>
                <a:gd name="connsiteX368" fmla="*/ 1224763 w 4011346"/>
                <a:gd name="connsiteY368" fmla="*/ 660770 h 1852160"/>
                <a:gd name="connsiteX369" fmla="*/ 1224763 w 4011346"/>
                <a:gd name="connsiteY369" fmla="*/ 620723 h 1852160"/>
                <a:gd name="connsiteX370" fmla="*/ 1194727 w 4011346"/>
                <a:gd name="connsiteY370" fmla="*/ 584014 h 1852160"/>
                <a:gd name="connsiteX371" fmla="*/ 1164692 w 4011346"/>
                <a:gd name="connsiteY371" fmla="*/ 627398 h 1852160"/>
                <a:gd name="connsiteX372" fmla="*/ 1178041 w 4011346"/>
                <a:gd name="connsiteY372" fmla="*/ 670781 h 1852160"/>
                <a:gd name="connsiteX373" fmla="*/ 1137995 w 4011346"/>
                <a:gd name="connsiteY373" fmla="*/ 727514 h 1852160"/>
                <a:gd name="connsiteX374" fmla="*/ 1097948 w 4011346"/>
                <a:gd name="connsiteY374" fmla="*/ 784247 h 1852160"/>
                <a:gd name="connsiteX375" fmla="*/ 1007843 w 4011346"/>
                <a:gd name="connsiteY375" fmla="*/ 747538 h 1852160"/>
                <a:gd name="connsiteX376" fmla="*/ 1074587 w 4011346"/>
                <a:gd name="connsiteY376" fmla="*/ 744200 h 1852160"/>
                <a:gd name="connsiteX377" fmla="*/ 1107960 w 4011346"/>
                <a:gd name="connsiteY377" fmla="*/ 680793 h 1852160"/>
                <a:gd name="connsiteX378" fmla="*/ 1121309 w 4011346"/>
                <a:gd name="connsiteY378" fmla="*/ 637409 h 1852160"/>
                <a:gd name="connsiteX379" fmla="*/ 1127983 w 4011346"/>
                <a:gd name="connsiteY379" fmla="*/ 604037 h 1852160"/>
                <a:gd name="connsiteX380" fmla="*/ 1117971 w 4011346"/>
                <a:gd name="connsiteY380" fmla="*/ 587351 h 1852160"/>
                <a:gd name="connsiteX381" fmla="*/ 1114634 w 4011346"/>
                <a:gd name="connsiteY381" fmla="*/ 537292 h 1852160"/>
                <a:gd name="connsiteX382" fmla="*/ 1104622 w 4011346"/>
                <a:gd name="connsiteY382" fmla="*/ 457199 h 1852160"/>
                <a:gd name="connsiteX383" fmla="*/ 1101285 w 4011346"/>
                <a:gd name="connsiteY383" fmla="*/ 397129 h 1852160"/>
                <a:gd name="connsiteX384" fmla="*/ 1124646 w 4011346"/>
                <a:gd name="connsiteY384" fmla="*/ 303687 h 1852160"/>
                <a:gd name="connsiteX385" fmla="*/ 1031203 w 4011346"/>
                <a:gd name="connsiteY385" fmla="*/ 293675 h 1852160"/>
                <a:gd name="connsiteX386" fmla="*/ 1014517 w 4011346"/>
                <a:gd name="connsiteY386" fmla="*/ 350408 h 1852160"/>
                <a:gd name="connsiteX387" fmla="*/ 1024529 w 4011346"/>
                <a:gd name="connsiteY387" fmla="*/ 397129 h 1852160"/>
                <a:gd name="connsiteX388" fmla="*/ 981145 w 4011346"/>
                <a:gd name="connsiteY388" fmla="*/ 450525 h 1852160"/>
                <a:gd name="connsiteX389" fmla="*/ 991157 w 4011346"/>
                <a:gd name="connsiteY389" fmla="*/ 487234 h 1852160"/>
                <a:gd name="connsiteX390" fmla="*/ 981145 w 4011346"/>
                <a:gd name="connsiteY390" fmla="*/ 533955 h 1852160"/>
                <a:gd name="connsiteX391" fmla="*/ 1001168 w 4011346"/>
                <a:gd name="connsiteY391" fmla="*/ 557316 h 1852160"/>
                <a:gd name="connsiteX392" fmla="*/ 1017854 w 4011346"/>
                <a:gd name="connsiteY392" fmla="*/ 604037 h 1852160"/>
                <a:gd name="connsiteX393" fmla="*/ 1047890 w 4011346"/>
                <a:gd name="connsiteY393" fmla="*/ 590688 h 1852160"/>
                <a:gd name="connsiteX394" fmla="*/ 1014517 w 4011346"/>
                <a:gd name="connsiteY394" fmla="*/ 644084 h 1852160"/>
                <a:gd name="connsiteX395" fmla="*/ 957784 w 4011346"/>
                <a:gd name="connsiteY395" fmla="*/ 590688 h 1852160"/>
                <a:gd name="connsiteX396" fmla="*/ 884365 w 4011346"/>
                <a:gd name="connsiteY396" fmla="*/ 553979 h 1852160"/>
                <a:gd name="connsiteX397" fmla="*/ 824295 w 4011346"/>
                <a:gd name="connsiteY397" fmla="*/ 530618 h 1852160"/>
                <a:gd name="connsiteX398" fmla="*/ 810946 w 4011346"/>
                <a:gd name="connsiteY398" fmla="*/ 567327 h 1852160"/>
                <a:gd name="connsiteX399" fmla="*/ 827633 w 4011346"/>
                <a:gd name="connsiteY399" fmla="*/ 604037 h 1852160"/>
                <a:gd name="connsiteX400" fmla="*/ 814284 w 4011346"/>
                <a:gd name="connsiteY400" fmla="*/ 627398 h 1852160"/>
                <a:gd name="connsiteX401" fmla="*/ 800935 w 4011346"/>
                <a:gd name="connsiteY401" fmla="*/ 644084 h 1852160"/>
                <a:gd name="connsiteX402" fmla="*/ 770900 w 4011346"/>
                <a:gd name="connsiteY402" fmla="*/ 587351 h 1852160"/>
                <a:gd name="connsiteX403" fmla="*/ 744202 w 4011346"/>
                <a:gd name="connsiteY403" fmla="*/ 624060 h 1852160"/>
                <a:gd name="connsiteX404" fmla="*/ 707492 w 4011346"/>
                <a:gd name="connsiteY404" fmla="*/ 617386 h 1852160"/>
                <a:gd name="connsiteX405" fmla="*/ 654097 w 4011346"/>
                <a:gd name="connsiteY405" fmla="*/ 654095 h 1852160"/>
                <a:gd name="connsiteX406" fmla="*/ 644085 w 4011346"/>
                <a:gd name="connsiteY406" fmla="*/ 630735 h 1852160"/>
                <a:gd name="connsiteX407" fmla="*/ 654097 w 4011346"/>
                <a:gd name="connsiteY407" fmla="*/ 594025 h 1852160"/>
                <a:gd name="connsiteX408" fmla="*/ 614050 w 4011346"/>
                <a:gd name="connsiteY408" fmla="*/ 630735 h 1852160"/>
                <a:gd name="connsiteX409" fmla="*/ 594027 w 4011346"/>
                <a:gd name="connsiteY409" fmla="*/ 630735 h 1852160"/>
                <a:gd name="connsiteX410" fmla="*/ 533957 w 4011346"/>
                <a:gd name="connsiteY410" fmla="*/ 664107 h 1852160"/>
                <a:gd name="connsiteX411" fmla="*/ 510596 w 4011346"/>
                <a:gd name="connsiteY411" fmla="*/ 687468 h 1852160"/>
                <a:gd name="connsiteX412" fmla="*/ 500584 w 4011346"/>
                <a:gd name="connsiteY412" fmla="*/ 734189 h 1852160"/>
                <a:gd name="connsiteX413" fmla="*/ 450526 w 4011346"/>
                <a:gd name="connsiteY413" fmla="*/ 720840 h 1852160"/>
                <a:gd name="connsiteX414" fmla="*/ 433840 w 4011346"/>
                <a:gd name="connsiteY414" fmla="*/ 684130 h 1852160"/>
                <a:gd name="connsiteX415" fmla="*/ 467212 w 4011346"/>
                <a:gd name="connsiteY415" fmla="*/ 654095 h 1852160"/>
                <a:gd name="connsiteX416" fmla="*/ 453863 w 4011346"/>
                <a:gd name="connsiteY416" fmla="*/ 630735 h 1852160"/>
                <a:gd name="connsiteX417" fmla="*/ 390456 w 4011346"/>
                <a:gd name="connsiteY417" fmla="*/ 600700 h 1852160"/>
                <a:gd name="connsiteX418" fmla="*/ 417154 w 4011346"/>
                <a:gd name="connsiteY418" fmla="*/ 650758 h 1852160"/>
                <a:gd name="connsiteX419" fmla="*/ 407142 w 4011346"/>
                <a:gd name="connsiteY419" fmla="*/ 694142 h 1852160"/>
                <a:gd name="connsiteX420" fmla="*/ 413817 w 4011346"/>
                <a:gd name="connsiteY420" fmla="*/ 730852 h 1852160"/>
                <a:gd name="connsiteX421" fmla="*/ 427165 w 4011346"/>
                <a:gd name="connsiteY421" fmla="*/ 754212 h 1852160"/>
                <a:gd name="connsiteX422" fmla="*/ 413817 w 4011346"/>
                <a:gd name="connsiteY422" fmla="*/ 784247 h 1852160"/>
                <a:gd name="connsiteX423" fmla="*/ 390456 w 4011346"/>
                <a:gd name="connsiteY423" fmla="*/ 760887 h 1852160"/>
                <a:gd name="connsiteX424" fmla="*/ 360421 w 4011346"/>
                <a:gd name="connsiteY424" fmla="*/ 757549 h 1852160"/>
                <a:gd name="connsiteX425" fmla="*/ 333723 w 4011346"/>
                <a:gd name="connsiteY425" fmla="*/ 797596 h 1852160"/>
                <a:gd name="connsiteX426" fmla="*/ 307025 w 4011346"/>
                <a:gd name="connsiteY426" fmla="*/ 817619 h 1852160"/>
                <a:gd name="connsiteX427" fmla="*/ 320374 w 4011346"/>
                <a:gd name="connsiteY427" fmla="*/ 844317 h 1852160"/>
                <a:gd name="connsiteX428" fmla="*/ 303688 w 4011346"/>
                <a:gd name="connsiteY428" fmla="*/ 867678 h 1852160"/>
                <a:gd name="connsiteX429" fmla="*/ 233606 w 4011346"/>
                <a:gd name="connsiteY429" fmla="*/ 830968 h 1852160"/>
                <a:gd name="connsiteX430" fmla="*/ 243618 w 4011346"/>
                <a:gd name="connsiteY430" fmla="*/ 881027 h 1852160"/>
                <a:gd name="connsiteX431" fmla="*/ 263641 w 4011346"/>
                <a:gd name="connsiteY431" fmla="*/ 901050 h 1852160"/>
                <a:gd name="connsiteX432" fmla="*/ 250292 w 4011346"/>
                <a:gd name="connsiteY432" fmla="*/ 914399 h 1852160"/>
                <a:gd name="connsiteX433" fmla="*/ 193560 w 4011346"/>
                <a:gd name="connsiteY433" fmla="*/ 877689 h 1852160"/>
                <a:gd name="connsiteX434" fmla="*/ 170199 w 4011346"/>
                <a:gd name="connsiteY434" fmla="*/ 837643 h 1852160"/>
                <a:gd name="connsiteX435" fmla="*/ 170199 w 4011346"/>
                <a:gd name="connsiteY435" fmla="*/ 790922 h 1852160"/>
                <a:gd name="connsiteX436" fmla="*/ 133490 w 4011346"/>
                <a:gd name="connsiteY436" fmla="*/ 714165 h 1852160"/>
                <a:gd name="connsiteX437" fmla="*/ 196897 w 4011346"/>
                <a:gd name="connsiteY437" fmla="*/ 744200 h 1852160"/>
                <a:gd name="connsiteX438" fmla="*/ 256967 w 4011346"/>
                <a:gd name="connsiteY438" fmla="*/ 774235 h 1852160"/>
                <a:gd name="connsiteX439" fmla="*/ 293676 w 4011346"/>
                <a:gd name="connsiteY439" fmla="*/ 777573 h 1852160"/>
                <a:gd name="connsiteX440" fmla="*/ 327049 w 4011346"/>
                <a:gd name="connsiteY440" fmla="*/ 747538 h 1852160"/>
                <a:gd name="connsiteX441" fmla="*/ 343735 w 4011346"/>
                <a:gd name="connsiteY441" fmla="*/ 710828 h 1852160"/>
                <a:gd name="connsiteX442" fmla="*/ 333723 w 4011346"/>
                <a:gd name="connsiteY442" fmla="*/ 660770 h 1852160"/>
                <a:gd name="connsiteX443" fmla="*/ 290339 w 4011346"/>
                <a:gd name="connsiteY443" fmla="*/ 640746 h 1852160"/>
                <a:gd name="connsiteX444" fmla="*/ 236944 w 4011346"/>
                <a:gd name="connsiteY444" fmla="*/ 594025 h 1852160"/>
                <a:gd name="connsiteX445" fmla="*/ 133490 w 4011346"/>
                <a:gd name="connsiteY445" fmla="*/ 537292 h 1852160"/>
                <a:gd name="connsiteX0" fmla="*/ 133490 w 4011346"/>
                <a:gd name="connsiteY0" fmla="*/ 540630 h 1855498"/>
                <a:gd name="connsiteX1" fmla="*/ 46722 w 4011346"/>
                <a:gd name="connsiteY1" fmla="*/ 570665 h 1855498"/>
                <a:gd name="connsiteX2" fmla="*/ 33373 w 4011346"/>
                <a:gd name="connsiteY2" fmla="*/ 600700 h 1855498"/>
                <a:gd name="connsiteX3" fmla="*/ 43384 w 4011346"/>
                <a:gd name="connsiteY3" fmla="*/ 630736 h 1855498"/>
                <a:gd name="connsiteX4" fmla="*/ 60071 w 4011346"/>
                <a:gd name="connsiteY4" fmla="*/ 657433 h 1855498"/>
                <a:gd name="connsiteX5" fmla="*/ 73419 w 4011346"/>
                <a:gd name="connsiteY5" fmla="*/ 687468 h 1855498"/>
                <a:gd name="connsiteX6" fmla="*/ 56733 w 4011346"/>
                <a:gd name="connsiteY6" fmla="*/ 710829 h 1855498"/>
                <a:gd name="connsiteX7" fmla="*/ 76757 w 4011346"/>
                <a:gd name="connsiteY7" fmla="*/ 790922 h 1855498"/>
                <a:gd name="connsiteX8" fmla="*/ 66745 w 4011346"/>
                <a:gd name="connsiteY8" fmla="*/ 807609 h 1855498"/>
                <a:gd name="connsiteX9" fmla="*/ 70082 w 4011346"/>
                <a:gd name="connsiteY9" fmla="*/ 834306 h 1855498"/>
                <a:gd name="connsiteX10" fmla="*/ 70082 w 4011346"/>
                <a:gd name="connsiteY10" fmla="*/ 874353 h 1855498"/>
                <a:gd name="connsiteX11" fmla="*/ 80094 w 4011346"/>
                <a:gd name="connsiteY11" fmla="*/ 894376 h 1855498"/>
                <a:gd name="connsiteX12" fmla="*/ 76757 w 4011346"/>
                <a:gd name="connsiteY12" fmla="*/ 917737 h 1855498"/>
                <a:gd name="connsiteX13" fmla="*/ 106792 w 4011346"/>
                <a:gd name="connsiteY13" fmla="*/ 951109 h 1855498"/>
                <a:gd name="connsiteX14" fmla="*/ 106792 w 4011346"/>
                <a:gd name="connsiteY14" fmla="*/ 981144 h 1855498"/>
                <a:gd name="connsiteX15" fmla="*/ 13349 w 4011346"/>
                <a:gd name="connsiteY15" fmla="*/ 1071249 h 1855498"/>
                <a:gd name="connsiteX16" fmla="*/ 33373 w 4011346"/>
                <a:gd name="connsiteY16" fmla="*/ 1104622 h 1855498"/>
                <a:gd name="connsiteX17" fmla="*/ 33373 w 4011346"/>
                <a:gd name="connsiteY17" fmla="*/ 1104622 h 1855498"/>
                <a:gd name="connsiteX18" fmla="*/ 16687 w 4011346"/>
                <a:gd name="connsiteY18" fmla="*/ 1134657 h 1855498"/>
                <a:gd name="connsiteX19" fmla="*/ 3338 w 4011346"/>
                <a:gd name="connsiteY19" fmla="*/ 1164692 h 1855498"/>
                <a:gd name="connsiteX20" fmla="*/ 0 w 4011346"/>
                <a:gd name="connsiteY20" fmla="*/ 1224762 h 1855498"/>
                <a:gd name="connsiteX21" fmla="*/ 16687 w 4011346"/>
                <a:gd name="connsiteY21" fmla="*/ 1268146 h 1855498"/>
                <a:gd name="connsiteX22" fmla="*/ 20024 w 4011346"/>
                <a:gd name="connsiteY22" fmla="*/ 1301518 h 1855498"/>
                <a:gd name="connsiteX23" fmla="*/ 56733 w 4011346"/>
                <a:gd name="connsiteY23" fmla="*/ 1311530 h 1855498"/>
                <a:gd name="connsiteX24" fmla="*/ 116803 w 4011346"/>
                <a:gd name="connsiteY24" fmla="*/ 1398298 h 1855498"/>
                <a:gd name="connsiteX25" fmla="*/ 96780 w 4011346"/>
                <a:gd name="connsiteY25" fmla="*/ 1421658 h 1855498"/>
                <a:gd name="connsiteX26" fmla="*/ 93443 w 4011346"/>
                <a:gd name="connsiteY26" fmla="*/ 1451693 h 1855498"/>
                <a:gd name="connsiteX27" fmla="*/ 120141 w 4011346"/>
                <a:gd name="connsiteY27" fmla="*/ 1455030 h 1855498"/>
                <a:gd name="connsiteX28" fmla="*/ 160187 w 4011346"/>
                <a:gd name="connsiteY28" fmla="*/ 1468379 h 1855498"/>
                <a:gd name="connsiteX29" fmla="*/ 186885 w 4011346"/>
                <a:gd name="connsiteY29" fmla="*/ 1481728 h 1855498"/>
                <a:gd name="connsiteX30" fmla="*/ 213583 w 4011346"/>
                <a:gd name="connsiteY30" fmla="*/ 1511763 h 1855498"/>
                <a:gd name="connsiteX31" fmla="*/ 243618 w 4011346"/>
                <a:gd name="connsiteY31" fmla="*/ 1515100 h 1855498"/>
                <a:gd name="connsiteX32" fmla="*/ 287002 w 4011346"/>
                <a:gd name="connsiteY32" fmla="*/ 1545136 h 1855498"/>
                <a:gd name="connsiteX33" fmla="*/ 310363 w 4011346"/>
                <a:gd name="connsiteY33" fmla="*/ 1555147 h 1855498"/>
                <a:gd name="connsiteX34" fmla="*/ 310363 w 4011346"/>
                <a:gd name="connsiteY34" fmla="*/ 1591857 h 1855498"/>
                <a:gd name="connsiteX35" fmla="*/ 270316 w 4011346"/>
                <a:gd name="connsiteY35" fmla="*/ 1631903 h 1855498"/>
                <a:gd name="connsiteX36" fmla="*/ 280327 w 4011346"/>
                <a:gd name="connsiteY36" fmla="*/ 1655264 h 1855498"/>
                <a:gd name="connsiteX37" fmla="*/ 273653 w 4011346"/>
                <a:gd name="connsiteY37" fmla="*/ 1675287 h 1855498"/>
                <a:gd name="connsiteX38" fmla="*/ 266979 w 4011346"/>
                <a:gd name="connsiteY38" fmla="*/ 1691973 h 1855498"/>
                <a:gd name="connsiteX39" fmla="*/ 240281 w 4011346"/>
                <a:gd name="connsiteY39" fmla="*/ 1732020 h 1855498"/>
                <a:gd name="connsiteX40" fmla="*/ 307025 w 4011346"/>
                <a:gd name="connsiteY40" fmla="*/ 1768730 h 1855498"/>
                <a:gd name="connsiteX41" fmla="*/ 337060 w 4011346"/>
                <a:gd name="connsiteY41" fmla="*/ 1775404 h 1855498"/>
                <a:gd name="connsiteX42" fmla="*/ 360421 w 4011346"/>
                <a:gd name="connsiteY42" fmla="*/ 1782079 h 1855498"/>
                <a:gd name="connsiteX43" fmla="*/ 380444 w 4011346"/>
                <a:gd name="connsiteY43" fmla="*/ 1788753 h 1855498"/>
                <a:gd name="connsiteX44" fmla="*/ 407142 w 4011346"/>
                <a:gd name="connsiteY44" fmla="*/ 1808776 h 1855498"/>
                <a:gd name="connsiteX45" fmla="*/ 437177 w 4011346"/>
                <a:gd name="connsiteY45" fmla="*/ 1805439 h 1855498"/>
                <a:gd name="connsiteX46" fmla="*/ 507259 w 4011346"/>
                <a:gd name="connsiteY46" fmla="*/ 1855498 h 1855498"/>
                <a:gd name="connsiteX47" fmla="*/ 517271 w 4011346"/>
                <a:gd name="connsiteY47" fmla="*/ 1842149 h 1855498"/>
                <a:gd name="connsiteX48" fmla="*/ 507259 w 4011346"/>
                <a:gd name="connsiteY48" fmla="*/ 1802102 h 1855498"/>
                <a:gd name="connsiteX49" fmla="*/ 500584 w 4011346"/>
                <a:gd name="connsiteY49" fmla="*/ 1768730 h 1855498"/>
                <a:gd name="connsiteX50" fmla="*/ 483898 w 4011346"/>
                <a:gd name="connsiteY50" fmla="*/ 1725346 h 1855498"/>
                <a:gd name="connsiteX51" fmla="*/ 513933 w 4011346"/>
                <a:gd name="connsiteY51" fmla="*/ 1705322 h 1855498"/>
                <a:gd name="connsiteX52" fmla="*/ 547306 w 4011346"/>
                <a:gd name="connsiteY52" fmla="*/ 1681962 h 1855498"/>
                <a:gd name="connsiteX53" fmla="*/ 527282 w 4011346"/>
                <a:gd name="connsiteY53" fmla="*/ 1665276 h 1855498"/>
                <a:gd name="connsiteX54" fmla="*/ 517271 w 4011346"/>
                <a:gd name="connsiteY54" fmla="*/ 1631903 h 1855498"/>
                <a:gd name="connsiteX55" fmla="*/ 480561 w 4011346"/>
                <a:gd name="connsiteY55" fmla="*/ 1615217 h 1855498"/>
                <a:gd name="connsiteX56" fmla="*/ 470549 w 4011346"/>
                <a:gd name="connsiteY56" fmla="*/ 1595194 h 1855498"/>
                <a:gd name="connsiteX57" fmla="*/ 480561 w 4011346"/>
                <a:gd name="connsiteY57" fmla="*/ 1565159 h 1855498"/>
                <a:gd name="connsiteX58" fmla="*/ 490573 w 4011346"/>
                <a:gd name="connsiteY58" fmla="*/ 1525112 h 1855498"/>
                <a:gd name="connsiteX59" fmla="*/ 513933 w 4011346"/>
                <a:gd name="connsiteY59" fmla="*/ 1545136 h 1855498"/>
                <a:gd name="connsiteX60" fmla="*/ 520608 w 4011346"/>
                <a:gd name="connsiteY60" fmla="*/ 1528449 h 1855498"/>
                <a:gd name="connsiteX61" fmla="*/ 543968 w 4011346"/>
                <a:gd name="connsiteY61" fmla="*/ 1491740 h 1855498"/>
                <a:gd name="connsiteX62" fmla="*/ 574003 w 4011346"/>
                <a:gd name="connsiteY62" fmla="*/ 1475054 h 1855498"/>
                <a:gd name="connsiteX63" fmla="*/ 590690 w 4011346"/>
                <a:gd name="connsiteY63" fmla="*/ 1488403 h 1855498"/>
                <a:gd name="connsiteX64" fmla="*/ 610713 w 4011346"/>
                <a:gd name="connsiteY64" fmla="*/ 1461705 h 1855498"/>
                <a:gd name="connsiteX65" fmla="*/ 630736 w 4011346"/>
                <a:gd name="connsiteY65" fmla="*/ 1488403 h 1855498"/>
                <a:gd name="connsiteX66" fmla="*/ 657434 w 4011346"/>
                <a:gd name="connsiteY66" fmla="*/ 1511763 h 1855498"/>
                <a:gd name="connsiteX67" fmla="*/ 674120 w 4011346"/>
                <a:gd name="connsiteY67" fmla="*/ 1518438 h 1855498"/>
                <a:gd name="connsiteX68" fmla="*/ 697481 w 4011346"/>
                <a:gd name="connsiteY68" fmla="*/ 1518438 h 1855498"/>
                <a:gd name="connsiteX69" fmla="*/ 717504 w 4011346"/>
                <a:gd name="connsiteY69" fmla="*/ 1505089 h 1855498"/>
                <a:gd name="connsiteX70" fmla="*/ 744202 w 4011346"/>
                <a:gd name="connsiteY70" fmla="*/ 1505089 h 1855498"/>
                <a:gd name="connsiteX71" fmla="*/ 760888 w 4011346"/>
                <a:gd name="connsiteY71" fmla="*/ 1501752 h 1855498"/>
                <a:gd name="connsiteX72" fmla="*/ 790923 w 4011346"/>
                <a:gd name="connsiteY72" fmla="*/ 1535124 h 1855498"/>
                <a:gd name="connsiteX73" fmla="*/ 797598 w 4011346"/>
                <a:gd name="connsiteY73" fmla="*/ 1508426 h 1855498"/>
                <a:gd name="connsiteX74" fmla="*/ 817621 w 4011346"/>
                <a:gd name="connsiteY74" fmla="*/ 1525112 h 1855498"/>
                <a:gd name="connsiteX75" fmla="*/ 837644 w 4011346"/>
                <a:gd name="connsiteY75" fmla="*/ 1501752 h 1855498"/>
                <a:gd name="connsiteX76" fmla="*/ 827633 w 4011346"/>
                <a:gd name="connsiteY76" fmla="*/ 1481728 h 1855498"/>
                <a:gd name="connsiteX77" fmla="*/ 810946 w 4011346"/>
                <a:gd name="connsiteY77" fmla="*/ 1468379 h 1855498"/>
                <a:gd name="connsiteX78" fmla="*/ 810946 w 4011346"/>
                <a:gd name="connsiteY78" fmla="*/ 1441682 h 1855498"/>
                <a:gd name="connsiteX79" fmla="*/ 810946 w 4011346"/>
                <a:gd name="connsiteY79" fmla="*/ 1428333 h 1855498"/>
                <a:gd name="connsiteX80" fmla="*/ 830970 w 4011346"/>
                <a:gd name="connsiteY80" fmla="*/ 1424995 h 1855498"/>
                <a:gd name="connsiteX81" fmla="*/ 840981 w 4011346"/>
                <a:gd name="connsiteY81" fmla="*/ 1421658 h 1855498"/>
                <a:gd name="connsiteX82" fmla="*/ 820958 w 4011346"/>
                <a:gd name="connsiteY82" fmla="*/ 1384949 h 1855498"/>
                <a:gd name="connsiteX83" fmla="*/ 854330 w 4011346"/>
                <a:gd name="connsiteY83" fmla="*/ 1378274 h 1855498"/>
                <a:gd name="connsiteX84" fmla="*/ 891040 w 4011346"/>
                <a:gd name="connsiteY84" fmla="*/ 1384949 h 1855498"/>
                <a:gd name="connsiteX85" fmla="*/ 964459 w 4011346"/>
                <a:gd name="connsiteY85" fmla="*/ 1341565 h 1855498"/>
                <a:gd name="connsiteX86" fmla="*/ 1001168 w 4011346"/>
                <a:gd name="connsiteY86" fmla="*/ 1341565 h 1855498"/>
                <a:gd name="connsiteX87" fmla="*/ 1027866 w 4011346"/>
                <a:gd name="connsiteY87" fmla="*/ 1318204 h 1855498"/>
                <a:gd name="connsiteX88" fmla="*/ 1047890 w 4011346"/>
                <a:gd name="connsiteY88" fmla="*/ 1328216 h 1855498"/>
                <a:gd name="connsiteX89" fmla="*/ 1067913 w 4011346"/>
                <a:gd name="connsiteY89" fmla="*/ 1338227 h 1855498"/>
                <a:gd name="connsiteX90" fmla="*/ 1087936 w 4011346"/>
                <a:gd name="connsiteY90" fmla="*/ 1364925 h 1855498"/>
                <a:gd name="connsiteX91" fmla="*/ 1074587 w 4011346"/>
                <a:gd name="connsiteY91" fmla="*/ 1378274 h 1855498"/>
                <a:gd name="connsiteX92" fmla="*/ 1104622 w 4011346"/>
                <a:gd name="connsiteY92" fmla="*/ 1378274 h 1855498"/>
                <a:gd name="connsiteX93" fmla="*/ 1107960 w 4011346"/>
                <a:gd name="connsiteY93" fmla="*/ 1394960 h 1855498"/>
                <a:gd name="connsiteX94" fmla="*/ 1121309 w 4011346"/>
                <a:gd name="connsiteY94" fmla="*/ 1378274 h 1855498"/>
                <a:gd name="connsiteX95" fmla="*/ 1134657 w 4011346"/>
                <a:gd name="connsiteY95" fmla="*/ 1391623 h 1855498"/>
                <a:gd name="connsiteX96" fmla="*/ 1134657 w 4011346"/>
                <a:gd name="connsiteY96" fmla="*/ 1411646 h 1855498"/>
                <a:gd name="connsiteX97" fmla="*/ 1148006 w 4011346"/>
                <a:gd name="connsiteY97" fmla="*/ 1408309 h 1855498"/>
                <a:gd name="connsiteX98" fmla="*/ 1208076 w 4011346"/>
                <a:gd name="connsiteY98" fmla="*/ 1361588 h 1855498"/>
                <a:gd name="connsiteX99" fmla="*/ 1211414 w 4011346"/>
                <a:gd name="connsiteY99" fmla="*/ 1381611 h 1855498"/>
                <a:gd name="connsiteX100" fmla="*/ 1244786 w 4011346"/>
                <a:gd name="connsiteY100" fmla="*/ 1401635 h 1855498"/>
                <a:gd name="connsiteX101" fmla="*/ 1264809 w 4011346"/>
                <a:gd name="connsiteY101" fmla="*/ 1431670 h 1855498"/>
                <a:gd name="connsiteX102" fmla="*/ 1298181 w 4011346"/>
                <a:gd name="connsiteY102" fmla="*/ 1538461 h 1855498"/>
                <a:gd name="connsiteX103" fmla="*/ 1308193 w 4011346"/>
                <a:gd name="connsiteY103" fmla="*/ 1495077 h 1855498"/>
                <a:gd name="connsiteX104" fmla="*/ 1344903 w 4011346"/>
                <a:gd name="connsiteY104" fmla="*/ 1515100 h 1855498"/>
                <a:gd name="connsiteX105" fmla="*/ 1388287 w 4011346"/>
                <a:gd name="connsiteY105" fmla="*/ 1515100 h 1855498"/>
                <a:gd name="connsiteX106" fmla="*/ 1394961 w 4011346"/>
                <a:gd name="connsiteY106" fmla="*/ 1538461 h 1855498"/>
                <a:gd name="connsiteX107" fmla="*/ 1435008 w 4011346"/>
                <a:gd name="connsiteY107" fmla="*/ 1561822 h 1855498"/>
                <a:gd name="connsiteX108" fmla="*/ 1465043 w 4011346"/>
                <a:gd name="connsiteY108" fmla="*/ 1561822 h 1855498"/>
                <a:gd name="connsiteX109" fmla="*/ 1491741 w 4011346"/>
                <a:gd name="connsiteY109" fmla="*/ 1575171 h 1855498"/>
                <a:gd name="connsiteX110" fmla="*/ 1535125 w 4011346"/>
                <a:gd name="connsiteY110" fmla="*/ 1531787 h 1855498"/>
                <a:gd name="connsiteX111" fmla="*/ 1571834 w 4011346"/>
                <a:gd name="connsiteY111" fmla="*/ 1511763 h 1855498"/>
                <a:gd name="connsiteX112" fmla="*/ 1608544 w 4011346"/>
                <a:gd name="connsiteY112" fmla="*/ 1515100 h 1855498"/>
                <a:gd name="connsiteX113" fmla="*/ 1655265 w 4011346"/>
                <a:gd name="connsiteY113" fmla="*/ 1528449 h 1855498"/>
                <a:gd name="connsiteX114" fmla="*/ 1681963 w 4011346"/>
                <a:gd name="connsiteY114" fmla="*/ 1545136 h 1855498"/>
                <a:gd name="connsiteX115" fmla="*/ 1735358 w 4011346"/>
                <a:gd name="connsiteY115" fmla="*/ 1538461 h 1855498"/>
                <a:gd name="connsiteX116" fmla="*/ 1745370 w 4011346"/>
                <a:gd name="connsiteY116" fmla="*/ 1518438 h 1855498"/>
                <a:gd name="connsiteX117" fmla="*/ 1738695 w 4011346"/>
                <a:gd name="connsiteY117" fmla="*/ 1498414 h 1855498"/>
                <a:gd name="connsiteX118" fmla="*/ 1765393 w 4011346"/>
                <a:gd name="connsiteY118" fmla="*/ 1471717 h 1855498"/>
                <a:gd name="connsiteX119" fmla="*/ 1778742 w 4011346"/>
                <a:gd name="connsiteY119" fmla="*/ 1468379 h 1855498"/>
                <a:gd name="connsiteX120" fmla="*/ 1812114 w 4011346"/>
                <a:gd name="connsiteY120" fmla="*/ 1485065 h 1855498"/>
                <a:gd name="connsiteX121" fmla="*/ 1852161 w 4011346"/>
                <a:gd name="connsiteY121" fmla="*/ 1498414 h 1855498"/>
                <a:gd name="connsiteX122" fmla="*/ 1858836 w 4011346"/>
                <a:gd name="connsiteY122" fmla="*/ 1525112 h 1855498"/>
                <a:gd name="connsiteX123" fmla="*/ 1872184 w 4011346"/>
                <a:gd name="connsiteY123" fmla="*/ 1531787 h 1855498"/>
                <a:gd name="connsiteX124" fmla="*/ 1902219 w 4011346"/>
                <a:gd name="connsiteY124" fmla="*/ 1535124 h 1855498"/>
                <a:gd name="connsiteX125" fmla="*/ 1932254 w 4011346"/>
                <a:gd name="connsiteY125" fmla="*/ 1518438 h 1855498"/>
                <a:gd name="connsiteX126" fmla="*/ 1962290 w 4011346"/>
                <a:gd name="connsiteY126" fmla="*/ 1531787 h 1855498"/>
                <a:gd name="connsiteX127" fmla="*/ 1985650 w 4011346"/>
                <a:gd name="connsiteY127" fmla="*/ 1545136 h 1855498"/>
                <a:gd name="connsiteX128" fmla="*/ 1995662 w 4011346"/>
                <a:gd name="connsiteY128" fmla="*/ 1555147 h 1855498"/>
                <a:gd name="connsiteX129" fmla="*/ 2032371 w 4011346"/>
                <a:gd name="connsiteY129" fmla="*/ 1575171 h 1855498"/>
                <a:gd name="connsiteX130" fmla="*/ 2069081 w 4011346"/>
                <a:gd name="connsiteY130" fmla="*/ 1571833 h 1855498"/>
                <a:gd name="connsiteX131" fmla="*/ 2142500 w 4011346"/>
                <a:gd name="connsiteY131" fmla="*/ 1528449 h 1855498"/>
                <a:gd name="connsiteX132" fmla="*/ 2195895 w 4011346"/>
                <a:gd name="connsiteY132" fmla="*/ 1541798 h 1855498"/>
                <a:gd name="connsiteX133" fmla="*/ 2225930 w 4011346"/>
                <a:gd name="connsiteY133" fmla="*/ 1551810 h 1855498"/>
                <a:gd name="connsiteX134" fmla="*/ 2259303 w 4011346"/>
                <a:gd name="connsiteY134" fmla="*/ 1538461 h 1855498"/>
                <a:gd name="connsiteX135" fmla="*/ 2262640 w 4011346"/>
                <a:gd name="connsiteY135" fmla="*/ 1511763 h 1855498"/>
                <a:gd name="connsiteX136" fmla="*/ 2282663 w 4011346"/>
                <a:gd name="connsiteY136" fmla="*/ 1481728 h 1855498"/>
                <a:gd name="connsiteX137" fmla="*/ 2299349 w 4011346"/>
                <a:gd name="connsiteY137" fmla="*/ 1428333 h 1855498"/>
                <a:gd name="connsiteX138" fmla="*/ 2282663 w 4011346"/>
                <a:gd name="connsiteY138" fmla="*/ 1431670 h 1855498"/>
                <a:gd name="connsiteX139" fmla="*/ 2312698 w 4011346"/>
                <a:gd name="connsiteY139" fmla="*/ 1404972 h 1855498"/>
                <a:gd name="connsiteX140" fmla="*/ 2339396 w 4011346"/>
                <a:gd name="connsiteY140" fmla="*/ 1401635 h 1855498"/>
                <a:gd name="connsiteX141" fmla="*/ 2396129 w 4011346"/>
                <a:gd name="connsiteY141" fmla="*/ 1411646 h 1855498"/>
                <a:gd name="connsiteX142" fmla="*/ 2436176 w 4011346"/>
                <a:gd name="connsiteY142" fmla="*/ 1438344 h 1855498"/>
                <a:gd name="connsiteX143" fmla="*/ 2462873 w 4011346"/>
                <a:gd name="connsiteY143" fmla="*/ 1468379 h 1855498"/>
                <a:gd name="connsiteX144" fmla="*/ 2469548 w 4011346"/>
                <a:gd name="connsiteY144" fmla="*/ 1505089 h 1855498"/>
                <a:gd name="connsiteX145" fmla="*/ 2476222 w 4011346"/>
                <a:gd name="connsiteY145" fmla="*/ 1545136 h 1855498"/>
                <a:gd name="connsiteX146" fmla="*/ 2486234 w 4011346"/>
                <a:gd name="connsiteY146" fmla="*/ 1565159 h 1855498"/>
                <a:gd name="connsiteX147" fmla="*/ 2529618 w 4011346"/>
                <a:gd name="connsiteY147" fmla="*/ 1578508 h 1855498"/>
                <a:gd name="connsiteX148" fmla="*/ 2549641 w 4011346"/>
                <a:gd name="connsiteY148" fmla="*/ 1598531 h 1855498"/>
                <a:gd name="connsiteX149" fmla="*/ 2562990 w 4011346"/>
                <a:gd name="connsiteY149" fmla="*/ 1631903 h 1855498"/>
                <a:gd name="connsiteX150" fmla="*/ 2586351 w 4011346"/>
                <a:gd name="connsiteY150" fmla="*/ 1625229 h 1855498"/>
                <a:gd name="connsiteX151" fmla="*/ 2606374 w 4011346"/>
                <a:gd name="connsiteY151" fmla="*/ 1615217 h 1855498"/>
                <a:gd name="connsiteX152" fmla="*/ 2639746 w 4011346"/>
                <a:gd name="connsiteY152" fmla="*/ 1598531 h 1855498"/>
                <a:gd name="connsiteX153" fmla="*/ 2643084 w 4011346"/>
                <a:gd name="connsiteY153" fmla="*/ 1615217 h 1855498"/>
                <a:gd name="connsiteX154" fmla="*/ 2626398 w 4011346"/>
                <a:gd name="connsiteY154" fmla="*/ 1645252 h 1855498"/>
                <a:gd name="connsiteX155" fmla="*/ 2616386 w 4011346"/>
                <a:gd name="connsiteY155" fmla="*/ 1681962 h 1855498"/>
                <a:gd name="connsiteX156" fmla="*/ 2603037 w 4011346"/>
                <a:gd name="connsiteY156" fmla="*/ 1735357 h 1855498"/>
                <a:gd name="connsiteX157" fmla="*/ 2579676 w 4011346"/>
                <a:gd name="connsiteY157" fmla="*/ 1708660 h 1855498"/>
                <a:gd name="connsiteX158" fmla="*/ 2552979 w 4011346"/>
                <a:gd name="connsiteY158" fmla="*/ 1732020 h 1855498"/>
                <a:gd name="connsiteX159" fmla="*/ 2559653 w 4011346"/>
                <a:gd name="connsiteY159" fmla="*/ 1758718 h 1855498"/>
                <a:gd name="connsiteX160" fmla="*/ 2559653 w 4011346"/>
                <a:gd name="connsiteY160" fmla="*/ 1795427 h 1855498"/>
                <a:gd name="connsiteX161" fmla="*/ 2549641 w 4011346"/>
                <a:gd name="connsiteY161" fmla="*/ 1815451 h 1855498"/>
                <a:gd name="connsiteX162" fmla="*/ 2589688 w 4011346"/>
                <a:gd name="connsiteY162" fmla="*/ 1795427 h 1855498"/>
                <a:gd name="connsiteX163" fmla="*/ 2626398 w 4011346"/>
                <a:gd name="connsiteY163" fmla="*/ 1805439 h 1855498"/>
                <a:gd name="connsiteX164" fmla="*/ 2653095 w 4011346"/>
                <a:gd name="connsiteY164" fmla="*/ 1782079 h 1855498"/>
                <a:gd name="connsiteX165" fmla="*/ 2683130 w 4011346"/>
                <a:gd name="connsiteY165" fmla="*/ 1728683 h 1855498"/>
                <a:gd name="connsiteX166" fmla="*/ 2753212 w 4011346"/>
                <a:gd name="connsiteY166" fmla="*/ 1641915 h 1855498"/>
                <a:gd name="connsiteX167" fmla="*/ 2783247 w 4011346"/>
                <a:gd name="connsiteY167" fmla="*/ 1571833 h 1855498"/>
                <a:gd name="connsiteX168" fmla="*/ 2803271 w 4011346"/>
                <a:gd name="connsiteY168" fmla="*/ 1468379 h 1855498"/>
                <a:gd name="connsiteX169" fmla="*/ 2793259 w 4011346"/>
                <a:gd name="connsiteY169" fmla="*/ 1418321 h 1855498"/>
                <a:gd name="connsiteX170" fmla="*/ 2769898 w 4011346"/>
                <a:gd name="connsiteY170" fmla="*/ 1384949 h 1855498"/>
                <a:gd name="connsiteX171" fmla="*/ 2726514 w 4011346"/>
                <a:gd name="connsiteY171" fmla="*/ 1384949 h 1855498"/>
                <a:gd name="connsiteX172" fmla="*/ 2699817 w 4011346"/>
                <a:gd name="connsiteY172" fmla="*/ 1384949 h 1855498"/>
                <a:gd name="connsiteX173" fmla="*/ 2683130 w 4011346"/>
                <a:gd name="connsiteY173" fmla="*/ 1364925 h 1855498"/>
                <a:gd name="connsiteX174" fmla="*/ 2669781 w 4011346"/>
                <a:gd name="connsiteY174" fmla="*/ 1344902 h 1855498"/>
                <a:gd name="connsiteX175" fmla="*/ 2763224 w 4011346"/>
                <a:gd name="connsiteY175" fmla="*/ 1228099 h 1855498"/>
                <a:gd name="connsiteX176" fmla="*/ 2846654 w 4011346"/>
                <a:gd name="connsiteY176" fmla="*/ 1161355 h 1855498"/>
                <a:gd name="connsiteX177" fmla="*/ 2890038 w 4011346"/>
                <a:gd name="connsiteY177" fmla="*/ 1137994 h 1855498"/>
                <a:gd name="connsiteX178" fmla="*/ 2933422 w 4011346"/>
                <a:gd name="connsiteY178" fmla="*/ 1158017 h 1855498"/>
                <a:gd name="connsiteX179" fmla="*/ 2950109 w 4011346"/>
                <a:gd name="connsiteY179" fmla="*/ 1141331 h 1855498"/>
                <a:gd name="connsiteX180" fmla="*/ 2993492 w 4011346"/>
                <a:gd name="connsiteY180" fmla="*/ 1158017 h 1855498"/>
                <a:gd name="connsiteX181" fmla="*/ 3006841 w 4011346"/>
                <a:gd name="connsiteY181" fmla="*/ 1124645 h 1855498"/>
                <a:gd name="connsiteX182" fmla="*/ 3053563 w 4011346"/>
                <a:gd name="connsiteY182" fmla="*/ 1134657 h 1855498"/>
                <a:gd name="connsiteX183" fmla="*/ 3070249 w 4011346"/>
                <a:gd name="connsiteY183" fmla="*/ 1151343 h 1855498"/>
                <a:gd name="connsiteX184" fmla="*/ 3060237 w 4011346"/>
                <a:gd name="connsiteY184" fmla="*/ 1171366 h 1855498"/>
                <a:gd name="connsiteX185" fmla="*/ 3123644 w 4011346"/>
                <a:gd name="connsiteY185" fmla="*/ 1154680 h 1855498"/>
                <a:gd name="connsiteX186" fmla="*/ 3140330 w 4011346"/>
                <a:gd name="connsiteY186" fmla="*/ 1141331 h 1855498"/>
                <a:gd name="connsiteX187" fmla="*/ 3123644 w 4011346"/>
                <a:gd name="connsiteY187" fmla="*/ 1127982 h 1855498"/>
                <a:gd name="connsiteX188" fmla="*/ 3143668 w 4011346"/>
                <a:gd name="connsiteY188" fmla="*/ 1087936 h 1855498"/>
                <a:gd name="connsiteX189" fmla="*/ 3190389 w 4011346"/>
                <a:gd name="connsiteY189" fmla="*/ 1017854 h 1855498"/>
                <a:gd name="connsiteX190" fmla="*/ 3233773 w 4011346"/>
                <a:gd name="connsiteY190" fmla="*/ 1014517 h 1855498"/>
                <a:gd name="connsiteX191" fmla="*/ 3273819 w 4011346"/>
                <a:gd name="connsiteY191" fmla="*/ 1024528 h 1855498"/>
                <a:gd name="connsiteX192" fmla="*/ 3277157 w 4011346"/>
                <a:gd name="connsiteY192" fmla="*/ 1081261 h 1855498"/>
                <a:gd name="connsiteX193" fmla="*/ 3320541 w 4011346"/>
                <a:gd name="connsiteY193" fmla="*/ 1037877 h 1855498"/>
                <a:gd name="connsiteX194" fmla="*/ 3343901 w 4011346"/>
                <a:gd name="connsiteY194" fmla="*/ 1021191 h 1855498"/>
                <a:gd name="connsiteX195" fmla="*/ 3350576 w 4011346"/>
                <a:gd name="connsiteY195" fmla="*/ 987819 h 1855498"/>
                <a:gd name="connsiteX196" fmla="*/ 3377273 w 4011346"/>
                <a:gd name="connsiteY196" fmla="*/ 971133 h 1855498"/>
                <a:gd name="connsiteX197" fmla="*/ 3407309 w 4011346"/>
                <a:gd name="connsiteY197" fmla="*/ 981144 h 1855498"/>
                <a:gd name="connsiteX198" fmla="*/ 3373936 w 4011346"/>
                <a:gd name="connsiteY198" fmla="*/ 1011179 h 1855498"/>
                <a:gd name="connsiteX199" fmla="*/ 3360587 w 4011346"/>
                <a:gd name="connsiteY199" fmla="*/ 1061238 h 1855498"/>
                <a:gd name="connsiteX200" fmla="*/ 3323878 w 4011346"/>
                <a:gd name="connsiteY200" fmla="*/ 1101284 h 1855498"/>
                <a:gd name="connsiteX201" fmla="*/ 3210412 w 4011346"/>
                <a:gd name="connsiteY201" fmla="*/ 1198064 h 1855498"/>
                <a:gd name="connsiteX202" fmla="*/ 3163691 w 4011346"/>
                <a:gd name="connsiteY202" fmla="*/ 1268146 h 1855498"/>
                <a:gd name="connsiteX203" fmla="*/ 3160354 w 4011346"/>
                <a:gd name="connsiteY203" fmla="*/ 1341565 h 1855498"/>
                <a:gd name="connsiteX204" fmla="*/ 3170365 w 4011346"/>
                <a:gd name="connsiteY204" fmla="*/ 1431670 h 1855498"/>
                <a:gd name="connsiteX205" fmla="*/ 3190389 w 4011346"/>
                <a:gd name="connsiteY205" fmla="*/ 1495077 h 1855498"/>
                <a:gd name="connsiteX206" fmla="*/ 3217087 w 4011346"/>
                <a:gd name="connsiteY206" fmla="*/ 1485065 h 1855498"/>
                <a:gd name="connsiteX207" fmla="*/ 3240447 w 4011346"/>
                <a:gd name="connsiteY207" fmla="*/ 1418321 h 1855498"/>
                <a:gd name="connsiteX208" fmla="*/ 3270482 w 4011346"/>
                <a:gd name="connsiteY208" fmla="*/ 1414984 h 1855498"/>
                <a:gd name="connsiteX209" fmla="*/ 3287168 w 4011346"/>
                <a:gd name="connsiteY209" fmla="*/ 1354914 h 1855498"/>
                <a:gd name="connsiteX210" fmla="*/ 3313866 w 4011346"/>
                <a:gd name="connsiteY210" fmla="*/ 1344902 h 1855498"/>
                <a:gd name="connsiteX211" fmla="*/ 3313866 w 4011346"/>
                <a:gd name="connsiteY211" fmla="*/ 1314867 h 1855498"/>
                <a:gd name="connsiteX212" fmla="*/ 3337227 w 4011346"/>
                <a:gd name="connsiteY212" fmla="*/ 1278157 h 1855498"/>
                <a:gd name="connsiteX213" fmla="*/ 3330552 w 4011346"/>
                <a:gd name="connsiteY213" fmla="*/ 1234773 h 1855498"/>
                <a:gd name="connsiteX214" fmla="*/ 3333890 w 4011346"/>
                <a:gd name="connsiteY214" fmla="*/ 1204738 h 1855498"/>
                <a:gd name="connsiteX215" fmla="*/ 3323878 w 4011346"/>
                <a:gd name="connsiteY215" fmla="*/ 1194727 h 1855498"/>
                <a:gd name="connsiteX216" fmla="*/ 3363925 w 4011346"/>
                <a:gd name="connsiteY216" fmla="*/ 1107959 h 1855498"/>
                <a:gd name="connsiteX217" fmla="*/ 3383948 w 4011346"/>
                <a:gd name="connsiteY217" fmla="*/ 1117971 h 1855498"/>
                <a:gd name="connsiteX218" fmla="*/ 3410646 w 4011346"/>
                <a:gd name="connsiteY218" fmla="*/ 1091273 h 1855498"/>
                <a:gd name="connsiteX219" fmla="*/ 3420657 w 4011346"/>
                <a:gd name="connsiteY219" fmla="*/ 1117971 h 1855498"/>
                <a:gd name="connsiteX220" fmla="*/ 3447355 w 4011346"/>
                <a:gd name="connsiteY220" fmla="*/ 1101284 h 1855498"/>
                <a:gd name="connsiteX221" fmla="*/ 3477390 w 4011346"/>
                <a:gd name="connsiteY221" fmla="*/ 1091273 h 1855498"/>
                <a:gd name="connsiteX222" fmla="*/ 3514100 w 4011346"/>
                <a:gd name="connsiteY222" fmla="*/ 1117971 h 1855498"/>
                <a:gd name="connsiteX223" fmla="*/ 3574170 w 4011346"/>
                <a:gd name="connsiteY223" fmla="*/ 1051226 h 1855498"/>
                <a:gd name="connsiteX224" fmla="*/ 3637577 w 4011346"/>
                <a:gd name="connsiteY224" fmla="*/ 1004505 h 1855498"/>
                <a:gd name="connsiteX225" fmla="*/ 3690973 w 4011346"/>
                <a:gd name="connsiteY225" fmla="*/ 967795 h 1855498"/>
                <a:gd name="connsiteX226" fmla="*/ 3741031 w 4011346"/>
                <a:gd name="connsiteY226" fmla="*/ 994493 h 1855498"/>
                <a:gd name="connsiteX227" fmla="*/ 3751043 w 4011346"/>
                <a:gd name="connsiteY227" fmla="*/ 967795 h 1855498"/>
                <a:gd name="connsiteX228" fmla="*/ 3727682 w 4011346"/>
                <a:gd name="connsiteY228" fmla="*/ 901051 h 1855498"/>
                <a:gd name="connsiteX229" fmla="*/ 3700984 w 4011346"/>
                <a:gd name="connsiteY229" fmla="*/ 884365 h 1855498"/>
                <a:gd name="connsiteX230" fmla="*/ 3697647 w 4011346"/>
                <a:gd name="connsiteY230" fmla="*/ 854330 h 1855498"/>
                <a:gd name="connsiteX231" fmla="*/ 3751043 w 4011346"/>
                <a:gd name="connsiteY231" fmla="*/ 861004 h 1855498"/>
                <a:gd name="connsiteX232" fmla="*/ 3774403 w 4011346"/>
                <a:gd name="connsiteY232" fmla="*/ 817620 h 1855498"/>
                <a:gd name="connsiteX233" fmla="*/ 3767729 w 4011346"/>
                <a:gd name="connsiteY233" fmla="*/ 790922 h 1855498"/>
                <a:gd name="connsiteX234" fmla="*/ 3794427 w 4011346"/>
                <a:gd name="connsiteY234" fmla="*/ 757550 h 1855498"/>
                <a:gd name="connsiteX235" fmla="*/ 3804438 w 4011346"/>
                <a:gd name="connsiteY235" fmla="*/ 800934 h 1855498"/>
                <a:gd name="connsiteX236" fmla="*/ 3827799 w 4011346"/>
                <a:gd name="connsiteY236" fmla="*/ 817620 h 1855498"/>
                <a:gd name="connsiteX237" fmla="*/ 3874520 w 4011346"/>
                <a:gd name="connsiteY237" fmla="*/ 837644 h 1855498"/>
                <a:gd name="connsiteX238" fmla="*/ 3894544 w 4011346"/>
                <a:gd name="connsiteY238" fmla="*/ 864341 h 1855498"/>
                <a:gd name="connsiteX239" fmla="*/ 3941265 w 4011346"/>
                <a:gd name="connsiteY239" fmla="*/ 887702 h 1855498"/>
                <a:gd name="connsiteX240" fmla="*/ 3947939 w 4011346"/>
                <a:gd name="connsiteY240" fmla="*/ 874353 h 1855498"/>
                <a:gd name="connsiteX241" fmla="*/ 3957951 w 4011346"/>
                <a:gd name="connsiteY241" fmla="*/ 810946 h 1855498"/>
                <a:gd name="connsiteX242" fmla="*/ 4004672 w 4011346"/>
                <a:gd name="connsiteY242" fmla="*/ 804271 h 1855498"/>
                <a:gd name="connsiteX243" fmla="*/ 4011346 w 4011346"/>
                <a:gd name="connsiteY243" fmla="*/ 770899 h 1855498"/>
                <a:gd name="connsiteX244" fmla="*/ 3967963 w 4011346"/>
                <a:gd name="connsiteY244" fmla="*/ 734190 h 1855498"/>
                <a:gd name="connsiteX245" fmla="*/ 3921241 w 4011346"/>
                <a:gd name="connsiteY245" fmla="*/ 717503 h 1855498"/>
                <a:gd name="connsiteX246" fmla="*/ 3907892 w 4011346"/>
                <a:gd name="connsiteY246" fmla="*/ 720841 h 1855498"/>
                <a:gd name="connsiteX247" fmla="*/ 3907892 w 4011346"/>
                <a:gd name="connsiteY247" fmla="*/ 754213 h 1855498"/>
                <a:gd name="connsiteX248" fmla="*/ 3887869 w 4011346"/>
                <a:gd name="connsiteY248" fmla="*/ 747538 h 1855498"/>
                <a:gd name="connsiteX249" fmla="*/ 3874520 w 4011346"/>
                <a:gd name="connsiteY249" fmla="*/ 694143 h 1855498"/>
                <a:gd name="connsiteX250" fmla="*/ 3817787 w 4011346"/>
                <a:gd name="connsiteY250" fmla="*/ 630736 h 1855498"/>
                <a:gd name="connsiteX251" fmla="*/ 3717671 w 4011346"/>
                <a:gd name="connsiteY251" fmla="*/ 553979 h 1855498"/>
                <a:gd name="connsiteX252" fmla="*/ 3664275 w 4011346"/>
                <a:gd name="connsiteY252" fmla="*/ 533956 h 1855498"/>
                <a:gd name="connsiteX253" fmla="*/ 3584181 w 4011346"/>
                <a:gd name="connsiteY253" fmla="*/ 527282 h 1855498"/>
                <a:gd name="connsiteX254" fmla="*/ 3520774 w 4011346"/>
                <a:gd name="connsiteY254" fmla="*/ 510595 h 1855498"/>
                <a:gd name="connsiteX255" fmla="*/ 3530786 w 4011346"/>
                <a:gd name="connsiteY255" fmla="*/ 550642 h 1855498"/>
                <a:gd name="connsiteX256" fmla="*/ 3537460 w 4011346"/>
                <a:gd name="connsiteY256" fmla="*/ 577340 h 1855498"/>
                <a:gd name="connsiteX257" fmla="*/ 3507425 w 4011346"/>
                <a:gd name="connsiteY257" fmla="*/ 600700 h 1855498"/>
                <a:gd name="connsiteX258" fmla="*/ 3477390 w 4011346"/>
                <a:gd name="connsiteY258" fmla="*/ 574003 h 1855498"/>
                <a:gd name="connsiteX259" fmla="*/ 3477390 w 4011346"/>
                <a:gd name="connsiteY259" fmla="*/ 553979 h 1855498"/>
                <a:gd name="connsiteX260" fmla="*/ 3504088 w 4011346"/>
                <a:gd name="connsiteY260" fmla="*/ 533956 h 1855498"/>
                <a:gd name="connsiteX261" fmla="*/ 3467379 w 4011346"/>
                <a:gd name="connsiteY261" fmla="*/ 520607 h 1855498"/>
                <a:gd name="connsiteX262" fmla="*/ 3450692 w 4011346"/>
                <a:gd name="connsiteY262" fmla="*/ 547305 h 1855498"/>
                <a:gd name="connsiteX263" fmla="*/ 3440681 w 4011346"/>
                <a:gd name="connsiteY263" fmla="*/ 560654 h 1855498"/>
                <a:gd name="connsiteX264" fmla="*/ 3357250 w 4011346"/>
                <a:gd name="connsiteY264" fmla="*/ 547305 h 1855498"/>
                <a:gd name="connsiteX265" fmla="*/ 3297180 w 4011346"/>
                <a:gd name="connsiteY265" fmla="*/ 553979 h 1855498"/>
                <a:gd name="connsiteX266" fmla="*/ 3267145 w 4011346"/>
                <a:gd name="connsiteY266" fmla="*/ 530619 h 1855498"/>
                <a:gd name="connsiteX267" fmla="*/ 3267145 w 4011346"/>
                <a:gd name="connsiteY267" fmla="*/ 493909 h 1855498"/>
                <a:gd name="connsiteX268" fmla="*/ 3203738 w 4011346"/>
                <a:gd name="connsiteY268" fmla="*/ 437176 h 1855498"/>
                <a:gd name="connsiteX269" fmla="*/ 3076923 w 4011346"/>
                <a:gd name="connsiteY269" fmla="*/ 443851 h 1855498"/>
                <a:gd name="connsiteX270" fmla="*/ 3043551 w 4011346"/>
                <a:gd name="connsiteY270" fmla="*/ 420490 h 1855498"/>
                <a:gd name="connsiteX271" fmla="*/ 3000167 w 4011346"/>
                <a:gd name="connsiteY271" fmla="*/ 373769 h 1855498"/>
                <a:gd name="connsiteX272" fmla="*/ 3013516 w 4011346"/>
                <a:gd name="connsiteY272" fmla="*/ 367095 h 1855498"/>
                <a:gd name="connsiteX273" fmla="*/ 3000167 w 4011346"/>
                <a:gd name="connsiteY273" fmla="*/ 347071 h 1855498"/>
                <a:gd name="connsiteX274" fmla="*/ 2970132 w 4011346"/>
                <a:gd name="connsiteY274" fmla="*/ 343734 h 1855498"/>
                <a:gd name="connsiteX275" fmla="*/ 2920073 w 4011346"/>
                <a:gd name="connsiteY275" fmla="*/ 390455 h 1855498"/>
                <a:gd name="connsiteX276" fmla="*/ 2920073 w 4011346"/>
                <a:gd name="connsiteY276" fmla="*/ 390455 h 1855498"/>
                <a:gd name="connsiteX277" fmla="*/ 2916736 w 4011346"/>
                <a:gd name="connsiteY277" fmla="*/ 340397 h 1855498"/>
                <a:gd name="connsiteX278" fmla="*/ 2936760 w 4011346"/>
                <a:gd name="connsiteY278" fmla="*/ 337060 h 1855498"/>
                <a:gd name="connsiteX279" fmla="*/ 2866678 w 4011346"/>
                <a:gd name="connsiteY279" fmla="*/ 307025 h 1855498"/>
                <a:gd name="connsiteX280" fmla="*/ 2813282 w 4011346"/>
                <a:gd name="connsiteY280" fmla="*/ 303687 h 1855498"/>
                <a:gd name="connsiteX281" fmla="*/ 2793259 w 4011346"/>
                <a:gd name="connsiteY281" fmla="*/ 327048 h 1855498"/>
                <a:gd name="connsiteX282" fmla="*/ 2743200 w 4011346"/>
                <a:gd name="connsiteY282" fmla="*/ 337060 h 1855498"/>
                <a:gd name="connsiteX283" fmla="*/ 2786584 w 4011346"/>
                <a:gd name="connsiteY283" fmla="*/ 347071 h 1855498"/>
                <a:gd name="connsiteX284" fmla="*/ 2763224 w 4011346"/>
                <a:gd name="connsiteY284" fmla="*/ 367095 h 1855498"/>
                <a:gd name="connsiteX285" fmla="*/ 2769898 w 4011346"/>
                <a:gd name="connsiteY285" fmla="*/ 417153 h 1855498"/>
                <a:gd name="connsiteX286" fmla="*/ 2749875 w 4011346"/>
                <a:gd name="connsiteY286" fmla="*/ 400467 h 1855498"/>
                <a:gd name="connsiteX287" fmla="*/ 2733189 w 4011346"/>
                <a:gd name="connsiteY287" fmla="*/ 413816 h 1855498"/>
                <a:gd name="connsiteX288" fmla="*/ 2666444 w 4011346"/>
                <a:gd name="connsiteY288" fmla="*/ 403804 h 1855498"/>
                <a:gd name="connsiteX289" fmla="*/ 2636409 w 4011346"/>
                <a:gd name="connsiteY289" fmla="*/ 413816 h 1855498"/>
                <a:gd name="connsiteX290" fmla="*/ 2603037 w 4011346"/>
                <a:gd name="connsiteY290" fmla="*/ 373769 h 1855498"/>
                <a:gd name="connsiteX291" fmla="*/ 2569665 w 4011346"/>
                <a:gd name="connsiteY291" fmla="*/ 457200 h 1855498"/>
                <a:gd name="connsiteX292" fmla="*/ 2552979 w 4011346"/>
                <a:gd name="connsiteY292" fmla="*/ 477223 h 1855498"/>
                <a:gd name="connsiteX293" fmla="*/ 2469548 w 4011346"/>
                <a:gd name="connsiteY293" fmla="*/ 340397 h 1855498"/>
                <a:gd name="connsiteX294" fmla="*/ 2446187 w 4011346"/>
                <a:gd name="connsiteY294" fmla="*/ 357083 h 1855498"/>
                <a:gd name="connsiteX295" fmla="*/ 2442850 w 4011346"/>
                <a:gd name="connsiteY295" fmla="*/ 323711 h 1855498"/>
                <a:gd name="connsiteX296" fmla="*/ 2449525 w 4011346"/>
                <a:gd name="connsiteY296" fmla="*/ 253629 h 1855498"/>
                <a:gd name="connsiteX297" fmla="*/ 2386117 w 4011346"/>
                <a:gd name="connsiteY297" fmla="*/ 226931 h 1855498"/>
                <a:gd name="connsiteX298" fmla="*/ 2369431 w 4011346"/>
                <a:gd name="connsiteY298" fmla="*/ 266978 h 1855498"/>
                <a:gd name="connsiteX299" fmla="*/ 2379443 w 4011346"/>
                <a:gd name="connsiteY299" fmla="*/ 290338 h 1855498"/>
                <a:gd name="connsiteX300" fmla="*/ 2376106 w 4011346"/>
                <a:gd name="connsiteY300" fmla="*/ 310362 h 1855498"/>
                <a:gd name="connsiteX301" fmla="*/ 2352745 w 4011346"/>
                <a:gd name="connsiteY301" fmla="*/ 287001 h 1855498"/>
                <a:gd name="connsiteX302" fmla="*/ 2316036 w 4011346"/>
                <a:gd name="connsiteY302" fmla="*/ 293676 h 1855498"/>
                <a:gd name="connsiteX303" fmla="*/ 2272652 w 4011346"/>
                <a:gd name="connsiteY303" fmla="*/ 280327 h 1855498"/>
                <a:gd name="connsiteX304" fmla="*/ 2245954 w 4011346"/>
                <a:gd name="connsiteY304" fmla="*/ 240280 h 1855498"/>
                <a:gd name="connsiteX305" fmla="*/ 2209244 w 4011346"/>
                <a:gd name="connsiteY305" fmla="*/ 236943 h 1855498"/>
                <a:gd name="connsiteX306" fmla="*/ 2159186 w 4011346"/>
                <a:gd name="connsiteY306" fmla="*/ 226931 h 1855498"/>
                <a:gd name="connsiteX307" fmla="*/ 2132488 w 4011346"/>
                <a:gd name="connsiteY307" fmla="*/ 243617 h 1855498"/>
                <a:gd name="connsiteX308" fmla="*/ 2115802 w 4011346"/>
                <a:gd name="connsiteY308" fmla="*/ 256966 h 1855498"/>
                <a:gd name="connsiteX309" fmla="*/ 2115802 w 4011346"/>
                <a:gd name="connsiteY309" fmla="*/ 226931 h 1855498"/>
                <a:gd name="connsiteX310" fmla="*/ 2082430 w 4011346"/>
                <a:gd name="connsiteY310" fmla="*/ 223594 h 1855498"/>
                <a:gd name="connsiteX311" fmla="*/ 2045720 w 4011346"/>
                <a:gd name="connsiteY311" fmla="*/ 196896 h 1855498"/>
                <a:gd name="connsiteX312" fmla="*/ 2025697 w 4011346"/>
                <a:gd name="connsiteY312" fmla="*/ 226931 h 1855498"/>
                <a:gd name="connsiteX313" fmla="*/ 2055732 w 4011346"/>
                <a:gd name="connsiteY313" fmla="*/ 223594 h 1855498"/>
                <a:gd name="connsiteX314" fmla="*/ 2045720 w 4011346"/>
                <a:gd name="connsiteY314" fmla="*/ 250292 h 1855498"/>
                <a:gd name="connsiteX315" fmla="*/ 1988987 w 4011346"/>
                <a:gd name="connsiteY315" fmla="*/ 270315 h 1855498"/>
                <a:gd name="connsiteX316" fmla="*/ 1935592 w 4011346"/>
                <a:gd name="connsiteY316" fmla="*/ 280327 h 1855498"/>
                <a:gd name="connsiteX317" fmla="*/ 1995662 w 4011346"/>
                <a:gd name="connsiteY317" fmla="*/ 223594 h 1855498"/>
                <a:gd name="connsiteX318" fmla="*/ 2055732 w 4011346"/>
                <a:gd name="connsiteY318" fmla="*/ 153512 h 1855498"/>
                <a:gd name="connsiteX319" fmla="*/ 2055732 w 4011346"/>
                <a:gd name="connsiteY319" fmla="*/ 153512 h 1855498"/>
                <a:gd name="connsiteX320" fmla="*/ 1685300 w 4011346"/>
                <a:gd name="connsiteY320" fmla="*/ 0 h 1855498"/>
                <a:gd name="connsiteX321" fmla="*/ 1615218 w 4011346"/>
                <a:gd name="connsiteY321" fmla="*/ 3338 h 1855498"/>
                <a:gd name="connsiteX322" fmla="*/ 1638579 w 4011346"/>
                <a:gd name="connsiteY322" fmla="*/ 33373 h 1855498"/>
                <a:gd name="connsiteX323" fmla="*/ 1528449 w 4011346"/>
                <a:gd name="connsiteY323" fmla="*/ 60069 h 1855498"/>
                <a:gd name="connsiteX324" fmla="*/ 1465043 w 4011346"/>
                <a:gd name="connsiteY324" fmla="*/ 143500 h 1855498"/>
                <a:gd name="connsiteX325" fmla="*/ 1448357 w 4011346"/>
                <a:gd name="connsiteY325" fmla="*/ 170198 h 1855498"/>
                <a:gd name="connsiteX326" fmla="*/ 1481729 w 4011346"/>
                <a:gd name="connsiteY326" fmla="*/ 203571 h 1855498"/>
                <a:gd name="connsiteX327" fmla="*/ 1481729 w 4011346"/>
                <a:gd name="connsiteY327" fmla="*/ 233606 h 1855498"/>
                <a:gd name="connsiteX328" fmla="*/ 1458368 w 4011346"/>
                <a:gd name="connsiteY328" fmla="*/ 236943 h 1855498"/>
                <a:gd name="connsiteX329" fmla="*/ 1458368 w 4011346"/>
                <a:gd name="connsiteY329" fmla="*/ 216919 h 1855498"/>
                <a:gd name="connsiteX330" fmla="*/ 1418322 w 4011346"/>
                <a:gd name="connsiteY330" fmla="*/ 226931 h 1855498"/>
                <a:gd name="connsiteX331" fmla="*/ 1368263 w 4011346"/>
                <a:gd name="connsiteY331" fmla="*/ 233606 h 1855498"/>
                <a:gd name="connsiteX332" fmla="*/ 1321542 w 4011346"/>
                <a:gd name="connsiteY332" fmla="*/ 240280 h 1855498"/>
                <a:gd name="connsiteX333" fmla="*/ 1318205 w 4011346"/>
                <a:gd name="connsiteY333" fmla="*/ 327048 h 1855498"/>
                <a:gd name="connsiteX334" fmla="*/ 1358252 w 4011346"/>
                <a:gd name="connsiteY334" fmla="*/ 350409 h 1855498"/>
                <a:gd name="connsiteX335" fmla="*/ 1374938 w 4011346"/>
                <a:gd name="connsiteY335" fmla="*/ 380444 h 1855498"/>
                <a:gd name="connsiteX336" fmla="*/ 1384949 w 4011346"/>
                <a:gd name="connsiteY336" fmla="*/ 403804 h 1855498"/>
                <a:gd name="connsiteX337" fmla="*/ 1394961 w 4011346"/>
                <a:gd name="connsiteY337" fmla="*/ 453863 h 1855498"/>
                <a:gd name="connsiteX338" fmla="*/ 1384949 w 4011346"/>
                <a:gd name="connsiteY338" fmla="*/ 483898 h 1855498"/>
                <a:gd name="connsiteX339" fmla="*/ 1358252 w 4011346"/>
                <a:gd name="connsiteY339" fmla="*/ 450525 h 1855498"/>
                <a:gd name="connsiteX340" fmla="*/ 1361589 w 4011346"/>
                <a:gd name="connsiteY340" fmla="*/ 420490 h 1855498"/>
                <a:gd name="connsiteX341" fmla="*/ 1351577 w 4011346"/>
                <a:gd name="connsiteY341" fmla="*/ 380444 h 1855498"/>
                <a:gd name="connsiteX342" fmla="*/ 1328217 w 4011346"/>
                <a:gd name="connsiteY342" fmla="*/ 387118 h 1855498"/>
                <a:gd name="connsiteX343" fmla="*/ 1281495 w 4011346"/>
                <a:gd name="connsiteY343" fmla="*/ 350409 h 1855498"/>
                <a:gd name="connsiteX344" fmla="*/ 1241449 w 4011346"/>
                <a:gd name="connsiteY344" fmla="*/ 347071 h 1855498"/>
                <a:gd name="connsiteX345" fmla="*/ 1241449 w 4011346"/>
                <a:gd name="connsiteY345" fmla="*/ 393792 h 1855498"/>
                <a:gd name="connsiteX346" fmla="*/ 1201402 w 4011346"/>
                <a:gd name="connsiteY346" fmla="*/ 373769 h 1855498"/>
                <a:gd name="connsiteX347" fmla="*/ 1228100 w 4011346"/>
                <a:gd name="connsiteY347" fmla="*/ 423827 h 1855498"/>
                <a:gd name="connsiteX348" fmla="*/ 1258135 w 4011346"/>
                <a:gd name="connsiteY348" fmla="*/ 433839 h 1855498"/>
                <a:gd name="connsiteX349" fmla="*/ 1258135 w 4011346"/>
                <a:gd name="connsiteY349" fmla="*/ 453863 h 1855498"/>
                <a:gd name="connsiteX350" fmla="*/ 1198065 w 4011346"/>
                <a:gd name="connsiteY350" fmla="*/ 430502 h 1855498"/>
                <a:gd name="connsiteX351" fmla="*/ 1181379 w 4011346"/>
                <a:gd name="connsiteY351" fmla="*/ 430502 h 1855498"/>
                <a:gd name="connsiteX352" fmla="*/ 1178041 w 4011346"/>
                <a:gd name="connsiteY352" fmla="*/ 387118 h 1855498"/>
                <a:gd name="connsiteX353" fmla="*/ 1171367 w 4011346"/>
                <a:gd name="connsiteY353" fmla="*/ 300350 h 1855498"/>
                <a:gd name="connsiteX354" fmla="*/ 1161355 w 4011346"/>
                <a:gd name="connsiteY354" fmla="*/ 370432 h 1855498"/>
                <a:gd name="connsiteX355" fmla="*/ 1137995 w 4011346"/>
                <a:gd name="connsiteY355" fmla="*/ 400467 h 1855498"/>
                <a:gd name="connsiteX356" fmla="*/ 1158018 w 4011346"/>
                <a:gd name="connsiteY356" fmla="*/ 447188 h 1855498"/>
                <a:gd name="connsiteX357" fmla="*/ 1158018 w 4011346"/>
                <a:gd name="connsiteY357" fmla="*/ 480560 h 1855498"/>
                <a:gd name="connsiteX358" fmla="*/ 1141332 w 4011346"/>
                <a:gd name="connsiteY358" fmla="*/ 530619 h 1855498"/>
                <a:gd name="connsiteX359" fmla="*/ 1154681 w 4011346"/>
                <a:gd name="connsiteY359" fmla="*/ 563991 h 1855498"/>
                <a:gd name="connsiteX360" fmla="*/ 1184716 w 4011346"/>
                <a:gd name="connsiteY360" fmla="*/ 570665 h 1855498"/>
                <a:gd name="connsiteX361" fmla="*/ 1221425 w 4011346"/>
                <a:gd name="connsiteY361" fmla="*/ 577340 h 1855498"/>
                <a:gd name="connsiteX362" fmla="*/ 1241449 w 4011346"/>
                <a:gd name="connsiteY362" fmla="*/ 600700 h 1855498"/>
                <a:gd name="connsiteX363" fmla="*/ 1258135 w 4011346"/>
                <a:gd name="connsiteY363" fmla="*/ 644084 h 1855498"/>
                <a:gd name="connsiteX364" fmla="*/ 1258135 w 4011346"/>
                <a:gd name="connsiteY364" fmla="*/ 644084 h 1855498"/>
                <a:gd name="connsiteX365" fmla="*/ 1254798 w 4011346"/>
                <a:gd name="connsiteY365" fmla="*/ 677457 h 1855498"/>
                <a:gd name="connsiteX366" fmla="*/ 1274821 w 4011346"/>
                <a:gd name="connsiteY366" fmla="*/ 697480 h 1855498"/>
                <a:gd name="connsiteX367" fmla="*/ 1244786 w 4011346"/>
                <a:gd name="connsiteY367" fmla="*/ 704155 h 1855498"/>
                <a:gd name="connsiteX368" fmla="*/ 1224763 w 4011346"/>
                <a:gd name="connsiteY368" fmla="*/ 664108 h 1855498"/>
                <a:gd name="connsiteX369" fmla="*/ 1224763 w 4011346"/>
                <a:gd name="connsiteY369" fmla="*/ 624061 h 1855498"/>
                <a:gd name="connsiteX370" fmla="*/ 1194727 w 4011346"/>
                <a:gd name="connsiteY370" fmla="*/ 587352 h 1855498"/>
                <a:gd name="connsiteX371" fmla="*/ 1164692 w 4011346"/>
                <a:gd name="connsiteY371" fmla="*/ 630736 h 1855498"/>
                <a:gd name="connsiteX372" fmla="*/ 1178041 w 4011346"/>
                <a:gd name="connsiteY372" fmla="*/ 674119 h 1855498"/>
                <a:gd name="connsiteX373" fmla="*/ 1137995 w 4011346"/>
                <a:gd name="connsiteY373" fmla="*/ 730852 h 1855498"/>
                <a:gd name="connsiteX374" fmla="*/ 1097948 w 4011346"/>
                <a:gd name="connsiteY374" fmla="*/ 787585 h 1855498"/>
                <a:gd name="connsiteX375" fmla="*/ 1007843 w 4011346"/>
                <a:gd name="connsiteY375" fmla="*/ 750876 h 1855498"/>
                <a:gd name="connsiteX376" fmla="*/ 1074587 w 4011346"/>
                <a:gd name="connsiteY376" fmla="*/ 747538 h 1855498"/>
                <a:gd name="connsiteX377" fmla="*/ 1107960 w 4011346"/>
                <a:gd name="connsiteY377" fmla="*/ 684131 h 1855498"/>
                <a:gd name="connsiteX378" fmla="*/ 1121309 w 4011346"/>
                <a:gd name="connsiteY378" fmla="*/ 640747 h 1855498"/>
                <a:gd name="connsiteX379" fmla="*/ 1127983 w 4011346"/>
                <a:gd name="connsiteY379" fmla="*/ 607375 h 1855498"/>
                <a:gd name="connsiteX380" fmla="*/ 1117971 w 4011346"/>
                <a:gd name="connsiteY380" fmla="*/ 590689 h 1855498"/>
                <a:gd name="connsiteX381" fmla="*/ 1114634 w 4011346"/>
                <a:gd name="connsiteY381" fmla="*/ 540630 h 1855498"/>
                <a:gd name="connsiteX382" fmla="*/ 1104622 w 4011346"/>
                <a:gd name="connsiteY382" fmla="*/ 460537 h 1855498"/>
                <a:gd name="connsiteX383" fmla="*/ 1101285 w 4011346"/>
                <a:gd name="connsiteY383" fmla="*/ 400467 h 1855498"/>
                <a:gd name="connsiteX384" fmla="*/ 1124646 w 4011346"/>
                <a:gd name="connsiteY384" fmla="*/ 307025 h 1855498"/>
                <a:gd name="connsiteX385" fmla="*/ 1031203 w 4011346"/>
                <a:gd name="connsiteY385" fmla="*/ 297013 h 1855498"/>
                <a:gd name="connsiteX386" fmla="*/ 1014517 w 4011346"/>
                <a:gd name="connsiteY386" fmla="*/ 353746 h 1855498"/>
                <a:gd name="connsiteX387" fmla="*/ 1024529 w 4011346"/>
                <a:gd name="connsiteY387" fmla="*/ 400467 h 1855498"/>
                <a:gd name="connsiteX388" fmla="*/ 981145 w 4011346"/>
                <a:gd name="connsiteY388" fmla="*/ 453863 h 1855498"/>
                <a:gd name="connsiteX389" fmla="*/ 991157 w 4011346"/>
                <a:gd name="connsiteY389" fmla="*/ 490572 h 1855498"/>
                <a:gd name="connsiteX390" fmla="*/ 981145 w 4011346"/>
                <a:gd name="connsiteY390" fmla="*/ 537293 h 1855498"/>
                <a:gd name="connsiteX391" fmla="*/ 1001168 w 4011346"/>
                <a:gd name="connsiteY391" fmla="*/ 560654 h 1855498"/>
                <a:gd name="connsiteX392" fmla="*/ 1017854 w 4011346"/>
                <a:gd name="connsiteY392" fmla="*/ 607375 h 1855498"/>
                <a:gd name="connsiteX393" fmla="*/ 1047890 w 4011346"/>
                <a:gd name="connsiteY393" fmla="*/ 594026 h 1855498"/>
                <a:gd name="connsiteX394" fmla="*/ 1014517 w 4011346"/>
                <a:gd name="connsiteY394" fmla="*/ 647422 h 1855498"/>
                <a:gd name="connsiteX395" fmla="*/ 957784 w 4011346"/>
                <a:gd name="connsiteY395" fmla="*/ 594026 h 1855498"/>
                <a:gd name="connsiteX396" fmla="*/ 884365 w 4011346"/>
                <a:gd name="connsiteY396" fmla="*/ 557317 h 1855498"/>
                <a:gd name="connsiteX397" fmla="*/ 824295 w 4011346"/>
                <a:gd name="connsiteY397" fmla="*/ 533956 h 1855498"/>
                <a:gd name="connsiteX398" fmla="*/ 810946 w 4011346"/>
                <a:gd name="connsiteY398" fmla="*/ 570665 h 1855498"/>
                <a:gd name="connsiteX399" fmla="*/ 827633 w 4011346"/>
                <a:gd name="connsiteY399" fmla="*/ 607375 h 1855498"/>
                <a:gd name="connsiteX400" fmla="*/ 814284 w 4011346"/>
                <a:gd name="connsiteY400" fmla="*/ 630736 h 1855498"/>
                <a:gd name="connsiteX401" fmla="*/ 800935 w 4011346"/>
                <a:gd name="connsiteY401" fmla="*/ 647422 h 1855498"/>
                <a:gd name="connsiteX402" fmla="*/ 770900 w 4011346"/>
                <a:gd name="connsiteY402" fmla="*/ 590689 h 1855498"/>
                <a:gd name="connsiteX403" fmla="*/ 744202 w 4011346"/>
                <a:gd name="connsiteY403" fmla="*/ 627398 h 1855498"/>
                <a:gd name="connsiteX404" fmla="*/ 707492 w 4011346"/>
                <a:gd name="connsiteY404" fmla="*/ 620724 h 1855498"/>
                <a:gd name="connsiteX405" fmla="*/ 654097 w 4011346"/>
                <a:gd name="connsiteY405" fmla="*/ 657433 h 1855498"/>
                <a:gd name="connsiteX406" fmla="*/ 644085 w 4011346"/>
                <a:gd name="connsiteY406" fmla="*/ 634073 h 1855498"/>
                <a:gd name="connsiteX407" fmla="*/ 654097 w 4011346"/>
                <a:gd name="connsiteY407" fmla="*/ 597363 h 1855498"/>
                <a:gd name="connsiteX408" fmla="*/ 614050 w 4011346"/>
                <a:gd name="connsiteY408" fmla="*/ 634073 h 1855498"/>
                <a:gd name="connsiteX409" fmla="*/ 594027 w 4011346"/>
                <a:gd name="connsiteY409" fmla="*/ 634073 h 1855498"/>
                <a:gd name="connsiteX410" fmla="*/ 533957 w 4011346"/>
                <a:gd name="connsiteY410" fmla="*/ 667445 h 1855498"/>
                <a:gd name="connsiteX411" fmla="*/ 510596 w 4011346"/>
                <a:gd name="connsiteY411" fmla="*/ 690806 h 1855498"/>
                <a:gd name="connsiteX412" fmla="*/ 500584 w 4011346"/>
                <a:gd name="connsiteY412" fmla="*/ 737527 h 1855498"/>
                <a:gd name="connsiteX413" fmla="*/ 450526 w 4011346"/>
                <a:gd name="connsiteY413" fmla="*/ 724178 h 1855498"/>
                <a:gd name="connsiteX414" fmla="*/ 433840 w 4011346"/>
                <a:gd name="connsiteY414" fmla="*/ 687468 h 1855498"/>
                <a:gd name="connsiteX415" fmla="*/ 467212 w 4011346"/>
                <a:gd name="connsiteY415" fmla="*/ 657433 h 1855498"/>
                <a:gd name="connsiteX416" fmla="*/ 453863 w 4011346"/>
                <a:gd name="connsiteY416" fmla="*/ 634073 h 1855498"/>
                <a:gd name="connsiteX417" fmla="*/ 390456 w 4011346"/>
                <a:gd name="connsiteY417" fmla="*/ 604038 h 1855498"/>
                <a:gd name="connsiteX418" fmla="*/ 417154 w 4011346"/>
                <a:gd name="connsiteY418" fmla="*/ 654096 h 1855498"/>
                <a:gd name="connsiteX419" fmla="*/ 407142 w 4011346"/>
                <a:gd name="connsiteY419" fmla="*/ 697480 h 1855498"/>
                <a:gd name="connsiteX420" fmla="*/ 413817 w 4011346"/>
                <a:gd name="connsiteY420" fmla="*/ 734190 h 1855498"/>
                <a:gd name="connsiteX421" fmla="*/ 427165 w 4011346"/>
                <a:gd name="connsiteY421" fmla="*/ 757550 h 1855498"/>
                <a:gd name="connsiteX422" fmla="*/ 413817 w 4011346"/>
                <a:gd name="connsiteY422" fmla="*/ 787585 h 1855498"/>
                <a:gd name="connsiteX423" fmla="*/ 390456 w 4011346"/>
                <a:gd name="connsiteY423" fmla="*/ 764225 h 1855498"/>
                <a:gd name="connsiteX424" fmla="*/ 360421 w 4011346"/>
                <a:gd name="connsiteY424" fmla="*/ 760887 h 1855498"/>
                <a:gd name="connsiteX425" fmla="*/ 333723 w 4011346"/>
                <a:gd name="connsiteY425" fmla="*/ 800934 h 1855498"/>
                <a:gd name="connsiteX426" fmla="*/ 307025 w 4011346"/>
                <a:gd name="connsiteY426" fmla="*/ 820957 h 1855498"/>
                <a:gd name="connsiteX427" fmla="*/ 320374 w 4011346"/>
                <a:gd name="connsiteY427" fmla="*/ 847655 h 1855498"/>
                <a:gd name="connsiteX428" fmla="*/ 303688 w 4011346"/>
                <a:gd name="connsiteY428" fmla="*/ 871016 h 1855498"/>
                <a:gd name="connsiteX429" fmla="*/ 233606 w 4011346"/>
                <a:gd name="connsiteY429" fmla="*/ 834306 h 1855498"/>
                <a:gd name="connsiteX430" fmla="*/ 243618 w 4011346"/>
                <a:gd name="connsiteY430" fmla="*/ 884365 h 1855498"/>
                <a:gd name="connsiteX431" fmla="*/ 263641 w 4011346"/>
                <a:gd name="connsiteY431" fmla="*/ 904388 h 1855498"/>
                <a:gd name="connsiteX432" fmla="*/ 250292 w 4011346"/>
                <a:gd name="connsiteY432" fmla="*/ 917737 h 1855498"/>
                <a:gd name="connsiteX433" fmla="*/ 193560 w 4011346"/>
                <a:gd name="connsiteY433" fmla="*/ 881027 h 1855498"/>
                <a:gd name="connsiteX434" fmla="*/ 170199 w 4011346"/>
                <a:gd name="connsiteY434" fmla="*/ 840981 h 1855498"/>
                <a:gd name="connsiteX435" fmla="*/ 170199 w 4011346"/>
                <a:gd name="connsiteY435" fmla="*/ 794260 h 1855498"/>
                <a:gd name="connsiteX436" fmla="*/ 133490 w 4011346"/>
                <a:gd name="connsiteY436" fmla="*/ 717503 h 1855498"/>
                <a:gd name="connsiteX437" fmla="*/ 196897 w 4011346"/>
                <a:gd name="connsiteY437" fmla="*/ 747538 h 1855498"/>
                <a:gd name="connsiteX438" fmla="*/ 256967 w 4011346"/>
                <a:gd name="connsiteY438" fmla="*/ 777573 h 1855498"/>
                <a:gd name="connsiteX439" fmla="*/ 293676 w 4011346"/>
                <a:gd name="connsiteY439" fmla="*/ 780911 h 1855498"/>
                <a:gd name="connsiteX440" fmla="*/ 327049 w 4011346"/>
                <a:gd name="connsiteY440" fmla="*/ 750876 h 1855498"/>
                <a:gd name="connsiteX441" fmla="*/ 343735 w 4011346"/>
                <a:gd name="connsiteY441" fmla="*/ 714166 h 1855498"/>
                <a:gd name="connsiteX442" fmla="*/ 333723 w 4011346"/>
                <a:gd name="connsiteY442" fmla="*/ 664108 h 1855498"/>
                <a:gd name="connsiteX443" fmla="*/ 290339 w 4011346"/>
                <a:gd name="connsiteY443" fmla="*/ 644084 h 1855498"/>
                <a:gd name="connsiteX444" fmla="*/ 236944 w 4011346"/>
                <a:gd name="connsiteY444" fmla="*/ 597363 h 1855498"/>
                <a:gd name="connsiteX445" fmla="*/ 133490 w 4011346"/>
                <a:gd name="connsiteY445" fmla="*/ 540630 h 1855498"/>
                <a:gd name="connsiteX0" fmla="*/ 133490 w 4011346"/>
                <a:gd name="connsiteY0" fmla="*/ 540630 h 1855498"/>
                <a:gd name="connsiteX1" fmla="*/ 46722 w 4011346"/>
                <a:gd name="connsiteY1" fmla="*/ 570665 h 1855498"/>
                <a:gd name="connsiteX2" fmla="*/ 33373 w 4011346"/>
                <a:gd name="connsiteY2" fmla="*/ 600700 h 1855498"/>
                <a:gd name="connsiteX3" fmla="*/ 43384 w 4011346"/>
                <a:gd name="connsiteY3" fmla="*/ 630736 h 1855498"/>
                <a:gd name="connsiteX4" fmla="*/ 60071 w 4011346"/>
                <a:gd name="connsiteY4" fmla="*/ 657433 h 1855498"/>
                <a:gd name="connsiteX5" fmla="*/ 73419 w 4011346"/>
                <a:gd name="connsiteY5" fmla="*/ 687468 h 1855498"/>
                <a:gd name="connsiteX6" fmla="*/ 56733 w 4011346"/>
                <a:gd name="connsiteY6" fmla="*/ 710829 h 1855498"/>
                <a:gd name="connsiteX7" fmla="*/ 76757 w 4011346"/>
                <a:gd name="connsiteY7" fmla="*/ 790922 h 1855498"/>
                <a:gd name="connsiteX8" fmla="*/ 66745 w 4011346"/>
                <a:gd name="connsiteY8" fmla="*/ 807609 h 1855498"/>
                <a:gd name="connsiteX9" fmla="*/ 70082 w 4011346"/>
                <a:gd name="connsiteY9" fmla="*/ 834306 h 1855498"/>
                <a:gd name="connsiteX10" fmla="*/ 70082 w 4011346"/>
                <a:gd name="connsiteY10" fmla="*/ 874353 h 1855498"/>
                <a:gd name="connsiteX11" fmla="*/ 80094 w 4011346"/>
                <a:gd name="connsiteY11" fmla="*/ 894376 h 1855498"/>
                <a:gd name="connsiteX12" fmla="*/ 76757 w 4011346"/>
                <a:gd name="connsiteY12" fmla="*/ 917737 h 1855498"/>
                <a:gd name="connsiteX13" fmla="*/ 106792 w 4011346"/>
                <a:gd name="connsiteY13" fmla="*/ 951109 h 1855498"/>
                <a:gd name="connsiteX14" fmla="*/ 106792 w 4011346"/>
                <a:gd name="connsiteY14" fmla="*/ 981144 h 1855498"/>
                <a:gd name="connsiteX15" fmla="*/ 13349 w 4011346"/>
                <a:gd name="connsiteY15" fmla="*/ 1071249 h 1855498"/>
                <a:gd name="connsiteX16" fmla="*/ 33373 w 4011346"/>
                <a:gd name="connsiteY16" fmla="*/ 1104622 h 1855498"/>
                <a:gd name="connsiteX17" fmla="*/ 33373 w 4011346"/>
                <a:gd name="connsiteY17" fmla="*/ 1104622 h 1855498"/>
                <a:gd name="connsiteX18" fmla="*/ 16687 w 4011346"/>
                <a:gd name="connsiteY18" fmla="*/ 1134657 h 1855498"/>
                <a:gd name="connsiteX19" fmla="*/ 3338 w 4011346"/>
                <a:gd name="connsiteY19" fmla="*/ 1164692 h 1855498"/>
                <a:gd name="connsiteX20" fmla="*/ 0 w 4011346"/>
                <a:gd name="connsiteY20" fmla="*/ 1224762 h 1855498"/>
                <a:gd name="connsiteX21" fmla="*/ 16687 w 4011346"/>
                <a:gd name="connsiteY21" fmla="*/ 1268146 h 1855498"/>
                <a:gd name="connsiteX22" fmla="*/ 20024 w 4011346"/>
                <a:gd name="connsiteY22" fmla="*/ 1301518 h 1855498"/>
                <a:gd name="connsiteX23" fmla="*/ 56733 w 4011346"/>
                <a:gd name="connsiteY23" fmla="*/ 1311530 h 1855498"/>
                <a:gd name="connsiteX24" fmla="*/ 116803 w 4011346"/>
                <a:gd name="connsiteY24" fmla="*/ 1398298 h 1855498"/>
                <a:gd name="connsiteX25" fmla="*/ 96780 w 4011346"/>
                <a:gd name="connsiteY25" fmla="*/ 1421658 h 1855498"/>
                <a:gd name="connsiteX26" fmla="*/ 93443 w 4011346"/>
                <a:gd name="connsiteY26" fmla="*/ 1451693 h 1855498"/>
                <a:gd name="connsiteX27" fmla="*/ 120141 w 4011346"/>
                <a:gd name="connsiteY27" fmla="*/ 1455030 h 1855498"/>
                <a:gd name="connsiteX28" fmla="*/ 160187 w 4011346"/>
                <a:gd name="connsiteY28" fmla="*/ 1468379 h 1855498"/>
                <a:gd name="connsiteX29" fmla="*/ 186885 w 4011346"/>
                <a:gd name="connsiteY29" fmla="*/ 1481728 h 1855498"/>
                <a:gd name="connsiteX30" fmla="*/ 213583 w 4011346"/>
                <a:gd name="connsiteY30" fmla="*/ 1511763 h 1855498"/>
                <a:gd name="connsiteX31" fmla="*/ 243618 w 4011346"/>
                <a:gd name="connsiteY31" fmla="*/ 1515100 h 1855498"/>
                <a:gd name="connsiteX32" fmla="*/ 287002 w 4011346"/>
                <a:gd name="connsiteY32" fmla="*/ 1545136 h 1855498"/>
                <a:gd name="connsiteX33" fmla="*/ 310363 w 4011346"/>
                <a:gd name="connsiteY33" fmla="*/ 1555147 h 1855498"/>
                <a:gd name="connsiteX34" fmla="*/ 310363 w 4011346"/>
                <a:gd name="connsiteY34" fmla="*/ 1591857 h 1855498"/>
                <a:gd name="connsiteX35" fmla="*/ 270316 w 4011346"/>
                <a:gd name="connsiteY35" fmla="*/ 1631903 h 1855498"/>
                <a:gd name="connsiteX36" fmla="*/ 280327 w 4011346"/>
                <a:gd name="connsiteY36" fmla="*/ 1655264 h 1855498"/>
                <a:gd name="connsiteX37" fmla="*/ 273653 w 4011346"/>
                <a:gd name="connsiteY37" fmla="*/ 1675287 h 1855498"/>
                <a:gd name="connsiteX38" fmla="*/ 266979 w 4011346"/>
                <a:gd name="connsiteY38" fmla="*/ 1691973 h 1855498"/>
                <a:gd name="connsiteX39" fmla="*/ 240281 w 4011346"/>
                <a:gd name="connsiteY39" fmla="*/ 1732020 h 1855498"/>
                <a:gd name="connsiteX40" fmla="*/ 307025 w 4011346"/>
                <a:gd name="connsiteY40" fmla="*/ 1768730 h 1855498"/>
                <a:gd name="connsiteX41" fmla="*/ 337060 w 4011346"/>
                <a:gd name="connsiteY41" fmla="*/ 1775404 h 1855498"/>
                <a:gd name="connsiteX42" fmla="*/ 360421 w 4011346"/>
                <a:gd name="connsiteY42" fmla="*/ 1782079 h 1855498"/>
                <a:gd name="connsiteX43" fmla="*/ 380444 w 4011346"/>
                <a:gd name="connsiteY43" fmla="*/ 1788753 h 1855498"/>
                <a:gd name="connsiteX44" fmla="*/ 407142 w 4011346"/>
                <a:gd name="connsiteY44" fmla="*/ 1808776 h 1855498"/>
                <a:gd name="connsiteX45" fmla="*/ 437177 w 4011346"/>
                <a:gd name="connsiteY45" fmla="*/ 1805439 h 1855498"/>
                <a:gd name="connsiteX46" fmla="*/ 507259 w 4011346"/>
                <a:gd name="connsiteY46" fmla="*/ 1855498 h 1855498"/>
                <a:gd name="connsiteX47" fmla="*/ 517271 w 4011346"/>
                <a:gd name="connsiteY47" fmla="*/ 1842149 h 1855498"/>
                <a:gd name="connsiteX48" fmla="*/ 507259 w 4011346"/>
                <a:gd name="connsiteY48" fmla="*/ 1802102 h 1855498"/>
                <a:gd name="connsiteX49" fmla="*/ 500584 w 4011346"/>
                <a:gd name="connsiteY49" fmla="*/ 1768730 h 1855498"/>
                <a:gd name="connsiteX50" fmla="*/ 483898 w 4011346"/>
                <a:gd name="connsiteY50" fmla="*/ 1725346 h 1855498"/>
                <a:gd name="connsiteX51" fmla="*/ 513933 w 4011346"/>
                <a:gd name="connsiteY51" fmla="*/ 1705322 h 1855498"/>
                <a:gd name="connsiteX52" fmla="*/ 547306 w 4011346"/>
                <a:gd name="connsiteY52" fmla="*/ 1681962 h 1855498"/>
                <a:gd name="connsiteX53" fmla="*/ 527282 w 4011346"/>
                <a:gd name="connsiteY53" fmla="*/ 1665276 h 1855498"/>
                <a:gd name="connsiteX54" fmla="*/ 517271 w 4011346"/>
                <a:gd name="connsiteY54" fmla="*/ 1631903 h 1855498"/>
                <a:gd name="connsiteX55" fmla="*/ 480561 w 4011346"/>
                <a:gd name="connsiteY55" fmla="*/ 1615217 h 1855498"/>
                <a:gd name="connsiteX56" fmla="*/ 470549 w 4011346"/>
                <a:gd name="connsiteY56" fmla="*/ 1595194 h 1855498"/>
                <a:gd name="connsiteX57" fmla="*/ 480561 w 4011346"/>
                <a:gd name="connsiteY57" fmla="*/ 1565159 h 1855498"/>
                <a:gd name="connsiteX58" fmla="*/ 490573 w 4011346"/>
                <a:gd name="connsiteY58" fmla="*/ 1525112 h 1855498"/>
                <a:gd name="connsiteX59" fmla="*/ 513933 w 4011346"/>
                <a:gd name="connsiteY59" fmla="*/ 1545136 h 1855498"/>
                <a:gd name="connsiteX60" fmla="*/ 520608 w 4011346"/>
                <a:gd name="connsiteY60" fmla="*/ 1528449 h 1855498"/>
                <a:gd name="connsiteX61" fmla="*/ 543968 w 4011346"/>
                <a:gd name="connsiteY61" fmla="*/ 1491740 h 1855498"/>
                <a:gd name="connsiteX62" fmla="*/ 574003 w 4011346"/>
                <a:gd name="connsiteY62" fmla="*/ 1475054 h 1855498"/>
                <a:gd name="connsiteX63" fmla="*/ 590690 w 4011346"/>
                <a:gd name="connsiteY63" fmla="*/ 1488403 h 1855498"/>
                <a:gd name="connsiteX64" fmla="*/ 610713 w 4011346"/>
                <a:gd name="connsiteY64" fmla="*/ 1461705 h 1855498"/>
                <a:gd name="connsiteX65" fmla="*/ 630736 w 4011346"/>
                <a:gd name="connsiteY65" fmla="*/ 1488403 h 1855498"/>
                <a:gd name="connsiteX66" fmla="*/ 657434 w 4011346"/>
                <a:gd name="connsiteY66" fmla="*/ 1511763 h 1855498"/>
                <a:gd name="connsiteX67" fmla="*/ 674120 w 4011346"/>
                <a:gd name="connsiteY67" fmla="*/ 1518438 h 1855498"/>
                <a:gd name="connsiteX68" fmla="*/ 697481 w 4011346"/>
                <a:gd name="connsiteY68" fmla="*/ 1518438 h 1855498"/>
                <a:gd name="connsiteX69" fmla="*/ 717504 w 4011346"/>
                <a:gd name="connsiteY69" fmla="*/ 1505089 h 1855498"/>
                <a:gd name="connsiteX70" fmla="*/ 744202 w 4011346"/>
                <a:gd name="connsiteY70" fmla="*/ 1505089 h 1855498"/>
                <a:gd name="connsiteX71" fmla="*/ 760888 w 4011346"/>
                <a:gd name="connsiteY71" fmla="*/ 1501752 h 1855498"/>
                <a:gd name="connsiteX72" fmla="*/ 790923 w 4011346"/>
                <a:gd name="connsiteY72" fmla="*/ 1535124 h 1855498"/>
                <a:gd name="connsiteX73" fmla="*/ 797598 w 4011346"/>
                <a:gd name="connsiteY73" fmla="*/ 1508426 h 1855498"/>
                <a:gd name="connsiteX74" fmla="*/ 817621 w 4011346"/>
                <a:gd name="connsiteY74" fmla="*/ 1525112 h 1855498"/>
                <a:gd name="connsiteX75" fmla="*/ 837644 w 4011346"/>
                <a:gd name="connsiteY75" fmla="*/ 1501752 h 1855498"/>
                <a:gd name="connsiteX76" fmla="*/ 827633 w 4011346"/>
                <a:gd name="connsiteY76" fmla="*/ 1481728 h 1855498"/>
                <a:gd name="connsiteX77" fmla="*/ 810946 w 4011346"/>
                <a:gd name="connsiteY77" fmla="*/ 1468379 h 1855498"/>
                <a:gd name="connsiteX78" fmla="*/ 810946 w 4011346"/>
                <a:gd name="connsiteY78" fmla="*/ 1441682 h 1855498"/>
                <a:gd name="connsiteX79" fmla="*/ 810946 w 4011346"/>
                <a:gd name="connsiteY79" fmla="*/ 1428333 h 1855498"/>
                <a:gd name="connsiteX80" fmla="*/ 830970 w 4011346"/>
                <a:gd name="connsiteY80" fmla="*/ 1424995 h 1855498"/>
                <a:gd name="connsiteX81" fmla="*/ 840981 w 4011346"/>
                <a:gd name="connsiteY81" fmla="*/ 1421658 h 1855498"/>
                <a:gd name="connsiteX82" fmla="*/ 820958 w 4011346"/>
                <a:gd name="connsiteY82" fmla="*/ 1384949 h 1855498"/>
                <a:gd name="connsiteX83" fmla="*/ 854330 w 4011346"/>
                <a:gd name="connsiteY83" fmla="*/ 1378274 h 1855498"/>
                <a:gd name="connsiteX84" fmla="*/ 891040 w 4011346"/>
                <a:gd name="connsiteY84" fmla="*/ 1384949 h 1855498"/>
                <a:gd name="connsiteX85" fmla="*/ 964459 w 4011346"/>
                <a:gd name="connsiteY85" fmla="*/ 1341565 h 1855498"/>
                <a:gd name="connsiteX86" fmla="*/ 1001168 w 4011346"/>
                <a:gd name="connsiteY86" fmla="*/ 1341565 h 1855498"/>
                <a:gd name="connsiteX87" fmla="*/ 1027866 w 4011346"/>
                <a:gd name="connsiteY87" fmla="*/ 1318204 h 1855498"/>
                <a:gd name="connsiteX88" fmla="*/ 1047890 w 4011346"/>
                <a:gd name="connsiteY88" fmla="*/ 1328216 h 1855498"/>
                <a:gd name="connsiteX89" fmla="*/ 1067913 w 4011346"/>
                <a:gd name="connsiteY89" fmla="*/ 1338227 h 1855498"/>
                <a:gd name="connsiteX90" fmla="*/ 1087936 w 4011346"/>
                <a:gd name="connsiteY90" fmla="*/ 1364925 h 1855498"/>
                <a:gd name="connsiteX91" fmla="*/ 1074587 w 4011346"/>
                <a:gd name="connsiteY91" fmla="*/ 1378274 h 1855498"/>
                <a:gd name="connsiteX92" fmla="*/ 1104622 w 4011346"/>
                <a:gd name="connsiteY92" fmla="*/ 1378274 h 1855498"/>
                <a:gd name="connsiteX93" fmla="*/ 1107960 w 4011346"/>
                <a:gd name="connsiteY93" fmla="*/ 1394960 h 1855498"/>
                <a:gd name="connsiteX94" fmla="*/ 1121309 w 4011346"/>
                <a:gd name="connsiteY94" fmla="*/ 1378274 h 1855498"/>
                <a:gd name="connsiteX95" fmla="*/ 1134657 w 4011346"/>
                <a:gd name="connsiteY95" fmla="*/ 1391623 h 1855498"/>
                <a:gd name="connsiteX96" fmla="*/ 1134657 w 4011346"/>
                <a:gd name="connsiteY96" fmla="*/ 1411646 h 1855498"/>
                <a:gd name="connsiteX97" fmla="*/ 1148006 w 4011346"/>
                <a:gd name="connsiteY97" fmla="*/ 1408309 h 1855498"/>
                <a:gd name="connsiteX98" fmla="*/ 1208076 w 4011346"/>
                <a:gd name="connsiteY98" fmla="*/ 1361588 h 1855498"/>
                <a:gd name="connsiteX99" fmla="*/ 1211414 w 4011346"/>
                <a:gd name="connsiteY99" fmla="*/ 1381611 h 1855498"/>
                <a:gd name="connsiteX100" fmla="*/ 1244786 w 4011346"/>
                <a:gd name="connsiteY100" fmla="*/ 1401635 h 1855498"/>
                <a:gd name="connsiteX101" fmla="*/ 1264809 w 4011346"/>
                <a:gd name="connsiteY101" fmla="*/ 1431670 h 1855498"/>
                <a:gd name="connsiteX102" fmla="*/ 1298181 w 4011346"/>
                <a:gd name="connsiteY102" fmla="*/ 1538461 h 1855498"/>
                <a:gd name="connsiteX103" fmla="*/ 1308193 w 4011346"/>
                <a:gd name="connsiteY103" fmla="*/ 1495077 h 1855498"/>
                <a:gd name="connsiteX104" fmla="*/ 1344903 w 4011346"/>
                <a:gd name="connsiteY104" fmla="*/ 1515100 h 1855498"/>
                <a:gd name="connsiteX105" fmla="*/ 1388287 w 4011346"/>
                <a:gd name="connsiteY105" fmla="*/ 1515100 h 1855498"/>
                <a:gd name="connsiteX106" fmla="*/ 1394961 w 4011346"/>
                <a:gd name="connsiteY106" fmla="*/ 1538461 h 1855498"/>
                <a:gd name="connsiteX107" fmla="*/ 1435008 w 4011346"/>
                <a:gd name="connsiteY107" fmla="*/ 1561822 h 1855498"/>
                <a:gd name="connsiteX108" fmla="*/ 1465043 w 4011346"/>
                <a:gd name="connsiteY108" fmla="*/ 1561822 h 1855498"/>
                <a:gd name="connsiteX109" fmla="*/ 1491741 w 4011346"/>
                <a:gd name="connsiteY109" fmla="*/ 1575171 h 1855498"/>
                <a:gd name="connsiteX110" fmla="*/ 1535125 w 4011346"/>
                <a:gd name="connsiteY110" fmla="*/ 1531787 h 1855498"/>
                <a:gd name="connsiteX111" fmla="*/ 1571834 w 4011346"/>
                <a:gd name="connsiteY111" fmla="*/ 1511763 h 1855498"/>
                <a:gd name="connsiteX112" fmla="*/ 1608544 w 4011346"/>
                <a:gd name="connsiteY112" fmla="*/ 1515100 h 1855498"/>
                <a:gd name="connsiteX113" fmla="*/ 1655265 w 4011346"/>
                <a:gd name="connsiteY113" fmla="*/ 1528449 h 1855498"/>
                <a:gd name="connsiteX114" fmla="*/ 1681963 w 4011346"/>
                <a:gd name="connsiteY114" fmla="*/ 1545136 h 1855498"/>
                <a:gd name="connsiteX115" fmla="*/ 1735358 w 4011346"/>
                <a:gd name="connsiteY115" fmla="*/ 1538461 h 1855498"/>
                <a:gd name="connsiteX116" fmla="*/ 1745370 w 4011346"/>
                <a:gd name="connsiteY116" fmla="*/ 1518438 h 1855498"/>
                <a:gd name="connsiteX117" fmla="*/ 1738695 w 4011346"/>
                <a:gd name="connsiteY117" fmla="*/ 1498414 h 1855498"/>
                <a:gd name="connsiteX118" fmla="*/ 1765393 w 4011346"/>
                <a:gd name="connsiteY118" fmla="*/ 1471717 h 1855498"/>
                <a:gd name="connsiteX119" fmla="*/ 1778742 w 4011346"/>
                <a:gd name="connsiteY119" fmla="*/ 1468379 h 1855498"/>
                <a:gd name="connsiteX120" fmla="*/ 1812114 w 4011346"/>
                <a:gd name="connsiteY120" fmla="*/ 1485065 h 1855498"/>
                <a:gd name="connsiteX121" fmla="*/ 1852161 w 4011346"/>
                <a:gd name="connsiteY121" fmla="*/ 1498414 h 1855498"/>
                <a:gd name="connsiteX122" fmla="*/ 1858836 w 4011346"/>
                <a:gd name="connsiteY122" fmla="*/ 1525112 h 1855498"/>
                <a:gd name="connsiteX123" fmla="*/ 1872184 w 4011346"/>
                <a:gd name="connsiteY123" fmla="*/ 1531787 h 1855498"/>
                <a:gd name="connsiteX124" fmla="*/ 1902219 w 4011346"/>
                <a:gd name="connsiteY124" fmla="*/ 1535124 h 1855498"/>
                <a:gd name="connsiteX125" fmla="*/ 1932254 w 4011346"/>
                <a:gd name="connsiteY125" fmla="*/ 1518438 h 1855498"/>
                <a:gd name="connsiteX126" fmla="*/ 1962290 w 4011346"/>
                <a:gd name="connsiteY126" fmla="*/ 1531787 h 1855498"/>
                <a:gd name="connsiteX127" fmla="*/ 1985650 w 4011346"/>
                <a:gd name="connsiteY127" fmla="*/ 1545136 h 1855498"/>
                <a:gd name="connsiteX128" fmla="*/ 1995662 w 4011346"/>
                <a:gd name="connsiteY128" fmla="*/ 1555147 h 1855498"/>
                <a:gd name="connsiteX129" fmla="*/ 2032371 w 4011346"/>
                <a:gd name="connsiteY129" fmla="*/ 1575171 h 1855498"/>
                <a:gd name="connsiteX130" fmla="*/ 2069081 w 4011346"/>
                <a:gd name="connsiteY130" fmla="*/ 1571833 h 1855498"/>
                <a:gd name="connsiteX131" fmla="*/ 2142500 w 4011346"/>
                <a:gd name="connsiteY131" fmla="*/ 1528449 h 1855498"/>
                <a:gd name="connsiteX132" fmla="*/ 2195895 w 4011346"/>
                <a:gd name="connsiteY132" fmla="*/ 1541798 h 1855498"/>
                <a:gd name="connsiteX133" fmla="*/ 2225930 w 4011346"/>
                <a:gd name="connsiteY133" fmla="*/ 1551810 h 1855498"/>
                <a:gd name="connsiteX134" fmla="*/ 2259303 w 4011346"/>
                <a:gd name="connsiteY134" fmla="*/ 1538461 h 1855498"/>
                <a:gd name="connsiteX135" fmla="*/ 2262640 w 4011346"/>
                <a:gd name="connsiteY135" fmla="*/ 1511763 h 1855498"/>
                <a:gd name="connsiteX136" fmla="*/ 2282663 w 4011346"/>
                <a:gd name="connsiteY136" fmla="*/ 1481728 h 1855498"/>
                <a:gd name="connsiteX137" fmla="*/ 2299349 w 4011346"/>
                <a:gd name="connsiteY137" fmla="*/ 1428333 h 1855498"/>
                <a:gd name="connsiteX138" fmla="*/ 2282663 w 4011346"/>
                <a:gd name="connsiteY138" fmla="*/ 1431670 h 1855498"/>
                <a:gd name="connsiteX139" fmla="*/ 2312698 w 4011346"/>
                <a:gd name="connsiteY139" fmla="*/ 1404972 h 1855498"/>
                <a:gd name="connsiteX140" fmla="*/ 2339396 w 4011346"/>
                <a:gd name="connsiteY140" fmla="*/ 1401635 h 1855498"/>
                <a:gd name="connsiteX141" fmla="*/ 2396129 w 4011346"/>
                <a:gd name="connsiteY141" fmla="*/ 1411646 h 1855498"/>
                <a:gd name="connsiteX142" fmla="*/ 2436176 w 4011346"/>
                <a:gd name="connsiteY142" fmla="*/ 1438344 h 1855498"/>
                <a:gd name="connsiteX143" fmla="*/ 2462873 w 4011346"/>
                <a:gd name="connsiteY143" fmla="*/ 1468379 h 1855498"/>
                <a:gd name="connsiteX144" fmla="*/ 2469548 w 4011346"/>
                <a:gd name="connsiteY144" fmla="*/ 1505089 h 1855498"/>
                <a:gd name="connsiteX145" fmla="*/ 2476222 w 4011346"/>
                <a:gd name="connsiteY145" fmla="*/ 1545136 h 1855498"/>
                <a:gd name="connsiteX146" fmla="*/ 2486234 w 4011346"/>
                <a:gd name="connsiteY146" fmla="*/ 1565159 h 1855498"/>
                <a:gd name="connsiteX147" fmla="*/ 2529618 w 4011346"/>
                <a:gd name="connsiteY147" fmla="*/ 1578508 h 1855498"/>
                <a:gd name="connsiteX148" fmla="*/ 2549641 w 4011346"/>
                <a:gd name="connsiteY148" fmla="*/ 1598531 h 1855498"/>
                <a:gd name="connsiteX149" fmla="*/ 2562990 w 4011346"/>
                <a:gd name="connsiteY149" fmla="*/ 1631903 h 1855498"/>
                <a:gd name="connsiteX150" fmla="*/ 2586351 w 4011346"/>
                <a:gd name="connsiteY150" fmla="*/ 1625229 h 1855498"/>
                <a:gd name="connsiteX151" fmla="*/ 2606374 w 4011346"/>
                <a:gd name="connsiteY151" fmla="*/ 1615217 h 1855498"/>
                <a:gd name="connsiteX152" fmla="*/ 2639746 w 4011346"/>
                <a:gd name="connsiteY152" fmla="*/ 1598531 h 1855498"/>
                <a:gd name="connsiteX153" fmla="*/ 2643084 w 4011346"/>
                <a:gd name="connsiteY153" fmla="*/ 1615217 h 1855498"/>
                <a:gd name="connsiteX154" fmla="*/ 2626398 w 4011346"/>
                <a:gd name="connsiteY154" fmla="*/ 1645252 h 1855498"/>
                <a:gd name="connsiteX155" fmla="*/ 2616386 w 4011346"/>
                <a:gd name="connsiteY155" fmla="*/ 1681962 h 1855498"/>
                <a:gd name="connsiteX156" fmla="*/ 2603037 w 4011346"/>
                <a:gd name="connsiteY156" fmla="*/ 1735357 h 1855498"/>
                <a:gd name="connsiteX157" fmla="*/ 2579676 w 4011346"/>
                <a:gd name="connsiteY157" fmla="*/ 1708660 h 1855498"/>
                <a:gd name="connsiteX158" fmla="*/ 2552979 w 4011346"/>
                <a:gd name="connsiteY158" fmla="*/ 1732020 h 1855498"/>
                <a:gd name="connsiteX159" fmla="*/ 2559653 w 4011346"/>
                <a:gd name="connsiteY159" fmla="*/ 1758718 h 1855498"/>
                <a:gd name="connsiteX160" fmla="*/ 2559653 w 4011346"/>
                <a:gd name="connsiteY160" fmla="*/ 1795427 h 1855498"/>
                <a:gd name="connsiteX161" fmla="*/ 2549641 w 4011346"/>
                <a:gd name="connsiteY161" fmla="*/ 1815451 h 1855498"/>
                <a:gd name="connsiteX162" fmla="*/ 2589688 w 4011346"/>
                <a:gd name="connsiteY162" fmla="*/ 1795427 h 1855498"/>
                <a:gd name="connsiteX163" fmla="*/ 2626398 w 4011346"/>
                <a:gd name="connsiteY163" fmla="*/ 1805439 h 1855498"/>
                <a:gd name="connsiteX164" fmla="*/ 2653095 w 4011346"/>
                <a:gd name="connsiteY164" fmla="*/ 1782079 h 1855498"/>
                <a:gd name="connsiteX165" fmla="*/ 2683130 w 4011346"/>
                <a:gd name="connsiteY165" fmla="*/ 1728683 h 1855498"/>
                <a:gd name="connsiteX166" fmla="*/ 2753212 w 4011346"/>
                <a:gd name="connsiteY166" fmla="*/ 1641915 h 1855498"/>
                <a:gd name="connsiteX167" fmla="*/ 2783247 w 4011346"/>
                <a:gd name="connsiteY167" fmla="*/ 1571833 h 1855498"/>
                <a:gd name="connsiteX168" fmla="*/ 2803271 w 4011346"/>
                <a:gd name="connsiteY168" fmla="*/ 1468379 h 1855498"/>
                <a:gd name="connsiteX169" fmla="*/ 2793259 w 4011346"/>
                <a:gd name="connsiteY169" fmla="*/ 1418321 h 1855498"/>
                <a:gd name="connsiteX170" fmla="*/ 2769898 w 4011346"/>
                <a:gd name="connsiteY170" fmla="*/ 1384949 h 1855498"/>
                <a:gd name="connsiteX171" fmla="*/ 2726514 w 4011346"/>
                <a:gd name="connsiteY171" fmla="*/ 1384949 h 1855498"/>
                <a:gd name="connsiteX172" fmla="*/ 2699817 w 4011346"/>
                <a:gd name="connsiteY172" fmla="*/ 1384949 h 1855498"/>
                <a:gd name="connsiteX173" fmla="*/ 2683130 w 4011346"/>
                <a:gd name="connsiteY173" fmla="*/ 1364925 h 1855498"/>
                <a:gd name="connsiteX174" fmla="*/ 2669781 w 4011346"/>
                <a:gd name="connsiteY174" fmla="*/ 1344902 h 1855498"/>
                <a:gd name="connsiteX175" fmla="*/ 2763224 w 4011346"/>
                <a:gd name="connsiteY175" fmla="*/ 1228099 h 1855498"/>
                <a:gd name="connsiteX176" fmla="*/ 2846654 w 4011346"/>
                <a:gd name="connsiteY176" fmla="*/ 1161355 h 1855498"/>
                <a:gd name="connsiteX177" fmla="*/ 2890038 w 4011346"/>
                <a:gd name="connsiteY177" fmla="*/ 1137994 h 1855498"/>
                <a:gd name="connsiteX178" fmla="*/ 2933422 w 4011346"/>
                <a:gd name="connsiteY178" fmla="*/ 1158017 h 1855498"/>
                <a:gd name="connsiteX179" fmla="*/ 2950109 w 4011346"/>
                <a:gd name="connsiteY179" fmla="*/ 1141331 h 1855498"/>
                <a:gd name="connsiteX180" fmla="*/ 2993492 w 4011346"/>
                <a:gd name="connsiteY180" fmla="*/ 1158017 h 1855498"/>
                <a:gd name="connsiteX181" fmla="*/ 3006841 w 4011346"/>
                <a:gd name="connsiteY181" fmla="*/ 1124645 h 1855498"/>
                <a:gd name="connsiteX182" fmla="*/ 3053563 w 4011346"/>
                <a:gd name="connsiteY182" fmla="*/ 1134657 h 1855498"/>
                <a:gd name="connsiteX183" fmla="*/ 3070249 w 4011346"/>
                <a:gd name="connsiteY183" fmla="*/ 1151343 h 1855498"/>
                <a:gd name="connsiteX184" fmla="*/ 3060237 w 4011346"/>
                <a:gd name="connsiteY184" fmla="*/ 1171366 h 1855498"/>
                <a:gd name="connsiteX185" fmla="*/ 3123644 w 4011346"/>
                <a:gd name="connsiteY185" fmla="*/ 1154680 h 1855498"/>
                <a:gd name="connsiteX186" fmla="*/ 3140330 w 4011346"/>
                <a:gd name="connsiteY186" fmla="*/ 1141331 h 1855498"/>
                <a:gd name="connsiteX187" fmla="*/ 3123644 w 4011346"/>
                <a:gd name="connsiteY187" fmla="*/ 1127982 h 1855498"/>
                <a:gd name="connsiteX188" fmla="*/ 3143668 w 4011346"/>
                <a:gd name="connsiteY188" fmla="*/ 1087936 h 1855498"/>
                <a:gd name="connsiteX189" fmla="*/ 3190389 w 4011346"/>
                <a:gd name="connsiteY189" fmla="*/ 1017854 h 1855498"/>
                <a:gd name="connsiteX190" fmla="*/ 3233773 w 4011346"/>
                <a:gd name="connsiteY190" fmla="*/ 1014517 h 1855498"/>
                <a:gd name="connsiteX191" fmla="*/ 3273819 w 4011346"/>
                <a:gd name="connsiteY191" fmla="*/ 1024528 h 1855498"/>
                <a:gd name="connsiteX192" fmla="*/ 3277157 w 4011346"/>
                <a:gd name="connsiteY192" fmla="*/ 1081261 h 1855498"/>
                <a:gd name="connsiteX193" fmla="*/ 3320541 w 4011346"/>
                <a:gd name="connsiteY193" fmla="*/ 1037877 h 1855498"/>
                <a:gd name="connsiteX194" fmla="*/ 3343901 w 4011346"/>
                <a:gd name="connsiteY194" fmla="*/ 1021191 h 1855498"/>
                <a:gd name="connsiteX195" fmla="*/ 3350576 w 4011346"/>
                <a:gd name="connsiteY195" fmla="*/ 987819 h 1855498"/>
                <a:gd name="connsiteX196" fmla="*/ 3377273 w 4011346"/>
                <a:gd name="connsiteY196" fmla="*/ 971133 h 1855498"/>
                <a:gd name="connsiteX197" fmla="*/ 3407309 w 4011346"/>
                <a:gd name="connsiteY197" fmla="*/ 981144 h 1855498"/>
                <a:gd name="connsiteX198" fmla="*/ 3373936 w 4011346"/>
                <a:gd name="connsiteY198" fmla="*/ 1011179 h 1855498"/>
                <a:gd name="connsiteX199" fmla="*/ 3360587 w 4011346"/>
                <a:gd name="connsiteY199" fmla="*/ 1061238 h 1855498"/>
                <a:gd name="connsiteX200" fmla="*/ 3323878 w 4011346"/>
                <a:gd name="connsiteY200" fmla="*/ 1101284 h 1855498"/>
                <a:gd name="connsiteX201" fmla="*/ 3210412 w 4011346"/>
                <a:gd name="connsiteY201" fmla="*/ 1198064 h 1855498"/>
                <a:gd name="connsiteX202" fmla="*/ 3163691 w 4011346"/>
                <a:gd name="connsiteY202" fmla="*/ 1268146 h 1855498"/>
                <a:gd name="connsiteX203" fmla="*/ 3160354 w 4011346"/>
                <a:gd name="connsiteY203" fmla="*/ 1341565 h 1855498"/>
                <a:gd name="connsiteX204" fmla="*/ 3170365 w 4011346"/>
                <a:gd name="connsiteY204" fmla="*/ 1431670 h 1855498"/>
                <a:gd name="connsiteX205" fmla="*/ 3190389 w 4011346"/>
                <a:gd name="connsiteY205" fmla="*/ 1495077 h 1855498"/>
                <a:gd name="connsiteX206" fmla="*/ 3217087 w 4011346"/>
                <a:gd name="connsiteY206" fmla="*/ 1485065 h 1855498"/>
                <a:gd name="connsiteX207" fmla="*/ 3240447 w 4011346"/>
                <a:gd name="connsiteY207" fmla="*/ 1418321 h 1855498"/>
                <a:gd name="connsiteX208" fmla="*/ 3270482 w 4011346"/>
                <a:gd name="connsiteY208" fmla="*/ 1414984 h 1855498"/>
                <a:gd name="connsiteX209" fmla="*/ 3287168 w 4011346"/>
                <a:gd name="connsiteY209" fmla="*/ 1354914 h 1855498"/>
                <a:gd name="connsiteX210" fmla="*/ 3313866 w 4011346"/>
                <a:gd name="connsiteY210" fmla="*/ 1344902 h 1855498"/>
                <a:gd name="connsiteX211" fmla="*/ 3313866 w 4011346"/>
                <a:gd name="connsiteY211" fmla="*/ 1314867 h 1855498"/>
                <a:gd name="connsiteX212" fmla="*/ 3337227 w 4011346"/>
                <a:gd name="connsiteY212" fmla="*/ 1278157 h 1855498"/>
                <a:gd name="connsiteX213" fmla="*/ 3330552 w 4011346"/>
                <a:gd name="connsiteY213" fmla="*/ 1234773 h 1855498"/>
                <a:gd name="connsiteX214" fmla="*/ 3333890 w 4011346"/>
                <a:gd name="connsiteY214" fmla="*/ 1204738 h 1855498"/>
                <a:gd name="connsiteX215" fmla="*/ 3323878 w 4011346"/>
                <a:gd name="connsiteY215" fmla="*/ 1194727 h 1855498"/>
                <a:gd name="connsiteX216" fmla="*/ 3363925 w 4011346"/>
                <a:gd name="connsiteY216" fmla="*/ 1107959 h 1855498"/>
                <a:gd name="connsiteX217" fmla="*/ 3383948 w 4011346"/>
                <a:gd name="connsiteY217" fmla="*/ 1117971 h 1855498"/>
                <a:gd name="connsiteX218" fmla="*/ 3410646 w 4011346"/>
                <a:gd name="connsiteY218" fmla="*/ 1091273 h 1855498"/>
                <a:gd name="connsiteX219" fmla="*/ 3420657 w 4011346"/>
                <a:gd name="connsiteY219" fmla="*/ 1117971 h 1855498"/>
                <a:gd name="connsiteX220" fmla="*/ 3447355 w 4011346"/>
                <a:gd name="connsiteY220" fmla="*/ 1101284 h 1855498"/>
                <a:gd name="connsiteX221" fmla="*/ 3477390 w 4011346"/>
                <a:gd name="connsiteY221" fmla="*/ 1091273 h 1855498"/>
                <a:gd name="connsiteX222" fmla="*/ 3514100 w 4011346"/>
                <a:gd name="connsiteY222" fmla="*/ 1117971 h 1855498"/>
                <a:gd name="connsiteX223" fmla="*/ 3574170 w 4011346"/>
                <a:gd name="connsiteY223" fmla="*/ 1051226 h 1855498"/>
                <a:gd name="connsiteX224" fmla="*/ 3637577 w 4011346"/>
                <a:gd name="connsiteY224" fmla="*/ 1004505 h 1855498"/>
                <a:gd name="connsiteX225" fmla="*/ 3690973 w 4011346"/>
                <a:gd name="connsiteY225" fmla="*/ 967795 h 1855498"/>
                <a:gd name="connsiteX226" fmla="*/ 3741031 w 4011346"/>
                <a:gd name="connsiteY226" fmla="*/ 994493 h 1855498"/>
                <a:gd name="connsiteX227" fmla="*/ 3751043 w 4011346"/>
                <a:gd name="connsiteY227" fmla="*/ 967795 h 1855498"/>
                <a:gd name="connsiteX228" fmla="*/ 3727682 w 4011346"/>
                <a:gd name="connsiteY228" fmla="*/ 901051 h 1855498"/>
                <a:gd name="connsiteX229" fmla="*/ 3700984 w 4011346"/>
                <a:gd name="connsiteY229" fmla="*/ 884365 h 1855498"/>
                <a:gd name="connsiteX230" fmla="*/ 3697647 w 4011346"/>
                <a:gd name="connsiteY230" fmla="*/ 854330 h 1855498"/>
                <a:gd name="connsiteX231" fmla="*/ 3751043 w 4011346"/>
                <a:gd name="connsiteY231" fmla="*/ 861004 h 1855498"/>
                <a:gd name="connsiteX232" fmla="*/ 3774403 w 4011346"/>
                <a:gd name="connsiteY232" fmla="*/ 817620 h 1855498"/>
                <a:gd name="connsiteX233" fmla="*/ 3767729 w 4011346"/>
                <a:gd name="connsiteY233" fmla="*/ 790922 h 1855498"/>
                <a:gd name="connsiteX234" fmla="*/ 3794427 w 4011346"/>
                <a:gd name="connsiteY234" fmla="*/ 757550 h 1855498"/>
                <a:gd name="connsiteX235" fmla="*/ 3804438 w 4011346"/>
                <a:gd name="connsiteY235" fmla="*/ 800934 h 1855498"/>
                <a:gd name="connsiteX236" fmla="*/ 3827799 w 4011346"/>
                <a:gd name="connsiteY236" fmla="*/ 817620 h 1855498"/>
                <a:gd name="connsiteX237" fmla="*/ 3874520 w 4011346"/>
                <a:gd name="connsiteY237" fmla="*/ 837644 h 1855498"/>
                <a:gd name="connsiteX238" fmla="*/ 3894544 w 4011346"/>
                <a:gd name="connsiteY238" fmla="*/ 864341 h 1855498"/>
                <a:gd name="connsiteX239" fmla="*/ 3941265 w 4011346"/>
                <a:gd name="connsiteY239" fmla="*/ 887702 h 1855498"/>
                <a:gd name="connsiteX240" fmla="*/ 3947939 w 4011346"/>
                <a:gd name="connsiteY240" fmla="*/ 874353 h 1855498"/>
                <a:gd name="connsiteX241" fmla="*/ 3957951 w 4011346"/>
                <a:gd name="connsiteY241" fmla="*/ 810946 h 1855498"/>
                <a:gd name="connsiteX242" fmla="*/ 4004672 w 4011346"/>
                <a:gd name="connsiteY242" fmla="*/ 804271 h 1855498"/>
                <a:gd name="connsiteX243" fmla="*/ 4011346 w 4011346"/>
                <a:gd name="connsiteY243" fmla="*/ 770899 h 1855498"/>
                <a:gd name="connsiteX244" fmla="*/ 3967963 w 4011346"/>
                <a:gd name="connsiteY244" fmla="*/ 734190 h 1855498"/>
                <a:gd name="connsiteX245" fmla="*/ 3921241 w 4011346"/>
                <a:gd name="connsiteY245" fmla="*/ 717503 h 1855498"/>
                <a:gd name="connsiteX246" fmla="*/ 3907892 w 4011346"/>
                <a:gd name="connsiteY246" fmla="*/ 720841 h 1855498"/>
                <a:gd name="connsiteX247" fmla="*/ 3907892 w 4011346"/>
                <a:gd name="connsiteY247" fmla="*/ 754213 h 1855498"/>
                <a:gd name="connsiteX248" fmla="*/ 3887869 w 4011346"/>
                <a:gd name="connsiteY248" fmla="*/ 747538 h 1855498"/>
                <a:gd name="connsiteX249" fmla="*/ 3874520 w 4011346"/>
                <a:gd name="connsiteY249" fmla="*/ 694143 h 1855498"/>
                <a:gd name="connsiteX250" fmla="*/ 3817787 w 4011346"/>
                <a:gd name="connsiteY250" fmla="*/ 630736 h 1855498"/>
                <a:gd name="connsiteX251" fmla="*/ 3717671 w 4011346"/>
                <a:gd name="connsiteY251" fmla="*/ 553979 h 1855498"/>
                <a:gd name="connsiteX252" fmla="*/ 3664275 w 4011346"/>
                <a:gd name="connsiteY252" fmla="*/ 533956 h 1855498"/>
                <a:gd name="connsiteX253" fmla="*/ 3584181 w 4011346"/>
                <a:gd name="connsiteY253" fmla="*/ 527282 h 1855498"/>
                <a:gd name="connsiteX254" fmla="*/ 3520774 w 4011346"/>
                <a:gd name="connsiteY254" fmla="*/ 510595 h 1855498"/>
                <a:gd name="connsiteX255" fmla="*/ 3530786 w 4011346"/>
                <a:gd name="connsiteY255" fmla="*/ 550642 h 1855498"/>
                <a:gd name="connsiteX256" fmla="*/ 3537460 w 4011346"/>
                <a:gd name="connsiteY256" fmla="*/ 577340 h 1855498"/>
                <a:gd name="connsiteX257" fmla="*/ 3507425 w 4011346"/>
                <a:gd name="connsiteY257" fmla="*/ 600700 h 1855498"/>
                <a:gd name="connsiteX258" fmla="*/ 3477390 w 4011346"/>
                <a:gd name="connsiteY258" fmla="*/ 574003 h 1855498"/>
                <a:gd name="connsiteX259" fmla="*/ 3477390 w 4011346"/>
                <a:gd name="connsiteY259" fmla="*/ 553979 h 1855498"/>
                <a:gd name="connsiteX260" fmla="*/ 3504088 w 4011346"/>
                <a:gd name="connsiteY260" fmla="*/ 533956 h 1855498"/>
                <a:gd name="connsiteX261" fmla="*/ 3467379 w 4011346"/>
                <a:gd name="connsiteY261" fmla="*/ 520607 h 1855498"/>
                <a:gd name="connsiteX262" fmla="*/ 3450692 w 4011346"/>
                <a:gd name="connsiteY262" fmla="*/ 547305 h 1855498"/>
                <a:gd name="connsiteX263" fmla="*/ 3440681 w 4011346"/>
                <a:gd name="connsiteY263" fmla="*/ 560654 h 1855498"/>
                <a:gd name="connsiteX264" fmla="*/ 3357250 w 4011346"/>
                <a:gd name="connsiteY264" fmla="*/ 547305 h 1855498"/>
                <a:gd name="connsiteX265" fmla="*/ 3297180 w 4011346"/>
                <a:gd name="connsiteY265" fmla="*/ 553979 h 1855498"/>
                <a:gd name="connsiteX266" fmla="*/ 3267145 w 4011346"/>
                <a:gd name="connsiteY266" fmla="*/ 530619 h 1855498"/>
                <a:gd name="connsiteX267" fmla="*/ 3267145 w 4011346"/>
                <a:gd name="connsiteY267" fmla="*/ 493909 h 1855498"/>
                <a:gd name="connsiteX268" fmla="*/ 3203738 w 4011346"/>
                <a:gd name="connsiteY268" fmla="*/ 437176 h 1855498"/>
                <a:gd name="connsiteX269" fmla="*/ 3076923 w 4011346"/>
                <a:gd name="connsiteY269" fmla="*/ 443851 h 1855498"/>
                <a:gd name="connsiteX270" fmla="*/ 3043551 w 4011346"/>
                <a:gd name="connsiteY270" fmla="*/ 420490 h 1855498"/>
                <a:gd name="connsiteX271" fmla="*/ 3000167 w 4011346"/>
                <a:gd name="connsiteY271" fmla="*/ 373769 h 1855498"/>
                <a:gd name="connsiteX272" fmla="*/ 3013516 w 4011346"/>
                <a:gd name="connsiteY272" fmla="*/ 367095 h 1855498"/>
                <a:gd name="connsiteX273" fmla="*/ 3000167 w 4011346"/>
                <a:gd name="connsiteY273" fmla="*/ 347071 h 1855498"/>
                <a:gd name="connsiteX274" fmla="*/ 2970132 w 4011346"/>
                <a:gd name="connsiteY274" fmla="*/ 343734 h 1855498"/>
                <a:gd name="connsiteX275" fmla="*/ 2920073 w 4011346"/>
                <a:gd name="connsiteY275" fmla="*/ 390455 h 1855498"/>
                <a:gd name="connsiteX276" fmla="*/ 2920073 w 4011346"/>
                <a:gd name="connsiteY276" fmla="*/ 390455 h 1855498"/>
                <a:gd name="connsiteX277" fmla="*/ 2916736 w 4011346"/>
                <a:gd name="connsiteY277" fmla="*/ 340397 h 1855498"/>
                <a:gd name="connsiteX278" fmla="*/ 2936760 w 4011346"/>
                <a:gd name="connsiteY278" fmla="*/ 337060 h 1855498"/>
                <a:gd name="connsiteX279" fmla="*/ 2866678 w 4011346"/>
                <a:gd name="connsiteY279" fmla="*/ 307025 h 1855498"/>
                <a:gd name="connsiteX280" fmla="*/ 2813282 w 4011346"/>
                <a:gd name="connsiteY280" fmla="*/ 303687 h 1855498"/>
                <a:gd name="connsiteX281" fmla="*/ 2793259 w 4011346"/>
                <a:gd name="connsiteY281" fmla="*/ 327048 h 1855498"/>
                <a:gd name="connsiteX282" fmla="*/ 2743200 w 4011346"/>
                <a:gd name="connsiteY282" fmla="*/ 337060 h 1855498"/>
                <a:gd name="connsiteX283" fmla="*/ 2786584 w 4011346"/>
                <a:gd name="connsiteY283" fmla="*/ 347071 h 1855498"/>
                <a:gd name="connsiteX284" fmla="*/ 2763224 w 4011346"/>
                <a:gd name="connsiteY284" fmla="*/ 367095 h 1855498"/>
                <a:gd name="connsiteX285" fmla="*/ 2769898 w 4011346"/>
                <a:gd name="connsiteY285" fmla="*/ 417153 h 1855498"/>
                <a:gd name="connsiteX286" fmla="*/ 2749875 w 4011346"/>
                <a:gd name="connsiteY286" fmla="*/ 400467 h 1855498"/>
                <a:gd name="connsiteX287" fmla="*/ 2733189 w 4011346"/>
                <a:gd name="connsiteY287" fmla="*/ 413816 h 1855498"/>
                <a:gd name="connsiteX288" fmla="*/ 2666444 w 4011346"/>
                <a:gd name="connsiteY288" fmla="*/ 403804 h 1855498"/>
                <a:gd name="connsiteX289" fmla="*/ 2636409 w 4011346"/>
                <a:gd name="connsiteY289" fmla="*/ 413816 h 1855498"/>
                <a:gd name="connsiteX290" fmla="*/ 2603037 w 4011346"/>
                <a:gd name="connsiteY290" fmla="*/ 373769 h 1855498"/>
                <a:gd name="connsiteX291" fmla="*/ 2569665 w 4011346"/>
                <a:gd name="connsiteY291" fmla="*/ 457200 h 1855498"/>
                <a:gd name="connsiteX292" fmla="*/ 2552979 w 4011346"/>
                <a:gd name="connsiteY292" fmla="*/ 477223 h 1855498"/>
                <a:gd name="connsiteX293" fmla="*/ 2469548 w 4011346"/>
                <a:gd name="connsiteY293" fmla="*/ 340397 h 1855498"/>
                <a:gd name="connsiteX294" fmla="*/ 2446187 w 4011346"/>
                <a:gd name="connsiteY294" fmla="*/ 357083 h 1855498"/>
                <a:gd name="connsiteX295" fmla="*/ 2442850 w 4011346"/>
                <a:gd name="connsiteY295" fmla="*/ 323711 h 1855498"/>
                <a:gd name="connsiteX296" fmla="*/ 2449525 w 4011346"/>
                <a:gd name="connsiteY296" fmla="*/ 253629 h 1855498"/>
                <a:gd name="connsiteX297" fmla="*/ 2386117 w 4011346"/>
                <a:gd name="connsiteY297" fmla="*/ 226931 h 1855498"/>
                <a:gd name="connsiteX298" fmla="*/ 2369431 w 4011346"/>
                <a:gd name="connsiteY298" fmla="*/ 266978 h 1855498"/>
                <a:gd name="connsiteX299" fmla="*/ 2379443 w 4011346"/>
                <a:gd name="connsiteY299" fmla="*/ 290338 h 1855498"/>
                <a:gd name="connsiteX300" fmla="*/ 2376106 w 4011346"/>
                <a:gd name="connsiteY300" fmla="*/ 310362 h 1855498"/>
                <a:gd name="connsiteX301" fmla="*/ 2352745 w 4011346"/>
                <a:gd name="connsiteY301" fmla="*/ 287001 h 1855498"/>
                <a:gd name="connsiteX302" fmla="*/ 2316036 w 4011346"/>
                <a:gd name="connsiteY302" fmla="*/ 293676 h 1855498"/>
                <a:gd name="connsiteX303" fmla="*/ 2272652 w 4011346"/>
                <a:gd name="connsiteY303" fmla="*/ 280327 h 1855498"/>
                <a:gd name="connsiteX304" fmla="*/ 2245954 w 4011346"/>
                <a:gd name="connsiteY304" fmla="*/ 240280 h 1855498"/>
                <a:gd name="connsiteX305" fmla="*/ 2209244 w 4011346"/>
                <a:gd name="connsiteY305" fmla="*/ 236943 h 1855498"/>
                <a:gd name="connsiteX306" fmla="*/ 2159186 w 4011346"/>
                <a:gd name="connsiteY306" fmla="*/ 226931 h 1855498"/>
                <a:gd name="connsiteX307" fmla="*/ 2132488 w 4011346"/>
                <a:gd name="connsiteY307" fmla="*/ 243617 h 1855498"/>
                <a:gd name="connsiteX308" fmla="*/ 2115802 w 4011346"/>
                <a:gd name="connsiteY308" fmla="*/ 256966 h 1855498"/>
                <a:gd name="connsiteX309" fmla="*/ 2115802 w 4011346"/>
                <a:gd name="connsiteY309" fmla="*/ 226931 h 1855498"/>
                <a:gd name="connsiteX310" fmla="*/ 2082430 w 4011346"/>
                <a:gd name="connsiteY310" fmla="*/ 223594 h 1855498"/>
                <a:gd name="connsiteX311" fmla="*/ 2045720 w 4011346"/>
                <a:gd name="connsiteY311" fmla="*/ 196896 h 1855498"/>
                <a:gd name="connsiteX312" fmla="*/ 2025697 w 4011346"/>
                <a:gd name="connsiteY312" fmla="*/ 226931 h 1855498"/>
                <a:gd name="connsiteX313" fmla="*/ 2055732 w 4011346"/>
                <a:gd name="connsiteY313" fmla="*/ 223594 h 1855498"/>
                <a:gd name="connsiteX314" fmla="*/ 2045720 w 4011346"/>
                <a:gd name="connsiteY314" fmla="*/ 250292 h 1855498"/>
                <a:gd name="connsiteX315" fmla="*/ 1988987 w 4011346"/>
                <a:gd name="connsiteY315" fmla="*/ 270315 h 1855498"/>
                <a:gd name="connsiteX316" fmla="*/ 1935592 w 4011346"/>
                <a:gd name="connsiteY316" fmla="*/ 280327 h 1855498"/>
                <a:gd name="connsiteX317" fmla="*/ 1995662 w 4011346"/>
                <a:gd name="connsiteY317" fmla="*/ 223594 h 1855498"/>
                <a:gd name="connsiteX318" fmla="*/ 2055732 w 4011346"/>
                <a:gd name="connsiteY318" fmla="*/ 153512 h 1855498"/>
                <a:gd name="connsiteX319" fmla="*/ 2055732 w 4011346"/>
                <a:gd name="connsiteY319" fmla="*/ 153512 h 1855498"/>
                <a:gd name="connsiteX320" fmla="*/ 1748707 w 4011346"/>
                <a:gd name="connsiteY320" fmla="*/ 16687 h 1855498"/>
                <a:gd name="connsiteX321" fmla="*/ 1685300 w 4011346"/>
                <a:gd name="connsiteY321" fmla="*/ 0 h 1855498"/>
                <a:gd name="connsiteX322" fmla="*/ 1615218 w 4011346"/>
                <a:gd name="connsiteY322" fmla="*/ 3338 h 1855498"/>
                <a:gd name="connsiteX323" fmla="*/ 1638579 w 4011346"/>
                <a:gd name="connsiteY323" fmla="*/ 33373 h 1855498"/>
                <a:gd name="connsiteX324" fmla="*/ 1528449 w 4011346"/>
                <a:gd name="connsiteY324" fmla="*/ 60069 h 1855498"/>
                <a:gd name="connsiteX325" fmla="*/ 1465043 w 4011346"/>
                <a:gd name="connsiteY325" fmla="*/ 143500 h 1855498"/>
                <a:gd name="connsiteX326" fmla="*/ 1448357 w 4011346"/>
                <a:gd name="connsiteY326" fmla="*/ 170198 h 1855498"/>
                <a:gd name="connsiteX327" fmla="*/ 1481729 w 4011346"/>
                <a:gd name="connsiteY327" fmla="*/ 203571 h 1855498"/>
                <a:gd name="connsiteX328" fmla="*/ 1481729 w 4011346"/>
                <a:gd name="connsiteY328" fmla="*/ 233606 h 1855498"/>
                <a:gd name="connsiteX329" fmla="*/ 1458368 w 4011346"/>
                <a:gd name="connsiteY329" fmla="*/ 236943 h 1855498"/>
                <a:gd name="connsiteX330" fmla="*/ 1458368 w 4011346"/>
                <a:gd name="connsiteY330" fmla="*/ 216919 h 1855498"/>
                <a:gd name="connsiteX331" fmla="*/ 1418322 w 4011346"/>
                <a:gd name="connsiteY331" fmla="*/ 226931 h 1855498"/>
                <a:gd name="connsiteX332" fmla="*/ 1368263 w 4011346"/>
                <a:gd name="connsiteY332" fmla="*/ 233606 h 1855498"/>
                <a:gd name="connsiteX333" fmla="*/ 1321542 w 4011346"/>
                <a:gd name="connsiteY333" fmla="*/ 240280 h 1855498"/>
                <a:gd name="connsiteX334" fmla="*/ 1318205 w 4011346"/>
                <a:gd name="connsiteY334" fmla="*/ 327048 h 1855498"/>
                <a:gd name="connsiteX335" fmla="*/ 1358252 w 4011346"/>
                <a:gd name="connsiteY335" fmla="*/ 350409 h 1855498"/>
                <a:gd name="connsiteX336" fmla="*/ 1374938 w 4011346"/>
                <a:gd name="connsiteY336" fmla="*/ 380444 h 1855498"/>
                <a:gd name="connsiteX337" fmla="*/ 1384949 w 4011346"/>
                <a:gd name="connsiteY337" fmla="*/ 403804 h 1855498"/>
                <a:gd name="connsiteX338" fmla="*/ 1394961 w 4011346"/>
                <a:gd name="connsiteY338" fmla="*/ 453863 h 1855498"/>
                <a:gd name="connsiteX339" fmla="*/ 1384949 w 4011346"/>
                <a:gd name="connsiteY339" fmla="*/ 483898 h 1855498"/>
                <a:gd name="connsiteX340" fmla="*/ 1358252 w 4011346"/>
                <a:gd name="connsiteY340" fmla="*/ 450525 h 1855498"/>
                <a:gd name="connsiteX341" fmla="*/ 1361589 w 4011346"/>
                <a:gd name="connsiteY341" fmla="*/ 420490 h 1855498"/>
                <a:gd name="connsiteX342" fmla="*/ 1351577 w 4011346"/>
                <a:gd name="connsiteY342" fmla="*/ 380444 h 1855498"/>
                <a:gd name="connsiteX343" fmla="*/ 1328217 w 4011346"/>
                <a:gd name="connsiteY343" fmla="*/ 387118 h 1855498"/>
                <a:gd name="connsiteX344" fmla="*/ 1281495 w 4011346"/>
                <a:gd name="connsiteY344" fmla="*/ 350409 h 1855498"/>
                <a:gd name="connsiteX345" fmla="*/ 1241449 w 4011346"/>
                <a:gd name="connsiteY345" fmla="*/ 347071 h 1855498"/>
                <a:gd name="connsiteX346" fmla="*/ 1241449 w 4011346"/>
                <a:gd name="connsiteY346" fmla="*/ 393792 h 1855498"/>
                <a:gd name="connsiteX347" fmla="*/ 1201402 w 4011346"/>
                <a:gd name="connsiteY347" fmla="*/ 373769 h 1855498"/>
                <a:gd name="connsiteX348" fmla="*/ 1228100 w 4011346"/>
                <a:gd name="connsiteY348" fmla="*/ 423827 h 1855498"/>
                <a:gd name="connsiteX349" fmla="*/ 1258135 w 4011346"/>
                <a:gd name="connsiteY349" fmla="*/ 433839 h 1855498"/>
                <a:gd name="connsiteX350" fmla="*/ 1258135 w 4011346"/>
                <a:gd name="connsiteY350" fmla="*/ 453863 h 1855498"/>
                <a:gd name="connsiteX351" fmla="*/ 1198065 w 4011346"/>
                <a:gd name="connsiteY351" fmla="*/ 430502 h 1855498"/>
                <a:gd name="connsiteX352" fmla="*/ 1181379 w 4011346"/>
                <a:gd name="connsiteY352" fmla="*/ 430502 h 1855498"/>
                <a:gd name="connsiteX353" fmla="*/ 1178041 w 4011346"/>
                <a:gd name="connsiteY353" fmla="*/ 387118 h 1855498"/>
                <a:gd name="connsiteX354" fmla="*/ 1171367 w 4011346"/>
                <a:gd name="connsiteY354" fmla="*/ 300350 h 1855498"/>
                <a:gd name="connsiteX355" fmla="*/ 1161355 w 4011346"/>
                <a:gd name="connsiteY355" fmla="*/ 370432 h 1855498"/>
                <a:gd name="connsiteX356" fmla="*/ 1137995 w 4011346"/>
                <a:gd name="connsiteY356" fmla="*/ 400467 h 1855498"/>
                <a:gd name="connsiteX357" fmla="*/ 1158018 w 4011346"/>
                <a:gd name="connsiteY357" fmla="*/ 447188 h 1855498"/>
                <a:gd name="connsiteX358" fmla="*/ 1158018 w 4011346"/>
                <a:gd name="connsiteY358" fmla="*/ 480560 h 1855498"/>
                <a:gd name="connsiteX359" fmla="*/ 1141332 w 4011346"/>
                <a:gd name="connsiteY359" fmla="*/ 530619 h 1855498"/>
                <a:gd name="connsiteX360" fmla="*/ 1154681 w 4011346"/>
                <a:gd name="connsiteY360" fmla="*/ 563991 h 1855498"/>
                <a:gd name="connsiteX361" fmla="*/ 1184716 w 4011346"/>
                <a:gd name="connsiteY361" fmla="*/ 570665 h 1855498"/>
                <a:gd name="connsiteX362" fmla="*/ 1221425 w 4011346"/>
                <a:gd name="connsiteY362" fmla="*/ 577340 h 1855498"/>
                <a:gd name="connsiteX363" fmla="*/ 1241449 w 4011346"/>
                <a:gd name="connsiteY363" fmla="*/ 600700 h 1855498"/>
                <a:gd name="connsiteX364" fmla="*/ 1258135 w 4011346"/>
                <a:gd name="connsiteY364" fmla="*/ 644084 h 1855498"/>
                <a:gd name="connsiteX365" fmla="*/ 1258135 w 4011346"/>
                <a:gd name="connsiteY365" fmla="*/ 644084 h 1855498"/>
                <a:gd name="connsiteX366" fmla="*/ 1254798 w 4011346"/>
                <a:gd name="connsiteY366" fmla="*/ 677457 h 1855498"/>
                <a:gd name="connsiteX367" fmla="*/ 1274821 w 4011346"/>
                <a:gd name="connsiteY367" fmla="*/ 697480 h 1855498"/>
                <a:gd name="connsiteX368" fmla="*/ 1244786 w 4011346"/>
                <a:gd name="connsiteY368" fmla="*/ 704155 h 1855498"/>
                <a:gd name="connsiteX369" fmla="*/ 1224763 w 4011346"/>
                <a:gd name="connsiteY369" fmla="*/ 664108 h 1855498"/>
                <a:gd name="connsiteX370" fmla="*/ 1224763 w 4011346"/>
                <a:gd name="connsiteY370" fmla="*/ 624061 h 1855498"/>
                <a:gd name="connsiteX371" fmla="*/ 1194727 w 4011346"/>
                <a:gd name="connsiteY371" fmla="*/ 587352 h 1855498"/>
                <a:gd name="connsiteX372" fmla="*/ 1164692 w 4011346"/>
                <a:gd name="connsiteY372" fmla="*/ 630736 h 1855498"/>
                <a:gd name="connsiteX373" fmla="*/ 1178041 w 4011346"/>
                <a:gd name="connsiteY373" fmla="*/ 674119 h 1855498"/>
                <a:gd name="connsiteX374" fmla="*/ 1137995 w 4011346"/>
                <a:gd name="connsiteY374" fmla="*/ 730852 h 1855498"/>
                <a:gd name="connsiteX375" fmla="*/ 1097948 w 4011346"/>
                <a:gd name="connsiteY375" fmla="*/ 787585 h 1855498"/>
                <a:gd name="connsiteX376" fmla="*/ 1007843 w 4011346"/>
                <a:gd name="connsiteY376" fmla="*/ 750876 h 1855498"/>
                <a:gd name="connsiteX377" fmla="*/ 1074587 w 4011346"/>
                <a:gd name="connsiteY377" fmla="*/ 747538 h 1855498"/>
                <a:gd name="connsiteX378" fmla="*/ 1107960 w 4011346"/>
                <a:gd name="connsiteY378" fmla="*/ 684131 h 1855498"/>
                <a:gd name="connsiteX379" fmla="*/ 1121309 w 4011346"/>
                <a:gd name="connsiteY379" fmla="*/ 640747 h 1855498"/>
                <a:gd name="connsiteX380" fmla="*/ 1127983 w 4011346"/>
                <a:gd name="connsiteY380" fmla="*/ 607375 h 1855498"/>
                <a:gd name="connsiteX381" fmla="*/ 1117971 w 4011346"/>
                <a:gd name="connsiteY381" fmla="*/ 590689 h 1855498"/>
                <a:gd name="connsiteX382" fmla="*/ 1114634 w 4011346"/>
                <a:gd name="connsiteY382" fmla="*/ 540630 h 1855498"/>
                <a:gd name="connsiteX383" fmla="*/ 1104622 w 4011346"/>
                <a:gd name="connsiteY383" fmla="*/ 460537 h 1855498"/>
                <a:gd name="connsiteX384" fmla="*/ 1101285 w 4011346"/>
                <a:gd name="connsiteY384" fmla="*/ 400467 h 1855498"/>
                <a:gd name="connsiteX385" fmla="*/ 1124646 w 4011346"/>
                <a:gd name="connsiteY385" fmla="*/ 307025 h 1855498"/>
                <a:gd name="connsiteX386" fmla="*/ 1031203 w 4011346"/>
                <a:gd name="connsiteY386" fmla="*/ 297013 h 1855498"/>
                <a:gd name="connsiteX387" fmla="*/ 1014517 w 4011346"/>
                <a:gd name="connsiteY387" fmla="*/ 353746 h 1855498"/>
                <a:gd name="connsiteX388" fmla="*/ 1024529 w 4011346"/>
                <a:gd name="connsiteY388" fmla="*/ 400467 h 1855498"/>
                <a:gd name="connsiteX389" fmla="*/ 981145 w 4011346"/>
                <a:gd name="connsiteY389" fmla="*/ 453863 h 1855498"/>
                <a:gd name="connsiteX390" fmla="*/ 991157 w 4011346"/>
                <a:gd name="connsiteY390" fmla="*/ 490572 h 1855498"/>
                <a:gd name="connsiteX391" fmla="*/ 981145 w 4011346"/>
                <a:gd name="connsiteY391" fmla="*/ 537293 h 1855498"/>
                <a:gd name="connsiteX392" fmla="*/ 1001168 w 4011346"/>
                <a:gd name="connsiteY392" fmla="*/ 560654 h 1855498"/>
                <a:gd name="connsiteX393" fmla="*/ 1017854 w 4011346"/>
                <a:gd name="connsiteY393" fmla="*/ 607375 h 1855498"/>
                <a:gd name="connsiteX394" fmla="*/ 1047890 w 4011346"/>
                <a:gd name="connsiteY394" fmla="*/ 594026 h 1855498"/>
                <a:gd name="connsiteX395" fmla="*/ 1014517 w 4011346"/>
                <a:gd name="connsiteY395" fmla="*/ 647422 h 1855498"/>
                <a:gd name="connsiteX396" fmla="*/ 957784 w 4011346"/>
                <a:gd name="connsiteY396" fmla="*/ 594026 h 1855498"/>
                <a:gd name="connsiteX397" fmla="*/ 884365 w 4011346"/>
                <a:gd name="connsiteY397" fmla="*/ 557317 h 1855498"/>
                <a:gd name="connsiteX398" fmla="*/ 824295 w 4011346"/>
                <a:gd name="connsiteY398" fmla="*/ 533956 h 1855498"/>
                <a:gd name="connsiteX399" fmla="*/ 810946 w 4011346"/>
                <a:gd name="connsiteY399" fmla="*/ 570665 h 1855498"/>
                <a:gd name="connsiteX400" fmla="*/ 827633 w 4011346"/>
                <a:gd name="connsiteY400" fmla="*/ 607375 h 1855498"/>
                <a:gd name="connsiteX401" fmla="*/ 814284 w 4011346"/>
                <a:gd name="connsiteY401" fmla="*/ 630736 h 1855498"/>
                <a:gd name="connsiteX402" fmla="*/ 800935 w 4011346"/>
                <a:gd name="connsiteY402" fmla="*/ 647422 h 1855498"/>
                <a:gd name="connsiteX403" fmla="*/ 770900 w 4011346"/>
                <a:gd name="connsiteY403" fmla="*/ 590689 h 1855498"/>
                <a:gd name="connsiteX404" fmla="*/ 744202 w 4011346"/>
                <a:gd name="connsiteY404" fmla="*/ 627398 h 1855498"/>
                <a:gd name="connsiteX405" fmla="*/ 707492 w 4011346"/>
                <a:gd name="connsiteY405" fmla="*/ 620724 h 1855498"/>
                <a:gd name="connsiteX406" fmla="*/ 654097 w 4011346"/>
                <a:gd name="connsiteY406" fmla="*/ 657433 h 1855498"/>
                <a:gd name="connsiteX407" fmla="*/ 644085 w 4011346"/>
                <a:gd name="connsiteY407" fmla="*/ 634073 h 1855498"/>
                <a:gd name="connsiteX408" fmla="*/ 654097 w 4011346"/>
                <a:gd name="connsiteY408" fmla="*/ 597363 h 1855498"/>
                <a:gd name="connsiteX409" fmla="*/ 614050 w 4011346"/>
                <a:gd name="connsiteY409" fmla="*/ 634073 h 1855498"/>
                <a:gd name="connsiteX410" fmla="*/ 594027 w 4011346"/>
                <a:gd name="connsiteY410" fmla="*/ 634073 h 1855498"/>
                <a:gd name="connsiteX411" fmla="*/ 533957 w 4011346"/>
                <a:gd name="connsiteY411" fmla="*/ 667445 h 1855498"/>
                <a:gd name="connsiteX412" fmla="*/ 510596 w 4011346"/>
                <a:gd name="connsiteY412" fmla="*/ 690806 h 1855498"/>
                <a:gd name="connsiteX413" fmla="*/ 500584 w 4011346"/>
                <a:gd name="connsiteY413" fmla="*/ 737527 h 1855498"/>
                <a:gd name="connsiteX414" fmla="*/ 450526 w 4011346"/>
                <a:gd name="connsiteY414" fmla="*/ 724178 h 1855498"/>
                <a:gd name="connsiteX415" fmla="*/ 433840 w 4011346"/>
                <a:gd name="connsiteY415" fmla="*/ 687468 h 1855498"/>
                <a:gd name="connsiteX416" fmla="*/ 467212 w 4011346"/>
                <a:gd name="connsiteY416" fmla="*/ 657433 h 1855498"/>
                <a:gd name="connsiteX417" fmla="*/ 453863 w 4011346"/>
                <a:gd name="connsiteY417" fmla="*/ 634073 h 1855498"/>
                <a:gd name="connsiteX418" fmla="*/ 390456 w 4011346"/>
                <a:gd name="connsiteY418" fmla="*/ 604038 h 1855498"/>
                <a:gd name="connsiteX419" fmla="*/ 417154 w 4011346"/>
                <a:gd name="connsiteY419" fmla="*/ 654096 h 1855498"/>
                <a:gd name="connsiteX420" fmla="*/ 407142 w 4011346"/>
                <a:gd name="connsiteY420" fmla="*/ 697480 h 1855498"/>
                <a:gd name="connsiteX421" fmla="*/ 413817 w 4011346"/>
                <a:gd name="connsiteY421" fmla="*/ 734190 h 1855498"/>
                <a:gd name="connsiteX422" fmla="*/ 427165 w 4011346"/>
                <a:gd name="connsiteY422" fmla="*/ 757550 h 1855498"/>
                <a:gd name="connsiteX423" fmla="*/ 413817 w 4011346"/>
                <a:gd name="connsiteY423" fmla="*/ 787585 h 1855498"/>
                <a:gd name="connsiteX424" fmla="*/ 390456 w 4011346"/>
                <a:gd name="connsiteY424" fmla="*/ 764225 h 1855498"/>
                <a:gd name="connsiteX425" fmla="*/ 360421 w 4011346"/>
                <a:gd name="connsiteY425" fmla="*/ 760887 h 1855498"/>
                <a:gd name="connsiteX426" fmla="*/ 333723 w 4011346"/>
                <a:gd name="connsiteY426" fmla="*/ 800934 h 1855498"/>
                <a:gd name="connsiteX427" fmla="*/ 307025 w 4011346"/>
                <a:gd name="connsiteY427" fmla="*/ 820957 h 1855498"/>
                <a:gd name="connsiteX428" fmla="*/ 320374 w 4011346"/>
                <a:gd name="connsiteY428" fmla="*/ 847655 h 1855498"/>
                <a:gd name="connsiteX429" fmla="*/ 303688 w 4011346"/>
                <a:gd name="connsiteY429" fmla="*/ 871016 h 1855498"/>
                <a:gd name="connsiteX430" fmla="*/ 233606 w 4011346"/>
                <a:gd name="connsiteY430" fmla="*/ 834306 h 1855498"/>
                <a:gd name="connsiteX431" fmla="*/ 243618 w 4011346"/>
                <a:gd name="connsiteY431" fmla="*/ 884365 h 1855498"/>
                <a:gd name="connsiteX432" fmla="*/ 263641 w 4011346"/>
                <a:gd name="connsiteY432" fmla="*/ 904388 h 1855498"/>
                <a:gd name="connsiteX433" fmla="*/ 250292 w 4011346"/>
                <a:gd name="connsiteY433" fmla="*/ 917737 h 1855498"/>
                <a:gd name="connsiteX434" fmla="*/ 193560 w 4011346"/>
                <a:gd name="connsiteY434" fmla="*/ 881027 h 1855498"/>
                <a:gd name="connsiteX435" fmla="*/ 170199 w 4011346"/>
                <a:gd name="connsiteY435" fmla="*/ 840981 h 1855498"/>
                <a:gd name="connsiteX436" fmla="*/ 170199 w 4011346"/>
                <a:gd name="connsiteY436" fmla="*/ 794260 h 1855498"/>
                <a:gd name="connsiteX437" fmla="*/ 133490 w 4011346"/>
                <a:gd name="connsiteY437" fmla="*/ 717503 h 1855498"/>
                <a:gd name="connsiteX438" fmla="*/ 196897 w 4011346"/>
                <a:gd name="connsiteY438" fmla="*/ 747538 h 1855498"/>
                <a:gd name="connsiteX439" fmla="*/ 256967 w 4011346"/>
                <a:gd name="connsiteY439" fmla="*/ 777573 h 1855498"/>
                <a:gd name="connsiteX440" fmla="*/ 293676 w 4011346"/>
                <a:gd name="connsiteY440" fmla="*/ 780911 h 1855498"/>
                <a:gd name="connsiteX441" fmla="*/ 327049 w 4011346"/>
                <a:gd name="connsiteY441" fmla="*/ 750876 h 1855498"/>
                <a:gd name="connsiteX442" fmla="*/ 343735 w 4011346"/>
                <a:gd name="connsiteY442" fmla="*/ 714166 h 1855498"/>
                <a:gd name="connsiteX443" fmla="*/ 333723 w 4011346"/>
                <a:gd name="connsiteY443" fmla="*/ 664108 h 1855498"/>
                <a:gd name="connsiteX444" fmla="*/ 290339 w 4011346"/>
                <a:gd name="connsiteY444" fmla="*/ 644084 h 1855498"/>
                <a:gd name="connsiteX445" fmla="*/ 236944 w 4011346"/>
                <a:gd name="connsiteY445" fmla="*/ 597363 h 1855498"/>
                <a:gd name="connsiteX446" fmla="*/ 133490 w 4011346"/>
                <a:gd name="connsiteY446" fmla="*/ 540630 h 1855498"/>
                <a:gd name="connsiteX0" fmla="*/ 133490 w 4011346"/>
                <a:gd name="connsiteY0" fmla="*/ 540630 h 1855498"/>
                <a:gd name="connsiteX1" fmla="*/ 46722 w 4011346"/>
                <a:gd name="connsiteY1" fmla="*/ 570665 h 1855498"/>
                <a:gd name="connsiteX2" fmla="*/ 33373 w 4011346"/>
                <a:gd name="connsiteY2" fmla="*/ 600700 h 1855498"/>
                <a:gd name="connsiteX3" fmla="*/ 43384 w 4011346"/>
                <a:gd name="connsiteY3" fmla="*/ 630736 h 1855498"/>
                <a:gd name="connsiteX4" fmla="*/ 60071 w 4011346"/>
                <a:gd name="connsiteY4" fmla="*/ 657433 h 1855498"/>
                <a:gd name="connsiteX5" fmla="*/ 73419 w 4011346"/>
                <a:gd name="connsiteY5" fmla="*/ 687468 h 1855498"/>
                <a:gd name="connsiteX6" fmla="*/ 56733 w 4011346"/>
                <a:gd name="connsiteY6" fmla="*/ 710829 h 1855498"/>
                <a:gd name="connsiteX7" fmla="*/ 76757 w 4011346"/>
                <a:gd name="connsiteY7" fmla="*/ 790922 h 1855498"/>
                <a:gd name="connsiteX8" fmla="*/ 66745 w 4011346"/>
                <a:gd name="connsiteY8" fmla="*/ 807609 h 1855498"/>
                <a:gd name="connsiteX9" fmla="*/ 70082 w 4011346"/>
                <a:gd name="connsiteY9" fmla="*/ 834306 h 1855498"/>
                <a:gd name="connsiteX10" fmla="*/ 70082 w 4011346"/>
                <a:gd name="connsiteY10" fmla="*/ 874353 h 1855498"/>
                <a:gd name="connsiteX11" fmla="*/ 80094 w 4011346"/>
                <a:gd name="connsiteY11" fmla="*/ 894376 h 1855498"/>
                <a:gd name="connsiteX12" fmla="*/ 76757 w 4011346"/>
                <a:gd name="connsiteY12" fmla="*/ 917737 h 1855498"/>
                <a:gd name="connsiteX13" fmla="*/ 106792 w 4011346"/>
                <a:gd name="connsiteY13" fmla="*/ 951109 h 1855498"/>
                <a:gd name="connsiteX14" fmla="*/ 106792 w 4011346"/>
                <a:gd name="connsiteY14" fmla="*/ 981144 h 1855498"/>
                <a:gd name="connsiteX15" fmla="*/ 13349 w 4011346"/>
                <a:gd name="connsiteY15" fmla="*/ 1071249 h 1855498"/>
                <a:gd name="connsiteX16" fmla="*/ 33373 w 4011346"/>
                <a:gd name="connsiteY16" fmla="*/ 1104622 h 1855498"/>
                <a:gd name="connsiteX17" fmla="*/ 33373 w 4011346"/>
                <a:gd name="connsiteY17" fmla="*/ 1104622 h 1855498"/>
                <a:gd name="connsiteX18" fmla="*/ 16687 w 4011346"/>
                <a:gd name="connsiteY18" fmla="*/ 1134657 h 1855498"/>
                <a:gd name="connsiteX19" fmla="*/ 3338 w 4011346"/>
                <a:gd name="connsiteY19" fmla="*/ 1164692 h 1855498"/>
                <a:gd name="connsiteX20" fmla="*/ 0 w 4011346"/>
                <a:gd name="connsiteY20" fmla="*/ 1224762 h 1855498"/>
                <a:gd name="connsiteX21" fmla="*/ 16687 w 4011346"/>
                <a:gd name="connsiteY21" fmla="*/ 1268146 h 1855498"/>
                <a:gd name="connsiteX22" fmla="*/ 20024 w 4011346"/>
                <a:gd name="connsiteY22" fmla="*/ 1301518 h 1855498"/>
                <a:gd name="connsiteX23" fmla="*/ 56733 w 4011346"/>
                <a:gd name="connsiteY23" fmla="*/ 1311530 h 1855498"/>
                <a:gd name="connsiteX24" fmla="*/ 116803 w 4011346"/>
                <a:gd name="connsiteY24" fmla="*/ 1398298 h 1855498"/>
                <a:gd name="connsiteX25" fmla="*/ 96780 w 4011346"/>
                <a:gd name="connsiteY25" fmla="*/ 1421658 h 1855498"/>
                <a:gd name="connsiteX26" fmla="*/ 93443 w 4011346"/>
                <a:gd name="connsiteY26" fmla="*/ 1451693 h 1855498"/>
                <a:gd name="connsiteX27" fmla="*/ 120141 w 4011346"/>
                <a:gd name="connsiteY27" fmla="*/ 1455030 h 1855498"/>
                <a:gd name="connsiteX28" fmla="*/ 160187 w 4011346"/>
                <a:gd name="connsiteY28" fmla="*/ 1468379 h 1855498"/>
                <a:gd name="connsiteX29" fmla="*/ 186885 w 4011346"/>
                <a:gd name="connsiteY29" fmla="*/ 1481728 h 1855498"/>
                <a:gd name="connsiteX30" fmla="*/ 213583 w 4011346"/>
                <a:gd name="connsiteY30" fmla="*/ 1511763 h 1855498"/>
                <a:gd name="connsiteX31" fmla="*/ 243618 w 4011346"/>
                <a:gd name="connsiteY31" fmla="*/ 1515100 h 1855498"/>
                <a:gd name="connsiteX32" fmla="*/ 287002 w 4011346"/>
                <a:gd name="connsiteY32" fmla="*/ 1545136 h 1855498"/>
                <a:gd name="connsiteX33" fmla="*/ 310363 w 4011346"/>
                <a:gd name="connsiteY33" fmla="*/ 1555147 h 1855498"/>
                <a:gd name="connsiteX34" fmla="*/ 310363 w 4011346"/>
                <a:gd name="connsiteY34" fmla="*/ 1591857 h 1855498"/>
                <a:gd name="connsiteX35" fmla="*/ 270316 w 4011346"/>
                <a:gd name="connsiteY35" fmla="*/ 1631903 h 1855498"/>
                <a:gd name="connsiteX36" fmla="*/ 280327 w 4011346"/>
                <a:gd name="connsiteY36" fmla="*/ 1655264 h 1855498"/>
                <a:gd name="connsiteX37" fmla="*/ 273653 w 4011346"/>
                <a:gd name="connsiteY37" fmla="*/ 1675287 h 1855498"/>
                <a:gd name="connsiteX38" fmla="*/ 266979 w 4011346"/>
                <a:gd name="connsiteY38" fmla="*/ 1691973 h 1855498"/>
                <a:gd name="connsiteX39" fmla="*/ 240281 w 4011346"/>
                <a:gd name="connsiteY39" fmla="*/ 1732020 h 1855498"/>
                <a:gd name="connsiteX40" fmla="*/ 307025 w 4011346"/>
                <a:gd name="connsiteY40" fmla="*/ 1768730 h 1855498"/>
                <a:gd name="connsiteX41" fmla="*/ 337060 w 4011346"/>
                <a:gd name="connsiteY41" fmla="*/ 1775404 h 1855498"/>
                <a:gd name="connsiteX42" fmla="*/ 360421 w 4011346"/>
                <a:gd name="connsiteY42" fmla="*/ 1782079 h 1855498"/>
                <a:gd name="connsiteX43" fmla="*/ 380444 w 4011346"/>
                <a:gd name="connsiteY43" fmla="*/ 1788753 h 1855498"/>
                <a:gd name="connsiteX44" fmla="*/ 407142 w 4011346"/>
                <a:gd name="connsiteY44" fmla="*/ 1808776 h 1855498"/>
                <a:gd name="connsiteX45" fmla="*/ 437177 w 4011346"/>
                <a:gd name="connsiteY45" fmla="*/ 1805439 h 1855498"/>
                <a:gd name="connsiteX46" fmla="*/ 507259 w 4011346"/>
                <a:gd name="connsiteY46" fmla="*/ 1855498 h 1855498"/>
                <a:gd name="connsiteX47" fmla="*/ 517271 w 4011346"/>
                <a:gd name="connsiteY47" fmla="*/ 1842149 h 1855498"/>
                <a:gd name="connsiteX48" fmla="*/ 507259 w 4011346"/>
                <a:gd name="connsiteY48" fmla="*/ 1802102 h 1855498"/>
                <a:gd name="connsiteX49" fmla="*/ 500584 w 4011346"/>
                <a:gd name="connsiteY49" fmla="*/ 1768730 h 1855498"/>
                <a:gd name="connsiteX50" fmla="*/ 483898 w 4011346"/>
                <a:gd name="connsiteY50" fmla="*/ 1725346 h 1855498"/>
                <a:gd name="connsiteX51" fmla="*/ 513933 w 4011346"/>
                <a:gd name="connsiteY51" fmla="*/ 1705322 h 1855498"/>
                <a:gd name="connsiteX52" fmla="*/ 547306 w 4011346"/>
                <a:gd name="connsiteY52" fmla="*/ 1681962 h 1855498"/>
                <a:gd name="connsiteX53" fmla="*/ 527282 w 4011346"/>
                <a:gd name="connsiteY53" fmla="*/ 1665276 h 1855498"/>
                <a:gd name="connsiteX54" fmla="*/ 517271 w 4011346"/>
                <a:gd name="connsiteY54" fmla="*/ 1631903 h 1855498"/>
                <a:gd name="connsiteX55" fmla="*/ 480561 w 4011346"/>
                <a:gd name="connsiteY55" fmla="*/ 1615217 h 1855498"/>
                <a:gd name="connsiteX56" fmla="*/ 470549 w 4011346"/>
                <a:gd name="connsiteY56" fmla="*/ 1595194 h 1855498"/>
                <a:gd name="connsiteX57" fmla="*/ 480561 w 4011346"/>
                <a:gd name="connsiteY57" fmla="*/ 1565159 h 1855498"/>
                <a:gd name="connsiteX58" fmla="*/ 490573 w 4011346"/>
                <a:gd name="connsiteY58" fmla="*/ 1525112 h 1855498"/>
                <a:gd name="connsiteX59" fmla="*/ 513933 w 4011346"/>
                <a:gd name="connsiteY59" fmla="*/ 1545136 h 1855498"/>
                <a:gd name="connsiteX60" fmla="*/ 520608 w 4011346"/>
                <a:gd name="connsiteY60" fmla="*/ 1528449 h 1855498"/>
                <a:gd name="connsiteX61" fmla="*/ 543968 w 4011346"/>
                <a:gd name="connsiteY61" fmla="*/ 1491740 h 1855498"/>
                <a:gd name="connsiteX62" fmla="*/ 574003 w 4011346"/>
                <a:gd name="connsiteY62" fmla="*/ 1475054 h 1855498"/>
                <a:gd name="connsiteX63" fmla="*/ 590690 w 4011346"/>
                <a:gd name="connsiteY63" fmla="*/ 1488403 h 1855498"/>
                <a:gd name="connsiteX64" fmla="*/ 610713 w 4011346"/>
                <a:gd name="connsiteY64" fmla="*/ 1461705 h 1855498"/>
                <a:gd name="connsiteX65" fmla="*/ 630736 w 4011346"/>
                <a:gd name="connsiteY65" fmla="*/ 1488403 h 1855498"/>
                <a:gd name="connsiteX66" fmla="*/ 657434 w 4011346"/>
                <a:gd name="connsiteY66" fmla="*/ 1511763 h 1855498"/>
                <a:gd name="connsiteX67" fmla="*/ 674120 w 4011346"/>
                <a:gd name="connsiteY67" fmla="*/ 1518438 h 1855498"/>
                <a:gd name="connsiteX68" fmla="*/ 697481 w 4011346"/>
                <a:gd name="connsiteY68" fmla="*/ 1518438 h 1855498"/>
                <a:gd name="connsiteX69" fmla="*/ 717504 w 4011346"/>
                <a:gd name="connsiteY69" fmla="*/ 1505089 h 1855498"/>
                <a:gd name="connsiteX70" fmla="*/ 744202 w 4011346"/>
                <a:gd name="connsiteY70" fmla="*/ 1505089 h 1855498"/>
                <a:gd name="connsiteX71" fmla="*/ 760888 w 4011346"/>
                <a:gd name="connsiteY71" fmla="*/ 1501752 h 1855498"/>
                <a:gd name="connsiteX72" fmla="*/ 790923 w 4011346"/>
                <a:gd name="connsiteY72" fmla="*/ 1535124 h 1855498"/>
                <a:gd name="connsiteX73" fmla="*/ 797598 w 4011346"/>
                <a:gd name="connsiteY73" fmla="*/ 1508426 h 1855498"/>
                <a:gd name="connsiteX74" fmla="*/ 817621 w 4011346"/>
                <a:gd name="connsiteY74" fmla="*/ 1525112 h 1855498"/>
                <a:gd name="connsiteX75" fmla="*/ 837644 w 4011346"/>
                <a:gd name="connsiteY75" fmla="*/ 1501752 h 1855498"/>
                <a:gd name="connsiteX76" fmla="*/ 827633 w 4011346"/>
                <a:gd name="connsiteY76" fmla="*/ 1481728 h 1855498"/>
                <a:gd name="connsiteX77" fmla="*/ 810946 w 4011346"/>
                <a:gd name="connsiteY77" fmla="*/ 1468379 h 1855498"/>
                <a:gd name="connsiteX78" fmla="*/ 810946 w 4011346"/>
                <a:gd name="connsiteY78" fmla="*/ 1441682 h 1855498"/>
                <a:gd name="connsiteX79" fmla="*/ 810946 w 4011346"/>
                <a:gd name="connsiteY79" fmla="*/ 1428333 h 1855498"/>
                <a:gd name="connsiteX80" fmla="*/ 830970 w 4011346"/>
                <a:gd name="connsiteY80" fmla="*/ 1424995 h 1855498"/>
                <a:gd name="connsiteX81" fmla="*/ 840981 w 4011346"/>
                <a:gd name="connsiteY81" fmla="*/ 1421658 h 1855498"/>
                <a:gd name="connsiteX82" fmla="*/ 820958 w 4011346"/>
                <a:gd name="connsiteY82" fmla="*/ 1384949 h 1855498"/>
                <a:gd name="connsiteX83" fmla="*/ 854330 w 4011346"/>
                <a:gd name="connsiteY83" fmla="*/ 1378274 h 1855498"/>
                <a:gd name="connsiteX84" fmla="*/ 891040 w 4011346"/>
                <a:gd name="connsiteY84" fmla="*/ 1384949 h 1855498"/>
                <a:gd name="connsiteX85" fmla="*/ 964459 w 4011346"/>
                <a:gd name="connsiteY85" fmla="*/ 1341565 h 1855498"/>
                <a:gd name="connsiteX86" fmla="*/ 1001168 w 4011346"/>
                <a:gd name="connsiteY86" fmla="*/ 1341565 h 1855498"/>
                <a:gd name="connsiteX87" fmla="*/ 1027866 w 4011346"/>
                <a:gd name="connsiteY87" fmla="*/ 1318204 h 1855498"/>
                <a:gd name="connsiteX88" fmla="*/ 1047890 w 4011346"/>
                <a:gd name="connsiteY88" fmla="*/ 1328216 h 1855498"/>
                <a:gd name="connsiteX89" fmla="*/ 1067913 w 4011346"/>
                <a:gd name="connsiteY89" fmla="*/ 1338227 h 1855498"/>
                <a:gd name="connsiteX90" fmla="*/ 1087936 w 4011346"/>
                <a:gd name="connsiteY90" fmla="*/ 1364925 h 1855498"/>
                <a:gd name="connsiteX91" fmla="*/ 1074587 w 4011346"/>
                <a:gd name="connsiteY91" fmla="*/ 1378274 h 1855498"/>
                <a:gd name="connsiteX92" fmla="*/ 1104622 w 4011346"/>
                <a:gd name="connsiteY92" fmla="*/ 1378274 h 1855498"/>
                <a:gd name="connsiteX93" fmla="*/ 1107960 w 4011346"/>
                <a:gd name="connsiteY93" fmla="*/ 1394960 h 1855498"/>
                <a:gd name="connsiteX94" fmla="*/ 1121309 w 4011346"/>
                <a:gd name="connsiteY94" fmla="*/ 1378274 h 1855498"/>
                <a:gd name="connsiteX95" fmla="*/ 1134657 w 4011346"/>
                <a:gd name="connsiteY95" fmla="*/ 1391623 h 1855498"/>
                <a:gd name="connsiteX96" fmla="*/ 1134657 w 4011346"/>
                <a:gd name="connsiteY96" fmla="*/ 1411646 h 1855498"/>
                <a:gd name="connsiteX97" fmla="*/ 1148006 w 4011346"/>
                <a:gd name="connsiteY97" fmla="*/ 1408309 h 1855498"/>
                <a:gd name="connsiteX98" fmla="*/ 1208076 w 4011346"/>
                <a:gd name="connsiteY98" fmla="*/ 1361588 h 1855498"/>
                <a:gd name="connsiteX99" fmla="*/ 1211414 w 4011346"/>
                <a:gd name="connsiteY99" fmla="*/ 1381611 h 1855498"/>
                <a:gd name="connsiteX100" fmla="*/ 1244786 w 4011346"/>
                <a:gd name="connsiteY100" fmla="*/ 1401635 h 1855498"/>
                <a:gd name="connsiteX101" fmla="*/ 1264809 w 4011346"/>
                <a:gd name="connsiteY101" fmla="*/ 1431670 h 1855498"/>
                <a:gd name="connsiteX102" fmla="*/ 1298181 w 4011346"/>
                <a:gd name="connsiteY102" fmla="*/ 1538461 h 1855498"/>
                <a:gd name="connsiteX103" fmla="*/ 1308193 w 4011346"/>
                <a:gd name="connsiteY103" fmla="*/ 1495077 h 1855498"/>
                <a:gd name="connsiteX104" fmla="*/ 1344903 w 4011346"/>
                <a:gd name="connsiteY104" fmla="*/ 1515100 h 1855498"/>
                <a:gd name="connsiteX105" fmla="*/ 1388287 w 4011346"/>
                <a:gd name="connsiteY105" fmla="*/ 1515100 h 1855498"/>
                <a:gd name="connsiteX106" fmla="*/ 1394961 w 4011346"/>
                <a:gd name="connsiteY106" fmla="*/ 1538461 h 1855498"/>
                <a:gd name="connsiteX107" fmla="*/ 1435008 w 4011346"/>
                <a:gd name="connsiteY107" fmla="*/ 1561822 h 1855498"/>
                <a:gd name="connsiteX108" fmla="*/ 1465043 w 4011346"/>
                <a:gd name="connsiteY108" fmla="*/ 1561822 h 1855498"/>
                <a:gd name="connsiteX109" fmla="*/ 1491741 w 4011346"/>
                <a:gd name="connsiteY109" fmla="*/ 1575171 h 1855498"/>
                <a:gd name="connsiteX110" fmla="*/ 1535125 w 4011346"/>
                <a:gd name="connsiteY110" fmla="*/ 1531787 h 1855498"/>
                <a:gd name="connsiteX111" fmla="*/ 1571834 w 4011346"/>
                <a:gd name="connsiteY111" fmla="*/ 1511763 h 1855498"/>
                <a:gd name="connsiteX112" fmla="*/ 1608544 w 4011346"/>
                <a:gd name="connsiteY112" fmla="*/ 1515100 h 1855498"/>
                <a:gd name="connsiteX113" fmla="*/ 1655265 w 4011346"/>
                <a:gd name="connsiteY113" fmla="*/ 1528449 h 1855498"/>
                <a:gd name="connsiteX114" fmla="*/ 1681963 w 4011346"/>
                <a:gd name="connsiteY114" fmla="*/ 1545136 h 1855498"/>
                <a:gd name="connsiteX115" fmla="*/ 1735358 w 4011346"/>
                <a:gd name="connsiteY115" fmla="*/ 1538461 h 1855498"/>
                <a:gd name="connsiteX116" fmla="*/ 1745370 w 4011346"/>
                <a:gd name="connsiteY116" fmla="*/ 1518438 h 1855498"/>
                <a:gd name="connsiteX117" fmla="*/ 1738695 w 4011346"/>
                <a:gd name="connsiteY117" fmla="*/ 1498414 h 1855498"/>
                <a:gd name="connsiteX118" fmla="*/ 1765393 w 4011346"/>
                <a:gd name="connsiteY118" fmla="*/ 1471717 h 1855498"/>
                <a:gd name="connsiteX119" fmla="*/ 1778742 w 4011346"/>
                <a:gd name="connsiteY119" fmla="*/ 1468379 h 1855498"/>
                <a:gd name="connsiteX120" fmla="*/ 1812114 w 4011346"/>
                <a:gd name="connsiteY120" fmla="*/ 1485065 h 1855498"/>
                <a:gd name="connsiteX121" fmla="*/ 1852161 w 4011346"/>
                <a:gd name="connsiteY121" fmla="*/ 1498414 h 1855498"/>
                <a:gd name="connsiteX122" fmla="*/ 1858836 w 4011346"/>
                <a:gd name="connsiteY122" fmla="*/ 1525112 h 1855498"/>
                <a:gd name="connsiteX123" fmla="*/ 1872184 w 4011346"/>
                <a:gd name="connsiteY123" fmla="*/ 1531787 h 1855498"/>
                <a:gd name="connsiteX124" fmla="*/ 1902219 w 4011346"/>
                <a:gd name="connsiteY124" fmla="*/ 1535124 h 1855498"/>
                <a:gd name="connsiteX125" fmla="*/ 1932254 w 4011346"/>
                <a:gd name="connsiteY125" fmla="*/ 1518438 h 1855498"/>
                <a:gd name="connsiteX126" fmla="*/ 1962290 w 4011346"/>
                <a:gd name="connsiteY126" fmla="*/ 1531787 h 1855498"/>
                <a:gd name="connsiteX127" fmla="*/ 1985650 w 4011346"/>
                <a:gd name="connsiteY127" fmla="*/ 1545136 h 1855498"/>
                <a:gd name="connsiteX128" fmla="*/ 1995662 w 4011346"/>
                <a:gd name="connsiteY128" fmla="*/ 1555147 h 1855498"/>
                <a:gd name="connsiteX129" fmla="*/ 2032371 w 4011346"/>
                <a:gd name="connsiteY129" fmla="*/ 1575171 h 1855498"/>
                <a:gd name="connsiteX130" fmla="*/ 2069081 w 4011346"/>
                <a:gd name="connsiteY130" fmla="*/ 1571833 h 1855498"/>
                <a:gd name="connsiteX131" fmla="*/ 2142500 w 4011346"/>
                <a:gd name="connsiteY131" fmla="*/ 1528449 h 1855498"/>
                <a:gd name="connsiteX132" fmla="*/ 2195895 w 4011346"/>
                <a:gd name="connsiteY132" fmla="*/ 1541798 h 1855498"/>
                <a:gd name="connsiteX133" fmla="*/ 2225930 w 4011346"/>
                <a:gd name="connsiteY133" fmla="*/ 1551810 h 1855498"/>
                <a:gd name="connsiteX134" fmla="*/ 2259303 w 4011346"/>
                <a:gd name="connsiteY134" fmla="*/ 1538461 h 1855498"/>
                <a:gd name="connsiteX135" fmla="*/ 2262640 w 4011346"/>
                <a:gd name="connsiteY135" fmla="*/ 1511763 h 1855498"/>
                <a:gd name="connsiteX136" fmla="*/ 2282663 w 4011346"/>
                <a:gd name="connsiteY136" fmla="*/ 1481728 h 1855498"/>
                <a:gd name="connsiteX137" fmla="*/ 2299349 w 4011346"/>
                <a:gd name="connsiteY137" fmla="*/ 1428333 h 1855498"/>
                <a:gd name="connsiteX138" fmla="*/ 2282663 w 4011346"/>
                <a:gd name="connsiteY138" fmla="*/ 1431670 h 1855498"/>
                <a:gd name="connsiteX139" fmla="*/ 2312698 w 4011346"/>
                <a:gd name="connsiteY139" fmla="*/ 1404972 h 1855498"/>
                <a:gd name="connsiteX140" fmla="*/ 2339396 w 4011346"/>
                <a:gd name="connsiteY140" fmla="*/ 1401635 h 1855498"/>
                <a:gd name="connsiteX141" fmla="*/ 2396129 w 4011346"/>
                <a:gd name="connsiteY141" fmla="*/ 1411646 h 1855498"/>
                <a:gd name="connsiteX142" fmla="*/ 2436176 w 4011346"/>
                <a:gd name="connsiteY142" fmla="*/ 1438344 h 1855498"/>
                <a:gd name="connsiteX143" fmla="*/ 2462873 w 4011346"/>
                <a:gd name="connsiteY143" fmla="*/ 1468379 h 1855498"/>
                <a:gd name="connsiteX144" fmla="*/ 2469548 w 4011346"/>
                <a:gd name="connsiteY144" fmla="*/ 1505089 h 1855498"/>
                <a:gd name="connsiteX145" fmla="*/ 2476222 w 4011346"/>
                <a:gd name="connsiteY145" fmla="*/ 1545136 h 1855498"/>
                <a:gd name="connsiteX146" fmla="*/ 2486234 w 4011346"/>
                <a:gd name="connsiteY146" fmla="*/ 1565159 h 1855498"/>
                <a:gd name="connsiteX147" fmla="*/ 2529618 w 4011346"/>
                <a:gd name="connsiteY147" fmla="*/ 1578508 h 1855498"/>
                <a:gd name="connsiteX148" fmla="*/ 2549641 w 4011346"/>
                <a:gd name="connsiteY148" fmla="*/ 1598531 h 1855498"/>
                <a:gd name="connsiteX149" fmla="*/ 2562990 w 4011346"/>
                <a:gd name="connsiteY149" fmla="*/ 1631903 h 1855498"/>
                <a:gd name="connsiteX150" fmla="*/ 2586351 w 4011346"/>
                <a:gd name="connsiteY150" fmla="*/ 1625229 h 1855498"/>
                <a:gd name="connsiteX151" fmla="*/ 2606374 w 4011346"/>
                <a:gd name="connsiteY151" fmla="*/ 1615217 h 1855498"/>
                <a:gd name="connsiteX152" fmla="*/ 2639746 w 4011346"/>
                <a:gd name="connsiteY152" fmla="*/ 1598531 h 1855498"/>
                <a:gd name="connsiteX153" fmla="*/ 2643084 w 4011346"/>
                <a:gd name="connsiteY153" fmla="*/ 1615217 h 1855498"/>
                <a:gd name="connsiteX154" fmla="*/ 2626398 w 4011346"/>
                <a:gd name="connsiteY154" fmla="*/ 1645252 h 1855498"/>
                <a:gd name="connsiteX155" fmla="*/ 2616386 w 4011346"/>
                <a:gd name="connsiteY155" fmla="*/ 1681962 h 1855498"/>
                <a:gd name="connsiteX156" fmla="*/ 2603037 w 4011346"/>
                <a:gd name="connsiteY156" fmla="*/ 1735357 h 1855498"/>
                <a:gd name="connsiteX157" fmla="*/ 2579676 w 4011346"/>
                <a:gd name="connsiteY157" fmla="*/ 1708660 h 1855498"/>
                <a:gd name="connsiteX158" fmla="*/ 2552979 w 4011346"/>
                <a:gd name="connsiteY158" fmla="*/ 1732020 h 1855498"/>
                <a:gd name="connsiteX159" fmla="*/ 2559653 w 4011346"/>
                <a:gd name="connsiteY159" fmla="*/ 1758718 h 1855498"/>
                <a:gd name="connsiteX160" fmla="*/ 2559653 w 4011346"/>
                <a:gd name="connsiteY160" fmla="*/ 1795427 h 1855498"/>
                <a:gd name="connsiteX161" fmla="*/ 2549641 w 4011346"/>
                <a:gd name="connsiteY161" fmla="*/ 1815451 h 1855498"/>
                <a:gd name="connsiteX162" fmla="*/ 2589688 w 4011346"/>
                <a:gd name="connsiteY162" fmla="*/ 1795427 h 1855498"/>
                <a:gd name="connsiteX163" fmla="*/ 2626398 w 4011346"/>
                <a:gd name="connsiteY163" fmla="*/ 1805439 h 1855498"/>
                <a:gd name="connsiteX164" fmla="*/ 2653095 w 4011346"/>
                <a:gd name="connsiteY164" fmla="*/ 1782079 h 1855498"/>
                <a:gd name="connsiteX165" fmla="*/ 2683130 w 4011346"/>
                <a:gd name="connsiteY165" fmla="*/ 1728683 h 1855498"/>
                <a:gd name="connsiteX166" fmla="*/ 2753212 w 4011346"/>
                <a:gd name="connsiteY166" fmla="*/ 1641915 h 1855498"/>
                <a:gd name="connsiteX167" fmla="*/ 2783247 w 4011346"/>
                <a:gd name="connsiteY167" fmla="*/ 1571833 h 1855498"/>
                <a:gd name="connsiteX168" fmla="*/ 2803271 w 4011346"/>
                <a:gd name="connsiteY168" fmla="*/ 1468379 h 1855498"/>
                <a:gd name="connsiteX169" fmla="*/ 2793259 w 4011346"/>
                <a:gd name="connsiteY169" fmla="*/ 1418321 h 1855498"/>
                <a:gd name="connsiteX170" fmla="*/ 2769898 w 4011346"/>
                <a:gd name="connsiteY170" fmla="*/ 1384949 h 1855498"/>
                <a:gd name="connsiteX171" fmla="*/ 2726514 w 4011346"/>
                <a:gd name="connsiteY171" fmla="*/ 1384949 h 1855498"/>
                <a:gd name="connsiteX172" fmla="*/ 2699817 w 4011346"/>
                <a:gd name="connsiteY172" fmla="*/ 1384949 h 1855498"/>
                <a:gd name="connsiteX173" fmla="*/ 2683130 w 4011346"/>
                <a:gd name="connsiteY173" fmla="*/ 1364925 h 1855498"/>
                <a:gd name="connsiteX174" fmla="*/ 2669781 w 4011346"/>
                <a:gd name="connsiteY174" fmla="*/ 1344902 h 1855498"/>
                <a:gd name="connsiteX175" fmla="*/ 2763224 w 4011346"/>
                <a:gd name="connsiteY175" fmla="*/ 1228099 h 1855498"/>
                <a:gd name="connsiteX176" fmla="*/ 2846654 w 4011346"/>
                <a:gd name="connsiteY176" fmla="*/ 1161355 h 1855498"/>
                <a:gd name="connsiteX177" fmla="*/ 2890038 w 4011346"/>
                <a:gd name="connsiteY177" fmla="*/ 1137994 h 1855498"/>
                <a:gd name="connsiteX178" fmla="*/ 2933422 w 4011346"/>
                <a:gd name="connsiteY178" fmla="*/ 1158017 h 1855498"/>
                <a:gd name="connsiteX179" fmla="*/ 2950109 w 4011346"/>
                <a:gd name="connsiteY179" fmla="*/ 1141331 h 1855498"/>
                <a:gd name="connsiteX180" fmla="*/ 2993492 w 4011346"/>
                <a:gd name="connsiteY180" fmla="*/ 1158017 h 1855498"/>
                <a:gd name="connsiteX181" fmla="*/ 3006841 w 4011346"/>
                <a:gd name="connsiteY181" fmla="*/ 1124645 h 1855498"/>
                <a:gd name="connsiteX182" fmla="*/ 3053563 w 4011346"/>
                <a:gd name="connsiteY182" fmla="*/ 1134657 h 1855498"/>
                <a:gd name="connsiteX183" fmla="*/ 3070249 w 4011346"/>
                <a:gd name="connsiteY183" fmla="*/ 1151343 h 1855498"/>
                <a:gd name="connsiteX184" fmla="*/ 3060237 w 4011346"/>
                <a:gd name="connsiteY184" fmla="*/ 1171366 h 1855498"/>
                <a:gd name="connsiteX185" fmla="*/ 3123644 w 4011346"/>
                <a:gd name="connsiteY185" fmla="*/ 1154680 h 1855498"/>
                <a:gd name="connsiteX186" fmla="*/ 3140330 w 4011346"/>
                <a:gd name="connsiteY186" fmla="*/ 1141331 h 1855498"/>
                <a:gd name="connsiteX187" fmla="*/ 3123644 w 4011346"/>
                <a:gd name="connsiteY187" fmla="*/ 1127982 h 1855498"/>
                <a:gd name="connsiteX188" fmla="*/ 3143668 w 4011346"/>
                <a:gd name="connsiteY188" fmla="*/ 1087936 h 1855498"/>
                <a:gd name="connsiteX189" fmla="*/ 3190389 w 4011346"/>
                <a:gd name="connsiteY189" fmla="*/ 1017854 h 1855498"/>
                <a:gd name="connsiteX190" fmla="*/ 3233773 w 4011346"/>
                <a:gd name="connsiteY190" fmla="*/ 1014517 h 1855498"/>
                <a:gd name="connsiteX191" fmla="*/ 3273819 w 4011346"/>
                <a:gd name="connsiteY191" fmla="*/ 1024528 h 1855498"/>
                <a:gd name="connsiteX192" fmla="*/ 3277157 w 4011346"/>
                <a:gd name="connsiteY192" fmla="*/ 1081261 h 1855498"/>
                <a:gd name="connsiteX193" fmla="*/ 3320541 w 4011346"/>
                <a:gd name="connsiteY193" fmla="*/ 1037877 h 1855498"/>
                <a:gd name="connsiteX194" fmla="*/ 3343901 w 4011346"/>
                <a:gd name="connsiteY194" fmla="*/ 1021191 h 1855498"/>
                <a:gd name="connsiteX195" fmla="*/ 3350576 w 4011346"/>
                <a:gd name="connsiteY195" fmla="*/ 987819 h 1855498"/>
                <a:gd name="connsiteX196" fmla="*/ 3377273 w 4011346"/>
                <a:gd name="connsiteY196" fmla="*/ 971133 h 1855498"/>
                <a:gd name="connsiteX197" fmla="*/ 3407309 w 4011346"/>
                <a:gd name="connsiteY197" fmla="*/ 981144 h 1855498"/>
                <a:gd name="connsiteX198" fmla="*/ 3373936 w 4011346"/>
                <a:gd name="connsiteY198" fmla="*/ 1011179 h 1855498"/>
                <a:gd name="connsiteX199" fmla="*/ 3360587 w 4011346"/>
                <a:gd name="connsiteY199" fmla="*/ 1061238 h 1855498"/>
                <a:gd name="connsiteX200" fmla="*/ 3323878 w 4011346"/>
                <a:gd name="connsiteY200" fmla="*/ 1101284 h 1855498"/>
                <a:gd name="connsiteX201" fmla="*/ 3210412 w 4011346"/>
                <a:gd name="connsiteY201" fmla="*/ 1198064 h 1855498"/>
                <a:gd name="connsiteX202" fmla="*/ 3163691 w 4011346"/>
                <a:gd name="connsiteY202" fmla="*/ 1268146 h 1855498"/>
                <a:gd name="connsiteX203" fmla="*/ 3160354 w 4011346"/>
                <a:gd name="connsiteY203" fmla="*/ 1341565 h 1855498"/>
                <a:gd name="connsiteX204" fmla="*/ 3170365 w 4011346"/>
                <a:gd name="connsiteY204" fmla="*/ 1431670 h 1855498"/>
                <a:gd name="connsiteX205" fmla="*/ 3190389 w 4011346"/>
                <a:gd name="connsiteY205" fmla="*/ 1495077 h 1855498"/>
                <a:gd name="connsiteX206" fmla="*/ 3217087 w 4011346"/>
                <a:gd name="connsiteY206" fmla="*/ 1485065 h 1855498"/>
                <a:gd name="connsiteX207" fmla="*/ 3240447 w 4011346"/>
                <a:gd name="connsiteY207" fmla="*/ 1418321 h 1855498"/>
                <a:gd name="connsiteX208" fmla="*/ 3270482 w 4011346"/>
                <a:gd name="connsiteY208" fmla="*/ 1414984 h 1855498"/>
                <a:gd name="connsiteX209" fmla="*/ 3287168 w 4011346"/>
                <a:gd name="connsiteY209" fmla="*/ 1354914 h 1855498"/>
                <a:gd name="connsiteX210" fmla="*/ 3313866 w 4011346"/>
                <a:gd name="connsiteY210" fmla="*/ 1344902 h 1855498"/>
                <a:gd name="connsiteX211" fmla="*/ 3313866 w 4011346"/>
                <a:gd name="connsiteY211" fmla="*/ 1314867 h 1855498"/>
                <a:gd name="connsiteX212" fmla="*/ 3337227 w 4011346"/>
                <a:gd name="connsiteY212" fmla="*/ 1278157 h 1855498"/>
                <a:gd name="connsiteX213" fmla="*/ 3330552 w 4011346"/>
                <a:gd name="connsiteY213" fmla="*/ 1234773 h 1855498"/>
                <a:gd name="connsiteX214" fmla="*/ 3333890 w 4011346"/>
                <a:gd name="connsiteY214" fmla="*/ 1204738 h 1855498"/>
                <a:gd name="connsiteX215" fmla="*/ 3323878 w 4011346"/>
                <a:gd name="connsiteY215" fmla="*/ 1194727 h 1855498"/>
                <a:gd name="connsiteX216" fmla="*/ 3363925 w 4011346"/>
                <a:gd name="connsiteY216" fmla="*/ 1107959 h 1855498"/>
                <a:gd name="connsiteX217" fmla="*/ 3383948 w 4011346"/>
                <a:gd name="connsiteY217" fmla="*/ 1117971 h 1855498"/>
                <a:gd name="connsiteX218" fmla="*/ 3410646 w 4011346"/>
                <a:gd name="connsiteY218" fmla="*/ 1091273 h 1855498"/>
                <a:gd name="connsiteX219" fmla="*/ 3420657 w 4011346"/>
                <a:gd name="connsiteY219" fmla="*/ 1117971 h 1855498"/>
                <a:gd name="connsiteX220" fmla="*/ 3447355 w 4011346"/>
                <a:gd name="connsiteY220" fmla="*/ 1101284 h 1855498"/>
                <a:gd name="connsiteX221" fmla="*/ 3477390 w 4011346"/>
                <a:gd name="connsiteY221" fmla="*/ 1091273 h 1855498"/>
                <a:gd name="connsiteX222" fmla="*/ 3514100 w 4011346"/>
                <a:gd name="connsiteY222" fmla="*/ 1117971 h 1855498"/>
                <a:gd name="connsiteX223" fmla="*/ 3574170 w 4011346"/>
                <a:gd name="connsiteY223" fmla="*/ 1051226 h 1855498"/>
                <a:gd name="connsiteX224" fmla="*/ 3637577 w 4011346"/>
                <a:gd name="connsiteY224" fmla="*/ 1004505 h 1855498"/>
                <a:gd name="connsiteX225" fmla="*/ 3690973 w 4011346"/>
                <a:gd name="connsiteY225" fmla="*/ 967795 h 1855498"/>
                <a:gd name="connsiteX226" fmla="*/ 3741031 w 4011346"/>
                <a:gd name="connsiteY226" fmla="*/ 994493 h 1855498"/>
                <a:gd name="connsiteX227" fmla="*/ 3751043 w 4011346"/>
                <a:gd name="connsiteY227" fmla="*/ 967795 h 1855498"/>
                <a:gd name="connsiteX228" fmla="*/ 3727682 w 4011346"/>
                <a:gd name="connsiteY228" fmla="*/ 901051 h 1855498"/>
                <a:gd name="connsiteX229" fmla="*/ 3700984 w 4011346"/>
                <a:gd name="connsiteY229" fmla="*/ 884365 h 1855498"/>
                <a:gd name="connsiteX230" fmla="*/ 3697647 w 4011346"/>
                <a:gd name="connsiteY230" fmla="*/ 854330 h 1855498"/>
                <a:gd name="connsiteX231" fmla="*/ 3751043 w 4011346"/>
                <a:gd name="connsiteY231" fmla="*/ 861004 h 1855498"/>
                <a:gd name="connsiteX232" fmla="*/ 3774403 w 4011346"/>
                <a:gd name="connsiteY232" fmla="*/ 817620 h 1855498"/>
                <a:gd name="connsiteX233" fmla="*/ 3767729 w 4011346"/>
                <a:gd name="connsiteY233" fmla="*/ 790922 h 1855498"/>
                <a:gd name="connsiteX234" fmla="*/ 3794427 w 4011346"/>
                <a:gd name="connsiteY234" fmla="*/ 757550 h 1855498"/>
                <a:gd name="connsiteX235" fmla="*/ 3804438 w 4011346"/>
                <a:gd name="connsiteY235" fmla="*/ 800934 h 1855498"/>
                <a:gd name="connsiteX236" fmla="*/ 3827799 w 4011346"/>
                <a:gd name="connsiteY236" fmla="*/ 817620 h 1855498"/>
                <a:gd name="connsiteX237" fmla="*/ 3874520 w 4011346"/>
                <a:gd name="connsiteY237" fmla="*/ 837644 h 1855498"/>
                <a:gd name="connsiteX238" fmla="*/ 3894544 w 4011346"/>
                <a:gd name="connsiteY238" fmla="*/ 864341 h 1855498"/>
                <a:gd name="connsiteX239" fmla="*/ 3941265 w 4011346"/>
                <a:gd name="connsiteY239" fmla="*/ 887702 h 1855498"/>
                <a:gd name="connsiteX240" fmla="*/ 3947939 w 4011346"/>
                <a:gd name="connsiteY240" fmla="*/ 874353 h 1855498"/>
                <a:gd name="connsiteX241" fmla="*/ 3957951 w 4011346"/>
                <a:gd name="connsiteY241" fmla="*/ 810946 h 1855498"/>
                <a:gd name="connsiteX242" fmla="*/ 4004672 w 4011346"/>
                <a:gd name="connsiteY242" fmla="*/ 804271 h 1855498"/>
                <a:gd name="connsiteX243" fmla="*/ 4011346 w 4011346"/>
                <a:gd name="connsiteY243" fmla="*/ 770899 h 1855498"/>
                <a:gd name="connsiteX244" fmla="*/ 3967963 w 4011346"/>
                <a:gd name="connsiteY244" fmla="*/ 734190 h 1855498"/>
                <a:gd name="connsiteX245" fmla="*/ 3921241 w 4011346"/>
                <a:gd name="connsiteY245" fmla="*/ 717503 h 1855498"/>
                <a:gd name="connsiteX246" fmla="*/ 3907892 w 4011346"/>
                <a:gd name="connsiteY246" fmla="*/ 720841 h 1855498"/>
                <a:gd name="connsiteX247" fmla="*/ 3907892 w 4011346"/>
                <a:gd name="connsiteY247" fmla="*/ 754213 h 1855498"/>
                <a:gd name="connsiteX248" fmla="*/ 3887869 w 4011346"/>
                <a:gd name="connsiteY248" fmla="*/ 747538 h 1855498"/>
                <a:gd name="connsiteX249" fmla="*/ 3874520 w 4011346"/>
                <a:gd name="connsiteY249" fmla="*/ 694143 h 1855498"/>
                <a:gd name="connsiteX250" fmla="*/ 3817787 w 4011346"/>
                <a:gd name="connsiteY250" fmla="*/ 630736 h 1855498"/>
                <a:gd name="connsiteX251" fmla="*/ 3717671 w 4011346"/>
                <a:gd name="connsiteY251" fmla="*/ 553979 h 1855498"/>
                <a:gd name="connsiteX252" fmla="*/ 3664275 w 4011346"/>
                <a:gd name="connsiteY252" fmla="*/ 533956 h 1855498"/>
                <a:gd name="connsiteX253" fmla="*/ 3584181 w 4011346"/>
                <a:gd name="connsiteY253" fmla="*/ 527282 h 1855498"/>
                <a:gd name="connsiteX254" fmla="*/ 3520774 w 4011346"/>
                <a:gd name="connsiteY254" fmla="*/ 510595 h 1855498"/>
                <a:gd name="connsiteX255" fmla="*/ 3530786 w 4011346"/>
                <a:gd name="connsiteY255" fmla="*/ 550642 h 1855498"/>
                <a:gd name="connsiteX256" fmla="*/ 3537460 w 4011346"/>
                <a:gd name="connsiteY256" fmla="*/ 577340 h 1855498"/>
                <a:gd name="connsiteX257" fmla="*/ 3507425 w 4011346"/>
                <a:gd name="connsiteY257" fmla="*/ 600700 h 1855498"/>
                <a:gd name="connsiteX258" fmla="*/ 3477390 w 4011346"/>
                <a:gd name="connsiteY258" fmla="*/ 574003 h 1855498"/>
                <a:gd name="connsiteX259" fmla="*/ 3477390 w 4011346"/>
                <a:gd name="connsiteY259" fmla="*/ 553979 h 1855498"/>
                <a:gd name="connsiteX260" fmla="*/ 3504088 w 4011346"/>
                <a:gd name="connsiteY260" fmla="*/ 533956 h 1855498"/>
                <a:gd name="connsiteX261" fmla="*/ 3467379 w 4011346"/>
                <a:gd name="connsiteY261" fmla="*/ 520607 h 1855498"/>
                <a:gd name="connsiteX262" fmla="*/ 3450692 w 4011346"/>
                <a:gd name="connsiteY262" fmla="*/ 547305 h 1855498"/>
                <a:gd name="connsiteX263" fmla="*/ 3440681 w 4011346"/>
                <a:gd name="connsiteY263" fmla="*/ 560654 h 1855498"/>
                <a:gd name="connsiteX264" fmla="*/ 3357250 w 4011346"/>
                <a:gd name="connsiteY264" fmla="*/ 547305 h 1855498"/>
                <a:gd name="connsiteX265" fmla="*/ 3297180 w 4011346"/>
                <a:gd name="connsiteY265" fmla="*/ 553979 h 1855498"/>
                <a:gd name="connsiteX266" fmla="*/ 3267145 w 4011346"/>
                <a:gd name="connsiteY266" fmla="*/ 530619 h 1855498"/>
                <a:gd name="connsiteX267" fmla="*/ 3267145 w 4011346"/>
                <a:gd name="connsiteY267" fmla="*/ 493909 h 1855498"/>
                <a:gd name="connsiteX268" fmla="*/ 3203738 w 4011346"/>
                <a:gd name="connsiteY268" fmla="*/ 437176 h 1855498"/>
                <a:gd name="connsiteX269" fmla="*/ 3076923 w 4011346"/>
                <a:gd name="connsiteY269" fmla="*/ 443851 h 1855498"/>
                <a:gd name="connsiteX270" fmla="*/ 3043551 w 4011346"/>
                <a:gd name="connsiteY270" fmla="*/ 420490 h 1855498"/>
                <a:gd name="connsiteX271" fmla="*/ 3000167 w 4011346"/>
                <a:gd name="connsiteY271" fmla="*/ 373769 h 1855498"/>
                <a:gd name="connsiteX272" fmla="*/ 3013516 w 4011346"/>
                <a:gd name="connsiteY272" fmla="*/ 367095 h 1855498"/>
                <a:gd name="connsiteX273" fmla="*/ 3000167 w 4011346"/>
                <a:gd name="connsiteY273" fmla="*/ 347071 h 1855498"/>
                <a:gd name="connsiteX274" fmla="*/ 2970132 w 4011346"/>
                <a:gd name="connsiteY274" fmla="*/ 343734 h 1855498"/>
                <a:gd name="connsiteX275" fmla="*/ 2920073 w 4011346"/>
                <a:gd name="connsiteY275" fmla="*/ 390455 h 1855498"/>
                <a:gd name="connsiteX276" fmla="*/ 2920073 w 4011346"/>
                <a:gd name="connsiteY276" fmla="*/ 390455 h 1855498"/>
                <a:gd name="connsiteX277" fmla="*/ 2916736 w 4011346"/>
                <a:gd name="connsiteY277" fmla="*/ 340397 h 1855498"/>
                <a:gd name="connsiteX278" fmla="*/ 2936760 w 4011346"/>
                <a:gd name="connsiteY278" fmla="*/ 337060 h 1855498"/>
                <a:gd name="connsiteX279" fmla="*/ 2866678 w 4011346"/>
                <a:gd name="connsiteY279" fmla="*/ 307025 h 1855498"/>
                <a:gd name="connsiteX280" fmla="*/ 2813282 w 4011346"/>
                <a:gd name="connsiteY280" fmla="*/ 303687 h 1855498"/>
                <a:gd name="connsiteX281" fmla="*/ 2793259 w 4011346"/>
                <a:gd name="connsiteY281" fmla="*/ 327048 h 1855498"/>
                <a:gd name="connsiteX282" fmla="*/ 2743200 w 4011346"/>
                <a:gd name="connsiteY282" fmla="*/ 337060 h 1855498"/>
                <a:gd name="connsiteX283" fmla="*/ 2786584 w 4011346"/>
                <a:gd name="connsiteY283" fmla="*/ 347071 h 1855498"/>
                <a:gd name="connsiteX284" fmla="*/ 2763224 w 4011346"/>
                <a:gd name="connsiteY284" fmla="*/ 367095 h 1855498"/>
                <a:gd name="connsiteX285" fmla="*/ 2769898 w 4011346"/>
                <a:gd name="connsiteY285" fmla="*/ 417153 h 1855498"/>
                <a:gd name="connsiteX286" fmla="*/ 2749875 w 4011346"/>
                <a:gd name="connsiteY286" fmla="*/ 400467 h 1855498"/>
                <a:gd name="connsiteX287" fmla="*/ 2733189 w 4011346"/>
                <a:gd name="connsiteY287" fmla="*/ 413816 h 1855498"/>
                <a:gd name="connsiteX288" fmla="*/ 2666444 w 4011346"/>
                <a:gd name="connsiteY288" fmla="*/ 403804 h 1855498"/>
                <a:gd name="connsiteX289" fmla="*/ 2636409 w 4011346"/>
                <a:gd name="connsiteY289" fmla="*/ 413816 h 1855498"/>
                <a:gd name="connsiteX290" fmla="*/ 2603037 w 4011346"/>
                <a:gd name="connsiteY290" fmla="*/ 373769 h 1855498"/>
                <a:gd name="connsiteX291" fmla="*/ 2569665 w 4011346"/>
                <a:gd name="connsiteY291" fmla="*/ 457200 h 1855498"/>
                <a:gd name="connsiteX292" fmla="*/ 2552979 w 4011346"/>
                <a:gd name="connsiteY292" fmla="*/ 477223 h 1855498"/>
                <a:gd name="connsiteX293" fmla="*/ 2469548 w 4011346"/>
                <a:gd name="connsiteY293" fmla="*/ 340397 h 1855498"/>
                <a:gd name="connsiteX294" fmla="*/ 2446187 w 4011346"/>
                <a:gd name="connsiteY294" fmla="*/ 357083 h 1855498"/>
                <a:gd name="connsiteX295" fmla="*/ 2442850 w 4011346"/>
                <a:gd name="connsiteY295" fmla="*/ 323711 h 1855498"/>
                <a:gd name="connsiteX296" fmla="*/ 2449525 w 4011346"/>
                <a:gd name="connsiteY296" fmla="*/ 253629 h 1855498"/>
                <a:gd name="connsiteX297" fmla="*/ 2386117 w 4011346"/>
                <a:gd name="connsiteY297" fmla="*/ 226931 h 1855498"/>
                <a:gd name="connsiteX298" fmla="*/ 2369431 w 4011346"/>
                <a:gd name="connsiteY298" fmla="*/ 266978 h 1855498"/>
                <a:gd name="connsiteX299" fmla="*/ 2379443 w 4011346"/>
                <a:gd name="connsiteY299" fmla="*/ 290338 h 1855498"/>
                <a:gd name="connsiteX300" fmla="*/ 2376106 w 4011346"/>
                <a:gd name="connsiteY300" fmla="*/ 310362 h 1855498"/>
                <a:gd name="connsiteX301" fmla="*/ 2352745 w 4011346"/>
                <a:gd name="connsiteY301" fmla="*/ 287001 h 1855498"/>
                <a:gd name="connsiteX302" fmla="*/ 2316036 w 4011346"/>
                <a:gd name="connsiteY302" fmla="*/ 293676 h 1855498"/>
                <a:gd name="connsiteX303" fmla="*/ 2272652 w 4011346"/>
                <a:gd name="connsiteY303" fmla="*/ 280327 h 1855498"/>
                <a:gd name="connsiteX304" fmla="*/ 2245954 w 4011346"/>
                <a:gd name="connsiteY304" fmla="*/ 240280 h 1855498"/>
                <a:gd name="connsiteX305" fmla="*/ 2209244 w 4011346"/>
                <a:gd name="connsiteY305" fmla="*/ 236943 h 1855498"/>
                <a:gd name="connsiteX306" fmla="*/ 2159186 w 4011346"/>
                <a:gd name="connsiteY306" fmla="*/ 226931 h 1855498"/>
                <a:gd name="connsiteX307" fmla="*/ 2132488 w 4011346"/>
                <a:gd name="connsiteY307" fmla="*/ 243617 h 1855498"/>
                <a:gd name="connsiteX308" fmla="*/ 2115802 w 4011346"/>
                <a:gd name="connsiteY308" fmla="*/ 256966 h 1855498"/>
                <a:gd name="connsiteX309" fmla="*/ 2115802 w 4011346"/>
                <a:gd name="connsiteY309" fmla="*/ 226931 h 1855498"/>
                <a:gd name="connsiteX310" fmla="*/ 2082430 w 4011346"/>
                <a:gd name="connsiteY310" fmla="*/ 223594 h 1855498"/>
                <a:gd name="connsiteX311" fmla="*/ 2045720 w 4011346"/>
                <a:gd name="connsiteY311" fmla="*/ 196896 h 1855498"/>
                <a:gd name="connsiteX312" fmla="*/ 2025697 w 4011346"/>
                <a:gd name="connsiteY312" fmla="*/ 226931 h 1855498"/>
                <a:gd name="connsiteX313" fmla="*/ 2055732 w 4011346"/>
                <a:gd name="connsiteY313" fmla="*/ 223594 h 1855498"/>
                <a:gd name="connsiteX314" fmla="*/ 2045720 w 4011346"/>
                <a:gd name="connsiteY314" fmla="*/ 250292 h 1855498"/>
                <a:gd name="connsiteX315" fmla="*/ 1988987 w 4011346"/>
                <a:gd name="connsiteY315" fmla="*/ 270315 h 1855498"/>
                <a:gd name="connsiteX316" fmla="*/ 1935592 w 4011346"/>
                <a:gd name="connsiteY316" fmla="*/ 280327 h 1855498"/>
                <a:gd name="connsiteX317" fmla="*/ 1995662 w 4011346"/>
                <a:gd name="connsiteY317" fmla="*/ 223594 h 1855498"/>
                <a:gd name="connsiteX318" fmla="*/ 2055732 w 4011346"/>
                <a:gd name="connsiteY318" fmla="*/ 153512 h 1855498"/>
                <a:gd name="connsiteX319" fmla="*/ 2055732 w 4011346"/>
                <a:gd name="connsiteY319" fmla="*/ 153512 h 1855498"/>
                <a:gd name="connsiteX320" fmla="*/ 1698648 w 4011346"/>
                <a:gd name="connsiteY320" fmla="*/ 40047 h 1855498"/>
                <a:gd name="connsiteX321" fmla="*/ 1685300 w 4011346"/>
                <a:gd name="connsiteY321" fmla="*/ 0 h 1855498"/>
                <a:gd name="connsiteX322" fmla="*/ 1615218 w 4011346"/>
                <a:gd name="connsiteY322" fmla="*/ 3338 h 1855498"/>
                <a:gd name="connsiteX323" fmla="*/ 1638579 w 4011346"/>
                <a:gd name="connsiteY323" fmla="*/ 33373 h 1855498"/>
                <a:gd name="connsiteX324" fmla="*/ 1528449 w 4011346"/>
                <a:gd name="connsiteY324" fmla="*/ 60069 h 1855498"/>
                <a:gd name="connsiteX325" fmla="*/ 1465043 w 4011346"/>
                <a:gd name="connsiteY325" fmla="*/ 143500 h 1855498"/>
                <a:gd name="connsiteX326" fmla="*/ 1448357 w 4011346"/>
                <a:gd name="connsiteY326" fmla="*/ 170198 h 1855498"/>
                <a:gd name="connsiteX327" fmla="*/ 1481729 w 4011346"/>
                <a:gd name="connsiteY327" fmla="*/ 203571 h 1855498"/>
                <a:gd name="connsiteX328" fmla="*/ 1481729 w 4011346"/>
                <a:gd name="connsiteY328" fmla="*/ 233606 h 1855498"/>
                <a:gd name="connsiteX329" fmla="*/ 1458368 w 4011346"/>
                <a:gd name="connsiteY329" fmla="*/ 236943 h 1855498"/>
                <a:gd name="connsiteX330" fmla="*/ 1458368 w 4011346"/>
                <a:gd name="connsiteY330" fmla="*/ 216919 h 1855498"/>
                <a:gd name="connsiteX331" fmla="*/ 1418322 w 4011346"/>
                <a:gd name="connsiteY331" fmla="*/ 226931 h 1855498"/>
                <a:gd name="connsiteX332" fmla="*/ 1368263 w 4011346"/>
                <a:gd name="connsiteY332" fmla="*/ 233606 h 1855498"/>
                <a:gd name="connsiteX333" fmla="*/ 1321542 w 4011346"/>
                <a:gd name="connsiteY333" fmla="*/ 240280 h 1855498"/>
                <a:gd name="connsiteX334" fmla="*/ 1318205 w 4011346"/>
                <a:gd name="connsiteY334" fmla="*/ 327048 h 1855498"/>
                <a:gd name="connsiteX335" fmla="*/ 1358252 w 4011346"/>
                <a:gd name="connsiteY335" fmla="*/ 350409 h 1855498"/>
                <a:gd name="connsiteX336" fmla="*/ 1374938 w 4011346"/>
                <a:gd name="connsiteY336" fmla="*/ 380444 h 1855498"/>
                <a:gd name="connsiteX337" fmla="*/ 1384949 w 4011346"/>
                <a:gd name="connsiteY337" fmla="*/ 403804 h 1855498"/>
                <a:gd name="connsiteX338" fmla="*/ 1394961 w 4011346"/>
                <a:gd name="connsiteY338" fmla="*/ 453863 h 1855498"/>
                <a:gd name="connsiteX339" fmla="*/ 1384949 w 4011346"/>
                <a:gd name="connsiteY339" fmla="*/ 483898 h 1855498"/>
                <a:gd name="connsiteX340" fmla="*/ 1358252 w 4011346"/>
                <a:gd name="connsiteY340" fmla="*/ 450525 h 1855498"/>
                <a:gd name="connsiteX341" fmla="*/ 1361589 w 4011346"/>
                <a:gd name="connsiteY341" fmla="*/ 420490 h 1855498"/>
                <a:gd name="connsiteX342" fmla="*/ 1351577 w 4011346"/>
                <a:gd name="connsiteY342" fmla="*/ 380444 h 1855498"/>
                <a:gd name="connsiteX343" fmla="*/ 1328217 w 4011346"/>
                <a:gd name="connsiteY343" fmla="*/ 387118 h 1855498"/>
                <a:gd name="connsiteX344" fmla="*/ 1281495 w 4011346"/>
                <a:gd name="connsiteY344" fmla="*/ 350409 h 1855498"/>
                <a:gd name="connsiteX345" fmla="*/ 1241449 w 4011346"/>
                <a:gd name="connsiteY345" fmla="*/ 347071 h 1855498"/>
                <a:gd name="connsiteX346" fmla="*/ 1241449 w 4011346"/>
                <a:gd name="connsiteY346" fmla="*/ 393792 h 1855498"/>
                <a:gd name="connsiteX347" fmla="*/ 1201402 w 4011346"/>
                <a:gd name="connsiteY347" fmla="*/ 373769 h 1855498"/>
                <a:gd name="connsiteX348" fmla="*/ 1228100 w 4011346"/>
                <a:gd name="connsiteY348" fmla="*/ 423827 h 1855498"/>
                <a:gd name="connsiteX349" fmla="*/ 1258135 w 4011346"/>
                <a:gd name="connsiteY349" fmla="*/ 433839 h 1855498"/>
                <a:gd name="connsiteX350" fmla="*/ 1258135 w 4011346"/>
                <a:gd name="connsiteY350" fmla="*/ 453863 h 1855498"/>
                <a:gd name="connsiteX351" fmla="*/ 1198065 w 4011346"/>
                <a:gd name="connsiteY351" fmla="*/ 430502 h 1855498"/>
                <a:gd name="connsiteX352" fmla="*/ 1181379 w 4011346"/>
                <a:gd name="connsiteY352" fmla="*/ 430502 h 1855498"/>
                <a:gd name="connsiteX353" fmla="*/ 1178041 w 4011346"/>
                <a:gd name="connsiteY353" fmla="*/ 387118 h 1855498"/>
                <a:gd name="connsiteX354" fmla="*/ 1171367 w 4011346"/>
                <a:gd name="connsiteY354" fmla="*/ 300350 h 1855498"/>
                <a:gd name="connsiteX355" fmla="*/ 1161355 w 4011346"/>
                <a:gd name="connsiteY355" fmla="*/ 370432 h 1855498"/>
                <a:gd name="connsiteX356" fmla="*/ 1137995 w 4011346"/>
                <a:gd name="connsiteY356" fmla="*/ 400467 h 1855498"/>
                <a:gd name="connsiteX357" fmla="*/ 1158018 w 4011346"/>
                <a:gd name="connsiteY357" fmla="*/ 447188 h 1855498"/>
                <a:gd name="connsiteX358" fmla="*/ 1158018 w 4011346"/>
                <a:gd name="connsiteY358" fmla="*/ 480560 h 1855498"/>
                <a:gd name="connsiteX359" fmla="*/ 1141332 w 4011346"/>
                <a:gd name="connsiteY359" fmla="*/ 530619 h 1855498"/>
                <a:gd name="connsiteX360" fmla="*/ 1154681 w 4011346"/>
                <a:gd name="connsiteY360" fmla="*/ 563991 h 1855498"/>
                <a:gd name="connsiteX361" fmla="*/ 1184716 w 4011346"/>
                <a:gd name="connsiteY361" fmla="*/ 570665 h 1855498"/>
                <a:gd name="connsiteX362" fmla="*/ 1221425 w 4011346"/>
                <a:gd name="connsiteY362" fmla="*/ 577340 h 1855498"/>
                <a:gd name="connsiteX363" fmla="*/ 1241449 w 4011346"/>
                <a:gd name="connsiteY363" fmla="*/ 600700 h 1855498"/>
                <a:gd name="connsiteX364" fmla="*/ 1258135 w 4011346"/>
                <a:gd name="connsiteY364" fmla="*/ 644084 h 1855498"/>
                <a:gd name="connsiteX365" fmla="*/ 1258135 w 4011346"/>
                <a:gd name="connsiteY365" fmla="*/ 644084 h 1855498"/>
                <a:gd name="connsiteX366" fmla="*/ 1254798 w 4011346"/>
                <a:gd name="connsiteY366" fmla="*/ 677457 h 1855498"/>
                <a:gd name="connsiteX367" fmla="*/ 1274821 w 4011346"/>
                <a:gd name="connsiteY367" fmla="*/ 697480 h 1855498"/>
                <a:gd name="connsiteX368" fmla="*/ 1244786 w 4011346"/>
                <a:gd name="connsiteY368" fmla="*/ 704155 h 1855498"/>
                <a:gd name="connsiteX369" fmla="*/ 1224763 w 4011346"/>
                <a:gd name="connsiteY369" fmla="*/ 664108 h 1855498"/>
                <a:gd name="connsiteX370" fmla="*/ 1224763 w 4011346"/>
                <a:gd name="connsiteY370" fmla="*/ 624061 h 1855498"/>
                <a:gd name="connsiteX371" fmla="*/ 1194727 w 4011346"/>
                <a:gd name="connsiteY371" fmla="*/ 587352 h 1855498"/>
                <a:gd name="connsiteX372" fmla="*/ 1164692 w 4011346"/>
                <a:gd name="connsiteY372" fmla="*/ 630736 h 1855498"/>
                <a:gd name="connsiteX373" fmla="*/ 1178041 w 4011346"/>
                <a:gd name="connsiteY373" fmla="*/ 674119 h 1855498"/>
                <a:gd name="connsiteX374" fmla="*/ 1137995 w 4011346"/>
                <a:gd name="connsiteY374" fmla="*/ 730852 h 1855498"/>
                <a:gd name="connsiteX375" fmla="*/ 1097948 w 4011346"/>
                <a:gd name="connsiteY375" fmla="*/ 787585 h 1855498"/>
                <a:gd name="connsiteX376" fmla="*/ 1007843 w 4011346"/>
                <a:gd name="connsiteY376" fmla="*/ 750876 h 1855498"/>
                <a:gd name="connsiteX377" fmla="*/ 1074587 w 4011346"/>
                <a:gd name="connsiteY377" fmla="*/ 747538 h 1855498"/>
                <a:gd name="connsiteX378" fmla="*/ 1107960 w 4011346"/>
                <a:gd name="connsiteY378" fmla="*/ 684131 h 1855498"/>
                <a:gd name="connsiteX379" fmla="*/ 1121309 w 4011346"/>
                <a:gd name="connsiteY379" fmla="*/ 640747 h 1855498"/>
                <a:gd name="connsiteX380" fmla="*/ 1127983 w 4011346"/>
                <a:gd name="connsiteY380" fmla="*/ 607375 h 1855498"/>
                <a:gd name="connsiteX381" fmla="*/ 1117971 w 4011346"/>
                <a:gd name="connsiteY381" fmla="*/ 590689 h 1855498"/>
                <a:gd name="connsiteX382" fmla="*/ 1114634 w 4011346"/>
                <a:gd name="connsiteY382" fmla="*/ 540630 h 1855498"/>
                <a:gd name="connsiteX383" fmla="*/ 1104622 w 4011346"/>
                <a:gd name="connsiteY383" fmla="*/ 460537 h 1855498"/>
                <a:gd name="connsiteX384" fmla="*/ 1101285 w 4011346"/>
                <a:gd name="connsiteY384" fmla="*/ 400467 h 1855498"/>
                <a:gd name="connsiteX385" fmla="*/ 1124646 w 4011346"/>
                <a:gd name="connsiteY385" fmla="*/ 307025 h 1855498"/>
                <a:gd name="connsiteX386" fmla="*/ 1031203 w 4011346"/>
                <a:gd name="connsiteY386" fmla="*/ 297013 h 1855498"/>
                <a:gd name="connsiteX387" fmla="*/ 1014517 w 4011346"/>
                <a:gd name="connsiteY387" fmla="*/ 353746 h 1855498"/>
                <a:gd name="connsiteX388" fmla="*/ 1024529 w 4011346"/>
                <a:gd name="connsiteY388" fmla="*/ 400467 h 1855498"/>
                <a:gd name="connsiteX389" fmla="*/ 981145 w 4011346"/>
                <a:gd name="connsiteY389" fmla="*/ 453863 h 1855498"/>
                <a:gd name="connsiteX390" fmla="*/ 991157 w 4011346"/>
                <a:gd name="connsiteY390" fmla="*/ 490572 h 1855498"/>
                <a:gd name="connsiteX391" fmla="*/ 981145 w 4011346"/>
                <a:gd name="connsiteY391" fmla="*/ 537293 h 1855498"/>
                <a:gd name="connsiteX392" fmla="*/ 1001168 w 4011346"/>
                <a:gd name="connsiteY392" fmla="*/ 560654 h 1855498"/>
                <a:gd name="connsiteX393" fmla="*/ 1017854 w 4011346"/>
                <a:gd name="connsiteY393" fmla="*/ 607375 h 1855498"/>
                <a:gd name="connsiteX394" fmla="*/ 1047890 w 4011346"/>
                <a:gd name="connsiteY394" fmla="*/ 594026 h 1855498"/>
                <a:gd name="connsiteX395" fmla="*/ 1014517 w 4011346"/>
                <a:gd name="connsiteY395" fmla="*/ 647422 h 1855498"/>
                <a:gd name="connsiteX396" fmla="*/ 957784 w 4011346"/>
                <a:gd name="connsiteY396" fmla="*/ 594026 h 1855498"/>
                <a:gd name="connsiteX397" fmla="*/ 884365 w 4011346"/>
                <a:gd name="connsiteY397" fmla="*/ 557317 h 1855498"/>
                <a:gd name="connsiteX398" fmla="*/ 824295 w 4011346"/>
                <a:gd name="connsiteY398" fmla="*/ 533956 h 1855498"/>
                <a:gd name="connsiteX399" fmla="*/ 810946 w 4011346"/>
                <a:gd name="connsiteY399" fmla="*/ 570665 h 1855498"/>
                <a:gd name="connsiteX400" fmla="*/ 827633 w 4011346"/>
                <a:gd name="connsiteY400" fmla="*/ 607375 h 1855498"/>
                <a:gd name="connsiteX401" fmla="*/ 814284 w 4011346"/>
                <a:gd name="connsiteY401" fmla="*/ 630736 h 1855498"/>
                <a:gd name="connsiteX402" fmla="*/ 800935 w 4011346"/>
                <a:gd name="connsiteY402" fmla="*/ 647422 h 1855498"/>
                <a:gd name="connsiteX403" fmla="*/ 770900 w 4011346"/>
                <a:gd name="connsiteY403" fmla="*/ 590689 h 1855498"/>
                <a:gd name="connsiteX404" fmla="*/ 744202 w 4011346"/>
                <a:gd name="connsiteY404" fmla="*/ 627398 h 1855498"/>
                <a:gd name="connsiteX405" fmla="*/ 707492 w 4011346"/>
                <a:gd name="connsiteY405" fmla="*/ 620724 h 1855498"/>
                <a:gd name="connsiteX406" fmla="*/ 654097 w 4011346"/>
                <a:gd name="connsiteY406" fmla="*/ 657433 h 1855498"/>
                <a:gd name="connsiteX407" fmla="*/ 644085 w 4011346"/>
                <a:gd name="connsiteY407" fmla="*/ 634073 h 1855498"/>
                <a:gd name="connsiteX408" fmla="*/ 654097 w 4011346"/>
                <a:gd name="connsiteY408" fmla="*/ 597363 h 1855498"/>
                <a:gd name="connsiteX409" fmla="*/ 614050 w 4011346"/>
                <a:gd name="connsiteY409" fmla="*/ 634073 h 1855498"/>
                <a:gd name="connsiteX410" fmla="*/ 594027 w 4011346"/>
                <a:gd name="connsiteY410" fmla="*/ 634073 h 1855498"/>
                <a:gd name="connsiteX411" fmla="*/ 533957 w 4011346"/>
                <a:gd name="connsiteY411" fmla="*/ 667445 h 1855498"/>
                <a:gd name="connsiteX412" fmla="*/ 510596 w 4011346"/>
                <a:gd name="connsiteY412" fmla="*/ 690806 h 1855498"/>
                <a:gd name="connsiteX413" fmla="*/ 500584 w 4011346"/>
                <a:gd name="connsiteY413" fmla="*/ 737527 h 1855498"/>
                <a:gd name="connsiteX414" fmla="*/ 450526 w 4011346"/>
                <a:gd name="connsiteY414" fmla="*/ 724178 h 1855498"/>
                <a:gd name="connsiteX415" fmla="*/ 433840 w 4011346"/>
                <a:gd name="connsiteY415" fmla="*/ 687468 h 1855498"/>
                <a:gd name="connsiteX416" fmla="*/ 467212 w 4011346"/>
                <a:gd name="connsiteY416" fmla="*/ 657433 h 1855498"/>
                <a:gd name="connsiteX417" fmla="*/ 453863 w 4011346"/>
                <a:gd name="connsiteY417" fmla="*/ 634073 h 1855498"/>
                <a:gd name="connsiteX418" fmla="*/ 390456 w 4011346"/>
                <a:gd name="connsiteY418" fmla="*/ 604038 h 1855498"/>
                <a:gd name="connsiteX419" fmla="*/ 417154 w 4011346"/>
                <a:gd name="connsiteY419" fmla="*/ 654096 h 1855498"/>
                <a:gd name="connsiteX420" fmla="*/ 407142 w 4011346"/>
                <a:gd name="connsiteY420" fmla="*/ 697480 h 1855498"/>
                <a:gd name="connsiteX421" fmla="*/ 413817 w 4011346"/>
                <a:gd name="connsiteY421" fmla="*/ 734190 h 1855498"/>
                <a:gd name="connsiteX422" fmla="*/ 427165 w 4011346"/>
                <a:gd name="connsiteY422" fmla="*/ 757550 h 1855498"/>
                <a:gd name="connsiteX423" fmla="*/ 413817 w 4011346"/>
                <a:gd name="connsiteY423" fmla="*/ 787585 h 1855498"/>
                <a:gd name="connsiteX424" fmla="*/ 390456 w 4011346"/>
                <a:gd name="connsiteY424" fmla="*/ 764225 h 1855498"/>
                <a:gd name="connsiteX425" fmla="*/ 360421 w 4011346"/>
                <a:gd name="connsiteY425" fmla="*/ 760887 h 1855498"/>
                <a:gd name="connsiteX426" fmla="*/ 333723 w 4011346"/>
                <a:gd name="connsiteY426" fmla="*/ 800934 h 1855498"/>
                <a:gd name="connsiteX427" fmla="*/ 307025 w 4011346"/>
                <a:gd name="connsiteY427" fmla="*/ 820957 h 1855498"/>
                <a:gd name="connsiteX428" fmla="*/ 320374 w 4011346"/>
                <a:gd name="connsiteY428" fmla="*/ 847655 h 1855498"/>
                <a:gd name="connsiteX429" fmla="*/ 303688 w 4011346"/>
                <a:gd name="connsiteY429" fmla="*/ 871016 h 1855498"/>
                <a:gd name="connsiteX430" fmla="*/ 233606 w 4011346"/>
                <a:gd name="connsiteY430" fmla="*/ 834306 h 1855498"/>
                <a:gd name="connsiteX431" fmla="*/ 243618 w 4011346"/>
                <a:gd name="connsiteY431" fmla="*/ 884365 h 1855498"/>
                <a:gd name="connsiteX432" fmla="*/ 263641 w 4011346"/>
                <a:gd name="connsiteY432" fmla="*/ 904388 h 1855498"/>
                <a:gd name="connsiteX433" fmla="*/ 250292 w 4011346"/>
                <a:gd name="connsiteY433" fmla="*/ 917737 h 1855498"/>
                <a:gd name="connsiteX434" fmla="*/ 193560 w 4011346"/>
                <a:gd name="connsiteY434" fmla="*/ 881027 h 1855498"/>
                <a:gd name="connsiteX435" fmla="*/ 170199 w 4011346"/>
                <a:gd name="connsiteY435" fmla="*/ 840981 h 1855498"/>
                <a:gd name="connsiteX436" fmla="*/ 170199 w 4011346"/>
                <a:gd name="connsiteY436" fmla="*/ 794260 h 1855498"/>
                <a:gd name="connsiteX437" fmla="*/ 133490 w 4011346"/>
                <a:gd name="connsiteY437" fmla="*/ 717503 h 1855498"/>
                <a:gd name="connsiteX438" fmla="*/ 196897 w 4011346"/>
                <a:gd name="connsiteY438" fmla="*/ 747538 h 1855498"/>
                <a:gd name="connsiteX439" fmla="*/ 256967 w 4011346"/>
                <a:gd name="connsiteY439" fmla="*/ 777573 h 1855498"/>
                <a:gd name="connsiteX440" fmla="*/ 293676 w 4011346"/>
                <a:gd name="connsiteY440" fmla="*/ 780911 h 1855498"/>
                <a:gd name="connsiteX441" fmla="*/ 327049 w 4011346"/>
                <a:gd name="connsiteY441" fmla="*/ 750876 h 1855498"/>
                <a:gd name="connsiteX442" fmla="*/ 343735 w 4011346"/>
                <a:gd name="connsiteY442" fmla="*/ 714166 h 1855498"/>
                <a:gd name="connsiteX443" fmla="*/ 333723 w 4011346"/>
                <a:gd name="connsiteY443" fmla="*/ 664108 h 1855498"/>
                <a:gd name="connsiteX444" fmla="*/ 290339 w 4011346"/>
                <a:gd name="connsiteY444" fmla="*/ 644084 h 1855498"/>
                <a:gd name="connsiteX445" fmla="*/ 236944 w 4011346"/>
                <a:gd name="connsiteY445" fmla="*/ 597363 h 1855498"/>
                <a:gd name="connsiteX446" fmla="*/ 133490 w 4011346"/>
                <a:gd name="connsiteY446" fmla="*/ 540630 h 1855498"/>
                <a:gd name="connsiteX0" fmla="*/ 133490 w 4011346"/>
                <a:gd name="connsiteY0" fmla="*/ 540630 h 1855498"/>
                <a:gd name="connsiteX1" fmla="*/ 46722 w 4011346"/>
                <a:gd name="connsiteY1" fmla="*/ 570665 h 1855498"/>
                <a:gd name="connsiteX2" fmla="*/ 33373 w 4011346"/>
                <a:gd name="connsiteY2" fmla="*/ 600700 h 1855498"/>
                <a:gd name="connsiteX3" fmla="*/ 43384 w 4011346"/>
                <a:gd name="connsiteY3" fmla="*/ 630736 h 1855498"/>
                <a:gd name="connsiteX4" fmla="*/ 60071 w 4011346"/>
                <a:gd name="connsiteY4" fmla="*/ 657433 h 1855498"/>
                <a:gd name="connsiteX5" fmla="*/ 73419 w 4011346"/>
                <a:gd name="connsiteY5" fmla="*/ 687468 h 1855498"/>
                <a:gd name="connsiteX6" fmla="*/ 56733 w 4011346"/>
                <a:gd name="connsiteY6" fmla="*/ 710829 h 1855498"/>
                <a:gd name="connsiteX7" fmla="*/ 76757 w 4011346"/>
                <a:gd name="connsiteY7" fmla="*/ 790922 h 1855498"/>
                <a:gd name="connsiteX8" fmla="*/ 66745 w 4011346"/>
                <a:gd name="connsiteY8" fmla="*/ 807609 h 1855498"/>
                <a:gd name="connsiteX9" fmla="*/ 70082 w 4011346"/>
                <a:gd name="connsiteY9" fmla="*/ 834306 h 1855498"/>
                <a:gd name="connsiteX10" fmla="*/ 70082 w 4011346"/>
                <a:gd name="connsiteY10" fmla="*/ 874353 h 1855498"/>
                <a:gd name="connsiteX11" fmla="*/ 80094 w 4011346"/>
                <a:gd name="connsiteY11" fmla="*/ 894376 h 1855498"/>
                <a:gd name="connsiteX12" fmla="*/ 76757 w 4011346"/>
                <a:gd name="connsiteY12" fmla="*/ 917737 h 1855498"/>
                <a:gd name="connsiteX13" fmla="*/ 106792 w 4011346"/>
                <a:gd name="connsiteY13" fmla="*/ 951109 h 1855498"/>
                <a:gd name="connsiteX14" fmla="*/ 106792 w 4011346"/>
                <a:gd name="connsiteY14" fmla="*/ 981144 h 1855498"/>
                <a:gd name="connsiteX15" fmla="*/ 13349 w 4011346"/>
                <a:gd name="connsiteY15" fmla="*/ 1071249 h 1855498"/>
                <a:gd name="connsiteX16" fmla="*/ 33373 w 4011346"/>
                <a:gd name="connsiteY16" fmla="*/ 1104622 h 1855498"/>
                <a:gd name="connsiteX17" fmla="*/ 33373 w 4011346"/>
                <a:gd name="connsiteY17" fmla="*/ 1104622 h 1855498"/>
                <a:gd name="connsiteX18" fmla="*/ 16687 w 4011346"/>
                <a:gd name="connsiteY18" fmla="*/ 1134657 h 1855498"/>
                <a:gd name="connsiteX19" fmla="*/ 3338 w 4011346"/>
                <a:gd name="connsiteY19" fmla="*/ 1164692 h 1855498"/>
                <a:gd name="connsiteX20" fmla="*/ 0 w 4011346"/>
                <a:gd name="connsiteY20" fmla="*/ 1224762 h 1855498"/>
                <a:gd name="connsiteX21" fmla="*/ 16687 w 4011346"/>
                <a:gd name="connsiteY21" fmla="*/ 1268146 h 1855498"/>
                <a:gd name="connsiteX22" fmla="*/ 20024 w 4011346"/>
                <a:gd name="connsiteY22" fmla="*/ 1301518 h 1855498"/>
                <a:gd name="connsiteX23" fmla="*/ 56733 w 4011346"/>
                <a:gd name="connsiteY23" fmla="*/ 1311530 h 1855498"/>
                <a:gd name="connsiteX24" fmla="*/ 116803 w 4011346"/>
                <a:gd name="connsiteY24" fmla="*/ 1398298 h 1855498"/>
                <a:gd name="connsiteX25" fmla="*/ 96780 w 4011346"/>
                <a:gd name="connsiteY25" fmla="*/ 1421658 h 1855498"/>
                <a:gd name="connsiteX26" fmla="*/ 93443 w 4011346"/>
                <a:gd name="connsiteY26" fmla="*/ 1451693 h 1855498"/>
                <a:gd name="connsiteX27" fmla="*/ 120141 w 4011346"/>
                <a:gd name="connsiteY27" fmla="*/ 1455030 h 1855498"/>
                <a:gd name="connsiteX28" fmla="*/ 160187 w 4011346"/>
                <a:gd name="connsiteY28" fmla="*/ 1468379 h 1855498"/>
                <a:gd name="connsiteX29" fmla="*/ 186885 w 4011346"/>
                <a:gd name="connsiteY29" fmla="*/ 1481728 h 1855498"/>
                <a:gd name="connsiteX30" fmla="*/ 213583 w 4011346"/>
                <a:gd name="connsiteY30" fmla="*/ 1511763 h 1855498"/>
                <a:gd name="connsiteX31" fmla="*/ 243618 w 4011346"/>
                <a:gd name="connsiteY31" fmla="*/ 1515100 h 1855498"/>
                <a:gd name="connsiteX32" fmla="*/ 287002 w 4011346"/>
                <a:gd name="connsiteY32" fmla="*/ 1545136 h 1855498"/>
                <a:gd name="connsiteX33" fmla="*/ 310363 w 4011346"/>
                <a:gd name="connsiteY33" fmla="*/ 1555147 h 1855498"/>
                <a:gd name="connsiteX34" fmla="*/ 310363 w 4011346"/>
                <a:gd name="connsiteY34" fmla="*/ 1591857 h 1855498"/>
                <a:gd name="connsiteX35" fmla="*/ 270316 w 4011346"/>
                <a:gd name="connsiteY35" fmla="*/ 1631903 h 1855498"/>
                <a:gd name="connsiteX36" fmla="*/ 280327 w 4011346"/>
                <a:gd name="connsiteY36" fmla="*/ 1655264 h 1855498"/>
                <a:gd name="connsiteX37" fmla="*/ 273653 w 4011346"/>
                <a:gd name="connsiteY37" fmla="*/ 1675287 h 1855498"/>
                <a:gd name="connsiteX38" fmla="*/ 266979 w 4011346"/>
                <a:gd name="connsiteY38" fmla="*/ 1691973 h 1855498"/>
                <a:gd name="connsiteX39" fmla="*/ 240281 w 4011346"/>
                <a:gd name="connsiteY39" fmla="*/ 1732020 h 1855498"/>
                <a:gd name="connsiteX40" fmla="*/ 307025 w 4011346"/>
                <a:gd name="connsiteY40" fmla="*/ 1768730 h 1855498"/>
                <a:gd name="connsiteX41" fmla="*/ 337060 w 4011346"/>
                <a:gd name="connsiteY41" fmla="*/ 1775404 h 1855498"/>
                <a:gd name="connsiteX42" fmla="*/ 360421 w 4011346"/>
                <a:gd name="connsiteY42" fmla="*/ 1782079 h 1855498"/>
                <a:gd name="connsiteX43" fmla="*/ 380444 w 4011346"/>
                <a:gd name="connsiteY43" fmla="*/ 1788753 h 1855498"/>
                <a:gd name="connsiteX44" fmla="*/ 407142 w 4011346"/>
                <a:gd name="connsiteY44" fmla="*/ 1808776 h 1855498"/>
                <a:gd name="connsiteX45" fmla="*/ 437177 w 4011346"/>
                <a:gd name="connsiteY45" fmla="*/ 1805439 h 1855498"/>
                <a:gd name="connsiteX46" fmla="*/ 507259 w 4011346"/>
                <a:gd name="connsiteY46" fmla="*/ 1855498 h 1855498"/>
                <a:gd name="connsiteX47" fmla="*/ 517271 w 4011346"/>
                <a:gd name="connsiteY47" fmla="*/ 1842149 h 1855498"/>
                <a:gd name="connsiteX48" fmla="*/ 507259 w 4011346"/>
                <a:gd name="connsiteY48" fmla="*/ 1802102 h 1855498"/>
                <a:gd name="connsiteX49" fmla="*/ 500584 w 4011346"/>
                <a:gd name="connsiteY49" fmla="*/ 1768730 h 1855498"/>
                <a:gd name="connsiteX50" fmla="*/ 483898 w 4011346"/>
                <a:gd name="connsiteY50" fmla="*/ 1725346 h 1855498"/>
                <a:gd name="connsiteX51" fmla="*/ 513933 w 4011346"/>
                <a:gd name="connsiteY51" fmla="*/ 1705322 h 1855498"/>
                <a:gd name="connsiteX52" fmla="*/ 547306 w 4011346"/>
                <a:gd name="connsiteY52" fmla="*/ 1681962 h 1855498"/>
                <a:gd name="connsiteX53" fmla="*/ 527282 w 4011346"/>
                <a:gd name="connsiteY53" fmla="*/ 1665276 h 1855498"/>
                <a:gd name="connsiteX54" fmla="*/ 517271 w 4011346"/>
                <a:gd name="connsiteY54" fmla="*/ 1631903 h 1855498"/>
                <a:gd name="connsiteX55" fmla="*/ 480561 w 4011346"/>
                <a:gd name="connsiteY55" fmla="*/ 1615217 h 1855498"/>
                <a:gd name="connsiteX56" fmla="*/ 470549 w 4011346"/>
                <a:gd name="connsiteY56" fmla="*/ 1595194 h 1855498"/>
                <a:gd name="connsiteX57" fmla="*/ 480561 w 4011346"/>
                <a:gd name="connsiteY57" fmla="*/ 1565159 h 1855498"/>
                <a:gd name="connsiteX58" fmla="*/ 490573 w 4011346"/>
                <a:gd name="connsiteY58" fmla="*/ 1525112 h 1855498"/>
                <a:gd name="connsiteX59" fmla="*/ 513933 w 4011346"/>
                <a:gd name="connsiteY59" fmla="*/ 1545136 h 1855498"/>
                <a:gd name="connsiteX60" fmla="*/ 520608 w 4011346"/>
                <a:gd name="connsiteY60" fmla="*/ 1528449 h 1855498"/>
                <a:gd name="connsiteX61" fmla="*/ 543968 w 4011346"/>
                <a:gd name="connsiteY61" fmla="*/ 1491740 h 1855498"/>
                <a:gd name="connsiteX62" fmla="*/ 574003 w 4011346"/>
                <a:gd name="connsiteY62" fmla="*/ 1475054 h 1855498"/>
                <a:gd name="connsiteX63" fmla="*/ 590690 w 4011346"/>
                <a:gd name="connsiteY63" fmla="*/ 1488403 h 1855498"/>
                <a:gd name="connsiteX64" fmla="*/ 610713 w 4011346"/>
                <a:gd name="connsiteY64" fmla="*/ 1461705 h 1855498"/>
                <a:gd name="connsiteX65" fmla="*/ 630736 w 4011346"/>
                <a:gd name="connsiteY65" fmla="*/ 1488403 h 1855498"/>
                <a:gd name="connsiteX66" fmla="*/ 657434 w 4011346"/>
                <a:gd name="connsiteY66" fmla="*/ 1511763 h 1855498"/>
                <a:gd name="connsiteX67" fmla="*/ 674120 w 4011346"/>
                <a:gd name="connsiteY67" fmla="*/ 1518438 h 1855498"/>
                <a:gd name="connsiteX68" fmla="*/ 697481 w 4011346"/>
                <a:gd name="connsiteY68" fmla="*/ 1518438 h 1855498"/>
                <a:gd name="connsiteX69" fmla="*/ 717504 w 4011346"/>
                <a:gd name="connsiteY69" fmla="*/ 1505089 h 1855498"/>
                <a:gd name="connsiteX70" fmla="*/ 744202 w 4011346"/>
                <a:gd name="connsiteY70" fmla="*/ 1505089 h 1855498"/>
                <a:gd name="connsiteX71" fmla="*/ 760888 w 4011346"/>
                <a:gd name="connsiteY71" fmla="*/ 1501752 h 1855498"/>
                <a:gd name="connsiteX72" fmla="*/ 790923 w 4011346"/>
                <a:gd name="connsiteY72" fmla="*/ 1535124 h 1855498"/>
                <a:gd name="connsiteX73" fmla="*/ 797598 w 4011346"/>
                <a:gd name="connsiteY73" fmla="*/ 1508426 h 1855498"/>
                <a:gd name="connsiteX74" fmla="*/ 817621 w 4011346"/>
                <a:gd name="connsiteY74" fmla="*/ 1525112 h 1855498"/>
                <a:gd name="connsiteX75" fmla="*/ 837644 w 4011346"/>
                <a:gd name="connsiteY75" fmla="*/ 1501752 h 1855498"/>
                <a:gd name="connsiteX76" fmla="*/ 827633 w 4011346"/>
                <a:gd name="connsiteY76" fmla="*/ 1481728 h 1855498"/>
                <a:gd name="connsiteX77" fmla="*/ 810946 w 4011346"/>
                <a:gd name="connsiteY77" fmla="*/ 1468379 h 1855498"/>
                <a:gd name="connsiteX78" fmla="*/ 810946 w 4011346"/>
                <a:gd name="connsiteY78" fmla="*/ 1441682 h 1855498"/>
                <a:gd name="connsiteX79" fmla="*/ 810946 w 4011346"/>
                <a:gd name="connsiteY79" fmla="*/ 1428333 h 1855498"/>
                <a:gd name="connsiteX80" fmla="*/ 830970 w 4011346"/>
                <a:gd name="connsiteY80" fmla="*/ 1424995 h 1855498"/>
                <a:gd name="connsiteX81" fmla="*/ 840981 w 4011346"/>
                <a:gd name="connsiteY81" fmla="*/ 1421658 h 1855498"/>
                <a:gd name="connsiteX82" fmla="*/ 820958 w 4011346"/>
                <a:gd name="connsiteY82" fmla="*/ 1384949 h 1855498"/>
                <a:gd name="connsiteX83" fmla="*/ 854330 w 4011346"/>
                <a:gd name="connsiteY83" fmla="*/ 1378274 h 1855498"/>
                <a:gd name="connsiteX84" fmla="*/ 891040 w 4011346"/>
                <a:gd name="connsiteY84" fmla="*/ 1384949 h 1855498"/>
                <a:gd name="connsiteX85" fmla="*/ 964459 w 4011346"/>
                <a:gd name="connsiteY85" fmla="*/ 1341565 h 1855498"/>
                <a:gd name="connsiteX86" fmla="*/ 1001168 w 4011346"/>
                <a:gd name="connsiteY86" fmla="*/ 1341565 h 1855498"/>
                <a:gd name="connsiteX87" fmla="*/ 1027866 w 4011346"/>
                <a:gd name="connsiteY87" fmla="*/ 1318204 h 1855498"/>
                <a:gd name="connsiteX88" fmla="*/ 1047890 w 4011346"/>
                <a:gd name="connsiteY88" fmla="*/ 1328216 h 1855498"/>
                <a:gd name="connsiteX89" fmla="*/ 1067913 w 4011346"/>
                <a:gd name="connsiteY89" fmla="*/ 1338227 h 1855498"/>
                <a:gd name="connsiteX90" fmla="*/ 1087936 w 4011346"/>
                <a:gd name="connsiteY90" fmla="*/ 1364925 h 1855498"/>
                <a:gd name="connsiteX91" fmla="*/ 1074587 w 4011346"/>
                <a:gd name="connsiteY91" fmla="*/ 1378274 h 1855498"/>
                <a:gd name="connsiteX92" fmla="*/ 1104622 w 4011346"/>
                <a:gd name="connsiteY92" fmla="*/ 1378274 h 1855498"/>
                <a:gd name="connsiteX93" fmla="*/ 1107960 w 4011346"/>
                <a:gd name="connsiteY93" fmla="*/ 1394960 h 1855498"/>
                <a:gd name="connsiteX94" fmla="*/ 1121309 w 4011346"/>
                <a:gd name="connsiteY94" fmla="*/ 1378274 h 1855498"/>
                <a:gd name="connsiteX95" fmla="*/ 1134657 w 4011346"/>
                <a:gd name="connsiteY95" fmla="*/ 1391623 h 1855498"/>
                <a:gd name="connsiteX96" fmla="*/ 1134657 w 4011346"/>
                <a:gd name="connsiteY96" fmla="*/ 1411646 h 1855498"/>
                <a:gd name="connsiteX97" fmla="*/ 1148006 w 4011346"/>
                <a:gd name="connsiteY97" fmla="*/ 1408309 h 1855498"/>
                <a:gd name="connsiteX98" fmla="*/ 1208076 w 4011346"/>
                <a:gd name="connsiteY98" fmla="*/ 1361588 h 1855498"/>
                <a:gd name="connsiteX99" fmla="*/ 1211414 w 4011346"/>
                <a:gd name="connsiteY99" fmla="*/ 1381611 h 1855498"/>
                <a:gd name="connsiteX100" fmla="*/ 1244786 w 4011346"/>
                <a:gd name="connsiteY100" fmla="*/ 1401635 h 1855498"/>
                <a:gd name="connsiteX101" fmla="*/ 1264809 w 4011346"/>
                <a:gd name="connsiteY101" fmla="*/ 1431670 h 1855498"/>
                <a:gd name="connsiteX102" fmla="*/ 1298181 w 4011346"/>
                <a:gd name="connsiteY102" fmla="*/ 1538461 h 1855498"/>
                <a:gd name="connsiteX103" fmla="*/ 1308193 w 4011346"/>
                <a:gd name="connsiteY103" fmla="*/ 1495077 h 1855498"/>
                <a:gd name="connsiteX104" fmla="*/ 1344903 w 4011346"/>
                <a:gd name="connsiteY104" fmla="*/ 1515100 h 1855498"/>
                <a:gd name="connsiteX105" fmla="*/ 1388287 w 4011346"/>
                <a:gd name="connsiteY105" fmla="*/ 1515100 h 1855498"/>
                <a:gd name="connsiteX106" fmla="*/ 1394961 w 4011346"/>
                <a:gd name="connsiteY106" fmla="*/ 1538461 h 1855498"/>
                <a:gd name="connsiteX107" fmla="*/ 1435008 w 4011346"/>
                <a:gd name="connsiteY107" fmla="*/ 1561822 h 1855498"/>
                <a:gd name="connsiteX108" fmla="*/ 1465043 w 4011346"/>
                <a:gd name="connsiteY108" fmla="*/ 1561822 h 1855498"/>
                <a:gd name="connsiteX109" fmla="*/ 1491741 w 4011346"/>
                <a:gd name="connsiteY109" fmla="*/ 1575171 h 1855498"/>
                <a:gd name="connsiteX110" fmla="*/ 1535125 w 4011346"/>
                <a:gd name="connsiteY110" fmla="*/ 1531787 h 1855498"/>
                <a:gd name="connsiteX111" fmla="*/ 1571834 w 4011346"/>
                <a:gd name="connsiteY111" fmla="*/ 1511763 h 1855498"/>
                <a:gd name="connsiteX112" fmla="*/ 1608544 w 4011346"/>
                <a:gd name="connsiteY112" fmla="*/ 1515100 h 1855498"/>
                <a:gd name="connsiteX113" fmla="*/ 1655265 w 4011346"/>
                <a:gd name="connsiteY113" fmla="*/ 1528449 h 1855498"/>
                <a:gd name="connsiteX114" fmla="*/ 1681963 w 4011346"/>
                <a:gd name="connsiteY114" fmla="*/ 1545136 h 1855498"/>
                <a:gd name="connsiteX115" fmla="*/ 1735358 w 4011346"/>
                <a:gd name="connsiteY115" fmla="*/ 1538461 h 1855498"/>
                <a:gd name="connsiteX116" fmla="*/ 1745370 w 4011346"/>
                <a:gd name="connsiteY116" fmla="*/ 1518438 h 1855498"/>
                <a:gd name="connsiteX117" fmla="*/ 1738695 w 4011346"/>
                <a:gd name="connsiteY117" fmla="*/ 1498414 h 1855498"/>
                <a:gd name="connsiteX118" fmla="*/ 1765393 w 4011346"/>
                <a:gd name="connsiteY118" fmla="*/ 1471717 h 1855498"/>
                <a:gd name="connsiteX119" fmla="*/ 1778742 w 4011346"/>
                <a:gd name="connsiteY119" fmla="*/ 1468379 h 1855498"/>
                <a:gd name="connsiteX120" fmla="*/ 1812114 w 4011346"/>
                <a:gd name="connsiteY120" fmla="*/ 1485065 h 1855498"/>
                <a:gd name="connsiteX121" fmla="*/ 1852161 w 4011346"/>
                <a:gd name="connsiteY121" fmla="*/ 1498414 h 1855498"/>
                <a:gd name="connsiteX122" fmla="*/ 1858836 w 4011346"/>
                <a:gd name="connsiteY122" fmla="*/ 1525112 h 1855498"/>
                <a:gd name="connsiteX123" fmla="*/ 1872184 w 4011346"/>
                <a:gd name="connsiteY123" fmla="*/ 1531787 h 1855498"/>
                <a:gd name="connsiteX124" fmla="*/ 1902219 w 4011346"/>
                <a:gd name="connsiteY124" fmla="*/ 1535124 h 1855498"/>
                <a:gd name="connsiteX125" fmla="*/ 1932254 w 4011346"/>
                <a:gd name="connsiteY125" fmla="*/ 1518438 h 1855498"/>
                <a:gd name="connsiteX126" fmla="*/ 1962290 w 4011346"/>
                <a:gd name="connsiteY126" fmla="*/ 1531787 h 1855498"/>
                <a:gd name="connsiteX127" fmla="*/ 1985650 w 4011346"/>
                <a:gd name="connsiteY127" fmla="*/ 1545136 h 1855498"/>
                <a:gd name="connsiteX128" fmla="*/ 1995662 w 4011346"/>
                <a:gd name="connsiteY128" fmla="*/ 1555147 h 1855498"/>
                <a:gd name="connsiteX129" fmla="*/ 2032371 w 4011346"/>
                <a:gd name="connsiteY129" fmla="*/ 1575171 h 1855498"/>
                <a:gd name="connsiteX130" fmla="*/ 2069081 w 4011346"/>
                <a:gd name="connsiteY130" fmla="*/ 1571833 h 1855498"/>
                <a:gd name="connsiteX131" fmla="*/ 2142500 w 4011346"/>
                <a:gd name="connsiteY131" fmla="*/ 1528449 h 1855498"/>
                <a:gd name="connsiteX132" fmla="*/ 2195895 w 4011346"/>
                <a:gd name="connsiteY132" fmla="*/ 1541798 h 1855498"/>
                <a:gd name="connsiteX133" fmla="*/ 2225930 w 4011346"/>
                <a:gd name="connsiteY133" fmla="*/ 1551810 h 1855498"/>
                <a:gd name="connsiteX134" fmla="*/ 2259303 w 4011346"/>
                <a:gd name="connsiteY134" fmla="*/ 1538461 h 1855498"/>
                <a:gd name="connsiteX135" fmla="*/ 2262640 w 4011346"/>
                <a:gd name="connsiteY135" fmla="*/ 1511763 h 1855498"/>
                <a:gd name="connsiteX136" fmla="*/ 2282663 w 4011346"/>
                <a:gd name="connsiteY136" fmla="*/ 1481728 h 1855498"/>
                <a:gd name="connsiteX137" fmla="*/ 2299349 w 4011346"/>
                <a:gd name="connsiteY137" fmla="*/ 1428333 h 1855498"/>
                <a:gd name="connsiteX138" fmla="*/ 2282663 w 4011346"/>
                <a:gd name="connsiteY138" fmla="*/ 1431670 h 1855498"/>
                <a:gd name="connsiteX139" fmla="*/ 2312698 w 4011346"/>
                <a:gd name="connsiteY139" fmla="*/ 1404972 h 1855498"/>
                <a:gd name="connsiteX140" fmla="*/ 2339396 w 4011346"/>
                <a:gd name="connsiteY140" fmla="*/ 1401635 h 1855498"/>
                <a:gd name="connsiteX141" fmla="*/ 2396129 w 4011346"/>
                <a:gd name="connsiteY141" fmla="*/ 1411646 h 1855498"/>
                <a:gd name="connsiteX142" fmla="*/ 2436176 w 4011346"/>
                <a:gd name="connsiteY142" fmla="*/ 1438344 h 1855498"/>
                <a:gd name="connsiteX143" fmla="*/ 2462873 w 4011346"/>
                <a:gd name="connsiteY143" fmla="*/ 1468379 h 1855498"/>
                <a:gd name="connsiteX144" fmla="*/ 2469548 w 4011346"/>
                <a:gd name="connsiteY144" fmla="*/ 1505089 h 1855498"/>
                <a:gd name="connsiteX145" fmla="*/ 2476222 w 4011346"/>
                <a:gd name="connsiteY145" fmla="*/ 1545136 h 1855498"/>
                <a:gd name="connsiteX146" fmla="*/ 2486234 w 4011346"/>
                <a:gd name="connsiteY146" fmla="*/ 1565159 h 1855498"/>
                <a:gd name="connsiteX147" fmla="*/ 2529618 w 4011346"/>
                <a:gd name="connsiteY147" fmla="*/ 1578508 h 1855498"/>
                <a:gd name="connsiteX148" fmla="*/ 2549641 w 4011346"/>
                <a:gd name="connsiteY148" fmla="*/ 1598531 h 1855498"/>
                <a:gd name="connsiteX149" fmla="*/ 2562990 w 4011346"/>
                <a:gd name="connsiteY149" fmla="*/ 1631903 h 1855498"/>
                <a:gd name="connsiteX150" fmla="*/ 2586351 w 4011346"/>
                <a:gd name="connsiteY150" fmla="*/ 1625229 h 1855498"/>
                <a:gd name="connsiteX151" fmla="*/ 2606374 w 4011346"/>
                <a:gd name="connsiteY151" fmla="*/ 1615217 h 1855498"/>
                <a:gd name="connsiteX152" fmla="*/ 2639746 w 4011346"/>
                <a:gd name="connsiteY152" fmla="*/ 1598531 h 1855498"/>
                <a:gd name="connsiteX153" fmla="*/ 2643084 w 4011346"/>
                <a:gd name="connsiteY153" fmla="*/ 1615217 h 1855498"/>
                <a:gd name="connsiteX154" fmla="*/ 2626398 w 4011346"/>
                <a:gd name="connsiteY154" fmla="*/ 1645252 h 1855498"/>
                <a:gd name="connsiteX155" fmla="*/ 2616386 w 4011346"/>
                <a:gd name="connsiteY155" fmla="*/ 1681962 h 1855498"/>
                <a:gd name="connsiteX156" fmla="*/ 2603037 w 4011346"/>
                <a:gd name="connsiteY156" fmla="*/ 1735357 h 1855498"/>
                <a:gd name="connsiteX157" fmla="*/ 2579676 w 4011346"/>
                <a:gd name="connsiteY157" fmla="*/ 1708660 h 1855498"/>
                <a:gd name="connsiteX158" fmla="*/ 2552979 w 4011346"/>
                <a:gd name="connsiteY158" fmla="*/ 1732020 h 1855498"/>
                <a:gd name="connsiteX159" fmla="*/ 2559653 w 4011346"/>
                <a:gd name="connsiteY159" fmla="*/ 1758718 h 1855498"/>
                <a:gd name="connsiteX160" fmla="*/ 2559653 w 4011346"/>
                <a:gd name="connsiteY160" fmla="*/ 1795427 h 1855498"/>
                <a:gd name="connsiteX161" fmla="*/ 2549641 w 4011346"/>
                <a:gd name="connsiteY161" fmla="*/ 1815451 h 1855498"/>
                <a:gd name="connsiteX162" fmla="*/ 2589688 w 4011346"/>
                <a:gd name="connsiteY162" fmla="*/ 1795427 h 1855498"/>
                <a:gd name="connsiteX163" fmla="*/ 2626398 w 4011346"/>
                <a:gd name="connsiteY163" fmla="*/ 1805439 h 1855498"/>
                <a:gd name="connsiteX164" fmla="*/ 2653095 w 4011346"/>
                <a:gd name="connsiteY164" fmla="*/ 1782079 h 1855498"/>
                <a:gd name="connsiteX165" fmla="*/ 2683130 w 4011346"/>
                <a:gd name="connsiteY165" fmla="*/ 1728683 h 1855498"/>
                <a:gd name="connsiteX166" fmla="*/ 2753212 w 4011346"/>
                <a:gd name="connsiteY166" fmla="*/ 1641915 h 1855498"/>
                <a:gd name="connsiteX167" fmla="*/ 2783247 w 4011346"/>
                <a:gd name="connsiteY167" fmla="*/ 1571833 h 1855498"/>
                <a:gd name="connsiteX168" fmla="*/ 2803271 w 4011346"/>
                <a:gd name="connsiteY168" fmla="*/ 1468379 h 1855498"/>
                <a:gd name="connsiteX169" fmla="*/ 2793259 w 4011346"/>
                <a:gd name="connsiteY169" fmla="*/ 1418321 h 1855498"/>
                <a:gd name="connsiteX170" fmla="*/ 2769898 w 4011346"/>
                <a:gd name="connsiteY170" fmla="*/ 1384949 h 1855498"/>
                <a:gd name="connsiteX171" fmla="*/ 2726514 w 4011346"/>
                <a:gd name="connsiteY171" fmla="*/ 1384949 h 1855498"/>
                <a:gd name="connsiteX172" fmla="*/ 2699817 w 4011346"/>
                <a:gd name="connsiteY172" fmla="*/ 1384949 h 1855498"/>
                <a:gd name="connsiteX173" fmla="*/ 2683130 w 4011346"/>
                <a:gd name="connsiteY173" fmla="*/ 1364925 h 1855498"/>
                <a:gd name="connsiteX174" fmla="*/ 2669781 w 4011346"/>
                <a:gd name="connsiteY174" fmla="*/ 1344902 h 1855498"/>
                <a:gd name="connsiteX175" fmla="*/ 2763224 w 4011346"/>
                <a:gd name="connsiteY175" fmla="*/ 1228099 h 1855498"/>
                <a:gd name="connsiteX176" fmla="*/ 2846654 w 4011346"/>
                <a:gd name="connsiteY176" fmla="*/ 1161355 h 1855498"/>
                <a:gd name="connsiteX177" fmla="*/ 2890038 w 4011346"/>
                <a:gd name="connsiteY177" fmla="*/ 1137994 h 1855498"/>
                <a:gd name="connsiteX178" fmla="*/ 2933422 w 4011346"/>
                <a:gd name="connsiteY178" fmla="*/ 1158017 h 1855498"/>
                <a:gd name="connsiteX179" fmla="*/ 2950109 w 4011346"/>
                <a:gd name="connsiteY179" fmla="*/ 1141331 h 1855498"/>
                <a:gd name="connsiteX180" fmla="*/ 2993492 w 4011346"/>
                <a:gd name="connsiteY180" fmla="*/ 1158017 h 1855498"/>
                <a:gd name="connsiteX181" fmla="*/ 3006841 w 4011346"/>
                <a:gd name="connsiteY181" fmla="*/ 1124645 h 1855498"/>
                <a:gd name="connsiteX182" fmla="*/ 3053563 w 4011346"/>
                <a:gd name="connsiteY182" fmla="*/ 1134657 h 1855498"/>
                <a:gd name="connsiteX183" fmla="*/ 3070249 w 4011346"/>
                <a:gd name="connsiteY183" fmla="*/ 1151343 h 1855498"/>
                <a:gd name="connsiteX184" fmla="*/ 3060237 w 4011346"/>
                <a:gd name="connsiteY184" fmla="*/ 1171366 h 1855498"/>
                <a:gd name="connsiteX185" fmla="*/ 3123644 w 4011346"/>
                <a:gd name="connsiteY185" fmla="*/ 1154680 h 1855498"/>
                <a:gd name="connsiteX186" fmla="*/ 3140330 w 4011346"/>
                <a:gd name="connsiteY186" fmla="*/ 1141331 h 1855498"/>
                <a:gd name="connsiteX187" fmla="*/ 3123644 w 4011346"/>
                <a:gd name="connsiteY187" fmla="*/ 1127982 h 1855498"/>
                <a:gd name="connsiteX188" fmla="*/ 3143668 w 4011346"/>
                <a:gd name="connsiteY188" fmla="*/ 1087936 h 1855498"/>
                <a:gd name="connsiteX189" fmla="*/ 3190389 w 4011346"/>
                <a:gd name="connsiteY189" fmla="*/ 1017854 h 1855498"/>
                <a:gd name="connsiteX190" fmla="*/ 3233773 w 4011346"/>
                <a:gd name="connsiteY190" fmla="*/ 1014517 h 1855498"/>
                <a:gd name="connsiteX191" fmla="*/ 3273819 w 4011346"/>
                <a:gd name="connsiteY191" fmla="*/ 1024528 h 1855498"/>
                <a:gd name="connsiteX192" fmla="*/ 3277157 w 4011346"/>
                <a:gd name="connsiteY192" fmla="*/ 1081261 h 1855498"/>
                <a:gd name="connsiteX193" fmla="*/ 3320541 w 4011346"/>
                <a:gd name="connsiteY193" fmla="*/ 1037877 h 1855498"/>
                <a:gd name="connsiteX194" fmla="*/ 3343901 w 4011346"/>
                <a:gd name="connsiteY194" fmla="*/ 1021191 h 1855498"/>
                <a:gd name="connsiteX195" fmla="*/ 3350576 w 4011346"/>
                <a:gd name="connsiteY195" fmla="*/ 987819 h 1855498"/>
                <a:gd name="connsiteX196" fmla="*/ 3377273 w 4011346"/>
                <a:gd name="connsiteY196" fmla="*/ 971133 h 1855498"/>
                <a:gd name="connsiteX197" fmla="*/ 3407309 w 4011346"/>
                <a:gd name="connsiteY197" fmla="*/ 981144 h 1855498"/>
                <a:gd name="connsiteX198" fmla="*/ 3373936 w 4011346"/>
                <a:gd name="connsiteY198" fmla="*/ 1011179 h 1855498"/>
                <a:gd name="connsiteX199" fmla="*/ 3360587 w 4011346"/>
                <a:gd name="connsiteY199" fmla="*/ 1061238 h 1855498"/>
                <a:gd name="connsiteX200" fmla="*/ 3323878 w 4011346"/>
                <a:gd name="connsiteY200" fmla="*/ 1101284 h 1855498"/>
                <a:gd name="connsiteX201" fmla="*/ 3210412 w 4011346"/>
                <a:gd name="connsiteY201" fmla="*/ 1198064 h 1855498"/>
                <a:gd name="connsiteX202" fmla="*/ 3163691 w 4011346"/>
                <a:gd name="connsiteY202" fmla="*/ 1268146 h 1855498"/>
                <a:gd name="connsiteX203" fmla="*/ 3160354 w 4011346"/>
                <a:gd name="connsiteY203" fmla="*/ 1341565 h 1855498"/>
                <a:gd name="connsiteX204" fmla="*/ 3170365 w 4011346"/>
                <a:gd name="connsiteY204" fmla="*/ 1431670 h 1855498"/>
                <a:gd name="connsiteX205" fmla="*/ 3190389 w 4011346"/>
                <a:gd name="connsiteY205" fmla="*/ 1495077 h 1855498"/>
                <a:gd name="connsiteX206" fmla="*/ 3217087 w 4011346"/>
                <a:gd name="connsiteY206" fmla="*/ 1485065 h 1855498"/>
                <a:gd name="connsiteX207" fmla="*/ 3240447 w 4011346"/>
                <a:gd name="connsiteY207" fmla="*/ 1418321 h 1855498"/>
                <a:gd name="connsiteX208" fmla="*/ 3270482 w 4011346"/>
                <a:gd name="connsiteY208" fmla="*/ 1414984 h 1855498"/>
                <a:gd name="connsiteX209" fmla="*/ 3287168 w 4011346"/>
                <a:gd name="connsiteY209" fmla="*/ 1354914 h 1855498"/>
                <a:gd name="connsiteX210" fmla="*/ 3313866 w 4011346"/>
                <a:gd name="connsiteY210" fmla="*/ 1344902 h 1855498"/>
                <a:gd name="connsiteX211" fmla="*/ 3313866 w 4011346"/>
                <a:gd name="connsiteY211" fmla="*/ 1314867 h 1855498"/>
                <a:gd name="connsiteX212" fmla="*/ 3337227 w 4011346"/>
                <a:gd name="connsiteY212" fmla="*/ 1278157 h 1855498"/>
                <a:gd name="connsiteX213" fmla="*/ 3330552 w 4011346"/>
                <a:gd name="connsiteY213" fmla="*/ 1234773 h 1855498"/>
                <a:gd name="connsiteX214" fmla="*/ 3333890 w 4011346"/>
                <a:gd name="connsiteY214" fmla="*/ 1204738 h 1855498"/>
                <a:gd name="connsiteX215" fmla="*/ 3323878 w 4011346"/>
                <a:gd name="connsiteY215" fmla="*/ 1194727 h 1855498"/>
                <a:gd name="connsiteX216" fmla="*/ 3363925 w 4011346"/>
                <a:gd name="connsiteY216" fmla="*/ 1107959 h 1855498"/>
                <a:gd name="connsiteX217" fmla="*/ 3383948 w 4011346"/>
                <a:gd name="connsiteY217" fmla="*/ 1117971 h 1855498"/>
                <a:gd name="connsiteX218" fmla="*/ 3410646 w 4011346"/>
                <a:gd name="connsiteY218" fmla="*/ 1091273 h 1855498"/>
                <a:gd name="connsiteX219" fmla="*/ 3420657 w 4011346"/>
                <a:gd name="connsiteY219" fmla="*/ 1117971 h 1855498"/>
                <a:gd name="connsiteX220" fmla="*/ 3447355 w 4011346"/>
                <a:gd name="connsiteY220" fmla="*/ 1101284 h 1855498"/>
                <a:gd name="connsiteX221" fmla="*/ 3477390 w 4011346"/>
                <a:gd name="connsiteY221" fmla="*/ 1091273 h 1855498"/>
                <a:gd name="connsiteX222" fmla="*/ 3514100 w 4011346"/>
                <a:gd name="connsiteY222" fmla="*/ 1117971 h 1855498"/>
                <a:gd name="connsiteX223" fmla="*/ 3574170 w 4011346"/>
                <a:gd name="connsiteY223" fmla="*/ 1051226 h 1855498"/>
                <a:gd name="connsiteX224" fmla="*/ 3637577 w 4011346"/>
                <a:gd name="connsiteY224" fmla="*/ 1004505 h 1855498"/>
                <a:gd name="connsiteX225" fmla="*/ 3690973 w 4011346"/>
                <a:gd name="connsiteY225" fmla="*/ 967795 h 1855498"/>
                <a:gd name="connsiteX226" fmla="*/ 3741031 w 4011346"/>
                <a:gd name="connsiteY226" fmla="*/ 994493 h 1855498"/>
                <a:gd name="connsiteX227" fmla="*/ 3751043 w 4011346"/>
                <a:gd name="connsiteY227" fmla="*/ 967795 h 1855498"/>
                <a:gd name="connsiteX228" fmla="*/ 3727682 w 4011346"/>
                <a:gd name="connsiteY228" fmla="*/ 901051 h 1855498"/>
                <a:gd name="connsiteX229" fmla="*/ 3700984 w 4011346"/>
                <a:gd name="connsiteY229" fmla="*/ 884365 h 1855498"/>
                <a:gd name="connsiteX230" fmla="*/ 3697647 w 4011346"/>
                <a:gd name="connsiteY230" fmla="*/ 854330 h 1855498"/>
                <a:gd name="connsiteX231" fmla="*/ 3751043 w 4011346"/>
                <a:gd name="connsiteY231" fmla="*/ 861004 h 1855498"/>
                <a:gd name="connsiteX232" fmla="*/ 3774403 w 4011346"/>
                <a:gd name="connsiteY232" fmla="*/ 817620 h 1855498"/>
                <a:gd name="connsiteX233" fmla="*/ 3767729 w 4011346"/>
                <a:gd name="connsiteY233" fmla="*/ 790922 h 1855498"/>
                <a:gd name="connsiteX234" fmla="*/ 3794427 w 4011346"/>
                <a:gd name="connsiteY234" fmla="*/ 757550 h 1855498"/>
                <a:gd name="connsiteX235" fmla="*/ 3804438 w 4011346"/>
                <a:gd name="connsiteY235" fmla="*/ 800934 h 1855498"/>
                <a:gd name="connsiteX236" fmla="*/ 3827799 w 4011346"/>
                <a:gd name="connsiteY236" fmla="*/ 817620 h 1855498"/>
                <a:gd name="connsiteX237" fmla="*/ 3874520 w 4011346"/>
                <a:gd name="connsiteY237" fmla="*/ 837644 h 1855498"/>
                <a:gd name="connsiteX238" fmla="*/ 3894544 w 4011346"/>
                <a:gd name="connsiteY238" fmla="*/ 864341 h 1855498"/>
                <a:gd name="connsiteX239" fmla="*/ 3941265 w 4011346"/>
                <a:gd name="connsiteY239" fmla="*/ 887702 h 1855498"/>
                <a:gd name="connsiteX240" fmla="*/ 3947939 w 4011346"/>
                <a:gd name="connsiteY240" fmla="*/ 874353 h 1855498"/>
                <a:gd name="connsiteX241" fmla="*/ 3957951 w 4011346"/>
                <a:gd name="connsiteY241" fmla="*/ 810946 h 1855498"/>
                <a:gd name="connsiteX242" fmla="*/ 4004672 w 4011346"/>
                <a:gd name="connsiteY242" fmla="*/ 804271 h 1855498"/>
                <a:gd name="connsiteX243" fmla="*/ 4011346 w 4011346"/>
                <a:gd name="connsiteY243" fmla="*/ 770899 h 1855498"/>
                <a:gd name="connsiteX244" fmla="*/ 3967963 w 4011346"/>
                <a:gd name="connsiteY244" fmla="*/ 734190 h 1855498"/>
                <a:gd name="connsiteX245" fmla="*/ 3921241 w 4011346"/>
                <a:gd name="connsiteY245" fmla="*/ 717503 h 1855498"/>
                <a:gd name="connsiteX246" fmla="*/ 3907892 w 4011346"/>
                <a:gd name="connsiteY246" fmla="*/ 720841 h 1855498"/>
                <a:gd name="connsiteX247" fmla="*/ 3907892 w 4011346"/>
                <a:gd name="connsiteY247" fmla="*/ 754213 h 1855498"/>
                <a:gd name="connsiteX248" fmla="*/ 3887869 w 4011346"/>
                <a:gd name="connsiteY248" fmla="*/ 747538 h 1855498"/>
                <a:gd name="connsiteX249" fmla="*/ 3874520 w 4011346"/>
                <a:gd name="connsiteY249" fmla="*/ 694143 h 1855498"/>
                <a:gd name="connsiteX250" fmla="*/ 3817787 w 4011346"/>
                <a:gd name="connsiteY250" fmla="*/ 630736 h 1855498"/>
                <a:gd name="connsiteX251" fmla="*/ 3717671 w 4011346"/>
                <a:gd name="connsiteY251" fmla="*/ 553979 h 1855498"/>
                <a:gd name="connsiteX252" fmla="*/ 3664275 w 4011346"/>
                <a:gd name="connsiteY252" fmla="*/ 533956 h 1855498"/>
                <a:gd name="connsiteX253" fmla="*/ 3584181 w 4011346"/>
                <a:gd name="connsiteY253" fmla="*/ 527282 h 1855498"/>
                <a:gd name="connsiteX254" fmla="*/ 3520774 w 4011346"/>
                <a:gd name="connsiteY254" fmla="*/ 510595 h 1855498"/>
                <a:gd name="connsiteX255" fmla="*/ 3530786 w 4011346"/>
                <a:gd name="connsiteY255" fmla="*/ 550642 h 1855498"/>
                <a:gd name="connsiteX256" fmla="*/ 3537460 w 4011346"/>
                <a:gd name="connsiteY256" fmla="*/ 577340 h 1855498"/>
                <a:gd name="connsiteX257" fmla="*/ 3507425 w 4011346"/>
                <a:gd name="connsiteY257" fmla="*/ 600700 h 1855498"/>
                <a:gd name="connsiteX258" fmla="*/ 3477390 w 4011346"/>
                <a:gd name="connsiteY258" fmla="*/ 574003 h 1855498"/>
                <a:gd name="connsiteX259" fmla="*/ 3477390 w 4011346"/>
                <a:gd name="connsiteY259" fmla="*/ 553979 h 1855498"/>
                <a:gd name="connsiteX260" fmla="*/ 3504088 w 4011346"/>
                <a:gd name="connsiteY260" fmla="*/ 533956 h 1855498"/>
                <a:gd name="connsiteX261" fmla="*/ 3467379 w 4011346"/>
                <a:gd name="connsiteY261" fmla="*/ 520607 h 1855498"/>
                <a:gd name="connsiteX262" fmla="*/ 3450692 w 4011346"/>
                <a:gd name="connsiteY262" fmla="*/ 547305 h 1855498"/>
                <a:gd name="connsiteX263" fmla="*/ 3440681 w 4011346"/>
                <a:gd name="connsiteY263" fmla="*/ 560654 h 1855498"/>
                <a:gd name="connsiteX264" fmla="*/ 3357250 w 4011346"/>
                <a:gd name="connsiteY264" fmla="*/ 547305 h 1855498"/>
                <a:gd name="connsiteX265" fmla="*/ 3297180 w 4011346"/>
                <a:gd name="connsiteY265" fmla="*/ 553979 h 1855498"/>
                <a:gd name="connsiteX266" fmla="*/ 3267145 w 4011346"/>
                <a:gd name="connsiteY266" fmla="*/ 530619 h 1855498"/>
                <a:gd name="connsiteX267" fmla="*/ 3267145 w 4011346"/>
                <a:gd name="connsiteY267" fmla="*/ 493909 h 1855498"/>
                <a:gd name="connsiteX268" fmla="*/ 3203738 w 4011346"/>
                <a:gd name="connsiteY268" fmla="*/ 437176 h 1855498"/>
                <a:gd name="connsiteX269" fmla="*/ 3076923 w 4011346"/>
                <a:gd name="connsiteY269" fmla="*/ 443851 h 1855498"/>
                <a:gd name="connsiteX270" fmla="*/ 3043551 w 4011346"/>
                <a:gd name="connsiteY270" fmla="*/ 420490 h 1855498"/>
                <a:gd name="connsiteX271" fmla="*/ 3000167 w 4011346"/>
                <a:gd name="connsiteY271" fmla="*/ 373769 h 1855498"/>
                <a:gd name="connsiteX272" fmla="*/ 3013516 w 4011346"/>
                <a:gd name="connsiteY272" fmla="*/ 367095 h 1855498"/>
                <a:gd name="connsiteX273" fmla="*/ 3000167 w 4011346"/>
                <a:gd name="connsiteY273" fmla="*/ 347071 h 1855498"/>
                <a:gd name="connsiteX274" fmla="*/ 2970132 w 4011346"/>
                <a:gd name="connsiteY274" fmla="*/ 343734 h 1855498"/>
                <a:gd name="connsiteX275" fmla="*/ 2920073 w 4011346"/>
                <a:gd name="connsiteY275" fmla="*/ 390455 h 1855498"/>
                <a:gd name="connsiteX276" fmla="*/ 2920073 w 4011346"/>
                <a:gd name="connsiteY276" fmla="*/ 390455 h 1855498"/>
                <a:gd name="connsiteX277" fmla="*/ 2916736 w 4011346"/>
                <a:gd name="connsiteY277" fmla="*/ 340397 h 1855498"/>
                <a:gd name="connsiteX278" fmla="*/ 2936760 w 4011346"/>
                <a:gd name="connsiteY278" fmla="*/ 337060 h 1855498"/>
                <a:gd name="connsiteX279" fmla="*/ 2866678 w 4011346"/>
                <a:gd name="connsiteY279" fmla="*/ 307025 h 1855498"/>
                <a:gd name="connsiteX280" fmla="*/ 2813282 w 4011346"/>
                <a:gd name="connsiteY280" fmla="*/ 303687 h 1855498"/>
                <a:gd name="connsiteX281" fmla="*/ 2793259 w 4011346"/>
                <a:gd name="connsiteY281" fmla="*/ 327048 h 1855498"/>
                <a:gd name="connsiteX282" fmla="*/ 2743200 w 4011346"/>
                <a:gd name="connsiteY282" fmla="*/ 337060 h 1855498"/>
                <a:gd name="connsiteX283" fmla="*/ 2786584 w 4011346"/>
                <a:gd name="connsiteY283" fmla="*/ 347071 h 1855498"/>
                <a:gd name="connsiteX284" fmla="*/ 2763224 w 4011346"/>
                <a:gd name="connsiteY284" fmla="*/ 367095 h 1855498"/>
                <a:gd name="connsiteX285" fmla="*/ 2769898 w 4011346"/>
                <a:gd name="connsiteY285" fmla="*/ 417153 h 1855498"/>
                <a:gd name="connsiteX286" fmla="*/ 2749875 w 4011346"/>
                <a:gd name="connsiteY286" fmla="*/ 400467 h 1855498"/>
                <a:gd name="connsiteX287" fmla="*/ 2733189 w 4011346"/>
                <a:gd name="connsiteY287" fmla="*/ 413816 h 1855498"/>
                <a:gd name="connsiteX288" fmla="*/ 2666444 w 4011346"/>
                <a:gd name="connsiteY288" fmla="*/ 403804 h 1855498"/>
                <a:gd name="connsiteX289" fmla="*/ 2636409 w 4011346"/>
                <a:gd name="connsiteY289" fmla="*/ 413816 h 1855498"/>
                <a:gd name="connsiteX290" fmla="*/ 2603037 w 4011346"/>
                <a:gd name="connsiteY290" fmla="*/ 373769 h 1855498"/>
                <a:gd name="connsiteX291" fmla="*/ 2569665 w 4011346"/>
                <a:gd name="connsiteY291" fmla="*/ 457200 h 1855498"/>
                <a:gd name="connsiteX292" fmla="*/ 2552979 w 4011346"/>
                <a:gd name="connsiteY292" fmla="*/ 477223 h 1855498"/>
                <a:gd name="connsiteX293" fmla="*/ 2469548 w 4011346"/>
                <a:gd name="connsiteY293" fmla="*/ 340397 h 1855498"/>
                <a:gd name="connsiteX294" fmla="*/ 2446187 w 4011346"/>
                <a:gd name="connsiteY294" fmla="*/ 357083 h 1855498"/>
                <a:gd name="connsiteX295" fmla="*/ 2442850 w 4011346"/>
                <a:gd name="connsiteY295" fmla="*/ 323711 h 1855498"/>
                <a:gd name="connsiteX296" fmla="*/ 2449525 w 4011346"/>
                <a:gd name="connsiteY296" fmla="*/ 253629 h 1855498"/>
                <a:gd name="connsiteX297" fmla="*/ 2386117 w 4011346"/>
                <a:gd name="connsiteY297" fmla="*/ 226931 h 1855498"/>
                <a:gd name="connsiteX298" fmla="*/ 2369431 w 4011346"/>
                <a:gd name="connsiteY298" fmla="*/ 266978 h 1855498"/>
                <a:gd name="connsiteX299" fmla="*/ 2379443 w 4011346"/>
                <a:gd name="connsiteY299" fmla="*/ 290338 h 1855498"/>
                <a:gd name="connsiteX300" fmla="*/ 2376106 w 4011346"/>
                <a:gd name="connsiteY300" fmla="*/ 310362 h 1855498"/>
                <a:gd name="connsiteX301" fmla="*/ 2352745 w 4011346"/>
                <a:gd name="connsiteY301" fmla="*/ 287001 h 1855498"/>
                <a:gd name="connsiteX302" fmla="*/ 2316036 w 4011346"/>
                <a:gd name="connsiteY302" fmla="*/ 293676 h 1855498"/>
                <a:gd name="connsiteX303" fmla="*/ 2272652 w 4011346"/>
                <a:gd name="connsiteY303" fmla="*/ 280327 h 1855498"/>
                <a:gd name="connsiteX304" fmla="*/ 2245954 w 4011346"/>
                <a:gd name="connsiteY304" fmla="*/ 240280 h 1855498"/>
                <a:gd name="connsiteX305" fmla="*/ 2209244 w 4011346"/>
                <a:gd name="connsiteY305" fmla="*/ 236943 h 1855498"/>
                <a:gd name="connsiteX306" fmla="*/ 2159186 w 4011346"/>
                <a:gd name="connsiteY306" fmla="*/ 226931 h 1855498"/>
                <a:gd name="connsiteX307" fmla="*/ 2132488 w 4011346"/>
                <a:gd name="connsiteY307" fmla="*/ 243617 h 1855498"/>
                <a:gd name="connsiteX308" fmla="*/ 2115802 w 4011346"/>
                <a:gd name="connsiteY308" fmla="*/ 256966 h 1855498"/>
                <a:gd name="connsiteX309" fmla="*/ 2115802 w 4011346"/>
                <a:gd name="connsiteY309" fmla="*/ 226931 h 1855498"/>
                <a:gd name="connsiteX310" fmla="*/ 2082430 w 4011346"/>
                <a:gd name="connsiteY310" fmla="*/ 223594 h 1855498"/>
                <a:gd name="connsiteX311" fmla="*/ 2045720 w 4011346"/>
                <a:gd name="connsiteY311" fmla="*/ 196896 h 1855498"/>
                <a:gd name="connsiteX312" fmla="*/ 2025697 w 4011346"/>
                <a:gd name="connsiteY312" fmla="*/ 226931 h 1855498"/>
                <a:gd name="connsiteX313" fmla="*/ 2055732 w 4011346"/>
                <a:gd name="connsiteY313" fmla="*/ 223594 h 1855498"/>
                <a:gd name="connsiteX314" fmla="*/ 2045720 w 4011346"/>
                <a:gd name="connsiteY314" fmla="*/ 250292 h 1855498"/>
                <a:gd name="connsiteX315" fmla="*/ 1988987 w 4011346"/>
                <a:gd name="connsiteY315" fmla="*/ 270315 h 1855498"/>
                <a:gd name="connsiteX316" fmla="*/ 1935592 w 4011346"/>
                <a:gd name="connsiteY316" fmla="*/ 280327 h 1855498"/>
                <a:gd name="connsiteX317" fmla="*/ 1995662 w 4011346"/>
                <a:gd name="connsiteY317" fmla="*/ 223594 h 1855498"/>
                <a:gd name="connsiteX318" fmla="*/ 2055732 w 4011346"/>
                <a:gd name="connsiteY318" fmla="*/ 153512 h 1855498"/>
                <a:gd name="connsiteX319" fmla="*/ 2055732 w 4011346"/>
                <a:gd name="connsiteY319" fmla="*/ 153512 h 1855498"/>
                <a:gd name="connsiteX320" fmla="*/ 1982313 w 4011346"/>
                <a:gd name="connsiteY320" fmla="*/ 136827 h 1855498"/>
                <a:gd name="connsiteX321" fmla="*/ 1698648 w 4011346"/>
                <a:gd name="connsiteY321" fmla="*/ 40047 h 1855498"/>
                <a:gd name="connsiteX322" fmla="*/ 1685300 w 4011346"/>
                <a:gd name="connsiteY322" fmla="*/ 0 h 1855498"/>
                <a:gd name="connsiteX323" fmla="*/ 1615218 w 4011346"/>
                <a:gd name="connsiteY323" fmla="*/ 3338 h 1855498"/>
                <a:gd name="connsiteX324" fmla="*/ 1638579 w 4011346"/>
                <a:gd name="connsiteY324" fmla="*/ 33373 h 1855498"/>
                <a:gd name="connsiteX325" fmla="*/ 1528449 w 4011346"/>
                <a:gd name="connsiteY325" fmla="*/ 60069 h 1855498"/>
                <a:gd name="connsiteX326" fmla="*/ 1465043 w 4011346"/>
                <a:gd name="connsiteY326" fmla="*/ 143500 h 1855498"/>
                <a:gd name="connsiteX327" fmla="*/ 1448357 w 4011346"/>
                <a:gd name="connsiteY327" fmla="*/ 170198 h 1855498"/>
                <a:gd name="connsiteX328" fmla="*/ 1481729 w 4011346"/>
                <a:gd name="connsiteY328" fmla="*/ 203571 h 1855498"/>
                <a:gd name="connsiteX329" fmla="*/ 1481729 w 4011346"/>
                <a:gd name="connsiteY329" fmla="*/ 233606 h 1855498"/>
                <a:gd name="connsiteX330" fmla="*/ 1458368 w 4011346"/>
                <a:gd name="connsiteY330" fmla="*/ 236943 h 1855498"/>
                <a:gd name="connsiteX331" fmla="*/ 1458368 w 4011346"/>
                <a:gd name="connsiteY331" fmla="*/ 216919 h 1855498"/>
                <a:gd name="connsiteX332" fmla="*/ 1418322 w 4011346"/>
                <a:gd name="connsiteY332" fmla="*/ 226931 h 1855498"/>
                <a:gd name="connsiteX333" fmla="*/ 1368263 w 4011346"/>
                <a:gd name="connsiteY333" fmla="*/ 233606 h 1855498"/>
                <a:gd name="connsiteX334" fmla="*/ 1321542 w 4011346"/>
                <a:gd name="connsiteY334" fmla="*/ 240280 h 1855498"/>
                <a:gd name="connsiteX335" fmla="*/ 1318205 w 4011346"/>
                <a:gd name="connsiteY335" fmla="*/ 327048 h 1855498"/>
                <a:gd name="connsiteX336" fmla="*/ 1358252 w 4011346"/>
                <a:gd name="connsiteY336" fmla="*/ 350409 h 1855498"/>
                <a:gd name="connsiteX337" fmla="*/ 1374938 w 4011346"/>
                <a:gd name="connsiteY337" fmla="*/ 380444 h 1855498"/>
                <a:gd name="connsiteX338" fmla="*/ 1384949 w 4011346"/>
                <a:gd name="connsiteY338" fmla="*/ 403804 h 1855498"/>
                <a:gd name="connsiteX339" fmla="*/ 1394961 w 4011346"/>
                <a:gd name="connsiteY339" fmla="*/ 453863 h 1855498"/>
                <a:gd name="connsiteX340" fmla="*/ 1384949 w 4011346"/>
                <a:gd name="connsiteY340" fmla="*/ 483898 h 1855498"/>
                <a:gd name="connsiteX341" fmla="*/ 1358252 w 4011346"/>
                <a:gd name="connsiteY341" fmla="*/ 450525 h 1855498"/>
                <a:gd name="connsiteX342" fmla="*/ 1361589 w 4011346"/>
                <a:gd name="connsiteY342" fmla="*/ 420490 h 1855498"/>
                <a:gd name="connsiteX343" fmla="*/ 1351577 w 4011346"/>
                <a:gd name="connsiteY343" fmla="*/ 380444 h 1855498"/>
                <a:gd name="connsiteX344" fmla="*/ 1328217 w 4011346"/>
                <a:gd name="connsiteY344" fmla="*/ 387118 h 1855498"/>
                <a:gd name="connsiteX345" fmla="*/ 1281495 w 4011346"/>
                <a:gd name="connsiteY345" fmla="*/ 350409 h 1855498"/>
                <a:gd name="connsiteX346" fmla="*/ 1241449 w 4011346"/>
                <a:gd name="connsiteY346" fmla="*/ 347071 h 1855498"/>
                <a:gd name="connsiteX347" fmla="*/ 1241449 w 4011346"/>
                <a:gd name="connsiteY347" fmla="*/ 393792 h 1855498"/>
                <a:gd name="connsiteX348" fmla="*/ 1201402 w 4011346"/>
                <a:gd name="connsiteY348" fmla="*/ 373769 h 1855498"/>
                <a:gd name="connsiteX349" fmla="*/ 1228100 w 4011346"/>
                <a:gd name="connsiteY349" fmla="*/ 423827 h 1855498"/>
                <a:gd name="connsiteX350" fmla="*/ 1258135 w 4011346"/>
                <a:gd name="connsiteY350" fmla="*/ 433839 h 1855498"/>
                <a:gd name="connsiteX351" fmla="*/ 1258135 w 4011346"/>
                <a:gd name="connsiteY351" fmla="*/ 453863 h 1855498"/>
                <a:gd name="connsiteX352" fmla="*/ 1198065 w 4011346"/>
                <a:gd name="connsiteY352" fmla="*/ 430502 h 1855498"/>
                <a:gd name="connsiteX353" fmla="*/ 1181379 w 4011346"/>
                <a:gd name="connsiteY353" fmla="*/ 430502 h 1855498"/>
                <a:gd name="connsiteX354" fmla="*/ 1178041 w 4011346"/>
                <a:gd name="connsiteY354" fmla="*/ 387118 h 1855498"/>
                <a:gd name="connsiteX355" fmla="*/ 1171367 w 4011346"/>
                <a:gd name="connsiteY355" fmla="*/ 300350 h 1855498"/>
                <a:gd name="connsiteX356" fmla="*/ 1161355 w 4011346"/>
                <a:gd name="connsiteY356" fmla="*/ 370432 h 1855498"/>
                <a:gd name="connsiteX357" fmla="*/ 1137995 w 4011346"/>
                <a:gd name="connsiteY357" fmla="*/ 400467 h 1855498"/>
                <a:gd name="connsiteX358" fmla="*/ 1158018 w 4011346"/>
                <a:gd name="connsiteY358" fmla="*/ 447188 h 1855498"/>
                <a:gd name="connsiteX359" fmla="*/ 1158018 w 4011346"/>
                <a:gd name="connsiteY359" fmla="*/ 480560 h 1855498"/>
                <a:gd name="connsiteX360" fmla="*/ 1141332 w 4011346"/>
                <a:gd name="connsiteY360" fmla="*/ 530619 h 1855498"/>
                <a:gd name="connsiteX361" fmla="*/ 1154681 w 4011346"/>
                <a:gd name="connsiteY361" fmla="*/ 563991 h 1855498"/>
                <a:gd name="connsiteX362" fmla="*/ 1184716 w 4011346"/>
                <a:gd name="connsiteY362" fmla="*/ 570665 h 1855498"/>
                <a:gd name="connsiteX363" fmla="*/ 1221425 w 4011346"/>
                <a:gd name="connsiteY363" fmla="*/ 577340 h 1855498"/>
                <a:gd name="connsiteX364" fmla="*/ 1241449 w 4011346"/>
                <a:gd name="connsiteY364" fmla="*/ 600700 h 1855498"/>
                <a:gd name="connsiteX365" fmla="*/ 1258135 w 4011346"/>
                <a:gd name="connsiteY365" fmla="*/ 644084 h 1855498"/>
                <a:gd name="connsiteX366" fmla="*/ 1258135 w 4011346"/>
                <a:gd name="connsiteY366" fmla="*/ 644084 h 1855498"/>
                <a:gd name="connsiteX367" fmla="*/ 1254798 w 4011346"/>
                <a:gd name="connsiteY367" fmla="*/ 677457 h 1855498"/>
                <a:gd name="connsiteX368" fmla="*/ 1274821 w 4011346"/>
                <a:gd name="connsiteY368" fmla="*/ 697480 h 1855498"/>
                <a:gd name="connsiteX369" fmla="*/ 1244786 w 4011346"/>
                <a:gd name="connsiteY369" fmla="*/ 704155 h 1855498"/>
                <a:gd name="connsiteX370" fmla="*/ 1224763 w 4011346"/>
                <a:gd name="connsiteY370" fmla="*/ 664108 h 1855498"/>
                <a:gd name="connsiteX371" fmla="*/ 1224763 w 4011346"/>
                <a:gd name="connsiteY371" fmla="*/ 624061 h 1855498"/>
                <a:gd name="connsiteX372" fmla="*/ 1194727 w 4011346"/>
                <a:gd name="connsiteY372" fmla="*/ 587352 h 1855498"/>
                <a:gd name="connsiteX373" fmla="*/ 1164692 w 4011346"/>
                <a:gd name="connsiteY373" fmla="*/ 630736 h 1855498"/>
                <a:gd name="connsiteX374" fmla="*/ 1178041 w 4011346"/>
                <a:gd name="connsiteY374" fmla="*/ 674119 h 1855498"/>
                <a:gd name="connsiteX375" fmla="*/ 1137995 w 4011346"/>
                <a:gd name="connsiteY375" fmla="*/ 730852 h 1855498"/>
                <a:gd name="connsiteX376" fmla="*/ 1097948 w 4011346"/>
                <a:gd name="connsiteY376" fmla="*/ 787585 h 1855498"/>
                <a:gd name="connsiteX377" fmla="*/ 1007843 w 4011346"/>
                <a:gd name="connsiteY377" fmla="*/ 750876 h 1855498"/>
                <a:gd name="connsiteX378" fmla="*/ 1074587 w 4011346"/>
                <a:gd name="connsiteY378" fmla="*/ 747538 h 1855498"/>
                <a:gd name="connsiteX379" fmla="*/ 1107960 w 4011346"/>
                <a:gd name="connsiteY379" fmla="*/ 684131 h 1855498"/>
                <a:gd name="connsiteX380" fmla="*/ 1121309 w 4011346"/>
                <a:gd name="connsiteY380" fmla="*/ 640747 h 1855498"/>
                <a:gd name="connsiteX381" fmla="*/ 1127983 w 4011346"/>
                <a:gd name="connsiteY381" fmla="*/ 607375 h 1855498"/>
                <a:gd name="connsiteX382" fmla="*/ 1117971 w 4011346"/>
                <a:gd name="connsiteY382" fmla="*/ 590689 h 1855498"/>
                <a:gd name="connsiteX383" fmla="*/ 1114634 w 4011346"/>
                <a:gd name="connsiteY383" fmla="*/ 540630 h 1855498"/>
                <a:gd name="connsiteX384" fmla="*/ 1104622 w 4011346"/>
                <a:gd name="connsiteY384" fmla="*/ 460537 h 1855498"/>
                <a:gd name="connsiteX385" fmla="*/ 1101285 w 4011346"/>
                <a:gd name="connsiteY385" fmla="*/ 400467 h 1855498"/>
                <a:gd name="connsiteX386" fmla="*/ 1124646 w 4011346"/>
                <a:gd name="connsiteY386" fmla="*/ 307025 h 1855498"/>
                <a:gd name="connsiteX387" fmla="*/ 1031203 w 4011346"/>
                <a:gd name="connsiteY387" fmla="*/ 297013 h 1855498"/>
                <a:gd name="connsiteX388" fmla="*/ 1014517 w 4011346"/>
                <a:gd name="connsiteY388" fmla="*/ 353746 h 1855498"/>
                <a:gd name="connsiteX389" fmla="*/ 1024529 w 4011346"/>
                <a:gd name="connsiteY389" fmla="*/ 400467 h 1855498"/>
                <a:gd name="connsiteX390" fmla="*/ 981145 w 4011346"/>
                <a:gd name="connsiteY390" fmla="*/ 453863 h 1855498"/>
                <a:gd name="connsiteX391" fmla="*/ 991157 w 4011346"/>
                <a:gd name="connsiteY391" fmla="*/ 490572 h 1855498"/>
                <a:gd name="connsiteX392" fmla="*/ 981145 w 4011346"/>
                <a:gd name="connsiteY392" fmla="*/ 537293 h 1855498"/>
                <a:gd name="connsiteX393" fmla="*/ 1001168 w 4011346"/>
                <a:gd name="connsiteY393" fmla="*/ 560654 h 1855498"/>
                <a:gd name="connsiteX394" fmla="*/ 1017854 w 4011346"/>
                <a:gd name="connsiteY394" fmla="*/ 607375 h 1855498"/>
                <a:gd name="connsiteX395" fmla="*/ 1047890 w 4011346"/>
                <a:gd name="connsiteY395" fmla="*/ 594026 h 1855498"/>
                <a:gd name="connsiteX396" fmla="*/ 1014517 w 4011346"/>
                <a:gd name="connsiteY396" fmla="*/ 647422 h 1855498"/>
                <a:gd name="connsiteX397" fmla="*/ 957784 w 4011346"/>
                <a:gd name="connsiteY397" fmla="*/ 594026 h 1855498"/>
                <a:gd name="connsiteX398" fmla="*/ 884365 w 4011346"/>
                <a:gd name="connsiteY398" fmla="*/ 557317 h 1855498"/>
                <a:gd name="connsiteX399" fmla="*/ 824295 w 4011346"/>
                <a:gd name="connsiteY399" fmla="*/ 533956 h 1855498"/>
                <a:gd name="connsiteX400" fmla="*/ 810946 w 4011346"/>
                <a:gd name="connsiteY400" fmla="*/ 570665 h 1855498"/>
                <a:gd name="connsiteX401" fmla="*/ 827633 w 4011346"/>
                <a:gd name="connsiteY401" fmla="*/ 607375 h 1855498"/>
                <a:gd name="connsiteX402" fmla="*/ 814284 w 4011346"/>
                <a:gd name="connsiteY402" fmla="*/ 630736 h 1855498"/>
                <a:gd name="connsiteX403" fmla="*/ 800935 w 4011346"/>
                <a:gd name="connsiteY403" fmla="*/ 647422 h 1855498"/>
                <a:gd name="connsiteX404" fmla="*/ 770900 w 4011346"/>
                <a:gd name="connsiteY404" fmla="*/ 590689 h 1855498"/>
                <a:gd name="connsiteX405" fmla="*/ 744202 w 4011346"/>
                <a:gd name="connsiteY405" fmla="*/ 627398 h 1855498"/>
                <a:gd name="connsiteX406" fmla="*/ 707492 w 4011346"/>
                <a:gd name="connsiteY406" fmla="*/ 620724 h 1855498"/>
                <a:gd name="connsiteX407" fmla="*/ 654097 w 4011346"/>
                <a:gd name="connsiteY407" fmla="*/ 657433 h 1855498"/>
                <a:gd name="connsiteX408" fmla="*/ 644085 w 4011346"/>
                <a:gd name="connsiteY408" fmla="*/ 634073 h 1855498"/>
                <a:gd name="connsiteX409" fmla="*/ 654097 w 4011346"/>
                <a:gd name="connsiteY409" fmla="*/ 597363 h 1855498"/>
                <a:gd name="connsiteX410" fmla="*/ 614050 w 4011346"/>
                <a:gd name="connsiteY410" fmla="*/ 634073 h 1855498"/>
                <a:gd name="connsiteX411" fmla="*/ 594027 w 4011346"/>
                <a:gd name="connsiteY411" fmla="*/ 634073 h 1855498"/>
                <a:gd name="connsiteX412" fmla="*/ 533957 w 4011346"/>
                <a:gd name="connsiteY412" fmla="*/ 667445 h 1855498"/>
                <a:gd name="connsiteX413" fmla="*/ 510596 w 4011346"/>
                <a:gd name="connsiteY413" fmla="*/ 690806 h 1855498"/>
                <a:gd name="connsiteX414" fmla="*/ 500584 w 4011346"/>
                <a:gd name="connsiteY414" fmla="*/ 737527 h 1855498"/>
                <a:gd name="connsiteX415" fmla="*/ 450526 w 4011346"/>
                <a:gd name="connsiteY415" fmla="*/ 724178 h 1855498"/>
                <a:gd name="connsiteX416" fmla="*/ 433840 w 4011346"/>
                <a:gd name="connsiteY416" fmla="*/ 687468 h 1855498"/>
                <a:gd name="connsiteX417" fmla="*/ 467212 w 4011346"/>
                <a:gd name="connsiteY417" fmla="*/ 657433 h 1855498"/>
                <a:gd name="connsiteX418" fmla="*/ 453863 w 4011346"/>
                <a:gd name="connsiteY418" fmla="*/ 634073 h 1855498"/>
                <a:gd name="connsiteX419" fmla="*/ 390456 w 4011346"/>
                <a:gd name="connsiteY419" fmla="*/ 604038 h 1855498"/>
                <a:gd name="connsiteX420" fmla="*/ 417154 w 4011346"/>
                <a:gd name="connsiteY420" fmla="*/ 654096 h 1855498"/>
                <a:gd name="connsiteX421" fmla="*/ 407142 w 4011346"/>
                <a:gd name="connsiteY421" fmla="*/ 697480 h 1855498"/>
                <a:gd name="connsiteX422" fmla="*/ 413817 w 4011346"/>
                <a:gd name="connsiteY422" fmla="*/ 734190 h 1855498"/>
                <a:gd name="connsiteX423" fmla="*/ 427165 w 4011346"/>
                <a:gd name="connsiteY423" fmla="*/ 757550 h 1855498"/>
                <a:gd name="connsiteX424" fmla="*/ 413817 w 4011346"/>
                <a:gd name="connsiteY424" fmla="*/ 787585 h 1855498"/>
                <a:gd name="connsiteX425" fmla="*/ 390456 w 4011346"/>
                <a:gd name="connsiteY425" fmla="*/ 764225 h 1855498"/>
                <a:gd name="connsiteX426" fmla="*/ 360421 w 4011346"/>
                <a:gd name="connsiteY426" fmla="*/ 760887 h 1855498"/>
                <a:gd name="connsiteX427" fmla="*/ 333723 w 4011346"/>
                <a:gd name="connsiteY427" fmla="*/ 800934 h 1855498"/>
                <a:gd name="connsiteX428" fmla="*/ 307025 w 4011346"/>
                <a:gd name="connsiteY428" fmla="*/ 820957 h 1855498"/>
                <a:gd name="connsiteX429" fmla="*/ 320374 w 4011346"/>
                <a:gd name="connsiteY429" fmla="*/ 847655 h 1855498"/>
                <a:gd name="connsiteX430" fmla="*/ 303688 w 4011346"/>
                <a:gd name="connsiteY430" fmla="*/ 871016 h 1855498"/>
                <a:gd name="connsiteX431" fmla="*/ 233606 w 4011346"/>
                <a:gd name="connsiteY431" fmla="*/ 834306 h 1855498"/>
                <a:gd name="connsiteX432" fmla="*/ 243618 w 4011346"/>
                <a:gd name="connsiteY432" fmla="*/ 884365 h 1855498"/>
                <a:gd name="connsiteX433" fmla="*/ 263641 w 4011346"/>
                <a:gd name="connsiteY433" fmla="*/ 904388 h 1855498"/>
                <a:gd name="connsiteX434" fmla="*/ 250292 w 4011346"/>
                <a:gd name="connsiteY434" fmla="*/ 917737 h 1855498"/>
                <a:gd name="connsiteX435" fmla="*/ 193560 w 4011346"/>
                <a:gd name="connsiteY435" fmla="*/ 881027 h 1855498"/>
                <a:gd name="connsiteX436" fmla="*/ 170199 w 4011346"/>
                <a:gd name="connsiteY436" fmla="*/ 840981 h 1855498"/>
                <a:gd name="connsiteX437" fmla="*/ 170199 w 4011346"/>
                <a:gd name="connsiteY437" fmla="*/ 794260 h 1855498"/>
                <a:gd name="connsiteX438" fmla="*/ 133490 w 4011346"/>
                <a:gd name="connsiteY438" fmla="*/ 717503 h 1855498"/>
                <a:gd name="connsiteX439" fmla="*/ 196897 w 4011346"/>
                <a:gd name="connsiteY439" fmla="*/ 747538 h 1855498"/>
                <a:gd name="connsiteX440" fmla="*/ 256967 w 4011346"/>
                <a:gd name="connsiteY440" fmla="*/ 777573 h 1855498"/>
                <a:gd name="connsiteX441" fmla="*/ 293676 w 4011346"/>
                <a:gd name="connsiteY441" fmla="*/ 780911 h 1855498"/>
                <a:gd name="connsiteX442" fmla="*/ 327049 w 4011346"/>
                <a:gd name="connsiteY442" fmla="*/ 750876 h 1855498"/>
                <a:gd name="connsiteX443" fmla="*/ 343735 w 4011346"/>
                <a:gd name="connsiteY443" fmla="*/ 714166 h 1855498"/>
                <a:gd name="connsiteX444" fmla="*/ 333723 w 4011346"/>
                <a:gd name="connsiteY444" fmla="*/ 664108 h 1855498"/>
                <a:gd name="connsiteX445" fmla="*/ 290339 w 4011346"/>
                <a:gd name="connsiteY445" fmla="*/ 644084 h 1855498"/>
                <a:gd name="connsiteX446" fmla="*/ 236944 w 4011346"/>
                <a:gd name="connsiteY446" fmla="*/ 597363 h 1855498"/>
                <a:gd name="connsiteX447" fmla="*/ 133490 w 4011346"/>
                <a:gd name="connsiteY447" fmla="*/ 540630 h 1855498"/>
                <a:gd name="connsiteX0" fmla="*/ 133490 w 4011346"/>
                <a:gd name="connsiteY0" fmla="*/ 540630 h 1855498"/>
                <a:gd name="connsiteX1" fmla="*/ 46722 w 4011346"/>
                <a:gd name="connsiteY1" fmla="*/ 570665 h 1855498"/>
                <a:gd name="connsiteX2" fmla="*/ 33373 w 4011346"/>
                <a:gd name="connsiteY2" fmla="*/ 600700 h 1855498"/>
                <a:gd name="connsiteX3" fmla="*/ 43384 w 4011346"/>
                <a:gd name="connsiteY3" fmla="*/ 630736 h 1855498"/>
                <a:gd name="connsiteX4" fmla="*/ 60071 w 4011346"/>
                <a:gd name="connsiteY4" fmla="*/ 657433 h 1855498"/>
                <a:gd name="connsiteX5" fmla="*/ 73419 w 4011346"/>
                <a:gd name="connsiteY5" fmla="*/ 687468 h 1855498"/>
                <a:gd name="connsiteX6" fmla="*/ 56733 w 4011346"/>
                <a:gd name="connsiteY6" fmla="*/ 710829 h 1855498"/>
                <a:gd name="connsiteX7" fmla="*/ 76757 w 4011346"/>
                <a:gd name="connsiteY7" fmla="*/ 790922 h 1855498"/>
                <a:gd name="connsiteX8" fmla="*/ 66745 w 4011346"/>
                <a:gd name="connsiteY8" fmla="*/ 807609 h 1855498"/>
                <a:gd name="connsiteX9" fmla="*/ 70082 w 4011346"/>
                <a:gd name="connsiteY9" fmla="*/ 834306 h 1855498"/>
                <a:gd name="connsiteX10" fmla="*/ 70082 w 4011346"/>
                <a:gd name="connsiteY10" fmla="*/ 874353 h 1855498"/>
                <a:gd name="connsiteX11" fmla="*/ 80094 w 4011346"/>
                <a:gd name="connsiteY11" fmla="*/ 894376 h 1855498"/>
                <a:gd name="connsiteX12" fmla="*/ 76757 w 4011346"/>
                <a:gd name="connsiteY12" fmla="*/ 917737 h 1855498"/>
                <a:gd name="connsiteX13" fmla="*/ 106792 w 4011346"/>
                <a:gd name="connsiteY13" fmla="*/ 951109 h 1855498"/>
                <a:gd name="connsiteX14" fmla="*/ 106792 w 4011346"/>
                <a:gd name="connsiteY14" fmla="*/ 981144 h 1855498"/>
                <a:gd name="connsiteX15" fmla="*/ 13349 w 4011346"/>
                <a:gd name="connsiteY15" fmla="*/ 1071249 h 1855498"/>
                <a:gd name="connsiteX16" fmla="*/ 33373 w 4011346"/>
                <a:gd name="connsiteY16" fmla="*/ 1104622 h 1855498"/>
                <a:gd name="connsiteX17" fmla="*/ 33373 w 4011346"/>
                <a:gd name="connsiteY17" fmla="*/ 1104622 h 1855498"/>
                <a:gd name="connsiteX18" fmla="*/ 16687 w 4011346"/>
                <a:gd name="connsiteY18" fmla="*/ 1134657 h 1855498"/>
                <a:gd name="connsiteX19" fmla="*/ 3338 w 4011346"/>
                <a:gd name="connsiteY19" fmla="*/ 1164692 h 1855498"/>
                <a:gd name="connsiteX20" fmla="*/ 0 w 4011346"/>
                <a:gd name="connsiteY20" fmla="*/ 1224762 h 1855498"/>
                <a:gd name="connsiteX21" fmla="*/ 16687 w 4011346"/>
                <a:gd name="connsiteY21" fmla="*/ 1268146 h 1855498"/>
                <a:gd name="connsiteX22" fmla="*/ 20024 w 4011346"/>
                <a:gd name="connsiteY22" fmla="*/ 1301518 h 1855498"/>
                <a:gd name="connsiteX23" fmla="*/ 56733 w 4011346"/>
                <a:gd name="connsiteY23" fmla="*/ 1311530 h 1855498"/>
                <a:gd name="connsiteX24" fmla="*/ 116803 w 4011346"/>
                <a:gd name="connsiteY24" fmla="*/ 1398298 h 1855498"/>
                <a:gd name="connsiteX25" fmla="*/ 96780 w 4011346"/>
                <a:gd name="connsiteY25" fmla="*/ 1421658 h 1855498"/>
                <a:gd name="connsiteX26" fmla="*/ 93443 w 4011346"/>
                <a:gd name="connsiteY26" fmla="*/ 1451693 h 1855498"/>
                <a:gd name="connsiteX27" fmla="*/ 120141 w 4011346"/>
                <a:gd name="connsiteY27" fmla="*/ 1455030 h 1855498"/>
                <a:gd name="connsiteX28" fmla="*/ 160187 w 4011346"/>
                <a:gd name="connsiteY28" fmla="*/ 1468379 h 1855498"/>
                <a:gd name="connsiteX29" fmla="*/ 186885 w 4011346"/>
                <a:gd name="connsiteY29" fmla="*/ 1481728 h 1855498"/>
                <a:gd name="connsiteX30" fmla="*/ 213583 w 4011346"/>
                <a:gd name="connsiteY30" fmla="*/ 1511763 h 1855498"/>
                <a:gd name="connsiteX31" fmla="*/ 243618 w 4011346"/>
                <a:gd name="connsiteY31" fmla="*/ 1515100 h 1855498"/>
                <a:gd name="connsiteX32" fmla="*/ 287002 w 4011346"/>
                <a:gd name="connsiteY32" fmla="*/ 1545136 h 1855498"/>
                <a:gd name="connsiteX33" fmla="*/ 310363 w 4011346"/>
                <a:gd name="connsiteY33" fmla="*/ 1555147 h 1855498"/>
                <a:gd name="connsiteX34" fmla="*/ 310363 w 4011346"/>
                <a:gd name="connsiteY34" fmla="*/ 1591857 h 1855498"/>
                <a:gd name="connsiteX35" fmla="*/ 270316 w 4011346"/>
                <a:gd name="connsiteY35" fmla="*/ 1631903 h 1855498"/>
                <a:gd name="connsiteX36" fmla="*/ 280327 w 4011346"/>
                <a:gd name="connsiteY36" fmla="*/ 1655264 h 1855498"/>
                <a:gd name="connsiteX37" fmla="*/ 273653 w 4011346"/>
                <a:gd name="connsiteY37" fmla="*/ 1675287 h 1855498"/>
                <a:gd name="connsiteX38" fmla="*/ 266979 w 4011346"/>
                <a:gd name="connsiteY38" fmla="*/ 1691973 h 1855498"/>
                <a:gd name="connsiteX39" fmla="*/ 240281 w 4011346"/>
                <a:gd name="connsiteY39" fmla="*/ 1732020 h 1855498"/>
                <a:gd name="connsiteX40" fmla="*/ 307025 w 4011346"/>
                <a:gd name="connsiteY40" fmla="*/ 1768730 h 1855498"/>
                <a:gd name="connsiteX41" fmla="*/ 337060 w 4011346"/>
                <a:gd name="connsiteY41" fmla="*/ 1775404 h 1855498"/>
                <a:gd name="connsiteX42" fmla="*/ 360421 w 4011346"/>
                <a:gd name="connsiteY42" fmla="*/ 1782079 h 1855498"/>
                <a:gd name="connsiteX43" fmla="*/ 380444 w 4011346"/>
                <a:gd name="connsiteY43" fmla="*/ 1788753 h 1855498"/>
                <a:gd name="connsiteX44" fmla="*/ 407142 w 4011346"/>
                <a:gd name="connsiteY44" fmla="*/ 1808776 h 1855498"/>
                <a:gd name="connsiteX45" fmla="*/ 437177 w 4011346"/>
                <a:gd name="connsiteY45" fmla="*/ 1805439 h 1855498"/>
                <a:gd name="connsiteX46" fmla="*/ 507259 w 4011346"/>
                <a:gd name="connsiteY46" fmla="*/ 1855498 h 1855498"/>
                <a:gd name="connsiteX47" fmla="*/ 517271 w 4011346"/>
                <a:gd name="connsiteY47" fmla="*/ 1842149 h 1855498"/>
                <a:gd name="connsiteX48" fmla="*/ 507259 w 4011346"/>
                <a:gd name="connsiteY48" fmla="*/ 1802102 h 1855498"/>
                <a:gd name="connsiteX49" fmla="*/ 500584 w 4011346"/>
                <a:gd name="connsiteY49" fmla="*/ 1768730 h 1855498"/>
                <a:gd name="connsiteX50" fmla="*/ 483898 w 4011346"/>
                <a:gd name="connsiteY50" fmla="*/ 1725346 h 1855498"/>
                <a:gd name="connsiteX51" fmla="*/ 513933 w 4011346"/>
                <a:gd name="connsiteY51" fmla="*/ 1705322 h 1855498"/>
                <a:gd name="connsiteX52" fmla="*/ 547306 w 4011346"/>
                <a:gd name="connsiteY52" fmla="*/ 1681962 h 1855498"/>
                <a:gd name="connsiteX53" fmla="*/ 527282 w 4011346"/>
                <a:gd name="connsiteY53" fmla="*/ 1665276 h 1855498"/>
                <a:gd name="connsiteX54" fmla="*/ 517271 w 4011346"/>
                <a:gd name="connsiteY54" fmla="*/ 1631903 h 1855498"/>
                <a:gd name="connsiteX55" fmla="*/ 480561 w 4011346"/>
                <a:gd name="connsiteY55" fmla="*/ 1615217 h 1855498"/>
                <a:gd name="connsiteX56" fmla="*/ 470549 w 4011346"/>
                <a:gd name="connsiteY56" fmla="*/ 1595194 h 1855498"/>
                <a:gd name="connsiteX57" fmla="*/ 480561 w 4011346"/>
                <a:gd name="connsiteY57" fmla="*/ 1565159 h 1855498"/>
                <a:gd name="connsiteX58" fmla="*/ 490573 w 4011346"/>
                <a:gd name="connsiteY58" fmla="*/ 1525112 h 1855498"/>
                <a:gd name="connsiteX59" fmla="*/ 513933 w 4011346"/>
                <a:gd name="connsiteY59" fmla="*/ 1545136 h 1855498"/>
                <a:gd name="connsiteX60" fmla="*/ 520608 w 4011346"/>
                <a:gd name="connsiteY60" fmla="*/ 1528449 h 1855498"/>
                <a:gd name="connsiteX61" fmla="*/ 543968 w 4011346"/>
                <a:gd name="connsiteY61" fmla="*/ 1491740 h 1855498"/>
                <a:gd name="connsiteX62" fmla="*/ 574003 w 4011346"/>
                <a:gd name="connsiteY62" fmla="*/ 1475054 h 1855498"/>
                <a:gd name="connsiteX63" fmla="*/ 590690 w 4011346"/>
                <a:gd name="connsiteY63" fmla="*/ 1488403 h 1855498"/>
                <a:gd name="connsiteX64" fmla="*/ 610713 w 4011346"/>
                <a:gd name="connsiteY64" fmla="*/ 1461705 h 1855498"/>
                <a:gd name="connsiteX65" fmla="*/ 630736 w 4011346"/>
                <a:gd name="connsiteY65" fmla="*/ 1488403 h 1855498"/>
                <a:gd name="connsiteX66" fmla="*/ 657434 w 4011346"/>
                <a:gd name="connsiteY66" fmla="*/ 1511763 h 1855498"/>
                <a:gd name="connsiteX67" fmla="*/ 674120 w 4011346"/>
                <a:gd name="connsiteY67" fmla="*/ 1518438 h 1855498"/>
                <a:gd name="connsiteX68" fmla="*/ 697481 w 4011346"/>
                <a:gd name="connsiteY68" fmla="*/ 1518438 h 1855498"/>
                <a:gd name="connsiteX69" fmla="*/ 717504 w 4011346"/>
                <a:gd name="connsiteY69" fmla="*/ 1505089 h 1855498"/>
                <a:gd name="connsiteX70" fmla="*/ 744202 w 4011346"/>
                <a:gd name="connsiteY70" fmla="*/ 1505089 h 1855498"/>
                <a:gd name="connsiteX71" fmla="*/ 760888 w 4011346"/>
                <a:gd name="connsiteY71" fmla="*/ 1501752 h 1855498"/>
                <a:gd name="connsiteX72" fmla="*/ 790923 w 4011346"/>
                <a:gd name="connsiteY72" fmla="*/ 1535124 h 1855498"/>
                <a:gd name="connsiteX73" fmla="*/ 797598 w 4011346"/>
                <a:gd name="connsiteY73" fmla="*/ 1508426 h 1855498"/>
                <a:gd name="connsiteX74" fmla="*/ 817621 w 4011346"/>
                <a:gd name="connsiteY74" fmla="*/ 1525112 h 1855498"/>
                <a:gd name="connsiteX75" fmla="*/ 837644 w 4011346"/>
                <a:gd name="connsiteY75" fmla="*/ 1501752 h 1855498"/>
                <a:gd name="connsiteX76" fmla="*/ 827633 w 4011346"/>
                <a:gd name="connsiteY76" fmla="*/ 1481728 h 1855498"/>
                <a:gd name="connsiteX77" fmla="*/ 810946 w 4011346"/>
                <a:gd name="connsiteY77" fmla="*/ 1468379 h 1855498"/>
                <a:gd name="connsiteX78" fmla="*/ 810946 w 4011346"/>
                <a:gd name="connsiteY78" fmla="*/ 1441682 h 1855498"/>
                <a:gd name="connsiteX79" fmla="*/ 810946 w 4011346"/>
                <a:gd name="connsiteY79" fmla="*/ 1428333 h 1855498"/>
                <a:gd name="connsiteX80" fmla="*/ 830970 w 4011346"/>
                <a:gd name="connsiteY80" fmla="*/ 1424995 h 1855498"/>
                <a:gd name="connsiteX81" fmla="*/ 840981 w 4011346"/>
                <a:gd name="connsiteY81" fmla="*/ 1421658 h 1855498"/>
                <a:gd name="connsiteX82" fmla="*/ 820958 w 4011346"/>
                <a:gd name="connsiteY82" fmla="*/ 1384949 h 1855498"/>
                <a:gd name="connsiteX83" fmla="*/ 854330 w 4011346"/>
                <a:gd name="connsiteY83" fmla="*/ 1378274 h 1855498"/>
                <a:gd name="connsiteX84" fmla="*/ 891040 w 4011346"/>
                <a:gd name="connsiteY84" fmla="*/ 1384949 h 1855498"/>
                <a:gd name="connsiteX85" fmla="*/ 964459 w 4011346"/>
                <a:gd name="connsiteY85" fmla="*/ 1341565 h 1855498"/>
                <a:gd name="connsiteX86" fmla="*/ 1001168 w 4011346"/>
                <a:gd name="connsiteY86" fmla="*/ 1341565 h 1855498"/>
                <a:gd name="connsiteX87" fmla="*/ 1027866 w 4011346"/>
                <a:gd name="connsiteY87" fmla="*/ 1318204 h 1855498"/>
                <a:gd name="connsiteX88" fmla="*/ 1047890 w 4011346"/>
                <a:gd name="connsiteY88" fmla="*/ 1328216 h 1855498"/>
                <a:gd name="connsiteX89" fmla="*/ 1067913 w 4011346"/>
                <a:gd name="connsiteY89" fmla="*/ 1338227 h 1855498"/>
                <a:gd name="connsiteX90" fmla="*/ 1087936 w 4011346"/>
                <a:gd name="connsiteY90" fmla="*/ 1364925 h 1855498"/>
                <a:gd name="connsiteX91" fmla="*/ 1074587 w 4011346"/>
                <a:gd name="connsiteY91" fmla="*/ 1378274 h 1855498"/>
                <a:gd name="connsiteX92" fmla="*/ 1104622 w 4011346"/>
                <a:gd name="connsiteY92" fmla="*/ 1378274 h 1855498"/>
                <a:gd name="connsiteX93" fmla="*/ 1107960 w 4011346"/>
                <a:gd name="connsiteY93" fmla="*/ 1394960 h 1855498"/>
                <a:gd name="connsiteX94" fmla="*/ 1121309 w 4011346"/>
                <a:gd name="connsiteY94" fmla="*/ 1378274 h 1855498"/>
                <a:gd name="connsiteX95" fmla="*/ 1134657 w 4011346"/>
                <a:gd name="connsiteY95" fmla="*/ 1391623 h 1855498"/>
                <a:gd name="connsiteX96" fmla="*/ 1134657 w 4011346"/>
                <a:gd name="connsiteY96" fmla="*/ 1411646 h 1855498"/>
                <a:gd name="connsiteX97" fmla="*/ 1148006 w 4011346"/>
                <a:gd name="connsiteY97" fmla="*/ 1408309 h 1855498"/>
                <a:gd name="connsiteX98" fmla="*/ 1208076 w 4011346"/>
                <a:gd name="connsiteY98" fmla="*/ 1361588 h 1855498"/>
                <a:gd name="connsiteX99" fmla="*/ 1211414 w 4011346"/>
                <a:gd name="connsiteY99" fmla="*/ 1381611 h 1855498"/>
                <a:gd name="connsiteX100" fmla="*/ 1244786 w 4011346"/>
                <a:gd name="connsiteY100" fmla="*/ 1401635 h 1855498"/>
                <a:gd name="connsiteX101" fmla="*/ 1264809 w 4011346"/>
                <a:gd name="connsiteY101" fmla="*/ 1431670 h 1855498"/>
                <a:gd name="connsiteX102" fmla="*/ 1298181 w 4011346"/>
                <a:gd name="connsiteY102" fmla="*/ 1538461 h 1855498"/>
                <a:gd name="connsiteX103" fmla="*/ 1308193 w 4011346"/>
                <a:gd name="connsiteY103" fmla="*/ 1495077 h 1855498"/>
                <a:gd name="connsiteX104" fmla="*/ 1344903 w 4011346"/>
                <a:gd name="connsiteY104" fmla="*/ 1515100 h 1855498"/>
                <a:gd name="connsiteX105" fmla="*/ 1388287 w 4011346"/>
                <a:gd name="connsiteY105" fmla="*/ 1515100 h 1855498"/>
                <a:gd name="connsiteX106" fmla="*/ 1394961 w 4011346"/>
                <a:gd name="connsiteY106" fmla="*/ 1538461 h 1855498"/>
                <a:gd name="connsiteX107" fmla="*/ 1435008 w 4011346"/>
                <a:gd name="connsiteY107" fmla="*/ 1561822 h 1855498"/>
                <a:gd name="connsiteX108" fmla="*/ 1465043 w 4011346"/>
                <a:gd name="connsiteY108" fmla="*/ 1561822 h 1855498"/>
                <a:gd name="connsiteX109" fmla="*/ 1491741 w 4011346"/>
                <a:gd name="connsiteY109" fmla="*/ 1575171 h 1855498"/>
                <a:gd name="connsiteX110" fmla="*/ 1535125 w 4011346"/>
                <a:gd name="connsiteY110" fmla="*/ 1531787 h 1855498"/>
                <a:gd name="connsiteX111" fmla="*/ 1571834 w 4011346"/>
                <a:gd name="connsiteY111" fmla="*/ 1511763 h 1855498"/>
                <a:gd name="connsiteX112" fmla="*/ 1608544 w 4011346"/>
                <a:gd name="connsiteY112" fmla="*/ 1515100 h 1855498"/>
                <a:gd name="connsiteX113" fmla="*/ 1655265 w 4011346"/>
                <a:gd name="connsiteY113" fmla="*/ 1528449 h 1855498"/>
                <a:gd name="connsiteX114" fmla="*/ 1681963 w 4011346"/>
                <a:gd name="connsiteY114" fmla="*/ 1545136 h 1855498"/>
                <a:gd name="connsiteX115" fmla="*/ 1735358 w 4011346"/>
                <a:gd name="connsiteY115" fmla="*/ 1538461 h 1855498"/>
                <a:gd name="connsiteX116" fmla="*/ 1745370 w 4011346"/>
                <a:gd name="connsiteY116" fmla="*/ 1518438 h 1855498"/>
                <a:gd name="connsiteX117" fmla="*/ 1738695 w 4011346"/>
                <a:gd name="connsiteY117" fmla="*/ 1498414 h 1855498"/>
                <a:gd name="connsiteX118" fmla="*/ 1765393 w 4011346"/>
                <a:gd name="connsiteY118" fmla="*/ 1471717 h 1855498"/>
                <a:gd name="connsiteX119" fmla="*/ 1778742 w 4011346"/>
                <a:gd name="connsiteY119" fmla="*/ 1468379 h 1855498"/>
                <a:gd name="connsiteX120" fmla="*/ 1812114 w 4011346"/>
                <a:gd name="connsiteY120" fmla="*/ 1485065 h 1855498"/>
                <a:gd name="connsiteX121" fmla="*/ 1852161 w 4011346"/>
                <a:gd name="connsiteY121" fmla="*/ 1498414 h 1855498"/>
                <a:gd name="connsiteX122" fmla="*/ 1858836 w 4011346"/>
                <a:gd name="connsiteY122" fmla="*/ 1525112 h 1855498"/>
                <a:gd name="connsiteX123" fmla="*/ 1872184 w 4011346"/>
                <a:gd name="connsiteY123" fmla="*/ 1531787 h 1855498"/>
                <a:gd name="connsiteX124" fmla="*/ 1902219 w 4011346"/>
                <a:gd name="connsiteY124" fmla="*/ 1535124 h 1855498"/>
                <a:gd name="connsiteX125" fmla="*/ 1932254 w 4011346"/>
                <a:gd name="connsiteY125" fmla="*/ 1518438 h 1855498"/>
                <a:gd name="connsiteX126" fmla="*/ 1962290 w 4011346"/>
                <a:gd name="connsiteY126" fmla="*/ 1531787 h 1855498"/>
                <a:gd name="connsiteX127" fmla="*/ 1985650 w 4011346"/>
                <a:gd name="connsiteY127" fmla="*/ 1545136 h 1855498"/>
                <a:gd name="connsiteX128" fmla="*/ 1995662 w 4011346"/>
                <a:gd name="connsiteY128" fmla="*/ 1555147 h 1855498"/>
                <a:gd name="connsiteX129" fmla="*/ 2032371 w 4011346"/>
                <a:gd name="connsiteY129" fmla="*/ 1575171 h 1855498"/>
                <a:gd name="connsiteX130" fmla="*/ 2069081 w 4011346"/>
                <a:gd name="connsiteY130" fmla="*/ 1571833 h 1855498"/>
                <a:gd name="connsiteX131" fmla="*/ 2142500 w 4011346"/>
                <a:gd name="connsiteY131" fmla="*/ 1528449 h 1855498"/>
                <a:gd name="connsiteX132" fmla="*/ 2195895 w 4011346"/>
                <a:gd name="connsiteY132" fmla="*/ 1541798 h 1855498"/>
                <a:gd name="connsiteX133" fmla="*/ 2225930 w 4011346"/>
                <a:gd name="connsiteY133" fmla="*/ 1551810 h 1855498"/>
                <a:gd name="connsiteX134" fmla="*/ 2259303 w 4011346"/>
                <a:gd name="connsiteY134" fmla="*/ 1538461 h 1855498"/>
                <a:gd name="connsiteX135" fmla="*/ 2262640 w 4011346"/>
                <a:gd name="connsiteY135" fmla="*/ 1511763 h 1855498"/>
                <a:gd name="connsiteX136" fmla="*/ 2282663 w 4011346"/>
                <a:gd name="connsiteY136" fmla="*/ 1481728 h 1855498"/>
                <a:gd name="connsiteX137" fmla="*/ 2299349 w 4011346"/>
                <a:gd name="connsiteY137" fmla="*/ 1428333 h 1855498"/>
                <a:gd name="connsiteX138" fmla="*/ 2282663 w 4011346"/>
                <a:gd name="connsiteY138" fmla="*/ 1431670 h 1855498"/>
                <a:gd name="connsiteX139" fmla="*/ 2312698 w 4011346"/>
                <a:gd name="connsiteY139" fmla="*/ 1404972 h 1855498"/>
                <a:gd name="connsiteX140" fmla="*/ 2339396 w 4011346"/>
                <a:gd name="connsiteY140" fmla="*/ 1401635 h 1855498"/>
                <a:gd name="connsiteX141" fmla="*/ 2396129 w 4011346"/>
                <a:gd name="connsiteY141" fmla="*/ 1411646 h 1855498"/>
                <a:gd name="connsiteX142" fmla="*/ 2436176 w 4011346"/>
                <a:gd name="connsiteY142" fmla="*/ 1438344 h 1855498"/>
                <a:gd name="connsiteX143" fmla="*/ 2462873 w 4011346"/>
                <a:gd name="connsiteY143" fmla="*/ 1468379 h 1855498"/>
                <a:gd name="connsiteX144" fmla="*/ 2469548 w 4011346"/>
                <a:gd name="connsiteY144" fmla="*/ 1505089 h 1855498"/>
                <a:gd name="connsiteX145" fmla="*/ 2476222 w 4011346"/>
                <a:gd name="connsiteY145" fmla="*/ 1545136 h 1855498"/>
                <a:gd name="connsiteX146" fmla="*/ 2486234 w 4011346"/>
                <a:gd name="connsiteY146" fmla="*/ 1565159 h 1855498"/>
                <a:gd name="connsiteX147" fmla="*/ 2529618 w 4011346"/>
                <a:gd name="connsiteY147" fmla="*/ 1578508 h 1855498"/>
                <a:gd name="connsiteX148" fmla="*/ 2549641 w 4011346"/>
                <a:gd name="connsiteY148" fmla="*/ 1598531 h 1855498"/>
                <a:gd name="connsiteX149" fmla="*/ 2562990 w 4011346"/>
                <a:gd name="connsiteY149" fmla="*/ 1631903 h 1855498"/>
                <a:gd name="connsiteX150" fmla="*/ 2586351 w 4011346"/>
                <a:gd name="connsiteY150" fmla="*/ 1625229 h 1855498"/>
                <a:gd name="connsiteX151" fmla="*/ 2606374 w 4011346"/>
                <a:gd name="connsiteY151" fmla="*/ 1615217 h 1855498"/>
                <a:gd name="connsiteX152" fmla="*/ 2639746 w 4011346"/>
                <a:gd name="connsiteY152" fmla="*/ 1598531 h 1855498"/>
                <a:gd name="connsiteX153" fmla="*/ 2643084 w 4011346"/>
                <a:gd name="connsiteY153" fmla="*/ 1615217 h 1855498"/>
                <a:gd name="connsiteX154" fmla="*/ 2626398 w 4011346"/>
                <a:gd name="connsiteY154" fmla="*/ 1645252 h 1855498"/>
                <a:gd name="connsiteX155" fmla="*/ 2616386 w 4011346"/>
                <a:gd name="connsiteY155" fmla="*/ 1681962 h 1855498"/>
                <a:gd name="connsiteX156" fmla="*/ 2603037 w 4011346"/>
                <a:gd name="connsiteY156" fmla="*/ 1735357 h 1855498"/>
                <a:gd name="connsiteX157" fmla="*/ 2579676 w 4011346"/>
                <a:gd name="connsiteY157" fmla="*/ 1708660 h 1855498"/>
                <a:gd name="connsiteX158" fmla="*/ 2552979 w 4011346"/>
                <a:gd name="connsiteY158" fmla="*/ 1732020 h 1855498"/>
                <a:gd name="connsiteX159" fmla="*/ 2559653 w 4011346"/>
                <a:gd name="connsiteY159" fmla="*/ 1758718 h 1855498"/>
                <a:gd name="connsiteX160" fmla="*/ 2559653 w 4011346"/>
                <a:gd name="connsiteY160" fmla="*/ 1795427 h 1855498"/>
                <a:gd name="connsiteX161" fmla="*/ 2549641 w 4011346"/>
                <a:gd name="connsiteY161" fmla="*/ 1815451 h 1855498"/>
                <a:gd name="connsiteX162" fmla="*/ 2589688 w 4011346"/>
                <a:gd name="connsiteY162" fmla="*/ 1795427 h 1855498"/>
                <a:gd name="connsiteX163" fmla="*/ 2626398 w 4011346"/>
                <a:gd name="connsiteY163" fmla="*/ 1805439 h 1855498"/>
                <a:gd name="connsiteX164" fmla="*/ 2653095 w 4011346"/>
                <a:gd name="connsiteY164" fmla="*/ 1782079 h 1855498"/>
                <a:gd name="connsiteX165" fmla="*/ 2683130 w 4011346"/>
                <a:gd name="connsiteY165" fmla="*/ 1728683 h 1855498"/>
                <a:gd name="connsiteX166" fmla="*/ 2753212 w 4011346"/>
                <a:gd name="connsiteY166" fmla="*/ 1641915 h 1855498"/>
                <a:gd name="connsiteX167" fmla="*/ 2783247 w 4011346"/>
                <a:gd name="connsiteY167" fmla="*/ 1571833 h 1855498"/>
                <a:gd name="connsiteX168" fmla="*/ 2803271 w 4011346"/>
                <a:gd name="connsiteY168" fmla="*/ 1468379 h 1855498"/>
                <a:gd name="connsiteX169" fmla="*/ 2793259 w 4011346"/>
                <a:gd name="connsiteY169" fmla="*/ 1418321 h 1855498"/>
                <a:gd name="connsiteX170" fmla="*/ 2769898 w 4011346"/>
                <a:gd name="connsiteY170" fmla="*/ 1384949 h 1855498"/>
                <a:gd name="connsiteX171" fmla="*/ 2726514 w 4011346"/>
                <a:gd name="connsiteY171" fmla="*/ 1384949 h 1855498"/>
                <a:gd name="connsiteX172" fmla="*/ 2699817 w 4011346"/>
                <a:gd name="connsiteY172" fmla="*/ 1384949 h 1855498"/>
                <a:gd name="connsiteX173" fmla="*/ 2683130 w 4011346"/>
                <a:gd name="connsiteY173" fmla="*/ 1364925 h 1855498"/>
                <a:gd name="connsiteX174" fmla="*/ 2669781 w 4011346"/>
                <a:gd name="connsiteY174" fmla="*/ 1344902 h 1855498"/>
                <a:gd name="connsiteX175" fmla="*/ 2763224 w 4011346"/>
                <a:gd name="connsiteY175" fmla="*/ 1228099 h 1855498"/>
                <a:gd name="connsiteX176" fmla="*/ 2846654 w 4011346"/>
                <a:gd name="connsiteY176" fmla="*/ 1161355 h 1855498"/>
                <a:gd name="connsiteX177" fmla="*/ 2890038 w 4011346"/>
                <a:gd name="connsiteY177" fmla="*/ 1137994 h 1855498"/>
                <a:gd name="connsiteX178" fmla="*/ 2933422 w 4011346"/>
                <a:gd name="connsiteY178" fmla="*/ 1158017 h 1855498"/>
                <a:gd name="connsiteX179" fmla="*/ 2950109 w 4011346"/>
                <a:gd name="connsiteY179" fmla="*/ 1141331 h 1855498"/>
                <a:gd name="connsiteX180" fmla="*/ 2993492 w 4011346"/>
                <a:gd name="connsiteY180" fmla="*/ 1158017 h 1855498"/>
                <a:gd name="connsiteX181" fmla="*/ 3006841 w 4011346"/>
                <a:gd name="connsiteY181" fmla="*/ 1124645 h 1855498"/>
                <a:gd name="connsiteX182" fmla="*/ 3053563 w 4011346"/>
                <a:gd name="connsiteY182" fmla="*/ 1134657 h 1855498"/>
                <a:gd name="connsiteX183" fmla="*/ 3070249 w 4011346"/>
                <a:gd name="connsiteY183" fmla="*/ 1151343 h 1855498"/>
                <a:gd name="connsiteX184" fmla="*/ 3060237 w 4011346"/>
                <a:gd name="connsiteY184" fmla="*/ 1171366 h 1855498"/>
                <a:gd name="connsiteX185" fmla="*/ 3123644 w 4011346"/>
                <a:gd name="connsiteY185" fmla="*/ 1154680 h 1855498"/>
                <a:gd name="connsiteX186" fmla="*/ 3140330 w 4011346"/>
                <a:gd name="connsiteY186" fmla="*/ 1141331 h 1855498"/>
                <a:gd name="connsiteX187" fmla="*/ 3123644 w 4011346"/>
                <a:gd name="connsiteY187" fmla="*/ 1127982 h 1855498"/>
                <a:gd name="connsiteX188" fmla="*/ 3143668 w 4011346"/>
                <a:gd name="connsiteY188" fmla="*/ 1087936 h 1855498"/>
                <a:gd name="connsiteX189" fmla="*/ 3190389 w 4011346"/>
                <a:gd name="connsiteY189" fmla="*/ 1017854 h 1855498"/>
                <a:gd name="connsiteX190" fmla="*/ 3233773 w 4011346"/>
                <a:gd name="connsiteY190" fmla="*/ 1014517 h 1855498"/>
                <a:gd name="connsiteX191" fmla="*/ 3273819 w 4011346"/>
                <a:gd name="connsiteY191" fmla="*/ 1024528 h 1855498"/>
                <a:gd name="connsiteX192" fmla="*/ 3277157 w 4011346"/>
                <a:gd name="connsiteY192" fmla="*/ 1081261 h 1855498"/>
                <a:gd name="connsiteX193" fmla="*/ 3320541 w 4011346"/>
                <a:gd name="connsiteY193" fmla="*/ 1037877 h 1855498"/>
                <a:gd name="connsiteX194" fmla="*/ 3343901 w 4011346"/>
                <a:gd name="connsiteY194" fmla="*/ 1021191 h 1855498"/>
                <a:gd name="connsiteX195" fmla="*/ 3350576 w 4011346"/>
                <a:gd name="connsiteY195" fmla="*/ 987819 h 1855498"/>
                <a:gd name="connsiteX196" fmla="*/ 3377273 w 4011346"/>
                <a:gd name="connsiteY196" fmla="*/ 971133 h 1855498"/>
                <a:gd name="connsiteX197" fmla="*/ 3407309 w 4011346"/>
                <a:gd name="connsiteY197" fmla="*/ 981144 h 1855498"/>
                <a:gd name="connsiteX198" fmla="*/ 3373936 w 4011346"/>
                <a:gd name="connsiteY198" fmla="*/ 1011179 h 1855498"/>
                <a:gd name="connsiteX199" fmla="*/ 3360587 w 4011346"/>
                <a:gd name="connsiteY199" fmla="*/ 1061238 h 1855498"/>
                <a:gd name="connsiteX200" fmla="*/ 3323878 w 4011346"/>
                <a:gd name="connsiteY200" fmla="*/ 1101284 h 1855498"/>
                <a:gd name="connsiteX201" fmla="*/ 3210412 w 4011346"/>
                <a:gd name="connsiteY201" fmla="*/ 1198064 h 1855498"/>
                <a:gd name="connsiteX202" fmla="*/ 3163691 w 4011346"/>
                <a:gd name="connsiteY202" fmla="*/ 1268146 h 1855498"/>
                <a:gd name="connsiteX203" fmla="*/ 3160354 w 4011346"/>
                <a:gd name="connsiteY203" fmla="*/ 1341565 h 1855498"/>
                <a:gd name="connsiteX204" fmla="*/ 3170365 w 4011346"/>
                <a:gd name="connsiteY204" fmla="*/ 1431670 h 1855498"/>
                <a:gd name="connsiteX205" fmla="*/ 3190389 w 4011346"/>
                <a:gd name="connsiteY205" fmla="*/ 1495077 h 1855498"/>
                <a:gd name="connsiteX206" fmla="*/ 3217087 w 4011346"/>
                <a:gd name="connsiteY206" fmla="*/ 1485065 h 1855498"/>
                <a:gd name="connsiteX207" fmla="*/ 3240447 w 4011346"/>
                <a:gd name="connsiteY207" fmla="*/ 1418321 h 1855498"/>
                <a:gd name="connsiteX208" fmla="*/ 3270482 w 4011346"/>
                <a:gd name="connsiteY208" fmla="*/ 1414984 h 1855498"/>
                <a:gd name="connsiteX209" fmla="*/ 3287168 w 4011346"/>
                <a:gd name="connsiteY209" fmla="*/ 1354914 h 1855498"/>
                <a:gd name="connsiteX210" fmla="*/ 3313866 w 4011346"/>
                <a:gd name="connsiteY210" fmla="*/ 1344902 h 1855498"/>
                <a:gd name="connsiteX211" fmla="*/ 3313866 w 4011346"/>
                <a:gd name="connsiteY211" fmla="*/ 1314867 h 1855498"/>
                <a:gd name="connsiteX212" fmla="*/ 3337227 w 4011346"/>
                <a:gd name="connsiteY212" fmla="*/ 1278157 h 1855498"/>
                <a:gd name="connsiteX213" fmla="*/ 3330552 w 4011346"/>
                <a:gd name="connsiteY213" fmla="*/ 1234773 h 1855498"/>
                <a:gd name="connsiteX214" fmla="*/ 3333890 w 4011346"/>
                <a:gd name="connsiteY214" fmla="*/ 1204738 h 1855498"/>
                <a:gd name="connsiteX215" fmla="*/ 3323878 w 4011346"/>
                <a:gd name="connsiteY215" fmla="*/ 1194727 h 1855498"/>
                <a:gd name="connsiteX216" fmla="*/ 3363925 w 4011346"/>
                <a:gd name="connsiteY216" fmla="*/ 1107959 h 1855498"/>
                <a:gd name="connsiteX217" fmla="*/ 3383948 w 4011346"/>
                <a:gd name="connsiteY217" fmla="*/ 1117971 h 1855498"/>
                <a:gd name="connsiteX218" fmla="*/ 3410646 w 4011346"/>
                <a:gd name="connsiteY218" fmla="*/ 1091273 h 1855498"/>
                <a:gd name="connsiteX219" fmla="*/ 3420657 w 4011346"/>
                <a:gd name="connsiteY219" fmla="*/ 1117971 h 1855498"/>
                <a:gd name="connsiteX220" fmla="*/ 3447355 w 4011346"/>
                <a:gd name="connsiteY220" fmla="*/ 1101284 h 1855498"/>
                <a:gd name="connsiteX221" fmla="*/ 3477390 w 4011346"/>
                <a:gd name="connsiteY221" fmla="*/ 1091273 h 1855498"/>
                <a:gd name="connsiteX222" fmla="*/ 3514100 w 4011346"/>
                <a:gd name="connsiteY222" fmla="*/ 1117971 h 1855498"/>
                <a:gd name="connsiteX223" fmla="*/ 3574170 w 4011346"/>
                <a:gd name="connsiteY223" fmla="*/ 1051226 h 1855498"/>
                <a:gd name="connsiteX224" fmla="*/ 3637577 w 4011346"/>
                <a:gd name="connsiteY224" fmla="*/ 1004505 h 1855498"/>
                <a:gd name="connsiteX225" fmla="*/ 3690973 w 4011346"/>
                <a:gd name="connsiteY225" fmla="*/ 967795 h 1855498"/>
                <a:gd name="connsiteX226" fmla="*/ 3741031 w 4011346"/>
                <a:gd name="connsiteY226" fmla="*/ 994493 h 1855498"/>
                <a:gd name="connsiteX227" fmla="*/ 3751043 w 4011346"/>
                <a:gd name="connsiteY227" fmla="*/ 967795 h 1855498"/>
                <a:gd name="connsiteX228" fmla="*/ 3727682 w 4011346"/>
                <a:gd name="connsiteY228" fmla="*/ 901051 h 1855498"/>
                <a:gd name="connsiteX229" fmla="*/ 3700984 w 4011346"/>
                <a:gd name="connsiteY229" fmla="*/ 884365 h 1855498"/>
                <a:gd name="connsiteX230" fmla="*/ 3697647 w 4011346"/>
                <a:gd name="connsiteY230" fmla="*/ 854330 h 1855498"/>
                <a:gd name="connsiteX231" fmla="*/ 3751043 w 4011346"/>
                <a:gd name="connsiteY231" fmla="*/ 861004 h 1855498"/>
                <a:gd name="connsiteX232" fmla="*/ 3774403 w 4011346"/>
                <a:gd name="connsiteY232" fmla="*/ 817620 h 1855498"/>
                <a:gd name="connsiteX233" fmla="*/ 3767729 w 4011346"/>
                <a:gd name="connsiteY233" fmla="*/ 790922 h 1855498"/>
                <a:gd name="connsiteX234" fmla="*/ 3794427 w 4011346"/>
                <a:gd name="connsiteY234" fmla="*/ 757550 h 1855498"/>
                <a:gd name="connsiteX235" fmla="*/ 3804438 w 4011346"/>
                <a:gd name="connsiteY235" fmla="*/ 800934 h 1855498"/>
                <a:gd name="connsiteX236" fmla="*/ 3827799 w 4011346"/>
                <a:gd name="connsiteY236" fmla="*/ 817620 h 1855498"/>
                <a:gd name="connsiteX237" fmla="*/ 3874520 w 4011346"/>
                <a:gd name="connsiteY237" fmla="*/ 837644 h 1855498"/>
                <a:gd name="connsiteX238" fmla="*/ 3894544 w 4011346"/>
                <a:gd name="connsiteY238" fmla="*/ 864341 h 1855498"/>
                <a:gd name="connsiteX239" fmla="*/ 3941265 w 4011346"/>
                <a:gd name="connsiteY239" fmla="*/ 887702 h 1855498"/>
                <a:gd name="connsiteX240" fmla="*/ 3947939 w 4011346"/>
                <a:gd name="connsiteY240" fmla="*/ 874353 h 1855498"/>
                <a:gd name="connsiteX241" fmla="*/ 3957951 w 4011346"/>
                <a:gd name="connsiteY241" fmla="*/ 810946 h 1855498"/>
                <a:gd name="connsiteX242" fmla="*/ 4004672 w 4011346"/>
                <a:gd name="connsiteY242" fmla="*/ 804271 h 1855498"/>
                <a:gd name="connsiteX243" fmla="*/ 4011346 w 4011346"/>
                <a:gd name="connsiteY243" fmla="*/ 770899 h 1855498"/>
                <a:gd name="connsiteX244" fmla="*/ 3967963 w 4011346"/>
                <a:gd name="connsiteY244" fmla="*/ 734190 h 1855498"/>
                <a:gd name="connsiteX245" fmla="*/ 3921241 w 4011346"/>
                <a:gd name="connsiteY245" fmla="*/ 717503 h 1855498"/>
                <a:gd name="connsiteX246" fmla="*/ 3907892 w 4011346"/>
                <a:gd name="connsiteY246" fmla="*/ 720841 h 1855498"/>
                <a:gd name="connsiteX247" fmla="*/ 3907892 w 4011346"/>
                <a:gd name="connsiteY247" fmla="*/ 754213 h 1855498"/>
                <a:gd name="connsiteX248" fmla="*/ 3887869 w 4011346"/>
                <a:gd name="connsiteY248" fmla="*/ 747538 h 1855498"/>
                <a:gd name="connsiteX249" fmla="*/ 3874520 w 4011346"/>
                <a:gd name="connsiteY249" fmla="*/ 694143 h 1855498"/>
                <a:gd name="connsiteX250" fmla="*/ 3817787 w 4011346"/>
                <a:gd name="connsiteY250" fmla="*/ 630736 h 1855498"/>
                <a:gd name="connsiteX251" fmla="*/ 3717671 w 4011346"/>
                <a:gd name="connsiteY251" fmla="*/ 553979 h 1855498"/>
                <a:gd name="connsiteX252" fmla="*/ 3664275 w 4011346"/>
                <a:gd name="connsiteY252" fmla="*/ 533956 h 1855498"/>
                <a:gd name="connsiteX253" fmla="*/ 3584181 w 4011346"/>
                <a:gd name="connsiteY253" fmla="*/ 527282 h 1855498"/>
                <a:gd name="connsiteX254" fmla="*/ 3520774 w 4011346"/>
                <a:gd name="connsiteY254" fmla="*/ 510595 h 1855498"/>
                <a:gd name="connsiteX255" fmla="*/ 3530786 w 4011346"/>
                <a:gd name="connsiteY255" fmla="*/ 550642 h 1855498"/>
                <a:gd name="connsiteX256" fmla="*/ 3537460 w 4011346"/>
                <a:gd name="connsiteY256" fmla="*/ 577340 h 1855498"/>
                <a:gd name="connsiteX257" fmla="*/ 3507425 w 4011346"/>
                <a:gd name="connsiteY257" fmla="*/ 600700 h 1855498"/>
                <a:gd name="connsiteX258" fmla="*/ 3477390 w 4011346"/>
                <a:gd name="connsiteY258" fmla="*/ 574003 h 1855498"/>
                <a:gd name="connsiteX259" fmla="*/ 3477390 w 4011346"/>
                <a:gd name="connsiteY259" fmla="*/ 553979 h 1855498"/>
                <a:gd name="connsiteX260" fmla="*/ 3504088 w 4011346"/>
                <a:gd name="connsiteY260" fmla="*/ 533956 h 1855498"/>
                <a:gd name="connsiteX261" fmla="*/ 3467379 w 4011346"/>
                <a:gd name="connsiteY261" fmla="*/ 520607 h 1855498"/>
                <a:gd name="connsiteX262" fmla="*/ 3450692 w 4011346"/>
                <a:gd name="connsiteY262" fmla="*/ 547305 h 1855498"/>
                <a:gd name="connsiteX263" fmla="*/ 3440681 w 4011346"/>
                <a:gd name="connsiteY263" fmla="*/ 560654 h 1855498"/>
                <a:gd name="connsiteX264" fmla="*/ 3357250 w 4011346"/>
                <a:gd name="connsiteY264" fmla="*/ 547305 h 1855498"/>
                <a:gd name="connsiteX265" fmla="*/ 3297180 w 4011346"/>
                <a:gd name="connsiteY265" fmla="*/ 553979 h 1855498"/>
                <a:gd name="connsiteX266" fmla="*/ 3267145 w 4011346"/>
                <a:gd name="connsiteY266" fmla="*/ 530619 h 1855498"/>
                <a:gd name="connsiteX267" fmla="*/ 3267145 w 4011346"/>
                <a:gd name="connsiteY267" fmla="*/ 493909 h 1855498"/>
                <a:gd name="connsiteX268" fmla="*/ 3203738 w 4011346"/>
                <a:gd name="connsiteY268" fmla="*/ 437176 h 1855498"/>
                <a:gd name="connsiteX269" fmla="*/ 3076923 w 4011346"/>
                <a:gd name="connsiteY269" fmla="*/ 443851 h 1855498"/>
                <a:gd name="connsiteX270" fmla="*/ 3043551 w 4011346"/>
                <a:gd name="connsiteY270" fmla="*/ 420490 h 1855498"/>
                <a:gd name="connsiteX271" fmla="*/ 3000167 w 4011346"/>
                <a:gd name="connsiteY271" fmla="*/ 373769 h 1855498"/>
                <a:gd name="connsiteX272" fmla="*/ 3013516 w 4011346"/>
                <a:gd name="connsiteY272" fmla="*/ 367095 h 1855498"/>
                <a:gd name="connsiteX273" fmla="*/ 3000167 w 4011346"/>
                <a:gd name="connsiteY273" fmla="*/ 347071 h 1855498"/>
                <a:gd name="connsiteX274" fmla="*/ 2970132 w 4011346"/>
                <a:gd name="connsiteY274" fmla="*/ 343734 h 1855498"/>
                <a:gd name="connsiteX275" fmla="*/ 2920073 w 4011346"/>
                <a:gd name="connsiteY275" fmla="*/ 390455 h 1855498"/>
                <a:gd name="connsiteX276" fmla="*/ 2920073 w 4011346"/>
                <a:gd name="connsiteY276" fmla="*/ 390455 h 1855498"/>
                <a:gd name="connsiteX277" fmla="*/ 2916736 w 4011346"/>
                <a:gd name="connsiteY277" fmla="*/ 340397 h 1855498"/>
                <a:gd name="connsiteX278" fmla="*/ 2936760 w 4011346"/>
                <a:gd name="connsiteY278" fmla="*/ 337060 h 1855498"/>
                <a:gd name="connsiteX279" fmla="*/ 2866678 w 4011346"/>
                <a:gd name="connsiteY279" fmla="*/ 307025 h 1855498"/>
                <a:gd name="connsiteX280" fmla="*/ 2813282 w 4011346"/>
                <a:gd name="connsiteY280" fmla="*/ 303687 h 1855498"/>
                <a:gd name="connsiteX281" fmla="*/ 2793259 w 4011346"/>
                <a:gd name="connsiteY281" fmla="*/ 327048 h 1855498"/>
                <a:gd name="connsiteX282" fmla="*/ 2743200 w 4011346"/>
                <a:gd name="connsiteY282" fmla="*/ 337060 h 1855498"/>
                <a:gd name="connsiteX283" fmla="*/ 2786584 w 4011346"/>
                <a:gd name="connsiteY283" fmla="*/ 347071 h 1855498"/>
                <a:gd name="connsiteX284" fmla="*/ 2763224 w 4011346"/>
                <a:gd name="connsiteY284" fmla="*/ 367095 h 1855498"/>
                <a:gd name="connsiteX285" fmla="*/ 2769898 w 4011346"/>
                <a:gd name="connsiteY285" fmla="*/ 417153 h 1855498"/>
                <a:gd name="connsiteX286" fmla="*/ 2749875 w 4011346"/>
                <a:gd name="connsiteY286" fmla="*/ 400467 h 1855498"/>
                <a:gd name="connsiteX287" fmla="*/ 2733189 w 4011346"/>
                <a:gd name="connsiteY287" fmla="*/ 413816 h 1855498"/>
                <a:gd name="connsiteX288" fmla="*/ 2666444 w 4011346"/>
                <a:gd name="connsiteY288" fmla="*/ 403804 h 1855498"/>
                <a:gd name="connsiteX289" fmla="*/ 2636409 w 4011346"/>
                <a:gd name="connsiteY289" fmla="*/ 413816 h 1855498"/>
                <a:gd name="connsiteX290" fmla="*/ 2603037 w 4011346"/>
                <a:gd name="connsiteY290" fmla="*/ 373769 h 1855498"/>
                <a:gd name="connsiteX291" fmla="*/ 2569665 w 4011346"/>
                <a:gd name="connsiteY291" fmla="*/ 457200 h 1855498"/>
                <a:gd name="connsiteX292" fmla="*/ 2552979 w 4011346"/>
                <a:gd name="connsiteY292" fmla="*/ 477223 h 1855498"/>
                <a:gd name="connsiteX293" fmla="*/ 2469548 w 4011346"/>
                <a:gd name="connsiteY293" fmla="*/ 340397 h 1855498"/>
                <a:gd name="connsiteX294" fmla="*/ 2446187 w 4011346"/>
                <a:gd name="connsiteY294" fmla="*/ 357083 h 1855498"/>
                <a:gd name="connsiteX295" fmla="*/ 2442850 w 4011346"/>
                <a:gd name="connsiteY295" fmla="*/ 323711 h 1855498"/>
                <a:gd name="connsiteX296" fmla="*/ 2449525 w 4011346"/>
                <a:gd name="connsiteY296" fmla="*/ 253629 h 1855498"/>
                <a:gd name="connsiteX297" fmla="*/ 2386117 w 4011346"/>
                <a:gd name="connsiteY297" fmla="*/ 226931 h 1855498"/>
                <a:gd name="connsiteX298" fmla="*/ 2369431 w 4011346"/>
                <a:gd name="connsiteY298" fmla="*/ 266978 h 1855498"/>
                <a:gd name="connsiteX299" fmla="*/ 2379443 w 4011346"/>
                <a:gd name="connsiteY299" fmla="*/ 290338 h 1855498"/>
                <a:gd name="connsiteX300" fmla="*/ 2376106 w 4011346"/>
                <a:gd name="connsiteY300" fmla="*/ 310362 h 1855498"/>
                <a:gd name="connsiteX301" fmla="*/ 2352745 w 4011346"/>
                <a:gd name="connsiteY301" fmla="*/ 287001 h 1855498"/>
                <a:gd name="connsiteX302" fmla="*/ 2316036 w 4011346"/>
                <a:gd name="connsiteY302" fmla="*/ 293676 h 1855498"/>
                <a:gd name="connsiteX303" fmla="*/ 2272652 w 4011346"/>
                <a:gd name="connsiteY303" fmla="*/ 280327 h 1855498"/>
                <a:gd name="connsiteX304" fmla="*/ 2245954 w 4011346"/>
                <a:gd name="connsiteY304" fmla="*/ 240280 h 1855498"/>
                <a:gd name="connsiteX305" fmla="*/ 2209244 w 4011346"/>
                <a:gd name="connsiteY305" fmla="*/ 236943 h 1855498"/>
                <a:gd name="connsiteX306" fmla="*/ 2159186 w 4011346"/>
                <a:gd name="connsiteY306" fmla="*/ 226931 h 1855498"/>
                <a:gd name="connsiteX307" fmla="*/ 2132488 w 4011346"/>
                <a:gd name="connsiteY307" fmla="*/ 243617 h 1855498"/>
                <a:gd name="connsiteX308" fmla="*/ 2115802 w 4011346"/>
                <a:gd name="connsiteY308" fmla="*/ 256966 h 1855498"/>
                <a:gd name="connsiteX309" fmla="*/ 2115802 w 4011346"/>
                <a:gd name="connsiteY309" fmla="*/ 226931 h 1855498"/>
                <a:gd name="connsiteX310" fmla="*/ 2082430 w 4011346"/>
                <a:gd name="connsiteY310" fmla="*/ 223594 h 1855498"/>
                <a:gd name="connsiteX311" fmla="*/ 2045720 w 4011346"/>
                <a:gd name="connsiteY311" fmla="*/ 196896 h 1855498"/>
                <a:gd name="connsiteX312" fmla="*/ 2025697 w 4011346"/>
                <a:gd name="connsiteY312" fmla="*/ 226931 h 1855498"/>
                <a:gd name="connsiteX313" fmla="*/ 2055732 w 4011346"/>
                <a:gd name="connsiteY313" fmla="*/ 223594 h 1855498"/>
                <a:gd name="connsiteX314" fmla="*/ 2045720 w 4011346"/>
                <a:gd name="connsiteY314" fmla="*/ 250292 h 1855498"/>
                <a:gd name="connsiteX315" fmla="*/ 1988987 w 4011346"/>
                <a:gd name="connsiteY315" fmla="*/ 270315 h 1855498"/>
                <a:gd name="connsiteX316" fmla="*/ 1935592 w 4011346"/>
                <a:gd name="connsiteY316" fmla="*/ 280327 h 1855498"/>
                <a:gd name="connsiteX317" fmla="*/ 1995662 w 4011346"/>
                <a:gd name="connsiteY317" fmla="*/ 223594 h 1855498"/>
                <a:gd name="connsiteX318" fmla="*/ 2055732 w 4011346"/>
                <a:gd name="connsiteY318" fmla="*/ 153512 h 1855498"/>
                <a:gd name="connsiteX319" fmla="*/ 2055732 w 4011346"/>
                <a:gd name="connsiteY319" fmla="*/ 153512 h 1855498"/>
                <a:gd name="connsiteX320" fmla="*/ 1768731 w 4011346"/>
                <a:gd name="connsiteY320" fmla="*/ 3338 h 1855498"/>
                <a:gd name="connsiteX321" fmla="*/ 1698648 w 4011346"/>
                <a:gd name="connsiteY321" fmla="*/ 40047 h 1855498"/>
                <a:gd name="connsiteX322" fmla="*/ 1685300 w 4011346"/>
                <a:gd name="connsiteY322" fmla="*/ 0 h 1855498"/>
                <a:gd name="connsiteX323" fmla="*/ 1615218 w 4011346"/>
                <a:gd name="connsiteY323" fmla="*/ 3338 h 1855498"/>
                <a:gd name="connsiteX324" fmla="*/ 1638579 w 4011346"/>
                <a:gd name="connsiteY324" fmla="*/ 33373 h 1855498"/>
                <a:gd name="connsiteX325" fmla="*/ 1528449 w 4011346"/>
                <a:gd name="connsiteY325" fmla="*/ 60069 h 1855498"/>
                <a:gd name="connsiteX326" fmla="*/ 1465043 w 4011346"/>
                <a:gd name="connsiteY326" fmla="*/ 143500 h 1855498"/>
                <a:gd name="connsiteX327" fmla="*/ 1448357 w 4011346"/>
                <a:gd name="connsiteY327" fmla="*/ 170198 h 1855498"/>
                <a:gd name="connsiteX328" fmla="*/ 1481729 w 4011346"/>
                <a:gd name="connsiteY328" fmla="*/ 203571 h 1855498"/>
                <a:gd name="connsiteX329" fmla="*/ 1481729 w 4011346"/>
                <a:gd name="connsiteY329" fmla="*/ 233606 h 1855498"/>
                <a:gd name="connsiteX330" fmla="*/ 1458368 w 4011346"/>
                <a:gd name="connsiteY330" fmla="*/ 236943 h 1855498"/>
                <a:gd name="connsiteX331" fmla="*/ 1458368 w 4011346"/>
                <a:gd name="connsiteY331" fmla="*/ 216919 h 1855498"/>
                <a:gd name="connsiteX332" fmla="*/ 1418322 w 4011346"/>
                <a:gd name="connsiteY332" fmla="*/ 226931 h 1855498"/>
                <a:gd name="connsiteX333" fmla="*/ 1368263 w 4011346"/>
                <a:gd name="connsiteY333" fmla="*/ 233606 h 1855498"/>
                <a:gd name="connsiteX334" fmla="*/ 1321542 w 4011346"/>
                <a:gd name="connsiteY334" fmla="*/ 240280 h 1855498"/>
                <a:gd name="connsiteX335" fmla="*/ 1318205 w 4011346"/>
                <a:gd name="connsiteY335" fmla="*/ 327048 h 1855498"/>
                <a:gd name="connsiteX336" fmla="*/ 1358252 w 4011346"/>
                <a:gd name="connsiteY336" fmla="*/ 350409 h 1855498"/>
                <a:gd name="connsiteX337" fmla="*/ 1374938 w 4011346"/>
                <a:gd name="connsiteY337" fmla="*/ 380444 h 1855498"/>
                <a:gd name="connsiteX338" fmla="*/ 1384949 w 4011346"/>
                <a:gd name="connsiteY338" fmla="*/ 403804 h 1855498"/>
                <a:gd name="connsiteX339" fmla="*/ 1394961 w 4011346"/>
                <a:gd name="connsiteY339" fmla="*/ 453863 h 1855498"/>
                <a:gd name="connsiteX340" fmla="*/ 1384949 w 4011346"/>
                <a:gd name="connsiteY340" fmla="*/ 483898 h 1855498"/>
                <a:gd name="connsiteX341" fmla="*/ 1358252 w 4011346"/>
                <a:gd name="connsiteY341" fmla="*/ 450525 h 1855498"/>
                <a:gd name="connsiteX342" fmla="*/ 1361589 w 4011346"/>
                <a:gd name="connsiteY342" fmla="*/ 420490 h 1855498"/>
                <a:gd name="connsiteX343" fmla="*/ 1351577 w 4011346"/>
                <a:gd name="connsiteY343" fmla="*/ 380444 h 1855498"/>
                <a:gd name="connsiteX344" fmla="*/ 1328217 w 4011346"/>
                <a:gd name="connsiteY344" fmla="*/ 387118 h 1855498"/>
                <a:gd name="connsiteX345" fmla="*/ 1281495 w 4011346"/>
                <a:gd name="connsiteY345" fmla="*/ 350409 h 1855498"/>
                <a:gd name="connsiteX346" fmla="*/ 1241449 w 4011346"/>
                <a:gd name="connsiteY346" fmla="*/ 347071 h 1855498"/>
                <a:gd name="connsiteX347" fmla="*/ 1241449 w 4011346"/>
                <a:gd name="connsiteY347" fmla="*/ 393792 h 1855498"/>
                <a:gd name="connsiteX348" fmla="*/ 1201402 w 4011346"/>
                <a:gd name="connsiteY348" fmla="*/ 373769 h 1855498"/>
                <a:gd name="connsiteX349" fmla="*/ 1228100 w 4011346"/>
                <a:gd name="connsiteY349" fmla="*/ 423827 h 1855498"/>
                <a:gd name="connsiteX350" fmla="*/ 1258135 w 4011346"/>
                <a:gd name="connsiteY350" fmla="*/ 433839 h 1855498"/>
                <a:gd name="connsiteX351" fmla="*/ 1258135 w 4011346"/>
                <a:gd name="connsiteY351" fmla="*/ 453863 h 1855498"/>
                <a:gd name="connsiteX352" fmla="*/ 1198065 w 4011346"/>
                <a:gd name="connsiteY352" fmla="*/ 430502 h 1855498"/>
                <a:gd name="connsiteX353" fmla="*/ 1181379 w 4011346"/>
                <a:gd name="connsiteY353" fmla="*/ 430502 h 1855498"/>
                <a:gd name="connsiteX354" fmla="*/ 1178041 w 4011346"/>
                <a:gd name="connsiteY354" fmla="*/ 387118 h 1855498"/>
                <a:gd name="connsiteX355" fmla="*/ 1171367 w 4011346"/>
                <a:gd name="connsiteY355" fmla="*/ 300350 h 1855498"/>
                <a:gd name="connsiteX356" fmla="*/ 1161355 w 4011346"/>
                <a:gd name="connsiteY356" fmla="*/ 370432 h 1855498"/>
                <a:gd name="connsiteX357" fmla="*/ 1137995 w 4011346"/>
                <a:gd name="connsiteY357" fmla="*/ 400467 h 1855498"/>
                <a:gd name="connsiteX358" fmla="*/ 1158018 w 4011346"/>
                <a:gd name="connsiteY358" fmla="*/ 447188 h 1855498"/>
                <a:gd name="connsiteX359" fmla="*/ 1158018 w 4011346"/>
                <a:gd name="connsiteY359" fmla="*/ 480560 h 1855498"/>
                <a:gd name="connsiteX360" fmla="*/ 1141332 w 4011346"/>
                <a:gd name="connsiteY360" fmla="*/ 530619 h 1855498"/>
                <a:gd name="connsiteX361" fmla="*/ 1154681 w 4011346"/>
                <a:gd name="connsiteY361" fmla="*/ 563991 h 1855498"/>
                <a:gd name="connsiteX362" fmla="*/ 1184716 w 4011346"/>
                <a:gd name="connsiteY362" fmla="*/ 570665 h 1855498"/>
                <a:gd name="connsiteX363" fmla="*/ 1221425 w 4011346"/>
                <a:gd name="connsiteY363" fmla="*/ 577340 h 1855498"/>
                <a:gd name="connsiteX364" fmla="*/ 1241449 w 4011346"/>
                <a:gd name="connsiteY364" fmla="*/ 600700 h 1855498"/>
                <a:gd name="connsiteX365" fmla="*/ 1258135 w 4011346"/>
                <a:gd name="connsiteY365" fmla="*/ 644084 h 1855498"/>
                <a:gd name="connsiteX366" fmla="*/ 1258135 w 4011346"/>
                <a:gd name="connsiteY366" fmla="*/ 644084 h 1855498"/>
                <a:gd name="connsiteX367" fmla="*/ 1254798 w 4011346"/>
                <a:gd name="connsiteY367" fmla="*/ 677457 h 1855498"/>
                <a:gd name="connsiteX368" fmla="*/ 1274821 w 4011346"/>
                <a:gd name="connsiteY368" fmla="*/ 697480 h 1855498"/>
                <a:gd name="connsiteX369" fmla="*/ 1244786 w 4011346"/>
                <a:gd name="connsiteY369" fmla="*/ 704155 h 1855498"/>
                <a:gd name="connsiteX370" fmla="*/ 1224763 w 4011346"/>
                <a:gd name="connsiteY370" fmla="*/ 664108 h 1855498"/>
                <a:gd name="connsiteX371" fmla="*/ 1224763 w 4011346"/>
                <a:gd name="connsiteY371" fmla="*/ 624061 h 1855498"/>
                <a:gd name="connsiteX372" fmla="*/ 1194727 w 4011346"/>
                <a:gd name="connsiteY372" fmla="*/ 587352 h 1855498"/>
                <a:gd name="connsiteX373" fmla="*/ 1164692 w 4011346"/>
                <a:gd name="connsiteY373" fmla="*/ 630736 h 1855498"/>
                <a:gd name="connsiteX374" fmla="*/ 1178041 w 4011346"/>
                <a:gd name="connsiteY374" fmla="*/ 674119 h 1855498"/>
                <a:gd name="connsiteX375" fmla="*/ 1137995 w 4011346"/>
                <a:gd name="connsiteY375" fmla="*/ 730852 h 1855498"/>
                <a:gd name="connsiteX376" fmla="*/ 1097948 w 4011346"/>
                <a:gd name="connsiteY376" fmla="*/ 787585 h 1855498"/>
                <a:gd name="connsiteX377" fmla="*/ 1007843 w 4011346"/>
                <a:gd name="connsiteY377" fmla="*/ 750876 h 1855498"/>
                <a:gd name="connsiteX378" fmla="*/ 1074587 w 4011346"/>
                <a:gd name="connsiteY378" fmla="*/ 747538 h 1855498"/>
                <a:gd name="connsiteX379" fmla="*/ 1107960 w 4011346"/>
                <a:gd name="connsiteY379" fmla="*/ 684131 h 1855498"/>
                <a:gd name="connsiteX380" fmla="*/ 1121309 w 4011346"/>
                <a:gd name="connsiteY380" fmla="*/ 640747 h 1855498"/>
                <a:gd name="connsiteX381" fmla="*/ 1127983 w 4011346"/>
                <a:gd name="connsiteY381" fmla="*/ 607375 h 1855498"/>
                <a:gd name="connsiteX382" fmla="*/ 1117971 w 4011346"/>
                <a:gd name="connsiteY382" fmla="*/ 590689 h 1855498"/>
                <a:gd name="connsiteX383" fmla="*/ 1114634 w 4011346"/>
                <a:gd name="connsiteY383" fmla="*/ 540630 h 1855498"/>
                <a:gd name="connsiteX384" fmla="*/ 1104622 w 4011346"/>
                <a:gd name="connsiteY384" fmla="*/ 460537 h 1855498"/>
                <a:gd name="connsiteX385" fmla="*/ 1101285 w 4011346"/>
                <a:gd name="connsiteY385" fmla="*/ 400467 h 1855498"/>
                <a:gd name="connsiteX386" fmla="*/ 1124646 w 4011346"/>
                <a:gd name="connsiteY386" fmla="*/ 307025 h 1855498"/>
                <a:gd name="connsiteX387" fmla="*/ 1031203 w 4011346"/>
                <a:gd name="connsiteY387" fmla="*/ 297013 h 1855498"/>
                <a:gd name="connsiteX388" fmla="*/ 1014517 w 4011346"/>
                <a:gd name="connsiteY388" fmla="*/ 353746 h 1855498"/>
                <a:gd name="connsiteX389" fmla="*/ 1024529 w 4011346"/>
                <a:gd name="connsiteY389" fmla="*/ 400467 h 1855498"/>
                <a:gd name="connsiteX390" fmla="*/ 981145 w 4011346"/>
                <a:gd name="connsiteY390" fmla="*/ 453863 h 1855498"/>
                <a:gd name="connsiteX391" fmla="*/ 991157 w 4011346"/>
                <a:gd name="connsiteY391" fmla="*/ 490572 h 1855498"/>
                <a:gd name="connsiteX392" fmla="*/ 981145 w 4011346"/>
                <a:gd name="connsiteY392" fmla="*/ 537293 h 1855498"/>
                <a:gd name="connsiteX393" fmla="*/ 1001168 w 4011346"/>
                <a:gd name="connsiteY393" fmla="*/ 560654 h 1855498"/>
                <a:gd name="connsiteX394" fmla="*/ 1017854 w 4011346"/>
                <a:gd name="connsiteY394" fmla="*/ 607375 h 1855498"/>
                <a:gd name="connsiteX395" fmla="*/ 1047890 w 4011346"/>
                <a:gd name="connsiteY395" fmla="*/ 594026 h 1855498"/>
                <a:gd name="connsiteX396" fmla="*/ 1014517 w 4011346"/>
                <a:gd name="connsiteY396" fmla="*/ 647422 h 1855498"/>
                <a:gd name="connsiteX397" fmla="*/ 957784 w 4011346"/>
                <a:gd name="connsiteY397" fmla="*/ 594026 h 1855498"/>
                <a:gd name="connsiteX398" fmla="*/ 884365 w 4011346"/>
                <a:gd name="connsiteY398" fmla="*/ 557317 h 1855498"/>
                <a:gd name="connsiteX399" fmla="*/ 824295 w 4011346"/>
                <a:gd name="connsiteY399" fmla="*/ 533956 h 1855498"/>
                <a:gd name="connsiteX400" fmla="*/ 810946 w 4011346"/>
                <a:gd name="connsiteY400" fmla="*/ 570665 h 1855498"/>
                <a:gd name="connsiteX401" fmla="*/ 827633 w 4011346"/>
                <a:gd name="connsiteY401" fmla="*/ 607375 h 1855498"/>
                <a:gd name="connsiteX402" fmla="*/ 814284 w 4011346"/>
                <a:gd name="connsiteY402" fmla="*/ 630736 h 1855498"/>
                <a:gd name="connsiteX403" fmla="*/ 800935 w 4011346"/>
                <a:gd name="connsiteY403" fmla="*/ 647422 h 1855498"/>
                <a:gd name="connsiteX404" fmla="*/ 770900 w 4011346"/>
                <a:gd name="connsiteY404" fmla="*/ 590689 h 1855498"/>
                <a:gd name="connsiteX405" fmla="*/ 744202 w 4011346"/>
                <a:gd name="connsiteY405" fmla="*/ 627398 h 1855498"/>
                <a:gd name="connsiteX406" fmla="*/ 707492 w 4011346"/>
                <a:gd name="connsiteY406" fmla="*/ 620724 h 1855498"/>
                <a:gd name="connsiteX407" fmla="*/ 654097 w 4011346"/>
                <a:gd name="connsiteY407" fmla="*/ 657433 h 1855498"/>
                <a:gd name="connsiteX408" fmla="*/ 644085 w 4011346"/>
                <a:gd name="connsiteY408" fmla="*/ 634073 h 1855498"/>
                <a:gd name="connsiteX409" fmla="*/ 654097 w 4011346"/>
                <a:gd name="connsiteY409" fmla="*/ 597363 h 1855498"/>
                <a:gd name="connsiteX410" fmla="*/ 614050 w 4011346"/>
                <a:gd name="connsiteY410" fmla="*/ 634073 h 1855498"/>
                <a:gd name="connsiteX411" fmla="*/ 594027 w 4011346"/>
                <a:gd name="connsiteY411" fmla="*/ 634073 h 1855498"/>
                <a:gd name="connsiteX412" fmla="*/ 533957 w 4011346"/>
                <a:gd name="connsiteY412" fmla="*/ 667445 h 1855498"/>
                <a:gd name="connsiteX413" fmla="*/ 510596 w 4011346"/>
                <a:gd name="connsiteY413" fmla="*/ 690806 h 1855498"/>
                <a:gd name="connsiteX414" fmla="*/ 500584 w 4011346"/>
                <a:gd name="connsiteY414" fmla="*/ 737527 h 1855498"/>
                <a:gd name="connsiteX415" fmla="*/ 450526 w 4011346"/>
                <a:gd name="connsiteY415" fmla="*/ 724178 h 1855498"/>
                <a:gd name="connsiteX416" fmla="*/ 433840 w 4011346"/>
                <a:gd name="connsiteY416" fmla="*/ 687468 h 1855498"/>
                <a:gd name="connsiteX417" fmla="*/ 467212 w 4011346"/>
                <a:gd name="connsiteY417" fmla="*/ 657433 h 1855498"/>
                <a:gd name="connsiteX418" fmla="*/ 453863 w 4011346"/>
                <a:gd name="connsiteY418" fmla="*/ 634073 h 1855498"/>
                <a:gd name="connsiteX419" fmla="*/ 390456 w 4011346"/>
                <a:gd name="connsiteY419" fmla="*/ 604038 h 1855498"/>
                <a:gd name="connsiteX420" fmla="*/ 417154 w 4011346"/>
                <a:gd name="connsiteY420" fmla="*/ 654096 h 1855498"/>
                <a:gd name="connsiteX421" fmla="*/ 407142 w 4011346"/>
                <a:gd name="connsiteY421" fmla="*/ 697480 h 1855498"/>
                <a:gd name="connsiteX422" fmla="*/ 413817 w 4011346"/>
                <a:gd name="connsiteY422" fmla="*/ 734190 h 1855498"/>
                <a:gd name="connsiteX423" fmla="*/ 427165 w 4011346"/>
                <a:gd name="connsiteY423" fmla="*/ 757550 h 1855498"/>
                <a:gd name="connsiteX424" fmla="*/ 413817 w 4011346"/>
                <a:gd name="connsiteY424" fmla="*/ 787585 h 1855498"/>
                <a:gd name="connsiteX425" fmla="*/ 390456 w 4011346"/>
                <a:gd name="connsiteY425" fmla="*/ 764225 h 1855498"/>
                <a:gd name="connsiteX426" fmla="*/ 360421 w 4011346"/>
                <a:gd name="connsiteY426" fmla="*/ 760887 h 1855498"/>
                <a:gd name="connsiteX427" fmla="*/ 333723 w 4011346"/>
                <a:gd name="connsiteY427" fmla="*/ 800934 h 1855498"/>
                <a:gd name="connsiteX428" fmla="*/ 307025 w 4011346"/>
                <a:gd name="connsiteY428" fmla="*/ 820957 h 1855498"/>
                <a:gd name="connsiteX429" fmla="*/ 320374 w 4011346"/>
                <a:gd name="connsiteY429" fmla="*/ 847655 h 1855498"/>
                <a:gd name="connsiteX430" fmla="*/ 303688 w 4011346"/>
                <a:gd name="connsiteY430" fmla="*/ 871016 h 1855498"/>
                <a:gd name="connsiteX431" fmla="*/ 233606 w 4011346"/>
                <a:gd name="connsiteY431" fmla="*/ 834306 h 1855498"/>
                <a:gd name="connsiteX432" fmla="*/ 243618 w 4011346"/>
                <a:gd name="connsiteY432" fmla="*/ 884365 h 1855498"/>
                <a:gd name="connsiteX433" fmla="*/ 263641 w 4011346"/>
                <a:gd name="connsiteY433" fmla="*/ 904388 h 1855498"/>
                <a:gd name="connsiteX434" fmla="*/ 250292 w 4011346"/>
                <a:gd name="connsiteY434" fmla="*/ 917737 h 1855498"/>
                <a:gd name="connsiteX435" fmla="*/ 193560 w 4011346"/>
                <a:gd name="connsiteY435" fmla="*/ 881027 h 1855498"/>
                <a:gd name="connsiteX436" fmla="*/ 170199 w 4011346"/>
                <a:gd name="connsiteY436" fmla="*/ 840981 h 1855498"/>
                <a:gd name="connsiteX437" fmla="*/ 170199 w 4011346"/>
                <a:gd name="connsiteY437" fmla="*/ 794260 h 1855498"/>
                <a:gd name="connsiteX438" fmla="*/ 133490 w 4011346"/>
                <a:gd name="connsiteY438" fmla="*/ 717503 h 1855498"/>
                <a:gd name="connsiteX439" fmla="*/ 196897 w 4011346"/>
                <a:gd name="connsiteY439" fmla="*/ 747538 h 1855498"/>
                <a:gd name="connsiteX440" fmla="*/ 256967 w 4011346"/>
                <a:gd name="connsiteY440" fmla="*/ 777573 h 1855498"/>
                <a:gd name="connsiteX441" fmla="*/ 293676 w 4011346"/>
                <a:gd name="connsiteY441" fmla="*/ 780911 h 1855498"/>
                <a:gd name="connsiteX442" fmla="*/ 327049 w 4011346"/>
                <a:gd name="connsiteY442" fmla="*/ 750876 h 1855498"/>
                <a:gd name="connsiteX443" fmla="*/ 343735 w 4011346"/>
                <a:gd name="connsiteY443" fmla="*/ 714166 h 1855498"/>
                <a:gd name="connsiteX444" fmla="*/ 333723 w 4011346"/>
                <a:gd name="connsiteY444" fmla="*/ 664108 h 1855498"/>
                <a:gd name="connsiteX445" fmla="*/ 290339 w 4011346"/>
                <a:gd name="connsiteY445" fmla="*/ 644084 h 1855498"/>
                <a:gd name="connsiteX446" fmla="*/ 236944 w 4011346"/>
                <a:gd name="connsiteY446" fmla="*/ 597363 h 1855498"/>
                <a:gd name="connsiteX447" fmla="*/ 133490 w 4011346"/>
                <a:gd name="connsiteY447" fmla="*/ 540630 h 1855498"/>
                <a:gd name="connsiteX0" fmla="*/ 133490 w 4011346"/>
                <a:gd name="connsiteY0" fmla="*/ 540630 h 1855498"/>
                <a:gd name="connsiteX1" fmla="*/ 46722 w 4011346"/>
                <a:gd name="connsiteY1" fmla="*/ 570665 h 1855498"/>
                <a:gd name="connsiteX2" fmla="*/ 33373 w 4011346"/>
                <a:gd name="connsiteY2" fmla="*/ 600700 h 1855498"/>
                <a:gd name="connsiteX3" fmla="*/ 43384 w 4011346"/>
                <a:gd name="connsiteY3" fmla="*/ 630736 h 1855498"/>
                <a:gd name="connsiteX4" fmla="*/ 60071 w 4011346"/>
                <a:gd name="connsiteY4" fmla="*/ 657433 h 1855498"/>
                <a:gd name="connsiteX5" fmla="*/ 73419 w 4011346"/>
                <a:gd name="connsiteY5" fmla="*/ 687468 h 1855498"/>
                <a:gd name="connsiteX6" fmla="*/ 56733 w 4011346"/>
                <a:gd name="connsiteY6" fmla="*/ 710829 h 1855498"/>
                <a:gd name="connsiteX7" fmla="*/ 76757 w 4011346"/>
                <a:gd name="connsiteY7" fmla="*/ 790922 h 1855498"/>
                <a:gd name="connsiteX8" fmla="*/ 66745 w 4011346"/>
                <a:gd name="connsiteY8" fmla="*/ 807609 h 1855498"/>
                <a:gd name="connsiteX9" fmla="*/ 70082 w 4011346"/>
                <a:gd name="connsiteY9" fmla="*/ 834306 h 1855498"/>
                <a:gd name="connsiteX10" fmla="*/ 70082 w 4011346"/>
                <a:gd name="connsiteY10" fmla="*/ 874353 h 1855498"/>
                <a:gd name="connsiteX11" fmla="*/ 80094 w 4011346"/>
                <a:gd name="connsiteY11" fmla="*/ 894376 h 1855498"/>
                <a:gd name="connsiteX12" fmla="*/ 76757 w 4011346"/>
                <a:gd name="connsiteY12" fmla="*/ 917737 h 1855498"/>
                <a:gd name="connsiteX13" fmla="*/ 106792 w 4011346"/>
                <a:gd name="connsiteY13" fmla="*/ 951109 h 1855498"/>
                <a:gd name="connsiteX14" fmla="*/ 106792 w 4011346"/>
                <a:gd name="connsiteY14" fmla="*/ 981144 h 1855498"/>
                <a:gd name="connsiteX15" fmla="*/ 13349 w 4011346"/>
                <a:gd name="connsiteY15" fmla="*/ 1071249 h 1855498"/>
                <a:gd name="connsiteX16" fmla="*/ 33373 w 4011346"/>
                <a:gd name="connsiteY16" fmla="*/ 1104622 h 1855498"/>
                <a:gd name="connsiteX17" fmla="*/ 33373 w 4011346"/>
                <a:gd name="connsiteY17" fmla="*/ 1104622 h 1855498"/>
                <a:gd name="connsiteX18" fmla="*/ 16687 w 4011346"/>
                <a:gd name="connsiteY18" fmla="*/ 1134657 h 1855498"/>
                <a:gd name="connsiteX19" fmla="*/ 3338 w 4011346"/>
                <a:gd name="connsiteY19" fmla="*/ 1164692 h 1855498"/>
                <a:gd name="connsiteX20" fmla="*/ 0 w 4011346"/>
                <a:gd name="connsiteY20" fmla="*/ 1224762 h 1855498"/>
                <a:gd name="connsiteX21" fmla="*/ 16687 w 4011346"/>
                <a:gd name="connsiteY21" fmla="*/ 1268146 h 1855498"/>
                <a:gd name="connsiteX22" fmla="*/ 20024 w 4011346"/>
                <a:gd name="connsiteY22" fmla="*/ 1301518 h 1855498"/>
                <a:gd name="connsiteX23" fmla="*/ 56733 w 4011346"/>
                <a:gd name="connsiteY23" fmla="*/ 1311530 h 1855498"/>
                <a:gd name="connsiteX24" fmla="*/ 116803 w 4011346"/>
                <a:gd name="connsiteY24" fmla="*/ 1398298 h 1855498"/>
                <a:gd name="connsiteX25" fmla="*/ 96780 w 4011346"/>
                <a:gd name="connsiteY25" fmla="*/ 1421658 h 1855498"/>
                <a:gd name="connsiteX26" fmla="*/ 93443 w 4011346"/>
                <a:gd name="connsiteY26" fmla="*/ 1451693 h 1855498"/>
                <a:gd name="connsiteX27" fmla="*/ 120141 w 4011346"/>
                <a:gd name="connsiteY27" fmla="*/ 1455030 h 1855498"/>
                <a:gd name="connsiteX28" fmla="*/ 160187 w 4011346"/>
                <a:gd name="connsiteY28" fmla="*/ 1468379 h 1855498"/>
                <a:gd name="connsiteX29" fmla="*/ 186885 w 4011346"/>
                <a:gd name="connsiteY29" fmla="*/ 1481728 h 1855498"/>
                <a:gd name="connsiteX30" fmla="*/ 213583 w 4011346"/>
                <a:gd name="connsiteY30" fmla="*/ 1511763 h 1855498"/>
                <a:gd name="connsiteX31" fmla="*/ 243618 w 4011346"/>
                <a:gd name="connsiteY31" fmla="*/ 1515100 h 1855498"/>
                <a:gd name="connsiteX32" fmla="*/ 287002 w 4011346"/>
                <a:gd name="connsiteY32" fmla="*/ 1545136 h 1855498"/>
                <a:gd name="connsiteX33" fmla="*/ 310363 w 4011346"/>
                <a:gd name="connsiteY33" fmla="*/ 1555147 h 1855498"/>
                <a:gd name="connsiteX34" fmla="*/ 310363 w 4011346"/>
                <a:gd name="connsiteY34" fmla="*/ 1591857 h 1855498"/>
                <a:gd name="connsiteX35" fmla="*/ 270316 w 4011346"/>
                <a:gd name="connsiteY35" fmla="*/ 1631903 h 1855498"/>
                <a:gd name="connsiteX36" fmla="*/ 280327 w 4011346"/>
                <a:gd name="connsiteY36" fmla="*/ 1655264 h 1855498"/>
                <a:gd name="connsiteX37" fmla="*/ 273653 w 4011346"/>
                <a:gd name="connsiteY37" fmla="*/ 1675287 h 1855498"/>
                <a:gd name="connsiteX38" fmla="*/ 266979 w 4011346"/>
                <a:gd name="connsiteY38" fmla="*/ 1691973 h 1855498"/>
                <a:gd name="connsiteX39" fmla="*/ 240281 w 4011346"/>
                <a:gd name="connsiteY39" fmla="*/ 1732020 h 1855498"/>
                <a:gd name="connsiteX40" fmla="*/ 307025 w 4011346"/>
                <a:gd name="connsiteY40" fmla="*/ 1768730 h 1855498"/>
                <a:gd name="connsiteX41" fmla="*/ 337060 w 4011346"/>
                <a:gd name="connsiteY41" fmla="*/ 1775404 h 1855498"/>
                <a:gd name="connsiteX42" fmla="*/ 360421 w 4011346"/>
                <a:gd name="connsiteY42" fmla="*/ 1782079 h 1855498"/>
                <a:gd name="connsiteX43" fmla="*/ 380444 w 4011346"/>
                <a:gd name="connsiteY43" fmla="*/ 1788753 h 1855498"/>
                <a:gd name="connsiteX44" fmla="*/ 407142 w 4011346"/>
                <a:gd name="connsiteY44" fmla="*/ 1808776 h 1855498"/>
                <a:gd name="connsiteX45" fmla="*/ 437177 w 4011346"/>
                <a:gd name="connsiteY45" fmla="*/ 1805439 h 1855498"/>
                <a:gd name="connsiteX46" fmla="*/ 507259 w 4011346"/>
                <a:gd name="connsiteY46" fmla="*/ 1855498 h 1855498"/>
                <a:gd name="connsiteX47" fmla="*/ 517271 w 4011346"/>
                <a:gd name="connsiteY47" fmla="*/ 1842149 h 1855498"/>
                <a:gd name="connsiteX48" fmla="*/ 507259 w 4011346"/>
                <a:gd name="connsiteY48" fmla="*/ 1802102 h 1855498"/>
                <a:gd name="connsiteX49" fmla="*/ 500584 w 4011346"/>
                <a:gd name="connsiteY49" fmla="*/ 1768730 h 1855498"/>
                <a:gd name="connsiteX50" fmla="*/ 483898 w 4011346"/>
                <a:gd name="connsiteY50" fmla="*/ 1725346 h 1855498"/>
                <a:gd name="connsiteX51" fmla="*/ 513933 w 4011346"/>
                <a:gd name="connsiteY51" fmla="*/ 1705322 h 1855498"/>
                <a:gd name="connsiteX52" fmla="*/ 547306 w 4011346"/>
                <a:gd name="connsiteY52" fmla="*/ 1681962 h 1855498"/>
                <a:gd name="connsiteX53" fmla="*/ 527282 w 4011346"/>
                <a:gd name="connsiteY53" fmla="*/ 1665276 h 1855498"/>
                <a:gd name="connsiteX54" fmla="*/ 517271 w 4011346"/>
                <a:gd name="connsiteY54" fmla="*/ 1631903 h 1855498"/>
                <a:gd name="connsiteX55" fmla="*/ 480561 w 4011346"/>
                <a:gd name="connsiteY55" fmla="*/ 1615217 h 1855498"/>
                <a:gd name="connsiteX56" fmla="*/ 470549 w 4011346"/>
                <a:gd name="connsiteY56" fmla="*/ 1595194 h 1855498"/>
                <a:gd name="connsiteX57" fmla="*/ 480561 w 4011346"/>
                <a:gd name="connsiteY57" fmla="*/ 1565159 h 1855498"/>
                <a:gd name="connsiteX58" fmla="*/ 490573 w 4011346"/>
                <a:gd name="connsiteY58" fmla="*/ 1525112 h 1855498"/>
                <a:gd name="connsiteX59" fmla="*/ 513933 w 4011346"/>
                <a:gd name="connsiteY59" fmla="*/ 1545136 h 1855498"/>
                <a:gd name="connsiteX60" fmla="*/ 520608 w 4011346"/>
                <a:gd name="connsiteY60" fmla="*/ 1528449 h 1855498"/>
                <a:gd name="connsiteX61" fmla="*/ 543968 w 4011346"/>
                <a:gd name="connsiteY61" fmla="*/ 1491740 h 1855498"/>
                <a:gd name="connsiteX62" fmla="*/ 574003 w 4011346"/>
                <a:gd name="connsiteY62" fmla="*/ 1475054 h 1855498"/>
                <a:gd name="connsiteX63" fmla="*/ 590690 w 4011346"/>
                <a:gd name="connsiteY63" fmla="*/ 1488403 h 1855498"/>
                <a:gd name="connsiteX64" fmla="*/ 610713 w 4011346"/>
                <a:gd name="connsiteY64" fmla="*/ 1461705 h 1855498"/>
                <a:gd name="connsiteX65" fmla="*/ 630736 w 4011346"/>
                <a:gd name="connsiteY65" fmla="*/ 1488403 h 1855498"/>
                <a:gd name="connsiteX66" fmla="*/ 657434 w 4011346"/>
                <a:gd name="connsiteY66" fmla="*/ 1511763 h 1855498"/>
                <a:gd name="connsiteX67" fmla="*/ 674120 w 4011346"/>
                <a:gd name="connsiteY67" fmla="*/ 1518438 h 1855498"/>
                <a:gd name="connsiteX68" fmla="*/ 697481 w 4011346"/>
                <a:gd name="connsiteY68" fmla="*/ 1518438 h 1855498"/>
                <a:gd name="connsiteX69" fmla="*/ 717504 w 4011346"/>
                <a:gd name="connsiteY69" fmla="*/ 1505089 h 1855498"/>
                <a:gd name="connsiteX70" fmla="*/ 744202 w 4011346"/>
                <a:gd name="connsiteY70" fmla="*/ 1505089 h 1855498"/>
                <a:gd name="connsiteX71" fmla="*/ 760888 w 4011346"/>
                <a:gd name="connsiteY71" fmla="*/ 1501752 h 1855498"/>
                <a:gd name="connsiteX72" fmla="*/ 790923 w 4011346"/>
                <a:gd name="connsiteY72" fmla="*/ 1535124 h 1855498"/>
                <a:gd name="connsiteX73" fmla="*/ 797598 w 4011346"/>
                <a:gd name="connsiteY73" fmla="*/ 1508426 h 1855498"/>
                <a:gd name="connsiteX74" fmla="*/ 817621 w 4011346"/>
                <a:gd name="connsiteY74" fmla="*/ 1525112 h 1855498"/>
                <a:gd name="connsiteX75" fmla="*/ 837644 w 4011346"/>
                <a:gd name="connsiteY75" fmla="*/ 1501752 h 1855498"/>
                <a:gd name="connsiteX76" fmla="*/ 827633 w 4011346"/>
                <a:gd name="connsiteY76" fmla="*/ 1481728 h 1855498"/>
                <a:gd name="connsiteX77" fmla="*/ 810946 w 4011346"/>
                <a:gd name="connsiteY77" fmla="*/ 1468379 h 1855498"/>
                <a:gd name="connsiteX78" fmla="*/ 810946 w 4011346"/>
                <a:gd name="connsiteY78" fmla="*/ 1441682 h 1855498"/>
                <a:gd name="connsiteX79" fmla="*/ 810946 w 4011346"/>
                <a:gd name="connsiteY79" fmla="*/ 1428333 h 1855498"/>
                <a:gd name="connsiteX80" fmla="*/ 830970 w 4011346"/>
                <a:gd name="connsiteY80" fmla="*/ 1424995 h 1855498"/>
                <a:gd name="connsiteX81" fmla="*/ 840981 w 4011346"/>
                <a:gd name="connsiteY81" fmla="*/ 1421658 h 1855498"/>
                <a:gd name="connsiteX82" fmla="*/ 820958 w 4011346"/>
                <a:gd name="connsiteY82" fmla="*/ 1384949 h 1855498"/>
                <a:gd name="connsiteX83" fmla="*/ 854330 w 4011346"/>
                <a:gd name="connsiteY83" fmla="*/ 1378274 h 1855498"/>
                <a:gd name="connsiteX84" fmla="*/ 891040 w 4011346"/>
                <a:gd name="connsiteY84" fmla="*/ 1384949 h 1855498"/>
                <a:gd name="connsiteX85" fmla="*/ 964459 w 4011346"/>
                <a:gd name="connsiteY85" fmla="*/ 1341565 h 1855498"/>
                <a:gd name="connsiteX86" fmla="*/ 1001168 w 4011346"/>
                <a:gd name="connsiteY86" fmla="*/ 1341565 h 1855498"/>
                <a:gd name="connsiteX87" fmla="*/ 1027866 w 4011346"/>
                <a:gd name="connsiteY87" fmla="*/ 1318204 h 1855498"/>
                <a:gd name="connsiteX88" fmla="*/ 1047890 w 4011346"/>
                <a:gd name="connsiteY88" fmla="*/ 1328216 h 1855498"/>
                <a:gd name="connsiteX89" fmla="*/ 1067913 w 4011346"/>
                <a:gd name="connsiteY89" fmla="*/ 1338227 h 1855498"/>
                <a:gd name="connsiteX90" fmla="*/ 1087936 w 4011346"/>
                <a:gd name="connsiteY90" fmla="*/ 1364925 h 1855498"/>
                <a:gd name="connsiteX91" fmla="*/ 1074587 w 4011346"/>
                <a:gd name="connsiteY91" fmla="*/ 1378274 h 1855498"/>
                <a:gd name="connsiteX92" fmla="*/ 1104622 w 4011346"/>
                <a:gd name="connsiteY92" fmla="*/ 1378274 h 1855498"/>
                <a:gd name="connsiteX93" fmla="*/ 1107960 w 4011346"/>
                <a:gd name="connsiteY93" fmla="*/ 1394960 h 1855498"/>
                <a:gd name="connsiteX94" fmla="*/ 1121309 w 4011346"/>
                <a:gd name="connsiteY94" fmla="*/ 1378274 h 1855498"/>
                <a:gd name="connsiteX95" fmla="*/ 1134657 w 4011346"/>
                <a:gd name="connsiteY95" fmla="*/ 1391623 h 1855498"/>
                <a:gd name="connsiteX96" fmla="*/ 1134657 w 4011346"/>
                <a:gd name="connsiteY96" fmla="*/ 1411646 h 1855498"/>
                <a:gd name="connsiteX97" fmla="*/ 1148006 w 4011346"/>
                <a:gd name="connsiteY97" fmla="*/ 1408309 h 1855498"/>
                <a:gd name="connsiteX98" fmla="*/ 1208076 w 4011346"/>
                <a:gd name="connsiteY98" fmla="*/ 1361588 h 1855498"/>
                <a:gd name="connsiteX99" fmla="*/ 1211414 w 4011346"/>
                <a:gd name="connsiteY99" fmla="*/ 1381611 h 1855498"/>
                <a:gd name="connsiteX100" fmla="*/ 1244786 w 4011346"/>
                <a:gd name="connsiteY100" fmla="*/ 1401635 h 1855498"/>
                <a:gd name="connsiteX101" fmla="*/ 1264809 w 4011346"/>
                <a:gd name="connsiteY101" fmla="*/ 1431670 h 1855498"/>
                <a:gd name="connsiteX102" fmla="*/ 1298181 w 4011346"/>
                <a:gd name="connsiteY102" fmla="*/ 1538461 h 1855498"/>
                <a:gd name="connsiteX103" fmla="*/ 1308193 w 4011346"/>
                <a:gd name="connsiteY103" fmla="*/ 1495077 h 1855498"/>
                <a:gd name="connsiteX104" fmla="*/ 1344903 w 4011346"/>
                <a:gd name="connsiteY104" fmla="*/ 1515100 h 1855498"/>
                <a:gd name="connsiteX105" fmla="*/ 1388287 w 4011346"/>
                <a:gd name="connsiteY105" fmla="*/ 1515100 h 1855498"/>
                <a:gd name="connsiteX106" fmla="*/ 1394961 w 4011346"/>
                <a:gd name="connsiteY106" fmla="*/ 1538461 h 1855498"/>
                <a:gd name="connsiteX107" fmla="*/ 1435008 w 4011346"/>
                <a:gd name="connsiteY107" fmla="*/ 1561822 h 1855498"/>
                <a:gd name="connsiteX108" fmla="*/ 1465043 w 4011346"/>
                <a:gd name="connsiteY108" fmla="*/ 1561822 h 1855498"/>
                <a:gd name="connsiteX109" fmla="*/ 1491741 w 4011346"/>
                <a:gd name="connsiteY109" fmla="*/ 1575171 h 1855498"/>
                <a:gd name="connsiteX110" fmla="*/ 1535125 w 4011346"/>
                <a:gd name="connsiteY110" fmla="*/ 1531787 h 1855498"/>
                <a:gd name="connsiteX111" fmla="*/ 1571834 w 4011346"/>
                <a:gd name="connsiteY111" fmla="*/ 1511763 h 1855498"/>
                <a:gd name="connsiteX112" fmla="*/ 1608544 w 4011346"/>
                <a:gd name="connsiteY112" fmla="*/ 1515100 h 1855498"/>
                <a:gd name="connsiteX113" fmla="*/ 1655265 w 4011346"/>
                <a:gd name="connsiteY113" fmla="*/ 1528449 h 1855498"/>
                <a:gd name="connsiteX114" fmla="*/ 1681963 w 4011346"/>
                <a:gd name="connsiteY114" fmla="*/ 1545136 h 1855498"/>
                <a:gd name="connsiteX115" fmla="*/ 1735358 w 4011346"/>
                <a:gd name="connsiteY115" fmla="*/ 1538461 h 1855498"/>
                <a:gd name="connsiteX116" fmla="*/ 1745370 w 4011346"/>
                <a:gd name="connsiteY116" fmla="*/ 1518438 h 1855498"/>
                <a:gd name="connsiteX117" fmla="*/ 1738695 w 4011346"/>
                <a:gd name="connsiteY117" fmla="*/ 1498414 h 1855498"/>
                <a:gd name="connsiteX118" fmla="*/ 1765393 w 4011346"/>
                <a:gd name="connsiteY118" fmla="*/ 1471717 h 1855498"/>
                <a:gd name="connsiteX119" fmla="*/ 1778742 w 4011346"/>
                <a:gd name="connsiteY119" fmla="*/ 1468379 h 1855498"/>
                <a:gd name="connsiteX120" fmla="*/ 1812114 w 4011346"/>
                <a:gd name="connsiteY120" fmla="*/ 1485065 h 1855498"/>
                <a:gd name="connsiteX121" fmla="*/ 1852161 w 4011346"/>
                <a:gd name="connsiteY121" fmla="*/ 1498414 h 1855498"/>
                <a:gd name="connsiteX122" fmla="*/ 1858836 w 4011346"/>
                <a:gd name="connsiteY122" fmla="*/ 1525112 h 1855498"/>
                <a:gd name="connsiteX123" fmla="*/ 1872184 w 4011346"/>
                <a:gd name="connsiteY123" fmla="*/ 1531787 h 1855498"/>
                <a:gd name="connsiteX124" fmla="*/ 1902219 w 4011346"/>
                <a:gd name="connsiteY124" fmla="*/ 1535124 h 1855498"/>
                <a:gd name="connsiteX125" fmla="*/ 1932254 w 4011346"/>
                <a:gd name="connsiteY125" fmla="*/ 1518438 h 1855498"/>
                <a:gd name="connsiteX126" fmla="*/ 1962290 w 4011346"/>
                <a:gd name="connsiteY126" fmla="*/ 1531787 h 1855498"/>
                <a:gd name="connsiteX127" fmla="*/ 1985650 w 4011346"/>
                <a:gd name="connsiteY127" fmla="*/ 1545136 h 1855498"/>
                <a:gd name="connsiteX128" fmla="*/ 1995662 w 4011346"/>
                <a:gd name="connsiteY128" fmla="*/ 1555147 h 1855498"/>
                <a:gd name="connsiteX129" fmla="*/ 2032371 w 4011346"/>
                <a:gd name="connsiteY129" fmla="*/ 1575171 h 1855498"/>
                <a:gd name="connsiteX130" fmla="*/ 2069081 w 4011346"/>
                <a:gd name="connsiteY130" fmla="*/ 1571833 h 1855498"/>
                <a:gd name="connsiteX131" fmla="*/ 2142500 w 4011346"/>
                <a:gd name="connsiteY131" fmla="*/ 1528449 h 1855498"/>
                <a:gd name="connsiteX132" fmla="*/ 2195895 w 4011346"/>
                <a:gd name="connsiteY132" fmla="*/ 1541798 h 1855498"/>
                <a:gd name="connsiteX133" fmla="*/ 2225930 w 4011346"/>
                <a:gd name="connsiteY133" fmla="*/ 1551810 h 1855498"/>
                <a:gd name="connsiteX134" fmla="*/ 2259303 w 4011346"/>
                <a:gd name="connsiteY134" fmla="*/ 1538461 h 1855498"/>
                <a:gd name="connsiteX135" fmla="*/ 2262640 w 4011346"/>
                <a:gd name="connsiteY135" fmla="*/ 1511763 h 1855498"/>
                <a:gd name="connsiteX136" fmla="*/ 2282663 w 4011346"/>
                <a:gd name="connsiteY136" fmla="*/ 1481728 h 1855498"/>
                <a:gd name="connsiteX137" fmla="*/ 2299349 w 4011346"/>
                <a:gd name="connsiteY137" fmla="*/ 1428333 h 1855498"/>
                <a:gd name="connsiteX138" fmla="*/ 2282663 w 4011346"/>
                <a:gd name="connsiteY138" fmla="*/ 1431670 h 1855498"/>
                <a:gd name="connsiteX139" fmla="*/ 2312698 w 4011346"/>
                <a:gd name="connsiteY139" fmla="*/ 1404972 h 1855498"/>
                <a:gd name="connsiteX140" fmla="*/ 2339396 w 4011346"/>
                <a:gd name="connsiteY140" fmla="*/ 1401635 h 1855498"/>
                <a:gd name="connsiteX141" fmla="*/ 2396129 w 4011346"/>
                <a:gd name="connsiteY141" fmla="*/ 1411646 h 1855498"/>
                <a:gd name="connsiteX142" fmla="*/ 2436176 w 4011346"/>
                <a:gd name="connsiteY142" fmla="*/ 1438344 h 1855498"/>
                <a:gd name="connsiteX143" fmla="*/ 2462873 w 4011346"/>
                <a:gd name="connsiteY143" fmla="*/ 1468379 h 1855498"/>
                <a:gd name="connsiteX144" fmla="*/ 2469548 w 4011346"/>
                <a:gd name="connsiteY144" fmla="*/ 1505089 h 1855498"/>
                <a:gd name="connsiteX145" fmla="*/ 2476222 w 4011346"/>
                <a:gd name="connsiteY145" fmla="*/ 1545136 h 1855498"/>
                <a:gd name="connsiteX146" fmla="*/ 2486234 w 4011346"/>
                <a:gd name="connsiteY146" fmla="*/ 1565159 h 1855498"/>
                <a:gd name="connsiteX147" fmla="*/ 2529618 w 4011346"/>
                <a:gd name="connsiteY147" fmla="*/ 1578508 h 1855498"/>
                <a:gd name="connsiteX148" fmla="*/ 2549641 w 4011346"/>
                <a:gd name="connsiteY148" fmla="*/ 1598531 h 1855498"/>
                <a:gd name="connsiteX149" fmla="*/ 2562990 w 4011346"/>
                <a:gd name="connsiteY149" fmla="*/ 1631903 h 1855498"/>
                <a:gd name="connsiteX150" fmla="*/ 2586351 w 4011346"/>
                <a:gd name="connsiteY150" fmla="*/ 1625229 h 1855498"/>
                <a:gd name="connsiteX151" fmla="*/ 2606374 w 4011346"/>
                <a:gd name="connsiteY151" fmla="*/ 1615217 h 1855498"/>
                <a:gd name="connsiteX152" fmla="*/ 2639746 w 4011346"/>
                <a:gd name="connsiteY152" fmla="*/ 1598531 h 1855498"/>
                <a:gd name="connsiteX153" fmla="*/ 2643084 w 4011346"/>
                <a:gd name="connsiteY153" fmla="*/ 1615217 h 1855498"/>
                <a:gd name="connsiteX154" fmla="*/ 2626398 w 4011346"/>
                <a:gd name="connsiteY154" fmla="*/ 1645252 h 1855498"/>
                <a:gd name="connsiteX155" fmla="*/ 2616386 w 4011346"/>
                <a:gd name="connsiteY155" fmla="*/ 1681962 h 1855498"/>
                <a:gd name="connsiteX156" fmla="*/ 2603037 w 4011346"/>
                <a:gd name="connsiteY156" fmla="*/ 1735357 h 1855498"/>
                <a:gd name="connsiteX157" fmla="*/ 2579676 w 4011346"/>
                <a:gd name="connsiteY157" fmla="*/ 1708660 h 1855498"/>
                <a:gd name="connsiteX158" fmla="*/ 2552979 w 4011346"/>
                <a:gd name="connsiteY158" fmla="*/ 1732020 h 1855498"/>
                <a:gd name="connsiteX159" fmla="*/ 2559653 w 4011346"/>
                <a:gd name="connsiteY159" fmla="*/ 1758718 h 1855498"/>
                <a:gd name="connsiteX160" fmla="*/ 2559653 w 4011346"/>
                <a:gd name="connsiteY160" fmla="*/ 1795427 h 1855498"/>
                <a:gd name="connsiteX161" fmla="*/ 2549641 w 4011346"/>
                <a:gd name="connsiteY161" fmla="*/ 1815451 h 1855498"/>
                <a:gd name="connsiteX162" fmla="*/ 2589688 w 4011346"/>
                <a:gd name="connsiteY162" fmla="*/ 1795427 h 1855498"/>
                <a:gd name="connsiteX163" fmla="*/ 2626398 w 4011346"/>
                <a:gd name="connsiteY163" fmla="*/ 1805439 h 1855498"/>
                <a:gd name="connsiteX164" fmla="*/ 2653095 w 4011346"/>
                <a:gd name="connsiteY164" fmla="*/ 1782079 h 1855498"/>
                <a:gd name="connsiteX165" fmla="*/ 2683130 w 4011346"/>
                <a:gd name="connsiteY165" fmla="*/ 1728683 h 1855498"/>
                <a:gd name="connsiteX166" fmla="*/ 2753212 w 4011346"/>
                <a:gd name="connsiteY166" fmla="*/ 1641915 h 1855498"/>
                <a:gd name="connsiteX167" fmla="*/ 2783247 w 4011346"/>
                <a:gd name="connsiteY167" fmla="*/ 1571833 h 1855498"/>
                <a:gd name="connsiteX168" fmla="*/ 2803271 w 4011346"/>
                <a:gd name="connsiteY168" fmla="*/ 1468379 h 1855498"/>
                <a:gd name="connsiteX169" fmla="*/ 2793259 w 4011346"/>
                <a:gd name="connsiteY169" fmla="*/ 1418321 h 1855498"/>
                <a:gd name="connsiteX170" fmla="*/ 2769898 w 4011346"/>
                <a:gd name="connsiteY170" fmla="*/ 1384949 h 1855498"/>
                <a:gd name="connsiteX171" fmla="*/ 2726514 w 4011346"/>
                <a:gd name="connsiteY171" fmla="*/ 1384949 h 1855498"/>
                <a:gd name="connsiteX172" fmla="*/ 2699817 w 4011346"/>
                <a:gd name="connsiteY172" fmla="*/ 1384949 h 1855498"/>
                <a:gd name="connsiteX173" fmla="*/ 2683130 w 4011346"/>
                <a:gd name="connsiteY173" fmla="*/ 1364925 h 1855498"/>
                <a:gd name="connsiteX174" fmla="*/ 2669781 w 4011346"/>
                <a:gd name="connsiteY174" fmla="*/ 1344902 h 1855498"/>
                <a:gd name="connsiteX175" fmla="*/ 2763224 w 4011346"/>
                <a:gd name="connsiteY175" fmla="*/ 1228099 h 1855498"/>
                <a:gd name="connsiteX176" fmla="*/ 2846654 w 4011346"/>
                <a:gd name="connsiteY176" fmla="*/ 1161355 h 1855498"/>
                <a:gd name="connsiteX177" fmla="*/ 2890038 w 4011346"/>
                <a:gd name="connsiteY177" fmla="*/ 1137994 h 1855498"/>
                <a:gd name="connsiteX178" fmla="*/ 2933422 w 4011346"/>
                <a:gd name="connsiteY178" fmla="*/ 1158017 h 1855498"/>
                <a:gd name="connsiteX179" fmla="*/ 2950109 w 4011346"/>
                <a:gd name="connsiteY179" fmla="*/ 1141331 h 1855498"/>
                <a:gd name="connsiteX180" fmla="*/ 2993492 w 4011346"/>
                <a:gd name="connsiteY180" fmla="*/ 1158017 h 1855498"/>
                <a:gd name="connsiteX181" fmla="*/ 3006841 w 4011346"/>
                <a:gd name="connsiteY181" fmla="*/ 1124645 h 1855498"/>
                <a:gd name="connsiteX182" fmla="*/ 3053563 w 4011346"/>
                <a:gd name="connsiteY182" fmla="*/ 1134657 h 1855498"/>
                <a:gd name="connsiteX183" fmla="*/ 3070249 w 4011346"/>
                <a:gd name="connsiteY183" fmla="*/ 1151343 h 1855498"/>
                <a:gd name="connsiteX184" fmla="*/ 3060237 w 4011346"/>
                <a:gd name="connsiteY184" fmla="*/ 1171366 h 1855498"/>
                <a:gd name="connsiteX185" fmla="*/ 3123644 w 4011346"/>
                <a:gd name="connsiteY185" fmla="*/ 1154680 h 1855498"/>
                <a:gd name="connsiteX186" fmla="*/ 3140330 w 4011346"/>
                <a:gd name="connsiteY186" fmla="*/ 1141331 h 1855498"/>
                <a:gd name="connsiteX187" fmla="*/ 3123644 w 4011346"/>
                <a:gd name="connsiteY187" fmla="*/ 1127982 h 1855498"/>
                <a:gd name="connsiteX188" fmla="*/ 3143668 w 4011346"/>
                <a:gd name="connsiteY188" fmla="*/ 1087936 h 1855498"/>
                <a:gd name="connsiteX189" fmla="*/ 3190389 w 4011346"/>
                <a:gd name="connsiteY189" fmla="*/ 1017854 h 1855498"/>
                <a:gd name="connsiteX190" fmla="*/ 3233773 w 4011346"/>
                <a:gd name="connsiteY190" fmla="*/ 1014517 h 1855498"/>
                <a:gd name="connsiteX191" fmla="*/ 3273819 w 4011346"/>
                <a:gd name="connsiteY191" fmla="*/ 1024528 h 1855498"/>
                <a:gd name="connsiteX192" fmla="*/ 3277157 w 4011346"/>
                <a:gd name="connsiteY192" fmla="*/ 1081261 h 1855498"/>
                <a:gd name="connsiteX193" fmla="*/ 3320541 w 4011346"/>
                <a:gd name="connsiteY193" fmla="*/ 1037877 h 1855498"/>
                <a:gd name="connsiteX194" fmla="*/ 3343901 w 4011346"/>
                <a:gd name="connsiteY194" fmla="*/ 1021191 h 1855498"/>
                <a:gd name="connsiteX195" fmla="*/ 3350576 w 4011346"/>
                <a:gd name="connsiteY195" fmla="*/ 987819 h 1855498"/>
                <a:gd name="connsiteX196" fmla="*/ 3377273 w 4011346"/>
                <a:gd name="connsiteY196" fmla="*/ 971133 h 1855498"/>
                <a:gd name="connsiteX197" fmla="*/ 3407309 w 4011346"/>
                <a:gd name="connsiteY197" fmla="*/ 981144 h 1855498"/>
                <a:gd name="connsiteX198" fmla="*/ 3373936 w 4011346"/>
                <a:gd name="connsiteY198" fmla="*/ 1011179 h 1855498"/>
                <a:gd name="connsiteX199" fmla="*/ 3360587 w 4011346"/>
                <a:gd name="connsiteY199" fmla="*/ 1061238 h 1855498"/>
                <a:gd name="connsiteX200" fmla="*/ 3323878 w 4011346"/>
                <a:gd name="connsiteY200" fmla="*/ 1101284 h 1855498"/>
                <a:gd name="connsiteX201" fmla="*/ 3210412 w 4011346"/>
                <a:gd name="connsiteY201" fmla="*/ 1198064 h 1855498"/>
                <a:gd name="connsiteX202" fmla="*/ 3163691 w 4011346"/>
                <a:gd name="connsiteY202" fmla="*/ 1268146 h 1855498"/>
                <a:gd name="connsiteX203" fmla="*/ 3160354 w 4011346"/>
                <a:gd name="connsiteY203" fmla="*/ 1341565 h 1855498"/>
                <a:gd name="connsiteX204" fmla="*/ 3170365 w 4011346"/>
                <a:gd name="connsiteY204" fmla="*/ 1431670 h 1855498"/>
                <a:gd name="connsiteX205" fmla="*/ 3190389 w 4011346"/>
                <a:gd name="connsiteY205" fmla="*/ 1495077 h 1855498"/>
                <a:gd name="connsiteX206" fmla="*/ 3217087 w 4011346"/>
                <a:gd name="connsiteY206" fmla="*/ 1485065 h 1855498"/>
                <a:gd name="connsiteX207" fmla="*/ 3240447 w 4011346"/>
                <a:gd name="connsiteY207" fmla="*/ 1418321 h 1855498"/>
                <a:gd name="connsiteX208" fmla="*/ 3270482 w 4011346"/>
                <a:gd name="connsiteY208" fmla="*/ 1414984 h 1855498"/>
                <a:gd name="connsiteX209" fmla="*/ 3287168 w 4011346"/>
                <a:gd name="connsiteY209" fmla="*/ 1354914 h 1855498"/>
                <a:gd name="connsiteX210" fmla="*/ 3313866 w 4011346"/>
                <a:gd name="connsiteY210" fmla="*/ 1344902 h 1855498"/>
                <a:gd name="connsiteX211" fmla="*/ 3313866 w 4011346"/>
                <a:gd name="connsiteY211" fmla="*/ 1314867 h 1855498"/>
                <a:gd name="connsiteX212" fmla="*/ 3337227 w 4011346"/>
                <a:gd name="connsiteY212" fmla="*/ 1278157 h 1855498"/>
                <a:gd name="connsiteX213" fmla="*/ 3330552 w 4011346"/>
                <a:gd name="connsiteY213" fmla="*/ 1234773 h 1855498"/>
                <a:gd name="connsiteX214" fmla="*/ 3333890 w 4011346"/>
                <a:gd name="connsiteY214" fmla="*/ 1204738 h 1855498"/>
                <a:gd name="connsiteX215" fmla="*/ 3323878 w 4011346"/>
                <a:gd name="connsiteY215" fmla="*/ 1194727 h 1855498"/>
                <a:gd name="connsiteX216" fmla="*/ 3363925 w 4011346"/>
                <a:gd name="connsiteY216" fmla="*/ 1107959 h 1855498"/>
                <a:gd name="connsiteX217" fmla="*/ 3383948 w 4011346"/>
                <a:gd name="connsiteY217" fmla="*/ 1117971 h 1855498"/>
                <a:gd name="connsiteX218" fmla="*/ 3410646 w 4011346"/>
                <a:gd name="connsiteY218" fmla="*/ 1091273 h 1855498"/>
                <a:gd name="connsiteX219" fmla="*/ 3420657 w 4011346"/>
                <a:gd name="connsiteY219" fmla="*/ 1117971 h 1855498"/>
                <a:gd name="connsiteX220" fmla="*/ 3447355 w 4011346"/>
                <a:gd name="connsiteY220" fmla="*/ 1101284 h 1855498"/>
                <a:gd name="connsiteX221" fmla="*/ 3477390 w 4011346"/>
                <a:gd name="connsiteY221" fmla="*/ 1091273 h 1855498"/>
                <a:gd name="connsiteX222" fmla="*/ 3514100 w 4011346"/>
                <a:gd name="connsiteY222" fmla="*/ 1117971 h 1855498"/>
                <a:gd name="connsiteX223" fmla="*/ 3574170 w 4011346"/>
                <a:gd name="connsiteY223" fmla="*/ 1051226 h 1855498"/>
                <a:gd name="connsiteX224" fmla="*/ 3637577 w 4011346"/>
                <a:gd name="connsiteY224" fmla="*/ 1004505 h 1855498"/>
                <a:gd name="connsiteX225" fmla="*/ 3690973 w 4011346"/>
                <a:gd name="connsiteY225" fmla="*/ 967795 h 1855498"/>
                <a:gd name="connsiteX226" fmla="*/ 3741031 w 4011346"/>
                <a:gd name="connsiteY226" fmla="*/ 994493 h 1855498"/>
                <a:gd name="connsiteX227" fmla="*/ 3751043 w 4011346"/>
                <a:gd name="connsiteY227" fmla="*/ 967795 h 1855498"/>
                <a:gd name="connsiteX228" fmla="*/ 3727682 w 4011346"/>
                <a:gd name="connsiteY228" fmla="*/ 901051 h 1855498"/>
                <a:gd name="connsiteX229" fmla="*/ 3700984 w 4011346"/>
                <a:gd name="connsiteY229" fmla="*/ 884365 h 1855498"/>
                <a:gd name="connsiteX230" fmla="*/ 3697647 w 4011346"/>
                <a:gd name="connsiteY230" fmla="*/ 854330 h 1855498"/>
                <a:gd name="connsiteX231" fmla="*/ 3751043 w 4011346"/>
                <a:gd name="connsiteY231" fmla="*/ 861004 h 1855498"/>
                <a:gd name="connsiteX232" fmla="*/ 3774403 w 4011346"/>
                <a:gd name="connsiteY232" fmla="*/ 817620 h 1855498"/>
                <a:gd name="connsiteX233" fmla="*/ 3767729 w 4011346"/>
                <a:gd name="connsiteY233" fmla="*/ 790922 h 1855498"/>
                <a:gd name="connsiteX234" fmla="*/ 3794427 w 4011346"/>
                <a:gd name="connsiteY234" fmla="*/ 757550 h 1855498"/>
                <a:gd name="connsiteX235" fmla="*/ 3804438 w 4011346"/>
                <a:gd name="connsiteY235" fmla="*/ 800934 h 1855498"/>
                <a:gd name="connsiteX236" fmla="*/ 3827799 w 4011346"/>
                <a:gd name="connsiteY236" fmla="*/ 817620 h 1855498"/>
                <a:gd name="connsiteX237" fmla="*/ 3874520 w 4011346"/>
                <a:gd name="connsiteY237" fmla="*/ 837644 h 1855498"/>
                <a:gd name="connsiteX238" fmla="*/ 3894544 w 4011346"/>
                <a:gd name="connsiteY238" fmla="*/ 864341 h 1855498"/>
                <a:gd name="connsiteX239" fmla="*/ 3941265 w 4011346"/>
                <a:gd name="connsiteY239" fmla="*/ 887702 h 1855498"/>
                <a:gd name="connsiteX240" fmla="*/ 3947939 w 4011346"/>
                <a:gd name="connsiteY240" fmla="*/ 874353 h 1855498"/>
                <a:gd name="connsiteX241" fmla="*/ 3957951 w 4011346"/>
                <a:gd name="connsiteY241" fmla="*/ 810946 h 1855498"/>
                <a:gd name="connsiteX242" fmla="*/ 4004672 w 4011346"/>
                <a:gd name="connsiteY242" fmla="*/ 804271 h 1855498"/>
                <a:gd name="connsiteX243" fmla="*/ 4011346 w 4011346"/>
                <a:gd name="connsiteY243" fmla="*/ 770899 h 1855498"/>
                <a:gd name="connsiteX244" fmla="*/ 3967963 w 4011346"/>
                <a:gd name="connsiteY244" fmla="*/ 734190 h 1855498"/>
                <a:gd name="connsiteX245" fmla="*/ 3921241 w 4011346"/>
                <a:gd name="connsiteY245" fmla="*/ 717503 h 1855498"/>
                <a:gd name="connsiteX246" fmla="*/ 3907892 w 4011346"/>
                <a:gd name="connsiteY246" fmla="*/ 720841 h 1855498"/>
                <a:gd name="connsiteX247" fmla="*/ 3907892 w 4011346"/>
                <a:gd name="connsiteY247" fmla="*/ 754213 h 1855498"/>
                <a:gd name="connsiteX248" fmla="*/ 3887869 w 4011346"/>
                <a:gd name="connsiteY248" fmla="*/ 747538 h 1855498"/>
                <a:gd name="connsiteX249" fmla="*/ 3874520 w 4011346"/>
                <a:gd name="connsiteY249" fmla="*/ 694143 h 1855498"/>
                <a:gd name="connsiteX250" fmla="*/ 3817787 w 4011346"/>
                <a:gd name="connsiteY250" fmla="*/ 630736 h 1855498"/>
                <a:gd name="connsiteX251" fmla="*/ 3717671 w 4011346"/>
                <a:gd name="connsiteY251" fmla="*/ 553979 h 1855498"/>
                <a:gd name="connsiteX252" fmla="*/ 3664275 w 4011346"/>
                <a:gd name="connsiteY252" fmla="*/ 533956 h 1855498"/>
                <a:gd name="connsiteX253" fmla="*/ 3584181 w 4011346"/>
                <a:gd name="connsiteY253" fmla="*/ 527282 h 1855498"/>
                <a:gd name="connsiteX254" fmla="*/ 3520774 w 4011346"/>
                <a:gd name="connsiteY254" fmla="*/ 510595 h 1855498"/>
                <a:gd name="connsiteX255" fmla="*/ 3530786 w 4011346"/>
                <a:gd name="connsiteY255" fmla="*/ 550642 h 1855498"/>
                <a:gd name="connsiteX256" fmla="*/ 3537460 w 4011346"/>
                <a:gd name="connsiteY256" fmla="*/ 577340 h 1855498"/>
                <a:gd name="connsiteX257" fmla="*/ 3507425 w 4011346"/>
                <a:gd name="connsiteY257" fmla="*/ 600700 h 1855498"/>
                <a:gd name="connsiteX258" fmla="*/ 3477390 w 4011346"/>
                <a:gd name="connsiteY258" fmla="*/ 574003 h 1855498"/>
                <a:gd name="connsiteX259" fmla="*/ 3477390 w 4011346"/>
                <a:gd name="connsiteY259" fmla="*/ 553979 h 1855498"/>
                <a:gd name="connsiteX260" fmla="*/ 3504088 w 4011346"/>
                <a:gd name="connsiteY260" fmla="*/ 533956 h 1855498"/>
                <a:gd name="connsiteX261" fmla="*/ 3467379 w 4011346"/>
                <a:gd name="connsiteY261" fmla="*/ 520607 h 1855498"/>
                <a:gd name="connsiteX262" fmla="*/ 3450692 w 4011346"/>
                <a:gd name="connsiteY262" fmla="*/ 547305 h 1855498"/>
                <a:gd name="connsiteX263" fmla="*/ 3440681 w 4011346"/>
                <a:gd name="connsiteY263" fmla="*/ 560654 h 1855498"/>
                <a:gd name="connsiteX264" fmla="*/ 3357250 w 4011346"/>
                <a:gd name="connsiteY264" fmla="*/ 547305 h 1855498"/>
                <a:gd name="connsiteX265" fmla="*/ 3297180 w 4011346"/>
                <a:gd name="connsiteY265" fmla="*/ 553979 h 1855498"/>
                <a:gd name="connsiteX266" fmla="*/ 3267145 w 4011346"/>
                <a:gd name="connsiteY266" fmla="*/ 530619 h 1855498"/>
                <a:gd name="connsiteX267" fmla="*/ 3267145 w 4011346"/>
                <a:gd name="connsiteY267" fmla="*/ 493909 h 1855498"/>
                <a:gd name="connsiteX268" fmla="*/ 3203738 w 4011346"/>
                <a:gd name="connsiteY268" fmla="*/ 437176 h 1855498"/>
                <a:gd name="connsiteX269" fmla="*/ 3076923 w 4011346"/>
                <a:gd name="connsiteY269" fmla="*/ 443851 h 1855498"/>
                <a:gd name="connsiteX270" fmla="*/ 3043551 w 4011346"/>
                <a:gd name="connsiteY270" fmla="*/ 420490 h 1855498"/>
                <a:gd name="connsiteX271" fmla="*/ 3000167 w 4011346"/>
                <a:gd name="connsiteY271" fmla="*/ 373769 h 1855498"/>
                <a:gd name="connsiteX272" fmla="*/ 3013516 w 4011346"/>
                <a:gd name="connsiteY272" fmla="*/ 367095 h 1855498"/>
                <a:gd name="connsiteX273" fmla="*/ 3000167 w 4011346"/>
                <a:gd name="connsiteY273" fmla="*/ 347071 h 1855498"/>
                <a:gd name="connsiteX274" fmla="*/ 2970132 w 4011346"/>
                <a:gd name="connsiteY274" fmla="*/ 343734 h 1855498"/>
                <a:gd name="connsiteX275" fmla="*/ 2920073 w 4011346"/>
                <a:gd name="connsiteY275" fmla="*/ 390455 h 1855498"/>
                <a:gd name="connsiteX276" fmla="*/ 2920073 w 4011346"/>
                <a:gd name="connsiteY276" fmla="*/ 390455 h 1855498"/>
                <a:gd name="connsiteX277" fmla="*/ 2916736 w 4011346"/>
                <a:gd name="connsiteY277" fmla="*/ 340397 h 1855498"/>
                <a:gd name="connsiteX278" fmla="*/ 2936760 w 4011346"/>
                <a:gd name="connsiteY278" fmla="*/ 337060 h 1855498"/>
                <a:gd name="connsiteX279" fmla="*/ 2866678 w 4011346"/>
                <a:gd name="connsiteY279" fmla="*/ 307025 h 1855498"/>
                <a:gd name="connsiteX280" fmla="*/ 2813282 w 4011346"/>
                <a:gd name="connsiteY280" fmla="*/ 303687 h 1855498"/>
                <a:gd name="connsiteX281" fmla="*/ 2793259 w 4011346"/>
                <a:gd name="connsiteY281" fmla="*/ 327048 h 1855498"/>
                <a:gd name="connsiteX282" fmla="*/ 2743200 w 4011346"/>
                <a:gd name="connsiteY282" fmla="*/ 337060 h 1855498"/>
                <a:gd name="connsiteX283" fmla="*/ 2786584 w 4011346"/>
                <a:gd name="connsiteY283" fmla="*/ 347071 h 1855498"/>
                <a:gd name="connsiteX284" fmla="*/ 2763224 w 4011346"/>
                <a:gd name="connsiteY284" fmla="*/ 367095 h 1855498"/>
                <a:gd name="connsiteX285" fmla="*/ 2769898 w 4011346"/>
                <a:gd name="connsiteY285" fmla="*/ 417153 h 1855498"/>
                <a:gd name="connsiteX286" fmla="*/ 2749875 w 4011346"/>
                <a:gd name="connsiteY286" fmla="*/ 400467 h 1855498"/>
                <a:gd name="connsiteX287" fmla="*/ 2733189 w 4011346"/>
                <a:gd name="connsiteY287" fmla="*/ 413816 h 1855498"/>
                <a:gd name="connsiteX288" fmla="*/ 2666444 w 4011346"/>
                <a:gd name="connsiteY288" fmla="*/ 403804 h 1855498"/>
                <a:gd name="connsiteX289" fmla="*/ 2636409 w 4011346"/>
                <a:gd name="connsiteY289" fmla="*/ 413816 h 1855498"/>
                <a:gd name="connsiteX290" fmla="*/ 2603037 w 4011346"/>
                <a:gd name="connsiteY290" fmla="*/ 373769 h 1855498"/>
                <a:gd name="connsiteX291" fmla="*/ 2569665 w 4011346"/>
                <a:gd name="connsiteY291" fmla="*/ 457200 h 1855498"/>
                <a:gd name="connsiteX292" fmla="*/ 2552979 w 4011346"/>
                <a:gd name="connsiteY292" fmla="*/ 477223 h 1855498"/>
                <a:gd name="connsiteX293" fmla="*/ 2469548 w 4011346"/>
                <a:gd name="connsiteY293" fmla="*/ 340397 h 1855498"/>
                <a:gd name="connsiteX294" fmla="*/ 2446187 w 4011346"/>
                <a:gd name="connsiteY294" fmla="*/ 357083 h 1855498"/>
                <a:gd name="connsiteX295" fmla="*/ 2442850 w 4011346"/>
                <a:gd name="connsiteY295" fmla="*/ 323711 h 1855498"/>
                <a:gd name="connsiteX296" fmla="*/ 2449525 w 4011346"/>
                <a:gd name="connsiteY296" fmla="*/ 253629 h 1855498"/>
                <a:gd name="connsiteX297" fmla="*/ 2386117 w 4011346"/>
                <a:gd name="connsiteY297" fmla="*/ 226931 h 1855498"/>
                <a:gd name="connsiteX298" fmla="*/ 2369431 w 4011346"/>
                <a:gd name="connsiteY298" fmla="*/ 266978 h 1855498"/>
                <a:gd name="connsiteX299" fmla="*/ 2379443 w 4011346"/>
                <a:gd name="connsiteY299" fmla="*/ 290338 h 1855498"/>
                <a:gd name="connsiteX300" fmla="*/ 2376106 w 4011346"/>
                <a:gd name="connsiteY300" fmla="*/ 310362 h 1855498"/>
                <a:gd name="connsiteX301" fmla="*/ 2352745 w 4011346"/>
                <a:gd name="connsiteY301" fmla="*/ 287001 h 1855498"/>
                <a:gd name="connsiteX302" fmla="*/ 2316036 w 4011346"/>
                <a:gd name="connsiteY302" fmla="*/ 293676 h 1855498"/>
                <a:gd name="connsiteX303" fmla="*/ 2272652 w 4011346"/>
                <a:gd name="connsiteY303" fmla="*/ 280327 h 1855498"/>
                <a:gd name="connsiteX304" fmla="*/ 2245954 w 4011346"/>
                <a:gd name="connsiteY304" fmla="*/ 240280 h 1855498"/>
                <a:gd name="connsiteX305" fmla="*/ 2209244 w 4011346"/>
                <a:gd name="connsiteY305" fmla="*/ 236943 h 1855498"/>
                <a:gd name="connsiteX306" fmla="*/ 2159186 w 4011346"/>
                <a:gd name="connsiteY306" fmla="*/ 226931 h 1855498"/>
                <a:gd name="connsiteX307" fmla="*/ 2132488 w 4011346"/>
                <a:gd name="connsiteY307" fmla="*/ 243617 h 1855498"/>
                <a:gd name="connsiteX308" fmla="*/ 2115802 w 4011346"/>
                <a:gd name="connsiteY308" fmla="*/ 256966 h 1855498"/>
                <a:gd name="connsiteX309" fmla="*/ 2115802 w 4011346"/>
                <a:gd name="connsiteY309" fmla="*/ 226931 h 1855498"/>
                <a:gd name="connsiteX310" fmla="*/ 2082430 w 4011346"/>
                <a:gd name="connsiteY310" fmla="*/ 223594 h 1855498"/>
                <a:gd name="connsiteX311" fmla="*/ 2045720 w 4011346"/>
                <a:gd name="connsiteY311" fmla="*/ 196896 h 1855498"/>
                <a:gd name="connsiteX312" fmla="*/ 2025697 w 4011346"/>
                <a:gd name="connsiteY312" fmla="*/ 226931 h 1855498"/>
                <a:gd name="connsiteX313" fmla="*/ 2055732 w 4011346"/>
                <a:gd name="connsiteY313" fmla="*/ 223594 h 1855498"/>
                <a:gd name="connsiteX314" fmla="*/ 2045720 w 4011346"/>
                <a:gd name="connsiteY314" fmla="*/ 250292 h 1855498"/>
                <a:gd name="connsiteX315" fmla="*/ 1988987 w 4011346"/>
                <a:gd name="connsiteY315" fmla="*/ 270315 h 1855498"/>
                <a:gd name="connsiteX316" fmla="*/ 1935592 w 4011346"/>
                <a:gd name="connsiteY316" fmla="*/ 280327 h 1855498"/>
                <a:gd name="connsiteX317" fmla="*/ 1995662 w 4011346"/>
                <a:gd name="connsiteY317" fmla="*/ 223594 h 1855498"/>
                <a:gd name="connsiteX318" fmla="*/ 2055732 w 4011346"/>
                <a:gd name="connsiteY318" fmla="*/ 153512 h 1855498"/>
                <a:gd name="connsiteX319" fmla="*/ 2055732 w 4011346"/>
                <a:gd name="connsiteY319" fmla="*/ 153512 h 1855498"/>
                <a:gd name="connsiteX320" fmla="*/ 1768731 w 4011346"/>
                <a:gd name="connsiteY320" fmla="*/ 3338 h 1855498"/>
                <a:gd name="connsiteX321" fmla="*/ 1705322 w 4011346"/>
                <a:gd name="connsiteY321" fmla="*/ 26698 h 1855498"/>
                <a:gd name="connsiteX322" fmla="*/ 1685300 w 4011346"/>
                <a:gd name="connsiteY322" fmla="*/ 0 h 1855498"/>
                <a:gd name="connsiteX323" fmla="*/ 1615218 w 4011346"/>
                <a:gd name="connsiteY323" fmla="*/ 3338 h 1855498"/>
                <a:gd name="connsiteX324" fmla="*/ 1638579 w 4011346"/>
                <a:gd name="connsiteY324" fmla="*/ 33373 h 1855498"/>
                <a:gd name="connsiteX325" fmla="*/ 1528449 w 4011346"/>
                <a:gd name="connsiteY325" fmla="*/ 60069 h 1855498"/>
                <a:gd name="connsiteX326" fmla="*/ 1465043 w 4011346"/>
                <a:gd name="connsiteY326" fmla="*/ 143500 h 1855498"/>
                <a:gd name="connsiteX327" fmla="*/ 1448357 w 4011346"/>
                <a:gd name="connsiteY327" fmla="*/ 170198 h 1855498"/>
                <a:gd name="connsiteX328" fmla="*/ 1481729 w 4011346"/>
                <a:gd name="connsiteY328" fmla="*/ 203571 h 1855498"/>
                <a:gd name="connsiteX329" fmla="*/ 1481729 w 4011346"/>
                <a:gd name="connsiteY329" fmla="*/ 233606 h 1855498"/>
                <a:gd name="connsiteX330" fmla="*/ 1458368 w 4011346"/>
                <a:gd name="connsiteY330" fmla="*/ 236943 h 1855498"/>
                <a:gd name="connsiteX331" fmla="*/ 1458368 w 4011346"/>
                <a:gd name="connsiteY331" fmla="*/ 216919 h 1855498"/>
                <a:gd name="connsiteX332" fmla="*/ 1418322 w 4011346"/>
                <a:gd name="connsiteY332" fmla="*/ 226931 h 1855498"/>
                <a:gd name="connsiteX333" fmla="*/ 1368263 w 4011346"/>
                <a:gd name="connsiteY333" fmla="*/ 233606 h 1855498"/>
                <a:gd name="connsiteX334" fmla="*/ 1321542 w 4011346"/>
                <a:gd name="connsiteY334" fmla="*/ 240280 h 1855498"/>
                <a:gd name="connsiteX335" fmla="*/ 1318205 w 4011346"/>
                <a:gd name="connsiteY335" fmla="*/ 327048 h 1855498"/>
                <a:gd name="connsiteX336" fmla="*/ 1358252 w 4011346"/>
                <a:gd name="connsiteY336" fmla="*/ 350409 h 1855498"/>
                <a:gd name="connsiteX337" fmla="*/ 1374938 w 4011346"/>
                <a:gd name="connsiteY337" fmla="*/ 380444 h 1855498"/>
                <a:gd name="connsiteX338" fmla="*/ 1384949 w 4011346"/>
                <a:gd name="connsiteY338" fmla="*/ 403804 h 1855498"/>
                <a:gd name="connsiteX339" fmla="*/ 1394961 w 4011346"/>
                <a:gd name="connsiteY339" fmla="*/ 453863 h 1855498"/>
                <a:gd name="connsiteX340" fmla="*/ 1384949 w 4011346"/>
                <a:gd name="connsiteY340" fmla="*/ 483898 h 1855498"/>
                <a:gd name="connsiteX341" fmla="*/ 1358252 w 4011346"/>
                <a:gd name="connsiteY341" fmla="*/ 450525 h 1855498"/>
                <a:gd name="connsiteX342" fmla="*/ 1361589 w 4011346"/>
                <a:gd name="connsiteY342" fmla="*/ 420490 h 1855498"/>
                <a:gd name="connsiteX343" fmla="*/ 1351577 w 4011346"/>
                <a:gd name="connsiteY343" fmla="*/ 380444 h 1855498"/>
                <a:gd name="connsiteX344" fmla="*/ 1328217 w 4011346"/>
                <a:gd name="connsiteY344" fmla="*/ 387118 h 1855498"/>
                <a:gd name="connsiteX345" fmla="*/ 1281495 w 4011346"/>
                <a:gd name="connsiteY345" fmla="*/ 350409 h 1855498"/>
                <a:gd name="connsiteX346" fmla="*/ 1241449 w 4011346"/>
                <a:gd name="connsiteY346" fmla="*/ 347071 h 1855498"/>
                <a:gd name="connsiteX347" fmla="*/ 1241449 w 4011346"/>
                <a:gd name="connsiteY347" fmla="*/ 393792 h 1855498"/>
                <a:gd name="connsiteX348" fmla="*/ 1201402 w 4011346"/>
                <a:gd name="connsiteY348" fmla="*/ 373769 h 1855498"/>
                <a:gd name="connsiteX349" fmla="*/ 1228100 w 4011346"/>
                <a:gd name="connsiteY349" fmla="*/ 423827 h 1855498"/>
                <a:gd name="connsiteX350" fmla="*/ 1258135 w 4011346"/>
                <a:gd name="connsiteY350" fmla="*/ 433839 h 1855498"/>
                <a:gd name="connsiteX351" fmla="*/ 1258135 w 4011346"/>
                <a:gd name="connsiteY351" fmla="*/ 453863 h 1855498"/>
                <a:gd name="connsiteX352" fmla="*/ 1198065 w 4011346"/>
                <a:gd name="connsiteY352" fmla="*/ 430502 h 1855498"/>
                <a:gd name="connsiteX353" fmla="*/ 1181379 w 4011346"/>
                <a:gd name="connsiteY353" fmla="*/ 430502 h 1855498"/>
                <a:gd name="connsiteX354" fmla="*/ 1178041 w 4011346"/>
                <a:gd name="connsiteY354" fmla="*/ 387118 h 1855498"/>
                <a:gd name="connsiteX355" fmla="*/ 1171367 w 4011346"/>
                <a:gd name="connsiteY355" fmla="*/ 300350 h 1855498"/>
                <a:gd name="connsiteX356" fmla="*/ 1161355 w 4011346"/>
                <a:gd name="connsiteY356" fmla="*/ 370432 h 1855498"/>
                <a:gd name="connsiteX357" fmla="*/ 1137995 w 4011346"/>
                <a:gd name="connsiteY357" fmla="*/ 400467 h 1855498"/>
                <a:gd name="connsiteX358" fmla="*/ 1158018 w 4011346"/>
                <a:gd name="connsiteY358" fmla="*/ 447188 h 1855498"/>
                <a:gd name="connsiteX359" fmla="*/ 1158018 w 4011346"/>
                <a:gd name="connsiteY359" fmla="*/ 480560 h 1855498"/>
                <a:gd name="connsiteX360" fmla="*/ 1141332 w 4011346"/>
                <a:gd name="connsiteY360" fmla="*/ 530619 h 1855498"/>
                <a:gd name="connsiteX361" fmla="*/ 1154681 w 4011346"/>
                <a:gd name="connsiteY361" fmla="*/ 563991 h 1855498"/>
                <a:gd name="connsiteX362" fmla="*/ 1184716 w 4011346"/>
                <a:gd name="connsiteY362" fmla="*/ 570665 h 1855498"/>
                <a:gd name="connsiteX363" fmla="*/ 1221425 w 4011346"/>
                <a:gd name="connsiteY363" fmla="*/ 577340 h 1855498"/>
                <a:gd name="connsiteX364" fmla="*/ 1241449 w 4011346"/>
                <a:gd name="connsiteY364" fmla="*/ 600700 h 1855498"/>
                <a:gd name="connsiteX365" fmla="*/ 1258135 w 4011346"/>
                <a:gd name="connsiteY365" fmla="*/ 644084 h 1855498"/>
                <a:gd name="connsiteX366" fmla="*/ 1258135 w 4011346"/>
                <a:gd name="connsiteY366" fmla="*/ 644084 h 1855498"/>
                <a:gd name="connsiteX367" fmla="*/ 1254798 w 4011346"/>
                <a:gd name="connsiteY367" fmla="*/ 677457 h 1855498"/>
                <a:gd name="connsiteX368" fmla="*/ 1274821 w 4011346"/>
                <a:gd name="connsiteY368" fmla="*/ 697480 h 1855498"/>
                <a:gd name="connsiteX369" fmla="*/ 1244786 w 4011346"/>
                <a:gd name="connsiteY369" fmla="*/ 704155 h 1855498"/>
                <a:gd name="connsiteX370" fmla="*/ 1224763 w 4011346"/>
                <a:gd name="connsiteY370" fmla="*/ 664108 h 1855498"/>
                <a:gd name="connsiteX371" fmla="*/ 1224763 w 4011346"/>
                <a:gd name="connsiteY371" fmla="*/ 624061 h 1855498"/>
                <a:gd name="connsiteX372" fmla="*/ 1194727 w 4011346"/>
                <a:gd name="connsiteY372" fmla="*/ 587352 h 1855498"/>
                <a:gd name="connsiteX373" fmla="*/ 1164692 w 4011346"/>
                <a:gd name="connsiteY373" fmla="*/ 630736 h 1855498"/>
                <a:gd name="connsiteX374" fmla="*/ 1178041 w 4011346"/>
                <a:gd name="connsiteY374" fmla="*/ 674119 h 1855498"/>
                <a:gd name="connsiteX375" fmla="*/ 1137995 w 4011346"/>
                <a:gd name="connsiteY375" fmla="*/ 730852 h 1855498"/>
                <a:gd name="connsiteX376" fmla="*/ 1097948 w 4011346"/>
                <a:gd name="connsiteY376" fmla="*/ 787585 h 1855498"/>
                <a:gd name="connsiteX377" fmla="*/ 1007843 w 4011346"/>
                <a:gd name="connsiteY377" fmla="*/ 750876 h 1855498"/>
                <a:gd name="connsiteX378" fmla="*/ 1074587 w 4011346"/>
                <a:gd name="connsiteY378" fmla="*/ 747538 h 1855498"/>
                <a:gd name="connsiteX379" fmla="*/ 1107960 w 4011346"/>
                <a:gd name="connsiteY379" fmla="*/ 684131 h 1855498"/>
                <a:gd name="connsiteX380" fmla="*/ 1121309 w 4011346"/>
                <a:gd name="connsiteY380" fmla="*/ 640747 h 1855498"/>
                <a:gd name="connsiteX381" fmla="*/ 1127983 w 4011346"/>
                <a:gd name="connsiteY381" fmla="*/ 607375 h 1855498"/>
                <a:gd name="connsiteX382" fmla="*/ 1117971 w 4011346"/>
                <a:gd name="connsiteY382" fmla="*/ 590689 h 1855498"/>
                <a:gd name="connsiteX383" fmla="*/ 1114634 w 4011346"/>
                <a:gd name="connsiteY383" fmla="*/ 540630 h 1855498"/>
                <a:gd name="connsiteX384" fmla="*/ 1104622 w 4011346"/>
                <a:gd name="connsiteY384" fmla="*/ 460537 h 1855498"/>
                <a:gd name="connsiteX385" fmla="*/ 1101285 w 4011346"/>
                <a:gd name="connsiteY385" fmla="*/ 400467 h 1855498"/>
                <a:gd name="connsiteX386" fmla="*/ 1124646 w 4011346"/>
                <a:gd name="connsiteY386" fmla="*/ 307025 h 1855498"/>
                <a:gd name="connsiteX387" fmla="*/ 1031203 w 4011346"/>
                <a:gd name="connsiteY387" fmla="*/ 297013 h 1855498"/>
                <a:gd name="connsiteX388" fmla="*/ 1014517 w 4011346"/>
                <a:gd name="connsiteY388" fmla="*/ 353746 h 1855498"/>
                <a:gd name="connsiteX389" fmla="*/ 1024529 w 4011346"/>
                <a:gd name="connsiteY389" fmla="*/ 400467 h 1855498"/>
                <a:gd name="connsiteX390" fmla="*/ 981145 w 4011346"/>
                <a:gd name="connsiteY390" fmla="*/ 453863 h 1855498"/>
                <a:gd name="connsiteX391" fmla="*/ 991157 w 4011346"/>
                <a:gd name="connsiteY391" fmla="*/ 490572 h 1855498"/>
                <a:gd name="connsiteX392" fmla="*/ 981145 w 4011346"/>
                <a:gd name="connsiteY392" fmla="*/ 537293 h 1855498"/>
                <a:gd name="connsiteX393" fmla="*/ 1001168 w 4011346"/>
                <a:gd name="connsiteY393" fmla="*/ 560654 h 1855498"/>
                <a:gd name="connsiteX394" fmla="*/ 1017854 w 4011346"/>
                <a:gd name="connsiteY394" fmla="*/ 607375 h 1855498"/>
                <a:gd name="connsiteX395" fmla="*/ 1047890 w 4011346"/>
                <a:gd name="connsiteY395" fmla="*/ 594026 h 1855498"/>
                <a:gd name="connsiteX396" fmla="*/ 1014517 w 4011346"/>
                <a:gd name="connsiteY396" fmla="*/ 647422 h 1855498"/>
                <a:gd name="connsiteX397" fmla="*/ 957784 w 4011346"/>
                <a:gd name="connsiteY397" fmla="*/ 594026 h 1855498"/>
                <a:gd name="connsiteX398" fmla="*/ 884365 w 4011346"/>
                <a:gd name="connsiteY398" fmla="*/ 557317 h 1855498"/>
                <a:gd name="connsiteX399" fmla="*/ 824295 w 4011346"/>
                <a:gd name="connsiteY399" fmla="*/ 533956 h 1855498"/>
                <a:gd name="connsiteX400" fmla="*/ 810946 w 4011346"/>
                <a:gd name="connsiteY400" fmla="*/ 570665 h 1855498"/>
                <a:gd name="connsiteX401" fmla="*/ 827633 w 4011346"/>
                <a:gd name="connsiteY401" fmla="*/ 607375 h 1855498"/>
                <a:gd name="connsiteX402" fmla="*/ 814284 w 4011346"/>
                <a:gd name="connsiteY402" fmla="*/ 630736 h 1855498"/>
                <a:gd name="connsiteX403" fmla="*/ 800935 w 4011346"/>
                <a:gd name="connsiteY403" fmla="*/ 647422 h 1855498"/>
                <a:gd name="connsiteX404" fmla="*/ 770900 w 4011346"/>
                <a:gd name="connsiteY404" fmla="*/ 590689 h 1855498"/>
                <a:gd name="connsiteX405" fmla="*/ 744202 w 4011346"/>
                <a:gd name="connsiteY405" fmla="*/ 627398 h 1855498"/>
                <a:gd name="connsiteX406" fmla="*/ 707492 w 4011346"/>
                <a:gd name="connsiteY406" fmla="*/ 620724 h 1855498"/>
                <a:gd name="connsiteX407" fmla="*/ 654097 w 4011346"/>
                <a:gd name="connsiteY407" fmla="*/ 657433 h 1855498"/>
                <a:gd name="connsiteX408" fmla="*/ 644085 w 4011346"/>
                <a:gd name="connsiteY408" fmla="*/ 634073 h 1855498"/>
                <a:gd name="connsiteX409" fmla="*/ 654097 w 4011346"/>
                <a:gd name="connsiteY409" fmla="*/ 597363 h 1855498"/>
                <a:gd name="connsiteX410" fmla="*/ 614050 w 4011346"/>
                <a:gd name="connsiteY410" fmla="*/ 634073 h 1855498"/>
                <a:gd name="connsiteX411" fmla="*/ 594027 w 4011346"/>
                <a:gd name="connsiteY411" fmla="*/ 634073 h 1855498"/>
                <a:gd name="connsiteX412" fmla="*/ 533957 w 4011346"/>
                <a:gd name="connsiteY412" fmla="*/ 667445 h 1855498"/>
                <a:gd name="connsiteX413" fmla="*/ 510596 w 4011346"/>
                <a:gd name="connsiteY413" fmla="*/ 690806 h 1855498"/>
                <a:gd name="connsiteX414" fmla="*/ 500584 w 4011346"/>
                <a:gd name="connsiteY414" fmla="*/ 737527 h 1855498"/>
                <a:gd name="connsiteX415" fmla="*/ 450526 w 4011346"/>
                <a:gd name="connsiteY415" fmla="*/ 724178 h 1855498"/>
                <a:gd name="connsiteX416" fmla="*/ 433840 w 4011346"/>
                <a:gd name="connsiteY416" fmla="*/ 687468 h 1855498"/>
                <a:gd name="connsiteX417" fmla="*/ 467212 w 4011346"/>
                <a:gd name="connsiteY417" fmla="*/ 657433 h 1855498"/>
                <a:gd name="connsiteX418" fmla="*/ 453863 w 4011346"/>
                <a:gd name="connsiteY418" fmla="*/ 634073 h 1855498"/>
                <a:gd name="connsiteX419" fmla="*/ 390456 w 4011346"/>
                <a:gd name="connsiteY419" fmla="*/ 604038 h 1855498"/>
                <a:gd name="connsiteX420" fmla="*/ 417154 w 4011346"/>
                <a:gd name="connsiteY420" fmla="*/ 654096 h 1855498"/>
                <a:gd name="connsiteX421" fmla="*/ 407142 w 4011346"/>
                <a:gd name="connsiteY421" fmla="*/ 697480 h 1855498"/>
                <a:gd name="connsiteX422" fmla="*/ 413817 w 4011346"/>
                <a:gd name="connsiteY422" fmla="*/ 734190 h 1855498"/>
                <a:gd name="connsiteX423" fmla="*/ 427165 w 4011346"/>
                <a:gd name="connsiteY423" fmla="*/ 757550 h 1855498"/>
                <a:gd name="connsiteX424" fmla="*/ 413817 w 4011346"/>
                <a:gd name="connsiteY424" fmla="*/ 787585 h 1855498"/>
                <a:gd name="connsiteX425" fmla="*/ 390456 w 4011346"/>
                <a:gd name="connsiteY425" fmla="*/ 764225 h 1855498"/>
                <a:gd name="connsiteX426" fmla="*/ 360421 w 4011346"/>
                <a:gd name="connsiteY426" fmla="*/ 760887 h 1855498"/>
                <a:gd name="connsiteX427" fmla="*/ 333723 w 4011346"/>
                <a:gd name="connsiteY427" fmla="*/ 800934 h 1855498"/>
                <a:gd name="connsiteX428" fmla="*/ 307025 w 4011346"/>
                <a:gd name="connsiteY428" fmla="*/ 820957 h 1855498"/>
                <a:gd name="connsiteX429" fmla="*/ 320374 w 4011346"/>
                <a:gd name="connsiteY429" fmla="*/ 847655 h 1855498"/>
                <a:gd name="connsiteX430" fmla="*/ 303688 w 4011346"/>
                <a:gd name="connsiteY430" fmla="*/ 871016 h 1855498"/>
                <a:gd name="connsiteX431" fmla="*/ 233606 w 4011346"/>
                <a:gd name="connsiteY431" fmla="*/ 834306 h 1855498"/>
                <a:gd name="connsiteX432" fmla="*/ 243618 w 4011346"/>
                <a:gd name="connsiteY432" fmla="*/ 884365 h 1855498"/>
                <a:gd name="connsiteX433" fmla="*/ 263641 w 4011346"/>
                <a:gd name="connsiteY433" fmla="*/ 904388 h 1855498"/>
                <a:gd name="connsiteX434" fmla="*/ 250292 w 4011346"/>
                <a:gd name="connsiteY434" fmla="*/ 917737 h 1855498"/>
                <a:gd name="connsiteX435" fmla="*/ 193560 w 4011346"/>
                <a:gd name="connsiteY435" fmla="*/ 881027 h 1855498"/>
                <a:gd name="connsiteX436" fmla="*/ 170199 w 4011346"/>
                <a:gd name="connsiteY436" fmla="*/ 840981 h 1855498"/>
                <a:gd name="connsiteX437" fmla="*/ 170199 w 4011346"/>
                <a:gd name="connsiteY437" fmla="*/ 794260 h 1855498"/>
                <a:gd name="connsiteX438" fmla="*/ 133490 w 4011346"/>
                <a:gd name="connsiteY438" fmla="*/ 717503 h 1855498"/>
                <a:gd name="connsiteX439" fmla="*/ 196897 w 4011346"/>
                <a:gd name="connsiteY439" fmla="*/ 747538 h 1855498"/>
                <a:gd name="connsiteX440" fmla="*/ 256967 w 4011346"/>
                <a:gd name="connsiteY440" fmla="*/ 777573 h 1855498"/>
                <a:gd name="connsiteX441" fmla="*/ 293676 w 4011346"/>
                <a:gd name="connsiteY441" fmla="*/ 780911 h 1855498"/>
                <a:gd name="connsiteX442" fmla="*/ 327049 w 4011346"/>
                <a:gd name="connsiteY442" fmla="*/ 750876 h 1855498"/>
                <a:gd name="connsiteX443" fmla="*/ 343735 w 4011346"/>
                <a:gd name="connsiteY443" fmla="*/ 714166 h 1855498"/>
                <a:gd name="connsiteX444" fmla="*/ 333723 w 4011346"/>
                <a:gd name="connsiteY444" fmla="*/ 664108 h 1855498"/>
                <a:gd name="connsiteX445" fmla="*/ 290339 w 4011346"/>
                <a:gd name="connsiteY445" fmla="*/ 644084 h 1855498"/>
                <a:gd name="connsiteX446" fmla="*/ 236944 w 4011346"/>
                <a:gd name="connsiteY446" fmla="*/ 597363 h 1855498"/>
                <a:gd name="connsiteX447" fmla="*/ 133490 w 4011346"/>
                <a:gd name="connsiteY447" fmla="*/ 540630 h 1855498"/>
                <a:gd name="connsiteX0" fmla="*/ 133490 w 4011346"/>
                <a:gd name="connsiteY0" fmla="*/ 540630 h 1855498"/>
                <a:gd name="connsiteX1" fmla="*/ 46722 w 4011346"/>
                <a:gd name="connsiteY1" fmla="*/ 570665 h 1855498"/>
                <a:gd name="connsiteX2" fmla="*/ 33373 w 4011346"/>
                <a:gd name="connsiteY2" fmla="*/ 600700 h 1855498"/>
                <a:gd name="connsiteX3" fmla="*/ 43384 w 4011346"/>
                <a:gd name="connsiteY3" fmla="*/ 630736 h 1855498"/>
                <a:gd name="connsiteX4" fmla="*/ 60071 w 4011346"/>
                <a:gd name="connsiteY4" fmla="*/ 657433 h 1855498"/>
                <a:gd name="connsiteX5" fmla="*/ 73419 w 4011346"/>
                <a:gd name="connsiteY5" fmla="*/ 687468 h 1855498"/>
                <a:gd name="connsiteX6" fmla="*/ 56733 w 4011346"/>
                <a:gd name="connsiteY6" fmla="*/ 710829 h 1855498"/>
                <a:gd name="connsiteX7" fmla="*/ 76757 w 4011346"/>
                <a:gd name="connsiteY7" fmla="*/ 790922 h 1855498"/>
                <a:gd name="connsiteX8" fmla="*/ 66745 w 4011346"/>
                <a:gd name="connsiteY8" fmla="*/ 807609 h 1855498"/>
                <a:gd name="connsiteX9" fmla="*/ 70082 w 4011346"/>
                <a:gd name="connsiteY9" fmla="*/ 834306 h 1855498"/>
                <a:gd name="connsiteX10" fmla="*/ 70082 w 4011346"/>
                <a:gd name="connsiteY10" fmla="*/ 874353 h 1855498"/>
                <a:gd name="connsiteX11" fmla="*/ 80094 w 4011346"/>
                <a:gd name="connsiteY11" fmla="*/ 894376 h 1855498"/>
                <a:gd name="connsiteX12" fmla="*/ 76757 w 4011346"/>
                <a:gd name="connsiteY12" fmla="*/ 917737 h 1855498"/>
                <a:gd name="connsiteX13" fmla="*/ 106792 w 4011346"/>
                <a:gd name="connsiteY13" fmla="*/ 951109 h 1855498"/>
                <a:gd name="connsiteX14" fmla="*/ 106792 w 4011346"/>
                <a:gd name="connsiteY14" fmla="*/ 981144 h 1855498"/>
                <a:gd name="connsiteX15" fmla="*/ 13349 w 4011346"/>
                <a:gd name="connsiteY15" fmla="*/ 1071249 h 1855498"/>
                <a:gd name="connsiteX16" fmla="*/ 33373 w 4011346"/>
                <a:gd name="connsiteY16" fmla="*/ 1104622 h 1855498"/>
                <a:gd name="connsiteX17" fmla="*/ 33373 w 4011346"/>
                <a:gd name="connsiteY17" fmla="*/ 1104622 h 1855498"/>
                <a:gd name="connsiteX18" fmla="*/ 16687 w 4011346"/>
                <a:gd name="connsiteY18" fmla="*/ 1134657 h 1855498"/>
                <a:gd name="connsiteX19" fmla="*/ 3338 w 4011346"/>
                <a:gd name="connsiteY19" fmla="*/ 1164692 h 1855498"/>
                <a:gd name="connsiteX20" fmla="*/ 0 w 4011346"/>
                <a:gd name="connsiteY20" fmla="*/ 1224762 h 1855498"/>
                <a:gd name="connsiteX21" fmla="*/ 16687 w 4011346"/>
                <a:gd name="connsiteY21" fmla="*/ 1268146 h 1855498"/>
                <a:gd name="connsiteX22" fmla="*/ 20024 w 4011346"/>
                <a:gd name="connsiteY22" fmla="*/ 1301518 h 1855498"/>
                <a:gd name="connsiteX23" fmla="*/ 56733 w 4011346"/>
                <a:gd name="connsiteY23" fmla="*/ 1311530 h 1855498"/>
                <a:gd name="connsiteX24" fmla="*/ 116803 w 4011346"/>
                <a:gd name="connsiteY24" fmla="*/ 1398298 h 1855498"/>
                <a:gd name="connsiteX25" fmla="*/ 96780 w 4011346"/>
                <a:gd name="connsiteY25" fmla="*/ 1421658 h 1855498"/>
                <a:gd name="connsiteX26" fmla="*/ 93443 w 4011346"/>
                <a:gd name="connsiteY26" fmla="*/ 1451693 h 1855498"/>
                <a:gd name="connsiteX27" fmla="*/ 120141 w 4011346"/>
                <a:gd name="connsiteY27" fmla="*/ 1455030 h 1855498"/>
                <a:gd name="connsiteX28" fmla="*/ 160187 w 4011346"/>
                <a:gd name="connsiteY28" fmla="*/ 1468379 h 1855498"/>
                <a:gd name="connsiteX29" fmla="*/ 186885 w 4011346"/>
                <a:gd name="connsiteY29" fmla="*/ 1481728 h 1855498"/>
                <a:gd name="connsiteX30" fmla="*/ 213583 w 4011346"/>
                <a:gd name="connsiteY30" fmla="*/ 1511763 h 1855498"/>
                <a:gd name="connsiteX31" fmla="*/ 243618 w 4011346"/>
                <a:gd name="connsiteY31" fmla="*/ 1515100 h 1855498"/>
                <a:gd name="connsiteX32" fmla="*/ 287002 w 4011346"/>
                <a:gd name="connsiteY32" fmla="*/ 1545136 h 1855498"/>
                <a:gd name="connsiteX33" fmla="*/ 310363 w 4011346"/>
                <a:gd name="connsiteY33" fmla="*/ 1555147 h 1855498"/>
                <a:gd name="connsiteX34" fmla="*/ 310363 w 4011346"/>
                <a:gd name="connsiteY34" fmla="*/ 1591857 h 1855498"/>
                <a:gd name="connsiteX35" fmla="*/ 270316 w 4011346"/>
                <a:gd name="connsiteY35" fmla="*/ 1631903 h 1855498"/>
                <a:gd name="connsiteX36" fmla="*/ 280327 w 4011346"/>
                <a:gd name="connsiteY36" fmla="*/ 1655264 h 1855498"/>
                <a:gd name="connsiteX37" fmla="*/ 273653 w 4011346"/>
                <a:gd name="connsiteY37" fmla="*/ 1675287 h 1855498"/>
                <a:gd name="connsiteX38" fmla="*/ 266979 w 4011346"/>
                <a:gd name="connsiteY38" fmla="*/ 1691973 h 1855498"/>
                <a:gd name="connsiteX39" fmla="*/ 240281 w 4011346"/>
                <a:gd name="connsiteY39" fmla="*/ 1732020 h 1855498"/>
                <a:gd name="connsiteX40" fmla="*/ 307025 w 4011346"/>
                <a:gd name="connsiteY40" fmla="*/ 1768730 h 1855498"/>
                <a:gd name="connsiteX41" fmla="*/ 337060 w 4011346"/>
                <a:gd name="connsiteY41" fmla="*/ 1775404 h 1855498"/>
                <a:gd name="connsiteX42" fmla="*/ 360421 w 4011346"/>
                <a:gd name="connsiteY42" fmla="*/ 1782079 h 1855498"/>
                <a:gd name="connsiteX43" fmla="*/ 380444 w 4011346"/>
                <a:gd name="connsiteY43" fmla="*/ 1788753 h 1855498"/>
                <a:gd name="connsiteX44" fmla="*/ 407142 w 4011346"/>
                <a:gd name="connsiteY44" fmla="*/ 1808776 h 1855498"/>
                <a:gd name="connsiteX45" fmla="*/ 437177 w 4011346"/>
                <a:gd name="connsiteY45" fmla="*/ 1805439 h 1855498"/>
                <a:gd name="connsiteX46" fmla="*/ 507259 w 4011346"/>
                <a:gd name="connsiteY46" fmla="*/ 1855498 h 1855498"/>
                <a:gd name="connsiteX47" fmla="*/ 517271 w 4011346"/>
                <a:gd name="connsiteY47" fmla="*/ 1842149 h 1855498"/>
                <a:gd name="connsiteX48" fmla="*/ 507259 w 4011346"/>
                <a:gd name="connsiteY48" fmla="*/ 1802102 h 1855498"/>
                <a:gd name="connsiteX49" fmla="*/ 500584 w 4011346"/>
                <a:gd name="connsiteY49" fmla="*/ 1768730 h 1855498"/>
                <a:gd name="connsiteX50" fmla="*/ 483898 w 4011346"/>
                <a:gd name="connsiteY50" fmla="*/ 1725346 h 1855498"/>
                <a:gd name="connsiteX51" fmla="*/ 513933 w 4011346"/>
                <a:gd name="connsiteY51" fmla="*/ 1705322 h 1855498"/>
                <a:gd name="connsiteX52" fmla="*/ 547306 w 4011346"/>
                <a:gd name="connsiteY52" fmla="*/ 1681962 h 1855498"/>
                <a:gd name="connsiteX53" fmla="*/ 527282 w 4011346"/>
                <a:gd name="connsiteY53" fmla="*/ 1665276 h 1855498"/>
                <a:gd name="connsiteX54" fmla="*/ 517271 w 4011346"/>
                <a:gd name="connsiteY54" fmla="*/ 1631903 h 1855498"/>
                <a:gd name="connsiteX55" fmla="*/ 480561 w 4011346"/>
                <a:gd name="connsiteY55" fmla="*/ 1615217 h 1855498"/>
                <a:gd name="connsiteX56" fmla="*/ 470549 w 4011346"/>
                <a:gd name="connsiteY56" fmla="*/ 1595194 h 1855498"/>
                <a:gd name="connsiteX57" fmla="*/ 480561 w 4011346"/>
                <a:gd name="connsiteY57" fmla="*/ 1565159 h 1855498"/>
                <a:gd name="connsiteX58" fmla="*/ 490573 w 4011346"/>
                <a:gd name="connsiteY58" fmla="*/ 1525112 h 1855498"/>
                <a:gd name="connsiteX59" fmla="*/ 513933 w 4011346"/>
                <a:gd name="connsiteY59" fmla="*/ 1545136 h 1855498"/>
                <a:gd name="connsiteX60" fmla="*/ 520608 w 4011346"/>
                <a:gd name="connsiteY60" fmla="*/ 1528449 h 1855498"/>
                <a:gd name="connsiteX61" fmla="*/ 543968 w 4011346"/>
                <a:gd name="connsiteY61" fmla="*/ 1491740 h 1855498"/>
                <a:gd name="connsiteX62" fmla="*/ 574003 w 4011346"/>
                <a:gd name="connsiteY62" fmla="*/ 1475054 h 1855498"/>
                <a:gd name="connsiteX63" fmla="*/ 590690 w 4011346"/>
                <a:gd name="connsiteY63" fmla="*/ 1488403 h 1855498"/>
                <a:gd name="connsiteX64" fmla="*/ 610713 w 4011346"/>
                <a:gd name="connsiteY64" fmla="*/ 1461705 h 1855498"/>
                <a:gd name="connsiteX65" fmla="*/ 630736 w 4011346"/>
                <a:gd name="connsiteY65" fmla="*/ 1488403 h 1855498"/>
                <a:gd name="connsiteX66" fmla="*/ 657434 w 4011346"/>
                <a:gd name="connsiteY66" fmla="*/ 1511763 h 1855498"/>
                <a:gd name="connsiteX67" fmla="*/ 674120 w 4011346"/>
                <a:gd name="connsiteY67" fmla="*/ 1518438 h 1855498"/>
                <a:gd name="connsiteX68" fmla="*/ 697481 w 4011346"/>
                <a:gd name="connsiteY68" fmla="*/ 1518438 h 1855498"/>
                <a:gd name="connsiteX69" fmla="*/ 717504 w 4011346"/>
                <a:gd name="connsiteY69" fmla="*/ 1505089 h 1855498"/>
                <a:gd name="connsiteX70" fmla="*/ 744202 w 4011346"/>
                <a:gd name="connsiteY70" fmla="*/ 1505089 h 1855498"/>
                <a:gd name="connsiteX71" fmla="*/ 760888 w 4011346"/>
                <a:gd name="connsiteY71" fmla="*/ 1501752 h 1855498"/>
                <a:gd name="connsiteX72" fmla="*/ 790923 w 4011346"/>
                <a:gd name="connsiteY72" fmla="*/ 1535124 h 1855498"/>
                <a:gd name="connsiteX73" fmla="*/ 797598 w 4011346"/>
                <a:gd name="connsiteY73" fmla="*/ 1508426 h 1855498"/>
                <a:gd name="connsiteX74" fmla="*/ 817621 w 4011346"/>
                <a:gd name="connsiteY74" fmla="*/ 1525112 h 1855498"/>
                <a:gd name="connsiteX75" fmla="*/ 837644 w 4011346"/>
                <a:gd name="connsiteY75" fmla="*/ 1501752 h 1855498"/>
                <a:gd name="connsiteX76" fmla="*/ 827633 w 4011346"/>
                <a:gd name="connsiteY76" fmla="*/ 1481728 h 1855498"/>
                <a:gd name="connsiteX77" fmla="*/ 810946 w 4011346"/>
                <a:gd name="connsiteY77" fmla="*/ 1468379 h 1855498"/>
                <a:gd name="connsiteX78" fmla="*/ 810946 w 4011346"/>
                <a:gd name="connsiteY78" fmla="*/ 1441682 h 1855498"/>
                <a:gd name="connsiteX79" fmla="*/ 810946 w 4011346"/>
                <a:gd name="connsiteY79" fmla="*/ 1428333 h 1855498"/>
                <a:gd name="connsiteX80" fmla="*/ 830970 w 4011346"/>
                <a:gd name="connsiteY80" fmla="*/ 1424995 h 1855498"/>
                <a:gd name="connsiteX81" fmla="*/ 840981 w 4011346"/>
                <a:gd name="connsiteY81" fmla="*/ 1421658 h 1855498"/>
                <a:gd name="connsiteX82" fmla="*/ 820958 w 4011346"/>
                <a:gd name="connsiteY82" fmla="*/ 1384949 h 1855498"/>
                <a:gd name="connsiteX83" fmla="*/ 854330 w 4011346"/>
                <a:gd name="connsiteY83" fmla="*/ 1378274 h 1855498"/>
                <a:gd name="connsiteX84" fmla="*/ 891040 w 4011346"/>
                <a:gd name="connsiteY84" fmla="*/ 1384949 h 1855498"/>
                <a:gd name="connsiteX85" fmla="*/ 964459 w 4011346"/>
                <a:gd name="connsiteY85" fmla="*/ 1341565 h 1855498"/>
                <a:gd name="connsiteX86" fmla="*/ 1001168 w 4011346"/>
                <a:gd name="connsiteY86" fmla="*/ 1341565 h 1855498"/>
                <a:gd name="connsiteX87" fmla="*/ 1027866 w 4011346"/>
                <a:gd name="connsiteY87" fmla="*/ 1318204 h 1855498"/>
                <a:gd name="connsiteX88" fmla="*/ 1047890 w 4011346"/>
                <a:gd name="connsiteY88" fmla="*/ 1328216 h 1855498"/>
                <a:gd name="connsiteX89" fmla="*/ 1067913 w 4011346"/>
                <a:gd name="connsiteY89" fmla="*/ 1338227 h 1855498"/>
                <a:gd name="connsiteX90" fmla="*/ 1087936 w 4011346"/>
                <a:gd name="connsiteY90" fmla="*/ 1364925 h 1855498"/>
                <a:gd name="connsiteX91" fmla="*/ 1074587 w 4011346"/>
                <a:gd name="connsiteY91" fmla="*/ 1378274 h 1855498"/>
                <a:gd name="connsiteX92" fmla="*/ 1104622 w 4011346"/>
                <a:gd name="connsiteY92" fmla="*/ 1378274 h 1855498"/>
                <a:gd name="connsiteX93" fmla="*/ 1107960 w 4011346"/>
                <a:gd name="connsiteY93" fmla="*/ 1394960 h 1855498"/>
                <a:gd name="connsiteX94" fmla="*/ 1121309 w 4011346"/>
                <a:gd name="connsiteY94" fmla="*/ 1378274 h 1855498"/>
                <a:gd name="connsiteX95" fmla="*/ 1134657 w 4011346"/>
                <a:gd name="connsiteY95" fmla="*/ 1391623 h 1855498"/>
                <a:gd name="connsiteX96" fmla="*/ 1134657 w 4011346"/>
                <a:gd name="connsiteY96" fmla="*/ 1411646 h 1855498"/>
                <a:gd name="connsiteX97" fmla="*/ 1148006 w 4011346"/>
                <a:gd name="connsiteY97" fmla="*/ 1408309 h 1855498"/>
                <a:gd name="connsiteX98" fmla="*/ 1208076 w 4011346"/>
                <a:gd name="connsiteY98" fmla="*/ 1361588 h 1855498"/>
                <a:gd name="connsiteX99" fmla="*/ 1211414 w 4011346"/>
                <a:gd name="connsiteY99" fmla="*/ 1381611 h 1855498"/>
                <a:gd name="connsiteX100" fmla="*/ 1244786 w 4011346"/>
                <a:gd name="connsiteY100" fmla="*/ 1401635 h 1855498"/>
                <a:gd name="connsiteX101" fmla="*/ 1264809 w 4011346"/>
                <a:gd name="connsiteY101" fmla="*/ 1431670 h 1855498"/>
                <a:gd name="connsiteX102" fmla="*/ 1298181 w 4011346"/>
                <a:gd name="connsiteY102" fmla="*/ 1538461 h 1855498"/>
                <a:gd name="connsiteX103" fmla="*/ 1308193 w 4011346"/>
                <a:gd name="connsiteY103" fmla="*/ 1495077 h 1855498"/>
                <a:gd name="connsiteX104" fmla="*/ 1344903 w 4011346"/>
                <a:gd name="connsiteY104" fmla="*/ 1515100 h 1855498"/>
                <a:gd name="connsiteX105" fmla="*/ 1388287 w 4011346"/>
                <a:gd name="connsiteY105" fmla="*/ 1515100 h 1855498"/>
                <a:gd name="connsiteX106" fmla="*/ 1394961 w 4011346"/>
                <a:gd name="connsiteY106" fmla="*/ 1538461 h 1855498"/>
                <a:gd name="connsiteX107" fmla="*/ 1435008 w 4011346"/>
                <a:gd name="connsiteY107" fmla="*/ 1561822 h 1855498"/>
                <a:gd name="connsiteX108" fmla="*/ 1465043 w 4011346"/>
                <a:gd name="connsiteY108" fmla="*/ 1561822 h 1855498"/>
                <a:gd name="connsiteX109" fmla="*/ 1491741 w 4011346"/>
                <a:gd name="connsiteY109" fmla="*/ 1575171 h 1855498"/>
                <a:gd name="connsiteX110" fmla="*/ 1535125 w 4011346"/>
                <a:gd name="connsiteY110" fmla="*/ 1531787 h 1855498"/>
                <a:gd name="connsiteX111" fmla="*/ 1571834 w 4011346"/>
                <a:gd name="connsiteY111" fmla="*/ 1511763 h 1855498"/>
                <a:gd name="connsiteX112" fmla="*/ 1608544 w 4011346"/>
                <a:gd name="connsiteY112" fmla="*/ 1515100 h 1855498"/>
                <a:gd name="connsiteX113" fmla="*/ 1655265 w 4011346"/>
                <a:gd name="connsiteY113" fmla="*/ 1528449 h 1855498"/>
                <a:gd name="connsiteX114" fmla="*/ 1681963 w 4011346"/>
                <a:gd name="connsiteY114" fmla="*/ 1545136 h 1855498"/>
                <a:gd name="connsiteX115" fmla="*/ 1735358 w 4011346"/>
                <a:gd name="connsiteY115" fmla="*/ 1538461 h 1855498"/>
                <a:gd name="connsiteX116" fmla="*/ 1745370 w 4011346"/>
                <a:gd name="connsiteY116" fmla="*/ 1518438 h 1855498"/>
                <a:gd name="connsiteX117" fmla="*/ 1738695 w 4011346"/>
                <a:gd name="connsiteY117" fmla="*/ 1498414 h 1855498"/>
                <a:gd name="connsiteX118" fmla="*/ 1765393 w 4011346"/>
                <a:gd name="connsiteY118" fmla="*/ 1471717 h 1855498"/>
                <a:gd name="connsiteX119" fmla="*/ 1778742 w 4011346"/>
                <a:gd name="connsiteY119" fmla="*/ 1468379 h 1855498"/>
                <a:gd name="connsiteX120" fmla="*/ 1812114 w 4011346"/>
                <a:gd name="connsiteY120" fmla="*/ 1485065 h 1855498"/>
                <a:gd name="connsiteX121" fmla="*/ 1852161 w 4011346"/>
                <a:gd name="connsiteY121" fmla="*/ 1498414 h 1855498"/>
                <a:gd name="connsiteX122" fmla="*/ 1858836 w 4011346"/>
                <a:gd name="connsiteY122" fmla="*/ 1525112 h 1855498"/>
                <a:gd name="connsiteX123" fmla="*/ 1872184 w 4011346"/>
                <a:gd name="connsiteY123" fmla="*/ 1531787 h 1855498"/>
                <a:gd name="connsiteX124" fmla="*/ 1902219 w 4011346"/>
                <a:gd name="connsiteY124" fmla="*/ 1535124 h 1855498"/>
                <a:gd name="connsiteX125" fmla="*/ 1932254 w 4011346"/>
                <a:gd name="connsiteY125" fmla="*/ 1518438 h 1855498"/>
                <a:gd name="connsiteX126" fmla="*/ 1962290 w 4011346"/>
                <a:gd name="connsiteY126" fmla="*/ 1531787 h 1855498"/>
                <a:gd name="connsiteX127" fmla="*/ 1985650 w 4011346"/>
                <a:gd name="connsiteY127" fmla="*/ 1545136 h 1855498"/>
                <a:gd name="connsiteX128" fmla="*/ 1995662 w 4011346"/>
                <a:gd name="connsiteY128" fmla="*/ 1555147 h 1855498"/>
                <a:gd name="connsiteX129" fmla="*/ 2032371 w 4011346"/>
                <a:gd name="connsiteY129" fmla="*/ 1575171 h 1855498"/>
                <a:gd name="connsiteX130" fmla="*/ 2069081 w 4011346"/>
                <a:gd name="connsiteY130" fmla="*/ 1571833 h 1855498"/>
                <a:gd name="connsiteX131" fmla="*/ 2142500 w 4011346"/>
                <a:gd name="connsiteY131" fmla="*/ 1528449 h 1855498"/>
                <a:gd name="connsiteX132" fmla="*/ 2195895 w 4011346"/>
                <a:gd name="connsiteY132" fmla="*/ 1541798 h 1855498"/>
                <a:gd name="connsiteX133" fmla="*/ 2225930 w 4011346"/>
                <a:gd name="connsiteY133" fmla="*/ 1551810 h 1855498"/>
                <a:gd name="connsiteX134" fmla="*/ 2259303 w 4011346"/>
                <a:gd name="connsiteY134" fmla="*/ 1538461 h 1855498"/>
                <a:gd name="connsiteX135" fmla="*/ 2262640 w 4011346"/>
                <a:gd name="connsiteY135" fmla="*/ 1511763 h 1855498"/>
                <a:gd name="connsiteX136" fmla="*/ 2282663 w 4011346"/>
                <a:gd name="connsiteY136" fmla="*/ 1481728 h 1855498"/>
                <a:gd name="connsiteX137" fmla="*/ 2299349 w 4011346"/>
                <a:gd name="connsiteY137" fmla="*/ 1428333 h 1855498"/>
                <a:gd name="connsiteX138" fmla="*/ 2282663 w 4011346"/>
                <a:gd name="connsiteY138" fmla="*/ 1431670 h 1855498"/>
                <a:gd name="connsiteX139" fmla="*/ 2312698 w 4011346"/>
                <a:gd name="connsiteY139" fmla="*/ 1404972 h 1855498"/>
                <a:gd name="connsiteX140" fmla="*/ 2339396 w 4011346"/>
                <a:gd name="connsiteY140" fmla="*/ 1401635 h 1855498"/>
                <a:gd name="connsiteX141" fmla="*/ 2396129 w 4011346"/>
                <a:gd name="connsiteY141" fmla="*/ 1411646 h 1855498"/>
                <a:gd name="connsiteX142" fmla="*/ 2436176 w 4011346"/>
                <a:gd name="connsiteY142" fmla="*/ 1438344 h 1855498"/>
                <a:gd name="connsiteX143" fmla="*/ 2462873 w 4011346"/>
                <a:gd name="connsiteY143" fmla="*/ 1468379 h 1855498"/>
                <a:gd name="connsiteX144" fmla="*/ 2469548 w 4011346"/>
                <a:gd name="connsiteY144" fmla="*/ 1505089 h 1855498"/>
                <a:gd name="connsiteX145" fmla="*/ 2476222 w 4011346"/>
                <a:gd name="connsiteY145" fmla="*/ 1545136 h 1855498"/>
                <a:gd name="connsiteX146" fmla="*/ 2486234 w 4011346"/>
                <a:gd name="connsiteY146" fmla="*/ 1565159 h 1855498"/>
                <a:gd name="connsiteX147" fmla="*/ 2529618 w 4011346"/>
                <a:gd name="connsiteY147" fmla="*/ 1578508 h 1855498"/>
                <a:gd name="connsiteX148" fmla="*/ 2549641 w 4011346"/>
                <a:gd name="connsiteY148" fmla="*/ 1598531 h 1855498"/>
                <a:gd name="connsiteX149" fmla="*/ 2562990 w 4011346"/>
                <a:gd name="connsiteY149" fmla="*/ 1631903 h 1855498"/>
                <a:gd name="connsiteX150" fmla="*/ 2586351 w 4011346"/>
                <a:gd name="connsiteY150" fmla="*/ 1625229 h 1855498"/>
                <a:gd name="connsiteX151" fmla="*/ 2606374 w 4011346"/>
                <a:gd name="connsiteY151" fmla="*/ 1615217 h 1855498"/>
                <a:gd name="connsiteX152" fmla="*/ 2639746 w 4011346"/>
                <a:gd name="connsiteY152" fmla="*/ 1598531 h 1855498"/>
                <a:gd name="connsiteX153" fmla="*/ 2643084 w 4011346"/>
                <a:gd name="connsiteY153" fmla="*/ 1615217 h 1855498"/>
                <a:gd name="connsiteX154" fmla="*/ 2626398 w 4011346"/>
                <a:gd name="connsiteY154" fmla="*/ 1645252 h 1855498"/>
                <a:gd name="connsiteX155" fmla="*/ 2616386 w 4011346"/>
                <a:gd name="connsiteY155" fmla="*/ 1681962 h 1855498"/>
                <a:gd name="connsiteX156" fmla="*/ 2603037 w 4011346"/>
                <a:gd name="connsiteY156" fmla="*/ 1735357 h 1855498"/>
                <a:gd name="connsiteX157" fmla="*/ 2579676 w 4011346"/>
                <a:gd name="connsiteY157" fmla="*/ 1708660 h 1855498"/>
                <a:gd name="connsiteX158" fmla="*/ 2552979 w 4011346"/>
                <a:gd name="connsiteY158" fmla="*/ 1732020 h 1855498"/>
                <a:gd name="connsiteX159" fmla="*/ 2559653 w 4011346"/>
                <a:gd name="connsiteY159" fmla="*/ 1758718 h 1855498"/>
                <a:gd name="connsiteX160" fmla="*/ 2559653 w 4011346"/>
                <a:gd name="connsiteY160" fmla="*/ 1795427 h 1855498"/>
                <a:gd name="connsiteX161" fmla="*/ 2549641 w 4011346"/>
                <a:gd name="connsiteY161" fmla="*/ 1815451 h 1855498"/>
                <a:gd name="connsiteX162" fmla="*/ 2589688 w 4011346"/>
                <a:gd name="connsiteY162" fmla="*/ 1795427 h 1855498"/>
                <a:gd name="connsiteX163" fmla="*/ 2626398 w 4011346"/>
                <a:gd name="connsiteY163" fmla="*/ 1805439 h 1855498"/>
                <a:gd name="connsiteX164" fmla="*/ 2653095 w 4011346"/>
                <a:gd name="connsiteY164" fmla="*/ 1782079 h 1855498"/>
                <a:gd name="connsiteX165" fmla="*/ 2683130 w 4011346"/>
                <a:gd name="connsiteY165" fmla="*/ 1728683 h 1855498"/>
                <a:gd name="connsiteX166" fmla="*/ 2753212 w 4011346"/>
                <a:gd name="connsiteY166" fmla="*/ 1641915 h 1855498"/>
                <a:gd name="connsiteX167" fmla="*/ 2783247 w 4011346"/>
                <a:gd name="connsiteY167" fmla="*/ 1571833 h 1855498"/>
                <a:gd name="connsiteX168" fmla="*/ 2803271 w 4011346"/>
                <a:gd name="connsiteY168" fmla="*/ 1468379 h 1855498"/>
                <a:gd name="connsiteX169" fmla="*/ 2793259 w 4011346"/>
                <a:gd name="connsiteY169" fmla="*/ 1418321 h 1855498"/>
                <a:gd name="connsiteX170" fmla="*/ 2769898 w 4011346"/>
                <a:gd name="connsiteY170" fmla="*/ 1384949 h 1855498"/>
                <a:gd name="connsiteX171" fmla="*/ 2726514 w 4011346"/>
                <a:gd name="connsiteY171" fmla="*/ 1384949 h 1855498"/>
                <a:gd name="connsiteX172" fmla="*/ 2699817 w 4011346"/>
                <a:gd name="connsiteY172" fmla="*/ 1384949 h 1855498"/>
                <a:gd name="connsiteX173" fmla="*/ 2683130 w 4011346"/>
                <a:gd name="connsiteY173" fmla="*/ 1364925 h 1855498"/>
                <a:gd name="connsiteX174" fmla="*/ 2669781 w 4011346"/>
                <a:gd name="connsiteY174" fmla="*/ 1344902 h 1855498"/>
                <a:gd name="connsiteX175" fmla="*/ 2763224 w 4011346"/>
                <a:gd name="connsiteY175" fmla="*/ 1228099 h 1855498"/>
                <a:gd name="connsiteX176" fmla="*/ 2846654 w 4011346"/>
                <a:gd name="connsiteY176" fmla="*/ 1161355 h 1855498"/>
                <a:gd name="connsiteX177" fmla="*/ 2890038 w 4011346"/>
                <a:gd name="connsiteY177" fmla="*/ 1137994 h 1855498"/>
                <a:gd name="connsiteX178" fmla="*/ 2933422 w 4011346"/>
                <a:gd name="connsiteY178" fmla="*/ 1158017 h 1855498"/>
                <a:gd name="connsiteX179" fmla="*/ 2950109 w 4011346"/>
                <a:gd name="connsiteY179" fmla="*/ 1141331 h 1855498"/>
                <a:gd name="connsiteX180" fmla="*/ 2993492 w 4011346"/>
                <a:gd name="connsiteY180" fmla="*/ 1158017 h 1855498"/>
                <a:gd name="connsiteX181" fmla="*/ 3006841 w 4011346"/>
                <a:gd name="connsiteY181" fmla="*/ 1124645 h 1855498"/>
                <a:gd name="connsiteX182" fmla="*/ 3053563 w 4011346"/>
                <a:gd name="connsiteY182" fmla="*/ 1134657 h 1855498"/>
                <a:gd name="connsiteX183" fmla="*/ 3070249 w 4011346"/>
                <a:gd name="connsiteY183" fmla="*/ 1151343 h 1855498"/>
                <a:gd name="connsiteX184" fmla="*/ 3060237 w 4011346"/>
                <a:gd name="connsiteY184" fmla="*/ 1171366 h 1855498"/>
                <a:gd name="connsiteX185" fmla="*/ 3123644 w 4011346"/>
                <a:gd name="connsiteY185" fmla="*/ 1154680 h 1855498"/>
                <a:gd name="connsiteX186" fmla="*/ 3140330 w 4011346"/>
                <a:gd name="connsiteY186" fmla="*/ 1141331 h 1855498"/>
                <a:gd name="connsiteX187" fmla="*/ 3123644 w 4011346"/>
                <a:gd name="connsiteY187" fmla="*/ 1127982 h 1855498"/>
                <a:gd name="connsiteX188" fmla="*/ 3143668 w 4011346"/>
                <a:gd name="connsiteY188" fmla="*/ 1087936 h 1855498"/>
                <a:gd name="connsiteX189" fmla="*/ 3190389 w 4011346"/>
                <a:gd name="connsiteY189" fmla="*/ 1017854 h 1855498"/>
                <a:gd name="connsiteX190" fmla="*/ 3233773 w 4011346"/>
                <a:gd name="connsiteY190" fmla="*/ 1014517 h 1855498"/>
                <a:gd name="connsiteX191" fmla="*/ 3273819 w 4011346"/>
                <a:gd name="connsiteY191" fmla="*/ 1024528 h 1855498"/>
                <a:gd name="connsiteX192" fmla="*/ 3277157 w 4011346"/>
                <a:gd name="connsiteY192" fmla="*/ 1081261 h 1855498"/>
                <a:gd name="connsiteX193" fmla="*/ 3320541 w 4011346"/>
                <a:gd name="connsiteY193" fmla="*/ 1037877 h 1855498"/>
                <a:gd name="connsiteX194" fmla="*/ 3343901 w 4011346"/>
                <a:gd name="connsiteY194" fmla="*/ 1021191 h 1855498"/>
                <a:gd name="connsiteX195" fmla="*/ 3350576 w 4011346"/>
                <a:gd name="connsiteY195" fmla="*/ 987819 h 1855498"/>
                <a:gd name="connsiteX196" fmla="*/ 3377273 w 4011346"/>
                <a:gd name="connsiteY196" fmla="*/ 971133 h 1855498"/>
                <a:gd name="connsiteX197" fmla="*/ 3407309 w 4011346"/>
                <a:gd name="connsiteY197" fmla="*/ 981144 h 1855498"/>
                <a:gd name="connsiteX198" fmla="*/ 3373936 w 4011346"/>
                <a:gd name="connsiteY198" fmla="*/ 1011179 h 1855498"/>
                <a:gd name="connsiteX199" fmla="*/ 3360587 w 4011346"/>
                <a:gd name="connsiteY199" fmla="*/ 1061238 h 1855498"/>
                <a:gd name="connsiteX200" fmla="*/ 3323878 w 4011346"/>
                <a:gd name="connsiteY200" fmla="*/ 1101284 h 1855498"/>
                <a:gd name="connsiteX201" fmla="*/ 3210412 w 4011346"/>
                <a:gd name="connsiteY201" fmla="*/ 1198064 h 1855498"/>
                <a:gd name="connsiteX202" fmla="*/ 3163691 w 4011346"/>
                <a:gd name="connsiteY202" fmla="*/ 1268146 h 1855498"/>
                <a:gd name="connsiteX203" fmla="*/ 3160354 w 4011346"/>
                <a:gd name="connsiteY203" fmla="*/ 1341565 h 1855498"/>
                <a:gd name="connsiteX204" fmla="*/ 3170365 w 4011346"/>
                <a:gd name="connsiteY204" fmla="*/ 1431670 h 1855498"/>
                <a:gd name="connsiteX205" fmla="*/ 3190389 w 4011346"/>
                <a:gd name="connsiteY205" fmla="*/ 1495077 h 1855498"/>
                <a:gd name="connsiteX206" fmla="*/ 3217087 w 4011346"/>
                <a:gd name="connsiteY206" fmla="*/ 1485065 h 1855498"/>
                <a:gd name="connsiteX207" fmla="*/ 3240447 w 4011346"/>
                <a:gd name="connsiteY207" fmla="*/ 1418321 h 1855498"/>
                <a:gd name="connsiteX208" fmla="*/ 3270482 w 4011346"/>
                <a:gd name="connsiteY208" fmla="*/ 1414984 h 1855498"/>
                <a:gd name="connsiteX209" fmla="*/ 3287168 w 4011346"/>
                <a:gd name="connsiteY209" fmla="*/ 1354914 h 1855498"/>
                <a:gd name="connsiteX210" fmla="*/ 3313866 w 4011346"/>
                <a:gd name="connsiteY210" fmla="*/ 1344902 h 1855498"/>
                <a:gd name="connsiteX211" fmla="*/ 3313866 w 4011346"/>
                <a:gd name="connsiteY211" fmla="*/ 1314867 h 1855498"/>
                <a:gd name="connsiteX212" fmla="*/ 3337227 w 4011346"/>
                <a:gd name="connsiteY212" fmla="*/ 1278157 h 1855498"/>
                <a:gd name="connsiteX213" fmla="*/ 3330552 w 4011346"/>
                <a:gd name="connsiteY213" fmla="*/ 1234773 h 1855498"/>
                <a:gd name="connsiteX214" fmla="*/ 3333890 w 4011346"/>
                <a:gd name="connsiteY214" fmla="*/ 1204738 h 1855498"/>
                <a:gd name="connsiteX215" fmla="*/ 3323878 w 4011346"/>
                <a:gd name="connsiteY215" fmla="*/ 1194727 h 1855498"/>
                <a:gd name="connsiteX216" fmla="*/ 3363925 w 4011346"/>
                <a:gd name="connsiteY216" fmla="*/ 1107959 h 1855498"/>
                <a:gd name="connsiteX217" fmla="*/ 3383948 w 4011346"/>
                <a:gd name="connsiteY217" fmla="*/ 1117971 h 1855498"/>
                <a:gd name="connsiteX218" fmla="*/ 3410646 w 4011346"/>
                <a:gd name="connsiteY218" fmla="*/ 1091273 h 1855498"/>
                <a:gd name="connsiteX219" fmla="*/ 3420657 w 4011346"/>
                <a:gd name="connsiteY219" fmla="*/ 1117971 h 1855498"/>
                <a:gd name="connsiteX220" fmla="*/ 3447355 w 4011346"/>
                <a:gd name="connsiteY220" fmla="*/ 1101284 h 1855498"/>
                <a:gd name="connsiteX221" fmla="*/ 3477390 w 4011346"/>
                <a:gd name="connsiteY221" fmla="*/ 1091273 h 1855498"/>
                <a:gd name="connsiteX222" fmla="*/ 3514100 w 4011346"/>
                <a:gd name="connsiteY222" fmla="*/ 1117971 h 1855498"/>
                <a:gd name="connsiteX223" fmla="*/ 3574170 w 4011346"/>
                <a:gd name="connsiteY223" fmla="*/ 1051226 h 1855498"/>
                <a:gd name="connsiteX224" fmla="*/ 3637577 w 4011346"/>
                <a:gd name="connsiteY224" fmla="*/ 1004505 h 1855498"/>
                <a:gd name="connsiteX225" fmla="*/ 3690973 w 4011346"/>
                <a:gd name="connsiteY225" fmla="*/ 967795 h 1855498"/>
                <a:gd name="connsiteX226" fmla="*/ 3741031 w 4011346"/>
                <a:gd name="connsiteY226" fmla="*/ 994493 h 1855498"/>
                <a:gd name="connsiteX227" fmla="*/ 3751043 w 4011346"/>
                <a:gd name="connsiteY227" fmla="*/ 967795 h 1855498"/>
                <a:gd name="connsiteX228" fmla="*/ 3727682 w 4011346"/>
                <a:gd name="connsiteY228" fmla="*/ 901051 h 1855498"/>
                <a:gd name="connsiteX229" fmla="*/ 3700984 w 4011346"/>
                <a:gd name="connsiteY229" fmla="*/ 884365 h 1855498"/>
                <a:gd name="connsiteX230" fmla="*/ 3697647 w 4011346"/>
                <a:gd name="connsiteY230" fmla="*/ 854330 h 1855498"/>
                <a:gd name="connsiteX231" fmla="*/ 3751043 w 4011346"/>
                <a:gd name="connsiteY231" fmla="*/ 861004 h 1855498"/>
                <a:gd name="connsiteX232" fmla="*/ 3774403 w 4011346"/>
                <a:gd name="connsiteY232" fmla="*/ 817620 h 1855498"/>
                <a:gd name="connsiteX233" fmla="*/ 3767729 w 4011346"/>
                <a:gd name="connsiteY233" fmla="*/ 790922 h 1855498"/>
                <a:gd name="connsiteX234" fmla="*/ 3794427 w 4011346"/>
                <a:gd name="connsiteY234" fmla="*/ 757550 h 1855498"/>
                <a:gd name="connsiteX235" fmla="*/ 3804438 w 4011346"/>
                <a:gd name="connsiteY235" fmla="*/ 800934 h 1855498"/>
                <a:gd name="connsiteX236" fmla="*/ 3827799 w 4011346"/>
                <a:gd name="connsiteY236" fmla="*/ 817620 h 1855498"/>
                <a:gd name="connsiteX237" fmla="*/ 3874520 w 4011346"/>
                <a:gd name="connsiteY237" fmla="*/ 837644 h 1855498"/>
                <a:gd name="connsiteX238" fmla="*/ 3894544 w 4011346"/>
                <a:gd name="connsiteY238" fmla="*/ 864341 h 1855498"/>
                <a:gd name="connsiteX239" fmla="*/ 3941265 w 4011346"/>
                <a:gd name="connsiteY239" fmla="*/ 887702 h 1855498"/>
                <a:gd name="connsiteX240" fmla="*/ 3947939 w 4011346"/>
                <a:gd name="connsiteY240" fmla="*/ 874353 h 1855498"/>
                <a:gd name="connsiteX241" fmla="*/ 3957951 w 4011346"/>
                <a:gd name="connsiteY241" fmla="*/ 810946 h 1855498"/>
                <a:gd name="connsiteX242" fmla="*/ 4004672 w 4011346"/>
                <a:gd name="connsiteY242" fmla="*/ 804271 h 1855498"/>
                <a:gd name="connsiteX243" fmla="*/ 4011346 w 4011346"/>
                <a:gd name="connsiteY243" fmla="*/ 770899 h 1855498"/>
                <a:gd name="connsiteX244" fmla="*/ 3967963 w 4011346"/>
                <a:gd name="connsiteY244" fmla="*/ 734190 h 1855498"/>
                <a:gd name="connsiteX245" fmla="*/ 3921241 w 4011346"/>
                <a:gd name="connsiteY245" fmla="*/ 717503 h 1855498"/>
                <a:gd name="connsiteX246" fmla="*/ 3907892 w 4011346"/>
                <a:gd name="connsiteY246" fmla="*/ 720841 h 1855498"/>
                <a:gd name="connsiteX247" fmla="*/ 3907892 w 4011346"/>
                <a:gd name="connsiteY247" fmla="*/ 754213 h 1855498"/>
                <a:gd name="connsiteX248" fmla="*/ 3887869 w 4011346"/>
                <a:gd name="connsiteY248" fmla="*/ 747538 h 1855498"/>
                <a:gd name="connsiteX249" fmla="*/ 3874520 w 4011346"/>
                <a:gd name="connsiteY249" fmla="*/ 694143 h 1855498"/>
                <a:gd name="connsiteX250" fmla="*/ 3817787 w 4011346"/>
                <a:gd name="connsiteY250" fmla="*/ 630736 h 1855498"/>
                <a:gd name="connsiteX251" fmla="*/ 3717671 w 4011346"/>
                <a:gd name="connsiteY251" fmla="*/ 553979 h 1855498"/>
                <a:gd name="connsiteX252" fmla="*/ 3664275 w 4011346"/>
                <a:gd name="connsiteY252" fmla="*/ 533956 h 1855498"/>
                <a:gd name="connsiteX253" fmla="*/ 3584181 w 4011346"/>
                <a:gd name="connsiteY253" fmla="*/ 527282 h 1855498"/>
                <a:gd name="connsiteX254" fmla="*/ 3520774 w 4011346"/>
                <a:gd name="connsiteY254" fmla="*/ 510595 h 1855498"/>
                <a:gd name="connsiteX255" fmla="*/ 3530786 w 4011346"/>
                <a:gd name="connsiteY255" fmla="*/ 550642 h 1855498"/>
                <a:gd name="connsiteX256" fmla="*/ 3537460 w 4011346"/>
                <a:gd name="connsiteY256" fmla="*/ 577340 h 1855498"/>
                <a:gd name="connsiteX257" fmla="*/ 3507425 w 4011346"/>
                <a:gd name="connsiteY257" fmla="*/ 600700 h 1855498"/>
                <a:gd name="connsiteX258" fmla="*/ 3477390 w 4011346"/>
                <a:gd name="connsiteY258" fmla="*/ 574003 h 1855498"/>
                <a:gd name="connsiteX259" fmla="*/ 3477390 w 4011346"/>
                <a:gd name="connsiteY259" fmla="*/ 553979 h 1855498"/>
                <a:gd name="connsiteX260" fmla="*/ 3504088 w 4011346"/>
                <a:gd name="connsiteY260" fmla="*/ 533956 h 1855498"/>
                <a:gd name="connsiteX261" fmla="*/ 3467379 w 4011346"/>
                <a:gd name="connsiteY261" fmla="*/ 520607 h 1855498"/>
                <a:gd name="connsiteX262" fmla="*/ 3450692 w 4011346"/>
                <a:gd name="connsiteY262" fmla="*/ 547305 h 1855498"/>
                <a:gd name="connsiteX263" fmla="*/ 3440681 w 4011346"/>
                <a:gd name="connsiteY263" fmla="*/ 560654 h 1855498"/>
                <a:gd name="connsiteX264" fmla="*/ 3357250 w 4011346"/>
                <a:gd name="connsiteY264" fmla="*/ 547305 h 1855498"/>
                <a:gd name="connsiteX265" fmla="*/ 3297180 w 4011346"/>
                <a:gd name="connsiteY265" fmla="*/ 553979 h 1855498"/>
                <a:gd name="connsiteX266" fmla="*/ 3267145 w 4011346"/>
                <a:gd name="connsiteY266" fmla="*/ 530619 h 1855498"/>
                <a:gd name="connsiteX267" fmla="*/ 3267145 w 4011346"/>
                <a:gd name="connsiteY267" fmla="*/ 493909 h 1855498"/>
                <a:gd name="connsiteX268" fmla="*/ 3203738 w 4011346"/>
                <a:gd name="connsiteY268" fmla="*/ 437176 h 1855498"/>
                <a:gd name="connsiteX269" fmla="*/ 3076923 w 4011346"/>
                <a:gd name="connsiteY269" fmla="*/ 443851 h 1855498"/>
                <a:gd name="connsiteX270" fmla="*/ 3043551 w 4011346"/>
                <a:gd name="connsiteY270" fmla="*/ 420490 h 1855498"/>
                <a:gd name="connsiteX271" fmla="*/ 3000167 w 4011346"/>
                <a:gd name="connsiteY271" fmla="*/ 373769 h 1855498"/>
                <a:gd name="connsiteX272" fmla="*/ 3013516 w 4011346"/>
                <a:gd name="connsiteY272" fmla="*/ 367095 h 1855498"/>
                <a:gd name="connsiteX273" fmla="*/ 3000167 w 4011346"/>
                <a:gd name="connsiteY273" fmla="*/ 347071 h 1855498"/>
                <a:gd name="connsiteX274" fmla="*/ 2970132 w 4011346"/>
                <a:gd name="connsiteY274" fmla="*/ 343734 h 1855498"/>
                <a:gd name="connsiteX275" fmla="*/ 2920073 w 4011346"/>
                <a:gd name="connsiteY275" fmla="*/ 390455 h 1855498"/>
                <a:gd name="connsiteX276" fmla="*/ 2920073 w 4011346"/>
                <a:gd name="connsiteY276" fmla="*/ 390455 h 1855498"/>
                <a:gd name="connsiteX277" fmla="*/ 2916736 w 4011346"/>
                <a:gd name="connsiteY277" fmla="*/ 340397 h 1855498"/>
                <a:gd name="connsiteX278" fmla="*/ 2936760 w 4011346"/>
                <a:gd name="connsiteY278" fmla="*/ 337060 h 1855498"/>
                <a:gd name="connsiteX279" fmla="*/ 2866678 w 4011346"/>
                <a:gd name="connsiteY279" fmla="*/ 307025 h 1855498"/>
                <a:gd name="connsiteX280" fmla="*/ 2813282 w 4011346"/>
                <a:gd name="connsiteY280" fmla="*/ 303687 h 1855498"/>
                <a:gd name="connsiteX281" fmla="*/ 2793259 w 4011346"/>
                <a:gd name="connsiteY281" fmla="*/ 327048 h 1855498"/>
                <a:gd name="connsiteX282" fmla="*/ 2743200 w 4011346"/>
                <a:gd name="connsiteY282" fmla="*/ 337060 h 1855498"/>
                <a:gd name="connsiteX283" fmla="*/ 2786584 w 4011346"/>
                <a:gd name="connsiteY283" fmla="*/ 347071 h 1855498"/>
                <a:gd name="connsiteX284" fmla="*/ 2763224 w 4011346"/>
                <a:gd name="connsiteY284" fmla="*/ 367095 h 1855498"/>
                <a:gd name="connsiteX285" fmla="*/ 2769898 w 4011346"/>
                <a:gd name="connsiteY285" fmla="*/ 417153 h 1855498"/>
                <a:gd name="connsiteX286" fmla="*/ 2749875 w 4011346"/>
                <a:gd name="connsiteY286" fmla="*/ 400467 h 1855498"/>
                <a:gd name="connsiteX287" fmla="*/ 2733189 w 4011346"/>
                <a:gd name="connsiteY287" fmla="*/ 413816 h 1855498"/>
                <a:gd name="connsiteX288" fmla="*/ 2666444 w 4011346"/>
                <a:gd name="connsiteY288" fmla="*/ 403804 h 1855498"/>
                <a:gd name="connsiteX289" fmla="*/ 2636409 w 4011346"/>
                <a:gd name="connsiteY289" fmla="*/ 413816 h 1855498"/>
                <a:gd name="connsiteX290" fmla="*/ 2603037 w 4011346"/>
                <a:gd name="connsiteY290" fmla="*/ 373769 h 1855498"/>
                <a:gd name="connsiteX291" fmla="*/ 2569665 w 4011346"/>
                <a:gd name="connsiteY291" fmla="*/ 457200 h 1855498"/>
                <a:gd name="connsiteX292" fmla="*/ 2552979 w 4011346"/>
                <a:gd name="connsiteY292" fmla="*/ 477223 h 1855498"/>
                <a:gd name="connsiteX293" fmla="*/ 2469548 w 4011346"/>
                <a:gd name="connsiteY293" fmla="*/ 340397 h 1855498"/>
                <a:gd name="connsiteX294" fmla="*/ 2446187 w 4011346"/>
                <a:gd name="connsiteY294" fmla="*/ 357083 h 1855498"/>
                <a:gd name="connsiteX295" fmla="*/ 2442850 w 4011346"/>
                <a:gd name="connsiteY295" fmla="*/ 323711 h 1855498"/>
                <a:gd name="connsiteX296" fmla="*/ 2449525 w 4011346"/>
                <a:gd name="connsiteY296" fmla="*/ 253629 h 1855498"/>
                <a:gd name="connsiteX297" fmla="*/ 2386117 w 4011346"/>
                <a:gd name="connsiteY297" fmla="*/ 226931 h 1855498"/>
                <a:gd name="connsiteX298" fmla="*/ 2369431 w 4011346"/>
                <a:gd name="connsiteY298" fmla="*/ 266978 h 1855498"/>
                <a:gd name="connsiteX299" fmla="*/ 2379443 w 4011346"/>
                <a:gd name="connsiteY299" fmla="*/ 290338 h 1855498"/>
                <a:gd name="connsiteX300" fmla="*/ 2376106 w 4011346"/>
                <a:gd name="connsiteY300" fmla="*/ 310362 h 1855498"/>
                <a:gd name="connsiteX301" fmla="*/ 2352745 w 4011346"/>
                <a:gd name="connsiteY301" fmla="*/ 287001 h 1855498"/>
                <a:gd name="connsiteX302" fmla="*/ 2316036 w 4011346"/>
                <a:gd name="connsiteY302" fmla="*/ 293676 h 1855498"/>
                <a:gd name="connsiteX303" fmla="*/ 2272652 w 4011346"/>
                <a:gd name="connsiteY303" fmla="*/ 280327 h 1855498"/>
                <a:gd name="connsiteX304" fmla="*/ 2245954 w 4011346"/>
                <a:gd name="connsiteY304" fmla="*/ 240280 h 1855498"/>
                <a:gd name="connsiteX305" fmla="*/ 2209244 w 4011346"/>
                <a:gd name="connsiteY305" fmla="*/ 236943 h 1855498"/>
                <a:gd name="connsiteX306" fmla="*/ 2159186 w 4011346"/>
                <a:gd name="connsiteY306" fmla="*/ 226931 h 1855498"/>
                <a:gd name="connsiteX307" fmla="*/ 2132488 w 4011346"/>
                <a:gd name="connsiteY307" fmla="*/ 243617 h 1855498"/>
                <a:gd name="connsiteX308" fmla="*/ 2115802 w 4011346"/>
                <a:gd name="connsiteY308" fmla="*/ 256966 h 1855498"/>
                <a:gd name="connsiteX309" fmla="*/ 2115802 w 4011346"/>
                <a:gd name="connsiteY309" fmla="*/ 226931 h 1855498"/>
                <a:gd name="connsiteX310" fmla="*/ 2082430 w 4011346"/>
                <a:gd name="connsiteY310" fmla="*/ 223594 h 1855498"/>
                <a:gd name="connsiteX311" fmla="*/ 2045720 w 4011346"/>
                <a:gd name="connsiteY311" fmla="*/ 196896 h 1855498"/>
                <a:gd name="connsiteX312" fmla="*/ 2025697 w 4011346"/>
                <a:gd name="connsiteY312" fmla="*/ 226931 h 1855498"/>
                <a:gd name="connsiteX313" fmla="*/ 2055732 w 4011346"/>
                <a:gd name="connsiteY313" fmla="*/ 223594 h 1855498"/>
                <a:gd name="connsiteX314" fmla="*/ 2045720 w 4011346"/>
                <a:gd name="connsiteY314" fmla="*/ 250292 h 1855498"/>
                <a:gd name="connsiteX315" fmla="*/ 1988987 w 4011346"/>
                <a:gd name="connsiteY315" fmla="*/ 270315 h 1855498"/>
                <a:gd name="connsiteX316" fmla="*/ 1935592 w 4011346"/>
                <a:gd name="connsiteY316" fmla="*/ 280327 h 1855498"/>
                <a:gd name="connsiteX317" fmla="*/ 1995662 w 4011346"/>
                <a:gd name="connsiteY317" fmla="*/ 223594 h 1855498"/>
                <a:gd name="connsiteX318" fmla="*/ 2055732 w 4011346"/>
                <a:gd name="connsiteY318" fmla="*/ 153512 h 1855498"/>
                <a:gd name="connsiteX319" fmla="*/ 2055732 w 4011346"/>
                <a:gd name="connsiteY319" fmla="*/ 153512 h 1855498"/>
                <a:gd name="connsiteX320" fmla="*/ 1862173 w 4011346"/>
                <a:gd name="connsiteY320" fmla="*/ 53396 h 1855498"/>
                <a:gd name="connsiteX321" fmla="*/ 1768731 w 4011346"/>
                <a:gd name="connsiteY321" fmla="*/ 3338 h 1855498"/>
                <a:gd name="connsiteX322" fmla="*/ 1705322 w 4011346"/>
                <a:gd name="connsiteY322" fmla="*/ 26698 h 1855498"/>
                <a:gd name="connsiteX323" fmla="*/ 1685300 w 4011346"/>
                <a:gd name="connsiteY323" fmla="*/ 0 h 1855498"/>
                <a:gd name="connsiteX324" fmla="*/ 1615218 w 4011346"/>
                <a:gd name="connsiteY324" fmla="*/ 3338 h 1855498"/>
                <a:gd name="connsiteX325" fmla="*/ 1638579 w 4011346"/>
                <a:gd name="connsiteY325" fmla="*/ 33373 h 1855498"/>
                <a:gd name="connsiteX326" fmla="*/ 1528449 w 4011346"/>
                <a:gd name="connsiteY326" fmla="*/ 60069 h 1855498"/>
                <a:gd name="connsiteX327" fmla="*/ 1465043 w 4011346"/>
                <a:gd name="connsiteY327" fmla="*/ 143500 h 1855498"/>
                <a:gd name="connsiteX328" fmla="*/ 1448357 w 4011346"/>
                <a:gd name="connsiteY328" fmla="*/ 170198 h 1855498"/>
                <a:gd name="connsiteX329" fmla="*/ 1481729 w 4011346"/>
                <a:gd name="connsiteY329" fmla="*/ 203571 h 1855498"/>
                <a:gd name="connsiteX330" fmla="*/ 1481729 w 4011346"/>
                <a:gd name="connsiteY330" fmla="*/ 233606 h 1855498"/>
                <a:gd name="connsiteX331" fmla="*/ 1458368 w 4011346"/>
                <a:gd name="connsiteY331" fmla="*/ 236943 h 1855498"/>
                <a:gd name="connsiteX332" fmla="*/ 1458368 w 4011346"/>
                <a:gd name="connsiteY332" fmla="*/ 216919 h 1855498"/>
                <a:gd name="connsiteX333" fmla="*/ 1418322 w 4011346"/>
                <a:gd name="connsiteY333" fmla="*/ 226931 h 1855498"/>
                <a:gd name="connsiteX334" fmla="*/ 1368263 w 4011346"/>
                <a:gd name="connsiteY334" fmla="*/ 233606 h 1855498"/>
                <a:gd name="connsiteX335" fmla="*/ 1321542 w 4011346"/>
                <a:gd name="connsiteY335" fmla="*/ 240280 h 1855498"/>
                <a:gd name="connsiteX336" fmla="*/ 1318205 w 4011346"/>
                <a:gd name="connsiteY336" fmla="*/ 327048 h 1855498"/>
                <a:gd name="connsiteX337" fmla="*/ 1358252 w 4011346"/>
                <a:gd name="connsiteY337" fmla="*/ 350409 h 1855498"/>
                <a:gd name="connsiteX338" fmla="*/ 1374938 w 4011346"/>
                <a:gd name="connsiteY338" fmla="*/ 380444 h 1855498"/>
                <a:gd name="connsiteX339" fmla="*/ 1384949 w 4011346"/>
                <a:gd name="connsiteY339" fmla="*/ 403804 h 1855498"/>
                <a:gd name="connsiteX340" fmla="*/ 1394961 w 4011346"/>
                <a:gd name="connsiteY340" fmla="*/ 453863 h 1855498"/>
                <a:gd name="connsiteX341" fmla="*/ 1384949 w 4011346"/>
                <a:gd name="connsiteY341" fmla="*/ 483898 h 1855498"/>
                <a:gd name="connsiteX342" fmla="*/ 1358252 w 4011346"/>
                <a:gd name="connsiteY342" fmla="*/ 450525 h 1855498"/>
                <a:gd name="connsiteX343" fmla="*/ 1361589 w 4011346"/>
                <a:gd name="connsiteY343" fmla="*/ 420490 h 1855498"/>
                <a:gd name="connsiteX344" fmla="*/ 1351577 w 4011346"/>
                <a:gd name="connsiteY344" fmla="*/ 380444 h 1855498"/>
                <a:gd name="connsiteX345" fmla="*/ 1328217 w 4011346"/>
                <a:gd name="connsiteY345" fmla="*/ 387118 h 1855498"/>
                <a:gd name="connsiteX346" fmla="*/ 1281495 w 4011346"/>
                <a:gd name="connsiteY346" fmla="*/ 350409 h 1855498"/>
                <a:gd name="connsiteX347" fmla="*/ 1241449 w 4011346"/>
                <a:gd name="connsiteY347" fmla="*/ 347071 h 1855498"/>
                <a:gd name="connsiteX348" fmla="*/ 1241449 w 4011346"/>
                <a:gd name="connsiteY348" fmla="*/ 393792 h 1855498"/>
                <a:gd name="connsiteX349" fmla="*/ 1201402 w 4011346"/>
                <a:gd name="connsiteY349" fmla="*/ 373769 h 1855498"/>
                <a:gd name="connsiteX350" fmla="*/ 1228100 w 4011346"/>
                <a:gd name="connsiteY350" fmla="*/ 423827 h 1855498"/>
                <a:gd name="connsiteX351" fmla="*/ 1258135 w 4011346"/>
                <a:gd name="connsiteY351" fmla="*/ 433839 h 1855498"/>
                <a:gd name="connsiteX352" fmla="*/ 1258135 w 4011346"/>
                <a:gd name="connsiteY352" fmla="*/ 453863 h 1855498"/>
                <a:gd name="connsiteX353" fmla="*/ 1198065 w 4011346"/>
                <a:gd name="connsiteY353" fmla="*/ 430502 h 1855498"/>
                <a:gd name="connsiteX354" fmla="*/ 1181379 w 4011346"/>
                <a:gd name="connsiteY354" fmla="*/ 430502 h 1855498"/>
                <a:gd name="connsiteX355" fmla="*/ 1178041 w 4011346"/>
                <a:gd name="connsiteY355" fmla="*/ 387118 h 1855498"/>
                <a:gd name="connsiteX356" fmla="*/ 1171367 w 4011346"/>
                <a:gd name="connsiteY356" fmla="*/ 300350 h 1855498"/>
                <a:gd name="connsiteX357" fmla="*/ 1161355 w 4011346"/>
                <a:gd name="connsiteY357" fmla="*/ 370432 h 1855498"/>
                <a:gd name="connsiteX358" fmla="*/ 1137995 w 4011346"/>
                <a:gd name="connsiteY358" fmla="*/ 400467 h 1855498"/>
                <a:gd name="connsiteX359" fmla="*/ 1158018 w 4011346"/>
                <a:gd name="connsiteY359" fmla="*/ 447188 h 1855498"/>
                <a:gd name="connsiteX360" fmla="*/ 1158018 w 4011346"/>
                <a:gd name="connsiteY360" fmla="*/ 480560 h 1855498"/>
                <a:gd name="connsiteX361" fmla="*/ 1141332 w 4011346"/>
                <a:gd name="connsiteY361" fmla="*/ 530619 h 1855498"/>
                <a:gd name="connsiteX362" fmla="*/ 1154681 w 4011346"/>
                <a:gd name="connsiteY362" fmla="*/ 563991 h 1855498"/>
                <a:gd name="connsiteX363" fmla="*/ 1184716 w 4011346"/>
                <a:gd name="connsiteY363" fmla="*/ 570665 h 1855498"/>
                <a:gd name="connsiteX364" fmla="*/ 1221425 w 4011346"/>
                <a:gd name="connsiteY364" fmla="*/ 577340 h 1855498"/>
                <a:gd name="connsiteX365" fmla="*/ 1241449 w 4011346"/>
                <a:gd name="connsiteY365" fmla="*/ 600700 h 1855498"/>
                <a:gd name="connsiteX366" fmla="*/ 1258135 w 4011346"/>
                <a:gd name="connsiteY366" fmla="*/ 644084 h 1855498"/>
                <a:gd name="connsiteX367" fmla="*/ 1258135 w 4011346"/>
                <a:gd name="connsiteY367" fmla="*/ 644084 h 1855498"/>
                <a:gd name="connsiteX368" fmla="*/ 1254798 w 4011346"/>
                <a:gd name="connsiteY368" fmla="*/ 677457 h 1855498"/>
                <a:gd name="connsiteX369" fmla="*/ 1274821 w 4011346"/>
                <a:gd name="connsiteY369" fmla="*/ 697480 h 1855498"/>
                <a:gd name="connsiteX370" fmla="*/ 1244786 w 4011346"/>
                <a:gd name="connsiteY370" fmla="*/ 704155 h 1855498"/>
                <a:gd name="connsiteX371" fmla="*/ 1224763 w 4011346"/>
                <a:gd name="connsiteY371" fmla="*/ 664108 h 1855498"/>
                <a:gd name="connsiteX372" fmla="*/ 1224763 w 4011346"/>
                <a:gd name="connsiteY372" fmla="*/ 624061 h 1855498"/>
                <a:gd name="connsiteX373" fmla="*/ 1194727 w 4011346"/>
                <a:gd name="connsiteY373" fmla="*/ 587352 h 1855498"/>
                <a:gd name="connsiteX374" fmla="*/ 1164692 w 4011346"/>
                <a:gd name="connsiteY374" fmla="*/ 630736 h 1855498"/>
                <a:gd name="connsiteX375" fmla="*/ 1178041 w 4011346"/>
                <a:gd name="connsiteY375" fmla="*/ 674119 h 1855498"/>
                <a:gd name="connsiteX376" fmla="*/ 1137995 w 4011346"/>
                <a:gd name="connsiteY376" fmla="*/ 730852 h 1855498"/>
                <a:gd name="connsiteX377" fmla="*/ 1097948 w 4011346"/>
                <a:gd name="connsiteY377" fmla="*/ 787585 h 1855498"/>
                <a:gd name="connsiteX378" fmla="*/ 1007843 w 4011346"/>
                <a:gd name="connsiteY378" fmla="*/ 750876 h 1855498"/>
                <a:gd name="connsiteX379" fmla="*/ 1074587 w 4011346"/>
                <a:gd name="connsiteY379" fmla="*/ 747538 h 1855498"/>
                <a:gd name="connsiteX380" fmla="*/ 1107960 w 4011346"/>
                <a:gd name="connsiteY380" fmla="*/ 684131 h 1855498"/>
                <a:gd name="connsiteX381" fmla="*/ 1121309 w 4011346"/>
                <a:gd name="connsiteY381" fmla="*/ 640747 h 1855498"/>
                <a:gd name="connsiteX382" fmla="*/ 1127983 w 4011346"/>
                <a:gd name="connsiteY382" fmla="*/ 607375 h 1855498"/>
                <a:gd name="connsiteX383" fmla="*/ 1117971 w 4011346"/>
                <a:gd name="connsiteY383" fmla="*/ 590689 h 1855498"/>
                <a:gd name="connsiteX384" fmla="*/ 1114634 w 4011346"/>
                <a:gd name="connsiteY384" fmla="*/ 540630 h 1855498"/>
                <a:gd name="connsiteX385" fmla="*/ 1104622 w 4011346"/>
                <a:gd name="connsiteY385" fmla="*/ 460537 h 1855498"/>
                <a:gd name="connsiteX386" fmla="*/ 1101285 w 4011346"/>
                <a:gd name="connsiteY386" fmla="*/ 400467 h 1855498"/>
                <a:gd name="connsiteX387" fmla="*/ 1124646 w 4011346"/>
                <a:gd name="connsiteY387" fmla="*/ 307025 h 1855498"/>
                <a:gd name="connsiteX388" fmla="*/ 1031203 w 4011346"/>
                <a:gd name="connsiteY388" fmla="*/ 297013 h 1855498"/>
                <a:gd name="connsiteX389" fmla="*/ 1014517 w 4011346"/>
                <a:gd name="connsiteY389" fmla="*/ 353746 h 1855498"/>
                <a:gd name="connsiteX390" fmla="*/ 1024529 w 4011346"/>
                <a:gd name="connsiteY390" fmla="*/ 400467 h 1855498"/>
                <a:gd name="connsiteX391" fmla="*/ 981145 w 4011346"/>
                <a:gd name="connsiteY391" fmla="*/ 453863 h 1855498"/>
                <a:gd name="connsiteX392" fmla="*/ 991157 w 4011346"/>
                <a:gd name="connsiteY392" fmla="*/ 490572 h 1855498"/>
                <a:gd name="connsiteX393" fmla="*/ 981145 w 4011346"/>
                <a:gd name="connsiteY393" fmla="*/ 537293 h 1855498"/>
                <a:gd name="connsiteX394" fmla="*/ 1001168 w 4011346"/>
                <a:gd name="connsiteY394" fmla="*/ 560654 h 1855498"/>
                <a:gd name="connsiteX395" fmla="*/ 1017854 w 4011346"/>
                <a:gd name="connsiteY395" fmla="*/ 607375 h 1855498"/>
                <a:gd name="connsiteX396" fmla="*/ 1047890 w 4011346"/>
                <a:gd name="connsiteY396" fmla="*/ 594026 h 1855498"/>
                <a:gd name="connsiteX397" fmla="*/ 1014517 w 4011346"/>
                <a:gd name="connsiteY397" fmla="*/ 647422 h 1855498"/>
                <a:gd name="connsiteX398" fmla="*/ 957784 w 4011346"/>
                <a:gd name="connsiteY398" fmla="*/ 594026 h 1855498"/>
                <a:gd name="connsiteX399" fmla="*/ 884365 w 4011346"/>
                <a:gd name="connsiteY399" fmla="*/ 557317 h 1855498"/>
                <a:gd name="connsiteX400" fmla="*/ 824295 w 4011346"/>
                <a:gd name="connsiteY400" fmla="*/ 533956 h 1855498"/>
                <a:gd name="connsiteX401" fmla="*/ 810946 w 4011346"/>
                <a:gd name="connsiteY401" fmla="*/ 570665 h 1855498"/>
                <a:gd name="connsiteX402" fmla="*/ 827633 w 4011346"/>
                <a:gd name="connsiteY402" fmla="*/ 607375 h 1855498"/>
                <a:gd name="connsiteX403" fmla="*/ 814284 w 4011346"/>
                <a:gd name="connsiteY403" fmla="*/ 630736 h 1855498"/>
                <a:gd name="connsiteX404" fmla="*/ 800935 w 4011346"/>
                <a:gd name="connsiteY404" fmla="*/ 647422 h 1855498"/>
                <a:gd name="connsiteX405" fmla="*/ 770900 w 4011346"/>
                <a:gd name="connsiteY405" fmla="*/ 590689 h 1855498"/>
                <a:gd name="connsiteX406" fmla="*/ 744202 w 4011346"/>
                <a:gd name="connsiteY406" fmla="*/ 627398 h 1855498"/>
                <a:gd name="connsiteX407" fmla="*/ 707492 w 4011346"/>
                <a:gd name="connsiteY407" fmla="*/ 620724 h 1855498"/>
                <a:gd name="connsiteX408" fmla="*/ 654097 w 4011346"/>
                <a:gd name="connsiteY408" fmla="*/ 657433 h 1855498"/>
                <a:gd name="connsiteX409" fmla="*/ 644085 w 4011346"/>
                <a:gd name="connsiteY409" fmla="*/ 634073 h 1855498"/>
                <a:gd name="connsiteX410" fmla="*/ 654097 w 4011346"/>
                <a:gd name="connsiteY410" fmla="*/ 597363 h 1855498"/>
                <a:gd name="connsiteX411" fmla="*/ 614050 w 4011346"/>
                <a:gd name="connsiteY411" fmla="*/ 634073 h 1855498"/>
                <a:gd name="connsiteX412" fmla="*/ 594027 w 4011346"/>
                <a:gd name="connsiteY412" fmla="*/ 634073 h 1855498"/>
                <a:gd name="connsiteX413" fmla="*/ 533957 w 4011346"/>
                <a:gd name="connsiteY413" fmla="*/ 667445 h 1855498"/>
                <a:gd name="connsiteX414" fmla="*/ 510596 w 4011346"/>
                <a:gd name="connsiteY414" fmla="*/ 690806 h 1855498"/>
                <a:gd name="connsiteX415" fmla="*/ 500584 w 4011346"/>
                <a:gd name="connsiteY415" fmla="*/ 737527 h 1855498"/>
                <a:gd name="connsiteX416" fmla="*/ 450526 w 4011346"/>
                <a:gd name="connsiteY416" fmla="*/ 724178 h 1855498"/>
                <a:gd name="connsiteX417" fmla="*/ 433840 w 4011346"/>
                <a:gd name="connsiteY417" fmla="*/ 687468 h 1855498"/>
                <a:gd name="connsiteX418" fmla="*/ 467212 w 4011346"/>
                <a:gd name="connsiteY418" fmla="*/ 657433 h 1855498"/>
                <a:gd name="connsiteX419" fmla="*/ 453863 w 4011346"/>
                <a:gd name="connsiteY419" fmla="*/ 634073 h 1855498"/>
                <a:gd name="connsiteX420" fmla="*/ 390456 w 4011346"/>
                <a:gd name="connsiteY420" fmla="*/ 604038 h 1855498"/>
                <a:gd name="connsiteX421" fmla="*/ 417154 w 4011346"/>
                <a:gd name="connsiteY421" fmla="*/ 654096 h 1855498"/>
                <a:gd name="connsiteX422" fmla="*/ 407142 w 4011346"/>
                <a:gd name="connsiteY422" fmla="*/ 697480 h 1855498"/>
                <a:gd name="connsiteX423" fmla="*/ 413817 w 4011346"/>
                <a:gd name="connsiteY423" fmla="*/ 734190 h 1855498"/>
                <a:gd name="connsiteX424" fmla="*/ 427165 w 4011346"/>
                <a:gd name="connsiteY424" fmla="*/ 757550 h 1855498"/>
                <a:gd name="connsiteX425" fmla="*/ 413817 w 4011346"/>
                <a:gd name="connsiteY425" fmla="*/ 787585 h 1855498"/>
                <a:gd name="connsiteX426" fmla="*/ 390456 w 4011346"/>
                <a:gd name="connsiteY426" fmla="*/ 764225 h 1855498"/>
                <a:gd name="connsiteX427" fmla="*/ 360421 w 4011346"/>
                <a:gd name="connsiteY427" fmla="*/ 760887 h 1855498"/>
                <a:gd name="connsiteX428" fmla="*/ 333723 w 4011346"/>
                <a:gd name="connsiteY428" fmla="*/ 800934 h 1855498"/>
                <a:gd name="connsiteX429" fmla="*/ 307025 w 4011346"/>
                <a:gd name="connsiteY429" fmla="*/ 820957 h 1855498"/>
                <a:gd name="connsiteX430" fmla="*/ 320374 w 4011346"/>
                <a:gd name="connsiteY430" fmla="*/ 847655 h 1855498"/>
                <a:gd name="connsiteX431" fmla="*/ 303688 w 4011346"/>
                <a:gd name="connsiteY431" fmla="*/ 871016 h 1855498"/>
                <a:gd name="connsiteX432" fmla="*/ 233606 w 4011346"/>
                <a:gd name="connsiteY432" fmla="*/ 834306 h 1855498"/>
                <a:gd name="connsiteX433" fmla="*/ 243618 w 4011346"/>
                <a:gd name="connsiteY433" fmla="*/ 884365 h 1855498"/>
                <a:gd name="connsiteX434" fmla="*/ 263641 w 4011346"/>
                <a:gd name="connsiteY434" fmla="*/ 904388 h 1855498"/>
                <a:gd name="connsiteX435" fmla="*/ 250292 w 4011346"/>
                <a:gd name="connsiteY435" fmla="*/ 917737 h 1855498"/>
                <a:gd name="connsiteX436" fmla="*/ 193560 w 4011346"/>
                <a:gd name="connsiteY436" fmla="*/ 881027 h 1855498"/>
                <a:gd name="connsiteX437" fmla="*/ 170199 w 4011346"/>
                <a:gd name="connsiteY437" fmla="*/ 840981 h 1855498"/>
                <a:gd name="connsiteX438" fmla="*/ 170199 w 4011346"/>
                <a:gd name="connsiteY438" fmla="*/ 794260 h 1855498"/>
                <a:gd name="connsiteX439" fmla="*/ 133490 w 4011346"/>
                <a:gd name="connsiteY439" fmla="*/ 717503 h 1855498"/>
                <a:gd name="connsiteX440" fmla="*/ 196897 w 4011346"/>
                <a:gd name="connsiteY440" fmla="*/ 747538 h 1855498"/>
                <a:gd name="connsiteX441" fmla="*/ 256967 w 4011346"/>
                <a:gd name="connsiteY441" fmla="*/ 777573 h 1855498"/>
                <a:gd name="connsiteX442" fmla="*/ 293676 w 4011346"/>
                <a:gd name="connsiteY442" fmla="*/ 780911 h 1855498"/>
                <a:gd name="connsiteX443" fmla="*/ 327049 w 4011346"/>
                <a:gd name="connsiteY443" fmla="*/ 750876 h 1855498"/>
                <a:gd name="connsiteX444" fmla="*/ 343735 w 4011346"/>
                <a:gd name="connsiteY444" fmla="*/ 714166 h 1855498"/>
                <a:gd name="connsiteX445" fmla="*/ 333723 w 4011346"/>
                <a:gd name="connsiteY445" fmla="*/ 664108 h 1855498"/>
                <a:gd name="connsiteX446" fmla="*/ 290339 w 4011346"/>
                <a:gd name="connsiteY446" fmla="*/ 644084 h 1855498"/>
                <a:gd name="connsiteX447" fmla="*/ 236944 w 4011346"/>
                <a:gd name="connsiteY447" fmla="*/ 597363 h 1855498"/>
                <a:gd name="connsiteX448" fmla="*/ 133490 w 4011346"/>
                <a:gd name="connsiteY448" fmla="*/ 540630 h 1855498"/>
                <a:gd name="connsiteX0" fmla="*/ 133490 w 4011346"/>
                <a:gd name="connsiteY0" fmla="*/ 584014 h 1898882"/>
                <a:gd name="connsiteX1" fmla="*/ 46722 w 4011346"/>
                <a:gd name="connsiteY1" fmla="*/ 614049 h 1898882"/>
                <a:gd name="connsiteX2" fmla="*/ 33373 w 4011346"/>
                <a:gd name="connsiteY2" fmla="*/ 644084 h 1898882"/>
                <a:gd name="connsiteX3" fmla="*/ 43384 w 4011346"/>
                <a:gd name="connsiteY3" fmla="*/ 674120 h 1898882"/>
                <a:gd name="connsiteX4" fmla="*/ 60071 w 4011346"/>
                <a:gd name="connsiteY4" fmla="*/ 700817 h 1898882"/>
                <a:gd name="connsiteX5" fmla="*/ 73419 w 4011346"/>
                <a:gd name="connsiteY5" fmla="*/ 730852 h 1898882"/>
                <a:gd name="connsiteX6" fmla="*/ 56733 w 4011346"/>
                <a:gd name="connsiteY6" fmla="*/ 754213 h 1898882"/>
                <a:gd name="connsiteX7" fmla="*/ 76757 w 4011346"/>
                <a:gd name="connsiteY7" fmla="*/ 834306 h 1898882"/>
                <a:gd name="connsiteX8" fmla="*/ 66745 w 4011346"/>
                <a:gd name="connsiteY8" fmla="*/ 850993 h 1898882"/>
                <a:gd name="connsiteX9" fmla="*/ 70082 w 4011346"/>
                <a:gd name="connsiteY9" fmla="*/ 877690 h 1898882"/>
                <a:gd name="connsiteX10" fmla="*/ 70082 w 4011346"/>
                <a:gd name="connsiteY10" fmla="*/ 917737 h 1898882"/>
                <a:gd name="connsiteX11" fmla="*/ 80094 w 4011346"/>
                <a:gd name="connsiteY11" fmla="*/ 937760 h 1898882"/>
                <a:gd name="connsiteX12" fmla="*/ 76757 w 4011346"/>
                <a:gd name="connsiteY12" fmla="*/ 961121 h 1898882"/>
                <a:gd name="connsiteX13" fmla="*/ 106792 w 4011346"/>
                <a:gd name="connsiteY13" fmla="*/ 994493 h 1898882"/>
                <a:gd name="connsiteX14" fmla="*/ 106792 w 4011346"/>
                <a:gd name="connsiteY14" fmla="*/ 1024528 h 1898882"/>
                <a:gd name="connsiteX15" fmla="*/ 13349 w 4011346"/>
                <a:gd name="connsiteY15" fmla="*/ 1114633 h 1898882"/>
                <a:gd name="connsiteX16" fmla="*/ 33373 w 4011346"/>
                <a:gd name="connsiteY16" fmla="*/ 1148006 h 1898882"/>
                <a:gd name="connsiteX17" fmla="*/ 33373 w 4011346"/>
                <a:gd name="connsiteY17" fmla="*/ 1148006 h 1898882"/>
                <a:gd name="connsiteX18" fmla="*/ 16687 w 4011346"/>
                <a:gd name="connsiteY18" fmla="*/ 1178041 h 1898882"/>
                <a:gd name="connsiteX19" fmla="*/ 3338 w 4011346"/>
                <a:gd name="connsiteY19" fmla="*/ 1208076 h 1898882"/>
                <a:gd name="connsiteX20" fmla="*/ 0 w 4011346"/>
                <a:gd name="connsiteY20" fmla="*/ 1268146 h 1898882"/>
                <a:gd name="connsiteX21" fmla="*/ 16687 w 4011346"/>
                <a:gd name="connsiteY21" fmla="*/ 1311530 h 1898882"/>
                <a:gd name="connsiteX22" fmla="*/ 20024 w 4011346"/>
                <a:gd name="connsiteY22" fmla="*/ 1344902 h 1898882"/>
                <a:gd name="connsiteX23" fmla="*/ 56733 w 4011346"/>
                <a:gd name="connsiteY23" fmla="*/ 1354914 h 1898882"/>
                <a:gd name="connsiteX24" fmla="*/ 116803 w 4011346"/>
                <a:gd name="connsiteY24" fmla="*/ 1441682 h 1898882"/>
                <a:gd name="connsiteX25" fmla="*/ 96780 w 4011346"/>
                <a:gd name="connsiteY25" fmla="*/ 1465042 h 1898882"/>
                <a:gd name="connsiteX26" fmla="*/ 93443 w 4011346"/>
                <a:gd name="connsiteY26" fmla="*/ 1495077 h 1898882"/>
                <a:gd name="connsiteX27" fmla="*/ 120141 w 4011346"/>
                <a:gd name="connsiteY27" fmla="*/ 1498414 h 1898882"/>
                <a:gd name="connsiteX28" fmla="*/ 160187 w 4011346"/>
                <a:gd name="connsiteY28" fmla="*/ 1511763 h 1898882"/>
                <a:gd name="connsiteX29" fmla="*/ 186885 w 4011346"/>
                <a:gd name="connsiteY29" fmla="*/ 1525112 h 1898882"/>
                <a:gd name="connsiteX30" fmla="*/ 213583 w 4011346"/>
                <a:gd name="connsiteY30" fmla="*/ 1555147 h 1898882"/>
                <a:gd name="connsiteX31" fmla="*/ 243618 w 4011346"/>
                <a:gd name="connsiteY31" fmla="*/ 1558484 h 1898882"/>
                <a:gd name="connsiteX32" fmla="*/ 287002 w 4011346"/>
                <a:gd name="connsiteY32" fmla="*/ 1588520 h 1898882"/>
                <a:gd name="connsiteX33" fmla="*/ 310363 w 4011346"/>
                <a:gd name="connsiteY33" fmla="*/ 1598531 h 1898882"/>
                <a:gd name="connsiteX34" fmla="*/ 310363 w 4011346"/>
                <a:gd name="connsiteY34" fmla="*/ 1635241 h 1898882"/>
                <a:gd name="connsiteX35" fmla="*/ 270316 w 4011346"/>
                <a:gd name="connsiteY35" fmla="*/ 1675287 h 1898882"/>
                <a:gd name="connsiteX36" fmla="*/ 280327 w 4011346"/>
                <a:gd name="connsiteY36" fmla="*/ 1698648 h 1898882"/>
                <a:gd name="connsiteX37" fmla="*/ 273653 w 4011346"/>
                <a:gd name="connsiteY37" fmla="*/ 1718671 h 1898882"/>
                <a:gd name="connsiteX38" fmla="*/ 266979 w 4011346"/>
                <a:gd name="connsiteY38" fmla="*/ 1735357 h 1898882"/>
                <a:gd name="connsiteX39" fmla="*/ 240281 w 4011346"/>
                <a:gd name="connsiteY39" fmla="*/ 1775404 h 1898882"/>
                <a:gd name="connsiteX40" fmla="*/ 307025 w 4011346"/>
                <a:gd name="connsiteY40" fmla="*/ 1812114 h 1898882"/>
                <a:gd name="connsiteX41" fmla="*/ 337060 w 4011346"/>
                <a:gd name="connsiteY41" fmla="*/ 1818788 h 1898882"/>
                <a:gd name="connsiteX42" fmla="*/ 360421 w 4011346"/>
                <a:gd name="connsiteY42" fmla="*/ 1825463 h 1898882"/>
                <a:gd name="connsiteX43" fmla="*/ 380444 w 4011346"/>
                <a:gd name="connsiteY43" fmla="*/ 1832137 h 1898882"/>
                <a:gd name="connsiteX44" fmla="*/ 407142 w 4011346"/>
                <a:gd name="connsiteY44" fmla="*/ 1852160 h 1898882"/>
                <a:gd name="connsiteX45" fmla="*/ 437177 w 4011346"/>
                <a:gd name="connsiteY45" fmla="*/ 1848823 h 1898882"/>
                <a:gd name="connsiteX46" fmla="*/ 507259 w 4011346"/>
                <a:gd name="connsiteY46" fmla="*/ 1898882 h 1898882"/>
                <a:gd name="connsiteX47" fmla="*/ 517271 w 4011346"/>
                <a:gd name="connsiteY47" fmla="*/ 1885533 h 1898882"/>
                <a:gd name="connsiteX48" fmla="*/ 507259 w 4011346"/>
                <a:gd name="connsiteY48" fmla="*/ 1845486 h 1898882"/>
                <a:gd name="connsiteX49" fmla="*/ 500584 w 4011346"/>
                <a:gd name="connsiteY49" fmla="*/ 1812114 h 1898882"/>
                <a:gd name="connsiteX50" fmla="*/ 483898 w 4011346"/>
                <a:gd name="connsiteY50" fmla="*/ 1768730 h 1898882"/>
                <a:gd name="connsiteX51" fmla="*/ 513933 w 4011346"/>
                <a:gd name="connsiteY51" fmla="*/ 1748706 h 1898882"/>
                <a:gd name="connsiteX52" fmla="*/ 547306 w 4011346"/>
                <a:gd name="connsiteY52" fmla="*/ 1725346 h 1898882"/>
                <a:gd name="connsiteX53" fmla="*/ 527282 w 4011346"/>
                <a:gd name="connsiteY53" fmla="*/ 1708660 h 1898882"/>
                <a:gd name="connsiteX54" fmla="*/ 517271 w 4011346"/>
                <a:gd name="connsiteY54" fmla="*/ 1675287 h 1898882"/>
                <a:gd name="connsiteX55" fmla="*/ 480561 w 4011346"/>
                <a:gd name="connsiteY55" fmla="*/ 1658601 h 1898882"/>
                <a:gd name="connsiteX56" fmla="*/ 470549 w 4011346"/>
                <a:gd name="connsiteY56" fmla="*/ 1638578 h 1898882"/>
                <a:gd name="connsiteX57" fmla="*/ 480561 w 4011346"/>
                <a:gd name="connsiteY57" fmla="*/ 1608543 h 1898882"/>
                <a:gd name="connsiteX58" fmla="*/ 490573 w 4011346"/>
                <a:gd name="connsiteY58" fmla="*/ 1568496 h 1898882"/>
                <a:gd name="connsiteX59" fmla="*/ 513933 w 4011346"/>
                <a:gd name="connsiteY59" fmla="*/ 1588520 h 1898882"/>
                <a:gd name="connsiteX60" fmla="*/ 520608 w 4011346"/>
                <a:gd name="connsiteY60" fmla="*/ 1571833 h 1898882"/>
                <a:gd name="connsiteX61" fmla="*/ 543968 w 4011346"/>
                <a:gd name="connsiteY61" fmla="*/ 1535124 h 1898882"/>
                <a:gd name="connsiteX62" fmla="*/ 574003 w 4011346"/>
                <a:gd name="connsiteY62" fmla="*/ 1518438 h 1898882"/>
                <a:gd name="connsiteX63" fmla="*/ 590690 w 4011346"/>
                <a:gd name="connsiteY63" fmla="*/ 1531787 h 1898882"/>
                <a:gd name="connsiteX64" fmla="*/ 610713 w 4011346"/>
                <a:gd name="connsiteY64" fmla="*/ 1505089 h 1898882"/>
                <a:gd name="connsiteX65" fmla="*/ 630736 w 4011346"/>
                <a:gd name="connsiteY65" fmla="*/ 1531787 h 1898882"/>
                <a:gd name="connsiteX66" fmla="*/ 657434 w 4011346"/>
                <a:gd name="connsiteY66" fmla="*/ 1555147 h 1898882"/>
                <a:gd name="connsiteX67" fmla="*/ 674120 w 4011346"/>
                <a:gd name="connsiteY67" fmla="*/ 1561822 h 1898882"/>
                <a:gd name="connsiteX68" fmla="*/ 697481 w 4011346"/>
                <a:gd name="connsiteY68" fmla="*/ 1561822 h 1898882"/>
                <a:gd name="connsiteX69" fmla="*/ 717504 w 4011346"/>
                <a:gd name="connsiteY69" fmla="*/ 1548473 h 1898882"/>
                <a:gd name="connsiteX70" fmla="*/ 744202 w 4011346"/>
                <a:gd name="connsiteY70" fmla="*/ 1548473 h 1898882"/>
                <a:gd name="connsiteX71" fmla="*/ 760888 w 4011346"/>
                <a:gd name="connsiteY71" fmla="*/ 1545136 h 1898882"/>
                <a:gd name="connsiteX72" fmla="*/ 790923 w 4011346"/>
                <a:gd name="connsiteY72" fmla="*/ 1578508 h 1898882"/>
                <a:gd name="connsiteX73" fmla="*/ 797598 w 4011346"/>
                <a:gd name="connsiteY73" fmla="*/ 1551810 h 1898882"/>
                <a:gd name="connsiteX74" fmla="*/ 817621 w 4011346"/>
                <a:gd name="connsiteY74" fmla="*/ 1568496 h 1898882"/>
                <a:gd name="connsiteX75" fmla="*/ 837644 w 4011346"/>
                <a:gd name="connsiteY75" fmla="*/ 1545136 h 1898882"/>
                <a:gd name="connsiteX76" fmla="*/ 827633 w 4011346"/>
                <a:gd name="connsiteY76" fmla="*/ 1525112 h 1898882"/>
                <a:gd name="connsiteX77" fmla="*/ 810946 w 4011346"/>
                <a:gd name="connsiteY77" fmla="*/ 1511763 h 1898882"/>
                <a:gd name="connsiteX78" fmla="*/ 810946 w 4011346"/>
                <a:gd name="connsiteY78" fmla="*/ 1485066 h 1898882"/>
                <a:gd name="connsiteX79" fmla="*/ 810946 w 4011346"/>
                <a:gd name="connsiteY79" fmla="*/ 1471717 h 1898882"/>
                <a:gd name="connsiteX80" fmla="*/ 830970 w 4011346"/>
                <a:gd name="connsiteY80" fmla="*/ 1468379 h 1898882"/>
                <a:gd name="connsiteX81" fmla="*/ 840981 w 4011346"/>
                <a:gd name="connsiteY81" fmla="*/ 1465042 h 1898882"/>
                <a:gd name="connsiteX82" fmla="*/ 820958 w 4011346"/>
                <a:gd name="connsiteY82" fmla="*/ 1428333 h 1898882"/>
                <a:gd name="connsiteX83" fmla="*/ 854330 w 4011346"/>
                <a:gd name="connsiteY83" fmla="*/ 1421658 h 1898882"/>
                <a:gd name="connsiteX84" fmla="*/ 891040 w 4011346"/>
                <a:gd name="connsiteY84" fmla="*/ 1428333 h 1898882"/>
                <a:gd name="connsiteX85" fmla="*/ 964459 w 4011346"/>
                <a:gd name="connsiteY85" fmla="*/ 1384949 h 1898882"/>
                <a:gd name="connsiteX86" fmla="*/ 1001168 w 4011346"/>
                <a:gd name="connsiteY86" fmla="*/ 1384949 h 1898882"/>
                <a:gd name="connsiteX87" fmla="*/ 1027866 w 4011346"/>
                <a:gd name="connsiteY87" fmla="*/ 1361588 h 1898882"/>
                <a:gd name="connsiteX88" fmla="*/ 1047890 w 4011346"/>
                <a:gd name="connsiteY88" fmla="*/ 1371600 h 1898882"/>
                <a:gd name="connsiteX89" fmla="*/ 1067913 w 4011346"/>
                <a:gd name="connsiteY89" fmla="*/ 1381611 h 1898882"/>
                <a:gd name="connsiteX90" fmla="*/ 1087936 w 4011346"/>
                <a:gd name="connsiteY90" fmla="*/ 1408309 h 1898882"/>
                <a:gd name="connsiteX91" fmla="*/ 1074587 w 4011346"/>
                <a:gd name="connsiteY91" fmla="*/ 1421658 h 1898882"/>
                <a:gd name="connsiteX92" fmla="*/ 1104622 w 4011346"/>
                <a:gd name="connsiteY92" fmla="*/ 1421658 h 1898882"/>
                <a:gd name="connsiteX93" fmla="*/ 1107960 w 4011346"/>
                <a:gd name="connsiteY93" fmla="*/ 1438344 h 1898882"/>
                <a:gd name="connsiteX94" fmla="*/ 1121309 w 4011346"/>
                <a:gd name="connsiteY94" fmla="*/ 1421658 h 1898882"/>
                <a:gd name="connsiteX95" fmla="*/ 1134657 w 4011346"/>
                <a:gd name="connsiteY95" fmla="*/ 1435007 h 1898882"/>
                <a:gd name="connsiteX96" fmla="*/ 1134657 w 4011346"/>
                <a:gd name="connsiteY96" fmla="*/ 1455030 h 1898882"/>
                <a:gd name="connsiteX97" fmla="*/ 1148006 w 4011346"/>
                <a:gd name="connsiteY97" fmla="*/ 1451693 h 1898882"/>
                <a:gd name="connsiteX98" fmla="*/ 1208076 w 4011346"/>
                <a:gd name="connsiteY98" fmla="*/ 1404972 h 1898882"/>
                <a:gd name="connsiteX99" fmla="*/ 1211414 w 4011346"/>
                <a:gd name="connsiteY99" fmla="*/ 1424995 h 1898882"/>
                <a:gd name="connsiteX100" fmla="*/ 1244786 w 4011346"/>
                <a:gd name="connsiteY100" fmla="*/ 1445019 h 1898882"/>
                <a:gd name="connsiteX101" fmla="*/ 1264809 w 4011346"/>
                <a:gd name="connsiteY101" fmla="*/ 1475054 h 1898882"/>
                <a:gd name="connsiteX102" fmla="*/ 1298181 w 4011346"/>
                <a:gd name="connsiteY102" fmla="*/ 1581845 h 1898882"/>
                <a:gd name="connsiteX103" fmla="*/ 1308193 w 4011346"/>
                <a:gd name="connsiteY103" fmla="*/ 1538461 h 1898882"/>
                <a:gd name="connsiteX104" fmla="*/ 1344903 w 4011346"/>
                <a:gd name="connsiteY104" fmla="*/ 1558484 h 1898882"/>
                <a:gd name="connsiteX105" fmla="*/ 1388287 w 4011346"/>
                <a:gd name="connsiteY105" fmla="*/ 1558484 h 1898882"/>
                <a:gd name="connsiteX106" fmla="*/ 1394961 w 4011346"/>
                <a:gd name="connsiteY106" fmla="*/ 1581845 h 1898882"/>
                <a:gd name="connsiteX107" fmla="*/ 1435008 w 4011346"/>
                <a:gd name="connsiteY107" fmla="*/ 1605206 h 1898882"/>
                <a:gd name="connsiteX108" fmla="*/ 1465043 w 4011346"/>
                <a:gd name="connsiteY108" fmla="*/ 1605206 h 1898882"/>
                <a:gd name="connsiteX109" fmla="*/ 1491741 w 4011346"/>
                <a:gd name="connsiteY109" fmla="*/ 1618555 h 1898882"/>
                <a:gd name="connsiteX110" fmla="*/ 1535125 w 4011346"/>
                <a:gd name="connsiteY110" fmla="*/ 1575171 h 1898882"/>
                <a:gd name="connsiteX111" fmla="*/ 1571834 w 4011346"/>
                <a:gd name="connsiteY111" fmla="*/ 1555147 h 1898882"/>
                <a:gd name="connsiteX112" fmla="*/ 1608544 w 4011346"/>
                <a:gd name="connsiteY112" fmla="*/ 1558484 h 1898882"/>
                <a:gd name="connsiteX113" fmla="*/ 1655265 w 4011346"/>
                <a:gd name="connsiteY113" fmla="*/ 1571833 h 1898882"/>
                <a:gd name="connsiteX114" fmla="*/ 1681963 w 4011346"/>
                <a:gd name="connsiteY114" fmla="*/ 1588520 h 1898882"/>
                <a:gd name="connsiteX115" fmla="*/ 1735358 w 4011346"/>
                <a:gd name="connsiteY115" fmla="*/ 1581845 h 1898882"/>
                <a:gd name="connsiteX116" fmla="*/ 1745370 w 4011346"/>
                <a:gd name="connsiteY116" fmla="*/ 1561822 h 1898882"/>
                <a:gd name="connsiteX117" fmla="*/ 1738695 w 4011346"/>
                <a:gd name="connsiteY117" fmla="*/ 1541798 h 1898882"/>
                <a:gd name="connsiteX118" fmla="*/ 1765393 w 4011346"/>
                <a:gd name="connsiteY118" fmla="*/ 1515101 h 1898882"/>
                <a:gd name="connsiteX119" fmla="*/ 1778742 w 4011346"/>
                <a:gd name="connsiteY119" fmla="*/ 1511763 h 1898882"/>
                <a:gd name="connsiteX120" fmla="*/ 1812114 w 4011346"/>
                <a:gd name="connsiteY120" fmla="*/ 1528449 h 1898882"/>
                <a:gd name="connsiteX121" fmla="*/ 1852161 w 4011346"/>
                <a:gd name="connsiteY121" fmla="*/ 1541798 h 1898882"/>
                <a:gd name="connsiteX122" fmla="*/ 1858836 w 4011346"/>
                <a:gd name="connsiteY122" fmla="*/ 1568496 h 1898882"/>
                <a:gd name="connsiteX123" fmla="*/ 1872184 w 4011346"/>
                <a:gd name="connsiteY123" fmla="*/ 1575171 h 1898882"/>
                <a:gd name="connsiteX124" fmla="*/ 1902219 w 4011346"/>
                <a:gd name="connsiteY124" fmla="*/ 1578508 h 1898882"/>
                <a:gd name="connsiteX125" fmla="*/ 1932254 w 4011346"/>
                <a:gd name="connsiteY125" fmla="*/ 1561822 h 1898882"/>
                <a:gd name="connsiteX126" fmla="*/ 1962290 w 4011346"/>
                <a:gd name="connsiteY126" fmla="*/ 1575171 h 1898882"/>
                <a:gd name="connsiteX127" fmla="*/ 1985650 w 4011346"/>
                <a:gd name="connsiteY127" fmla="*/ 1588520 h 1898882"/>
                <a:gd name="connsiteX128" fmla="*/ 1995662 w 4011346"/>
                <a:gd name="connsiteY128" fmla="*/ 1598531 h 1898882"/>
                <a:gd name="connsiteX129" fmla="*/ 2032371 w 4011346"/>
                <a:gd name="connsiteY129" fmla="*/ 1618555 h 1898882"/>
                <a:gd name="connsiteX130" fmla="*/ 2069081 w 4011346"/>
                <a:gd name="connsiteY130" fmla="*/ 1615217 h 1898882"/>
                <a:gd name="connsiteX131" fmla="*/ 2142500 w 4011346"/>
                <a:gd name="connsiteY131" fmla="*/ 1571833 h 1898882"/>
                <a:gd name="connsiteX132" fmla="*/ 2195895 w 4011346"/>
                <a:gd name="connsiteY132" fmla="*/ 1585182 h 1898882"/>
                <a:gd name="connsiteX133" fmla="*/ 2225930 w 4011346"/>
                <a:gd name="connsiteY133" fmla="*/ 1595194 h 1898882"/>
                <a:gd name="connsiteX134" fmla="*/ 2259303 w 4011346"/>
                <a:gd name="connsiteY134" fmla="*/ 1581845 h 1898882"/>
                <a:gd name="connsiteX135" fmla="*/ 2262640 w 4011346"/>
                <a:gd name="connsiteY135" fmla="*/ 1555147 h 1898882"/>
                <a:gd name="connsiteX136" fmla="*/ 2282663 w 4011346"/>
                <a:gd name="connsiteY136" fmla="*/ 1525112 h 1898882"/>
                <a:gd name="connsiteX137" fmla="*/ 2299349 w 4011346"/>
                <a:gd name="connsiteY137" fmla="*/ 1471717 h 1898882"/>
                <a:gd name="connsiteX138" fmla="*/ 2282663 w 4011346"/>
                <a:gd name="connsiteY138" fmla="*/ 1475054 h 1898882"/>
                <a:gd name="connsiteX139" fmla="*/ 2312698 w 4011346"/>
                <a:gd name="connsiteY139" fmla="*/ 1448356 h 1898882"/>
                <a:gd name="connsiteX140" fmla="*/ 2339396 w 4011346"/>
                <a:gd name="connsiteY140" fmla="*/ 1445019 h 1898882"/>
                <a:gd name="connsiteX141" fmla="*/ 2396129 w 4011346"/>
                <a:gd name="connsiteY141" fmla="*/ 1455030 h 1898882"/>
                <a:gd name="connsiteX142" fmla="*/ 2436176 w 4011346"/>
                <a:gd name="connsiteY142" fmla="*/ 1481728 h 1898882"/>
                <a:gd name="connsiteX143" fmla="*/ 2462873 w 4011346"/>
                <a:gd name="connsiteY143" fmla="*/ 1511763 h 1898882"/>
                <a:gd name="connsiteX144" fmla="*/ 2469548 w 4011346"/>
                <a:gd name="connsiteY144" fmla="*/ 1548473 h 1898882"/>
                <a:gd name="connsiteX145" fmla="*/ 2476222 w 4011346"/>
                <a:gd name="connsiteY145" fmla="*/ 1588520 h 1898882"/>
                <a:gd name="connsiteX146" fmla="*/ 2486234 w 4011346"/>
                <a:gd name="connsiteY146" fmla="*/ 1608543 h 1898882"/>
                <a:gd name="connsiteX147" fmla="*/ 2529618 w 4011346"/>
                <a:gd name="connsiteY147" fmla="*/ 1621892 h 1898882"/>
                <a:gd name="connsiteX148" fmla="*/ 2549641 w 4011346"/>
                <a:gd name="connsiteY148" fmla="*/ 1641915 h 1898882"/>
                <a:gd name="connsiteX149" fmla="*/ 2562990 w 4011346"/>
                <a:gd name="connsiteY149" fmla="*/ 1675287 h 1898882"/>
                <a:gd name="connsiteX150" fmla="*/ 2586351 w 4011346"/>
                <a:gd name="connsiteY150" fmla="*/ 1668613 h 1898882"/>
                <a:gd name="connsiteX151" fmla="*/ 2606374 w 4011346"/>
                <a:gd name="connsiteY151" fmla="*/ 1658601 h 1898882"/>
                <a:gd name="connsiteX152" fmla="*/ 2639746 w 4011346"/>
                <a:gd name="connsiteY152" fmla="*/ 1641915 h 1898882"/>
                <a:gd name="connsiteX153" fmla="*/ 2643084 w 4011346"/>
                <a:gd name="connsiteY153" fmla="*/ 1658601 h 1898882"/>
                <a:gd name="connsiteX154" fmla="*/ 2626398 w 4011346"/>
                <a:gd name="connsiteY154" fmla="*/ 1688636 h 1898882"/>
                <a:gd name="connsiteX155" fmla="*/ 2616386 w 4011346"/>
                <a:gd name="connsiteY155" fmla="*/ 1725346 h 1898882"/>
                <a:gd name="connsiteX156" fmla="*/ 2603037 w 4011346"/>
                <a:gd name="connsiteY156" fmla="*/ 1778741 h 1898882"/>
                <a:gd name="connsiteX157" fmla="*/ 2579676 w 4011346"/>
                <a:gd name="connsiteY157" fmla="*/ 1752044 h 1898882"/>
                <a:gd name="connsiteX158" fmla="*/ 2552979 w 4011346"/>
                <a:gd name="connsiteY158" fmla="*/ 1775404 h 1898882"/>
                <a:gd name="connsiteX159" fmla="*/ 2559653 w 4011346"/>
                <a:gd name="connsiteY159" fmla="*/ 1802102 h 1898882"/>
                <a:gd name="connsiteX160" fmla="*/ 2559653 w 4011346"/>
                <a:gd name="connsiteY160" fmla="*/ 1838811 h 1898882"/>
                <a:gd name="connsiteX161" fmla="*/ 2549641 w 4011346"/>
                <a:gd name="connsiteY161" fmla="*/ 1858835 h 1898882"/>
                <a:gd name="connsiteX162" fmla="*/ 2589688 w 4011346"/>
                <a:gd name="connsiteY162" fmla="*/ 1838811 h 1898882"/>
                <a:gd name="connsiteX163" fmla="*/ 2626398 w 4011346"/>
                <a:gd name="connsiteY163" fmla="*/ 1848823 h 1898882"/>
                <a:gd name="connsiteX164" fmla="*/ 2653095 w 4011346"/>
                <a:gd name="connsiteY164" fmla="*/ 1825463 h 1898882"/>
                <a:gd name="connsiteX165" fmla="*/ 2683130 w 4011346"/>
                <a:gd name="connsiteY165" fmla="*/ 1772067 h 1898882"/>
                <a:gd name="connsiteX166" fmla="*/ 2753212 w 4011346"/>
                <a:gd name="connsiteY166" fmla="*/ 1685299 h 1898882"/>
                <a:gd name="connsiteX167" fmla="*/ 2783247 w 4011346"/>
                <a:gd name="connsiteY167" fmla="*/ 1615217 h 1898882"/>
                <a:gd name="connsiteX168" fmla="*/ 2803271 w 4011346"/>
                <a:gd name="connsiteY168" fmla="*/ 1511763 h 1898882"/>
                <a:gd name="connsiteX169" fmla="*/ 2793259 w 4011346"/>
                <a:gd name="connsiteY169" fmla="*/ 1461705 h 1898882"/>
                <a:gd name="connsiteX170" fmla="*/ 2769898 w 4011346"/>
                <a:gd name="connsiteY170" fmla="*/ 1428333 h 1898882"/>
                <a:gd name="connsiteX171" fmla="*/ 2726514 w 4011346"/>
                <a:gd name="connsiteY171" fmla="*/ 1428333 h 1898882"/>
                <a:gd name="connsiteX172" fmla="*/ 2699817 w 4011346"/>
                <a:gd name="connsiteY172" fmla="*/ 1428333 h 1898882"/>
                <a:gd name="connsiteX173" fmla="*/ 2683130 w 4011346"/>
                <a:gd name="connsiteY173" fmla="*/ 1408309 h 1898882"/>
                <a:gd name="connsiteX174" fmla="*/ 2669781 w 4011346"/>
                <a:gd name="connsiteY174" fmla="*/ 1388286 h 1898882"/>
                <a:gd name="connsiteX175" fmla="*/ 2763224 w 4011346"/>
                <a:gd name="connsiteY175" fmla="*/ 1271483 h 1898882"/>
                <a:gd name="connsiteX176" fmla="*/ 2846654 w 4011346"/>
                <a:gd name="connsiteY176" fmla="*/ 1204739 h 1898882"/>
                <a:gd name="connsiteX177" fmla="*/ 2890038 w 4011346"/>
                <a:gd name="connsiteY177" fmla="*/ 1181378 h 1898882"/>
                <a:gd name="connsiteX178" fmla="*/ 2933422 w 4011346"/>
                <a:gd name="connsiteY178" fmla="*/ 1201401 h 1898882"/>
                <a:gd name="connsiteX179" fmla="*/ 2950109 w 4011346"/>
                <a:gd name="connsiteY179" fmla="*/ 1184715 h 1898882"/>
                <a:gd name="connsiteX180" fmla="*/ 2993492 w 4011346"/>
                <a:gd name="connsiteY180" fmla="*/ 1201401 h 1898882"/>
                <a:gd name="connsiteX181" fmla="*/ 3006841 w 4011346"/>
                <a:gd name="connsiteY181" fmla="*/ 1168029 h 1898882"/>
                <a:gd name="connsiteX182" fmla="*/ 3053563 w 4011346"/>
                <a:gd name="connsiteY182" fmla="*/ 1178041 h 1898882"/>
                <a:gd name="connsiteX183" fmla="*/ 3070249 w 4011346"/>
                <a:gd name="connsiteY183" fmla="*/ 1194727 h 1898882"/>
                <a:gd name="connsiteX184" fmla="*/ 3060237 w 4011346"/>
                <a:gd name="connsiteY184" fmla="*/ 1214750 h 1898882"/>
                <a:gd name="connsiteX185" fmla="*/ 3123644 w 4011346"/>
                <a:gd name="connsiteY185" fmla="*/ 1198064 h 1898882"/>
                <a:gd name="connsiteX186" fmla="*/ 3140330 w 4011346"/>
                <a:gd name="connsiteY186" fmla="*/ 1184715 h 1898882"/>
                <a:gd name="connsiteX187" fmla="*/ 3123644 w 4011346"/>
                <a:gd name="connsiteY187" fmla="*/ 1171366 h 1898882"/>
                <a:gd name="connsiteX188" fmla="*/ 3143668 w 4011346"/>
                <a:gd name="connsiteY188" fmla="*/ 1131320 h 1898882"/>
                <a:gd name="connsiteX189" fmla="*/ 3190389 w 4011346"/>
                <a:gd name="connsiteY189" fmla="*/ 1061238 h 1898882"/>
                <a:gd name="connsiteX190" fmla="*/ 3233773 w 4011346"/>
                <a:gd name="connsiteY190" fmla="*/ 1057901 h 1898882"/>
                <a:gd name="connsiteX191" fmla="*/ 3273819 w 4011346"/>
                <a:gd name="connsiteY191" fmla="*/ 1067912 h 1898882"/>
                <a:gd name="connsiteX192" fmla="*/ 3277157 w 4011346"/>
                <a:gd name="connsiteY192" fmla="*/ 1124645 h 1898882"/>
                <a:gd name="connsiteX193" fmla="*/ 3320541 w 4011346"/>
                <a:gd name="connsiteY193" fmla="*/ 1081261 h 1898882"/>
                <a:gd name="connsiteX194" fmla="*/ 3343901 w 4011346"/>
                <a:gd name="connsiteY194" fmla="*/ 1064575 h 1898882"/>
                <a:gd name="connsiteX195" fmla="*/ 3350576 w 4011346"/>
                <a:gd name="connsiteY195" fmla="*/ 1031203 h 1898882"/>
                <a:gd name="connsiteX196" fmla="*/ 3377273 w 4011346"/>
                <a:gd name="connsiteY196" fmla="*/ 1014517 h 1898882"/>
                <a:gd name="connsiteX197" fmla="*/ 3407309 w 4011346"/>
                <a:gd name="connsiteY197" fmla="*/ 1024528 h 1898882"/>
                <a:gd name="connsiteX198" fmla="*/ 3373936 w 4011346"/>
                <a:gd name="connsiteY198" fmla="*/ 1054563 h 1898882"/>
                <a:gd name="connsiteX199" fmla="*/ 3360587 w 4011346"/>
                <a:gd name="connsiteY199" fmla="*/ 1104622 h 1898882"/>
                <a:gd name="connsiteX200" fmla="*/ 3323878 w 4011346"/>
                <a:gd name="connsiteY200" fmla="*/ 1144668 h 1898882"/>
                <a:gd name="connsiteX201" fmla="*/ 3210412 w 4011346"/>
                <a:gd name="connsiteY201" fmla="*/ 1241448 h 1898882"/>
                <a:gd name="connsiteX202" fmla="*/ 3163691 w 4011346"/>
                <a:gd name="connsiteY202" fmla="*/ 1311530 h 1898882"/>
                <a:gd name="connsiteX203" fmla="*/ 3160354 w 4011346"/>
                <a:gd name="connsiteY203" fmla="*/ 1384949 h 1898882"/>
                <a:gd name="connsiteX204" fmla="*/ 3170365 w 4011346"/>
                <a:gd name="connsiteY204" fmla="*/ 1475054 h 1898882"/>
                <a:gd name="connsiteX205" fmla="*/ 3190389 w 4011346"/>
                <a:gd name="connsiteY205" fmla="*/ 1538461 h 1898882"/>
                <a:gd name="connsiteX206" fmla="*/ 3217087 w 4011346"/>
                <a:gd name="connsiteY206" fmla="*/ 1528449 h 1898882"/>
                <a:gd name="connsiteX207" fmla="*/ 3240447 w 4011346"/>
                <a:gd name="connsiteY207" fmla="*/ 1461705 h 1898882"/>
                <a:gd name="connsiteX208" fmla="*/ 3270482 w 4011346"/>
                <a:gd name="connsiteY208" fmla="*/ 1458368 h 1898882"/>
                <a:gd name="connsiteX209" fmla="*/ 3287168 w 4011346"/>
                <a:gd name="connsiteY209" fmla="*/ 1398298 h 1898882"/>
                <a:gd name="connsiteX210" fmla="*/ 3313866 w 4011346"/>
                <a:gd name="connsiteY210" fmla="*/ 1388286 h 1898882"/>
                <a:gd name="connsiteX211" fmla="*/ 3313866 w 4011346"/>
                <a:gd name="connsiteY211" fmla="*/ 1358251 h 1898882"/>
                <a:gd name="connsiteX212" fmla="*/ 3337227 w 4011346"/>
                <a:gd name="connsiteY212" fmla="*/ 1321541 h 1898882"/>
                <a:gd name="connsiteX213" fmla="*/ 3330552 w 4011346"/>
                <a:gd name="connsiteY213" fmla="*/ 1278157 h 1898882"/>
                <a:gd name="connsiteX214" fmla="*/ 3333890 w 4011346"/>
                <a:gd name="connsiteY214" fmla="*/ 1248122 h 1898882"/>
                <a:gd name="connsiteX215" fmla="*/ 3323878 w 4011346"/>
                <a:gd name="connsiteY215" fmla="*/ 1238111 h 1898882"/>
                <a:gd name="connsiteX216" fmla="*/ 3363925 w 4011346"/>
                <a:gd name="connsiteY216" fmla="*/ 1151343 h 1898882"/>
                <a:gd name="connsiteX217" fmla="*/ 3383948 w 4011346"/>
                <a:gd name="connsiteY217" fmla="*/ 1161355 h 1898882"/>
                <a:gd name="connsiteX218" fmla="*/ 3410646 w 4011346"/>
                <a:gd name="connsiteY218" fmla="*/ 1134657 h 1898882"/>
                <a:gd name="connsiteX219" fmla="*/ 3420657 w 4011346"/>
                <a:gd name="connsiteY219" fmla="*/ 1161355 h 1898882"/>
                <a:gd name="connsiteX220" fmla="*/ 3447355 w 4011346"/>
                <a:gd name="connsiteY220" fmla="*/ 1144668 h 1898882"/>
                <a:gd name="connsiteX221" fmla="*/ 3477390 w 4011346"/>
                <a:gd name="connsiteY221" fmla="*/ 1134657 h 1898882"/>
                <a:gd name="connsiteX222" fmla="*/ 3514100 w 4011346"/>
                <a:gd name="connsiteY222" fmla="*/ 1161355 h 1898882"/>
                <a:gd name="connsiteX223" fmla="*/ 3574170 w 4011346"/>
                <a:gd name="connsiteY223" fmla="*/ 1094610 h 1898882"/>
                <a:gd name="connsiteX224" fmla="*/ 3637577 w 4011346"/>
                <a:gd name="connsiteY224" fmla="*/ 1047889 h 1898882"/>
                <a:gd name="connsiteX225" fmla="*/ 3690973 w 4011346"/>
                <a:gd name="connsiteY225" fmla="*/ 1011179 h 1898882"/>
                <a:gd name="connsiteX226" fmla="*/ 3741031 w 4011346"/>
                <a:gd name="connsiteY226" fmla="*/ 1037877 h 1898882"/>
                <a:gd name="connsiteX227" fmla="*/ 3751043 w 4011346"/>
                <a:gd name="connsiteY227" fmla="*/ 1011179 h 1898882"/>
                <a:gd name="connsiteX228" fmla="*/ 3727682 w 4011346"/>
                <a:gd name="connsiteY228" fmla="*/ 944435 h 1898882"/>
                <a:gd name="connsiteX229" fmla="*/ 3700984 w 4011346"/>
                <a:gd name="connsiteY229" fmla="*/ 927749 h 1898882"/>
                <a:gd name="connsiteX230" fmla="*/ 3697647 w 4011346"/>
                <a:gd name="connsiteY230" fmla="*/ 897714 h 1898882"/>
                <a:gd name="connsiteX231" fmla="*/ 3751043 w 4011346"/>
                <a:gd name="connsiteY231" fmla="*/ 904388 h 1898882"/>
                <a:gd name="connsiteX232" fmla="*/ 3774403 w 4011346"/>
                <a:gd name="connsiteY232" fmla="*/ 861004 h 1898882"/>
                <a:gd name="connsiteX233" fmla="*/ 3767729 w 4011346"/>
                <a:gd name="connsiteY233" fmla="*/ 834306 h 1898882"/>
                <a:gd name="connsiteX234" fmla="*/ 3794427 w 4011346"/>
                <a:gd name="connsiteY234" fmla="*/ 800934 h 1898882"/>
                <a:gd name="connsiteX235" fmla="*/ 3804438 w 4011346"/>
                <a:gd name="connsiteY235" fmla="*/ 844318 h 1898882"/>
                <a:gd name="connsiteX236" fmla="*/ 3827799 w 4011346"/>
                <a:gd name="connsiteY236" fmla="*/ 861004 h 1898882"/>
                <a:gd name="connsiteX237" fmla="*/ 3874520 w 4011346"/>
                <a:gd name="connsiteY237" fmla="*/ 881028 h 1898882"/>
                <a:gd name="connsiteX238" fmla="*/ 3894544 w 4011346"/>
                <a:gd name="connsiteY238" fmla="*/ 907725 h 1898882"/>
                <a:gd name="connsiteX239" fmla="*/ 3941265 w 4011346"/>
                <a:gd name="connsiteY239" fmla="*/ 931086 h 1898882"/>
                <a:gd name="connsiteX240" fmla="*/ 3947939 w 4011346"/>
                <a:gd name="connsiteY240" fmla="*/ 917737 h 1898882"/>
                <a:gd name="connsiteX241" fmla="*/ 3957951 w 4011346"/>
                <a:gd name="connsiteY241" fmla="*/ 854330 h 1898882"/>
                <a:gd name="connsiteX242" fmla="*/ 4004672 w 4011346"/>
                <a:gd name="connsiteY242" fmla="*/ 847655 h 1898882"/>
                <a:gd name="connsiteX243" fmla="*/ 4011346 w 4011346"/>
                <a:gd name="connsiteY243" fmla="*/ 814283 h 1898882"/>
                <a:gd name="connsiteX244" fmla="*/ 3967963 w 4011346"/>
                <a:gd name="connsiteY244" fmla="*/ 777574 h 1898882"/>
                <a:gd name="connsiteX245" fmla="*/ 3921241 w 4011346"/>
                <a:gd name="connsiteY245" fmla="*/ 760887 h 1898882"/>
                <a:gd name="connsiteX246" fmla="*/ 3907892 w 4011346"/>
                <a:gd name="connsiteY246" fmla="*/ 764225 h 1898882"/>
                <a:gd name="connsiteX247" fmla="*/ 3907892 w 4011346"/>
                <a:gd name="connsiteY247" fmla="*/ 797597 h 1898882"/>
                <a:gd name="connsiteX248" fmla="*/ 3887869 w 4011346"/>
                <a:gd name="connsiteY248" fmla="*/ 790922 h 1898882"/>
                <a:gd name="connsiteX249" fmla="*/ 3874520 w 4011346"/>
                <a:gd name="connsiteY249" fmla="*/ 737527 h 1898882"/>
                <a:gd name="connsiteX250" fmla="*/ 3817787 w 4011346"/>
                <a:gd name="connsiteY250" fmla="*/ 674120 h 1898882"/>
                <a:gd name="connsiteX251" fmla="*/ 3717671 w 4011346"/>
                <a:gd name="connsiteY251" fmla="*/ 597363 h 1898882"/>
                <a:gd name="connsiteX252" fmla="*/ 3664275 w 4011346"/>
                <a:gd name="connsiteY252" fmla="*/ 577340 h 1898882"/>
                <a:gd name="connsiteX253" fmla="*/ 3584181 w 4011346"/>
                <a:gd name="connsiteY253" fmla="*/ 570666 h 1898882"/>
                <a:gd name="connsiteX254" fmla="*/ 3520774 w 4011346"/>
                <a:gd name="connsiteY254" fmla="*/ 553979 h 1898882"/>
                <a:gd name="connsiteX255" fmla="*/ 3530786 w 4011346"/>
                <a:gd name="connsiteY255" fmla="*/ 594026 h 1898882"/>
                <a:gd name="connsiteX256" fmla="*/ 3537460 w 4011346"/>
                <a:gd name="connsiteY256" fmla="*/ 620724 h 1898882"/>
                <a:gd name="connsiteX257" fmla="*/ 3507425 w 4011346"/>
                <a:gd name="connsiteY257" fmla="*/ 644084 h 1898882"/>
                <a:gd name="connsiteX258" fmla="*/ 3477390 w 4011346"/>
                <a:gd name="connsiteY258" fmla="*/ 617387 h 1898882"/>
                <a:gd name="connsiteX259" fmla="*/ 3477390 w 4011346"/>
                <a:gd name="connsiteY259" fmla="*/ 597363 h 1898882"/>
                <a:gd name="connsiteX260" fmla="*/ 3504088 w 4011346"/>
                <a:gd name="connsiteY260" fmla="*/ 577340 h 1898882"/>
                <a:gd name="connsiteX261" fmla="*/ 3467379 w 4011346"/>
                <a:gd name="connsiteY261" fmla="*/ 563991 h 1898882"/>
                <a:gd name="connsiteX262" fmla="*/ 3450692 w 4011346"/>
                <a:gd name="connsiteY262" fmla="*/ 590689 h 1898882"/>
                <a:gd name="connsiteX263" fmla="*/ 3440681 w 4011346"/>
                <a:gd name="connsiteY263" fmla="*/ 604038 h 1898882"/>
                <a:gd name="connsiteX264" fmla="*/ 3357250 w 4011346"/>
                <a:gd name="connsiteY264" fmla="*/ 590689 h 1898882"/>
                <a:gd name="connsiteX265" fmla="*/ 3297180 w 4011346"/>
                <a:gd name="connsiteY265" fmla="*/ 597363 h 1898882"/>
                <a:gd name="connsiteX266" fmla="*/ 3267145 w 4011346"/>
                <a:gd name="connsiteY266" fmla="*/ 574003 h 1898882"/>
                <a:gd name="connsiteX267" fmla="*/ 3267145 w 4011346"/>
                <a:gd name="connsiteY267" fmla="*/ 537293 h 1898882"/>
                <a:gd name="connsiteX268" fmla="*/ 3203738 w 4011346"/>
                <a:gd name="connsiteY268" fmla="*/ 480560 h 1898882"/>
                <a:gd name="connsiteX269" fmla="*/ 3076923 w 4011346"/>
                <a:gd name="connsiteY269" fmla="*/ 487235 h 1898882"/>
                <a:gd name="connsiteX270" fmla="*/ 3043551 w 4011346"/>
                <a:gd name="connsiteY270" fmla="*/ 463874 h 1898882"/>
                <a:gd name="connsiteX271" fmla="*/ 3000167 w 4011346"/>
                <a:gd name="connsiteY271" fmla="*/ 417153 h 1898882"/>
                <a:gd name="connsiteX272" fmla="*/ 3013516 w 4011346"/>
                <a:gd name="connsiteY272" fmla="*/ 410479 h 1898882"/>
                <a:gd name="connsiteX273" fmla="*/ 3000167 w 4011346"/>
                <a:gd name="connsiteY273" fmla="*/ 390455 h 1898882"/>
                <a:gd name="connsiteX274" fmla="*/ 2970132 w 4011346"/>
                <a:gd name="connsiteY274" fmla="*/ 387118 h 1898882"/>
                <a:gd name="connsiteX275" fmla="*/ 2920073 w 4011346"/>
                <a:gd name="connsiteY275" fmla="*/ 433839 h 1898882"/>
                <a:gd name="connsiteX276" fmla="*/ 2920073 w 4011346"/>
                <a:gd name="connsiteY276" fmla="*/ 433839 h 1898882"/>
                <a:gd name="connsiteX277" fmla="*/ 2916736 w 4011346"/>
                <a:gd name="connsiteY277" fmla="*/ 383781 h 1898882"/>
                <a:gd name="connsiteX278" fmla="*/ 2936760 w 4011346"/>
                <a:gd name="connsiteY278" fmla="*/ 380444 h 1898882"/>
                <a:gd name="connsiteX279" fmla="*/ 2866678 w 4011346"/>
                <a:gd name="connsiteY279" fmla="*/ 350409 h 1898882"/>
                <a:gd name="connsiteX280" fmla="*/ 2813282 w 4011346"/>
                <a:gd name="connsiteY280" fmla="*/ 347071 h 1898882"/>
                <a:gd name="connsiteX281" fmla="*/ 2793259 w 4011346"/>
                <a:gd name="connsiteY281" fmla="*/ 370432 h 1898882"/>
                <a:gd name="connsiteX282" fmla="*/ 2743200 w 4011346"/>
                <a:gd name="connsiteY282" fmla="*/ 380444 h 1898882"/>
                <a:gd name="connsiteX283" fmla="*/ 2786584 w 4011346"/>
                <a:gd name="connsiteY283" fmla="*/ 390455 h 1898882"/>
                <a:gd name="connsiteX284" fmla="*/ 2763224 w 4011346"/>
                <a:gd name="connsiteY284" fmla="*/ 410479 h 1898882"/>
                <a:gd name="connsiteX285" fmla="*/ 2769898 w 4011346"/>
                <a:gd name="connsiteY285" fmla="*/ 460537 h 1898882"/>
                <a:gd name="connsiteX286" fmla="*/ 2749875 w 4011346"/>
                <a:gd name="connsiteY286" fmla="*/ 443851 h 1898882"/>
                <a:gd name="connsiteX287" fmla="*/ 2733189 w 4011346"/>
                <a:gd name="connsiteY287" fmla="*/ 457200 h 1898882"/>
                <a:gd name="connsiteX288" fmla="*/ 2666444 w 4011346"/>
                <a:gd name="connsiteY288" fmla="*/ 447188 h 1898882"/>
                <a:gd name="connsiteX289" fmla="*/ 2636409 w 4011346"/>
                <a:gd name="connsiteY289" fmla="*/ 457200 h 1898882"/>
                <a:gd name="connsiteX290" fmla="*/ 2603037 w 4011346"/>
                <a:gd name="connsiteY290" fmla="*/ 417153 h 1898882"/>
                <a:gd name="connsiteX291" fmla="*/ 2569665 w 4011346"/>
                <a:gd name="connsiteY291" fmla="*/ 500584 h 1898882"/>
                <a:gd name="connsiteX292" fmla="*/ 2552979 w 4011346"/>
                <a:gd name="connsiteY292" fmla="*/ 520607 h 1898882"/>
                <a:gd name="connsiteX293" fmla="*/ 2469548 w 4011346"/>
                <a:gd name="connsiteY293" fmla="*/ 383781 h 1898882"/>
                <a:gd name="connsiteX294" fmla="*/ 2446187 w 4011346"/>
                <a:gd name="connsiteY294" fmla="*/ 400467 h 1898882"/>
                <a:gd name="connsiteX295" fmla="*/ 2442850 w 4011346"/>
                <a:gd name="connsiteY295" fmla="*/ 367095 h 1898882"/>
                <a:gd name="connsiteX296" fmla="*/ 2449525 w 4011346"/>
                <a:gd name="connsiteY296" fmla="*/ 297013 h 1898882"/>
                <a:gd name="connsiteX297" fmla="*/ 2386117 w 4011346"/>
                <a:gd name="connsiteY297" fmla="*/ 270315 h 1898882"/>
                <a:gd name="connsiteX298" fmla="*/ 2369431 w 4011346"/>
                <a:gd name="connsiteY298" fmla="*/ 310362 h 1898882"/>
                <a:gd name="connsiteX299" fmla="*/ 2379443 w 4011346"/>
                <a:gd name="connsiteY299" fmla="*/ 333722 h 1898882"/>
                <a:gd name="connsiteX300" fmla="*/ 2376106 w 4011346"/>
                <a:gd name="connsiteY300" fmla="*/ 353746 h 1898882"/>
                <a:gd name="connsiteX301" fmla="*/ 2352745 w 4011346"/>
                <a:gd name="connsiteY301" fmla="*/ 330385 h 1898882"/>
                <a:gd name="connsiteX302" fmla="*/ 2316036 w 4011346"/>
                <a:gd name="connsiteY302" fmla="*/ 337060 h 1898882"/>
                <a:gd name="connsiteX303" fmla="*/ 2272652 w 4011346"/>
                <a:gd name="connsiteY303" fmla="*/ 323711 h 1898882"/>
                <a:gd name="connsiteX304" fmla="*/ 2245954 w 4011346"/>
                <a:gd name="connsiteY304" fmla="*/ 283664 h 1898882"/>
                <a:gd name="connsiteX305" fmla="*/ 2209244 w 4011346"/>
                <a:gd name="connsiteY305" fmla="*/ 280327 h 1898882"/>
                <a:gd name="connsiteX306" fmla="*/ 2159186 w 4011346"/>
                <a:gd name="connsiteY306" fmla="*/ 270315 h 1898882"/>
                <a:gd name="connsiteX307" fmla="*/ 2132488 w 4011346"/>
                <a:gd name="connsiteY307" fmla="*/ 287001 h 1898882"/>
                <a:gd name="connsiteX308" fmla="*/ 2115802 w 4011346"/>
                <a:gd name="connsiteY308" fmla="*/ 300350 h 1898882"/>
                <a:gd name="connsiteX309" fmla="*/ 2115802 w 4011346"/>
                <a:gd name="connsiteY309" fmla="*/ 270315 h 1898882"/>
                <a:gd name="connsiteX310" fmla="*/ 2082430 w 4011346"/>
                <a:gd name="connsiteY310" fmla="*/ 266978 h 1898882"/>
                <a:gd name="connsiteX311" fmla="*/ 2045720 w 4011346"/>
                <a:gd name="connsiteY311" fmla="*/ 240280 h 1898882"/>
                <a:gd name="connsiteX312" fmla="*/ 2025697 w 4011346"/>
                <a:gd name="connsiteY312" fmla="*/ 270315 h 1898882"/>
                <a:gd name="connsiteX313" fmla="*/ 2055732 w 4011346"/>
                <a:gd name="connsiteY313" fmla="*/ 266978 h 1898882"/>
                <a:gd name="connsiteX314" fmla="*/ 2045720 w 4011346"/>
                <a:gd name="connsiteY314" fmla="*/ 293676 h 1898882"/>
                <a:gd name="connsiteX315" fmla="*/ 1988987 w 4011346"/>
                <a:gd name="connsiteY315" fmla="*/ 313699 h 1898882"/>
                <a:gd name="connsiteX316" fmla="*/ 1935592 w 4011346"/>
                <a:gd name="connsiteY316" fmla="*/ 323711 h 1898882"/>
                <a:gd name="connsiteX317" fmla="*/ 1995662 w 4011346"/>
                <a:gd name="connsiteY317" fmla="*/ 266978 h 1898882"/>
                <a:gd name="connsiteX318" fmla="*/ 2055732 w 4011346"/>
                <a:gd name="connsiteY318" fmla="*/ 196896 h 1898882"/>
                <a:gd name="connsiteX319" fmla="*/ 2055732 w 4011346"/>
                <a:gd name="connsiteY319" fmla="*/ 196896 h 1898882"/>
                <a:gd name="connsiteX320" fmla="*/ 1782079 w 4011346"/>
                <a:gd name="connsiteY320" fmla="*/ 0 h 1898882"/>
                <a:gd name="connsiteX321" fmla="*/ 1768731 w 4011346"/>
                <a:gd name="connsiteY321" fmla="*/ 46722 h 1898882"/>
                <a:gd name="connsiteX322" fmla="*/ 1705322 w 4011346"/>
                <a:gd name="connsiteY322" fmla="*/ 70082 h 1898882"/>
                <a:gd name="connsiteX323" fmla="*/ 1685300 w 4011346"/>
                <a:gd name="connsiteY323" fmla="*/ 43384 h 1898882"/>
                <a:gd name="connsiteX324" fmla="*/ 1615218 w 4011346"/>
                <a:gd name="connsiteY324" fmla="*/ 46722 h 1898882"/>
                <a:gd name="connsiteX325" fmla="*/ 1638579 w 4011346"/>
                <a:gd name="connsiteY325" fmla="*/ 76757 h 1898882"/>
                <a:gd name="connsiteX326" fmla="*/ 1528449 w 4011346"/>
                <a:gd name="connsiteY326" fmla="*/ 103453 h 1898882"/>
                <a:gd name="connsiteX327" fmla="*/ 1465043 w 4011346"/>
                <a:gd name="connsiteY327" fmla="*/ 186884 h 1898882"/>
                <a:gd name="connsiteX328" fmla="*/ 1448357 w 4011346"/>
                <a:gd name="connsiteY328" fmla="*/ 213582 h 1898882"/>
                <a:gd name="connsiteX329" fmla="*/ 1481729 w 4011346"/>
                <a:gd name="connsiteY329" fmla="*/ 246955 h 1898882"/>
                <a:gd name="connsiteX330" fmla="*/ 1481729 w 4011346"/>
                <a:gd name="connsiteY330" fmla="*/ 276990 h 1898882"/>
                <a:gd name="connsiteX331" fmla="*/ 1458368 w 4011346"/>
                <a:gd name="connsiteY331" fmla="*/ 280327 h 1898882"/>
                <a:gd name="connsiteX332" fmla="*/ 1458368 w 4011346"/>
                <a:gd name="connsiteY332" fmla="*/ 260303 h 1898882"/>
                <a:gd name="connsiteX333" fmla="*/ 1418322 w 4011346"/>
                <a:gd name="connsiteY333" fmla="*/ 270315 h 1898882"/>
                <a:gd name="connsiteX334" fmla="*/ 1368263 w 4011346"/>
                <a:gd name="connsiteY334" fmla="*/ 276990 h 1898882"/>
                <a:gd name="connsiteX335" fmla="*/ 1321542 w 4011346"/>
                <a:gd name="connsiteY335" fmla="*/ 283664 h 1898882"/>
                <a:gd name="connsiteX336" fmla="*/ 1318205 w 4011346"/>
                <a:gd name="connsiteY336" fmla="*/ 370432 h 1898882"/>
                <a:gd name="connsiteX337" fmla="*/ 1358252 w 4011346"/>
                <a:gd name="connsiteY337" fmla="*/ 393793 h 1898882"/>
                <a:gd name="connsiteX338" fmla="*/ 1374938 w 4011346"/>
                <a:gd name="connsiteY338" fmla="*/ 423828 h 1898882"/>
                <a:gd name="connsiteX339" fmla="*/ 1384949 w 4011346"/>
                <a:gd name="connsiteY339" fmla="*/ 447188 h 1898882"/>
                <a:gd name="connsiteX340" fmla="*/ 1394961 w 4011346"/>
                <a:gd name="connsiteY340" fmla="*/ 497247 h 1898882"/>
                <a:gd name="connsiteX341" fmla="*/ 1384949 w 4011346"/>
                <a:gd name="connsiteY341" fmla="*/ 527282 h 1898882"/>
                <a:gd name="connsiteX342" fmla="*/ 1358252 w 4011346"/>
                <a:gd name="connsiteY342" fmla="*/ 493909 h 1898882"/>
                <a:gd name="connsiteX343" fmla="*/ 1361589 w 4011346"/>
                <a:gd name="connsiteY343" fmla="*/ 463874 h 1898882"/>
                <a:gd name="connsiteX344" fmla="*/ 1351577 w 4011346"/>
                <a:gd name="connsiteY344" fmla="*/ 423828 h 1898882"/>
                <a:gd name="connsiteX345" fmla="*/ 1328217 w 4011346"/>
                <a:gd name="connsiteY345" fmla="*/ 430502 h 1898882"/>
                <a:gd name="connsiteX346" fmla="*/ 1281495 w 4011346"/>
                <a:gd name="connsiteY346" fmla="*/ 393793 h 1898882"/>
                <a:gd name="connsiteX347" fmla="*/ 1241449 w 4011346"/>
                <a:gd name="connsiteY347" fmla="*/ 390455 h 1898882"/>
                <a:gd name="connsiteX348" fmla="*/ 1241449 w 4011346"/>
                <a:gd name="connsiteY348" fmla="*/ 437176 h 1898882"/>
                <a:gd name="connsiteX349" fmla="*/ 1201402 w 4011346"/>
                <a:gd name="connsiteY349" fmla="*/ 417153 h 1898882"/>
                <a:gd name="connsiteX350" fmla="*/ 1228100 w 4011346"/>
                <a:gd name="connsiteY350" fmla="*/ 467211 h 1898882"/>
                <a:gd name="connsiteX351" fmla="*/ 1258135 w 4011346"/>
                <a:gd name="connsiteY351" fmla="*/ 477223 h 1898882"/>
                <a:gd name="connsiteX352" fmla="*/ 1258135 w 4011346"/>
                <a:gd name="connsiteY352" fmla="*/ 497247 h 1898882"/>
                <a:gd name="connsiteX353" fmla="*/ 1198065 w 4011346"/>
                <a:gd name="connsiteY353" fmla="*/ 473886 h 1898882"/>
                <a:gd name="connsiteX354" fmla="*/ 1181379 w 4011346"/>
                <a:gd name="connsiteY354" fmla="*/ 473886 h 1898882"/>
                <a:gd name="connsiteX355" fmla="*/ 1178041 w 4011346"/>
                <a:gd name="connsiteY355" fmla="*/ 430502 h 1898882"/>
                <a:gd name="connsiteX356" fmla="*/ 1171367 w 4011346"/>
                <a:gd name="connsiteY356" fmla="*/ 343734 h 1898882"/>
                <a:gd name="connsiteX357" fmla="*/ 1161355 w 4011346"/>
                <a:gd name="connsiteY357" fmla="*/ 413816 h 1898882"/>
                <a:gd name="connsiteX358" fmla="*/ 1137995 w 4011346"/>
                <a:gd name="connsiteY358" fmla="*/ 443851 h 1898882"/>
                <a:gd name="connsiteX359" fmla="*/ 1158018 w 4011346"/>
                <a:gd name="connsiteY359" fmla="*/ 490572 h 1898882"/>
                <a:gd name="connsiteX360" fmla="*/ 1158018 w 4011346"/>
                <a:gd name="connsiteY360" fmla="*/ 523944 h 1898882"/>
                <a:gd name="connsiteX361" fmla="*/ 1141332 w 4011346"/>
                <a:gd name="connsiteY361" fmla="*/ 574003 h 1898882"/>
                <a:gd name="connsiteX362" fmla="*/ 1154681 w 4011346"/>
                <a:gd name="connsiteY362" fmla="*/ 607375 h 1898882"/>
                <a:gd name="connsiteX363" fmla="*/ 1184716 w 4011346"/>
                <a:gd name="connsiteY363" fmla="*/ 614049 h 1898882"/>
                <a:gd name="connsiteX364" fmla="*/ 1221425 w 4011346"/>
                <a:gd name="connsiteY364" fmla="*/ 620724 h 1898882"/>
                <a:gd name="connsiteX365" fmla="*/ 1241449 w 4011346"/>
                <a:gd name="connsiteY365" fmla="*/ 644084 h 1898882"/>
                <a:gd name="connsiteX366" fmla="*/ 1258135 w 4011346"/>
                <a:gd name="connsiteY366" fmla="*/ 687468 h 1898882"/>
                <a:gd name="connsiteX367" fmla="*/ 1258135 w 4011346"/>
                <a:gd name="connsiteY367" fmla="*/ 687468 h 1898882"/>
                <a:gd name="connsiteX368" fmla="*/ 1254798 w 4011346"/>
                <a:gd name="connsiteY368" fmla="*/ 720841 h 1898882"/>
                <a:gd name="connsiteX369" fmla="*/ 1274821 w 4011346"/>
                <a:gd name="connsiteY369" fmla="*/ 740864 h 1898882"/>
                <a:gd name="connsiteX370" fmla="*/ 1244786 w 4011346"/>
                <a:gd name="connsiteY370" fmla="*/ 747539 h 1898882"/>
                <a:gd name="connsiteX371" fmla="*/ 1224763 w 4011346"/>
                <a:gd name="connsiteY371" fmla="*/ 707492 h 1898882"/>
                <a:gd name="connsiteX372" fmla="*/ 1224763 w 4011346"/>
                <a:gd name="connsiteY372" fmla="*/ 667445 h 1898882"/>
                <a:gd name="connsiteX373" fmla="*/ 1194727 w 4011346"/>
                <a:gd name="connsiteY373" fmla="*/ 630736 h 1898882"/>
                <a:gd name="connsiteX374" fmla="*/ 1164692 w 4011346"/>
                <a:gd name="connsiteY374" fmla="*/ 674120 h 1898882"/>
                <a:gd name="connsiteX375" fmla="*/ 1178041 w 4011346"/>
                <a:gd name="connsiteY375" fmla="*/ 717503 h 1898882"/>
                <a:gd name="connsiteX376" fmla="*/ 1137995 w 4011346"/>
                <a:gd name="connsiteY376" fmla="*/ 774236 h 1898882"/>
                <a:gd name="connsiteX377" fmla="*/ 1097948 w 4011346"/>
                <a:gd name="connsiteY377" fmla="*/ 830969 h 1898882"/>
                <a:gd name="connsiteX378" fmla="*/ 1007843 w 4011346"/>
                <a:gd name="connsiteY378" fmla="*/ 794260 h 1898882"/>
                <a:gd name="connsiteX379" fmla="*/ 1074587 w 4011346"/>
                <a:gd name="connsiteY379" fmla="*/ 790922 h 1898882"/>
                <a:gd name="connsiteX380" fmla="*/ 1107960 w 4011346"/>
                <a:gd name="connsiteY380" fmla="*/ 727515 h 1898882"/>
                <a:gd name="connsiteX381" fmla="*/ 1121309 w 4011346"/>
                <a:gd name="connsiteY381" fmla="*/ 684131 h 1898882"/>
                <a:gd name="connsiteX382" fmla="*/ 1127983 w 4011346"/>
                <a:gd name="connsiteY382" fmla="*/ 650759 h 1898882"/>
                <a:gd name="connsiteX383" fmla="*/ 1117971 w 4011346"/>
                <a:gd name="connsiteY383" fmla="*/ 634073 h 1898882"/>
                <a:gd name="connsiteX384" fmla="*/ 1114634 w 4011346"/>
                <a:gd name="connsiteY384" fmla="*/ 584014 h 1898882"/>
                <a:gd name="connsiteX385" fmla="*/ 1104622 w 4011346"/>
                <a:gd name="connsiteY385" fmla="*/ 503921 h 1898882"/>
                <a:gd name="connsiteX386" fmla="*/ 1101285 w 4011346"/>
                <a:gd name="connsiteY386" fmla="*/ 443851 h 1898882"/>
                <a:gd name="connsiteX387" fmla="*/ 1124646 w 4011346"/>
                <a:gd name="connsiteY387" fmla="*/ 350409 h 1898882"/>
                <a:gd name="connsiteX388" fmla="*/ 1031203 w 4011346"/>
                <a:gd name="connsiteY388" fmla="*/ 340397 h 1898882"/>
                <a:gd name="connsiteX389" fmla="*/ 1014517 w 4011346"/>
                <a:gd name="connsiteY389" fmla="*/ 397130 h 1898882"/>
                <a:gd name="connsiteX390" fmla="*/ 1024529 w 4011346"/>
                <a:gd name="connsiteY390" fmla="*/ 443851 h 1898882"/>
                <a:gd name="connsiteX391" fmla="*/ 981145 w 4011346"/>
                <a:gd name="connsiteY391" fmla="*/ 497247 h 1898882"/>
                <a:gd name="connsiteX392" fmla="*/ 991157 w 4011346"/>
                <a:gd name="connsiteY392" fmla="*/ 533956 h 1898882"/>
                <a:gd name="connsiteX393" fmla="*/ 981145 w 4011346"/>
                <a:gd name="connsiteY393" fmla="*/ 580677 h 1898882"/>
                <a:gd name="connsiteX394" fmla="*/ 1001168 w 4011346"/>
                <a:gd name="connsiteY394" fmla="*/ 604038 h 1898882"/>
                <a:gd name="connsiteX395" fmla="*/ 1017854 w 4011346"/>
                <a:gd name="connsiteY395" fmla="*/ 650759 h 1898882"/>
                <a:gd name="connsiteX396" fmla="*/ 1047890 w 4011346"/>
                <a:gd name="connsiteY396" fmla="*/ 637410 h 1898882"/>
                <a:gd name="connsiteX397" fmla="*/ 1014517 w 4011346"/>
                <a:gd name="connsiteY397" fmla="*/ 690806 h 1898882"/>
                <a:gd name="connsiteX398" fmla="*/ 957784 w 4011346"/>
                <a:gd name="connsiteY398" fmla="*/ 637410 h 1898882"/>
                <a:gd name="connsiteX399" fmla="*/ 884365 w 4011346"/>
                <a:gd name="connsiteY399" fmla="*/ 600701 h 1898882"/>
                <a:gd name="connsiteX400" fmla="*/ 824295 w 4011346"/>
                <a:gd name="connsiteY400" fmla="*/ 577340 h 1898882"/>
                <a:gd name="connsiteX401" fmla="*/ 810946 w 4011346"/>
                <a:gd name="connsiteY401" fmla="*/ 614049 h 1898882"/>
                <a:gd name="connsiteX402" fmla="*/ 827633 w 4011346"/>
                <a:gd name="connsiteY402" fmla="*/ 650759 h 1898882"/>
                <a:gd name="connsiteX403" fmla="*/ 814284 w 4011346"/>
                <a:gd name="connsiteY403" fmla="*/ 674120 h 1898882"/>
                <a:gd name="connsiteX404" fmla="*/ 800935 w 4011346"/>
                <a:gd name="connsiteY404" fmla="*/ 690806 h 1898882"/>
                <a:gd name="connsiteX405" fmla="*/ 770900 w 4011346"/>
                <a:gd name="connsiteY405" fmla="*/ 634073 h 1898882"/>
                <a:gd name="connsiteX406" fmla="*/ 744202 w 4011346"/>
                <a:gd name="connsiteY406" fmla="*/ 670782 h 1898882"/>
                <a:gd name="connsiteX407" fmla="*/ 707492 w 4011346"/>
                <a:gd name="connsiteY407" fmla="*/ 664108 h 1898882"/>
                <a:gd name="connsiteX408" fmla="*/ 654097 w 4011346"/>
                <a:gd name="connsiteY408" fmla="*/ 700817 h 1898882"/>
                <a:gd name="connsiteX409" fmla="*/ 644085 w 4011346"/>
                <a:gd name="connsiteY409" fmla="*/ 677457 h 1898882"/>
                <a:gd name="connsiteX410" fmla="*/ 654097 w 4011346"/>
                <a:gd name="connsiteY410" fmla="*/ 640747 h 1898882"/>
                <a:gd name="connsiteX411" fmla="*/ 614050 w 4011346"/>
                <a:gd name="connsiteY411" fmla="*/ 677457 h 1898882"/>
                <a:gd name="connsiteX412" fmla="*/ 594027 w 4011346"/>
                <a:gd name="connsiteY412" fmla="*/ 677457 h 1898882"/>
                <a:gd name="connsiteX413" fmla="*/ 533957 w 4011346"/>
                <a:gd name="connsiteY413" fmla="*/ 710829 h 1898882"/>
                <a:gd name="connsiteX414" fmla="*/ 510596 w 4011346"/>
                <a:gd name="connsiteY414" fmla="*/ 734190 h 1898882"/>
                <a:gd name="connsiteX415" fmla="*/ 500584 w 4011346"/>
                <a:gd name="connsiteY415" fmla="*/ 780911 h 1898882"/>
                <a:gd name="connsiteX416" fmla="*/ 450526 w 4011346"/>
                <a:gd name="connsiteY416" fmla="*/ 767562 h 1898882"/>
                <a:gd name="connsiteX417" fmla="*/ 433840 w 4011346"/>
                <a:gd name="connsiteY417" fmla="*/ 730852 h 1898882"/>
                <a:gd name="connsiteX418" fmla="*/ 467212 w 4011346"/>
                <a:gd name="connsiteY418" fmla="*/ 700817 h 1898882"/>
                <a:gd name="connsiteX419" fmla="*/ 453863 w 4011346"/>
                <a:gd name="connsiteY419" fmla="*/ 677457 h 1898882"/>
                <a:gd name="connsiteX420" fmla="*/ 390456 w 4011346"/>
                <a:gd name="connsiteY420" fmla="*/ 647422 h 1898882"/>
                <a:gd name="connsiteX421" fmla="*/ 417154 w 4011346"/>
                <a:gd name="connsiteY421" fmla="*/ 697480 h 1898882"/>
                <a:gd name="connsiteX422" fmla="*/ 407142 w 4011346"/>
                <a:gd name="connsiteY422" fmla="*/ 740864 h 1898882"/>
                <a:gd name="connsiteX423" fmla="*/ 413817 w 4011346"/>
                <a:gd name="connsiteY423" fmla="*/ 777574 h 1898882"/>
                <a:gd name="connsiteX424" fmla="*/ 427165 w 4011346"/>
                <a:gd name="connsiteY424" fmla="*/ 800934 h 1898882"/>
                <a:gd name="connsiteX425" fmla="*/ 413817 w 4011346"/>
                <a:gd name="connsiteY425" fmla="*/ 830969 h 1898882"/>
                <a:gd name="connsiteX426" fmla="*/ 390456 w 4011346"/>
                <a:gd name="connsiteY426" fmla="*/ 807609 h 1898882"/>
                <a:gd name="connsiteX427" fmla="*/ 360421 w 4011346"/>
                <a:gd name="connsiteY427" fmla="*/ 804271 h 1898882"/>
                <a:gd name="connsiteX428" fmla="*/ 333723 w 4011346"/>
                <a:gd name="connsiteY428" fmla="*/ 844318 h 1898882"/>
                <a:gd name="connsiteX429" fmla="*/ 307025 w 4011346"/>
                <a:gd name="connsiteY429" fmla="*/ 864341 h 1898882"/>
                <a:gd name="connsiteX430" fmla="*/ 320374 w 4011346"/>
                <a:gd name="connsiteY430" fmla="*/ 891039 h 1898882"/>
                <a:gd name="connsiteX431" fmla="*/ 303688 w 4011346"/>
                <a:gd name="connsiteY431" fmla="*/ 914400 h 1898882"/>
                <a:gd name="connsiteX432" fmla="*/ 233606 w 4011346"/>
                <a:gd name="connsiteY432" fmla="*/ 877690 h 1898882"/>
                <a:gd name="connsiteX433" fmla="*/ 243618 w 4011346"/>
                <a:gd name="connsiteY433" fmla="*/ 927749 h 1898882"/>
                <a:gd name="connsiteX434" fmla="*/ 263641 w 4011346"/>
                <a:gd name="connsiteY434" fmla="*/ 947772 h 1898882"/>
                <a:gd name="connsiteX435" fmla="*/ 250292 w 4011346"/>
                <a:gd name="connsiteY435" fmla="*/ 961121 h 1898882"/>
                <a:gd name="connsiteX436" fmla="*/ 193560 w 4011346"/>
                <a:gd name="connsiteY436" fmla="*/ 924411 h 1898882"/>
                <a:gd name="connsiteX437" fmla="*/ 170199 w 4011346"/>
                <a:gd name="connsiteY437" fmla="*/ 884365 h 1898882"/>
                <a:gd name="connsiteX438" fmla="*/ 170199 w 4011346"/>
                <a:gd name="connsiteY438" fmla="*/ 837644 h 1898882"/>
                <a:gd name="connsiteX439" fmla="*/ 133490 w 4011346"/>
                <a:gd name="connsiteY439" fmla="*/ 760887 h 1898882"/>
                <a:gd name="connsiteX440" fmla="*/ 196897 w 4011346"/>
                <a:gd name="connsiteY440" fmla="*/ 790922 h 1898882"/>
                <a:gd name="connsiteX441" fmla="*/ 256967 w 4011346"/>
                <a:gd name="connsiteY441" fmla="*/ 820957 h 1898882"/>
                <a:gd name="connsiteX442" fmla="*/ 293676 w 4011346"/>
                <a:gd name="connsiteY442" fmla="*/ 824295 h 1898882"/>
                <a:gd name="connsiteX443" fmla="*/ 327049 w 4011346"/>
                <a:gd name="connsiteY443" fmla="*/ 794260 h 1898882"/>
                <a:gd name="connsiteX444" fmla="*/ 343735 w 4011346"/>
                <a:gd name="connsiteY444" fmla="*/ 757550 h 1898882"/>
                <a:gd name="connsiteX445" fmla="*/ 333723 w 4011346"/>
                <a:gd name="connsiteY445" fmla="*/ 707492 h 1898882"/>
                <a:gd name="connsiteX446" fmla="*/ 290339 w 4011346"/>
                <a:gd name="connsiteY446" fmla="*/ 687468 h 1898882"/>
                <a:gd name="connsiteX447" fmla="*/ 236944 w 4011346"/>
                <a:gd name="connsiteY447" fmla="*/ 640747 h 1898882"/>
                <a:gd name="connsiteX448" fmla="*/ 133490 w 4011346"/>
                <a:gd name="connsiteY448" fmla="*/ 584014 h 1898882"/>
                <a:gd name="connsiteX0" fmla="*/ 133490 w 4011346"/>
                <a:gd name="connsiteY0" fmla="*/ 584014 h 1898882"/>
                <a:gd name="connsiteX1" fmla="*/ 46722 w 4011346"/>
                <a:gd name="connsiteY1" fmla="*/ 614049 h 1898882"/>
                <a:gd name="connsiteX2" fmla="*/ 33373 w 4011346"/>
                <a:gd name="connsiteY2" fmla="*/ 644084 h 1898882"/>
                <a:gd name="connsiteX3" fmla="*/ 43384 w 4011346"/>
                <a:gd name="connsiteY3" fmla="*/ 674120 h 1898882"/>
                <a:gd name="connsiteX4" fmla="*/ 60071 w 4011346"/>
                <a:gd name="connsiteY4" fmla="*/ 700817 h 1898882"/>
                <a:gd name="connsiteX5" fmla="*/ 73419 w 4011346"/>
                <a:gd name="connsiteY5" fmla="*/ 730852 h 1898882"/>
                <a:gd name="connsiteX6" fmla="*/ 56733 w 4011346"/>
                <a:gd name="connsiteY6" fmla="*/ 754213 h 1898882"/>
                <a:gd name="connsiteX7" fmla="*/ 76757 w 4011346"/>
                <a:gd name="connsiteY7" fmla="*/ 834306 h 1898882"/>
                <a:gd name="connsiteX8" fmla="*/ 66745 w 4011346"/>
                <a:gd name="connsiteY8" fmla="*/ 850993 h 1898882"/>
                <a:gd name="connsiteX9" fmla="*/ 70082 w 4011346"/>
                <a:gd name="connsiteY9" fmla="*/ 877690 h 1898882"/>
                <a:gd name="connsiteX10" fmla="*/ 70082 w 4011346"/>
                <a:gd name="connsiteY10" fmla="*/ 917737 h 1898882"/>
                <a:gd name="connsiteX11" fmla="*/ 80094 w 4011346"/>
                <a:gd name="connsiteY11" fmla="*/ 937760 h 1898882"/>
                <a:gd name="connsiteX12" fmla="*/ 76757 w 4011346"/>
                <a:gd name="connsiteY12" fmla="*/ 961121 h 1898882"/>
                <a:gd name="connsiteX13" fmla="*/ 106792 w 4011346"/>
                <a:gd name="connsiteY13" fmla="*/ 994493 h 1898882"/>
                <a:gd name="connsiteX14" fmla="*/ 106792 w 4011346"/>
                <a:gd name="connsiteY14" fmla="*/ 1024528 h 1898882"/>
                <a:gd name="connsiteX15" fmla="*/ 13349 w 4011346"/>
                <a:gd name="connsiteY15" fmla="*/ 1114633 h 1898882"/>
                <a:gd name="connsiteX16" fmla="*/ 33373 w 4011346"/>
                <a:gd name="connsiteY16" fmla="*/ 1148006 h 1898882"/>
                <a:gd name="connsiteX17" fmla="*/ 33373 w 4011346"/>
                <a:gd name="connsiteY17" fmla="*/ 1148006 h 1898882"/>
                <a:gd name="connsiteX18" fmla="*/ 16687 w 4011346"/>
                <a:gd name="connsiteY18" fmla="*/ 1178041 h 1898882"/>
                <a:gd name="connsiteX19" fmla="*/ 3338 w 4011346"/>
                <a:gd name="connsiteY19" fmla="*/ 1208076 h 1898882"/>
                <a:gd name="connsiteX20" fmla="*/ 0 w 4011346"/>
                <a:gd name="connsiteY20" fmla="*/ 1268146 h 1898882"/>
                <a:gd name="connsiteX21" fmla="*/ 16687 w 4011346"/>
                <a:gd name="connsiteY21" fmla="*/ 1311530 h 1898882"/>
                <a:gd name="connsiteX22" fmla="*/ 20024 w 4011346"/>
                <a:gd name="connsiteY22" fmla="*/ 1344902 h 1898882"/>
                <a:gd name="connsiteX23" fmla="*/ 56733 w 4011346"/>
                <a:gd name="connsiteY23" fmla="*/ 1354914 h 1898882"/>
                <a:gd name="connsiteX24" fmla="*/ 116803 w 4011346"/>
                <a:gd name="connsiteY24" fmla="*/ 1441682 h 1898882"/>
                <a:gd name="connsiteX25" fmla="*/ 96780 w 4011346"/>
                <a:gd name="connsiteY25" fmla="*/ 1465042 h 1898882"/>
                <a:gd name="connsiteX26" fmla="*/ 93443 w 4011346"/>
                <a:gd name="connsiteY26" fmla="*/ 1495077 h 1898882"/>
                <a:gd name="connsiteX27" fmla="*/ 120141 w 4011346"/>
                <a:gd name="connsiteY27" fmla="*/ 1498414 h 1898882"/>
                <a:gd name="connsiteX28" fmla="*/ 160187 w 4011346"/>
                <a:gd name="connsiteY28" fmla="*/ 1511763 h 1898882"/>
                <a:gd name="connsiteX29" fmla="*/ 186885 w 4011346"/>
                <a:gd name="connsiteY29" fmla="*/ 1525112 h 1898882"/>
                <a:gd name="connsiteX30" fmla="*/ 213583 w 4011346"/>
                <a:gd name="connsiteY30" fmla="*/ 1555147 h 1898882"/>
                <a:gd name="connsiteX31" fmla="*/ 243618 w 4011346"/>
                <a:gd name="connsiteY31" fmla="*/ 1558484 h 1898882"/>
                <a:gd name="connsiteX32" fmla="*/ 287002 w 4011346"/>
                <a:gd name="connsiteY32" fmla="*/ 1588520 h 1898882"/>
                <a:gd name="connsiteX33" fmla="*/ 310363 w 4011346"/>
                <a:gd name="connsiteY33" fmla="*/ 1598531 h 1898882"/>
                <a:gd name="connsiteX34" fmla="*/ 310363 w 4011346"/>
                <a:gd name="connsiteY34" fmla="*/ 1635241 h 1898882"/>
                <a:gd name="connsiteX35" fmla="*/ 270316 w 4011346"/>
                <a:gd name="connsiteY35" fmla="*/ 1675287 h 1898882"/>
                <a:gd name="connsiteX36" fmla="*/ 280327 w 4011346"/>
                <a:gd name="connsiteY36" fmla="*/ 1698648 h 1898882"/>
                <a:gd name="connsiteX37" fmla="*/ 273653 w 4011346"/>
                <a:gd name="connsiteY37" fmla="*/ 1718671 h 1898882"/>
                <a:gd name="connsiteX38" fmla="*/ 266979 w 4011346"/>
                <a:gd name="connsiteY38" fmla="*/ 1735357 h 1898882"/>
                <a:gd name="connsiteX39" fmla="*/ 240281 w 4011346"/>
                <a:gd name="connsiteY39" fmla="*/ 1775404 h 1898882"/>
                <a:gd name="connsiteX40" fmla="*/ 307025 w 4011346"/>
                <a:gd name="connsiteY40" fmla="*/ 1812114 h 1898882"/>
                <a:gd name="connsiteX41" fmla="*/ 337060 w 4011346"/>
                <a:gd name="connsiteY41" fmla="*/ 1818788 h 1898882"/>
                <a:gd name="connsiteX42" fmla="*/ 360421 w 4011346"/>
                <a:gd name="connsiteY42" fmla="*/ 1825463 h 1898882"/>
                <a:gd name="connsiteX43" fmla="*/ 380444 w 4011346"/>
                <a:gd name="connsiteY43" fmla="*/ 1832137 h 1898882"/>
                <a:gd name="connsiteX44" fmla="*/ 407142 w 4011346"/>
                <a:gd name="connsiteY44" fmla="*/ 1852160 h 1898882"/>
                <a:gd name="connsiteX45" fmla="*/ 437177 w 4011346"/>
                <a:gd name="connsiteY45" fmla="*/ 1848823 h 1898882"/>
                <a:gd name="connsiteX46" fmla="*/ 507259 w 4011346"/>
                <a:gd name="connsiteY46" fmla="*/ 1898882 h 1898882"/>
                <a:gd name="connsiteX47" fmla="*/ 517271 w 4011346"/>
                <a:gd name="connsiteY47" fmla="*/ 1885533 h 1898882"/>
                <a:gd name="connsiteX48" fmla="*/ 507259 w 4011346"/>
                <a:gd name="connsiteY48" fmla="*/ 1845486 h 1898882"/>
                <a:gd name="connsiteX49" fmla="*/ 500584 w 4011346"/>
                <a:gd name="connsiteY49" fmla="*/ 1812114 h 1898882"/>
                <a:gd name="connsiteX50" fmla="*/ 483898 w 4011346"/>
                <a:gd name="connsiteY50" fmla="*/ 1768730 h 1898882"/>
                <a:gd name="connsiteX51" fmla="*/ 513933 w 4011346"/>
                <a:gd name="connsiteY51" fmla="*/ 1748706 h 1898882"/>
                <a:gd name="connsiteX52" fmla="*/ 547306 w 4011346"/>
                <a:gd name="connsiteY52" fmla="*/ 1725346 h 1898882"/>
                <a:gd name="connsiteX53" fmla="*/ 527282 w 4011346"/>
                <a:gd name="connsiteY53" fmla="*/ 1708660 h 1898882"/>
                <a:gd name="connsiteX54" fmla="*/ 517271 w 4011346"/>
                <a:gd name="connsiteY54" fmla="*/ 1675287 h 1898882"/>
                <a:gd name="connsiteX55" fmla="*/ 480561 w 4011346"/>
                <a:gd name="connsiteY55" fmla="*/ 1658601 h 1898882"/>
                <a:gd name="connsiteX56" fmla="*/ 470549 w 4011346"/>
                <a:gd name="connsiteY56" fmla="*/ 1638578 h 1898882"/>
                <a:gd name="connsiteX57" fmla="*/ 480561 w 4011346"/>
                <a:gd name="connsiteY57" fmla="*/ 1608543 h 1898882"/>
                <a:gd name="connsiteX58" fmla="*/ 490573 w 4011346"/>
                <a:gd name="connsiteY58" fmla="*/ 1568496 h 1898882"/>
                <a:gd name="connsiteX59" fmla="*/ 513933 w 4011346"/>
                <a:gd name="connsiteY59" fmla="*/ 1588520 h 1898882"/>
                <a:gd name="connsiteX60" fmla="*/ 520608 w 4011346"/>
                <a:gd name="connsiteY60" fmla="*/ 1571833 h 1898882"/>
                <a:gd name="connsiteX61" fmla="*/ 543968 w 4011346"/>
                <a:gd name="connsiteY61" fmla="*/ 1535124 h 1898882"/>
                <a:gd name="connsiteX62" fmla="*/ 574003 w 4011346"/>
                <a:gd name="connsiteY62" fmla="*/ 1518438 h 1898882"/>
                <a:gd name="connsiteX63" fmla="*/ 590690 w 4011346"/>
                <a:gd name="connsiteY63" fmla="*/ 1531787 h 1898882"/>
                <a:gd name="connsiteX64" fmla="*/ 610713 w 4011346"/>
                <a:gd name="connsiteY64" fmla="*/ 1505089 h 1898882"/>
                <a:gd name="connsiteX65" fmla="*/ 630736 w 4011346"/>
                <a:gd name="connsiteY65" fmla="*/ 1531787 h 1898882"/>
                <a:gd name="connsiteX66" fmla="*/ 657434 w 4011346"/>
                <a:gd name="connsiteY66" fmla="*/ 1555147 h 1898882"/>
                <a:gd name="connsiteX67" fmla="*/ 674120 w 4011346"/>
                <a:gd name="connsiteY67" fmla="*/ 1561822 h 1898882"/>
                <a:gd name="connsiteX68" fmla="*/ 697481 w 4011346"/>
                <a:gd name="connsiteY68" fmla="*/ 1561822 h 1898882"/>
                <a:gd name="connsiteX69" fmla="*/ 717504 w 4011346"/>
                <a:gd name="connsiteY69" fmla="*/ 1548473 h 1898882"/>
                <a:gd name="connsiteX70" fmla="*/ 744202 w 4011346"/>
                <a:gd name="connsiteY70" fmla="*/ 1548473 h 1898882"/>
                <a:gd name="connsiteX71" fmla="*/ 760888 w 4011346"/>
                <a:gd name="connsiteY71" fmla="*/ 1545136 h 1898882"/>
                <a:gd name="connsiteX72" fmla="*/ 790923 w 4011346"/>
                <a:gd name="connsiteY72" fmla="*/ 1578508 h 1898882"/>
                <a:gd name="connsiteX73" fmla="*/ 797598 w 4011346"/>
                <a:gd name="connsiteY73" fmla="*/ 1551810 h 1898882"/>
                <a:gd name="connsiteX74" fmla="*/ 817621 w 4011346"/>
                <a:gd name="connsiteY74" fmla="*/ 1568496 h 1898882"/>
                <a:gd name="connsiteX75" fmla="*/ 837644 w 4011346"/>
                <a:gd name="connsiteY75" fmla="*/ 1545136 h 1898882"/>
                <a:gd name="connsiteX76" fmla="*/ 827633 w 4011346"/>
                <a:gd name="connsiteY76" fmla="*/ 1525112 h 1898882"/>
                <a:gd name="connsiteX77" fmla="*/ 810946 w 4011346"/>
                <a:gd name="connsiteY77" fmla="*/ 1511763 h 1898882"/>
                <a:gd name="connsiteX78" fmla="*/ 810946 w 4011346"/>
                <a:gd name="connsiteY78" fmla="*/ 1485066 h 1898882"/>
                <a:gd name="connsiteX79" fmla="*/ 810946 w 4011346"/>
                <a:gd name="connsiteY79" fmla="*/ 1471717 h 1898882"/>
                <a:gd name="connsiteX80" fmla="*/ 830970 w 4011346"/>
                <a:gd name="connsiteY80" fmla="*/ 1468379 h 1898882"/>
                <a:gd name="connsiteX81" fmla="*/ 840981 w 4011346"/>
                <a:gd name="connsiteY81" fmla="*/ 1465042 h 1898882"/>
                <a:gd name="connsiteX82" fmla="*/ 820958 w 4011346"/>
                <a:gd name="connsiteY82" fmla="*/ 1428333 h 1898882"/>
                <a:gd name="connsiteX83" fmla="*/ 854330 w 4011346"/>
                <a:gd name="connsiteY83" fmla="*/ 1421658 h 1898882"/>
                <a:gd name="connsiteX84" fmla="*/ 891040 w 4011346"/>
                <a:gd name="connsiteY84" fmla="*/ 1428333 h 1898882"/>
                <a:gd name="connsiteX85" fmla="*/ 964459 w 4011346"/>
                <a:gd name="connsiteY85" fmla="*/ 1384949 h 1898882"/>
                <a:gd name="connsiteX86" fmla="*/ 1001168 w 4011346"/>
                <a:gd name="connsiteY86" fmla="*/ 1384949 h 1898882"/>
                <a:gd name="connsiteX87" fmla="*/ 1027866 w 4011346"/>
                <a:gd name="connsiteY87" fmla="*/ 1361588 h 1898882"/>
                <a:gd name="connsiteX88" fmla="*/ 1047890 w 4011346"/>
                <a:gd name="connsiteY88" fmla="*/ 1371600 h 1898882"/>
                <a:gd name="connsiteX89" fmla="*/ 1067913 w 4011346"/>
                <a:gd name="connsiteY89" fmla="*/ 1381611 h 1898882"/>
                <a:gd name="connsiteX90" fmla="*/ 1087936 w 4011346"/>
                <a:gd name="connsiteY90" fmla="*/ 1408309 h 1898882"/>
                <a:gd name="connsiteX91" fmla="*/ 1074587 w 4011346"/>
                <a:gd name="connsiteY91" fmla="*/ 1421658 h 1898882"/>
                <a:gd name="connsiteX92" fmla="*/ 1104622 w 4011346"/>
                <a:gd name="connsiteY92" fmla="*/ 1421658 h 1898882"/>
                <a:gd name="connsiteX93" fmla="*/ 1107960 w 4011346"/>
                <a:gd name="connsiteY93" fmla="*/ 1438344 h 1898882"/>
                <a:gd name="connsiteX94" fmla="*/ 1121309 w 4011346"/>
                <a:gd name="connsiteY94" fmla="*/ 1421658 h 1898882"/>
                <a:gd name="connsiteX95" fmla="*/ 1134657 w 4011346"/>
                <a:gd name="connsiteY95" fmla="*/ 1435007 h 1898882"/>
                <a:gd name="connsiteX96" fmla="*/ 1134657 w 4011346"/>
                <a:gd name="connsiteY96" fmla="*/ 1455030 h 1898882"/>
                <a:gd name="connsiteX97" fmla="*/ 1148006 w 4011346"/>
                <a:gd name="connsiteY97" fmla="*/ 1451693 h 1898882"/>
                <a:gd name="connsiteX98" fmla="*/ 1208076 w 4011346"/>
                <a:gd name="connsiteY98" fmla="*/ 1404972 h 1898882"/>
                <a:gd name="connsiteX99" fmla="*/ 1211414 w 4011346"/>
                <a:gd name="connsiteY99" fmla="*/ 1424995 h 1898882"/>
                <a:gd name="connsiteX100" fmla="*/ 1244786 w 4011346"/>
                <a:gd name="connsiteY100" fmla="*/ 1445019 h 1898882"/>
                <a:gd name="connsiteX101" fmla="*/ 1264809 w 4011346"/>
                <a:gd name="connsiteY101" fmla="*/ 1475054 h 1898882"/>
                <a:gd name="connsiteX102" fmla="*/ 1298181 w 4011346"/>
                <a:gd name="connsiteY102" fmla="*/ 1581845 h 1898882"/>
                <a:gd name="connsiteX103" fmla="*/ 1308193 w 4011346"/>
                <a:gd name="connsiteY103" fmla="*/ 1538461 h 1898882"/>
                <a:gd name="connsiteX104" fmla="*/ 1344903 w 4011346"/>
                <a:gd name="connsiteY104" fmla="*/ 1558484 h 1898882"/>
                <a:gd name="connsiteX105" fmla="*/ 1388287 w 4011346"/>
                <a:gd name="connsiteY105" fmla="*/ 1558484 h 1898882"/>
                <a:gd name="connsiteX106" fmla="*/ 1394961 w 4011346"/>
                <a:gd name="connsiteY106" fmla="*/ 1581845 h 1898882"/>
                <a:gd name="connsiteX107" fmla="*/ 1435008 w 4011346"/>
                <a:gd name="connsiteY107" fmla="*/ 1605206 h 1898882"/>
                <a:gd name="connsiteX108" fmla="*/ 1465043 w 4011346"/>
                <a:gd name="connsiteY108" fmla="*/ 1605206 h 1898882"/>
                <a:gd name="connsiteX109" fmla="*/ 1491741 w 4011346"/>
                <a:gd name="connsiteY109" fmla="*/ 1618555 h 1898882"/>
                <a:gd name="connsiteX110" fmla="*/ 1535125 w 4011346"/>
                <a:gd name="connsiteY110" fmla="*/ 1575171 h 1898882"/>
                <a:gd name="connsiteX111" fmla="*/ 1571834 w 4011346"/>
                <a:gd name="connsiteY111" fmla="*/ 1555147 h 1898882"/>
                <a:gd name="connsiteX112" fmla="*/ 1608544 w 4011346"/>
                <a:gd name="connsiteY112" fmla="*/ 1558484 h 1898882"/>
                <a:gd name="connsiteX113" fmla="*/ 1655265 w 4011346"/>
                <a:gd name="connsiteY113" fmla="*/ 1571833 h 1898882"/>
                <a:gd name="connsiteX114" fmla="*/ 1681963 w 4011346"/>
                <a:gd name="connsiteY114" fmla="*/ 1588520 h 1898882"/>
                <a:gd name="connsiteX115" fmla="*/ 1735358 w 4011346"/>
                <a:gd name="connsiteY115" fmla="*/ 1581845 h 1898882"/>
                <a:gd name="connsiteX116" fmla="*/ 1745370 w 4011346"/>
                <a:gd name="connsiteY116" fmla="*/ 1561822 h 1898882"/>
                <a:gd name="connsiteX117" fmla="*/ 1738695 w 4011346"/>
                <a:gd name="connsiteY117" fmla="*/ 1541798 h 1898882"/>
                <a:gd name="connsiteX118" fmla="*/ 1765393 w 4011346"/>
                <a:gd name="connsiteY118" fmla="*/ 1515101 h 1898882"/>
                <a:gd name="connsiteX119" fmla="*/ 1778742 w 4011346"/>
                <a:gd name="connsiteY119" fmla="*/ 1511763 h 1898882"/>
                <a:gd name="connsiteX120" fmla="*/ 1812114 w 4011346"/>
                <a:gd name="connsiteY120" fmla="*/ 1528449 h 1898882"/>
                <a:gd name="connsiteX121" fmla="*/ 1852161 w 4011346"/>
                <a:gd name="connsiteY121" fmla="*/ 1541798 h 1898882"/>
                <a:gd name="connsiteX122" fmla="*/ 1858836 w 4011346"/>
                <a:gd name="connsiteY122" fmla="*/ 1568496 h 1898882"/>
                <a:gd name="connsiteX123" fmla="*/ 1872184 w 4011346"/>
                <a:gd name="connsiteY123" fmla="*/ 1575171 h 1898882"/>
                <a:gd name="connsiteX124" fmla="*/ 1902219 w 4011346"/>
                <a:gd name="connsiteY124" fmla="*/ 1578508 h 1898882"/>
                <a:gd name="connsiteX125" fmla="*/ 1932254 w 4011346"/>
                <a:gd name="connsiteY125" fmla="*/ 1561822 h 1898882"/>
                <a:gd name="connsiteX126" fmla="*/ 1962290 w 4011346"/>
                <a:gd name="connsiteY126" fmla="*/ 1575171 h 1898882"/>
                <a:gd name="connsiteX127" fmla="*/ 1985650 w 4011346"/>
                <a:gd name="connsiteY127" fmla="*/ 1588520 h 1898882"/>
                <a:gd name="connsiteX128" fmla="*/ 1995662 w 4011346"/>
                <a:gd name="connsiteY128" fmla="*/ 1598531 h 1898882"/>
                <a:gd name="connsiteX129" fmla="*/ 2032371 w 4011346"/>
                <a:gd name="connsiteY129" fmla="*/ 1618555 h 1898882"/>
                <a:gd name="connsiteX130" fmla="*/ 2069081 w 4011346"/>
                <a:gd name="connsiteY130" fmla="*/ 1615217 h 1898882"/>
                <a:gd name="connsiteX131" fmla="*/ 2142500 w 4011346"/>
                <a:gd name="connsiteY131" fmla="*/ 1571833 h 1898882"/>
                <a:gd name="connsiteX132" fmla="*/ 2195895 w 4011346"/>
                <a:gd name="connsiteY132" fmla="*/ 1585182 h 1898882"/>
                <a:gd name="connsiteX133" fmla="*/ 2225930 w 4011346"/>
                <a:gd name="connsiteY133" fmla="*/ 1595194 h 1898882"/>
                <a:gd name="connsiteX134" fmla="*/ 2259303 w 4011346"/>
                <a:gd name="connsiteY134" fmla="*/ 1581845 h 1898882"/>
                <a:gd name="connsiteX135" fmla="*/ 2262640 w 4011346"/>
                <a:gd name="connsiteY135" fmla="*/ 1555147 h 1898882"/>
                <a:gd name="connsiteX136" fmla="*/ 2282663 w 4011346"/>
                <a:gd name="connsiteY136" fmla="*/ 1525112 h 1898882"/>
                <a:gd name="connsiteX137" fmla="*/ 2299349 w 4011346"/>
                <a:gd name="connsiteY137" fmla="*/ 1471717 h 1898882"/>
                <a:gd name="connsiteX138" fmla="*/ 2282663 w 4011346"/>
                <a:gd name="connsiteY138" fmla="*/ 1475054 h 1898882"/>
                <a:gd name="connsiteX139" fmla="*/ 2312698 w 4011346"/>
                <a:gd name="connsiteY139" fmla="*/ 1448356 h 1898882"/>
                <a:gd name="connsiteX140" fmla="*/ 2339396 w 4011346"/>
                <a:gd name="connsiteY140" fmla="*/ 1445019 h 1898882"/>
                <a:gd name="connsiteX141" fmla="*/ 2396129 w 4011346"/>
                <a:gd name="connsiteY141" fmla="*/ 1455030 h 1898882"/>
                <a:gd name="connsiteX142" fmla="*/ 2436176 w 4011346"/>
                <a:gd name="connsiteY142" fmla="*/ 1481728 h 1898882"/>
                <a:gd name="connsiteX143" fmla="*/ 2462873 w 4011346"/>
                <a:gd name="connsiteY143" fmla="*/ 1511763 h 1898882"/>
                <a:gd name="connsiteX144" fmla="*/ 2469548 w 4011346"/>
                <a:gd name="connsiteY144" fmla="*/ 1548473 h 1898882"/>
                <a:gd name="connsiteX145" fmla="*/ 2476222 w 4011346"/>
                <a:gd name="connsiteY145" fmla="*/ 1588520 h 1898882"/>
                <a:gd name="connsiteX146" fmla="*/ 2486234 w 4011346"/>
                <a:gd name="connsiteY146" fmla="*/ 1608543 h 1898882"/>
                <a:gd name="connsiteX147" fmla="*/ 2529618 w 4011346"/>
                <a:gd name="connsiteY147" fmla="*/ 1621892 h 1898882"/>
                <a:gd name="connsiteX148" fmla="*/ 2549641 w 4011346"/>
                <a:gd name="connsiteY148" fmla="*/ 1641915 h 1898882"/>
                <a:gd name="connsiteX149" fmla="*/ 2562990 w 4011346"/>
                <a:gd name="connsiteY149" fmla="*/ 1675287 h 1898882"/>
                <a:gd name="connsiteX150" fmla="*/ 2586351 w 4011346"/>
                <a:gd name="connsiteY150" fmla="*/ 1668613 h 1898882"/>
                <a:gd name="connsiteX151" fmla="*/ 2606374 w 4011346"/>
                <a:gd name="connsiteY151" fmla="*/ 1658601 h 1898882"/>
                <a:gd name="connsiteX152" fmla="*/ 2639746 w 4011346"/>
                <a:gd name="connsiteY152" fmla="*/ 1641915 h 1898882"/>
                <a:gd name="connsiteX153" fmla="*/ 2643084 w 4011346"/>
                <a:gd name="connsiteY153" fmla="*/ 1658601 h 1898882"/>
                <a:gd name="connsiteX154" fmla="*/ 2626398 w 4011346"/>
                <a:gd name="connsiteY154" fmla="*/ 1688636 h 1898882"/>
                <a:gd name="connsiteX155" fmla="*/ 2616386 w 4011346"/>
                <a:gd name="connsiteY155" fmla="*/ 1725346 h 1898882"/>
                <a:gd name="connsiteX156" fmla="*/ 2603037 w 4011346"/>
                <a:gd name="connsiteY156" fmla="*/ 1778741 h 1898882"/>
                <a:gd name="connsiteX157" fmla="*/ 2579676 w 4011346"/>
                <a:gd name="connsiteY157" fmla="*/ 1752044 h 1898882"/>
                <a:gd name="connsiteX158" fmla="*/ 2552979 w 4011346"/>
                <a:gd name="connsiteY158" fmla="*/ 1775404 h 1898882"/>
                <a:gd name="connsiteX159" fmla="*/ 2559653 w 4011346"/>
                <a:gd name="connsiteY159" fmla="*/ 1802102 h 1898882"/>
                <a:gd name="connsiteX160" fmla="*/ 2559653 w 4011346"/>
                <a:gd name="connsiteY160" fmla="*/ 1838811 h 1898882"/>
                <a:gd name="connsiteX161" fmla="*/ 2549641 w 4011346"/>
                <a:gd name="connsiteY161" fmla="*/ 1858835 h 1898882"/>
                <a:gd name="connsiteX162" fmla="*/ 2589688 w 4011346"/>
                <a:gd name="connsiteY162" fmla="*/ 1838811 h 1898882"/>
                <a:gd name="connsiteX163" fmla="*/ 2626398 w 4011346"/>
                <a:gd name="connsiteY163" fmla="*/ 1848823 h 1898882"/>
                <a:gd name="connsiteX164" fmla="*/ 2653095 w 4011346"/>
                <a:gd name="connsiteY164" fmla="*/ 1825463 h 1898882"/>
                <a:gd name="connsiteX165" fmla="*/ 2683130 w 4011346"/>
                <a:gd name="connsiteY165" fmla="*/ 1772067 h 1898882"/>
                <a:gd name="connsiteX166" fmla="*/ 2753212 w 4011346"/>
                <a:gd name="connsiteY166" fmla="*/ 1685299 h 1898882"/>
                <a:gd name="connsiteX167" fmla="*/ 2783247 w 4011346"/>
                <a:gd name="connsiteY167" fmla="*/ 1615217 h 1898882"/>
                <a:gd name="connsiteX168" fmla="*/ 2803271 w 4011346"/>
                <a:gd name="connsiteY168" fmla="*/ 1511763 h 1898882"/>
                <a:gd name="connsiteX169" fmla="*/ 2793259 w 4011346"/>
                <a:gd name="connsiteY169" fmla="*/ 1461705 h 1898882"/>
                <a:gd name="connsiteX170" fmla="*/ 2769898 w 4011346"/>
                <a:gd name="connsiteY170" fmla="*/ 1428333 h 1898882"/>
                <a:gd name="connsiteX171" fmla="*/ 2726514 w 4011346"/>
                <a:gd name="connsiteY171" fmla="*/ 1428333 h 1898882"/>
                <a:gd name="connsiteX172" fmla="*/ 2699817 w 4011346"/>
                <a:gd name="connsiteY172" fmla="*/ 1428333 h 1898882"/>
                <a:gd name="connsiteX173" fmla="*/ 2683130 w 4011346"/>
                <a:gd name="connsiteY173" fmla="*/ 1408309 h 1898882"/>
                <a:gd name="connsiteX174" fmla="*/ 2669781 w 4011346"/>
                <a:gd name="connsiteY174" fmla="*/ 1388286 h 1898882"/>
                <a:gd name="connsiteX175" fmla="*/ 2763224 w 4011346"/>
                <a:gd name="connsiteY175" fmla="*/ 1271483 h 1898882"/>
                <a:gd name="connsiteX176" fmla="*/ 2846654 w 4011346"/>
                <a:gd name="connsiteY176" fmla="*/ 1204739 h 1898882"/>
                <a:gd name="connsiteX177" fmla="*/ 2890038 w 4011346"/>
                <a:gd name="connsiteY177" fmla="*/ 1181378 h 1898882"/>
                <a:gd name="connsiteX178" fmla="*/ 2933422 w 4011346"/>
                <a:gd name="connsiteY178" fmla="*/ 1201401 h 1898882"/>
                <a:gd name="connsiteX179" fmla="*/ 2950109 w 4011346"/>
                <a:gd name="connsiteY179" fmla="*/ 1184715 h 1898882"/>
                <a:gd name="connsiteX180" fmla="*/ 2993492 w 4011346"/>
                <a:gd name="connsiteY180" fmla="*/ 1201401 h 1898882"/>
                <a:gd name="connsiteX181" fmla="*/ 3006841 w 4011346"/>
                <a:gd name="connsiteY181" fmla="*/ 1168029 h 1898882"/>
                <a:gd name="connsiteX182" fmla="*/ 3053563 w 4011346"/>
                <a:gd name="connsiteY182" fmla="*/ 1178041 h 1898882"/>
                <a:gd name="connsiteX183" fmla="*/ 3070249 w 4011346"/>
                <a:gd name="connsiteY183" fmla="*/ 1194727 h 1898882"/>
                <a:gd name="connsiteX184" fmla="*/ 3060237 w 4011346"/>
                <a:gd name="connsiteY184" fmla="*/ 1214750 h 1898882"/>
                <a:gd name="connsiteX185" fmla="*/ 3123644 w 4011346"/>
                <a:gd name="connsiteY185" fmla="*/ 1198064 h 1898882"/>
                <a:gd name="connsiteX186" fmla="*/ 3140330 w 4011346"/>
                <a:gd name="connsiteY186" fmla="*/ 1184715 h 1898882"/>
                <a:gd name="connsiteX187" fmla="*/ 3123644 w 4011346"/>
                <a:gd name="connsiteY187" fmla="*/ 1171366 h 1898882"/>
                <a:gd name="connsiteX188" fmla="*/ 3143668 w 4011346"/>
                <a:gd name="connsiteY188" fmla="*/ 1131320 h 1898882"/>
                <a:gd name="connsiteX189" fmla="*/ 3190389 w 4011346"/>
                <a:gd name="connsiteY189" fmla="*/ 1061238 h 1898882"/>
                <a:gd name="connsiteX190" fmla="*/ 3233773 w 4011346"/>
                <a:gd name="connsiteY190" fmla="*/ 1057901 h 1898882"/>
                <a:gd name="connsiteX191" fmla="*/ 3273819 w 4011346"/>
                <a:gd name="connsiteY191" fmla="*/ 1067912 h 1898882"/>
                <a:gd name="connsiteX192" fmla="*/ 3277157 w 4011346"/>
                <a:gd name="connsiteY192" fmla="*/ 1124645 h 1898882"/>
                <a:gd name="connsiteX193" fmla="*/ 3320541 w 4011346"/>
                <a:gd name="connsiteY193" fmla="*/ 1081261 h 1898882"/>
                <a:gd name="connsiteX194" fmla="*/ 3343901 w 4011346"/>
                <a:gd name="connsiteY194" fmla="*/ 1064575 h 1898882"/>
                <a:gd name="connsiteX195" fmla="*/ 3350576 w 4011346"/>
                <a:gd name="connsiteY195" fmla="*/ 1031203 h 1898882"/>
                <a:gd name="connsiteX196" fmla="*/ 3377273 w 4011346"/>
                <a:gd name="connsiteY196" fmla="*/ 1014517 h 1898882"/>
                <a:gd name="connsiteX197" fmla="*/ 3407309 w 4011346"/>
                <a:gd name="connsiteY197" fmla="*/ 1024528 h 1898882"/>
                <a:gd name="connsiteX198" fmla="*/ 3373936 w 4011346"/>
                <a:gd name="connsiteY198" fmla="*/ 1054563 h 1898882"/>
                <a:gd name="connsiteX199" fmla="*/ 3360587 w 4011346"/>
                <a:gd name="connsiteY199" fmla="*/ 1104622 h 1898882"/>
                <a:gd name="connsiteX200" fmla="*/ 3323878 w 4011346"/>
                <a:gd name="connsiteY200" fmla="*/ 1144668 h 1898882"/>
                <a:gd name="connsiteX201" fmla="*/ 3210412 w 4011346"/>
                <a:gd name="connsiteY201" fmla="*/ 1241448 h 1898882"/>
                <a:gd name="connsiteX202" fmla="*/ 3163691 w 4011346"/>
                <a:gd name="connsiteY202" fmla="*/ 1311530 h 1898882"/>
                <a:gd name="connsiteX203" fmla="*/ 3160354 w 4011346"/>
                <a:gd name="connsiteY203" fmla="*/ 1384949 h 1898882"/>
                <a:gd name="connsiteX204" fmla="*/ 3170365 w 4011346"/>
                <a:gd name="connsiteY204" fmla="*/ 1475054 h 1898882"/>
                <a:gd name="connsiteX205" fmla="*/ 3190389 w 4011346"/>
                <a:gd name="connsiteY205" fmla="*/ 1538461 h 1898882"/>
                <a:gd name="connsiteX206" fmla="*/ 3217087 w 4011346"/>
                <a:gd name="connsiteY206" fmla="*/ 1528449 h 1898882"/>
                <a:gd name="connsiteX207" fmla="*/ 3240447 w 4011346"/>
                <a:gd name="connsiteY207" fmla="*/ 1461705 h 1898882"/>
                <a:gd name="connsiteX208" fmla="*/ 3270482 w 4011346"/>
                <a:gd name="connsiteY208" fmla="*/ 1458368 h 1898882"/>
                <a:gd name="connsiteX209" fmla="*/ 3287168 w 4011346"/>
                <a:gd name="connsiteY209" fmla="*/ 1398298 h 1898882"/>
                <a:gd name="connsiteX210" fmla="*/ 3313866 w 4011346"/>
                <a:gd name="connsiteY210" fmla="*/ 1388286 h 1898882"/>
                <a:gd name="connsiteX211" fmla="*/ 3313866 w 4011346"/>
                <a:gd name="connsiteY211" fmla="*/ 1358251 h 1898882"/>
                <a:gd name="connsiteX212" fmla="*/ 3337227 w 4011346"/>
                <a:gd name="connsiteY212" fmla="*/ 1321541 h 1898882"/>
                <a:gd name="connsiteX213" fmla="*/ 3330552 w 4011346"/>
                <a:gd name="connsiteY213" fmla="*/ 1278157 h 1898882"/>
                <a:gd name="connsiteX214" fmla="*/ 3333890 w 4011346"/>
                <a:gd name="connsiteY214" fmla="*/ 1248122 h 1898882"/>
                <a:gd name="connsiteX215" fmla="*/ 3323878 w 4011346"/>
                <a:gd name="connsiteY215" fmla="*/ 1238111 h 1898882"/>
                <a:gd name="connsiteX216" fmla="*/ 3363925 w 4011346"/>
                <a:gd name="connsiteY216" fmla="*/ 1151343 h 1898882"/>
                <a:gd name="connsiteX217" fmla="*/ 3383948 w 4011346"/>
                <a:gd name="connsiteY217" fmla="*/ 1161355 h 1898882"/>
                <a:gd name="connsiteX218" fmla="*/ 3410646 w 4011346"/>
                <a:gd name="connsiteY218" fmla="*/ 1134657 h 1898882"/>
                <a:gd name="connsiteX219" fmla="*/ 3420657 w 4011346"/>
                <a:gd name="connsiteY219" fmla="*/ 1161355 h 1898882"/>
                <a:gd name="connsiteX220" fmla="*/ 3447355 w 4011346"/>
                <a:gd name="connsiteY220" fmla="*/ 1144668 h 1898882"/>
                <a:gd name="connsiteX221" fmla="*/ 3477390 w 4011346"/>
                <a:gd name="connsiteY221" fmla="*/ 1134657 h 1898882"/>
                <a:gd name="connsiteX222" fmla="*/ 3514100 w 4011346"/>
                <a:gd name="connsiteY222" fmla="*/ 1161355 h 1898882"/>
                <a:gd name="connsiteX223" fmla="*/ 3574170 w 4011346"/>
                <a:gd name="connsiteY223" fmla="*/ 1094610 h 1898882"/>
                <a:gd name="connsiteX224" fmla="*/ 3637577 w 4011346"/>
                <a:gd name="connsiteY224" fmla="*/ 1047889 h 1898882"/>
                <a:gd name="connsiteX225" fmla="*/ 3690973 w 4011346"/>
                <a:gd name="connsiteY225" fmla="*/ 1011179 h 1898882"/>
                <a:gd name="connsiteX226" fmla="*/ 3741031 w 4011346"/>
                <a:gd name="connsiteY226" fmla="*/ 1037877 h 1898882"/>
                <a:gd name="connsiteX227" fmla="*/ 3751043 w 4011346"/>
                <a:gd name="connsiteY227" fmla="*/ 1011179 h 1898882"/>
                <a:gd name="connsiteX228" fmla="*/ 3727682 w 4011346"/>
                <a:gd name="connsiteY228" fmla="*/ 944435 h 1898882"/>
                <a:gd name="connsiteX229" fmla="*/ 3700984 w 4011346"/>
                <a:gd name="connsiteY229" fmla="*/ 927749 h 1898882"/>
                <a:gd name="connsiteX230" fmla="*/ 3697647 w 4011346"/>
                <a:gd name="connsiteY230" fmla="*/ 897714 h 1898882"/>
                <a:gd name="connsiteX231" fmla="*/ 3751043 w 4011346"/>
                <a:gd name="connsiteY231" fmla="*/ 904388 h 1898882"/>
                <a:gd name="connsiteX232" fmla="*/ 3774403 w 4011346"/>
                <a:gd name="connsiteY232" fmla="*/ 861004 h 1898882"/>
                <a:gd name="connsiteX233" fmla="*/ 3767729 w 4011346"/>
                <a:gd name="connsiteY233" fmla="*/ 834306 h 1898882"/>
                <a:gd name="connsiteX234" fmla="*/ 3794427 w 4011346"/>
                <a:gd name="connsiteY234" fmla="*/ 800934 h 1898882"/>
                <a:gd name="connsiteX235" fmla="*/ 3804438 w 4011346"/>
                <a:gd name="connsiteY235" fmla="*/ 844318 h 1898882"/>
                <a:gd name="connsiteX236" fmla="*/ 3827799 w 4011346"/>
                <a:gd name="connsiteY236" fmla="*/ 861004 h 1898882"/>
                <a:gd name="connsiteX237" fmla="*/ 3874520 w 4011346"/>
                <a:gd name="connsiteY237" fmla="*/ 881028 h 1898882"/>
                <a:gd name="connsiteX238" fmla="*/ 3894544 w 4011346"/>
                <a:gd name="connsiteY238" fmla="*/ 907725 h 1898882"/>
                <a:gd name="connsiteX239" fmla="*/ 3941265 w 4011346"/>
                <a:gd name="connsiteY239" fmla="*/ 931086 h 1898882"/>
                <a:gd name="connsiteX240" fmla="*/ 3947939 w 4011346"/>
                <a:gd name="connsiteY240" fmla="*/ 917737 h 1898882"/>
                <a:gd name="connsiteX241" fmla="*/ 3957951 w 4011346"/>
                <a:gd name="connsiteY241" fmla="*/ 854330 h 1898882"/>
                <a:gd name="connsiteX242" fmla="*/ 4004672 w 4011346"/>
                <a:gd name="connsiteY242" fmla="*/ 847655 h 1898882"/>
                <a:gd name="connsiteX243" fmla="*/ 4011346 w 4011346"/>
                <a:gd name="connsiteY243" fmla="*/ 814283 h 1898882"/>
                <a:gd name="connsiteX244" fmla="*/ 3967963 w 4011346"/>
                <a:gd name="connsiteY244" fmla="*/ 777574 h 1898882"/>
                <a:gd name="connsiteX245" fmla="*/ 3921241 w 4011346"/>
                <a:gd name="connsiteY245" fmla="*/ 760887 h 1898882"/>
                <a:gd name="connsiteX246" fmla="*/ 3907892 w 4011346"/>
                <a:gd name="connsiteY246" fmla="*/ 764225 h 1898882"/>
                <a:gd name="connsiteX247" fmla="*/ 3907892 w 4011346"/>
                <a:gd name="connsiteY247" fmla="*/ 797597 h 1898882"/>
                <a:gd name="connsiteX248" fmla="*/ 3887869 w 4011346"/>
                <a:gd name="connsiteY248" fmla="*/ 790922 h 1898882"/>
                <a:gd name="connsiteX249" fmla="*/ 3874520 w 4011346"/>
                <a:gd name="connsiteY249" fmla="*/ 737527 h 1898882"/>
                <a:gd name="connsiteX250" fmla="*/ 3817787 w 4011346"/>
                <a:gd name="connsiteY250" fmla="*/ 674120 h 1898882"/>
                <a:gd name="connsiteX251" fmla="*/ 3717671 w 4011346"/>
                <a:gd name="connsiteY251" fmla="*/ 597363 h 1898882"/>
                <a:gd name="connsiteX252" fmla="*/ 3664275 w 4011346"/>
                <a:gd name="connsiteY252" fmla="*/ 577340 h 1898882"/>
                <a:gd name="connsiteX253" fmla="*/ 3584181 w 4011346"/>
                <a:gd name="connsiteY253" fmla="*/ 570666 h 1898882"/>
                <a:gd name="connsiteX254" fmla="*/ 3520774 w 4011346"/>
                <a:gd name="connsiteY254" fmla="*/ 553979 h 1898882"/>
                <a:gd name="connsiteX255" fmla="*/ 3530786 w 4011346"/>
                <a:gd name="connsiteY255" fmla="*/ 594026 h 1898882"/>
                <a:gd name="connsiteX256" fmla="*/ 3537460 w 4011346"/>
                <a:gd name="connsiteY256" fmla="*/ 620724 h 1898882"/>
                <a:gd name="connsiteX257" fmla="*/ 3507425 w 4011346"/>
                <a:gd name="connsiteY257" fmla="*/ 644084 h 1898882"/>
                <a:gd name="connsiteX258" fmla="*/ 3477390 w 4011346"/>
                <a:gd name="connsiteY258" fmla="*/ 617387 h 1898882"/>
                <a:gd name="connsiteX259" fmla="*/ 3477390 w 4011346"/>
                <a:gd name="connsiteY259" fmla="*/ 597363 h 1898882"/>
                <a:gd name="connsiteX260" fmla="*/ 3504088 w 4011346"/>
                <a:gd name="connsiteY260" fmla="*/ 577340 h 1898882"/>
                <a:gd name="connsiteX261" fmla="*/ 3467379 w 4011346"/>
                <a:gd name="connsiteY261" fmla="*/ 563991 h 1898882"/>
                <a:gd name="connsiteX262" fmla="*/ 3450692 w 4011346"/>
                <a:gd name="connsiteY262" fmla="*/ 590689 h 1898882"/>
                <a:gd name="connsiteX263" fmla="*/ 3440681 w 4011346"/>
                <a:gd name="connsiteY263" fmla="*/ 604038 h 1898882"/>
                <a:gd name="connsiteX264" fmla="*/ 3357250 w 4011346"/>
                <a:gd name="connsiteY264" fmla="*/ 590689 h 1898882"/>
                <a:gd name="connsiteX265" fmla="*/ 3297180 w 4011346"/>
                <a:gd name="connsiteY265" fmla="*/ 597363 h 1898882"/>
                <a:gd name="connsiteX266" fmla="*/ 3267145 w 4011346"/>
                <a:gd name="connsiteY266" fmla="*/ 574003 h 1898882"/>
                <a:gd name="connsiteX267" fmla="*/ 3267145 w 4011346"/>
                <a:gd name="connsiteY267" fmla="*/ 537293 h 1898882"/>
                <a:gd name="connsiteX268" fmla="*/ 3203738 w 4011346"/>
                <a:gd name="connsiteY268" fmla="*/ 480560 h 1898882"/>
                <a:gd name="connsiteX269" fmla="*/ 3076923 w 4011346"/>
                <a:gd name="connsiteY269" fmla="*/ 487235 h 1898882"/>
                <a:gd name="connsiteX270" fmla="*/ 3043551 w 4011346"/>
                <a:gd name="connsiteY270" fmla="*/ 463874 h 1898882"/>
                <a:gd name="connsiteX271" fmla="*/ 3000167 w 4011346"/>
                <a:gd name="connsiteY271" fmla="*/ 417153 h 1898882"/>
                <a:gd name="connsiteX272" fmla="*/ 3013516 w 4011346"/>
                <a:gd name="connsiteY272" fmla="*/ 410479 h 1898882"/>
                <a:gd name="connsiteX273" fmla="*/ 3000167 w 4011346"/>
                <a:gd name="connsiteY273" fmla="*/ 390455 h 1898882"/>
                <a:gd name="connsiteX274" fmla="*/ 2970132 w 4011346"/>
                <a:gd name="connsiteY274" fmla="*/ 387118 h 1898882"/>
                <a:gd name="connsiteX275" fmla="*/ 2920073 w 4011346"/>
                <a:gd name="connsiteY275" fmla="*/ 433839 h 1898882"/>
                <a:gd name="connsiteX276" fmla="*/ 2920073 w 4011346"/>
                <a:gd name="connsiteY276" fmla="*/ 433839 h 1898882"/>
                <a:gd name="connsiteX277" fmla="*/ 2916736 w 4011346"/>
                <a:gd name="connsiteY277" fmla="*/ 383781 h 1898882"/>
                <a:gd name="connsiteX278" fmla="*/ 2936760 w 4011346"/>
                <a:gd name="connsiteY278" fmla="*/ 380444 h 1898882"/>
                <a:gd name="connsiteX279" fmla="*/ 2866678 w 4011346"/>
                <a:gd name="connsiteY279" fmla="*/ 350409 h 1898882"/>
                <a:gd name="connsiteX280" fmla="*/ 2813282 w 4011346"/>
                <a:gd name="connsiteY280" fmla="*/ 347071 h 1898882"/>
                <a:gd name="connsiteX281" fmla="*/ 2793259 w 4011346"/>
                <a:gd name="connsiteY281" fmla="*/ 370432 h 1898882"/>
                <a:gd name="connsiteX282" fmla="*/ 2743200 w 4011346"/>
                <a:gd name="connsiteY282" fmla="*/ 380444 h 1898882"/>
                <a:gd name="connsiteX283" fmla="*/ 2786584 w 4011346"/>
                <a:gd name="connsiteY283" fmla="*/ 390455 h 1898882"/>
                <a:gd name="connsiteX284" fmla="*/ 2763224 w 4011346"/>
                <a:gd name="connsiteY284" fmla="*/ 410479 h 1898882"/>
                <a:gd name="connsiteX285" fmla="*/ 2769898 w 4011346"/>
                <a:gd name="connsiteY285" fmla="*/ 460537 h 1898882"/>
                <a:gd name="connsiteX286" fmla="*/ 2749875 w 4011346"/>
                <a:gd name="connsiteY286" fmla="*/ 443851 h 1898882"/>
                <a:gd name="connsiteX287" fmla="*/ 2733189 w 4011346"/>
                <a:gd name="connsiteY287" fmla="*/ 457200 h 1898882"/>
                <a:gd name="connsiteX288" fmla="*/ 2666444 w 4011346"/>
                <a:gd name="connsiteY288" fmla="*/ 447188 h 1898882"/>
                <a:gd name="connsiteX289" fmla="*/ 2636409 w 4011346"/>
                <a:gd name="connsiteY289" fmla="*/ 457200 h 1898882"/>
                <a:gd name="connsiteX290" fmla="*/ 2603037 w 4011346"/>
                <a:gd name="connsiteY290" fmla="*/ 417153 h 1898882"/>
                <a:gd name="connsiteX291" fmla="*/ 2569665 w 4011346"/>
                <a:gd name="connsiteY291" fmla="*/ 500584 h 1898882"/>
                <a:gd name="connsiteX292" fmla="*/ 2552979 w 4011346"/>
                <a:gd name="connsiteY292" fmla="*/ 520607 h 1898882"/>
                <a:gd name="connsiteX293" fmla="*/ 2469548 w 4011346"/>
                <a:gd name="connsiteY293" fmla="*/ 383781 h 1898882"/>
                <a:gd name="connsiteX294" fmla="*/ 2446187 w 4011346"/>
                <a:gd name="connsiteY294" fmla="*/ 400467 h 1898882"/>
                <a:gd name="connsiteX295" fmla="*/ 2442850 w 4011346"/>
                <a:gd name="connsiteY295" fmla="*/ 367095 h 1898882"/>
                <a:gd name="connsiteX296" fmla="*/ 2449525 w 4011346"/>
                <a:gd name="connsiteY296" fmla="*/ 297013 h 1898882"/>
                <a:gd name="connsiteX297" fmla="*/ 2386117 w 4011346"/>
                <a:gd name="connsiteY297" fmla="*/ 270315 h 1898882"/>
                <a:gd name="connsiteX298" fmla="*/ 2369431 w 4011346"/>
                <a:gd name="connsiteY298" fmla="*/ 310362 h 1898882"/>
                <a:gd name="connsiteX299" fmla="*/ 2379443 w 4011346"/>
                <a:gd name="connsiteY299" fmla="*/ 333722 h 1898882"/>
                <a:gd name="connsiteX300" fmla="*/ 2376106 w 4011346"/>
                <a:gd name="connsiteY300" fmla="*/ 353746 h 1898882"/>
                <a:gd name="connsiteX301" fmla="*/ 2352745 w 4011346"/>
                <a:gd name="connsiteY301" fmla="*/ 330385 h 1898882"/>
                <a:gd name="connsiteX302" fmla="*/ 2316036 w 4011346"/>
                <a:gd name="connsiteY302" fmla="*/ 337060 h 1898882"/>
                <a:gd name="connsiteX303" fmla="*/ 2272652 w 4011346"/>
                <a:gd name="connsiteY303" fmla="*/ 323711 h 1898882"/>
                <a:gd name="connsiteX304" fmla="*/ 2245954 w 4011346"/>
                <a:gd name="connsiteY304" fmla="*/ 283664 h 1898882"/>
                <a:gd name="connsiteX305" fmla="*/ 2209244 w 4011346"/>
                <a:gd name="connsiteY305" fmla="*/ 280327 h 1898882"/>
                <a:gd name="connsiteX306" fmla="*/ 2159186 w 4011346"/>
                <a:gd name="connsiteY306" fmla="*/ 270315 h 1898882"/>
                <a:gd name="connsiteX307" fmla="*/ 2132488 w 4011346"/>
                <a:gd name="connsiteY307" fmla="*/ 287001 h 1898882"/>
                <a:gd name="connsiteX308" fmla="*/ 2115802 w 4011346"/>
                <a:gd name="connsiteY308" fmla="*/ 300350 h 1898882"/>
                <a:gd name="connsiteX309" fmla="*/ 2115802 w 4011346"/>
                <a:gd name="connsiteY309" fmla="*/ 270315 h 1898882"/>
                <a:gd name="connsiteX310" fmla="*/ 2082430 w 4011346"/>
                <a:gd name="connsiteY310" fmla="*/ 266978 h 1898882"/>
                <a:gd name="connsiteX311" fmla="*/ 2045720 w 4011346"/>
                <a:gd name="connsiteY311" fmla="*/ 240280 h 1898882"/>
                <a:gd name="connsiteX312" fmla="*/ 2025697 w 4011346"/>
                <a:gd name="connsiteY312" fmla="*/ 270315 h 1898882"/>
                <a:gd name="connsiteX313" fmla="*/ 2055732 w 4011346"/>
                <a:gd name="connsiteY313" fmla="*/ 266978 h 1898882"/>
                <a:gd name="connsiteX314" fmla="*/ 2045720 w 4011346"/>
                <a:gd name="connsiteY314" fmla="*/ 293676 h 1898882"/>
                <a:gd name="connsiteX315" fmla="*/ 1988987 w 4011346"/>
                <a:gd name="connsiteY315" fmla="*/ 313699 h 1898882"/>
                <a:gd name="connsiteX316" fmla="*/ 1935592 w 4011346"/>
                <a:gd name="connsiteY316" fmla="*/ 323711 h 1898882"/>
                <a:gd name="connsiteX317" fmla="*/ 1995662 w 4011346"/>
                <a:gd name="connsiteY317" fmla="*/ 266978 h 1898882"/>
                <a:gd name="connsiteX318" fmla="*/ 2055732 w 4011346"/>
                <a:gd name="connsiteY318" fmla="*/ 196896 h 1898882"/>
                <a:gd name="connsiteX319" fmla="*/ 2055732 w 4011346"/>
                <a:gd name="connsiteY319" fmla="*/ 196896 h 1898882"/>
                <a:gd name="connsiteX320" fmla="*/ 1832138 w 4011346"/>
                <a:gd name="connsiteY320" fmla="*/ 36710 h 1898882"/>
                <a:gd name="connsiteX321" fmla="*/ 1782079 w 4011346"/>
                <a:gd name="connsiteY321" fmla="*/ 0 h 1898882"/>
                <a:gd name="connsiteX322" fmla="*/ 1768731 w 4011346"/>
                <a:gd name="connsiteY322" fmla="*/ 46722 h 1898882"/>
                <a:gd name="connsiteX323" fmla="*/ 1705322 w 4011346"/>
                <a:gd name="connsiteY323" fmla="*/ 70082 h 1898882"/>
                <a:gd name="connsiteX324" fmla="*/ 1685300 w 4011346"/>
                <a:gd name="connsiteY324" fmla="*/ 43384 h 1898882"/>
                <a:gd name="connsiteX325" fmla="*/ 1615218 w 4011346"/>
                <a:gd name="connsiteY325" fmla="*/ 46722 h 1898882"/>
                <a:gd name="connsiteX326" fmla="*/ 1638579 w 4011346"/>
                <a:gd name="connsiteY326" fmla="*/ 76757 h 1898882"/>
                <a:gd name="connsiteX327" fmla="*/ 1528449 w 4011346"/>
                <a:gd name="connsiteY327" fmla="*/ 103453 h 1898882"/>
                <a:gd name="connsiteX328" fmla="*/ 1465043 w 4011346"/>
                <a:gd name="connsiteY328" fmla="*/ 186884 h 1898882"/>
                <a:gd name="connsiteX329" fmla="*/ 1448357 w 4011346"/>
                <a:gd name="connsiteY329" fmla="*/ 213582 h 1898882"/>
                <a:gd name="connsiteX330" fmla="*/ 1481729 w 4011346"/>
                <a:gd name="connsiteY330" fmla="*/ 246955 h 1898882"/>
                <a:gd name="connsiteX331" fmla="*/ 1481729 w 4011346"/>
                <a:gd name="connsiteY331" fmla="*/ 276990 h 1898882"/>
                <a:gd name="connsiteX332" fmla="*/ 1458368 w 4011346"/>
                <a:gd name="connsiteY332" fmla="*/ 280327 h 1898882"/>
                <a:gd name="connsiteX333" fmla="*/ 1458368 w 4011346"/>
                <a:gd name="connsiteY333" fmla="*/ 260303 h 1898882"/>
                <a:gd name="connsiteX334" fmla="*/ 1418322 w 4011346"/>
                <a:gd name="connsiteY334" fmla="*/ 270315 h 1898882"/>
                <a:gd name="connsiteX335" fmla="*/ 1368263 w 4011346"/>
                <a:gd name="connsiteY335" fmla="*/ 276990 h 1898882"/>
                <a:gd name="connsiteX336" fmla="*/ 1321542 w 4011346"/>
                <a:gd name="connsiteY336" fmla="*/ 283664 h 1898882"/>
                <a:gd name="connsiteX337" fmla="*/ 1318205 w 4011346"/>
                <a:gd name="connsiteY337" fmla="*/ 370432 h 1898882"/>
                <a:gd name="connsiteX338" fmla="*/ 1358252 w 4011346"/>
                <a:gd name="connsiteY338" fmla="*/ 393793 h 1898882"/>
                <a:gd name="connsiteX339" fmla="*/ 1374938 w 4011346"/>
                <a:gd name="connsiteY339" fmla="*/ 423828 h 1898882"/>
                <a:gd name="connsiteX340" fmla="*/ 1384949 w 4011346"/>
                <a:gd name="connsiteY340" fmla="*/ 447188 h 1898882"/>
                <a:gd name="connsiteX341" fmla="*/ 1394961 w 4011346"/>
                <a:gd name="connsiteY341" fmla="*/ 497247 h 1898882"/>
                <a:gd name="connsiteX342" fmla="*/ 1384949 w 4011346"/>
                <a:gd name="connsiteY342" fmla="*/ 527282 h 1898882"/>
                <a:gd name="connsiteX343" fmla="*/ 1358252 w 4011346"/>
                <a:gd name="connsiteY343" fmla="*/ 493909 h 1898882"/>
                <a:gd name="connsiteX344" fmla="*/ 1361589 w 4011346"/>
                <a:gd name="connsiteY344" fmla="*/ 463874 h 1898882"/>
                <a:gd name="connsiteX345" fmla="*/ 1351577 w 4011346"/>
                <a:gd name="connsiteY345" fmla="*/ 423828 h 1898882"/>
                <a:gd name="connsiteX346" fmla="*/ 1328217 w 4011346"/>
                <a:gd name="connsiteY346" fmla="*/ 430502 h 1898882"/>
                <a:gd name="connsiteX347" fmla="*/ 1281495 w 4011346"/>
                <a:gd name="connsiteY347" fmla="*/ 393793 h 1898882"/>
                <a:gd name="connsiteX348" fmla="*/ 1241449 w 4011346"/>
                <a:gd name="connsiteY348" fmla="*/ 390455 h 1898882"/>
                <a:gd name="connsiteX349" fmla="*/ 1241449 w 4011346"/>
                <a:gd name="connsiteY349" fmla="*/ 437176 h 1898882"/>
                <a:gd name="connsiteX350" fmla="*/ 1201402 w 4011346"/>
                <a:gd name="connsiteY350" fmla="*/ 417153 h 1898882"/>
                <a:gd name="connsiteX351" fmla="*/ 1228100 w 4011346"/>
                <a:gd name="connsiteY351" fmla="*/ 467211 h 1898882"/>
                <a:gd name="connsiteX352" fmla="*/ 1258135 w 4011346"/>
                <a:gd name="connsiteY352" fmla="*/ 477223 h 1898882"/>
                <a:gd name="connsiteX353" fmla="*/ 1258135 w 4011346"/>
                <a:gd name="connsiteY353" fmla="*/ 497247 h 1898882"/>
                <a:gd name="connsiteX354" fmla="*/ 1198065 w 4011346"/>
                <a:gd name="connsiteY354" fmla="*/ 473886 h 1898882"/>
                <a:gd name="connsiteX355" fmla="*/ 1181379 w 4011346"/>
                <a:gd name="connsiteY355" fmla="*/ 473886 h 1898882"/>
                <a:gd name="connsiteX356" fmla="*/ 1178041 w 4011346"/>
                <a:gd name="connsiteY356" fmla="*/ 430502 h 1898882"/>
                <a:gd name="connsiteX357" fmla="*/ 1171367 w 4011346"/>
                <a:gd name="connsiteY357" fmla="*/ 343734 h 1898882"/>
                <a:gd name="connsiteX358" fmla="*/ 1161355 w 4011346"/>
                <a:gd name="connsiteY358" fmla="*/ 413816 h 1898882"/>
                <a:gd name="connsiteX359" fmla="*/ 1137995 w 4011346"/>
                <a:gd name="connsiteY359" fmla="*/ 443851 h 1898882"/>
                <a:gd name="connsiteX360" fmla="*/ 1158018 w 4011346"/>
                <a:gd name="connsiteY360" fmla="*/ 490572 h 1898882"/>
                <a:gd name="connsiteX361" fmla="*/ 1158018 w 4011346"/>
                <a:gd name="connsiteY361" fmla="*/ 523944 h 1898882"/>
                <a:gd name="connsiteX362" fmla="*/ 1141332 w 4011346"/>
                <a:gd name="connsiteY362" fmla="*/ 574003 h 1898882"/>
                <a:gd name="connsiteX363" fmla="*/ 1154681 w 4011346"/>
                <a:gd name="connsiteY363" fmla="*/ 607375 h 1898882"/>
                <a:gd name="connsiteX364" fmla="*/ 1184716 w 4011346"/>
                <a:gd name="connsiteY364" fmla="*/ 614049 h 1898882"/>
                <a:gd name="connsiteX365" fmla="*/ 1221425 w 4011346"/>
                <a:gd name="connsiteY365" fmla="*/ 620724 h 1898882"/>
                <a:gd name="connsiteX366" fmla="*/ 1241449 w 4011346"/>
                <a:gd name="connsiteY366" fmla="*/ 644084 h 1898882"/>
                <a:gd name="connsiteX367" fmla="*/ 1258135 w 4011346"/>
                <a:gd name="connsiteY367" fmla="*/ 687468 h 1898882"/>
                <a:gd name="connsiteX368" fmla="*/ 1258135 w 4011346"/>
                <a:gd name="connsiteY368" fmla="*/ 687468 h 1898882"/>
                <a:gd name="connsiteX369" fmla="*/ 1254798 w 4011346"/>
                <a:gd name="connsiteY369" fmla="*/ 720841 h 1898882"/>
                <a:gd name="connsiteX370" fmla="*/ 1274821 w 4011346"/>
                <a:gd name="connsiteY370" fmla="*/ 740864 h 1898882"/>
                <a:gd name="connsiteX371" fmla="*/ 1244786 w 4011346"/>
                <a:gd name="connsiteY371" fmla="*/ 747539 h 1898882"/>
                <a:gd name="connsiteX372" fmla="*/ 1224763 w 4011346"/>
                <a:gd name="connsiteY372" fmla="*/ 707492 h 1898882"/>
                <a:gd name="connsiteX373" fmla="*/ 1224763 w 4011346"/>
                <a:gd name="connsiteY373" fmla="*/ 667445 h 1898882"/>
                <a:gd name="connsiteX374" fmla="*/ 1194727 w 4011346"/>
                <a:gd name="connsiteY374" fmla="*/ 630736 h 1898882"/>
                <a:gd name="connsiteX375" fmla="*/ 1164692 w 4011346"/>
                <a:gd name="connsiteY375" fmla="*/ 674120 h 1898882"/>
                <a:gd name="connsiteX376" fmla="*/ 1178041 w 4011346"/>
                <a:gd name="connsiteY376" fmla="*/ 717503 h 1898882"/>
                <a:gd name="connsiteX377" fmla="*/ 1137995 w 4011346"/>
                <a:gd name="connsiteY377" fmla="*/ 774236 h 1898882"/>
                <a:gd name="connsiteX378" fmla="*/ 1097948 w 4011346"/>
                <a:gd name="connsiteY378" fmla="*/ 830969 h 1898882"/>
                <a:gd name="connsiteX379" fmla="*/ 1007843 w 4011346"/>
                <a:gd name="connsiteY379" fmla="*/ 794260 h 1898882"/>
                <a:gd name="connsiteX380" fmla="*/ 1074587 w 4011346"/>
                <a:gd name="connsiteY380" fmla="*/ 790922 h 1898882"/>
                <a:gd name="connsiteX381" fmla="*/ 1107960 w 4011346"/>
                <a:gd name="connsiteY381" fmla="*/ 727515 h 1898882"/>
                <a:gd name="connsiteX382" fmla="*/ 1121309 w 4011346"/>
                <a:gd name="connsiteY382" fmla="*/ 684131 h 1898882"/>
                <a:gd name="connsiteX383" fmla="*/ 1127983 w 4011346"/>
                <a:gd name="connsiteY383" fmla="*/ 650759 h 1898882"/>
                <a:gd name="connsiteX384" fmla="*/ 1117971 w 4011346"/>
                <a:gd name="connsiteY384" fmla="*/ 634073 h 1898882"/>
                <a:gd name="connsiteX385" fmla="*/ 1114634 w 4011346"/>
                <a:gd name="connsiteY385" fmla="*/ 584014 h 1898882"/>
                <a:gd name="connsiteX386" fmla="*/ 1104622 w 4011346"/>
                <a:gd name="connsiteY386" fmla="*/ 503921 h 1898882"/>
                <a:gd name="connsiteX387" fmla="*/ 1101285 w 4011346"/>
                <a:gd name="connsiteY387" fmla="*/ 443851 h 1898882"/>
                <a:gd name="connsiteX388" fmla="*/ 1124646 w 4011346"/>
                <a:gd name="connsiteY388" fmla="*/ 350409 h 1898882"/>
                <a:gd name="connsiteX389" fmla="*/ 1031203 w 4011346"/>
                <a:gd name="connsiteY389" fmla="*/ 340397 h 1898882"/>
                <a:gd name="connsiteX390" fmla="*/ 1014517 w 4011346"/>
                <a:gd name="connsiteY390" fmla="*/ 397130 h 1898882"/>
                <a:gd name="connsiteX391" fmla="*/ 1024529 w 4011346"/>
                <a:gd name="connsiteY391" fmla="*/ 443851 h 1898882"/>
                <a:gd name="connsiteX392" fmla="*/ 981145 w 4011346"/>
                <a:gd name="connsiteY392" fmla="*/ 497247 h 1898882"/>
                <a:gd name="connsiteX393" fmla="*/ 991157 w 4011346"/>
                <a:gd name="connsiteY393" fmla="*/ 533956 h 1898882"/>
                <a:gd name="connsiteX394" fmla="*/ 981145 w 4011346"/>
                <a:gd name="connsiteY394" fmla="*/ 580677 h 1898882"/>
                <a:gd name="connsiteX395" fmla="*/ 1001168 w 4011346"/>
                <a:gd name="connsiteY395" fmla="*/ 604038 h 1898882"/>
                <a:gd name="connsiteX396" fmla="*/ 1017854 w 4011346"/>
                <a:gd name="connsiteY396" fmla="*/ 650759 h 1898882"/>
                <a:gd name="connsiteX397" fmla="*/ 1047890 w 4011346"/>
                <a:gd name="connsiteY397" fmla="*/ 637410 h 1898882"/>
                <a:gd name="connsiteX398" fmla="*/ 1014517 w 4011346"/>
                <a:gd name="connsiteY398" fmla="*/ 690806 h 1898882"/>
                <a:gd name="connsiteX399" fmla="*/ 957784 w 4011346"/>
                <a:gd name="connsiteY399" fmla="*/ 637410 h 1898882"/>
                <a:gd name="connsiteX400" fmla="*/ 884365 w 4011346"/>
                <a:gd name="connsiteY400" fmla="*/ 600701 h 1898882"/>
                <a:gd name="connsiteX401" fmla="*/ 824295 w 4011346"/>
                <a:gd name="connsiteY401" fmla="*/ 577340 h 1898882"/>
                <a:gd name="connsiteX402" fmla="*/ 810946 w 4011346"/>
                <a:gd name="connsiteY402" fmla="*/ 614049 h 1898882"/>
                <a:gd name="connsiteX403" fmla="*/ 827633 w 4011346"/>
                <a:gd name="connsiteY403" fmla="*/ 650759 h 1898882"/>
                <a:gd name="connsiteX404" fmla="*/ 814284 w 4011346"/>
                <a:gd name="connsiteY404" fmla="*/ 674120 h 1898882"/>
                <a:gd name="connsiteX405" fmla="*/ 800935 w 4011346"/>
                <a:gd name="connsiteY405" fmla="*/ 690806 h 1898882"/>
                <a:gd name="connsiteX406" fmla="*/ 770900 w 4011346"/>
                <a:gd name="connsiteY406" fmla="*/ 634073 h 1898882"/>
                <a:gd name="connsiteX407" fmla="*/ 744202 w 4011346"/>
                <a:gd name="connsiteY407" fmla="*/ 670782 h 1898882"/>
                <a:gd name="connsiteX408" fmla="*/ 707492 w 4011346"/>
                <a:gd name="connsiteY408" fmla="*/ 664108 h 1898882"/>
                <a:gd name="connsiteX409" fmla="*/ 654097 w 4011346"/>
                <a:gd name="connsiteY409" fmla="*/ 700817 h 1898882"/>
                <a:gd name="connsiteX410" fmla="*/ 644085 w 4011346"/>
                <a:gd name="connsiteY410" fmla="*/ 677457 h 1898882"/>
                <a:gd name="connsiteX411" fmla="*/ 654097 w 4011346"/>
                <a:gd name="connsiteY411" fmla="*/ 640747 h 1898882"/>
                <a:gd name="connsiteX412" fmla="*/ 614050 w 4011346"/>
                <a:gd name="connsiteY412" fmla="*/ 677457 h 1898882"/>
                <a:gd name="connsiteX413" fmla="*/ 594027 w 4011346"/>
                <a:gd name="connsiteY413" fmla="*/ 677457 h 1898882"/>
                <a:gd name="connsiteX414" fmla="*/ 533957 w 4011346"/>
                <a:gd name="connsiteY414" fmla="*/ 710829 h 1898882"/>
                <a:gd name="connsiteX415" fmla="*/ 510596 w 4011346"/>
                <a:gd name="connsiteY415" fmla="*/ 734190 h 1898882"/>
                <a:gd name="connsiteX416" fmla="*/ 500584 w 4011346"/>
                <a:gd name="connsiteY416" fmla="*/ 780911 h 1898882"/>
                <a:gd name="connsiteX417" fmla="*/ 450526 w 4011346"/>
                <a:gd name="connsiteY417" fmla="*/ 767562 h 1898882"/>
                <a:gd name="connsiteX418" fmla="*/ 433840 w 4011346"/>
                <a:gd name="connsiteY418" fmla="*/ 730852 h 1898882"/>
                <a:gd name="connsiteX419" fmla="*/ 467212 w 4011346"/>
                <a:gd name="connsiteY419" fmla="*/ 700817 h 1898882"/>
                <a:gd name="connsiteX420" fmla="*/ 453863 w 4011346"/>
                <a:gd name="connsiteY420" fmla="*/ 677457 h 1898882"/>
                <a:gd name="connsiteX421" fmla="*/ 390456 w 4011346"/>
                <a:gd name="connsiteY421" fmla="*/ 647422 h 1898882"/>
                <a:gd name="connsiteX422" fmla="*/ 417154 w 4011346"/>
                <a:gd name="connsiteY422" fmla="*/ 697480 h 1898882"/>
                <a:gd name="connsiteX423" fmla="*/ 407142 w 4011346"/>
                <a:gd name="connsiteY423" fmla="*/ 740864 h 1898882"/>
                <a:gd name="connsiteX424" fmla="*/ 413817 w 4011346"/>
                <a:gd name="connsiteY424" fmla="*/ 777574 h 1898882"/>
                <a:gd name="connsiteX425" fmla="*/ 427165 w 4011346"/>
                <a:gd name="connsiteY425" fmla="*/ 800934 h 1898882"/>
                <a:gd name="connsiteX426" fmla="*/ 413817 w 4011346"/>
                <a:gd name="connsiteY426" fmla="*/ 830969 h 1898882"/>
                <a:gd name="connsiteX427" fmla="*/ 390456 w 4011346"/>
                <a:gd name="connsiteY427" fmla="*/ 807609 h 1898882"/>
                <a:gd name="connsiteX428" fmla="*/ 360421 w 4011346"/>
                <a:gd name="connsiteY428" fmla="*/ 804271 h 1898882"/>
                <a:gd name="connsiteX429" fmla="*/ 333723 w 4011346"/>
                <a:gd name="connsiteY429" fmla="*/ 844318 h 1898882"/>
                <a:gd name="connsiteX430" fmla="*/ 307025 w 4011346"/>
                <a:gd name="connsiteY430" fmla="*/ 864341 h 1898882"/>
                <a:gd name="connsiteX431" fmla="*/ 320374 w 4011346"/>
                <a:gd name="connsiteY431" fmla="*/ 891039 h 1898882"/>
                <a:gd name="connsiteX432" fmla="*/ 303688 w 4011346"/>
                <a:gd name="connsiteY432" fmla="*/ 914400 h 1898882"/>
                <a:gd name="connsiteX433" fmla="*/ 233606 w 4011346"/>
                <a:gd name="connsiteY433" fmla="*/ 877690 h 1898882"/>
                <a:gd name="connsiteX434" fmla="*/ 243618 w 4011346"/>
                <a:gd name="connsiteY434" fmla="*/ 927749 h 1898882"/>
                <a:gd name="connsiteX435" fmla="*/ 263641 w 4011346"/>
                <a:gd name="connsiteY435" fmla="*/ 947772 h 1898882"/>
                <a:gd name="connsiteX436" fmla="*/ 250292 w 4011346"/>
                <a:gd name="connsiteY436" fmla="*/ 961121 h 1898882"/>
                <a:gd name="connsiteX437" fmla="*/ 193560 w 4011346"/>
                <a:gd name="connsiteY437" fmla="*/ 924411 h 1898882"/>
                <a:gd name="connsiteX438" fmla="*/ 170199 w 4011346"/>
                <a:gd name="connsiteY438" fmla="*/ 884365 h 1898882"/>
                <a:gd name="connsiteX439" fmla="*/ 170199 w 4011346"/>
                <a:gd name="connsiteY439" fmla="*/ 837644 h 1898882"/>
                <a:gd name="connsiteX440" fmla="*/ 133490 w 4011346"/>
                <a:gd name="connsiteY440" fmla="*/ 760887 h 1898882"/>
                <a:gd name="connsiteX441" fmla="*/ 196897 w 4011346"/>
                <a:gd name="connsiteY441" fmla="*/ 790922 h 1898882"/>
                <a:gd name="connsiteX442" fmla="*/ 256967 w 4011346"/>
                <a:gd name="connsiteY442" fmla="*/ 820957 h 1898882"/>
                <a:gd name="connsiteX443" fmla="*/ 293676 w 4011346"/>
                <a:gd name="connsiteY443" fmla="*/ 824295 h 1898882"/>
                <a:gd name="connsiteX444" fmla="*/ 327049 w 4011346"/>
                <a:gd name="connsiteY444" fmla="*/ 794260 h 1898882"/>
                <a:gd name="connsiteX445" fmla="*/ 343735 w 4011346"/>
                <a:gd name="connsiteY445" fmla="*/ 757550 h 1898882"/>
                <a:gd name="connsiteX446" fmla="*/ 333723 w 4011346"/>
                <a:gd name="connsiteY446" fmla="*/ 707492 h 1898882"/>
                <a:gd name="connsiteX447" fmla="*/ 290339 w 4011346"/>
                <a:gd name="connsiteY447" fmla="*/ 687468 h 1898882"/>
                <a:gd name="connsiteX448" fmla="*/ 236944 w 4011346"/>
                <a:gd name="connsiteY448" fmla="*/ 640747 h 1898882"/>
                <a:gd name="connsiteX449" fmla="*/ 133490 w 4011346"/>
                <a:gd name="connsiteY449" fmla="*/ 584014 h 1898882"/>
                <a:gd name="connsiteX0" fmla="*/ 133490 w 4011346"/>
                <a:gd name="connsiteY0" fmla="*/ 584014 h 1898882"/>
                <a:gd name="connsiteX1" fmla="*/ 46722 w 4011346"/>
                <a:gd name="connsiteY1" fmla="*/ 614049 h 1898882"/>
                <a:gd name="connsiteX2" fmla="*/ 33373 w 4011346"/>
                <a:gd name="connsiteY2" fmla="*/ 644084 h 1898882"/>
                <a:gd name="connsiteX3" fmla="*/ 43384 w 4011346"/>
                <a:gd name="connsiteY3" fmla="*/ 674120 h 1898882"/>
                <a:gd name="connsiteX4" fmla="*/ 60071 w 4011346"/>
                <a:gd name="connsiteY4" fmla="*/ 700817 h 1898882"/>
                <a:gd name="connsiteX5" fmla="*/ 73419 w 4011346"/>
                <a:gd name="connsiteY5" fmla="*/ 730852 h 1898882"/>
                <a:gd name="connsiteX6" fmla="*/ 56733 w 4011346"/>
                <a:gd name="connsiteY6" fmla="*/ 754213 h 1898882"/>
                <a:gd name="connsiteX7" fmla="*/ 76757 w 4011346"/>
                <a:gd name="connsiteY7" fmla="*/ 834306 h 1898882"/>
                <a:gd name="connsiteX8" fmla="*/ 66745 w 4011346"/>
                <a:gd name="connsiteY8" fmla="*/ 850993 h 1898882"/>
                <a:gd name="connsiteX9" fmla="*/ 70082 w 4011346"/>
                <a:gd name="connsiteY9" fmla="*/ 877690 h 1898882"/>
                <a:gd name="connsiteX10" fmla="*/ 70082 w 4011346"/>
                <a:gd name="connsiteY10" fmla="*/ 917737 h 1898882"/>
                <a:gd name="connsiteX11" fmla="*/ 80094 w 4011346"/>
                <a:gd name="connsiteY11" fmla="*/ 937760 h 1898882"/>
                <a:gd name="connsiteX12" fmla="*/ 76757 w 4011346"/>
                <a:gd name="connsiteY12" fmla="*/ 961121 h 1898882"/>
                <a:gd name="connsiteX13" fmla="*/ 106792 w 4011346"/>
                <a:gd name="connsiteY13" fmla="*/ 994493 h 1898882"/>
                <a:gd name="connsiteX14" fmla="*/ 106792 w 4011346"/>
                <a:gd name="connsiteY14" fmla="*/ 1024528 h 1898882"/>
                <a:gd name="connsiteX15" fmla="*/ 13349 w 4011346"/>
                <a:gd name="connsiteY15" fmla="*/ 1114633 h 1898882"/>
                <a:gd name="connsiteX16" fmla="*/ 33373 w 4011346"/>
                <a:gd name="connsiteY16" fmla="*/ 1148006 h 1898882"/>
                <a:gd name="connsiteX17" fmla="*/ 33373 w 4011346"/>
                <a:gd name="connsiteY17" fmla="*/ 1148006 h 1898882"/>
                <a:gd name="connsiteX18" fmla="*/ 16687 w 4011346"/>
                <a:gd name="connsiteY18" fmla="*/ 1178041 h 1898882"/>
                <a:gd name="connsiteX19" fmla="*/ 3338 w 4011346"/>
                <a:gd name="connsiteY19" fmla="*/ 1208076 h 1898882"/>
                <a:gd name="connsiteX20" fmla="*/ 0 w 4011346"/>
                <a:gd name="connsiteY20" fmla="*/ 1268146 h 1898882"/>
                <a:gd name="connsiteX21" fmla="*/ 16687 w 4011346"/>
                <a:gd name="connsiteY21" fmla="*/ 1311530 h 1898882"/>
                <a:gd name="connsiteX22" fmla="*/ 20024 w 4011346"/>
                <a:gd name="connsiteY22" fmla="*/ 1344902 h 1898882"/>
                <a:gd name="connsiteX23" fmla="*/ 56733 w 4011346"/>
                <a:gd name="connsiteY23" fmla="*/ 1354914 h 1898882"/>
                <a:gd name="connsiteX24" fmla="*/ 116803 w 4011346"/>
                <a:gd name="connsiteY24" fmla="*/ 1441682 h 1898882"/>
                <a:gd name="connsiteX25" fmla="*/ 96780 w 4011346"/>
                <a:gd name="connsiteY25" fmla="*/ 1465042 h 1898882"/>
                <a:gd name="connsiteX26" fmla="*/ 93443 w 4011346"/>
                <a:gd name="connsiteY26" fmla="*/ 1495077 h 1898882"/>
                <a:gd name="connsiteX27" fmla="*/ 120141 w 4011346"/>
                <a:gd name="connsiteY27" fmla="*/ 1498414 h 1898882"/>
                <a:gd name="connsiteX28" fmla="*/ 160187 w 4011346"/>
                <a:gd name="connsiteY28" fmla="*/ 1511763 h 1898882"/>
                <a:gd name="connsiteX29" fmla="*/ 186885 w 4011346"/>
                <a:gd name="connsiteY29" fmla="*/ 1525112 h 1898882"/>
                <a:gd name="connsiteX30" fmla="*/ 213583 w 4011346"/>
                <a:gd name="connsiteY30" fmla="*/ 1555147 h 1898882"/>
                <a:gd name="connsiteX31" fmla="*/ 243618 w 4011346"/>
                <a:gd name="connsiteY31" fmla="*/ 1558484 h 1898882"/>
                <a:gd name="connsiteX32" fmla="*/ 287002 w 4011346"/>
                <a:gd name="connsiteY32" fmla="*/ 1588520 h 1898882"/>
                <a:gd name="connsiteX33" fmla="*/ 310363 w 4011346"/>
                <a:gd name="connsiteY33" fmla="*/ 1598531 h 1898882"/>
                <a:gd name="connsiteX34" fmla="*/ 310363 w 4011346"/>
                <a:gd name="connsiteY34" fmla="*/ 1635241 h 1898882"/>
                <a:gd name="connsiteX35" fmla="*/ 270316 w 4011346"/>
                <a:gd name="connsiteY35" fmla="*/ 1675287 h 1898882"/>
                <a:gd name="connsiteX36" fmla="*/ 280327 w 4011346"/>
                <a:gd name="connsiteY36" fmla="*/ 1698648 h 1898882"/>
                <a:gd name="connsiteX37" fmla="*/ 273653 w 4011346"/>
                <a:gd name="connsiteY37" fmla="*/ 1718671 h 1898882"/>
                <a:gd name="connsiteX38" fmla="*/ 266979 w 4011346"/>
                <a:gd name="connsiteY38" fmla="*/ 1735357 h 1898882"/>
                <a:gd name="connsiteX39" fmla="*/ 240281 w 4011346"/>
                <a:gd name="connsiteY39" fmla="*/ 1775404 h 1898882"/>
                <a:gd name="connsiteX40" fmla="*/ 307025 w 4011346"/>
                <a:gd name="connsiteY40" fmla="*/ 1812114 h 1898882"/>
                <a:gd name="connsiteX41" fmla="*/ 337060 w 4011346"/>
                <a:gd name="connsiteY41" fmla="*/ 1818788 h 1898882"/>
                <a:gd name="connsiteX42" fmla="*/ 360421 w 4011346"/>
                <a:gd name="connsiteY42" fmla="*/ 1825463 h 1898882"/>
                <a:gd name="connsiteX43" fmla="*/ 380444 w 4011346"/>
                <a:gd name="connsiteY43" fmla="*/ 1832137 h 1898882"/>
                <a:gd name="connsiteX44" fmla="*/ 407142 w 4011346"/>
                <a:gd name="connsiteY44" fmla="*/ 1852160 h 1898882"/>
                <a:gd name="connsiteX45" fmla="*/ 437177 w 4011346"/>
                <a:gd name="connsiteY45" fmla="*/ 1848823 h 1898882"/>
                <a:gd name="connsiteX46" fmla="*/ 507259 w 4011346"/>
                <a:gd name="connsiteY46" fmla="*/ 1898882 h 1898882"/>
                <a:gd name="connsiteX47" fmla="*/ 517271 w 4011346"/>
                <a:gd name="connsiteY47" fmla="*/ 1885533 h 1898882"/>
                <a:gd name="connsiteX48" fmla="*/ 507259 w 4011346"/>
                <a:gd name="connsiteY48" fmla="*/ 1845486 h 1898882"/>
                <a:gd name="connsiteX49" fmla="*/ 500584 w 4011346"/>
                <a:gd name="connsiteY49" fmla="*/ 1812114 h 1898882"/>
                <a:gd name="connsiteX50" fmla="*/ 483898 w 4011346"/>
                <a:gd name="connsiteY50" fmla="*/ 1768730 h 1898882"/>
                <a:gd name="connsiteX51" fmla="*/ 513933 w 4011346"/>
                <a:gd name="connsiteY51" fmla="*/ 1748706 h 1898882"/>
                <a:gd name="connsiteX52" fmla="*/ 547306 w 4011346"/>
                <a:gd name="connsiteY52" fmla="*/ 1725346 h 1898882"/>
                <a:gd name="connsiteX53" fmla="*/ 527282 w 4011346"/>
                <a:gd name="connsiteY53" fmla="*/ 1708660 h 1898882"/>
                <a:gd name="connsiteX54" fmla="*/ 517271 w 4011346"/>
                <a:gd name="connsiteY54" fmla="*/ 1675287 h 1898882"/>
                <a:gd name="connsiteX55" fmla="*/ 480561 w 4011346"/>
                <a:gd name="connsiteY55" fmla="*/ 1658601 h 1898882"/>
                <a:gd name="connsiteX56" fmla="*/ 470549 w 4011346"/>
                <a:gd name="connsiteY56" fmla="*/ 1638578 h 1898882"/>
                <a:gd name="connsiteX57" fmla="*/ 480561 w 4011346"/>
                <a:gd name="connsiteY57" fmla="*/ 1608543 h 1898882"/>
                <a:gd name="connsiteX58" fmla="*/ 490573 w 4011346"/>
                <a:gd name="connsiteY58" fmla="*/ 1568496 h 1898882"/>
                <a:gd name="connsiteX59" fmla="*/ 513933 w 4011346"/>
                <a:gd name="connsiteY59" fmla="*/ 1588520 h 1898882"/>
                <a:gd name="connsiteX60" fmla="*/ 520608 w 4011346"/>
                <a:gd name="connsiteY60" fmla="*/ 1571833 h 1898882"/>
                <a:gd name="connsiteX61" fmla="*/ 543968 w 4011346"/>
                <a:gd name="connsiteY61" fmla="*/ 1535124 h 1898882"/>
                <a:gd name="connsiteX62" fmla="*/ 574003 w 4011346"/>
                <a:gd name="connsiteY62" fmla="*/ 1518438 h 1898882"/>
                <a:gd name="connsiteX63" fmla="*/ 590690 w 4011346"/>
                <a:gd name="connsiteY63" fmla="*/ 1531787 h 1898882"/>
                <a:gd name="connsiteX64" fmla="*/ 610713 w 4011346"/>
                <a:gd name="connsiteY64" fmla="*/ 1505089 h 1898882"/>
                <a:gd name="connsiteX65" fmla="*/ 630736 w 4011346"/>
                <a:gd name="connsiteY65" fmla="*/ 1531787 h 1898882"/>
                <a:gd name="connsiteX66" fmla="*/ 657434 w 4011346"/>
                <a:gd name="connsiteY66" fmla="*/ 1555147 h 1898882"/>
                <a:gd name="connsiteX67" fmla="*/ 674120 w 4011346"/>
                <a:gd name="connsiteY67" fmla="*/ 1561822 h 1898882"/>
                <a:gd name="connsiteX68" fmla="*/ 697481 w 4011346"/>
                <a:gd name="connsiteY68" fmla="*/ 1561822 h 1898882"/>
                <a:gd name="connsiteX69" fmla="*/ 717504 w 4011346"/>
                <a:gd name="connsiteY69" fmla="*/ 1548473 h 1898882"/>
                <a:gd name="connsiteX70" fmla="*/ 744202 w 4011346"/>
                <a:gd name="connsiteY70" fmla="*/ 1548473 h 1898882"/>
                <a:gd name="connsiteX71" fmla="*/ 760888 w 4011346"/>
                <a:gd name="connsiteY71" fmla="*/ 1545136 h 1898882"/>
                <a:gd name="connsiteX72" fmla="*/ 790923 w 4011346"/>
                <a:gd name="connsiteY72" fmla="*/ 1578508 h 1898882"/>
                <a:gd name="connsiteX73" fmla="*/ 797598 w 4011346"/>
                <a:gd name="connsiteY73" fmla="*/ 1551810 h 1898882"/>
                <a:gd name="connsiteX74" fmla="*/ 817621 w 4011346"/>
                <a:gd name="connsiteY74" fmla="*/ 1568496 h 1898882"/>
                <a:gd name="connsiteX75" fmla="*/ 837644 w 4011346"/>
                <a:gd name="connsiteY75" fmla="*/ 1545136 h 1898882"/>
                <a:gd name="connsiteX76" fmla="*/ 827633 w 4011346"/>
                <a:gd name="connsiteY76" fmla="*/ 1525112 h 1898882"/>
                <a:gd name="connsiteX77" fmla="*/ 810946 w 4011346"/>
                <a:gd name="connsiteY77" fmla="*/ 1511763 h 1898882"/>
                <a:gd name="connsiteX78" fmla="*/ 810946 w 4011346"/>
                <a:gd name="connsiteY78" fmla="*/ 1485066 h 1898882"/>
                <a:gd name="connsiteX79" fmla="*/ 810946 w 4011346"/>
                <a:gd name="connsiteY79" fmla="*/ 1471717 h 1898882"/>
                <a:gd name="connsiteX80" fmla="*/ 830970 w 4011346"/>
                <a:gd name="connsiteY80" fmla="*/ 1468379 h 1898882"/>
                <a:gd name="connsiteX81" fmla="*/ 840981 w 4011346"/>
                <a:gd name="connsiteY81" fmla="*/ 1465042 h 1898882"/>
                <a:gd name="connsiteX82" fmla="*/ 820958 w 4011346"/>
                <a:gd name="connsiteY82" fmla="*/ 1428333 h 1898882"/>
                <a:gd name="connsiteX83" fmla="*/ 854330 w 4011346"/>
                <a:gd name="connsiteY83" fmla="*/ 1421658 h 1898882"/>
                <a:gd name="connsiteX84" fmla="*/ 891040 w 4011346"/>
                <a:gd name="connsiteY84" fmla="*/ 1428333 h 1898882"/>
                <a:gd name="connsiteX85" fmla="*/ 964459 w 4011346"/>
                <a:gd name="connsiteY85" fmla="*/ 1384949 h 1898882"/>
                <a:gd name="connsiteX86" fmla="*/ 1001168 w 4011346"/>
                <a:gd name="connsiteY86" fmla="*/ 1384949 h 1898882"/>
                <a:gd name="connsiteX87" fmla="*/ 1027866 w 4011346"/>
                <a:gd name="connsiteY87" fmla="*/ 1361588 h 1898882"/>
                <a:gd name="connsiteX88" fmla="*/ 1047890 w 4011346"/>
                <a:gd name="connsiteY88" fmla="*/ 1371600 h 1898882"/>
                <a:gd name="connsiteX89" fmla="*/ 1067913 w 4011346"/>
                <a:gd name="connsiteY89" fmla="*/ 1381611 h 1898882"/>
                <a:gd name="connsiteX90" fmla="*/ 1087936 w 4011346"/>
                <a:gd name="connsiteY90" fmla="*/ 1408309 h 1898882"/>
                <a:gd name="connsiteX91" fmla="*/ 1074587 w 4011346"/>
                <a:gd name="connsiteY91" fmla="*/ 1421658 h 1898882"/>
                <a:gd name="connsiteX92" fmla="*/ 1104622 w 4011346"/>
                <a:gd name="connsiteY92" fmla="*/ 1421658 h 1898882"/>
                <a:gd name="connsiteX93" fmla="*/ 1107960 w 4011346"/>
                <a:gd name="connsiteY93" fmla="*/ 1438344 h 1898882"/>
                <a:gd name="connsiteX94" fmla="*/ 1121309 w 4011346"/>
                <a:gd name="connsiteY94" fmla="*/ 1421658 h 1898882"/>
                <a:gd name="connsiteX95" fmla="*/ 1134657 w 4011346"/>
                <a:gd name="connsiteY95" fmla="*/ 1435007 h 1898882"/>
                <a:gd name="connsiteX96" fmla="*/ 1134657 w 4011346"/>
                <a:gd name="connsiteY96" fmla="*/ 1455030 h 1898882"/>
                <a:gd name="connsiteX97" fmla="*/ 1148006 w 4011346"/>
                <a:gd name="connsiteY97" fmla="*/ 1451693 h 1898882"/>
                <a:gd name="connsiteX98" fmla="*/ 1208076 w 4011346"/>
                <a:gd name="connsiteY98" fmla="*/ 1404972 h 1898882"/>
                <a:gd name="connsiteX99" fmla="*/ 1211414 w 4011346"/>
                <a:gd name="connsiteY99" fmla="*/ 1424995 h 1898882"/>
                <a:gd name="connsiteX100" fmla="*/ 1244786 w 4011346"/>
                <a:gd name="connsiteY100" fmla="*/ 1445019 h 1898882"/>
                <a:gd name="connsiteX101" fmla="*/ 1264809 w 4011346"/>
                <a:gd name="connsiteY101" fmla="*/ 1475054 h 1898882"/>
                <a:gd name="connsiteX102" fmla="*/ 1298181 w 4011346"/>
                <a:gd name="connsiteY102" fmla="*/ 1581845 h 1898882"/>
                <a:gd name="connsiteX103" fmla="*/ 1308193 w 4011346"/>
                <a:gd name="connsiteY103" fmla="*/ 1538461 h 1898882"/>
                <a:gd name="connsiteX104" fmla="*/ 1344903 w 4011346"/>
                <a:gd name="connsiteY104" fmla="*/ 1558484 h 1898882"/>
                <a:gd name="connsiteX105" fmla="*/ 1388287 w 4011346"/>
                <a:gd name="connsiteY105" fmla="*/ 1558484 h 1898882"/>
                <a:gd name="connsiteX106" fmla="*/ 1394961 w 4011346"/>
                <a:gd name="connsiteY106" fmla="*/ 1581845 h 1898882"/>
                <a:gd name="connsiteX107" fmla="*/ 1435008 w 4011346"/>
                <a:gd name="connsiteY107" fmla="*/ 1605206 h 1898882"/>
                <a:gd name="connsiteX108" fmla="*/ 1465043 w 4011346"/>
                <a:gd name="connsiteY108" fmla="*/ 1605206 h 1898882"/>
                <a:gd name="connsiteX109" fmla="*/ 1491741 w 4011346"/>
                <a:gd name="connsiteY109" fmla="*/ 1618555 h 1898882"/>
                <a:gd name="connsiteX110" fmla="*/ 1535125 w 4011346"/>
                <a:gd name="connsiteY110" fmla="*/ 1575171 h 1898882"/>
                <a:gd name="connsiteX111" fmla="*/ 1571834 w 4011346"/>
                <a:gd name="connsiteY111" fmla="*/ 1555147 h 1898882"/>
                <a:gd name="connsiteX112" fmla="*/ 1608544 w 4011346"/>
                <a:gd name="connsiteY112" fmla="*/ 1558484 h 1898882"/>
                <a:gd name="connsiteX113" fmla="*/ 1655265 w 4011346"/>
                <a:gd name="connsiteY113" fmla="*/ 1571833 h 1898882"/>
                <a:gd name="connsiteX114" fmla="*/ 1681963 w 4011346"/>
                <a:gd name="connsiteY114" fmla="*/ 1588520 h 1898882"/>
                <a:gd name="connsiteX115" fmla="*/ 1735358 w 4011346"/>
                <a:gd name="connsiteY115" fmla="*/ 1581845 h 1898882"/>
                <a:gd name="connsiteX116" fmla="*/ 1745370 w 4011346"/>
                <a:gd name="connsiteY116" fmla="*/ 1561822 h 1898882"/>
                <a:gd name="connsiteX117" fmla="*/ 1738695 w 4011346"/>
                <a:gd name="connsiteY117" fmla="*/ 1541798 h 1898882"/>
                <a:gd name="connsiteX118" fmla="*/ 1765393 w 4011346"/>
                <a:gd name="connsiteY118" fmla="*/ 1515101 h 1898882"/>
                <a:gd name="connsiteX119" fmla="*/ 1778742 w 4011346"/>
                <a:gd name="connsiteY119" fmla="*/ 1511763 h 1898882"/>
                <a:gd name="connsiteX120" fmla="*/ 1812114 w 4011346"/>
                <a:gd name="connsiteY120" fmla="*/ 1528449 h 1898882"/>
                <a:gd name="connsiteX121" fmla="*/ 1852161 w 4011346"/>
                <a:gd name="connsiteY121" fmla="*/ 1541798 h 1898882"/>
                <a:gd name="connsiteX122" fmla="*/ 1858836 w 4011346"/>
                <a:gd name="connsiteY122" fmla="*/ 1568496 h 1898882"/>
                <a:gd name="connsiteX123" fmla="*/ 1872184 w 4011346"/>
                <a:gd name="connsiteY123" fmla="*/ 1575171 h 1898882"/>
                <a:gd name="connsiteX124" fmla="*/ 1902219 w 4011346"/>
                <a:gd name="connsiteY124" fmla="*/ 1578508 h 1898882"/>
                <a:gd name="connsiteX125" fmla="*/ 1932254 w 4011346"/>
                <a:gd name="connsiteY125" fmla="*/ 1561822 h 1898882"/>
                <a:gd name="connsiteX126" fmla="*/ 1962290 w 4011346"/>
                <a:gd name="connsiteY126" fmla="*/ 1575171 h 1898882"/>
                <a:gd name="connsiteX127" fmla="*/ 1985650 w 4011346"/>
                <a:gd name="connsiteY127" fmla="*/ 1588520 h 1898882"/>
                <a:gd name="connsiteX128" fmla="*/ 1995662 w 4011346"/>
                <a:gd name="connsiteY128" fmla="*/ 1598531 h 1898882"/>
                <a:gd name="connsiteX129" fmla="*/ 2032371 w 4011346"/>
                <a:gd name="connsiteY129" fmla="*/ 1618555 h 1898882"/>
                <a:gd name="connsiteX130" fmla="*/ 2069081 w 4011346"/>
                <a:gd name="connsiteY130" fmla="*/ 1615217 h 1898882"/>
                <a:gd name="connsiteX131" fmla="*/ 2142500 w 4011346"/>
                <a:gd name="connsiteY131" fmla="*/ 1571833 h 1898882"/>
                <a:gd name="connsiteX132" fmla="*/ 2195895 w 4011346"/>
                <a:gd name="connsiteY132" fmla="*/ 1585182 h 1898882"/>
                <a:gd name="connsiteX133" fmla="*/ 2225930 w 4011346"/>
                <a:gd name="connsiteY133" fmla="*/ 1595194 h 1898882"/>
                <a:gd name="connsiteX134" fmla="*/ 2259303 w 4011346"/>
                <a:gd name="connsiteY134" fmla="*/ 1581845 h 1898882"/>
                <a:gd name="connsiteX135" fmla="*/ 2262640 w 4011346"/>
                <a:gd name="connsiteY135" fmla="*/ 1555147 h 1898882"/>
                <a:gd name="connsiteX136" fmla="*/ 2282663 w 4011346"/>
                <a:gd name="connsiteY136" fmla="*/ 1525112 h 1898882"/>
                <a:gd name="connsiteX137" fmla="*/ 2299349 w 4011346"/>
                <a:gd name="connsiteY137" fmla="*/ 1471717 h 1898882"/>
                <a:gd name="connsiteX138" fmla="*/ 2282663 w 4011346"/>
                <a:gd name="connsiteY138" fmla="*/ 1475054 h 1898882"/>
                <a:gd name="connsiteX139" fmla="*/ 2312698 w 4011346"/>
                <a:gd name="connsiteY139" fmla="*/ 1448356 h 1898882"/>
                <a:gd name="connsiteX140" fmla="*/ 2339396 w 4011346"/>
                <a:gd name="connsiteY140" fmla="*/ 1445019 h 1898882"/>
                <a:gd name="connsiteX141" fmla="*/ 2396129 w 4011346"/>
                <a:gd name="connsiteY141" fmla="*/ 1455030 h 1898882"/>
                <a:gd name="connsiteX142" fmla="*/ 2436176 w 4011346"/>
                <a:gd name="connsiteY142" fmla="*/ 1481728 h 1898882"/>
                <a:gd name="connsiteX143" fmla="*/ 2462873 w 4011346"/>
                <a:gd name="connsiteY143" fmla="*/ 1511763 h 1898882"/>
                <a:gd name="connsiteX144" fmla="*/ 2469548 w 4011346"/>
                <a:gd name="connsiteY144" fmla="*/ 1548473 h 1898882"/>
                <a:gd name="connsiteX145" fmla="*/ 2476222 w 4011346"/>
                <a:gd name="connsiteY145" fmla="*/ 1588520 h 1898882"/>
                <a:gd name="connsiteX146" fmla="*/ 2486234 w 4011346"/>
                <a:gd name="connsiteY146" fmla="*/ 1608543 h 1898882"/>
                <a:gd name="connsiteX147" fmla="*/ 2529618 w 4011346"/>
                <a:gd name="connsiteY147" fmla="*/ 1621892 h 1898882"/>
                <a:gd name="connsiteX148" fmla="*/ 2549641 w 4011346"/>
                <a:gd name="connsiteY148" fmla="*/ 1641915 h 1898882"/>
                <a:gd name="connsiteX149" fmla="*/ 2562990 w 4011346"/>
                <a:gd name="connsiteY149" fmla="*/ 1675287 h 1898882"/>
                <a:gd name="connsiteX150" fmla="*/ 2586351 w 4011346"/>
                <a:gd name="connsiteY150" fmla="*/ 1668613 h 1898882"/>
                <a:gd name="connsiteX151" fmla="*/ 2606374 w 4011346"/>
                <a:gd name="connsiteY151" fmla="*/ 1658601 h 1898882"/>
                <a:gd name="connsiteX152" fmla="*/ 2639746 w 4011346"/>
                <a:gd name="connsiteY152" fmla="*/ 1641915 h 1898882"/>
                <a:gd name="connsiteX153" fmla="*/ 2643084 w 4011346"/>
                <a:gd name="connsiteY153" fmla="*/ 1658601 h 1898882"/>
                <a:gd name="connsiteX154" fmla="*/ 2626398 w 4011346"/>
                <a:gd name="connsiteY154" fmla="*/ 1688636 h 1898882"/>
                <a:gd name="connsiteX155" fmla="*/ 2616386 w 4011346"/>
                <a:gd name="connsiteY155" fmla="*/ 1725346 h 1898882"/>
                <a:gd name="connsiteX156" fmla="*/ 2603037 w 4011346"/>
                <a:gd name="connsiteY156" fmla="*/ 1778741 h 1898882"/>
                <a:gd name="connsiteX157" fmla="*/ 2579676 w 4011346"/>
                <a:gd name="connsiteY157" fmla="*/ 1752044 h 1898882"/>
                <a:gd name="connsiteX158" fmla="*/ 2552979 w 4011346"/>
                <a:gd name="connsiteY158" fmla="*/ 1775404 h 1898882"/>
                <a:gd name="connsiteX159" fmla="*/ 2559653 w 4011346"/>
                <a:gd name="connsiteY159" fmla="*/ 1802102 h 1898882"/>
                <a:gd name="connsiteX160" fmla="*/ 2559653 w 4011346"/>
                <a:gd name="connsiteY160" fmla="*/ 1838811 h 1898882"/>
                <a:gd name="connsiteX161" fmla="*/ 2549641 w 4011346"/>
                <a:gd name="connsiteY161" fmla="*/ 1858835 h 1898882"/>
                <a:gd name="connsiteX162" fmla="*/ 2589688 w 4011346"/>
                <a:gd name="connsiteY162" fmla="*/ 1838811 h 1898882"/>
                <a:gd name="connsiteX163" fmla="*/ 2626398 w 4011346"/>
                <a:gd name="connsiteY163" fmla="*/ 1848823 h 1898882"/>
                <a:gd name="connsiteX164" fmla="*/ 2653095 w 4011346"/>
                <a:gd name="connsiteY164" fmla="*/ 1825463 h 1898882"/>
                <a:gd name="connsiteX165" fmla="*/ 2683130 w 4011346"/>
                <a:gd name="connsiteY165" fmla="*/ 1772067 h 1898882"/>
                <a:gd name="connsiteX166" fmla="*/ 2753212 w 4011346"/>
                <a:gd name="connsiteY166" fmla="*/ 1685299 h 1898882"/>
                <a:gd name="connsiteX167" fmla="*/ 2783247 w 4011346"/>
                <a:gd name="connsiteY167" fmla="*/ 1615217 h 1898882"/>
                <a:gd name="connsiteX168" fmla="*/ 2803271 w 4011346"/>
                <a:gd name="connsiteY168" fmla="*/ 1511763 h 1898882"/>
                <a:gd name="connsiteX169" fmla="*/ 2793259 w 4011346"/>
                <a:gd name="connsiteY169" fmla="*/ 1461705 h 1898882"/>
                <a:gd name="connsiteX170" fmla="*/ 2769898 w 4011346"/>
                <a:gd name="connsiteY170" fmla="*/ 1428333 h 1898882"/>
                <a:gd name="connsiteX171" fmla="*/ 2726514 w 4011346"/>
                <a:gd name="connsiteY171" fmla="*/ 1428333 h 1898882"/>
                <a:gd name="connsiteX172" fmla="*/ 2699817 w 4011346"/>
                <a:gd name="connsiteY172" fmla="*/ 1428333 h 1898882"/>
                <a:gd name="connsiteX173" fmla="*/ 2683130 w 4011346"/>
                <a:gd name="connsiteY173" fmla="*/ 1408309 h 1898882"/>
                <a:gd name="connsiteX174" fmla="*/ 2669781 w 4011346"/>
                <a:gd name="connsiteY174" fmla="*/ 1388286 h 1898882"/>
                <a:gd name="connsiteX175" fmla="*/ 2763224 w 4011346"/>
                <a:gd name="connsiteY175" fmla="*/ 1271483 h 1898882"/>
                <a:gd name="connsiteX176" fmla="*/ 2846654 w 4011346"/>
                <a:gd name="connsiteY176" fmla="*/ 1204739 h 1898882"/>
                <a:gd name="connsiteX177" fmla="*/ 2890038 w 4011346"/>
                <a:gd name="connsiteY177" fmla="*/ 1181378 h 1898882"/>
                <a:gd name="connsiteX178" fmla="*/ 2933422 w 4011346"/>
                <a:gd name="connsiteY178" fmla="*/ 1201401 h 1898882"/>
                <a:gd name="connsiteX179" fmla="*/ 2950109 w 4011346"/>
                <a:gd name="connsiteY179" fmla="*/ 1184715 h 1898882"/>
                <a:gd name="connsiteX180" fmla="*/ 2993492 w 4011346"/>
                <a:gd name="connsiteY180" fmla="*/ 1201401 h 1898882"/>
                <a:gd name="connsiteX181" fmla="*/ 3006841 w 4011346"/>
                <a:gd name="connsiteY181" fmla="*/ 1168029 h 1898882"/>
                <a:gd name="connsiteX182" fmla="*/ 3053563 w 4011346"/>
                <a:gd name="connsiteY182" fmla="*/ 1178041 h 1898882"/>
                <a:gd name="connsiteX183" fmla="*/ 3070249 w 4011346"/>
                <a:gd name="connsiteY183" fmla="*/ 1194727 h 1898882"/>
                <a:gd name="connsiteX184" fmla="*/ 3060237 w 4011346"/>
                <a:gd name="connsiteY184" fmla="*/ 1214750 h 1898882"/>
                <a:gd name="connsiteX185" fmla="*/ 3123644 w 4011346"/>
                <a:gd name="connsiteY185" fmla="*/ 1198064 h 1898882"/>
                <a:gd name="connsiteX186" fmla="*/ 3140330 w 4011346"/>
                <a:gd name="connsiteY186" fmla="*/ 1184715 h 1898882"/>
                <a:gd name="connsiteX187" fmla="*/ 3123644 w 4011346"/>
                <a:gd name="connsiteY187" fmla="*/ 1171366 h 1898882"/>
                <a:gd name="connsiteX188" fmla="*/ 3143668 w 4011346"/>
                <a:gd name="connsiteY188" fmla="*/ 1131320 h 1898882"/>
                <a:gd name="connsiteX189" fmla="*/ 3190389 w 4011346"/>
                <a:gd name="connsiteY189" fmla="*/ 1061238 h 1898882"/>
                <a:gd name="connsiteX190" fmla="*/ 3233773 w 4011346"/>
                <a:gd name="connsiteY190" fmla="*/ 1057901 h 1898882"/>
                <a:gd name="connsiteX191" fmla="*/ 3273819 w 4011346"/>
                <a:gd name="connsiteY191" fmla="*/ 1067912 h 1898882"/>
                <a:gd name="connsiteX192" fmla="*/ 3277157 w 4011346"/>
                <a:gd name="connsiteY192" fmla="*/ 1124645 h 1898882"/>
                <a:gd name="connsiteX193" fmla="*/ 3320541 w 4011346"/>
                <a:gd name="connsiteY193" fmla="*/ 1081261 h 1898882"/>
                <a:gd name="connsiteX194" fmla="*/ 3343901 w 4011346"/>
                <a:gd name="connsiteY194" fmla="*/ 1064575 h 1898882"/>
                <a:gd name="connsiteX195" fmla="*/ 3350576 w 4011346"/>
                <a:gd name="connsiteY195" fmla="*/ 1031203 h 1898882"/>
                <a:gd name="connsiteX196" fmla="*/ 3377273 w 4011346"/>
                <a:gd name="connsiteY196" fmla="*/ 1014517 h 1898882"/>
                <a:gd name="connsiteX197" fmla="*/ 3407309 w 4011346"/>
                <a:gd name="connsiteY197" fmla="*/ 1024528 h 1898882"/>
                <a:gd name="connsiteX198" fmla="*/ 3373936 w 4011346"/>
                <a:gd name="connsiteY198" fmla="*/ 1054563 h 1898882"/>
                <a:gd name="connsiteX199" fmla="*/ 3360587 w 4011346"/>
                <a:gd name="connsiteY199" fmla="*/ 1104622 h 1898882"/>
                <a:gd name="connsiteX200" fmla="*/ 3323878 w 4011346"/>
                <a:gd name="connsiteY200" fmla="*/ 1144668 h 1898882"/>
                <a:gd name="connsiteX201" fmla="*/ 3210412 w 4011346"/>
                <a:gd name="connsiteY201" fmla="*/ 1241448 h 1898882"/>
                <a:gd name="connsiteX202" fmla="*/ 3163691 w 4011346"/>
                <a:gd name="connsiteY202" fmla="*/ 1311530 h 1898882"/>
                <a:gd name="connsiteX203" fmla="*/ 3160354 w 4011346"/>
                <a:gd name="connsiteY203" fmla="*/ 1384949 h 1898882"/>
                <a:gd name="connsiteX204" fmla="*/ 3170365 w 4011346"/>
                <a:gd name="connsiteY204" fmla="*/ 1475054 h 1898882"/>
                <a:gd name="connsiteX205" fmla="*/ 3190389 w 4011346"/>
                <a:gd name="connsiteY205" fmla="*/ 1538461 h 1898882"/>
                <a:gd name="connsiteX206" fmla="*/ 3217087 w 4011346"/>
                <a:gd name="connsiteY206" fmla="*/ 1528449 h 1898882"/>
                <a:gd name="connsiteX207" fmla="*/ 3240447 w 4011346"/>
                <a:gd name="connsiteY207" fmla="*/ 1461705 h 1898882"/>
                <a:gd name="connsiteX208" fmla="*/ 3270482 w 4011346"/>
                <a:gd name="connsiteY208" fmla="*/ 1458368 h 1898882"/>
                <a:gd name="connsiteX209" fmla="*/ 3287168 w 4011346"/>
                <a:gd name="connsiteY209" fmla="*/ 1398298 h 1898882"/>
                <a:gd name="connsiteX210" fmla="*/ 3313866 w 4011346"/>
                <a:gd name="connsiteY210" fmla="*/ 1388286 h 1898882"/>
                <a:gd name="connsiteX211" fmla="*/ 3313866 w 4011346"/>
                <a:gd name="connsiteY211" fmla="*/ 1358251 h 1898882"/>
                <a:gd name="connsiteX212" fmla="*/ 3337227 w 4011346"/>
                <a:gd name="connsiteY212" fmla="*/ 1321541 h 1898882"/>
                <a:gd name="connsiteX213" fmla="*/ 3330552 w 4011346"/>
                <a:gd name="connsiteY213" fmla="*/ 1278157 h 1898882"/>
                <a:gd name="connsiteX214" fmla="*/ 3333890 w 4011346"/>
                <a:gd name="connsiteY214" fmla="*/ 1248122 h 1898882"/>
                <a:gd name="connsiteX215" fmla="*/ 3323878 w 4011346"/>
                <a:gd name="connsiteY215" fmla="*/ 1238111 h 1898882"/>
                <a:gd name="connsiteX216" fmla="*/ 3363925 w 4011346"/>
                <a:gd name="connsiteY216" fmla="*/ 1151343 h 1898882"/>
                <a:gd name="connsiteX217" fmla="*/ 3383948 w 4011346"/>
                <a:gd name="connsiteY217" fmla="*/ 1161355 h 1898882"/>
                <a:gd name="connsiteX218" fmla="*/ 3410646 w 4011346"/>
                <a:gd name="connsiteY218" fmla="*/ 1134657 h 1898882"/>
                <a:gd name="connsiteX219" fmla="*/ 3420657 w 4011346"/>
                <a:gd name="connsiteY219" fmla="*/ 1161355 h 1898882"/>
                <a:gd name="connsiteX220" fmla="*/ 3447355 w 4011346"/>
                <a:gd name="connsiteY220" fmla="*/ 1144668 h 1898882"/>
                <a:gd name="connsiteX221" fmla="*/ 3477390 w 4011346"/>
                <a:gd name="connsiteY221" fmla="*/ 1134657 h 1898882"/>
                <a:gd name="connsiteX222" fmla="*/ 3514100 w 4011346"/>
                <a:gd name="connsiteY222" fmla="*/ 1161355 h 1898882"/>
                <a:gd name="connsiteX223" fmla="*/ 3574170 w 4011346"/>
                <a:gd name="connsiteY223" fmla="*/ 1094610 h 1898882"/>
                <a:gd name="connsiteX224" fmla="*/ 3637577 w 4011346"/>
                <a:gd name="connsiteY224" fmla="*/ 1047889 h 1898882"/>
                <a:gd name="connsiteX225" fmla="*/ 3690973 w 4011346"/>
                <a:gd name="connsiteY225" fmla="*/ 1011179 h 1898882"/>
                <a:gd name="connsiteX226" fmla="*/ 3741031 w 4011346"/>
                <a:gd name="connsiteY226" fmla="*/ 1037877 h 1898882"/>
                <a:gd name="connsiteX227" fmla="*/ 3751043 w 4011346"/>
                <a:gd name="connsiteY227" fmla="*/ 1011179 h 1898882"/>
                <a:gd name="connsiteX228" fmla="*/ 3727682 w 4011346"/>
                <a:gd name="connsiteY228" fmla="*/ 944435 h 1898882"/>
                <a:gd name="connsiteX229" fmla="*/ 3700984 w 4011346"/>
                <a:gd name="connsiteY229" fmla="*/ 927749 h 1898882"/>
                <a:gd name="connsiteX230" fmla="*/ 3697647 w 4011346"/>
                <a:gd name="connsiteY230" fmla="*/ 897714 h 1898882"/>
                <a:gd name="connsiteX231" fmla="*/ 3751043 w 4011346"/>
                <a:gd name="connsiteY231" fmla="*/ 904388 h 1898882"/>
                <a:gd name="connsiteX232" fmla="*/ 3774403 w 4011346"/>
                <a:gd name="connsiteY232" fmla="*/ 861004 h 1898882"/>
                <a:gd name="connsiteX233" fmla="*/ 3767729 w 4011346"/>
                <a:gd name="connsiteY233" fmla="*/ 834306 h 1898882"/>
                <a:gd name="connsiteX234" fmla="*/ 3794427 w 4011346"/>
                <a:gd name="connsiteY234" fmla="*/ 800934 h 1898882"/>
                <a:gd name="connsiteX235" fmla="*/ 3804438 w 4011346"/>
                <a:gd name="connsiteY235" fmla="*/ 844318 h 1898882"/>
                <a:gd name="connsiteX236" fmla="*/ 3827799 w 4011346"/>
                <a:gd name="connsiteY236" fmla="*/ 861004 h 1898882"/>
                <a:gd name="connsiteX237" fmla="*/ 3874520 w 4011346"/>
                <a:gd name="connsiteY237" fmla="*/ 881028 h 1898882"/>
                <a:gd name="connsiteX238" fmla="*/ 3894544 w 4011346"/>
                <a:gd name="connsiteY238" fmla="*/ 907725 h 1898882"/>
                <a:gd name="connsiteX239" fmla="*/ 3941265 w 4011346"/>
                <a:gd name="connsiteY239" fmla="*/ 931086 h 1898882"/>
                <a:gd name="connsiteX240" fmla="*/ 3947939 w 4011346"/>
                <a:gd name="connsiteY240" fmla="*/ 917737 h 1898882"/>
                <a:gd name="connsiteX241" fmla="*/ 3957951 w 4011346"/>
                <a:gd name="connsiteY241" fmla="*/ 854330 h 1898882"/>
                <a:gd name="connsiteX242" fmla="*/ 4004672 w 4011346"/>
                <a:gd name="connsiteY242" fmla="*/ 847655 h 1898882"/>
                <a:gd name="connsiteX243" fmla="*/ 4011346 w 4011346"/>
                <a:gd name="connsiteY243" fmla="*/ 814283 h 1898882"/>
                <a:gd name="connsiteX244" fmla="*/ 3967963 w 4011346"/>
                <a:gd name="connsiteY244" fmla="*/ 777574 h 1898882"/>
                <a:gd name="connsiteX245" fmla="*/ 3921241 w 4011346"/>
                <a:gd name="connsiteY245" fmla="*/ 760887 h 1898882"/>
                <a:gd name="connsiteX246" fmla="*/ 3907892 w 4011346"/>
                <a:gd name="connsiteY246" fmla="*/ 764225 h 1898882"/>
                <a:gd name="connsiteX247" fmla="*/ 3907892 w 4011346"/>
                <a:gd name="connsiteY247" fmla="*/ 797597 h 1898882"/>
                <a:gd name="connsiteX248" fmla="*/ 3887869 w 4011346"/>
                <a:gd name="connsiteY248" fmla="*/ 790922 h 1898882"/>
                <a:gd name="connsiteX249" fmla="*/ 3874520 w 4011346"/>
                <a:gd name="connsiteY249" fmla="*/ 737527 h 1898882"/>
                <a:gd name="connsiteX250" fmla="*/ 3817787 w 4011346"/>
                <a:gd name="connsiteY250" fmla="*/ 674120 h 1898882"/>
                <a:gd name="connsiteX251" fmla="*/ 3717671 w 4011346"/>
                <a:gd name="connsiteY251" fmla="*/ 597363 h 1898882"/>
                <a:gd name="connsiteX252" fmla="*/ 3664275 w 4011346"/>
                <a:gd name="connsiteY252" fmla="*/ 577340 h 1898882"/>
                <a:gd name="connsiteX253" fmla="*/ 3584181 w 4011346"/>
                <a:gd name="connsiteY253" fmla="*/ 570666 h 1898882"/>
                <a:gd name="connsiteX254" fmla="*/ 3520774 w 4011346"/>
                <a:gd name="connsiteY254" fmla="*/ 553979 h 1898882"/>
                <a:gd name="connsiteX255" fmla="*/ 3530786 w 4011346"/>
                <a:gd name="connsiteY255" fmla="*/ 594026 h 1898882"/>
                <a:gd name="connsiteX256" fmla="*/ 3537460 w 4011346"/>
                <a:gd name="connsiteY256" fmla="*/ 620724 h 1898882"/>
                <a:gd name="connsiteX257" fmla="*/ 3507425 w 4011346"/>
                <a:gd name="connsiteY257" fmla="*/ 644084 h 1898882"/>
                <a:gd name="connsiteX258" fmla="*/ 3477390 w 4011346"/>
                <a:gd name="connsiteY258" fmla="*/ 617387 h 1898882"/>
                <a:gd name="connsiteX259" fmla="*/ 3477390 w 4011346"/>
                <a:gd name="connsiteY259" fmla="*/ 597363 h 1898882"/>
                <a:gd name="connsiteX260" fmla="*/ 3504088 w 4011346"/>
                <a:gd name="connsiteY260" fmla="*/ 577340 h 1898882"/>
                <a:gd name="connsiteX261" fmla="*/ 3467379 w 4011346"/>
                <a:gd name="connsiteY261" fmla="*/ 563991 h 1898882"/>
                <a:gd name="connsiteX262" fmla="*/ 3450692 w 4011346"/>
                <a:gd name="connsiteY262" fmla="*/ 590689 h 1898882"/>
                <a:gd name="connsiteX263" fmla="*/ 3440681 w 4011346"/>
                <a:gd name="connsiteY263" fmla="*/ 604038 h 1898882"/>
                <a:gd name="connsiteX264" fmla="*/ 3357250 w 4011346"/>
                <a:gd name="connsiteY264" fmla="*/ 590689 h 1898882"/>
                <a:gd name="connsiteX265" fmla="*/ 3297180 w 4011346"/>
                <a:gd name="connsiteY265" fmla="*/ 597363 h 1898882"/>
                <a:gd name="connsiteX266" fmla="*/ 3267145 w 4011346"/>
                <a:gd name="connsiteY266" fmla="*/ 574003 h 1898882"/>
                <a:gd name="connsiteX267" fmla="*/ 3267145 w 4011346"/>
                <a:gd name="connsiteY267" fmla="*/ 537293 h 1898882"/>
                <a:gd name="connsiteX268" fmla="*/ 3203738 w 4011346"/>
                <a:gd name="connsiteY268" fmla="*/ 480560 h 1898882"/>
                <a:gd name="connsiteX269" fmla="*/ 3076923 w 4011346"/>
                <a:gd name="connsiteY269" fmla="*/ 487235 h 1898882"/>
                <a:gd name="connsiteX270" fmla="*/ 3043551 w 4011346"/>
                <a:gd name="connsiteY270" fmla="*/ 463874 h 1898882"/>
                <a:gd name="connsiteX271" fmla="*/ 3000167 w 4011346"/>
                <a:gd name="connsiteY271" fmla="*/ 417153 h 1898882"/>
                <a:gd name="connsiteX272" fmla="*/ 3013516 w 4011346"/>
                <a:gd name="connsiteY272" fmla="*/ 410479 h 1898882"/>
                <a:gd name="connsiteX273" fmla="*/ 3000167 w 4011346"/>
                <a:gd name="connsiteY273" fmla="*/ 390455 h 1898882"/>
                <a:gd name="connsiteX274" fmla="*/ 2970132 w 4011346"/>
                <a:gd name="connsiteY274" fmla="*/ 387118 h 1898882"/>
                <a:gd name="connsiteX275" fmla="*/ 2920073 w 4011346"/>
                <a:gd name="connsiteY275" fmla="*/ 433839 h 1898882"/>
                <a:gd name="connsiteX276" fmla="*/ 2920073 w 4011346"/>
                <a:gd name="connsiteY276" fmla="*/ 433839 h 1898882"/>
                <a:gd name="connsiteX277" fmla="*/ 2916736 w 4011346"/>
                <a:gd name="connsiteY277" fmla="*/ 383781 h 1898882"/>
                <a:gd name="connsiteX278" fmla="*/ 2936760 w 4011346"/>
                <a:gd name="connsiteY278" fmla="*/ 380444 h 1898882"/>
                <a:gd name="connsiteX279" fmla="*/ 2866678 w 4011346"/>
                <a:gd name="connsiteY279" fmla="*/ 350409 h 1898882"/>
                <a:gd name="connsiteX280" fmla="*/ 2813282 w 4011346"/>
                <a:gd name="connsiteY280" fmla="*/ 347071 h 1898882"/>
                <a:gd name="connsiteX281" fmla="*/ 2793259 w 4011346"/>
                <a:gd name="connsiteY281" fmla="*/ 370432 h 1898882"/>
                <a:gd name="connsiteX282" fmla="*/ 2743200 w 4011346"/>
                <a:gd name="connsiteY282" fmla="*/ 380444 h 1898882"/>
                <a:gd name="connsiteX283" fmla="*/ 2786584 w 4011346"/>
                <a:gd name="connsiteY283" fmla="*/ 390455 h 1898882"/>
                <a:gd name="connsiteX284" fmla="*/ 2763224 w 4011346"/>
                <a:gd name="connsiteY284" fmla="*/ 410479 h 1898882"/>
                <a:gd name="connsiteX285" fmla="*/ 2769898 w 4011346"/>
                <a:gd name="connsiteY285" fmla="*/ 460537 h 1898882"/>
                <a:gd name="connsiteX286" fmla="*/ 2749875 w 4011346"/>
                <a:gd name="connsiteY286" fmla="*/ 443851 h 1898882"/>
                <a:gd name="connsiteX287" fmla="*/ 2733189 w 4011346"/>
                <a:gd name="connsiteY287" fmla="*/ 457200 h 1898882"/>
                <a:gd name="connsiteX288" fmla="*/ 2666444 w 4011346"/>
                <a:gd name="connsiteY288" fmla="*/ 447188 h 1898882"/>
                <a:gd name="connsiteX289" fmla="*/ 2636409 w 4011346"/>
                <a:gd name="connsiteY289" fmla="*/ 457200 h 1898882"/>
                <a:gd name="connsiteX290" fmla="*/ 2603037 w 4011346"/>
                <a:gd name="connsiteY290" fmla="*/ 417153 h 1898882"/>
                <a:gd name="connsiteX291" fmla="*/ 2569665 w 4011346"/>
                <a:gd name="connsiteY291" fmla="*/ 500584 h 1898882"/>
                <a:gd name="connsiteX292" fmla="*/ 2552979 w 4011346"/>
                <a:gd name="connsiteY292" fmla="*/ 520607 h 1898882"/>
                <a:gd name="connsiteX293" fmla="*/ 2469548 w 4011346"/>
                <a:gd name="connsiteY293" fmla="*/ 383781 h 1898882"/>
                <a:gd name="connsiteX294" fmla="*/ 2446187 w 4011346"/>
                <a:gd name="connsiteY294" fmla="*/ 400467 h 1898882"/>
                <a:gd name="connsiteX295" fmla="*/ 2442850 w 4011346"/>
                <a:gd name="connsiteY295" fmla="*/ 367095 h 1898882"/>
                <a:gd name="connsiteX296" fmla="*/ 2449525 w 4011346"/>
                <a:gd name="connsiteY296" fmla="*/ 297013 h 1898882"/>
                <a:gd name="connsiteX297" fmla="*/ 2386117 w 4011346"/>
                <a:gd name="connsiteY297" fmla="*/ 270315 h 1898882"/>
                <a:gd name="connsiteX298" fmla="*/ 2369431 w 4011346"/>
                <a:gd name="connsiteY298" fmla="*/ 310362 h 1898882"/>
                <a:gd name="connsiteX299" fmla="*/ 2379443 w 4011346"/>
                <a:gd name="connsiteY299" fmla="*/ 333722 h 1898882"/>
                <a:gd name="connsiteX300" fmla="*/ 2376106 w 4011346"/>
                <a:gd name="connsiteY300" fmla="*/ 353746 h 1898882"/>
                <a:gd name="connsiteX301" fmla="*/ 2352745 w 4011346"/>
                <a:gd name="connsiteY301" fmla="*/ 330385 h 1898882"/>
                <a:gd name="connsiteX302" fmla="*/ 2316036 w 4011346"/>
                <a:gd name="connsiteY302" fmla="*/ 337060 h 1898882"/>
                <a:gd name="connsiteX303" fmla="*/ 2272652 w 4011346"/>
                <a:gd name="connsiteY303" fmla="*/ 323711 h 1898882"/>
                <a:gd name="connsiteX304" fmla="*/ 2245954 w 4011346"/>
                <a:gd name="connsiteY304" fmla="*/ 283664 h 1898882"/>
                <a:gd name="connsiteX305" fmla="*/ 2209244 w 4011346"/>
                <a:gd name="connsiteY305" fmla="*/ 280327 h 1898882"/>
                <a:gd name="connsiteX306" fmla="*/ 2159186 w 4011346"/>
                <a:gd name="connsiteY306" fmla="*/ 270315 h 1898882"/>
                <a:gd name="connsiteX307" fmla="*/ 2132488 w 4011346"/>
                <a:gd name="connsiteY307" fmla="*/ 287001 h 1898882"/>
                <a:gd name="connsiteX308" fmla="*/ 2115802 w 4011346"/>
                <a:gd name="connsiteY308" fmla="*/ 300350 h 1898882"/>
                <a:gd name="connsiteX309" fmla="*/ 2115802 w 4011346"/>
                <a:gd name="connsiteY309" fmla="*/ 270315 h 1898882"/>
                <a:gd name="connsiteX310" fmla="*/ 2082430 w 4011346"/>
                <a:gd name="connsiteY310" fmla="*/ 266978 h 1898882"/>
                <a:gd name="connsiteX311" fmla="*/ 2045720 w 4011346"/>
                <a:gd name="connsiteY311" fmla="*/ 240280 h 1898882"/>
                <a:gd name="connsiteX312" fmla="*/ 2025697 w 4011346"/>
                <a:gd name="connsiteY312" fmla="*/ 270315 h 1898882"/>
                <a:gd name="connsiteX313" fmla="*/ 2055732 w 4011346"/>
                <a:gd name="connsiteY313" fmla="*/ 266978 h 1898882"/>
                <a:gd name="connsiteX314" fmla="*/ 2045720 w 4011346"/>
                <a:gd name="connsiteY314" fmla="*/ 293676 h 1898882"/>
                <a:gd name="connsiteX315" fmla="*/ 1988987 w 4011346"/>
                <a:gd name="connsiteY315" fmla="*/ 313699 h 1898882"/>
                <a:gd name="connsiteX316" fmla="*/ 1935592 w 4011346"/>
                <a:gd name="connsiteY316" fmla="*/ 323711 h 1898882"/>
                <a:gd name="connsiteX317" fmla="*/ 1995662 w 4011346"/>
                <a:gd name="connsiteY317" fmla="*/ 266978 h 1898882"/>
                <a:gd name="connsiteX318" fmla="*/ 2055732 w 4011346"/>
                <a:gd name="connsiteY318" fmla="*/ 196896 h 1898882"/>
                <a:gd name="connsiteX319" fmla="*/ 2055732 w 4011346"/>
                <a:gd name="connsiteY319" fmla="*/ 196896 h 1898882"/>
                <a:gd name="connsiteX320" fmla="*/ 1838813 w 4011346"/>
                <a:gd name="connsiteY320" fmla="*/ 13349 h 1898882"/>
                <a:gd name="connsiteX321" fmla="*/ 1782079 w 4011346"/>
                <a:gd name="connsiteY321" fmla="*/ 0 h 1898882"/>
                <a:gd name="connsiteX322" fmla="*/ 1768731 w 4011346"/>
                <a:gd name="connsiteY322" fmla="*/ 46722 h 1898882"/>
                <a:gd name="connsiteX323" fmla="*/ 1705322 w 4011346"/>
                <a:gd name="connsiteY323" fmla="*/ 70082 h 1898882"/>
                <a:gd name="connsiteX324" fmla="*/ 1685300 w 4011346"/>
                <a:gd name="connsiteY324" fmla="*/ 43384 h 1898882"/>
                <a:gd name="connsiteX325" fmla="*/ 1615218 w 4011346"/>
                <a:gd name="connsiteY325" fmla="*/ 46722 h 1898882"/>
                <a:gd name="connsiteX326" fmla="*/ 1638579 w 4011346"/>
                <a:gd name="connsiteY326" fmla="*/ 76757 h 1898882"/>
                <a:gd name="connsiteX327" fmla="*/ 1528449 w 4011346"/>
                <a:gd name="connsiteY327" fmla="*/ 103453 h 1898882"/>
                <a:gd name="connsiteX328" fmla="*/ 1465043 w 4011346"/>
                <a:gd name="connsiteY328" fmla="*/ 186884 h 1898882"/>
                <a:gd name="connsiteX329" fmla="*/ 1448357 w 4011346"/>
                <a:gd name="connsiteY329" fmla="*/ 213582 h 1898882"/>
                <a:gd name="connsiteX330" fmla="*/ 1481729 w 4011346"/>
                <a:gd name="connsiteY330" fmla="*/ 246955 h 1898882"/>
                <a:gd name="connsiteX331" fmla="*/ 1481729 w 4011346"/>
                <a:gd name="connsiteY331" fmla="*/ 276990 h 1898882"/>
                <a:gd name="connsiteX332" fmla="*/ 1458368 w 4011346"/>
                <a:gd name="connsiteY332" fmla="*/ 280327 h 1898882"/>
                <a:gd name="connsiteX333" fmla="*/ 1458368 w 4011346"/>
                <a:gd name="connsiteY333" fmla="*/ 260303 h 1898882"/>
                <a:gd name="connsiteX334" fmla="*/ 1418322 w 4011346"/>
                <a:gd name="connsiteY334" fmla="*/ 270315 h 1898882"/>
                <a:gd name="connsiteX335" fmla="*/ 1368263 w 4011346"/>
                <a:gd name="connsiteY335" fmla="*/ 276990 h 1898882"/>
                <a:gd name="connsiteX336" fmla="*/ 1321542 w 4011346"/>
                <a:gd name="connsiteY336" fmla="*/ 283664 h 1898882"/>
                <a:gd name="connsiteX337" fmla="*/ 1318205 w 4011346"/>
                <a:gd name="connsiteY337" fmla="*/ 370432 h 1898882"/>
                <a:gd name="connsiteX338" fmla="*/ 1358252 w 4011346"/>
                <a:gd name="connsiteY338" fmla="*/ 393793 h 1898882"/>
                <a:gd name="connsiteX339" fmla="*/ 1374938 w 4011346"/>
                <a:gd name="connsiteY339" fmla="*/ 423828 h 1898882"/>
                <a:gd name="connsiteX340" fmla="*/ 1384949 w 4011346"/>
                <a:gd name="connsiteY340" fmla="*/ 447188 h 1898882"/>
                <a:gd name="connsiteX341" fmla="*/ 1394961 w 4011346"/>
                <a:gd name="connsiteY341" fmla="*/ 497247 h 1898882"/>
                <a:gd name="connsiteX342" fmla="*/ 1384949 w 4011346"/>
                <a:gd name="connsiteY342" fmla="*/ 527282 h 1898882"/>
                <a:gd name="connsiteX343" fmla="*/ 1358252 w 4011346"/>
                <a:gd name="connsiteY343" fmla="*/ 493909 h 1898882"/>
                <a:gd name="connsiteX344" fmla="*/ 1361589 w 4011346"/>
                <a:gd name="connsiteY344" fmla="*/ 463874 h 1898882"/>
                <a:gd name="connsiteX345" fmla="*/ 1351577 w 4011346"/>
                <a:gd name="connsiteY345" fmla="*/ 423828 h 1898882"/>
                <a:gd name="connsiteX346" fmla="*/ 1328217 w 4011346"/>
                <a:gd name="connsiteY346" fmla="*/ 430502 h 1898882"/>
                <a:gd name="connsiteX347" fmla="*/ 1281495 w 4011346"/>
                <a:gd name="connsiteY347" fmla="*/ 393793 h 1898882"/>
                <a:gd name="connsiteX348" fmla="*/ 1241449 w 4011346"/>
                <a:gd name="connsiteY348" fmla="*/ 390455 h 1898882"/>
                <a:gd name="connsiteX349" fmla="*/ 1241449 w 4011346"/>
                <a:gd name="connsiteY349" fmla="*/ 437176 h 1898882"/>
                <a:gd name="connsiteX350" fmla="*/ 1201402 w 4011346"/>
                <a:gd name="connsiteY350" fmla="*/ 417153 h 1898882"/>
                <a:gd name="connsiteX351" fmla="*/ 1228100 w 4011346"/>
                <a:gd name="connsiteY351" fmla="*/ 467211 h 1898882"/>
                <a:gd name="connsiteX352" fmla="*/ 1258135 w 4011346"/>
                <a:gd name="connsiteY352" fmla="*/ 477223 h 1898882"/>
                <a:gd name="connsiteX353" fmla="*/ 1258135 w 4011346"/>
                <a:gd name="connsiteY353" fmla="*/ 497247 h 1898882"/>
                <a:gd name="connsiteX354" fmla="*/ 1198065 w 4011346"/>
                <a:gd name="connsiteY354" fmla="*/ 473886 h 1898882"/>
                <a:gd name="connsiteX355" fmla="*/ 1181379 w 4011346"/>
                <a:gd name="connsiteY355" fmla="*/ 473886 h 1898882"/>
                <a:gd name="connsiteX356" fmla="*/ 1178041 w 4011346"/>
                <a:gd name="connsiteY356" fmla="*/ 430502 h 1898882"/>
                <a:gd name="connsiteX357" fmla="*/ 1171367 w 4011346"/>
                <a:gd name="connsiteY357" fmla="*/ 343734 h 1898882"/>
                <a:gd name="connsiteX358" fmla="*/ 1161355 w 4011346"/>
                <a:gd name="connsiteY358" fmla="*/ 413816 h 1898882"/>
                <a:gd name="connsiteX359" fmla="*/ 1137995 w 4011346"/>
                <a:gd name="connsiteY359" fmla="*/ 443851 h 1898882"/>
                <a:gd name="connsiteX360" fmla="*/ 1158018 w 4011346"/>
                <a:gd name="connsiteY360" fmla="*/ 490572 h 1898882"/>
                <a:gd name="connsiteX361" fmla="*/ 1158018 w 4011346"/>
                <a:gd name="connsiteY361" fmla="*/ 523944 h 1898882"/>
                <a:gd name="connsiteX362" fmla="*/ 1141332 w 4011346"/>
                <a:gd name="connsiteY362" fmla="*/ 574003 h 1898882"/>
                <a:gd name="connsiteX363" fmla="*/ 1154681 w 4011346"/>
                <a:gd name="connsiteY363" fmla="*/ 607375 h 1898882"/>
                <a:gd name="connsiteX364" fmla="*/ 1184716 w 4011346"/>
                <a:gd name="connsiteY364" fmla="*/ 614049 h 1898882"/>
                <a:gd name="connsiteX365" fmla="*/ 1221425 w 4011346"/>
                <a:gd name="connsiteY365" fmla="*/ 620724 h 1898882"/>
                <a:gd name="connsiteX366" fmla="*/ 1241449 w 4011346"/>
                <a:gd name="connsiteY366" fmla="*/ 644084 h 1898882"/>
                <a:gd name="connsiteX367" fmla="*/ 1258135 w 4011346"/>
                <a:gd name="connsiteY367" fmla="*/ 687468 h 1898882"/>
                <a:gd name="connsiteX368" fmla="*/ 1258135 w 4011346"/>
                <a:gd name="connsiteY368" fmla="*/ 687468 h 1898882"/>
                <a:gd name="connsiteX369" fmla="*/ 1254798 w 4011346"/>
                <a:gd name="connsiteY369" fmla="*/ 720841 h 1898882"/>
                <a:gd name="connsiteX370" fmla="*/ 1274821 w 4011346"/>
                <a:gd name="connsiteY370" fmla="*/ 740864 h 1898882"/>
                <a:gd name="connsiteX371" fmla="*/ 1244786 w 4011346"/>
                <a:gd name="connsiteY371" fmla="*/ 747539 h 1898882"/>
                <a:gd name="connsiteX372" fmla="*/ 1224763 w 4011346"/>
                <a:gd name="connsiteY372" fmla="*/ 707492 h 1898882"/>
                <a:gd name="connsiteX373" fmla="*/ 1224763 w 4011346"/>
                <a:gd name="connsiteY373" fmla="*/ 667445 h 1898882"/>
                <a:gd name="connsiteX374" fmla="*/ 1194727 w 4011346"/>
                <a:gd name="connsiteY374" fmla="*/ 630736 h 1898882"/>
                <a:gd name="connsiteX375" fmla="*/ 1164692 w 4011346"/>
                <a:gd name="connsiteY375" fmla="*/ 674120 h 1898882"/>
                <a:gd name="connsiteX376" fmla="*/ 1178041 w 4011346"/>
                <a:gd name="connsiteY376" fmla="*/ 717503 h 1898882"/>
                <a:gd name="connsiteX377" fmla="*/ 1137995 w 4011346"/>
                <a:gd name="connsiteY377" fmla="*/ 774236 h 1898882"/>
                <a:gd name="connsiteX378" fmla="*/ 1097948 w 4011346"/>
                <a:gd name="connsiteY378" fmla="*/ 830969 h 1898882"/>
                <a:gd name="connsiteX379" fmla="*/ 1007843 w 4011346"/>
                <a:gd name="connsiteY379" fmla="*/ 794260 h 1898882"/>
                <a:gd name="connsiteX380" fmla="*/ 1074587 w 4011346"/>
                <a:gd name="connsiteY380" fmla="*/ 790922 h 1898882"/>
                <a:gd name="connsiteX381" fmla="*/ 1107960 w 4011346"/>
                <a:gd name="connsiteY381" fmla="*/ 727515 h 1898882"/>
                <a:gd name="connsiteX382" fmla="*/ 1121309 w 4011346"/>
                <a:gd name="connsiteY382" fmla="*/ 684131 h 1898882"/>
                <a:gd name="connsiteX383" fmla="*/ 1127983 w 4011346"/>
                <a:gd name="connsiteY383" fmla="*/ 650759 h 1898882"/>
                <a:gd name="connsiteX384" fmla="*/ 1117971 w 4011346"/>
                <a:gd name="connsiteY384" fmla="*/ 634073 h 1898882"/>
                <a:gd name="connsiteX385" fmla="*/ 1114634 w 4011346"/>
                <a:gd name="connsiteY385" fmla="*/ 584014 h 1898882"/>
                <a:gd name="connsiteX386" fmla="*/ 1104622 w 4011346"/>
                <a:gd name="connsiteY386" fmla="*/ 503921 h 1898882"/>
                <a:gd name="connsiteX387" fmla="*/ 1101285 w 4011346"/>
                <a:gd name="connsiteY387" fmla="*/ 443851 h 1898882"/>
                <a:gd name="connsiteX388" fmla="*/ 1124646 w 4011346"/>
                <a:gd name="connsiteY388" fmla="*/ 350409 h 1898882"/>
                <a:gd name="connsiteX389" fmla="*/ 1031203 w 4011346"/>
                <a:gd name="connsiteY389" fmla="*/ 340397 h 1898882"/>
                <a:gd name="connsiteX390" fmla="*/ 1014517 w 4011346"/>
                <a:gd name="connsiteY390" fmla="*/ 397130 h 1898882"/>
                <a:gd name="connsiteX391" fmla="*/ 1024529 w 4011346"/>
                <a:gd name="connsiteY391" fmla="*/ 443851 h 1898882"/>
                <a:gd name="connsiteX392" fmla="*/ 981145 w 4011346"/>
                <a:gd name="connsiteY392" fmla="*/ 497247 h 1898882"/>
                <a:gd name="connsiteX393" fmla="*/ 991157 w 4011346"/>
                <a:gd name="connsiteY393" fmla="*/ 533956 h 1898882"/>
                <a:gd name="connsiteX394" fmla="*/ 981145 w 4011346"/>
                <a:gd name="connsiteY394" fmla="*/ 580677 h 1898882"/>
                <a:gd name="connsiteX395" fmla="*/ 1001168 w 4011346"/>
                <a:gd name="connsiteY395" fmla="*/ 604038 h 1898882"/>
                <a:gd name="connsiteX396" fmla="*/ 1017854 w 4011346"/>
                <a:gd name="connsiteY396" fmla="*/ 650759 h 1898882"/>
                <a:gd name="connsiteX397" fmla="*/ 1047890 w 4011346"/>
                <a:gd name="connsiteY397" fmla="*/ 637410 h 1898882"/>
                <a:gd name="connsiteX398" fmla="*/ 1014517 w 4011346"/>
                <a:gd name="connsiteY398" fmla="*/ 690806 h 1898882"/>
                <a:gd name="connsiteX399" fmla="*/ 957784 w 4011346"/>
                <a:gd name="connsiteY399" fmla="*/ 637410 h 1898882"/>
                <a:gd name="connsiteX400" fmla="*/ 884365 w 4011346"/>
                <a:gd name="connsiteY400" fmla="*/ 600701 h 1898882"/>
                <a:gd name="connsiteX401" fmla="*/ 824295 w 4011346"/>
                <a:gd name="connsiteY401" fmla="*/ 577340 h 1898882"/>
                <a:gd name="connsiteX402" fmla="*/ 810946 w 4011346"/>
                <a:gd name="connsiteY402" fmla="*/ 614049 h 1898882"/>
                <a:gd name="connsiteX403" fmla="*/ 827633 w 4011346"/>
                <a:gd name="connsiteY403" fmla="*/ 650759 h 1898882"/>
                <a:gd name="connsiteX404" fmla="*/ 814284 w 4011346"/>
                <a:gd name="connsiteY404" fmla="*/ 674120 h 1898882"/>
                <a:gd name="connsiteX405" fmla="*/ 800935 w 4011346"/>
                <a:gd name="connsiteY405" fmla="*/ 690806 h 1898882"/>
                <a:gd name="connsiteX406" fmla="*/ 770900 w 4011346"/>
                <a:gd name="connsiteY406" fmla="*/ 634073 h 1898882"/>
                <a:gd name="connsiteX407" fmla="*/ 744202 w 4011346"/>
                <a:gd name="connsiteY407" fmla="*/ 670782 h 1898882"/>
                <a:gd name="connsiteX408" fmla="*/ 707492 w 4011346"/>
                <a:gd name="connsiteY408" fmla="*/ 664108 h 1898882"/>
                <a:gd name="connsiteX409" fmla="*/ 654097 w 4011346"/>
                <a:gd name="connsiteY409" fmla="*/ 700817 h 1898882"/>
                <a:gd name="connsiteX410" fmla="*/ 644085 w 4011346"/>
                <a:gd name="connsiteY410" fmla="*/ 677457 h 1898882"/>
                <a:gd name="connsiteX411" fmla="*/ 654097 w 4011346"/>
                <a:gd name="connsiteY411" fmla="*/ 640747 h 1898882"/>
                <a:gd name="connsiteX412" fmla="*/ 614050 w 4011346"/>
                <a:gd name="connsiteY412" fmla="*/ 677457 h 1898882"/>
                <a:gd name="connsiteX413" fmla="*/ 594027 w 4011346"/>
                <a:gd name="connsiteY413" fmla="*/ 677457 h 1898882"/>
                <a:gd name="connsiteX414" fmla="*/ 533957 w 4011346"/>
                <a:gd name="connsiteY414" fmla="*/ 710829 h 1898882"/>
                <a:gd name="connsiteX415" fmla="*/ 510596 w 4011346"/>
                <a:gd name="connsiteY415" fmla="*/ 734190 h 1898882"/>
                <a:gd name="connsiteX416" fmla="*/ 500584 w 4011346"/>
                <a:gd name="connsiteY416" fmla="*/ 780911 h 1898882"/>
                <a:gd name="connsiteX417" fmla="*/ 450526 w 4011346"/>
                <a:gd name="connsiteY417" fmla="*/ 767562 h 1898882"/>
                <a:gd name="connsiteX418" fmla="*/ 433840 w 4011346"/>
                <a:gd name="connsiteY418" fmla="*/ 730852 h 1898882"/>
                <a:gd name="connsiteX419" fmla="*/ 467212 w 4011346"/>
                <a:gd name="connsiteY419" fmla="*/ 700817 h 1898882"/>
                <a:gd name="connsiteX420" fmla="*/ 453863 w 4011346"/>
                <a:gd name="connsiteY420" fmla="*/ 677457 h 1898882"/>
                <a:gd name="connsiteX421" fmla="*/ 390456 w 4011346"/>
                <a:gd name="connsiteY421" fmla="*/ 647422 h 1898882"/>
                <a:gd name="connsiteX422" fmla="*/ 417154 w 4011346"/>
                <a:gd name="connsiteY422" fmla="*/ 697480 h 1898882"/>
                <a:gd name="connsiteX423" fmla="*/ 407142 w 4011346"/>
                <a:gd name="connsiteY423" fmla="*/ 740864 h 1898882"/>
                <a:gd name="connsiteX424" fmla="*/ 413817 w 4011346"/>
                <a:gd name="connsiteY424" fmla="*/ 777574 h 1898882"/>
                <a:gd name="connsiteX425" fmla="*/ 427165 w 4011346"/>
                <a:gd name="connsiteY425" fmla="*/ 800934 h 1898882"/>
                <a:gd name="connsiteX426" fmla="*/ 413817 w 4011346"/>
                <a:gd name="connsiteY426" fmla="*/ 830969 h 1898882"/>
                <a:gd name="connsiteX427" fmla="*/ 390456 w 4011346"/>
                <a:gd name="connsiteY427" fmla="*/ 807609 h 1898882"/>
                <a:gd name="connsiteX428" fmla="*/ 360421 w 4011346"/>
                <a:gd name="connsiteY428" fmla="*/ 804271 h 1898882"/>
                <a:gd name="connsiteX429" fmla="*/ 333723 w 4011346"/>
                <a:gd name="connsiteY429" fmla="*/ 844318 h 1898882"/>
                <a:gd name="connsiteX430" fmla="*/ 307025 w 4011346"/>
                <a:gd name="connsiteY430" fmla="*/ 864341 h 1898882"/>
                <a:gd name="connsiteX431" fmla="*/ 320374 w 4011346"/>
                <a:gd name="connsiteY431" fmla="*/ 891039 h 1898882"/>
                <a:gd name="connsiteX432" fmla="*/ 303688 w 4011346"/>
                <a:gd name="connsiteY432" fmla="*/ 914400 h 1898882"/>
                <a:gd name="connsiteX433" fmla="*/ 233606 w 4011346"/>
                <a:gd name="connsiteY433" fmla="*/ 877690 h 1898882"/>
                <a:gd name="connsiteX434" fmla="*/ 243618 w 4011346"/>
                <a:gd name="connsiteY434" fmla="*/ 927749 h 1898882"/>
                <a:gd name="connsiteX435" fmla="*/ 263641 w 4011346"/>
                <a:gd name="connsiteY435" fmla="*/ 947772 h 1898882"/>
                <a:gd name="connsiteX436" fmla="*/ 250292 w 4011346"/>
                <a:gd name="connsiteY436" fmla="*/ 961121 h 1898882"/>
                <a:gd name="connsiteX437" fmla="*/ 193560 w 4011346"/>
                <a:gd name="connsiteY437" fmla="*/ 924411 h 1898882"/>
                <a:gd name="connsiteX438" fmla="*/ 170199 w 4011346"/>
                <a:gd name="connsiteY438" fmla="*/ 884365 h 1898882"/>
                <a:gd name="connsiteX439" fmla="*/ 170199 w 4011346"/>
                <a:gd name="connsiteY439" fmla="*/ 837644 h 1898882"/>
                <a:gd name="connsiteX440" fmla="*/ 133490 w 4011346"/>
                <a:gd name="connsiteY440" fmla="*/ 760887 h 1898882"/>
                <a:gd name="connsiteX441" fmla="*/ 196897 w 4011346"/>
                <a:gd name="connsiteY441" fmla="*/ 790922 h 1898882"/>
                <a:gd name="connsiteX442" fmla="*/ 256967 w 4011346"/>
                <a:gd name="connsiteY442" fmla="*/ 820957 h 1898882"/>
                <a:gd name="connsiteX443" fmla="*/ 293676 w 4011346"/>
                <a:gd name="connsiteY443" fmla="*/ 824295 h 1898882"/>
                <a:gd name="connsiteX444" fmla="*/ 327049 w 4011346"/>
                <a:gd name="connsiteY444" fmla="*/ 794260 h 1898882"/>
                <a:gd name="connsiteX445" fmla="*/ 343735 w 4011346"/>
                <a:gd name="connsiteY445" fmla="*/ 757550 h 1898882"/>
                <a:gd name="connsiteX446" fmla="*/ 333723 w 4011346"/>
                <a:gd name="connsiteY446" fmla="*/ 707492 h 1898882"/>
                <a:gd name="connsiteX447" fmla="*/ 290339 w 4011346"/>
                <a:gd name="connsiteY447" fmla="*/ 687468 h 1898882"/>
                <a:gd name="connsiteX448" fmla="*/ 236944 w 4011346"/>
                <a:gd name="connsiteY448" fmla="*/ 640747 h 1898882"/>
                <a:gd name="connsiteX449" fmla="*/ 133490 w 4011346"/>
                <a:gd name="connsiteY449" fmla="*/ 584014 h 1898882"/>
                <a:gd name="connsiteX0" fmla="*/ 133490 w 4011346"/>
                <a:gd name="connsiteY0" fmla="*/ 584014 h 1898882"/>
                <a:gd name="connsiteX1" fmla="*/ 46722 w 4011346"/>
                <a:gd name="connsiteY1" fmla="*/ 614049 h 1898882"/>
                <a:gd name="connsiteX2" fmla="*/ 33373 w 4011346"/>
                <a:gd name="connsiteY2" fmla="*/ 644084 h 1898882"/>
                <a:gd name="connsiteX3" fmla="*/ 43384 w 4011346"/>
                <a:gd name="connsiteY3" fmla="*/ 674120 h 1898882"/>
                <a:gd name="connsiteX4" fmla="*/ 60071 w 4011346"/>
                <a:gd name="connsiteY4" fmla="*/ 700817 h 1898882"/>
                <a:gd name="connsiteX5" fmla="*/ 73419 w 4011346"/>
                <a:gd name="connsiteY5" fmla="*/ 730852 h 1898882"/>
                <a:gd name="connsiteX6" fmla="*/ 56733 w 4011346"/>
                <a:gd name="connsiteY6" fmla="*/ 754213 h 1898882"/>
                <a:gd name="connsiteX7" fmla="*/ 76757 w 4011346"/>
                <a:gd name="connsiteY7" fmla="*/ 834306 h 1898882"/>
                <a:gd name="connsiteX8" fmla="*/ 66745 w 4011346"/>
                <a:gd name="connsiteY8" fmla="*/ 850993 h 1898882"/>
                <a:gd name="connsiteX9" fmla="*/ 70082 w 4011346"/>
                <a:gd name="connsiteY9" fmla="*/ 877690 h 1898882"/>
                <a:gd name="connsiteX10" fmla="*/ 70082 w 4011346"/>
                <a:gd name="connsiteY10" fmla="*/ 917737 h 1898882"/>
                <a:gd name="connsiteX11" fmla="*/ 80094 w 4011346"/>
                <a:gd name="connsiteY11" fmla="*/ 937760 h 1898882"/>
                <a:gd name="connsiteX12" fmla="*/ 76757 w 4011346"/>
                <a:gd name="connsiteY12" fmla="*/ 961121 h 1898882"/>
                <a:gd name="connsiteX13" fmla="*/ 106792 w 4011346"/>
                <a:gd name="connsiteY13" fmla="*/ 994493 h 1898882"/>
                <a:gd name="connsiteX14" fmla="*/ 106792 w 4011346"/>
                <a:gd name="connsiteY14" fmla="*/ 1024528 h 1898882"/>
                <a:gd name="connsiteX15" fmla="*/ 13349 w 4011346"/>
                <a:gd name="connsiteY15" fmla="*/ 1114633 h 1898882"/>
                <a:gd name="connsiteX16" fmla="*/ 33373 w 4011346"/>
                <a:gd name="connsiteY16" fmla="*/ 1148006 h 1898882"/>
                <a:gd name="connsiteX17" fmla="*/ 33373 w 4011346"/>
                <a:gd name="connsiteY17" fmla="*/ 1148006 h 1898882"/>
                <a:gd name="connsiteX18" fmla="*/ 16687 w 4011346"/>
                <a:gd name="connsiteY18" fmla="*/ 1178041 h 1898882"/>
                <a:gd name="connsiteX19" fmla="*/ 3338 w 4011346"/>
                <a:gd name="connsiteY19" fmla="*/ 1208076 h 1898882"/>
                <a:gd name="connsiteX20" fmla="*/ 0 w 4011346"/>
                <a:gd name="connsiteY20" fmla="*/ 1268146 h 1898882"/>
                <a:gd name="connsiteX21" fmla="*/ 16687 w 4011346"/>
                <a:gd name="connsiteY21" fmla="*/ 1311530 h 1898882"/>
                <a:gd name="connsiteX22" fmla="*/ 20024 w 4011346"/>
                <a:gd name="connsiteY22" fmla="*/ 1344902 h 1898882"/>
                <a:gd name="connsiteX23" fmla="*/ 56733 w 4011346"/>
                <a:gd name="connsiteY23" fmla="*/ 1354914 h 1898882"/>
                <a:gd name="connsiteX24" fmla="*/ 116803 w 4011346"/>
                <a:gd name="connsiteY24" fmla="*/ 1441682 h 1898882"/>
                <a:gd name="connsiteX25" fmla="*/ 96780 w 4011346"/>
                <a:gd name="connsiteY25" fmla="*/ 1465042 h 1898882"/>
                <a:gd name="connsiteX26" fmla="*/ 93443 w 4011346"/>
                <a:gd name="connsiteY26" fmla="*/ 1495077 h 1898882"/>
                <a:gd name="connsiteX27" fmla="*/ 120141 w 4011346"/>
                <a:gd name="connsiteY27" fmla="*/ 1498414 h 1898882"/>
                <a:gd name="connsiteX28" fmla="*/ 160187 w 4011346"/>
                <a:gd name="connsiteY28" fmla="*/ 1511763 h 1898882"/>
                <a:gd name="connsiteX29" fmla="*/ 186885 w 4011346"/>
                <a:gd name="connsiteY29" fmla="*/ 1525112 h 1898882"/>
                <a:gd name="connsiteX30" fmla="*/ 213583 w 4011346"/>
                <a:gd name="connsiteY30" fmla="*/ 1555147 h 1898882"/>
                <a:gd name="connsiteX31" fmla="*/ 243618 w 4011346"/>
                <a:gd name="connsiteY31" fmla="*/ 1558484 h 1898882"/>
                <a:gd name="connsiteX32" fmla="*/ 287002 w 4011346"/>
                <a:gd name="connsiteY32" fmla="*/ 1588520 h 1898882"/>
                <a:gd name="connsiteX33" fmla="*/ 310363 w 4011346"/>
                <a:gd name="connsiteY33" fmla="*/ 1598531 h 1898882"/>
                <a:gd name="connsiteX34" fmla="*/ 310363 w 4011346"/>
                <a:gd name="connsiteY34" fmla="*/ 1635241 h 1898882"/>
                <a:gd name="connsiteX35" fmla="*/ 270316 w 4011346"/>
                <a:gd name="connsiteY35" fmla="*/ 1675287 h 1898882"/>
                <a:gd name="connsiteX36" fmla="*/ 280327 w 4011346"/>
                <a:gd name="connsiteY36" fmla="*/ 1698648 h 1898882"/>
                <a:gd name="connsiteX37" fmla="*/ 273653 w 4011346"/>
                <a:gd name="connsiteY37" fmla="*/ 1718671 h 1898882"/>
                <a:gd name="connsiteX38" fmla="*/ 266979 w 4011346"/>
                <a:gd name="connsiteY38" fmla="*/ 1735357 h 1898882"/>
                <a:gd name="connsiteX39" fmla="*/ 240281 w 4011346"/>
                <a:gd name="connsiteY39" fmla="*/ 1775404 h 1898882"/>
                <a:gd name="connsiteX40" fmla="*/ 307025 w 4011346"/>
                <a:gd name="connsiteY40" fmla="*/ 1812114 h 1898882"/>
                <a:gd name="connsiteX41" fmla="*/ 337060 w 4011346"/>
                <a:gd name="connsiteY41" fmla="*/ 1818788 h 1898882"/>
                <a:gd name="connsiteX42" fmla="*/ 360421 w 4011346"/>
                <a:gd name="connsiteY42" fmla="*/ 1825463 h 1898882"/>
                <a:gd name="connsiteX43" fmla="*/ 380444 w 4011346"/>
                <a:gd name="connsiteY43" fmla="*/ 1832137 h 1898882"/>
                <a:gd name="connsiteX44" fmla="*/ 407142 w 4011346"/>
                <a:gd name="connsiteY44" fmla="*/ 1852160 h 1898882"/>
                <a:gd name="connsiteX45" fmla="*/ 437177 w 4011346"/>
                <a:gd name="connsiteY45" fmla="*/ 1848823 h 1898882"/>
                <a:gd name="connsiteX46" fmla="*/ 507259 w 4011346"/>
                <a:gd name="connsiteY46" fmla="*/ 1898882 h 1898882"/>
                <a:gd name="connsiteX47" fmla="*/ 517271 w 4011346"/>
                <a:gd name="connsiteY47" fmla="*/ 1885533 h 1898882"/>
                <a:gd name="connsiteX48" fmla="*/ 507259 w 4011346"/>
                <a:gd name="connsiteY48" fmla="*/ 1845486 h 1898882"/>
                <a:gd name="connsiteX49" fmla="*/ 500584 w 4011346"/>
                <a:gd name="connsiteY49" fmla="*/ 1812114 h 1898882"/>
                <a:gd name="connsiteX50" fmla="*/ 483898 w 4011346"/>
                <a:gd name="connsiteY50" fmla="*/ 1768730 h 1898882"/>
                <a:gd name="connsiteX51" fmla="*/ 513933 w 4011346"/>
                <a:gd name="connsiteY51" fmla="*/ 1748706 h 1898882"/>
                <a:gd name="connsiteX52" fmla="*/ 547306 w 4011346"/>
                <a:gd name="connsiteY52" fmla="*/ 1725346 h 1898882"/>
                <a:gd name="connsiteX53" fmla="*/ 527282 w 4011346"/>
                <a:gd name="connsiteY53" fmla="*/ 1708660 h 1898882"/>
                <a:gd name="connsiteX54" fmla="*/ 517271 w 4011346"/>
                <a:gd name="connsiteY54" fmla="*/ 1675287 h 1898882"/>
                <a:gd name="connsiteX55" fmla="*/ 480561 w 4011346"/>
                <a:gd name="connsiteY55" fmla="*/ 1658601 h 1898882"/>
                <a:gd name="connsiteX56" fmla="*/ 470549 w 4011346"/>
                <a:gd name="connsiteY56" fmla="*/ 1638578 h 1898882"/>
                <a:gd name="connsiteX57" fmla="*/ 480561 w 4011346"/>
                <a:gd name="connsiteY57" fmla="*/ 1608543 h 1898882"/>
                <a:gd name="connsiteX58" fmla="*/ 490573 w 4011346"/>
                <a:gd name="connsiteY58" fmla="*/ 1568496 h 1898882"/>
                <a:gd name="connsiteX59" fmla="*/ 513933 w 4011346"/>
                <a:gd name="connsiteY59" fmla="*/ 1588520 h 1898882"/>
                <a:gd name="connsiteX60" fmla="*/ 520608 w 4011346"/>
                <a:gd name="connsiteY60" fmla="*/ 1571833 h 1898882"/>
                <a:gd name="connsiteX61" fmla="*/ 543968 w 4011346"/>
                <a:gd name="connsiteY61" fmla="*/ 1535124 h 1898882"/>
                <a:gd name="connsiteX62" fmla="*/ 574003 w 4011346"/>
                <a:gd name="connsiteY62" fmla="*/ 1518438 h 1898882"/>
                <a:gd name="connsiteX63" fmla="*/ 590690 w 4011346"/>
                <a:gd name="connsiteY63" fmla="*/ 1531787 h 1898882"/>
                <a:gd name="connsiteX64" fmla="*/ 610713 w 4011346"/>
                <a:gd name="connsiteY64" fmla="*/ 1505089 h 1898882"/>
                <a:gd name="connsiteX65" fmla="*/ 630736 w 4011346"/>
                <a:gd name="connsiteY65" fmla="*/ 1531787 h 1898882"/>
                <a:gd name="connsiteX66" fmla="*/ 657434 w 4011346"/>
                <a:gd name="connsiteY66" fmla="*/ 1555147 h 1898882"/>
                <a:gd name="connsiteX67" fmla="*/ 674120 w 4011346"/>
                <a:gd name="connsiteY67" fmla="*/ 1561822 h 1898882"/>
                <a:gd name="connsiteX68" fmla="*/ 697481 w 4011346"/>
                <a:gd name="connsiteY68" fmla="*/ 1561822 h 1898882"/>
                <a:gd name="connsiteX69" fmla="*/ 717504 w 4011346"/>
                <a:gd name="connsiteY69" fmla="*/ 1548473 h 1898882"/>
                <a:gd name="connsiteX70" fmla="*/ 744202 w 4011346"/>
                <a:gd name="connsiteY70" fmla="*/ 1548473 h 1898882"/>
                <a:gd name="connsiteX71" fmla="*/ 760888 w 4011346"/>
                <a:gd name="connsiteY71" fmla="*/ 1545136 h 1898882"/>
                <a:gd name="connsiteX72" fmla="*/ 790923 w 4011346"/>
                <a:gd name="connsiteY72" fmla="*/ 1578508 h 1898882"/>
                <a:gd name="connsiteX73" fmla="*/ 797598 w 4011346"/>
                <a:gd name="connsiteY73" fmla="*/ 1551810 h 1898882"/>
                <a:gd name="connsiteX74" fmla="*/ 817621 w 4011346"/>
                <a:gd name="connsiteY74" fmla="*/ 1568496 h 1898882"/>
                <a:gd name="connsiteX75" fmla="*/ 837644 w 4011346"/>
                <a:gd name="connsiteY75" fmla="*/ 1545136 h 1898882"/>
                <a:gd name="connsiteX76" fmla="*/ 827633 w 4011346"/>
                <a:gd name="connsiteY76" fmla="*/ 1525112 h 1898882"/>
                <a:gd name="connsiteX77" fmla="*/ 810946 w 4011346"/>
                <a:gd name="connsiteY77" fmla="*/ 1511763 h 1898882"/>
                <a:gd name="connsiteX78" fmla="*/ 810946 w 4011346"/>
                <a:gd name="connsiteY78" fmla="*/ 1485066 h 1898882"/>
                <a:gd name="connsiteX79" fmla="*/ 810946 w 4011346"/>
                <a:gd name="connsiteY79" fmla="*/ 1471717 h 1898882"/>
                <a:gd name="connsiteX80" fmla="*/ 830970 w 4011346"/>
                <a:gd name="connsiteY80" fmla="*/ 1468379 h 1898882"/>
                <a:gd name="connsiteX81" fmla="*/ 840981 w 4011346"/>
                <a:gd name="connsiteY81" fmla="*/ 1465042 h 1898882"/>
                <a:gd name="connsiteX82" fmla="*/ 820958 w 4011346"/>
                <a:gd name="connsiteY82" fmla="*/ 1428333 h 1898882"/>
                <a:gd name="connsiteX83" fmla="*/ 854330 w 4011346"/>
                <a:gd name="connsiteY83" fmla="*/ 1421658 h 1898882"/>
                <a:gd name="connsiteX84" fmla="*/ 891040 w 4011346"/>
                <a:gd name="connsiteY84" fmla="*/ 1428333 h 1898882"/>
                <a:gd name="connsiteX85" fmla="*/ 964459 w 4011346"/>
                <a:gd name="connsiteY85" fmla="*/ 1384949 h 1898882"/>
                <a:gd name="connsiteX86" fmla="*/ 1001168 w 4011346"/>
                <a:gd name="connsiteY86" fmla="*/ 1384949 h 1898882"/>
                <a:gd name="connsiteX87" fmla="*/ 1027866 w 4011346"/>
                <a:gd name="connsiteY87" fmla="*/ 1361588 h 1898882"/>
                <a:gd name="connsiteX88" fmla="*/ 1047890 w 4011346"/>
                <a:gd name="connsiteY88" fmla="*/ 1371600 h 1898882"/>
                <a:gd name="connsiteX89" fmla="*/ 1067913 w 4011346"/>
                <a:gd name="connsiteY89" fmla="*/ 1381611 h 1898882"/>
                <a:gd name="connsiteX90" fmla="*/ 1087936 w 4011346"/>
                <a:gd name="connsiteY90" fmla="*/ 1408309 h 1898882"/>
                <a:gd name="connsiteX91" fmla="*/ 1074587 w 4011346"/>
                <a:gd name="connsiteY91" fmla="*/ 1421658 h 1898882"/>
                <a:gd name="connsiteX92" fmla="*/ 1104622 w 4011346"/>
                <a:gd name="connsiteY92" fmla="*/ 1421658 h 1898882"/>
                <a:gd name="connsiteX93" fmla="*/ 1107960 w 4011346"/>
                <a:gd name="connsiteY93" fmla="*/ 1438344 h 1898882"/>
                <a:gd name="connsiteX94" fmla="*/ 1121309 w 4011346"/>
                <a:gd name="connsiteY94" fmla="*/ 1421658 h 1898882"/>
                <a:gd name="connsiteX95" fmla="*/ 1134657 w 4011346"/>
                <a:gd name="connsiteY95" fmla="*/ 1435007 h 1898882"/>
                <a:gd name="connsiteX96" fmla="*/ 1134657 w 4011346"/>
                <a:gd name="connsiteY96" fmla="*/ 1455030 h 1898882"/>
                <a:gd name="connsiteX97" fmla="*/ 1148006 w 4011346"/>
                <a:gd name="connsiteY97" fmla="*/ 1451693 h 1898882"/>
                <a:gd name="connsiteX98" fmla="*/ 1208076 w 4011346"/>
                <a:gd name="connsiteY98" fmla="*/ 1404972 h 1898882"/>
                <a:gd name="connsiteX99" fmla="*/ 1211414 w 4011346"/>
                <a:gd name="connsiteY99" fmla="*/ 1424995 h 1898882"/>
                <a:gd name="connsiteX100" fmla="*/ 1244786 w 4011346"/>
                <a:gd name="connsiteY100" fmla="*/ 1445019 h 1898882"/>
                <a:gd name="connsiteX101" fmla="*/ 1264809 w 4011346"/>
                <a:gd name="connsiteY101" fmla="*/ 1475054 h 1898882"/>
                <a:gd name="connsiteX102" fmla="*/ 1298181 w 4011346"/>
                <a:gd name="connsiteY102" fmla="*/ 1581845 h 1898882"/>
                <a:gd name="connsiteX103" fmla="*/ 1308193 w 4011346"/>
                <a:gd name="connsiteY103" fmla="*/ 1538461 h 1898882"/>
                <a:gd name="connsiteX104" fmla="*/ 1344903 w 4011346"/>
                <a:gd name="connsiteY104" fmla="*/ 1558484 h 1898882"/>
                <a:gd name="connsiteX105" fmla="*/ 1388287 w 4011346"/>
                <a:gd name="connsiteY105" fmla="*/ 1558484 h 1898882"/>
                <a:gd name="connsiteX106" fmla="*/ 1394961 w 4011346"/>
                <a:gd name="connsiteY106" fmla="*/ 1581845 h 1898882"/>
                <a:gd name="connsiteX107" fmla="*/ 1435008 w 4011346"/>
                <a:gd name="connsiteY107" fmla="*/ 1605206 h 1898882"/>
                <a:gd name="connsiteX108" fmla="*/ 1465043 w 4011346"/>
                <a:gd name="connsiteY108" fmla="*/ 1605206 h 1898882"/>
                <a:gd name="connsiteX109" fmla="*/ 1491741 w 4011346"/>
                <a:gd name="connsiteY109" fmla="*/ 1618555 h 1898882"/>
                <a:gd name="connsiteX110" fmla="*/ 1535125 w 4011346"/>
                <a:gd name="connsiteY110" fmla="*/ 1575171 h 1898882"/>
                <a:gd name="connsiteX111" fmla="*/ 1571834 w 4011346"/>
                <a:gd name="connsiteY111" fmla="*/ 1555147 h 1898882"/>
                <a:gd name="connsiteX112" fmla="*/ 1608544 w 4011346"/>
                <a:gd name="connsiteY112" fmla="*/ 1558484 h 1898882"/>
                <a:gd name="connsiteX113" fmla="*/ 1655265 w 4011346"/>
                <a:gd name="connsiteY113" fmla="*/ 1571833 h 1898882"/>
                <a:gd name="connsiteX114" fmla="*/ 1681963 w 4011346"/>
                <a:gd name="connsiteY114" fmla="*/ 1588520 h 1898882"/>
                <a:gd name="connsiteX115" fmla="*/ 1735358 w 4011346"/>
                <a:gd name="connsiteY115" fmla="*/ 1581845 h 1898882"/>
                <a:gd name="connsiteX116" fmla="*/ 1745370 w 4011346"/>
                <a:gd name="connsiteY116" fmla="*/ 1561822 h 1898882"/>
                <a:gd name="connsiteX117" fmla="*/ 1738695 w 4011346"/>
                <a:gd name="connsiteY117" fmla="*/ 1541798 h 1898882"/>
                <a:gd name="connsiteX118" fmla="*/ 1765393 w 4011346"/>
                <a:gd name="connsiteY118" fmla="*/ 1515101 h 1898882"/>
                <a:gd name="connsiteX119" fmla="*/ 1778742 w 4011346"/>
                <a:gd name="connsiteY119" fmla="*/ 1511763 h 1898882"/>
                <a:gd name="connsiteX120" fmla="*/ 1812114 w 4011346"/>
                <a:gd name="connsiteY120" fmla="*/ 1528449 h 1898882"/>
                <a:gd name="connsiteX121" fmla="*/ 1852161 w 4011346"/>
                <a:gd name="connsiteY121" fmla="*/ 1541798 h 1898882"/>
                <a:gd name="connsiteX122" fmla="*/ 1858836 w 4011346"/>
                <a:gd name="connsiteY122" fmla="*/ 1568496 h 1898882"/>
                <a:gd name="connsiteX123" fmla="*/ 1872184 w 4011346"/>
                <a:gd name="connsiteY123" fmla="*/ 1575171 h 1898882"/>
                <a:gd name="connsiteX124" fmla="*/ 1902219 w 4011346"/>
                <a:gd name="connsiteY124" fmla="*/ 1578508 h 1898882"/>
                <a:gd name="connsiteX125" fmla="*/ 1932254 w 4011346"/>
                <a:gd name="connsiteY125" fmla="*/ 1561822 h 1898882"/>
                <a:gd name="connsiteX126" fmla="*/ 1962290 w 4011346"/>
                <a:gd name="connsiteY126" fmla="*/ 1575171 h 1898882"/>
                <a:gd name="connsiteX127" fmla="*/ 1985650 w 4011346"/>
                <a:gd name="connsiteY127" fmla="*/ 1588520 h 1898882"/>
                <a:gd name="connsiteX128" fmla="*/ 1995662 w 4011346"/>
                <a:gd name="connsiteY128" fmla="*/ 1598531 h 1898882"/>
                <a:gd name="connsiteX129" fmla="*/ 2032371 w 4011346"/>
                <a:gd name="connsiteY129" fmla="*/ 1618555 h 1898882"/>
                <a:gd name="connsiteX130" fmla="*/ 2069081 w 4011346"/>
                <a:gd name="connsiteY130" fmla="*/ 1615217 h 1898882"/>
                <a:gd name="connsiteX131" fmla="*/ 2142500 w 4011346"/>
                <a:gd name="connsiteY131" fmla="*/ 1571833 h 1898882"/>
                <a:gd name="connsiteX132" fmla="*/ 2195895 w 4011346"/>
                <a:gd name="connsiteY132" fmla="*/ 1585182 h 1898882"/>
                <a:gd name="connsiteX133" fmla="*/ 2225930 w 4011346"/>
                <a:gd name="connsiteY133" fmla="*/ 1595194 h 1898882"/>
                <a:gd name="connsiteX134" fmla="*/ 2259303 w 4011346"/>
                <a:gd name="connsiteY134" fmla="*/ 1581845 h 1898882"/>
                <a:gd name="connsiteX135" fmla="*/ 2262640 w 4011346"/>
                <a:gd name="connsiteY135" fmla="*/ 1555147 h 1898882"/>
                <a:gd name="connsiteX136" fmla="*/ 2282663 w 4011346"/>
                <a:gd name="connsiteY136" fmla="*/ 1525112 h 1898882"/>
                <a:gd name="connsiteX137" fmla="*/ 2299349 w 4011346"/>
                <a:gd name="connsiteY137" fmla="*/ 1471717 h 1898882"/>
                <a:gd name="connsiteX138" fmla="*/ 2282663 w 4011346"/>
                <a:gd name="connsiteY138" fmla="*/ 1475054 h 1898882"/>
                <a:gd name="connsiteX139" fmla="*/ 2312698 w 4011346"/>
                <a:gd name="connsiteY139" fmla="*/ 1448356 h 1898882"/>
                <a:gd name="connsiteX140" fmla="*/ 2339396 w 4011346"/>
                <a:gd name="connsiteY140" fmla="*/ 1445019 h 1898882"/>
                <a:gd name="connsiteX141" fmla="*/ 2396129 w 4011346"/>
                <a:gd name="connsiteY141" fmla="*/ 1455030 h 1898882"/>
                <a:gd name="connsiteX142" fmla="*/ 2436176 w 4011346"/>
                <a:gd name="connsiteY142" fmla="*/ 1481728 h 1898882"/>
                <a:gd name="connsiteX143" fmla="*/ 2462873 w 4011346"/>
                <a:gd name="connsiteY143" fmla="*/ 1511763 h 1898882"/>
                <a:gd name="connsiteX144" fmla="*/ 2469548 w 4011346"/>
                <a:gd name="connsiteY144" fmla="*/ 1548473 h 1898882"/>
                <a:gd name="connsiteX145" fmla="*/ 2476222 w 4011346"/>
                <a:gd name="connsiteY145" fmla="*/ 1588520 h 1898882"/>
                <a:gd name="connsiteX146" fmla="*/ 2486234 w 4011346"/>
                <a:gd name="connsiteY146" fmla="*/ 1608543 h 1898882"/>
                <a:gd name="connsiteX147" fmla="*/ 2529618 w 4011346"/>
                <a:gd name="connsiteY147" fmla="*/ 1621892 h 1898882"/>
                <a:gd name="connsiteX148" fmla="*/ 2549641 w 4011346"/>
                <a:gd name="connsiteY148" fmla="*/ 1641915 h 1898882"/>
                <a:gd name="connsiteX149" fmla="*/ 2562990 w 4011346"/>
                <a:gd name="connsiteY149" fmla="*/ 1675287 h 1898882"/>
                <a:gd name="connsiteX150" fmla="*/ 2586351 w 4011346"/>
                <a:gd name="connsiteY150" fmla="*/ 1668613 h 1898882"/>
                <a:gd name="connsiteX151" fmla="*/ 2606374 w 4011346"/>
                <a:gd name="connsiteY151" fmla="*/ 1658601 h 1898882"/>
                <a:gd name="connsiteX152" fmla="*/ 2639746 w 4011346"/>
                <a:gd name="connsiteY152" fmla="*/ 1641915 h 1898882"/>
                <a:gd name="connsiteX153" fmla="*/ 2643084 w 4011346"/>
                <a:gd name="connsiteY153" fmla="*/ 1658601 h 1898882"/>
                <a:gd name="connsiteX154" fmla="*/ 2626398 w 4011346"/>
                <a:gd name="connsiteY154" fmla="*/ 1688636 h 1898882"/>
                <a:gd name="connsiteX155" fmla="*/ 2616386 w 4011346"/>
                <a:gd name="connsiteY155" fmla="*/ 1725346 h 1898882"/>
                <a:gd name="connsiteX156" fmla="*/ 2603037 w 4011346"/>
                <a:gd name="connsiteY156" fmla="*/ 1778741 h 1898882"/>
                <a:gd name="connsiteX157" fmla="*/ 2579676 w 4011346"/>
                <a:gd name="connsiteY157" fmla="*/ 1752044 h 1898882"/>
                <a:gd name="connsiteX158" fmla="*/ 2552979 w 4011346"/>
                <a:gd name="connsiteY158" fmla="*/ 1775404 h 1898882"/>
                <a:gd name="connsiteX159" fmla="*/ 2559653 w 4011346"/>
                <a:gd name="connsiteY159" fmla="*/ 1802102 h 1898882"/>
                <a:gd name="connsiteX160" fmla="*/ 2559653 w 4011346"/>
                <a:gd name="connsiteY160" fmla="*/ 1838811 h 1898882"/>
                <a:gd name="connsiteX161" fmla="*/ 2549641 w 4011346"/>
                <a:gd name="connsiteY161" fmla="*/ 1858835 h 1898882"/>
                <a:gd name="connsiteX162" fmla="*/ 2589688 w 4011346"/>
                <a:gd name="connsiteY162" fmla="*/ 1838811 h 1898882"/>
                <a:gd name="connsiteX163" fmla="*/ 2626398 w 4011346"/>
                <a:gd name="connsiteY163" fmla="*/ 1848823 h 1898882"/>
                <a:gd name="connsiteX164" fmla="*/ 2653095 w 4011346"/>
                <a:gd name="connsiteY164" fmla="*/ 1825463 h 1898882"/>
                <a:gd name="connsiteX165" fmla="*/ 2683130 w 4011346"/>
                <a:gd name="connsiteY165" fmla="*/ 1772067 h 1898882"/>
                <a:gd name="connsiteX166" fmla="*/ 2753212 w 4011346"/>
                <a:gd name="connsiteY166" fmla="*/ 1685299 h 1898882"/>
                <a:gd name="connsiteX167" fmla="*/ 2783247 w 4011346"/>
                <a:gd name="connsiteY167" fmla="*/ 1615217 h 1898882"/>
                <a:gd name="connsiteX168" fmla="*/ 2803271 w 4011346"/>
                <a:gd name="connsiteY168" fmla="*/ 1511763 h 1898882"/>
                <a:gd name="connsiteX169" fmla="*/ 2793259 w 4011346"/>
                <a:gd name="connsiteY169" fmla="*/ 1461705 h 1898882"/>
                <a:gd name="connsiteX170" fmla="*/ 2769898 w 4011346"/>
                <a:gd name="connsiteY170" fmla="*/ 1428333 h 1898882"/>
                <a:gd name="connsiteX171" fmla="*/ 2726514 w 4011346"/>
                <a:gd name="connsiteY171" fmla="*/ 1428333 h 1898882"/>
                <a:gd name="connsiteX172" fmla="*/ 2699817 w 4011346"/>
                <a:gd name="connsiteY172" fmla="*/ 1428333 h 1898882"/>
                <a:gd name="connsiteX173" fmla="*/ 2683130 w 4011346"/>
                <a:gd name="connsiteY173" fmla="*/ 1408309 h 1898882"/>
                <a:gd name="connsiteX174" fmla="*/ 2669781 w 4011346"/>
                <a:gd name="connsiteY174" fmla="*/ 1388286 h 1898882"/>
                <a:gd name="connsiteX175" fmla="*/ 2763224 w 4011346"/>
                <a:gd name="connsiteY175" fmla="*/ 1271483 h 1898882"/>
                <a:gd name="connsiteX176" fmla="*/ 2846654 w 4011346"/>
                <a:gd name="connsiteY176" fmla="*/ 1204739 h 1898882"/>
                <a:gd name="connsiteX177" fmla="*/ 2890038 w 4011346"/>
                <a:gd name="connsiteY177" fmla="*/ 1181378 h 1898882"/>
                <a:gd name="connsiteX178" fmla="*/ 2933422 w 4011346"/>
                <a:gd name="connsiteY178" fmla="*/ 1201401 h 1898882"/>
                <a:gd name="connsiteX179" fmla="*/ 2950109 w 4011346"/>
                <a:gd name="connsiteY179" fmla="*/ 1184715 h 1898882"/>
                <a:gd name="connsiteX180" fmla="*/ 2993492 w 4011346"/>
                <a:gd name="connsiteY180" fmla="*/ 1201401 h 1898882"/>
                <a:gd name="connsiteX181" fmla="*/ 3006841 w 4011346"/>
                <a:gd name="connsiteY181" fmla="*/ 1168029 h 1898882"/>
                <a:gd name="connsiteX182" fmla="*/ 3053563 w 4011346"/>
                <a:gd name="connsiteY182" fmla="*/ 1178041 h 1898882"/>
                <a:gd name="connsiteX183" fmla="*/ 3070249 w 4011346"/>
                <a:gd name="connsiteY183" fmla="*/ 1194727 h 1898882"/>
                <a:gd name="connsiteX184" fmla="*/ 3060237 w 4011346"/>
                <a:gd name="connsiteY184" fmla="*/ 1214750 h 1898882"/>
                <a:gd name="connsiteX185" fmla="*/ 3123644 w 4011346"/>
                <a:gd name="connsiteY185" fmla="*/ 1198064 h 1898882"/>
                <a:gd name="connsiteX186" fmla="*/ 3140330 w 4011346"/>
                <a:gd name="connsiteY186" fmla="*/ 1184715 h 1898882"/>
                <a:gd name="connsiteX187" fmla="*/ 3123644 w 4011346"/>
                <a:gd name="connsiteY187" fmla="*/ 1171366 h 1898882"/>
                <a:gd name="connsiteX188" fmla="*/ 3143668 w 4011346"/>
                <a:gd name="connsiteY188" fmla="*/ 1131320 h 1898882"/>
                <a:gd name="connsiteX189" fmla="*/ 3190389 w 4011346"/>
                <a:gd name="connsiteY189" fmla="*/ 1061238 h 1898882"/>
                <a:gd name="connsiteX190" fmla="*/ 3233773 w 4011346"/>
                <a:gd name="connsiteY190" fmla="*/ 1057901 h 1898882"/>
                <a:gd name="connsiteX191" fmla="*/ 3273819 w 4011346"/>
                <a:gd name="connsiteY191" fmla="*/ 1067912 h 1898882"/>
                <a:gd name="connsiteX192" fmla="*/ 3277157 w 4011346"/>
                <a:gd name="connsiteY192" fmla="*/ 1124645 h 1898882"/>
                <a:gd name="connsiteX193" fmla="*/ 3320541 w 4011346"/>
                <a:gd name="connsiteY193" fmla="*/ 1081261 h 1898882"/>
                <a:gd name="connsiteX194" fmla="*/ 3343901 w 4011346"/>
                <a:gd name="connsiteY194" fmla="*/ 1064575 h 1898882"/>
                <a:gd name="connsiteX195" fmla="*/ 3350576 w 4011346"/>
                <a:gd name="connsiteY195" fmla="*/ 1031203 h 1898882"/>
                <a:gd name="connsiteX196" fmla="*/ 3377273 w 4011346"/>
                <a:gd name="connsiteY196" fmla="*/ 1014517 h 1898882"/>
                <a:gd name="connsiteX197" fmla="*/ 3407309 w 4011346"/>
                <a:gd name="connsiteY197" fmla="*/ 1024528 h 1898882"/>
                <a:gd name="connsiteX198" fmla="*/ 3373936 w 4011346"/>
                <a:gd name="connsiteY198" fmla="*/ 1054563 h 1898882"/>
                <a:gd name="connsiteX199" fmla="*/ 3360587 w 4011346"/>
                <a:gd name="connsiteY199" fmla="*/ 1104622 h 1898882"/>
                <a:gd name="connsiteX200" fmla="*/ 3323878 w 4011346"/>
                <a:gd name="connsiteY200" fmla="*/ 1144668 h 1898882"/>
                <a:gd name="connsiteX201" fmla="*/ 3210412 w 4011346"/>
                <a:gd name="connsiteY201" fmla="*/ 1241448 h 1898882"/>
                <a:gd name="connsiteX202" fmla="*/ 3163691 w 4011346"/>
                <a:gd name="connsiteY202" fmla="*/ 1311530 h 1898882"/>
                <a:gd name="connsiteX203" fmla="*/ 3160354 w 4011346"/>
                <a:gd name="connsiteY203" fmla="*/ 1384949 h 1898882"/>
                <a:gd name="connsiteX204" fmla="*/ 3170365 w 4011346"/>
                <a:gd name="connsiteY204" fmla="*/ 1475054 h 1898882"/>
                <a:gd name="connsiteX205" fmla="*/ 3190389 w 4011346"/>
                <a:gd name="connsiteY205" fmla="*/ 1538461 h 1898882"/>
                <a:gd name="connsiteX206" fmla="*/ 3217087 w 4011346"/>
                <a:gd name="connsiteY206" fmla="*/ 1528449 h 1898882"/>
                <a:gd name="connsiteX207" fmla="*/ 3240447 w 4011346"/>
                <a:gd name="connsiteY207" fmla="*/ 1461705 h 1898882"/>
                <a:gd name="connsiteX208" fmla="*/ 3270482 w 4011346"/>
                <a:gd name="connsiteY208" fmla="*/ 1458368 h 1898882"/>
                <a:gd name="connsiteX209" fmla="*/ 3287168 w 4011346"/>
                <a:gd name="connsiteY209" fmla="*/ 1398298 h 1898882"/>
                <a:gd name="connsiteX210" fmla="*/ 3313866 w 4011346"/>
                <a:gd name="connsiteY210" fmla="*/ 1388286 h 1898882"/>
                <a:gd name="connsiteX211" fmla="*/ 3313866 w 4011346"/>
                <a:gd name="connsiteY211" fmla="*/ 1358251 h 1898882"/>
                <a:gd name="connsiteX212" fmla="*/ 3337227 w 4011346"/>
                <a:gd name="connsiteY212" fmla="*/ 1321541 h 1898882"/>
                <a:gd name="connsiteX213" fmla="*/ 3330552 w 4011346"/>
                <a:gd name="connsiteY213" fmla="*/ 1278157 h 1898882"/>
                <a:gd name="connsiteX214" fmla="*/ 3333890 w 4011346"/>
                <a:gd name="connsiteY214" fmla="*/ 1248122 h 1898882"/>
                <a:gd name="connsiteX215" fmla="*/ 3323878 w 4011346"/>
                <a:gd name="connsiteY215" fmla="*/ 1238111 h 1898882"/>
                <a:gd name="connsiteX216" fmla="*/ 3363925 w 4011346"/>
                <a:gd name="connsiteY216" fmla="*/ 1151343 h 1898882"/>
                <a:gd name="connsiteX217" fmla="*/ 3383948 w 4011346"/>
                <a:gd name="connsiteY217" fmla="*/ 1161355 h 1898882"/>
                <a:gd name="connsiteX218" fmla="*/ 3410646 w 4011346"/>
                <a:gd name="connsiteY218" fmla="*/ 1134657 h 1898882"/>
                <a:gd name="connsiteX219" fmla="*/ 3420657 w 4011346"/>
                <a:gd name="connsiteY219" fmla="*/ 1161355 h 1898882"/>
                <a:gd name="connsiteX220" fmla="*/ 3447355 w 4011346"/>
                <a:gd name="connsiteY220" fmla="*/ 1144668 h 1898882"/>
                <a:gd name="connsiteX221" fmla="*/ 3477390 w 4011346"/>
                <a:gd name="connsiteY221" fmla="*/ 1134657 h 1898882"/>
                <a:gd name="connsiteX222" fmla="*/ 3514100 w 4011346"/>
                <a:gd name="connsiteY222" fmla="*/ 1161355 h 1898882"/>
                <a:gd name="connsiteX223" fmla="*/ 3574170 w 4011346"/>
                <a:gd name="connsiteY223" fmla="*/ 1094610 h 1898882"/>
                <a:gd name="connsiteX224" fmla="*/ 3637577 w 4011346"/>
                <a:gd name="connsiteY224" fmla="*/ 1047889 h 1898882"/>
                <a:gd name="connsiteX225" fmla="*/ 3690973 w 4011346"/>
                <a:gd name="connsiteY225" fmla="*/ 1011179 h 1898882"/>
                <a:gd name="connsiteX226" fmla="*/ 3741031 w 4011346"/>
                <a:gd name="connsiteY226" fmla="*/ 1037877 h 1898882"/>
                <a:gd name="connsiteX227" fmla="*/ 3751043 w 4011346"/>
                <a:gd name="connsiteY227" fmla="*/ 1011179 h 1898882"/>
                <a:gd name="connsiteX228" fmla="*/ 3727682 w 4011346"/>
                <a:gd name="connsiteY228" fmla="*/ 944435 h 1898882"/>
                <a:gd name="connsiteX229" fmla="*/ 3700984 w 4011346"/>
                <a:gd name="connsiteY229" fmla="*/ 927749 h 1898882"/>
                <a:gd name="connsiteX230" fmla="*/ 3697647 w 4011346"/>
                <a:gd name="connsiteY230" fmla="*/ 897714 h 1898882"/>
                <a:gd name="connsiteX231" fmla="*/ 3751043 w 4011346"/>
                <a:gd name="connsiteY231" fmla="*/ 904388 h 1898882"/>
                <a:gd name="connsiteX232" fmla="*/ 3774403 w 4011346"/>
                <a:gd name="connsiteY232" fmla="*/ 861004 h 1898882"/>
                <a:gd name="connsiteX233" fmla="*/ 3767729 w 4011346"/>
                <a:gd name="connsiteY233" fmla="*/ 834306 h 1898882"/>
                <a:gd name="connsiteX234" fmla="*/ 3794427 w 4011346"/>
                <a:gd name="connsiteY234" fmla="*/ 800934 h 1898882"/>
                <a:gd name="connsiteX235" fmla="*/ 3804438 w 4011346"/>
                <a:gd name="connsiteY235" fmla="*/ 844318 h 1898882"/>
                <a:gd name="connsiteX236" fmla="*/ 3827799 w 4011346"/>
                <a:gd name="connsiteY236" fmla="*/ 861004 h 1898882"/>
                <a:gd name="connsiteX237" fmla="*/ 3874520 w 4011346"/>
                <a:gd name="connsiteY237" fmla="*/ 881028 h 1898882"/>
                <a:gd name="connsiteX238" fmla="*/ 3894544 w 4011346"/>
                <a:gd name="connsiteY238" fmla="*/ 907725 h 1898882"/>
                <a:gd name="connsiteX239" fmla="*/ 3941265 w 4011346"/>
                <a:gd name="connsiteY239" fmla="*/ 931086 h 1898882"/>
                <a:gd name="connsiteX240" fmla="*/ 3947939 w 4011346"/>
                <a:gd name="connsiteY240" fmla="*/ 917737 h 1898882"/>
                <a:gd name="connsiteX241" fmla="*/ 3957951 w 4011346"/>
                <a:gd name="connsiteY241" fmla="*/ 854330 h 1898882"/>
                <a:gd name="connsiteX242" fmla="*/ 4004672 w 4011346"/>
                <a:gd name="connsiteY242" fmla="*/ 847655 h 1898882"/>
                <a:gd name="connsiteX243" fmla="*/ 4011346 w 4011346"/>
                <a:gd name="connsiteY243" fmla="*/ 814283 h 1898882"/>
                <a:gd name="connsiteX244" fmla="*/ 3967963 w 4011346"/>
                <a:gd name="connsiteY244" fmla="*/ 777574 h 1898882"/>
                <a:gd name="connsiteX245" fmla="*/ 3921241 w 4011346"/>
                <a:gd name="connsiteY245" fmla="*/ 760887 h 1898882"/>
                <a:gd name="connsiteX246" fmla="*/ 3907892 w 4011346"/>
                <a:gd name="connsiteY246" fmla="*/ 764225 h 1898882"/>
                <a:gd name="connsiteX247" fmla="*/ 3907892 w 4011346"/>
                <a:gd name="connsiteY247" fmla="*/ 797597 h 1898882"/>
                <a:gd name="connsiteX248" fmla="*/ 3887869 w 4011346"/>
                <a:gd name="connsiteY248" fmla="*/ 790922 h 1898882"/>
                <a:gd name="connsiteX249" fmla="*/ 3874520 w 4011346"/>
                <a:gd name="connsiteY249" fmla="*/ 737527 h 1898882"/>
                <a:gd name="connsiteX250" fmla="*/ 3817787 w 4011346"/>
                <a:gd name="connsiteY250" fmla="*/ 674120 h 1898882"/>
                <a:gd name="connsiteX251" fmla="*/ 3717671 w 4011346"/>
                <a:gd name="connsiteY251" fmla="*/ 597363 h 1898882"/>
                <a:gd name="connsiteX252" fmla="*/ 3664275 w 4011346"/>
                <a:gd name="connsiteY252" fmla="*/ 577340 h 1898882"/>
                <a:gd name="connsiteX253" fmla="*/ 3584181 w 4011346"/>
                <a:gd name="connsiteY253" fmla="*/ 570666 h 1898882"/>
                <a:gd name="connsiteX254" fmla="*/ 3520774 w 4011346"/>
                <a:gd name="connsiteY254" fmla="*/ 553979 h 1898882"/>
                <a:gd name="connsiteX255" fmla="*/ 3530786 w 4011346"/>
                <a:gd name="connsiteY255" fmla="*/ 594026 h 1898882"/>
                <a:gd name="connsiteX256" fmla="*/ 3537460 w 4011346"/>
                <a:gd name="connsiteY256" fmla="*/ 620724 h 1898882"/>
                <a:gd name="connsiteX257" fmla="*/ 3507425 w 4011346"/>
                <a:gd name="connsiteY257" fmla="*/ 644084 h 1898882"/>
                <a:gd name="connsiteX258" fmla="*/ 3477390 w 4011346"/>
                <a:gd name="connsiteY258" fmla="*/ 617387 h 1898882"/>
                <a:gd name="connsiteX259" fmla="*/ 3477390 w 4011346"/>
                <a:gd name="connsiteY259" fmla="*/ 597363 h 1898882"/>
                <a:gd name="connsiteX260" fmla="*/ 3504088 w 4011346"/>
                <a:gd name="connsiteY260" fmla="*/ 577340 h 1898882"/>
                <a:gd name="connsiteX261" fmla="*/ 3467379 w 4011346"/>
                <a:gd name="connsiteY261" fmla="*/ 563991 h 1898882"/>
                <a:gd name="connsiteX262" fmla="*/ 3450692 w 4011346"/>
                <a:gd name="connsiteY262" fmla="*/ 590689 h 1898882"/>
                <a:gd name="connsiteX263" fmla="*/ 3440681 w 4011346"/>
                <a:gd name="connsiteY263" fmla="*/ 604038 h 1898882"/>
                <a:gd name="connsiteX264" fmla="*/ 3357250 w 4011346"/>
                <a:gd name="connsiteY264" fmla="*/ 590689 h 1898882"/>
                <a:gd name="connsiteX265" fmla="*/ 3297180 w 4011346"/>
                <a:gd name="connsiteY265" fmla="*/ 597363 h 1898882"/>
                <a:gd name="connsiteX266" fmla="*/ 3267145 w 4011346"/>
                <a:gd name="connsiteY266" fmla="*/ 574003 h 1898882"/>
                <a:gd name="connsiteX267" fmla="*/ 3267145 w 4011346"/>
                <a:gd name="connsiteY267" fmla="*/ 537293 h 1898882"/>
                <a:gd name="connsiteX268" fmla="*/ 3203738 w 4011346"/>
                <a:gd name="connsiteY268" fmla="*/ 480560 h 1898882"/>
                <a:gd name="connsiteX269" fmla="*/ 3076923 w 4011346"/>
                <a:gd name="connsiteY269" fmla="*/ 487235 h 1898882"/>
                <a:gd name="connsiteX270" fmla="*/ 3043551 w 4011346"/>
                <a:gd name="connsiteY270" fmla="*/ 463874 h 1898882"/>
                <a:gd name="connsiteX271" fmla="*/ 3000167 w 4011346"/>
                <a:gd name="connsiteY271" fmla="*/ 417153 h 1898882"/>
                <a:gd name="connsiteX272" fmla="*/ 3013516 w 4011346"/>
                <a:gd name="connsiteY272" fmla="*/ 410479 h 1898882"/>
                <a:gd name="connsiteX273" fmla="*/ 3000167 w 4011346"/>
                <a:gd name="connsiteY273" fmla="*/ 390455 h 1898882"/>
                <a:gd name="connsiteX274" fmla="*/ 2970132 w 4011346"/>
                <a:gd name="connsiteY274" fmla="*/ 387118 h 1898882"/>
                <a:gd name="connsiteX275" fmla="*/ 2920073 w 4011346"/>
                <a:gd name="connsiteY275" fmla="*/ 433839 h 1898882"/>
                <a:gd name="connsiteX276" fmla="*/ 2920073 w 4011346"/>
                <a:gd name="connsiteY276" fmla="*/ 433839 h 1898882"/>
                <a:gd name="connsiteX277" fmla="*/ 2916736 w 4011346"/>
                <a:gd name="connsiteY277" fmla="*/ 383781 h 1898882"/>
                <a:gd name="connsiteX278" fmla="*/ 2936760 w 4011346"/>
                <a:gd name="connsiteY278" fmla="*/ 380444 h 1898882"/>
                <a:gd name="connsiteX279" fmla="*/ 2866678 w 4011346"/>
                <a:gd name="connsiteY279" fmla="*/ 350409 h 1898882"/>
                <a:gd name="connsiteX280" fmla="*/ 2813282 w 4011346"/>
                <a:gd name="connsiteY280" fmla="*/ 347071 h 1898882"/>
                <a:gd name="connsiteX281" fmla="*/ 2793259 w 4011346"/>
                <a:gd name="connsiteY281" fmla="*/ 370432 h 1898882"/>
                <a:gd name="connsiteX282" fmla="*/ 2743200 w 4011346"/>
                <a:gd name="connsiteY282" fmla="*/ 380444 h 1898882"/>
                <a:gd name="connsiteX283" fmla="*/ 2786584 w 4011346"/>
                <a:gd name="connsiteY283" fmla="*/ 390455 h 1898882"/>
                <a:gd name="connsiteX284" fmla="*/ 2763224 w 4011346"/>
                <a:gd name="connsiteY284" fmla="*/ 410479 h 1898882"/>
                <a:gd name="connsiteX285" fmla="*/ 2769898 w 4011346"/>
                <a:gd name="connsiteY285" fmla="*/ 460537 h 1898882"/>
                <a:gd name="connsiteX286" fmla="*/ 2749875 w 4011346"/>
                <a:gd name="connsiteY286" fmla="*/ 443851 h 1898882"/>
                <a:gd name="connsiteX287" fmla="*/ 2733189 w 4011346"/>
                <a:gd name="connsiteY287" fmla="*/ 457200 h 1898882"/>
                <a:gd name="connsiteX288" fmla="*/ 2666444 w 4011346"/>
                <a:gd name="connsiteY288" fmla="*/ 447188 h 1898882"/>
                <a:gd name="connsiteX289" fmla="*/ 2636409 w 4011346"/>
                <a:gd name="connsiteY289" fmla="*/ 457200 h 1898882"/>
                <a:gd name="connsiteX290" fmla="*/ 2603037 w 4011346"/>
                <a:gd name="connsiteY290" fmla="*/ 417153 h 1898882"/>
                <a:gd name="connsiteX291" fmla="*/ 2569665 w 4011346"/>
                <a:gd name="connsiteY291" fmla="*/ 500584 h 1898882"/>
                <a:gd name="connsiteX292" fmla="*/ 2552979 w 4011346"/>
                <a:gd name="connsiteY292" fmla="*/ 520607 h 1898882"/>
                <a:gd name="connsiteX293" fmla="*/ 2469548 w 4011346"/>
                <a:gd name="connsiteY293" fmla="*/ 383781 h 1898882"/>
                <a:gd name="connsiteX294" fmla="*/ 2446187 w 4011346"/>
                <a:gd name="connsiteY294" fmla="*/ 400467 h 1898882"/>
                <a:gd name="connsiteX295" fmla="*/ 2442850 w 4011346"/>
                <a:gd name="connsiteY295" fmla="*/ 367095 h 1898882"/>
                <a:gd name="connsiteX296" fmla="*/ 2449525 w 4011346"/>
                <a:gd name="connsiteY296" fmla="*/ 297013 h 1898882"/>
                <a:gd name="connsiteX297" fmla="*/ 2386117 w 4011346"/>
                <a:gd name="connsiteY297" fmla="*/ 270315 h 1898882"/>
                <a:gd name="connsiteX298" fmla="*/ 2369431 w 4011346"/>
                <a:gd name="connsiteY298" fmla="*/ 310362 h 1898882"/>
                <a:gd name="connsiteX299" fmla="*/ 2379443 w 4011346"/>
                <a:gd name="connsiteY299" fmla="*/ 333722 h 1898882"/>
                <a:gd name="connsiteX300" fmla="*/ 2376106 w 4011346"/>
                <a:gd name="connsiteY300" fmla="*/ 353746 h 1898882"/>
                <a:gd name="connsiteX301" fmla="*/ 2352745 w 4011346"/>
                <a:gd name="connsiteY301" fmla="*/ 330385 h 1898882"/>
                <a:gd name="connsiteX302" fmla="*/ 2316036 w 4011346"/>
                <a:gd name="connsiteY302" fmla="*/ 337060 h 1898882"/>
                <a:gd name="connsiteX303" fmla="*/ 2272652 w 4011346"/>
                <a:gd name="connsiteY303" fmla="*/ 323711 h 1898882"/>
                <a:gd name="connsiteX304" fmla="*/ 2245954 w 4011346"/>
                <a:gd name="connsiteY304" fmla="*/ 283664 h 1898882"/>
                <a:gd name="connsiteX305" fmla="*/ 2209244 w 4011346"/>
                <a:gd name="connsiteY305" fmla="*/ 280327 h 1898882"/>
                <a:gd name="connsiteX306" fmla="*/ 2159186 w 4011346"/>
                <a:gd name="connsiteY306" fmla="*/ 270315 h 1898882"/>
                <a:gd name="connsiteX307" fmla="*/ 2132488 w 4011346"/>
                <a:gd name="connsiteY307" fmla="*/ 287001 h 1898882"/>
                <a:gd name="connsiteX308" fmla="*/ 2115802 w 4011346"/>
                <a:gd name="connsiteY308" fmla="*/ 300350 h 1898882"/>
                <a:gd name="connsiteX309" fmla="*/ 2115802 w 4011346"/>
                <a:gd name="connsiteY309" fmla="*/ 270315 h 1898882"/>
                <a:gd name="connsiteX310" fmla="*/ 2082430 w 4011346"/>
                <a:gd name="connsiteY310" fmla="*/ 266978 h 1898882"/>
                <a:gd name="connsiteX311" fmla="*/ 2045720 w 4011346"/>
                <a:gd name="connsiteY311" fmla="*/ 240280 h 1898882"/>
                <a:gd name="connsiteX312" fmla="*/ 2025697 w 4011346"/>
                <a:gd name="connsiteY312" fmla="*/ 270315 h 1898882"/>
                <a:gd name="connsiteX313" fmla="*/ 2055732 w 4011346"/>
                <a:gd name="connsiteY313" fmla="*/ 266978 h 1898882"/>
                <a:gd name="connsiteX314" fmla="*/ 2045720 w 4011346"/>
                <a:gd name="connsiteY314" fmla="*/ 293676 h 1898882"/>
                <a:gd name="connsiteX315" fmla="*/ 1988987 w 4011346"/>
                <a:gd name="connsiteY315" fmla="*/ 313699 h 1898882"/>
                <a:gd name="connsiteX316" fmla="*/ 1935592 w 4011346"/>
                <a:gd name="connsiteY316" fmla="*/ 323711 h 1898882"/>
                <a:gd name="connsiteX317" fmla="*/ 1995662 w 4011346"/>
                <a:gd name="connsiteY317" fmla="*/ 266978 h 1898882"/>
                <a:gd name="connsiteX318" fmla="*/ 2055732 w 4011346"/>
                <a:gd name="connsiteY318" fmla="*/ 196896 h 1898882"/>
                <a:gd name="connsiteX319" fmla="*/ 2055732 w 4011346"/>
                <a:gd name="connsiteY319" fmla="*/ 196896 h 1898882"/>
                <a:gd name="connsiteX320" fmla="*/ 1868847 w 4011346"/>
                <a:gd name="connsiteY320" fmla="*/ 40048 h 1898882"/>
                <a:gd name="connsiteX321" fmla="*/ 1838813 w 4011346"/>
                <a:gd name="connsiteY321" fmla="*/ 13349 h 1898882"/>
                <a:gd name="connsiteX322" fmla="*/ 1782079 w 4011346"/>
                <a:gd name="connsiteY322" fmla="*/ 0 h 1898882"/>
                <a:gd name="connsiteX323" fmla="*/ 1768731 w 4011346"/>
                <a:gd name="connsiteY323" fmla="*/ 46722 h 1898882"/>
                <a:gd name="connsiteX324" fmla="*/ 1705322 w 4011346"/>
                <a:gd name="connsiteY324" fmla="*/ 70082 h 1898882"/>
                <a:gd name="connsiteX325" fmla="*/ 1685300 w 4011346"/>
                <a:gd name="connsiteY325" fmla="*/ 43384 h 1898882"/>
                <a:gd name="connsiteX326" fmla="*/ 1615218 w 4011346"/>
                <a:gd name="connsiteY326" fmla="*/ 46722 h 1898882"/>
                <a:gd name="connsiteX327" fmla="*/ 1638579 w 4011346"/>
                <a:gd name="connsiteY327" fmla="*/ 76757 h 1898882"/>
                <a:gd name="connsiteX328" fmla="*/ 1528449 w 4011346"/>
                <a:gd name="connsiteY328" fmla="*/ 103453 h 1898882"/>
                <a:gd name="connsiteX329" fmla="*/ 1465043 w 4011346"/>
                <a:gd name="connsiteY329" fmla="*/ 186884 h 1898882"/>
                <a:gd name="connsiteX330" fmla="*/ 1448357 w 4011346"/>
                <a:gd name="connsiteY330" fmla="*/ 213582 h 1898882"/>
                <a:gd name="connsiteX331" fmla="*/ 1481729 w 4011346"/>
                <a:gd name="connsiteY331" fmla="*/ 246955 h 1898882"/>
                <a:gd name="connsiteX332" fmla="*/ 1481729 w 4011346"/>
                <a:gd name="connsiteY332" fmla="*/ 276990 h 1898882"/>
                <a:gd name="connsiteX333" fmla="*/ 1458368 w 4011346"/>
                <a:gd name="connsiteY333" fmla="*/ 280327 h 1898882"/>
                <a:gd name="connsiteX334" fmla="*/ 1458368 w 4011346"/>
                <a:gd name="connsiteY334" fmla="*/ 260303 h 1898882"/>
                <a:gd name="connsiteX335" fmla="*/ 1418322 w 4011346"/>
                <a:gd name="connsiteY335" fmla="*/ 270315 h 1898882"/>
                <a:gd name="connsiteX336" fmla="*/ 1368263 w 4011346"/>
                <a:gd name="connsiteY336" fmla="*/ 276990 h 1898882"/>
                <a:gd name="connsiteX337" fmla="*/ 1321542 w 4011346"/>
                <a:gd name="connsiteY337" fmla="*/ 283664 h 1898882"/>
                <a:gd name="connsiteX338" fmla="*/ 1318205 w 4011346"/>
                <a:gd name="connsiteY338" fmla="*/ 370432 h 1898882"/>
                <a:gd name="connsiteX339" fmla="*/ 1358252 w 4011346"/>
                <a:gd name="connsiteY339" fmla="*/ 393793 h 1898882"/>
                <a:gd name="connsiteX340" fmla="*/ 1374938 w 4011346"/>
                <a:gd name="connsiteY340" fmla="*/ 423828 h 1898882"/>
                <a:gd name="connsiteX341" fmla="*/ 1384949 w 4011346"/>
                <a:gd name="connsiteY341" fmla="*/ 447188 h 1898882"/>
                <a:gd name="connsiteX342" fmla="*/ 1394961 w 4011346"/>
                <a:gd name="connsiteY342" fmla="*/ 497247 h 1898882"/>
                <a:gd name="connsiteX343" fmla="*/ 1384949 w 4011346"/>
                <a:gd name="connsiteY343" fmla="*/ 527282 h 1898882"/>
                <a:gd name="connsiteX344" fmla="*/ 1358252 w 4011346"/>
                <a:gd name="connsiteY344" fmla="*/ 493909 h 1898882"/>
                <a:gd name="connsiteX345" fmla="*/ 1361589 w 4011346"/>
                <a:gd name="connsiteY345" fmla="*/ 463874 h 1898882"/>
                <a:gd name="connsiteX346" fmla="*/ 1351577 w 4011346"/>
                <a:gd name="connsiteY346" fmla="*/ 423828 h 1898882"/>
                <a:gd name="connsiteX347" fmla="*/ 1328217 w 4011346"/>
                <a:gd name="connsiteY347" fmla="*/ 430502 h 1898882"/>
                <a:gd name="connsiteX348" fmla="*/ 1281495 w 4011346"/>
                <a:gd name="connsiteY348" fmla="*/ 393793 h 1898882"/>
                <a:gd name="connsiteX349" fmla="*/ 1241449 w 4011346"/>
                <a:gd name="connsiteY349" fmla="*/ 390455 h 1898882"/>
                <a:gd name="connsiteX350" fmla="*/ 1241449 w 4011346"/>
                <a:gd name="connsiteY350" fmla="*/ 437176 h 1898882"/>
                <a:gd name="connsiteX351" fmla="*/ 1201402 w 4011346"/>
                <a:gd name="connsiteY351" fmla="*/ 417153 h 1898882"/>
                <a:gd name="connsiteX352" fmla="*/ 1228100 w 4011346"/>
                <a:gd name="connsiteY352" fmla="*/ 467211 h 1898882"/>
                <a:gd name="connsiteX353" fmla="*/ 1258135 w 4011346"/>
                <a:gd name="connsiteY353" fmla="*/ 477223 h 1898882"/>
                <a:gd name="connsiteX354" fmla="*/ 1258135 w 4011346"/>
                <a:gd name="connsiteY354" fmla="*/ 497247 h 1898882"/>
                <a:gd name="connsiteX355" fmla="*/ 1198065 w 4011346"/>
                <a:gd name="connsiteY355" fmla="*/ 473886 h 1898882"/>
                <a:gd name="connsiteX356" fmla="*/ 1181379 w 4011346"/>
                <a:gd name="connsiteY356" fmla="*/ 473886 h 1898882"/>
                <a:gd name="connsiteX357" fmla="*/ 1178041 w 4011346"/>
                <a:gd name="connsiteY357" fmla="*/ 430502 h 1898882"/>
                <a:gd name="connsiteX358" fmla="*/ 1171367 w 4011346"/>
                <a:gd name="connsiteY358" fmla="*/ 343734 h 1898882"/>
                <a:gd name="connsiteX359" fmla="*/ 1161355 w 4011346"/>
                <a:gd name="connsiteY359" fmla="*/ 413816 h 1898882"/>
                <a:gd name="connsiteX360" fmla="*/ 1137995 w 4011346"/>
                <a:gd name="connsiteY360" fmla="*/ 443851 h 1898882"/>
                <a:gd name="connsiteX361" fmla="*/ 1158018 w 4011346"/>
                <a:gd name="connsiteY361" fmla="*/ 490572 h 1898882"/>
                <a:gd name="connsiteX362" fmla="*/ 1158018 w 4011346"/>
                <a:gd name="connsiteY362" fmla="*/ 523944 h 1898882"/>
                <a:gd name="connsiteX363" fmla="*/ 1141332 w 4011346"/>
                <a:gd name="connsiteY363" fmla="*/ 574003 h 1898882"/>
                <a:gd name="connsiteX364" fmla="*/ 1154681 w 4011346"/>
                <a:gd name="connsiteY364" fmla="*/ 607375 h 1898882"/>
                <a:gd name="connsiteX365" fmla="*/ 1184716 w 4011346"/>
                <a:gd name="connsiteY365" fmla="*/ 614049 h 1898882"/>
                <a:gd name="connsiteX366" fmla="*/ 1221425 w 4011346"/>
                <a:gd name="connsiteY366" fmla="*/ 620724 h 1898882"/>
                <a:gd name="connsiteX367" fmla="*/ 1241449 w 4011346"/>
                <a:gd name="connsiteY367" fmla="*/ 644084 h 1898882"/>
                <a:gd name="connsiteX368" fmla="*/ 1258135 w 4011346"/>
                <a:gd name="connsiteY368" fmla="*/ 687468 h 1898882"/>
                <a:gd name="connsiteX369" fmla="*/ 1258135 w 4011346"/>
                <a:gd name="connsiteY369" fmla="*/ 687468 h 1898882"/>
                <a:gd name="connsiteX370" fmla="*/ 1254798 w 4011346"/>
                <a:gd name="connsiteY370" fmla="*/ 720841 h 1898882"/>
                <a:gd name="connsiteX371" fmla="*/ 1274821 w 4011346"/>
                <a:gd name="connsiteY371" fmla="*/ 740864 h 1898882"/>
                <a:gd name="connsiteX372" fmla="*/ 1244786 w 4011346"/>
                <a:gd name="connsiteY372" fmla="*/ 747539 h 1898882"/>
                <a:gd name="connsiteX373" fmla="*/ 1224763 w 4011346"/>
                <a:gd name="connsiteY373" fmla="*/ 707492 h 1898882"/>
                <a:gd name="connsiteX374" fmla="*/ 1224763 w 4011346"/>
                <a:gd name="connsiteY374" fmla="*/ 667445 h 1898882"/>
                <a:gd name="connsiteX375" fmla="*/ 1194727 w 4011346"/>
                <a:gd name="connsiteY375" fmla="*/ 630736 h 1898882"/>
                <a:gd name="connsiteX376" fmla="*/ 1164692 w 4011346"/>
                <a:gd name="connsiteY376" fmla="*/ 674120 h 1898882"/>
                <a:gd name="connsiteX377" fmla="*/ 1178041 w 4011346"/>
                <a:gd name="connsiteY377" fmla="*/ 717503 h 1898882"/>
                <a:gd name="connsiteX378" fmla="*/ 1137995 w 4011346"/>
                <a:gd name="connsiteY378" fmla="*/ 774236 h 1898882"/>
                <a:gd name="connsiteX379" fmla="*/ 1097948 w 4011346"/>
                <a:gd name="connsiteY379" fmla="*/ 830969 h 1898882"/>
                <a:gd name="connsiteX380" fmla="*/ 1007843 w 4011346"/>
                <a:gd name="connsiteY380" fmla="*/ 794260 h 1898882"/>
                <a:gd name="connsiteX381" fmla="*/ 1074587 w 4011346"/>
                <a:gd name="connsiteY381" fmla="*/ 790922 h 1898882"/>
                <a:gd name="connsiteX382" fmla="*/ 1107960 w 4011346"/>
                <a:gd name="connsiteY382" fmla="*/ 727515 h 1898882"/>
                <a:gd name="connsiteX383" fmla="*/ 1121309 w 4011346"/>
                <a:gd name="connsiteY383" fmla="*/ 684131 h 1898882"/>
                <a:gd name="connsiteX384" fmla="*/ 1127983 w 4011346"/>
                <a:gd name="connsiteY384" fmla="*/ 650759 h 1898882"/>
                <a:gd name="connsiteX385" fmla="*/ 1117971 w 4011346"/>
                <a:gd name="connsiteY385" fmla="*/ 634073 h 1898882"/>
                <a:gd name="connsiteX386" fmla="*/ 1114634 w 4011346"/>
                <a:gd name="connsiteY386" fmla="*/ 584014 h 1898882"/>
                <a:gd name="connsiteX387" fmla="*/ 1104622 w 4011346"/>
                <a:gd name="connsiteY387" fmla="*/ 503921 h 1898882"/>
                <a:gd name="connsiteX388" fmla="*/ 1101285 w 4011346"/>
                <a:gd name="connsiteY388" fmla="*/ 443851 h 1898882"/>
                <a:gd name="connsiteX389" fmla="*/ 1124646 w 4011346"/>
                <a:gd name="connsiteY389" fmla="*/ 350409 h 1898882"/>
                <a:gd name="connsiteX390" fmla="*/ 1031203 w 4011346"/>
                <a:gd name="connsiteY390" fmla="*/ 340397 h 1898882"/>
                <a:gd name="connsiteX391" fmla="*/ 1014517 w 4011346"/>
                <a:gd name="connsiteY391" fmla="*/ 397130 h 1898882"/>
                <a:gd name="connsiteX392" fmla="*/ 1024529 w 4011346"/>
                <a:gd name="connsiteY392" fmla="*/ 443851 h 1898882"/>
                <a:gd name="connsiteX393" fmla="*/ 981145 w 4011346"/>
                <a:gd name="connsiteY393" fmla="*/ 497247 h 1898882"/>
                <a:gd name="connsiteX394" fmla="*/ 991157 w 4011346"/>
                <a:gd name="connsiteY394" fmla="*/ 533956 h 1898882"/>
                <a:gd name="connsiteX395" fmla="*/ 981145 w 4011346"/>
                <a:gd name="connsiteY395" fmla="*/ 580677 h 1898882"/>
                <a:gd name="connsiteX396" fmla="*/ 1001168 w 4011346"/>
                <a:gd name="connsiteY396" fmla="*/ 604038 h 1898882"/>
                <a:gd name="connsiteX397" fmla="*/ 1017854 w 4011346"/>
                <a:gd name="connsiteY397" fmla="*/ 650759 h 1898882"/>
                <a:gd name="connsiteX398" fmla="*/ 1047890 w 4011346"/>
                <a:gd name="connsiteY398" fmla="*/ 637410 h 1898882"/>
                <a:gd name="connsiteX399" fmla="*/ 1014517 w 4011346"/>
                <a:gd name="connsiteY399" fmla="*/ 690806 h 1898882"/>
                <a:gd name="connsiteX400" fmla="*/ 957784 w 4011346"/>
                <a:gd name="connsiteY400" fmla="*/ 637410 h 1898882"/>
                <a:gd name="connsiteX401" fmla="*/ 884365 w 4011346"/>
                <a:gd name="connsiteY401" fmla="*/ 600701 h 1898882"/>
                <a:gd name="connsiteX402" fmla="*/ 824295 w 4011346"/>
                <a:gd name="connsiteY402" fmla="*/ 577340 h 1898882"/>
                <a:gd name="connsiteX403" fmla="*/ 810946 w 4011346"/>
                <a:gd name="connsiteY403" fmla="*/ 614049 h 1898882"/>
                <a:gd name="connsiteX404" fmla="*/ 827633 w 4011346"/>
                <a:gd name="connsiteY404" fmla="*/ 650759 h 1898882"/>
                <a:gd name="connsiteX405" fmla="*/ 814284 w 4011346"/>
                <a:gd name="connsiteY405" fmla="*/ 674120 h 1898882"/>
                <a:gd name="connsiteX406" fmla="*/ 800935 w 4011346"/>
                <a:gd name="connsiteY406" fmla="*/ 690806 h 1898882"/>
                <a:gd name="connsiteX407" fmla="*/ 770900 w 4011346"/>
                <a:gd name="connsiteY407" fmla="*/ 634073 h 1898882"/>
                <a:gd name="connsiteX408" fmla="*/ 744202 w 4011346"/>
                <a:gd name="connsiteY408" fmla="*/ 670782 h 1898882"/>
                <a:gd name="connsiteX409" fmla="*/ 707492 w 4011346"/>
                <a:gd name="connsiteY409" fmla="*/ 664108 h 1898882"/>
                <a:gd name="connsiteX410" fmla="*/ 654097 w 4011346"/>
                <a:gd name="connsiteY410" fmla="*/ 700817 h 1898882"/>
                <a:gd name="connsiteX411" fmla="*/ 644085 w 4011346"/>
                <a:gd name="connsiteY411" fmla="*/ 677457 h 1898882"/>
                <a:gd name="connsiteX412" fmla="*/ 654097 w 4011346"/>
                <a:gd name="connsiteY412" fmla="*/ 640747 h 1898882"/>
                <a:gd name="connsiteX413" fmla="*/ 614050 w 4011346"/>
                <a:gd name="connsiteY413" fmla="*/ 677457 h 1898882"/>
                <a:gd name="connsiteX414" fmla="*/ 594027 w 4011346"/>
                <a:gd name="connsiteY414" fmla="*/ 677457 h 1898882"/>
                <a:gd name="connsiteX415" fmla="*/ 533957 w 4011346"/>
                <a:gd name="connsiteY415" fmla="*/ 710829 h 1898882"/>
                <a:gd name="connsiteX416" fmla="*/ 510596 w 4011346"/>
                <a:gd name="connsiteY416" fmla="*/ 734190 h 1898882"/>
                <a:gd name="connsiteX417" fmla="*/ 500584 w 4011346"/>
                <a:gd name="connsiteY417" fmla="*/ 780911 h 1898882"/>
                <a:gd name="connsiteX418" fmla="*/ 450526 w 4011346"/>
                <a:gd name="connsiteY418" fmla="*/ 767562 h 1898882"/>
                <a:gd name="connsiteX419" fmla="*/ 433840 w 4011346"/>
                <a:gd name="connsiteY419" fmla="*/ 730852 h 1898882"/>
                <a:gd name="connsiteX420" fmla="*/ 467212 w 4011346"/>
                <a:gd name="connsiteY420" fmla="*/ 700817 h 1898882"/>
                <a:gd name="connsiteX421" fmla="*/ 453863 w 4011346"/>
                <a:gd name="connsiteY421" fmla="*/ 677457 h 1898882"/>
                <a:gd name="connsiteX422" fmla="*/ 390456 w 4011346"/>
                <a:gd name="connsiteY422" fmla="*/ 647422 h 1898882"/>
                <a:gd name="connsiteX423" fmla="*/ 417154 w 4011346"/>
                <a:gd name="connsiteY423" fmla="*/ 697480 h 1898882"/>
                <a:gd name="connsiteX424" fmla="*/ 407142 w 4011346"/>
                <a:gd name="connsiteY424" fmla="*/ 740864 h 1898882"/>
                <a:gd name="connsiteX425" fmla="*/ 413817 w 4011346"/>
                <a:gd name="connsiteY425" fmla="*/ 777574 h 1898882"/>
                <a:gd name="connsiteX426" fmla="*/ 427165 w 4011346"/>
                <a:gd name="connsiteY426" fmla="*/ 800934 h 1898882"/>
                <a:gd name="connsiteX427" fmla="*/ 413817 w 4011346"/>
                <a:gd name="connsiteY427" fmla="*/ 830969 h 1898882"/>
                <a:gd name="connsiteX428" fmla="*/ 390456 w 4011346"/>
                <a:gd name="connsiteY428" fmla="*/ 807609 h 1898882"/>
                <a:gd name="connsiteX429" fmla="*/ 360421 w 4011346"/>
                <a:gd name="connsiteY429" fmla="*/ 804271 h 1898882"/>
                <a:gd name="connsiteX430" fmla="*/ 333723 w 4011346"/>
                <a:gd name="connsiteY430" fmla="*/ 844318 h 1898882"/>
                <a:gd name="connsiteX431" fmla="*/ 307025 w 4011346"/>
                <a:gd name="connsiteY431" fmla="*/ 864341 h 1898882"/>
                <a:gd name="connsiteX432" fmla="*/ 320374 w 4011346"/>
                <a:gd name="connsiteY432" fmla="*/ 891039 h 1898882"/>
                <a:gd name="connsiteX433" fmla="*/ 303688 w 4011346"/>
                <a:gd name="connsiteY433" fmla="*/ 914400 h 1898882"/>
                <a:gd name="connsiteX434" fmla="*/ 233606 w 4011346"/>
                <a:gd name="connsiteY434" fmla="*/ 877690 h 1898882"/>
                <a:gd name="connsiteX435" fmla="*/ 243618 w 4011346"/>
                <a:gd name="connsiteY435" fmla="*/ 927749 h 1898882"/>
                <a:gd name="connsiteX436" fmla="*/ 263641 w 4011346"/>
                <a:gd name="connsiteY436" fmla="*/ 947772 h 1898882"/>
                <a:gd name="connsiteX437" fmla="*/ 250292 w 4011346"/>
                <a:gd name="connsiteY437" fmla="*/ 961121 h 1898882"/>
                <a:gd name="connsiteX438" fmla="*/ 193560 w 4011346"/>
                <a:gd name="connsiteY438" fmla="*/ 924411 h 1898882"/>
                <a:gd name="connsiteX439" fmla="*/ 170199 w 4011346"/>
                <a:gd name="connsiteY439" fmla="*/ 884365 h 1898882"/>
                <a:gd name="connsiteX440" fmla="*/ 170199 w 4011346"/>
                <a:gd name="connsiteY440" fmla="*/ 837644 h 1898882"/>
                <a:gd name="connsiteX441" fmla="*/ 133490 w 4011346"/>
                <a:gd name="connsiteY441" fmla="*/ 760887 h 1898882"/>
                <a:gd name="connsiteX442" fmla="*/ 196897 w 4011346"/>
                <a:gd name="connsiteY442" fmla="*/ 790922 h 1898882"/>
                <a:gd name="connsiteX443" fmla="*/ 256967 w 4011346"/>
                <a:gd name="connsiteY443" fmla="*/ 820957 h 1898882"/>
                <a:gd name="connsiteX444" fmla="*/ 293676 w 4011346"/>
                <a:gd name="connsiteY444" fmla="*/ 824295 h 1898882"/>
                <a:gd name="connsiteX445" fmla="*/ 327049 w 4011346"/>
                <a:gd name="connsiteY445" fmla="*/ 794260 h 1898882"/>
                <a:gd name="connsiteX446" fmla="*/ 343735 w 4011346"/>
                <a:gd name="connsiteY446" fmla="*/ 757550 h 1898882"/>
                <a:gd name="connsiteX447" fmla="*/ 333723 w 4011346"/>
                <a:gd name="connsiteY447" fmla="*/ 707492 h 1898882"/>
                <a:gd name="connsiteX448" fmla="*/ 290339 w 4011346"/>
                <a:gd name="connsiteY448" fmla="*/ 687468 h 1898882"/>
                <a:gd name="connsiteX449" fmla="*/ 236944 w 4011346"/>
                <a:gd name="connsiteY449" fmla="*/ 640747 h 1898882"/>
                <a:gd name="connsiteX450" fmla="*/ 133490 w 4011346"/>
                <a:gd name="connsiteY450" fmla="*/ 584014 h 1898882"/>
                <a:gd name="connsiteX0" fmla="*/ 133490 w 4011346"/>
                <a:gd name="connsiteY0" fmla="*/ 664106 h 1978974"/>
                <a:gd name="connsiteX1" fmla="*/ 46722 w 4011346"/>
                <a:gd name="connsiteY1" fmla="*/ 694141 h 1978974"/>
                <a:gd name="connsiteX2" fmla="*/ 33373 w 4011346"/>
                <a:gd name="connsiteY2" fmla="*/ 724176 h 1978974"/>
                <a:gd name="connsiteX3" fmla="*/ 43384 w 4011346"/>
                <a:gd name="connsiteY3" fmla="*/ 754212 h 1978974"/>
                <a:gd name="connsiteX4" fmla="*/ 60071 w 4011346"/>
                <a:gd name="connsiteY4" fmla="*/ 780909 h 1978974"/>
                <a:gd name="connsiteX5" fmla="*/ 73419 w 4011346"/>
                <a:gd name="connsiteY5" fmla="*/ 810944 h 1978974"/>
                <a:gd name="connsiteX6" fmla="*/ 56733 w 4011346"/>
                <a:gd name="connsiteY6" fmla="*/ 834305 h 1978974"/>
                <a:gd name="connsiteX7" fmla="*/ 76757 w 4011346"/>
                <a:gd name="connsiteY7" fmla="*/ 914398 h 1978974"/>
                <a:gd name="connsiteX8" fmla="*/ 66745 w 4011346"/>
                <a:gd name="connsiteY8" fmla="*/ 931085 h 1978974"/>
                <a:gd name="connsiteX9" fmla="*/ 70082 w 4011346"/>
                <a:gd name="connsiteY9" fmla="*/ 957782 h 1978974"/>
                <a:gd name="connsiteX10" fmla="*/ 70082 w 4011346"/>
                <a:gd name="connsiteY10" fmla="*/ 997829 h 1978974"/>
                <a:gd name="connsiteX11" fmla="*/ 80094 w 4011346"/>
                <a:gd name="connsiteY11" fmla="*/ 1017852 h 1978974"/>
                <a:gd name="connsiteX12" fmla="*/ 76757 w 4011346"/>
                <a:gd name="connsiteY12" fmla="*/ 1041213 h 1978974"/>
                <a:gd name="connsiteX13" fmla="*/ 106792 w 4011346"/>
                <a:gd name="connsiteY13" fmla="*/ 1074585 h 1978974"/>
                <a:gd name="connsiteX14" fmla="*/ 106792 w 4011346"/>
                <a:gd name="connsiteY14" fmla="*/ 1104620 h 1978974"/>
                <a:gd name="connsiteX15" fmla="*/ 13349 w 4011346"/>
                <a:gd name="connsiteY15" fmla="*/ 1194725 h 1978974"/>
                <a:gd name="connsiteX16" fmla="*/ 33373 w 4011346"/>
                <a:gd name="connsiteY16" fmla="*/ 1228098 h 1978974"/>
                <a:gd name="connsiteX17" fmla="*/ 33373 w 4011346"/>
                <a:gd name="connsiteY17" fmla="*/ 1228098 h 1978974"/>
                <a:gd name="connsiteX18" fmla="*/ 16687 w 4011346"/>
                <a:gd name="connsiteY18" fmla="*/ 1258133 h 1978974"/>
                <a:gd name="connsiteX19" fmla="*/ 3338 w 4011346"/>
                <a:gd name="connsiteY19" fmla="*/ 1288168 h 1978974"/>
                <a:gd name="connsiteX20" fmla="*/ 0 w 4011346"/>
                <a:gd name="connsiteY20" fmla="*/ 1348238 h 1978974"/>
                <a:gd name="connsiteX21" fmla="*/ 16687 w 4011346"/>
                <a:gd name="connsiteY21" fmla="*/ 1391622 h 1978974"/>
                <a:gd name="connsiteX22" fmla="*/ 20024 w 4011346"/>
                <a:gd name="connsiteY22" fmla="*/ 1424994 h 1978974"/>
                <a:gd name="connsiteX23" fmla="*/ 56733 w 4011346"/>
                <a:gd name="connsiteY23" fmla="*/ 1435006 h 1978974"/>
                <a:gd name="connsiteX24" fmla="*/ 116803 w 4011346"/>
                <a:gd name="connsiteY24" fmla="*/ 1521774 h 1978974"/>
                <a:gd name="connsiteX25" fmla="*/ 96780 w 4011346"/>
                <a:gd name="connsiteY25" fmla="*/ 1545134 h 1978974"/>
                <a:gd name="connsiteX26" fmla="*/ 93443 w 4011346"/>
                <a:gd name="connsiteY26" fmla="*/ 1575169 h 1978974"/>
                <a:gd name="connsiteX27" fmla="*/ 120141 w 4011346"/>
                <a:gd name="connsiteY27" fmla="*/ 1578506 h 1978974"/>
                <a:gd name="connsiteX28" fmla="*/ 160187 w 4011346"/>
                <a:gd name="connsiteY28" fmla="*/ 1591855 h 1978974"/>
                <a:gd name="connsiteX29" fmla="*/ 186885 w 4011346"/>
                <a:gd name="connsiteY29" fmla="*/ 1605204 h 1978974"/>
                <a:gd name="connsiteX30" fmla="*/ 213583 w 4011346"/>
                <a:gd name="connsiteY30" fmla="*/ 1635239 h 1978974"/>
                <a:gd name="connsiteX31" fmla="*/ 243618 w 4011346"/>
                <a:gd name="connsiteY31" fmla="*/ 1638576 h 1978974"/>
                <a:gd name="connsiteX32" fmla="*/ 287002 w 4011346"/>
                <a:gd name="connsiteY32" fmla="*/ 1668612 h 1978974"/>
                <a:gd name="connsiteX33" fmla="*/ 310363 w 4011346"/>
                <a:gd name="connsiteY33" fmla="*/ 1678623 h 1978974"/>
                <a:gd name="connsiteX34" fmla="*/ 310363 w 4011346"/>
                <a:gd name="connsiteY34" fmla="*/ 1715333 h 1978974"/>
                <a:gd name="connsiteX35" fmla="*/ 270316 w 4011346"/>
                <a:gd name="connsiteY35" fmla="*/ 1755379 h 1978974"/>
                <a:gd name="connsiteX36" fmla="*/ 280327 w 4011346"/>
                <a:gd name="connsiteY36" fmla="*/ 1778740 h 1978974"/>
                <a:gd name="connsiteX37" fmla="*/ 273653 w 4011346"/>
                <a:gd name="connsiteY37" fmla="*/ 1798763 h 1978974"/>
                <a:gd name="connsiteX38" fmla="*/ 266979 w 4011346"/>
                <a:gd name="connsiteY38" fmla="*/ 1815449 h 1978974"/>
                <a:gd name="connsiteX39" fmla="*/ 240281 w 4011346"/>
                <a:gd name="connsiteY39" fmla="*/ 1855496 h 1978974"/>
                <a:gd name="connsiteX40" fmla="*/ 307025 w 4011346"/>
                <a:gd name="connsiteY40" fmla="*/ 1892206 h 1978974"/>
                <a:gd name="connsiteX41" fmla="*/ 337060 w 4011346"/>
                <a:gd name="connsiteY41" fmla="*/ 1898880 h 1978974"/>
                <a:gd name="connsiteX42" fmla="*/ 360421 w 4011346"/>
                <a:gd name="connsiteY42" fmla="*/ 1905555 h 1978974"/>
                <a:gd name="connsiteX43" fmla="*/ 380444 w 4011346"/>
                <a:gd name="connsiteY43" fmla="*/ 1912229 h 1978974"/>
                <a:gd name="connsiteX44" fmla="*/ 407142 w 4011346"/>
                <a:gd name="connsiteY44" fmla="*/ 1932252 h 1978974"/>
                <a:gd name="connsiteX45" fmla="*/ 437177 w 4011346"/>
                <a:gd name="connsiteY45" fmla="*/ 1928915 h 1978974"/>
                <a:gd name="connsiteX46" fmla="*/ 507259 w 4011346"/>
                <a:gd name="connsiteY46" fmla="*/ 1978974 h 1978974"/>
                <a:gd name="connsiteX47" fmla="*/ 517271 w 4011346"/>
                <a:gd name="connsiteY47" fmla="*/ 1965625 h 1978974"/>
                <a:gd name="connsiteX48" fmla="*/ 507259 w 4011346"/>
                <a:gd name="connsiteY48" fmla="*/ 1925578 h 1978974"/>
                <a:gd name="connsiteX49" fmla="*/ 500584 w 4011346"/>
                <a:gd name="connsiteY49" fmla="*/ 1892206 h 1978974"/>
                <a:gd name="connsiteX50" fmla="*/ 483898 w 4011346"/>
                <a:gd name="connsiteY50" fmla="*/ 1848822 h 1978974"/>
                <a:gd name="connsiteX51" fmla="*/ 513933 w 4011346"/>
                <a:gd name="connsiteY51" fmla="*/ 1828798 h 1978974"/>
                <a:gd name="connsiteX52" fmla="*/ 547306 w 4011346"/>
                <a:gd name="connsiteY52" fmla="*/ 1805438 h 1978974"/>
                <a:gd name="connsiteX53" fmla="*/ 527282 w 4011346"/>
                <a:gd name="connsiteY53" fmla="*/ 1788752 h 1978974"/>
                <a:gd name="connsiteX54" fmla="*/ 517271 w 4011346"/>
                <a:gd name="connsiteY54" fmla="*/ 1755379 h 1978974"/>
                <a:gd name="connsiteX55" fmla="*/ 480561 w 4011346"/>
                <a:gd name="connsiteY55" fmla="*/ 1738693 h 1978974"/>
                <a:gd name="connsiteX56" fmla="*/ 470549 w 4011346"/>
                <a:gd name="connsiteY56" fmla="*/ 1718670 h 1978974"/>
                <a:gd name="connsiteX57" fmla="*/ 480561 w 4011346"/>
                <a:gd name="connsiteY57" fmla="*/ 1688635 h 1978974"/>
                <a:gd name="connsiteX58" fmla="*/ 490573 w 4011346"/>
                <a:gd name="connsiteY58" fmla="*/ 1648588 h 1978974"/>
                <a:gd name="connsiteX59" fmla="*/ 513933 w 4011346"/>
                <a:gd name="connsiteY59" fmla="*/ 1668612 h 1978974"/>
                <a:gd name="connsiteX60" fmla="*/ 520608 w 4011346"/>
                <a:gd name="connsiteY60" fmla="*/ 1651925 h 1978974"/>
                <a:gd name="connsiteX61" fmla="*/ 543968 w 4011346"/>
                <a:gd name="connsiteY61" fmla="*/ 1615216 h 1978974"/>
                <a:gd name="connsiteX62" fmla="*/ 574003 w 4011346"/>
                <a:gd name="connsiteY62" fmla="*/ 1598530 h 1978974"/>
                <a:gd name="connsiteX63" fmla="*/ 590690 w 4011346"/>
                <a:gd name="connsiteY63" fmla="*/ 1611879 h 1978974"/>
                <a:gd name="connsiteX64" fmla="*/ 610713 w 4011346"/>
                <a:gd name="connsiteY64" fmla="*/ 1585181 h 1978974"/>
                <a:gd name="connsiteX65" fmla="*/ 630736 w 4011346"/>
                <a:gd name="connsiteY65" fmla="*/ 1611879 h 1978974"/>
                <a:gd name="connsiteX66" fmla="*/ 657434 w 4011346"/>
                <a:gd name="connsiteY66" fmla="*/ 1635239 h 1978974"/>
                <a:gd name="connsiteX67" fmla="*/ 674120 w 4011346"/>
                <a:gd name="connsiteY67" fmla="*/ 1641914 h 1978974"/>
                <a:gd name="connsiteX68" fmla="*/ 697481 w 4011346"/>
                <a:gd name="connsiteY68" fmla="*/ 1641914 h 1978974"/>
                <a:gd name="connsiteX69" fmla="*/ 717504 w 4011346"/>
                <a:gd name="connsiteY69" fmla="*/ 1628565 h 1978974"/>
                <a:gd name="connsiteX70" fmla="*/ 744202 w 4011346"/>
                <a:gd name="connsiteY70" fmla="*/ 1628565 h 1978974"/>
                <a:gd name="connsiteX71" fmla="*/ 760888 w 4011346"/>
                <a:gd name="connsiteY71" fmla="*/ 1625228 h 1978974"/>
                <a:gd name="connsiteX72" fmla="*/ 790923 w 4011346"/>
                <a:gd name="connsiteY72" fmla="*/ 1658600 h 1978974"/>
                <a:gd name="connsiteX73" fmla="*/ 797598 w 4011346"/>
                <a:gd name="connsiteY73" fmla="*/ 1631902 h 1978974"/>
                <a:gd name="connsiteX74" fmla="*/ 817621 w 4011346"/>
                <a:gd name="connsiteY74" fmla="*/ 1648588 h 1978974"/>
                <a:gd name="connsiteX75" fmla="*/ 837644 w 4011346"/>
                <a:gd name="connsiteY75" fmla="*/ 1625228 h 1978974"/>
                <a:gd name="connsiteX76" fmla="*/ 827633 w 4011346"/>
                <a:gd name="connsiteY76" fmla="*/ 1605204 h 1978974"/>
                <a:gd name="connsiteX77" fmla="*/ 810946 w 4011346"/>
                <a:gd name="connsiteY77" fmla="*/ 1591855 h 1978974"/>
                <a:gd name="connsiteX78" fmla="*/ 810946 w 4011346"/>
                <a:gd name="connsiteY78" fmla="*/ 1565158 h 1978974"/>
                <a:gd name="connsiteX79" fmla="*/ 810946 w 4011346"/>
                <a:gd name="connsiteY79" fmla="*/ 1551809 h 1978974"/>
                <a:gd name="connsiteX80" fmla="*/ 830970 w 4011346"/>
                <a:gd name="connsiteY80" fmla="*/ 1548471 h 1978974"/>
                <a:gd name="connsiteX81" fmla="*/ 840981 w 4011346"/>
                <a:gd name="connsiteY81" fmla="*/ 1545134 h 1978974"/>
                <a:gd name="connsiteX82" fmla="*/ 820958 w 4011346"/>
                <a:gd name="connsiteY82" fmla="*/ 1508425 h 1978974"/>
                <a:gd name="connsiteX83" fmla="*/ 854330 w 4011346"/>
                <a:gd name="connsiteY83" fmla="*/ 1501750 h 1978974"/>
                <a:gd name="connsiteX84" fmla="*/ 891040 w 4011346"/>
                <a:gd name="connsiteY84" fmla="*/ 1508425 h 1978974"/>
                <a:gd name="connsiteX85" fmla="*/ 964459 w 4011346"/>
                <a:gd name="connsiteY85" fmla="*/ 1465041 h 1978974"/>
                <a:gd name="connsiteX86" fmla="*/ 1001168 w 4011346"/>
                <a:gd name="connsiteY86" fmla="*/ 1465041 h 1978974"/>
                <a:gd name="connsiteX87" fmla="*/ 1027866 w 4011346"/>
                <a:gd name="connsiteY87" fmla="*/ 1441680 h 1978974"/>
                <a:gd name="connsiteX88" fmla="*/ 1047890 w 4011346"/>
                <a:gd name="connsiteY88" fmla="*/ 1451692 h 1978974"/>
                <a:gd name="connsiteX89" fmla="*/ 1067913 w 4011346"/>
                <a:gd name="connsiteY89" fmla="*/ 1461703 h 1978974"/>
                <a:gd name="connsiteX90" fmla="*/ 1087936 w 4011346"/>
                <a:gd name="connsiteY90" fmla="*/ 1488401 h 1978974"/>
                <a:gd name="connsiteX91" fmla="*/ 1074587 w 4011346"/>
                <a:gd name="connsiteY91" fmla="*/ 1501750 h 1978974"/>
                <a:gd name="connsiteX92" fmla="*/ 1104622 w 4011346"/>
                <a:gd name="connsiteY92" fmla="*/ 1501750 h 1978974"/>
                <a:gd name="connsiteX93" fmla="*/ 1107960 w 4011346"/>
                <a:gd name="connsiteY93" fmla="*/ 1518436 h 1978974"/>
                <a:gd name="connsiteX94" fmla="*/ 1121309 w 4011346"/>
                <a:gd name="connsiteY94" fmla="*/ 1501750 h 1978974"/>
                <a:gd name="connsiteX95" fmla="*/ 1134657 w 4011346"/>
                <a:gd name="connsiteY95" fmla="*/ 1515099 h 1978974"/>
                <a:gd name="connsiteX96" fmla="*/ 1134657 w 4011346"/>
                <a:gd name="connsiteY96" fmla="*/ 1535122 h 1978974"/>
                <a:gd name="connsiteX97" fmla="*/ 1148006 w 4011346"/>
                <a:gd name="connsiteY97" fmla="*/ 1531785 h 1978974"/>
                <a:gd name="connsiteX98" fmla="*/ 1208076 w 4011346"/>
                <a:gd name="connsiteY98" fmla="*/ 1485064 h 1978974"/>
                <a:gd name="connsiteX99" fmla="*/ 1211414 w 4011346"/>
                <a:gd name="connsiteY99" fmla="*/ 1505087 h 1978974"/>
                <a:gd name="connsiteX100" fmla="*/ 1244786 w 4011346"/>
                <a:gd name="connsiteY100" fmla="*/ 1525111 h 1978974"/>
                <a:gd name="connsiteX101" fmla="*/ 1264809 w 4011346"/>
                <a:gd name="connsiteY101" fmla="*/ 1555146 h 1978974"/>
                <a:gd name="connsiteX102" fmla="*/ 1298181 w 4011346"/>
                <a:gd name="connsiteY102" fmla="*/ 1661937 h 1978974"/>
                <a:gd name="connsiteX103" fmla="*/ 1308193 w 4011346"/>
                <a:gd name="connsiteY103" fmla="*/ 1618553 h 1978974"/>
                <a:gd name="connsiteX104" fmla="*/ 1344903 w 4011346"/>
                <a:gd name="connsiteY104" fmla="*/ 1638576 h 1978974"/>
                <a:gd name="connsiteX105" fmla="*/ 1388287 w 4011346"/>
                <a:gd name="connsiteY105" fmla="*/ 1638576 h 1978974"/>
                <a:gd name="connsiteX106" fmla="*/ 1394961 w 4011346"/>
                <a:gd name="connsiteY106" fmla="*/ 1661937 h 1978974"/>
                <a:gd name="connsiteX107" fmla="*/ 1435008 w 4011346"/>
                <a:gd name="connsiteY107" fmla="*/ 1685298 h 1978974"/>
                <a:gd name="connsiteX108" fmla="*/ 1465043 w 4011346"/>
                <a:gd name="connsiteY108" fmla="*/ 1685298 h 1978974"/>
                <a:gd name="connsiteX109" fmla="*/ 1491741 w 4011346"/>
                <a:gd name="connsiteY109" fmla="*/ 1698647 h 1978974"/>
                <a:gd name="connsiteX110" fmla="*/ 1535125 w 4011346"/>
                <a:gd name="connsiteY110" fmla="*/ 1655263 h 1978974"/>
                <a:gd name="connsiteX111" fmla="*/ 1571834 w 4011346"/>
                <a:gd name="connsiteY111" fmla="*/ 1635239 h 1978974"/>
                <a:gd name="connsiteX112" fmla="*/ 1608544 w 4011346"/>
                <a:gd name="connsiteY112" fmla="*/ 1638576 h 1978974"/>
                <a:gd name="connsiteX113" fmla="*/ 1655265 w 4011346"/>
                <a:gd name="connsiteY113" fmla="*/ 1651925 h 1978974"/>
                <a:gd name="connsiteX114" fmla="*/ 1681963 w 4011346"/>
                <a:gd name="connsiteY114" fmla="*/ 1668612 h 1978974"/>
                <a:gd name="connsiteX115" fmla="*/ 1735358 w 4011346"/>
                <a:gd name="connsiteY115" fmla="*/ 1661937 h 1978974"/>
                <a:gd name="connsiteX116" fmla="*/ 1745370 w 4011346"/>
                <a:gd name="connsiteY116" fmla="*/ 1641914 h 1978974"/>
                <a:gd name="connsiteX117" fmla="*/ 1738695 w 4011346"/>
                <a:gd name="connsiteY117" fmla="*/ 1621890 h 1978974"/>
                <a:gd name="connsiteX118" fmla="*/ 1765393 w 4011346"/>
                <a:gd name="connsiteY118" fmla="*/ 1595193 h 1978974"/>
                <a:gd name="connsiteX119" fmla="*/ 1778742 w 4011346"/>
                <a:gd name="connsiteY119" fmla="*/ 1591855 h 1978974"/>
                <a:gd name="connsiteX120" fmla="*/ 1812114 w 4011346"/>
                <a:gd name="connsiteY120" fmla="*/ 1608541 h 1978974"/>
                <a:gd name="connsiteX121" fmla="*/ 1852161 w 4011346"/>
                <a:gd name="connsiteY121" fmla="*/ 1621890 h 1978974"/>
                <a:gd name="connsiteX122" fmla="*/ 1858836 w 4011346"/>
                <a:gd name="connsiteY122" fmla="*/ 1648588 h 1978974"/>
                <a:gd name="connsiteX123" fmla="*/ 1872184 w 4011346"/>
                <a:gd name="connsiteY123" fmla="*/ 1655263 h 1978974"/>
                <a:gd name="connsiteX124" fmla="*/ 1902219 w 4011346"/>
                <a:gd name="connsiteY124" fmla="*/ 1658600 h 1978974"/>
                <a:gd name="connsiteX125" fmla="*/ 1932254 w 4011346"/>
                <a:gd name="connsiteY125" fmla="*/ 1641914 h 1978974"/>
                <a:gd name="connsiteX126" fmla="*/ 1962290 w 4011346"/>
                <a:gd name="connsiteY126" fmla="*/ 1655263 h 1978974"/>
                <a:gd name="connsiteX127" fmla="*/ 1985650 w 4011346"/>
                <a:gd name="connsiteY127" fmla="*/ 1668612 h 1978974"/>
                <a:gd name="connsiteX128" fmla="*/ 1995662 w 4011346"/>
                <a:gd name="connsiteY128" fmla="*/ 1678623 h 1978974"/>
                <a:gd name="connsiteX129" fmla="*/ 2032371 w 4011346"/>
                <a:gd name="connsiteY129" fmla="*/ 1698647 h 1978974"/>
                <a:gd name="connsiteX130" fmla="*/ 2069081 w 4011346"/>
                <a:gd name="connsiteY130" fmla="*/ 1695309 h 1978974"/>
                <a:gd name="connsiteX131" fmla="*/ 2142500 w 4011346"/>
                <a:gd name="connsiteY131" fmla="*/ 1651925 h 1978974"/>
                <a:gd name="connsiteX132" fmla="*/ 2195895 w 4011346"/>
                <a:gd name="connsiteY132" fmla="*/ 1665274 h 1978974"/>
                <a:gd name="connsiteX133" fmla="*/ 2225930 w 4011346"/>
                <a:gd name="connsiteY133" fmla="*/ 1675286 h 1978974"/>
                <a:gd name="connsiteX134" fmla="*/ 2259303 w 4011346"/>
                <a:gd name="connsiteY134" fmla="*/ 1661937 h 1978974"/>
                <a:gd name="connsiteX135" fmla="*/ 2262640 w 4011346"/>
                <a:gd name="connsiteY135" fmla="*/ 1635239 h 1978974"/>
                <a:gd name="connsiteX136" fmla="*/ 2282663 w 4011346"/>
                <a:gd name="connsiteY136" fmla="*/ 1605204 h 1978974"/>
                <a:gd name="connsiteX137" fmla="*/ 2299349 w 4011346"/>
                <a:gd name="connsiteY137" fmla="*/ 1551809 h 1978974"/>
                <a:gd name="connsiteX138" fmla="*/ 2282663 w 4011346"/>
                <a:gd name="connsiteY138" fmla="*/ 1555146 h 1978974"/>
                <a:gd name="connsiteX139" fmla="*/ 2312698 w 4011346"/>
                <a:gd name="connsiteY139" fmla="*/ 1528448 h 1978974"/>
                <a:gd name="connsiteX140" fmla="*/ 2339396 w 4011346"/>
                <a:gd name="connsiteY140" fmla="*/ 1525111 h 1978974"/>
                <a:gd name="connsiteX141" fmla="*/ 2396129 w 4011346"/>
                <a:gd name="connsiteY141" fmla="*/ 1535122 h 1978974"/>
                <a:gd name="connsiteX142" fmla="*/ 2436176 w 4011346"/>
                <a:gd name="connsiteY142" fmla="*/ 1561820 h 1978974"/>
                <a:gd name="connsiteX143" fmla="*/ 2462873 w 4011346"/>
                <a:gd name="connsiteY143" fmla="*/ 1591855 h 1978974"/>
                <a:gd name="connsiteX144" fmla="*/ 2469548 w 4011346"/>
                <a:gd name="connsiteY144" fmla="*/ 1628565 h 1978974"/>
                <a:gd name="connsiteX145" fmla="*/ 2476222 w 4011346"/>
                <a:gd name="connsiteY145" fmla="*/ 1668612 h 1978974"/>
                <a:gd name="connsiteX146" fmla="*/ 2486234 w 4011346"/>
                <a:gd name="connsiteY146" fmla="*/ 1688635 h 1978974"/>
                <a:gd name="connsiteX147" fmla="*/ 2529618 w 4011346"/>
                <a:gd name="connsiteY147" fmla="*/ 1701984 h 1978974"/>
                <a:gd name="connsiteX148" fmla="*/ 2549641 w 4011346"/>
                <a:gd name="connsiteY148" fmla="*/ 1722007 h 1978974"/>
                <a:gd name="connsiteX149" fmla="*/ 2562990 w 4011346"/>
                <a:gd name="connsiteY149" fmla="*/ 1755379 h 1978974"/>
                <a:gd name="connsiteX150" fmla="*/ 2586351 w 4011346"/>
                <a:gd name="connsiteY150" fmla="*/ 1748705 h 1978974"/>
                <a:gd name="connsiteX151" fmla="*/ 2606374 w 4011346"/>
                <a:gd name="connsiteY151" fmla="*/ 1738693 h 1978974"/>
                <a:gd name="connsiteX152" fmla="*/ 2639746 w 4011346"/>
                <a:gd name="connsiteY152" fmla="*/ 1722007 h 1978974"/>
                <a:gd name="connsiteX153" fmla="*/ 2643084 w 4011346"/>
                <a:gd name="connsiteY153" fmla="*/ 1738693 h 1978974"/>
                <a:gd name="connsiteX154" fmla="*/ 2626398 w 4011346"/>
                <a:gd name="connsiteY154" fmla="*/ 1768728 h 1978974"/>
                <a:gd name="connsiteX155" fmla="*/ 2616386 w 4011346"/>
                <a:gd name="connsiteY155" fmla="*/ 1805438 h 1978974"/>
                <a:gd name="connsiteX156" fmla="*/ 2603037 w 4011346"/>
                <a:gd name="connsiteY156" fmla="*/ 1858833 h 1978974"/>
                <a:gd name="connsiteX157" fmla="*/ 2579676 w 4011346"/>
                <a:gd name="connsiteY157" fmla="*/ 1832136 h 1978974"/>
                <a:gd name="connsiteX158" fmla="*/ 2552979 w 4011346"/>
                <a:gd name="connsiteY158" fmla="*/ 1855496 h 1978974"/>
                <a:gd name="connsiteX159" fmla="*/ 2559653 w 4011346"/>
                <a:gd name="connsiteY159" fmla="*/ 1882194 h 1978974"/>
                <a:gd name="connsiteX160" fmla="*/ 2559653 w 4011346"/>
                <a:gd name="connsiteY160" fmla="*/ 1918903 h 1978974"/>
                <a:gd name="connsiteX161" fmla="*/ 2549641 w 4011346"/>
                <a:gd name="connsiteY161" fmla="*/ 1938927 h 1978974"/>
                <a:gd name="connsiteX162" fmla="*/ 2589688 w 4011346"/>
                <a:gd name="connsiteY162" fmla="*/ 1918903 h 1978974"/>
                <a:gd name="connsiteX163" fmla="*/ 2626398 w 4011346"/>
                <a:gd name="connsiteY163" fmla="*/ 1928915 h 1978974"/>
                <a:gd name="connsiteX164" fmla="*/ 2653095 w 4011346"/>
                <a:gd name="connsiteY164" fmla="*/ 1905555 h 1978974"/>
                <a:gd name="connsiteX165" fmla="*/ 2683130 w 4011346"/>
                <a:gd name="connsiteY165" fmla="*/ 1852159 h 1978974"/>
                <a:gd name="connsiteX166" fmla="*/ 2753212 w 4011346"/>
                <a:gd name="connsiteY166" fmla="*/ 1765391 h 1978974"/>
                <a:gd name="connsiteX167" fmla="*/ 2783247 w 4011346"/>
                <a:gd name="connsiteY167" fmla="*/ 1695309 h 1978974"/>
                <a:gd name="connsiteX168" fmla="*/ 2803271 w 4011346"/>
                <a:gd name="connsiteY168" fmla="*/ 1591855 h 1978974"/>
                <a:gd name="connsiteX169" fmla="*/ 2793259 w 4011346"/>
                <a:gd name="connsiteY169" fmla="*/ 1541797 h 1978974"/>
                <a:gd name="connsiteX170" fmla="*/ 2769898 w 4011346"/>
                <a:gd name="connsiteY170" fmla="*/ 1508425 h 1978974"/>
                <a:gd name="connsiteX171" fmla="*/ 2726514 w 4011346"/>
                <a:gd name="connsiteY171" fmla="*/ 1508425 h 1978974"/>
                <a:gd name="connsiteX172" fmla="*/ 2699817 w 4011346"/>
                <a:gd name="connsiteY172" fmla="*/ 1508425 h 1978974"/>
                <a:gd name="connsiteX173" fmla="*/ 2683130 w 4011346"/>
                <a:gd name="connsiteY173" fmla="*/ 1488401 h 1978974"/>
                <a:gd name="connsiteX174" fmla="*/ 2669781 w 4011346"/>
                <a:gd name="connsiteY174" fmla="*/ 1468378 h 1978974"/>
                <a:gd name="connsiteX175" fmla="*/ 2763224 w 4011346"/>
                <a:gd name="connsiteY175" fmla="*/ 1351575 h 1978974"/>
                <a:gd name="connsiteX176" fmla="*/ 2846654 w 4011346"/>
                <a:gd name="connsiteY176" fmla="*/ 1284831 h 1978974"/>
                <a:gd name="connsiteX177" fmla="*/ 2890038 w 4011346"/>
                <a:gd name="connsiteY177" fmla="*/ 1261470 h 1978974"/>
                <a:gd name="connsiteX178" fmla="*/ 2933422 w 4011346"/>
                <a:gd name="connsiteY178" fmla="*/ 1281493 h 1978974"/>
                <a:gd name="connsiteX179" fmla="*/ 2950109 w 4011346"/>
                <a:gd name="connsiteY179" fmla="*/ 1264807 h 1978974"/>
                <a:gd name="connsiteX180" fmla="*/ 2993492 w 4011346"/>
                <a:gd name="connsiteY180" fmla="*/ 1281493 h 1978974"/>
                <a:gd name="connsiteX181" fmla="*/ 3006841 w 4011346"/>
                <a:gd name="connsiteY181" fmla="*/ 1248121 h 1978974"/>
                <a:gd name="connsiteX182" fmla="*/ 3053563 w 4011346"/>
                <a:gd name="connsiteY182" fmla="*/ 1258133 h 1978974"/>
                <a:gd name="connsiteX183" fmla="*/ 3070249 w 4011346"/>
                <a:gd name="connsiteY183" fmla="*/ 1274819 h 1978974"/>
                <a:gd name="connsiteX184" fmla="*/ 3060237 w 4011346"/>
                <a:gd name="connsiteY184" fmla="*/ 1294842 h 1978974"/>
                <a:gd name="connsiteX185" fmla="*/ 3123644 w 4011346"/>
                <a:gd name="connsiteY185" fmla="*/ 1278156 h 1978974"/>
                <a:gd name="connsiteX186" fmla="*/ 3140330 w 4011346"/>
                <a:gd name="connsiteY186" fmla="*/ 1264807 h 1978974"/>
                <a:gd name="connsiteX187" fmla="*/ 3123644 w 4011346"/>
                <a:gd name="connsiteY187" fmla="*/ 1251458 h 1978974"/>
                <a:gd name="connsiteX188" fmla="*/ 3143668 w 4011346"/>
                <a:gd name="connsiteY188" fmla="*/ 1211412 h 1978974"/>
                <a:gd name="connsiteX189" fmla="*/ 3190389 w 4011346"/>
                <a:gd name="connsiteY189" fmla="*/ 1141330 h 1978974"/>
                <a:gd name="connsiteX190" fmla="*/ 3233773 w 4011346"/>
                <a:gd name="connsiteY190" fmla="*/ 1137993 h 1978974"/>
                <a:gd name="connsiteX191" fmla="*/ 3273819 w 4011346"/>
                <a:gd name="connsiteY191" fmla="*/ 1148004 h 1978974"/>
                <a:gd name="connsiteX192" fmla="*/ 3277157 w 4011346"/>
                <a:gd name="connsiteY192" fmla="*/ 1204737 h 1978974"/>
                <a:gd name="connsiteX193" fmla="*/ 3320541 w 4011346"/>
                <a:gd name="connsiteY193" fmla="*/ 1161353 h 1978974"/>
                <a:gd name="connsiteX194" fmla="*/ 3343901 w 4011346"/>
                <a:gd name="connsiteY194" fmla="*/ 1144667 h 1978974"/>
                <a:gd name="connsiteX195" fmla="*/ 3350576 w 4011346"/>
                <a:gd name="connsiteY195" fmla="*/ 1111295 h 1978974"/>
                <a:gd name="connsiteX196" fmla="*/ 3377273 w 4011346"/>
                <a:gd name="connsiteY196" fmla="*/ 1094609 h 1978974"/>
                <a:gd name="connsiteX197" fmla="*/ 3407309 w 4011346"/>
                <a:gd name="connsiteY197" fmla="*/ 1104620 h 1978974"/>
                <a:gd name="connsiteX198" fmla="*/ 3373936 w 4011346"/>
                <a:gd name="connsiteY198" fmla="*/ 1134655 h 1978974"/>
                <a:gd name="connsiteX199" fmla="*/ 3360587 w 4011346"/>
                <a:gd name="connsiteY199" fmla="*/ 1184714 h 1978974"/>
                <a:gd name="connsiteX200" fmla="*/ 3323878 w 4011346"/>
                <a:gd name="connsiteY200" fmla="*/ 1224760 h 1978974"/>
                <a:gd name="connsiteX201" fmla="*/ 3210412 w 4011346"/>
                <a:gd name="connsiteY201" fmla="*/ 1321540 h 1978974"/>
                <a:gd name="connsiteX202" fmla="*/ 3163691 w 4011346"/>
                <a:gd name="connsiteY202" fmla="*/ 1391622 h 1978974"/>
                <a:gd name="connsiteX203" fmla="*/ 3160354 w 4011346"/>
                <a:gd name="connsiteY203" fmla="*/ 1465041 h 1978974"/>
                <a:gd name="connsiteX204" fmla="*/ 3170365 w 4011346"/>
                <a:gd name="connsiteY204" fmla="*/ 1555146 h 1978974"/>
                <a:gd name="connsiteX205" fmla="*/ 3190389 w 4011346"/>
                <a:gd name="connsiteY205" fmla="*/ 1618553 h 1978974"/>
                <a:gd name="connsiteX206" fmla="*/ 3217087 w 4011346"/>
                <a:gd name="connsiteY206" fmla="*/ 1608541 h 1978974"/>
                <a:gd name="connsiteX207" fmla="*/ 3240447 w 4011346"/>
                <a:gd name="connsiteY207" fmla="*/ 1541797 h 1978974"/>
                <a:gd name="connsiteX208" fmla="*/ 3270482 w 4011346"/>
                <a:gd name="connsiteY208" fmla="*/ 1538460 h 1978974"/>
                <a:gd name="connsiteX209" fmla="*/ 3287168 w 4011346"/>
                <a:gd name="connsiteY209" fmla="*/ 1478390 h 1978974"/>
                <a:gd name="connsiteX210" fmla="*/ 3313866 w 4011346"/>
                <a:gd name="connsiteY210" fmla="*/ 1468378 h 1978974"/>
                <a:gd name="connsiteX211" fmla="*/ 3313866 w 4011346"/>
                <a:gd name="connsiteY211" fmla="*/ 1438343 h 1978974"/>
                <a:gd name="connsiteX212" fmla="*/ 3337227 w 4011346"/>
                <a:gd name="connsiteY212" fmla="*/ 1401633 h 1978974"/>
                <a:gd name="connsiteX213" fmla="*/ 3330552 w 4011346"/>
                <a:gd name="connsiteY213" fmla="*/ 1358249 h 1978974"/>
                <a:gd name="connsiteX214" fmla="*/ 3333890 w 4011346"/>
                <a:gd name="connsiteY214" fmla="*/ 1328214 h 1978974"/>
                <a:gd name="connsiteX215" fmla="*/ 3323878 w 4011346"/>
                <a:gd name="connsiteY215" fmla="*/ 1318203 h 1978974"/>
                <a:gd name="connsiteX216" fmla="*/ 3363925 w 4011346"/>
                <a:gd name="connsiteY216" fmla="*/ 1231435 h 1978974"/>
                <a:gd name="connsiteX217" fmla="*/ 3383948 w 4011346"/>
                <a:gd name="connsiteY217" fmla="*/ 1241447 h 1978974"/>
                <a:gd name="connsiteX218" fmla="*/ 3410646 w 4011346"/>
                <a:gd name="connsiteY218" fmla="*/ 1214749 h 1978974"/>
                <a:gd name="connsiteX219" fmla="*/ 3420657 w 4011346"/>
                <a:gd name="connsiteY219" fmla="*/ 1241447 h 1978974"/>
                <a:gd name="connsiteX220" fmla="*/ 3447355 w 4011346"/>
                <a:gd name="connsiteY220" fmla="*/ 1224760 h 1978974"/>
                <a:gd name="connsiteX221" fmla="*/ 3477390 w 4011346"/>
                <a:gd name="connsiteY221" fmla="*/ 1214749 h 1978974"/>
                <a:gd name="connsiteX222" fmla="*/ 3514100 w 4011346"/>
                <a:gd name="connsiteY222" fmla="*/ 1241447 h 1978974"/>
                <a:gd name="connsiteX223" fmla="*/ 3574170 w 4011346"/>
                <a:gd name="connsiteY223" fmla="*/ 1174702 h 1978974"/>
                <a:gd name="connsiteX224" fmla="*/ 3637577 w 4011346"/>
                <a:gd name="connsiteY224" fmla="*/ 1127981 h 1978974"/>
                <a:gd name="connsiteX225" fmla="*/ 3690973 w 4011346"/>
                <a:gd name="connsiteY225" fmla="*/ 1091271 h 1978974"/>
                <a:gd name="connsiteX226" fmla="*/ 3741031 w 4011346"/>
                <a:gd name="connsiteY226" fmla="*/ 1117969 h 1978974"/>
                <a:gd name="connsiteX227" fmla="*/ 3751043 w 4011346"/>
                <a:gd name="connsiteY227" fmla="*/ 1091271 h 1978974"/>
                <a:gd name="connsiteX228" fmla="*/ 3727682 w 4011346"/>
                <a:gd name="connsiteY228" fmla="*/ 1024527 h 1978974"/>
                <a:gd name="connsiteX229" fmla="*/ 3700984 w 4011346"/>
                <a:gd name="connsiteY229" fmla="*/ 1007841 h 1978974"/>
                <a:gd name="connsiteX230" fmla="*/ 3697647 w 4011346"/>
                <a:gd name="connsiteY230" fmla="*/ 977806 h 1978974"/>
                <a:gd name="connsiteX231" fmla="*/ 3751043 w 4011346"/>
                <a:gd name="connsiteY231" fmla="*/ 984480 h 1978974"/>
                <a:gd name="connsiteX232" fmla="*/ 3774403 w 4011346"/>
                <a:gd name="connsiteY232" fmla="*/ 941096 h 1978974"/>
                <a:gd name="connsiteX233" fmla="*/ 3767729 w 4011346"/>
                <a:gd name="connsiteY233" fmla="*/ 914398 h 1978974"/>
                <a:gd name="connsiteX234" fmla="*/ 3794427 w 4011346"/>
                <a:gd name="connsiteY234" fmla="*/ 881026 h 1978974"/>
                <a:gd name="connsiteX235" fmla="*/ 3804438 w 4011346"/>
                <a:gd name="connsiteY235" fmla="*/ 924410 h 1978974"/>
                <a:gd name="connsiteX236" fmla="*/ 3827799 w 4011346"/>
                <a:gd name="connsiteY236" fmla="*/ 941096 h 1978974"/>
                <a:gd name="connsiteX237" fmla="*/ 3874520 w 4011346"/>
                <a:gd name="connsiteY237" fmla="*/ 961120 h 1978974"/>
                <a:gd name="connsiteX238" fmla="*/ 3894544 w 4011346"/>
                <a:gd name="connsiteY238" fmla="*/ 987817 h 1978974"/>
                <a:gd name="connsiteX239" fmla="*/ 3941265 w 4011346"/>
                <a:gd name="connsiteY239" fmla="*/ 1011178 h 1978974"/>
                <a:gd name="connsiteX240" fmla="*/ 3947939 w 4011346"/>
                <a:gd name="connsiteY240" fmla="*/ 997829 h 1978974"/>
                <a:gd name="connsiteX241" fmla="*/ 3957951 w 4011346"/>
                <a:gd name="connsiteY241" fmla="*/ 934422 h 1978974"/>
                <a:gd name="connsiteX242" fmla="*/ 4004672 w 4011346"/>
                <a:gd name="connsiteY242" fmla="*/ 927747 h 1978974"/>
                <a:gd name="connsiteX243" fmla="*/ 4011346 w 4011346"/>
                <a:gd name="connsiteY243" fmla="*/ 894375 h 1978974"/>
                <a:gd name="connsiteX244" fmla="*/ 3967963 w 4011346"/>
                <a:gd name="connsiteY244" fmla="*/ 857666 h 1978974"/>
                <a:gd name="connsiteX245" fmla="*/ 3921241 w 4011346"/>
                <a:gd name="connsiteY245" fmla="*/ 840979 h 1978974"/>
                <a:gd name="connsiteX246" fmla="*/ 3907892 w 4011346"/>
                <a:gd name="connsiteY246" fmla="*/ 844317 h 1978974"/>
                <a:gd name="connsiteX247" fmla="*/ 3907892 w 4011346"/>
                <a:gd name="connsiteY247" fmla="*/ 877689 h 1978974"/>
                <a:gd name="connsiteX248" fmla="*/ 3887869 w 4011346"/>
                <a:gd name="connsiteY248" fmla="*/ 871014 h 1978974"/>
                <a:gd name="connsiteX249" fmla="*/ 3874520 w 4011346"/>
                <a:gd name="connsiteY249" fmla="*/ 817619 h 1978974"/>
                <a:gd name="connsiteX250" fmla="*/ 3817787 w 4011346"/>
                <a:gd name="connsiteY250" fmla="*/ 754212 h 1978974"/>
                <a:gd name="connsiteX251" fmla="*/ 3717671 w 4011346"/>
                <a:gd name="connsiteY251" fmla="*/ 677455 h 1978974"/>
                <a:gd name="connsiteX252" fmla="*/ 3664275 w 4011346"/>
                <a:gd name="connsiteY252" fmla="*/ 657432 h 1978974"/>
                <a:gd name="connsiteX253" fmla="*/ 3584181 w 4011346"/>
                <a:gd name="connsiteY253" fmla="*/ 650758 h 1978974"/>
                <a:gd name="connsiteX254" fmla="*/ 3520774 w 4011346"/>
                <a:gd name="connsiteY254" fmla="*/ 634071 h 1978974"/>
                <a:gd name="connsiteX255" fmla="*/ 3530786 w 4011346"/>
                <a:gd name="connsiteY255" fmla="*/ 674118 h 1978974"/>
                <a:gd name="connsiteX256" fmla="*/ 3537460 w 4011346"/>
                <a:gd name="connsiteY256" fmla="*/ 700816 h 1978974"/>
                <a:gd name="connsiteX257" fmla="*/ 3507425 w 4011346"/>
                <a:gd name="connsiteY257" fmla="*/ 724176 h 1978974"/>
                <a:gd name="connsiteX258" fmla="*/ 3477390 w 4011346"/>
                <a:gd name="connsiteY258" fmla="*/ 697479 h 1978974"/>
                <a:gd name="connsiteX259" fmla="*/ 3477390 w 4011346"/>
                <a:gd name="connsiteY259" fmla="*/ 677455 h 1978974"/>
                <a:gd name="connsiteX260" fmla="*/ 3504088 w 4011346"/>
                <a:gd name="connsiteY260" fmla="*/ 657432 h 1978974"/>
                <a:gd name="connsiteX261" fmla="*/ 3467379 w 4011346"/>
                <a:gd name="connsiteY261" fmla="*/ 644083 h 1978974"/>
                <a:gd name="connsiteX262" fmla="*/ 3450692 w 4011346"/>
                <a:gd name="connsiteY262" fmla="*/ 670781 h 1978974"/>
                <a:gd name="connsiteX263" fmla="*/ 3440681 w 4011346"/>
                <a:gd name="connsiteY263" fmla="*/ 684130 h 1978974"/>
                <a:gd name="connsiteX264" fmla="*/ 3357250 w 4011346"/>
                <a:gd name="connsiteY264" fmla="*/ 670781 h 1978974"/>
                <a:gd name="connsiteX265" fmla="*/ 3297180 w 4011346"/>
                <a:gd name="connsiteY265" fmla="*/ 677455 h 1978974"/>
                <a:gd name="connsiteX266" fmla="*/ 3267145 w 4011346"/>
                <a:gd name="connsiteY266" fmla="*/ 654095 h 1978974"/>
                <a:gd name="connsiteX267" fmla="*/ 3267145 w 4011346"/>
                <a:gd name="connsiteY267" fmla="*/ 617385 h 1978974"/>
                <a:gd name="connsiteX268" fmla="*/ 3203738 w 4011346"/>
                <a:gd name="connsiteY268" fmla="*/ 560652 h 1978974"/>
                <a:gd name="connsiteX269" fmla="*/ 3076923 w 4011346"/>
                <a:gd name="connsiteY269" fmla="*/ 567327 h 1978974"/>
                <a:gd name="connsiteX270" fmla="*/ 3043551 w 4011346"/>
                <a:gd name="connsiteY270" fmla="*/ 543966 h 1978974"/>
                <a:gd name="connsiteX271" fmla="*/ 3000167 w 4011346"/>
                <a:gd name="connsiteY271" fmla="*/ 497245 h 1978974"/>
                <a:gd name="connsiteX272" fmla="*/ 3013516 w 4011346"/>
                <a:gd name="connsiteY272" fmla="*/ 490571 h 1978974"/>
                <a:gd name="connsiteX273" fmla="*/ 3000167 w 4011346"/>
                <a:gd name="connsiteY273" fmla="*/ 470547 h 1978974"/>
                <a:gd name="connsiteX274" fmla="*/ 2970132 w 4011346"/>
                <a:gd name="connsiteY274" fmla="*/ 467210 h 1978974"/>
                <a:gd name="connsiteX275" fmla="*/ 2920073 w 4011346"/>
                <a:gd name="connsiteY275" fmla="*/ 513931 h 1978974"/>
                <a:gd name="connsiteX276" fmla="*/ 2920073 w 4011346"/>
                <a:gd name="connsiteY276" fmla="*/ 513931 h 1978974"/>
                <a:gd name="connsiteX277" fmla="*/ 2916736 w 4011346"/>
                <a:gd name="connsiteY277" fmla="*/ 463873 h 1978974"/>
                <a:gd name="connsiteX278" fmla="*/ 2936760 w 4011346"/>
                <a:gd name="connsiteY278" fmla="*/ 460536 h 1978974"/>
                <a:gd name="connsiteX279" fmla="*/ 2866678 w 4011346"/>
                <a:gd name="connsiteY279" fmla="*/ 430501 h 1978974"/>
                <a:gd name="connsiteX280" fmla="*/ 2813282 w 4011346"/>
                <a:gd name="connsiteY280" fmla="*/ 427163 h 1978974"/>
                <a:gd name="connsiteX281" fmla="*/ 2793259 w 4011346"/>
                <a:gd name="connsiteY281" fmla="*/ 450524 h 1978974"/>
                <a:gd name="connsiteX282" fmla="*/ 2743200 w 4011346"/>
                <a:gd name="connsiteY282" fmla="*/ 460536 h 1978974"/>
                <a:gd name="connsiteX283" fmla="*/ 2786584 w 4011346"/>
                <a:gd name="connsiteY283" fmla="*/ 470547 h 1978974"/>
                <a:gd name="connsiteX284" fmla="*/ 2763224 w 4011346"/>
                <a:gd name="connsiteY284" fmla="*/ 490571 h 1978974"/>
                <a:gd name="connsiteX285" fmla="*/ 2769898 w 4011346"/>
                <a:gd name="connsiteY285" fmla="*/ 540629 h 1978974"/>
                <a:gd name="connsiteX286" fmla="*/ 2749875 w 4011346"/>
                <a:gd name="connsiteY286" fmla="*/ 523943 h 1978974"/>
                <a:gd name="connsiteX287" fmla="*/ 2733189 w 4011346"/>
                <a:gd name="connsiteY287" fmla="*/ 537292 h 1978974"/>
                <a:gd name="connsiteX288" fmla="*/ 2666444 w 4011346"/>
                <a:gd name="connsiteY288" fmla="*/ 527280 h 1978974"/>
                <a:gd name="connsiteX289" fmla="*/ 2636409 w 4011346"/>
                <a:gd name="connsiteY289" fmla="*/ 537292 h 1978974"/>
                <a:gd name="connsiteX290" fmla="*/ 2603037 w 4011346"/>
                <a:gd name="connsiteY290" fmla="*/ 497245 h 1978974"/>
                <a:gd name="connsiteX291" fmla="*/ 2569665 w 4011346"/>
                <a:gd name="connsiteY291" fmla="*/ 580676 h 1978974"/>
                <a:gd name="connsiteX292" fmla="*/ 2552979 w 4011346"/>
                <a:gd name="connsiteY292" fmla="*/ 600699 h 1978974"/>
                <a:gd name="connsiteX293" fmla="*/ 2469548 w 4011346"/>
                <a:gd name="connsiteY293" fmla="*/ 463873 h 1978974"/>
                <a:gd name="connsiteX294" fmla="*/ 2446187 w 4011346"/>
                <a:gd name="connsiteY294" fmla="*/ 480559 h 1978974"/>
                <a:gd name="connsiteX295" fmla="*/ 2442850 w 4011346"/>
                <a:gd name="connsiteY295" fmla="*/ 447187 h 1978974"/>
                <a:gd name="connsiteX296" fmla="*/ 2449525 w 4011346"/>
                <a:gd name="connsiteY296" fmla="*/ 377105 h 1978974"/>
                <a:gd name="connsiteX297" fmla="*/ 2386117 w 4011346"/>
                <a:gd name="connsiteY297" fmla="*/ 350407 h 1978974"/>
                <a:gd name="connsiteX298" fmla="*/ 2369431 w 4011346"/>
                <a:gd name="connsiteY298" fmla="*/ 390454 h 1978974"/>
                <a:gd name="connsiteX299" fmla="*/ 2379443 w 4011346"/>
                <a:gd name="connsiteY299" fmla="*/ 413814 h 1978974"/>
                <a:gd name="connsiteX300" fmla="*/ 2376106 w 4011346"/>
                <a:gd name="connsiteY300" fmla="*/ 433838 h 1978974"/>
                <a:gd name="connsiteX301" fmla="*/ 2352745 w 4011346"/>
                <a:gd name="connsiteY301" fmla="*/ 410477 h 1978974"/>
                <a:gd name="connsiteX302" fmla="*/ 2316036 w 4011346"/>
                <a:gd name="connsiteY302" fmla="*/ 417152 h 1978974"/>
                <a:gd name="connsiteX303" fmla="*/ 2272652 w 4011346"/>
                <a:gd name="connsiteY303" fmla="*/ 403803 h 1978974"/>
                <a:gd name="connsiteX304" fmla="*/ 2245954 w 4011346"/>
                <a:gd name="connsiteY304" fmla="*/ 363756 h 1978974"/>
                <a:gd name="connsiteX305" fmla="*/ 2209244 w 4011346"/>
                <a:gd name="connsiteY305" fmla="*/ 360419 h 1978974"/>
                <a:gd name="connsiteX306" fmla="*/ 2159186 w 4011346"/>
                <a:gd name="connsiteY306" fmla="*/ 350407 h 1978974"/>
                <a:gd name="connsiteX307" fmla="*/ 2132488 w 4011346"/>
                <a:gd name="connsiteY307" fmla="*/ 367093 h 1978974"/>
                <a:gd name="connsiteX308" fmla="*/ 2115802 w 4011346"/>
                <a:gd name="connsiteY308" fmla="*/ 380442 h 1978974"/>
                <a:gd name="connsiteX309" fmla="*/ 2115802 w 4011346"/>
                <a:gd name="connsiteY309" fmla="*/ 350407 h 1978974"/>
                <a:gd name="connsiteX310" fmla="*/ 2082430 w 4011346"/>
                <a:gd name="connsiteY310" fmla="*/ 347070 h 1978974"/>
                <a:gd name="connsiteX311" fmla="*/ 2045720 w 4011346"/>
                <a:gd name="connsiteY311" fmla="*/ 320372 h 1978974"/>
                <a:gd name="connsiteX312" fmla="*/ 2025697 w 4011346"/>
                <a:gd name="connsiteY312" fmla="*/ 350407 h 1978974"/>
                <a:gd name="connsiteX313" fmla="*/ 2055732 w 4011346"/>
                <a:gd name="connsiteY313" fmla="*/ 347070 h 1978974"/>
                <a:gd name="connsiteX314" fmla="*/ 2045720 w 4011346"/>
                <a:gd name="connsiteY314" fmla="*/ 373768 h 1978974"/>
                <a:gd name="connsiteX315" fmla="*/ 1988987 w 4011346"/>
                <a:gd name="connsiteY315" fmla="*/ 393791 h 1978974"/>
                <a:gd name="connsiteX316" fmla="*/ 1935592 w 4011346"/>
                <a:gd name="connsiteY316" fmla="*/ 403803 h 1978974"/>
                <a:gd name="connsiteX317" fmla="*/ 1995662 w 4011346"/>
                <a:gd name="connsiteY317" fmla="*/ 347070 h 1978974"/>
                <a:gd name="connsiteX318" fmla="*/ 2055732 w 4011346"/>
                <a:gd name="connsiteY318" fmla="*/ 276988 h 1978974"/>
                <a:gd name="connsiteX319" fmla="*/ 2055732 w 4011346"/>
                <a:gd name="connsiteY319" fmla="*/ 276988 h 1978974"/>
                <a:gd name="connsiteX320" fmla="*/ 1835474 w 4011346"/>
                <a:gd name="connsiteY320" fmla="*/ 0 h 1978974"/>
                <a:gd name="connsiteX321" fmla="*/ 1838813 w 4011346"/>
                <a:gd name="connsiteY321" fmla="*/ 93441 h 1978974"/>
                <a:gd name="connsiteX322" fmla="*/ 1782079 w 4011346"/>
                <a:gd name="connsiteY322" fmla="*/ 80092 h 1978974"/>
                <a:gd name="connsiteX323" fmla="*/ 1768731 w 4011346"/>
                <a:gd name="connsiteY323" fmla="*/ 126814 h 1978974"/>
                <a:gd name="connsiteX324" fmla="*/ 1705322 w 4011346"/>
                <a:gd name="connsiteY324" fmla="*/ 150174 h 1978974"/>
                <a:gd name="connsiteX325" fmla="*/ 1685300 w 4011346"/>
                <a:gd name="connsiteY325" fmla="*/ 123476 h 1978974"/>
                <a:gd name="connsiteX326" fmla="*/ 1615218 w 4011346"/>
                <a:gd name="connsiteY326" fmla="*/ 126814 h 1978974"/>
                <a:gd name="connsiteX327" fmla="*/ 1638579 w 4011346"/>
                <a:gd name="connsiteY327" fmla="*/ 156849 h 1978974"/>
                <a:gd name="connsiteX328" fmla="*/ 1528449 w 4011346"/>
                <a:gd name="connsiteY328" fmla="*/ 183545 h 1978974"/>
                <a:gd name="connsiteX329" fmla="*/ 1465043 w 4011346"/>
                <a:gd name="connsiteY329" fmla="*/ 266976 h 1978974"/>
                <a:gd name="connsiteX330" fmla="*/ 1448357 w 4011346"/>
                <a:gd name="connsiteY330" fmla="*/ 293674 h 1978974"/>
                <a:gd name="connsiteX331" fmla="*/ 1481729 w 4011346"/>
                <a:gd name="connsiteY331" fmla="*/ 327047 h 1978974"/>
                <a:gd name="connsiteX332" fmla="*/ 1481729 w 4011346"/>
                <a:gd name="connsiteY332" fmla="*/ 357082 h 1978974"/>
                <a:gd name="connsiteX333" fmla="*/ 1458368 w 4011346"/>
                <a:gd name="connsiteY333" fmla="*/ 360419 h 1978974"/>
                <a:gd name="connsiteX334" fmla="*/ 1458368 w 4011346"/>
                <a:gd name="connsiteY334" fmla="*/ 340395 h 1978974"/>
                <a:gd name="connsiteX335" fmla="*/ 1418322 w 4011346"/>
                <a:gd name="connsiteY335" fmla="*/ 350407 h 1978974"/>
                <a:gd name="connsiteX336" fmla="*/ 1368263 w 4011346"/>
                <a:gd name="connsiteY336" fmla="*/ 357082 h 1978974"/>
                <a:gd name="connsiteX337" fmla="*/ 1321542 w 4011346"/>
                <a:gd name="connsiteY337" fmla="*/ 363756 h 1978974"/>
                <a:gd name="connsiteX338" fmla="*/ 1318205 w 4011346"/>
                <a:gd name="connsiteY338" fmla="*/ 450524 h 1978974"/>
                <a:gd name="connsiteX339" fmla="*/ 1358252 w 4011346"/>
                <a:gd name="connsiteY339" fmla="*/ 473885 h 1978974"/>
                <a:gd name="connsiteX340" fmla="*/ 1374938 w 4011346"/>
                <a:gd name="connsiteY340" fmla="*/ 503920 h 1978974"/>
                <a:gd name="connsiteX341" fmla="*/ 1384949 w 4011346"/>
                <a:gd name="connsiteY341" fmla="*/ 527280 h 1978974"/>
                <a:gd name="connsiteX342" fmla="*/ 1394961 w 4011346"/>
                <a:gd name="connsiteY342" fmla="*/ 577339 h 1978974"/>
                <a:gd name="connsiteX343" fmla="*/ 1384949 w 4011346"/>
                <a:gd name="connsiteY343" fmla="*/ 607374 h 1978974"/>
                <a:gd name="connsiteX344" fmla="*/ 1358252 w 4011346"/>
                <a:gd name="connsiteY344" fmla="*/ 574001 h 1978974"/>
                <a:gd name="connsiteX345" fmla="*/ 1361589 w 4011346"/>
                <a:gd name="connsiteY345" fmla="*/ 543966 h 1978974"/>
                <a:gd name="connsiteX346" fmla="*/ 1351577 w 4011346"/>
                <a:gd name="connsiteY346" fmla="*/ 503920 h 1978974"/>
                <a:gd name="connsiteX347" fmla="*/ 1328217 w 4011346"/>
                <a:gd name="connsiteY347" fmla="*/ 510594 h 1978974"/>
                <a:gd name="connsiteX348" fmla="*/ 1281495 w 4011346"/>
                <a:gd name="connsiteY348" fmla="*/ 473885 h 1978974"/>
                <a:gd name="connsiteX349" fmla="*/ 1241449 w 4011346"/>
                <a:gd name="connsiteY349" fmla="*/ 470547 h 1978974"/>
                <a:gd name="connsiteX350" fmla="*/ 1241449 w 4011346"/>
                <a:gd name="connsiteY350" fmla="*/ 517268 h 1978974"/>
                <a:gd name="connsiteX351" fmla="*/ 1201402 w 4011346"/>
                <a:gd name="connsiteY351" fmla="*/ 497245 h 1978974"/>
                <a:gd name="connsiteX352" fmla="*/ 1228100 w 4011346"/>
                <a:gd name="connsiteY352" fmla="*/ 547303 h 1978974"/>
                <a:gd name="connsiteX353" fmla="*/ 1258135 w 4011346"/>
                <a:gd name="connsiteY353" fmla="*/ 557315 h 1978974"/>
                <a:gd name="connsiteX354" fmla="*/ 1258135 w 4011346"/>
                <a:gd name="connsiteY354" fmla="*/ 577339 h 1978974"/>
                <a:gd name="connsiteX355" fmla="*/ 1198065 w 4011346"/>
                <a:gd name="connsiteY355" fmla="*/ 553978 h 1978974"/>
                <a:gd name="connsiteX356" fmla="*/ 1181379 w 4011346"/>
                <a:gd name="connsiteY356" fmla="*/ 553978 h 1978974"/>
                <a:gd name="connsiteX357" fmla="*/ 1178041 w 4011346"/>
                <a:gd name="connsiteY357" fmla="*/ 510594 h 1978974"/>
                <a:gd name="connsiteX358" fmla="*/ 1171367 w 4011346"/>
                <a:gd name="connsiteY358" fmla="*/ 423826 h 1978974"/>
                <a:gd name="connsiteX359" fmla="*/ 1161355 w 4011346"/>
                <a:gd name="connsiteY359" fmla="*/ 493908 h 1978974"/>
                <a:gd name="connsiteX360" fmla="*/ 1137995 w 4011346"/>
                <a:gd name="connsiteY360" fmla="*/ 523943 h 1978974"/>
                <a:gd name="connsiteX361" fmla="*/ 1158018 w 4011346"/>
                <a:gd name="connsiteY361" fmla="*/ 570664 h 1978974"/>
                <a:gd name="connsiteX362" fmla="*/ 1158018 w 4011346"/>
                <a:gd name="connsiteY362" fmla="*/ 604036 h 1978974"/>
                <a:gd name="connsiteX363" fmla="*/ 1141332 w 4011346"/>
                <a:gd name="connsiteY363" fmla="*/ 654095 h 1978974"/>
                <a:gd name="connsiteX364" fmla="*/ 1154681 w 4011346"/>
                <a:gd name="connsiteY364" fmla="*/ 687467 h 1978974"/>
                <a:gd name="connsiteX365" fmla="*/ 1184716 w 4011346"/>
                <a:gd name="connsiteY365" fmla="*/ 694141 h 1978974"/>
                <a:gd name="connsiteX366" fmla="*/ 1221425 w 4011346"/>
                <a:gd name="connsiteY366" fmla="*/ 700816 h 1978974"/>
                <a:gd name="connsiteX367" fmla="*/ 1241449 w 4011346"/>
                <a:gd name="connsiteY367" fmla="*/ 724176 h 1978974"/>
                <a:gd name="connsiteX368" fmla="*/ 1258135 w 4011346"/>
                <a:gd name="connsiteY368" fmla="*/ 767560 h 1978974"/>
                <a:gd name="connsiteX369" fmla="*/ 1258135 w 4011346"/>
                <a:gd name="connsiteY369" fmla="*/ 767560 h 1978974"/>
                <a:gd name="connsiteX370" fmla="*/ 1254798 w 4011346"/>
                <a:gd name="connsiteY370" fmla="*/ 800933 h 1978974"/>
                <a:gd name="connsiteX371" fmla="*/ 1274821 w 4011346"/>
                <a:gd name="connsiteY371" fmla="*/ 820956 h 1978974"/>
                <a:gd name="connsiteX372" fmla="*/ 1244786 w 4011346"/>
                <a:gd name="connsiteY372" fmla="*/ 827631 h 1978974"/>
                <a:gd name="connsiteX373" fmla="*/ 1224763 w 4011346"/>
                <a:gd name="connsiteY373" fmla="*/ 787584 h 1978974"/>
                <a:gd name="connsiteX374" fmla="*/ 1224763 w 4011346"/>
                <a:gd name="connsiteY374" fmla="*/ 747537 h 1978974"/>
                <a:gd name="connsiteX375" fmla="*/ 1194727 w 4011346"/>
                <a:gd name="connsiteY375" fmla="*/ 710828 h 1978974"/>
                <a:gd name="connsiteX376" fmla="*/ 1164692 w 4011346"/>
                <a:gd name="connsiteY376" fmla="*/ 754212 h 1978974"/>
                <a:gd name="connsiteX377" fmla="*/ 1178041 w 4011346"/>
                <a:gd name="connsiteY377" fmla="*/ 797595 h 1978974"/>
                <a:gd name="connsiteX378" fmla="*/ 1137995 w 4011346"/>
                <a:gd name="connsiteY378" fmla="*/ 854328 h 1978974"/>
                <a:gd name="connsiteX379" fmla="*/ 1097948 w 4011346"/>
                <a:gd name="connsiteY379" fmla="*/ 911061 h 1978974"/>
                <a:gd name="connsiteX380" fmla="*/ 1007843 w 4011346"/>
                <a:gd name="connsiteY380" fmla="*/ 874352 h 1978974"/>
                <a:gd name="connsiteX381" fmla="*/ 1074587 w 4011346"/>
                <a:gd name="connsiteY381" fmla="*/ 871014 h 1978974"/>
                <a:gd name="connsiteX382" fmla="*/ 1107960 w 4011346"/>
                <a:gd name="connsiteY382" fmla="*/ 807607 h 1978974"/>
                <a:gd name="connsiteX383" fmla="*/ 1121309 w 4011346"/>
                <a:gd name="connsiteY383" fmla="*/ 764223 h 1978974"/>
                <a:gd name="connsiteX384" fmla="*/ 1127983 w 4011346"/>
                <a:gd name="connsiteY384" fmla="*/ 730851 h 1978974"/>
                <a:gd name="connsiteX385" fmla="*/ 1117971 w 4011346"/>
                <a:gd name="connsiteY385" fmla="*/ 714165 h 1978974"/>
                <a:gd name="connsiteX386" fmla="*/ 1114634 w 4011346"/>
                <a:gd name="connsiteY386" fmla="*/ 664106 h 1978974"/>
                <a:gd name="connsiteX387" fmla="*/ 1104622 w 4011346"/>
                <a:gd name="connsiteY387" fmla="*/ 584013 h 1978974"/>
                <a:gd name="connsiteX388" fmla="*/ 1101285 w 4011346"/>
                <a:gd name="connsiteY388" fmla="*/ 523943 h 1978974"/>
                <a:gd name="connsiteX389" fmla="*/ 1124646 w 4011346"/>
                <a:gd name="connsiteY389" fmla="*/ 430501 h 1978974"/>
                <a:gd name="connsiteX390" fmla="*/ 1031203 w 4011346"/>
                <a:gd name="connsiteY390" fmla="*/ 420489 h 1978974"/>
                <a:gd name="connsiteX391" fmla="*/ 1014517 w 4011346"/>
                <a:gd name="connsiteY391" fmla="*/ 477222 h 1978974"/>
                <a:gd name="connsiteX392" fmla="*/ 1024529 w 4011346"/>
                <a:gd name="connsiteY392" fmla="*/ 523943 h 1978974"/>
                <a:gd name="connsiteX393" fmla="*/ 981145 w 4011346"/>
                <a:gd name="connsiteY393" fmla="*/ 577339 h 1978974"/>
                <a:gd name="connsiteX394" fmla="*/ 991157 w 4011346"/>
                <a:gd name="connsiteY394" fmla="*/ 614048 h 1978974"/>
                <a:gd name="connsiteX395" fmla="*/ 981145 w 4011346"/>
                <a:gd name="connsiteY395" fmla="*/ 660769 h 1978974"/>
                <a:gd name="connsiteX396" fmla="*/ 1001168 w 4011346"/>
                <a:gd name="connsiteY396" fmla="*/ 684130 h 1978974"/>
                <a:gd name="connsiteX397" fmla="*/ 1017854 w 4011346"/>
                <a:gd name="connsiteY397" fmla="*/ 730851 h 1978974"/>
                <a:gd name="connsiteX398" fmla="*/ 1047890 w 4011346"/>
                <a:gd name="connsiteY398" fmla="*/ 717502 h 1978974"/>
                <a:gd name="connsiteX399" fmla="*/ 1014517 w 4011346"/>
                <a:gd name="connsiteY399" fmla="*/ 770898 h 1978974"/>
                <a:gd name="connsiteX400" fmla="*/ 957784 w 4011346"/>
                <a:gd name="connsiteY400" fmla="*/ 717502 h 1978974"/>
                <a:gd name="connsiteX401" fmla="*/ 884365 w 4011346"/>
                <a:gd name="connsiteY401" fmla="*/ 680793 h 1978974"/>
                <a:gd name="connsiteX402" fmla="*/ 824295 w 4011346"/>
                <a:gd name="connsiteY402" fmla="*/ 657432 h 1978974"/>
                <a:gd name="connsiteX403" fmla="*/ 810946 w 4011346"/>
                <a:gd name="connsiteY403" fmla="*/ 694141 h 1978974"/>
                <a:gd name="connsiteX404" fmla="*/ 827633 w 4011346"/>
                <a:gd name="connsiteY404" fmla="*/ 730851 h 1978974"/>
                <a:gd name="connsiteX405" fmla="*/ 814284 w 4011346"/>
                <a:gd name="connsiteY405" fmla="*/ 754212 h 1978974"/>
                <a:gd name="connsiteX406" fmla="*/ 800935 w 4011346"/>
                <a:gd name="connsiteY406" fmla="*/ 770898 h 1978974"/>
                <a:gd name="connsiteX407" fmla="*/ 770900 w 4011346"/>
                <a:gd name="connsiteY407" fmla="*/ 714165 h 1978974"/>
                <a:gd name="connsiteX408" fmla="*/ 744202 w 4011346"/>
                <a:gd name="connsiteY408" fmla="*/ 750874 h 1978974"/>
                <a:gd name="connsiteX409" fmla="*/ 707492 w 4011346"/>
                <a:gd name="connsiteY409" fmla="*/ 744200 h 1978974"/>
                <a:gd name="connsiteX410" fmla="*/ 654097 w 4011346"/>
                <a:gd name="connsiteY410" fmla="*/ 780909 h 1978974"/>
                <a:gd name="connsiteX411" fmla="*/ 644085 w 4011346"/>
                <a:gd name="connsiteY411" fmla="*/ 757549 h 1978974"/>
                <a:gd name="connsiteX412" fmla="*/ 654097 w 4011346"/>
                <a:gd name="connsiteY412" fmla="*/ 720839 h 1978974"/>
                <a:gd name="connsiteX413" fmla="*/ 614050 w 4011346"/>
                <a:gd name="connsiteY413" fmla="*/ 757549 h 1978974"/>
                <a:gd name="connsiteX414" fmla="*/ 594027 w 4011346"/>
                <a:gd name="connsiteY414" fmla="*/ 757549 h 1978974"/>
                <a:gd name="connsiteX415" fmla="*/ 533957 w 4011346"/>
                <a:gd name="connsiteY415" fmla="*/ 790921 h 1978974"/>
                <a:gd name="connsiteX416" fmla="*/ 510596 w 4011346"/>
                <a:gd name="connsiteY416" fmla="*/ 814282 h 1978974"/>
                <a:gd name="connsiteX417" fmla="*/ 500584 w 4011346"/>
                <a:gd name="connsiteY417" fmla="*/ 861003 h 1978974"/>
                <a:gd name="connsiteX418" fmla="*/ 450526 w 4011346"/>
                <a:gd name="connsiteY418" fmla="*/ 847654 h 1978974"/>
                <a:gd name="connsiteX419" fmla="*/ 433840 w 4011346"/>
                <a:gd name="connsiteY419" fmla="*/ 810944 h 1978974"/>
                <a:gd name="connsiteX420" fmla="*/ 467212 w 4011346"/>
                <a:gd name="connsiteY420" fmla="*/ 780909 h 1978974"/>
                <a:gd name="connsiteX421" fmla="*/ 453863 w 4011346"/>
                <a:gd name="connsiteY421" fmla="*/ 757549 h 1978974"/>
                <a:gd name="connsiteX422" fmla="*/ 390456 w 4011346"/>
                <a:gd name="connsiteY422" fmla="*/ 727514 h 1978974"/>
                <a:gd name="connsiteX423" fmla="*/ 417154 w 4011346"/>
                <a:gd name="connsiteY423" fmla="*/ 777572 h 1978974"/>
                <a:gd name="connsiteX424" fmla="*/ 407142 w 4011346"/>
                <a:gd name="connsiteY424" fmla="*/ 820956 h 1978974"/>
                <a:gd name="connsiteX425" fmla="*/ 413817 w 4011346"/>
                <a:gd name="connsiteY425" fmla="*/ 857666 h 1978974"/>
                <a:gd name="connsiteX426" fmla="*/ 427165 w 4011346"/>
                <a:gd name="connsiteY426" fmla="*/ 881026 h 1978974"/>
                <a:gd name="connsiteX427" fmla="*/ 413817 w 4011346"/>
                <a:gd name="connsiteY427" fmla="*/ 911061 h 1978974"/>
                <a:gd name="connsiteX428" fmla="*/ 390456 w 4011346"/>
                <a:gd name="connsiteY428" fmla="*/ 887701 h 1978974"/>
                <a:gd name="connsiteX429" fmla="*/ 360421 w 4011346"/>
                <a:gd name="connsiteY429" fmla="*/ 884363 h 1978974"/>
                <a:gd name="connsiteX430" fmla="*/ 333723 w 4011346"/>
                <a:gd name="connsiteY430" fmla="*/ 924410 h 1978974"/>
                <a:gd name="connsiteX431" fmla="*/ 307025 w 4011346"/>
                <a:gd name="connsiteY431" fmla="*/ 944433 h 1978974"/>
                <a:gd name="connsiteX432" fmla="*/ 320374 w 4011346"/>
                <a:gd name="connsiteY432" fmla="*/ 971131 h 1978974"/>
                <a:gd name="connsiteX433" fmla="*/ 303688 w 4011346"/>
                <a:gd name="connsiteY433" fmla="*/ 994492 h 1978974"/>
                <a:gd name="connsiteX434" fmla="*/ 233606 w 4011346"/>
                <a:gd name="connsiteY434" fmla="*/ 957782 h 1978974"/>
                <a:gd name="connsiteX435" fmla="*/ 243618 w 4011346"/>
                <a:gd name="connsiteY435" fmla="*/ 1007841 h 1978974"/>
                <a:gd name="connsiteX436" fmla="*/ 263641 w 4011346"/>
                <a:gd name="connsiteY436" fmla="*/ 1027864 h 1978974"/>
                <a:gd name="connsiteX437" fmla="*/ 250292 w 4011346"/>
                <a:gd name="connsiteY437" fmla="*/ 1041213 h 1978974"/>
                <a:gd name="connsiteX438" fmla="*/ 193560 w 4011346"/>
                <a:gd name="connsiteY438" fmla="*/ 1004503 h 1978974"/>
                <a:gd name="connsiteX439" fmla="*/ 170199 w 4011346"/>
                <a:gd name="connsiteY439" fmla="*/ 964457 h 1978974"/>
                <a:gd name="connsiteX440" fmla="*/ 170199 w 4011346"/>
                <a:gd name="connsiteY440" fmla="*/ 917736 h 1978974"/>
                <a:gd name="connsiteX441" fmla="*/ 133490 w 4011346"/>
                <a:gd name="connsiteY441" fmla="*/ 840979 h 1978974"/>
                <a:gd name="connsiteX442" fmla="*/ 196897 w 4011346"/>
                <a:gd name="connsiteY442" fmla="*/ 871014 h 1978974"/>
                <a:gd name="connsiteX443" fmla="*/ 256967 w 4011346"/>
                <a:gd name="connsiteY443" fmla="*/ 901049 h 1978974"/>
                <a:gd name="connsiteX444" fmla="*/ 293676 w 4011346"/>
                <a:gd name="connsiteY444" fmla="*/ 904387 h 1978974"/>
                <a:gd name="connsiteX445" fmla="*/ 327049 w 4011346"/>
                <a:gd name="connsiteY445" fmla="*/ 874352 h 1978974"/>
                <a:gd name="connsiteX446" fmla="*/ 343735 w 4011346"/>
                <a:gd name="connsiteY446" fmla="*/ 837642 h 1978974"/>
                <a:gd name="connsiteX447" fmla="*/ 333723 w 4011346"/>
                <a:gd name="connsiteY447" fmla="*/ 787584 h 1978974"/>
                <a:gd name="connsiteX448" fmla="*/ 290339 w 4011346"/>
                <a:gd name="connsiteY448" fmla="*/ 767560 h 1978974"/>
                <a:gd name="connsiteX449" fmla="*/ 236944 w 4011346"/>
                <a:gd name="connsiteY449" fmla="*/ 720839 h 1978974"/>
                <a:gd name="connsiteX450" fmla="*/ 133490 w 4011346"/>
                <a:gd name="connsiteY450" fmla="*/ 664106 h 1978974"/>
                <a:gd name="connsiteX0" fmla="*/ 133490 w 4011346"/>
                <a:gd name="connsiteY0" fmla="*/ 664106 h 1978974"/>
                <a:gd name="connsiteX1" fmla="*/ 46722 w 4011346"/>
                <a:gd name="connsiteY1" fmla="*/ 694141 h 1978974"/>
                <a:gd name="connsiteX2" fmla="*/ 33373 w 4011346"/>
                <a:gd name="connsiteY2" fmla="*/ 724176 h 1978974"/>
                <a:gd name="connsiteX3" fmla="*/ 43384 w 4011346"/>
                <a:gd name="connsiteY3" fmla="*/ 754212 h 1978974"/>
                <a:gd name="connsiteX4" fmla="*/ 60071 w 4011346"/>
                <a:gd name="connsiteY4" fmla="*/ 780909 h 1978974"/>
                <a:gd name="connsiteX5" fmla="*/ 73419 w 4011346"/>
                <a:gd name="connsiteY5" fmla="*/ 810944 h 1978974"/>
                <a:gd name="connsiteX6" fmla="*/ 56733 w 4011346"/>
                <a:gd name="connsiteY6" fmla="*/ 834305 h 1978974"/>
                <a:gd name="connsiteX7" fmla="*/ 76757 w 4011346"/>
                <a:gd name="connsiteY7" fmla="*/ 914398 h 1978974"/>
                <a:gd name="connsiteX8" fmla="*/ 66745 w 4011346"/>
                <a:gd name="connsiteY8" fmla="*/ 931085 h 1978974"/>
                <a:gd name="connsiteX9" fmla="*/ 70082 w 4011346"/>
                <a:gd name="connsiteY9" fmla="*/ 957782 h 1978974"/>
                <a:gd name="connsiteX10" fmla="*/ 70082 w 4011346"/>
                <a:gd name="connsiteY10" fmla="*/ 997829 h 1978974"/>
                <a:gd name="connsiteX11" fmla="*/ 80094 w 4011346"/>
                <a:gd name="connsiteY11" fmla="*/ 1017852 h 1978974"/>
                <a:gd name="connsiteX12" fmla="*/ 76757 w 4011346"/>
                <a:gd name="connsiteY12" fmla="*/ 1041213 h 1978974"/>
                <a:gd name="connsiteX13" fmla="*/ 106792 w 4011346"/>
                <a:gd name="connsiteY13" fmla="*/ 1074585 h 1978974"/>
                <a:gd name="connsiteX14" fmla="*/ 106792 w 4011346"/>
                <a:gd name="connsiteY14" fmla="*/ 1104620 h 1978974"/>
                <a:gd name="connsiteX15" fmla="*/ 13349 w 4011346"/>
                <a:gd name="connsiteY15" fmla="*/ 1194725 h 1978974"/>
                <a:gd name="connsiteX16" fmla="*/ 33373 w 4011346"/>
                <a:gd name="connsiteY16" fmla="*/ 1228098 h 1978974"/>
                <a:gd name="connsiteX17" fmla="*/ 33373 w 4011346"/>
                <a:gd name="connsiteY17" fmla="*/ 1228098 h 1978974"/>
                <a:gd name="connsiteX18" fmla="*/ 16687 w 4011346"/>
                <a:gd name="connsiteY18" fmla="*/ 1258133 h 1978974"/>
                <a:gd name="connsiteX19" fmla="*/ 3338 w 4011346"/>
                <a:gd name="connsiteY19" fmla="*/ 1288168 h 1978974"/>
                <a:gd name="connsiteX20" fmla="*/ 0 w 4011346"/>
                <a:gd name="connsiteY20" fmla="*/ 1348238 h 1978974"/>
                <a:gd name="connsiteX21" fmla="*/ 16687 w 4011346"/>
                <a:gd name="connsiteY21" fmla="*/ 1391622 h 1978974"/>
                <a:gd name="connsiteX22" fmla="*/ 20024 w 4011346"/>
                <a:gd name="connsiteY22" fmla="*/ 1424994 h 1978974"/>
                <a:gd name="connsiteX23" fmla="*/ 56733 w 4011346"/>
                <a:gd name="connsiteY23" fmla="*/ 1435006 h 1978974"/>
                <a:gd name="connsiteX24" fmla="*/ 116803 w 4011346"/>
                <a:gd name="connsiteY24" fmla="*/ 1521774 h 1978974"/>
                <a:gd name="connsiteX25" fmla="*/ 96780 w 4011346"/>
                <a:gd name="connsiteY25" fmla="*/ 1545134 h 1978974"/>
                <a:gd name="connsiteX26" fmla="*/ 93443 w 4011346"/>
                <a:gd name="connsiteY26" fmla="*/ 1575169 h 1978974"/>
                <a:gd name="connsiteX27" fmla="*/ 120141 w 4011346"/>
                <a:gd name="connsiteY27" fmla="*/ 1578506 h 1978974"/>
                <a:gd name="connsiteX28" fmla="*/ 160187 w 4011346"/>
                <a:gd name="connsiteY28" fmla="*/ 1591855 h 1978974"/>
                <a:gd name="connsiteX29" fmla="*/ 186885 w 4011346"/>
                <a:gd name="connsiteY29" fmla="*/ 1605204 h 1978974"/>
                <a:gd name="connsiteX30" fmla="*/ 213583 w 4011346"/>
                <a:gd name="connsiteY30" fmla="*/ 1635239 h 1978974"/>
                <a:gd name="connsiteX31" fmla="*/ 243618 w 4011346"/>
                <a:gd name="connsiteY31" fmla="*/ 1638576 h 1978974"/>
                <a:gd name="connsiteX32" fmla="*/ 287002 w 4011346"/>
                <a:gd name="connsiteY32" fmla="*/ 1668612 h 1978974"/>
                <a:gd name="connsiteX33" fmla="*/ 310363 w 4011346"/>
                <a:gd name="connsiteY33" fmla="*/ 1678623 h 1978974"/>
                <a:gd name="connsiteX34" fmla="*/ 310363 w 4011346"/>
                <a:gd name="connsiteY34" fmla="*/ 1715333 h 1978974"/>
                <a:gd name="connsiteX35" fmla="*/ 270316 w 4011346"/>
                <a:gd name="connsiteY35" fmla="*/ 1755379 h 1978974"/>
                <a:gd name="connsiteX36" fmla="*/ 280327 w 4011346"/>
                <a:gd name="connsiteY36" fmla="*/ 1778740 h 1978974"/>
                <a:gd name="connsiteX37" fmla="*/ 273653 w 4011346"/>
                <a:gd name="connsiteY37" fmla="*/ 1798763 h 1978974"/>
                <a:gd name="connsiteX38" fmla="*/ 266979 w 4011346"/>
                <a:gd name="connsiteY38" fmla="*/ 1815449 h 1978974"/>
                <a:gd name="connsiteX39" fmla="*/ 240281 w 4011346"/>
                <a:gd name="connsiteY39" fmla="*/ 1855496 h 1978974"/>
                <a:gd name="connsiteX40" fmla="*/ 307025 w 4011346"/>
                <a:gd name="connsiteY40" fmla="*/ 1892206 h 1978974"/>
                <a:gd name="connsiteX41" fmla="*/ 337060 w 4011346"/>
                <a:gd name="connsiteY41" fmla="*/ 1898880 h 1978974"/>
                <a:gd name="connsiteX42" fmla="*/ 360421 w 4011346"/>
                <a:gd name="connsiteY42" fmla="*/ 1905555 h 1978974"/>
                <a:gd name="connsiteX43" fmla="*/ 380444 w 4011346"/>
                <a:gd name="connsiteY43" fmla="*/ 1912229 h 1978974"/>
                <a:gd name="connsiteX44" fmla="*/ 407142 w 4011346"/>
                <a:gd name="connsiteY44" fmla="*/ 1932252 h 1978974"/>
                <a:gd name="connsiteX45" fmla="*/ 437177 w 4011346"/>
                <a:gd name="connsiteY45" fmla="*/ 1928915 h 1978974"/>
                <a:gd name="connsiteX46" fmla="*/ 507259 w 4011346"/>
                <a:gd name="connsiteY46" fmla="*/ 1978974 h 1978974"/>
                <a:gd name="connsiteX47" fmla="*/ 517271 w 4011346"/>
                <a:gd name="connsiteY47" fmla="*/ 1965625 h 1978974"/>
                <a:gd name="connsiteX48" fmla="*/ 507259 w 4011346"/>
                <a:gd name="connsiteY48" fmla="*/ 1925578 h 1978974"/>
                <a:gd name="connsiteX49" fmla="*/ 500584 w 4011346"/>
                <a:gd name="connsiteY49" fmla="*/ 1892206 h 1978974"/>
                <a:gd name="connsiteX50" fmla="*/ 483898 w 4011346"/>
                <a:gd name="connsiteY50" fmla="*/ 1848822 h 1978974"/>
                <a:gd name="connsiteX51" fmla="*/ 513933 w 4011346"/>
                <a:gd name="connsiteY51" fmla="*/ 1828798 h 1978974"/>
                <a:gd name="connsiteX52" fmla="*/ 547306 w 4011346"/>
                <a:gd name="connsiteY52" fmla="*/ 1805438 h 1978974"/>
                <a:gd name="connsiteX53" fmla="*/ 527282 w 4011346"/>
                <a:gd name="connsiteY53" fmla="*/ 1788752 h 1978974"/>
                <a:gd name="connsiteX54" fmla="*/ 517271 w 4011346"/>
                <a:gd name="connsiteY54" fmla="*/ 1755379 h 1978974"/>
                <a:gd name="connsiteX55" fmla="*/ 480561 w 4011346"/>
                <a:gd name="connsiteY55" fmla="*/ 1738693 h 1978974"/>
                <a:gd name="connsiteX56" fmla="*/ 470549 w 4011346"/>
                <a:gd name="connsiteY56" fmla="*/ 1718670 h 1978974"/>
                <a:gd name="connsiteX57" fmla="*/ 480561 w 4011346"/>
                <a:gd name="connsiteY57" fmla="*/ 1688635 h 1978974"/>
                <a:gd name="connsiteX58" fmla="*/ 490573 w 4011346"/>
                <a:gd name="connsiteY58" fmla="*/ 1648588 h 1978974"/>
                <a:gd name="connsiteX59" fmla="*/ 513933 w 4011346"/>
                <a:gd name="connsiteY59" fmla="*/ 1668612 h 1978974"/>
                <a:gd name="connsiteX60" fmla="*/ 520608 w 4011346"/>
                <a:gd name="connsiteY60" fmla="*/ 1651925 h 1978974"/>
                <a:gd name="connsiteX61" fmla="*/ 543968 w 4011346"/>
                <a:gd name="connsiteY61" fmla="*/ 1615216 h 1978974"/>
                <a:gd name="connsiteX62" fmla="*/ 574003 w 4011346"/>
                <a:gd name="connsiteY62" fmla="*/ 1598530 h 1978974"/>
                <a:gd name="connsiteX63" fmla="*/ 590690 w 4011346"/>
                <a:gd name="connsiteY63" fmla="*/ 1611879 h 1978974"/>
                <a:gd name="connsiteX64" fmla="*/ 610713 w 4011346"/>
                <a:gd name="connsiteY64" fmla="*/ 1585181 h 1978974"/>
                <a:gd name="connsiteX65" fmla="*/ 630736 w 4011346"/>
                <a:gd name="connsiteY65" fmla="*/ 1611879 h 1978974"/>
                <a:gd name="connsiteX66" fmla="*/ 657434 w 4011346"/>
                <a:gd name="connsiteY66" fmla="*/ 1635239 h 1978974"/>
                <a:gd name="connsiteX67" fmla="*/ 674120 w 4011346"/>
                <a:gd name="connsiteY67" fmla="*/ 1641914 h 1978974"/>
                <a:gd name="connsiteX68" fmla="*/ 697481 w 4011346"/>
                <a:gd name="connsiteY68" fmla="*/ 1641914 h 1978974"/>
                <a:gd name="connsiteX69" fmla="*/ 717504 w 4011346"/>
                <a:gd name="connsiteY69" fmla="*/ 1628565 h 1978974"/>
                <a:gd name="connsiteX70" fmla="*/ 744202 w 4011346"/>
                <a:gd name="connsiteY70" fmla="*/ 1628565 h 1978974"/>
                <a:gd name="connsiteX71" fmla="*/ 760888 w 4011346"/>
                <a:gd name="connsiteY71" fmla="*/ 1625228 h 1978974"/>
                <a:gd name="connsiteX72" fmla="*/ 790923 w 4011346"/>
                <a:gd name="connsiteY72" fmla="*/ 1658600 h 1978974"/>
                <a:gd name="connsiteX73" fmla="*/ 797598 w 4011346"/>
                <a:gd name="connsiteY73" fmla="*/ 1631902 h 1978974"/>
                <a:gd name="connsiteX74" fmla="*/ 817621 w 4011346"/>
                <a:gd name="connsiteY74" fmla="*/ 1648588 h 1978974"/>
                <a:gd name="connsiteX75" fmla="*/ 837644 w 4011346"/>
                <a:gd name="connsiteY75" fmla="*/ 1625228 h 1978974"/>
                <a:gd name="connsiteX76" fmla="*/ 827633 w 4011346"/>
                <a:gd name="connsiteY76" fmla="*/ 1605204 h 1978974"/>
                <a:gd name="connsiteX77" fmla="*/ 810946 w 4011346"/>
                <a:gd name="connsiteY77" fmla="*/ 1591855 h 1978974"/>
                <a:gd name="connsiteX78" fmla="*/ 810946 w 4011346"/>
                <a:gd name="connsiteY78" fmla="*/ 1565158 h 1978974"/>
                <a:gd name="connsiteX79" fmla="*/ 810946 w 4011346"/>
                <a:gd name="connsiteY79" fmla="*/ 1551809 h 1978974"/>
                <a:gd name="connsiteX80" fmla="*/ 830970 w 4011346"/>
                <a:gd name="connsiteY80" fmla="*/ 1548471 h 1978974"/>
                <a:gd name="connsiteX81" fmla="*/ 840981 w 4011346"/>
                <a:gd name="connsiteY81" fmla="*/ 1545134 h 1978974"/>
                <a:gd name="connsiteX82" fmla="*/ 820958 w 4011346"/>
                <a:gd name="connsiteY82" fmla="*/ 1508425 h 1978974"/>
                <a:gd name="connsiteX83" fmla="*/ 854330 w 4011346"/>
                <a:gd name="connsiteY83" fmla="*/ 1501750 h 1978974"/>
                <a:gd name="connsiteX84" fmla="*/ 891040 w 4011346"/>
                <a:gd name="connsiteY84" fmla="*/ 1508425 h 1978974"/>
                <a:gd name="connsiteX85" fmla="*/ 964459 w 4011346"/>
                <a:gd name="connsiteY85" fmla="*/ 1465041 h 1978974"/>
                <a:gd name="connsiteX86" fmla="*/ 1001168 w 4011346"/>
                <a:gd name="connsiteY86" fmla="*/ 1465041 h 1978974"/>
                <a:gd name="connsiteX87" fmla="*/ 1027866 w 4011346"/>
                <a:gd name="connsiteY87" fmla="*/ 1441680 h 1978974"/>
                <a:gd name="connsiteX88" fmla="*/ 1047890 w 4011346"/>
                <a:gd name="connsiteY88" fmla="*/ 1451692 h 1978974"/>
                <a:gd name="connsiteX89" fmla="*/ 1067913 w 4011346"/>
                <a:gd name="connsiteY89" fmla="*/ 1461703 h 1978974"/>
                <a:gd name="connsiteX90" fmla="*/ 1087936 w 4011346"/>
                <a:gd name="connsiteY90" fmla="*/ 1488401 h 1978974"/>
                <a:gd name="connsiteX91" fmla="*/ 1074587 w 4011346"/>
                <a:gd name="connsiteY91" fmla="*/ 1501750 h 1978974"/>
                <a:gd name="connsiteX92" fmla="*/ 1104622 w 4011346"/>
                <a:gd name="connsiteY92" fmla="*/ 1501750 h 1978974"/>
                <a:gd name="connsiteX93" fmla="*/ 1107960 w 4011346"/>
                <a:gd name="connsiteY93" fmla="*/ 1518436 h 1978974"/>
                <a:gd name="connsiteX94" fmla="*/ 1121309 w 4011346"/>
                <a:gd name="connsiteY94" fmla="*/ 1501750 h 1978974"/>
                <a:gd name="connsiteX95" fmla="*/ 1134657 w 4011346"/>
                <a:gd name="connsiteY95" fmla="*/ 1515099 h 1978974"/>
                <a:gd name="connsiteX96" fmla="*/ 1134657 w 4011346"/>
                <a:gd name="connsiteY96" fmla="*/ 1535122 h 1978974"/>
                <a:gd name="connsiteX97" fmla="*/ 1148006 w 4011346"/>
                <a:gd name="connsiteY97" fmla="*/ 1531785 h 1978974"/>
                <a:gd name="connsiteX98" fmla="*/ 1208076 w 4011346"/>
                <a:gd name="connsiteY98" fmla="*/ 1485064 h 1978974"/>
                <a:gd name="connsiteX99" fmla="*/ 1211414 w 4011346"/>
                <a:gd name="connsiteY99" fmla="*/ 1505087 h 1978974"/>
                <a:gd name="connsiteX100" fmla="*/ 1244786 w 4011346"/>
                <a:gd name="connsiteY100" fmla="*/ 1525111 h 1978974"/>
                <a:gd name="connsiteX101" fmla="*/ 1264809 w 4011346"/>
                <a:gd name="connsiteY101" fmla="*/ 1555146 h 1978974"/>
                <a:gd name="connsiteX102" fmla="*/ 1298181 w 4011346"/>
                <a:gd name="connsiteY102" fmla="*/ 1661937 h 1978974"/>
                <a:gd name="connsiteX103" fmla="*/ 1308193 w 4011346"/>
                <a:gd name="connsiteY103" fmla="*/ 1618553 h 1978974"/>
                <a:gd name="connsiteX104" fmla="*/ 1344903 w 4011346"/>
                <a:gd name="connsiteY104" fmla="*/ 1638576 h 1978974"/>
                <a:gd name="connsiteX105" fmla="*/ 1388287 w 4011346"/>
                <a:gd name="connsiteY105" fmla="*/ 1638576 h 1978974"/>
                <a:gd name="connsiteX106" fmla="*/ 1394961 w 4011346"/>
                <a:gd name="connsiteY106" fmla="*/ 1661937 h 1978974"/>
                <a:gd name="connsiteX107" fmla="*/ 1435008 w 4011346"/>
                <a:gd name="connsiteY107" fmla="*/ 1685298 h 1978974"/>
                <a:gd name="connsiteX108" fmla="*/ 1465043 w 4011346"/>
                <a:gd name="connsiteY108" fmla="*/ 1685298 h 1978974"/>
                <a:gd name="connsiteX109" fmla="*/ 1491741 w 4011346"/>
                <a:gd name="connsiteY109" fmla="*/ 1698647 h 1978974"/>
                <a:gd name="connsiteX110" fmla="*/ 1535125 w 4011346"/>
                <a:gd name="connsiteY110" fmla="*/ 1655263 h 1978974"/>
                <a:gd name="connsiteX111" fmla="*/ 1571834 w 4011346"/>
                <a:gd name="connsiteY111" fmla="*/ 1635239 h 1978974"/>
                <a:gd name="connsiteX112" fmla="*/ 1608544 w 4011346"/>
                <a:gd name="connsiteY112" fmla="*/ 1638576 h 1978974"/>
                <a:gd name="connsiteX113" fmla="*/ 1655265 w 4011346"/>
                <a:gd name="connsiteY113" fmla="*/ 1651925 h 1978974"/>
                <a:gd name="connsiteX114" fmla="*/ 1681963 w 4011346"/>
                <a:gd name="connsiteY114" fmla="*/ 1668612 h 1978974"/>
                <a:gd name="connsiteX115" fmla="*/ 1735358 w 4011346"/>
                <a:gd name="connsiteY115" fmla="*/ 1661937 h 1978974"/>
                <a:gd name="connsiteX116" fmla="*/ 1745370 w 4011346"/>
                <a:gd name="connsiteY116" fmla="*/ 1641914 h 1978974"/>
                <a:gd name="connsiteX117" fmla="*/ 1738695 w 4011346"/>
                <a:gd name="connsiteY117" fmla="*/ 1621890 h 1978974"/>
                <a:gd name="connsiteX118" fmla="*/ 1765393 w 4011346"/>
                <a:gd name="connsiteY118" fmla="*/ 1595193 h 1978974"/>
                <a:gd name="connsiteX119" fmla="*/ 1778742 w 4011346"/>
                <a:gd name="connsiteY119" fmla="*/ 1591855 h 1978974"/>
                <a:gd name="connsiteX120" fmla="*/ 1812114 w 4011346"/>
                <a:gd name="connsiteY120" fmla="*/ 1608541 h 1978974"/>
                <a:gd name="connsiteX121" fmla="*/ 1852161 w 4011346"/>
                <a:gd name="connsiteY121" fmla="*/ 1621890 h 1978974"/>
                <a:gd name="connsiteX122" fmla="*/ 1858836 w 4011346"/>
                <a:gd name="connsiteY122" fmla="*/ 1648588 h 1978974"/>
                <a:gd name="connsiteX123" fmla="*/ 1872184 w 4011346"/>
                <a:gd name="connsiteY123" fmla="*/ 1655263 h 1978974"/>
                <a:gd name="connsiteX124" fmla="*/ 1902219 w 4011346"/>
                <a:gd name="connsiteY124" fmla="*/ 1658600 h 1978974"/>
                <a:gd name="connsiteX125" fmla="*/ 1932254 w 4011346"/>
                <a:gd name="connsiteY125" fmla="*/ 1641914 h 1978974"/>
                <a:gd name="connsiteX126" fmla="*/ 1962290 w 4011346"/>
                <a:gd name="connsiteY126" fmla="*/ 1655263 h 1978974"/>
                <a:gd name="connsiteX127" fmla="*/ 1985650 w 4011346"/>
                <a:gd name="connsiteY127" fmla="*/ 1668612 h 1978974"/>
                <a:gd name="connsiteX128" fmla="*/ 1995662 w 4011346"/>
                <a:gd name="connsiteY128" fmla="*/ 1678623 h 1978974"/>
                <a:gd name="connsiteX129" fmla="*/ 2032371 w 4011346"/>
                <a:gd name="connsiteY129" fmla="*/ 1698647 h 1978974"/>
                <a:gd name="connsiteX130" fmla="*/ 2069081 w 4011346"/>
                <a:gd name="connsiteY130" fmla="*/ 1695309 h 1978974"/>
                <a:gd name="connsiteX131" fmla="*/ 2142500 w 4011346"/>
                <a:gd name="connsiteY131" fmla="*/ 1651925 h 1978974"/>
                <a:gd name="connsiteX132" fmla="*/ 2195895 w 4011346"/>
                <a:gd name="connsiteY132" fmla="*/ 1665274 h 1978974"/>
                <a:gd name="connsiteX133" fmla="*/ 2225930 w 4011346"/>
                <a:gd name="connsiteY133" fmla="*/ 1675286 h 1978974"/>
                <a:gd name="connsiteX134" fmla="*/ 2259303 w 4011346"/>
                <a:gd name="connsiteY134" fmla="*/ 1661937 h 1978974"/>
                <a:gd name="connsiteX135" fmla="*/ 2262640 w 4011346"/>
                <a:gd name="connsiteY135" fmla="*/ 1635239 h 1978974"/>
                <a:gd name="connsiteX136" fmla="*/ 2282663 w 4011346"/>
                <a:gd name="connsiteY136" fmla="*/ 1605204 h 1978974"/>
                <a:gd name="connsiteX137" fmla="*/ 2299349 w 4011346"/>
                <a:gd name="connsiteY137" fmla="*/ 1551809 h 1978974"/>
                <a:gd name="connsiteX138" fmla="*/ 2282663 w 4011346"/>
                <a:gd name="connsiteY138" fmla="*/ 1555146 h 1978974"/>
                <a:gd name="connsiteX139" fmla="*/ 2312698 w 4011346"/>
                <a:gd name="connsiteY139" fmla="*/ 1528448 h 1978974"/>
                <a:gd name="connsiteX140" fmla="*/ 2339396 w 4011346"/>
                <a:gd name="connsiteY140" fmla="*/ 1525111 h 1978974"/>
                <a:gd name="connsiteX141" fmla="*/ 2396129 w 4011346"/>
                <a:gd name="connsiteY141" fmla="*/ 1535122 h 1978974"/>
                <a:gd name="connsiteX142" fmla="*/ 2436176 w 4011346"/>
                <a:gd name="connsiteY142" fmla="*/ 1561820 h 1978974"/>
                <a:gd name="connsiteX143" fmla="*/ 2462873 w 4011346"/>
                <a:gd name="connsiteY143" fmla="*/ 1591855 h 1978974"/>
                <a:gd name="connsiteX144" fmla="*/ 2469548 w 4011346"/>
                <a:gd name="connsiteY144" fmla="*/ 1628565 h 1978974"/>
                <a:gd name="connsiteX145" fmla="*/ 2476222 w 4011346"/>
                <a:gd name="connsiteY145" fmla="*/ 1668612 h 1978974"/>
                <a:gd name="connsiteX146" fmla="*/ 2486234 w 4011346"/>
                <a:gd name="connsiteY146" fmla="*/ 1688635 h 1978974"/>
                <a:gd name="connsiteX147" fmla="*/ 2529618 w 4011346"/>
                <a:gd name="connsiteY147" fmla="*/ 1701984 h 1978974"/>
                <a:gd name="connsiteX148" fmla="*/ 2549641 w 4011346"/>
                <a:gd name="connsiteY148" fmla="*/ 1722007 h 1978974"/>
                <a:gd name="connsiteX149" fmla="*/ 2562990 w 4011346"/>
                <a:gd name="connsiteY149" fmla="*/ 1755379 h 1978974"/>
                <a:gd name="connsiteX150" fmla="*/ 2586351 w 4011346"/>
                <a:gd name="connsiteY150" fmla="*/ 1748705 h 1978974"/>
                <a:gd name="connsiteX151" fmla="*/ 2606374 w 4011346"/>
                <a:gd name="connsiteY151" fmla="*/ 1738693 h 1978974"/>
                <a:gd name="connsiteX152" fmla="*/ 2639746 w 4011346"/>
                <a:gd name="connsiteY152" fmla="*/ 1722007 h 1978974"/>
                <a:gd name="connsiteX153" fmla="*/ 2643084 w 4011346"/>
                <a:gd name="connsiteY153" fmla="*/ 1738693 h 1978974"/>
                <a:gd name="connsiteX154" fmla="*/ 2626398 w 4011346"/>
                <a:gd name="connsiteY154" fmla="*/ 1768728 h 1978974"/>
                <a:gd name="connsiteX155" fmla="*/ 2616386 w 4011346"/>
                <a:gd name="connsiteY155" fmla="*/ 1805438 h 1978974"/>
                <a:gd name="connsiteX156" fmla="*/ 2603037 w 4011346"/>
                <a:gd name="connsiteY156" fmla="*/ 1858833 h 1978974"/>
                <a:gd name="connsiteX157" fmla="*/ 2579676 w 4011346"/>
                <a:gd name="connsiteY157" fmla="*/ 1832136 h 1978974"/>
                <a:gd name="connsiteX158" fmla="*/ 2552979 w 4011346"/>
                <a:gd name="connsiteY158" fmla="*/ 1855496 h 1978974"/>
                <a:gd name="connsiteX159" fmla="*/ 2559653 w 4011346"/>
                <a:gd name="connsiteY159" fmla="*/ 1882194 h 1978974"/>
                <a:gd name="connsiteX160" fmla="*/ 2559653 w 4011346"/>
                <a:gd name="connsiteY160" fmla="*/ 1918903 h 1978974"/>
                <a:gd name="connsiteX161" fmla="*/ 2549641 w 4011346"/>
                <a:gd name="connsiteY161" fmla="*/ 1938927 h 1978974"/>
                <a:gd name="connsiteX162" fmla="*/ 2589688 w 4011346"/>
                <a:gd name="connsiteY162" fmla="*/ 1918903 h 1978974"/>
                <a:gd name="connsiteX163" fmla="*/ 2626398 w 4011346"/>
                <a:gd name="connsiteY163" fmla="*/ 1928915 h 1978974"/>
                <a:gd name="connsiteX164" fmla="*/ 2653095 w 4011346"/>
                <a:gd name="connsiteY164" fmla="*/ 1905555 h 1978974"/>
                <a:gd name="connsiteX165" fmla="*/ 2683130 w 4011346"/>
                <a:gd name="connsiteY165" fmla="*/ 1852159 h 1978974"/>
                <a:gd name="connsiteX166" fmla="*/ 2753212 w 4011346"/>
                <a:gd name="connsiteY166" fmla="*/ 1765391 h 1978974"/>
                <a:gd name="connsiteX167" fmla="*/ 2783247 w 4011346"/>
                <a:gd name="connsiteY167" fmla="*/ 1695309 h 1978974"/>
                <a:gd name="connsiteX168" fmla="*/ 2803271 w 4011346"/>
                <a:gd name="connsiteY168" fmla="*/ 1591855 h 1978974"/>
                <a:gd name="connsiteX169" fmla="*/ 2793259 w 4011346"/>
                <a:gd name="connsiteY169" fmla="*/ 1541797 h 1978974"/>
                <a:gd name="connsiteX170" fmla="*/ 2769898 w 4011346"/>
                <a:gd name="connsiteY170" fmla="*/ 1508425 h 1978974"/>
                <a:gd name="connsiteX171" fmla="*/ 2726514 w 4011346"/>
                <a:gd name="connsiteY171" fmla="*/ 1508425 h 1978974"/>
                <a:gd name="connsiteX172" fmla="*/ 2699817 w 4011346"/>
                <a:gd name="connsiteY172" fmla="*/ 1508425 h 1978974"/>
                <a:gd name="connsiteX173" fmla="*/ 2683130 w 4011346"/>
                <a:gd name="connsiteY173" fmla="*/ 1488401 h 1978974"/>
                <a:gd name="connsiteX174" fmla="*/ 2669781 w 4011346"/>
                <a:gd name="connsiteY174" fmla="*/ 1468378 h 1978974"/>
                <a:gd name="connsiteX175" fmla="*/ 2763224 w 4011346"/>
                <a:gd name="connsiteY175" fmla="*/ 1351575 h 1978974"/>
                <a:gd name="connsiteX176" fmla="*/ 2846654 w 4011346"/>
                <a:gd name="connsiteY176" fmla="*/ 1284831 h 1978974"/>
                <a:gd name="connsiteX177" fmla="*/ 2890038 w 4011346"/>
                <a:gd name="connsiteY177" fmla="*/ 1261470 h 1978974"/>
                <a:gd name="connsiteX178" fmla="*/ 2933422 w 4011346"/>
                <a:gd name="connsiteY178" fmla="*/ 1281493 h 1978974"/>
                <a:gd name="connsiteX179" fmla="*/ 2950109 w 4011346"/>
                <a:gd name="connsiteY179" fmla="*/ 1264807 h 1978974"/>
                <a:gd name="connsiteX180" fmla="*/ 2993492 w 4011346"/>
                <a:gd name="connsiteY180" fmla="*/ 1281493 h 1978974"/>
                <a:gd name="connsiteX181" fmla="*/ 3006841 w 4011346"/>
                <a:gd name="connsiteY181" fmla="*/ 1248121 h 1978974"/>
                <a:gd name="connsiteX182" fmla="*/ 3053563 w 4011346"/>
                <a:gd name="connsiteY182" fmla="*/ 1258133 h 1978974"/>
                <a:gd name="connsiteX183" fmla="*/ 3070249 w 4011346"/>
                <a:gd name="connsiteY183" fmla="*/ 1274819 h 1978974"/>
                <a:gd name="connsiteX184" fmla="*/ 3060237 w 4011346"/>
                <a:gd name="connsiteY184" fmla="*/ 1294842 h 1978974"/>
                <a:gd name="connsiteX185" fmla="*/ 3123644 w 4011346"/>
                <a:gd name="connsiteY185" fmla="*/ 1278156 h 1978974"/>
                <a:gd name="connsiteX186" fmla="*/ 3140330 w 4011346"/>
                <a:gd name="connsiteY186" fmla="*/ 1264807 h 1978974"/>
                <a:gd name="connsiteX187" fmla="*/ 3123644 w 4011346"/>
                <a:gd name="connsiteY187" fmla="*/ 1251458 h 1978974"/>
                <a:gd name="connsiteX188" fmla="*/ 3143668 w 4011346"/>
                <a:gd name="connsiteY188" fmla="*/ 1211412 h 1978974"/>
                <a:gd name="connsiteX189" fmla="*/ 3190389 w 4011346"/>
                <a:gd name="connsiteY189" fmla="*/ 1141330 h 1978974"/>
                <a:gd name="connsiteX190" fmla="*/ 3233773 w 4011346"/>
                <a:gd name="connsiteY190" fmla="*/ 1137993 h 1978974"/>
                <a:gd name="connsiteX191" fmla="*/ 3273819 w 4011346"/>
                <a:gd name="connsiteY191" fmla="*/ 1148004 h 1978974"/>
                <a:gd name="connsiteX192" fmla="*/ 3277157 w 4011346"/>
                <a:gd name="connsiteY192" fmla="*/ 1204737 h 1978974"/>
                <a:gd name="connsiteX193" fmla="*/ 3320541 w 4011346"/>
                <a:gd name="connsiteY193" fmla="*/ 1161353 h 1978974"/>
                <a:gd name="connsiteX194" fmla="*/ 3343901 w 4011346"/>
                <a:gd name="connsiteY194" fmla="*/ 1144667 h 1978974"/>
                <a:gd name="connsiteX195" fmla="*/ 3350576 w 4011346"/>
                <a:gd name="connsiteY195" fmla="*/ 1111295 h 1978974"/>
                <a:gd name="connsiteX196" fmla="*/ 3377273 w 4011346"/>
                <a:gd name="connsiteY196" fmla="*/ 1094609 h 1978974"/>
                <a:gd name="connsiteX197" fmla="*/ 3407309 w 4011346"/>
                <a:gd name="connsiteY197" fmla="*/ 1104620 h 1978974"/>
                <a:gd name="connsiteX198" fmla="*/ 3373936 w 4011346"/>
                <a:gd name="connsiteY198" fmla="*/ 1134655 h 1978974"/>
                <a:gd name="connsiteX199" fmla="*/ 3360587 w 4011346"/>
                <a:gd name="connsiteY199" fmla="*/ 1184714 h 1978974"/>
                <a:gd name="connsiteX200" fmla="*/ 3323878 w 4011346"/>
                <a:gd name="connsiteY200" fmla="*/ 1224760 h 1978974"/>
                <a:gd name="connsiteX201" fmla="*/ 3210412 w 4011346"/>
                <a:gd name="connsiteY201" fmla="*/ 1321540 h 1978974"/>
                <a:gd name="connsiteX202" fmla="*/ 3163691 w 4011346"/>
                <a:gd name="connsiteY202" fmla="*/ 1391622 h 1978974"/>
                <a:gd name="connsiteX203" fmla="*/ 3160354 w 4011346"/>
                <a:gd name="connsiteY203" fmla="*/ 1465041 h 1978974"/>
                <a:gd name="connsiteX204" fmla="*/ 3170365 w 4011346"/>
                <a:gd name="connsiteY204" fmla="*/ 1555146 h 1978974"/>
                <a:gd name="connsiteX205" fmla="*/ 3190389 w 4011346"/>
                <a:gd name="connsiteY205" fmla="*/ 1618553 h 1978974"/>
                <a:gd name="connsiteX206" fmla="*/ 3217087 w 4011346"/>
                <a:gd name="connsiteY206" fmla="*/ 1608541 h 1978974"/>
                <a:gd name="connsiteX207" fmla="*/ 3240447 w 4011346"/>
                <a:gd name="connsiteY207" fmla="*/ 1541797 h 1978974"/>
                <a:gd name="connsiteX208" fmla="*/ 3270482 w 4011346"/>
                <a:gd name="connsiteY208" fmla="*/ 1538460 h 1978974"/>
                <a:gd name="connsiteX209" fmla="*/ 3287168 w 4011346"/>
                <a:gd name="connsiteY209" fmla="*/ 1478390 h 1978974"/>
                <a:gd name="connsiteX210" fmla="*/ 3313866 w 4011346"/>
                <a:gd name="connsiteY210" fmla="*/ 1468378 h 1978974"/>
                <a:gd name="connsiteX211" fmla="*/ 3313866 w 4011346"/>
                <a:gd name="connsiteY211" fmla="*/ 1438343 h 1978974"/>
                <a:gd name="connsiteX212" fmla="*/ 3337227 w 4011346"/>
                <a:gd name="connsiteY212" fmla="*/ 1401633 h 1978974"/>
                <a:gd name="connsiteX213" fmla="*/ 3330552 w 4011346"/>
                <a:gd name="connsiteY213" fmla="*/ 1358249 h 1978974"/>
                <a:gd name="connsiteX214" fmla="*/ 3333890 w 4011346"/>
                <a:gd name="connsiteY214" fmla="*/ 1328214 h 1978974"/>
                <a:gd name="connsiteX215" fmla="*/ 3323878 w 4011346"/>
                <a:gd name="connsiteY215" fmla="*/ 1318203 h 1978974"/>
                <a:gd name="connsiteX216" fmla="*/ 3363925 w 4011346"/>
                <a:gd name="connsiteY216" fmla="*/ 1231435 h 1978974"/>
                <a:gd name="connsiteX217" fmla="*/ 3383948 w 4011346"/>
                <a:gd name="connsiteY217" fmla="*/ 1241447 h 1978974"/>
                <a:gd name="connsiteX218" fmla="*/ 3410646 w 4011346"/>
                <a:gd name="connsiteY218" fmla="*/ 1214749 h 1978974"/>
                <a:gd name="connsiteX219" fmla="*/ 3420657 w 4011346"/>
                <a:gd name="connsiteY219" fmla="*/ 1241447 h 1978974"/>
                <a:gd name="connsiteX220" fmla="*/ 3447355 w 4011346"/>
                <a:gd name="connsiteY220" fmla="*/ 1224760 h 1978974"/>
                <a:gd name="connsiteX221" fmla="*/ 3477390 w 4011346"/>
                <a:gd name="connsiteY221" fmla="*/ 1214749 h 1978974"/>
                <a:gd name="connsiteX222" fmla="*/ 3514100 w 4011346"/>
                <a:gd name="connsiteY222" fmla="*/ 1241447 h 1978974"/>
                <a:gd name="connsiteX223" fmla="*/ 3574170 w 4011346"/>
                <a:gd name="connsiteY223" fmla="*/ 1174702 h 1978974"/>
                <a:gd name="connsiteX224" fmla="*/ 3637577 w 4011346"/>
                <a:gd name="connsiteY224" fmla="*/ 1127981 h 1978974"/>
                <a:gd name="connsiteX225" fmla="*/ 3690973 w 4011346"/>
                <a:gd name="connsiteY225" fmla="*/ 1091271 h 1978974"/>
                <a:gd name="connsiteX226" fmla="*/ 3741031 w 4011346"/>
                <a:gd name="connsiteY226" fmla="*/ 1117969 h 1978974"/>
                <a:gd name="connsiteX227" fmla="*/ 3751043 w 4011346"/>
                <a:gd name="connsiteY227" fmla="*/ 1091271 h 1978974"/>
                <a:gd name="connsiteX228" fmla="*/ 3727682 w 4011346"/>
                <a:gd name="connsiteY228" fmla="*/ 1024527 h 1978974"/>
                <a:gd name="connsiteX229" fmla="*/ 3700984 w 4011346"/>
                <a:gd name="connsiteY229" fmla="*/ 1007841 h 1978974"/>
                <a:gd name="connsiteX230" fmla="*/ 3697647 w 4011346"/>
                <a:gd name="connsiteY230" fmla="*/ 977806 h 1978974"/>
                <a:gd name="connsiteX231" fmla="*/ 3751043 w 4011346"/>
                <a:gd name="connsiteY231" fmla="*/ 984480 h 1978974"/>
                <a:gd name="connsiteX232" fmla="*/ 3774403 w 4011346"/>
                <a:gd name="connsiteY232" fmla="*/ 941096 h 1978974"/>
                <a:gd name="connsiteX233" fmla="*/ 3767729 w 4011346"/>
                <a:gd name="connsiteY233" fmla="*/ 914398 h 1978974"/>
                <a:gd name="connsiteX234" fmla="*/ 3794427 w 4011346"/>
                <a:gd name="connsiteY234" fmla="*/ 881026 h 1978974"/>
                <a:gd name="connsiteX235" fmla="*/ 3804438 w 4011346"/>
                <a:gd name="connsiteY235" fmla="*/ 924410 h 1978974"/>
                <a:gd name="connsiteX236" fmla="*/ 3827799 w 4011346"/>
                <a:gd name="connsiteY236" fmla="*/ 941096 h 1978974"/>
                <a:gd name="connsiteX237" fmla="*/ 3874520 w 4011346"/>
                <a:gd name="connsiteY237" fmla="*/ 961120 h 1978974"/>
                <a:gd name="connsiteX238" fmla="*/ 3894544 w 4011346"/>
                <a:gd name="connsiteY238" fmla="*/ 987817 h 1978974"/>
                <a:gd name="connsiteX239" fmla="*/ 3941265 w 4011346"/>
                <a:gd name="connsiteY239" fmla="*/ 1011178 h 1978974"/>
                <a:gd name="connsiteX240" fmla="*/ 3947939 w 4011346"/>
                <a:gd name="connsiteY240" fmla="*/ 997829 h 1978974"/>
                <a:gd name="connsiteX241" fmla="*/ 3957951 w 4011346"/>
                <a:gd name="connsiteY241" fmla="*/ 934422 h 1978974"/>
                <a:gd name="connsiteX242" fmla="*/ 4004672 w 4011346"/>
                <a:gd name="connsiteY242" fmla="*/ 927747 h 1978974"/>
                <a:gd name="connsiteX243" fmla="*/ 4011346 w 4011346"/>
                <a:gd name="connsiteY243" fmla="*/ 894375 h 1978974"/>
                <a:gd name="connsiteX244" fmla="*/ 3967963 w 4011346"/>
                <a:gd name="connsiteY244" fmla="*/ 857666 h 1978974"/>
                <a:gd name="connsiteX245" fmla="*/ 3921241 w 4011346"/>
                <a:gd name="connsiteY245" fmla="*/ 840979 h 1978974"/>
                <a:gd name="connsiteX246" fmla="*/ 3907892 w 4011346"/>
                <a:gd name="connsiteY246" fmla="*/ 844317 h 1978974"/>
                <a:gd name="connsiteX247" fmla="*/ 3907892 w 4011346"/>
                <a:gd name="connsiteY247" fmla="*/ 877689 h 1978974"/>
                <a:gd name="connsiteX248" fmla="*/ 3887869 w 4011346"/>
                <a:gd name="connsiteY248" fmla="*/ 871014 h 1978974"/>
                <a:gd name="connsiteX249" fmla="*/ 3874520 w 4011346"/>
                <a:gd name="connsiteY249" fmla="*/ 817619 h 1978974"/>
                <a:gd name="connsiteX250" fmla="*/ 3817787 w 4011346"/>
                <a:gd name="connsiteY250" fmla="*/ 754212 h 1978974"/>
                <a:gd name="connsiteX251" fmla="*/ 3717671 w 4011346"/>
                <a:gd name="connsiteY251" fmla="*/ 677455 h 1978974"/>
                <a:gd name="connsiteX252" fmla="*/ 3664275 w 4011346"/>
                <a:gd name="connsiteY252" fmla="*/ 657432 h 1978974"/>
                <a:gd name="connsiteX253" fmla="*/ 3584181 w 4011346"/>
                <a:gd name="connsiteY253" fmla="*/ 650758 h 1978974"/>
                <a:gd name="connsiteX254" fmla="*/ 3520774 w 4011346"/>
                <a:gd name="connsiteY254" fmla="*/ 634071 h 1978974"/>
                <a:gd name="connsiteX255" fmla="*/ 3530786 w 4011346"/>
                <a:gd name="connsiteY255" fmla="*/ 674118 h 1978974"/>
                <a:gd name="connsiteX256" fmla="*/ 3537460 w 4011346"/>
                <a:gd name="connsiteY256" fmla="*/ 700816 h 1978974"/>
                <a:gd name="connsiteX257" fmla="*/ 3507425 w 4011346"/>
                <a:gd name="connsiteY257" fmla="*/ 724176 h 1978974"/>
                <a:gd name="connsiteX258" fmla="*/ 3477390 w 4011346"/>
                <a:gd name="connsiteY258" fmla="*/ 697479 h 1978974"/>
                <a:gd name="connsiteX259" fmla="*/ 3477390 w 4011346"/>
                <a:gd name="connsiteY259" fmla="*/ 677455 h 1978974"/>
                <a:gd name="connsiteX260" fmla="*/ 3504088 w 4011346"/>
                <a:gd name="connsiteY260" fmla="*/ 657432 h 1978974"/>
                <a:gd name="connsiteX261" fmla="*/ 3467379 w 4011346"/>
                <a:gd name="connsiteY261" fmla="*/ 644083 h 1978974"/>
                <a:gd name="connsiteX262" fmla="*/ 3450692 w 4011346"/>
                <a:gd name="connsiteY262" fmla="*/ 670781 h 1978974"/>
                <a:gd name="connsiteX263" fmla="*/ 3440681 w 4011346"/>
                <a:gd name="connsiteY263" fmla="*/ 684130 h 1978974"/>
                <a:gd name="connsiteX264" fmla="*/ 3357250 w 4011346"/>
                <a:gd name="connsiteY264" fmla="*/ 670781 h 1978974"/>
                <a:gd name="connsiteX265" fmla="*/ 3297180 w 4011346"/>
                <a:gd name="connsiteY265" fmla="*/ 677455 h 1978974"/>
                <a:gd name="connsiteX266" fmla="*/ 3267145 w 4011346"/>
                <a:gd name="connsiteY266" fmla="*/ 654095 h 1978974"/>
                <a:gd name="connsiteX267" fmla="*/ 3267145 w 4011346"/>
                <a:gd name="connsiteY267" fmla="*/ 617385 h 1978974"/>
                <a:gd name="connsiteX268" fmla="*/ 3203738 w 4011346"/>
                <a:gd name="connsiteY268" fmla="*/ 560652 h 1978974"/>
                <a:gd name="connsiteX269" fmla="*/ 3076923 w 4011346"/>
                <a:gd name="connsiteY269" fmla="*/ 567327 h 1978974"/>
                <a:gd name="connsiteX270" fmla="*/ 3043551 w 4011346"/>
                <a:gd name="connsiteY270" fmla="*/ 543966 h 1978974"/>
                <a:gd name="connsiteX271" fmla="*/ 3000167 w 4011346"/>
                <a:gd name="connsiteY271" fmla="*/ 497245 h 1978974"/>
                <a:gd name="connsiteX272" fmla="*/ 3013516 w 4011346"/>
                <a:gd name="connsiteY272" fmla="*/ 490571 h 1978974"/>
                <a:gd name="connsiteX273" fmla="*/ 3000167 w 4011346"/>
                <a:gd name="connsiteY273" fmla="*/ 470547 h 1978974"/>
                <a:gd name="connsiteX274" fmla="*/ 2970132 w 4011346"/>
                <a:gd name="connsiteY274" fmla="*/ 467210 h 1978974"/>
                <a:gd name="connsiteX275" fmla="*/ 2920073 w 4011346"/>
                <a:gd name="connsiteY275" fmla="*/ 513931 h 1978974"/>
                <a:gd name="connsiteX276" fmla="*/ 2920073 w 4011346"/>
                <a:gd name="connsiteY276" fmla="*/ 513931 h 1978974"/>
                <a:gd name="connsiteX277" fmla="*/ 2916736 w 4011346"/>
                <a:gd name="connsiteY277" fmla="*/ 463873 h 1978974"/>
                <a:gd name="connsiteX278" fmla="*/ 2936760 w 4011346"/>
                <a:gd name="connsiteY278" fmla="*/ 460536 h 1978974"/>
                <a:gd name="connsiteX279" fmla="*/ 2866678 w 4011346"/>
                <a:gd name="connsiteY279" fmla="*/ 430501 h 1978974"/>
                <a:gd name="connsiteX280" fmla="*/ 2813282 w 4011346"/>
                <a:gd name="connsiteY280" fmla="*/ 427163 h 1978974"/>
                <a:gd name="connsiteX281" fmla="*/ 2793259 w 4011346"/>
                <a:gd name="connsiteY281" fmla="*/ 450524 h 1978974"/>
                <a:gd name="connsiteX282" fmla="*/ 2743200 w 4011346"/>
                <a:gd name="connsiteY282" fmla="*/ 460536 h 1978974"/>
                <a:gd name="connsiteX283" fmla="*/ 2786584 w 4011346"/>
                <a:gd name="connsiteY283" fmla="*/ 470547 h 1978974"/>
                <a:gd name="connsiteX284" fmla="*/ 2763224 w 4011346"/>
                <a:gd name="connsiteY284" fmla="*/ 490571 h 1978974"/>
                <a:gd name="connsiteX285" fmla="*/ 2769898 w 4011346"/>
                <a:gd name="connsiteY285" fmla="*/ 540629 h 1978974"/>
                <a:gd name="connsiteX286" fmla="*/ 2749875 w 4011346"/>
                <a:gd name="connsiteY286" fmla="*/ 523943 h 1978974"/>
                <a:gd name="connsiteX287" fmla="*/ 2733189 w 4011346"/>
                <a:gd name="connsiteY287" fmla="*/ 537292 h 1978974"/>
                <a:gd name="connsiteX288" fmla="*/ 2666444 w 4011346"/>
                <a:gd name="connsiteY288" fmla="*/ 527280 h 1978974"/>
                <a:gd name="connsiteX289" fmla="*/ 2636409 w 4011346"/>
                <a:gd name="connsiteY289" fmla="*/ 537292 h 1978974"/>
                <a:gd name="connsiteX290" fmla="*/ 2603037 w 4011346"/>
                <a:gd name="connsiteY290" fmla="*/ 497245 h 1978974"/>
                <a:gd name="connsiteX291" fmla="*/ 2569665 w 4011346"/>
                <a:gd name="connsiteY291" fmla="*/ 580676 h 1978974"/>
                <a:gd name="connsiteX292" fmla="*/ 2552979 w 4011346"/>
                <a:gd name="connsiteY292" fmla="*/ 600699 h 1978974"/>
                <a:gd name="connsiteX293" fmla="*/ 2469548 w 4011346"/>
                <a:gd name="connsiteY293" fmla="*/ 463873 h 1978974"/>
                <a:gd name="connsiteX294" fmla="*/ 2446187 w 4011346"/>
                <a:gd name="connsiteY294" fmla="*/ 480559 h 1978974"/>
                <a:gd name="connsiteX295" fmla="*/ 2442850 w 4011346"/>
                <a:gd name="connsiteY295" fmla="*/ 447187 h 1978974"/>
                <a:gd name="connsiteX296" fmla="*/ 2449525 w 4011346"/>
                <a:gd name="connsiteY296" fmla="*/ 377105 h 1978974"/>
                <a:gd name="connsiteX297" fmla="*/ 2386117 w 4011346"/>
                <a:gd name="connsiteY297" fmla="*/ 350407 h 1978974"/>
                <a:gd name="connsiteX298" fmla="*/ 2369431 w 4011346"/>
                <a:gd name="connsiteY298" fmla="*/ 390454 h 1978974"/>
                <a:gd name="connsiteX299" fmla="*/ 2379443 w 4011346"/>
                <a:gd name="connsiteY299" fmla="*/ 413814 h 1978974"/>
                <a:gd name="connsiteX300" fmla="*/ 2376106 w 4011346"/>
                <a:gd name="connsiteY300" fmla="*/ 433838 h 1978974"/>
                <a:gd name="connsiteX301" fmla="*/ 2352745 w 4011346"/>
                <a:gd name="connsiteY301" fmla="*/ 410477 h 1978974"/>
                <a:gd name="connsiteX302" fmla="*/ 2316036 w 4011346"/>
                <a:gd name="connsiteY302" fmla="*/ 417152 h 1978974"/>
                <a:gd name="connsiteX303" fmla="*/ 2272652 w 4011346"/>
                <a:gd name="connsiteY303" fmla="*/ 403803 h 1978974"/>
                <a:gd name="connsiteX304" fmla="*/ 2245954 w 4011346"/>
                <a:gd name="connsiteY304" fmla="*/ 363756 h 1978974"/>
                <a:gd name="connsiteX305" fmla="*/ 2209244 w 4011346"/>
                <a:gd name="connsiteY305" fmla="*/ 360419 h 1978974"/>
                <a:gd name="connsiteX306" fmla="*/ 2159186 w 4011346"/>
                <a:gd name="connsiteY306" fmla="*/ 350407 h 1978974"/>
                <a:gd name="connsiteX307" fmla="*/ 2132488 w 4011346"/>
                <a:gd name="connsiteY307" fmla="*/ 367093 h 1978974"/>
                <a:gd name="connsiteX308" fmla="*/ 2115802 w 4011346"/>
                <a:gd name="connsiteY308" fmla="*/ 380442 h 1978974"/>
                <a:gd name="connsiteX309" fmla="*/ 2115802 w 4011346"/>
                <a:gd name="connsiteY309" fmla="*/ 350407 h 1978974"/>
                <a:gd name="connsiteX310" fmla="*/ 2082430 w 4011346"/>
                <a:gd name="connsiteY310" fmla="*/ 347070 h 1978974"/>
                <a:gd name="connsiteX311" fmla="*/ 2045720 w 4011346"/>
                <a:gd name="connsiteY311" fmla="*/ 320372 h 1978974"/>
                <a:gd name="connsiteX312" fmla="*/ 2025697 w 4011346"/>
                <a:gd name="connsiteY312" fmla="*/ 350407 h 1978974"/>
                <a:gd name="connsiteX313" fmla="*/ 2055732 w 4011346"/>
                <a:gd name="connsiteY313" fmla="*/ 347070 h 1978974"/>
                <a:gd name="connsiteX314" fmla="*/ 2045720 w 4011346"/>
                <a:gd name="connsiteY314" fmla="*/ 373768 h 1978974"/>
                <a:gd name="connsiteX315" fmla="*/ 1988987 w 4011346"/>
                <a:gd name="connsiteY315" fmla="*/ 393791 h 1978974"/>
                <a:gd name="connsiteX316" fmla="*/ 1935592 w 4011346"/>
                <a:gd name="connsiteY316" fmla="*/ 403803 h 1978974"/>
                <a:gd name="connsiteX317" fmla="*/ 1995662 w 4011346"/>
                <a:gd name="connsiteY317" fmla="*/ 347070 h 1978974"/>
                <a:gd name="connsiteX318" fmla="*/ 2055732 w 4011346"/>
                <a:gd name="connsiteY318" fmla="*/ 276988 h 1978974"/>
                <a:gd name="connsiteX319" fmla="*/ 2055732 w 4011346"/>
                <a:gd name="connsiteY319" fmla="*/ 276988 h 1978974"/>
                <a:gd name="connsiteX320" fmla="*/ 1882196 w 4011346"/>
                <a:gd name="connsiteY320" fmla="*/ 50058 h 1978974"/>
                <a:gd name="connsiteX321" fmla="*/ 1835474 w 4011346"/>
                <a:gd name="connsiteY321" fmla="*/ 0 h 1978974"/>
                <a:gd name="connsiteX322" fmla="*/ 1838813 w 4011346"/>
                <a:gd name="connsiteY322" fmla="*/ 93441 h 1978974"/>
                <a:gd name="connsiteX323" fmla="*/ 1782079 w 4011346"/>
                <a:gd name="connsiteY323" fmla="*/ 80092 h 1978974"/>
                <a:gd name="connsiteX324" fmla="*/ 1768731 w 4011346"/>
                <a:gd name="connsiteY324" fmla="*/ 126814 h 1978974"/>
                <a:gd name="connsiteX325" fmla="*/ 1705322 w 4011346"/>
                <a:gd name="connsiteY325" fmla="*/ 150174 h 1978974"/>
                <a:gd name="connsiteX326" fmla="*/ 1685300 w 4011346"/>
                <a:gd name="connsiteY326" fmla="*/ 123476 h 1978974"/>
                <a:gd name="connsiteX327" fmla="*/ 1615218 w 4011346"/>
                <a:gd name="connsiteY327" fmla="*/ 126814 h 1978974"/>
                <a:gd name="connsiteX328" fmla="*/ 1638579 w 4011346"/>
                <a:gd name="connsiteY328" fmla="*/ 156849 h 1978974"/>
                <a:gd name="connsiteX329" fmla="*/ 1528449 w 4011346"/>
                <a:gd name="connsiteY329" fmla="*/ 183545 h 1978974"/>
                <a:gd name="connsiteX330" fmla="*/ 1465043 w 4011346"/>
                <a:gd name="connsiteY330" fmla="*/ 266976 h 1978974"/>
                <a:gd name="connsiteX331" fmla="*/ 1448357 w 4011346"/>
                <a:gd name="connsiteY331" fmla="*/ 293674 h 1978974"/>
                <a:gd name="connsiteX332" fmla="*/ 1481729 w 4011346"/>
                <a:gd name="connsiteY332" fmla="*/ 327047 h 1978974"/>
                <a:gd name="connsiteX333" fmla="*/ 1481729 w 4011346"/>
                <a:gd name="connsiteY333" fmla="*/ 357082 h 1978974"/>
                <a:gd name="connsiteX334" fmla="*/ 1458368 w 4011346"/>
                <a:gd name="connsiteY334" fmla="*/ 360419 h 1978974"/>
                <a:gd name="connsiteX335" fmla="*/ 1458368 w 4011346"/>
                <a:gd name="connsiteY335" fmla="*/ 340395 h 1978974"/>
                <a:gd name="connsiteX336" fmla="*/ 1418322 w 4011346"/>
                <a:gd name="connsiteY336" fmla="*/ 350407 h 1978974"/>
                <a:gd name="connsiteX337" fmla="*/ 1368263 w 4011346"/>
                <a:gd name="connsiteY337" fmla="*/ 357082 h 1978974"/>
                <a:gd name="connsiteX338" fmla="*/ 1321542 w 4011346"/>
                <a:gd name="connsiteY338" fmla="*/ 363756 h 1978974"/>
                <a:gd name="connsiteX339" fmla="*/ 1318205 w 4011346"/>
                <a:gd name="connsiteY339" fmla="*/ 450524 h 1978974"/>
                <a:gd name="connsiteX340" fmla="*/ 1358252 w 4011346"/>
                <a:gd name="connsiteY340" fmla="*/ 473885 h 1978974"/>
                <a:gd name="connsiteX341" fmla="*/ 1374938 w 4011346"/>
                <a:gd name="connsiteY341" fmla="*/ 503920 h 1978974"/>
                <a:gd name="connsiteX342" fmla="*/ 1384949 w 4011346"/>
                <a:gd name="connsiteY342" fmla="*/ 527280 h 1978974"/>
                <a:gd name="connsiteX343" fmla="*/ 1394961 w 4011346"/>
                <a:gd name="connsiteY343" fmla="*/ 577339 h 1978974"/>
                <a:gd name="connsiteX344" fmla="*/ 1384949 w 4011346"/>
                <a:gd name="connsiteY344" fmla="*/ 607374 h 1978974"/>
                <a:gd name="connsiteX345" fmla="*/ 1358252 w 4011346"/>
                <a:gd name="connsiteY345" fmla="*/ 574001 h 1978974"/>
                <a:gd name="connsiteX346" fmla="*/ 1361589 w 4011346"/>
                <a:gd name="connsiteY346" fmla="*/ 543966 h 1978974"/>
                <a:gd name="connsiteX347" fmla="*/ 1351577 w 4011346"/>
                <a:gd name="connsiteY347" fmla="*/ 503920 h 1978974"/>
                <a:gd name="connsiteX348" fmla="*/ 1328217 w 4011346"/>
                <a:gd name="connsiteY348" fmla="*/ 510594 h 1978974"/>
                <a:gd name="connsiteX349" fmla="*/ 1281495 w 4011346"/>
                <a:gd name="connsiteY349" fmla="*/ 473885 h 1978974"/>
                <a:gd name="connsiteX350" fmla="*/ 1241449 w 4011346"/>
                <a:gd name="connsiteY350" fmla="*/ 470547 h 1978974"/>
                <a:gd name="connsiteX351" fmla="*/ 1241449 w 4011346"/>
                <a:gd name="connsiteY351" fmla="*/ 517268 h 1978974"/>
                <a:gd name="connsiteX352" fmla="*/ 1201402 w 4011346"/>
                <a:gd name="connsiteY352" fmla="*/ 497245 h 1978974"/>
                <a:gd name="connsiteX353" fmla="*/ 1228100 w 4011346"/>
                <a:gd name="connsiteY353" fmla="*/ 547303 h 1978974"/>
                <a:gd name="connsiteX354" fmla="*/ 1258135 w 4011346"/>
                <a:gd name="connsiteY354" fmla="*/ 557315 h 1978974"/>
                <a:gd name="connsiteX355" fmla="*/ 1258135 w 4011346"/>
                <a:gd name="connsiteY355" fmla="*/ 577339 h 1978974"/>
                <a:gd name="connsiteX356" fmla="*/ 1198065 w 4011346"/>
                <a:gd name="connsiteY356" fmla="*/ 553978 h 1978974"/>
                <a:gd name="connsiteX357" fmla="*/ 1181379 w 4011346"/>
                <a:gd name="connsiteY357" fmla="*/ 553978 h 1978974"/>
                <a:gd name="connsiteX358" fmla="*/ 1178041 w 4011346"/>
                <a:gd name="connsiteY358" fmla="*/ 510594 h 1978974"/>
                <a:gd name="connsiteX359" fmla="*/ 1171367 w 4011346"/>
                <a:gd name="connsiteY359" fmla="*/ 423826 h 1978974"/>
                <a:gd name="connsiteX360" fmla="*/ 1161355 w 4011346"/>
                <a:gd name="connsiteY360" fmla="*/ 493908 h 1978974"/>
                <a:gd name="connsiteX361" fmla="*/ 1137995 w 4011346"/>
                <a:gd name="connsiteY361" fmla="*/ 523943 h 1978974"/>
                <a:gd name="connsiteX362" fmla="*/ 1158018 w 4011346"/>
                <a:gd name="connsiteY362" fmla="*/ 570664 h 1978974"/>
                <a:gd name="connsiteX363" fmla="*/ 1158018 w 4011346"/>
                <a:gd name="connsiteY363" fmla="*/ 604036 h 1978974"/>
                <a:gd name="connsiteX364" fmla="*/ 1141332 w 4011346"/>
                <a:gd name="connsiteY364" fmla="*/ 654095 h 1978974"/>
                <a:gd name="connsiteX365" fmla="*/ 1154681 w 4011346"/>
                <a:gd name="connsiteY365" fmla="*/ 687467 h 1978974"/>
                <a:gd name="connsiteX366" fmla="*/ 1184716 w 4011346"/>
                <a:gd name="connsiteY366" fmla="*/ 694141 h 1978974"/>
                <a:gd name="connsiteX367" fmla="*/ 1221425 w 4011346"/>
                <a:gd name="connsiteY367" fmla="*/ 700816 h 1978974"/>
                <a:gd name="connsiteX368" fmla="*/ 1241449 w 4011346"/>
                <a:gd name="connsiteY368" fmla="*/ 724176 h 1978974"/>
                <a:gd name="connsiteX369" fmla="*/ 1258135 w 4011346"/>
                <a:gd name="connsiteY369" fmla="*/ 767560 h 1978974"/>
                <a:gd name="connsiteX370" fmla="*/ 1258135 w 4011346"/>
                <a:gd name="connsiteY370" fmla="*/ 767560 h 1978974"/>
                <a:gd name="connsiteX371" fmla="*/ 1254798 w 4011346"/>
                <a:gd name="connsiteY371" fmla="*/ 800933 h 1978974"/>
                <a:gd name="connsiteX372" fmla="*/ 1274821 w 4011346"/>
                <a:gd name="connsiteY372" fmla="*/ 820956 h 1978974"/>
                <a:gd name="connsiteX373" fmla="*/ 1244786 w 4011346"/>
                <a:gd name="connsiteY373" fmla="*/ 827631 h 1978974"/>
                <a:gd name="connsiteX374" fmla="*/ 1224763 w 4011346"/>
                <a:gd name="connsiteY374" fmla="*/ 787584 h 1978974"/>
                <a:gd name="connsiteX375" fmla="*/ 1224763 w 4011346"/>
                <a:gd name="connsiteY375" fmla="*/ 747537 h 1978974"/>
                <a:gd name="connsiteX376" fmla="*/ 1194727 w 4011346"/>
                <a:gd name="connsiteY376" fmla="*/ 710828 h 1978974"/>
                <a:gd name="connsiteX377" fmla="*/ 1164692 w 4011346"/>
                <a:gd name="connsiteY377" fmla="*/ 754212 h 1978974"/>
                <a:gd name="connsiteX378" fmla="*/ 1178041 w 4011346"/>
                <a:gd name="connsiteY378" fmla="*/ 797595 h 1978974"/>
                <a:gd name="connsiteX379" fmla="*/ 1137995 w 4011346"/>
                <a:gd name="connsiteY379" fmla="*/ 854328 h 1978974"/>
                <a:gd name="connsiteX380" fmla="*/ 1097948 w 4011346"/>
                <a:gd name="connsiteY380" fmla="*/ 911061 h 1978974"/>
                <a:gd name="connsiteX381" fmla="*/ 1007843 w 4011346"/>
                <a:gd name="connsiteY381" fmla="*/ 874352 h 1978974"/>
                <a:gd name="connsiteX382" fmla="*/ 1074587 w 4011346"/>
                <a:gd name="connsiteY382" fmla="*/ 871014 h 1978974"/>
                <a:gd name="connsiteX383" fmla="*/ 1107960 w 4011346"/>
                <a:gd name="connsiteY383" fmla="*/ 807607 h 1978974"/>
                <a:gd name="connsiteX384" fmla="*/ 1121309 w 4011346"/>
                <a:gd name="connsiteY384" fmla="*/ 764223 h 1978974"/>
                <a:gd name="connsiteX385" fmla="*/ 1127983 w 4011346"/>
                <a:gd name="connsiteY385" fmla="*/ 730851 h 1978974"/>
                <a:gd name="connsiteX386" fmla="*/ 1117971 w 4011346"/>
                <a:gd name="connsiteY386" fmla="*/ 714165 h 1978974"/>
                <a:gd name="connsiteX387" fmla="*/ 1114634 w 4011346"/>
                <a:gd name="connsiteY387" fmla="*/ 664106 h 1978974"/>
                <a:gd name="connsiteX388" fmla="*/ 1104622 w 4011346"/>
                <a:gd name="connsiteY388" fmla="*/ 584013 h 1978974"/>
                <a:gd name="connsiteX389" fmla="*/ 1101285 w 4011346"/>
                <a:gd name="connsiteY389" fmla="*/ 523943 h 1978974"/>
                <a:gd name="connsiteX390" fmla="*/ 1124646 w 4011346"/>
                <a:gd name="connsiteY390" fmla="*/ 430501 h 1978974"/>
                <a:gd name="connsiteX391" fmla="*/ 1031203 w 4011346"/>
                <a:gd name="connsiteY391" fmla="*/ 420489 h 1978974"/>
                <a:gd name="connsiteX392" fmla="*/ 1014517 w 4011346"/>
                <a:gd name="connsiteY392" fmla="*/ 477222 h 1978974"/>
                <a:gd name="connsiteX393" fmla="*/ 1024529 w 4011346"/>
                <a:gd name="connsiteY393" fmla="*/ 523943 h 1978974"/>
                <a:gd name="connsiteX394" fmla="*/ 981145 w 4011346"/>
                <a:gd name="connsiteY394" fmla="*/ 577339 h 1978974"/>
                <a:gd name="connsiteX395" fmla="*/ 991157 w 4011346"/>
                <a:gd name="connsiteY395" fmla="*/ 614048 h 1978974"/>
                <a:gd name="connsiteX396" fmla="*/ 981145 w 4011346"/>
                <a:gd name="connsiteY396" fmla="*/ 660769 h 1978974"/>
                <a:gd name="connsiteX397" fmla="*/ 1001168 w 4011346"/>
                <a:gd name="connsiteY397" fmla="*/ 684130 h 1978974"/>
                <a:gd name="connsiteX398" fmla="*/ 1017854 w 4011346"/>
                <a:gd name="connsiteY398" fmla="*/ 730851 h 1978974"/>
                <a:gd name="connsiteX399" fmla="*/ 1047890 w 4011346"/>
                <a:gd name="connsiteY399" fmla="*/ 717502 h 1978974"/>
                <a:gd name="connsiteX400" fmla="*/ 1014517 w 4011346"/>
                <a:gd name="connsiteY400" fmla="*/ 770898 h 1978974"/>
                <a:gd name="connsiteX401" fmla="*/ 957784 w 4011346"/>
                <a:gd name="connsiteY401" fmla="*/ 717502 h 1978974"/>
                <a:gd name="connsiteX402" fmla="*/ 884365 w 4011346"/>
                <a:gd name="connsiteY402" fmla="*/ 680793 h 1978974"/>
                <a:gd name="connsiteX403" fmla="*/ 824295 w 4011346"/>
                <a:gd name="connsiteY403" fmla="*/ 657432 h 1978974"/>
                <a:gd name="connsiteX404" fmla="*/ 810946 w 4011346"/>
                <a:gd name="connsiteY404" fmla="*/ 694141 h 1978974"/>
                <a:gd name="connsiteX405" fmla="*/ 827633 w 4011346"/>
                <a:gd name="connsiteY405" fmla="*/ 730851 h 1978974"/>
                <a:gd name="connsiteX406" fmla="*/ 814284 w 4011346"/>
                <a:gd name="connsiteY406" fmla="*/ 754212 h 1978974"/>
                <a:gd name="connsiteX407" fmla="*/ 800935 w 4011346"/>
                <a:gd name="connsiteY407" fmla="*/ 770898 h 1978974"/>
                <a:gd name="connsiteX408" fmla="*/ 770900 w 4011346"/>
                <a:gd name="connsiteY408" fmla="*/ 714165 h 1978974"/>
                <a:gd name="connsiteX409" fmla="*/ 744202 w 4011346"/>
                <a:gd name="connsiteY409" fmla="*/ 750874 h 1978974"/>
                <a:gd name="connsiteX410" fmla="*/ 707492 w 4011346"/>
                <a:gd name="connsiteY410" fmla="*/ 744200 h 1978974"/>
                <a:gd name="connsiteX411" fmla="*/ 654097 w 4011346"/>
                <a:gd name="connsiteY411" fmla="*/ 780909 h 1978974"/>
                <a:gd name="connsiteX412" fmla="*/ 644085 w 4011346"/>
                <a:gd name="connsiteY412" fmla="*/ 757549 h 1978974"/>
                <a:gd name="connsiteX413" fmla="*/ 654097 w 4011346"/>
                <a:gd name="connsiteY413" fmla="*/ 720839 h 1978974"/>
                <a:gd name="connsiteX414" fmla="*/ 614050 w 4011346"/>
                <a:gd name="connsiteY414" fmla="*/ 757549 h 1978974"/>
                <a:gd name="connsiteX415" fmla="*/ 594027 w 4011346"/>
                <a:gd name="connsiteY415" fmla="*/ 757549 h 1978974"/>
                <a:gd name="connsiteX416" fmla="*/ 533957 w 4011346"/>
                <a:gd name="connsiteY416" fmla="*/ 790921 h 1978974"/>
                <a:gd name="connsiteX417" fmla="*/ 510596 w 4011346"/>
                <a:gd name="connsiteY417" fmla="*/ 814282 h 1978974"/>
                <a:gd name="connsiteX418" fmla="*/ 500584 w 4011346"/>
                <a:gd name="connsiteY418" fmla="*/ 861003 h 1978974"/>
                <a:gd name="connsiteX419" fmla="*/ 450526 w 4011346"/>
                <a:gd name="connsiteY419" fmla="*/ 847654 h 1978974"/>
                <a:gd name="connsiteX420" fmla="*/ 433840 w 4011346"/>
                <a:gd name="connsiteY420" fmla="*/ 810944 h 1978974"/>
                <a:gd name="connsiteX421" fmla="*/ 467212 w 4011346"/>
                <a:gd name="connsiteY421" fmla="*/ 780909 h 1978974"/>
                <a:gd name="connsiteX422" fmla="*/ 453863 w 4011346"/>
                <a:gd name="connsiteY422" fmla="*/ 757549 h 1978974"/>
                <a:gd name="connsiteX423" fmla="*/ 390456 w 4011346"/>
                <a:gd name="connsiteY423" fmla="*/ 727514 h 1978974"/>
                <a:gd name="connsiteX424" fmla="*/ 417154 w 4011346"/>
                <a:gd name="connsiteY424" fmla="*/ 777572 h 1978974"/>
                <a:gd name="connsiteX425" fmla="*/ 407142 w 4011346"/>
                <a:gd name="connsiteY425" fmla="*/ 820956 h 1978974"/>
                <a:gd name="connsiteX426" fmla="*/ 413817 w 4011346"/>
                <a:gd name="connsiteY426" fmla="*/ 857666 h 1978974"/>
                <a:gd name="connsiteX427" fmla="*/ 427165 w 4011346"/>
                <a:gd name="connsiteY427" fmla="*/ 881026 h 1978974"/>
                <a:gd name="connsiteX428" fmla="*/ 413817 w 4011346"/>
                <a:gd name="connsiteY428" fmla="*/ 911061 h 1978974"/>
                <a:gd name="connsiteX429" fmla="*/ 390456 w 4011346"/>
                <a:gd name="connsiteY429" fmla="*/ 887701 h 1978974"/>
                <a:gd name="connsiteX430" fmla="*/ 360421 w 4011346"/>
                <a:gd name="connsiteY430" fmla="*/ 884363 h 1978974"/>
                <a:gd name="connsiteX431" fmla="*/ 333723 w 4011346"/>
                <a:gd name="connsiteY431" fmla="*/ 924410 h 1978974"/>
                <a:gd name="connsiteX432" fmla="*/ 307025 w 4011346"/>
                <a:gd name="connsiteY432" fmla="*/ 944433 h 1978974"/>
                <a:gd name="connsiteX433" fmla="*/ 320374 w 4011346"/>
                <a:gd name="connsiteY433" fmla="*/ 971131 h 1978974"/>
                <a:gd name="connsiteX434" fmla="*/ 303688 w 4011346"/>
                <a:gd name="connsiteY434" fmla="*/ 994492 h 1978974"/>
                <a:gd name="connsiteX435" fmla="*/ 233606 w 4011346"/>
                <a:gd name="connsiteY435" fmla="*/ 957782 h 1978974"/>
                <a:gd name="connsiteX436" fmla="*/ 243618 w 4011346"/>
                <a:gd name="connsiteY436" fmla="*/ 1007841 h 1978974"/>
                <a:gd name="connsiteX437" fmla="*/ 263641 w 4011346"/>
                <a:gd name="connsiteY437" fmla="*/ 1027864 h 1978974"/>
                <a:gd name="connsiteX438" fmla="*/ 250292 w 4011346"/>
                <a:gd name="connsiteY438" fmla="*/ 1041213 h 1978974"/>
                <a:gd name="connsiteX439" fmla="*/ 193560 w 4011346"/>
                <a:gd name="connsiteY439" fmla="*/ 1004503 h 1978974"/>
                <a:gd name="connsiteX440" fmla="*/ 170199 w 4011346"/>
                <a:gd name="connsiteY440" fmla="*/ 964457 h 1978974"/>
                <a:gd name="connsiteX441" fmla="*/ 170199 w 4011346"/>
                <a:gd name="connsiteY441" fmla="*/ 917736 h 1978974"/>
                <a:gd name="connsiteX442" fmla="*/ 133490 w 4011346"/>
                <a:gd name="connsiteY442" fmla="*/ 840979 h 1978974"/>
                <a:gd name="connsiteX443" fmla="*/ 196897 w 4011346"/>
                <a:gd name="connsiteY443" fmla="*/ 871014 h 1978974"/>
                <a:gd name="connsiteX444" fmla="*/ 256967 w 4011346"/>
                <a:gd name="connsiteY444" fmla="*/ 901049 h 1978974"/>
                <a:gd name="connsiteX445" fmla="*/ 293676 w 4011346"/>
                <a:gd name="connsiteY445" fmla="*/ 904387 h 1978974"/>
                <a:gd name="connsiteX446" fmla="*/ 327049 w 4011346"/>
                <a:gd name="connsiteY446" fmla="*/ 874352 h 1978974"/>
                <a:gd name="connsiteX447" fmla="*/ 343735 w 4011346"/>
                <a:gd name="connsiteY447" fmla="*/ 837642 h 1978974"/>
                <a:gd name="connsiteX448" fmla="*/ 333723 w 4011346"/>
                <a:gd name="connsiteY448" fmla="*/ 787584 h 1978974"/>
                <a:gd name="connsiteX449" fmla="*/ 290339 w 4011346"/>
                <a:gd name="connsiteY449" fmla="*/ 767560 h 1978974"/>
                <a:gd name="connsiteX450" fmla="*/ 236944 w 4011346"/>
                <a:gd name="connsiteY450" fmla="*/ 720839 h 1978974"/>
                <a:gd name="connsiteX451" fmla="*/ 133490 w 4011346"/>
                <a:gd name="connsiteY451" fmla="*/ 664106 h 1978974"/>
                <a:gd name="connsiteX0" fmla="*/ 133490 w 4011346"/>
                <a:gd name="connsiteY0" fmla="*/ 690804 h 2005672"/>
                <a:gd name="connsiteX1" fmla="*/ 46722 w 4011346"/>
                <a:gd name="connsiteY1" fmla="*/ 720839 h 2005672"/>
                <a:gd name="connsiteX2" fmla="*/ 33373 w 4011346"/>
                <a:gd name="connsiteY2" fmla="*/ 750874 h 2005672"/>
                <a:gd name="connsiteX3" fmla="*/ 43384 w 4011346"/>
                <a:gd name="connsiteY3" fmla="*/ 780910 h 2005672"/>
                <a:gd name="connsiteX4" fmla="*/ 60071 w 4011346"/>
                <a:gd name="connsiteY4" fmla="*/ 807607 h 2005672"/>
                <a:gd name="connsiteX5" fmla="*/ 73419 w 4011346"/>
                <a:gd name="connsiteY5" fmla="*/ 837642 h 2005672"/>
                <a:gd name="connsiteX6" fmla="*/ 56733 w 4011346"/>
                <a:gd name="connsiteY6" fmla="*/ 861003 h 2005672"/>
                <a:gd name="connsiteX7" fmla="*/ 76757 w 4011346"/>
                <a:gd name="connsiteY7" fmla="*/ 941096 h 2005672"/>
                <a:gd name="connsiteX8" fmla="*/ 66745 w 4011346"/>
                <a:gd name="connsiteY8" fmla="*/ 957783 h 2005672"/>
                <a:gd name="connsiteX9" fmla="*/ 70082 w 4011346"/>
                <a:gd name="connsiteY9" fmla="*/ 984480 h 2005672"/>
                <a:gd name="connsiteX10" fmla="*/ 70082 w 4011346"/>
                <a:gd name="connsiteY10" fmla="*/ 1024527 h 2005672"/>
                <a:gd name="connsiteX11" fmla="*/ 80094 w 4011346"/>
                <a:gd name="connsiteY11" fmla="*/ 1044550 h 2005672"/>
                <a:gd name="connsiteX12" fmla="*/ 76757 w 4011346"/>
                <a:gd name="connsiteY12" fmla="*/ 1067911 h 2005672"/>
                <a:gd name="connsiteX13" fmla="*/ 106792 w 4011346"/>
                <a:gd name="connsiteY13" fmla="*/ 1101283 h 2005672"/>
                <a:gd name="connsiteX14" fmla="*/ 106792 w 4011346"/>
                <a:gd name="connsiteY14" fmla="*/ 1131318 h 2005672"/>
                <a:gd name="connsiteX15" fmla="*/ 13349 w 4011346"/>
                <a:gd name="connsiteY15" fmla="*/ 1221423 h 2005672"/>
                <a:gd name="connsiteX16" fmla="*/ 33373 w 4011346"/>
                <a:gd name="connsiteY16" fmla="*/ 1254796 h 2005672"/>
                <a:gd name="connsiteX17" fmla="*/ 33373 w 4011346"/>
                <a:gd name="connsiteY17" fmla="*/ 1254796 h 2005672"/>
                <a:gd name="connsiteX18" fmla="*/ 16687 w 4011346"/>
                <a:gd name="connsiteY18" fmla="*/ 1284831 h 2005672"/>
                <a:gd name="connsiteX19" fmla="*/ 3338 w 4011346"/>
                <a:gd name="connsiteY19" fmla="*/ 1314866 h 2005672"/>
                <a:gd name="connsiteX20" fmla="*/ 0 w 4011346"/>
                <a:gd name="connsiteY20" fmla="*/ 1374936 h 2005672"/>
                <a:gd name="connsiteX21" fmla="*/ 16687 w 4011346"/>
                <a:gd name="connsiteY21" fmla="*/ 1418320 h 2005672"/>
                <a:gd name="connsiteX22" fmla="*/ 20024 w 4011346"/>
                <a:gd name="connsiteY22" fmla="*/ 1451692 h 2005672"/>
                <a:gd name="connsiteX23" fmla="*/ 56733 w 4011346"/>
                <a:gd name="connsiteY23" fmla="*/ 1461704 h 2005672"/>
                <a:gd name="connsiteX24" fmla="*/ 116803 w 4011346"/>
                <a:gd name="connsiteY24" fmla="*/ 1548472 h 2005672"/>
                <a:gd name="connsiteX25" fmla="*/ 96780 w 4011346"/>
                <a:gd name="connsiteY25" fmla="*/ 1571832 h 2005672"/>
                <a:gd name="connsiteX26" fmla="*/ 93443 w 4011346"/>
                <a:gd name="connsiteY26" fmla="*/ 1601867 h 2005672"/>
                <a:gd name="connsiteX27" fmla="*/ 120141 w 4011346"/>
                <a:gd name="connsiteY27" fmla="*/ 1605204 h 2005672"/>
                <a:gd name="connsiteX28" fmla="*/ 160187 w 4011346"/>
                <a:gd name="connsiteY28" fmla="*/ 1618553 h 2005672"/>
                <a:gd name="connsiteX29" fmla="*/ 186885 w 4011346"/>
                <a:gd name="connsiteY29" fmla="*/ 1631902 h 2005672"/>
                <a:gd name="connsiteX30" fmla="*/ 213583 w 4011346"/>
                <a:gd name="connsiteY30" fmla="*/ 1661937 h 2005672"/>
                <a:gd name="connsiteX31" fmla="*/ 243618 w 4011346"/>
                <a:gd name="connsiteY31" fmla="*/ 1665274 h 2005672"/>
                <a:gd name="connsiteX32" fmla="*/ 287002 w 4011346"/>
                <a:gd name="connsiteY32" fmla="*/ 1695310 h 2005672"/>
                <a:gd name="connsiteX33" fmla="*/ 310363 w 4011346"/>
                <a:gd name="connsiteY33" fmla="*/ 1705321 h 2005672"/>
                <a:gd name="connsiteX34" fmla="*/ 310363 w 4011346"/>
                <a:gd name="connsiteY34" fmla="*/ 1742031 h 2005672"/>
                <a:gd name="connsiteX35" fmla="*/ 270316 w 4011346"/>
                <a:gd name="connsiteY35" fmla="*/ 1782077 h 2005672"/>
                <a:gd name="connsiteX36" fmla="*/ 280327 w 4011346"/>
                <a:gd name="connsiteY36" fmla="*/ 1805438 h 2005672"/>
                <a:gd name="connsiteX37" fmla="*/ 273653 w 4011346"/>
                <a:gd name="connsiteY37" fmla="*/ 1825461 h 2005672"/>
                <a:gd name="connsiteX38" fmla="*/ 266979 w 4011346"/>
                <a:gd name="connsiteY38" fmla="*/ 1842147 h 2005672"/>
                <a:gd name="connsiteX39" fmla="*/ 240281 w 4011346"/>
                <a:gd name="connsiteY39" fmla="*/ 1882194 h 2005672"/>
                <a:gd name="connsiteX40" fmla="*/ 307025 w 4011346"/>
                <a:gd name="connsiteY40" fmla="*/ 1918904 h 2005672"/>
                <a:gd name="connsiteX41" fmla="*/ 337060 w 4011346"/>
                <a:gd name="connsiteY41" fmla="*/ 1925578 h 2005672"/>
                <a:gd name="connsiteX42" fmla="*/ 360421 w 4011346"/>
                <a:gd name="connsiteY42" fmla="*/ 1932253 h 2005672"/>
                <a:gd name="connsiteX43" fmla="*/ 380444 w 4011346"/>
                <a:gd name="connsiteY43" fmla="*/ 1938927 h 2005672"/>
                <a:gd name="connsiteX44" fmla="*/ 407142 w 4011346"/>
                <a:gd name="connsiteY44" fmla="*/ 1958950 h 2005672"/>
                <a:gd name="connsiteX45" fmla="*/ 437177 w 4011346"/>
                <a:gd name="connsiteY45" fmla="*/ 1955613 h 2005672"/>
                <a:gd name="connsiteX46" fmla="*/ 507259 w 4011346"/>
                <a:gd name="connsiteY46" fmla="*/ 2005672 h 2005672"/>
                <a:gd name="connsiteX47" fmla="*/ 517271 w 4011346"/>
                <a:gd name="connsiteY47" fmla="*/ 1992323 h 2005672"/>
                <a:gd name="connsiteX48" fmla="*/ 507259 w 4011346"/>
                <a:gd name="connsiteY48" fmla="*/ 1952276 h 2005672"/>
                <a:gd name="connsiteX49" fmla="*/ 500584 w 4011346"/>
                <a:gd name="connsiteY49" fmla="*/ 1918904 h 2005672"/>
                <a:gd name="connsiteX50" fmla="*/ 483898 w 4011346"/>
                <a:gd name="connsiteY50" fmla="*/ 1875520 h 2005672"/>
                <a:gd name="connsiteX51" fmla="*/ 513933 w 4011346"/>
                <a:gd name="connsiteY51" fmla="*/ 1855496 h 2005672"/>
                <a:gd name="connsiteX52" fmla="*/ 547306 w 4011346"/>
                <a:gd name="connsiteY52" fmla="*/ 1832136 h 2005672"/>
                <a:gd name="connsiteX53" fmla="*/ 527282 w 4011346"/>
                <a:gd name="connsiteY53" fmla="*/ 1815450 h 2005672"/>
                <a:gd name="connsiteX54" fmla="*/ 517271 w 4011346"/>
                <a:gd name="connsiteY54" fmla="*/ 1782077 h 2005672"/>
                <a:gd name="connsiteX55" fmla="*/ 480561 w 4011346"/>
                <a:gd name="connsiteY55" fmla="*/ 1765391 h 2005672"/>
                <a:gd name="connsiteX56" fmla="*/ 470549 w 4011346"/>
                <a:gd name="connsiteY56" fmla="*/ 1745368 h 2005672"/>
                <a:gd name="connsiteX57" fmla="*/ 480561 w 4011346"/>
                <a:gd name="connsiteY57" fmla="*/ 1715333 h 2005672"/>
                <a:gd name="connsiteX58" fmla="*/ 490573 w 4011346"/>
                <a:gd name="connsiteY58" fmla="*/ 1675286 h 2005672"/>
                <a:gd name="connsiteX59" fmla="*/ 513933 w 4011346"/>
                <a:gd name="connsiteY59" fmla="*/ 1695310 h 2005672"/>
                <a:gd name="connsiteX60" fmla="*/ 520608 w 4011346"/>
                <a:gd name="connsiteY60" fmla="*/ 1678623 h 2005672"/>
                <a:gd name="connsiteX61" fmla="*/ 543968 w 4011346"/>
                <a:gd name="connsiteY61" fmla="*/ 1641914 h 2005672"/>
                <a:gd name="connsiteX62" fmla="*/ 574003 w 4011346"/>
                <a:gd name="connsiteY62" fmla="*/ 1625228 h 2005672"/>
                <a:gd name="connsiteX63" fmla="*/ 590690 w 4011346"/>
                <a:gd name="connsiteY63" fmla="*/ 1638577 h 2005672"/>
                <a:gd name="connsiteX64" fmla="*/ 610713 w 4011346"/>
                <a:gd name="connsiteY64" fmla="*/ 1611879 h 2005672"/>
                <a:gd name="connsiteX65" fmla="*/ 630736 w 4011346"/>
                <a:gd name="connsiteY65" fmla="*/ 1638577 h 2005672"/>
                <a:gd name="connsiteX66" fmla="*/ 657434 w 4011346"/>
                <a:gd name="connsiteY66" fmla="*/ 1661937 h 2005672"/>
                <a:gd name="connsiteX67" fmla="*/ 674120 w 4011346"/>
                <a:gd name="connsiteY67" fmla="*/ 1668612 h 2005672"/>
                <a:gd name="connsiteX68" fmla="*/ 697481 w 4011346"/>
                <a:gd name="connsiteY68" fmla="*/ 1668612 h 2005672"/>
                <a:gd name="connsiteX69" fmla="*/ 717504 w 4011346"/>
                <a:gd name="connsiteY69" fmla="*/ 1655263 h 2005672"/>
                <a:gd name="connsiteX70" fmla="*/ 744202 w 4011346"/>
                <a:gd name="connsiteY70" fmla="*/ 1655263 h 2005672"/>
                <a:gd name="connsiteX71" fmla="*/ 760888 w 4011346"/>
                <a:gd name="connsiteY71" fmla="*/ 1651926 h 2005672"/>
                <a:gd name="connsiteX72" fmla="*/ 790923 w 4011346"/>
                <a:gd name="connsiteY72" fmla="*/ 1685298 h 2005672"/>
                <a:gd name="connsiteX73" fmla="*/ 797598 w 4011346"/>
                <a:gd name="connsiteY73" fmla="*/ 1658600 h 2005672"/>
                <a:gd name="connsiteX74" fmla="*/ 817621 w 4011346"/>
                <a:gd name="connsiteY74" fmla="*/ 1675286 h 2005672"/>
                <a:gd name="connsiteX75" fmla="*/ 837644 w 4011346"/>
                <a:gd name="connsiteY75" fmla="*/ 1651926 h 2005672"/>
                <a:gd name="connsiteX76" fmla="*/ 827633 w 4011346"/>
                <a:gd name="connsiteY76" fmla="*/ 1631902 h 2005672"/>
                <a:gd name="connsiteX77" fmla="*/ 810946 w 4011346"/>
                <a:gd name="connsiteY77" fmla="*/ 1618553 h 2005672"/>
                <a:gd name="connsiteX78" fmla="*/ 810946 w 4011346"/>
                <a:gd name="connsiteY78" fmla="*/ 1591856 h 2005672"/>
                <a:gd name="connsiteX79" fmla="*/ 810946 w 4011346"/>
                <a:gd name="connsiteY79" fmla="*/ 1578507 h 2005672"/>
                <a:gd name="connsiteX80" fmla="*/ 830970 w 4011346"/>
                <a:gd name="connsiteY80" fmla="*/ 1575169 h 2005672"/>
                <a:gd name="connsiteX81" fmla="*/ 840981 w 4011346"/>
                <a:gd name="connsiteY81" fmla="*/ 1571832 h 2005672"/>
                <a:gd name="connsiteX82" fmla="*/ 820958 w 4011346"/>
                <a:gd name="connsiteY82" fmla="*/ 1535123 h 2005672"/>
                <a:gd name="connsiteX83" fmla="*/ 854330 w 4011346"/>
                <a:gd name="connsiteY83" fmla="*/ 1528448 h 2005672"/>
                <a:gd name="connsiteX84" fmla="*/ 891040 w 4011346"/>
                <a:gd name="connsiteY84" fmla="*/ 1535123 h 2005672"/>
                <a:gd name="connsiteX85" fmla="*/ 964459 w 4011346"/>
                <a:gd name="connsiteY85" fmla="*/ 1491739 h 2005672"/>
                <a:gd name="connsiteX86" fmla="*/ 1001168 w 4011346"/>
                <a:gd name="connsiteY86" fmla="*/ 1491739 h 2005672"/>
                <a:gd name="connsiteX87" fmla="*/ 1027866 w 4011346"/>
                <a:gd name="connsiteY87" fmla="*/ 1468378 h 2005672"/>
                <a:gd name="connsiteX88" fmla="*/ 1047890 w 4011346"/>
                <a:gd name="connsiteY88" fmla="*/ 1478390 h 2005672"/>
                <a:gd name="connsiteX89" fmla="*/ 1067913 w 4011346"/>
                <a:gd name="connsiteY89" fmla="*/ 1488401 h 2005672"/>
                <a:gd name="connsiteX90" fmla="*/ 1087936 w 4011346"/>
                <a:gd name="connsiteY90" fmla="*/ 1515099 h 2005672"/>
                <a:gd name="connsiteX91" fmla="*/ 1074587 w 4011346"/>
                <a:gd name="connsiteY91" fmla="*/ 1528448 h 2005672"/>
                <a:gd name="connsiteX92" fmla="*/ 1104622 w 4011346"/>
                <a:gd name="connsiteY92" fmla="*/ 1528448 h 2005672"/>
                <a:gd name="connsiteX93" fmla="*/ 1107960 w 4011346"/>
                <a:gd name="connsiteY93" fmla="*/ 1545134 h 2005672"/>
                <a:gd name="connsiteX94" fmla="*/ 1121309 w 4011346"/>
                <a:gd name="connsiteY94" fmla="*/ 1528448 h 2005672"/>
                <a:gd name="connsiteX95" fmla="*/ 1134657 w 4011346"/>
                <a:gd name="connsiteY95" fmla="*/ 1541797 h 2005672"/>
                <a:gd name="connsiteX96" fmla="*/ 1134657 w 4011346"/>
                <a:gd name="connsiteY96" fmla="*/ 1561820 h 2005672"/>
                <a:gd name="connsiteX97" fmla="*/ 1148006 w 4011346"/>
                <a:gd name="connsiteY97" fmla="*/ 1558483 h 2005672"/>
                <a:gd name="connsiteX98" fmla="*/ 1208076 w 4011346"/>
                <a:gd name="connsiteY98" fmla="*/ 1511762 h 2005672"/>
                <a:gd name="connsiteX99" fmla="*/ 1211414 w 4011346"/>
                <a:gd name="connsiteY99" fmla="*/ 1531785 h 2005672"/>
                <a:gd name="connsiteX100" fmla="*/ 1244786 w 4011346"/>
                <a:gd name="connsiteY100" fmla="*/ 1551809 h 2005672"/>
                <a:gd name="connsiteX101" fmla="*/ 1264809 w 4011346"/>
                <a:gd name="connsiteY101" fmla="*/ 1581844 h 2005672"/>
                <a:gd name="connsiteX102" fmla="*/ 1298181 w 4011346"/>
                <a:gd name="connsiteY102" fmla="*/ 1688635 h 2005672"/>
                <a:gd name="connsiteX103" fmla="*/ 1308193 w 4011346"/>
                <a:gd name="connsiteY103" fmla="*/ 1645251 h 2005672"/>
                <a:gd name="connsiteX104" fmla="*/ 1344903 w 4011346"/>
                <a:gd name="connsiteY104" fmla="*/ 1665274 h 2005672"/>
                <a:gd name="connsiteX105" fmla="*/ 1388287 w 4011346"/>
                <a:gd name="connsiteY105" fmla="*/ 1665274 h 2005672"/>
                <a:gd name="connsiteX106" fmla="*/ 1394961 w 4011346"/>
                <a:gd name="connsiteY106" fmla="*/ 1688635 h 2005672"/>
                <a:gd name="connsiteX107" fmla="*/ 1435008 w 4011346"/>
                <a:gd name="connsiteY107" fmla="*/ 1711996 h 2005672"/>
                <a:gd name="connsiteX108" fmla="*/ 1465043 w 4011346"/>
                <a:gd name="connsiteY108" fmla="*/ 1711996 h 2005672"/>
                <a:gd name="connsiteX109" fmla="*/ 1491741 w 4011346"/>
                <a:gd name="connsiteY109" fmla="*/ 1725345 h 2005672"/>
                <a:gd name="connsiteX110" fmla="*/ 1535125 w 4011346"/>
                <a:gd name="connsiteY110" fmla="*/ 1681961 h 2005672"/>
                <a:gd name="connsiteX111" fmla="*/ 1571834 w 4011346"/>
                <a:gd name="connsiteY111" fmla="*/ 1661937 h 2005672"/>
                <a:gd name="connsiteX112" fmla="*/ 1608544 w 4011346"/>
                <a:gd name="connsiteY112" fmla="*/ 1665274 h 2005672"/>
                <a:gd name="connsiteX113" fmla="*/ 1655265 w 4011346"/>
                <a:gd name="connsiteY113" fmla="*/ 1678623 h 2005672"/>
                <a:gd name="connsiteX114" fmla="*/ 1681963 w 4011346"/>
                <a:gd name="connsiteY114" fmla="*/ 1695310 h 2005672"/>
                <a:gd name="connsiteX115" fmla="*/ 1735358 w 4011346"/>
                <a:gd name="connsiteY115" fmla="*/ 1688635 h 2005672"/>
                <a:gd name="connsiteX116" fmla="*/ 1745370 w 4011346"/>
                <a:gd name="connsiteY116" fmla="*/ 1668612 h 2005672"/>
                <a:gd name="connsiteX117" fmla="*/ 1738695 w 4011346"/>
                <a:gd name="connsiteY117" fmla="*/ 1648588 h 2005672"/>
                <a:gd name="connsiteX118" fmla="*/ 1765393 w 4011346"/>
                <a:gd name="connsiteY118" fmla="*/ 1621891 h 2005672"/>
                <a:gd name="connsiteX119" fmla="*/ 1778742 w 4011346"/>
                <a:gd name="connsiteY119" fmla="*/ 1618553 h 2005672"/>
                <a:gd name="connsiteX120" fmla="*/ 1812114 w 4011346"/>
                <a:gd name="connsiteY120" fmla="*/ 1635239 h 2005672"/>
                <a:gd name="connsiteX121" fmla="*/ 1852161 w 4011346"/>
                <a:gd name="connsiteY121" fmla="*/ 1648588 h 2005672"/>
                <a:gd name="connsiteX122" fmla="*/ 1858836 w 4011346"/>
                <a:gd name="connsiteY122" fmla="*/ 1675286 h 2005672"/>
                <a:gd name="connsiteX123" fmla="*/ 1872184 w 4011346"/>
                <a:gd name="connsiteY123" fmla="*/ 1681961 h 2005672"/>
                <a:gd name="connsiteX124" fmla="*/ 1902219 w 4011346"/>
                <a:gd name="connsiteY124" fmla="*/ 1685298 h 2005672"/>
                <a:gd name="connsiteX125" fmla="*/ 1932254 w 4011346"/>
                <a:gd name="connsiteY125" fmla="*/ 1668612 h 2005672"/>
                <a:gd name="connsiteX126" fmla="*/ 1962290 w 4011346"/>
                <a:gd name="connsiteY126" fmla="*/ 1681961 h 2005672"/>
                <a:gd name="connsiteX127" fmla="*/ 1985650 w 4011346"/>
                <a:gd name="connsiteY127" fmla="*/ 1695310 h 2005672"/>
                <a:gd name="connsiteX128" fmla="*/ 1995662 w 4011346"/>
                <a:gd name="connsiteY128" fmla="*/ 1705321 h 2005672"/>
                <a:gd name="connsiteX129" fmla="*/ 2032371 w 4011346"/>
                <a:gd name="connsiteY129" fmla="*/ 1725345 h 2005672"/>
                <a:gd name="connsiteX130" fmla="*/ 2069081 w 4011346"/>
                <a:gd name="connsiteY130" fmla="*/ 1722007 h 2005672"/>
                <a:gd name="connsiteX131" fmla="*/ 2142500 w 4011346"/>
                <a:gd name="connsiteY131" fmla="*/ 1678623 h 2005672"/>
                <a:gd name="connsiteX132" fmla="*/ 2195895 w 4011346"/>
                <a:gd name="connsiteY132" fmla="*/ 1691972 h 2005672"/>
                <a:gd name="connsiteX133" fmla="*/ 2225930 w 4011346"/>
                <a:gd name="connsiteY133" fmla="*/ 1701984 h 2005672"/>
                <a:gd name="connsiteX134" fmla="*/ 2259303 w 4011346"/>
                <a:gd name="connsiteY134" fmla="*/ 1688635 h 2005672"/>
                <a:gd name="connsiteX135" fmla="*/ 2262640 w 4011346"/>
                <a:gd name="connsiteY135" fmla="*/ 1661937 h 2005672"/>
                <a:gd name="connsiteX136" fmla="*/ 2282663 w 4011346"/>
                <a:gd name="connsiteY136" fmla="*/ 1631902 h 2005672"/>
                <a:gd name="connsiteX137" fmla="*/ 2299349 w 4011346"/>
                <a:gd name="connsiteY137" fmla="*/ 1578507 h 2005672"/>
                <a:gd name="connsiteX138" fmla="*/ 2282663 w 4011346"/>
                <a:gd name="connsiteY138" fmla="*/ 1581844 h 2005672"/>
                <a:gd name="connsiteX139" fmla="*/ 2312698 w 4011346"/>
                <a:gd name="connsiteY139" fmla="*/ 1555146 h 2005672"/>
                <a:gd name="connsiteX140" fmla="*/ 2339396 w 4011346"/>
                <a:gd name="connsiteY140" fmla="*/ 1551809 h 2005672"/>
                <a:gd name="connsiteX141" fmla="*/ 2396129 w 4011346"/>
                <a:gd name="connsiteY141" fmla="*/ 1561820 h 2005672"/>
                <a:gd name="connsiteX142" fmla="*/ 2436176 w 4011346"/>
                <a:gd name="connsiteY142" fmla="*/ 1588518 h 2005672"/>
                <a:gd name="connsiteX143" fmla="*/ 2462873 w 4011346"/>
                <a:gd name="connsiteY143" fmla="*/ 1618553 h 2005672"/>
                <a:gd name="connsiteX144" fmla="*/ 2469548 w 4011346"/>
                <a:gd name="connsiteY144" fmla="*/ 1655263 h 2005672"/>
                <a:gd name="connsiteX145" fmla="*/ 2476222 w 4011346"/>
                <a:gd name="connsiteY145" fmla="*/ 1695310 h 2005672"/>
                <a:gd name="connsiteX146" fmla="*/ 2486234 w 4011346"/>
                <a:gd name="connsiteY146" fmla="*/ 1715333 h 2005672"/>
                <a:gd name="connsiteX147" fmla="*/ 2529618 w 4011346"/>
                <a:gd name="connsiteY147" fmla="*/ 1728682 h 2005672"/>
                <a:gd name="connsiteX148" fmla="*/ 2549641 w 4011346"/>
                <a:gd name="connsiteY148" fmla="*/ 1748705 h 2005672"/>
                <a:gd name="connsiteX149" fmla="*/ 2562990 w 4011346"/>
                <a:gd name="connsiteY149" fmla="*/ 1782077 h 2005672"/>
                <a:gd name="connsiteX150" fmla="*/ 2586351 w 4011346"/>
                <a:gd name="connsiteY150" fmla="*/ 1775403 h 2005672"/>
                <a:gd name="connsiteX151" fmla="*/ 2606374 w 4011346"/>
                <a:gd name="connsiteY151" fmla="*/ 1765391 h 2005672"/>
                <a:gd name="connsiteX152" fmla="*/ 2639746 w 4011346"/>
                <a:gd name="connsiteY152" fmla="*/ 1748705 h 2005672"/>
                <a:gd name="connsiteX153" fmla="*/ 2643084 w 4011346"/>
                <a:gd name="connsiteY153" fmla="*/ 1765391 h 2005672"/>
                <a:gd name="connsiteX154" fmla="*/ 2626398 w 4011346"/>
                <a:gd name="connsiteY154" fmla="*/ 1795426 h 2005672"/>
                <a:gd name="connsiteX155" fmla="*/ 2616386 w 4011346"/>
                <a:gd name="connsiteY155" fmla="*/ 1832136 h 2005672"/>
                <a:gd name="connsiteX156" fmla="*/ 2603037 w 4011346"/>
                <a:gd name="connsiteY156" fmla="*/ 1885531 h 2005672"/>
                <a:gd name="connsiteX157" fmla="*/ 2579676 w 4011346"/>
                <a:gd name="connsiteY157" fmla="*/ 1858834 h 2005672"/>
                <a:gd name="connsiteX158" fmla="*/ 2552979 w 4011346"/>
                <a:gd name="connsiteY158" fmla="*/ 1882194 h 2005672"/>
                <a:gd name="connsiteX159" fmla="*/ 2559653 w 4011346"/>
                <a:gd name="connsiteY159" fmla="*/ 1908892 h 2005672"/>
                <a:gd name="connsiteX160" fmla="*/ 2559653 w 4011346"/>
                <a:gd name="connsiteY160" fmla="*/ 1945601 h 2005672"/>
                <a:gd name="connsiteX161" fmla="*/ 2549641 w 4011346"/>
                <a:gd name="connsiteY161" fmla="*/ 1965625 h 2005672"/>
                <a:gd name="connsiteX162" fmla="*/ 2589688 w 4011346"/>
                <a:gd name="connsiteY162" fmla="*/ 1945601 h 2005672"/>
                <a:gd name="connsiteX163" fmla="*/ 2626398 w 4011346"/>
                <a:gd name="connsiteY163" fmla="*/ 1955613 h 2005672"/>
                <a:gd name="connsiteX164" fmla="*/ 2653095 w 4011346"/>
                <a:gd name="connsiteY164" fmla="*/ 1932253 h 2005672"/>
                <a:gd name="connsiteX165" fmla="*/ 2683130 w 4011346"/>
                <a:gd name="connsiteY165" fmla="*/ 1878857 h 2005672"/>
                <a:gd name="connsiteX166" fmla="*/ 2753212 w 4011346"/>
                <a:gd name="connsiteY166" fmla="*/ 1792089 h 2005672"/>
                <a:gd name="connsiteX167" fmla="*/ 2783247 w 4011346"/>
                <a:gd name="connsiteY167" fmla="*/ 1722007 h 2005672"/>
                <a:gd name="connsiteX168" fmla="*/ 2803271 w 4011346"/>
                <a:gd name="connsiteY168" fmla="*/ 1618553 h 2005672"/>
                <a:gd name="connsiteX169" fmla="*/ 2793259 w 4011346"/>
                <a:gd name="connsiteY169" fmla="*/ 1568495 h 2005672"/>
                <a:gd name="connsiteX170" fmla="*/ 2769898 w 4011346"/>
                <a:gd name="connsiteY170" fmla="*/ 1535123 h 2005672"/>
                <a:gd name="connsiteX171" fmla="*/ 2726514 w 4011346"/>
                <a:gd name="connsiteY171" fmla="*/ 1535123 h 2005672"/>
                <a:gd name="connsiteX172" fmla="*/ 2699817 w 4011346"/>
                <a:gd name="connsiteY172" fmla="*/ 1535123 h 2005672"/>
                <a:gd name="connsiteX173" fmla="*/ 2683130 w 4011346"/>
                <a:gd name="connsiteY173" fmla="*/ 1515099 h 2005672"/>
                <a:gd name="connsiteX174" fmla="*/ 2669781 w 4011346"/>
                <a:gd name="connsiteY174" fmla="*/ 1495076 h 2005672"/>
                <a:gd name="connsiteX175" fmla="*/ 2763224 w 4011346"/>
                <a:gd name="connsiteY175" fmla="*/ 1378273 h 2005672"/>
                <a:gd name="connsiteX176" fmla="*/ 2846654 w 4011346"/>
                <a:gd name="connsiteY176" fmla="*/ 1311529 h 2005672"/>
                <a:gd name="connsiteX177" fmla="*/ 2890038 w 4011346"/>
                <a:gd name="connsiteY177" fmla="*/ 1288168 h 2005672"/>
                <a:gd name="connsiteX178" fmla="*/ 2933422 w 4011346"/>
                <a:gd name="connsiteY178" fmla="*/ 1308191 h 2005672"/>
                <a:gd name="connsiteX179" fmla="*/ 2950109 w 4011346"/>
                <a:gd name="connsiteY179" fmla="*/ 1291505 h 2005672"/>
                <a:gd name="connsiteX180" fmla="*/ 2993492 w 4011346"/>
                <a:gd name="connsiteY180" fmla="*/ 1308191 h 2005672"/>
                <a:gd name="connsiteX181" fmla="*/ 3006841 w 4011346"/>
                <a:gd name="connsiteY181" fmla="*/ 1274819 h 2005672"/>
                <a:gd name="connsiteX182" fmla="*/ 3053563 w 4011346"/>
                <a:gd name="connsiteY182" fmla="*/ 1284831 h 2005672"/>
                <a:gd name="connsiteX183" fmla="*/ 3070249 w 4011346"/>
                <a:gd name="connsiteY183" fmla="*/ 1301517 h 2005672"/>
                <a:gd name="connsiteX184" fmla="*/ 3060237 w 4011346"/>
                <a:gd name="connsiteY184" fmla="*/ 1321540 h 2005672"/>
                <a:gd name="connsiteX185" fmla="*/ 3123644 w 4011346"/>
                <a:gd name="connsiteY185" fmla="*/ 1304854 h 2005672"/>
                <a:gd name="connsiteX186" fmla="*/ 3140330 w 4011346"/>
                <a:gd name="connsiteY186" fmla="*/ 1291505 h 2005672"/>
                <a:gd name="connsiteX187" fmla="*/ 3123644 w 4011346"/>
                <a:gd name="connsiteY187" fmla="*/ 1278156 h 2005672"/>
                <a:gd name="connsiteX188" fmla="*/ 3143668 w 4011346"/>
                <a:gd name="connsiteY188" fmla="*/ 1238110 h 2005672"/>
                <a:gd name="connsiteX189" fmla="*/ 3190389 w 4011346"/>
                <a:gd name="connsiteY189" fmla="*/ 1168028 h 2005672"/>
                <a:gd name="connsiteX190" fmla="*/ 3233773 w 4011346"/>
                <a:gd name="connsiteY190" fmla="*/ 1164691 h 2005672"/>
                <a:gd name="connsiteX191" fmla="*/ 3273819 w 4011346"/>
                <a:gd name="connsiteY191" fmla="*/ 1174702 h 2005672"/>
                <a:gd name="connsiteX192" fmla="*/ 3277157 w 4011346"/>
                <a:gd name="connsiteY192" fmla="*/ 1231435 h 2005672"/>
                <a:gd name="connsiteX193" fmla="*/ 3320541 w 4011346"/>
                <a:gd name="connsiteY193" fmla="*/ 1188051 h 2005672"/>
                <a:gd name="connsiteX194" fmla="*/ 3343901 w 4011346"/>
                <a:gd name="connsiteY194" fmla="*/ 1171365 h 2005672"/>
                <a:gd name="connsiteX195" fmla="*/ 3350576 w 4011346"/>
                <a:gd name="connsiteY195" fmla="*/ 1137993 h 2005672"/>
                <a:gd name="connsiteX196" fmla="*/ 3377273 w 4011346"/>
                <a:gd name="connsiteY196" fmla="*/ 1121307 h 2005672"/>
                <a:gd name="connsiteX197" fmla="*/ 3407309 w 4011346"/>
                <a:gd name="connsiteY197" fmla="*/ 1131318 h 2005672"/>
                <a:gd name="connsiteX198" fmla="*/ 3373936 w 4011346"/>
                <a:gd name="connsiteY198" fmla="*/ 1161353 h 2005672"/>
                <a:gd name="connsiteX199" fmla="*/ 3360587 w 4011346"/>
                <a:gd name="connsiteY199" fmla="*/ 1211412 h 2005672"/>
                <a:gd name="connsiteX200" fmla="*/ 3323878 w 4011346"/>
                <a:gd name="connsiteY200" fmla="*/ 1251458 h 2005672"/>
                <a:gd name="connsiteX201" fmla="*/ 3210412 w 4011346"/>
                <a:gd name="connsiteY201" fmla="*/ 1348238 h 2005672"/>
                <a:gd name="connsiteX202" fmla="*/ 3163691 w 4011346"/>
                <a:gd name="connsiteY202" fmla="*/ 1418320 h 2005672"/>
                <a:gd name="connsiteX203" fmla="*/ 3160354 w 4011346"/>
                <a:gd name="connsiteY203" fmla="*/ 1491739 h 2005672"/>
                <a:gd name="connsiteX204" fmla="*/ 3170365 w 4011346"/>
                <a:gd name="connsiteY204" fmla="*/ 1581844 h 2005672"/>
                <a:gd name="connsiteX205" fmla="*/ 3190389 w 4011346"/>
                <a:gd name="connsiteY205" fmla="*/ 1645251 h 2005672"/>
                <a:gd name="connsiteX206" fmla="*/ 3217087 w 4011346"/>
                <a:gd name="connsiteY206" fmla="*/ 1635239 h 2005672"/>
                <a:gd name="connsiteX207" fmla="*/ 3240447 w 4011346"/>
                <a:gd name="connsiteY207" fmla="*/ 1568495 h 2005672"/>
                <a:gd name="connsiteX208" fmla="*/ 3270482 w 4011346"/>
                <a:gd name="connsiteY208" fmla="*/ 1565158 h 2005672"/>
                <a:gd name="connsiteX209" fmla="*/ 3287168 w 4011346"/>
                <a:gd name="connsiteY209" fmla="*/ 1505088 h 2005672"/>
                <a:gd name="connsiteX210" fmla="*/ 3313866 w 4011346"/>
                <a:gd name="connsiteY210" fmla="*/ 1495076 h 2005672"/>
                <a:gd name="connsiteX211" fmla="*/ 3313866 w 4011346"/>
                <a:gd name="connsiteY211" fmla="*/ 1465041 h 2005672"/>
                <a:gd name="connsiteX212" fmla="*/ 3337227 w 4011346"/>
                <a:gd name="connsiteY212" fmla="*/ 1428331 h 2005672"/>
                <a:gd name="connsiteX213" fmla="*/ 3330552 w 4011346"/>
                <a:gd name="connsiteY213" fmla="*/ 1384947 h 2005672"/>
                <a:gd name="connsiteX214" fmla="*/ 3333890 w 4011346"/>
                <a:gd name="connsiteY214" fmla="*/ 1354912 h 2005672"/>
                <a:gd name="connsiteX215" fmla="*/ 3323878 w 4011346"/>
                <a:gd name="connsiteY215" fmla="*/ 1344901 h 2005672"/>
                <a:gd name="connsiteX216" fmla="*/ 3363925 w 4011346"/>
                <a:gd name="connsiteY216" fmla="*/ 1258133 h 2005672"/>
                <a:gd name="connsiteX217" fmla="*/ 3383948 w 4011346"/>
                <a:gd name="connsiteY217" fmla="*/ 1268145 h 2005672"/>
                <a:gd name="connsiteX218" fmla="*/ 3410646 w 4011346"/>
                <a:gd name="connsiteY218" fmla="*/ 1241447 h 2005672"/>
                <a:gd name="connsiteX219" fmla="*/ 3420657 w 4011346"/>
                <a:gd name="connsiteY219" fmla="*/ 1268145 h 2005672"/>
                <a:gd name="connsiteX220" fmla="*/ 3447355 w 4011346"/>
                <a:gd name="connsiteY220" fmla="*/ 1251458 h 2005672"/>
                <a:gd name="connsiteX221" fmla="*/ 3477390 w 4011346"/>
                <a:gd name="connsiteY221" fmla="*/ 1241447 h 2005672"/>
                <a:gd name="connsiteX222" fmla="*/ 3514100 w 4011346"/>
                <a:gd name="connsiteY222" fmla="*/ 1268145 h 2005672"/>
                <a:gd name="connsiteX223" fmla="*/ 3574170 w 4011346"/>
                <a:gd name="connsiteY223" fmla="*/ 1201400 h 2005672"/>
                <a:gd name="connsiteX224" fmla="*/ 3637577 w 4011346"/>
                <a:gd name="connsiteY224" fmla="*/ 1154679 h 2005672"/>
                <a:gd name="connsiteX225" fmla="*/ 3690973 w 4011346"/>
                <a:gd name="connsiteY225" fmla="*/ 1117969 h 2005672"/>
                <a:gd name="connsiteX226" fmla="*/ 3741031 w 4011346"/>
                <a:gd name="connsiteY226" fmla="*/ 1144667 h 2005672"/>
                <a:gd name="connsiteX227" fmla="*/ 3751043 w 4011346"/>
                <a:gd name="connsiteY227" fmla="*/ 1117969 h 2005672"/>
                <a:gd name="connsiteX228" fmla="*/ 3727682 w 4011346"/>
                <a:gd name="connsiteY228" fmla="*/ 1051225 h 2005672"/>
                <a:gd name="connsiteX229" fmla="*/ 3700984 w 4011346"/>
                <a:gd name="connsiteY229" fmla="*/ 1034539 h 2005672"/>
                <a:gd name="connsiteX230" fmla="*/ 3697647 w 4011346"/>
                <a:gd name="connsiteY230" fmla="*/ 1004504 h 2005672"/>
                <a:gd name="connsiteX231" fmla="*/ 3751043 w 4011346"/>
                <a:gd name="connsiteY231" fmla="*/ 1011178 h 2005672"/>
                <a:gd name="connsiteX232" fmla="*/ 3774403 w 4011346"/>
                <a:gd name="connsiteY232" fmla="*/ 967794 h 2005672"/>
                <a:gd name="connsiteX233" fmla="*/ 3767729 w 4011346"/>
                <a:gd name="connsiteY233" fmla="*/ 941096 h 2005672"/>
                <a:gd name="connsiteX234" fmla="*/ 3794427 w 4011346"/>
                <a:gd name="connsiteY234" fmla="*/ 907724 h 2005672"/>
                <a:gd name="connsiteX235" fmla="*/ 3804438 w 4011346"/>
                <a:gd name="connsiteY235" fmla="*/ 951108 h 2005672"/>
                <a:gd name="connsiteX236" fmla="*/ 3827799 w 4011346"/>
                <a:gd name="connsiteY236" fmla="*/ 967794 h 2005672"/>
                <a:gd name="connsiteX237" fmla="*/ 3874520 w 4011346"/>
                <a:gd name="connsiteY237" fmla="*/ 987818 h 2005672"/>
                <a:gd name="connsiteX238" fmla="*/ 3894544 w 4011346"/>
                <a:gd name="connsiteY238" fmla="*/ 1014515 h 2005672"/>
                <a:gd name="connsiteX239" fmla="*/ 3941265 w 4011346"/>
                <a:gd name="connsiteY239" fmla="*/ 1037876 h 2005672"/>
                <a:gd name="connsiteX240" fmla="*/ 3947939 w 4011346"/>
                <a:gd name="connsiteY240" fmla="*/ 1024527 h 2005672"/>
                <a:gd name="connsiteX241" fmla="*/ 3957951 w 4011346"/>
                <a:gd name="connsiteY241" fmla="*/ 961120 h 2005672"/>
                <a:gd name="connsiteX242" fmla="*/ 4004672 w 4011346"/>
                <a:gd name="connsiteY242" fmla="*/ 954445 h 2005672"/>
                <a:gd name="connsiteX243" fmla="*/ 4011346 w 4011346"/>
                <a:gd name="connsiteY243" fmla="*/ 921073 h 2005672"/>
                <a:gd name="connsiteX244" fmla="*/ 3967963 w 4011346"/>
                <a:gd name="connsiteY244" fmla="*/ 884364 h 2005672"/>
                <a:gd name="connsiteX245" fmla="*/ 3921241 w 4011346"/>
                <a:gd name="connsiteY245" fmla="*/ 867677 h 2005672"/>
                <a:gd name="connsiteX246" fmla="*/ 3907892 w 4011346"/>
                <a:gd name="connsiteY246" fmla="*/ 871015 h 2005672"/>
                <a:gd name="connsiteX247" fmla="*/ 3907892 w 4011346"/>
                <a:gd name="connsiteY247" fmla="*/ 904387 h 2005672"/>
                <a:gd name="connsiteX248" fmla="*/ 3887869 w 4011346"/>
                <a:gd name="connsiteY248" fmla="*/ 897712 h 2005672"/>
                <a:gd name="connsiteX249" fmla="*/ 3874520 w 4011346"/>
                <a:gd name="connsiteY249" fmla="*/ 844317 h 2005672"/>
                <a:gd name="connsiteX250" fmla="*/ 3817787 w 4011346"/>
                <a:gd name="connsiteY250" fmla="*/ 780910 h 2005672"/>
                <a:gd name="connsiteX251" fmla="*/ 3717671 w 4011346"/>
                <a:gd name="connsiteY251" fmla="*/ 704153 h 2005672"/>
                <a:gd name="connsiteX252" fmla="*/ 3664275 w 4011346"/>
                <a:gd name="connsiteY252" fmla="*/ 684130 h 2005672"/>
                <a:gd name="connsiteX253" fmla="*/ 3584181 w 4011346"/>
                <a:gd name="connsiteY253" fmla="*/ 677456 h 2005672"/>
                <a:gd name="connsiteX254" fmla="*/ 3520774 w 4011346"/>
                <a:gd name="connsiteY254" fmla="*/ 660769 h 2005672"/>
                <a:gd name="connsiteX255" fmla="*/ 3530786 w 4011346"/>
                <a:gd name="connsiteY255" fmla="*/ 700816 h 2005672"/>
                <a:gd name="connsiteX256" fmla="*/ 3537460 w 4011346"/>
                <a:gd name="connsiteY256" fmla="*/ 727514 h 2005672"/>
                <a:gd name="connsiteX257" fmla="*/ 3507425 w 4011346"/>
                <a:gd name="connsiteY257" fmla="*/ 750874 h 2005672"/>
                <a:gd name="connsiteX258" fmla="*/ 3477390 w 4011346"/>
                <a:gd name="connsiteY258" fmla="*/ 724177 h 2005672"/>
                <a:gd name="connsiteX259" fmla="*/ 3477390 w 4011346"/>
                <a:gd name="connsiteY259" fmla="*/ 704153 h 2005672"/>
                <a:gd name="connsiteX260" fmla="*/ 3504088 w 4011346"/>
                <a:gd name="connsiteY260" fmla="*/ 684130 h 2005672"/>
                <a:gd name="connsiteX261" fmla="*/ 3467379 w 4011346"/>
                <a:gd name="connsiteY261" fmla="*/ 670781 h 2005672"/>
                <a:gd name="connsiteX262" fmla="*/ 3450692 w 4011346"/>
                <a:gd name="connsiteY262" fmla="*/ 697479 h 2005672"/>
                <a:gd name="connsiteX263" fmla="*/ 3440681 w 4011346"/>
                <a:gd name="connsiteY263" fmla="*/ 710828 h 2005672"/>
                <a:gd name="connsiteX264" fmla="*/ 3357250 w 4011346"/>
                <a:gd name="connsiteY264" fmla="*/ 697479 h 2005672"/>
                <a:gd name="connsiteX265" fmla="*/ 3297180 w 4011346"/>
                <a:gd name="connsiteY265" fmla="*/ 704153 h 2005672"/>
                <a:gd name="connsiteX266" fmla="*/ 3267145 w 4011346"/>
                <a:gd name="connsiteY266" fmla="*/ 680793 h 2005672"/>
                <a:gd name="connsiteX267" fmla="*/ 3267145 w 4011346"/>
                <a:gd name="connsiteY267" fmla="*/ 644083 h 2005672"/>
                <a:gd name="connsiteX268" fmla="*/ 3203738 w 4011346"/>
                <a:gd name="connsiteY268" fmla="*/ 587350 h 2005672"/>
                <a:gd name="connsiteX269" fmla="*/ 3076923 w 4011346"/>
                <a:gd name="connsiteY269" fmla="*/ 594025 h 2005672"/>
                <a:gd name="connsiteX270" fmla="*/ 3043551 w 4011346"/>
                <a:gd name="connsiteY270" fmla="*/ 570664 h 2005672"/>
                <a:gd name="connsiteX271" fmla="*/ 3000167 w 4011346"/>
                <a:gd name="connsiteY271" fmla="*/ 523943 h 2005672"/>
                <a:gd name="connsiteX272" fmla="*/ 3013516 w 4011346"/>
                <a:gd name="connsiteY272" fmla="*/ 517269 h 2005672"/>
                <a:gd name="connsiteX273" fmla="*/ 3000167 w 4011346"/>
                <a:gd name="connsiteY273" fmla="*/ 497245 h 2005672"/>
                <a:gd name="connsiteX274" fmla="*/ 2970132 w 4011346"/>
                <a:gd name="connsiteY274" fmla="*/ 493908 h 2005672"/>
                <a:gd name="connsiteX275" fmla="*/ 2920073 w 4011346"/>
                <a:gd name="connsiteY275" fmla="*/ 540629 h 2005672"/>
                <a:gd name="connsiteX276" fmla="*/ 2920073 w 4011346"/>
                <a:gd name="connsiteY276" fmla="*/ 540629 h 2005672"/>
                <a:gd name="connsiteX277" fmla="*/ 2916736 w 4011346"/>
                <a:gd name="connsiteY277" fmla="*/ 490571 h 2005672"/>
                <a:gd name="connsiteX278" fmla="*/ 2936760 w 4011346"/>
                <a:gd name="connsiteY278" fmla="*/ 487234 h 2005672"/>
                <a:gd name="connsiteX279" fmla="*/ 2866678 w 4011346"/>
                <a:gd name="connsiteY279" fmla="*/ 457199 h 2005672"/>
                <a:gd name="connsiteX280" fmla="*/ 2813282 w 4011346"/>
                <a:gd name="connsiteY280" fmla="*/ 453861 h 2005672"/>
                <a:gd name="connsiteX281" fmla="*/ 2793259 w 4011346"/>
                <a:gd name="connsiteY281" fmla="*/ 477222 h 2005672"/>
                <a:gd name="connsiteX282" fmla="*/ 2743200 w 4011346"/>
                <a:gd name="connsiteY282" fmla="*/ 487234 h 2005672"/>
                <a:gd name="connsiteX283" fmla="*/ 2786584 w 4011346"/>
                <a:gd name="connsiteY283" fmla="*/ 497245 h 2005672"/>
                <a:gd name="connsiteX284" fmla="*/ 2763224 w 4011346"/>
                <a:gd name="connsiteY284" fmla="*/ 517269 h 2005672"/>
                <a:gd name="connsiteX285" fmla="*/ 2769898 w 4011346"/>
                <a:gd name="connsiteY285" fmla="*/ 567327 h 2005672"/>
                <a:gd name="connsiteX286" fmla="*/ 2749875 w 4011346"/>
                <a:gd name="connsiteY286" fmla="*/ 550641 h 2005672"/>
                <a:gd name="connsiteX287" fmla="*/ 2733189 w 4011346"/>
                <a:gd name="connsiteY287" fmla="*/ 563990 h 2005672"/>
                <a:gd name="connsiteX288" fmla="*/ 2666444 w 4011346"/>
                <a:gd name="connsiteY288" fmla="*/ 553978 h 2005672"/>
                <a:gd name="connsiteX289" fmla="*/ 2636409 w 4011346"/>
                <a:gd name="connsiteY289" fmla="*/ 563990 h 2005672"/>
                <a:gd name="connsiteX290" fmla="*/ 2603037 w 4011346"/>
                <a:gd name="connsiteY290" fmla="*/ 523943 h 2005672"/>
                <a:gd name="connsiteX291" fmla="*/ 2569665 w 4011346"/>
                <a:gd name="connsiteY291" fmla="*/ 607374 h 2005672"/>
                <a:gd name="connsiteX292" fmla="*/ 2552979 w 4011346"/>
                <a:gd name="connsiteY292" fmla="*/ 627397 h 2005672"/>
                <a:gd name="connsiteX293" fmla="*/ 2469548 w 4011346"/>
                <a:gd name="connsiteY293" fmla="*/ 490571 h 2005672"/>
                <a:gd name="connsiteX294" fmla="*/ 2446187 w 4011346"/>
                <a:gd name="connsiteY294" fmla="*/ 507257 h 2005672"/>
                <a:gd name="connsiteX295" fmla="*/ 2442850 w 4011346"/>
                <a:gd name="connsiteY295" fmla="*/ 473885 h 2005672"/>
                <a:gd name="connsiteX296" fmla="*/ 2449525 w 4011346"/>
                <a:gd name="connsiteY296" fmla="*/ 403803 h 2005672"/>
                <a:gd name="connsiteX297" fmla="*/ 2386117 w 4011346"/>
                <a:gd name="connsiteY297" fmla="*/ 377105 h 2005672"/>
                <a:gd name="connsiteX298" fmla="*/ 2369431 w 4011346"/>
                <a:gd name="connsiteY298" fmla="*/ 417152 h 2005672"/>
                <a:gd name="connsiteX299" fmla="*/ 2379443 w 4011346"/>
                <a:gd name="connsiteY299" fmla="*/ 440512 h 2005672"/>
                <a:gd name="connsiteX300" fmla="*/ 2376106 w 4011346"/>
                <a:gd name="connsiteY300" fmla="*/ 460536 h 2005672"/>
                <a:gd name="connsiteX301" fmla="*/ 2352745 w 4011346"/>
                <a:gd name="connsiteY301" fmla="*/ 437175 h 2005672"/>
                <a:gd name="connsiteX302" fmla="*/ 2316036 w 4011346"/>
                <a:gd name="connsiteY302" fmla="*/ 443850 h 2005672"/>
                <a:gd name="connsiteX303" fmla="*/ 2272652 w 4011346"/>
                <a:gd name="connsiteY303" fmla="*/ 430501 h 2005672"/>
                <a:gd name="connsiteX304" fmla="*/ 2245954 w 4011346"/>
                <a:gd name="connsiteY304" fmla="*/ 390454 h 2005672"/>
                <a:gd name="connsiteX305" fmla="*/ 2209244 w 4011346"/>
                <a:gd name="connsiteY305" fmla="*/ 387117 h 2005672"/>
                <a:gd name="connsiteX306" fmla="*/ 2159186 w 4011346"/>
                <a:gd name="connsiteY306" fmla="*/ 377105 h 2005672"/>
                <a:gd name="connsiteX307" fmla="*/ 2132488 w 4011346"/>
                <a:gd name="connsiteY307" fmla="*/ 393791 h 2005672"/>
                <a:gd name="connsiteX308" fmla="*/ 2115802 w 4011346"/>
                <a:gd name="connsiteY308" fmla="*/ 407140 h 2005672"/>
                <a:gd name="connsiteX309" fmla="*/ 2115802 w 4011346"/>
                <a:gd name="connsiteY309" fmla="*/ 377105 h 2005672"/>
                <a:gd name="connsiteX310" fmla="*/ 2082430 w 4011346"/>
                <a:gd name="connsiteY310" fmla="*/ 373768 h 2005672"/>
                <a:gd name="connsiteX311" fmla="*/ 2045720 w 4011346"/>
                <a:gd name="connsiteY311" fmla="*/ 347070 h 2005672"/>
                <a:gd name="connsiteX312" fmla="*/ 2025697 w 4011346"/>
                <a:gd name="connsiteY312" fmla="*/ 377105 h 2005672"/>
                <a:gd name="connsiteX313" fmla="*/ 2055732 w 4011346"/>
                <a:gd name="connsiteY313" fmla="*/ 373768 h 2005672"/>
                <a:gd name="connsiteX314" fmla="*/ 2045720 w 4011346"/>
                <a:gd name="connsiteY314" fmla="*/ 400466 h 2005672"/>
                <a:gd name="connsiteX315" fmla="*/ 1988987 w 4011346"/>
                <a:gd name="connsiteY315" fmla="*/ 420489 h 2005672"/>
                <a:gd name="connsiteX316" fmla="*/ 1935592 w 4011346"/>
                <a:gd name="connsiteY316" fmla="*/ 430501 h 2005672"/>
                <a:gd name="connsiteX317" fmla="*/ 1995662 w 4011346"/>
                <a:gd name="connsiteY317" fmla="*/ 373768 h 2005672"/>
                <a:gd name="connsiteX318" fmla="*/ 2055732 w 4011346"/>
                <a:gd name="connsiteY318" fmla="*/ 303686 h 2005672"/>
                <a:gd name="connsiteX319" fmla="*/ 2055732 w 4011346"/>
                <a:gd name="connsiteY319" fmla="*/ 303686 h 2005672"/>
                <a:gd name="connsiteX320" fmla="*/ 1888870 w 4011346"/>
                <a:gd name="connsiteY320" fmla="*/ 0 h 2005672"/>
                <a:gd name="connsiteX321" fmla="*/ 1835474 w 4011346"/>
                <a:gd name="connsiteY321" fmla="*/ 26698 h 2005672"/>
                <a:gd name="connsiteX322" fmla="*/ 1838813 w 4011346"/>
                <a:gd name="connsiteY322" fmla="*/ 120139 h 2005672"/>
                <a:gd name="connsiteX323" fmla="*/ 1782079 w 4011346"/>
                <a:gd name="connsiteY323" fmla="*/ 106790 h 2005672"/>
                <a:gd name="connsiteX324" fmla="*/ 1768731 w 4011346"/>
                <a:gd name="connsiteY324" fmla="*/ 153512 h 2005672"/>
                <a:gd name="connsiteX325" fmla="*/ 1705322 w 4011346"/>
                <a:gd name="connsiteY325" fmla="*/ 176872 h 2005672"/>
                <a:gd name="connsiteX326" fmla="*/ 1685300 w 4011346"/>
                <a:gd name="connsiteY326" fmla="*/ 150174 h 2005672"/>
                <a:gd name="connsiteX327" fmla="*/ 1615218 w 4011346"/>
                <a:gd name="connsiteY327" fmla="*/ 153512 h 2005672"/>
                <a:gd name="connsiteX328" fmla="*/ 1638579 w 4011346"/>
                <a:gd name="connsiteY328" fmla="*/ 183547 h 2005672"/>
                <a:gd name="connsiteX329" fmla="*/ 1528449 w 4011346"/>
                <a:gd name="connsiteY329" fmla="*/ 210243 h 2005672"/>
                <a:gd name="connsiteX330" fmla="*/ 1465043 w 4011346"/>
                <a:gd name="connsiteY330" fmla="*/ 293674 h 2005672"/>
                <a:gd name="connsiteX331" fmla="*/ 1448357 w 4011346"/>
                <a:gd name="connsiteY331" fmla="*/ 320372 h 2005672"/>
                <a:gd name="connsiteX332" fmla="*/ 1481729 w 4011346"/>
                <a:gd name="connsiteY332" fmla="*/ 353745 h 2005672"/>
                <a:gd name="connsiteX333" fmla="*/ 1481729 w 4011346"/>
                <a:gd name="connsiteY333" fmla="*/ 383780 h 2005672"/>
                <a:gd name="connsiteX334" fmla="*/ 1458368 w 4011346"/>
                <a:gd name="connsiteY334" fmla="*/ 387117 h 2005672"/>
                <a:gd name="connsiteX335" fmla="*/ 1458368 w 4011346"/>
                <a:gd name="connsiteY335" fmla="*/ 367093 h 2005672"/>
                <a:gd name="connsiteX336" fmla="*/ 1418322 w 4011346"/>
                <a:gd name="connsiteY336" fmla="*/ 377105 h 2005672"/>
                <a:gd name="connsiteX337" fmla="*/ 1368263 w 4011346"/>
                <a:gd name="connsiteY337" fmla="*/ 383780 h 2005672"/>
                <a:gd name="connsiteX338" fmla="*/ 1321542 w 4011346"/>
                <a:gd name="connsiteY338" fmla="*/ 390454 h 2005672"/>
                <a:gd name="connsiteX339" fmla="*/ 1318205 w 4011346"/>
                <a:gd name="connsiteY339" fmla="*/ 477222 h 2005672"/>
                <a:gd name="connsiteX340" fmla="*/ 1358252 w 4011346"/>
                <a:gd name="connsiteY340" fmla="*/ 500583 h 2005672"/>
                <a:gd name="connsiteX341" fmla="*/ 1374938 w 4011346"/>
                <a:gd name="connsiteY341" fmla="*/ 530618 h 2005672"/>
                <a:gd name="connsiteX342" fmla="*/ 1384949 w 4011346"/>
                <a:gd name="connsiteY342" fmla="*/ 553978 h 2005672"/>
                <a:gd name="connsiteX343" fmla="*/ 1394961 w 4011346"/>
                <a:gd name="connsiteY343" fmla="*/ 604037 h 2005672"/>
                <a:gd name="connsiteX344" fmla="*/ 1384949 w 4011346"/>
                <a:gd name="connsiteY344" fmla="*/ 634072 h 2005672"/>
                <a:gd name="connsiteX345" fmla="*/ 1358252 w 4011346"/>
                <a:gd name="connsiteY345" fmla="*/ 600699 h 2005672"/>
                <a:gd name="connsiteX346" fmla="*/ 1361589 w 4011346"/>
                <a:gd name="connsiteY346" fmla="*/ 570664 h 2005672"/>
                <a:gd name="connsiteX347" fmla="*/ 1351577 w 4011346"/>
                <a:gd name="connsiteY347" fmla="*/ 530618 h 2005672"/>
                <a:gd name="connsiteX348" fmla="*/ 1328217 w 4011346"/>
                <a:gd name="connsiteY348" fmla="*/ 537292 h 2005672"/>
                <a:gd name="connsiteX349" fmla="*/ 1281495 w 4011346"/>
                <a:gd name="connsiteY349" fmla="*/ 500583 h 2005672"/>
                <a:gd name="connsiteX350" fmla="*/ 1241449 w 4011346"/>
                <a:gd name="connsiteY350" fmla="*/ 497245 h 2005672"/>
                <a:gd name="connsiteX351" fmla="*/ 1241449 w 4011346"/>
                <a:gd name="connsiteY351" fmla="*/ 543966 h 2005672"/>
                <a:gd name="connsiteX352" fmla="*/ 1201402 w 4011346"/>
                <a:gd name="connsiteY352" fmla="*/ 523943 h 2005672"/>
                <a:gd name="connsiteX353" fmla="*/ 1228100 w 4011346"/>
                <a:gd name="connsiteY353" fmla="*/ 574001 h 2005672"/>
                <a:gd name="connsiteX354" fmla="*/ 1258135 w 4011346"/>
                <a:gd name="connsiteY354" fmla="*/ 584013 h 2005672"/>
                <a:gd name="connsiteX355" fmla="*/ 1258135 w 4011346"/>
                <a:gd name="connsiteY355" fmla="*/ 604037 h 2005672"/>
                <a:gd name="connsiteX356" fmla="*/ 1198065 w 4011346"/>
                <a:gd name="connsiteY356" fmla="*/ 580676 h 2005672"/>
                <a:gd name="connsiteX357" fmla="*/ 1181379 w 4011346"/>
                <a:gd name="connsiteY357" fmla="*/ 580676 h 2005672"/>
                <a:gd name="connsiteX358" fmla="*/ 1178041 w 4011346"/>
                <a:gd name="connsiteY358" fmla="*/ 537292 h 2005672"/>
                <a:gd name="connsiteX359" fmla="*/ 1171367 w 4011346"/>
                <a:gd name="connsiteY359" fmla="*/ 450524 h 2005672"/>
                <a:gd name="connsiteX360" fmla="*/ 1161355 w 4011346"/>
                <a:gd name="connsiteY360" fmla="*/ 520606 h 2005672"/>
                <a:gd name="connsiteX361" fmla="*/ 1137995 w 4011346"/>
                <a:gd name="connsiteY361" fmla="*/ 550641 h 2005672"/>
                <a:gd name="connsiteX362" fmla="*/ 1158018 w 4011346"/>
                <a:gd name="connsiteY362" fmla="*/ 597362 h 2005672"/>
                <a:gd name="connsiteX363" fmla="*/ 1158018 w 4011346"/>
                <a:gd name="connsiteY363" fmla="*/ 630734 h 2005672"/>
                <a:gd name="connsiteX364" fmla="*/ 1141332 w 4011346"/>
                <a:gd name="connsiteY364" fmla="*/ 680793 h 2005672"/>
                <a:gd name="connsiteX365" fmla="*/ 1154681 w 4011346"/>
                <a:gd name="connsiteY365" fmla="*/ 714165 h 2005672"/>
                <a:gd name="connsiteX366" fmla="*/ 1184716 w 4011346"/>
                <a:gd name="connsiteY366" fmla="*/ 720839 h 2005672"/>
                <a:gd name="connsiteX367" fmla="*/ 1221425 w 4011346"/>
                <a:gd name="connsiteY367" fmla="*/ 727514 h 2005672"/>
                <a:gd name="connsiteX368" fmla="*/ 1241449 w 4011346"/>
                <a:gd name="connsiteY368" fmla="*/ 750874 h 2005672"/>
                <a:gd name="connsiteX369" fmla="*/ 1258135 w 4011346"/>
                <a:gd name="connsiteY369" fmla="*/ 794258 h 2005672"/>
                <a:gd name="connsiteX370" fmla="*/ 1258135 w 4011346"/>
                <a:gd name="connsiteY370" fmla="*/ 794258 h 2005672"/>
                <a:gd name="connsiteX371" fmla="*/ 1254798 w 4011346"/>
                <a:gd name="connsiteY371" fmla="*/ 827631 h 2005672"/>
                <a:gd name="connsiteX372" fmla="*/ 1274821 w 4011346"/>
                <a:gd name="connsiteY372" fmla="*/ 847654 h 2005672"/>
                <a:gd name="connsiteX373" fmla="*/ 1244786 w 4011346"/>
                <a:gd name="connsiteY373" fmla="*/ 854329 h 2005672"/>
                <a:gd name="connsiteX374" fmla="*/ 1224763 w 4011346"/>
                <a:gd name="connsiteY374" fmla="*/ 814282 h 2005672"/>
                <a:gd name="connsiteX375" fmla="*/ 1224763 w 4011346"/>
                <a:gd name="connsiteY375" fmla="*/ 774235 h 2005672"/>
                <a:gd name="connsiteX376" fmla="*/ 1194727 w 4011346"/>
                <a:gd name="connsiteY376" fmla="*/ 737526 h 2005672"/>
                <a:gd name="connsiteX377" fmla="*/ 1164692 w 4011346"/>
                <a:gd name="connsiteY377" fmla="*/ 780910 h 2005672"/>
                <a:gd name="connsiteX378" fmla="*/ 1178041 w 4011346"/>
                <a:gd name="connsiteY378" fmla="*/ 824293 h 2005672"/>
                <a:gd name="connsiteX379" fmla="*/ 1137995 w 4011346"/>
                <a:gd name="connsiteY379" fmla="*/ 881026 h 2005672"/>
                <a:gd name="connsiteX380" fmla="*/ 1097948 w 4011346"/>
                <a:gd name="connsiteY380" fmla="*/ 937759 h 2005672"/>
                <a:gd name="connsiteX381" fmla="*/ 1007843 w 4011346"/>
                <a:gd name="connsiteY381" fmla="*/ 901050 h 2005672"/>
                <a:gd name="connsiteX382" fmla="*/ 1074587 w 4011346"/>
                <a:gd name="connsiteY382" fmla="*/ 897712 h 2005672"/>
                <a:gd name="connsiteX383" fmla="*/ 1107960 w 4011346"/>
                <a:gd name="connsiteY383" fmla="*/ 834305 h 2005672"/>
                <a:gd name="connsiteX384" fmla="*/ 1121309 w 4011346"/>
                <a:gd name="connsiteY384" fmla="*/ 790921 h 2005672"/>
                <a:gd name="connsiteX385" fmla="*/ 1127983 w 4011346"/>
                <a:gd name="connsiteY385" fmla="*/ 757549 h 2005672"/>
                <a:gd name="connsiteX386" fmla="*/ 1117971 w 4011346"/>
                <a:gd name="connsiteY386" fmla="*/ 740863 h 2005672"/>
                <a:gd name="connsiteX387" fmla="*/ 1114634 w 4011346"/>
                <a:gd name="connsiteY387" fmla="*/ 690804 h 2005672"/>
                <a:gd name="connsiteX388" fmla="*/ 1104622 w 4011346"/>
                <a:gd name="connsiteY388" fmla="*/ 610711 h 2005672"/>
                <a:gd name="connsiteX389" fmla="*/ 1101285 w 4011346"/>
                <a:gd name="connsiteY389" fmla="*/ 550641 h 2005672"/>
                <a:gd name="connsiteX390" fmla="*/ 1124646 w 4011346"/>
                <a:gd name="connsiteY390" fmla="*/ 457199 h 2005672"/>
                <a:gd name="connsiteX391" fmla="*/ 1031203 w 4011346"/>
                <a:gd name="connsiteY391" fmla="*/ 447187 h 2005672"/>
                <a:gd name="connsiteX392" fmla="*/ 1014517 w 4011346"/>
                <a:gd name="connsiteY392" fmla="*/ 503920 h 2005672"/>
                <a:gd name="connsiteX393" fmla="*/ 1024529 w 4011346"/>
                <a:gd name="connsiteY393" fmla="*/ 550641 h 2005672"/>
                <a:gd name="connsiteX394" fmla="*/ 981145 w 4011346"/>
                <a:gd name="connsiteY394" fmla="*/ 604037 h 2005672"/>
                <a:gd name="connsiteX395" fmla="*/ 991157 w 4011346"/>
                <a:gd name="connsiteY395" fmla="*/ 640746 h 2005672"/>
                <a:gd name="connsiteX396" fmla="*/ 981145 w 4011346"/>
                <a:gd name="connsiteY396" fmla="*/ 687467 h 2005672"/>
                <a:gd name="connsiteX397" fmla="*/ 1001168 w 4011346"/>
                <a:gd name="connsiteY397" fmla="*/ 710828 h 2005672"/>
                <a:gd name="connsiteX398" fmla="*/ 1017854 w 4011346"/>
                <a:gd name="connsiteY398" fmla="*/ 757549 h 2005672"/>
                <a:gd name="connsiteX399" fmla="*/ 1047890 w 4011346"/>
                <a:gd name="connsiteY399" fmla="*/ 744200 h 2005672"/>
                <a:gd name="connsiteX400" fmla="*/ 1014517 w 4011346"/>
                <a:gd name="connsiteY400" fmla="*/ 797596 h 2005672"/>
                <a:gd name="connsiteX401" fmla="*/ 957784 w 4011346"/>
                <a:gd name="connsiteY401" fmla="*/ 744200 h 2005672"/>
                <a:gd name="connsiteX402" fmla="*/ 884365 w 4011346"/>
                <a:gd name="connsiteY402" fmla="*/ 707491 h 2005672"/>
                <a:gd name="connsiteX403" fmla="*/ 824295 w 4011346"/>
                <a:gd name="connsiteY403" fmla="*/ 684130 h 2005672"/>
                <a:gd name="connsiteX404" fmla="*/ 810946 w 4011346"/>
                <a:gd name="connsiteY404" fmla="*/ 720839 h 2005672"/>
                <a:gd name="connsiteX405" fmla="*/ 827633 w 4011346"/>
                <a:gd name="connsiteY405" fmla="*/ 757549 h 2005672"/>
                <a:gd name="connsiteX406" fmla="*/ 814284 w 4011346"/>
                <a:gd name="connsiteY406" fmla="*/ 780910 h 2005672"/>
                <a:gd name="connsiteX407" fmla="*/ 800935 w 4011346"/>
                <a:gd name="connsiteY407" fmla="*/ 797596 h 2005672"/>
                <a:gd name="connsiteX408" fmla="*/ 770900 w 4011346"/>
                <a:gd name="connsiteY408" fmla="*/ 740863 h 2005672"/>
                <a:gd name="connsiteX409" fmla="*/ 744202 w 4011346"/>
                <a:gd name="connsiteY409" fmla="*/ 777572 h 2005672"/>
                <a:gd name="connsiteX410" fmla="*/ 707492 w 4011346"/>
                <a:gd name="connsiteY410" fmla="*/ 770898 h 2005672"/>
                <a:gd name="connsiteX411" fmla="*/ 654097 w 4011346"/>
                <a:gd name="connsiteY411" fmla="*/ 807607 h 2005672"/>
                <a:gd name="connsiteX412" fmla="*/ 644085 w 4011346"/>
                <a:gd name="connsiteY412" fmla="*/ 784247 h 2005672"/>
                <a:gd name="connsiteX413" fmla="*/ 654097 w 4011346"/>
                <a:gd name="connsiteY413" fmla="*/ 747537 h 2005672"/>
                <a:gd name="connsiteX414" fmla="*/ 614050 w 4011346"/>
                <a:gd name="connsiteY414" fmla="*/ 784247 h 2005672"/>
                <a:gd name="connsiteX415" fmla="*/ 594027 w 4011346"/>
                <a:gd name="connsiteY415" fmla="*/ 784247 h 2005672"/>
                <a:gd name="connsiteX416" fmla="*/ 533957 w 4011346"/>
                <a:gd name="connsiteY416" fmla="*/ 817619 h 2005672"/>
                <a:gd name="connsiteX417" fmla="*/ 510596 w 4011346"/>
                <a:gd name="connsiteY417" fmla="*/ 840980 h 2005672"/>
                <a:gd name="connsiteX418" fmla="*/ 500584 w 4011346"/>
                <a:gd name="connsiteY418" fmla="*/ 887701 h 2005672"/>
                <a:gd name="connsiteX419" fmla="*/ 450526 w 4011346"/>
                <a:gd name="connsiteY419" fmla="*/ 874352 h 2005672"/>
                <a:gd name="connsiteX420" fmla="*/ 433840 w 4011346"/>
                <a:gd name="connsiteY420" fmla="*/ 837642 h 2005672"/>
                <a:gd name="connsiteX421" fmla="*/ 467212 w 4011346"/>
                <a:gd name="connsiteY421" fmla="*/ 807607 h 2005672"/>
                <a:gd name="connsiteX422" fmla="*/ 453863 w 4011346"/>
                <a:gd name="connsiteY422" fmla="*/ 784247 h 2005672"/>
                <a:gd name="connsiteX423" fmla="*/ 390456 w 4011346"/>
                <a:gd name="connsiteY423" fmla="*/ 754212 h 2005672"/>
                <a:gd name="connsiteX424" fmla="*/ 417154 w 4011346"/>
                <a:gd name="connsiteY424" fmla="*/ 804270 h 2005672"/>
                <a:gd name="connsiteX425" fmla="*/ 407142 w 4011346"/>
                <a:gd name="connsiteY425" fmla="*/ 847654 h 2005672"/>
                <a:gd name="connsiteX426" fmla="*/ 413817 w 4011346"/>
                <a:gd name="connsiteY426" fmla="*/ 884364 h 2005672"/>
                <a:gd name="connsiteX427" fmla="*/ 427165 w 4011346"/>
                <a:gd name="connsiteY427" fmla="*/ 907724 h 2005672"/>
                <a:gd name="connsiteX428" fmla="*/ 413817 w 4011346"/>
                <a:gd name="connsiteY428" fmla="*/ 937759 h 2005672"/>
                <a:gd name="connsiteX429" fmla="*/ 390456 w 4011346"/>
                <a:gd name="connsiteY429" fmla="*/ 914399 h 2005672"/>
                <a:gd name="connsiteX430" fmla="*/ 360421 w 4011346"/>
                <a:gd name="connsiteY430" fmla="*/ 911061 h 2005672"/>
                <a:gd name="connsiteX431" fmla="*/ 333723 w 4011346"/>
                <a:gd name="connsiteY431" fmla="*/ 951108 h 2005672"/>
                <a:gd name="connsiteX432" fmla="*/ 307025 w 4011346"/>
                <a:gd name="connsiteY432" fmla="*/ 971131 h 2005672"/>
                <a:gd name="connsiteX433" fmla="*/ 320374 w 4011346"/>
                <a:gd name="connsiteY433" fmla="*/ 997829 h 2005672"/>
                <a:gd name="connsiteX434" fmla="*/ 303688 w 4011346"/>
                <a:gd name="connsiteY434" fmla="*/ 1021190 h 2005672"/>
                <a:gd name="connsiteX435" fmla="*/ 233606 w 4011346"/>
                <a:gd name="connsiteY435" fmla="*/ 984480 h 2005672"/>
                <a:gd name="connsiteX436" fmla="*/ 243618 w 4011346"/>
                <a:gd name="connsiteY436" fmla="*/ 1034539 h 2005672"/>
                <a:gd name="connsiteX437" fmla="*/ 263641 w 4011346"/>
                <a:gd name="connsiteY437" fmla="*/ 1054562 h 2005672"/>
                <a:gd name="connsiteX438" fmla="*/ 250292 w 4011346"/>
                <a:gd name="connsiteY438" fmla="*/ 1067911 h 2005672"/>
                <a:gd name="connsiteX439" fmla="*/ 193560 w 4011346"/>
                <a:gd name="connsiteY439" fmla="*/ 1031201 h 2005672"/>
                <a:gd name="connsiteX440" fmla="*/ 170199 w 4011346"/>
                <a:gd name="connsiteY440" fmla="*/ 991155 h 2005672"/>
                <a:gd name="connsiteX441" fmla="*/ 170199 w 4011346"/>
                <a:gd name="connsiteY441" fmla="*/ 944434 h 2005672"/>
                <a:gd name="connsiteX442" fmla="*/ 133490 w 4011346"/>
                <a:gd name="connsiteY442" fmla="*/ 867677 h 2005672"/>
                <a:gd name="connsiteX443" fmla="*/ 196897 w 4011346"/>
                <a:gd name="connsiteY443" fmla="*/ 897712 h 2005672"/>
                <a:gd name="connsiteX444" fmla="*/ 256967 w 4011346"/>
                <a:gd name="connsiteY444" fmla="*/ 927747 h 2005672"/>
                <a:gd name="connsiteX445" fmla="*/ 293676 w 4011346"/>
                <a:gd name="connsiteY445" fmla="*/ 931085 h 2005672"/>
                <a:gd name="connsiteX446" fmla="*/ 327049 w 4011346"/>
                <a:gd name="connsiteY446" fmla="*/ 901050 h 2005672"/>
                <a:gd name="connsiteX447" fmla="*/ 343735 w 4011346"/>
                <a:gd name="connsiteY447" fmla="*/ 864340 h 2005672"/>
                <a:gd name="connsiteX448" fmla="*/ 333723 w 4011346"/>
                <a:gd name="connsiteY448" fmla="*/ 814282 h 2005672"/>
                <a:gd name="connsiteX449" fmla="*/ 290339 w 4011346"/>
                <a:gd name="connsiteY449" fmla="*/ 794258 h 2005672"/>
                <a:gd name="connsiteX450" fmla="*/ 236944 w 4011346"/>
                <a:gd name="connsiteY450" fmla="*/ 747537 h 2005672"/>
                <a:gd name="connsiteX451" fmla="*/ 133490 w 4011346"/>
                <a:gd name="connsiteY451" fmla="*/ 690804 h 2005672"/>
                <a:gd name="connsiteX0" fmla="*/ 133490 w 4011346"/>
                <a:gd name="connsiteY0" fmla="*/ 690804 h 2005672"/>
                <a:gd name="connsiteX1" fmla="*/ 46722 w 4011346"/>
                <a:gd name="connsiteY1" fmla="*/ 720839 h 2005672"/>
                <a:gd name="connsiteX2" fmla="*/ 33373 w 4011346"/>
                <a:gd name="connsiteY2" fmla="*/ 750874 h 2005672"/>
                <a:gd name="connsiteX3" fmla="*/ 43384 w 4011346"/>
                <a:gd name="connsiteY3" fmla="*/ 780910 h 2005672"/>
                <a:gd name="connsiteX4" fmla="*/ 60071 w 4011346"/>
                <a:gd name="connsiteY4" fmla="*/ 807607 h 2005672"/>
                <a:gd name="connsiteX5" fmla="*/ 73419 w 4011346"/>
                <a:gd name="connsiteY5" fmla="*/ 837642 h 2005672"/>
                <a:gd name="connsiteX6" fmla="*/ 56733 w 4011346"/>
                <a:gd name="connsiteY6" fmla="*/ 861003 h 2005672"/>
                <a:gd name="connsiteX7" fmla="*/ 76757 w 4011346"/>
                <a:gd name="connsiteY7" fmla="*/ 941096 h 2005672"/>
                <a:gd name="connsiteX8" fmla="*/ 66745 w 4011346"/>
                <a:gd name="connsiteY8" fmla="*/ 957783 h 2005672"/>
                <a:gd name="connsiteX9" fmla="*/ 70082 w 4011346"/>
                <a:gd name="connsiteY9" fmla="*/ 984480 h 2005672"/>
                <a:gd name="connsiteX10" fmla="*/ 70082 w 4011346"/>
                <a:gd name="connsiteY10" fmla="*/ 1024527 h 2005672"/>
                <a:gd name="connsiteX11" fmla="*/ 80094 w 4011346"/>
                <a:gd name="connsiteY11" fmla="*/ 1044550 h 2005672"/>
                <a:gd name="connsiteX12" fmla="*/ 76757 w 4011346"/>
                <a:gd name="connsiteY12" fmla="*/ 1067911 h 2005672"/>
                <a:gd name="connsiteX13" fmla="*/ 106792 w 4011346"/>
                <a:gd name="connsiteY13" fmla="*/ 1101283 h 2005672"/>
                <a:gd name="connsiteX14" fmla="*/ 106792 w 4011346"/>
                <a:gd name="connsiteY14" fmla="*/ 1131318 h 2005672"/>
                <a:gd name="connsiteX15" fmla="*/ 13349 w 4011346"/>
                <a:gd name="connsiteY15" fmla="*/ 1221423 h 2005672"/>
                <a:gd name="connsiteX16" fmla="*/ 33373 w 4011346"/>
                <a:gd name="connsiteY16" fmla="*/ 1254796 h 2005672"/>
                <a:gd name="connsiteX17" fmla="*/ 33373 w 4011346"/>
                <a:gd name="connsiteY17" fmla="*/ 1254796 h 2005672"/>
                <a:gd name="connsiteX18" fmla="*/ 16687 w 4011346"/>
                <a:gd name="connsiteY18" fmla="*/ 1284831 h 2005672"/>
                <a:gd name="connsiteX19" fmla="*/ 3338 w 4011346"/>
                <a:gd name="connsiteY19" fmla="*/ 1314866 h 2005672"/>
                <a:gd name="connsiteX20" fmla="*/ 0 w 4011346"/>
                <a:gd name="connsiteY20" fmla="*/ 1374936 h 2005672"/>
                <a:gd name="connsiteX21" fmla="*/ 16687 w 4011346"/>
                <a:gd name="connsiteY21" fmla="*/ 1418320 h 2005672"/>
                <a:gd name="connsiteX22" fmla="*/ 20024 w 4011346"/>
                <a:gd name="connsiteY22" fmla="*/ 1451692 h 2005672"/>
                <a:gd name="connsiteX23" fmla="*/ 56733 w 4011346"/>
                <a:gd name="connsiteY23" fmla="*/ 1461704 h 2005672"/>
                <a:gd name="connsiteX24" fmla="*/ 116803 w 4011346"/>
                <a:gd name="connsiteY24" fmla="*/ 1548472 h 2005672"/>
                <a:gd name="connsiteX25" fmla="*/ 96780 w 4011346"/>
                <a:gd name="connsiteY25" fmla="*/ 1571832 h 2005672"/>
                <a:gd name="connsiteX26" fmla="*/ 93443 w 4011346"/>
                <a:gd name="connsiteY26" fmla="*/ 1601867 h 2005672"/>
                <a:gd name="connsiteX27" fmla="*/ 120141 w 4011346"/>
                <a:gd name="connsiteY27" fmla="*/ 1605204 h 2005672"/>
                <a:gd name="connsiteX28" fmla="*/ 160187 w 4011346"/>
                <a:gd name="connsiteY28" fmla="*/ 1618553 h 2005672"/>
                <a:gd name="connsiteX29" fmla="*/ 186885 w 4011346"/>
                <a:gd name="connsiteY29" fmla="*/ 1631902 h 2005672"/>
                <a:gd name="connsiteX30" fmla="*/ 213583 w 4011346"/>
                <a:gd name="connsiteY30" fmla="*/ 1661937 h 2005672"/>
                <a:gd name="connsiteX31" fmla="*/ 243618 w 4011346"/>
                <a:gd name="connsiteY31" fmla="*/ 1665274 h 2005672"/>
                <a:gd name="connsiteX32" fmla="*/ 287002 w 4011346"/>
                <a:gd name="connsiteY32" fmla="*/ 1695310 h 2005672"/>
                <a:gd name="connsiteX33" fmla="*/ 310363 w 4011346"/>
                <a:gd name="connsiteY33" fmla="*/ 1705321 h 2005672"/>
                <a:gd name="connsiteX34" fmla="*/ 310363 w 4011346"/>
                <a:gd name="connsiteY34" fmla="*/ 1742031 h 2005672"/>
                <a:gd name="connsiteX35" fmla="*/ 270316 w 4011346"/>
                <a:gd name="connsiteY35" fmla="*/ 1782077 h 2005672"/>
                <a:gd name="connsiteX36" fmla="*/ 280327 w 4011346"/>
                <a:gd name="connsiteY36" fmla="*/ 1805438 h 2005672"/>
                <a:gd name="connsiteX37" fmla="*/ 273653 w 4011346"/>
                <a:gd name="connsiteY37" fmla="*/ 1825461 h 2005672"/>
                <a:gd name="connsiteX38" fmla="*/ 266979 w 4011346"/>
                <a:gd name="connsiteY38" fmla="*/ 1842147 h 2005672"/>
                <a:gd name="connsiteX39" fmla="*/ 240281 w 4011346"/>
                <a:gd name="connsiteY39" fmla="*/ 1882194 h 2005672"/>
                <a:gd name="connsiteX40" fmla="*/ 307025 w 4011346"/>
                <a:gd name="connsiteY40" fmla="*/ 1918904 h 2005672"/>
                <a:gd name="connsiteX41" fmla="*/ 337060 w 4011346"/>
                <a:gd name="connsiteY41" fmla="*/ 1925578 h 2005672"/>
                <a:gd name="connsiteX42" fmla="*/ 360421 w 4011346"/>
                <a:gd name="connsiteY42" fmla="*/ 1932253 h 2005672"/>
                <a:gd name="connsiteX43" fmla="*/ 380444 w 4011346"/>
                <a:gd name="connsiteY43" fmla="*/ 1938927 h 2005672"/>
                <a:gd name="connsiteX44" fmla="*/ 407142 w 4011346"/>
                <a:gd name="connsiteY44" fmla="*/ 1958950 h 2005672"/>
                <a:gd name="connsiteX45" fmla="*/ 437177 w 4011346"/>
                <a:gd name="connsiteY45" fmla="*/ 1955613 h 2005672"/>
                <a:gd name="connsiteX46" fmla="*/ 507259 w 4011346"/>
                <a:gd name="connsiteY46" fmla="*/ 2005672 h 2005672"/>
                <a:gd name="connsiteX47" fmla="*/ 517271 w 4011346"/>
                <a:gd name="connsiteY47" fmla="*/ 1992323 h 2005672"/>
                <a:gd name="connsiteX48" fmla="*/ 507259 w 4011346"/>
                <a:gd name="connsiteY48" fmla="*/ 1952276 h 2005672"/>
                <a:gd name="connsiteX49" fmla="*/ 500584 w 4011346"/>
                <a:gd name="connsiteY49" fmla="*/ 1918904 h 2005672"/>
                <a:gd name="connsiteX50" fmla="*/ 483898 w 4011346"/>
                <a:gd name="connsiteY50" fmla="*/ 1875520 h 2005672"/>
                <a:gd name="connsiteX51" fmla="*/ 513933 w 4011346"/>
                <a:gd name="connsiteY51" fmla="*/ 1855496 h 2005672"/>
                <a:gd name="connsiteX52" fmla="*/ 547306 w 4011346"/>
                <a:gd name="connsiteY52" fmla="*/ 1832136 h 2005672"/>
                <a:gd name="connsiteX53" fmla="*/ 527282 w 4011346"/>
                <a:gd name="connsiteY53" fmla="*/ 1815450 h 2005672"/>
                <a:gd name="connsiteX54" fmla="*/ 517271 w 4011346"/>
                <a:gd name="connsiteY54" fmla="*/ 1782077 h 2005672"/>
                <a:gd name="connsiteX55" fmla="*/ 480561 w 4011346"/>
                <a:gd name="connsiteY55" fmla="*/ 1765391 h 2005672"/>
                <a:gd name="connsiteX56" fmla="*/ 470549 w 4011346"/>
                <a:gd name="connsiteY56" fmla="*/ 1745368 h 2005672"/>
                <a:gd name="connsiteX57" fmla="*/ 480561 w 4011346"/>
                <a:gd name="connsiteY57" fmla="*/ 1715333 h 2005672"/>
                <a:gd name="connsiteX58" fmla="*/ 490573 w 4011346"/>
                <a:gd name="connsiteY58" fmla="*/ 1675286 h 2005672"/>
                <a:gd name="connsiteX59" fmla="*/ 513933 w 4011346"/>
                <a:gd name="connsiteY59" fmla="*/ 1695310 h 2005672"/>
                <a:gd name="connsiteX60" fmla="*/ 520608 w 4011346"/>
                <a:gd name="connsiteY60" fmla="*/ 1678623 h 2005672"/>
                <a:gd name="connsiteX61" fmla="*/ 543968 w 4011346"/>
                <a:gd name="connsiteY61" fmla="*/ 1641914 h 2005672"/>
                <a:gd name="connsiteX62" fmla="*/ 574003 w 4011346"/>
                <a:gd name="connsiteY62" fmla="*/ 1625228 h 2005672"/>
                <a:gd name="connsiteX63" fmla="*/ 590690 w 4011346"/>
                <a:gd name="connsiteY63" fmla="*/ 1638577 h 2005672"/>
                <a:gd name="connsiteX64" fmla="*/ 610713 w 4011346"/>
                <a:gd name="connsiteY64" fmla="*/ 1611879 h 2005672"/>
                <a:gd name="connsiteX65" fmla="*/ 630736 w 4011346"/>
                <a:gd name="connsiteY65" fmla="*/ 1638577 h 2005672"/>
                <a:gd name="connsiteX66" fmla="*/ 657434 w 4011346"/>
                <a:gd name="connsiteY66" fmla="*/ 1661937 h 2005672"/>
                <a:gd name="connsiteX67" fmla="*/ 674120 w 4011346"/>
                <a:gd name="connsiteY67" fmla="*/ 1668612 h 2005672"/>
                <a:gd name="connsiteX68" fmla="*/ 697481 w 4011346"/>
                <a:gd name="connsiteY68" fmla="*/ 1668612 h 2005672"/>
                <a:gd name="connsiteX69" fmla="*/ 717504 w 4011346"/>
                <a:gd name="connsiteY69" fmla="*/ 1655263 h 2005672"/>
                <a:gd name="connsiteX70" fmla="*/ 744202 w 4011346"/>
                <a:gd name="connsiteY70" fmla="*/ 1655263 h 2005672"/>
                <a:gd name="connsiteX71" fmla="*/ 760888 w 4011346"/>
                <a:gd name="connsiteY71" fmla="*/ 1651926 h 2005672"/>
                <a:gd name="connsiteX72" fmla="*/ 790923 w 4011346"/>
                <a:gd name="connsiteY72" fmla="*/ 1685298 h 2005672"/>
                <a:gd name="connsiteX73" fmla="*/ 797598 w 4011346"/>
                <a:gd name="connsiteY73" fmla="*/ 1658600 h 2005672"/>
                <a:gd name="connsiteX74" fmla="*/ 817621 w 4011346"/>
                <a:gd name="connsiteY74" fmla="*/ 1675286 h 2005672"/>
                <a:gd name="connsiteX75" fmla="*/ 837644 w 4011346"/>
                <a:gd name="connsiteY75" fmla="*/ 1651926 h 2005672"/>
                <a:gd name="connsiteX76" fmla="*/ 827633 w 4011346"/>
                <a:gd name="connsiteY76" fmla="*/ 1631902 h 2005672"/>
                <a:gd name="connsiteX77" fmla="*/ 810946 w 4011346"/>
                <a:gd name="connsiteY77" fmla="*/ 1618553 h 2005672"/>
                <a:gd name="connsiteX78" fmla="*/ 810946 w 4011346"/>
                <a:gd name="connsiteY78" fmla="*/ 1591856 h 2005672"/>
                <a:gd name="connsiteX79" fmla="*/ 810946 w 4011346"/>
                <a:gd name="connsiteY79" fmla="*/ 1578507 h 2005672"/>
                <a:gd name="connsiteX80" fmla="*/ 830970 w 4011346"/>
                <a:gd name="connsiteY80" fmla="*/ 1575169 h 2005672"/>
                <a:gd name="connsiteX81" fmla="*/ 840981 w 4011346"/>
                <a:gd name="connsiteY81" fmla="*/ 1571832 h 2005672"/>
                <a:gd name="connsiteX82" fmla="*/ 820958 w 4011346"/>
                <a:gd name="connsiteY82" fmla="*/ 1535123 h 2005672"/>
                <a:gd name="connsiteX83" fmla="*/ 854330 w 4011346"/>
                <a:gd name="connsiteY83" fmla="*/ 1528448 h 2005672"/>
                <a:gd name="connsiteX84" fmla="*/ 891040 w 4011346"/>
                <a:gd name="connsiteY84" fmla="*/ 1535123 h 2005672"/>
                <a:gd name="connsiteX85" fmla="*/ 964459 w 4011346"/>
                <a:gd name="connsiteY85" fmla="*/ 1491739 h 2005672"/>
                <a:gd name="connsiteX86" fmla="*/ 1001168 w 4011346"/>
                <a:gd name="connsiteY86" fmla="*/ 1491739 h 2005672"/>
                <a:gd name="connsiteX87" fmla="*/ 1027866 w 4011346"/>
                <a:gd name="connsiteY87" fmla="*/ 1468378 h 2005672"/>
                <a:gd name="connsiteX88" fmla="*/ 1047890 w 4011346"/>
                <a:gd name="connsiteY88" fmla="*/ 1478390 h 2005672"/>
                <a:gd name="connsiteX89" fmla="*/ 1067913 w 4011346"/>
                <a:gd name="connsiteY89" fmla="*/ 1488401 h 2005672"/>
                <a:gd name="connsiteX90" fmla="*/ 1087936 w 4011346"/>
                <a:gd name="connsiteY90" fmla="*/ 1515099 h 2005672"/>
                <a:gd name="connsiteX91" fmla="*/ 1074587 w 4011346"/>
                <a:gd name="connsiteY91" fmla="*/ 1528448 h 2005672"/>
                <a:gd name="connsiteX92" fmla="*/ 1104622 w 4011346"/>
                <a:gd name="connsiteY92" fmla="*/ 1528448 h 2005672"/>
                <a:gd name="connsiteX93" fmla="*/ 1107960 w 4011346"/>
                <a:gd name="connsiteY93" fmla="*/ 1545134 h 2005672"/>
                <a:gd name="connsiteX94" fmla="*/ 1121309 w 4011346"/>
                <a:gd name="connsiteY94" fmla="*/ 1528448 h 2005672"/>
                <a:gd name="connsiteX95" fmla="*/ 1134657 w 4011346"/>
                <a:gd name="connsiteY95" fmla="*/ 1541797 h 2005672"/>
                <a:gd name="connsiteX96" fmla="*/ 1134657 w 4011346"/>
                <a:gd name="connsiteY96" fmla="*/ 1561820 h 2005672"/>
                <a:gd name="connsiteX97" fmla="*/ 1148006 w 4011346"/>
                <a:gd name="connsiteY97" fmla="*/ 1558483 h 2005672"/>
                <a:gd name="connsiteX98" fmla="*/ 1208076 w 4011346"/>
                <a:gd name="connsiteY98" fmla="*/ 1511762 h 2005672"/>
                <a:gd name="connsiteX99" fmla="*/ 1211414 w 4011346"/>
                <a:gd name="connsiteY99" fmla="*/ 1531785 h 2005672"/>
                <a:gd name="connsiteX100" fmla="*/ 1244786 w 4011346"/>
                <a:gd name="connsiteY100" fmla="*/ 1551809 h 2005672"/>
                <a:gd name="connsiteX101" fmla="*/ 1264809 w 4011346"/>
                <a:gd name="connsiteY101" fmla="*/ 1581844 h 2005672"/>
                <a:gd name="connsiteX102" fmla="*/ 1298181 w 4011346"/>
                <a:gd name="connsiteY102" fmla="*/ 1688635 h 2005672"/>
                <a:gd name="connsiteX103" fmla="*/ 1308193 w 4011346"/>
                <a:gd name="connsiteY103" fmla="*/ 1645251 h 2005672"/>
                <a:gd name="connsiteX104" fmla="*/ 1344903 w 4011346"/>
                <a:gd name="connsiteY104" fmla="*/ 1665274 h 2005672"/>
                <a:gd name="connsiteX105" fmla="*/ 1388287 w 4011346"/>
                <a:gd name="connsiteY105" fmla="*/ 1665274 h 2005672"/>
                <a:gd name="connsiteX106" fmla="*/ 1394961 w 4011346"/>
                <a:gd name="connsiteY106" fmla="*/ 1688635 h 2005672"/>
                <a:gd name="connsiteX107" fmla="*/ 1435008 w 4011346"/>
                <a:gd name="connsiteY107" fmla="*/ 1711996 h 2005672"/>
                <a:gd name="connsiteX108" fmla="*/ 1465043 w 4011346"/>
                <a:gd name="connsiteY108" fmla="*/ 1711996 h 2005672"/>
                <a:gd name="connsiteX109" fmla="*/ 1491741 w 4011346"/>
                <a:gd name="connsiteY109" fmla="*/ 1725345 h 2005672"/>
                <a:gd name="connsiteX110" fmla="*/ 1535125 w 4011346"/>
                <a:gd name="connsiteY110" fmla="*/ 1681961 h 2005672"/>
                <a:gd name="connsiteX111" fmla="*/ 1571834 w 4011346"/>
                <a:gd name="connsiteY111" fmla="*/ 1661937 h 2005672"/>
                <a:gd name="connsiteX112" fmla="*/ 1608544 w 4011346"/>
                <a:gd name="connsiteY112" fmla="*/ 1665274 h 2005672"/>
                <a:gd name="connsiteX113" fmla="*/ 1655265 w 4011346"/>
                <a:gd name="connsiteY113" fmla="*/ 1678623 h 2005672"/>
                <a:gd name="connsiteX114" fmla="*/ 1681963 w 4011346"/>
                <a:gd name="connsiteY114" fmla="*/ 1695310 h 2005672"/>
                <a:gd name="connsiteX115" fmla="*/ 1735358 w 4011346"/>
                <a:gd name="connsiteY115" fmla="*/ 1688635 h 2005672"/>
                <a:gd name="connsiteX116" fmla="*/ 1745370 w 4011346"/>
                <a:gd name="connsiteY116" fmla="*/ 1668612 h 2005672"/>
                <a:gd name="connsiteX117" fmla="*/ 1738695 w 4011346"/>
                <a:gd name="connsiteY117" fmla="*/ 1648588 h 2005672"/>
                <a:gd name="connsiteX118" fmla="*/ 1765393 w 4011346"/>
                <a:gd name="connsiteY118" fmla="*/ 1621891 h 2005672"/>
                <a:gd name="connsiteX119" fmla="*/ 1778742 w 4011346"/>
                <a:gd name="connsiteY119" fmla="*/ 1618553 h 2005672"/>
                <a:gd name="connsiteX120" fmla="*/ 1812114 w 4011346"/>
                <a:gd name="connsiteY120" fmla="*/ 1635239 h 2005672"/>
                <a:gd name="connsiteX121" fmla="*/ 1852161 w 4011346"/>
                <a:gd name="connsiteY121" fmla="*/ 1648588 h 2005672"/>
                <a:gd name="connsiteX122" fmla="*/ 1858836 w 4011346"/>
                <a:gd name="connsiteY122" fmla="*/ 1675286 h 2005672"/>
                <a:gd name="connsiteX123" fmla="*/ 1872184 w 4011346"/>
                <a:gd name="connsiteY123" fmla="*/ 1681961 h 2005672"/>
                <a:gd name="connsiteX124" fmla="*/ 1902219 w 4011346"/>
                <a:gd name="connsiteY124" fmla="*/ 1685298 h 2005672"/>
                <a:gd name="connsiteX125" fmla="*/ 1932254 w 4011346"/>
                <a:gd name="connsiteY125" fmla="*/ 1668612 h 2005672"/>
                <a:gd name="connsiteX126" fmla="*/ 1962290 w 4011346"/>
                <a:gd name="connsiteY126" fmla="*/ 1681961 h 2005672"/>
                <a:gd name="connsiteX127" fmla="*/ 1985650 w 4011346"/>
                <a:gd name="connsiteY127" fmla="*/ 1695310 h 2005672"/>
                <a:gd name="connsiteX128" fmla="*/ 1995662 w 4011346"/>
                <a:gd name="connsiteY128" fmla="*/ 1705321 h 2005672"/>
                <a:gd name="connsiteX129" fmla="*/ 2032371 w 4011346"/>
                <a:gd name="connsiteY129" fmla="*/ 1725345 h 2005672"/>
                <a:gd name="connsiteX130" fmla="*/ 2069081 w 4011346"/>
                <a:gd name="connsiteY130" fmla="*/ 1722007 h 2005672"/>
                <a:gd name="connsiteX131" fmla="*/ 2142500 w 4011346"/>
                <a:gd name="connsiteY131" fmla="*/ 1678623 h 2005672"/>
                <a:gd name="connsiteX132" fmla="*/ 2195895 w 4011346"/>
                <a:gd name="connsiteY132" fmla="*/ 1691972 h 2005672"/>
                <a:gd name="connsiteX133" fmla="*/ 2225930 w 4011346"/>
                <a:gd name="connsiteY133" fmla="*/ 1701984 h 2005672"/>
                <a:gd name="connsiteX134" fmla="*/ 2259303 w 4011346"/>
                <a:gd name="connsiteY134" fmla="*/ 1688635 h 2005672"/>
                <a:gd name="connsiteX135" fmla="*/ 2262640 w 4011346"/>
                <a:gd name="connsiteY135" fmla="*/ 1661937 h 2005672"/>
                <a:gd name="connsiteX136" fmla="*/ 2282663 w 4011346"/>
                <a:gd name="connsiteY136" fmla="*/ 1631902 h 2005672"/>
                <a:gd name="connsiteX137" fmla="*/ 2299349 w 4011346"/>
                <a:gd name="connsiteY137" fmla="*/ 1578507 h 2005672"/>
                <a:gd name="connsiteX138" fmla="*/ 2282663 w 4011346"/>
                <a:gd name="connsiteY138" fmla="*/ 1581844 h 2005672"/>
                <a:gd name="connsiteX139" fmla="*/ 2312698 w 4011346"/>
                <a:gd name="connsiteY139" fmla="*/ 1555146 h 2005672"/>
                <a:gd name="connsiteX140" fmla="*/ 2339396 w 4011346"/>
                <a:gd name="connsiteY140" fmla="*/ 1551809 h 2005672"/>
                <a:gd name="connsiteX141" fmla="*/ 2396129 w 4011346"/>
                <a:gd name="connsiteY141" fmla="*/ 1561820 h 2005672"/>
                <a:gd name="connsiteX142" fmla="*/ 2436176 w 4011346"/>
                <a:gd name="connsiteY142" fmla="*/ 1588518 h 2005672"/>
                <a:gd name="connsiteX143" fmla="*/ 2462873 w 4011346"/>
                <a:gd name="connsiteY143" fmla="*/ 1618553 h 2005672"/>
                <a:gd name="connsiteX144" fmla="*/ 2469548 w 4011346"/>
                <a:gd name="connsiteY144" fmla="*/ 1655263 h 2005672"/>
                <a:gd name="connsiteX145" fmla="*/ 2476222 w 4011346"/>
                <a:gd name="connsiteY145" fmla="*/ 1695310 h 2005672"/>
                <a:gd name="connsiteX146" fmla="*/ 2486234 w 4011346"/>
                <a:gd name="connsiteY146" fmla="*/ 1715333 h 2005672"/>
                <a:gd name="connsiteX147" fmla="*/ 2529618 w 4011346"/>
                <a:gd name="connsiteY147" fmla="*/ 1728682 h 2005672"/>
                <a:gd name="connsiteX148" fmla="*/ 2549641 w 4011346"/>
                <a:gd name="connsiteY148" fmla="*/ 1748705 h 2005672"/>
                <a:gd name="connsiteX149" fmla="*/ 2562990 w 4011346"/>
                <a:gd name="connsiteY149" fmla="*/ 1782077 h 2005672"/>
                <a:gd name="connsiteX150" fmla="*/ 2586351 w 4011346"/>
                <a:gd name="connsiteY150" fmla="*/ 1775403 h 2005672"/>
                <a:gd name="connsiteX151" fmla="*/ 2606374 w 4011346"/>
                <a:gd name="connsiteY151" fmla="*/ 1765391 h 2005672"/>
                <a:gd name="connsiteX152" fmla="*/ 2639746 w 4011346"/>
                <a:gd name="connsiteY152" fmla="*/ 1748705 h 2005672"/>
                <a:gd name="connsiteX153" fmla="*/ 2643084 w 4011346"/>
                <a:gd name="connsiteY153" fmla="*/ 1765391 h 2005672"/>
                <a:gd name="connsiteX154" fmla="*/ 2626398 w 4011346"/>
                <a:gd name="connsiteY154" fmla="*/ 1795426 h 2005672"/>
                <a:gd name="connsiteX155" fmla="*/ 2616386 w 4011346"/>
                <a:gd name="connsiteY155" fmla="*/ 1832136 h 2005672"/>
                <a:gd name="connsiteX156" fmla="*/ 2603037 w 4011346"/>
                <a:gd name="connsiteY156" fmla="*/ 1885531 h 2005672"/>
                <a:gd name="connsiteX157" fmla="*/ 2579676 w 4011346"/>
                <a:gd name="connsiteY157" fmla="*/ 1858834 h 2005672"/>
                <a:gd name="connsiteX158" fmla="*/ 2552979 w 4011346"/>
                <a:gd name="connsiteY158" fmla="*/ 1882194 h 2005672"/>
                <a:gd name="connsiteX159" fmla="*/ 2559653 w 4011346"/>
                <a:gd name="connsiteY159" fmla="*/ 1908892 h 2005672"/>
                <a:gd name="connsiteX160" fmla="*/ 2559653 w 4011346"/>
                <a:gd name="connsiteY160" fmla="*/ 1945601 h 2005672"/>
                <a:gd name="connsiteX161" fmla="*/ 2549641 w 4011346"/>
                <a:gd name="connsiteY161" fmla="*/ 1965625 h 2005672"/>
                <a:gd name="connsiteX162" fmla="*/ 2589688 w 4011346"/>
                <a:gd name="connsiteY162" fmla="*/ 1945601 h 2005672"/>
                <a:gd name="connsiteX163" fmla="*/ 2626398 w 4011346"/>
                <a:gd name="connsiteY163" fmla="*/ 1955613 h 2005672"/>
                <a:gd name="connsiteX164" fmla="*/ 2653095 w 4011346"/>
                <a:gd name="connsiteY164" fmla="*/ 1932253 h 2005672"/>
                <a:gd name="connsiteX165" fmla="*/ 2683130 w 4011346"/>
                <a:gd name="connsiteY165" fmla="*/ 1878857 h 2005672"/>
                <a:gd name="connsiteX166" fmla="*/ 2753212 w 4011346"/>
                <a:gd name="connsiteY166" fmla="*/ 1792089 h 2005672"/>
                <a:gd name="connsiteX167" fmla="*/ 2783247 w 4011346"/>
                <a:gd name="connsiteY167" fmla="*/ 1722007 h 2005672"/>
                <a:gd name="connsiteX168" fmla="*/ 2803271 w 4011346"/>
                <a:gd name="connsiteY168" fmla="*/ 1618553 h 2005672"/>
                <a:gd name="connsiteX169" fmla="*/ 2793259 w 4011346"/>
                <a:gd name="connsiteY169" fmla="*/ 1568495 h 2005672"/>
                <a:gd name="connsiteX170" fmla="*/ 2769898 w 4011346"/>
                <a:gd name="connsiteY170" fmla="*/ 1535123 h 2005672"/>
                <a:gd name="connsiteX171" fmla="*/ 2726514 w 4011346"/>
                <a:gd name="connsiteY171" fmla="*/ 1535123 h 2005672"/>
                <a:gd name="connsiteX172" fmla="*/ 2699817 w 4011346"/>
                <a:gd name="connsiteY172" fmla="*/ 1535123 h 2005672"/>
                <a:gd name="connsiteX173" fmla="*/ 2683130 w 4011346"/>
                <a:gd name="connsiteY173" fmla="*/ 1515099 h 2005672"/>
                <a:gd name="connsiteX174" fmla="*/ 2669781 w 4011346"/>
                <a:gd name="connsiteY174" fmla="*/ 1495076 h 2005672"/>
                <a:gd name="connsiteX175" fmla="*/ 2763224 w 4011346"/>
                <a:gd name="connsiteY175" fmla="*/ 1378273 h 2005672"/>
                <a:gd name="connsiteX176" fmla="*/ 2846654 w 4011346"/>
                <a:gd name="connsiteY176" fmla="*/ 1311529 h 2005672"/>
                <a:gd name="connsiteX177" fmla="*/ 2890038 w 4011346"/>
                <a:gd name="connsiteY177" fmla="*/ 1288168 h 2005672"/>
                <a:gd name="connsiteX178" fmla="*/ 2933422 w 4011346"/>
                <a:gd name="connsiteY178" fmla="*/ 1308191 h 2005672"/>
                <a:gd name="connsiteX179" fmla="*/ 2950109 w 4011346"/>
                <a:gd name="connsiteY179" fmla="*/ 1291505 h 2005672"/>
                <a:gd name="connsiteX180" fmla="*/ 2993492 w 4011346"/>
                <a:gd name="connsiteY180" fmla="*/ 1308191 h 2005672"/>
                <a:gd name="connsiteX181" fmla="*/ 3006841 w 4011346"/>
                <a:gd name="connsiteY181" fmla="*/ 1274819 h 2005672"/>
                <a:gd name="connsiteX182" fmla="*/ 3053563 w 4011346"/>
                <a:gd name="connsiteY182" fmla="*/ 1284831 h 2005672"/>
                <a:gd name="connsiteX183" fmla="*/ 3070249 w 4011346"/>
                <a:gd name="connsiteY183" fmla="*/ 1301517 h 2005672"/>
                <a:gd name="connsiteX184" fmla="*/ 3060237 w 4011346"/>
                <a:gd name="connsiteY184" fmla="*/ 1321540 h 2005672"/>
                <a:gd name="connsiteX185" fmla="*/ 3123644 w 4011346"/>
                <a:gd name="connsiteY185" fmla="*/ 1304854 h 2005672"/>
                <a:gd name="connsiteX186" fmla="*/ 3140330 w 4011346"/>
                <a:gd name="connsiteY186" fmla="*/ 1291505 h 2005672"/>
                <a:gd name="connsiteX187" fmla="*/ 3123644 w 4011346"/>
                <a:gd name="connsiteY187" fmla="*/ 1278156 h 2005672"/>
                <a:gd name="connsiteX188" fmla="*/ 3143668 w 4011346"/>
                <a:gd name="connsiteY188" fmla="*/ 1238110 h 2005672"/>
                <a:gd name="connsiteX189" fmla="*/ 3190389 w 4011346"/>
                <a:gd name="connsiteY189" fmla="*/ 1168028 h 2005672"/>
                <a:gd name="connsiteX190" fmla="*/ 3233773 w 4011346"/>
                <a:gd name="connsiteY190" fmla="*/ 1164691 h 2005672"/>
                <a:gd name="connsiteX191" fmla="*/ 3273819 w 4011346"/>
                <a:gd name="connsiteY191" fmla="*/ 1174702 h 2005672"/>
                <a:gd name="connsiteX192" fmla="*/ 3277157 w 4011346"/>
                <a:gd name="connsiteY192" fmla="*/ 1231435 h 2005672"/>
                <a:gd name="connsiteX193" fmla="*/ 3320541 w 4011346"/>
                <a:gd name="connsiteY193" fmla="*/ 1188051 h 2005672"/>
                <a:gd name="connsiteX194" fmla="*/ 3343901 w 4011346"/>
                <a:gd name="connsiteY194" fmla="*/ 1171365 h 2005672"/>
                <a:gd name="connsiteX195" fmla="*/ 3350576 w 4011346"/>
                <a:gd name="connsiteY195" fmla="*/ 1137993 h 2005672"/>
                <a:gd name="connsiteX196" fmla="*/ 3377273 w 4011346"/>
                <a:gd name="connsiteY196" fmla="*/ 1121307 h 2005672"/>
                <a:gd name="connsiteX197" fmla="*/ 3407309 w 4011346"/>
                <a:gd name="connsiteY197" fmla="*/ 1131318 h 2005672"/>
                <a:gd name="connsiteX198" fmla="*/ 3373936 w 4011346"/>
                <a:gd name="connsiteY198" fmla="*/ 1161353 h 2005672"/>
                <a:gd name="connsiteX199" fmla="*/ 3360587 w 4011346"/>
                <a:gd name="connsiteY199" fmla="*/ 1211412 h 2005672"/>
                <a:gd name="connsiteX200" fmla="*/ 3323878 w 4011346"/>
                <a:gd name="connsiteY200" fmla="*/ 1251458 h 2005672"/>
                <a:gd name="connsiteX201" fmla="*/ 3210412 w 4011346"/>
                <a:gd name="connsiteY201" fmla="*/ 1348238 h 2005672"/>
                <a:gd name="connsiteX202" fmla="*/ 3163691 w 4011346"/>
                <a:gd name="connsiteY202" fmla="*/ 1418320 h 2005672"/>
                <a:gd name="connsiteX203" fmla="*/ 3160354 w 4011346"/>
                <a:gd name="connsiteY203" fmla="*/ 1491739 h 2005672"/>
                <a:gd name="connsiteX204" fmla="*/ 3170365 w 4011346"/>
                <a:gd name="connsiteY204" fmla="*/ 1581844 h 2005672"/>
                <a:gd name="connsiteX205" fmla="*/ 3190389 w 4011346"/>
                <a:gd name="connsiteY205" fmla="*/ 1645251 h 2005672"/>
                <a:gd name="connsiteX206" fmla="*/ 3217087 w 4011346"/>
                <a:gd name="connsiteY206" fmla="*/ 1635239 h 2005672"/>
                <a:gd name="connsiteX207" fmla="*/ 3240447 w 4011346"/>
                <a:gd name="connsiteY207" fmla="*/ 1568495 h 2005672"/>
                <a:gd name="connsiteX208" fmla="*/ 3270482 w 4011346"/>
                <a:gd name="connsiteY208" fmla="*/ 1565158 h 2005672"/>
                <a:gd name="connsiteX209" fmla="*/ 3287168 w 4011346"/>
                <a:gd name="connsiteY209" fmla="*/ 1505088 h 2005672"/>
                <a:gd name="connsiteX210" fmla="*/ 3313866 w 4011346"/>
                <a:gd name="connsiteY210" fmla="*/ 1495076 h 2005672"/>
                <a:gd name="connsiteX211" fmla="*/ 3313866 w 4011346"/>
                <a:gd name="connsiteY211" fmla="*/ 1465041 h 2005672"/>
                <a:gd name="connsiteX212" fmla="*/ 3337227 w 4011346"/>
                <a:gd name="connsiteY212" fmla="*/ 1428331 h 2005672"/>
                <a:gd name="connsiteX213" fmla="*/ 3330552 w 4011346"/>
                <a:gd name="connsiteY213" fmla="*/ 1384947 h 2005672"/>
                <a:gd name="connsiteX214" fmla="*/ 3333890 w 4011346"/>
                <a:gd name="connsiteY214" fmla="*/ 1354912 h 2005672"/>
                <a:gd name="connsiteX215" fmla="*/ 3323878 w 4011346"/>
                <a:gd name="connsiteY215" fmla="*/ 1344901 h 2005672"/>
                <a:gd name="connsiteX216" fmla="*/ 3363925 w 4011346"/>
                <a:gd name="connsiteY216" fmla="*/ 1258133 h 2005672"/>
                <a:gd name="connsiteX217" fmla="*/ 3383948 w 4011346"/>
                <a:gd name="connsiteY217" fmla="*/ 1268145 h 2005672"/>
                <a:gd name="connsiteX218" fmla="*/ 3410646 w 4011346"/>
                <a:gd name="connsiteY218" fmla="*/ 1241447 h 2005672"/>
                <a:gd name="connsiteX219" fmla="*/ 3420657 w 4011346"/>
                <a:gd name="connsiteY219" fmla="*/ 1268145 h 2005672"/>
                <a:gd name="connsiteX220" fmla="*/ 3447355 w 4011346"/>
                <a:gd name="connsiteY220" fmla="*/ 1251458 h 2005672"/>
                <a:gd name="connsiteX221" fmla="*/ 3477390 w 4011346"/>
                <a:gd name="connsiteY221" fmla="*/ 1241447 h 2005672"/>
                <a:gd name="connsiteX222" fmla="*/ 3514100 w 4011346"/>
                <a:gd name="connsiteY222" fmla="*/ 1268145 h 2005672"/>
                <a:gd name="connsiteX223" fmla="*/ 3574170 w 4011346"/>
                <a:gd name="connsiteY223" fmla="*/ 1201400 h 2005672"/>
                <a:gd name="connsiteX224" fmla="*/ 3637577 w 4011346"/>
                <a:gd name="connsiteY224" fmla="*/ 1154679 h 2005672"/>
                <a:gd name="connsiteX225" fmla="*/ 3690973 w 4011346"/>
                <a:gd name="connsiteY225" fmla="*/ 1117969 h 2005672"/>
                <a:gd name="connsiteX226" fmla="*/ 3741031 w 4011346"/>
                <a:gd name="connsiteY226" fmla="*/ 1144667 h 2005672"/>
                <a:gd name="connsiteX227" fmla="*/ 3751043 w 4011346"/>
                <a:gd name="connsiteY227" fmla="*/ 1117969 h 2005672"/>
                <a:gd name="connsiteX228" fmla="*/ 3727682 w 4011346"/>
                <a:gd name="connsiteY228" fmla="*/ 1051225 h 2005672"/>
                <a:gd name="connsiteX229" fmla="*/ 3700984 w 4011346"/>
                <a:gd name="connsiteY229" fmla="*/ 1034539 h 2005672"/>
                <a:gd name="connsiteX230" fmla="*/ 3697647 w 4011346"/>
                <a:gd name="connsiteY230" fmla="*/ 1004504 h 2005672"/>
                <a:gd name="connsiteX231" fmla="*/ 3751043 w 4011346"/>
                <a:gd name="connsiteY231" fmla="*/ 1011178 h 2005672"/>
                <a:gd name="connsiteX232" fmla="*/ 3774403 w 4011346"/>
                <a:gd name="connsiteY232" fmla="*/ 967794 h 2005672"/>
                <a:gd name="connsiteX233" fmla="*/ 3767729 w 4011346"/>
                <a:gd name="connsiteY233" fmla="*/ 941096 h 2005672"/>
                <a:gd name="connsiteX234" fmla="*/ 3794427 w 4011346"/>
                <a:gd name="connsiteY234" fmla="*/ 907724 h 2005672"/>
                <a:gd name="connsiteX235" fmla="*/ 3804438 w 4011346"/>
                <a:gd name="connsiteY235" fmla="*/ 951108 h 2005672"/>
                <a:gd name="connsiteX236" fmla="*/ 3827799 w 4011346"/>
                <a:gd name="connsiteY236" fmla="*/ 967794 h 2005672"/>
                <a:gd name="connsiteX237" fmla="*/ 3874520 w 4011346"/>
                <a:gd name="connsiteY237" fmla="*/ 987818 h 2005672"/>
                <a:gd name="connsiteX238" fmla="*/ 3894544 w 4011346"/>
                <a:gd name="connsiteY238" fmla="*/ 1014515 h 2005672"/>
                <a:gd name="connsiteX239" fmla="*/ 3941265 w 4011346"/>
                <a:gd name="connsiteY239" fmla="*/ 1037876 h 2005672"/>
                <a:gd name="connsiteX240" fmla="*/ 3947939 w 4011346"/>
                <a:gd name="connsiteY240" fmla="*/ 1024527 h 2005672"/>
                <a:gd name="connsiteX241" fmla="*/ 3957951 w 4011346"/>
                <a:gd name="connsiteY241" fmla="*/ 961120 h 2005672"/>
                <a:gd name="connsiteX242" fmla="*/ 4004672 w 4011346"/>
                <a:gd name="connsiteY242" fmla="*/ 954445 h 2005672"/>
                <a:gd name="connsiteX243" fmla="*/ 4011346 w 4011346"/>
                <a:gd name="connsiteY243" fmla="*/ 921073 h 2005672"/>
                <a:gd name="connsiteX244" fmla="*/ 3967963 w 4011346"/>
                <a:gd name="connsiteY244" fmla="*/ 884364 h 2005672"/>
                <a:gd name="connsiteX245" fmla="*/ 3921241 w 4011346"/>
                <a:gd name="connsiteY245" fmla="*/ 867677 h 2005672"/>
                <a:gd name="connsiteX246" fmla="*/ 3907892 w 4011346"/>
                <a:gd name="connsiteY246" fmla="*/ 871015 h 2005672"/>
                <a:gd name="connsiteX247" fmla="*/ 3907892 w 4011346"/>
                <a:gd name="connsiteY247" fmla="*/ 904387 h 2005672"/>
                <a:gd name="connsiteX248" fmla="*/ 3887869 w 4011346"/>
                <a:gd name="connsiteY248" fmla="*/ 897712 h 2005672"/>
                <a:gd name="connsiteX249" fmla="*/ 3874520 w 4011346"/>
                <a:gd name="connsiteY249" fmla="*/ 844317 h 2005672"/>
                <a:gd name="connsiteX250" fmla="*/ 3817787 w 4011346"/>
                <a:gd name="connsiteY250" fmla="*/ 780910 h 2005672"/>
                <a:gd name="connsiteX251" fmla="*/ 3717671 w 4011346"/>
                <a:gd name="connsiteY251" fmla="*/ 704153 h 2005672"/>
                <a:gd name="connsiteX252" fmla="*/ 3664275 w 4011346"/>
                <a:gd name="connsiteY252" fmla="*/ 684130 h 2005672"/>
                <a:gd name="connsiteX253" fmla="*/ 3584181 w 4011346"/>
                <a:gd name="connsiteY253" fmla="*/ 677456 h 2005672"/>
                <a:gd name="connsiteX254" fmla="*/ 3520774 w 4011346"/>
                <a:gd name="connsiteY254" fmla="*/ 660769 h 2005672"/>
                <a:gd name="connsiteX255" fmla="*/ 3530786 w 4011346"/>
                <a:gd name="connsiteY255" fmla="*/ 700816 h 2005672"/>
                <a:gd name="connsiteX256" fmla="*/ 3537460 w 4011346"/>
                <a:gd name="connsiteY256" fmla="*/ 727514 h 2005672"/>
                <a:gd name="connsiteX257" fmla="*/ 3507425 w 4011346"/>
                <a:gd name="connsiteY257" fmla="*/ 750874 h 2005672"/>
                <a:gd name="connsiteX258" fmla="*/ 3477390 w 4011346"/>
                <a:gd name="connsiteY258" fmla="*/ 724177 h 2005672"/>
                <a:gd name="connsiteX259" fmla="*/ 3477390 w 4011346"/>
                <a:gd name="connsiteY259" fmla="*/ 704153 h 2005672"/>
                <a:gd name="connsiteX260" fmla="*/ 3504088 w 4011346"/>
                <a:gd name="connsiteY260" fmla="*/ 684130 h 2005672"/>
                <a:gd name="connsiteX261" fmla="*/ 3467379 w 4011346"/>
                <a:gd name="connsiteY261" fmla="*/ 670781 h 2005672"/>
                <a:gd name="connsiteX262" fmla="*/ 3450692 w 4011346"/>
                <a:gd name="connsiteY262" fmla="*/ 697479 h 2005672"/>
                <a:gd name="connsiteX263" fmla="*/ 3440681 w 4011346"/>
                <a:gd name="connsiteY263" fmla="*/ 710828 h 2005672"/>
                <a:gd name="connsiteX264" fmla="*/ 3357250 w 4011346"/>
                <a:gd name="connsiteY264" fmla="*/ 697479 h 2005672"/>
                <a:gd name="connsiteX265" fmla="*/ 3297180 w 4011346"/>
                <a:gd name="connsiteY265" fmla="*/ 704153 h 2005672"/>
                <a:gd name="connsiteX266" fmla="*/ 3267145 w 4011346"/>
                <a:gd name="connsiteY266" fmla="*/ 680793 h 2005672"/>
                <a:gd name="connsiteX267" fmla="*/ 3267145 w 4011346"/>
                <a:gd name="connsiteY267" fmla="*/ 644083 h 2005672"/>
                <a:gd name="connsiteX268" fmla="*/ 3203738 w 4011346"/>
                <a:gd name="connsiteY268" fmla="*/ 587350 h 2005672"/>
                <a:gd name="connsiteX269" fmla="*/ 3076923 w 4011346"/>
                <a:gd name="connsiteY269" fmla="*/ 594025 h 2005672"/>
                <a:gd name="connsiteX270" fmla="*/ 3043551 w 4011346"/>
                <a:gd name="connsiteY270" fmla="*/ 570664 h 2005672"/>
                <a:gd name="connsiteX271" fmla="*/ 3000167 w 4011346"/>
                <a:gd name="connsiteY271" fmla="*/ 523943 h 2005672"/>
                <a:gd name="connsiteX272" fmla="*/ 3013516 w 4011346"/>
                <a:gd name="connsiteY272" fmla="*/ 517269 h 2005672"/>
                <a:gd name="connsiteX273" fmla="*/ 3000167 w 4011346"/>
                <a:gd name="connsiteY273" fmla="*/ 497245 h 2005672"/>
                <a:gd name="connsiteX274" fmla="*/ 2970132 w 4011346"/>
                <a:gd name="connsiteY274" fmla="*/ 493908 h 2005672"/>
                <a:gd name="connsiteX275" fmla="*/ 2920073 w 4011346"/>
                <a:gd name="connsiteY275" fmla="*/ 540629 h 2005672"/>
                <a:gd name="connsiteX276" fmla="*/ 2920073 w 4011346"/>
                <a:gd name="connsiteY276" fmla="*/ 540629 h 2005672"/>
                <a:gd name="connsiteX277" fmla="*/ 2916736 w 4011346"/>
                <a:gd name="connsiteY277" fmla="*/ 490571 h 2005672"/>
                <a:gd name="connsiteX278" fmla="*/ 2936760 w 4011346"/>
                <a:gd name="connsiteY278" fmla="*/ 487234 h 2005672"/>
                <a:gd name="connsiteX279" fmla="*/ 2866678 w 4011346"/>
                <a:gd name="connsiteY279" fmla="*/ 457199 h 2005672"/>
                <a:gd name="connsiteX280" fmla="*/ 2813282 w 4011346"/>
                <a:gd name="connsiteY280" fmla="*/ 453861 h 2005672"/>
                <a:gd name="connsiteX281" fmla="*/ 2793259 w 4011346"/>
                <a:gd name="connsiteY281" fmla="*/ 477222 h 2005672"/>
                <a:gd name="connsiteX282" fmla="*/ 2743200 w 4011346"/>
                <a:gd name="connsiteY282" fmla="*/ 487234 h 2005672"/>
                <a:gd name="connsiteX283" fmla="*/ 2786584 w 4011346"/>
                <a:gd name="connsiteY283" fmla="*/ 497245 h 2005672"/>
                <a:gd name="connsiteX284" fmla="*/ 2763224 w 4011346"/>
                <a:gd name="connsiteY284" fmla="*/ 517269 h 2005672"/>
                <a:gd name="connsiteX285" fmla="*/ 2769898 w 4011346"/>
                <a:gd name="connsiteY285" fmla="*/ 567327 h 2005672"/>
                <a:gd name="connsiteX286" fmla="*/ 2749875 w 4011346"/>
                <a:gd name="connsiteY286" fmla="*/ 550641 h 2005672"/>
                <a:gd name="connsiteX287" fmla="*/ 2733189 w 4011346"/>
                <a:gd name="connsiteY287" fmla="*/ 563990 h 2005672"/>
                <a:gd name="connsiteX288" fmla="*/ 2666444 w 4011346"/>
                <a:gd name="connsiteY288" fmla="*/ 553978 h 2005672"/>
                <a:gd name="connsiteX289" fmla="*/ 2636409 w 4011346"/>
                <a:gd name="connsiteY289" fmla="*/ 563990 h 2005672"/>
                <a:gd name="connsiteX290" fmla="*/ 2603037 w 4011346"/>
                <a:gd name="connsiteY290" fmla="*/ 523943 h 2005672"/>
                <a:gd name="connsiteX291" fmla="*/ 2569665 w 4011346"/>
                <a:gd name="connsiteY291" fmla="*/ 607374 h 2005672"/>
                <a:gd name="connsiteX292" fmla="*/ 2552979 w 4011346"/>
                <a:gd name="connsiteY292" fmla="*/ 627397 h 2005672"/>
                <a:gd name="connsiteX293" fmla="*/ 2469548 w 4011346"/>
                <a:gd name="connsiteY293" fmla="*/ 490571 h 2005672"/>
                <a:gd name="connsiteX294" fmla="*/ 2446187 w 4011346"/>
                <a:gd name="connsiteY294" fmla="*/ 507257 h 2005672"/>
                <a:gd name="connsiteX295" fmla="*/ 2442850 w 4011346"/>
                <a:gd name="connsiteY295" fmla="*/ 473885 h 2005672"/>
                <a:gd name="connsiteX296" fmla="*/ 2449525 w 4011346"/>
                <a:gd name="connsiteY296" fmla="*/ 403803 h 2005672"/>
                <a:gd name="connsiteX297" fmla="*/ 2386117 w 4011346"/>
                <a:gd name="connsiteY297" fmla="*/ 377105 h 2005672"/>
                <a:gd name="connsiteX298" fmla="*/ 2369431 w 4011346"/>
                <a:gd name="connsiteY298" fmla="*/ 417152 h 2005672"/>
                <a:gd name="connsiteX299" fmla="*/ 2379443 w 4011346"/>
                <a:gd name="connsiteY299" fmla="*/ 440512 h 2005672"/>
                <a:gd name="connsiteX300" fmla="*/ 2376106 w 4011346"/>
                <a:gd name="connsiteY300" fmla="*/ 460536 h 2005672"/>
                <a:gd name="connsiteX301" fmla="*/ 2352745 w 4011346"/>
                <a:gd name="connsiteY301" fmla="*/ 437175 h 2005672"/>
                <a:gd name="connsiteX302" fmla="*/ 2316036 w 4011346"/>
                <a:gd name="connsiteY302" fmla="*/ 443850 h 2005672"/>
                <a:gd name="connsiteX303" fmla="*/ 2272652 w 4011346"/>
                <a:gd name="connsiteY303" fmla="*/ 430501 h 2005672"/>
                <a:gd name="connsiteX304" fmla="*/ 2245954 w 4011346"/>
                <a:gd name="connsiteY304" fmla="*/ 390454 h 2005672"/>
                <a:gd name="connsiteX305" fmla="*/ 2209244 w 4011346"/>
                <a:gd name="connsiteY305" fmla="*/ 387117 h 2005672"/>
                <a:gd name="connsiteX306" fmla="*/ 2159186 w 4011346"/>
                <a:gd name="connsiteY306" fmla="*/ 377105 h 2005672"/>
                <a:gd name="connsiteX307" fmla="*/ 2132488 w 4011346"/>
                <a:gd name="connsiteY307" fmla="*/ 393791 h 2005672"/>
                <a:gd name="connsiteX308" fmla="*/ 2115802 w 4011346"/>
                <a:gd name="connsiteY308" fmla="*/ 407140 h 2005672"/>
                <a:gd name="connsiteX309" fmla="*/ 2115802 w 4011346"/>
                <a:gd name="connsiteY309" fmla="*/ 377105 h 2005672"/>
                <a:gd name="connsiteX310" fmla="*/ 2082430 w 4011346"/>
                <a:gd name="connsiteY310" fmla="*/ 373768 h 2005672"/>
                <a:gd name="connsiteX311" fmla="*/ 2045720 w 4011346"/>
                <a:gd name="connsiteY311" fmla="*/ 347070 h 2005672"/>
                <a:gd name="connsiteX312" fmla="*/ 2025697 w 4011346"/>
                <a:gd name="connsiteY312" fmla="*/ 377105 h 2005672"/>
                <a:gd name="connsiteX313" fmla="*/ 2055732 w 4011346"/>
                <a:gd name="connsiteY313" fmla="*/ 373768 h 2005672"/>
                <a:gd name="connsiteX314" fmla="*/ 2045720 w 4011346"/>
                <a:gd name="connsiteY314" fmla="*/ 400466 h 2005672"/>
                <a:gd name="connsiteX315" fmla="*/ 1988987 w 4011346"/>
                <a:gd name="connsiteY315" fmla="*/ 420489 h 2005672"/>
                <a:gd name="connsiteX316" fmla="*/ 1935592 w 4011346"/>
                <a:gd name="connsiteY316" fmla="*/ 430501 h 2005672"/>
                <a:gd name="connsiteX317" fmla="*/ 1995662 w 4011346"/>
                <a:gd name="connsiteY317" fmla="*/ 373768 h 2005672"/>
                <a:gd name="connsiteX318" fmla="*/ 2055732 w 4011346"/>
                <a:gd name="connsiteY318" fmla="*/ 303686 h 2005672"/>
                <a:gd name="connsiteX319" fmla="*/ 2055732 w 4011346"/>
                <a:gd name="connsiteY319" fmla="*/ 303686 h 2005672"/>
                <a:gd name="connsiteX320" fmla="*/ 1888870 w 4011346"/>
                <a:gd name="connsiteY320" fmla="*/ 0 h 2005672"/>
                <a:gd name="connsiteX321" fmla="*/ 1835474 w 4011346"/>
                <a:gd name="connsiteY321" fmla="*/ 26698 h 2005672"/>
                <a:gd name="connsiteX322" fmla="*/ 1838812 w 4011346"/>
                <a:gd name="connsiteY322" fmla="*/ 60070 h 2005672"/>
                <a:gd name="connsiteX323" fmla="*/ 1838813 w 4011346"/>
                <a:gd name="connsiteY323" fmla="*/ 120139 h 2005672"/>
                <a:gd name="connsiteX324" fmla="*/ 1782079 w 4011346"/>
                <a:gd name="connsiteY324" fmla="*/ 106790 h 2005672"/>
                <a:gd name="connsiteX325" fmla="*/ 1768731 w 4011346"/>
                <a:gd name="connsiteY325" fmla="*/ 153512 h 2005672"/>
                <a:gd name="connsiteX326" fmla="*/ 1705322 w 4011346"/>
                <a:gd name="connsiteY326" fmla="*/ 176872 h 2005672"/>
                <a:gd name="connsiteX327" fmla="*/ 1685300 w 4011346"/>
                <a:gd name="connsiteY327" fmla="*/ 150174 h 2005672"/>
                <a:gd name="connsiteX328" fmla="*/ 1615218 w 4011346"/>
                <a:gd name="connsiteY328" fmla="*/ 153512 h 2005672"/>
                <a:gd name="connsiteX329" fmla="*/ 1638579 w 4011346"/>
                <a:gd name="connsiteY329" fmla="*/ 183547 h 2005672"/>
                <a:gd name="connsiteX330" fmla="*/ 1528449 w 4011346"/>
                <a:gd name="connsiteY330" fmla="*/ 210243 h 2005672"/>
                <a:gd name="connsiteX331" fmla="*/ 1465043 w 4011346"/>
                <a:gd name="connsiteY331" fmla="*/ 293674 h 2005672"/>
                <a:gd name="connsiteX332" fmla="*/ 1448357 w 4011346"/>
                <a:gd name="connsiteY332" fmla="*/ 320372 h 2005672"/>
                <a:gd name="connsiteX333" fmla="*/ 1481729 w 4011346"/>
                <a:gd name="connsiteY333" fmla="*/ 353745 h 2005672"/>
                <a:gd name="connsiteX334" fmla="*/ 1481729 w 4011346"/>
                <a:gd name="connsiteY334" fmla="*/ 383780 h 2005672"/>
                <a:gd name="connsiteX335" fmla="*/ 1458368 w 4011346"/>
                <a:gd name="connsiteY335" fmla="*/ 387117 h 2005672"/>
                <a:gd name="connsiteX336" fmla="*/ 1458368 w 4011346"/>
                <a:gd name="connsiteY336" fmla="*/ 367093 h 2005672"/>
                <a:gd name="connsiteX337" fmla="*/ 1418322 w 4011346"/>
                <a:gd name="connsiteY337" fmla="*/ 377105 h 2005672"/>
                <a:gd name="connsiteX338" fmla="*/ 1368263 w 4011346"/>
                <a:gd name="connsiteY338" fmla="*/ 383780 h 2005672"/>
                <a:gd name="connsiteX339" fmla="*/ 1321542 w 4011346"/>
                <a:gd name="connsiteY339" fmla="*/ 390454 h 2005672"/>
                <a:gd name="connsiteX340" fmla="*/ 1318205 w 4011346"/>
                <a:gd name="connsiteY340" fmla="*/ 477222 h 2005672"/>
                <a:gd name="connsiteX341" fmla="*/ 1358252 w 4011346"/>
                <a:gd name="connsiteY341" fmla="*/ 500583 h 2005672"/>
                <a:gd name="connsiteX342" fmla="*/ 1374938 w 4011346"/>
                <a:gd name="connsiteY342" fmla="*/ 530618 h 2005672"/>
                <a:gd name="connsiteX343" fmla="*/ 1384949 w 4011346"/>
                <a:gd name="connsiteY343" fmla="*/ 553978 h 2005672"/>
                <a:gd name="connsiteX344" fmla="*/ 1394961 w 4011346"/>
                <a:gd name="connsiteY344" fmla="*/ 604037 h 2005672"/>
                <a:gd name="connsiteX345" fmla="*/ 1384949 w 4011346"/>
                <a:gd name="connsiteY345" fmla="*/ 634072 h 2005672"/>
                <a:gd name="connsiteX346" fmla="*/ 1358252 w 4011346"/>
                <a:gd name="connsiteY346" fmla="*/ 600699 h 2005672"/>
                <a:gd name="connsiteX347" fmla="*/ 1361589 w 4011346"/>
                <a:gd name="connsiteY347" fmla="*/ 570664 h 2005672"/>
                <a:gd name="connsiteX348" fmla="*/ 1351577 w 4011346"/>
                <a:gd name="connsiteY348" fmla="*/ 530618 h 2005672"/>
                <a:gd name="connsiteX349" fmla="*/ 1328217 w 4011346"/>
                <a:gd name="connsiteY349" fmla="*/ 537292 h 2005672"/>
                <a:gd name="connsiteX350" fmla="*/ 1281495 w 4011346"/>
                <a:gd name="connsiteY350" fmla="*/ 500583 h 2005672"/>
                <a:gd name="connsiteX351" fmla="*/ 1241449 w 4011346"/>
                <a:gd name="connsiteY351" fmla="*/ 497245 h 2005672"/>
                <a:gd name="connsiteX352" fmla="*/ 1241449 w 4011346"/>
                <a:gd name="connsiteY352" fmla="*/ 543966 h 2005672"/>
                <a:gd name="connsiteX353" fmla="*/ 1201402 w 4011346"/>
                <a:gd name="connsiteY353" fmla="*/ 523943 h 2005672"/>
                <a:gd name="connsiteX354" fmla="*/ 1228100 w 4011346"/>
                <a:gd name="connsiteY354" fmla="*/ 574001 h 2005672"/>
                <a:gd name="connsiteX355" fmla="*/ 1258135 w 4011346"/>
                <a:gd name="connsiteY355" fmla="*/ 584013 h 2005672"/>
                <a:gd name="connsiteX356" fmla="*/ 1258135 w 4011346"/>
                <a:gd name="connsiteY356" fmla="*/ 604037 h 2005672"/>
                <a:gd name="connsiteX357" fmla="*/ 1198065 w 4011346"/>
                <a:gd name="connsiteY357" fmla="*/ 580676 h 2005672"/>
                <a:gd name="connsiteX358" fmla="*/ 1181379 w 4011346"/>
                <a:gd name="connsiteY358" fmla="*/ 580676 h 2005672"/>
                <a:gd name="connsiteX359" fmla="*/ 1178041 w 4011346"/>
                <a:gd name="connsiteY359" fmla="*/ 537292 h 2005672"/>
                <a:gd name="connsiteX360" fmla="*/ 1171367 w 4011346"/>
                <a:gd name="connsiteY360" fmla="*/ 450524 h 2005672"/>
                <a:gd name="connsiteX361" fmla="*/ 1161355 w 4011346"/>
                <a:gd name="connsiteY361" fmla="*/ 520606 h 2005672"/>
                <a:gd name="connsiteX362" fmla="*/ 1137995 w 4011346"/>
                <a:gd name="connsiteY362" fmla="*/ 550641 h 2005672"/>
                <a:gd name="connsiteX363" fmla="*/ 1158018 w 4011346"/>
                <a:gd name="connsiteY363" fmla="*/ 597362 h 2005672"/>
                <a:gd name="connsiteX364" fmla="*/ 1158018 w 4011346"/>
                <a:gd name="connsiteY364" fmla="*/ 630734 h 2005672"/>
                <a:gd name="connsiteX365" fmla="*/ 1141332 w 4011346"/>
                <a:gd name="connsiteY365" fmla="*/ 680793 h 2005672"/>
                <a:gd name="connsiteX366" fmla="*/ 1154681 w 4011346"/>
                <a:gd name="connsiteY366" fmla="*/ 714165 h 2005672"/>
                <a:gd name="connsiteX367" fmla="*/ 1184716 w 4011346"/>
                <a:gd name="connsiteY367" fmla="*/ 720839 h 2005672"/>
                <a:gd name="connsiteX368" fmla="*/ 1221425 w 4011346"/>
                <a:gd name="connsiteY368" fmla="*/ 727514 h 2005672"/>
                <a:gd name="connsiteX369" fmla="*/ 1241449 w 4011346"/>
                <a:gd name="connsiteY369" fmla="*/ 750874 h 2005672"/>
                <a:gd name="connsiteX370" fmla="*/ 1258135 w 4011346"/>
                <a:gd name="connsiteY370" fmla="*/ 794258 h 2005672"/>
                <a:gd name="connsiteX371" fmla="*/ 1258135 w 4011346"/>
                <a:gd name="connsiteY371" fmla="*/ 794258 h 2005672"/>
                <a:gd name="connsiteX372" fmla="*/ 1254798 w 4011346"/>
                <a:gd name="connsiteY372" fmla="*/ 827631 h 2005672"/>
                <a:gd name="connsiteX373" fmla="*/ 1274821 w 4011346"/>
                <a:gd name="connsiteY373" fmla="*/ 847654 h 2005672"/>
                <a:gd name="connsiteX374" fmla="*/ 1244786 w 4011346"/>
                <a:gd name="connsiteY374" fmla="*/ 854329 h 2005672"/>
                <a:gd name="connsiteX375" fmla="*/ 1224763 w 4011346"/>
                <a:gd name="connsiteY375" fmla="*/ 814282 h 2005672"/>
                <a:gd name="connsiteX376" fmla="*/ 1224763 w 4011346"/>
                <a:gd name="connsiteY376" fmla="*/ 774235 h 2005672"/>
                <a:gd name="connsiteX377" fmla="*/ 1194727 w 4011346"/>
                <a:gd name="connsiteY377" fmla="*/ 737526 h 2005672"/>
                <a:gd name="connsiteX378" fmla="*/ 1164692 w 4011346"/>
                <a:gd name="connsiteY378" fmla="*/ 780910 h 2005672"/>
                <a:gd name="connsiteX379" fmla="*/ 1178041 w 4011346"/>
                <a:gd name="connsiteY379" fmla="*/ 824293 h 2005672"/>
                <a:gd name="connsiteX380" fmla="*/ 1137995 w 4011346"/>
                <a:gd name="connsiteY380" fmla="*/ 881026 h 2005672"/>
                <a:gd name="connsiteX381" fmla="*/ 1097948 w 4011346"/>
                <a:gd name="connsiteY381" fmla="*/ 937759 h 2005672"/>
                <a:gd name="connsiteX382" fmla="*/ 1007843 w 4011346"/>
                <a:gd name="connsiteY382" fmla="*/ 901050 h 2005672"/>
                <a:gd name="connsiteX383" fmla="*/ 1074587 w 4011346"/>
                <a:gd name="connsiteY383" fmla="*/ 897712 h 2005672"/>
                <a:gd name="connsiteX384" fmla="*/ 1107960 w 4011346"/>
                <a:gd name="connsiteY384" fmla="*/ 834305 h 2005672"/>
                <a:gd name="connsiteX385" fmla="*/ 1121309 w 4011346"/>
                <a:gd name="connsiteY385" fmla="*/ 790921 h 2005672"/>
                <a:gd name="connsiteX386" fmla="*/ 1127983 w 4011346"/>
                <a:gd name="connsiteY386" fmla="*/ 757549 h 2005672"/>
                <a:gd name="connsiteX387" fmla="*/ 1117971 w 4011346"/>
                <a:gd name="connsiteY387" fmla="*/ 740863 h 2005672"/>
                <a:gd name="connsiteX388" fmla="*/ 1114634 w 4011346"/>
                <a:gd name="connsiteY388" fmla="*/ 690804 h 2005672"/>
                <a:gd name="connsiteX389" fmla="*/ 1104622 w 4011346"/>
                <a:gd name="connsiteY389" fmla="*/ 610711 h 2005672"/>
                <a:gd name="connsiteX390" fmla="*/ 1101285 w 4011346"/>
                <a:gd name="connsiteY390" fmla="*/ 550641 h 2005672"/>
                <a:gd name="connsiteX391" fmla="*/ 1124646 w 4011346"/>
                <a:gd name="connsiteY391" fmla="*/ 457199 h 2005672"/>
                <a:gd name="connsiteX392" fmla="*/ 1031203 w 4011346"/>
                <a:gd name="connsiteY392" fmla="*/ 447187 h 2005672"/>
                <a:gd name="connsiteX393" fmla="*/ 1014517 w 4011346"/>
                <a:gd name="connsiteY393" fmla="*/ 503920 h 2005672"/>
                <a:gd name="connsiteX394" fmla="*/ 1024529 w 4011346"/>
                <a:gd name="connsiteY394" fmla="*/ 550641 h 2005672"/>
                <a:gd name="connsiteX395" fmla="*/ 981145 w 4011346"/>
                <a:gd name="connsiteY395" fmla="*/ 604037 h 2005672"/>
                <a:gd name="connsiteX396" fmla="*/ 991157 w 4011346"/>
                <a:gd name="connsiteY396" fmla="*/ 640746 h 2005672"/>
                <a:gd name="connsiteX397" fmla="*/ 981145 w 4011346"/>
                <a:gd name="connsiteY397" fmla="*/ 687467 h 2005672"/>
                <a:gd name="connsiteX398" fmla="*/ 1001168 w 4011346"/>
                <a:gd name="connsiteY398" fmla="*/ 710828 h 2005672"/>
                <a:gd name="connsiteX399" fmla="*/ 1017854 w 4011346"/>
                <a:gd name="connsiteY399" fmla="*/ 757549 h 2005672"/>
                <a:gd name="connsiteX400" fmla="*/ 1047890 w 4011346"/>
                <a:gd name="connsiteY400" fmla="*/ 744200 h 2005672"/>
                <a:gd name="connsiteX401" fmla="*/ 1014517 w 4011346"/>
                <a:gd name="connsiteY401" fmla="*/ 797596 h 2005672"/>
                <a:gd name="connsiteX402" fmla="*/ 957784 w 4011346"/>
                <a:gd name="connsiteY402" fmla="*/ 744200 h 2005672"/>
                <a:gd name="connsiteX403" fmla="*/ 884365 w 4011346"/>
                <a:gd name="connsiteY403" fmla="*/ 707491 h 2005672"/>
                <a:gd name="connsiteX404" fmla="*/ 824295 w 4011346"/>
                <a:gd name="connsiteY404" fmla="*/ 684130 h 2005672"/>
                <a:gd name="connsiteX405" fmla="*/ 810946 w 4011346"/>
                <a:gd name="connsiteY405" fmla="*/ 720839 h 2005672"/>
                <a:gd name="connsiteX406" fmla="*/ 827633 w 4011346"/>
                <a:gd name="connsiteY406" fmla="*/ 757549 h 2005672"/>
                <a:gd name="connsiteX407" fmla="*/ 814284 w 4011346"/>
                <a:gd name="connsiteY407" fmla="*/ 780910 h 2005672"/>
                <a:gd name="connsiteX408" fmla="*/ 800935 w 4011346"/>
                <a:gd name="connsiteY408" fmla="*/ 797596 h 2005672"/>
                <a:gd name="connsiteX409" fmla="*/ 770900 w 4011346"/>
                <a:gd name="connsiteY409" fmla="*/ 740863 h 2005672"/>
                <a:gd name="connsiteX410" fmla="*/ 744202 w 4011346"/>
                <a:gd name="connsiteY410" fmla="*/ 777572 h 2005672"/>
                <a:gd name="connsiteX411" fmla="*/ 707492 w 4011346"/>
                <a:gd name="connsiteY411" fmla="*/ 770898 h 2005672"/>
                <a:gd name="connsiteX412" fmla="*/ 654097 w 4011346"/>
                <a:gd name="connsiteY412" fmla="*/ 807607 h 2005672"/>
                <a:gd name="connsiteX413" fmla="*/ 644085 w 4011346"/>
                <a:gd name="connsiteY413" fmla="*/ 784247 h 2005672"/>
                <a:gd name="connsiteX414" fmla="*/ 654097 w 4011346"/>
                <a:gd name="connsiteY414" fmla="*/ 747537 h 2005672"/>
                <a:gd name="connsiteX415" fmla="*/ 614050 w 4011346"/>
                <a:gd name="connsiteY415" fmla="*/ 784247 h 2005672"/>
                <a:gd name="connsiteX416" fmla="*/ 594027 w 4011346"/>
                <a:gd name="connsiteY416" fmla="*/ 784247 h 2005672"/>
                <a:gd name="connsiteX417" fmla="*/ 533957 w 4011346"/>
                <a:gd name="connsiteY417" fmla="*/ 817619 h 2005672"/>
                <a:gd name="connsiteX418" fmla="*/ 510596 w 4011346"/>
                <a:gd name="connsiteY418" fmla="*/ 840980 h 2005672"/>
                <a:gd name="connsiteX419" fmla="*/ 500584 w 4011346"/>
                <a:gd name="connsiteY419" fmla="*/ 887701 h 2005672"/>
                <a:gd name="connsiteX420" fmla="*/ 450526 w 4011346"/>
                <a:gd name="connsiteY420" fmla="*/ 874352 h 2005672"/>
                <a:gd name="connsiteX421" fmla="*/ 433840 w 4011346"/>
                <a:gd name="connsiteY421" fmla="*/ 837642 h 2005672"/>
                <a:gd name="connsiteX422" fmla="*/ 467212 w 4011346"/>
                <a:gd name="connsiteY422" fmla="*/ 807607 h 2005672"/>
                <a:gd name="connsiteX423" fmla="*/ 453863 w 4011346"/>
                <a:gd name="connsiteY423" fmla="*/ 784247 h 2005672"/>
                <a:gd name="connsiteX424" fmla="*/ 390456 w 4011346"/>
                <a:gd name="connsiteY424" fmla="*/ 754212 h 2005672"/>
                <a:gd name="connsiteX425" fmla="*/ 417154 w 4011346"/>
                <a:gd name="connsiteY425" fmla="*/ 804270 h 2005672"/>
                <a:gd name="connsiteX426" fmla="*/ 407142 w 4011346"/>
                <a:gd name="connsiteY426" fmla="*/ 847654 h 2005672"/>
                <a:gd name="connsiteX427" fmla="*/ 413817 w 4011346"/>
                <a:gd name="connsiteY427" fmla="*/ 884364 h 2005672"/>
                <a:gd name="connsiteX428" fmla="*/ 427165 w 4011346"/>
                <a:gd name="connsiteY428" fmla="*/ 907724 h 2005672"/>
                <a:gd name="connsiteX429" fmla="*/ 413817 w 4011346"/>
                <a:gd name="connsiteY429" fmla="*/ 937759 h 2005672"/>
                <a:gd name="connsiteX430" fmla="*/ 390456 w 4011346"/>
                <a:gd name="connsiteY430" fmla="*/ 914399 h 2005672"/>
                <a:gd name="connsiteX431" fmla="*/ 360421 w 4011346"/>
                <a:gd name="connsiteY431" fmla="*/ 911061 h 2005672"/>
                <a:gd name="connsiteX432" fmla="*/ 333723 w 4011346"/>
                <a:gd name="connsiteY432" fmla="*/ 951108 h 2005672"/>
                <a:gd name="connsiteX433" fmla="*/ 307025 w 4011346"/>
                <a:gd name="connsiteY433" fmla="*/ 971131 h 2005672"/>
                <a:gd name="connsiteX434" fmla="*/ 320374 w 4011346"/>
                <a:gd name="connsiteY434" fmla="*/ 997829 h 2005672"/>
                <a:gd name="connsiteX435" fmla="*/ 303688 w 4011346"/>
                <a:gd name="connsiteY435" fmla="*/ 1021190 h 2005672"/>
                <a:gd name="connsiteX436" fmla="*/ 233606 w 4011346"/>
                <a:gd name="connsiteY436" fmla="*/ 984480 h 2005672"/>
                <a:gd name="connsiteX437" fmla="*/ 243618 w 4011346"/>
                <a:gd name="connsiteY437" fmla="*/ 1034539 h 2005672"/>
                <a:gd name="connsiteX438" fmla="*/ 263641 w 4011346"/>
                <a:gd name="connsiteY438" fmla="*/ 1054562 h 2005672"/>
                <a:gd name="connsiteX439" fmla="*/ 250292 w 4011346"/>
                <a:gd name="connsiteY439" fmla="*/ 1067911 h 2005672"/>
                <a:gd name="connsiteX440" fmla="*/ 193560 w 4011346"/>
                <a:gd name="connsiteY440" fmla="*/ 1031201 h 2005672"/>
                <a:gd name="connsiteX441" fmla="*/ 170199 w 4011346"/>
                <a:gd name="connsiteY441" fmla="*/ 991155 h 2005672"/>
                <a:gd name="connsiteX442" fmla="*/ 170199 w 4011346"/>
                <a:gd name="connsiteY442" fmla="*/ 944434 h 2005672"/>
                <a:gd name="connsiteX443" fmla="*/ 133490 w 4011346"/>
                <a:gd name="connsiteY443" fmla="*/ 867677 h 2005672"/>
                <a:gd name="connsiteX444" fmla="*/ 196897 w 4011346"/>
                <a:gd name="connsiteY444" fmla="*/ 897712 h 2005672"/>
                <a:gd name="connsiteX445" fmla="*/ 256967 w 4011346"/>
                <a:gd name="connsiteY445" fmla="*/ 927747 h 2005672"/>
                <a:gd name="connsiteX446" fmla="*/ 293676 w 4011346"/>
                <a:gd name="connsiteY446" fmla="*/ 931085 h 2005672"/>
                <a:gd name="connsiteX447" fmla="*/ 327049 w 4011346"/>
                <a:gd name="connsiteY447" fmla="*/ 901050 h 2005672"/>
                <a:gd name="connsiteX448" fmla="*/ 343735 w 4011346"/>
                <a:gd name="connsiteY448" fmla="*/ 864340 h 2005672"/>
                <a:gd name="connsiteX449" fmla="*/ 333723 w 4011346"/>
                <a:gd name="connsiteY449" fmla="*/ 814282 h 2005672"/>
                <a:gd name="connsiteX450" fmla="*/ 290339 w 4011346"/>
                <a:gd name="connsiteY450" fmla="*/ 794258 h 2005672"/>
                <a:gd name="connsiteX451" fmla="*/ 236944 w 4011346"/>
                <a:gd name="connsiteY451" fmla="*/ 747537 h 2005672"/>
                <a:gd name="connsiteX452" fmla="*/ 133490 w 4011346"/>
                <a:gd name="connsiteY452" fmla="*/ 690804 h 2005672"/>
                <a:gd name="connsiteX0" fmla="*/ 133490 w 4011346"/>
                <a:gd name="connsiteY0" fmla="*/ 690804 h 2005672"/>
                <a:gd name="connsiteX1" fmla="*/ 46722 w 4011346"/>
                <a:gd name="connsiteY1" fmla="*/ 720839 h 2005672"/>
                <a:gd name="connsiteX2" fmla="*/ 33373 w 4011346"/>
                <a:gd name="connsiteY2" fmla="*/ 750874 h 2005672"/>
                <a:gd name="connsiteX3" fmla="*/ 43384 w 4011346"/>
                <a:gd name="connsiteY3" fmla="*/ 780910 h 2005672"/>
                <a:gd name="connsiteX4" fmla="*/ 60071 w 4011346"/>
                <a:gd name="connsiteY4" fmla="*/ 807607 h 2005672"/>
                <a:gd name="connsiteX5" fmla="*/ 73419 w 4011346"/>
                <a:gd name="connsiteY5" fmla="*/ 837642 h 2005672"/>
                <a:gd name="connsiteX6" fmla="*/ 56733 w 4011346"/>
                <a:gd name="connsiteY6" fmla="*/ 861003 h 2005672"/>
                <a:gd name="connsiteX7" fmla="*/ 76757 w 4011346"/>
                <a:gd name="connsiteY7" fmla="*/ 941096 h 2005672"/>
                <a:gd name="connsiteX8" fmla="*/ 66745 w 4011346"/>
                <a:gd name="connsiteY8" fmla="*/ 957783 h 2005672"/>
                <a:gd name="connsiteX9" fmla="*/ 70082 w 4011346"/>
                <a:gd name="connsiteY9" fmla="*/ 984480 h 2005672"/>
                <a:gd name="connsiteX10" fmla="*/ 70082 w 4011346"/>
                <a:gd name="connsiteY10" fmla="*/ 1024527 h 2005672"/>
                <a:gd name="connsiteX11" fmla="*/ 80094 w 4011346"/>
                <a:gd name="connsiteY11" fmla="*/ 1044550 h 2005672"/>
                <a:gd name="connsiteX12" fmla="*/ 76757 w 4011346"/>
                <a:gd name="connsiteY12" fmla="*/ 1067911 h 2005672"/>
                <a:gd name="connsiteX13" fmla="*/ 106792 w 4011346"/>
                <a:gd name="connsiteY13" fmla="*/ 1101283 h 2005672"/>
                <a:gd name="connsiteX14" fmla="*/ 106792 w 4011346"/>
                <a:gd name="connsiteY14" fmla="*/ 1131318 h 2005672"/>
                <a:gd name="connsiteX15" fmla="*/ 13349 w 4011346"/>
                <a:gd name="connsiteY15" fmla="*/ 1221423 h 2005672"/>
                <a:gd name="connsiteX16" fmla="*/ 33373 w 4011346"/>
                <a:gd name="connsiteY16" fmla="*/ 1254796 h 2005672"/>
                <a:gd name="connsiteX17" fmla="*/ 33373 w 4011346"/>
                <a:gd name="connsiteY17" fmla="*/ 1254796 h 2005672"/>
                <a:gd name="connsiteX18" fmla="*/ 16687 w 4011346"/>
                <a:gd name="connsiteY18" fmla="*/ 1284831 h 2005672"/>
                <a:gd name="connsiteX19" fmla="*/ 3338 w 4011346"/>
                <a:gd name="connsiteY19" fmla="*/ 1314866 h 2005672"/>
                <a:gd name="connsiteX20" fmla="*/ 0 w 4011346"/>
                <a:gd name="connsiteY20" fmla="*/ 1374936 h 2005672"/>
                <a:gd name="connsiteX21" fmla="*/ 16687 w 4011346"/>
                <a:gd name="connsiteY21" fmla="*/ 1418320 h 2005672"/>
                <a:gd name="connsiteX22" fmla="*/ 20024 w 4011346"/>
                <a:gd name="connsiteY22" fmla="*/ 1451692 h 2005672"/>
                <a:gd name="connsiteX23" fmla="*/ 56733 w 4011346"/>
                <a:gd name="connsiteY23" fmla="*/ 1461704 h 2005672"/>
                <a:gd name="connsiteX24" fmla="*/ 116803 w 4011346"/>
                <a:gd name="connsiteY24" fmla="*/ 1548472 h 2005672"/>
                <a:gd name="connsiteX25" fmla="*/ 96780 w 4011346"/>
                <a:gd name="connsiteY25" fmla="*/ 1571832 h 2005672"/>
                <a:gd name="connsiteX26" fmla="*/ 93443 w 4011346"/>
                <a:gd name="connsiteY26" fmla="*/ 1601867 h 2005672"/>
                <a:gd name="connsiteX27" fmla="*/ 120141 w 4011346"/>
                <a:gd name="connsiteY27" fmla="*/ 1605204 h 2005672"/>
                <a:gd name="connsiteX28" fmla="*/ 160187 w 4011346"/>
                <a:gd name="connsiteY28" fmla="*/ 1618553 h 2005672"/>
                <a:gd name="connsiteX29" fmla="*/ 186885 w 4011346"/>
                <a:gd name="connsiteY29" fmla="*/ 1631902 h 2005672"/>
                <a:gd name="connsiteX30" fmla="*/ 213583 w 4011346"/>
                <a:gd name="connsiteY30" fmla="*/ 1661937 h 2005672"/>
                <a:gd name="connsiteX31" fmla="*/ 243618 w 4011346"/>
                <a:gd name="connsiteY31" fmla="*/ 1665274 h 2005672"/>
                <a:gd name="connsiteX32" fmla="*/ 287002 w 4011346"/>
                <a:gd name="connsiteY32" fmla="*/ 1695310 h 2005672"/>
                <a:gd name="connsiteX33" fmla="*/ 310363 w 4011346"/>
                <a:gd name="connsiteY33" fmla="*/ 1705321 h 2005672"/>
                <a:gd name="connsiteX34" fmla="*/ 310363 w 4011346"/>
                <a:gd name="connsiteY34" fmla="*/ 1742031 h 2005672"/>
                <a:gd name="connsiteX35" fmla="*/ 270316 w 4011346"/>
                <a:gd name="connsiteY35" fmla="*/ 1782077 h 2005672"/>
                <a:gd name="connsiteX36" fmla="*/ 280327 w 4011346"/>
                <a:gd name="connsiteY36" fmla="*/ 1805438 h 2005672"/>
                <a:gd name="connsiteX37" fmla="*/ 273653 w 4011346"/>
                <a:gd name="connsiteY37" fmla="*/ 1825461 h 2005672"/>
                <a:gd name="connsiteX38" fmla="*/ 266979 w 4011346"/>
                <a:gd name="connsiteY38" fmla="*/ 1842147 h 2005672"/>
                <a:gd name="connsiteX39" fmla="*/ 240281 w 4011346"/>
                <a:gd name="connsiteY39" fmla="*/ 1882194 h 2005672"/>
                <a:gd name="connsiteX40" fmla="*/ 307025 w 4011346"/>
                <a:gd name="connsiteY40" fmla="*/ 1918904 h 2005672"/>
                <a:gd name="connsiteX41" fmla="*/ 337060 w 4011346"/>
                <a:gd name="connsiteY41" fmla="*/ 1925578 h 2005672"/>
                <a:gd name="connsiteX42" fmla="*/ 360421 w 4011346"/>
                <a:gd name="connsiteY42" fmla="*/ 1932253 h 2005672"/>
                <a:gd name="connsiteX43" fmla="*/ 380444 w 4011346"/>
                <a:gd name="connsiteY43" fmla="*/ 1938927 h 2005672"/>
                <a:gd name="connsiteX44" fmla="*/ 407142 w 4011346"/>
                <a:gd name="connsiteY44" fmla="*/ 1958950 h 2005672"/>
                <a:gd name="connsiteX45" fmla="*/ 437177 w 4011346"/>
                <a:gd name="connsiteY45" fmla="*/ 1955613 h 2005672"/>
                <a:gd name="connsiteX46" fmla="*/ 507259 w 4011346"/>
                <a:gd name="connsiteY46" fmla="*/ 2005672 h 2005672"/>
                <a:gd name="connsiteX47" fmla="*/ 517271 w 4011346"/>
                <a:gd name="connsiteY47" fmla="*/ 1992323 h 2005672"/>
                <a:gd name="connsiteX48" fmla="*/ 507259 w 4011346"/>
                <a:gd name="connsiteY48" fmla="*/ 1952276 h 2005672"/>
                <a:gd name="connsiteX49" fmla="*/ 500584 w 4011346"/>
                <a:gd name="connsiteY49" fmla="*/ 1918904 h 2005672"/>
                <a:gd name="connsiteX50" fmla="*/ 483898 w 4011346"/>
                <a:gd name="connsiteY50" fmla="*/ 1875520 h 2005672"/>
                <a:gd name="connsiteX51" fmla="*/ 513933 w 4011346"/>
                <a:gd name="connsiteY51" fmla="*/ 1855496 h 2005672"/>
                <a:gd name="connsiteX52" fmla="*/ 547306 w 4011346"/>
                <a:gd name="connsiteY52" fmla="*/ 1832136 h 2005672"/>
                <a:gd name="connsiteX53" fmla="*/ 527282 w 4011346"/>
                <a:gd name="connsiteY53" fmla="*/ 1815450 h 2005672"/>
                <a:gd name="connsiteX54" fmla="*/ 517271 w 4011346"/>
                <a:gd name="connsiteY54" fmla="*/ 1782077 h 2005672"/>
                <a:gd name="connsiteX55" fmla="*/ 480561 w 4011346"/>
                <a:gd name="connsiteY55" fmla="*/ 1765391 h 2005672"/>
                <a:gd name="connsiteX56" fmla="*/ 470549 w 4011346"/>
                <a:gd name="connsiteY56" fmla="*/ 1745368 h 2005672"/>
                <a:gd name="connsiteX57" fmla="*/ 480561 w 4011346"/>
                <a:gd name="connsiteY57" fmla="*/ 1715333 h 2005672"/>
                <a:gd name="connsiteX58" fmla="*/ 490573 w 4011346"/>
                <a:gd name="connsiteY58" fmla="*/ 1675286 h 2005672"/>
                <a:gd name="connsiteX59" fmla="*/ 513933 w 4011346"/>
                <a:gd name="connsiteY59" fmla="*/ 1695310 h 2005672"/>
                <a:gd name="connsiteX60" fmla="*/ 520608 w 4011346"/>
                <a:gd name="connsiteY60" fmla="*/ 1678623 h 2005672"/>
                <a:gd name="connsiteX61" fmla="*/ 543968 w 4011346"/>
                <a:gd name="connsiteY61" fmla="*/ 1641914 h 2005672"/>
                <a:gd name="connsiteX62" fmla="*/ 574003 w 4011346"/>
                <a:gd name="connsiteY62" fmla="*/ 1625228 h 2005672"/>
                <a:gd name="connsiteX63" fmla="*/ 590690 w 4011346"/>
                <a:gd name="connsiteY63" fmla="*/ 1638577 h 2005672"/>
                <a:gd name="connsiteX64" fmla="*/ 610713 w 4011346"/>
                <a:gd name="connsiteY64" fmla="*/ 1611879 h 2005672"/>
                <a:gd name="connsiteX65" fmla="*/ 630736 w 4011346"/>
                <a:gd name="connsiteY65" fmla="*/ 1638577 h 2005672"/>
                <a:gd name="connsiteX66" fmla="*/ 657434 w 4011346"/>
                <a:gd name="connsiteY66" fmla="*/ 1661937 h 2005672"/>
                <a:gd name="connsiteX67" fmla="*/ 674120 w 4011346"/>
                <a:gd name="connsiteY67" fmla="*/ 1668612 h 2005672"/>
                <a:gd name="connsiteX68" fmla="*/ 697481 w 4011346"/>
                <a:gd name="connsiteY68" fmla="*/ 1668612 h 2005672"/>
                <a:gd name="connsiteX69" fmla="*/ 717504 w 4011346"/>
                <a:gd name="connsiteY69" fmla="*/ 1655263 h 2005672"/>
                <a:gd name="connsiteX70" fmla="*/ 744202 w 4011346"/>
                <a:gd name="connsiteY70" fmla="*/ 1655263 h 2005672"/>
                <a:gd name="connsiteX71" fmla="*/ 760888 w 4011346"/>
                <a:gd name="connsiteY71" fmla="*/ 1651926 h 2005672"/>
                <a:gd name="connsiteX72" fmla="*/ 790923 w 4011346"/>
                <a:gd name="connsiteY72" fmla="*/ 1685298 h 2005672"/>
                <a:gd name="connsiteX73" fmla="*/ 797598 w 4011346"/>
                <a:gd name="connsiteY73" fmla="*/ 1658600 h 2005672"/>
                <a:gd name="connsiteX74" fmla="*/ 817621 w 4011346"/>
                <a:gd name="connsiteY74" fmla="*/ 1675286 h 2005672"/>
                <a:gd name="connsiteX75" fmla="*/ 837644 w 4011346"/>
                <a:gd name="connsiteY75" fmla="*/ 1651926 h 2005672"/>
                <a:gd name="connsiteX76" fmla="*/ 827633 w 4011346"/>
                <a:gd name="connsiteY76" fmla="*/ 1631902 h 2005672"/>
                <a:gd name="connsiteX77" fmla="*/ 810946 w 4011346"/>
                <a:gd name="connsiteY77" fmla="*/ 1618553 h 2005672"/>
                <a:gd name="connsiteX78" fmla="*/ 810946 w 4011346"/>
                <a:gd name="connsiteY78" fmla="*/ 1591856 h 2005672"/>
                <a:gd name="connsiteX79" fmla="*/ 810946 w 4011346"/>
                <a:gd name="connsiteY79" fmla="*/ 1578507 h 2005672"/>
                <a:gd name="connsiteX80" fmla="*/ 830970 w 4011346"/>
                <a:gd name="connsiteY80" fmla="*/ 1575169 h 2005672"/>
                <a:gd name="connsiteX81" fmla="*/ 840981 w 4011346"/>
                <a:gd name="connsiteY81" fmla="*/ 1571832 h 2005672"/>
                <a:gd name="connsiteX82" fmla="*/ 820958 w 4011346"/>
                <a:gd name="connsiteY82" fmla="*/ 1535123 h 2005672"/>
                <a:gd name="connsiteX83" fmla="*/ 854330 w 4011346"/>
                <a:gd name="connsiteY83" fmla="*/ 1528448 h 2005672"/>
                <a:gd name="connsiteX84" fmla="*/ 891040 w 4011346"/>
                <a:gd name="connsiteY84" fmla="*/ 1535123 h 2005672"/>
                <a:gd name="connsiteX85" fmla="*/ 964459 w 4011346"/>
                <a:gd name="connsiteY85" fmla="*/ 1491739 h 2005672"/>
                <a:gd name="connsiteX86" fmla="*/ 1001168 w 4011346"/>
                <a:gd name="connsiteY86" fmla="*/ 1491739 h 2005672"/>
                <a:gd name="connsiteX87" fmla="*/ 1027866 w 4011346"/>
                <a:gd name="connsiteY87" fmla="*/ 1468378 h 2005672"/>
                <a:gd name="connsiteX88" fmla="*/ 1047890 w 4011346"/>
                <a:gd name="connsiteY88" fmla="*/ 1478390 h 2005672"/>
                <a:gd name="connsiteX89" fmla="*/ 1067913 w 4011346"/>
                <a:gd name="connsiteY89" fmla="*/ 1488401 h 2005672"/>
                <a:gd name="connsiteX90" fmla="*/ 1087936 w 4011346"/>
                <a:gd name="connsiteY90" fmla="*/ 1515099 h 2005672"/>
                <a:gd name="connsiteX91" fmla="*/ 1074587 w 4011346"/>
                <a:gd name="connsiteY91" fmla="*/ 1528448 h 2005672"/>
                <a:gd name="connsiteX92" fmla="*/ 1104622 w 4011346"/>
                <a:gd name="connsiteY92" fmla="*/ 1528448 h 2005672"/>
                <a:gd name="connsiteX93" fmla="*/ 1107960 w 4011346"/>
                <a:gd name="connsiteY93" fmla="*/ 1545134 h 2005672"/>
                <a:gd name="connsiteX94" fmla="*/ 1121309 w 4011346"/>
                <a:gd name="connsiteY94" fmla="*/ 1528448 h 2005672"/>
                <a:gd name="connsiteX95" fmla="*/ 1134657 w 4011346"/>
                <a:gd name="connsiteY95" fmla="*/ 1541797 h 2005672"/>
                <a:gd name="connsiteX96" fmla="*/ 1134657 w 4011346"/>
                <a:gd name="connsiteY96" fmla="*/ 1561820 h 2005672"/>
                <a:gd name="connsiteX97" fmla="*/ 1148006 w 4011346"/>
                <a:gd name="connsiteY97" fmla="*/ 1558483 h 2005672"/>
                <a:gd name="connsiteX98" fmla="*/ 1208076 w 4011346"/>
                <a:gd name="connsiteY98" fmla="*/ 1511762 h 2005672"/>
                <a:gd name="connsiteX99" fmla="*/ 1211414 w 4011346"/>
                <a:gd name="connsiteY99" fmla="*/ 1531785 h 2005672"/>
                <a:gd name="connsiteX100" fmla="*/ 1244786 w 4011346"/>
                <a:gd name="connsiteY100" fmla="*/ 1551809 h 2005672"/>
                <a:gd name="connsiteX101" fmla="*/ 1264809 w 4011346"/>
                <a:gd name="connsiteY101" fmla="*/ 1581844 h 2005672"/>
                <a:gd name="connsiteX102" fmla="*/ 1298181 w 4011346"/>
                <a:gd name="connsiteY102" fmla="*/ 1688635 h 2005672"/>
                <a:gd name="connsiteX103" fmla="*/ 1308193 w 4011346"/>
                <a:gd name="connsiteY103" fmla="*/ 1645251 h 2005672"/>
                <a:gd name="connsiteX104" fmla="*/ 1344903 w 4011346"/>
                <a:gd name="connsiteY104" fmla="*/ 1665274 h 2005672"/>
                <a:gd name="connsiteX105" fmla="*/ 1388287 w 4011346"/>
                <a:gd name="connsiteY105" fmla="*/ 1665274 h 2005672"/>
                <a:gd name="connsiteX106" fmla="*/ 1394961 w 4011346"/>
                <a:gd name="connsiteY106" fmla="*/ 1688635 h 2005672"/>
                <a:gd name="connsiteX107" fmla="*/ 1435008 w 4011346"/>
                <a:gd name="connsiteY107" fmla="*/ 1711996 h 2005672"/>
                <a:gd name="connsiteX108" fmla="*/ 1465043 w 4011346"/>
                <a:gd name="connsiteY108" fmla="*/ 1711996 h 2005672"/>
                <a:gd name="connsiteX109" fmla="*/ 1491741 w 4011346"/>
                <a:gd name="connsiteY109" fmla="*/ 1725345 h 2005672"/>
                <a:gd name="connsiteX110" fmla="*/ 1535125 w 4011346"/>
                <a:gd name="connsiteY110" fmla="*/ 1681961 h 2005672"/>
                <a:gd name="connsiteX111" fmla="*/ 1571834 w 4011346"/>
                <a:gd name="connsiteY111" fmla="*/ 1661937 h 2005672"/>
                <a:gd name="connsiteX112" fmla="*/ 1608544 w 4011346"/>
                <a:gd name="connsiteY112" fmla="*/ 1665274 h 2005672"/>
                <a:gd name="connsiteX113" fmla="*/ 1655265 w 4011346"/>
                <a:gd name="connsiteY113" fmla="*/ 1678623 h 2005672"/>
                <a:gd name="connsiteX114" fmla="*/ 1681963 w 4011346"/>
                <a:gd name="connsiteY114" fmla="*/ 1695310 h 2005672"/>
                <a:gd name="connsiteX115" fmla="*/ 1735358 w 4011346"/>
                <a:gd name="connsiteY115" fmla="*/ 1688635 h 2005672"/>
                <a:gd name="connsiteX116" fmla="*/ 1745370 w 4011346"/>
                <a:gd name="connsiteY116" fmla="*/ 1668612 h 2005672"/>
                <a:gd name="connsiteX117" fmla="*/ 1738695 w 4011346"/>
                <a:gd name="connsiteY117" fmla="*/ 1648588 h 2005672"/>
                <a:gd name="connsiteX118" fmla="*/ 1765393 w 4011346"/>
                <a:gd name="connsiteY118" fmla="*/ 1621891 h 2005672"/>
                <a:gd name="connsiteX119" fmla="*/ 1778742 w 4011346"/>
                <a:gd name="connsiteY119" fmla="*/ 1618553 h 2005672"/>
                <a:gd name="connsiteX120" fmla="*/ 1812114 w 4011346"/>
                <a:gd name="connsiteY120" fmla="*/ 1635239 h 2005672"/>
                <a:gd name="connsiteX121" fmla="*/ 1852161 w 4011346"/>
                <a:gd name="connsiteY121" fmla="*/ 1648588 h 2005672"/>
                <a:gd name="connsiteX122" fmla="*/ 1858836 w 4011346"/>
                <a:gd name="connsiteY122" fmla="*/ 1675286 h 2005672"/>
                <a:gd name="connsiteX123" fmla="*/ 1872184 w 4011346"/>
                <a:gd name="connsiteY123" fmla="*/ 1681961 h 2005672"/>
                <a:gd name="connsiteX124" fmla="*/ 1902219 w 4011346"/>
                <a:gd name="connsiteY124" fmla="*/ 1685298 h 2005672"/>
                <a:gd name="connsiteX125" fmla="*/ 1932254 w 4011346"/>
                <a:gd name="connsiteY125" fmla="*/ 1668612 h 2005672"/>
                <a:gd name="connsiteX126" fmla="*/ 1962290 w 4011346"/>
                <a:gd name="connsiteY126" fmla="*/ 1681961 h 2005672"/>
                <a:gd name="connsiteX127" fmla="*/ 1985650 w 4011346"/>
                <a:gd name="connsiteY127" fmla="*/ 1695310 h 2005672"/>
                <a:gd name="connsiteX128" fmla="*/ 1995662 w 4011346"/>
                <a:gd name="connsiteY128" fmla="*/ 1705321 h 2005672"/>
                <a:gd name="connsiteX129" fmla="*/ 2032371 w 4011346"/>
                <a:gd name="connsiteY129" fmla="*/ 1725345 h 2005672"/>
                <a:gd name="connsiteX130" fmla="*/ 2069081 w 4011346"/>
                <a:gd name="connsiteY130" fmla="*/ 1722007 h 2005672"/>
                <a:gd name="connsiteX131" fmla="*/ 2142500 w 4011346"/>
                <a:gd name="connsiteY131" fmla="*/ 1678623 h 2005672"/>
                <a:gd name="connsiteX132" fmla="*/ 2195895 w 4011346"/>
                <a:gd name="connsiteY132" fmla="*/ 1691972 h 2005672"/>
                <a:gd name="connsiteX133" fmla="*/ 2225930 w 4011346"/>
                <a:gd name="connsiteY133" fmla="*/ 1701984 h 2005672"/>
                <a:gd name="connsiteX134" fmla="*/ 2259303 w 4011346"/>
                <a:gd name="connsiteY134" fmla="*/ 1688635 h 2005672"/>
                <a:gd name="connsiteX135" fmla="*/ 2262640 w 4011346"/>
                <a:gd name="connsiteY135" fmla="*/ 1661937 h 2005672"/>
                <a:gd name="connsiteX136" fmla="*/ 2282663 w 4011346"/>
                <a:gd name="connsiteY136" fmla="*/ 1631902 h 2005672"/>
                <a:gd name="connsiteX137" fmla="*/ 2299349 w 4011346"/>
                <a:gd name="connsiteY137" fmla="*/ 1578507 h 2005672"/>
                <a:gd name="connsiteX138" fmla="*/ 2282663 w 4011346"/>
                <a:gd name="connsiteY138" fmla="*/ 1581844 h 2005672"/>
                <a:gd name="connsiteX139" fmla="*/ 2312698 w 4011346"/>
                <a:gd name="connsiteY139" fmla="*/ 1555146 h 2005672"/>
                <a:gd name="connsiteX140" fmla="*/ 2339396 w 4011346"/>
                <a:gd name="connsiteY140" fmla="*/ 1551809 h 2005672"/>
                <a:gd name="connsiteX141" fmla="*/ 2396129 w 4011346"/>
                <a:gd name="connsiteY141" fmla="*/ 1561820 h 2005672"/>
                <a:gd name="connsiteX142" fmla="*/ 2436176 w 4011346"/>
                <a:gd name="connsiteY142" fmla="*/ 1588518 h 2005672"/>
                <a:gd name="connsiteX143" fmla="*/ 2462873 w 4011346"/>
                <a:gd name="connsiteY143" fmla="*/ 1618553 h 2005672"/>
                <a:gd name="connsiteX144" fmla="*/ 2469548 w 4011346"/>
                <a:gd name="connsiteY144" fmla="*/ 1655263 h 2005672"/>
                <a:gd name="connsiteX145" fmla="*/ 2476222 w 4011346"/>
                <a:gd name="connsiteY145" fmla="*/ 1695310 h 2005672"/>
                <a:gd name="connsiteX146" fmla="*/ 2486234 w 4011346"/>
                <a:gd name="connsiteY146" fmla="*/ 1715333 h 2005672"/>
                <a:gd name="connsiteX147" fmla="*/ 2529618 w 4011346"/>
                <a:gd name="connsiteY147" fmla="*/ 1728682 h 2005672"/>
                <a:gd name="connsiteX148" fmla="*/ 2549641 w 4011346"/>
                <a:gd name="connsiteY148" fmla="*/ 1748705 h 2005672"/>
                <a:gd name="connsiteX149" fmla="*/ 2562990 w 4011346"/>
                <a:gd name="connsiteY149" fmla="*/ 1782077 h 2005672"/>
                <a:gd name="connsiteX150" fmla="*/ 2586351 w 4011346"/>
                <a:gd name="connsiteY150" fmla="*/ 1775403 h 2005672"/>
                <a:gd name="connsiteX151" fmla="*/ 2606374 w 4011346"/>
                <a:gd name="connsiteY151" fmla="*/ 1765391 h 2005672"/>
                <a:gd name="connsiteX152" fmla="*/ 2639746 w 4011346"/>
                <a:gd name="connsiteY152" fmla="*/ 1748705 h 2005672"/>
                <a:gd name="connsiteX153" fmla="*/ 2643084 w 4011346"/>
                <a:gd name="connsiteY153" fmla="*/ 1765391 h 2005672"/>
                <a:gd name="connsiteX154" fmla="*/ 2626398 w 4011346"/>
                <a:gd name="connsiteY154" fmla="*/ 1795426 h 2005672"/>
                <a:gd name="connsiteX155" fmla="*/ 2616386 w 4011346"/>
                <a:gd name="connsiteY155" fmla="*/ 1832136 h 2005672"/>
                <a:gd name="connsiteX156" fmla="*/ 2603037 w 4011346"/>
                <a:gd name="connsiteY156" fmla="*/ 1885531 h 2005672"/>
                <a:gd name="connsiteX157" fmla="*/ 2579676 w 4011346"/>
                <a:gd name="connsiteY157" fmla="*/ 1858834 h 2005672"/>
                <a:gd name="connsiteX158" fmla="*/ 2552979 w 4011346"/>
                <a:gd name="connsiteY158" fmla="*/ 1882194 h 2005672"/>
                <a:gd name="connsiteX159" fmla="*/ 2559653 w 4011346"/>
                <a:gd name="connsiteY159" fmla="*/ 1908892 h 2005672"/>
                <a:gd name="connsiteX160" fmla="*/ 2559653 w 4011346"/>
                <a:gd name="connsiteY160" fmla="*/ 1945601 h 2005672"/>
                <a:gd name="connsiteX161" fmla="*/ 2549641 w 4011346"/>
                <a:gd name="connsiteY161" fmla="*/ 1965625 h 2005672"/>
                <a:gd name="connsiteX162" fmla="*/ 2589688 w 4011346"/>
                <a:gd name="connsiteY162" fmla="*/ 1945601 h 2005672"/>
                <a:gd name="connsiteX163" fmla="*/ 2626398 w 4011346"/>
                <a:gd name="connsiteY163" fmla="*/ 1955613 h 2005672"/>
                <a:gd name="connsiteX164" fmla="*/ 2653095 w 4011346"/>
                <a:gd name="connsiteY164" fmla="*/ 1932253 h 2005672"/>
                <a:gd name="connsiteX165" fmla="*/ 2683130 w 4011346"/>
                <a:gd name="connsiteY165" fmla="*/ 1878857 h 2005672"/>
                <a:gd name="connsiteX166" fmla="*/ 2753212 w 4011346"/>
                <a:gd name="connsiteY166" fmla="*/ 1792089 h 2005672"/>
                <a:gd name="connsiteX167" fmla="*/ 2783247 w 4011346"/>
                <a:gd name="connsiteY167" fmla="*/ 1722007 h 2005672"/>
                <a:gd name="connsiteX168" fmla="*/ 2803271 w 4011346"/>
                <a:gd name="connsiteY168" fmla="*/ 1618553 h 2005672"/>
                <a:gd name="connsiteX169" fmla="*/ 2793259 w 4011346"/>
                <a:gd name="connsiteY169" fmla="*/ 1568495 h 2005672"/>
                <a:gd name="connsiteX170" fmla="*/ 2769898 w 4011346"/>
                <a:gd name="connsiteY170" fmla="*/ 1535123 h 2005672"/>
                <a:gd name="connsiteX171" fmla="*/ 2726514 w 4011346"/>
                <a:gd name="connsiteY171" fmla="*/ 1535123 h 2005672"/>
                <a:gd name="connsiteX172" fmla="*/ 2699817 w 4011346"/>
                <a:gd name="connsiteY172" fmla="*/ 1535123 h 2005672"/>
                <a:gd name="connsiteX173" fmla="*/ 2683130 w 4011346"/>
                <a:gd name="connsiteY173" fmla="*/ 1515099 h 2005672"/>
                <a:gd name="connsiteX174" fmla="*/ 2669781 w 4011346"/>
                <a:gd name="connsiteY174" fmla="*/ 1495076 h 2005672"/>
                <a:gd name="connsiteX175" fmla="*/ 2763224 w 4011346"/>
                <a:gd name="connsiteY175" fmla="*/ 1378273 h 2005672"/>
                <a:gd name="connsiteX176" fmla="*/ 2846654 w 4011346"/>
                <a:gd name="connsiteY176" fmla="*/ 1311529 h 2005672"/>
                <a:gd name="connsiteX177" fmla="*/ 2890038 w 4011346"/>
                <a:gd name="connsiteY177" fmla="*/ 1288168 h 2005672"/>
                <a:gd name="connsiteX178" fmla="*/ 2933422 w 4011346"/>
                <a:gd name="connsiteY178" fmla="*/ 1308191 h 2005672"/>
                <a:gd name="connsiteX179" fmla="*/ 2950109 w 4011346"/>
                <a:gd name="connsiteY179" fmla="*/ 1291505 h 2005672"/>
                <a:gd name="connsiteX180" fmla="*/ 2993492 w 4011346"/>
                <a:gd name="connsiteY180" fmla="*/ 1308191 h 2005672"/>
                <a:gd name="connsiteX181" fmla="*/ 3006841 w 4011346"/>
                <a:gd name="connsiteY181" fmla="*/ 1274819 h 2005672"/>
                <a:gd name="connsiteX182" fmla="*/ 3053563 w 4011346"/>
                <a:gd name="connsiteY182" fmla="*/ 1284831 h 2005672"/>
                <a:gd name="connsiteX183" fmla="*/ 3070249 w 4011346"/>
                <a:gd name="connsiteY183" fmla="*/ 1301517 h 2005672"/>
                <a:gd name="connsiteX184" fmla="*/ 3060237 w 4011346"/>
                <a:gd name="connsiteY184" fmla="*/ 1321540 h 2005672"/>
                <a:gd name="connsiteX185" fmla="*/ 3123644 w 4011346"/>
                <a:gd name="connsiteY185" fmla="*/ 1304854 h 2005672"/>
                <a:gd name="connsiteX186" fmla="*/ 3140330 w 4011346"/>
                <a:gd name="connsiteY186" fmla="*/ 1291505 h 2005672"/>
                <a:gd name="connsiteX187" fmla="*/ 3123644 w 4011346"/>
                <a:gd name="connsiteY187" fmla="*/ 1278156 h 2005672"/>
                <a:gd name="connsiteX188" fmla="*/ 3143668 w 4011346"/>
                <a:gd name="connsiteY188" fmla="*/ 1238110 h 2005672"/>
                <a:gd name="connsiteX189" fmla="*/ 3190389 w 4011346"/>
                <a:gd name="connsiteY189" fmla="*/ 1168028 h 2005672"/>
                <a:gd name="connsiteX190" fmla="*/ 3233773 w 4011346"/>
                <a:gd name="connsiteY190" fmla="*/ 1164691 h 2005672"/>
                <a:gd name="connsiteX191" fmla="*/ 3273819 w 4011346"/>
                <a:gd name="connsiteY191" fmla="*/ 1174702 h 2005672"/>
                <a:gd name="connsiteX192" fmla="*/ 3277157 w 4011346"/>
                <a:gd name="connsiteY192" fmla="*/ 1231435 h 2005672"/>
                <a:gd name="connsiteX193" fmla="*/ 3320541 w 4011346"/>
                <a:gd name="connsiteY193" fmla="*/ 1188051 h 2005672"/>
                <a:gd name="connsiteX194" fmla="*/ 3343901 w 4011346"/>
                <a:gd name="connsiteY194" fmla="*/ 1171365 h 2005672"/>
                <a:gd name="connsiteX195" fmla="*/ 3350576 w 4011346"/>
                <a:gd name="connsiteY195" fmla="*/ 1137993 h 2005672"/>
                <a:gd name="connsiteX196" fmla="*/ 3377273 w 4011346"/>
                <a:gd name="connsiteY196" fmla="*/ 1121307 h 2005672"/>
                <a:gd name="connsiteX197" fmla="*/ 3407309 w 4011346"/>
                <a:gd name="connsiteY197" fmla="*/ 1131318 h 2005672"/>
                <a:gd name="connsiteX198" fmla="*/ 3373936 w 4011346"/>
                <a:gd name="connsiteY198" fmla="*/ 1161353 h 2005672"/>
                <a:gd name="connsiteX199" fmla="*/ 3360587 w 4011346"/>
                <a:gd name="connsiteY199" fmla="*/ 1211412 h 2005672"/>
                <a:gd name="connsiteX200" fmla="*/ 3323878 w 4011346"/>
                <a:gd name="connsiteY200" fmla="*/ 1251458 h 2005672"/>
                <a:gd name="connsiteX201" fmla="*/ 3210412 w 4011346"/>
                <a:gd name="connsiteY201" fmla="*/ 1348238 h 2005672"/>
                <a:gd name="connsiteX202" fmla="*/ 3163691 w 4011346"/>
                <a:gd name="connsiteY202" fmla="*/ 1418320 h 2005672"/>
                <a:gd name="connsiteX203" fmla="*/ 3160354 w 4011346"/>
                <a:gd name="connsiteY203" fmla="*/ 1491739 h 2005672"/>
                <a:gd name="connsiteX204" fmla="*/ 3170365 w 4011346"/>
                <a:gd name="connsiteY204" fmla="*/ 1581844 h 2005672"/>
                <a:gd name="connsiteX205" fmla="*/ 3190389 w 4011346"/>
                <a:gd name="connsiteY205" fmla="*/ 1645251 h 2005672"/>
                <a:gd name="connsiteX206" fmla="*/ 3217087 w 4011346"/>
                <a:gd name="connsiteY206" fmla="*/ 1635239 h 2005672"/>
                <a:gd name="connsiteX207" fmla="*/ 3240447 w 4011346"/>
                <a:gd name="connsiteY207" fmla="*/ 1568495 h 2005672"/>
                <a:gd name="connsiteX208" fmla="*/ 3270482 w 4011346"/>
                <a:gd name="connsiteY208" fmla="*/ 1565158 h 2005672"/>
                <a:gd name="connsiteX209" fmla="*/ 3287168 w 4011346"/>
                <a:gd name="connsiteY209" fmla="*/ 1505088 h 2005672"/>
                <a:gd name="connsiteX210" fmla="*/ 3313866 w 4011346"/>
                <a:gd name="connsiteY210" fmla="*/ 1495076 h 2005672"/>
                <a:gd name="connsiteX211" fmla="*/ 3313866 w 4011346"/>
                <a:gd name="connsiteY211" fmla="*/ 1465041 h 2005672"/>
                <a:gd name="connsiteX212" fmla="*/ 3337227 w 4011346"/>
                <a:gd name="connsiteY212" fmla="*/ 1428331 h 2005672"/>
                <a:gd name="connsiteX213" fmla="*/ 3330552 w 4011346"/>
                <a:gd name="connsiteY213" fmla="*/ 1384947 h 2005672"/>
                <a:gd name="connsiteX214" fmla="*/ 3333890 w 4011346"/>
                <a:gd name="connsiteY214" fmla="*/ 1354912 h 2005672"/>
                <a:gd name="connsiteX215" fmla="*/ 3323878 w 4011346"/>
                <a:gd name="connsiteY215" fmla="*/ 1344901 h 2005672"/>
                <a:gd name="connsiteX216" fmla="*/ 3363925 w 4011346"/>
                <a:gd name="connsiteY216" fmla="*/ 1258133 h 2005672"/>
                <a:gd name="connsiteX217" fmla="*/ 3383948 w 4011346"/>
                <a:gd name="connsiteY217" fmla="*/ 1268145 h 2005672"/>
                <a:gd name="connsiteX218" fmla="*/ 3410646 w 4011346"/>
                <a:gd name="connsiteY218" fmla="*/ 1241447 h 2005672"/>
                <a:gd name="connsiteX219" fmla="*/ 3420657 w 4011346"/>
                <a:gd name="connsiteY219" fmla="*/ 1268145 h 2005672"/>
                <a:gd name="connsiteX220" fmla="*/ 3447355 w 4011346"/>
                <a:gd name="connsiteY220" fmla="*/ 1251458 h 2005672"/>
                <a:gd name="connsiteX221" fmla="*/ 3477390 w 4011346"/>
                <a:gd name="connsiteY221" fmla="*/ 1241447 h 2005672"/>
                <a:gd name="connsiteX222" fmla="*/ 3514100 w 4011346"/>
                <a:gd name="connsiteY222" fmla="*/ 1268145 h 2005672"/>
                <a:gd name="connsiteX223" fmla="*/ 3574170 w 4011346"/>
                <a:gd name="connsiteY223" fmla="*/ 1201400 h 2005672"/>
                <a:gd name="connsiteX224" fmla="*/ 3637577 w 4011346"/>
                <a:gd name="connsiteY224" fmla="*/ 1154679 h 2005672"/>
                <a:gd name="connsiteX225" fmla="*/ 3690973 w 4011346"/>
                <a:gd name="connsiteY225" fmla="*/ 1117969 h 2005672"/>
                <a:gd name="connsiteX226" fmla="*/ 3741031 w 4011346"/>
                <a:gd name="connsiteY226" fmla="*/ 1144667 h 2005672"/>
                <a:gd name="connsiteX227" fmla="*/ 3751043 w 4011346"/>
                <a:gd name="connsiteY227" fmla="*/ 1117969 h 2005672"/>
                <a:gd name="connsiteX228" fmla="*/ 3727682 w 4011346"/>
                <a:gd name="connsiteY228" fmla="*/ 1051225 h 2005672"/>
                <a:gd name="connsiteX229" fmla="*/ 3700984 w 4011346"/>
                <a:gd name="connsiteY229" fmla="*/ 1034539 h 2005672"/>
                <a:gd name="connsiteX230" fmla="*/ 3697647 w 4011346"/>
                <a:gd name="connsiteY230" fmla="*/ 1004504 h 2005672"/>
                <a:gd name="connsiteX231" fmla="*/ 3751043 w 4011346"/>
                <a:gd name="connsiteY231" fmla="*/ 1011178 h 2005672"/>
                <a:gd name="connsiteX232" fmla="*/ 3774403 w 4011346"/>
                <a:gd name="connsiteY232" fmla="*/ 967794 h 2005672"/>
                <a:gd name="connsiteX233" fmla="*/ 3767729 w 4011346"/>
                <a:gd name="connsiteY233" fmla="*/ 941096 h 2005672"/>
                <a:gd name="connsiteX234" fmla="*/ 3794427 w 4011346"/>
                <a:gd name="connsiteY234" fmla="*/ 907724 h 2005672"/>
                <a:gd name="connsiteX235" fmla="*/ 3804438 w 4011346"/>
                <a:gd name="connsiteY235" fmla="*/ 951108 h 2005672"/>
                <a:gd name="connsiteX236" fmla="*/ 3827799 w 4011346"/>
                <a:gd name="connsiteY236" fmla="*/ 967794 h 2005672"/>
                <a:gd name="connsiteX237" fmla="*/ 3874520 w 4011346"/>
                <a:gd name="connsiteY237" fmla="*/ 987818 h 2005672"/>
                <a:gd name="connsiteX238" fmla="*/ 3894544 w 4011346"/>
                <a:gd name="connsiteY238" fmla="*/ 1014515 h 2005672"/>
                <a:gd name="connsiteX239" fmla="*/ 3941265 w 4011346"/>
                <a:gd name="connsiteY239" fmla="*/ 1037876 h 2005672"/>
                <a:gd name="connsiteX240" fmla="*/ 3947939 w 4011346"/>
                <a:gd name="connsiteY240" fmla="*/ 1024527 h 2005672"/>
                <a:gd name="connsiteX241" fmla="*/ 3957951 w 4011346"/>
                <a:gd name="connsiteY241" fmla="*/ 961120 h 2005672"/>
                <a:gd name="connsiteX242" fmla="*/ 4004672 w 4011346"/>
                <a:gd name="connsiteY242" fmla="*/ 954445 h 2005672"/>
                <a:gd name="connsiteX243" fmla="*/ 4011346 w 4011346"/>
                <a:gd name="connsiteY243" fmla="*/ 921073 h 2005672"/>
                <a:gd name="connsiteX244" fmla="*/ 3967963 w 4011346"/>
                <a:gd name="connsiteY244" fmla="*/ 884364 h 2005672"/>
                <a:gd name="connsiteX245" fmla="*/ 3921241 w 4011346"/>
                <a:gd name="connsiteY245" fmla="*/ 867677 h 2005672"/>
                <a:gd name="connsiteX246" fmla="*/ 3907892 w 4011346"/>
                <a:gd name="connsiteY246" fmla="*/ 871015 h 2005672"/>
                <a:gd name="connsiteX247" fmla="*/ 3907892 w 4011346"/>
                <a:gd name="connsiteY247" fmla="*/ 904387 h 2005672"/>
                <a:gd name="connsiteX248" fmla="*/ 3887869 w 4011346"/>
                <a:gd name="connsiteY248" fmla="*/ 897712 h 2005672"/>
                <a:gd name="connsiteX249" fmla="*/ 3874520 w 4011346"/>
                <a:gd name="connsiteY249" fmla="*/ 844317 h 2005672"/>
                <a:gd name="connsiteX250" fmla="*/ 3817787 w 4011346"/>
                <a:gd name="connsiteY250" fmla="*/ 780910 h 2005672"/>
                <a:gd name="connsiteX251" fmla="*/ 3717671 w 4011346"/>
                <a:gd name="connsiteY251" fmla="*/ 704153 h 2005672"/>
                <a:gd name="connsiteX252" fmla="*/ 3664275 w 4011346"/>
                <a:gd name="connsiteY252" fmla="*/ 684130 h 2005672"/>
                <a:gd name="connsiteX253" fmla="*/ 3584181 w 4011346"/>
                <a:gd name="connsiteY253" fmla="*/ 677456 h 2005672"/>
                <a:gd name="connsiteX254" fmla="*/ 3520774 w 4011346"/>
                <a:gd name="connsiteY254" fmla="*/ 660769 h 2005672"/>
                <a:gd name="connsiteX255" fmla="*/ 3530786 w 4011346"/>
                <a:gd name="connsiteY255" fmla="*/ 700816 h 2005672"/>
                <a:gd name="connsiteX256" fmla="*/ 3537460 w 4011346"/>
                <a:gd name="connsiteY256" fmla="*/ 727514 h 2005672"/>
                <a:gd name="connsiteX257" fmla="*/ 3507425 w 4011346"/>
                <a:gd name="connsiteY257" fmla="*/ 750874 h 2005672"/>
                <a:gd name="connsiteX258" fmla="*/ 3477390 w 4011346"/>
                <a:gd name="connsiteY258" fmla="*/ 724177 h 2005672"/>
                <a:gd name="connsiteX259" fmla="*/ 3477390 w 4011346"/>
                <a:gd name="connsiteY259" fmla="*/ 704153 h 2005672"/>
                <a:gd name="connsiteX260" fmla="*/ 3504088 w 4011346"/>
                <a:gd name="connsiteY260" fmla="*/ 684130 h 2005672"/>
                <a:gd name="connsiteX261" fmla="*/ 3467379 w 4011346"/>
                <a:gd name="connsiteY261" fmla="*/ 670781 h 2005672"/>
                <a:gd name="connsiteX262" fmla="*/ 3450692 w 4011346"/>
                <a:gd name="connsiteY262" fmla="*/ 697479 h 2005672"/>
                <a:gd name="connsiteX263" fmla="*/ 3440681 w 4011346"/>
                <a:gd name="connsiteY263" fmla="*/ 710828 h 2005672"/>
                <a:gd name="connsiteX264" fmla="*/ 3357250 w 4011346"/>
                <a:gd name="connsiteY264" fmla="*/ 697479 h 2005672"/>
                <a:gd name="connsiteX265" fmla="*/ 3297180 w 4011346"/>
                <a:gd name="connsiteY265" fmla="*/ 704153 h 2005672"/>
                <a:gd name="connsiteX266" fmla="*/ 3267145 w 4011346"/>
                <a:gd name="connsiteY266" fmla="*/ 680793 h 2005672"/>
                <a:gd name="connsiteX267" fmla="*/ 3267145 w 4011346"/>
                <a:gd name="connsiteY267" fmla="*/ 644083 h 2005672"/>
                <a:gd name="connsiteX268" fmla="*/ 3203738 w 4011346"/>
                <a:gd name="connsiteY268" fmla="*/ 587350 h 2005672"/>
                <a:gd name="connsiteX269" fmla="*/ 3076923 w 4011346"/>
                <a:gd name="connsiteY269" fmla="*/ 594025 h 2005672"/>
                <a:gd name="connsiteX270" fmla="*/ 3043551 w 4011346"/>
                <a:gd name="connsiteY270" fmla="*/ 570664 h 2005672"/>
                <a:gd name="connsiteX271" fmla="*/ 3000167 w 4011346"/>
                <a:gd name="connsiteY271" fmla="*/ 523943 h 2005672"/>
                <a:gd name="connsiteX272" fmla="*/ 3013516 w 4011346"/>
                <a:gd name="connsiteY272" fmla="*/ 517269 h 2005672"/>
                <a:gd name="connsiteX273" fmla="*/ 3000167 w 4011346"/>
                <a:gd name="connsiteY273" fmla="*/ 497245 h 2005672"/>
                <a:gd name="connsiteX274" fmla="*/ 2970132 w 4011346"/>
                <a:gd name="connsiteY274" fmla="*/ 493908 h 2005672"/>
                <a:gd name="connsiteX275" fmla="*/ 2920073 w 4011346"/>
                <a:gd name="connsiteY275" fmla="*/ 540629 h 2005672"/>
                <a:gd name="connsiteX276" fmla="*/ 2920073 w 4011346"/>
                <a:gd name="connsiteY276" fmla="*/ 540629 h 2005672"/>
                <a:gd name="connsiteX277" fmla="*/ 2916736 w 4011346"/>
                <a:gd name="connsiteY277" fmla="*/ 490571 h 2005672"/>
                <a:gd name="connsiteX278" fmla="*/ 2936760 w 4011346"/>
                <a:gd name="connsiteY278" fmla="*/ 487234 h 2005672"/>
                <a:gd name="connsiteX279" fmla="*/ 2866678 w 4011346"/>
                <a:gd name="connsiteY279" fmla="*/ 457199 h 2005672"/>
                <a:gd name="connsiteX280" fmla="*/ 2813282 w 4011346"/>
                <a:gd name="connsiteY280" fmla="*/ 453861 h 2005672"/>
                <a:gd name="connsiteX281" fmla="*/ 2793259 w 4011346"/>
                <a:gd name="connsiteY281" fmla="*/ 477222 h 2005672"/>
                <a:gd name="connsiteX282" fmla="*/ 2743200 w 4011346"/>
                <a:gd name="connsiteY282" fmla="*/ 487234 h 2005672"/>
                <a:gd name="connsiteX283" fmla="*/ 2786584 w 4011346"/>
                <a:gd name="connsiteY283" fmla="*/ 497245 h 2005672"/>
                <a:gd name="connsiteX284" fmla="*/ 2763224 w 4011346"/>
                <a:gd name="connsiteY284" fmla="*/ 517269 h 2005672"/>
                <a:gd name="connsiteX285" fmla="*/ 2769898 w 4011346"/>
                <a:gd name="connsiteY285" fmla="*/ 567327 h 2005672"/>
                <a:gd name="connsiteX286" fmla="*/ 2749875 w 4011346"/>
                <a:gd name="connsiteY286" fmla="*/ 550641 h 2005672"/>
                <a:gd name="connsiteX287" fmla="*/ 2733189 w 4011346"/>
                <a:gd name="connsiteY287" fmla="*/ 563990 h 2005672"/>
                <a:gd name="connsiteX288" fmla="*/ 2666444 w 4011346"/>
                <a:gd name="connsiteY288" fmla="*/ 553978 h 2005672"/>
                <a:gd name="connsiteX289" fmla="*/ 2636409 w 4011346"/>
                <a:gd name="connsiteY289" fmla="*/ 563990 h 2005672"/>
                <a:gd name="connsiteX290" fmla="*/ 2603037 w 4011346"/>
                <a:gd name="connsiteY290" fmla="*/ 523943 h 2005672"/>
                <a:gd name="connsiteX291" fmla="*/ 2569665 w 4011346"/>
                <a:gd name="connsiteY291" fmla="*/ 607374 h 2005672"/>
                <a:gd name="connsiteX292" fmla="*/ 2552979 w 4011346"/>
                <a:gd name="connsiteY292" fmla="*/ 627397 h 2005672"/>
                <a:gd name="connsiteX293" fmla="*/ 2469548 w 4011346"/>
                <a:gd name="connsiteY293" fmla="*/ 490571 h 2005672"/>
                <a:gd name="connsiteX294" fmla="*/ 2446187 w 4011346"/>
                <a:gd name="connsiteY294" fmla="*/ 507257 h 2005672"/>
                <a:gd name="connsiteX295" fmla="*/ 2442850 w 4011346"/>
                <a:gd name="connsiteY295" fmla="*/ 473885 h 2005672"/>
                <a:gd name="connsiteX296" fmla="*/ 2449525 w 4011346"/>
                <a:gd name="connsiteY296" fmla="*/ 403803 h 2005672"/>
                <a:gd name="connsiteX297" fmla="*/ 2386117 w 4011346"/>
                <a:gd name="connsiteY297" fmla="*/ 377105 h 2005672"/>
                <a:gd name="connsiteX298" fmla="*/ 2369431 w 4011346"/>
                <a:gd name="connsiteY298" fmla="*/ 417152 h 2005672"/>
                <a:gd name="connsiteX299" fmla="*/ 2379443 w 4011346"/>
                <a:gd name="connsiteY299" fmla="*/ 440512 h 2005672"/>
                <a:gd name="connsiteX300" fmla="*/ 2376106 w 4011346"/>
                <a:gd name="connsiteY300" fmla="*/ 460536 h 2005672"/>
                <a:gd name="connsiteX301" fmla="*/ 2352745 w 4011346"/>
                <a:gd name="connsiteY301" fmla="*/ 437175 h 2005672"/>
                <a:gd name="connsiteX302" fmla="*/ 2316036 w 4011346"/>
                <a:gd name="connsiteY302" fmla="*/ 443850 h 2005672"/>
                <a:gd name="connsiteX303" fmla="*/ 2272652 w 4011346"/>
                <a:gd name="connsiteY303" fmla="*/ 430501 h 2005672"/>
                <a:gd name="connsiteX304" fmla="*/ 2245954 w 4011346"/>
                <a:gd name="connsiteY304" fmla="*/ 390454 h 2005672"/>
                <a:gd name="connsiteX305" fmla="*/ 2209244 w 4011346"/>
                <a:gd name="connsiteY305" fmla="*/ 387117 h 2005672"/>
                <a:gd name="connsiteX306" fmla="*/ 2159186 w 4011346"/>
                <a:gd name="connsiteY306" fmla="*/ 377105 h 2005672"/>
                <a:gd name="connsiteX307" fmla="*/ 2132488 w 4011346"/>
                <a:gd name="connsiteY307" fmla="*/ 393791 h 2005672"/>
                <a:gd name="connsiteX308" fmla="*/ 2115802 w 4011346"/>
                <a:gd name="connsiteY308" fmla="*/ 407140 h 2005672"/>
                <a:gd name="connsiteX309" fmla="*/ 2115802 w 4011346"/>
                <a:gd name="connsiteY309" fmla="*/ 377105 h 2005672"/>
                <a:gd name="connsiteX310" fmla="*/ 2082430 w 4011346"/>
                <a:gd name="connsiteY310" fmla="*/ 373768 h 2005672"/>
                <a:gd name="connsiteX311" fmla="*/ 2045720 w 4011346"/>
                <a:gd name="connsiteY311" fmla="*/ 347070 h 2005672"/>
                <a:gd name="connsiteX312" fmla="*/ 2025697 w 4011346"/>
                <a:gd name="connsiteY312" fmla="*/ 377105 h 2005672"/>
                <a:gd name="connsiteX313" fmla="*/ 2055732 w 4011346"/>
                <a:gd name="connsiteY313" fmla="*/ 373768 h 2005672"/>
                <a:gd name="connsiteX314" fmla="*/ 2045720 w 4011346"/>
                <a:gd name="connsiteY314" fmla="*/ 400466 h 2005672"/>
                <a:gd name="connsiteX315" fmla="*/ 1988987 w 4011346"/>
                <a:gd name="connsiteY315" fmla="*/ 420489 h 2005672"/>
                <a:gd name="connsiteX316" fmla="*/ 1935592 w 4011346"/>
                <a:gd name="connsiteY316" fmla="*/ 430501 h 2005672"/>
                <a:gd name="connsiteX317" fmla="*/ 1995662 w 4011346"/>
                <a:gd name="connsiteY317" fmla="*/ 373768 h 2005672"/>
                <a:gd name="connsiteX318" fmla="*/ 2055732 w 4011346"/>
                <a:gd name="connsiteY318" fmla="*/ 303686 h 2005672"/>
                <a:gd name="connsiteX319" fmla="*/ 2055732 w 4011346"/>
                <a:gd name="connsiteY319" fmla="*/ 303686 h 2005672"/>
                <a:gd name="connsiteX320" fmla="*/ 1888870 w 4011346"/>
                <a:gd name="connsiteY320" fmla="*/ 0 h 2005672"/>
                <a:gd name="connsiteX321" fmla="*/ 1835474 w 4011346"/>
                <a:gd name="connsiteY321" fmla="*/ 26698 h 2005672"/>
                <a:gd name="connsiteX322" fmla="*/ 1818788 w 4011346"/>
                <a:gd name="connsiteY322" fmla="*/ 66745 h 2005672"/>
                <a:gd name="connsiteX323" fmla="*/ 1838813 w 4011346"/>
                <a:gd name="connsiteY323" fmla="*/ 120139 h 2005672"/>
                <a:gd name="connsiteX324" fmla="*/ 1782079 w 4011346"/>
                <a:gd name="connsiteY324" fmla="*/ 106790 h 2005672"/>
                <a:gd name="connsiteX325" fmla="*/ 1768731 w 4011346"/>
                <a:gd name="connsiteY325" fmla="*/ 153512 h 2005672"/>
                <a:gd name="connsiteX326" fmla="*/ 1705322 w 4011346"/>
                <a:gd name="connsiteY326" fmla="*/ 176872 h 2005672"/>
                <a:gd name="connsiteX327" fmla="*/ 1685300 w 4011346"/>
                <a:gd name="connsiteY327" fmla="*/ 150174 h 2005672"/>
                <a:gd name="connsiteX328" fmla="*/ 1615218 w 4011346"/>
                <a:gd name="connsiteY328" fmla="*/ 153512 h 2005672"/>
                <a:gd name="connsiteX329" fmla="*/ 1638579 w 4011346"/>
                <a:gd name="connsiteY329" fmla="*/ 183547 h 2005672"/>
                <a:gd name="connsiteX330" fmla="*/ 1528449 w 4011346"/>
                <a:gd name="connsiteY330" fmla="*/ 210243 h 2005672"/>
                <a:gd name="connsiteX331" fmla="*/ 1465043 w 4011346"/>
                <a:gd name="connsiteY331" fmla="*/ 293674 h 2005672"/>
                <a:gd name="connsiteX332" fmla="*/ 1448357 w 4011346"/>
                <a:gd name="connsiteY332" fmla="*/ 320372 h 2005672"/>
                <a:gd name="connsiteX333" fmla="*/ 1481729 w 4011346"/>
                <a:gd name="connsiteY333" fmla="*/ 353745 h 2005672"/>
                <a:gd name="connsiteX334" fmla="*/ 1481729 w 4011346"/>
                <a:gd name="connsiteY334" fmla="*/ 383780 h 2005672"/>
                <a:gd name="connsiteX335" fmla="*/ 1458368 w 4011346"/>
                <a:gd name="connsiteY335" fmla="*/ 387117 h 2005672"/>
                <a:gd name="connsiteX336" fmla="*/ 1458368 w 4011346"/>
                <a:gd name="connsiteY336" fmla="*/ 367093 h 2005672"/>
                <a:gd name="connsiteX337" fmla="*/ 1418322 w 4011346"/>
                <a:gd name="connsiteY337" fmla="*/ 377105 h 2005672"/>
                <a:gd name="connsiteX338" fmla="*/ 1368263 w 4011346"/>
                <a:gd name="connsiteY338" fmla="*/ 383780 h 2005672"/>
                <a:gd name="connsiteX339" fmla="*/ 1321542 w 4011346"/>
                <a:gd name="connsiteY339" fmla="*/ 390454 h 2005672"/>
                <a:gd name="connsiteX340" fmla="*/ 1318205 w 4011346"/>
                <a:gd name="connsiteY340" fmla="*/ 477222 h 2005672"/>
                <a:gd name="connsiteX341" fmla="*/ 1358252 w 4011346"/>
                <a:gd name="connsiteY341" fmla="*/ 500583 h 2005672"/>
                <a:gd name="connsiteX342" fmla="*/ 1374938 w 4011346"/>
                <a:gd name="connsiteY342" fmla="*/ 530618 h 2005672"/>
                <a:gd name="connsiteX343" fmla="*/ 1384949 w 4011346"/>
                <a:gd name="connsiteY343" fmla="*/ 553978 h 2005672"/>
                <a:gd name="connsiteX344" fmla="*/ 1394961 w 4011346"/>
                <a:gd name="connsiteY344" fmla="*/ 604037 h 2005672"/>
                <a:gd name="connsiteX345" fmla="*/ 1384949 w 4011346"/>
                <a:gd name="connsiteY345" fmla="*/ 634072 h 2005672"/>
                <a:gd name="connsiteX346" fmla="*/ 1358252 w 4011346"/>
                <a:gd name="connsiteY346" fmla="*/ 600699 h 2005672"/>
                <a:gd name="connsiteX347" fmla="*/ 1361589 w 4011346"/>
                <a:gd name="connsiteY347" fmla="*/ 570664 h 2005672"/>
                <a:gd name="connsiteX348" fmla="*/ 1351577 w 4011346"/>
                <a:gd name="connsiteY348" fmla="*/ 530618 h 2005672"/>
                <a:gd name="connsiteX349" fmla="*/ 1328217 w 4011346"/>
                <a:gd name="connsiteY349" fmla="*/ 537292 h 2005672"/>
                <a:gd name="connsiteX350" fmla="*/ 1281495 w 4011346"/>
                <a:gd name="connsiteY350" fmla="*/ 500583 h 2005672"/>
                <a:gd name="connsiteX351" fmla="*/ 1241449 w 4011346"/>
                <a:gd name="connsiteY351" fmla="*/ 497245 h 2005672"/>
                <a:gd name="connsiteX352" fmla="*/ 1241449 w 4011346"/>
                <a:gd name="connsiteY352" fmla="*/ 543966 h 2005672"/>
                <a:gd name="connsiteX353" fmla="*/ 1201402 w 4011346"/>
                <a:gd name="connsiteY353" fmla="*/ 523943 h 2005672"/>
                <a:gd name="connsiteX354" fmla="*/ 1228100 w 4011346"/>
                <a:gd name="connsiteY354" fmla="*/ 574001 h 2005672"/>
                <a:gd name="connsiteX355" fmla="*/ 1258135 w 4011346"/>
                <a:gd name="connsiteY355" fmla="*/ 584013 h 2005672"/>
                <a:gd name="connsiteX356" fmla="*/ 1258135 w 4011346"/>
                <a:gd name="connsiteY356" fmla="*/ 604037 h 2005672"/>
                <a:gd name="connsiteX357" fmla="*/ 1198065 w 4011346"/>
                <a:gd name="connsiteY357" fmla="*/ 580676 h 2005672"/>
                <a:gd name="connsiteX358" fmla="*/ 1181379 w 4011346"/>
                <a:gd name="connsiteY358" fmla="*/ 580676 h 2005672"/>
                <a:gd name="connsiteX359" fmla="*/ 1178041 w 4011346"/>
                <a:gd name="connsiteY359" fmla="*/ 537292 h 2005672"/>
                <a:gd name="connsiteX360" fmla="*/ 1171367 w 4011346"/>
                <a:gd name="connsiteY360" fmla="*/ 450524 h 2005672"/>
                <a:gd name="connsiteX361" fmla="*/ 1161355 w 4011346"/>
                <a:gd name="connsiteY361" fmla="*/ 520606 h 2005672"/>
                <a:gd name="connsiteX362" fmla="*/ 1137995 w 4011346"/>
                <a:gd name="connsiteY362" fmla="*/ 550641 h 2005672"/>
                <a:gd name="connsiteX363" fmla="*/ 1158018 w 4011346"/>
                <a:gd name="connsiteY363" fmla="*/ 597362 h 2005672"/>
                <a:gd name="connsiteX364" fmla="*/ 1158018 w 4011346"/>
                <a:gd name="connsiteY364" fmla="*/ 630734 h 2005672"/>
                <a:gd name="connsiteX365" fmla="*/ 1141332 w 4011346"/>
                <a:gd name="connsiteY365" fmla="*/ 680793 h 2005672"/>
                <a:gd name="connsiteX366" fmla="*/ 1154681 w 4011346"/>
                <a:gd name="connsiteY366" fmla="*/ 714165 h 2005672"/>
                <a:gd name="connsiteX367" fmla="*/ 1184716 w 4011346"/>
                <a:gd name="connsiteY367" fmla="*/ 720839 h 2005672"/>
                <a:gd name="connsiteX368" fmla="*/ 1221425 w 4011346"/>
                <a:gd name="connsiteY368" fmla="*/ 727514 h 2005672"/>
                <a:gd name="connsiteX369" fmla="*/ 1241449 w 4011346"/>
                <a:gd name="connsiteY369" fmla="*/ 750874 h 2005672"/>
                <a:gd name="connsiteX370" fmla="*/ 1258135 w 4011346"/>
                <a:gd name="connsiteY370" fmla="*/ 794258 h 2005672"/>
                <a:gd name="connsiteX371" fmla="*/ 1258135 w 4011346"/>
                <a:gd name="connsiteY371" fmla="*/ 794258 h 2005672"/>
                <a:gd name="connsiteX372" fmla="*/ 1254798 w 4011346"/>
                <a:gd name="connsiteY372" fmla="*/ 827631 h 2005672"/>
                <a:gd name="connsiteX373" fmla="*/ 1274821 w 4011346"/>
                <a:gd name="connsiteY373" fmla="*/ 847654 h 2005672"/>
                <a:gd name="connsiteX374" fmla="*/ 1244786 w 4011346"/>
                <a:gd name="connsiteY374" fmla="*/ 854329 h 2005672"/>
                <a:gd name="connsiteX375" fmla="*/ 1224763 w 4011346"/>
                <a:gd name="connsiteY375" fmla="*/ 814282 h 2005672"/>
                <a:gd name="connsiteX376" fmla="*/ 1224763 w 4011346"/>
                <a:gd name="connsiteY376" fmla="*/ 774235 h 2005672"/>
                <a:gd name="connsiteX377" fmla="*/ 1194727 w 4011346"/>
                <a:gd name="connsiteY377" fmla="*/ 737526 h 2005672"/>
                <a:gd name="connsiteX378" fmla="*/ 1164692 w 4011346"/>
                <a:gd name="connsiteY378" fmla="*/ 780910 h 2005672"/>
                <a:gd name="connsiteX379" fmla="*/ 1178041 w 4011346"/>
                <a:gd name="connsiteY379" fmla="*/ 824293 h 2005672"/>
                <a:gd name="connsiteX380" fmla="*/ 1137995 w 4011346"/>
                <a:gd name="connsiteY380" fmla="*/ 881026 h 2005672"/>
                <a:gd name="connsiteX381" fmla="*/ 1097948 w 4011346"/>
                <a:gd name="connsiteY381" fmla="*/ 937759 h 2005672"/>
                <a:gd name="connsiteX382" fmla="*/ 1007843 w 4011346"/>
                <a:gd name="connsiteY382" fmla="*/ 901050 h 2005672"/>
                <a:gd name="connsiteX383" fmla="*/ 1074587 w 4011346"/>
                <a:gd name="connsiteY383" fmla="*/ 897712 h 2005672"/>
                <a:gd name="connsiteX384" fmla="*/ 1107960 w 4011346"/>
                <a:gd name="connsiteY384" fmla="*/ 834305 h 2005672"/>
                <a:gd name="connsiteX385" fmla="*/ 1121309 w 4011346"/>
                <a:gd name="connsiteY385" fmla="*/ 790921 h 2005672"/>
                <a:gd name="connsiteX386" fmla="*/ 1127983 w 4011346"/>
                <a:gd name="connsiteY386" fmla="*/ 757549 h 2005672"/>
                <a:gd name="connsiteX387" fmla="*/ 1117971 w 4011346"/>
                <a:gd name="connsiteY387" fmla="*/ 740863 h 2005672"/>
                <a:gd name="connsiteX388" fmla="*/ 1114634 w 4011346"/>
                <a:gd name="connsiteY388" fmla="*/ 690804 h 2005672"/>
                <a:gd name="connsiteX389" fmla="*/ 1104622 w 4011346"/>
                <a:gd name="connsiteY389" fmla="*/ 610711 h 2005672"/>
                <a:gd name="connsiteX390" fmla="*/ 1101285 w 4011346"/>
                <a:gd name="connsiteY390" fmla="*/ 550641 h 2005672"/>
                <a:gd name="connsiteX391" fmla="*/ 1124646 w 4011346"/>
                <a:gd name="connsiteY391" fmla="*/ 457199 h 2005672"/>
                <a:gd name="connsiteX392" fmla="*/ 1031203 w 4011346"/>
                <a:gd name="connsiteY392" fmla="*/ 447187 h 2005672"/>
                <a:gd name="connsiteX393" fmla="*/ 1014517 w 4011346"/>
                <a:gd name="connsiteY393" fmla="*/ 503920 h 2005672"/>
                <a:gd name="connsiteX394" fmla="*/ 1024529 w 4011346"/>
                <a:gd name="connsiteY394" fmla="*/ 550641 h 2005672"/>
                <a:gd name="connsiteX395" fmla="*/ 981145 w 4011346"/>
                <a:gd name="connsiteY395" fmla="*/ 604037 h 2005672"/>
                <a:gd name="connsiteX396" fmla="*/ 991157 w 4011346"/>
                <a:gd name="connsiteY396" fmla="*/ 640746 h 2005672"/>
                <a:gd name="connsiteX397" fmla="*/ 981145 w 4011346"/>
                <a:gd name="connsiteY397" fmla="*/ 687467 h 2005672"/>
                <a:gd name="connsiteX398" fmla="*/ 1001168 w 4011346"/>
                <a:gd name="connsiteY398" fmla="*/ 710828 h 2005672"/>
                <a:gd name="connsiteX399" fmla="*/ 1017854 w 4011346"/>
                <a:gd name="connsiteY399" fmla="*/ 757549 h 2005672"/>
                <a:gd name="connsiteX400" fmla="*/ 1047890 w 4011346"/>
                <a:gd name="connsiteY400" fmla="*/ 744200 h 2005672"/>
                <a:gd name="connsiteX401" fmla="*/ 1014517 w 4011346"/>
                <a:gd name="connsiteY401" fmla="*/ 797596 h 2005672"/>
                <a:gd name="connsiteX402" fmla="*/ 957784 w 4011346"/>
                <a:gd name="connsiteY402" fmla="*/ 744200 h 2005672"/>
                <a:gd name="connsiteX403" fmla="*/ 884365 w 4011346"/>
                <a:gd name="connsiteY403" fmla="*/ 707491 h 2005672"/>
                <a:gd name="connsiteX404" fmla="*/ 824295 w 4011346"/>
                <a:gd name="connsiteY404" fmla="*/ 684130 h 2005672"/>
                <a:gd name="connsiteX405" fmla="*/ 810946 w 4011346"/>
                <a:gd name="connsiteY405" fmla="*/ 720839 h 2005672"/>
                <a:gd name="connsiteX406" fmla="*/ 827633 w 4011346"/>
                <a:gd name="connsiteY406" fmla="*/ 757549 h 2005672"/>
                <a:gd name="connsiteX407" fmla="*/ 814284 w 4011346"/>
                <a:gd name="connsiteY407" fmla="*/ 780910 h 2005672"/>
                <a:gd name="connsiteX408" fmla="*/ 800935 w 4011346"/>
                <a:gd name="connsiteY408" fmla="*/ 797596 h 2005672"/>
                <a:gd name="connsiteX409" fmla="*/ 770900 w 4011346"/>
                <a:gd name="connsiteY409" fmla="*/ 740863 h 2005672"/>
                <a:gd name="connsiteX410" fmla="*/ 744202 w 4011346"/>
                <a:gd name="connsiteY410" fmla="*/ 777572 h 2005672"/>
                <a:gd name="connsiteX411" fmla="*/ 707492 w 4011346"/>
                <a:gd name="connsiteY411" fmla="*/ 770898 h 2005672"/>
                <a:gd name="connsiteX412" fmla="*/ 654097 w 4011346"/>
                <a:gd name="connsiteY412" fmla="*/ 807607 h 2005672"/>
                <a:gd name="connsiteX413" fmla="*/ 644085 w 4011346"/>
                <a:gd name="connsiteY413" fmla="*/ 784247 h 2005672"/>
                <a:gd name="connsiteX414" fmla="*/ 654097 w 4011346"/>
                <a:gd name="connsiteY414" fmla="*/ 747537 h 2005672"/>
                <a:gd name="connsiteX415" fmla="*/ 614050 w 4011346"/>
                <a:gd name="connsiteY415" fmla="*/ 784247 h 2005672"/>
                <a:gd name="connsiteX416" fmla="*/ 594027 w 4011346"/>
                <a:gd name="connsiteY416" fmla="*/ 784247 h 2005672"/>
                <a:gd name="connsiteX417" fmla="*/ 533957 w 4011346"/>
                <a:gd name="connsiteY417" fmla="*/ 817619 h 2005672"/>
                <a:gd name="connsiteX418" fmla="*/ 510596 w 4011346"/>
                <a:gd name="connsiteY418" fmla="*/ 840980 h 2005672"/>
                <a:gd name="connsiteX419" fmla="*/ 500584 w 4011346"/>
                <a:gd name="connsiteY419" fmla="*/ 887701 h 2005672"/>
                <a:gd name="connsiteX420" fmla="*/ 450526 w 4011346"/>
                <a:gd name="connsiteY420" fmla="*/ 874352 h 2005672"/>
                <a:gd name="connsiteX421" fmla="*/ 433840 w 4011346"/>
                <a:gd name="connsiteY421" fmla="*/ 837642 h 2005672"/>
                <a:gd name="connsiteX422" fmla="*/ 467212 w 4011346"/>
                <a:gd name="connsiteY422" fmla="*/ 807607 h 2005672"/>
                <a:gd name="connsiteX423" fmla="*/ 453863 w 4011346"/>
                <a:gd name="connsiteY423" fmla="*/ 784247 h 2005672"/>
                <a:gd name="connsiteX424" fmla="*/ 390456 w 4011346"/>
                <a:gd name="connsiteY424" fmla="*/ 754212 h 2005672"/>
                <a:gd name="connsiteX425" fmla="*/ 417154 w 4011346"/>
                <a:gd name="connsiteY425" fmla="*/ 804270 h 2005672"/>
                <a:gd name="connsiteX426" fmla="*/ 407142 w 4011346"/>
                <a:gd name="connsiteY426" fmla="*/ 847654 h 2005672"/>
                <a:gd name="connsiteX427" fmla="*/ 413817 w 4011346"/>
                <a:gd name="connsiteY427" fmla="*/ 884364 h 2005672"/>
                <a:gd name="connsiteX428" fmla="*/ 427165 w 4011346"/>
                <a:gd name="connsiteY428" fmla="*/ 907724 h 2005672"/>
                <a:gd name="connsiteX429" fmla="*/ 413817 w 4011346"/>
                <a:gd name="connsiteY429" fmla="*/ 937759 h 2005672"/>
                <a:gd name="connsiteX430" fmla="*/ 390456 w 4011346"/>
                <a:gd name="connsiteY430" fmla="*/ 914399 h 2005672"/>
                <a:gd name="connsiteX431" fmla="*/ 360421 w 4011346"/>
                <a:gd name="connsiteY431" fmla="*/ 911061 h 2005672"/>
                <a:gd name="connsiteX432" fmla="*/ 333723 w 4011346"/>
                <a:gd name="connsiteY432" fmla="*/ 951108 h 2005672"/>
                <a:gd name="connsiteX433" fmla="*/ 307025 w 4011346"/>
                <a:gd name="connsiteY433" fmla="*/ 971131 h 2005672"/>
                <a:gd name="connsiteX434" fmla="*/ 320374 w 4011346"/>
                <a:gd name="connsiteY434" fmla="*/ 997829 h 2005672"/>
                <a:gd name="connsiteX435" fmla="*/ 303688 w 4011346"/>
                <a:gd name="connsiteY435" fmla="*/ 1021190 h 2005672"/>
                <a:gd name="connsiteX436" fmla="*/ 233606 w 4011346"/>
                <a:gd name="connsiteY436" fmla="*/ 984480 h 2005672"/>
                <a:gd name="connsiteX437" fmla="*/ 243618 w 4011346"/>
                <a:gd name="connsiteY437" fmla="*/ 1034539 h 2005672"/>
                <a:gd name="connsiteX438" fmla="*/ 263641 w 4011346"/>
                <a:gd name="connsiteY438" fmla="*/ 1054562 h 2005672"/>
                <a:gd name="connsiteX439" fmla="*/ 250292 w 4011346"/>
                <a:gd name="connsiteY439" fmla="*/ 1067911 h 2005672"/>
                <a:gd name="connsiteX440" fmla="*/ 193560 w 4011346"/>
                <a:gd name="connsiteY440" fmla="*/ 1031201 h 2005672"/>
                <a:gd name="connsiteX441" fmla="*/ 170199 w 4011346"/>
                <a:gd name="connsiteY441" fmla="*/ 991155 h 2005672"/>
                <a:gd name="connsiteX442" fmla="*/ 170199 w 4011346"/>
                <a:gd name="connsiteY442" fmla="*/ 944434 h 2005672"/>
                <a:gd name="connsiteX443" fmla="*/ 133490 w 4011346"/>
                <a:gd name="connsiteY443" fmla="*/ 867677 h 2005672"/>
                <a:gd name="connsiteX444" fmla="*/ 196897 w 4011346"/>
                <a:gd name="connsiteY444" fmla="*/ 897712 h 2005672"/>
                <a:gd name="connsiteX445" fmla="*/ 256967 w 4011346"/>
                <a:gd name="connsiteY445" fmla="*/ 927747 h 2005672"/>
                <a:gd name="connsiteX446" fmla="*/ 293676 w 4011346"/>
                <a:gd name="connsiteY446" fmla="*/ 931085 h 2005672"/>
                <a:gd name="connsiteX447" fmla="*/ 327049 w 4011346"/>
                <a:gd name="connsiteY447" fmla="*/ 901050 h 2005672"/>
                <a:gd name="connsiteX448" fmla="*/ 343735 w 4011346"/>
                <a:gd name="connsiteY448" fmla="*/ 864340 h 2005672"/>
                <a:gd name="connsiteX449" fmla="*/ 333723 w 4011346"/>
                <a:gd name="connsiteY449" fmla="*/ 814282 h 2005672"/>
                <a:gd name="connsiteX450" fmla="*/ 290339 w 4011346"/>
                <a:gd name="connsiteY450" fmla="*/ 794258 h 2005672"/>
                <a:gd name="connsiteX451" fmla="*/ 236944 w 4011346"/>
                <a:gd name="connsiteY451" fmla="*/ 747537 h 2005672"/>
                <a:gd name="connsiteX452" fmla="*/ 133490 w 4011346"/>
                <a:gd name="connsiteY452" fmla="*/ 690804 h 200567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1877440 w 4011346"/>
                <a:gd name="connsiteY320" fmla="*/ 0 h 2017102"/>
                <a:gd name="connsiteX321" fmla="*/ 1835474 w 4011346"/>
                <a:gd name="connsiteY321" fmla="*/ 38128 h 2017102"/>
                <a:gd name="connsiteX322" fmla="*/ 1818788 w 4011346"/>
                <a:gd name="connsiteY322" fmla="*/ 78175 h 2017102"/>
                <a:gd name="connsiteX323" fmla="*/ 1838813 w 4011346"/>
                <a:gd name="connsiteY323" fmla="*/ 131569 h 2017102"/>
                <a:gd name="connsiteX324" fmla="*/ 1782079 w 4011346"/>
                <a:gd name="connsiteY324" fmla="*/ 118220 h 2017102"/>
                <a:gd name="connsiteX325" fmla="*/ 1768731 w 4011346"/>
                <a:gd name="connsiteY325" fmla="*/ 164942 h 2017102"/>
                <a:gd name="connsiteX326" fmla="*/ 1705322 w 4011346"/>
                <a:gd name="connsiteY326" fmla="*/ 188302 h 2017102"/>
                <a:gd name="connsiteX327" fmla="*/ 1685300 w 4011346"/>
                <a:gd name="connsiteY327" fmla="*/ 161604 h 2017102"/>
                <a:gd name="connsiteX328" fmla="*/ 1615218 w 4011346"/>
                <a:gd name="connsiteY328" fmla="*/ 164942 h 2017102"/>
                <a:gd name="connsiteX329" fmla="*/ 1638579 w 4011346"/>
                <a:gd name="connsiteY329" fmla="*/ 194977 h 2017102"/>
                <a:gd name="connsiteX330" fmla="*/ 1528449 w 4011346"/>
                <a:gd name="connsiteY330" fmla="*/ 221673 h 2017102"/>
                <a:gd name="connsiteX331" fmla="*/ 1465043 w 4011346"/>
                <a:gd name="connsiteY331" fmla="*/ 305104 h 2017102"/>
                <a:gd name="connsiteX332" fmla="*/ 1448357 w 4011346"/>
                <a:gd name="connsiteY332" fmla="*/ 331802 h 2017102"/>
                <a:gd name="connsiteX333" fmla="*/ 1481729 w 4011346"/>
                <a:gd name="connsiteY333" fmla="*/ 365175 h 2017102"/>
                <a:gd name="connsiteX334" fmla="*/ 1481729 w 4011346"/>
                <a:gd name="connsiteY334" fmla="*/ 395210 h 2017102"/>
                <a:gd name="connsiteX335" fmla="*/ 1458368 w 4011346"/>
                <a:gd name="connsiteY335" fmla="*/ 398547 h 2017102"/>
                <a:gd name="connsiteX336" fmla="*/ 1458368 w 4011346"/>
                <a:gd name="connsiteY336" fmla="*/ 378523 h 2017102"/>
                <a:gd name="connsiteX337" fmla="*/ 1418322 w 4011346"/>
                <a:gd name="connsiteY337" fmla="*/ 388535 h 2017102"/>
                <a:gd name="connsiteX338" fmla="*/ 1368263 w 4011346"/>
                <a:gd name="connsiteY338" fmla="*/ 395210 h 2017102"/>
                <a:gd name="connsiteX339" fmla="*/ 1321542 w 4011346"/>
                <a:gd name="connsiteY339" fmla="*/ 401884 h 2017102"/>
                <a:gd name="connsiteX340" fmla="*/ 1318205 w 4011346"/>
                <a:gd name="connsiteY340" fmla="*/ 488652 h 2017102"/>
                <a:gd name="connsiteX341" fmla="*/ 1358252 w 4011346"/>
                <a:gd name="connsiteY341" fmla="*/ 512013 h 2017102"/>
                <a:gd name="connsiteX342" fmla="*/ 1374938 w 4011346"/>
                <a:gd name="connsiteY342" fmla="*/ 542048 h 2017102"/>
                <a:gd name="connsiteX343" fmla="*/ 1384949 w 4011346"/>
                <a:gd name="connsiteY343" fmla="*/ 565408 h 2017102"/>
                <a:gd name="connsiteX344" fmla="*/ 1394961 w 4011346"/>
                <a:gd name="connsiteY344" fmla="*/ 615467 h 2017102"/>
                <a:gd name="connsiteX345" fmla="*/ 1384949 w 4011346"/>
                <a:gd name="connsiteY345" fmla="*/ 645502 h 2017102"/>
                <a:gd name="connsiteX346" fmla="*/ 1358252 w 4011346"/>
                <a:gd name="connsiteY346" fmla="*/ 612129 h 2017102"/>
                <a:gd name="connsiteX347" fmla="*/ 1361589 w 4011346"/>
                <a:gd name="connsiteY347" fmla="*/ 582094 h 2017102"/>
                <a:gd name="connsiteX348" fmla="*/ 1351577 w 4011346"/>
                <a:gd name="connsiteY348" fmla="*/ 542048 h 2017102"/>
                <a:gd name="connsiteX349" fmla="*/ 1328217 w 4011346"/>
                <a:gd name="connsiteY349" fmla="*/ 548722 h 2017102"/>
                <a:gd name="connsiteX350" fmla="*/ 1281495 w 4011346"/>
                <a:gd name="connsiteY350" fmla="*/ 512013 h 2017102"/>
                <a:gd name="connsiteX351" fmla="*/ 1241449 w 4011346"/>
                <a:gd name="connsiteY351" fmla="*/ 508675 h 2017102"/>
                <a:gd name="connsiteX352" fmla="*/ 1241449 w 4011346"/>
                <a:gd name="connsiteY352" fmla="*/ 555396 h 2017102"/>
                <a:gd name="connsiteX353" fmla="*/ 1201402 w 4011346"/>
                <a:gd name="connsiteY353" fmla="*/ 535373 h 2017102"/>
                <a:gd name="connsiteX354" fmla="*/ 1228100 w 4011346"/>
                <a:gd name="connsiteY354" fmla="*/ 585431 h 2017102"/>
                <a:gd name="connsiteX355" fmla="*/ 1258135 w 4011346"/>
                <a:gd name="connsiteY355" fmla="*/ 595443 h 2017102"/>
                <a:gd name="connsiteX356" fmla="*/ 1258135 w 4011346"/>
                <a:gd name="connsiteY356" fmla="*/ 615467 h 2017102"/>
                <a:gd name="connsiteX357" fmla="*/ 1198065 w 4011346"/>
                <a:gd name="connsiteY357" fmla="*/ 592106 h 2017102"/>
                <a:gd name="connsiteX358" fmla="*/ 1181379 w 4011346"/>
                <a:gd name="connsiteY358" fmla="*/ 592106 h 2017102"/>
                <a:gd name="connsiteX359" fmla="*/ 1178041 w 4011346"/>
                <a:gd name="connsiteY359" fmla="*/ 548722 h 2017102"/>
                <a:gd name="connsiteX360" fmla="*/ 1171367 w 4011346"/>
                <a:gd name="connsiteY360" fmla="*/ 461954 h 2017102"/>
                <a:gd name="connsiteX361" fmla="*/ 1161355 w 4011346"/>
                <a:gd name="connsiteY361" fmla="*/ 532036 h 2017102"/>
                <a:gd name="connsiteX362" fmla="*/ 1137995 w 4011346"/>
                <a:gd name="connsiteY362" fmla="*/ 562071 h 2017102"/>
                <a:gd name="connsiteX363" fmla="*/ 1158018 w 4011346"/>
                <a:gd name="connsiteY363" fmla="*/ 608792 h 2017102"/>
                <a:gd name="connsiteX364" fmla="*/ 1158018 w 4011346"/>
                <a:gd name="connsiteY364" fmla="*/ 642164 h 2017102"/>
                <a:gd name="connsiteX365" fmla="*/ 1141332 w 4011346"/>
                <a:gd name="connsiteY365" fmla="*/ 692223 h 2017102"/>
                <a:gd name="connsiteX366" fmla="*/ 1154681 w 4011346"/>
                <a:gd name="connsiteY366" fmla="*/ 725595 h 2017102"/>
                <a:gd name="connsiteX367" fmla="*/ 1184716 w 4011346"/>
                <a:gd name="connsiteY367" fmla="*/ 732269 h 2017102"/>
                <a:gd name="connsiteX368" fmla="*/ 1221425 w 4011346"/>
                <a:gd name="connsiteY368" fmla="*/ 738944 h 2017102"/>
                <a:gd name="connsiteX369" fmla="*/ 1241449 w 4011346"/>
                <a:gd name="connsiteY369" fmla="*/ 762304 h 2017102"/>
                <a:gd name="connsiteX370" fmla="*/ 1258135 w 4011346"/>
                <a:gd name="connsiteY370" fmla="*/ 805688 h 2017102"/>
                <a:gd name="connsiteX371" fmla="*/ 1258135 w 4011346"/>
                <a:gd name="connsiteY371" fmla="*/ 805688 h 2017102"/>
                <a:gd name="connsiteX372" fmla="*/ 1254798 w 4011346"/>
                <a:gd name="connsiteY372" fmla="*/ 839061 h 2017102"/>
                <a:gd name="connsiteX373" fmla="*/ 1274821 w 4011346"/>
                <a:gd name="connsiteY373" fmla="*/ 859084 h 2017102"/>
                <a:gd name="connsiteX374" fmla="*/ 1244786 w 4011346"/>
                <a:gd name="connsiteY374" fmla="*/ 865759 h 2017102"/>
                <a:gd name="connsiteX375" fmla="*/ 1224763 w 4011346"/>
                <a:gd name="connsiteY375" fmla="*/ 825712 h 2017102"/>
                <a:gd name="connsiteX376" fmla="*/ 1224763 w 4011346"/>
                <a:gd name="connsiteY376" fmla="*/ 785665 h 2017102"/>
                <a:gd name="connsiteX377" fmla="*/ 1194727 w 4011346"/>
                <a:gd name="connsiteY377" fmla="*/ 748956 h 2017102"/>
                <a:gd name="connsiteX378" fmla="*/ 1164692 w 4011346"/>
                <a:gd name="connsiteY378" fmla="*/ 792340 h 2017102"/>
                <a:gd name="connsiteX379" fmla="*/ 1178041 w 4011346"/>
                <a:gd name="connsiteY379" fmla="*/ 835723 h 2017102"/>
                <a:gd name="connsiteX380" fmla="*/ 1137995 w 4011346"/>
                <a:gd name="connsiteY380" fmla="*/ 892456 h 2017102"/>
                <a:gd name="connsiteX381" fmla="*/ 1097948 w 4011346"/>
                <a:gd name="connsiteY381" fmla="*/ 949189 h 2017102"/>
                <a:gd name="connsiteX382" fmla="*/ 1007843 w 4011346"/>
                <a:gd name="connsiteY382" fmla="*/ 912480 h 2017102"/>
                <a:gd name="connsiteX383" fmla="*/ 1074587 w 4011346"/>
                <a:gd name="connsiteY383" fmla="*/ 909142 h 2017102"/>
                <a:gd name="connsiteX384" fmla="*/ 1107960 w 4011346"/>
                <a:gd name="connsiteY384" fmla="*/ 845735 h 2017102"/>
                <a:gd name="connsiteX385" fmla="*/ 1121309 w 4011346"/>
                <a:gd name="connsiteY385" fmla="*/ 802351 h 2017102"/>
                <a:gd name="connsiteX386" fmla="*/ 1127983 w 4011346"/>
                <a:gd name="connsiteY386" fmla="*/ 768979 h 2017102"/>
                <a:gd name="connsiteX387" fmla="*/ 1117971 w 4011346"/>
                <a:gd name="connsiteY387" fmla="*/ 752293 h 2017102"/>
                <a:gd name="connsiteX388" fmla="*/ 1114634 w 4011346"/>
                <a:gd name="connsiteY388" fmla="*/ 702234 h 2017102"/>
                <a:gd name="connsiteX389" fmla="*/ 1104622 w 4011346"/>
                <a:gd name="connsiteY389" fmla="*/ 622141 h 2017102"/>
                <a:gd name="connsiteX390" fmla="*/ 1101285 w 4011346"/>
                <a:gd name="connsiteY390" fmla="*/ 562071 h 2017102"/>
                <a:gd name="connsiteX391" fmla="*/ 1124646 w 4011346"/>
                <a:gd name="connsiteY391" fmla="*/ 468629 h 2017102"/>
                <a:gd name="connsiteX392" fmla="*/ 1031203 w 4011346"/>
                <a:gd name="connsiteY392" fmla="*/ 458617 h 2017102"/>
                <a:gd name="connsiteX393" fmla="*/ 1014517 w 4011346"/>
                <a:gd name="connsiteY393" fmla="*/ 515350 h 2017102"/>
                <a:gd name="connsiteX394" fmla="*/ 1024529 w 4011346"/>
                <a:gd name="connsiteY394" fmla="*/ 562071 h 2017102"/>
                <a:gd name="connsiteX395" fmla="*/ 981145 w 4011346"/>
                <a:gd name="connsiteY395" fmla="*/ 615467 h 2017102"/>
                <a:gd name="connsiteX396" fmla="*/ 991157 w 4011346"/>
                <a:gd name="connsiteY396" fmla="*/ 652176 h 2017102"/>
                <a:gd name="connsiteX397" fmla="*/ 981145 w 4011346"/>
                <a:gd name="connsiteY397" fmla="*/ 698897 h 2017102"/>
                <a:gd name="connsiteX398" fmla="*/ 1001168 w 4011346"/>
                <a:gd name="connsiteY398" fmla="*/ 722258 h 2017102"/>
                <a:gd name="connsiteX399" fmla="*/ 1017854 w 4011346"/>
                <a:gd name="connsiteY399" fmla="*/ 768979 h 2017102"/>
                <a:gd name="connsiteX400" fmla="*/ 1047890 w 4011346"/>
                <a:gd name="connsiteY400" fmla="*/ 755630 h 2017102"/>
                <a:gd name="connsiteX401" fmla="*/ 1014517 w 4011346"/>
                <a:gd name="connsiteY401" fmla="*/ 809026 h 2017102"/>
                <a:gd name="connsiteX402" fmla="*/ 957784 w 4011346"/>
                <a:gd name="connsiteY402" fmla="*/ 755630 h 2017102"/>
                <a:gd name="connsiteX403" fmla="*/ 884365 w 4011346"/>
                <a:gd name="connsiteY403" fmla="*/ 718921 h 2017102"/>
                <a:gd name="connsiteX404" fmla="*/ 824295 w 4011346"/>
                <a:gd name="connsiteY404" fmla="*/ 695560 h 2017102"/>
                <a:gd name="connsiteX405" fmla="*/ 810946 w 4011346"/>
                <a:gd name="connsiteY405" fmla="*/ 732269 h 2017102"/>
                <a:gd name="connsiteX406" fmla="*/ 827633 w 4011346"/>
                <a:gd name="connsiteY406" fmla="*/ 768979 h 2017102"/>
                <a:gd name="connsiteX407" fmla="*/ 814284 w 4011346"/>
                <a:gd name="connsiteY407" fmla="*/ 792340 h 2017102"/>
                <a:gd name="connsiteX408" fmla="*/ 800935 w 4011346"/>
                <a:gd name="connsiteY408" fmla="*/ 809026 h 2017102"/>
                <a:gd name="connsiteX409" fmla="*/ 770900 w 4011346"/>
                <a:gd name="connsiteY409" fmla="*/ 752293 h 2017102"/>
                <a:gd name="connsiteX410" fmla="*/ 744202 w 4011346"/>
                <a:gd name="connsiteY410" fmla="*/ 789002 h 2017102"/>
                <a:gd name="connsiteX411" fmla="*/ 707492 w 4011346"/>
                <a:gd name="connsiteY411" fmla="*/ 782328 h 2017102"/>
                <a:gd name="connsiteX412" fmla="*/ 654097 w 4011346"/>
                <a:gd name="connsiteY412" fmla="*/ 819037 h 2017102"/>
                <a:gd name="connsiteX413" fmla="*/ 644085 w 4011346"/>
                <a:gd name="connsiteY413" fmla="*/ 795677 h 2017102"/>
                <a:gd name="connsiteX414" fmla="*/ 654097 w 4011346"/>
                <a:gd name="connsiteY414" fmla="*/ 758967 h 2017102"/>
                <a:gd name="connsiteX415" fmla="*/ 614050 w 4011346"/>
                <a:gd name="connsiteY415" fmla="*/ 795677 h 2017102"/>
                <a:gd name="connsiteX416" fmla="*/ 594027 w 4011346"/>
                <a:gd name="connsiteY416" fmla="*/ 795677 h 2017102"/>
                <a:gd name="connsiteX417" fmla="*/ 533957 w 4011346"/>
                <a:gd name="connsiteY417" fmla="*/ 829049 h 2017102"/>
                <a:gd name="connsiteX418" fmla="*/ 510596 w 4011346"/>
                <a:gd name="connsiteY418" fmla="*/ 852410 h 2017102"/>
                <a:gd name="connsiteX419" fmla="*/ 500584 w 4011346"/>
                <a:gd name="connsiteY419" fmla="*/ 899131 h 2017102"/>
                <a:gd name="connsiteX420" fmla="*/ 450526 w 4011346"/>
                <a:gd name="connsiteY420" fmla="*/ 885782 h 2017102"/>
                <a:gd name="connsiteX421" fmla="*/ 433840 w 4011346"/>
                <a:gd name="connsiteY421" fmla="*/ 849072 h 2017102"/>
                <a:gd name="connsiteX422" fmla="*/ 467212 w 4011346"/>
                <a:gd name="connsiteY422" fmla="*/ 819037 h 2017102"/>
                <a:gd name="connsiteX423" fmla="*/ 453863 w 4011346"/>
                <a:gd name="connsiteY423" fmla="*/ 795677 h 2017102"/>
                <a:gd name="connsiteX424" fmla="*/ 390456 w 4011346"/>
                <a:gd name="connsiteY424" fmla="*/ 765642 h 2017102"/>
                <a:gd name="connsiteX425" fmla="*/ 417154 w 4011346"/>
                <a:gd name="connsiteY425" fmla="*/ 815700 h 2017102"/>
                <a:gd name="connsiteX426" fmla="*/ 407142 w 4011346"/>
                <a:gd name="connsiteY426" fmla="*/ 859084 h 2017102"/>
                <a:gd name="connsiteX427" fmla="*/ 413817 w 4011346"/>
                <a:gd name="connsiteY427" fmla="*/ 895794 h 2017102"/>
                <a:gd name="connsiteX428" fmla="*/ 427165 w 4011346"/>
                <a:gd name="connsiteY428" fmla="*/ 919154 h 2017102"/>
                <a:gd name="connsiteX429" fmla="*/ 413817 w 4011346"/>
                <a:gd name="connsiteY429" fmla="*/ 949189 h 2017102"/>
                <a:gd name="connsiteX430" fmla="*/ 390456 w 4011346"/>
                <a:gd name="connsiteY430" fmla="*/ 925829 h 2017102"/>
                <a:gd name="connsiteX431" fmla="*/ 360421 w 4011346"/>
                <a:gd name="connsiteY431" fmla="*/ 922491 h 2017102"/>
                <a:gd name="connsiteX432" fmla="*/ 333723 w 4011346"/>
                <a:gd name="connsiteY432" fmla="*/ 962538 h 2017102"/>
                <a:gd name="connsiteX433" fmla="*/ 307025 w 4011346"/>
                <a:gd name="connsiteY433" fmla="*/ 982561 h 2017102"/>
                <a:gd name="connsiteX434" fmla="*/ 320374 w 4011346"/>
                <a:gd name="connsiteY434" fmla="*/ 1009259 h 2017102"/>
                <a:gd name="connsiteX435" fmla="*/ 303688 w 4011346"/>
                <a:gd name="connsiteY435" fmla="*/ 1032620 h 2017102"/>
                <a:gd name="connsiteX436" fmla="*/ 233606 w 4011346"/>
                <a:gd name="connsiteY436" fmla="*/ 995910 h 2017102"/>
                <a:gd name="connsiteX437" fmla="*/ 243618 w 4011346"/>
                <a:gd name="connsiteY437" fmla="*/ 1045969 h 2017102"/>
                <a:gd name="connsiteX438" fmla="*/ 263641 w 4011346"/>
                <a:gd name="connsiteY438" fmla="*/ 1065992 h 2017102"/>
                <a:gd name="connsiteX439" fmla="*/ 250292 w 4011346"/>
                <a:gd name="connsiteY439" fmla="*/ 1079341 h 2017102"/>
                <a:gd name="connsiteX440" fmla="*/ 193560 w 4011346"/>
                <a:gd name="connsiteY440" fmla="*/ 1042631 h 2017102"/>
                <a:gd name="connsiteX441" fmla="*/ 170199 w 4011346"/>
                <a:gd name="connsiteY441" fmla="*/ 1002585 h 2017102"/>
                <a:gd name="connsiteX442" fmla="*/ 170199 w 4011346"/>
                <a:gd name="connsiteY442" fmla="*/ 955864 h 2017102"/>
                <a:gd name="connsiteX443" fmla="*/ 133490 w 4011346"/>
                <a:gd name="connsiteY443" fmla="*/ 879107 h 2017102"/>
                <a:gd name="connsiteX444" fmla="*/ 196897 w 4011346"/>
                <a:gd name="connsiteY444" fmla="*/ 909142 h 2017102"/>
                <a:gd name="connsiteX445" fmla="*/ 256967 w 4011346"/>
                <a:gd name="connsiteY445" fmla="*/ 939177 h 2017102"/>
                <a:gd name="connsiteX446" fmla="*/ 293676 w 4011346"/>
                <a:gd name="connsiteY446" fmla="*/ 942515 h 2017102"/>
                <a:gd name="connsiteX447" fmla="*/ 327049 w 4011346"/>
                <a:gd name="connsiteY447" fmla="*/ 912480 h 2017102"/>
                <a:gd name="connsiteX448" fmla="*/ 343735 w 4011346"/>
                <a:gd name="connsiteY448" fmla="*/ 875770 h 2017102"/>
                <a:gd name="connsiteX449" fmla="*/ 333723 w 4011346"/>
                <a:gd name="connsiteY449" fmla="*/ 825712 h 2017102"/>
                <a:gd name="connsiteX450" fmla="*/ 290339 w 4011346"/>
                <a:gd name="connsiteY450" fmla="*/ 805688 h 2017102"/>
                <a:gd name="connsiteX451" fmla="*/ 236944 w 4011346"/>
                <a:gd name="connsiteY451" fmla="*/ 758967 h 2017102"/>
                <a:gd name="connsiteX452" fmla="*/ 133490 w 4011346"/>
                <a:gd name="connsiteY452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001273 w 4011346"/>
                <a:gd name="connsiteY320" fmla="*/ 234106 h 2017102"/>
                <a:gd name="connsiteX321" fmla="*/ 1877440 w 4011346"/>
                <a:gd name="connsiteY321" fmla="*/ 0 h 2017102"/>
                <a:gd name="connsiteX322" fmla="*/ 1835474 w 4011346"/>
                <a:gd name="connsiteY322" fmla="*/ 38128 h 2017102"/>
                <a:gd name="connsiteX323" fmla="*/ 1818788 w 4011346"/>
                <a:gd name="connsiteY323" fmla="*/ 78175 h 2017102"/>
                <a:gd name="connsiteX324" fmla="*/ 1838813 w 4011346"/>
                <a:gd name="connsiteY324" fmla="*/ 131569 h 2017102"/>
                <a:gd name="connsiteX325" fmla="*/ 1782079 w 4011346"/>
                <a:gd name="connsiteY325" fmla="*/ 118220 h 2017102"/>
                <a:gd name="connsiteX326" fmla="*/ 1768731 w 4011346"/>
                <a:gd name="connsiteY326" fmla="*/ 164942 h 2017102"/>
                <a:gd name="connsiteX327" fmla="*/ 1705322 w 4011346"/>
                <a:gd name="connsiteY327" fmla="*/ 188302 h 2017102"/>
                <a:gd name="connsiteX328" fmla="*/ 1685300 w 4011346"/>
                <a:gd name="connsiteY328" fmla="*/ 161604 h 2017102"/>
                <a:gd name="connsiteX329" fmla="*/ 1615218 w 4011346"/>
                <a:gd name="connsiteY329" fmla="*/ 164942 h 2017102"/>
                <a:gd name="connsiteX330" fmla="*/ 1638579 w 4011346"/>
                <a:gd name="connsiteY330" fmla="*/ 194977 h 2017102"/>
                <a:gd name="connsiteX331" fmla="*/ 1528449 w 4011346"/>
                <a:gd name="connsiteY331" fmla="*/ 221673 h 2017102"/>
                <a:gd name="connsiteX332" fmla="*/ 1465043 w 4011346"/>
                <a:gd name="connsiteY332" fmla="*/ 305104 h 2017102"/>
                <a:gd name="connsiteX333" fmla="*/ 1448357 w 4011346"/>
                <a:gd name="connsiteY333" fmla="*/ 331802 h 2017102"/>
                <a:gd name="connsiteX334" fmla="*/ 1481729 w 4011346"/>
                <a:gd name="connsiteY334" fmla="*/ 365175 h 2017102"/>
                <a:gd name="connsiteX335" fmla="*/ 1481729 w 4011346"/>
                <a:gd name="connsiteY335" fmla="*/ 395210 h 2017102"/>
                <a:gd name="connsiteX336" fmla="*/ 1458368 w 4011346"/>
                <a:gd name="connsiteY336" fmla="*/ 398547 h 2017102"/>
                <a:gd name="connsiteX337" fmla="*/ 1458368 w 4011346"/>
                <a:gd name="connsiteY337" fmla="*/ 378523 h 2017102"/>
                <a:gd name="connsiteX338" fmla="*/ 1418322 w 4011346"/>
                <a:gd name="connsiteY338" fmla="*/ 388535 h 2017102"/>
                <a:gd name="connsiteX339" fmla="*/ 1368263 w 4011346"/>
                <a:gd name="connsiteY339" fmla="*/ 395210 h 2017102"/>
                <a:gd name="connsiteX340" fmla="*/ 1321542 w 4011346"/>
                <a:gd name="connsiteY340" fmla="*/ 401884 h 2017102"/>
                <a:gd name="connsiteX341" fmla="*/ 1318205 w 4011346"/>
                <a:gd name="connsiteY341" fmla="*/ 488652 h 2017102"/>
                <a:gd name="connsiteX342" fmla="*/ 1358252 w 4011346"/>
                <a:gd name="connsiteY342" fmla="*/ 512013 h 2017102"/>
                <a:gd name="connsiteX343" fmla="*/ 1374938 w 4011346"/>
                <a:gd name="connsiteY343" fmla="*/ 542048 h 2017102"/>
                <a:gd name="connsiteX344" fmla="*/ 1384949 w 4011346"/>
                <a:gd name="connsiteY344" fmla="*/ 565408 h 2017102"/>
                <a:gd name="connsiteX345" fmla="*/ 1394961 w 4011346"/>
                <a:gd name="connsiteY345" fmla="*/ 615467 h 2017102"/>
                <a:gd name="connsiteX346" fmla="*/ 1384949 w 4011346"/>
                <a:gd name="connsiteY346" fmla="*/ 645502 h 2017102"/>
                <a:gd name="connsiteX347" fmla="*/ 1358252 w 4011346"/>
                <a:gd name="connsiteY347" fmla="*/ 612129 h 2017102"/>
                <a:gd name="connsiteX348" fmla="*/ 1361589 w 4011346"/>
                <a:gd name="connsiteY348" fmla="*/ 582094 h 2017102"/>
                <a:gd name="connsiteX349" fmla="*/ 1351577 w 4011346"/>
                <a:gd name="connsiteY349" fmla="*/ 542048 h 2017102"/>
                <a:gd name="connsiteX350" fmla="*/ 1328217 w 4011346"/>
                <a:gd name="connsiteY350" fmla="*/ 548722 h 2017102"/>
                <a:gd name="connsiteX351" fmla="*/ 1281495 w 4011346"/>
                <a:gd name="connsiteY351" fmla="*/ 512013 h 2017102"/>
                <a:gd name="connsiteX352" fmla="*/ 1241449 w 4011346"/>
                <a:gd name="connsiteY352" fmla="*/ 508675 h 2017102"/>
                <a:gd name="connsiteX353" fmla="*/ 1241449 w 4011346"/>
                <a:gd name="connsiteY353" fmla="*/ 555396 h 2017102"/>
                <a:gd name="connsiteX354" fmla="*/ 1201402 w 4011346"/>
                <a:gd name="connsiteY354" fmla="*/ 535373 h 2017102"/>
                <a:gd name="connsiteX355" fmla="*/ 1228100 w 4011346"/>
                <a:gd name="connsiteY355" fmla="*/ 585431 h 2017102"/>
                <a:gd name="connsiteX356" fmla="*/ 1258135 w 4011346"/>
                <a:gd name="connsiteY356" fmla="*/ 595443 h 2017102"/>
                <a:gd name="connsiteX357" fmla="*/ 1258135 w 4011346"/>
                <a:gd name="connsiteY357" fmla="*/ 615467 h 2017102"/>
                <a:gd name="connsiteX358" fmla="*/ 1198065 w 4011346"/>
                <a:gd name="connsiteY358" fmla="*/ 592106 h 2017102"/>
                <a:gd name="connsiteX359" fmla="*/ 1181379 w 4011346"/>
                <a:gd name="connsiteY359" fmla="*/ 592106 h 2017102"/>
                <a:gd name="connsiteX360" fmla="*/ 1178041 w 4011346"/>
                <a:gd name="connsiteY360" fmla="*/ 548722 h 2017102"/>
                <a:gd name="connsiteX361" fmla="*/ 1171367 w 4011346"/>
                <a:gd name="connsiteY361" fmla="*/ 461954 h 2017102"/>
                <a:gd name="connsiteX362" fmla="*/ 1161355 w 4011346"/>
                <a:gd name="connsiteY362" fmla="*/ 532036 h 2017102"/>
                <a:gd name="connsiteX363" fmla="*/ 1137995 w 4011346"/>
                <a:gd name="connsiteY363" fmla="*/ 562071 h 2017102"/>
                <a:gd name="connsiteX364" fmla="*/ 1158018 w 4011346"/>
                <a:gd name="connsiteY364" fmla="*/ 608792 h 2017102"/>
                <a:gd name="connsiteX365" fmla="*/ 1158018 w 4011346"/>
                <a:gd name="connsiteY365" fmla="*/ 642164 h 2017102"/>
                <a:gd name="connsiteX366" fmla="*/ 1141332 w 4011346"/>
                <a:gd name="connsiteY366" fmla="*/ 692223 h 2017102"/>
                <a:gd name="connsiteX367" fmla="*/ 1154681 w 4011346"/>
                <a:gd name="connsiteY367" fmla="*/ 725595 h 2017102"/>
                <a:gd name="connsiteX368" fmla="*/ 1184716 w 4011346"/>
                <a:gd name="connsiteY368" fmla="*/ 732269 h 2017102"/>
                <a:gd name="connsiteX369" fmla="*/ 1221425 w 4011346"/>
                <a:gd name="connsiteY369" fmla="*/ 738944 h 2017102"/>
                <a:gd name="connsiteX370" fmla="*/ 1241449 w 4011346"/>
                <a:gd name="connsiteY370" fmla="*/ 762304 h 2017102"/>
                <a:gd name="connsiteX371" fmla="*/ 1258135 w 4011346"/>
                <a:gd name="connsiteY371" fmla="*/ 805688 h 2017102"/>
                <a:gd name="connsiteX372" fmla="*/ 1258135 w 4011346"/>
                <a:gd name="connsiteY372" fmla="*/ 805688 h 2017102"/>
                <a:gd name="connsiteX373" fmla="*/ 1254798 w 4011346"/>
                <a:gd name="connsiteY373" fmla="*/ 839061 h 2017102"/>
                <a:gd name="connsiteX374" fmla="*/ 1274821 w 4011346"/>
                <a:gd name="connsiteY374" fmla="*/ 859084 h 2017102"/>
                <a:gd name="connsiteX375" fmla="*/ 1244786 w 4011346"/>
                <a:gd name="connsiteY375" fmla="*/ 865759 h 2017102"/>
                <a:gd name="connsiteX376" fmla="*/ 1224763 w 4011346"/>
                <a:gd name="connsiteY376" fmla="*/ 825712 h 2017102"/>
                <a:gd name="connsiteX377" fmla="*/ 1224763 w 4011346"/>
                <a:gd name="connsiteY377" fmla="*/ 785665 h 2017102"/>
                <a:gd name="connsiteX378" fmla="*/ 1194727 w 4011346"/>
                <a:gd name="connsiteY378" fmla="*/ 748956 h 2017102"/>
                <a:gd name="connsiteX379" fmla="*/ 1164692 w 4011346"/>
                <a:gd name="connsiteY379" fmla="*/ 792340 h 2017102"/>
                <a:gd name="connsiteX380" fmla="*/ 1178041 w 4011346"/>
                <a:gd name="connsiteY380" fmla="*/ 835723 h 2017102"/>
                <a:gd name="connsiteX381" fmla="*/ 1137995 w 4011346"/>
                <a:gd name="connsiteY381" fmla="*/ 892456 h 2017102"/>
                <a:gd name="connsiteX382" fmla="*/ 1097948 w 4011346"/>
                <a:gd name="connsiteY382" fmla="*/ 949189 h 2017102"/>
                <a:gd name="connsiteX383" fmla="*/ 1007843 w 4011346"/>
                <a:gd name="connsiteY383" fmla="*/ 912480 h 2017102"/>
                <a:gd name="connsiteX384" fmla="*/ 1074587 w 4011346"/>
                <a:gd name="connsiteY384" fmla="*/ 909142 h 2017102"/>
                <a:gd name="connsiteX385" fmla="*/ 1107960 w 4011346"/>
                <a:gd name="connsiteY385" fmla="*/ 845735 h 2017102"/>
                <a:gd name="connsiteX386" fmla="*/ 1121309 w 4011346"/>
                <a:gd name="connsiteY386" fmla="*/ 802351 h 2017102"/>
                <a:gd name="connsiteX387" fmla="*/ 1127983 w 4011346"/>
                <a:gd name="connsiteY387" fmla="*/ 768979 h 2017102"/>
                <a:gd name="connsiteX388" fmla="*/ 1117971 w 4011346"/>
                <a:gd name="connsiteY388" fmla="*/ 752293 h 2017102"/>
                <a:gd name="connsiteX389" fmla="*/ 1114634 w 4011346"/>
                <a:gd name="connsiteY389" fmla="*/ 702234 h 2017102"/>
                <a:gd name="connsiteX390" fmla="*/ 1104622 w 4011346"/>
                <a:gd name="connsiteY390" fmla="*/ 622141 h 2017102"/>
                <a:gd name="connsiteX391" fmla="*/ 1101285 w 4011346"/>
                <a:gd name="connsiteY391" fmla="*/ 562071 h 2017102"/>
                <a:gd name="connsiteX392" fmla="*/ 1124646 w 4011346"/>
                <a:gd name="connsiteY392" fmla="*/ 468629 h 2017102"/>
                <a:gd name="connsiteX393" fmla="*/ 1031203 w 4011346"/>
                <a:gd name="connsiteY393" fmla="*/ 458617 h 2017102"/>
                <a:gd name="connsiteX394" fmla="*/ 1014517 w 4011346"/>
                <a:gd name="connsiteY394" fmla="*/ 515350 h 2017102"/>
                <a:gd name="connsiteX395" fmla="*/ 1024529 w 4011346"/>
                <a:gd name="connsiteY395" fmla="*/ 562071 h 2017102"/>
                <a:gd name="connsiteX396" fmla="*/ 981145 w 4011346"/>
                <a:gd name="connsiteY396" fmla="*/ 615467 h 2017102"/>
                <a:gd name="connsiteX397" fmla="*/ 991157 w 4011346"/>
                <a:gd name="connsiteY397" fmla="*/ 652176 h 2017102"/>
                <a:gd name="connsiteX398" fmla="*/ 981145 w 4011346"/>
                <a:gd name="connsiteY398" fmla="*/ 698897 h 2017102"/>
                <a:gd name="connsiteX399" fmla="*/ 1001168 w 4011346"/>
                <a:gd name="connsiteY399" fmla="*/ 722258 h 2017102"/>
                <a:gd name="connsiteX400" fmla="*/ 1017854 w 4011346"/>
                <a:gd name="connsiteY400" fmla="*/ 768979 h 2017102"/>
                <a:gd name="connsiteX401" fmla="*/ 1047890 w 4011346"/>
                <a:gd name="connsiteY401" fmla="*/ 755630 h 2017102"/>
                <a:gd name="connsiteX402" fmla="*/ 1014517 w 4011346"/>
                <a:gd name="connsiteY402" fmla="*/ 809026 h 2017102"/>
                <a:gd name="connsiteX403" fmla="*/ 957784 w 4011346"/>
                <a:gd name="connsiteY403" fmla="*/ 755630 h 2017102"/>
                <a:gd name="connsiteX404" fmla="*/ 884365 w 4011346"/>
                <a:gd name="connsiteY404" fmla="*/ 718921 h 2017102"/>
                <a:gd name="connsiteX405" fmla="*/ 824295 w 4011346"/>
                <a:gd name="connsiteY405" fmla="*/ 695560 h 2017102"/>
                <a:gd name="connsiteX406" fmla="*/ 810946 w 4011346"/>
                <a:gd name="connsiteY406" fmla="*/ 732269 h 2017102"/>
                <a:gd name="connsiteX407" fmla="*/ 827633 w 4011346"/>
                <a:gd name="connsiteY407" fmla="*/ 768979 h 2017102"/>
                <a:gd name="connsiteX408" fmla="*/ 814284 w 4011346"/>
                <a:gd name="connsiteY408" fmla="*/ 792340 h 2017102"/>
                <a:gd name="connsiteX409" fmla="*/ 800935 w 4011346"/>
                <a:gd name="connsiteY409" fmla="*/ 809026 h 2017102"/>
                <a:gd name="connsiteX410" fmla="*/ 770900 w 4011346"/>
                <a:gd name="connsiteY410" fmla="*/ 752293 h 2017102"/>
                <a:gd name="connsiteX411" fmla="*/ 744202 w 4011346"/>
                <a:gd name="connsiteY411" fmla="*/ 789002 h 2017102"/>
                <a:gd name="connsiteX412" fmla="*/ 707492 w 4011346"/>
                <a:gd name="connsiteY412" fmla="*/ 782328 h 2017102"/>
                <a:gd name="connsiteX413" fmla="*/ 654097 w 4011346"/>
                <a:gd name="connsiteY413" fmla="*/ 819037 h 2017102"/>
                <a:gd name="connsiteX414" fmla="*/ 644085 w 4011346"/>
                <a:gd name="connsiteY414" fmla="*/ 795677 h 2017102"/>
                <a:gd name="connsiteX415" fmla="*/ 654097 w 4011346"/>
                <a:gd name="connsiteY415" fmla="*/ 758967 h 2017102"/>
                <a:gd name="connsiteX416" fmla="*/ 614050 w 4011346"/>
                <a:gd name="connsiteY416" fmla="*/ 795677 h 2017102"/>
                <a:gd name="connsiteX417" fmla="*/ 594027 w 4011346"/>
                <a:gd name="connsiteY417" fmla="*/ 795677 h 2017102"/>
                <a:gd name="connsiteX418" fmla="*/ 533957 w 4011346"/>
                <a:gd name="connsiteY418" fmla="*/ 829049 h 2017102"/>
                <a:gd name="connsiteX419" fmla="*/ 510596 w 4011346"/>
                <a:gd name="connsiteY419" fmla="*/ 852410 h 2017102"/>
                <a:gd name="connsiteX420" fmla="*/ 500584 w 4011346"/>
                <a:gd name="connsiteY420" fmla="*/ 899131 h 2017102"/>
                <a:gd name="connsiteX421" fmla="*/ 450526 w 4011346"/>
                <a:gd name="connsiteY421" fmla="*/ 885782 h 2017102"/>
                <a:gd name="connsiteX422" fmla="*/ 433840 w 4011346"/>
                <a:gd name="connsiteY422" fmla="*/ 849072 h 2017102"/>
                <a:gd name="connsiteX423" fmla="*/ 467212 w 4011346"/>
                <a:gd name="connsiteY423" fmla="*/ 819037 h 2017102"/>
                <a:gd name="connsiteX424" fmla="*/ 453863 w 4011346"/>
                <a:gd name="connsiteY424" fmla="*/ 795677 h 2017102"/>
                <a:gd name="connsiteX425" fmla="*/ 390456 w 4011346"/>
                <a:gd name="connsiteY425" fmla="*/ 765642 h 2017102"/>
                <a:gd name="connsiteX426" fmla="*/ 417154 w 4011346"/>
                <a:gd name="connsiteY426" fmla="*/ 815700 h 2017102"/>
                <a:gd name="connsiteX427" fmla="*/ 407142 w 4011346"/>
                <a:gd name="connsiteY427" fmla="*/ 859084 h 2017102"/>
                <a:gd name="connsiteX428" fmla="*/ 413817 w 4011346"/>
                <a:gd name="connsiteY428" fmla="*/ 895794 h 2017102"/>
                <a:gd name="connsiteX429" fmla="*/ 427165 w 4011346"/>
                <a:gd name="connsiteY429" fmla="*/ 919154 h 2017102"/>
                <a:gd name="connsiteX430" fmla="*/ 413817 w 4011346"/>
                <a:gd name="connsiteY430" fmla="*/ 949189 h 2017102"/>
                <a:gd name="connsiteX431" fmla="*/ 390456 w 4011346"/>
                <a:gd name="connsiteY431" fmla="*/ 925829 h 2017102"/>
                <a:gd name="connsiteX432" fmla="*/ 360421 w 4011346"/>
                <a:gd name="connsiteY432" fmla="*/ 922491 h 2017102"/>
                <a:gd name="connsiteX433" fmla="*/ 333723 w 4011346"/>
                <a:gd name="connsiteY433" fmla="*/ 962538 h 2017102"/>
                <a:gd name="connsiteX434" fmla="*/ 307025 w 4011346"/>
                <a:gd name="connsiteY434" fmla="*/ 982561 h 2017102"/>
                <a:gd name="connsiteX435" fmla="*/ 320374 w 4011346"/>
                <a:gd name="connsiteY435" fmla="*/ 1009259 h 2017102"/>
                <a:gd name="connsiteX436" fmla="*/ 303688 w 4011346"/>
                <a:gd name="connsiteY436" fmla="*/ 1032620 h 2017102"/>
                <a:gd name="connsiteX437" fmla="*/ 233606 w 4011346"/>
                <a:gd name="connsiteY437" fmla="*/ 995910 h 2017102"/>
                <a:gd name="connsiteX438" fmla="*/ 243618 w 4011346"/>
                <a:gd name="connsiteY438" fmla="*/ 1045969 h 2017102"/>
                <a:gd name="connsiteX439" fmla="*/ 263641 w 4011346"/>
                <a:gd name="connsiteY439" fmla="*/ 1065992 h 2017102"/>
                <a:gd name="connsiteX440" fmla="*/ 250292 w 4011346"/>
                <a:gd name="connsiteY440" fmla="*/ 1079341 h 2017102"/>
                <a:gd name="connsiteX441" fmla="*/ 193560 w 4011346"/>
                <a:gd name="connsiteY441" fmla="*/ 1042631 h 2017102"/>
                <a:gd name="connsiteX442" fmla="*/ 170199 w 4011346"/>
                <a:gd name="connsiteY442" fmla="*/ 1002585 h 2017102"/>
                <a:gd name="connsiteX443" fmla="*/ 170199 w 4011346"/>
                <a:gd name="connsiteY443" fmla="*/ 955864 h 2017102"/>
                <a:gd name="connsiteX444" fmla="*/ 133490 w 4011346"/>
                <a:gd name="connsiteY444" fmla="*/ 879107 h 2017102"/>
                <a:gd name="connsiteX445" fmla="*/ 196897 w 4011346"/>
                <a:gd name="connsiteY445" fmla="*/ 909142 h 2017102"/>
                <a:gd name="connsiteX446" fmla="*/ 256967 w 4011346"/>
                <a:gd name="connsiteY446" fmla="*/ 939177 h 2017102"/>
                <a:gd name="connsiteX447" fmla="*/ 293676 w 4011346"/>
                <a:gd name="connsiteY447" fmla="*/ 942515 h 2017102"/>
                <a:gd name="connsiteX448" fmla="*/ 327049 w 4011346"/>
                <a:gd name="connsiteY448" fmla="*/ 912480 h 2017102"/>
                <a:gd name="connsiteX449" fmla="*/ 343735 w 4011346"/>
                <a:gd name="connsiteY449" fmla="*/ 875770 h 2017102"/>
                <a:gd name="connsiteX450" fmla="*/ 333723 w 4011346"/>
                <a:gd name="connsiteY450" fmla="*/ 825712 h 2017102"/>
                <a:gd name="connsiteX451" fmla="*/ 290339 w 4011346"/>
                <a:gd name="connsiteY451" fmla="*/ 805688 h 2017102"/>
                <a:gd name="connsiteX452" fmla="*/ 236944 w 4011346"/>
                <a:gd name="connsiteY452" fmla="*/ 758967 h 2017102"/>
                <a:gd name="connsiteX453" fmla="*/ 133490 w 4011346"/>
                <a:gd name="connsiteY453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1877440 w 4011346"/>
                <a:gd name="connsiteY321" fmla="*/ 0 h 2017102"/>
                <a:gd name="connsiteX322" fmla="*/ 1835474 w 4011346"/>
                <a:gd name="connsiteY322" fmla="*/ 38128 h 2017102"/>
                <a:gd name="connsiteX323" fmla="*/ 1818788 w 4011346"/>
                <a:gd name="connsiteY323" fmla="*/ 78175 h 2017102"/>
                <a:gd name="connsiteX324" fmla="*/ 1838813 w 4011346"/>
                <a:gd name="connsiteY324" fmla="*/ 131569 h 2017102"/>
                <a:gd name="connsiteX325" fmla="*/ 1782079 w 4011346"/>
                <a:gd name="connsiteY325" fmla="*/ 118220 h 2017102"/>
                <a:gd name="connsiteX326" fmla="*/ 1768731 w 4011346"/>
                <a:gd name="connsiteY326" fmla="*/ 164942 h 2017102"/>
                <a:gd name="connsiteX327" fmla="*/ 1705322 w 4011346"/>
                <a:gd name="connsiteY327" fmla="*/ 188302 h 2017102"/>
                <a:gd name="connsiteX328" fmla="*/ 1685300 w 4011346"/>
                <a:gd name="connsiteY328" fmla="*/ 161604 h 2017102"/>
                <a:gd name="connsiteX329" fmla="*/ 1615218 w 4011346"/>
                <a:gd name="connsiteY329" fmla="*/ 164942 h 2017102"/>
                <a:gd name="connsiteX330" fmla="*/ 1638579 w 4011346"/>
                <a:gd name="connsiteY330" fmla="*/ 194977 h 2017102"/>
                <a:gd name="connsiteX331" fmla="*/ 1528449 w 4011346"/>
                <a:gd name="connsiteY331" fmla="*/ 221673 h 2017102"/>
                <a:gd name="connsiteX332" fmla="*/ 1465043 w 4011346"/>
                <a:gd name="connsiteY332" fmla="*/ 305104 h 2017102"/>
                <a:gd name="connsiteX333" fmla="*/ 1448357 w 4011346"/>
                <a:gd name="connsiteY333" fmla="*/ 331802 h 2017102"/>
                <a:gd name="connsiteX334" fmla="*/ 1481729 w 4011346"/>
                <a:gd name="connsiteY334" fmla="*/ 365175 h 2017102"/>
                <a:gd name="connsiteX335" fmla="*/ 1481729 w 4011346"/>
                <a:gd name="connsiteY335" fmla="*/ 395210 h 2017102"/>
                <a:gd name="connsiteX336" fmla="*/ 1458368 w 4011346"/>
                <a:gd name="connsiteY336" fmla="*/ 398547 h 2017102"/>
                <a:gd name="connsiteX337" fmla="*/ 1458368 w 4011346"/>
                <a:gd name="connsiteY337" fmla="*/ 378523 h 2017102"/>
                <a:gd name="connsiteX338" fmla="*/ 1418322 w 4011346"/>
                <a:gd name="connsiteY338" fmla="*/ 388535 h 2017102"/>
                <a:gd name="connsiteX339" fmla="*/ 1368263 w 4011346"/>
                <a:gd name="connsiteY339" fmla="*/ 395210 h 2017102"/>
                <a:gd name="connsiteX340" fmla="*/ 1321542 w 4011346"/>
                <a:gd name="connsiteY340" fmla="*/ 401884 h 2017102"/>
                <a:gd name="connsiteX341" fmla="*/ 1318205 w 4011346"/>
                <a:gd name="connsiteY341" fmla="*/ 488652 h 2017102"/>
                <a:gd name="connsiteX342" fmla="*/ 1358252 w 4011346"/>
                <a:gd name="connsiteY342" fmla="*/ 512013 h 2017102"/>
                <a:gd name="connsiteX343" fmla="*/ 1374938 w 4011346"/>
                <a:gd name="connsiteY343" fmla="*/ 542048 h 2017102"/>
                <a:gd name="connsiteX344" fmla="*/ 1384949 w 4011346"/>
                <a:gd name="connsiteY344" fmla="*/ 565408 h 2017102"/>
                <a:gd name="connsiteX345" fmla="*/ 1394961 w 4011346"/>
                <a:gd name="connsiteY345" fmla="*/ 615467 h 2017102"/>
                <a:gd name="connsiteX346" fmla="*/ 1384949 w 4011346"/>
                <a:gd name="connsiteY346" fmla="*/ 645502 h 2017102"/>
                <a:gd name="connsiteX347" fmla="*/ 1358252 w 4011346"/>
                <a:gd name="connsiteY347" fmla="*/ 612129 h 2017102"/>
                <a:gd name="connsiteX348" fmla="*/ 1361589 w 4011346"/>
                <a:gd name="connsiteY348" fmla="*/ 582094 h 2017102"/>
                <a:gd name="connsiteX349" fmla="*/ 1351577 w 4011346"/>
                <a:gd name="connsiteY349" fmla="*/ 542048 h 2017102"/>
                <a:gd name="connsiteX350" fmla="*/ 1328217 w 4011346"/>
                <a:gd name="connsiteY350" fmla="*/ 548722 h 2017102"/>
                <a:gd name="connsiteX351" fmla="*/ 1281495 w 4011346"/>
                <a:gd name="connsiteY351" fmla="*/ 512013 h 2017102"/>
                <a:gd name="connsiteX352" fmla="*/ 1241449 w 4011346"/>
                <a:gd name="connsiteY352" fmla="*/ 508675 h 2017102"/>
                <a:gd name="connsiteX353" fmla="*/ 1241449 w 4011346"/>
                <a:gd name="connsiteY353" fmla="*/ 555396 h 2017102"/>
                <a:gd name="connsiteX354" fmla="*/ 1201402 w 4011346"/>
                <a:gd name="connsiteY354" fmla="*/ 535373 h 2017102"/>
                <a:gd name="connsiteX355" fmla="*/ 1228100 w 4011346"/>
                <a:gd name="connsiteY355" fmla="*/ 585431 h 2017102"/>
                <a:gd name="connsiteX356" fmla="*/ 1258135 w 4011346"/>
                <a:gd name="connsiteY356" fmla="*/ 595443 h 2017102"/>
                <a:gd name="connsiteX357" fmla="*/ 1258135 w 4011346"/>
                <a:gd name="connsiteY357" fmla="*/ 615467 h 2017102"/>
                <a:gd name="connsiteX358" fmla="*/ 1198065 w 4011346"/>
                <a:gd name="connsiteY358" fmla="*/ 592106 h 2017102"/>
                <a:gd name="connsiteX359" fmla="*/ 1181379 w 4011346"/>
                <a:gd name="connsiteY359" fmla="*/ 592106 h 2017102"/>
                <a:gd name="connsiteX360" fmla="*/ 1178041 w 4011346"/>
                <a:gd name="connsiteY360" fmla="*/ 548722 h 2017102"/>
                <a:gd name="connsiteX361" fmla="*/ 1171367 w 4011346"/>
                <a:gd name="connsiteY361" fmla="*/ 461954 h 2017102"/>
                <a:gd name="connsiteX362" fmla="*/ 1161355 w 4011346"/>
                <a:gd name="connsiteY362" fmla="*/ 532036 h 2017102"/>
                <a:gd name="connsiteX363" fmla="*/ 1137995 w 4011346"/>
                <a:gd name="connsiteY363" fmla="*/ 562071 h 2017102"/>
                <a:gd name="connsiteX364" fmla="*/ 1158018 w 4011346"/>
                <a:gd name="connsiteY364" fmla="*/ 608792 h 2017102"/>
                <a:gd name="connsiteX365" fmla="*/ 1158018 w 4011346"/>
                <a:gd name="connsiteY365" fmla="*/ 642164 h 2017102"/>
                <a:gd name="connsiteX366" fmla="*/ 1141332 w 4011346"/>
                <a:gd name="connsiteY366" fmla="*/ 692223 h 2017102"/>
                <a:gd name="connsiteX367" fmla="*/ 1154681 w 4011346"/>
                <a:gd name="connsiteY367" fmla="*/ 725595 h 2017102"/>
                <a:gd name="connsiteX368" fmla="*/ 1184716 w 4011346"/>
                <a:gd name="connsiteY368" fmla="*/ 732269 h 2017102"/>
                <a:gd name="connsiteX369" fmla="*/ 1221425 w 4011346"/>
                <a:gd name="connsiteY369" fmla="*/ 738944 h 2017102"/>
                <a:gd name="connsiteX370" fmla="*/ 1241449 w 4011346"/>
                <a:gd name="connsiteY370" fmla="*/ 762304 h 2017102"/>
                <a:gd name="connsiteX371" fmla="*/ 1258135 w 4011346"/>
                <a:gd name="connsiteY371" fmla="*/ 805688 h 2017102"/>
                <a:gd name="connsiteX372" fmla="*/ 1258135 w 4011346"/>
                <a:gd name="connsiteY372" fmla="*/ 805688 h 2017102"/>
                <a:gd name="connsiteX373" fmla="*/ 1254798 w 4011346"/>
                <a:gd name="connsiteY373" fmla="*/ 839061 h 2017102"/>
                <a:gd name="connsiteX374" fmla="*/ 1274821 w 4011346"/>
                <a:gd name="connsiteY374" fmla="*/ 859084 h 2017102"/>
                <a:gd name="connsiteX375" fmla="*/ 1244786 w 4011346"/>
                <a:gd name="connsiteY375" fmla="*/ 865759 h 2017102"/>
                <a:gd name="connsiteX376" fmla="*/ 1224763 w 4011346"/>
                <a:gd name="connsiteY376" fmla="*/ 825712 h 2017102"/>
                <a:gd name="connsiteX377" fmla="*/ 1224763 w 4011346"/>
                <a:gd name="connsiteY377" fmla="*/ 785665 h 2017102"/>
                <a:gd name="connsiteX378" fmla="*/ 1194727 w 4011346"/>
                <a:gd name="connsiteY378" fmla="*/ 748956 h 2017102"/>
                <a:gd name="connsiteX379" fmla="*/ 1164692 w 4011346"/>
                <a:gd name="connsiteY379" fmla="*/ 792340 h 2017102"/>
                <a:gd name="connsiteX380" fmla="*/ 1178041 w 4011346"/>
                <a:gd name="connsiteY380" fmla="*/ 835723 h 2017102"/>
                <a:gd name="connsiteX381" fmla="*/ 1137995 w 4011346"/>
                <a:gd name="connsiteY381" fmla="*/ 892456 h 2017102"/>
                <a:gd name="connsiteX382" fmla="*/ 1097948 w 4011346"/>
                <a:gd name="connsiteY382" fmla="*/ 949189 h 2017102"/>
                <a:gd name="connsiteX383" fmla="*/ 1007843 w 4011346"/>
                <a:gd name="connsiteY383" fmla="*/ 912480 h 2017102"/>
                <a:gd name="connsiteX384" fmla="*/ 1074587 w 4011346"/>
                <a:gd name="connsiteY384" fmla="*/ 909142 h 2017102"/>
                <a:gd name="connsiteX385" fmla="*/ 1107960 w 4011346"/>
                <a:gd name="connsiteY385" fmla="*/ 845735 h 2017102"/>
                <a:gd name="connsiteX386" fmla="*/ 1121309 w 4011346"/>
                <a:gd name="connsiteY386" fmla="*/ 802351 h 2017102"/>
                <a:gd name="connsiteX387" fmla="*/ 1127983 w 4011346"/>
                <a:gd name="connsiteY387" fmla="*/ 768979 h 2017102"/>
                <a:gd name="connsiteX388" fmla="*/ 1117971 w 4011346"/>
                <a:gd name="connsiteY388" fmla="*/ 752293 h 2017102"/>
                <a:gd name="connsiteX389" fmla="*/ 1114634 w 4011346"/>
                <a:gd name="connsiteY389" fmla="*/ 702234 h 2017102"/>
                <a:gd name="connsiteX390" fmla="*/ 1104622 w 4011346"/>
                <a:gd name="connsiteY390" fmla="*/ 622141 h 2017102"/>
                <a:gd name="connsiteX391" fmla="*/ 1101285 w 4011346"/>
                <a:gd name="connsiteY391" fmla="*/ 562071 h 2017102"/>
                <a:gd name="connsiteX392" fmla="*/ 1124646 w 4011346"/>
                <a:gd name="connsiteY392" fmla="*/ 468629 h 2017102"/>
                <a:gd name="connsiteX393" fmla="*/ 1031203 w 4011346"/>
                <a:gd name="connsiteY393" fmla="*/ 458617 h 2017102"/>
                <a:gd name="connsiteX394" fmla="*/ 1014517 w 4011346"/>
                <a:gd name="connsiteY394" fmla="*/ 515350 h 2017102"/>
                <a:gd name="connsiteX395" fmla="*/ 1024529 w 4011346"/>
                <a:gd name="connsiteY395" fmla="*/ 562071 h 2017102"/>
                <a:gd name="connsiteX396" fmla="*/ 981145 w 4011346"/>
                <a:gd name="connsiteY396" fmla="*/ 615467 h 2017102"/>
                <a:gd name="connsiteX397" fmla="*/ 991157 w 4011346"/>
                <a:gd name="connsiteY397" fmla="*/ 652176 h 2017102"/>
                <a:gd name="connsiteX398" fmla="*/ 981145 w 4011346"/>
                <a:gd name="connsiteY398" fmla="*/ 698897 h 2017102"/>
                <a:gd name="connsiteX399" fmla="*/ 1001168 w 4011346"/>
                <a:gd name="connsiteY399" fmla="*/ 722258 h 2017102"/>
                <a:gd name="connsiteX400" fmla="*/ 1017854 w 4011346"/>
                <a:gd name="connsiteY400" fmla="*/ 768979 h 2017102"/>
                <a:gd name="connsiteX401" fmla="*/ 1047890 w 4011346"/>
                <a:gd name="connsiteY401" fmla="*/ 755630 h 2017102"/>
                <a:gd name="connsiteX402" fmla="*/ 1014517 w 4011346"/>
                <a:gd name="connsiteY402" fmla="*/ 809026 h 2017102"/>
                <a:gd name="connsiteX403" fmla="*/ 957784 w 4011346"/>
                <a:gd name="connsiteY403" fmla="*/ 755630 h 2017102"/>
                <a:gd name="connsiteX404" fmla="*/ 884365 w 4011346"/>
                <a:gd name="connsiteY404" fmla="*/ 718921 h 2017102"/>
                <a:gd name="connsiteX405" fmla="*/ 824295 w 4011346"/>
                <a:gd name="connsiteY405" fmla="*/ 695560 h 2017102"/>
                <a:gd name="connsiteX406" fmla="*/ 810946 w 4011346"/>
                <a:gd name="connsiteY406" fmla="*/ 732269 h 2017102"/>
                <a:gd name="connsiteX407" fmla="*/ 827633 w 4011346"/>
                <a:gd name="connsiteY407" fmla="*/ 768979 h 2017102"/>
                <a:gd name="connsiteX408" fmla="*/ 814284 w 4011346"/>
                <a:gd name="connsiteY408" fmla="*/ 792340 h 2017102"/>
                <a:gd name="connsiteX409" fmla="*/ 800935 w 4011346"/>
                <a:gd name="connsiteY409" fmla="*/ 809026 h 2017102"/>
                <a:gd name="connsiteX410" fmla="*/ 770900 w 4011346"/>
                <a:gd name="connsiteY410" fmla="*/ 752293 h 2017102"/>
                <a:gd name="connsiteX411" fmla="*/ 744202 w 4011346"/>
                <a:gd name="connsiteY411" fmla="*/ 789002 h 2017102"/>
                <a:gd name="connsiteX412" fmla="*/ 707492 w 4011346"/>
                <a:gd name="connsiteY412" fmla="*/ 782328 h 2017102"/>
                <a:gd name="connsiteX413" fmla="*/ 654097 w 4011346"/>
                <a:gd name="connsiteY413" fmla="*/ 819037 h 2017102"/>
                <a:gd name="connsiteX414" fmla="*/ 644085 w 4011346"/>
                <a:gd name="connsiteY414" fmla="*/ 795677 h 2017102"/>
                <a:gd name="connsiteX415" fmla="*/ 654097 w 4011346"/>
                <a:gd name="connsiteY415" fmla="*/ 758967 h 2017102"/>
                <a:gd name="connsiteX416" fmla="*/ 614050 w 4011346"/>
                <a:gd name="connsiteY416" fmla="*/ 795677 h 2017102"/>
                <a:gd name="connsiteX417" fmla="*/ 594027 w 4011346"/>
                <a:gd name="connsiteY417" fmla="*/ 795677 h 2017102"/>
                <a:gd name="connsiteX418" fmla="*/ 533957 w 4011346"/>
                <a:gd name="connsiteY418" fmla="*/ 829049 h 2017102"/>
                <a:gd name="connsiteX419" fmla="*/ 510596 w 4011346"/>
                <a:gd name="connsiteY419" fmla="*/ 852410 h 2017102"/>
                <a:gd name="connsiteX420" fmla="*/ 500584 w 4011346"/>
                <a:gd name="connsiteY420" fmla="*/ 899131 h 2017102"/>
                <a:gd name="connsiteX421" fmla="*/ 450526 w 4011346"/>
                <a:gd name="connsiteY421" fmla="*/ 885782 h 2017102"/>
                <a:gd name="connsiteX422" fmla="*/ 433840 w 4011346"/>
                <a:gd name="connsiteY422" fmla="*/ 849072 h 2017102"/>
                <a:gd name="connsiteX423" fmla="*/ 467212 w 4011346"/>
                <a:gd name="connsiteY423" fmla="*/ 819037 h 2017102"/>
                <a:gd name="connsiteX424" fmla="*/ 453863 w 4011346"/>
                <a:gd name="connsiteY424" fmla="*/ 795677 h 2017102"/>
                <a:gd name="connsiteX425" fmla="*/ 390456 w 4011346"/>
                <a:gd name="connsiteY425" fmla="*/ 765642 h 2017102"/>
                <a:gd name="connsiteX426" fmla="*/ 417154 w 4011346"/>
                <a:gd name="connsiteY426" fmla="*/ 815700 h 2017102"/>
                <a:gd name="connsiteX427" fmla="*/ 407142 w 4011346"/>
                <a:gd name="connsiteY427" fmla="*/ 859084 h 2017102"/>
                <a:gd name="connsiteX428" fmla="*/ 413817 w 4011346"/>
                <a:gd name="connsiteY428" fmla="*/ 895794 h 2017102"/>
                <a:gd name="connsiteX429" fmla="*/ 427165 w 4011346"/>
                <a:gd name="connsiteY429" fmla="*/ 919154 h 2017102"/>
                <a:gd name="connsiteX430" fmla="*/ 413817 w 4011346"/>
                <a:gd name="connsiteY430" fmla="*/ 949189 h 2017102"/>
                <a:gd name="connsiteX431" fmla="*/ 390456 w 4011346"/>
                <a:gd name="connsiteY431" fmla="*/ 925829 h 2017102"/>
                <a:gd name="connsiteX432" fmla="*/ 360421 w 4011346"/>
                <a:gd name="connsiteY432" fmla="*/ 922491 h 2017102"/>
                <a:gd name="connsiteX433" fmla="*/ 333723 w 4011346"/>
                <a:gd name="connsiteY433" fmla="*/ 962538 h 2017102"/>
                <a:gd name="connsiteX434" fmla="*/ 307025 w 4011346"/>
                <a:gd name="connsiteY434" fmla="*/ 982561 h 2017102"/>
                <a:gd name="connsiteX435" fmla="*/ 320374 w 4011346"/>
                <a:gd name="connsiteY435" fmla="*/ 1009259 h 2017102"/>
                <a:gd name="connsiteX436" fmla="*/ 303688 w 4011346"/>
                <a:gd name="connsiteY436" fmla="*/ 1032620 h 2017102"/>
                <a:gd name="connsiteX437" fmla="*/ 233606 w 4011346"/>
                <a:gd name="connsiteY437" fmla="*/ 995910 h 2017102"/>
                <a:gd name="connsiteX438" fmla="*/ 243618 w 4011346"/>
                <a:gd name="connsiteY438" fmla="*/ 1045969 h 2017102"/>
                <a:gd name="connsiteX439" fmla="*/ 263641 w 4011346"/>
                <a:gd name="connsiteY439" fmla="*/ 1065992 h 2017102"/>
                <a:gd name="connsiteX440" fmla="*/ 250292 w 4011346"/>
                <a:gd name="connsiteY440" fmla="*/ 1079341 h 2017102"/>
                <a:gd name="connsiteX441" fmla="*/ 193560 w 4011346"/>
                <a:gd name="connsiteY441" fmla="*/ 1042631 h 2017102"/>
                <a:gd name="connsiteX442" fmla="*/ 170199 w 4011346"/>
                <a:gd name="connsiteY442" fmla="*/ 1002585 h 2017102"/>
                <a:gd name="connsiteX443" fmla="*/ 170199 w 4011346"/>
                <a:gd name="connsiteY443" fmla="*/ 955864 h 2017102"/>
                <a:gd name="connsiteX444" fmla="*/ 133490 w 4011346"/>
                <a:gd name="connsiteY444" fmla="*/ 879107 h 2017102"/>
                <a:gd name="connsiteX445" fmla="*/ 196897 w 4011346"/>
                <a:gd name="connsiteY445" fmla="*/ 909142 h 2017102"/>
                <a:gd name="connsiteX446" fmla="*/ 256967 w 4011346"/>
                <a:gd name="connsiteY446" fmla="*/ 939177 h 2017102"/>
                <a:gd name="connsiteX447" fmla="*/ 293676 w 4011346"/>
                <a:gd name="connsiteY447" fmla="*/ 942515 h 2017102"/>
                <a:gd name="connsiteX448" fmla="*/ 327049 w 4011346"/>
                <a:gd name="connsiteY448" fmla="*/ 912480 h 2017102"/>
                <a:gd name="connsiteX449" fmla="*/ 343735 w 4011346"/>
                <a:gd name="connsiteY449" fmla="*/ 875770 h 2017102"/>
                <a:gd name="connsiteX450" fmla="*/ 333723 w 4011346"/>
                <a:gd name="connsiteY450" fmla="*/ 825712 h 2017102"/>
                <a:gd name="connsiteX451" fmla="*/ 290339 w 4011346"/>
                <a:gd name="connsiteY451" fmla="*/ 805688 h 2017102"/>
                <a:gd name="connsiteX452" fmla="*/ 236944 w 4011346"/>
                <a:gd name="connsiteY452" fmla="*/ 758967 h 2017102"/>
                <a:gd name="connsiteX453" fmla="*/ 133490 w 4011346"/>
                <a:gd name="connsiteY453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2092713 w 4011346"/>
                <a:gd name="connsiteY321" fmla="*/ 214104 h 2017102"/>
                <a:gd name="connsiteX322" fmla="*/ 1877440 w 4011346"/>
                <a:gd name="connsiteY322" fmla="*/ 0 h 2017102"/>
                <a:gd name="connsiteX323" fmla="*/ 1835474 w 4011346"/>
                <a:gd name="connsiteY323" fmla="*/ 38128 h 2017102"/>
                <a:gd name="connsiteX324" fmla="*/ 1818788 w 4011346"/>
                <a:gd name="connsiteY324" fmla="*/ 78175 h 2017102"/>
                <a:gd name="connsiteX325" fmla="*/ 1838813 w 4011346"/>
                <a:gd name="connsiteY325" fmla="*/ 131569 h 2017102"/>
                <a:gd name="connsiteX326" fmla="*/ 1782079 w 4011346"/>
                <a:gd name="connsiteY326" fmla="*/ 118220 h 2017102"/>
                <a:gd name="connsiteX327" fmla="*/ 1768731 w 4011346"/>
                <a:gd name="connsiteY327" fmla="*/ 164942 h 2017102"/>
                <a:gd name="connsiteX328" fmla="*/ 1705322 w 4011346"/>
                <a:gd name="connsiteY328" fmla="*/ 188302 h 2017102"/>
                <a:gd name="connsiteX329" fmla="*/ 1685300 w 4011346"/>
                <a:gd name="connsiteY329" fmla="*/ 161604 h 2017102"/>
                <a:gd name="connsiteX330" fmla="*/ 1615218 w 4011346"/>
                <a:gd name="connsiteY330" fmla="*/ 164942 h 2017102"/>
                <a:gd name="connsiteX331" fmla="*/ 1638579 w 4011346"/>
                <a:gd name="connsiteY331" fmla="*/ 194977 h 2017102"/>
                <a:gd name="connsiteX332" fmla="*/ 1528449 w 4011346"/>
                <a:gd name="connsiteY332" fmla="*/ 221673 h 2017102"/>
                <a:gd name="connsiteX333" fmla="*/ 1465043 w 4011346"/>
                <a:gd name="connsiteY333" fmla="*/ 305104 h 2017102"/>
                <a:gd name="connsiteX334" fmla="*/ 1448357 w 4011346"/>
                <a:gd name="connsiteY334" fmla="*/ 331802 h 2017102"/>
                <a:gd name="connsiteX335" fmla="*/ 1481729 w 4011346"/>
                <a:gd name="connsiteY335" fmla="*/ 365175 h 2017102"/>
                <a:gd name="connsiteX336" fmla="*/ 1481729 w 4011346"/>
                <a:gd name="connsiteY336" fmla="*/ 395210 h 2017102"/>
                <a:gd name="connsiteX337" fmla="*/ 1458368 w 4011346"/>
                <a:gd name="connsiteY337" fmla="*/ 398547 h 2017102"/>
                <a:gd name="connsiteX338" fmla="*/ 1458368 w 4011346"/>
                <a:gd name="connsiteY338" fmla="*/ 378523 h 2017102"/>
                <a:gd name="connsiteX339" fmla="*/ 1418322 w 4011346"/>
                <a:gd name="connsiteY339" fmla="*/ 388535 h 2017102"/>
                <a:gd name="connsiteX340" fmla="*/ 1368263 w 4011346"/>
                <a:gd name="connsiteY340" fmla="*/ 395210 h 2017102"/>
                <a:gd name="connsiteX341" fmla="*/ 1321542 w 4011346"/>
                <a:gd name="connsiteY341" fmla="*/ 401884 h 2017102"/>
                <a:gd name="connsiteX342" fmla="*/ 1318205 w 4011346"/>
                <a:gd name="connsiteY342" fmla="*/ 488652 h 2017102"/>
                <a:gd name="connsiteX343" fmla="*/ 1358252 w 4011346"/>
                <a:gd name="connsiteY343" fmla="*/ 512013 h 2017102"/>
                <a:gd name="connsiteX344" fmla="*/ 1374938 w 4011346"/>
                <a:gd name="connsiteY344" fmla="*/ 542048 h 2017102"/>
                <a:gd name="connsiteX345" fmla="*/ 1384949 w 4011346"/>
                <a:gd name="connsiteY345" fmla="*/ 565408 h 2017102"/>
                <a:gd name="connsiteX346" fmla="*/ 1394961 w 4011346"/>
                <a:gd name="connsiteY346" fmla="*/ 615467 h 2017102"/>
                <a:gd name="connsiteX347" fmla="*/ 1384949 w 4011346"/>
                <a:gd name="connsiteY347" fmla="*/ 645502 h 2017102"/>
                <a:gd name="connsiteX348" fmla="*/ 1358252 w 4011346"/>
                <a:gd name="connsiteY348" fmla="*/ 612129 h 2017102"/>
                <a:gd name="connsiteX349" fmla="*/ 1361589 w 4011346"/>
                <a:gd name="connsiteY349" fmla="*/ 582094 h 2017102"/>
                <a:gd name="connsiteX350" fmla="*/ 1351577 w 4011346"/>
                <a:gd name="connsiteY350" fmla="*/ 542048 h 2017102"/>
                <a:gd name="connsiteX351" fmla="*/ 1328217 w 4011346"/>
                <a:gd name="connsiteY351" fmla="*/ 548722 h 2017102"/>
                <a:gd name="connsiteX352" fmla="*/ 1281495 w 4011346"/>
                <a:gd name="connsiteY352" fmla="*/ 512013 h 2017102"/>
                <a:gd name="connsiteX353" fmla="*/ 1241449 w 4011346"/>
                <a:gd name="connsiteY353" fmla="*/ 508675 h 2017102"/>
                <a:gd name="connsiteX354" fmla="*/ 1241449 w 4011346"/>
                <a:gd name="connsiteY354" fmla="*/ 555396 h 2017102"/>
                <a:gd name="connsiteX355" fmla="*/ 1201402 w 4011346"/>
                <a:gd name="connsiteY355" fmla="*/ 535373 h 2017102"/>
                <a:gd name="connsiteX356" fmla="*/ 1228100 w 4011346"/>
                <a:gd name="connsiteY356" fmla="*/ 585431 h 2017102"/>
                <a:gd name="connsiteX357" fmla="*/ 1258135 w 4011346"/>
                <a:gd name="connsiteY357" fmla="*/ 595443 h 2017102"/>
                <a:gd name="connsiteX358" fmla="*/ 1258135 w 4011346"/>
                <a:gd name="connsiteY358" fmla="*/ 615467 h 2017102"/>
                <a:gd name="connsiteX359" fmla="*/ 1198065 w 4011346"/>
                <a:gd name="connsiteY359" fmla="*/ 592106 h 2017102"/>
                <a:gd name="connsiteX360" fmla="*/ 1181379 w 4011346"/>
                <a:gd name="connsiteY360" fmla="*/ 592106 h 2017102"/>
                <a:gd name="connsiteX361" fmla="*/ 1178041 w 4011346"/>
                <a:gd name="connsiteY361" fmla="*/ 548722 h 2017102"/>
                <a:gd name="connsiteX362" fmla="*/ 1171367 w 4011346"/>
                <a:gd name="connsiteY362" fmla="*/ 461954 h 2017102"/>
                <a:gd name="connsiteX363" fmla="*/ 1161355 w 4011346"/>
                <a:gd name="connsiteY363" fmla="*/ 532036 h 2017102"/>
                <a:gd name="connsiteX364" fmla="*/ 1137995 w 4011346"/>
                <a:gd name="connsiteY364" fmla="*/ 562071 h 2017102"/>
                <a:gd name="connsiteX365" fmla="*/ 1158018 w 4011346"/>
                <a:gd name="connsiteY365" fmla="*/ 608792 h 2017102"/>
                <a:gd name="connsiteX366" fmla="*/ 1158018 w 4011346"/>
                <a:gd name="connsiteY366" fmla="*/ 642164 h 2017102"/>
                <a:gd name="connsiteX367" fmla="*/ 1141332 w 4011346"/>
                <a:gd name="connsiteY367" fmla="*/ 692223 h 2017102"/>
                <a:gd name="connsiteX368" fmla="*/ 1154681 w 4011346"/>
                <a:gd name="connsiteY368" fmla="*/ 725595 h 2017102"/>
                <a:gd name="connsiteX369" fmla="*/ 1184716 w 4011346"/>
                <a:gd name="connsiteY369" fmla="*/ 732269 h 2017102"/>
                <a:gd name="connsiteX370" fmla="*/ 1221425 w 4011346"/>
                <a:gd name="connsiteY370" fmla="*/ 738944 h 2017102"/>
                <a:gd name="connsiteX371" fmla="*/ 1241449 w 4011346"/>
                <a:gd name="connsiteY371" fmla="*/ 762304 h 2017102"/>
                <a:gd name="connsiteX372" fmla="*/ 1258135 w 4011346"/>
                <a:gd name="connsiteY372" fmla="*/ 805688 h 2017102"/>
                <a:gd name="connsiteX373" fmla="*/ 1258135 w 4011346"/>
                <a:gd name="connsiteY373" fmla="*/ 805688 h 2017102"/>
                <a:gd name="connsiteX374" fmla="*/ 1254798 w 4011346"/>
                <a:gd name="connsiteY374" fmla="*/ 839061 h 2017102"/>
                <a:gd name="connsiteX375" fmla="*/ 1274821 w 4011346"/>
                <a:gd name="connsiteY375" fmla="*/ 859084 h 2017102"/>
                <a:gd name="connsiteX376" fmla="*/ 1244786 w 4011346"/>
                <a:gd name="connsiteY376" fmla="*/ 865759 h 2017102"/>
                <a:gd name="connsiteX377" fmla="*/ 1224763 w 4011346"/>
                <a:gd name="connsiteY377" fmla="*/ 825712 h 2017102"/>
                <a:gd name="connsiteX378" fmla="*/ 1224763 w 4011346"/>
                <a:gd name="connsiteY378" fmla="*/ 785665 h 2017102"/>
                <a:gd name="connsiteX379" fmla="*/ 1194727 w 4011346"/>
                <a:gd name="connsiteY379" fmla="*/ 748956 h 2017102"/>
                <a:gd name="connsiteX380" fmla="*/ 1164692 w 4011346"/>
                <a:gd name="connsiteY380" fmla="*/ 792340 h 2017102"/>
                <a:gd name="connsiteX381" fmla="*/ 1178041 w 4011346"/>
                <a:gd name="connsiteY381" fmla="*/ 835723 h 2017102"/>
                <a:gd name="connsiteX382" fmla="*/ 1137995 w 4011346"/>
                <a:gd name="connsiteY382" fmla="*/ 892456 h 2017102"/>
                <a:gd name="connsiteX383" fmla="*/ 1097948 w 4011346"/>
                <a:gd name="connsiteY383" fmla="*/ 949189 h 2017102"/>
                <a:gd name="connsiteX384" fmla="*/ 1007843 w 4011346"/>
                <a:gd name="connsiteY384" fmla="*/ 912480 h 2017102"/>
                <a:gd name="connsiteX385" fmla="*/ 1074587 w 4011346"/>
                <a:gd name="connsiteY385" fmla="*/ 909142 h 2017102"/>
                <a:gd name="connsiteX386" fmla="*/ 1107960 w 4011346"/>
                <a:gd name="connsiteY386" fmla="*/ 845735 h 2017102"/>
                <a:gd name="connsiteX387" fmla="*/ 1121309 w 4011346"/>
                <a:gd name="connsiteY387" fmla="*/ 802351 h 2017102"/>
                <a:gd name="connsiteX388" fmla="*/ 1127983 w 4011346"/>
                <a:gd name="connsiteY388" fmla="*/ 768979 h 2017102"/>
                <a:gd name="connsiteX389" fmla="*/ 1117971 w 4011346"/>
                <a:gd name="connsiteY389" fmla="*/ 752293 h 2017102"/>
                <a:gd name="connsiteX390" fmla="*/ 1114634 w 4011346"/>
                <a:gd name="connsiteY390" fmla="*/ 702234 h 2017102"/>
                <a:gd name="connsiteX391" fmla="*/ 1104622 w 4011346"/>
                <a:gd name="connsiteY391" fmla="*/ 622141 h 2017102"/>
                <a:gd name="connsiteX392" fmla="*/ 1101285 w 4011346"/>
                <a:gd name="connsiteY392" fmla="*/ 562071 h 2017102"/>
                <a:gd name="connsiteX393" fmla="*/ 1124646 w 4011346"/>
                <a:gd name="connsiteY393" fmla="*/ 468629 h 2017102"/>
                <a:gd name="connsiteX394" fmla="*/ 1031203 w 4011346"/>
                <a:gd name="connsiteY394" fmla="*/ 458617 h 2017102"/>
                <a:gd name="connsiteX395" fmla="*/ 1014517 w 4011346"/>
                <a:gd name="connsiteY395" fmla="*/ 515350 h 2017102"/>
                <a:gd name="connsiteX396" fmla="*/ 1024529 w 4011346"/>
                <a:gd name="connsiteY396" fmla="*/ 562071 h 2017102"/>
                <a:gd name="connsiteX397" fmla="*/ 981145 w 4011346"/>
                <a:gd name="connsiteY397" fmla="*/ 615467 h 2017102"/>
                <a:gd name="connsiteX398" fmla="*/ 991157 w 4011346"/>
                <a:gd name="connsiteY398" fmla="*/ 652176 h 2017102"/>
                <a:gd name="connsiteX399" fmla="*/ 981145 w 4011346"/>
                <a:gd name="connsiteY399" fmla="*/ 698897 h 2017102"/>
                <a:gd name="connsiteX400" fmla="*/ 1001168 w 4011346"/>
                <a:gd name="connsiteY400" fmla="*/ 722258 h 2017102"/>
                <a:gd name="connsiteX401" fmla="*/ 1017854 w 4011346"/>
                <a:gd name="connsiteY401" fmla="*/ 768979 h 2017102"/>
                <a:gd name="connsiteX402" fmla="*/ 1047890 w 4011346"/>
                <a:gd name="connsiteY402" fmla="*/ 755630 h 2017102"/>
                <a:gd name="connsiteX403" fmla="*/ 1014517 w 4011346"/>
                <a:gd name="connsiteY403" fmla="*/ 809026 h 2017102"/>
                <a:gd name="connsiteX404" fmla="*/ 957784 w 4011346"/>
                <a:gd name="connsiteY404" fmla="*/ 755630 h 2017102"/>
                <a:gd name="connsiteX405" fmla="*/ 884365 w 4011346"/>
                <a:gd name="connsiteY405" fmla="*/ 718921 h 2017102"/>
                <a:gd name="connsiteX406" fmla="*/ 824295 w 4011346"/>
                <a:gd name="connsiteY406" fmla="*/ 695560 h 2017102"/>
                <a:gd name="connsiteX407" fmla="*/ 810946 w 4011346"/>
                <a:gd name="connsiteY407" fmla="*/ 732269 h 2017102"/>
                <a:gd name="connsiteX408" fmla="*/ 827633 w 4011346"/>
                <a:gd name="connsiteY408" fmla="*/ 768979 h 2017102"/>
                <a:gd name="connsiteX409" fmla="*/ 814284 w 4011346"/>
                <a:gd name="connsiteY409" fmla="*/ 792340 h 2017102"/>
                <a:gd name="connsiteX410" fmla="*/ 800935 w 4011346"/>
                <a:gd name="connsiteY410" fmla="*/ 809026 h 2017102"/>
                <a:gd name="connsiteX411" fmla="*/ 770900 w 4011346"/>
                <a:gd name="connsiteY411" fmla="*/ 752293 h 2017102"/>
                <a:gd name="connsiteX412" fmla="*/ 744202 w 4011346"/>
                <a:gd name="connsiteY412" fmla="*/ 789002 h 2017102"/>
                <a:gd name="connsiteX413" fmla="*/ 707492 w 4011346"/>
                <a:gd name="connsiteY413" fmla="*/ 782328 h 2017102"/>
                <a:gd name="connsiteX414" fmla="*/ 654097 w 4011346"/>
                <a:gd name="connsiteY414" fmla="*/ 819037 h 2017102"/>
                <a:gd name="connsiteX415" fmla="*/ 644085 w 4011346"/>
                <a:gd name="connsiteY415" fmla="*/ 795677 h 2017102"/>
                <a:gd name="connsiteX416" fmla="*/ 654097 w 4011346"/>
                <a:gd name="connsiteY416" fmla="*/ 758967 h 2017102"/>
                <a:gd name="connsiteX417" fmla="*/ 614050 w 4011346"/>
                <a:gd name="connsiteY417" fmla="*/ 795677 h 2017102"/>
                <a:gd name="connsiteX418" fmla="*/ 594027 w 4011346"/>
                <a:gd name="connsiteY418" fmla="*/ 795677 h 2017102"/>
                <a:gd name="connsiteX419" fmla="*/ 533957 w 4011346"/>
                <a:gd name="connsiteY419" fmla="*/ 829049 h 2017102"/>
                <a:gd name="connsiteX420" fmla="*/ 510596 w 4011346"/>
                <a:gd name="connsiteY420" fmla="*/ 852410 h 2017102"/>
                <a:gd name="connsiteX421" fmla="*/ 500584 w 4011346"/>
                <a:gd name="connsiteY421" fmla="*/ 899131 h 2017102"/>
                <a:gd name="connsiteX422" fmla="*/ 450526 w 4011346"/>
                <a:gd name="connsiteY422" fmla="*/ 885782 h 2017102"/>
                <a:gd name="connsiteX423" fmla="*/ 433840 w 4011346"/>
                <a:gd name="connsiteY423" fmla="*/ 849072 h 2017102"/>
                <a:gd name="connsiteX424" fmla="*/ 467212 w 4011346"/>
                <a:gd name="connsiteY424" fmla="*/ 819037 h 2017102"/>
                <a:gd name="connsiteX425" fmla="*/ 453863 w 4011346"/>
                <a:gd name="connsiteY425" fmla="*/ 795677 h 2017102"/>
                <a:gd name="connsiteX426" fmla="*/ 390456 w 4011346"/>
                <a:gd name="connsiteY426" fmla="*/ 765642 h 2017102"/>
                <a:gd name="connsiteX427" fmla="*/ 417154 w 4011346"/>
                <a:gd name="connsiteY427" fmla="*/ 815700 h 2017102"/>
                <a:gd name="connsiteX428" fmla="*/ 407142 w 4011346"/>
                <a:gd name="connsiteY428" fmla="*/ 859084 h 2017102"/>
                <a:gd name="connsiteX429" fmla="*/ 413817 w 4011346"/>
                <a:gd name="connsiteY429" fmla="*/ 895794 h 2017102"/>
                <a:gd name="connsiteX430" fmla="*/ 427165 w 4011346"/>
                <a:gd name="connsiteY430" fmla="*/ 919154 h 2017102"/>
                <a:gd name="connsiteX431" fmla="*/ 413817 w 4011346"/>
                <a:gd name="connsiteY431" fmla="*/ 949189 h 2017102"/>
                <a:gd name="connsiteX432" fmla="*/ 390456 w 4011346"/>
                <a:gd name="connsiteY432" fmla="*/ 925829 h 2017102"/>
                <a:gd name="connsiteX433" fmla="*/ 360421 w 4011346"/>
                <a:gd name="connsiteY433" fmla="*/ 922491 h 2017102"/>
                <a:gd name="connsiteX434" fmla="*/ 333723 w 4011346"/>
                <a:gd name="connsiteY434" fmla="*/ 962538 h 2017102"/>
                <a:gd name="connsiteX435" fmla="*/ 307025 w 4011346"/>
                <a:gd name="connsiteY435" fmla="*/ 982561 h 2017102"/>
                <a:gd name="connsiteX436" fmla="*/ 320374 w 4011346"/>
                <a:gd name="connsiteY436" fmla="*/ 1009259 h 2017102"/>
                <a:gd name="connsiteX437" fmla="*/ 303688 w 4011346"/>
                <a:gd name="connsiteY437" fmla="*/ 1032620 h 2017102"/>
                <a:gd name="connsiteX438" fmla="*/ 233606 w 4011346"/>
                <a:gd name="connsiteY438" fmla="*/ 995910 h 2017102"/>
                <a:gd name="connsiteX439" fmla="*/ 243618 w 4011346"/>
                <a:gd name="connsiteY439" fmla="*/ 1045969 h 2017102"/>
                <a:gd name="connsiteX440" fmla="*/ 263641 w 4011346"/>
                <a:gd name="connsiteY440" fmla="*/ 1065992 h 2017102"/>
                <a:gd name="connsiteX441" fmla="*/ 250292 w 4011346"/>
                <a:gd name="connsiteY441" fmla="*/ 1079341 h 2017102"/>
                <a:gd name="connsiteX442" fmla="*/ 193560 w 4011346"/>
                <a:gd name="connsiteY442" fmla="*/ 1042631 h 2017102"/>
                <a:gd name="connsiteX443" fmla="*/ 170199 w 4011346"/>
                <a:gd name="connsiteY443" fmla="*/ 1002585 h 2017102"/>
                <a:gd name="connsiteX444" fmla="*/ 170199 w 4011346"/>
                <a:gd name="connsiteY444" fmla="*/ 955864 h 2017102"/>
                <a:gd name="connsiteX445" fmla="*/ 133490 w 4011346"/>
                <a:gd name="connsiteY445" fmla="*/ 879107 h 2017102"/>
                <a:gd name="connsiteX446" fmla="*/ 196897 w 4011346"/>
                <a:gd name="connsiteY446" fmla="*/ 909142 h 2017102"/>
                <a:gd name="connsiteX447" fmla="*/ 256967 w 4011346"/>
                <a:gd name="connsiteY447" fmla="*/ 939177 h 2017102"/>
                <a:gd name="connsiteX448" fmla="*/ 293676 w 4011346"/>
                <a:gd name="connsiteY448" fmla="*/ 942515 h 2017102"/>
                <a:gd name="connsiteX449" fmla="*/ 327049 w 4011346"/>
                <a:gd name="connsiteY449" fmla="*/ 912480 h 2017102"/>
                <a:gd name="connsiteX450" fmla="*/ 343735 w 4011346"/>
                <a:gd name="connsiteY450" fmla="*/ 875770 h 2017102"/>
                <a:gd name="connsiteX451" fmla="*/ 333723 w 4011346"/>
                <a:gd name="connsiteY451" fmla="*/ 825712 h 2017102"/>
                <a:gd name="connsiteX452" fmla="*/ 290339 w 4011346"/>
                <a:gd name="connsiteY452" fmla="*/ 805688 h 2017102"/>
                <a:gd name="connsiteX453" fmla="*/ 236944 w 4011346"/>
                <a:gd name="connsiteY453" fmla="*/ 758967 h 2017102"/>
                <a:gd name="connsiteX454" fmla="*/ 133490 w 4011346"/>
                <a:gd name="connsiteY454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2127003 w 4011346"/>
                <a:gd name="connsiteY321" fmla="*/ 171242 h 2017102"/>
                <a:gd name="connsiteX322" fmla="*/ 1877440 w 4011346"/>
                <a:gd name="connsiteY322" fmla="*/ 0 h 2017102"/>
                <a:gd name="connsiteX323" fmla="*/ 1835474 w 4011346"/>
                <a:gd name="connsiteY323" fmla="*/ 38128 h 2017102"/>
                <a:gd name="connsiteX324" fmla="*/ 1818788 w 4011346"/>
                <a:gd name="connsiteY324" fmla="*/ 78175 h 2017102"/>
                <a:gd name="connsiteX325" fmla="*/ 1838813 w 4011346"/>
                <a:gd name="connsiteY325" fmla="*/ 131569 h 2017102"/>
                <a:gd name="connsiteX326" fmla="*/ 1782079 w 4011346"/>
                <a:gd name="connsiteY326" fmla="*/ 118220 h 2017102"/>
                <a:gd name="connsiteX327" fmla="*/ 1768731 w 4011346"/>
                <a:gd name="connsiteY327" fmla="*/ 164942 h 2017102"/>
                <a:gd name="connsiteX328" fmla="*/ 1705322 w 4011346"/>
                <a:gd name="connsiteY328" fmla="*/ 188302 h 2017102"/>
                <a:gd name="connsiteX329" fmla="*/ 1685300 w 4011346"/>
                <a:gd name="connsiteY329" fmla="*/ 161604 h 2017102"/>
                <a:gd name="connsiteX330" fmla="*/ 1615218 w 4011346"/>
                <a:gd name="connsiteY330" fmla="*/ 164942 h 2017102"/>
                <a:gd name="connsiteX331" fmla="*/ 1638579 w 4011346"/>
                <a:gd name="connsiteY331" fmla="*/ 194977 h 2017102"/>
                <a:gd name="connsiteX332" fmla="*/ 1528449 w 4011346"/>
                <a:gd name="connsiteY332" fmla="*/ 221673 h 2017102"/>
                <a:gd name="connsiteX333" fmla="*/ 1465043 w 4011346"/>
                <a:gd name="connsiteY333" fmla="*/ 305104 h 2017102"/>
                <a:gd name="connsiteX334" fmla="*/ 1448357 w 4011346"/>
                <a:gd name="connsiteY334" fmla="*/ 331802 h 2017102"/>
                <a:gd name="connsiteX335" fmla="*/ 1481729 w 4011346"/>
                <a:gd name="connsiteY335" fmla="*/ 365175 h 2017102"/>
                <a:gd name="connsiteX336" fmla="*/ 1481729 w 4011346"/>
                <a:gd name="connsiteY336" fmla="*/ 395210 h 2017102"/>
                <a:gd name="connsiteX337" fmla="*/ 1458368 w 4011346"/>
                <a:gd name="connsiteY337" fmla="*/ 398547 h 2017102"/>
                <a:gd name="connsiteX338" fmla="*/ 1458368 w 4011346"/>
                <a:gd name="connsiteY338" fmla="*/ 378523 h 2017102"/>
                <a:gd name="connsiteX339" fmla="*/ 1418322 w 4011346"/>
                <a:gd name="connsiteY339" fmla="*/ 388535 h 2017102"/>
                <a:gd name="connsiteX340" fmla="*/ 1368263 w 4011346"/>
                <a:gd name="connsiteY340" fmla="*/ 395210 h 2017102"/>
                <a:gd name="connsiteX341" fmla="*/ 1321542 w 4011346"/>
                <a:gd name="connsiteY341" fmla="*/ 401884 h 2017102"/>
                <a:gd name="connsiteX342" fmla="*/ 1318205 w 4011346"/>
                <a:gd name="connsiteY342" fmla="*/ 488652 h 2017102"/>
                <a:gd name="connsiteX343" fmla="*/ 1358252 w 4011346"/>
                <a:gd name="connsiteY343" fmla="*/ 512013 h 2017102"/>
                <a:gd name="connsiteX344" fmla="*/ 1374938 w 4011346"/>
                <a:gd name="connsiteY344" fmla="*/ 542048 h 2017102"/>
                <a:gd name="connsiteX345" fmla="*/ 1384949 w 4011346"/>
                <a:gd name="connsiteY345" fmla="*/ 565408 h 2017102"/>
                <a:gd name="connsiteX346" fmla="*/ 1394961 w 4011346"/>
                <a:gd name="connsiteY346" fmla="*/ 615467 h 2017102"/>
                <a:gd name="connsiteX347" fmla="*/ 1384949 w 4011346"/>
                <a:gd name="connsiteY347" fmla="*/ 645502 h 2017102"/>
                <a:gd name="connsiteX348" fmla="*/ 1358252 w 4011346"/>
                <a:gd name="connsiteY348" fmla="*/ 612129 h 2017102"/>
                <a:gd name="connsiteX349" fmla="*/ 1361589 w 4011346"/>
                <a:gd name="connsiteY349" fmla="*/ 582094 h 2017102"/>
                <a:gd name="connsiteX350" fmla="*/ 1351577 w 4011346"/>
                <a:gd name="connsiteY350" fmla="*/ 542048 h 2017102"/>
                <a:gd name="connsiteX351" fmla="*/ 1328217 w 4011346"/>
                <a:gd name="connsiteY351" fmla="*/ 548722 h 2017102"/>
                <a:gd name="connsiteX352" fmla="*/ 1281495 w 4011346"/>
                <a:gd name="connsiteY352" fmla="*/ 512013 h 2017102"/>
                <a:gd name="connsiteX353" fmla="*/ 1241449 w 4011346"/>
                <a:gd name="connsiteY353" fmla="*/ 508675 h 2017102"/>
                <a:gd name="connsiteX354" fmla="*/ 1241449 w 4011346"/>
                <a:gd name="connsiteY354" fmla="*/ 555396 h 2017102"/>
                <a:gd name="connsiteX355" fmla="*/ 1201402 w 4011346"/>
                <a:gd name="connsiteY355" fmla="*/ 535373 h 2017102"/>
                <a:gd name="connsiteX356" fmla="*/ 1228100 w 4011346"/>
                <a:gd name="connsiteY356" fmla="*/ 585431 h 2017102"/>
                <a:gd name="connsiteX357" fmla="*/ 1258135 w 4011346"/>
                <a:gd name="connsiteY357" fmla="*/ 595443 h 2017102"/>
                <a:gd name="connsiteX358" fmla="*/ 1258135 w 4011346"/>
                <a:gd name="connsiteY358" fmla="*/ 615467 h 2017102"/>
                <a:gd name="connsiteX359" fmla="*/ 1198065 w 4011346"/>
                <a:gd name="connsiteY359" fmla="*/ 592106 h 2017102"/>
                <a:gd name="connsiteX360" fmla="*/ 1181379 w 4011346"/>
                <a:gd name="connsiteY360" fmla="*/ 592106 h 2017102"/>
                <a:gd name="connsiteX361" fmla="*/ 1178041 w 4011346"/>
                <a:gd name="connsiteY361" fmla="*/ 548722 h 2017102"/>
                <a:gd name="connsiteX362" fmla="*/ 1171367 w 4011346"/>
                <a:gd name="connsiteY362" fmla="*/ 461954 h 2017102"/>
                <a:gd name="connsiteX363" fmla="*/ 1161355 w 4011346"/>
                <a:gd name="connsiteY363" fmla="*/ 532036 h 2017102"/>
                <a:gd name="connsiteX364" fmla="*/ 1137995 w 4011346"/>
                <a:gd name="connsiteY364" fmla="*/ 562071 h 2017102"/>
                <a:gd name="connsiteX365" fmla="*/ 1158018 w 4011346"/>
                <a:gd name="connsiteY365" fmla="*/ 608792 h 2017102"/>
                <a:gd name="connsiteX366" fmla="*/ 1158018 w 4011346"/>
                <a:gd name="connsiteY366" fmla="*/ 642164 h 2017102"/>
                <a:gd name="connsiteX367" fmla="*/ 1141332 w 4011346"/>
                <a:gd name="connsiteY367" fmla="*/ 692223 h 2017102"/>
                <a:gd name="connsiteX368" fmla="*/ 1154681 w 4011346"/>
                <a:gd name="connsiteY368" fmla="*/ 725595 h 2017102"/>
                <a:gd name="connsiteX369" fmla="*/ 1184716 w 4011346"/>
                <a:gd name="connsiteY369" fmla="*/ 732269 h 2017102"/>
                <a:gd name="connsiteX370" fmla="*/ 1221425 w 4011346"/>
                <a:gd name="connsiteY370" fmla="*/ 738944 h 2017102"/>
                <a:gd name="connsiteX371" fmla="*/ 1241449 w 4011346"/>
                <a:gd name="connsiteY371" fmla="*/ 762304 h 2017102"/>
                <a:gd name="connsiteX372" fmla="*/ 1258135 w 4011346"/>
                <a:gd name="connsiteY372" fmla="*/ 805688 h 2017102"/>
                <a:gd name="connsiteX373" fmla="*/ 1258135 w 4011346"/>
                <a:gd name="connsiteY373" fmla="*/ 805688 h 2017102"/>
                <a:gd name="connsiteX374" fmla="*/ 1254798 w 4011346"/>
                <a:gd name="connsiteY374" fmla="*/ 839061 h 2017102"/>
                <a:gd name="connsiteX375" fmla="*/ 1274821 w 4011346"/>
                <a:gd name="connsiteY375" fmla="*/ 859084 h 2017102"/>
                <a:gd name="connsiteX376" fmla="*/ 1244786 w 4011346"/>
                <a:gd name="connsiteY376" fmla="*/ 865759 h 2017102"/>
                <a:gd name="connsiteX377" fmla="*/ 1224763 w 4011346"/>
                <a:gd name="connsiteY377" fmla="*/ 825712 h 2017102"/>
                <a:gd name="connsiteX378" fmla="*/ 1224763 w 4011346"/>
                <a:gd name="connsiteY378" fmla="*/ 785665 h 2017102"/>
                <a:gd name="connsiteX379" fmla="*/ 1194727 w 4011346"/>
                <a:gd name="connsiteY379" fmla="*/ 748956 h 2017102"/>
                <a:gd name="connsiteX380" fmla="*/ 1164692 w 4011346"/>
                <a:gd name="connsiteY380" fmla="*/ 792340 h 2017102"/>
                <a:gd name="connsiteX381" fmla="*/ 1178041 w 4011346"/>
                <a:gd name="connsiteY381" fmla="*/ 835723 h 2017102"/>
                <a:gd name="connsiteX382" fmla="*/ 1137995 w 4011346"/>
                <a:gd name="connsiteY382" fmla="*/ 892456 h 2017102"/>
                <a:gd name="connsiteX383" fmla="*/ 1097948 w 4011346"/>
                <a:gd name="connsiteY383" fmla="*/ 949189 h 2017102"/>
                <a:gd name="connsiteX384" fmla="*/ 1007843 w 4011346"/>
                <a:gd name="connsiteY384" fmla="*/ 912480 h 2017102"/>
                <a:gd name="connsiteX385" fmla="*/ 1074587 w 4011346"/>
                <a:gd name="connsiteY385" fmla="*/ 909142 h 2017102"/>
                <a:gd name="connsiteX386" fmla="*/ 1107960 w 4011346"/>
                <a:gd name="connsiteY386" fmla="*/ 845735 h 2017102"/>
                <a:gd name="connsiteX387" fmla="*/ 1121309 w 4011346"/>
                <a:gd name="connsiteY387" fmla="*/ 802351 h 2017102"/>
                <a:gd name="connsiteX388" fmla="*/ 1127983 w 4011346"/>
                <a:gd name="connsiteY388" fmla="*/ 768979 h 2017102"/>
                <a:gd name="connsiteX389" fmla="*/ 1117971 w 4011346"/>
                <a:gd name="connsiteY389" fmla="*/ 752293 h 2017102"/>
                <a:gd name="connsiteX390" fmla="*/ 1114634 w 4011346"/>
                <a:gd name="connsiteY390" fmla="*/ 702234 h 2017102"/>
                <a:gd name="connsiteX391" fmla="*/ 1104622 w 4011346"/>
                <a:gd name="connsiteY391" fmla="*/ 622141 h 2017102"/>
                <a:gd name="connsiteX392" fmla="*/ 1101285 w 4011346"/>
                <a:gd name="connsiteY392" fmla="*/ 562071 h 2017102"/>
                <a:gd name="connsiteX393" fmla="*/ 1124646 w 4011346"/>
                <a:gd name="connsiteY393" fmla="*/ 468629 h 2017102"/>
                <a:gd name="connsiteX394" fmla="*/ 1031203 w 4011346"/>
                <a:gd name="connsiteY394" fmla="*/ 458617 h 2017102"/>
                <a:gd name="connsiteX395" fmla="*/ 1014517 w 4011346"/>
                <a:gd name="connsiteY395" fmla="*/ 515350 h 2017102"/>
                <a:gd name="connsiteX396" fmla="*/ 1024529 w 4011346"/>
                <a:gd name="connsiteY396" fmla="*/ 562071 h 2017102"/>
                <a:gd name="connsiteX397" fmla="*/ 981145 w 4011346"/>
                <a:gd name="connsiteY397" fmla="*/ 615467 h 2017102"/>
                <a:gd name="connsiteX398" fmla="*/ 991157 w 4011346"/>
                <a:gd name="connsiteY398" fmla="*/ 652176 h 2017102"/>
                <a:gd name="connsiteX399" fmla="*/ 981145 w 4011346"/>
                <a:gd name="connsiteY399" fmla="*/ 698897 h 2017102"/>
                <a:gd name="connsiteX400" fmla="*/ 1001168 w 4011346"/>
                <a:gd name="connsiteY400" fmla="*/ 722258 h 2017102"/>
                <a:gd name="connsiteX401" fmla="*/ 1017854 w 4011346"/>
                <a:gd name="connsiteY401" fmla="*/ 768979 h 2017102"/>
                <a:gd name="connsiteX402" fmla="*/ 1047890 w 4011346"/>
                <a:gd name="connsiteY402" fmla="*/ 755630 h 2017102"/>
                <a:gd name="connsiteX403" fmla="*/ 1014517 w 4011346"/>
                <a:gd name="connsiteY403" fmla="*/ 809026 h 2017102"/>
                <a:gd name="connsiteX404" fmla="*/ 957784 w 4011346"/>
                <a:gd name="connsiteY404" fmla="*/ 755630 h 2017102"/>
                <a:gd name="connsiteX405" fmla="*/ 884365 w 4011346"/>
                <a:gd name="connsiteY405" fmla="*/ 718921 h 2017102"/>
                <a:gd name="connsiteX406" fmla="*/ 824295 w 4011346"/>
                <a:gd name="connsiteY406" fmla="*/ 695560 h 2017102"/>
                <a:gd name="connsiteX407" fmla="*/ 810946 w 4011346"/>
                <a:gd name="connsiteY407" fmla="*/ 732269 h 2017102"/>
                <a:gd name="connsiteX408" fmla="*/ 827633 w 4011346"/>
                <a:gd name="connsiteY408" fmla="*/ 768979 h 2017102"/>
                <a:gd name="connsiteX409" fmla="*/ 814284 w 4011346"/>
                <a:gd name="connsiteY409" fmla="*/ 792340 h 2017102"/>
                <a:gd name="connsiteX410" fmla="*/ 800935 w 4011346"/>
                <a:gd name="connsiteY410" fmla="*/ 809026 h 2017102"/>
                <a:gd name="connsiteX411" fmla="*/ 770900 w 4011346"/>
                <a:gd name="connsiteY411" fmla="*/ 752293 h 2017102"/>
                <a:gd name="connsiteX412" fmla="*/ 744202 w 4011346"/>
                <a:gd name="connsiteY412" fmla="*/ 789002 h 2017102"/>
                <a:gd name="connsiteX413" fmla="*/ 707492 w 4011346"/>
                <a:gd name="connsiteY413" fmla="*/ 782328 h 2017102"/>
                <a:gd name="connsiteX414" fmla="*/ 654097 w 4011346"/>
                <a:gd name="connsiteY414" fmla="*/ 819037 h 2017102"/>
                <a:gd name="connsiteX415" fmla="*/ 644085 w 4011346"/>
                <a:gd name="connsiteY415" fmla="*/ 795677 h 2017102"/>
                <a:gd name="connsiteX416" fmla="*/ 654097 w 4011346"/>
                <a:gd name="connsiteY416" fmla="*/ 758967 h 2017102"/>
                <a:gd name="connsiteX417" fmla="*/ 614050 w 4011346"/>
                <a:gd name="connsiteY417" fmla="*/ 795677 h 2017102"/>
                <a:gd name="connsiteX418" fmla="*/ 594027 w 4011346"/>
                <a:gd name="connsiteY418" fmla="*/ 795677 h 2017102"/>
                <a:gd name="connsiteX419" fmla="*/ 533957 w 4011346"/>
                <a:gd name="connsiteY419" fmla="*/ 829049 h 2017102"/>
                <a:gd name="connsiteX420" fmla="*/ 510596 w 4011346"/>
                <a:gd name="connsiteY420" fmla="*/ 852410 h 2017102"/>
                <a:gd name="connsiteX421" fmla="*/ 500584 w 4011346"/>
                <a:gd name="connsiteY421" fmla="*/ 899131 h 2017102"/>
                <a:gd name="connsiteX422" fmla="*/ 450526 w 4011346"/>
                <a:gd name="connsiteY422" fmla="*/ 885782 h 2017102"/>
                <a:gd name="connsiteX423" fmla="*/ 433840 w 4011346"/>
                <a:gd name="connsiteY423" fmla="*/ 849072 h 2017102"/>
                <a:gd name="connsiteX424" fmla="*/ 467212 w 4011346"/>
                <a:gd name="connsiteY424" fmla="*/ 819037 h 2017102"/>
                <a:gd name="connsiteX425" fmla="*/ 453863 w 4011346"/>
                <a:gd name="connsiteY425" fmla="*/ 795677 h 2017102"/>
                <a:gd name="connsiteX426" fmla="*/ 390456 w 4011346"/>
                <a:gd name="connsiteY426" fmla="*/ 765642 h 2017102"/>
                <a:gd name="connsiteX427" fmla="*/ 417154 w 4011346"/>
                <a:gd name="connsiteY427" fmla="*/ 815700 h 2017102"/>
                <a:gd name="connsiteX428" fmla="*/ 407142 w 4011346"/>
                <a:gd name="connsiteY428" fmla="*/ 859084 h 2017102"/>
                <a:gd name="connsiteX429" fmla="*/ 413817 w 4011346"/>
                <a:gd name="connsiteY429" fmla="*/ 895794 h 2017102"/>
                <a:gd name="connsiteX430" fmla="*/ 427165 w 4011346"/>
                <a:gd name="connsiteY430" fmla="*/ 919154 h 2017102"/>
                <a:gd name="connsiteX431" fmla="*/ 413817 w 4011346"/>
                <a:gd name="connsiteY431" fmla="*/ 949189 h 2017102"/>
                <a:gd name="connsiteX432" fmla="*/ 390456 w 4011346"/>
                <a:gd name="connsiteY432" fmla="*/ 925829 h 2017102"/>
                <a:gd name="connsiteX433" fmla="*/ 360421 w 4011346"/>
                <a:gd name="connsiteY433" fmla="*/ 922491 h 2017102"/>
                <a:gd name="connsiteX434" fmla="*/ 333723 w 4011346"/>
                <a:gd name="connsiteY434" fmla="*/ 962538 h 2017102"/>
                <a:gd name="connsiteX435" fmla="*/ 307025 w 4011346"/>
                <a:gd name="connsiteY435" fmla="*/ 982561 h 2017102"/>
                <a:gd name="connsiteX436" fmla="*/ 320374 w 4011346"/>
                <a:gd name="connsiteY436" fmla="*/ 1009259 h 2017102"/>
                <a:gd name="connsiteX437" fmla="*/ 303688 w 4011346"/>
                <a:gd name="connsiteY437" fmla="*/ 1032620 h 2017102"/>
                <a:gd name="connsiteX438" fmla="*/ 233606 w 4011346"/>
                <a:gd name="connsiteY438" fmla="*/ 995910 h 2017102"/>
                <a:gd name="connsiteX439" fmla="*/ 243618 w 4011346"/>
                <a:gd name="connsiteY439" fmla="*/ 1045969 h 2017102"/>
                <a:gd name="connsiteX440" fmla="*/ 263641 w 4011346"/>
                <a:gd name="connsiteY440" fmla="*/ 1065992 h 2017102"/>
                <a:gd name="connsiteX441" fmla="*/ 250292 w 4011346"/>
                <a:gd name="connsiteY441" fmla="*/ 1079341 h 2017102"/>
                <a:gd name="connsiteX442" fmla="*/ 193560 w 4011346"/>
                <a:gd name="connsiteY442" fmla="*/ 1042631 h 2017102"/>
                <a:gd name="connsiteX443" fmla="*/ 170199 w 4011346"/>
                <a:gd name="connsiteY443" fmla="*/ 1002585 h 2017102"/>
                <a:gd name="connsiteX444" fmla="*/ 170199 w 4011346"/>
                <a:gd name="connsiteY444" fmla="*/ 955864 h 2017102"/>
                <a:gd name="connsiteX445" fmla="*/ 133490 w 4011346"/>
                <a:gd name="connsiteY445" fmla="*/ 879107 h 2017102"/>
                <a:gd name="connsiteX446" fmla="*/ 196897 w 4011346"/>
                <a:gd name="connsiteY446" fmla="*/ 909142 h 2017102"/>
                <a:gd name="connsiteX447" fmla="*/ 256967 w 4011346"/>
                <a:gd name="connsiteY447" fmla="*/ 939177 h 2017102"/>
                <a:gd name="connsiteX448" fmla="*/ 293676 w 4011346"/>
                <a:gd name="connsiteY448" fmla="*/ 942515 h 2017102"/>
                <a:gd name="connsiteX449" fmla="*/ 327049 w 4011346"/>
                <a:gd name="connsiteY449" fmla="*/ 912480 h 2017102"/>
                <a:gd name="connsiteX450" fmla="*/ 343735 w 4011346"/>
                <a:gd name="connsiteY450" fmla="*/ 875770 h 2017102"/>
                <a:gd name="connsiteX451" fmla="*/ 333723 w 4011346"/>
                <a:gd name="connsiteY451" fmla="*/ 825712 h 2017102"/>
                <a:gd name="connsiteX452" fmla="*/ 290339 w 4011346"/>
                <a:gd name="connsiteY452" fmla="*/ 805688 h 2017102"/>
                <a:gd name="connsiteX453" fmla="*/ 236944 w 4011346"/>
                <a:gd name="connsiteY453" fmla="*/ 758967 h 2017102"/>
                <a:gd name="connsiteX454" fmla="*/ 133490 w 4011346"/>
                <a:gd name="connsiteY454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2127003 w 4011346"/>
                <a:gd name="connsiteY321" fmla="*/ 171242 h 2017102"/>
                <a:gd name="connsiteX322" fmla="*/ 2078425 w 4011346"/>
                <a:gd name="connsiteY322" fmla="*/ 139809 h 2017102"/>
                <a:gd name="connsiteX323" fmla="*/ 1877440 w 4011346"/>
                <a:gd name="connsiteY323" fmla="*/ 0 h 2017102"/>
                <a:gd name="connsiteX324" fmla="*/ 1835474 w 4011346"/>
                <a:gd name="connsiteY324" fmla="*/ 38128 h 2017102"/>
                <a:gd name="connsiteX325" fmla="*/ 1818788 w 4011346"/>
                <a:gd name="connsiteY325" fmla="*/ 78175 h 2017102"/>
                <a:gd name="connsiteX326" fmla="*/ 1838813 w 4011346"/>
                <a:gd name="connsiteY326" fmla="*/ 131569 h 2017102"/>
                <a:gd name="connsiteX327" fmla="*/ 1782079 w 4011346"/>
                <a:gd name="connsiteY327" fmla="*/ 118220 h 2017102"/>
                <a:gd name="connsiteX328" fmla="*/ 1768731 w 4011346"/>
                <a:gd name="connsiteY328" fmla="*/ 164942 h 2017102"/>
                <a:gd name="connsiteX329" fmla="*/ 1705322 w 4011346"/>
                <a:gd name="connsiteY329" fmla="*/ 188302 h 2017102"/>
                <a:gd name="connsiteX330" fmla="*/ 1685300 w 4011346"/>
                <a:gd name="connsiteY330" fmla="*/ 161604 h 2017102"/>
                <a:gd name="connsiteX331" fmla="*/ 1615218 w 4011346"/>
                <a:gd name="connsiteY331" fmla="*/ 164942 h 2017102"/>
                <a:gd name="connsiteX332" fmla="*/ 1638579 w 4011346"/>
                <a:gd name="connsiteY332" fmla="*/ 194977 h 2017102"/>
                <a:gd name="connsiteX333" fmla="*/ 1528449 w 4011346"/>
                <a:gd name="connsiteY333" fmla="*/ 221673 h 2017102"/>
                <a:gd name="connsiteX334" fmla="*/ 1465043 w 4011346"/>
                <a:gd name="connsiteY334" fmla="*/ 305104 h 2017102"/>
                <a:gd name="connsiteX335" fmla="*/ 1448357 w 4011346"/>
                <a:gd name="connsiteY335" fmla="*/ 331802 h 2017102"/>
                <a:gd name="connsiteX336" fmla="*/ 1481729 w 4011346"/>
                <a:gd name="connsiteY336" fmla="*/ 365175 h 2017102"/>
                <a:gd name="connsiteX337" fmla="*/ 1481729 w 4011346"/>
                <a:gd name="connsiteY337" fmla="*/ 395210 h 2017102"/>
                <a:gd name="connsiteX338" fmla="*/ 1458368 w 4011346"/>
                <a:gd name="connsiteY338" fmla="*/ 398547 h 2017102"/>
                <a:gd name="connsiteX339" fmla="*/ 1458368 w 4011346"/>
                <a:gd name="connsiteY339" fmla="*/ 378523 h 2017102"/>
                <a:gd name="connsiteX340" fmla="*/ 1418322 w 4011346"/>
                <a:gd name="connsiteY340" fmla="*/ 388535 h 2017102"/>
                <a:gd name="connsiteX341" fmla="*/ 1368263 w 4011346"/>
                <a:gd name="connsiteY341" fmla="*/ 395210 h 2017102"/>
                <a:gd name="connsiteX342" fmla="*/ 1321542 w 4011346"/>
                <a:gd name="connsiteY342" fmla="*/ 401884 h 2017102"/>
                <a:gd name="connsiteX343" fmla="*/ 1318205 w 4011346"/>
                <a:gd name="connsiteY343" fmla="*/ 488652 h 2017102"/>
                <a:gd name="connsiteX344" fmla="*/ 1358252 w 4011346"/>
                <a:gd name="connsiteY344" fmla="*/ 512013 h 2017102"/>
                <a:gd name="connsiteX345" fmla="*/ 1374938 w 4011346"/>
                <a:gd name="connsiteY345" fmla="*/ 542048 h 2017102"/>
                <a:gd name="connsiteX346" fmla="*/ 1384949 w 4011346"/>
                <a:gd name="connsiteY346" fmla="*/ 565408 h 2017102"/>
                <a:gd name="connsiteX347" fmla="*/ 1394961 w 4011346"/>
                <a:gd name="connsiteY347" fmla="*/ 615467 h 2017102"/>
                <a:gd name="connsiteX348" fmla="*/ 1384949 w 4011346"/>
                <a:gd name="connsiteY348" fmla="*/ 645502 h 2017102"/>
                <a:gd name="connsiteX349" fmla="*/ 1358252 w 4011346"/>
                <a:gd name="connsiteY349" fmla="*/ 612129 h 2017102"/>
                <a:gd name="connsiteX350" fmla="*/ 1361589 w 4011346"/>
                <a:gd name="connsiteY350" fmla="*/ 582094 h 2017102"/>
                <a:gd name="connsiteX351" fmla="*/ 1351577 w 4011346"/>
                <a:gd name="connsiteY351" fmla="*/ 542048 h 2017102"/>
                <a:gd name="connsiteX352" fmla="*/ 1328217 w 4011346"/>
                <a:gd name="connsiteY352" fmla="*/ 548722 h 2017102"/>
                <a:gd name="connsiteX353" fmla="*/ 1281495 w 4011346"/>
                <a:gd name="connsiteY353" fmla="*/ 512013 h 2017102"/>
                <a:gd name="connsiteX354" fmla="*/ 1241449 w 4011346"/>
                <a:gd name="connsiteY354" fmla="*/ 508675 h 2017102"/>
                <a:gd name="connsiteX355" fmla="*/ 1241449 w 4011346"/>
                <a:gd name="connsiteY355" fmla="*/ 555396 h 2017102"/>
                <a:gd name="connsiteX356" fmla="*/ 1201402 w 4011346"/>
                <a:gd name="connsiteY356" fmla="*/ 535373 h 2017102"/>
                <a:gd name="connsiteX357" fmla="*/ 1228100 w 4011346"/>
                <a:gd name="connsiteY357" fmla="*/ 585431 h 2017102"/>
                <a:gd name="connsiteX358" fmla="*/ 1258135 w 4011346"/>
                <a:gd name="connsiteY358" fmla="*/ 595443 h 2017102"/>
                <a:gd name="connsiteX359" fmla="*/ 1258135 w 4011346"/>
                <a:gd name="connsiteY359" fmla="*/ 615467 h 2017102"/>
                <a:gd name="connsiteX360" fmla="*/ 1198065 w 4011346"/>
                <a:gd name="connsiteY360" fmla="*/ 592106 h 2017102"/>
                <a:gd name="connsiteX361" fmla="*/ 1181379 w 4011346"/>
                <a:gd name="connsiteY361" fmla="*/ 592106 h 2017102"/>
                <a:gd name="connsiteX362" fmla="*/ 1178041 w 4011346"/>
                <a:gd name="connsiteY362" fmla="*/ 548722 h 2017102"/>
                <a:gd name="connsiteX363" fmla="*/ 1171367 w 4011346"/>
                <a:gd name="connsiteY363" fmla="*/ 461954 h 2017102"/>
                <a:gd name="connsiteX364" fmla="*/ 1161355 w 4011346"/>
                <a:gd name="connsiteY364" fmla="*/ 532036 h 2017102"/>
                <a:gd name="connsiteX365" fmla="*/ 1137995 w 4011346"/>
                <a:gd name="connsiteY365" fmla="*/ 562071 h 2017102"/>
                <a:gd name="connsiteX366" fmla="*/ 1158018 w 4011346"/>
                <a:gd name="connsiteY366" fmla="*/ 608792 h 2017102"/>
                <a:gd name="connsiteX367" fmla="*/ 1158018 w 4011346"/>
                <a:gd name="connsiteY367" fmla="*/ 642164 h 2017102"/>
                <a:gd name="connsiteX368" fmla="*/ 1141332 w 4011346"/>
                <a:gd name="connsiteY368" fmla="*/ 692223 h 2017102"/>
                <a:gd name="connsiteX369" fmla="*/ 1154681 w 4011346"/>
                <a:gd name="connsiteY369" fmla="*/ 725595 h 2017102"/>
                <a:gd name="connsiteX370" fmla="*/ 1184716 w 4011346"/>
                <a:gd name="connsiteY370" fmla="*/ 732269 h 2017102"/>
                <a:gd name="connsiteX371" fmla="*/ 1221425 w 4011346"/>
                <a:gd name="connsiteY371" fmla="*/ 738944 h 2017102"/>
                <a:gd name="connsiteX372" fmla="*/ 1241449 w 4011346"/>
                <a:gd name="connsiteY372" fmla="*/ 762304 h 2017102"/>
                <a:gd name="connsiteX373" fmla="*/ 1258135 w 4011346"/>
                <a:gd name="connsiteY373" fmla="*/ 805688 h 2017102"/>
                <a:gd name="connsiteX374" fmla="*/ 1258135 w 4011346"/>
                <a:gd name="connsiteY374" fmla="*/ 805688 h 2017102"/>
                <a:gd name="connsiteX375" fmla="*/ 1254798 w 4011346"/>
                <a:gd name="connsiteY375" fmla="*/ 839061 h 2017102"/>
                <a:gd name="connsiteX376" fmla="*/ 1274821 w 4011346"/>
                <a:gd name="connsiteY376" fmla="*/ 859084 h 2017102"/>
                <a:gd name="connsiteX377" fmla="*/ 1244786 w 4011346"/>
                <a:gd name="connsiteY377" fmla="*/ 865759 h 2017102"/>
                <a:gd name="connsiteX378" fmla="*/ 1224763 w 4011346"/>
                <a:gd name="connsiteY378" fmla="*/ 825712 h 2017102"/>
                <a:gd name="connsiteX379" fmla="*/ 1224763 w 4011346"/>
                <a:gd name="connsiteY379" fmla="*/ 785665 h 2017102"/>
                <a:gd name="connsiteX380" fmla="*/ 1194727 w 4011346"/>
                <a:gd name="connsiteY380" fmla="*/ 748956 h 2017102"/>
                <a:gd name="connsiteX381" fmla="*/ 1164692 w 4011346"/>
                <a:gd name="connsiteY381" fmla="*/ 792340 h 2017102"/>
                <a:gd name="connsiteX382" fmla="*/ 1178041 w 4011346"/>
                <a:gd name="connsiteY382" fmla="*/ 835723 h 2017102"/>
                <a:gd name="connsiteX383" fmla="*/ 1137995 w 4011346"/>
                <a:gd name="connsiteY383" fmla="*/ 892456 h 2017102"/>
                <a:gd name="connsiteX384" fmla="*/ 1097948 w 4011346"/>
                <a:gd name="connsiteY384" fmla="*/ 949189 h 2017102"/>
                <a:gd name="connsiteX385" fmla="*/ 1007843 w 4011346"/>
                <a:gd name="connsiteY385" fmla="*/ 912480 h 2017102"/>
                <a:gd name="connsiteX386" fmla="*/ 1074587 w 4011346"/>
                <a:gd name="connsiteY386" fmla="*/ 909142 h 2017102"/>
                <a:gd name="connsiteX387" fmla="*/ 1107960 w 4011346"/>
                <a:gd name="connsiteY387" fmla="*/ 845735 h 2017102"/>
                <a:gd name="connsiteX388" fmla="*/ 1121309 w 4011346"/>
                <a:gd name="connsiteY388" fmla="*/ 802351 h 2017102"/>
                <a:gd name="connsiteX389" fmla="*/ 1127983 w 4011346"/>
                <a:gd name="connsiteY389" fmla="*/ 768979 h 2017102"/>
                <a:gd name="connsiteX390" fmla="*/ 1117971 w 4011346"/>
                <a:gd name="connsiteY390" fmla="*/ 752293 h 2017102"/>
                <a:gd name="connsiteX391" fmla="*/ 1114634 w 4011346"/>
                <a:gd name="connsiteY391" fmla="*/ 702234 h 2017102"/>
                <a:gd name="connsiteX392" fmla="*/ 1104622 w 4011346"/>
                <a:gd name="connsiteY392" fmla="*/ 622141 h 2017102"/>
                <a:gd name="connsiteX393" fmla="*/ 1101285 w 4011346"/>
                <a:gd name="connsiteY393" fmla="*/ 562071 h 2017102"/>
                <a:gd name="connsiteX394" fmla="*/ 1124646 w 4011346"/>
                <a:gd name="connsiteY394" fmla="*/ 468629 h 2017102"/>
                <a:gd name="connsiteX395" fmla="*/ 1031203 w 4011346"/>
                <a:gd name="connsiteY395" fmla="*/ 458617 h 2017102"/>
                <a:gd name="connsiteX396" fmla="*/ 1014517 w 4011346"/>
                <a:gd name="connsiteY396" fmla="*/ 515350 h 2017102"/>
                <a:gd name="connsiteX397" fmla="*/ 1024529 w 4011346"/>
                <a:gd name="connsiteY397" fmla="*/ 562071 h 2017102"/>
                <a:gd name="connsiteX398" fmla="*/ 981145 w 4011346"/>
                <a:gd name="connsiteY398" fmla="*/ 615467 h 2017102"/>
                <a:gd name="connsiteX399" fmla="*/ 991157 w 4011346"/>
                <a:gd name="connsiteY399" fmla="*/ 652176 h 2017102"/>
                <a:gd name="connsiteX400" fmla="*/ 981145 w 4011346"/>
                <a:gd name="connsiteY400" fmla="*/ 698897 h 2017102"/>
                <a:gd name="connsiteX401" fmla="*/ 1001168 w 4011346"/>
                <a:gd name="connsiteY401" fmla="*/ 722258 h 2017102"/>
                <a:gd name="connsiteX402" fmla="*/ 1017854 w 4011346"/>
                <a:gd name="connsiteY402" fmla="*/ 768979 h 2017102"/>
                <a:gd name="connsiteX403" fmla="*/ 1047890 w 4011346"/>
                <a:gd name="connsiteY403" fmla="*/ 755630 h 2017102"/>
                <a:gd name="connsiteX404" fmla="*/ 1014517 w 4011346"/>
                <a:gd name="connsiteY404" fmla="*/ 809026 h 2017102"/>
                <a:gd name="connsiteX405" fmla="*/ 957784 w 4011346"/>
                <a:gd name="connsiteY405" fmla="*/ 755630 h 2017102"/>
                <a:gd name="connsiteX406" fmla="*/ 884365 w 4011346"/>
                <a:gd name="connsiteY406" fmla="*/ 718921 h 2017102"/>
                <a:gd name="connsiteX407" fmla="*/ 824295 w 4011346"/>
                <a:gd name="connsiteY407" fmla="*/ 695560 h 2017102"/>
                <a:gd name="connsiteX408" fmla="*/ 810946 w 4011346"/>
                <a:gd name="connsiteY408" fmla="*/ 732269 h 2017102"/>
                <a:gd name="connsiteX409" fmla="*/ 827633 w 4011346"/>
                <a:gd name="connsiteY409" fmla="*/ 768979 h 2017102"/>
                <a:gd name="connsiteX410" fmla="*/ 814284 w 4011346"/>
                <a:gd name="connsiteY410" fmla="*/ 792340 h 2017102"/>
                <a:gd name="connsiteX411" fmla="*/ 800935 w 4011346"/>
                <a:gd name="connsiteY411" fmla="*/ 809026 h 2017102"/>
                <a:gd name="connsiteX412" fmla="*/ 770900 w 4011346"/>
                <a:gd name="connsiteY412" fmla="*/ 752293 h 2017102"/>
                <a:gd name="connsiteX413" fmla="*/ 744202 w 4011346"/>
                <a:gd name="connsiteY413" fmla="*/ 789002 h 2017102"/>
                <a:gd name="connsiteX414" fmla="*/ 707492 w 4011346"/>
                <a:gd name="connsiteY414" fmla="*/ 782328 h 2017102"/>
                <a:gd name="connsiteX415" fmla="*/ 654097 w 4011346"/>
                <a:gd name="connsiteY415" fmla="*/ 819037 h 2017102"/>
                <a:gd name="connsiteX416" fmla="*/ 644085 w 4011346"/>
                <a:gd name="connsiteY416" fmla="*/ 795677 h 2017102"/>
                <a:gd name="connsiteX417" fmla="*/ 654097 w 4011346"/>
                <a:gd name="connsiteY417" fmla="*/ 758967 h 2017102"/>
                <a:gd name="connsiteX418" fmla="*/ 614050 w 4011346"/>
                <a:gd name="connsiteY418" fmla="*/ 795677 h 2017102"/>
                <a:gd name="connsiteX419" fmla="*/ 594027 w 4011346"/>
                <a:gd name="connsiteY419" fmla="*/ 795677 h 2017102"/>
                <a:gd name="connsiteX420" fmla="*/ 533957 w 4011346"/>
                <a:gd name="connsiteY420" fmla="*/ 829049 h 2017102"/>
                <a:gd name="connsiteX421" fmla="*/ 510596 w 4011346"/>
                <a:gd name="connsiteY421" fmla="*/ 852410 h 2017102"/>
                <a:gd name="connsiteX422" fmla="*/ 500584 w 4011346"/>
                <a:gd name="connsiteY422" fmla="*/ 899131 h 2017102"/>
                <a:gd name="connsiteX423" fmla="*/ 450526 w 4011346"/>
                <a:gd name="connsiteY423" fmla="*/ 885782 h 2017102"/>
                <a:gd name="connsiteX424" fmla="*/ 433840 w 4011346"/>
                <a:gd name="connsiteY424" fmla="*/ 849072 h 2017102"/>
                <a:gd name="connsiteX425" fmla="*/ 467212 w 4011346"/>
                <a:gd name="connsiteY425" fmla="*/ 819037 h 2017102"/>
                <a:gd name="connsiteX426" fmla="*/ 453863 w 4011346"/>
                <a:gd name="connsiteY426" fmla="*/ 795677 h 2017102"/>
                <a:gd name="connsiteX427" fmla="*/ 390456 w 4011346"/>
                <a:gd name="connsiteY427" fmla="*/ 765642 h 2017102"/>
                <a:gd name="connsiteX428" fmla="*/ 417154 w 4011346"/>
                <a:gd name="connsiteY428" fmla="*/ 815700 h 2017102"/>
                <a:gd name="connsiteX429" fmla="*/ 407142 w 4011346"/>
                <a:gd name="connsiteY429" fmla="*/ 859084 h 2017102"/>
                <a:gd name="connsiteX430" fmla="*/ 413817 w 4011346"/>
                <a:gd name="connsiteY430" fmla="*/ 895794 h 2017102"/>
                <a:gd name="connsiteX431" fmla="*/ 427165 w 4011346"/>
                <a:gd name="connsiteY431" fmla="*/ 919154 h 2017102"/>
                <a:gd name="connsiteX432" fmla="*/ 413817 w 4011346"/>
                <a:gd name="connsiteY432" fmla="*/ 949189 h 2017102"/>
                <a:gd name="connsiteX433" fmla="*/ 390456 w 4011346"/>
                <a:gd name="connsiteY433" fmla="*/ 925829 h 2017102"/>
                <a:gd name="connsiteX434" fmla="*/ 360421 w 4011346"/>
                <a:gd name="connsiteY434" fmla="*/ 922491 h 2017102"/>
                <a:gd name="connsiteX435" fmla="*/ 333723 w 4011346"/>
                <a:gd name="connsiteY435" fmla="*/ 962538 h 2017102"/>
                <a:gd name="connsiteX436" fmla="*/ 307025 w 4011346"/>
                <a:gd name="connsiteY436" fmla="*/ 982561 h 2017102"/>
                <a:gd name="connsiteX437" fmla="*/ 320374 w 4011346"/>
                <a:gd name="connsiteY437" fmla="*/ 1009259 h 2017102"/>
                <a:gd name="connsiteX438" fmla="*/ 303688 w 4011346"/>
                <a:gd name="connsiteY438" fmla="*/ 1032620 h 2017102"/>
                <a:gd name="connsiteX439" fmla="*/ 233606 w 4011346"/>
                <a:gd name="connsiteY439" fmla="*/ 995910 h 2017102"/>
                <a:gd name="connsiteX440" fmla="*/ 243618 w 4011346"/>
                <a:gd name="connsiteY440" fmla="*/ 1045969 h 2017102"/>
                <a:gd name="connsiteX441" fmla="*/ 263641 w 4011346"/>
                <a:gd name="connsiteY441" fmla="*/ 1065992 h 2017102"/>
                <a:gd name="connsiteX442" fmla="*/ 250292 w 4011346"/>
                <a:gd name="connsiteY442" fmla="*/ 1079341 h 2017102"/>
                <a:gd name="connsiteX443" fmla="*/ 193560 w 4011346"/>
                <a:gd name="connsiteY443" fmla="*/ 1042631 h 2017102"/>
                <a:gd name="connsiteX444" fmla="*/ 170199 w 4011346"/>
                <a:gd name="connsiteY444" fmla="*/ 1002585 h 2017102"/>
                <a:gd name="connsiteX445" fmla="*/ 170199 w 4011346"/>
                <a:gd name="connsiteY445" fmla="*/ 955864 h 2017102"/>
                <a:gd name="connsiteX446" fmla="*/ 133490 w 4011346"/>
                <a:gd name="connsiteY446" fmla="*/ 879107 h 2017102"/>
                <a:gd name="connsiteX447" fmla="*/ 196897 w 4011346"/>
                <a:gd name="connsiteY447" fmla="*/ 909142 h 2017102"/>
                <a:gd name="connsiteX448" fmla="*/ 256967 w 4011346"/>
                <a:gd name="connsiteY448" fmla="*/ 939177 h 2017102"/>
                <a:gd name="connsiteX449" fmla="*/ 293676 w 4011346"/>
                <a:gd name="connsiteY449" fmla="*/ 942515 h 2017102"/>
                <a:gd name="connsiteX450" fmla="*/ 327049 w 4011346"/>
                <a:gd name="connsiteY450" fmla="*/ 912480 h 2017102"/>
                <a:gd name="connsiteX451" fmla="*/ 343735 w 4011346"/>
                <a:gd name="connsiteY451" fmla="*/ 875770 h 2017102"/>
                <a:gd name="connsiteX452" fmla="*/ 333723 w 4011346"/>
                <a:gd name="connsiteY452" fmla="*/ 825712 h 2017102"/>
                <a:gd name="connsiteX453" fmla="*/ 290339 w 4011346"/>
                <a:gd name="connsiteY453" fmla="*/ 805688 h 2017102"/>
                <a:gd name="connsiteX454" fmla="*/ 236944 w 4011346"/>
                <a:gd name="connsiteY454" fmla="*/ 758967 h 2017102"/>
                <a:gd name="connsiteX455" fmla="*/ 133490 w 4011346"/>
                <a:gd name="connsiteY455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2127003 w 4011346"/>
                <a:gd name="connsiteY321" fmla="*/ 171242 h 2017102"/>
                <a:gd name="connsiteX322" fmla="*/ 2092713 w 4011346"/>
                <a:gd name="connsiteY322" fmla="*/ 102662 h 2017102"/>
                <a:gd name="connsiteX323" fmla="*/ 1877440 w 4011346"/>
                <a:gd name="connsiteY323" fmla="*/ 0 h 2017102"/>
                <a:gd name="connsiteX324" fmla="*/ 1835474 w 4011346"/>
                <a:gd name="connsiteY324" fmla="*/ 38128 h 2017102"/>
                <a:gd name="connsiteX325" fmla="*/ 1818788 w 4011346"/>
                <a:gd name="connsiteY325" fmla="*/ 78175 h 2017102"/>
                <a:gd name="connsiteX326" fmla="*/ 1838813 w 4011346"/>
                <a:gd name="connsiteY326" fmla="*/ 131569 h 2017102"/>
                <a:gd name="connsiteX327" fmla="*/ 1782079 w 4011346"/>
                <a:gd name="connsiteY327" fmla="*/ 118220 h 2017102"/>
                <a:gd name="connsiteX328" fmla="*/ 1768731 w 4011346"/>
                <a:gd name="connsiteY328" fmla="*/ 164942 h 2017102"/>
                <a:gd name="connsiteX329" fmla="*/ 1705322 w 4011346"/>
                <a:gd name="connsiteY329" fmla="*/ 188302 h 2017102"/>
                <a:gd name="connsiteX330" fmla="*/ 1685300 w 4011346"/>
                <a:gd name="connsiteY330" fmla="*/ 161604 h 2017102"/>
                <a:gd name="connsiteX331" fmla="*/ 1615218 w 4011346"/>
                <a:gd name="connsiteY331" fmla="*/ 164942 h 2017102"/>
                <a:gd name="connsiteX332" fmla="*/ 1638579 w 4011346"/>
                <a:gd name="connsiteY332" fmla="*/ 194977 h 2017102"/>
                <a:gd name="connsiteX333" fmla="*/ 1528449 w 4011346"/>
                <a:gd name="connsiteY333" fmla="*/ 221673 h 2017102"/>
                <a:gd name="connsiteX334" fmla="*/ 1465043 w 4011346"/>
                <a:gd name="connsiteY334" fmla="*/ 305104 h 2017102"/>
                <a:gd name="connsiteX335" fmla="*/ 1448357 w 4011346"/>
                <a:gd name="connsiteY335" fmla="*/ 331802 h 2017102"/>
                <a:gd name="connsiteX336" fmla="*/ 1481729 w 4011346"/>
                <a:gd name="connsiteY336" fmla="*/ 365175 h 2017102"/>
                <a:gd name="connsiteX337" fmla="*/ 1481729 w 4011346"/>
                <a:gd name="connsiteY337" fmla="*/ 395210 h 2017102"/>
                <a:gd name="connsiteX338" fmla="*/ 1458368 w 4011346"/>
                <a:gd name="connsiteY338" fmla="*/ 398547 h 2017102"/>
                <a:gd name="connsiteX339" fmla="*/ 1458368 w 4011346"/>
                <a:gd name="connsiteY339" fmla="*/ 378523 h 2017102"/>
                <a:gd name="connsiteX340" fmla="*/ 1418322 w 4011346"/>
                <a:gd name="connsiteY340" fmla="*/ 388535 h 2017102"/>
                <a:gd name="connsiteX341" fmla="*/ 1368263 w 4011346"/>
                <a:gd name="connsiteY341" fmla="*/ 395210 h 2017102"/>
                <a:gd name="connsiteX342" fmla="*/ 1321542 w 4011346"/>
                <a:gd name="connsiteY342" fmla="*/ 401884 h 2017102"/>
                <a:gd name="connsiteX343" fmla="*/ 1318205 w 4011346"/>
                <a:gd name="connsiteY343" fmla="*/ 488652 h 2017102"/>
                <a:gd name="connsiteX344" fmla="*/ 1358252 w 4011346"/>
                <a:gd name="connsiteY344" fmla="*/ 512013 h 2017102"/>
                <a:gd name="connsiteX345" fmla="*/ 1374938 w 4011346"/>
                <a:gd name="connsiteY345" fmla="*/ 542048 h 2017102"/>
                <a:gd name="connsiteX346" fmla="*/ 1384949 w 4011346"/>
                <a:gd name="connsiteY346" fmla="*/ 565408 h 2017102"/>
                <a:gd name="connsiteX347" fmla="*/ 1394961 w 4011346"/>
                <a:gd name="connsiteY347" fmla="*/ 615467 h 2017102"/>
                <a:gd name="connsiteX348" fmla="*/ 1384949 w 4011346"/>
                <a:gd name="connsiteY348" fmla="*/ 645502 h 2017102"/>
                <a:gd name="connsiteX349" fmla="*/ 1358252 w 4011346"/>
                <a:gd name="connsiteY349" fmla="*/ 612129 h 2017102"/>
                <a:gd name="connsiteX350" fmla="*/ 1361589 w 4011346"/>
                <a:gd name="connsiteY350" fmla="*/ 582094 h 2017102"/>
                <a:gd name="connsiteX351" fmla="*/ 1351577 w 4011346"/>
                <a:gd name="connsiteY351" fmla="*/ 542048 h 2017102"/>
                <a:gd name="connsiteX352" fmla="*/ 1328217 w 4011346"/>
                <a:gd name="connsiteY352" fmla="*/ 548722 h 2017102"/>
                <a:gd name="connsiteX353" fmla="*/ 1281495 w 4011346"/>
                <a:gd name="connsiteY353" fmla="*/ 512013 h 2017102"/>
                <a:gd name="connsiteX354" fmla="*/ 1241449 w 4011346"/>
                <a:gd name="connsiteY354" fmla="*/ 508675 h 2017102"/>
                <a:gd name="connsiteX355" fmla="*/ 1241449 w 4011346"/>
                <a:gd name="connsiteY355" fmla="*/ 555396 h 2017102"/>
                <a:gd name="connsiteX356" fmla="*/ 1201402 w 4011346"/>
                <a:gd name="connsiteY356" fmla="*/ 535373 h 2017102"/>
                <a:gd name="connsiteX357" fmla="*/ 1228100 w 4011346"/>
                <a:gd name="connsiteY357" fmla="*/ 585431 h 2017102"/>
                <a:gd name="connsiteX358" fmla="*/ 1258135 w 4011346"/>
                <a:gd name="connsiteY358" fmla="*/ 595443 h 2017102"/>
                <a:gd name="connsiteX359" fmla="*/ 1258135 w 4011346"/>
                <a:gd name="connsiteY359" fmla="*/ 615467 h 2017102"/>
                <a:gd name="connsiteX360" fmla="*/ 1198065 w 4011346"/>
                <a:gd name="connsiteY360" fmla="*/ 592106 h 2017102"/>
                <a:gd name="connsiteX361" fmla="*/ 1181379 w 4011346"/>
                <a:gd name="connsiteY361" fmla="*/ 592106 h 2017102"/>
                <a:gd name="connsiteX362" fmla="*/ 1178041 w 4011346"/>
                <a:gd name="connsiteY362" fmla="*/ 548722 h 2017102"/>
                <a:gd name="connsiteX363" fmla="*/ 1171367 w 4011346"/>
                <a:gd name="connsiteY363" fmla="*/ 461954 h 2017102"/>
                <a:gd name="connsiteX364" fmla="*/ 1161355 w 4011346"/>
                <a:gd name="connsiteY364" fmla="*/ 532036 h 2017102"/>
                <a:gd name="connsiteX365" fmla="*/ 1137995 w 4011346"/>
                <a:gd name="connsiteY365" fmla="*/ 562071 h 2017102"/>
                <a:gd name="connsiteX366" fmla="*/ 1158018 w 4011346"/>
                <a:gd name="connsiteY366" fmla="*/ 608792 h 2017102"/>
                <a:gd name="connsiteX367" fmla="*/ 1158018 w 4011346"/>
                <a:gd name="connsiteY367" fmla="*/ 642164 h 2017102"/>
                <a:gd name="connsiteX368" fmla="*/ 1141332 w 4011346"/>
                <a:gd name="connsiteY368" fmla="*/ 692223 h 2017102"/>
                <a:gd name="connsiteX369" fmla="*/ 1154681 w 4011346"/>
                <a:gd name="connsiteY369" fmla="*/ 725595 h 2017102"/>
                <a:gd name="connsiteX370" fmla="*/ 1184716 w 4011346"/>
                <a:gd name="connsiteY370" fmla="*/ 732269 h 2017102"/>
                <a:gd name="connsiteX371" fmla="*/ 1221425 w 4011346"/>
                <a:gd name="connsiteY371" fmla="*/ 738944 h 2017102"/>
                <a:gd name="connsiteX372" fmla="*/ 1241449 w 4011346"/>
                <a:gd name="connsiteY372" fmla="*/ 762304 h 2017102"/>
                <a:gd name="connsiteX373" fmla="*/ 1258135 w 4011346"/>
                <a:gd name="connsiteY373" fmla="*/ 805688 h 2017102"/>
                <a:gd name="connsiteX374" fmla="*/ 1258135 w 4011346"/>
                <a:gd name="connsiteY374" fmla="*/ 805688 h 2017102"/>
                <a:gd name="connsiteX375" fmla="*/ 1254798 w 4011346"/>
                <a:gd name="connsiteY375" fmla="*/ 839061 h 2017102"/>
                <a:gd name="connsiteX376" fmla="*/ 1274821 w 4011346"/>
                <a:gd name="connsiteY376" fmla="*/ 859084 h 2017102"/>
                <a:gd name="connsiteX377" fmla="*/ 1244786 w 4011346"/>
                <a:gd name="connsiteY377" fmla="*/ 865759 h 2017102"/>
                <a:gd name="connsiteX378" fmla="*/ 1224763 w 4011346"/>
                <a:gd name="connsiteY378" fmla="*/ 825712 h 2017102"/>
                <a:gd name="connsiteX379" fmla="*/ 1224763 w 4011346"/>
                <a:gd name="connsiteY379" fmla="*/ 785665 h 2017102"/>
                <a:gd name="connsiteX380" fmla="*/ 1194727 w 4011346"/>
                <a:gd name="connsiteY380" fmla="*/ 748956 h 2017102"/>
                <a:gd name="connsiteX381" fmla="*/ 1164692 w 4011346"/>
                <a:gd name="connsiteY381" fmla="*/ 792340 h 2017102"/>
                <a:gd name="connsiteX382" fmla="*/ 1178041 w 4011346"/>
                <a:gd name="connsiteY382" fmla="*/ 835723 h 2017102"/>
                <a:gd name="connsiteX383" fmla="*/ 1137995 w 4011346"/>
                <a:gd name="connsiteY383" fmla="*/ 892456 h 2017102"/>
                <a:gd name="connsiteX384" fmla="*/ 1097948 w 4011346"/>
                <a:gd name="connsiteY384" fmla="*/ 949189 h 2017102"/>
                <a:gd name="connsiteX385" fmla="*/ 1007843 w 4011346"/>
                <a:gd name="connsiteY385" fmla="*/ 912480 h 2017102"/>
                <a:gd name="connsiteX386" fmla="*/ 1074587 w 4011346"/>
                <a:gd name="connsiteY386" fmla="*/ 909142 h 2017102"/>
                <a:gd name="connsiteX387" fmla="*/ 1107960 w 4011346"/>
                <a:gd name="connsiteY387" fmla="*/ 845735 h 2017102"/>
                <a:gd name="connsiteX388" fmla="*/ 1121309 w 4011346"/>
                <a:gd name="connsiteY388" fmla="*/ 802351 h 2017102"/>
                <a:gd name="connsiteX389" fmla="*/ 1127983 w 4011346"/>
                <a:gd name="connsiteY389" fmla="*/ 768979 h 2017102"/>
                <a:gd name="connsiteX390" fmla="*/ 1117971 w 4011346"/>
                <a:gd name="connsiteY390" fmla="*/ 752293 h 2017102"/>
                <a:gd name="connsiteX391" fmla="*/ 1114634 w 4011346"/>
                <a:gd name="connsiteY391" fmla="*/ 702234 h 2017102"/>
                <a:gd name="connsiteX392" fmla="*/ 1104622 w 4011346"/>
                <a:gd name="connsiteY392" fmla="*/ 622141 h 2017102"/>
                <a:gd name="connsiteX393" fmla="*/ 1101285 w 4011346"/>
                <a:gd name="connsiteY393" fmla="*/ 562071 h 2017102"/>
                <a:gd name="connsiteX394" fmla="*/ 1124646 w 4011346"/>
                <a:gd name="connsiteY394" fmla="*/ 468629 h 2017102"/>
                <a:gd name="connsiteX395" fmla="*/ 1031203 w 4011346"/>
                <a:gd name="connsiteY395" fmla="*/ 458617 h 2017102"/>
                <a:gd name="connsiteX396" fmla="*/ 1014517 w 4011346"/>
                <a:gd name="connsiteY396" fmla="*/ 515350 h 2017102"/>
                <a:gd name="connsiteX397" fmla="*/ 1024529 w 4011346"/>
                <a:gd name="connsiteY397" fmla="*/ 562071 h 2017102"/>
                <a:gd name="connsiteX398" fmla="*/ 981145 w 4011346"/>
                <a:gd name="connsiteY398" fmla="*/ 615467 h 2017102"/>
                <a:gd name="connsiteX399" fmla="*/ 991157 w 4011346"/>
                <a:gd name="connsiteY399" fmla="*/ 652176 h 2017102"/>
                <a:gd name="connsiteX400" fmla="*/ 981145 w 4011346"/>
                <a:gd name="connsiteY400" fmla="*/ 698897 h 2017102"/>
                <a:gd name="connsiteX401" fmla="*/ 1001168 w 4011346"/>
                <a:gd name="connsiteY401" fmla="*/ 722258 h 2017102"/>
                <a:gd name="connsiteX402" fmla="*/ 1017854 w 4011346"/>
                <a:gd name="connsiteY402" fmla="*/ 768979 h 2017102"/>
                <a:gd name="connsiteX403" fmla="*/ 1047890 w 4011346"/>
                <a:gd name="connsiteY403" fmla="*/ 755630 h 2017102"/>
                <a:gd name="connsiteX404" fmla="*/ 1014517 w 4011346"/>
                <a:gd name="connsiteY404" fmla="*/ 809026 h 2017102"/>
                <a:gd name="connsiteX405" fmla="*/ 957784 w 4011346"/>
                <a:gd name="connsiteY405" fmla="*/ 755630 h 2017102"/>
                <a:gd name="connsiteX406" fmla="*/ 884365 w 4011346"/>
                <a:gd name="connsiteY406" fmla="*/ 718921 h 2017102"/>
                <a:gd name="connsiteX407" fmla="*/ 824295 w 4011346"/>
                <a:gd name="connsiteY407" fmla="*/ 695560 h 2017102"/>
                <a:gd name="connsiteX408" fmla="*/ 810946 w 4011346"/>
                <a:gd name="connsiteY408" fmla="*/ 732269 h 2017102"/>
                <a:gd name="connsiteX409" fmla="*/ 827633 w 4011346"/>
                <a:gd name="connsiteY409" fmla="*/ 768979 h 2017102"/>
                <a:gd name="connsiteX410" fmla="*/ 814284 w 4011346"/>
                <a:gd name="connsiteY410" fmla="*/ 792340 h 2017102"/>
                <a:gd name="connsiteX411" fmla="*/ 800935 w 4011346"/>
                <a:gd name="connsiteY411" fmla="*/ 809026 h 2017102"/>
                <a:gd name="connsiteX412" fmla="*/ 770900 w 4011346"/>
                <a:gd name="connsiteY412" fmla="*/ 752293 h 2017102"/>
                <a:gd name="connsiteX413" fmla="*/ 744202 w 4011346"/>
                <a:gd name="connsiteY413" fmla="*/ 789002 h 2017102"/>
                <a:gd name="connsiteX414" fmla="*/ 707492 w 4011346"/>
                <a:gd name="connsiteY414" fmla="*/ 782328 h 2017102"/>
                <a:gd name="connsiteX415" fmla="*/ 654097 w 4011346"/>
                <a:gd name="connsiteY415" fmla="*/ 819037 h 2017102"/>
                <a:gd name="connsiteX416" fmla="*/ 644085 w 4011346"/>
                <a:gd name="connsiteY416" fmla="*/ 795677 h 2017102"/>
                <a:gd name="connsiteX417" fmla="*/ 654097 w 4011346"/>
                <a:gd name="connsiteY417" fmla="*/ 758967 h 2017102"/>
                <a:gd name="connsiteX418" fmla="*/ 614050 w 4011346"/>
                <a:gd name="connsiteY418" fmla="*/ 795677 h 2017102"/>
                <a:gd name="connsiteX419" fmla="*/ 594027 w 4011346"/>
                <a:gd name="connsiteY419" fmla="*/ 795677 h 2017102"/>
                <a:gd name="connsiteX420" fmla="*/ 533957 w 4011346"/>
                <a:gd name="connsiteY420" fmla="*/ 829049 h 2017102"/>
                <a:gd name="connsiteX421" fmla="*/ 510596 w 4011346"/>
                <a:gd name="connsiteY421" fmla="*/ 852410 h 2017102"/>
                <a:gd name="connsiteX422" fmla="*/ 500584 w 4011346"/>
                <a:gd name="connsiteY422" fmla="*/ 899131 h 2017102"/>
                <a:gd name="connsiteX423" fmla="*/ 450526 w 4011346"/>
                <a:gd name="connsiteY423" fmla="*/ 885782 h 2017102"/>
                <a:gd name="connsiteX424" fmla="*/ 433840 w 4011346"/>
                <a:gd name="connsiteY424" fmla="*/ 849072 h 2017102"/>
                <a:gd name="connsiteX425" fmla="*/ 467212 w 4011346"/>
                <a:gd name="connsiteY425" fmla="*/ 819037 h 2017102"/>
                <a:gd name="connsiteX426" fmla="*/ 453863 w 4011346"/>
                <a:gd name="connsiteY426" fmla="*/ 795677 h 2017102"/>
                <a:gd name="connsiteX427" fmla="*/ 390456 w 4011346"/>
                <a:gd name="connsiteY427" fmla="*/ 765642 h 2017102"/>
                <a:gd name="connsiteX428" fmla="*/ 417154 w 4011346"/>
                <a:gd name="connsiteY428" fmla="*/ 815700 h 2017102"/>
                <a:gd name="connsiteX429" fmla="*/ 407142 w 4011346"/>
                <a:gd name="connsiteY429" fmla="*/ 859084 h 2017102"/>
                <a:gd name="connsiteX430" fmla="*/ 413817 w 4011346"/>
                <a:gd name="connsiteY430" fmla="*/ 895794 h 2017102"/>
                <a:gd name="connsiteX431" fmla="*/ 427165 w 4011346"/>
                <a:gd name="connsiteY431" fmla="*/ 919154 h 2017102"/>
                <a:gd name="connsiteX432" fmla="*/ 413817 w 4011346"/>
                <a:gd name="connsiteY432" fmla="*/ 949189 h 2017102"/>
                <a:gd name="connsiteX433" fmla="*/ 390456 w 4011346"/>
                <a:gd name="connsiteY433" fmla="*/ 925829 h 2017102"/>
                <a:gd name="connsiteX434" fmla="*/ 360421 w 4011346"/>
                <a:gd name="connsiteY434" fmla="*/ 922491 h 2017102"/>
                <a:gd name="connsiteX435" fmla="*/ 333723 w 4011346"/>
                <a:gd name="connsiteY435" fmla="*/ 962538 h 2017102"/>
                <a:gd name="connsiteX436" fmla="*/ 307025 w 4011346"/>
                <a:gd name="connsiteY436" fmla="*/ 982561 h 2017102"/>
                <a:gd name="connsiteX437" fmla="*/ 320374 w 4011346"/>
                <a:gd name="connsiteY437" fmla="*/ 1009259 h 2017102"/>
                <a:gd name="connsiteX438" fmla="*/ 303688 w 4011346"/>
                <a:gd name="connsiteY438" fmla="*/ 1032620 h 2017102"/>
                <a:gd name="connsiteX439" fmla="*/ 233606 w 4011346"/>
                <a:gd name="connsiteY439" fmla="*/ 995910 h 2017102"/>
                <a:gd name="connsiteX440" fmla="*/ 243618 w 4011346"/>
                <a:gd name="connsiteY440" fmla="*/ 1045969 h 2017102"/>
                <a:gd name="connsiteX441" fmla="*/ 263641 w 4011346"/>
                <a:gd name="connsiteY441" fmla="*/ 1065992 h 2017102"/>
                <a:gd name="connsiteX442" fmla="*/ 250292 w 4011346"/>
                <a:gd name="connsiteY442" fmla="*/ 1079341 h 2017102"/>
                <a:gd name="connsiteX443" fmla="*/ 193560 w 4011346"/>
                <a:gd name="connsiteY443" fmla="*/ 1042631 h 2017102"/>
                <a:gd name="connsiteX444" fmla="*/ 170199 w 4011346"/>
                <a:gd name="connsiteY444" fmla="*/ 1002585 h 2017102"/>
                <a:gd name="connsiteX445" fmla="*/ 170199 w 4011346"/>
                <a:gd name="connsiteY445" fmla="*/ 955864 h 2017102"/>
                <a:gd name="connsiteX446" fmla="*/ 133490 w 4011346"/>
                <a:gd name="connsiteY446" fmla="*/ 879107 h 2017102"/>
                <a:gd name="connsiteX447" fmla="*/ 196897 w 4011346"/>
                <a:gd name="connsiteY447" fmla="*/ 909142 h 2017102"/>
                <a:gd name="connsiteX448" fmla="*/ 256967 w 4011346"/>
                <a:gd name="connsiteY448" fmla="*/ 939177 h 2017102"/>
                <a:gd name="connsiteX449" fmla="*/ 293676 w 4011346"/>
                <a:gd name="connsiteY449" fmla="*/ 942515 h 2017102"/>
                <a:gd name="connsiteX450" fmla="*/ 327049 w 4011346"/>
                <a:gd name="connsiteY450" fmla="*/ 912480 h 2017102"/>
                <a:gd name="connsiteX451" fmla="*/ 343735 w 4011346"/>
                <a:gd name="connsiteY451" fmla="*/ 875770 h 2017102"/>
                <a:gd name="connsiteX452" fmla="*/ 333723 w 4011346"/>
                <a:gd name="connsiteY452" fmla="*/ 825712 h 2017102"/>
                <a:gd name="connsiteX453" fmla="*/ 290339 w 4011346"/>
                <a:gd name="connsiteY453" fmla="*/ 805688 h 2017102"/>
                <a:gd name="connsiteX454" fmla="*/ 236944 w 4011346"/>
                <a:gd name="connsiteY454" fmla="*/ 758967 h 2017102"/>
                <a:gd name="connsiteX455" fmla="*/ 133490 w 4011346"/>
                <a:gd name="connsiteY455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2127003 w 4011346"/>
                <a:gd name="connsiteY321" fmla="*/ 171242 h 2017102"/>
                <a:gd name="connsiteX322" fmla="*/ 2092713 w 4011346"/>
                <a:gd name="connsiteY322" fmla="*/ 102662 h 2017102"/>
                <a:gd name="connsiteX323" fmla="*/ 2055565 w 4011346"/>
                <a:gd name="connsiteY323" fmla="*/ 79801 h 2017102"/>
                <a:gd name="connsiteX324" fmla="*/ 1877440 w 4011346"/>
                <a:gd name="connsiteY324" fmla="*/ 0 h 2017102"/>
                <a:gd name="connsiteX325" fmla="*/ 1835474 w 4011346"/>
                <a:gd name="connsiteY325" fmla="*/ 38128 h 2017102"/>
                <a:gd name="connsiteX326" fmla="*/ 1818788 w 4011346"/>
                <a:gd name="connsiteY326" fmla="*/ 78175 h 2017102"/>
                <a:gd name="connsiteX327" fmla="*/ 1838813 w 4011346"/>
                <a:gd name="connsiteY327" fmla="*/ 131569 h 2017102"/>
                <a:gd name="connsiteX328" fmla="*/ 1782079 w 4011346"/>
                <a:gd name="connsiteY328" fmla="*/ 118220 h 2017102"/>
                <a:gd name="connsiteX329" fmla="*/ 1768731 w 4011346"/>
                <a:gd name="connsiteY329" fmla="*/ 164942 h 2017102"/>
                <a:gd name="connsiteX330" fmla="*/ 1705322 w 4011346"/>
                <a:gd name="connsiteY330" fmla="*/ 188302 h 2017102"/>
                <a:gd name="connsiteX331" fmla="*/ 1685300 w 4011346"/>
                <a:gd name="connsiteY331" fmla="*/ 161604 h 2017102"/>
                <a:gd name="connsiteX332" fmla="*/ 1615218 w 4011346"/>
                <a:gd name="connsiteY332" fmla="*/ 164942 h 2017102"/>
                <a:gd name="connsiteX333" fmla="*/ 1638579 w 4011346"/>
                <a:gd name="connsiteY333" fmla="*/ 194977 h 2017102"/>
                <a:gd name="connsiteX334" fmla="*/ 1528449 w 4011346"/>
                <a:gd name="connsiteY334" fmla="*/ 221673 h 2017102"/>
                <a:gd name="connsiteX335" fmla="*/ 1465043 w 4011346"/>
                <a:gd name="connsiteY335" fmla="*/ 305104 h 2017102"/>
                <a:gd name="connsiteX336" fmla="*/ 1448357 w 4011346"/>
                <a:gd name="connsiteY336" fmla="*/ 331802 h 2017102"/>
                <a:gd name="connsiteX337" fmla="*/ 1481729 w 4011346"/>
                <a:gd name="connsiteY337" fmla="*/ 365175 h 2017102"/>
                <a:gd name="connsiteX338" fmla="*/ 1481729 w 4011346"/>
                <a:gd name="connsiteY338" fmla="*/ 395210 h 2017102"/>
                <a:gd name="connsiteX339" fmla="*/ 1458368 w 4011346"/>
                <a:gd name="connsiteY339" fmla="*/ 398547 h 2017102"/>
                <a:gd name="connsiteX340" fmla="*/ 1458368 w 4011346"/>
                <a:gd name="connsiteY340" fmla="*/ 378523 h 2017102"/>
                <a:gd name="connsiteX341" fmla="*/ 1418322 w 4011346"/>
                <a:gd name="connsiteY341" fmla="*/ 388535 h 2017102"/>
                <a:gd name="connsiteX342" fmla="*/ 1368263 w 4011346"/>
                <a:gd name="connsiteY342" fmla="*/ 395210 h 2017102"/>
                <a:gd name="connsiteX343" fmla="*/ 1321542 w 4011346"/>
                <a:gd name="connsiteY343" fmla="*/ 401884 h 2017102"/>
                <a:gd name="connsiteX344" fmla="*/ 1318205 w 4011346"/>
                <a:gd name="connsiteY344" fmla="*/ 488652 h 2017102"/>
                <a:gd name="connsiteX345" fmla="*/ 1358252 w 4011346"/>
                <a:gd name="connsiteY345" fmla="*/ 512013 h 2017102"/>
                <a:gd name="connsiteX346" fmla="*/ 1374938 w 4011346"/>
                <a:gd name="connsiteY346" fmla="*/ 542048 h 2017102"/>
                <a:gd name="connsiteX347" fmla="*/ 1384949 w 4011346"/>
                <a:gd name="connsiteY347" fmla="*/ 565408 h 2017102"/>
                <a:gd name="connsiteX348" fmla="*/ 1394961 w 4011346"/>
                <a:gd name="connsiteY348" fmla="*/ 615467 h 2017102"/>
                <a:gd name="connsiteX349" fmla="*/ 1384949 w 4011346"/>
                <a:gd name="connsiteY349" fmla="*/ 645502 h 2017102"/>
                <a:gd name="connsiteX350" fmla="*/ 1358252 w 4011346"/>
                <a:gd name="connsiteY350" fmla="*/ 612129 h 2017102"/>
                <a:gd name="connsiteX351" fmla="*/ 1361589 w 4011346"/>
                <a:gd name="connsiteY351" fmla="*/ 582094 h 2017102"/>
                <a:gd name="connsiteX352" fmla="*/ 1351577 w 4011346"/>
                <a:gd name="connsiteY352" fmla="*/ 542048 h 2017102"/>
                <a:gd name="connsiteX353" fmla="*/ 1328217 w 4011346"/>
                <a:gd name="connsiteY353" fmla="*/ 548722 h 2017102"/>
                <a:gd name="connsiteX354" fmla="*/ 1281495 w 4011346"/>
                <a:gd name="connsiteY354" fmla="*/ 512013 h 2017102"/>
                <a:gd name="connsiteX355" fmla="*/ 1241449 w 4011346"/>
                <a:gd name="connsiteY355" fmla="*/ 508675 h 2017102"/>
                <a:gd name="connsiteX356" fmla="*/ 1241449 w 4011346"/>
                <a:gd name="connsiteY356" fmla="*/ 555396 h 2017102"/>
                <a:gd name="connsiteX357" fmla="*/ 1201402 w 4011346"/>
                <a:gd name="connsiteY357" fmla="*/ 535373 h 2017102"/>
                <a:gd name="connsiteX358" fmla="*/ 1228100 w 4011346"/>
                <a:gd name="connsiteY358" fmla="*/ 585431 h 2017102"/>
                <a:gd name="connsiteX359" fmla="*/ 1258135 w 4011346"/>
                <a:gd name="connsiteY359" fmla="*/ 595443 h 2017102"/>
                <a:gd name="connsiteX360" fmla="*/ 1258135 w 4011346"/>
                <a:gd name="connsiteY360" fmla="*/ 615467 h 2017102"/>
                <a:gd name="connsiteX361" fmla="*/ 1198065 w 4011346"/>
                <a:gd name="connsiteY361" fmla="*/ 592106 h 2017102"/>
                <a:gd name="connsiteX362" fmla="*/ 1181379 w 4011346"/>
                <a:gd name="connsiteY362" fmla="*/ 592106 h 2017102"/>
                <a:gd name="connsiteX363" fmla="*/ 1178041 w 4011346"/>
                <a:gd name="connsiteY363" fmla="*/ 548722 h 2017102"/>
                <a:gd name="connsiteX364" fmla="*/ 1171367 w 4011346"/>
                <a:gd name="connsiteY364" fmla="*/ 461954 h 2017102"/>
                <a:gd name="connsiteX365" fmla="*/ 1161355 w 4011346"/>
                <a:gd name="connsiteY365" fmla="*/ 532036 h 2017102"/>
                <a:gd name="connsiteX366" fmla="*/ 1137995 w 4011346"/>
                <a:gd name="connsiteY366" fmla="*/ 562071 h 2017102"/>
                <a:gd name="connsiteX367" fmla="*/ 1158018 w 4011346"/>
                <a:gd name="connsiteY367" fmla="*/ 608792 h 2017102"/>
                <a:gd name="connsiteX368" fmla="*/ 1158018 w 4011346"/>
                <a:gd name="connsiteY368" fmla="*/ 642164 h 2017102"/>
                <a:gd name="connsiteX369" fmla="*/ 1141332 w 4011346"/>
                <a:gd name="connsiteY369" fmla="*/ 692223 h 2017102"/>
                <a:gd name="connsiteX370" fmla="*/ 1154681 w 4011346"/>
                <a:gd name="connsiteY370" fmla="*/ 725595 h 2017102"/>
                <a:gd name="connsiteX371" fmla="*/ 1184716 w 4011346"/>
                <a:gd name="connsiteY371" fmla="*/ 732269 h 2017102"/>
                <a:gd name="connsiteX372" fmla="*/ 1221425 w 4011346"/>
                <a:gd name="connsiteY372" fmla="*/ 738944 h 2017102"/>
                <a:gd name="connsiteX373" fmla="*/ 1241449 w 4011346"/>
                <a:gd name="connsiteY373" fmla="*/ 762304 h 2017102"/>
                <a:gd name="connsiteX374" fmla="*/ 1258135 w 4011346"/>
                <a:gd name="connsiteY374" fmla="*/ 805688 h 2017102"/>
                <a:gd name="connsiteX375" fmla="*/ 1258135 w 4011346"/>
                <a:gd name="connsiteY375" fmla="*/ 805688 h 2017102"/>
                <a:gd name="connsiteX376" fmla="*/ 1254798 w 4011346"/>
                <a:gd name="connsiteY376" fmla="*/ 839061 h 2017102"/>
                <a:gd name="connsiteX377" fmla="*/ 1274821 w 4011346"/>
                <a:gd name="connsiteY377" fmla="*/ 859084 h 2017102"/>
                <a:gd name="connsiteX378" fmla="*/ 1244786 w 4011346"/>
                <a:gd name="connsiteY378" fmla="*/ 865759 h 2017102"/>
                <a:gd name="connsiteX379" fmla="*/ 1224763 w 4011346"/>
                <a:gd name="connsiteY379" fmla="*/ 825712 h 2017102"/>
                <a:gd name="connsiteX380" fmla="*/ 1224763 w 4011346"/>
                <a:gd name="connsiteY380" fmla="*/ 785665 h 2017102"/>
                <a:gd name="connsiteX381" fmla="*/ 1194727 w 4011346"/>
                <a:gd name="connsiteY381" fmla="*/ 748956 h 2017102"/>
                <a:gd name="connsiteX382" fmla="*/ 1164692 w 4011346"/>
                <a:gd name="connsiteY382" fmla="*/ 792340 h 2017102"/>
                <a:gd name="connsiteX383" fmla="*/ 1178041 w 4011346"/>
                <a:gd name="connsiteY383" fmla="*/ 835723 h 2017102"/>
                <a:gd name="connsiteX384" fmla="*/ 1137995 w 4011346"/>
                <a:gd name="connsiteY384" fmla="*/ 892456 h 2017102"/>
                <a:gd name="connsiteX385" fmla="*/ 1097948 w 4011346"/>
                <a:gd name="connsiteY385" fmla="*/ 949189 h 2017102"/>
                <a:gd name="connsiteX386" fmla="*/ 1007843 w 4011346"/>
                <a:gd name="connsiteY386" fmla="*/ 912480 h 2017102"/>
                <a:gd name="connsiteX387" fmla="*/ 1074587 w 4011346"/>
                <a:gd name="connsiteY387" fmla="*/ 909142 h 2017102"/>
                <a:gd name="connsiteX388" fmla="*/ 1107960 w 4011346"/>
                <a:gd name="connsiteY388" fmla="*/ 845735 h 2017102"/>
                <a:gd name="connsiteX389" fmla="*/ 1121309 w 4011346"/>
                <a:gd name="connsiteY389" fmla="*/ 802351 h 2017102"/>
                <a:gd name="connsiteX390" fmla="*/ 1127983 w 4011346"/>
                <a:gd name="connsiteY390" fmla="*/ 768979 h 2017102"/>
                <a:gd name="connsiteX391" fmla="*/ 1117971 w 4011346"/>
                <a:gd name="connsiteY391" fmla="*/ 752293 h 2017102"/>
                <a:gd name="connsiteX392" fmla="*/ 1114634 w 4011346"/>
                <a:gd name="connsiteY392" fmla="*/ 702234 h 2017102"/>
                <a:gd name="connsiteX393" fmla="*/ 1104622 w 4011346"/>
                <a:gd name="connsiteY393" fmla="*/ 622141 h 2017102"/>
                <a:gd name="connsiteX394" fmla="*/ 1101285 w 4011346"/>
                <a:gd name="connsiteY394" fmla="*/ 562071 h 2017102"/>
                <a:gd name="connsiteX395" fmla="*/ 1124646 w 4011346"/>
                <a:gd name="connsiteY395" fmla="*/ 468629 h 2017102"/>
                <a:gd name="connsiteX396" fmla="*/ 1031203 w 4011346"/>
                <a:gd name="connsiteY396" fmla="*/ 458617 h 2017102"/>
                <a:gd name="connsiteX397" fmla="*/ 1014517 w 4011346"/>
                <a:gd name="connsiteY397" fmla="*/ 515350 h 2017102"/>
                <a:gd name="connsiteX398" fmla="*/ 1024529 w 4011346"/>
                <a:gd name="connsiteY398" fmla="*/ 562071 h 2017102"/>
                <a:gd name="connsiteX399" fmla="*/ 981145 w 4011346"/>
                <a:gd name="connsiteY399" fmla="*/ 615467 h 2017102"/>
                <a:gd name="connsiteX400" fmla="*/ 991157 w 4011346"/>
                <a:gd name="connsiteY400" fmla="*/ 652176 h 2017102"/>
                <a:gd name="connsiteX401" fmla="*/ 981145 w 4011346"/>
                <a:gd name="connsiteY401" fmla="*/ 698897 h 2017102"/>
                <a:gd name="connsiteX402" fmla="*/ 1001168 w 4011346"/>
                <a:gd name="connsiteY402" fmla="*/ 722258 h 2017102"/>
                <a:gd name="connsiteX403" fmla="*/ 1017854 w 4011346"/>
                <a:gd name="connsiteY403" fmla="*/ 768979 h 2017102"/>
                <a:gd name="connsiteX404" fmla="*/ 1047890 w 4011346"/>
                <a:gd name="connsiteY404" fmla="*/ 755630 h 2017102"/>
                <a:gd name="connsiteX405" fmla="*/ 1014517 w 4011346"/>
                <a:gd name="connsiteY405" fmla="*/ 809026 h 2017102"/>
                <a:gd name="connsiteX406" fmla="*/ 957784 w 4011346"/>
                <a:gd name="connsiteY406" fmla="*/ 755630 h 2017102"/>
                <a:gd name="connsiteX407" fmla="*/ 884365 w 4011346"/>
                <a:gd name="connsiteY407" fmla="*/ 718921 h 2017102"/>
                <a:gd name="connsiteX408" fmla="*/ 824295 w 4011346"/>
                <a:gd name="connsiteY408" fmla="*/ 695560 h 2017102"/>
                <a:gd name="connsiteX409" fmla="*/ 810946 w 4011346"/>
                <a:gd name="connsiteY409" fmla="*/ 732269 h 2017102"/>
                <a:gd name="connsiteX410" fmla="*/ 827633 w 4011346"/>
                <a:gd name="connsiteY410" fmla="*/ 768979 h 2017102"/>
                <a:gd name="connsiteX411" fmla="*/ 814284 w 4011346"/>
                <a:gd name="connsiteY411" fmla="*/ 792340 h 2017102"/>
                <a:gd name="connsiteX412" fmla="*/ 800935 w 4011346"/>
                <a:gd name="connsiteY412" fmla="*/ 809026 h 2017102"/>
                <a:gd name="connsiteX413" fmla="*/ 770900 w 4011346"/>
                <a:gd name="connsiteY413" fmla="*/ 752293 h 2017102"/>
                <a:gd name="connsiteX414" fmla="*/ 744202 w 4011346"/>
                <a:gd name="connsiteY414" fmla="*/ 789002 h 2017102"/>
                <a:gd name="connsiteX415" fmla="*/ 707492 w 4011346"/>
                <a:gd name="connsiteY415" fmla="*/ 782328 h 2017102"/>
                <a:gd name="connsiteX416" fmla="*/ 654097 w 4011346"/>
                <a:gd name="connsiteY416" fmla="*/ 819037 h 2017102"/>
                <a:gd name="connsiteX417" fmla="*/ 644085 w 4011346"/>
                <a:gd name="connsiteY417" fmla="*/ 795677 h 2017102"/>
                <a:gd name="connsiteX418" fmla="*/ 654097 w 4011346"/>
                <a:gd name="connsiteY418" fmla="*/ 758967 h 2017102"/>
                <a:gd name="connsiteX419" fmla="*/ 614050 w 4011346"/>
                <a:gd name="connsiteY419" fmla="*/ 795677 h 2017102"/>
                <a:gd name="connsiteX420" fmla="*/ 594027 w 4011346"/>
                <a:gd name="connsiteY420" fmla="*/ 795677 h 2017102"/>
                <a:gd name="connsiteX421" fmla="*/ 533957 w 4011346"/>
                <a:gd name="connsiteY421" fmla="*/ 829049 h 2017102"/>
                <a:gd name="connsiteX422" fmla="*/ 510596 w 4011346"/>
                <a:gd name="connsiteY422" fmla="*/ 852410 h 2017102"/>
                <a:gd name="connsiteX423" fmla="*/ 500584 w 4011346"/>
                <a:gd name="connsiteY423" fmla="*/ 899131 h 2017102"/>
                <a:gd name="connsiteX424" fmla="*/ 450526 w 4011346"/>
                <a:gd name="connsiteY424" fmla="*/ 885782 h 2017102"/>
                <a:gd name="connsiteX425" fmla="*/ 433840 w 4011346"/>
                <a:gd name="connsiteY425" fmla="*/ 849072 h 2017102"/>
                <a:gd name="connsiteX426" fmla="*/ 467212 w 4011346"/>
                <a:gd name="connsiteY426" fmla="*/ 819037 h 2017102"/>
                <a:gd name="connsiteX427" fmla="*/ 453863 w 4011346"/>
                <a:gd name="connsiteY427" fmla="*/ 795677 h 2017102"/>
                <a:gd name="connsiteX428" fmla="*/ 390456 w 4011346"/>
                <a:gd name="connsiteY428" fmla="*/ 765642 h 2017102"/>
                <a:gd name="connsiteX429" fmla="*/ 417154 w 4011346"/>
                <a:gd name="connsiteY429" fmla="*/ 815700 h 2017102"/>
                <a:gd name="connsiteX430" fmla="*/ 407142 w 4011346"/>
                <a:gd name="connsiteY430" fmla="*/ 859084 h 2017102"/>
                <a:gd name="connsiteX431" fmla="*/ 413817 w 4011346"/>
                <a:gd name="connsiteY431" fmla="*/ 895794 h 2017102"/>
                <a:gd name="connsiteX432" fmla="*/ 427165 w 4011346"/>
                <a:gd name="connsiteY432" fmla="*/ 919154 h 2017102"/>
                <a:gd name="connsiteX433" fmla="*/ 413817 w 4011346"/>
                <a:gd name="connsiteY433" fmla="*/ 949189 h 2017102"/>
                <a:gd name="connsiteX434" fmla="*/ 390456 w 4011346"/>
                <a:gd name="connsiteY434" fmla="*/ 925829 h 2017102"/>
                <a:gd name="connsiteX435" fmla="*/ 360421 w 4011346"/>
                <a:gd name="connsiteY435" fmla="*/ 922491 h 2017102"/>
                <a:gd name="connsiteX436" fmla="*/ 333723 w 4011346"/>
                <a:gd name="connsiteY436" fmla="*/ 962538 h 2017102"/>
                <a:gd name="connsiteX437" fmla="*/ 307025 w 4011346"/>
                <a:gd name="connsiteY437" fmla="*/ 982561 h 2017102"/>
                <a:gd name="connsiteX438" fmla="*/ 320374 w 4011346"/>
                <a:gd name="connsiteY438" fmla="*/ 1009259 h 2017102"/>
                <a:gd name="connsiteX439" fmla="*/ 303688 w 4011346"/>
                <a:gd name="connsiteY439" fmla="*/ 1032620 h 2017102"/>
                <a:gd name="connsiteX440" fmla="*/ 233606 w 4011346"/>
                <a:gd name="connsiteY440" fmla="*/ 995910 h 2017102"/>
                <a:gd name="connsiteX441" fmla="*/ 243618 w 4011346"/>
                <a:gd name="connsiteY441" fmla="*/ 1045969 h 2017102"/>
                <a:gd name="connsiteX442" fmla="*/ 263641 w 4011346"/>
                <a:gd name="connsiteY442" fmla="*/ 1065992 h 2017102"/>
                <a:gd name="connsiteX443" fmla="*/ 250292 w 4011346"/>
                <a:gd name="connsiteY443" fmla="*/ 1079341 h 2017102"/>
                <a:gd name="connsiteX444" fmla="*/ 193560 w 4011346"/>
                <a:gd name="connsiteY444" fmla="*/ 1042631 h 2017102"/>
                <a:gd name="connsiteX445" fmla="*/ 170199 w 4011346"/>
                <a:gd name="connsiteY445" fmla="*/ 1002585 h 2017102"/>
                <a:gd name="connsiteX446" fmla="*/ 170199 w 4011346"/>
                <a:gd name="connsiteY446" fmla="*/ 955864 h 2017102"/>
                <a:gd name="connsiteX447" fmla="*/ 133490 w 4011346"/>
                <a:gd name="connsiteY447" fmla="*/ 879107 h 2017102"/>
                <a:gd name="connsiteX448" fmla="*/ 196897 w 4011346"/>
                <a:gd name="connsiteY448" fmla="*/ 909142 h 2017102"/>
                <a:gd name="connsiteX449" fmla="*/ 256967 w 4011346"/>
                <a:gd name="connsiteY449" fmla="*/ 939177 h 2017102"/>
                <a:gd name="connsiteX450" fmla="*/ 293676 w 4011346"/>
                <a:gd name="connsiteY450" fmla="*/ 942515 h 2017102"/>
                <a:gd name="connsiteX451" fmla="*/ 327049 w 4011346"/>
                <a:gd name="connsiteY451" fmla="*/ 912480 h 2017102"/>
                <a:gd name="connsiteX452" fmla="*/ 343735 w 4011346"/>
                <a:gd name="connsiteY452" fmla="*/ 875770 h 2017102"/>
                <a:gd name="connsiteX453" fmla="*/ 333723 w 4011346"/>
                <a:gd name="connsiteY453" fmla="*/ 825712 h 2017102"/>
                <a:gd name="connsiteX454" fmla="*/ 290339 w 4011346"/>
                <a:gd name="connsiteY454" fmla="*/ 805688 h 2017102"/>
                <a:gd name="connsiteX455" fmla="*/ 236944 w 4011346"/>
                <a:gd name="connsiteY455" fmla="*/ 758967 h 2017102"/>
                <a:gd name="connsiteX456" fmla="*/ 133490 w 4011346"/>
                <a:gd name="connsiteY456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2127003 w 4011346"/>
                <a:gd name="connsiteY321" fmla="*/ 171242 h 2017102"/>
                <a:gd name="connsiteX322" fmla="*/ 2092713 w 4011346"/>
                <a:gd name="connsiteY322" fmla="*/ 102662 h 2017102"/>
                <a:gd name="connsiteX323" fmla="*/ 1938408 w 4011346"/>
                <a:gd name="connsiteY323" fmla="*/ 162668 h 2017102"/>
                <a:gd name="connsiteX324" fmla="*/ 1877440 w 4011346"/>
                <a:gd name="connsiteY324" fmla="*/ 0 h 2017102"/>
                <a:gd name="connsiteX325" fmla="*/ 1835474 w 4011346"/>
                <a:gd name="connsiteY325" fmla="*/ 38128 h 2017102"/>
                <a:gd name="connsiteX326" fmla="*/ 1818788 w 4011346"/>
                <a:gd name="connsiteY326" fmla="*/ 78175 h 2017102"/>
                <a:gd name="connsiteX327" fmla="*/ 1838813 w 4011346"/>
                <a:gd name="connsiteY327" fmla="*/ 131569 h 2017102"/>
                <a:gd name="connsiteX328" fmla="*/ 1782079 w 4011346"/>
                <a:gd name="connsiteY328" fmla="*/ 118220 h 2017102"/>
                <a:gd name="connsiteX329" fmla="*/ 1768731 w 4011346"/>
                <a:gd name="connsiteY329" fmla="*/ 164942 h 2017102"/>
                <a:gd name="connsiteX330" fmla="*/ 1705322 w 4011346"/>
                <a:gd name="connsiteY330" fmla="*/ 188302 h 2017102"/>
                <a:gd name="connsiteX331" fmla="*/ 1685300 w 4011346"/>
                <a:gd name="connsiteY331" fmla="*/ 161604 h 2017102"/>
                <a:gd name="connsiteX332" fmla="*/ 1615218 w 4011346"/>
                <a:gd name="connsiteY332" fmla="*/ 164942 h 2017102"/>
                <a:gd name="connsiteX333" fmla="*/ 1638579 w 4011346"/>
                <a:gd name="connsiteY333" fmla="*/ 194977 h 2017102"/>
                <a:gd name="connsiteX334" fmla="*/ 1528449 w 4011346"/>
                <a:gd name="connsiteY334" fmla="*/ 221673 h 2017102"/>
                <a:gd name="connsiteX335" fmla="*/ 1465043 w 4011346"/>
                <a:gd name="connsiteY335" fmla="*/ 305104 h 2017102"/>
                <a:gd name="connsiteX336" fmla="*/ 1448357 w 4011346"/>
                <a:gd name="connsiteY336" fmla="*/ 331802 h 2017102"/>
                <a:gd name="connsiteX337" fmla="*/ 1481729 w 4011346"/>
                <a:gd name="connsiteY337" fmla="*/ 365175 h 2017102"/>
                <a:gd name="connsiteX338" fmla="*/ 1481729 w 4011346"/>
                <a:gd name="connsiteY338" fmla="*/ 395210 h 2017102"/>
                <a:gd name="connsiteX339" fmla="*/ 1458368 w 4011346"/>
                <a:gd name="connsiteY339" fmla="*/ 398547 h 2017102"/>
                <a:gd name="connsiteX340" fmla="*/ 1458368 w 4011346"/>
                <a:gd name="connsiteY340" fmla="*/ 378523 h 2017102"/>
                <a:gd name="connsiteX341" fmla="*/ 1418322 w 4011346"/>
                <a:gd name="connsiteY341" fmla="*/ 388535 h 2017102"/>
                <a:gd name="connsiteX342" fmla="*/ 1368263 w 4011346"/>
                <a:gd name="connsiteY342" fmla="*/ 395210 h 2017102"/>
                <a:gd name="connsiteX343" fmla="*/ 1321542 w 4011346"/>
                <a:gd name="connsiteY343" fmla="*/ 401884 h 2017102"/>
                <a:gd name="connsiteX344" fmla="*/ 1318205 w 4011346"/>
                <a:gd name="connsiteY344" fmla="*/ 488652 h 2017102"/>
                <a:gd name="connsiteX345" fmla="*/ 1358252 w 4011346"/>
                <a:gd name="connsiteY345" fmla="*/ 512013 h 2017102"/>
                <a:gd name="connsiteX346" fmla="*/ 1374938 w 4011346"/>
                <a:gd name="connsiteY346" fmla="*/ 542048 h 2017102"/>
                <a:gd name="connsiteX347" fmla="*/ 1384949 w 4011346"/>
                <a:gd name="connsiteY347" fmla="*/ 565408 h 2017102"/>
                <a:gd name="connsiteX348" fmla="*/ 1394961 w 4011346"/>
                <a:gd name="connsiteY348" fmla="*/ 615467 h 2017102"/>
                <a:gd name="connsiteX349" fmla="*/ 1384949 w 4011346"/>
                <a:gd name="connsiteY349" fmla="*/ 645502 h 2017102"/>
                <a:gd name="connsiteX350" fmla="*/ 1358252 w 4011346"/>
                <a:gd name="connsiteY350" fmla="*/ 612129 h 2017102"/>
                <a:gd name="connsiteX351" fmla="*/ 1361589 w 4011346"/>
                <a:gd name="connsiteY351" fmla="*/ 582094 h 2017102"/>
                <a:gd name="connsiteX352" fmla="*/ 1351577 w 4011346"/>
                <a:gd name="connsiteY352" fmla="*/ 542048 h 2017102"/>
                <a:gd name="connsiteX353" fmla="*/ 1328217 w 4011346"/>
                <a:gd name="connsiteY353" fmla="*/ 548722 h 2017102"/>
                <a:gd name="connsiteX354" fmla="*/ 1281495 w 4011346"/>
                <a:gd name="connsiteY354" fmla="*/ 512013 h 2017102"/>
                <a:gd name="connsiteX355" fmla="*/ 1241449 w 4011346"/>
                <a:gd name="connsiteY355" fmla="*/ 508675 h 2017102"/>
                <a:gd name="connsiteX356" fmla="*/ 1241449 w 4011346"/>
                <a:gd name="connsiteY356" fmla="*/ 555396 h 2017102"/>
                <a:gd name="connsiteX357" fmla="*/ 1201402 w 4011346"/>
                <a:gd name="connsiteY357" fmla="*/ 535373 h 2017102"/>
                <a:gd name="connsiteX358" fmla="*/ 1228100 w 4011346"/>
                <a:gd name="connsiteY358" fmla="*/ 585431 h 2017102"/>
                <a:gd name="connsiteX359" fmla="*/ 1258135 w 4011346"/>
                <a:gd name="connsiteY359" fmla="*/ 595443 h 2017102"/>
                <a:gd name="connsiteX360" fmla="*/ 1258135 w 4011346"/>
                <a:gd name="connsiteY360" fmla="*/ 615467 h 2017102"/>
                <a:gd name="connsiteX361" fmla="*/ 1198065 w 4011346"/>
                <a:gd name="connsiteY361" fmla="*/ 592106 h 2017102"/>
                <a:gd name="connsiteX362" fmla="*/ 1181379 w 4011346"/>
                <a:gd name="connsiteY362" fmla="*/ 592106 h 2017102"/>
                <a:gd name="connsiteX363" fmla="*/ 1178041 w 4011346"/>
                <a:gd name="connsiteY363" fmla="*/ 548722 h 2017102"/>
                <a:gd name="connsiteX364" fmla="*/ 1171367 w 4011346"/>
                <a:gd name="connsiteY364" fmla="*/ 461954 h 2017102"/>
                <a:gd name="connsiteX365" fmla="*/ 1161355 w 4011346"/>
                <a:gd name="connsiteY365" fmla="*/ 532036 h 2017102"/>
                <a:gd name="connsiteX366" fmla="*/ 1137995 w 4011346"/>
                <a:gd name="connsiteY366" fmla="*/ 562071 h 2017102"/>
                <a:gd name="connsiteX367" fmla="*/ 1158018 w 4011346"/>
                <a:gd name="connsiteY367" fmla="*/ 608792 h 2017102"/>
                <a:gd name="connsiteX368" fmla="*/ 1158018 w 4011346"/>
                <a:gd name="connsiteY368" fmla="*/ 642164 h 2017102"/>
                <a:gd name="connsiteX369" fmla="*/ 1141332 w 4011346"/>
                <a:gd name="connsiteY369" fmla="*/ 692223 h 2017102"/>
                <a:gd name="connsiteX370" fmla="*/ 1154681 w 4011346"/>
                <a:gd name="connsiteY370" fmla="*/ 725595 h 2017102"/>
                <a:gd name="connsiteX371" fmla="*/ 1184716 w 4011346"/>
                <a:gd name="connsiteY371" fmla="*/ 732269 h 2017102"/>
                <a:gd name="connsiteX372" fmla="*/ 1221425 w 4011346"/>
                <a:gd name="connsiteY372" fmla="*/ 738944 h 2017102"/>
                <a:gd name="connsiteX373" fmla="*/ 1241449 w 4011346"/>
                <a:gd name="connsiteY373" fmla="*/ 762304 h 2017102"/>
                <a:gd name="connsiteX374" fmla="*/ 1258135 w 4011346"/>
                <a:gd name="connsiteY374" fmla="*/ 805688 h 2017102"/>
                <a:gd name="connsiteX375" fmla="*/ 1258135 w 4011346"/>
                <a:gd name="connsiteY375" fmla="*/ 805688 h 2017102"/>
                <a:gd name="connsiteX376" fmla="*/ 1254798 w 4011346"/>
                <a:gd name="connsiteY376" fmla="*/ 839061 h 2017102"/>
                <a:gd name="connsiteX377" fmla="*/ 1274821 w 4011346"/>
                <a:gd name="connsiteY377" fmla="*/ 859084 h 2017102"/>
                <a:gd name="connsiteX378" fmla="*/ 1244786 w 4011346"/>
                <a:gd name="connsiteY378" fmla="*/ 865759 h 2017102"/>
                <a:gd name="connsiteX379" fmla="*/ 1224763 w 4011346"/>
                <a:gd name="connsiteY379" fmla="*/ 825712 h 2017102"/>
                <a:gd name="connsiteX380" fmla="*/ 1224763 w 4011346"/>
                <a:gd name="connsiteY380" fmla="*/ 785665 h 2017102"/>
                <a:gd name="connsiteX381" fmla="*/ 1194727 w 4011346"/>
                <a:gd name="connsiteY381" fmla="*/ 748956 h 2017102"/>
                <a:gd name="connsiteX382" fmla="*/ 1164692 w 4011346"/>
                <a:gd name="connsiteY382" fmla="*/ 792340 h 2017102"/>
                <a:gd name="connsiteX383" fmla="*/ 1178041 w 4011346"/>
                <a:gd name="connsiteY383" fmla="*/ 835723 h 2017102"/>
                <a:gd name="connsiteX384" fmla="*/ 1137995 w 4011346"/>
                <a:gd name="connsiteY384" fmla="*/ 892456 h 2017102"/>
                <a:gd name="connsiteX385" fmla="*/ 1097948 w 4011346"/>
                <a:gd name="connsiteY385" fmla="*/ 949189 h 2017102"/>
                <a:gd name="connsiteX386" fmla="*/ 1007843 w 4011346"/>
                <a:gd name="connsiteY386" fmla="*/ 912480 h 2017102"/>
                <a:gd name="connsiteX387" fmla="*/ 1074587 w 4011346"/>
                <a:gd name="connsiteY387" fmla="*/ 909142 h 2017102"/>
                <a:gd name="connsiteX388" fmla="*/ 1107960 w 4011346"/>
                <a:gd name="connsiteY388" fmla="*/ 845735 h 2017102"/>
                <a:gd name="connsiteX389" fmla="*/ 1121309 w 4011346"/>
                <a:gd name="connsiteY389" fmla="*/ 802351 h 2017102"/>
                <a:gd name="connsiteX390" fmla="*/ 1127983 w 4011346"/>
                <a:gd name="connsiteY390" fmla="*/ 768979 h 2017102"/>
                <a:gd name="connsiteX391" fmla="*/ 1117971 w 4011346"/>
                <a:gd name="connsiteY391" fmla="*/ 752293 h 2017102"/>
                <a:gd name="connsiteX392" fmla="*/ 1114634 w 4011346"/>
                <a:gd name="connsiteY392" fmla="*/ 702234 h 2017102"/>
                <a:gd name="connsiteX393" fmla="*/ 1104622 w 4011346"/>
                <a:gd name="connsiteY393" fmla="*/ 622141 h 2017102"/>
                <a:gd name="connsiteX394" fmla="*/ 1101285 w 4011346"/>
                <a:gd name="connsiteY394" fmla="*/ 562071 h 2017102"/>
                <a:gd name="connsiteX395" fmla="*/ 1124646 w 4011346"/>
                <a:gd name="connsiteY395" fmla="*/ 468629 h 2017102"/>
                <a:gd name="connsiteX396" fmla="*/ 1031203 w 4011346"/>
                <a:gd name="connsiteY396" fmla="*/ 458617 h 2017102"/>
                <a:gd name="connsiteX397" fmla="*/ 1014517 w 4011346"/>
                <a:gd name="connsiteY397" fmla="*/ 515350 h 2017102"/>
                <a:gd name="connsiteX398" fmla="*/ 1024529 w 4011346"/>
                <a:gd name="connsiteY398" fmla="*/ 562071 h 2017102"/>
                <a:gd name="connsiteX399" fmla="*/ 981145 w 4011346"/>
                <a:gd name="connsiteY399" fmla="*/ 615467 h 2017102"/>
                <a:gd name="connsiteX400" fmla="*/ 991157 w 4011346"/>
                <a:gd name="connsiteY400" fmla="*/ 652176 h 2017102"/>
                <a:gd name="connsiteX401" fmla="*/ 981145 w 4011346"/>
                <a:gd name="connsiteY401" fmla="*/ 698897 h 2017102"/>
                <a:gd name="connsiteX402" fmla="*/ 1001168 w 4011346"/>
                <a:gd name="connsiteY402" fmla="*/ 722258 h 2017102"/>
                <a:gd name="connsiteX403" fmla="*/ 1017854 w 4011346"/>
                <a:gd name="connsiteY403" fmla="*/ 768979 h 2017102"/>
                <a:gd name="connsiteX404" fmla="*/ 1047890 w 4011346"/>
                <a:gd name="connsiteY404" fmla="*/ 755630 h 2017102"/>
                <a:gd name="connsiteX405" fmla="*/ 1014517 w 4011346"/>
                <a:gd name="connsiteY405" fmla="*/ 809026 h 2017102"/>
                <a:gd name="connsiteX406" fmla="*/ 957784 w 4011346"/>
                <a:gd name="connsiteY406" fmla="*/ 755630 h 2017102"/>
                <a:gd name="connsiteX407" fmla="*/ 884365 w 4011346"/>
                <a:gd name="connsiteY407" fmla="*/ 718921 h 2017102"/>
                <a:gd name="connsiteX408" fmla="*/ 824295 w 4011346"/>
                <a:gd name="connsiteY408" fmla="*/ 695560 h 2017102"/>
                <a:gd name="connsiteX409" fmla="*/ 810946 w 4011346"/>
                <a:gd name="connsiteY409" fmla="*/ 732269 h 2017102"/>
                <a:gd name="connsiteX410" fmla="*/ 827633 w 4011346"/>
                <a:gd name="connsiteY410" fmla="*/ 768979 h 2017102"/>
                <a:gd name="connsiteX411" fmla="*/ 814284 w 4011346"/>
                <a:gd name="connsiteY411" fmla="*/ 792340 h 2017102"/>
                <a:gd name="connsiteX412" fmla="*/ 800935 w 4011346"/>
                <a:gd name="connsiteY412" fmla="*/ 809026 h 2017102"/>
                <a:gd name="connsiteX413" fmla="*/ 770900 w 4011346"/>
                <a:gd name="connsiteY413" fmla="*/ 752293 h 2017102"/>
                <a:gd name="connsiteX414" fmla="*/ 744202 w 4011346"/>
                <a:gd name="connsiteY414" fmla="*/ 789002 h 2017102"/>
                <a:gd name="connsiteX415" fmla="*/ 707492 w 4011346"/>
                <a:gd name="connsiteY415" fmla="*/ 782328 h 2017102"/>
                <a:gd name="connsiteX416" fmla="*/ 654097 w 4011346"/>
                <a:gd name="connsiteY416" fmla="*/ 819037 h 2017102"/>
                <a:gd name="connsiteX417" fmla="*/ 644085 w 4011346"/>
                <a:gd name="connsiteY417" fmla="*/ 795677 h 2017102"/>
                <a:gd name="connsiteX418" fmla="*/ 654097 w 4011346"/>
                <a:gd name="connsiteY418" fmla="*/ 758967 h 2017102"/>
                <a:gd name="connsiteX419" fmla="*/ 614050 w 4011346"/>
                <a:gd name="connsiteY419" fmla="*/ 795677 h 2017102"/>
                <a:gd name="connsiteX420" fmla="*/ 594027 w 4011346"/>
                <a:gd name="connsiteY420" fmla="*/ 795677 h 2017102"/>
                <a:gd name="connsiteX421" fmla="*/ 533957 w 4011346"/>
                <a:gd name="connsiteY421" fmla="*/ 829049 h 2017102"/>
                <a:gd name="connsiteX422" fmla="*/ 510596 w 4011346"/>
                <a:gd name="connsiteY422" fmla="*/ 852410 h 2017102"/>
                <a:gd name="connsiteX423" fmla="*/ 500584 w 4011346"/>
                <a:gd name="connsiteY423" fmla="*/ 899131 h 2017102"/>
                <a:gd name="connsiteX424" fmla="*/ 450526 w 4011346"/>
                <a:gd name="connsiteY424" fmla="*/ 885782 h 2017102"/>
                <a:gd name="connsiteX425" fmla="*/ 433840 w 4011346"/>
                <a:gd name="connsiteY425" fmla="*/ 849072 h 2017102"/>
                <a:gd name="connsiteX426" fmla="*/ 467212 w 4011346"/>
                <a:gd name="connsiteY426" fmla="*/ 819037 h 2017102"/>
                <a:gd name="connsiteX427" fmla="*/ 453863 w 4011346"/>
                <a:gd name="connsiteY427" fmla="*/ 795677 h 2017102"/>
                <a:gd name="connsiteX428" fmla="*/ 390456 w 4011346"/>
                <a:gd name="connsiteY428" fmla="*/ 765642 h 2017102"/>
                <a:gd name="connsiteX429" fmla="*/ 417154 w 4011346"/>
                <a:gd name="connsiteY429" fmla="*/ 815700 h 2017102"/>
                <a:gd name="connsiteX430" fmla="*/ 407142 w 4011346"/>
                <a:gd name="connsiteY430" fmla="*/ 859084 h 2017102"/>
                <a:gd name="connsiteX431" fmla="*/ 413817 w 4011346"/>
                <a:gd name="connsiteY431" fmla="*/ 895794 h 2017102"/>
                <a:gd name="connsiteX432" fmla="*/ 427165 w 4011346"/>
                <a:gd name="connsiteY432" fmla="*/ 919154 h 2017102"/>
                <a:gd name="connsiteX433" fmla="*/ 413817 w 4011346"/>
                <a:gd name="connsiteY433" fmla="*/ 949189 h 2017102"/>
                <a:gd name="connsiteX434" fmla="*/ 390456 w 4011346"/>
                <a:gd name="connsiteY434" fmla="*/ 925829 h 2017102"/>
                <a:gd name="connsiteX435" fmla="*/ 360421 w 4011346"/>
                <a:gd name="connsiteY435" fmla="*/ 922491 h 2017102"/>
                <a:gd name="connsiteX436" fmla="*/ 333723 w 4011346"/>
                <a:gd name="connsiteY436" fmla="*/ 962538 h 2017102"/>
                <a:gd name="connsiteX437" fmla="*/ 307025 w 4011346"/>
                <a:gd name="connsiteY437" fmla="*/ 982561 h 2017102"/>
                <a:gd name="connsiteX438" fmla="*/ 320374 w 4011346"/>
                <a:gd name="connsiteY438" fmla="*/ 1009259 h 2017102"/>
                <a:gd name="connsiteX439" fmla="*/ 303688 w 4011346"/>
                <a:gd name="connsiteY439" fmla="*/ 1032620 h 2017102"/>
                <a:gd name="connsiteX440" fmla="*/ 233606 w 4011346"/>
                <a:gd name="connsiteY440" fmla="*/ 995910 h 2017102"/>
                <a:gd name="connsiteX441" fmla="*/ 243618 w 4011346"/>
                <a:gd name="connsiteY441" fmla="*/ 1045969 h 2017102"/>
                <a:gd name="connsiteX442" fmla="*/ 263641 w 4011346"/>
                <a:gd name="connsiteY442" fmla="*/ 1065992 h 2017102"/>
                <a:gd name="connsiteX443" fmla="*/ 250292 w 4011346"/>
                <a:gd name="connsiteY443" fmla="*/ 1079341 h 2017102"/>
                <a:gd name="connsiteX444" fmla="*/ 193560 w 4011346"/>
                <a:gd name="connsiteY444" fmla="*/ 1042631 h 2017102"/>
                <a:gd name="connsiteX445" fmla="*/ 170199 w 4011346"/>
                <a:gd name="connsiteY445" fmla="*/ 1002585 h 2017102"/>
                <a:gd name="connsiteX446" fmla="*/ 170199 w 4011346"/>
                <a:gd name="connsiteY446" fmla="*/ 955864 h 2017102"/>
                <a:gd name="connsiteX447" fmla="*/ 133490 w 4011346"/>
                <a:gd name="connsiteY447" fmla="*/ 879107 h 2017102"/>
                <a:gd name="connsiteX448" fmla="*/ 196897 w 4011346"/>
                <a:gd name="connsiteY448" fmla="*/ 909142 h 2017102"/>
                <a:gd name="connsiteX449" fmla="*/ 256967 w 4011346"/>
                <a:gd name="connsiteY449" fmla="*/ 939177 h 2017102"/>
                <a:gd name="connsiteX450" fmla="*/ 293676 w 4011346"/>
                <a:gd name="connsiteY450" fmla="*/ 942515 h 2017102"/>
                <a:gd name="connsiteX451" fmla="*/ 327049 w 4011346"/>
                <a:gd name="connsiteY451" fmla="*/ 912480 h 2017102"/>
                <a:gd name="connsiteX452" fmla="*/ 343735 w 4011346"/>
                <a:gd name="connsiteY452" fmla="*/ 875770 h 2017102"/>
                <a:gd name="connsiteX453" fmla="*/ 333723 w 4011346"/>
                <a:gd name="connsiteY453" fmla="*/ 825712 h 2017102"/>
                <a:gd name="connsiteX454" fmla="*/ 290339 w 4011346"/>
                <a:gd name="connsiteY454" fmla="*/ 805688 h 2017102"/>
                <a:gd name="connsiteX455" fmla="*/ 236944 w 4011346"/>
                <a:gd name="connsiteY455" fmla="*/ 758967 h 2017102"/>
                <a:gd name="connsiteX456" fmla="*/ 133490 w 4011346"/>
                <a:gd name="connsiteY456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2127003 w 4011346"/>
                <a:gd name="connsiteY321" fmla="*/ 171242 h 2017102"/>
                <a:gd name="connsiteX322" fmla="*/ 2092713 w 4011346"/>
                <a:gd name="connsiteY322" fmla="*/ 102662 h 2017102"/>
                <a:gd name="connsiteX323" fmla="*/ 1952696 w 4011346"/>
                <a:gd name="connsiteY323" fmla="*/ 134093 h 2017102"/>
                <a:gd name="connsiteX324" fmla="*/ 1877440 w 4011346"/>
                <a:gd name="connsiteY324" fmla="*/ 0 h 2017102"/>
                <a:gd name="connsiteX325" fmla="*/ 1835474 w 4011346"/>
                <a:gd name="connsiteY325" fmla="*/ 38128 h 2017102"/>
                <a:gd name="connsiteX326" fmla="*/ 1818788 w 4011346"/>
                <a:gd name="connsiteY326" fmla="*/ 78175 h 2017102"/>
                <a:gd name="connsiteX327" fmla="*/ 1838813 w 4011346"/>
                <a:gd name="connsiteY327" fmla="*/ 131569 h 2017102"/>
                <a:gd name="connsiteX328" fmla="*/ 1782079 w 4011346"/>
                <a:gd name="connsiteY328" fmla="*/ 118220 h 2017102"/>
                <a:gd name="connsiteX329" fmla="*/ 1768731 w 4011346"/>
                <a:gd name="connsiteY329" fmla="*/ 164942 h 2017102"/>
                <a:gd name="connsiteX330" fmla="*/ 1705322 w 4011346"/>
                <a:gd name="connsiteY330" fmla="*/ 188302 h 2017102"/>
                <a:gd name="connsiteX331" fmla="*/ 1685300 w 4011346"/>
                <a:gd name="connsiteY331" fmla="*/ 161604 h 2017102"/>
                <a:gd name="connsiteX332" fmla="*/ 1615218 w 4011346"/>
                <a:gd name="connsiteY332" fmla="*/ 164942 h 2017102"/>
                <a:gd name="connsiteX333" fmla="*/ 1638579 w 4011346"/>
                <a:gd name="connsiteY333" fmla="*/ 194977 h 2017102"/>
                <a:gd name="connsiteX334" fmla="*/ 1528449 w 4011346"/>
                <a:gd name="connsiteY334" fmla="*/ 221673 h 2017102"/>
                <a:gd name="connsiteX335" fmla="*/ 1465043 w 4011346"/>
                <a:gd name="connsiteY335" fmla="*/ 305104 h 2017102"/>
                <a:gd name="connsiteX336" fmla="*/ 1448357 w 4011346"/>
                <a:gd name="connsiteY336" fmla="*/ 331802 h 2017102"/>
                <a:gd name="connsiteX337" fmla="*/ 1481729 w 4011346"/>
                <a:gd name="connsiteY337" fmla="*/ 365175 h 2017102"/>
                <a:gd name="connsiteX338" fmla="*/ 1481729 w 4011346"/>
                <a:gd name="connsiteY338" fmla="*/ 395210 h 2017102"/>
                <a:gd name="connsiteX339" fmla="*/ 1458368 w 4011346"/>
                <a:gd name="connsiteY339" fmla="*/ 398547 h 2017102"/>
                <a:gd name="connsiteX340" fmla="*/ 1458368 w 4011346"/>
                <a:gd name="connsiteY340" fmla="*/ 378523 h 2017102"/>
                <a:gd name="connsiteX341" fmla="*/ 1418322 w 4011346"/>
                <a:gd name="connsiteY341" fmla="*/ 388535 h 2017102"/>
                <a:gd name="connsiteX342" fmla="*/ 1368263 w 4011346"/>
                <a:gd name="connsiteY342" fmla="*/ 395210 h 2017102"/>
                <a:gd name="connsiteX343" fmla="*/ 1321542 w 4011346"/>
                <a:gd name="connsiteY343" fmla="*/ 401884 h 2017102"/>
                <a:gd name="connsiteX344" fmla="*/ 1318205 w 4011346"/>
                <a:gd name="connsiteY344" fmla="*/ 488652 h 2017102"/>
                <a:gd name="connsiteX345" fmla="*/ 1358252 w 4011346"/>
                <a:gd name="connsiteY345" fmla="*/ 512013 h 2017102"/>
                <a:gd name="connsiteX346" fmla="*/ 1374938 w 4011346"/>
                <a:gd name="connsiteY346" fmla="*/ 542048 h 2017102"/>
                <a:gd name="connsiteX347" fmla="*/ 1384949 w 4011346"/>
                <a:gd name="connsiteY347" fmla="*/ 565408 h 2017102"/>
                <a:gd name="connsiteX348" fmla="*/ 1394961 w 4011346"/>
                <a:gd name="connsiteY348" fmla="*/ 615467 h 2017102"/>
                <a:gd name="connsiteX349" fmla="*/ 1384949 w 4011346"/>
                <a:gd name="connsiteY349" fmla="*/ 645502 h 2017102"/>
                <a:gd name="connsiteX350" fmla="*/ 1358252 w 4011346"/>
                <a:gd name="connsiteY350" fmla="*/ 612129 h 2017102"/>
                <a:gd name="connsiteX351" fmla="*/ 1361589 w 4011346"/>
                <a:gd name="connsiteY351" fmla="*/ 582094 h 2017102"/>
                <a:gd name="connsiteX352" fmla="*/ 1351577 w 4011346"/>
                <a:gd name="connsiteY352" fmla="*/ 542048 h 2017102"/>
                <a:gd name="connsiteX353" fmla="*/ 1328217 w 4011346"/>
                <a:gd name="connsiteY353" fmla="*/ 548722 h 2017102"/>
                <a:gd name="connsiteX354" fmla="*/ 1281495 w 4011346"/>
                <a:gd name="connsiteY354" fmla="*/ 512013 h 2017102"/>
                <a:gd name="connsiteX355" fmla="*/ 1241449 w 4011346"/>
                <a:gd name="connsiteY355" fmla="*/ 508675 h 2017102"/>
                <a:gd name="connsiteX356" fmla="*/ 1241449 w 4011346"/>
                <a:gd name="connsiteY356" fmla="*/ 555396 h 2017102"/>
                <a:gd name="connsiteX357" fmla="*/ 1201402 w 4011346"/>
                <a:gd name="connsiteY357" fmla="*/ 535373 h 2017102"/>
                <a:gd name="connsiteX358" fmla="*/ 1228100 w 4011346"/>
                <a:gd name="connsiteY358" fmla="*/ 585431 h 2017102"/>
                <a:gd name="connsiteX359" fmla="*/ 1258135 w 4011346"/>
                <a:gd name="connsiteY359" fmla="*/ 595443 h 2017102"/>
                <a:gd name="connsiteX360" fmla="*/ 1258135 w 4011346"/>
                <a:gd name="connsiteY360" fmla="*/ 615467 h 2017102"/>
                <a:gd name="connsiteX361" fmla="*/ 1198065 w 4011346"/>
                <a:gd name="connsiteY361" fmla="*/ 592106 h 2017102"/>
                <a:gd name="connsiteX362" fmla="*/ 1181379 w 4011346"/>
                <a:gd name="connsiteY362" fmla="*/ 592106 h 2017102"/>
                <a:gd name="connsiteX363" fmla="*/ 1178041 w 4011346"/>
                <a:gd name="connsiteY363" fmla="*/ 548722 h 2017102"/>
                <a:gd name="connsiteX364" fmla="*/ 1171367 w 4011346"/>
                <a:gd name="connsiteY364" fmla="*/ 461954 h 2017102"/>
                <a:gd name="connsiteX365" fmla="*/ 1161355 w 4011346"/>
                <a:gd name="connsiteY365" fmla="*/ 532036 h 2017102"/>
                <a:gd name="connsiteX366" fmla="*/ 1137995 w 4011346"/>
                <a:gd name="connsiteY366" fmla="*/ 562071 h 2017102"/>
                <a:gd name="connsiteX367" fmla="*/ 1158018 w 4011346"/>
                <a:gd name="connsiteY367" fmla="*/ 608792 h 2017102"/>
                <a:gd name="connsiteX368" fmla="*/ 1158018 w 4011346"/>
                <a:gd name="connsiteY368" fmla="*/ 642164 h 2017102"/>
                <a:gd name="connsiteX369" fmla="*/ 1141332 w 4011346"/>
                <a:gd name="connsiteY369" fmla="*/ 692223 h 2017102"/>
                <a:gd name="connsiteX370" fmla="*/ 1154681 w 4011346"/>
                <a:gd name="connsiteY370" fmla="*/ 725595 h 2017102"/>
                <a:gd name="connsiteX371" fmla="*/ 1184716 w 4011346"/>
                <a:gd name="connsiteY371" fmla="*/ 732269 h 2017102"/>
                <a:gd name="connsiteX372" fmla="*/ 1221425 w 4011346"/>
                <a:gd name="connsiteY372" fmla="*/ 738944 h 2017102"/>
                <a:gd name="connsiteX373" fmla="*/ 1241449 w 4011346"/>
                <a:gd name="connsiteY373" fmla="*/ 762304 h 2017102"/>
                <a:gd name="connsiteX374" fmla="*/ 1258135 w 4011346"/>
                <a:gd name="connsiteY374" fmla="*/ 805688 h 2017102"/>
                <a:gd name="connsiteX375" fmla="*/ 1258135 w 4011346"/>
                <a:gd name="connsiteY375" fmla="*/ 805688 h 2017102"/>
                <a:gd name="connsiteX376" fmla="*/ 1254798 w 4011346"/>
                <a:gd name="connsiteY376" fmla="*/ 839061 h 2017102"/>
                <a:gd name="connsiteX377" fmla="*/ 1274821 w 4011346"/>
                <a:gd name="connsiteY377" fmla="*/ 859084 h 2017102"/>
                <a:gd name="connsiteX378" fmla="*/ 1244786 w 4011346"/>
                <a:gd name="connsiteY378" fmla="*/ 865759 h 2017102"/>
                <a:gd name="connsiteX379" fmla="*/ 1224763 w 4011346"/>
                <a:gd name="connsiteY379" fmla="*/ 825712 h 2017102"/>
                <a:gd name="connsiteX380" fmla="*/ 1224763 w 4011346"/>
                <a:gd name="connsiteY380" fmla="*/ 785665 h 2017102"/>
                <a:gd name="connsiteX381" fmla="*/ 1194727 w 4011346"/>
                <a:gd name="connsiteY381" fmla="*/ 748956 h 2017102"/>
                <a:gd name="connsiteX382" fmla="*/ 1164692 w 4011346"/>
                <a:gd name="connsiteY382" fmla="*/ 792340 h 2017102"/>
                <a:gd name="connsiteX383" fmla="*/ 1178041 w 4011346"/>
                <a:gd name="connsiteY383" fmla="*/ 835723 h 2017102"/>
                <a:gd name="connsiteX384" fmla="*/ 1137995 w 4011346"/>
                <a:gd name="connsiteY384" fmla="*/ 892456 h 2017102"/>
                <a:gd name="connsiteX385" fmla="*/ 1097948 w 4011346"/>
                <a:gd name="connsiteY385" fmla="*/ 949189 h 2017102"/>
                <a:gd name="connsiteX386" fmla="*/ 1007843 w 4011346"/>
                <a:gd name="connsiteY386" fmla="*/ 912480 h 2017102"/>
                <a:gd name="connsiteX387" fmla="*/ 1074587 w 4011346"/>
                <a:gd name="connsiteY387" fmla="*/ 909142 h 2017102"/>
                <a:gd name="connsiteX388" fmla="*/ 1107960 w 4011346"/>
                <a:gd name="connsiteY388" fmla="*/ 845735 h 2017102"/>
                <a:gd name="connsiteX389" fmla="*/ 1121309 w 4011346"/>
                <a:gd name="connsiteY389" fmla="*/ 802351 h 2017102"/>
                <a:gd name="connsiteX390" fmla="*/ 1127983 w 4011346"/>
                <a:gd name="connsiteY390" fmla="*/ 768979 h 2017102"/>
                <a:gd name="connsiteX391" fmla="*/ 1117971 w 4011346"/>
                <a:gd name="connsiteY391" fmla="*/ 752293 h 2017102"/>
                <a:gd name="connsiteX392" fmla="*/ 1114634 w 4011346"/>
                <a:gd name="connsiteY392" fmla="*/ 702234 h 2017102"/>
                <a:gd name="connsiteX393" fmla="*/ 1104622 w 4011346"/>
                <a:gd name="connsiteY393" fmla="*/ 622141 h 2017102"/>
                <a:gd name="connsiteX394" fmla="*/ 1101285 w 4011346"/>
                <a:gd name="connsiteY394" fmla="*/ 562071 h 2017102"/>
                <a:gd name="connsiteX395" fmla="*/ 1124646 w 4011346"/>
                <a:gd name="connsiteY395" fmla="*/ 468629 h 2017102"/>
                <a:gd name="connsiteX396" fmla="*/ 1031203 w 4011346"/>
                <a:gd name="connsiteY396" fmla="*/ 458617 h 2017102"/>
                <a:gd name="connsiteX397" fmla="*/ 1014517 w 4011346"/>
                <a:gd name="connsiteY397" fmla="*/ 515350 h 2017102"/>
                <a:gd name="connsiteX398" fmla="*/ 1024529 w 4011346"/>
                <a:gd name="connsiteY398" fmla="*/ 562071 h 2017102"/>
                <a:gd name="connsiteX399" fmla="*/ 981145 w 4011346"/>
                <a:gd name="connsiteY399" fmla="*/ 615467 h 2017102"/>
                <a:gd name="connsiteX400" fmla="*/ 991157 w 4011346"/>
                <a:gd name="connsiteY400" fmla="*/ 652176 h 2017102"/>
                <a:gd name="connsiteX401" fmla="*/ 981145 w 4011346"/>
                <a:gd name="connsiteY401" fmla="*/ 698897 h 2017102"/>
                <a:gd name="connsiteX402" fmla="*/ 1001168 w 4011346"/>
                <a:gd name="connsiteY402" fmla="*/ 722258 h 2017102"/>
                <a:gd name="connsiteX403" fmla="*/ 1017854 w 4011346"/>
                <a:gd name="connsiteY403" fmla="*/ 768979 h 2017102"/>
                <a:gd name="connsiteX404" fmla="*/ 1047890 w 4011346"/>
                <a:gd name="connsiteY404" fmla="*/ 755630 h 2017102"/>
                <a:gd name="connsiteX405" fmla="*/ 1014517 w 4011346"/>
                <a:gd name="connsiteY405" fmla="*/ 809026 h 2017102"/>
                <a:gd name="connsiteX406" fmla="*/ 957784 w 4011346"/>
                <a:gd name="connsiteY406" fmla="*/ 755630 h 2017102"/>
                <a:gd name="connsiteX407" fmla="*/ 884365 w 4011346"/>
                <a:gd name="connsiteY407" fmla="*/ 718921 h 2017102"/>
                <a:gd name="connsiteX408" fmla="*/ 824295 w 4011346"/>
                <a:gd name="connsiteY408" fmla="*/ 695560 h 2017102"/>
                <a:gd name="connsiteX409" fmla="*/ 810946 w 4011346"/>
                <a:gd name="connsiteY409" fmla="*/ 732269 h 2017102"/>
                <a:gd name="connsiteX410" fmla="*/ 827633 w 4011346"/>
                <a:gd name="connsiteY410" fmla="*/ 768979 h 2017102"/>
                <a:gd name="connsiteX411" fmla="*/ 814284 w 4011346"/>
                <a:gd name="connsiteY411" fmla="*/ 792340 h 2017102"/>
                <a:gd name="connsiteX412" fmla="*/ 800935 w 4011346"/>
                <a:gd name="connsiteY412" fmla="*/ 809026 h 2017102"/>
                <a:gd name="connsiteX413" fmla="*/ 770900 w 4011346"/>
                <a:gd name="connsiteY413" fmla="*/ 752293 h 2017102"/>
                <a:gd name="connsiteX414" fmla="*/ 744202 w 4011346"/>
                <a:gd name="connsiteY414" fmla="*/ 789002 h 2017102"/>
                <a:gd name="connsiteX415" fmla="*/ 707492 w 4011346"/>
                <a:gd name="connsiteY415" fmla="*/ 782328 h 2017102"/>
                <a:gd name="connsiteX416" fmla="*/ 654097 w 4011346"/>
                <a:gd name="connsiteY416" fmla="*/ 819037 h 2017102"/>
                <a:gd name="connsiteX417" fmla="*/ 644085 w 4011346"/>
                <a:gd name="connsiteY417" fmla="*/ 795677 h 2017102"/>
                <a:gd name="connsiteX418" fmla="*/ 654097 w 4011346"/>
                <a:gd name="connsiteY418" fmla="*/ 758967 h 2017102"/>
                <a:gd name="connsiteX419" fmla="*/ 614050 w 4011346"/>
                <a:gd name="connsiteY419" fmla="*/ 795677 h 2017102"/>
                <a:gd name="connsiteX420" fmla="*/ 594027 w 4011346"/>
                <a:gd name="connsiteY420" fmla="*/ 795677 h 2017102"/>
                <a:gd name="connsiteX421" fmla="*/ 533957 w 4011346"/>
                <a:gd name="connsiteY421" fmla="*/ 829049 h 2017102"/>
                <a:gd name="connsiteX422" fmla="*/ 510596 w 4011346"/>
                <a:gd name="connsiteY422" fmla="*/ 852410 h 2017102"/>
                <a:gd name="connsiteX423" fmla="*/ 500584 w 4011346"/>
                <a:gd name="connsiteY423" fmla="*/ 899131 h 2017102"/>
                <a:gd name="connsiteX424" fmla="*/ 450526 w 4011346"/>
                <a:gd name="connsiteY424" fmla="*/ 885782 h 2017102"/>
                <a:gd name="connsiteX425" fmla="*/ 433840 w 4011346"/>
                <a:gd name="connsiteY425" fmla="*/ 849072 h 2017102"/>
                <a:gd name="connsiteX426" fmla="*/ 467212 w 4011346"/>
                <a:gd name="connsiteY426" fmla="*/ 819037 h 2017102"/>
                <a:gd name="connsiteX427" fmla="*/ 453863 w 4011346"/>
                <a:gd name="connsiteY427" fmla="*/ 795677 h 2017102"/>
                <a:gd name="connsiteX428" fmla="*/ 390456 w 4011346"/>
                <a:gd name="connsiteY428" fmla="*/ 765642 h 2017102"/>
                <a:gd name="connsiteX429" fmla="*/ 417154 w 4011346"/>
                <a:gd name="connsiteY429" fmla="*/ 815700 h 2017102"/>
                <a:gd name="connsiteX430" fmla="*/ 407142 w 4011346"/>
                <a:gd name="connsiteY430" fmla="*/ 859084 h 2017102"/>
                <a:gd name="connsiteX431" fmla="*/ 413817 w 4011346"/>
                <a:gd name="connsiteY431" fmla="*/ 895794 h 2017102"/>
                <a:gd name="connsiteX432" fmla="*/ 427165 w 4011346"/>
                <a:gd name="connsiteY432" fmla="*/ 919154 h 2017102"/>
                <a:gd name="connsiteX433" fmla="*/ 413817 w 4011346"/>
                <a:gd name="connsiteY433" fmla="*/ 949189 h 2017102"/>
                <a:gd name="connsiteX434" fmla="*/ 390456 w 4011346"/>
                <a:gd name="connsiteY434" fmla="*/ 925829 h 2017102"/>
                <a:gd name="connsiteX435" fmla="*/ 360421 w 4011346"/>
                <a:gd name="connsiteY435" fmla="*/ 922491 h 2017102"/>
                <a:gd name="connsiteX436" fmla="*/ 333723 w 4011346"/>
                <a:gd name="connsiteY436" fmla="*/ 962538 h 2017102"/>
                <a:gd name="connsiteX437" fmla="*/ 307025 w 4011346"/>
                <a:gd name="connsiteY437" fmla="*/ 982561 h 2017102"/>
                <a:gd name="connsiteX438" fmla="*/ 320374 w 4011346"/>
                <a:gd name="connsiteY438" fmla="*/ 1009259 h 2017102"/>
                <a:gd name="connsiteX439" fmla="*/ 303688 w 4011346"/>
                <a:gd name="connsiteY439" fmla="*/ 1032620 h 2017102"/>
                <a:gd name="connsiteX440" fmla="*/ 233606 w 4011346"/>
                <a:gd name="connsiteY440" fmla="*/ 995910 h 2017102"/>
                <a:gd name="connsiteX441" fmla="*/ 243618 w 4011346"/>
                <a:gd name="connsiteY441" fmla="*/ 1045969 h 2017102"/>
                <a:gd name="connsiteX442" fmla="*/ 263641 w 4011346"/>
                <a:gd name="connsiteY442" fmla="*/ 1065992 h 2017102"/>
                <a:gd name="connsiteX443" fmla="*/ 250292 w 4011346"/>
                <a:gd name="connsiteY443" fmla="*/ 1079341 h 2017102"/>
                <a:gd name="connsiteX444" fmla="*/ 193560 w 4011346"/>
                <a:gd name="connsiteY444" fmla="*/ 1042631 h 2017102"/>
                <a:gd name="connsiteX445" fmla="*/ 170199 w 4011346"/>
                <a:gd name="connsiteY445" fmla="*/ 1002585 h 2017102"/>
                <a:gd name="connsiteX446" fmla="*/ 170199 w 4011346"/>
                <a:gd name="connsiteY446" fmla="*/ 955864 h 2017102"/>
                <a:gd name="connsiteX447" fmla="*/ 133490 w 4011346"/>
                <a:gd name="connsiteY447" fmla="*/ 879107 h 2017102"/>
                <a:gd name="connsiteX448" fmla="*/ 196897 w 4011346"/>
                <a:gd name="connsiteY448" fmla="*/ 909142 h 2017102"/>
                <a:gd name="connsiteX449" fmla="*/ 256967 w 4011346"/>
                <a:gd name="connsiteY449" fmla="*/ 939177 h 2017102"/>
                <a:gd name="connsiteX450" fmla="*/ 293676 w 4011346"/>
                <a:gd name="connsiteY450" fmla="*/ 942515 h 2017102"/>
                <a:gd name="connsiteX451" fmla="*/ 327049 w 4011346"/>
                <a:gd name="connsiteY451" fmla="*/ 912480 h 2017102"/>
                <a:gd name="connsiteX452" fmla="*/ 343735 w 4011346"/>
                <a:gd name="connsiteY452" fmla="*/ 875770 h 2017102"/>
                <a:gd name="connsiteX453" fmla="*/ 333723 w 4011346"/>
                <a:gd name="connsiteY453" fmla="*/ 825712 h 2017102"/>
                <a:gd name="connsiteX454" fmla="*/ 290339 w 4011346"/>
                <a:gd name="connsiteY454" fmla="*/ 805688 h 2017102"/>
                <a:gd name="connsiteX455" fmla="*/ 236944 w 4011346"/>
                <a:gd name="connsiteY455" fmla="*/ 758967 h 2017102"/>
                <a:gd name="connsiteX456" fmla="*/ 133490 w 4011346"/>
                <a:gd name="connsiteY456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2127003 w 4011346"/>
                <a:gd name="connsiteY321" fmla="*/ 171242 h 2017102"/>
                <a:gd name="connsiteX322" fmla="*/ 2092713 w 4011346"/>
                <a:gd name="connsiteY322" fmla="*/ 102662 h 2017102"/>
                <a:gd name="connsiteX323" fmla="*/ 1952696 w 4011346"/>
                <a:gd name="connsiteY323" fmla="*/ 134093 h 2017102"/>
                <a:gd name="connsiteX324" fmla="*/ 1898403 w 4011346"/>
                <a:gd name="connsiteY324" fmla="*/ 39796 h 2017102"/>
                <a:gd name="connsiteX325" fmla="*/ 1877440 w 4011346"/>
                <a:gd name="connsiteY325" fmla="*/ 0 h 2017102"/>
                <a:gd name="connsiteX326" fmla="*/ 1835474 w 4011346"/>
                <a:gd name="connsiteY326" fmla="*/ 38128 h 2017102"/>
                <a:gd name="connsiteX327" fmla="*/ 1818788 w 4011346"/>
                <a:gd name="connsiteY327" fmla="*/ 78175 h 2017102"/>
                <a:gd name="connsiteX328" fmla="*/ 1838813 w 4011346"/>
                <a:gd name="connsiteY328" fmla="*/ 131569 h 2017102"/>
                <a:gd name="connsiteX329" fmla="*/ 1782079 w 4011346"/>
                <a:gd name="connsiteY329" fmla="*/ 118220 h 2017102"/>
                <a:gd name="connsiteX330" fmla="*/ 1768731 w 4011346"/>
                <a:gd name="connsiteY330" fmla="*/ 164942 h 2017102"/>
                <a:gd name="connsiteX331" fmla="*/ 1705322 w 4011346"/>
                <a:gd name="connsiteY331" fmla="*/ 188302 h 2017102"/>
                <a:gd name="connsiteX332" fmla="*/ 1685300 w 4011346"/>
                <a:gd name="connsiteY332" fmla="*/ 161604 h 2017102"/>
                <a:gd name="connsiteX333" fmla="*/ 1615218 w 4011346"/>
                <a:gd name="connsiteY333" fmla="*/ 164942 h 2017102"/>
                <a:gd name="connsiteX334" fmla="*/ 1638579 w 4011346"/>
                <a:gd name="connsiteY334" fmla="*/ 194977 h 2017102"/>
                <a:gd name="connsiteX335" fmla="*/ 1528449 w 4011346"/>
                <a:gd name="connsiteY335" fmla="*/ 221673 h 2017102"/>
                <a:gd name="connsiteX336" fmla="*/ 1465043 w 4011346"/>
                <a:gd name="connsiteY336" fmla="*/ 305104 h 2017102"/>
                <a:gd name="connsiteX337" fmla="*/ 1448357 w 4011346"/>
                <a:gd name="connsiteY337" fmla="*/ 331802 h 2017102"/>
                <a:gd name="connsiteX338" fmla="*/ 1481729 w 4011346"/>
                <a:gd name="connsiteY338" fmla="*/ 365175 h 2017102"/>
                <a:gd name="connsiteX339" fmla="*/ 1481729 w 4011346"/>
                <a:gd name="connsiteY339" fmla="*/ 395210 h 2017102"/>
                <a:gd name="connsiteX340" fmla="*/ 1458368 w 4011346"/>
                <a:gd name="connsiteY340" fmla="*/ 398547 h 2017102"/>
                <a:gd name="connsiteX341" fmla="*/ 1458368 w 4011346"/>
                <a:gd name="connsiteY341" fmla="*/ 378523 h 2017102"/>
                <a:gd name="connsiteX342" fmla="*/ 1418322 w 4011346"/>
                <a:gd name="connsiteY342" fmla="*/ 388535 h 2017102"/>
                <a:gd name="connsiteX343" fmla="*/ 1368263 w 4011346"/>
                <a:gd name="connsiteY343" fmla="*/ 395210 h 2017102"/>
                <a:gd name="connsiteX344" fmla="*/ 1321542 w 4011346"/>
                <a:gd name="connsiteY344" fmla="*/ 401884 h 2017102"/>
                <a:gd name="connsiteX345" fmla="*/ 1318205 w 4011346"/>
                <a:gd name="connsiteY345" fmla="*/ 488652 h 2017102"/>
                <a:gd name="connsiteX346" fmla="*/ 1358252 w 4011346"/>
                <a:gd name="connsiteY346" fmla="*/ 512013 h 2017102"/>
                <a:gd name="connsiteX347" fmla="*/ 1374938 w 4011346"/>
                <a:gd name="connsiteY347" fmla="*/ 542048 h 2017102"/>
                <a:gd name="connsiteX348" fmla="*/ 1384949 w 4011346"/>
                <a:gd name="connsiteY348" fmla="*/ 565408 h 2017102"/>
                <a:gd name="connsiteX349" fmla="*/ 1394961 w 4011346"/>
                <a:gd name="connsiteY349" fmla="*/ 615467 h 2017102"/>
                <a:gd name="connsiteX350" fmla="*/ 1384949 w 4011346"/>
                <a:gd name="connsiteY350" fmla="*/ 645502 h 2017102"/>
                <a:gd name="connsiteX351" fmla="*/ 1358252 w 4011346"/>
                <a:gd name="connsiteY351" fmla="*/ 612129 h 2017102"/>
                <a:gd name="connsiteX352" fmla="*/ 1361589 w 4011346"/>
                <a:gd name="connsiteY352" fmla="*/ 582094 h 2017102"/>
                <a:gd name="connsiteX353" fmla="*/ 1351577 w 4011346"/>
                <a:gd name="connsiteY353" fmla="*/ 542048 h 2017102"/>
                <a:gd name="connsiteX354" fmla="*/ 1328217 w 4011346"/>
                <a:gd name="connsiteY354" fmla="*/ 548722 h 2017102"/>
                <a:gd name="connsiteX355" fmla="*/ 1281495 w 4011346"/>
                <a:gd name="connsiteY355" fmla="*/ 512013 h 2017102"/>
                <a:gd name="connsiteX356" fmla="*/ 1241449 w 4011346"/>
                <a:gd name="connsiteY356" fmla="*/ 508675 h 2017102"/>
                <a:gd name="connsiteX357" fmla="*/ 1241449 w 4011346"/>
                <a:gd name="connsiteY357" fmla="*/ 555396 h 2017102"/>
                <a:gd name="connsiteX358" fmla="*/ 1201402 w 4011346"/>
                <a:gd name="connsiteY358" fmla="*/ 535373 h 2017102"/>
                <a:gd name="connsiteX359" fmla="*/ 1228100 w 4011346"/>
                <a:gd name="connsiteY359" fmla="*/ 585431 h 2017102"/>
                <a:gd name="connsiteX360" fmla="*/ 1258135 w 4011346"/>
                <a:gd name="connsiteY360" fmla="*/ 595443 h 2017102"/>
                <a:gd name="connsiteX361" fmla="*/ 1258135 w 4011346"/>
                <a:gd name="connsiteY361" fmla="*/ 615467 h 2017102"/>
                <a:gd name="connsiteX362" fmla="*/ 1198065 w 4011346"/>
                <a:gd name="connsiteY362" fmla="*/ 592106 h 2017102"/>
                <a:gd name="connsiteX363" fmla="*/ 1181379 w 4011346"/>
                <a:gd name="connsiteY363" fmla="*/ 592106 h 2017102"/>
                <a:gd name="connsiteX364" fmla="*/ 1178041 w 4011346"/>
                <a:gd name="connsiteY364" fmla="*/ 548722 h 2017102"/>
                <a:gd name="connsiteX365" fmla="*/ 1171367 w 4011346"/>
                <a:gd name="connsiteY365" fmla="*/ 461954 h 2017102"/>
                <a:gd name="connsiteX366" fmla="*/ 1161355 w 4011346"/>
                <a:gd name="connsiteY366" fmla="*/ 532036 h 2017102"/>
                <a:gd name="connsiteX367" fmla="*/ 1137995 w 4011346"/>
                <a:gd name="connsiteY367" fmla="*/ 562071 h 2017102"/>
                <a:gd name="connsiteX368" fmla="*/ 1158018 w 4011346"/>
                <a:gd name="connsiteY368" fmla="*/ 608792 h 2017102"/>
                <a:gd name="connsiteX369" fmla="*/ 1158018 w 4011346"/>
                <a:gd name="connsiteY369" fmla="*/ 642164 h 2017102"/>
                <a:gd name="connsiteX370" fmla="*/ 1141332 w 4011346"/>
                <a:gd name="connsiteY370" fmla="*/ 692223 h 2017102"/>
                <a:gd name="connsiteX371" fmla="*/ 1154681 w 4011346"/>
                <a:gd name="connsiteY371" fmla="*/ 725595 h 2017102"/>
                <a:gd name="connsiteX372" fmla="*/ 1184716 w 4011346"/>
                <a:gd name="connsiteY372" fmla="*/ 732269 h 2017102"/>
                <a:gd name="connsiteX373" fmla="*/ 1221425 w 4011346"/>
                <a:gd name="connsiteY373" fmla="*/ 738944 h 2017102"/>
                <a:gd name="connsiteX374" fmla="*/ 1241449 w 4011346"/>
                <a:gd name="connsiteY374" fmla="*/ 762304 h 2017102"/>
                <a:gd name="connsiteX375" fmla="*/ 1258135 w 4011346"/>
                <a:gd name="connsiteY375" fmla="*/ 805688 h 2017102"/>
                <a:gd name="connsiteX376" fmla="*/ 1258135 w 4011346"/>
                <a:gd name="connsiteY376" fmla="*/ 805688 h 2017102"/>
                <a:gd name="connsiteX377" fmla="*/ 1254798 w 4011346"/>
                <a:gd name="connsiteY377" fmla="*/ 839061 h 2017102"/>
                <a:gd name="connsiteX378" fmla="*/ 1274821 w 4011346"/>
                <a:gd name="connsiteY378" fmla="*/ 859084 h 2017102"/>
                <a:gd name="connsiteX379" fmla="*/ 1244786 w 4011346"/>
                <a:gd name="connsiteY379" fmla="*/ 865759 h 2017102"/>
                <a:gd name="connsiteX380" fmla="*/ 1224763 w 4011346"/>
                <a:gd name="connsiteY380" fmla="*/ 825712 h 2017102"/>
                <a:gd name="connsiteX381" fmla="*/ 1224763 w 4011346"/>
                <a:gd name="connsiteY381" fmla="*/ 785665 h 2017102"/>
                <a:gd name="connsiteX382" fmla="*/ 1194727 w 4011346"/>
                <a:gd name="connsiteY382" fmla="*/ 748956 h 2017102"/>
                <a:gd name="connsiteX383" fmla="*/ 1164692 w 4011346"/>
                <a:gd name="connsiteY383" fmla="*/ 792340 h 2017102"/>
                <a:gd name="connsiteX384" fmla="*/ 1178041 w 4011346"/>
                <a:gd name="connsiteY384" fmla="*/ 835723 h 2017102"/>
                <a:gd name="connsiteX385" fmla="*/ 1137995 w 4011346"/>
                <a:gd name="connsiteY385" fmla="*/ 892456 h 2017102"/>
                <a:gd name="connsiteX386" fmla="*/ 1097948 w 4011346"/>
                <a:gd name="connsiteY386" fmla="*/ 949189 h 2017102"/>
                <a:gd name="connsiteX387" fmla="*/ 1007843 w 4011346"/>
                <a:gd name="connsiteY387" fmla="*/ 912480 h 2017102"/>
                <a:gd name="connsiteX388" fmla="*/ 1074587 w 4011346"/>
                <a:gd name="connsiteY388" fmla="*/ 909142 h 2017102"/>
                <a:gd name="connsiteX389" fmla="*/ 1107960 w 4011346"/>
                <a:gd name="connsiteY389" fmla="*/ 845735 h 2017102"/>
                <a:gd name="connsiteX390" fmla="*/ 1121309 w 4011346"/>
                <a:gd name="connsiteY390" fmla="*/ 802351 h 2017102"/>
                <a:gd name="connsiteX391" fmla="*/ 1127983 w 4011346"/>
                <a:gd name="connsiteY391" fmla="*/ 768979 h 2017102"/>
                <a:gd name="connsiteX392" fmla="*/ 1117971 w 4011346"/>
                <a:gd name="connsiteY392" fmla="*/ 752293 h 2017102"/>
                <a:gd name="connsiteX393" fmla="*/ 1114634 w 4011346"/>
                <a:gd name="connsiteY393" fmla="*/ 702234 h 2017102"/>
                <a:gd name="connsiteX394" fmla="*/ 1104622 w 4011346"/>
                <a:gd name="connsiteY394" fmla="*/ 622141 h 2017102"/>
                <a:gd name="connsiteX395" fmla="*/ 1101285 w 4011346"/>
                <a:gd name="connsiteY395" fmla="*/ 562071 h 2017102"/>
                <a:gd name="connsiteX396" fmla="*/ 1124646 w 4011346"/>
                <a:gd name="connsiteY396" fmla="*/ 468629 h 2017102"/>
                <a:gd name="connsiteX397" fmla="*/ 1031203 w 4011346"/>
                <a:gd name="connsiteY397" fmla="*/ 458617 h 2017102"/>
                <a:gd name="connsiteX398" fmla="*/ 1014517 w 4011346"/>
                <a:gd name="connsiteY398" fmla="*/ 515350 h 2017102"/>
                <a:gd name="connsiteX399" fmla="*/ 1024529 w 4011346"/>
                <a:gd name="connsiteY399" fmla="*/ 562071 h 2017102"/>
                <a:gd name="connsiteX400" fmla="*/ 981145 w 4011346"/>
                <a:gd name="connsiteY400" fmla="*/ 615467 h 2017102"/>
                <a:gd name="connsiteX401" fmla="*/ 991157 w 4011346"/>
                <a:gd name="connsiteY401" fmla="*/ 652176 h 2017102"/>
                <a:gd name="connsiteX402" fmla="*/ 981145 w 4011346"/>
                <a:gd name="connsiteY402" fmla="*/ 698897 h 2017102"/>
                <a:gd name="connsiteX403" fmla="*/ 1001168 w 4011346"/>
                <a:gd name="connsiteY403" fmla="*/ 722258 h 2017102"/>
                <a:gd name="connsiteX404" fmla="*/ 1017854 w 4011346"/>
                <a:gd name="connsiteY404" fmla="*/ 768979 h 2017102"/>
                <a:gd name="connsiteX405" fmla="*/ 1047890 w 4011346"/>
                <a:gd name="connsiteY405" fmla="*/ 755630 h 2017102"/>
                <a:gd name="connsiteX406" fmla="*/ 1014517 w 4011346"/>
                <a:gd name="connsiteY406" fmla="*/ 809026 h 2017102"/>
                <a:gd name="connsiteX407" fmla="*/ 957784 w 4011346"/>
                <a:gd name="connsiteY407" fmla="*/ 755630 h 2017102"/>
                <a:gd name="connsiteX408" fmla="*/ 884365 w 4011346"/>
                <a:gd name="connsiteY408" fmla="*/ 718921 h 2017102"/>
                <a:gd name="connsiteX409" fmla="*/ 824295 w 4011346"/>
                <a:gd name="connsiteY409" fmla="*/ 695560 h 2017102"/>
                <a:gd name="connsiteX410" fmla="*/ 810946 w 4011346"/>
                <a:gd name="connsiteY410" fmla="*/ 732269 h 2017102"/>
                <a:gd name="connsiteX411" fmla="*/ 827633 w 4011346"/>
                <a:gd name="connsiteY411" fmla="*/ 768979 h 2017102"/>
                <a:gd name="connsiteX412" fmla="*/ 814284 w 4011346"/>
                <a:gd name="connsiteY412" fmla="*/ 792340 h 2017102"/>
                <a:gd name="connsiteX413" fmla="*/ 800935 w 4011346"/>
                <a:gd name="connsiteY413" fmla="*/ 809026 h 2017102"/>
                <a:gd name="connsiteX414" fmla="*/ 770900 w 4011346"/>
                <a:gd name="connsiteY414" fmla="*/ 752293 h 2017102"/>
                <a:gd name="connsiteX415" fmla="*/ 744202 w 4011346"/>
                <a:gd name="connsiteY415" fmla="*/ 789002 h 2017102"/>
                <a:gd name="connsiteX416" fmla="*/ 707492 w 4011346"/>
                <a:gd name="connsiteY416" fmla="*/ 782328 h 2017102"/>
                <a:gd name="connsiteX417" fmla="*/ 654097 w 4011346"/>
                <a:gd name="connsiteY417" fmla="*/ 819037 h 2017102"/>
                <a:gd name="connsiteX418" fmla="*/ 644085 w 4011346"/>
                <a:gd name="connsiteY418" fmla="*/ 795677 h 2017102"/>
                <a:gd name="connsiteX419" fmla="*/ 654097 w 4011346"/>
                <a:gd name="connsiteY419" fmla="*/ 758967 h 2017102"/>
                <a:gd name="connsiteX420" fmla="*/ 614050 w 4011346"/>
                <a:gd name="connsiteY420" fmla="*/ 795677 h 2017102"/>
                <a:gd name="connsiteX421" fmla="*/ 594027 w 4011346"/>
                <a:gd name="connsiteY421" fmla="*/ 795677 h 2017102"/>
                <a:gd name="connsiteX422" fmla="*/ 533957 w 4011346"/>
                <a:gd name="connsiteY422" fmla="*/ 829049 h 2017102"/>
                <a:gd name="connsiteX423" fmla="*/ 510596 w 4011346"/>
                <a:gd name="connsiteY423" fmla="*/ 852410 h 2017102"/>
                <a:gd name="connsiteX424" fmla="*/ 500584 w 4011346"/>
                <a:gd name="connsiteY424" fmla="*/ 899131 h 2017102"/>
                <a:gd name="connsiteX425" fmla="*/ 450526 w 4011346"/>
                <a:gd name="connsiteY425" fmla="*/ 885782 h 2017102"/>
                <a:gd name="connsiteX426" fmla="*/ 433840 w 4011346"/>
                <a:gd name="connsiteY426" fmla="*/ 849072 h 2017102"/>
                <a:gd name="connsiteX427" fmla="*/ 467212 w 4011346"/>
                <a:gd name="connsiteY427" fmla="*/ 819037 h 2017102"/>
                <a:gd name="connsiteX428" fmla="*/ 453863 w 4011346"/>
                <a:gd name="connsiteY428" fmla="*/ 795677 h 2017102"/>
                <a:gd name="connsiteX429" fmla="*/ 390456 w 4011346"/>
                <a:gd name="connsiteY429" fmla="*/ 765642 h 2017102"/>
                <a:gd name="connsiteX430" fmla="*/ 417154 w 4011346"/>
                <a:gd name="connsiteY430" fmla="*/ 815700 h 2017102"/>
                <a:gd name="connsiteX431" fmla="*/ 407142 w 4011346"/>
                <a:gd name="connsiteY431" fmla="*/ 859084 h 2017102"/>
                <a:gd name="connsiteX432" fmla="*/ 413817 w 4011346"/>
                <a:gd name="connsiteY432" fmla="*/ 895794 h 2017102"/>
                <a:gd name="connsiteX433" fmla="*/ 427165 w 4011346"/>
                <a:gd name="connsiteY433" fmla="*/ 919154 h 2017102"/>
                <a:gd name="connsiteX434" fmla="*/ 413817 w 4011346"/>
                <a:gd name="connsiteY434" fmla="*/ 949189 h 2017102"/>
                <a:gd name="connsiteX435" fmla="*/ 390456 w 4011346"/>
                <a:gd name="connsiteY435" fmla="*/ 925829 h 2017102"/>
                <a:gd name="connsiteX436" fmla="*/ 360421 w 4011346"/>
                <a:gd name="connsiteY436" fmla="*/ 922491 h 2017102"/>
                <a:gd name="connsiteX437" fmla="*/ 333723 w 4011346"/>
                <a:gd name="connsiteY437" fmla="*/ 962538 h 2017102"/>
                <a:gd name="connsiteX438" fmla="*/ 307025 w 4011346"/>
                <a:gd name="connsiteY438" fmla="*/ 982561 h 2017102"/>
                <a:gd name="connsiteX439" fmla="*/ 320374 w 4011346"/>
                <a:gd name="connsiteY439" fmla="*/ 1009259 h 2017102"/>
                <a:gd name="connsiteX440" fmla="*/ 303688 w 4011346"/>
                <a:gd name="connsiteY440" fmla="*/ 1032620 h 2017102"/>
                <a:gd name="connsiteX441" fmla="*/ 233606 w 4011346"/>
                <a:gd name="connsiteY441" fmla="*/ 995910 h 2017102"/>
                <a:gd name="connsiteX442" fmla="*/ 243618 w 4011346"/>
                <a:gd name="connsiteY442" fmla="*/ 1045969 h 2017102"/>
                <a:gd name="connsiteX443" fmla="*/ 263641 w 4011346"/>
                <a:gd name="connsiteY443" fmla="*/ 1065992 h 2017102"/>
                <a:gd name="connsiteX444" fmla="*/ 250292 w 4011346"/>
                <a:gd name="connsiteY444" fmla="*/ 1079341 h 2017102"/>
                <a:gd name="connsiteX445" fmla="*/ 193560 w 4011346"/>
                <a:gd name="connsiteY445" fmla="*/ 1042631 h 2017102"/>
                <a:gd name="connsiteX446" fmla="*/ 170199 w 4011346"/>
                <a:gd name="connsiteY446" fmla="*/ 1002585 h 2017102"/>
                <a:gd name="connsiteX447" fmla="*/ 170199 w 4011346"/>
                <a:gd name="connsiteY447" fmla="*/ 955864 h 2017102"/>
                <a:gd name="connsiteX448" fmla="*/ 133490 w 4011346"/>
                <a:gd name="connsiteY448" fmla="*/ 879107 h 2017102"/>
                <a:gd name="connsiteX449" fmla="*/ 196897 w 4011346"/>
                <a:gd name="connsiteY449" fmla="*/ 909142 h 2017102"/>
                <a:gd name="connsiteX450" fmla="*/ 256967 w 4011346"/>
                <a:gd name="connsiteY450" fmla="*/ 939177 h 2017102"/>
                <a:gd name="connsiteX451" fmla="*/ 293676 w 4011346"/>
                <a:gd name="connsiteY451" fmla="*/ 942515 h 2017102"/>
                <a:gd name="connsiteX452" fmla="*/ 327049 w 4011346"/>
                <a:gd name="connsiteY452" fmla="*/ 912480 h 2017102"/>
                <a:gd name="connsiteX453" fmla="*/ 343735 w 4011346"/>
                <a:gd name="connsiteY453" fmla="*/ 875770 h 2017102"/>
                <a:gd name="connsiteX454" fmla="*/ 333723 w 4011346"/>
                <a:gd name="connsiteY454" fmla="*/ 825712 h 2017102"/>
                <a:gd name="connsiteX455" fmla="*/ 290339 w 4011346"/>
                <a:gd name="connsiteY455" fmla="*/ 805688 h 2017102"/>
                <a:gd name="connsiteX456" fmla="*/ 236944 w 4011346"/>
                <a:gd name="connsiteY456" fmla="*/ 758967 h 2017102"/>
                <a:gd name="connsiteX457" fmla="*/ 133490 w 4011346"/>
                <a:gd name="connsiteY457" fmla="*/ 702234 h 2017102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09833 w 4011346"/>
                <a:gd name="connsiteY324" fmla="*/ 0 h 2020169"/>
                <a:gd name="connsiteX325" fmla="*/ 1877440 w 4011346"/>
                <a:gd name="connsiteY325" fmla="*/ 3067 h 2020169"/>
                <a:gd name="connsiteX326" fmla="*/ 1835474 w 4011346"/>
                <a:gd name="connsiteY326" fmla="*/ 41195 h 2020169"/>
                <a:gd name="connsiteX327" fmla="*/ 1818788 w 4011346"/>
                <a:gd name="connsiteY327" fmla="*/ 81242 h 2020169"/>
                <a:gd name="connsiteX328" fmla="*/ 1838813 w 4011346"/>
                <a:gd name="connsiteY328" fmla="*/ 134636 h 2020169"/>
                <a:gd name="connsiteX329" fmla="*/ 1782079 w 4011346"/>
                <a:gd name="connsiteY329" fmla="*/ 121287 h 2020169"/>
                <a:gd name="connsiteX330" fmla="*/ 1768731 w 4011346"/>
                <a:gd name="connsiteY330" fmla="*/ 168009 h 2020169"/>
                <a:gd name="connsiteX331" fmla="*/ 1705322 w 4011346"/>
                <a:gd name="connsiteY331" fmla="*/ 191369 h 2020169"/>
                <a:gd name="connsiteX332" fmla="*/ 1685300 w 4011346"/>
                <a:gd name="connsiteY332" fmla="*/ 164671 h 2020169"/>
                <a:gd name="connsiteX333" fmla="*/ 1615218 w 4011346"/>
                <a:gd name="connsiteY333" fmla="*/ 168009 h 2020169"/>
                <a:gd name="connsiteX334" fmla="*/ 1638579 w 4011346"/>
                <a:gd name="connsiteY334" fmla="*/ 198044 h 2020169"/>
                <a:gd name="connsiteX335" fmla="*/ 1528449 w 4011346"/>
                <a:gd name="connsiteY335" fmla="*/ 224740 h 2020169"/>
                <a:gd name="connsiteX336" fmla="*/ 1465043 w 4011346"/>
                <a:gd name="connsiteY336" fmla="*/ 308171 h 2020169"/>
                <a:gd name="connsiteX337" fmla="*/ 1448357 w 4011346"/>
                <a:gd name="connsiteY337" fmla="*/ 334869 h 2020169"/>
                <a:gd name="connsiteX338" fmla="*/ 1481729 w 4011346"/>
                <a:gd name="connsiteY338" fmla="*/ 368242 h 2020169"/>
                <a:gd name="connsiteX339" fmla="*/ 1481729 w 4011346"/>
                <a:gd name="connsiteY339" fmla="*/ 398277 h 2020169"/>
                <a:gd name="connsiteX340" fmla="*/ 1458368 w 4011346"/>
                <a:gd name="connsiteY340" fmla="*/ 401614 h 2020169"/>
                <a:gd name="connsiteX341" fmla="*/ 1458368 w 4011346"/>
                <a:gd name="connsiteY341" fmla="*/ 381590 h 2020169"/>
                <a:gd name="connsiteX342" fmla="*/ 1418322 w 4011346"/>
                <a:gd name="connsiteY342" fmla="*/ 391602 h 2020169"/>
                <a:gd name="connsiteX343" fmla="*/ 1368263 w 4011346"/>
                <a:gd name="connsiteY343" fmla="*/ 398277 h 2020169"/>
                <a:gd name="connsiteX344" fmla="*/ 1321542 w 4011346"/>
                <a:gd name="connsiteY344" fmla="*/ 404951 h 2020169"/>
                <a:gd name="connsiteX345" fmla="*/ 1318205 w 4011346"/>
                <a:gd name="connsiteY345" fmla="*/ 491719 h 2020169"/>
                <a:gd name="connsiteX346" fmla="*/ 1358252 w 4011346"/>
                <a:gd name="connsiteY346" fmla="*/ 515080 h 2020169"/>
                <a:gd name="connsiteX347" fmla="*/ 1374938 w 4011346"/>
                <a:gd name="connsiteY347" fmla="*/ 545115 h 2020169"/>
                <a:gd name="connsiteX348" fmla="*/ 1384949 w 4011346"/>
                <a:gd name="connsiteY348" fmla="*/ 568475 h 2020169"/>
                <a:gd name="connsiteX349" fmla="*/ 1394961 w 4011346"/>
                <a:gd name="connsiteY349" fmla="*/ 618534 h 2020169"/>
                <a:gd name="connsiteX350" fmla="*/ 1384949 w 4011346"/>
                <a:gd name="connsiteY350" fmla="*/ 648569 h 2020169"/>
                <a:gd name="connsiteX351" fmla="*/ 1358252 w 4011346"/>
                <a:gd name="connsiteY351" fmla="*/ 615196 h 2020169"/>
                <a:gd name="connsiteX352" fmla="*/ 1361589 w 4011346"/>
                <a:gd name="connsiteY352" fmla="*/ 585161 h 2020169"/>
                <a:gd name="connsiteX353" fmla="*/ 1351577 w 4011346"/>
                <a:gd name="connsiteY353" fmla="*/ 545115 h 2020169"/>
                <a:gd name="connsiteX354" fmla="*/ 1328217 w 4011346"/>
                <a:gd name="connsiteY354" fmla="*/ 551789 h 2020169"/>
                <a:gd name="connsiteX355" fmla="*/ 1281495 w 4011346"/>
                <a:gd name="connsiteY355" fmla="*/ 515080 h 2020169"/>
                <a:gd name="connsiteX356" fmla="*/ 1241449 w 4011346"/>
                <a:gd name="connsiteY356" fmla="*/ 511742 h 2020169"/>
                <a:gd name="connsiteX357" fmla="*/ 1241449 w 4011346"/>
                <a:gd name="connsiteY357" fmla="*/ 558463 h 2020169"/>
                <a:gd name="connsiteX358" fmla="*/ 1201402 w 4011346"/>
                <a:gd name="connsiteY358" fmla="*/ 538440 h 2020169"/>
                <a:gd name="connsiteX359" fmla="*/ 1228100 w 4011346"/>
                <a:gd name="connsiteY359" fmla="*/ 588498 h 2020169"/>
                <a:gd name="connsiteX360" fmla="*/ 1258135 w 4011346"/>
                <a:gd name="connsiteY360" fmla="*/ 598510 h 2020169"/>
                <a:gd name="connsiteX361" fmla="*/ 1258135 w 4011346"/>
                <a:gd name="connsiteY361" fmla="*/ 618534 h 2020169"/>
                <a:gd name="connsiteX362" fmla="*/ 1198065 w 4011346"/>
                <a:gd name="connsiteY362" fmla="*/ 595173 h 2020169"/>
                <a:gd name="connsiteX363" fmla="*/ 1181379 w 4011346"/>
                <a:gd name="connsiteY363" fmla="*/ 595173 h 2020169"/>
                <a:gd name="connsiteX364" fmla="*/ 1178041 w 4011346"/>
                <a:gd name="connsiteY364" fmla="*/ 551789 h 2020169"/>
                <a:gd name="connsiteX365" fmla="*/ 1171367 w 4011346"/>
                <a:gd name="connsiteY365" fmla="*/ 465021 h 2020169"/>
                <a:gd name="connsiteX366" fmla="*/ 1161355 w 4011346"/>
                <a:gd name="connsiteY366" fmla="*/ 535103 h 2020169"/>
                <a:gd name="connsiteX367" fmla="*/ 1137995 w 4011346"/>
                <a:gd name="connsiteY367" fmla="*/ 565138 h 2020169"/>
                <a:gd name="connsiteX368" fmla="*/ 1158018 w 4011346"/>
                <a:gd name="connsiteY368" fmla="*/ 611859 h 2020169"/>
                <a:gd name="connsiteX369" fmla="*/ 1158018 w 4011346"/>
                <a:gd name="connsiteY369" fmla="*/ 645231 h 2020169"/>
                <a:gd name="connsiteX370" fmla="*/ 1141332 w 4011346"/>
                <a:gd name="connsiteY370" fmla="*/ 695290 h 2020169"/>
                <a:gd name="connsiteX371" fmla="*/ 1154681 w 4011346"/>
                <a:gd name="connsiteY371" fmla="*/ 728662 h 2020169"/>
                <a:gd name="connsiteX372" fmla="*/ 1184716 w 4011346"/>
                <a:gd name="connsiteY372" fmla="*/ 735336 h 2020169"/>
                <a:gd name="connsiteX373" fmla="*/ 1221425 w 4011346"/>
                <a:gd name="connsiteY373" fmla="*/ 742011 h 2020169"/>
                <a:gd name="connsiteX374" fmla="*/ 1241449 w 4011346"/>
                <a:gd name="connsiteY374" fmla="*/ 765371 h 2020169"/>
                <a:gd name="connsiteX375" fmla="*/ 1258135 w 4011346"/>
                <a:gd name="connsiteY375" fmla="*/ 808755 h 2020169"/>
                <a:gd name="connsiteX376" fmla="*/ 1258135 w 4011346"/>
                <a:gd name="connsiteY376" fmla="*/ 808755 h 2020169"/>
                <a:gd name="connsiteX377" fmla="*/ 1254798 w 4011346"/>
                <a:gd name="connsiteY377" fmla="*/ 842128 h 2020169"/>
                <a:gd name="connsiteX378" fmla="*/ 1274821 w 4011346"/>
                <a:gd name="connsiteY378" fmla="*/ 862151 h 2020169"/>
                <a:gd name="connsiteX379" fmla="*/ 1244786 w 4011346"/>
                <a:gd name="connsiteY379" fmla="*/ 868826 h 2020169"/>
                <a:gd name="connsiteX380" fmla="*/ 1224763 w 4011346"/>
                <a:gd name="connsiteY380" fmla="*/ 828779 h 2020169"/>
                <a:gd name="connsiteX381" fmla="*/ 1224763 w 4011346"/>
                <a:gd name="connsiteY381" fmla="*/ 788732 h 2020169"/>
                <a:gd name="connsiteX382" fmla="*/ 1194727 w 4011346"/>
                <a:gd name="connsiteY382" fmla="*/ 752023 h 2020169"/>
                <a:gd name="connsiteX383" fmla="*/ 1164692 w 4011346"/>
                <a:gd name="connsiteY383" fmla="*/ 795407 h 2020169"/>
                <a:gd name="connsiteX384" fmla="*/ 1178041 w 4011346"/>
                <a:gd name="connsiteY384" fmla="*/ 838790 h 2020169"/>
                <a:gd name="connsiteX385" fmla="*/ 1137995 w 4011346"/>
                <a:gd name="connsiteY385" fmla="*/ 895523 h 2020169"/>
                <a:gd name="connsiteX386" fmla="*/ 1097948 w 4011346"/>
                <a:gd name="connsiteY386" fmla="*/ 952256 h 2020169"/>
                <a:gd name="connsiteX387" fmla="*/ 1007843 w 4011346"/>
                <a:gd name="connsiteY387" fmla="*/ 915547 h 2020169"/>
                <a:gd name="connsiteX388" fmla="*/ 1074587 w 4011346"/>
                <a:gd name="connsiteY388" fmla="*/ 912209 h 2020169"/>
                <a:gd name="connsiteX389" fmla="*/ 1107960 w 4011346"/>
                <a:gd name="connsiteY389" fmla="*/ 848802 h 2020169"/>
                <a:gd name="connsiteX390" fmla="*/ 1121309 w 4011346"/>
                <a:gd name="connsiteY390" fmla="*/ 805418 h 2020169"/>
                <a:gd name="connsiteX391" fmla="*/ 1127983 w 4011346"/>
                <a:gd name="connsiteY391" fmla="*/ 772046 h 2020169"/>
                <a:gd name="connsiteX392" fmla="*/ 1117971 w 4011346"/>
                <a:gd name="connsiteY392" fmla="*/ 755360 h 2020169"/>
                <a:gd name="connsiteX393" fmla="*/ 1114634 w 4011346"/>
                <a:gd name="connsiteY393" fmla="*/ 705301 h 2020169"/>
                <a:gd name="connsiteX394" fmla="*/ 1104622 w 4011346"/>
                <a:gd name="connsiteY394" fmla="*/ 625208 h 2020169"/>
                <a:gd name="connsiteX395" fmla="*/ 1101285 w 4011346"/>
                <a:gd name="connsiteY395" fmla="*/ 565138 h 2020169"/>
                <a:gd name="connsiteX396" fmla="*/ 1124646 w 4011346"/>
                <a:gd name="connsiteY396" fmla="*/ 471696 h 2020169"/>
                <a:gd name="connsiteX397" fmla="*/ 1031203 w 4011346"/>
                <a:gd name="connsiteY397" fmla="*/ 461684 h 2020169"/>
                <a:gd name="connsiteX398" fmla="*/ 1014517 w 4011346"/>
                <a:gd name="connsiteY398" fmla="*/ 518417 h 2020169"/>
                <a:gd name="connsiteX399" fmla="*/ 1024529 w 4011346"/>
                <a:gd name="connsiteY399" fmla="*/ 565138 h 2020169"/>
                <a:gd name="connsiteX400" fmla="*/ 981145 w 4011346"/>
                <a:gd name="connsiteY400" fmla="*/ 618534 h 2020169"/>
                <a:gd name="connsiteX401" fmla="*/ 991157 w 4011346"/>
                <a:gd name="connsiteY401" fmla="*/ 655243 h 2020169"/>
                <a:gd name="connsiteX402" fmla="*/ 981145 w 4011346"/>
                <a:gd name="connsiteY402" fmla="*/ 701964 h 2020169"/>
                <a:gd name="connsiteX403" fmla="*/ 1001168 w 4011346"/>
                <a:gd name="connsiteY403" fmla="*/ 725325 h 2020169"/>
                <a:gd name="connsiteX404" fmla="*/ 1017854 w 4011346"/>
                <a:gd name="connsiteY404" fmla="*/ 772046 h 2020169"/>
                <a:gd name="connsiteX405" fmla="*/ 1047890 w 4011346"/>
                <a:gd name="connsiteY405" fmla="*/ 758697 h 2020169"/>
                <a:gd name="connsiteX406" fmla="*/ 1014517 w 4011346"/>
                <a:gd name="connsiteY406" fmla="*/ 812093 h 2020169"/>
                <a:gd name="connsiteX407" fmla="*/ 957784 w 4011346"/>
                <a:gd name="connsiteY407" fmla="*/ 758697 h 2020169"/>
                <a:gd name="connsiteX408" fmla="*/ 884365 w 4011346"/>
                <a:gd name="connsiteY408" fmla="*/ 721988 h 2020169"/>
                <a:gd name="connsiteX409" fmla="*/ 824295 w 4011346"/>
                <a:gd name="connsiteY409" fmla="*/ 698627 h 2020169"/>
                <a:gd name="connsiteX410" fmla="*/ 810946 w 4011346"/>
                <a:gd name="connsiteY410" fmla="*/ 735336 h 2020169"/>
                <a:gd name="connsiteX411" fmla="*/ 827633 w 4011346"/>
                <a:gd name="connsiteY411" fmla="*/ 772046 h 2020169"/>
                <a:gd name="connsiteX412" fmla="*/ 814284 w 4011346"/>
                <a:gd name="connsiteY412" fmla="*/ 795407 h 2020169"/>
                <a:gd name="connsiteX413" fmla="*/ 800935 w 4011346"/>
                <a:gd name="connsiteY413" fmla="*/ 812093 h 2020169"/>
                <a:gd name="connsiteX414" fmla="*/ 770900 w 4011346"/>
                <a:gd name="connsiteY414" fmla="*/ 755360 h 2020169"/>
                <a:gd name="connsiteX415" fmla="*/ 744202 w 4011346"/>
                <a:gd name="connsiteY415" fmla="*/ 792069 h 2020169"/>
                <a:gd name="connsiteX416" fmla="*/ 707492 w 4011346"/>
                <a:gd name="connsiteY416" fmla="*/ 785395 h 2020169"/>
                <a:gd name="connsiteX417" fmla="*/ 654097 w 4011346"/>
                <a:gd name="connsiteY417" fmla="*/ 822104 h 2020169"/>
                <a:gd name="connsiteX418" fmla="*/ 644085 w 4011346"/>
                <a:gd name="connsiteY418" fmla="*/ 798744 h 2020169"/>
                <a:gd name="connsiteX419" fmla="*/ 654097 w 4011346"/>
                <a:gd name="connsiteY419" fmla="*/ 762034 h 2020169"/>
                <a:gd name="connsiteX420" fmla="*/ 614050 w 4011346"/>
                <a:gd name="connsiteY420" fmla="*/ 798744 h 2020169"/>
                <a:gd name="connsiteX421" fmla="*/ 594027 w 4011346"/>
                <a:gd name="connsiteY421" fmla="*/ 798744 h 2020169"/>
                <a:gd name="connsiteX422" fmla="*/ 533957 w 4011346"/>
                <a:gd name="connsiteY422" fmla="*/ 832116 h 2020169"/>
                <a:gd name="connsiteX423" fmla="*/ 510596 w 4011346"/>
                <a:gd name="connsiteY423" fmla="*/ 855477 h 2020169"/>
                <a:gd name="connsiteX424" fmla="*/ 500584 w 4011346"/>
                <a:gd name="connsiteY424" fmla="*/ 902198 h 2020169"/>
                <a:gd name="connsiteX425" fmla="*/ 450526 w 4011346"/>
                <a:gd name="connsiteY425" fmla="*/ 888849 h 2020169"/>
                <a:gd name="connsiteX426" fmla="*/ 433840 w 4011346"/>
                <a:gd name="connsiteY426" fmla="*/ 852139 h 2020169"/>
                <a:gd name="connsiteX427" fmla="*/ 467212 w 4011346"/>
                <a:gd name="connsiteY427" fmla="*/ 822104 h 2020169"/>
                <a:gd name="connsiteX428" fmla="*/ 453863 w 4011346"/>
                <a:gd name="connsiteY428" fmla="*/ 798744 h 2020169"/>
                <a:gd name="connsiteX429" fmla="*/ 390456 w 4011346"/>
                <a:gd name="connsiteY429" fmla="*/ 768709 h 2020169"/>
                <a:gd name="connsiteX430" fmla="*/ 417154 w 4011346"/>
                <a:gd name="connsiteY430" fmla="*/ 818767 h 2020169"/>
                <a:gd name="connsiteX431" fmla="*/ 407142 w 4011346"/>
                <a:gd name="connsiteY431" fmla="*/ 862151 h 2020169"/>
                <a:gd name="connsiteX432" fmla="*/ 413817 w 4011346"/>
                <a:gd name="connsiteY432" fmla="*/ 898861 h 2020169"/>
                <a:gd name="connsiteX433" fmla="*/ 427165 w 4011346"/>
                <a:gd name="connsiteY433" fmla="*/ 922221 h 2020169"/>
                <a:gd name="connsiteX434" fmla="*/ 413817 w 4011346"/>
                <a:gd name="connsiteY434" fmla="*/ 952256 h 2020169"/>
                <a:gd name="connsiteX435" fmla="*/ 390456 w 4011346"/>
                <a:gd name="connsiteY435" fmla="*/ 928896 h 2020169"/>
                <a:gd name="connsiteX436" fmla="*/ 360421 w 4011346"/>
                <a:gd name="connsiteY436" fmla="*/ 925558 h 2020169"/>
                <a:gd name="connsiteX437" fmla="*/ 333723 w 4011346"/>
                <a:gd name="connsiteY437" fmla="*/ 965605 h 2020169"/>
                <a:gd name="connsiteX438" fmla="*/ 307025 w 4011346"/>
                <a:gd name="connsiteY438" fmla="*/ 985628 h 2020169"/>
                <a:gd name="connsiteX439" fmla="*/ 320374 w 4011346"/>
                <a:gd name="connsiteY439" fmla="*/ 1012326 h 2020169"/>
                <a:gd name="connsiteX440" fmla="*/ 303688 w 4011346"/>
                <a:gd name="connsiteY440" fmla="*/ 1035687 h 2020169"/>
                <a:gd name="connsiteX441" fmla="*/ 233606 w 4011346"/>
                <a:gd name="connsiteY441" fmla="*/ 998977 h 2020169"/>
                <a:gd name="connsiteX442" fmla="*/ 243618 w 4011346"/>
                <a:gd name="connsiteY442" fmla="*/ 1049036 h 2020169"/>
                <a:gd name="connsiteX443" fmla="*/ 263641 w 4011346"/>
                <a:gd name="connsiteY443" fmla="*/ 1069059 h 2020169"/>
                <a:gd name="connsiteX444" fmla="*/ 250292 w 4011346"/>
                <a:gd name="connsiteY444" fmla="*/ 1082408 h 2020169"/>
                <a:gd name="connsiteX445" fmla="*/ 193560 w 4011346"/>
                <a:gd name="connsiteY445" fmla="*/ 1045698 h 2020169"/>
                <a:gd name="connsiteX446" fmla="*/ 170199 w 4011346"/>
                <a:gd name="connsiteY446" fmla="*/ 1005652 h 2020169"/>
                <a:gd name="connsiteX447" fmla="*/ 170199 w 4011346"/>
                <a:gd name="connsiteY447" fmla="*/ 958931 h 2020169"/>
                <a:gd name="connsiteX448" fmla="*/ 133490 w 4011346"/>
                <a:gd name="connsiteY448" fmla="*/ 882174 h 2020169"/>
                <a:gd name="connsiteX449" fmla="*/ 196897 w 4011346"/>
                <a:gd name="connsiteY449" fmla="*/ 912209 h 2020169"/>
                <a:gd name="connsiteX450" fmla="*/ 256967 w 4011346"/>
                <a:gd name="connsiteY450" fmla="*/ 942244 h 2020169"/>
                <a:gd name="connsiteX451" fmla="*/ 293676 w 4011346"/>
                <a:gd name="connsiteY451" fmla="*/ 945582 h 2020169"/>
                <a:gd name="connsiteX452" fmla="*/ 327049 w 4011346"/>
                <a:gd name="connsiteY452" fmla="*/ 915547 h 2020169"/>
                <a:gd name="connsiteX453" fmla="*/ 343735 w 4011346"/>
                <a:gd name="connsiteY453" fmla="*/ 878837 h 2020169"/>
                <a:gd name="connsiteX454" fmla="*/ 333723 w 4011346"/>
                <a:gd name="connsiteY454" fmla="*/ 828779 h 2020169"/>
                <a:gd name="connsiteX455" fmla="*/ 290339 w 4011346"/>
                <a:gd name="connsiteY455" fmla="*/ 808755 h 2020169"/>
                <a:gd name="connsiteX456" fmla="*/ 236944 w 4011346"/>
                <a:gd name="connsiteY456" fmla="*/ 762034 h 2020169"/>
                <a:gd name="connsiteX457" fmla="*/ 133490 w 4011346"/>
                <a:gd name="connsiteY457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32693 w 4011346"/>
                <a:gd name="connsiteY324" fmla="*/ 77154 h 2020169"/>
                <a:gd name="connsiteX325" fmla="*/ 1909833 w 4011346"/>
                <a:gd name="connsiteY325" fmla="*/ 0 h 2020169"/>
                <a:gd name="connsiteX326" fmla="*/ 1877440 w 4011346"/>
                <a:gd name="connsiteY326" fmla="*/ 3067 h 2020169"/>
                <a:gd name="connsiteX327" fmla="*/ 1835474 w 4011346"/>
                <a:gd name="connsiteY327" fmla="*/ 41195 h 2020169"/>
                <a:gd name="connsiteX328" fmla="*/ 1818788 w 4011346"/>
                <a:gd name="connsiteY328" fmla="*/ 81242 h 2020169"/>
                <a:gd name="connsiteX329" fmla="*/ 1838813 w 4011346"/>
                <a:gd name="connsiteY329" fmla="*/ 134636 h 2020169"/>
                <a:gd name="connsiteX330" fmla="*/ 1782079 w 4011346"/>
                <a:gd name="connsiteY330" fmla="*/ 121287 h 2020169"/>
                <a:gd name="connsiteX331" fmla="*/ 1768731 w 4011346"/>
                <a:gd name="connsiteY331" fmla="*/ 168009 h 2020169"/>
                <a:gd name="connsiteX332" fmla="*/ 1705322 w 4011346"/>
                <a:gd name="connsiteY332" fmla="*/ 191369 h 2020169"/>
                <a:gd name="connsiteX333" fmla="*/ 1685300 w 4011346"/>
                <a:gd name="connsiteY333" fmla="*/ 164671 h 2020169"/>
                <a:gd name="connsiteX334" fmla="*/ 1615218 w 4011346"/>
                <a:gd name="connsiteY334" fmla="*/ 168009 h 2020169"/>
                <a:gd name="connsiteX335" fmla="*/ 1638579 w 4011346"/>
                <a:gd name="connsiteY335" fmla="*/ 198044 h 2020169"/>
                <a:gd name="connsiteX336" fmla="*/ 1528449 w 4011346"/>
                <a:gd name="connsiteY336" fmla="*/ 224740 h 2020169"/>
                <a:gd name="connsiteX337" fmla="*/ 1465043 w 4011346"/>
                <a:gd name="connsiteY337" fmla="*/ 308171 h 2020169"/>
                <a:gd name="connsiteX338" fmla="*/ 1448357 w 4011346"/>
                <a:gd name="connsiteY338" fmla="*/ 334869 h 2020169"/>
                <a:gd name="connsiteX339" fmla="*/ 1481729 w 4011346"/>
                <a:gd name="connsiteY339" fmla="*/ 368242 h 2020169"/>
                <a:gd name="connsiteX340" fmla="*/ 1481729 w 4011346"/>
                <a:gd name="connsiteY340" fmla="*/ 398277 h 2020169"/>
                <a:gd name="connsiteX341" fmla="*/ 1458368 w 4011346"/>
                <a:gd name="connsiteY341" fmla="*/ 401614 h 2020169"/>
                <a:gd name="connsiteX342" fmla="*/ 1458368 w 4011346"/>
                <a:gd name="connsiteY342" fmla="*/ 381590 h 2020169"/>
                <a:gd name="connsiteX343" fmla="*/ 1418322 w 4011346"/>
                <a:gd name="connsiteY343" fmla="*/ 391602 h 2020169"/>
                <a:gd name="connsiteX344" fmla="*/ 1368263 w 4011346"/>
                <a:gd name="connsiteY344" fmla="*/ 398277 h 2020169"/>
                <a:gd name="connsiteX345" fmla="*/ 1321542 w 4011346"/>
                <a:gd name="connsiteY345" fmla="*/ 404951 h 2020169"/>
                <a:gd name="connsiteX346" fmla="*/ 1318205 w 4011346"/>
                <a:gd name="connsiteY346" fmla="*/ 491719 h 2020169"/>
                <a:gd name="connsiteX347" fmla="*/ 1358252 w 4011346"/>
                <a:gd name="connsiteY347" fmla="*/ 515080 h 2020169"/>
                <a:gd name="connsiteX348" fmla="*/ 1374938 w 4011346"/>
                <a:gd name="connsiteY348" fmla="*/ 545115 h 2020169"/>
                <a:gd name="connsiteX349" fmla="*/ 1384949 w 4011346"/>
                <a:gd name="connsiteY349" fmla="*/ 568475 h 2020169"/>
                <a:gd name="connsiteX350" fmla="*/ 1394961 w 4011346"/>
                <a:gd name="connsiteY350" fmla="*/ 618534 h 2020169"/>
                <a:gd name="connsiteX351" fmla="*/ 1384949 w 4011346"/>
                <a:gd name="connsiteY351" fmla="*/ 648569 h 2020169"/>
                <a:gd name="connsiteX352" fmla="*/ 1358252 w 4011346"/>
                <a:gd name="connsiteY352" fmla="*/ 615196 h 2020169"/>
                <a:gd name="connsiteX353" fmla="*/ 1361589 w 4011346"/>
                <a:gd name="connsiteY353" fmla="*/ 585161 h 2020169"/>
                <a:gd name="connsiteX354" fmla="*/ 1351577 w 4011346"/>
                <a:gd name="connsiteY354" fmla="*/ 545115 h 2020169"/>
                <a:gd name="connsiteX355" fmla="*/ 1328217 w 4011346"/>
                <a:gd name="connsiteY355" fmla="*/ 551789 h 2020169"/>
                <a:gd name="connsiteX356" fmla="*/ 1281495 w 4011346"/>
                <a:gd name="connsiteY356" fmla="*/ 515080 h 2020169"/>
                <a:gd name="connsiteX357" fmla="*/ 1241449 w 4011346"/>
                <a:gd name="connsiteY357" fmla="*/ 511742 h 2020169"/>
                <a:gd name="connsiteX358" fmla="*/ 1241449 w 4011346"/>
                <a:gd name="connsiteY358" fmla="*/ 558463 h 2020169"/>
                <a:gd name="connsiteX359" fmla="*/ 1201402 w 4011346"/>
                <a:gd name="connsiteY359" fmla="*/ 538440 h 2020169"/>
                <a:gd name="connsiteX360" fmla="*/ 1228100 w 4011346"/>
                <a:gd name="connsiteY360" fmla="*/ 588498 h 2020169"/>
                <a:gd name="connsiteX361" fmla="*/ 1258135 w 4011346"/>
                <a:gd name="connsiteY361" fmla="*/ 598510 h 2020169"/>
                <a:gd name="connsiteX362" fmla="*/ 1258135 w 4011346"/>
                <a:gd name="connsiteY362" fmla="*/ 618534 h 2020169"/>
                <a:gd name="connsiteX363" fmla="*/ 1198065 w 4011346"/>
                <a:gd name="connsiteY363" fmla="*/ 595173 h 2020169"/>
                <a:gd name="connsiteX364" fmla="*/ 1181379 w 4011346"/>
                <a:gd name="connsiteY364" fmla="*/ 595173 h 2020169"/>
                <a:gd name="connsiteX365" fmla="*/ 1178041 w 4011346"/>
                <a:gd name="connsiteY365" fmla="*/ 551789 h 2020169"/>
                <a:gd name="connsiteX366" fmla="*/ 1171367 w 4011346"/>
                <a:gd name="connsiteY366" fmla="*/ 465021 h 2020169"/>
                <a:gd name="connsiteX367" fmla="*/ 1161355 w 4011346"/>
                <a:gd name="connsiteY367" fmla="*/ 535103 h 2020169"/>
                <a:gd name="connsiteX368" fmla="*/ 1137995 w 4011346"/>
                <a:gd name="connsiteY368" fmla="*/ 565138 h 2020169"/>
                <a:gd name="connsiteX369" fmla="*/ 1158018 w 4011346"/>
                <a:gd name="connsiteY369" fmla="*/ 611859 h 2020169"/>
                <a:gd name="connsiteX370" fmla="*/ 1158018 w 4011346"/>
                <a:gd name="connsiteY370" fmla="*/ 645231 h 2020169"/>
                <a:gd name="connsiteX371" fmla="*/ 1141332 w 4011346"/>
                <a:gd name="connsiteY371" fmla="*/ 695290 h 2020169"/>
                <a:gd name="connsiteX372" fmla="*/ 1154681 w 4011346"/>
                <a:gd name="connsiteY372" fmla="*/ 728662 h 2020169"/>
                <a:gd name="connsiteX373" fmla="*/ 1184716 w 4011346"/>
                <a:gd name="connsiteY373" fmla="*/ 735336 h 2020169"/>
                <a:gd name="connsiteX374" fmla="*/ 1221425 w 4011346"/>
                <a:gd name="connsiteY374" fmla="*/ 742011 h 2020169"/>
                <a:gd name="connsiteX375" fmla="*/ 1241449 w 4011346"/>
                <a:gd name="connsiteY375" fmla="*/ 765371 h 2020169"/>
                <a:gd name="connsiteX376" fmla="*/ 1258135 w 4011346"/>
                <a:gd name="connsiteY376" fmla="*/ 808755 h 2020169"/>
                <a:gd name="connsiteX377" fmla="*/ 1258135 w 4011346"/>
                <a:gd name="connsiteY377" fmla="*/ 808755 h 2020169"/>
                <a:gd name="connsiteX378" fmla="*/ 1254798 w 4011346"/>
                <a:gd name="connsiteY378" fmla="*/ 842128 h 2020169"/>
                <a:gd name="connsiteX379" fmla="*/ 1274821 w 4011346"/>
                <a:gd name="connsiteY379" fmla="*/ 862151 h 2020169"/>
                <a:gd name="connsiteX380" fmla="*/ 1244786 w 4011346"/>
                <a:gd name="connsiteY380" fmla="*/ 868826 h 2020169"/>
                <a:gd name="connsiteX381" fmla="*/ 1224763 w 4011346"/>
                <a:gd name="connsiteY381" fmla="*/ 828779 h 2020169"/>
                <a:gd name="connsiteX382" fmla="*/ 1224763 w 4011346"/>
                <a:gd name="connsiteY382" fmla="*/ 788732 h 2020169"/>
                <a:gd name="connsiteX383" fmla="*/ 1194727 w 4011346"/>
                <a:gd name="connsiteY383" fmla="*/ 752023 h 2020169"/>
                <a:gd name="connsiteX384" fmla="*/ 1164692 w 4011346"/>
                <a:gd name="connsiteY384" fmla="*/ 795407 h 2020169"/>
                <a:gd name="connsiteX385" fmla="*/ 1178041 w 4011346"/>
                <a:gd name="connsiteY385" fmla="*/ 838790 h 2020169"/>
                <a:gd name="connsiteX386" fmla="*/ 1137995 w 4011346"/>
                <a:gd name="connsiteY386" fmla="*/ 895523 h 2020169"/>
                <a:gd name="connsiteX387" fmla="*/ 1097948 w 4011346"/>
                <a:gd name="connsiteY387" fmla="*/ 952256 h 2020169"/>
                <a:gd name="connsiteX388" fmla="*/ 1007843 w 4011346"/>
                <a:gd name="connsiteY388" fmla="*/ 915547 h 2020169"/>
                <a:gd name="connsiteX389" fmla="*/ 1074587 w 4011346"/>
                <a:gd name="connsiteY389" fmla="*/ 912209 h 2020169"/>
                <a:gd name="connsiteX390" fmla="*/ 1107960 w 4011346"/>
                <a:gd name="connsiteY390" fmla="*/ 848802 h 2020169"/>
                <a:gd name="connsiteX391" fmla="*/ 1121309 w 4011346"/>
                <a:gd name="connsiteY391" fmla="*/ 805418 h 2020169"/>
                <a:gd name="connsiteX392" fmla="*/ 1127983 w 4011346"/>
                <a:gd name="connsiteY392" fmla="*/ 772046 h 2020169"/>
                <a:gd name="connsiteX393" fmla="*/ 1117971 w 4011346"/>
                <a:gd name="connsiteY393" fmla="*/ 755360 h 2020169"/>
                <a:gd name="connsiteX394" fmla="*/ 1114634 w 4011346"/>
                <a:gd name="connsiteY394" fmla="*/ 705301 h 2020169"/>
                <a:gd name="connsiteX395" fmla="*/ 1104622 w 4011346"/>
                <a:gd name="connsiteY395" fmla="*/ 625208 h 2020169"/>
                <a:gd name="connsiteX396" fmla="*/ 1101285 w 4011346"/>
                <a:gd name="connsiteY396" fmla="*/ 565138 h 2020169"/>
                <a:gd name="connsiteX397" fmla="*/ 1124646 w 4011346"/>
                <a:gd name="connsiteY397" fmla="*/ 471696 h 2020169"/>
                <a:gd name="connsiteX398" fmla="*/ 1031203 w 4011346"/>
                <a:gd name="connsiteY398" fmla="*/ 461684 h 2020169"/>
                <a:gd name="connsiteX399" fmla="*/ 1014517 w 4011346"/>
                <a:gd name="connsiteY399" fmla="*/ 518417 h 2020169"/>
                <a:gd name="connsiteX400" fmla="*/ 1024529 w 4011346"/>
                <a:gd name="connsiteY400" fmla="*/ 565138 h 2020169"/>
                <a:gd name="connsiteX401" fmla="*/ 981145 w 4011346"/>
                <a:gd name="connsiteY401" fmla="*/ 618534 h 2020169"/>
                <a:gd name="connsiteX402" fmla="*/ 991157 w 4011346"/>
                <a:gd name="connsiteY402" fmla="*/ 655243 h 2020169"/>
                <a:gd name="connsiteX403" fmla="*/ 981145 w 4011346"/>
                <a:gd name="connsiteY403" fmla="*/ 701964 h 2020169"/>
                <a:gd name="connsiteX404" fmla="*/ 1001168 w 4011346"/>
                <a:gd name="connsiteY404" fmla="*/ 725325 h 2020169"/>
                <a:gd name="connsiteX405" fmla="*/ 1017854 w 4011346"/>
                <a:gd name="connsiteY405" fmla="*/ 772046 h 2020169"/>
                <a:gd name="connsiteX406" fmla="*/ 1047890 w 4011346"/>
                <a:gd name="connsiteY406" fmla="*/ 758697 h 2020169"/>
                <a:gd name="connsiteX407" fmla="*/ 1014517 w 4011346"/>
                <a:gd name="connsiteY407" fmla="*/ 812093 h 2020169"/>
                <a:gd name="connsiteX408" fmla="*/ 957784 w 4011346"/>
                <a:gd name="connsiteY408" fmla="*/ 758697 h 2020169"/>
                <a:gd name="connsiteX409" fmla="*/ 884365 w 4011346"/>
                <a:gd name="connsiteY409" fmla="*/ 721988 h 2020169"/>
                <a:gd name="connsiteX410" fmla="*/ 824295 w 4011346"/>
                <a:gd name="connsiteY410" fmla="*/ 698627 h 2020169"/>
                <a:gd name="connsiteX411" fmla="*/ 810946 w 4011346"/>
                <a:gd name="connsiteY411" fmla="*/ 735336 h 2020169"/>
                <a:gd name="connsiteX412" fmla="*/ 827633 w 4011346"/>
                <a:gd name="connsiteY412" fmla="*/ 772046 h 2020169"/>
                <a:gd name="connsiteX413" fmla="*/ 814284 w 4011346"/>
                <a:gd name="connsiteY413" fmla="*/ 795407 h 2020169"/>
                <a:gd name="connsiteX414" fmla="*/ 800935 w 4011346"/>
                <a:gd name="connsiteY414" fmla="*/ 812093 h 2020169"/>
                <a:gd name="connsiteX415" fmla="*/ 770900 w 4011346"/>
                <a:gd name="connsiteY415" fmla="*/ 755360 h 2020169"/>
                <a:gd name="connsiteX416" fmla="*/ 744202 w 4011346"/>
                <a:gd name="connsiteY416" fmla="*/ 792069 h 2020169"/>
                <a:gd name="connsiteX417" fmla="*/ 707492 w 4011346"/>
                <a:gd name="connsiteY417" fmla="*/ 785395 h 2020169"/>
                <a:gd name="connsiteX418" fmla="*/ 654097 w 4011346"/>
                <a:gd name="connsiteY418" fmla="*/ 822104 h 2020169"/>
                <a:gd name="connsiteX419" fmla="*/ 644085 w 4011346"/>
                <a:gd name="connsiteY419" fmla="*/ 798744 h 2020169"/>
                <a:gd name="connsiteX420" fmla="*/ 654097 w 4011346"/>
                <a:gd name="connsiteY420" fmla="*/ 762034 h 2020169"/>
                <a:gd name="connsiteX421" fmla="*/ 614050 w 4011346"/>
                <a:gd name="connsiteY421" fmla="*/ 798744 h 2020169"/>
                <a:gd name="connsiteX422" fmla="*/ 594027 w 4011346"/>
                <a:gd name="connsiteY422" fmla="*/ 798744 h 2020169"/>
                <a:gd name="connsiteX423" fmla="*/ 533957 w 4011346"/>
                <a:gd name="connsiteY423" fmla="*/ 832116 h 2020169"/>
                <a:gd name="connsiteX424" fmla="*/ 510596 w 4011346"/>
                <a:gd name="connsiteY424" fmla="*/ 855477 h 2020169"/>
                <a:gd name="connsiteX425" fmla="*/ 500584 w 4011346"/>
                <a:gd name="connsiteY425" fmla="*/ 902198 h 2020169"/>
                <a:gd name="connsiteX426" fmla="*/ 450526 w 4011346"/>
                <a:gd name="connsiteY426" fmla="*/ 888849 h 2020169"/>
                <a:gd name="connsiteX427" fmla="*/ 433840 w 4011346"/>
                <a:gd name="connsiteY427" fmla="*/ 852139 h 2020169"/>
                <a:gd name="connsiteX428" fmla="*/ 467212 w 4011346"/>
                <a:gd name="connsiteY428" fmla="*/ 822104 h 2020169"/>
                <a:gd name="connsiteX429" fmla="*/ 453863 w 4011346"/>
                <a:gd name="connsiteY429" fmla="*/ 798744 h 2020169"/>
                <a:gd name="connsiteX430" fmla="*/ 390456 w 4011346"/>
                <a:gd name="connsiteY430" fmla="*/ 768709 h 2020169"/>
                <a:gd name="connsiteX431" fmla="*/ 417154 w 4011346"/>
                <a:gd name="connsiteY431" fmla="*/ 818767 h 2020169"/>
                <a:gd name="connsiteX432" fmla="*/ 407142 w 4011346"/>
                <a:gd name="connsiteY432" fmla="*/ 862151 h 2020169"/>
                <a:gd name="connsiteX433" fmla="*/ 413817 w 4011346"/>
                <a:gd name="connsiteY433" fmla="*/ 898861 h 2020169"/>
                <a:gd name="connsiteX434" fmla="*/ 427165 w 4011346"/>
                <a:gd name="connsiteY434" fmla="*/ 922221 h 2020169"/>
                <a:gd name="connsiteX435" fmla="*/ 413817 w 4011346"/>
                <a:gd name="connsiteY435" fmla="*/ 952256 h 2020169"/>
                <a:gd name="connsiteX436" fmla="*/ 390456 w 4011346"/>
                <a:gd name="connsiteY436" fmla="*/ 928896 h 2020169"/>
                <a:gd name="connsiteX437" fmla="*/ 360421 w 4011346"/>
                <a:gd name="connsiteY437" fmla="*/ 925558 h 2020169"/>
                <a:gd name="connsiteX438" fmla="*/ 333723 w 4011346"/>
                <a:gd name="connsiteY438" fmla="*/ 965605 h 2020169"/>
                <a:gd name="connsiteX439" fmla="*/ 307025 w 4011346"/>
                <a:gd name="connsiteY439" fmla="*/ 985628 h 2020169"/>
                <a:gd name="connsiteX440" fmla="*/ 320374 w 4011346"/>
                <a:gd name="connsiteY440" fmla="*/ 1012326 h 2020169"/>
                <a:gd name="connsiteX441" fmla="*/ 303688 w 4011346"/>
                <a:gd name="connsiteY441" fmla="*/ 1035687 h 2020169"/>
                <a:gd name="connsiteX442" fmla="*/ 233606 w 4011346"/>
                <a:gd name="connsiteY442" fmla="*/ 998977 h 2020169"/>
                <a:gd name="connsiteX443" fmla="*/ 243618 w 4011346"/>
                <a:gd name="connsiteY443" fmla="*/ 1049036 h 2020169"/>
                <a:gd name="connsiteX444" fmla="*/ 263641 w 4011346"/>
                <a:gd name="connsiteY444" fmla="*/ 1069059 h 2020169"/>
                <a:gd name="connsiteX445" fmla="*/ 250292 w 4011346"/>
                <a:gd name="connsiteY445" fmla="*/ 1082408 h 2020169"/>
                <a:gd name="connsiteX446" fmla="*/ 193560 w 4011346"/>
                <a:gd name="connsiteY446" fmla="*/ 1045698 h 2020169"/>
                <a:gd name="connsiteX447" fmla="*/ 170199 w 4011346"/>
                <a:gd name="connsiteY447" fmla="*/ 1005652 h 2020169"/>
                <a:gd name="connsiteX448" fmla="*/ 170199 w 4011346"/>
                <a:gd name="connsiteY448" fmla="*/ 958931 h 2020169"/>
                <a:gd name="connsiteX449" fmla="*/ 133490 w 4011346"/>
                <a:gd name="connsiteY449" fmla="*/ 882174 h 2020169"/>
                <a:gd name="connsiteX450" fmla="*/ 196897 w 4011346"/>
                <a:gd name="connsiteY450" fmla="*/ 912209 h 2020169"/>
                <a:gd name="connsiteX451" fmla="*/ 256967 w 4011346"/>
                <a:gd name="connsiteY451" fmla="*/ 942244 h 2020169"/>
                <a:gd name="connsiteX452" fmla="*/ 293676 w 4011346"/>
                <a:gd name="connsiteY452" fmla="*/ 945582 h 2020169"/>
                <a:gd name="connsiteX453" fmla="*/ 327049 w 4011346"/>
                <a:gd name="connsiteY453" fmla="*/ 915547 h 2020169"/>
                <a:gd name="connsiteX454" fmla="*/ 343735 w 4011346"/>
                <a:gd name="connsiteY454" fmla="*/ 878837 h 2020169"/>
                <a:gd name="connsiteX455" fmla="*/ 333723 w 4011346"/>
                <a:gd name="connsiteY455" fmla="*/ 828779 h 2020169"/>
                <a:gd name="connsiteX456" fmla="*/ 290339 w 4011346"/>
                <a:gd name="connsiteY456" fmla="*/ 808755 h 2020169"/>
                <a:gd name="connsiteX457" fmla="*/ 236944 w 4011346"/>
                <a:gd name="connsiteY457" fmla="*/ 762034 h 2020169"/>
                <a:gd name="connsiteX458" fmla="*/ 133490 w 4011346"/>
                <a:gd name="connsiteY458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38408 w 4011346"/>
                <a:gd name="connsiteY324" fmla="*/ 28576 h 2020169"/>
                <a:gd name="connsiteX325" fmla="*/ 1909833 w 4011346"/>
                <a:gd name="connsiteY325" fmla="*/ 0 h 2020169"/>
                <a:gd name="connsiteX326" fmla="*/ 1877440 w 4011346"/>
                <a:gd name="connsiteY326" fmla="*/ 3067 h 2020169"/>
                <a:gd name="connsiteX327" fmla="*/ 1835474 w 4011346"/>
                <a:gd name="connsiteY327" fmla="*/ 41195 h 2020169"/>
                <a:gd name="connsiteX328" fmla="*/ 1818788 w 4011346"/>
                <a:gd name="connsiteY328" fmla="*/ 81242 h 2020169"/>
                <a:gd name="connsiteX329" fmla="*/ 1838813 w 4011346"/>
                <a:gd name="connsiteY329" fmla="*/ 134636 h 2020169"/>
                <a:gd name="connsiteX330" fmla="*/ 1782079 w 4011346"/>
                <a:gd name="connsiteY330" fmla="*/ 121287 h 2020169"/>
                <a:gd name="connsiteX331" fmla="*/ 1768731 w 4011346"/>
                <a:gd name="connsiteY331" fmla="*/ 168009 h 2020169"/>
                <a:gd name="connsiteX332" fmla="*/ 1705322 w 4011346"/>
                <a:gd name="connsiteY332" fmla="*/ 191369 h 2020169"/>
                <a:gd name="connsiteX333" fmla="*/ 1685300 w 4011346"/>
                <a:gd name="connsiteY333" fmla="*/ 164671 h 2020169"/>
                <a:gd name="connsiteX334" fmla="*/ 1615218 w 4011346"/>
                <a:gd name="connsiteY334" fmla="*/ 168009 h 2020169"/>
                <a:gd name="connsiteX335" fmla="*/ 1638579 w 4011346"/>
                <a:gd name="connsiteY335" fmla="*/ 198044 h 2020169"/>
                <a:gd name="connsiteX336" fmla="*/ 1528449 w 4011346"/>
                <a:gd name="connsiteY336" fmla="*/ 224740 h 2020169"/>
                <a:gd name="connsiteX337" fmla="*/ 1465043 w 4011346"/>
                <a:gd name="connsiteY337" fmla="*/ 308171 h 2020169"/>
                <a:gd name="connsiteX338" fmla="*/ 1448357 w 4011346"/>
                <a:gd name="connsiteY338" fmla="*/ 334869 h 2020169"/>
                <a:gd name="connsiteX339" fmla="*/ 1481729 w 4011346"/>
                <a:gd name="connsiteY339" fmla="*/ 368242 h 2020169"/>
                <a:gd name="connsiteX340" fmla="*/ 1481729 w 4011346"/>
                <a:gd name="connsiteY340" fmla="*/ 398277 h 2020169"/>
                <a:gd name="connsiteX341" fmla="*/ 1458368 w 4011346"/>
                <a:gd name="connsiteY341" fmla="*/ 401614 h 2020169"/>
                <a:gd name="connsiteX342" fmla="*/ 1458368 w 4011346"/>
                <a:gd name="connsiteY342" fmla="*/ 381590 h 2020169"/>
                <a:gd name="connsiteX343" fmla="*/ 1418322 w 4011346"/>
                <a:gd name="connsiteY343" fmla="*/ 391602 h 2020169"/>
                <a:gd name="connsiteX344" fmla="*/ 1368263 w 4011346"/>
                <a:gd name="connsiteY344" fmla="*/ 398277 h 2020169"/>
                <a:gd name="connsiteX345" fmla="*/ 1321542 w 4011346"/>
                <a:gd name="connsiteY345" fmla="*/ 404951 h 2020169"/>
                <a:gd name="connsiteX346" fmla="*/ 1318205 w 4011346"/>
                <a:gd name="connsiteY346" fmla="*/ 491719 h 2020169"/>
                <a:gd name="connsiteX347" fmla="*/ 1358252 w 4011346"/>
                <a:gd name="connsiteY347" fmla="*/ 515080 h 2020169"/>
                <a:gd name="connsiteX348" fmla="*/ 1374938 w 4011346"/>
                <a:gd name="connsiteY348" fmla="*/ 545115 h 2020169"/>
                <a:gd name="connsiteX349" fmla="*/ 1384949 w 4011346"/>
                <a:gd name="connsiteY349" fmla="*/ 568475 h 2020169"/>
                <a:gd name="connsiteX350" fmla="*/ 1394961 w 4011346"/>
                <a:gd name="connsiteY350" fmla="*/ 618534 h 2020169"/>
                <a:gd name="connsiteX351" fmla="*/ 1384949 w 4011346"/>
                <a:gd name="connsiteY351" fmla="*/ 648569 h 2020169"/>
                <a:gd name="connsiteX352" fmla="*/ 1358252 w 4011346"/>
                <a:gd name="connsiteY352" fmla="*/ 615196 h 2020169"/>
                <a:gd name="connsiteX353" fmla="*/ 1361589 w 4011346"/>
                <a:gd name="connsiteY353" fmla="*/ 585161 h 2020169"/>
                <a:gd name="connsiteX354" fmla="*/ 1351577 w 4011346"/>
                <a:gd name="connsiteY354" fmla="*/ 545115 h 2020169"/>
                <a:gd name="connsiteX355" fmla="*/ 1328217 w 4011346"/>
                <a:gd name="connsiteY355" fmla="*/ 551789 h 2020169"/>
                <a:gd name="connsiteX356" fmla="*/ 1281495 w 4011346"/>
                <a:gd name="connsiteY356" fmla="*/ 515080 h 2020169"/>
                <a:gd name="connsiteX357" fmla="*/ 1241449 w 4011346"/>
                <a:gd name="connsiteY357" fmla="*/ 511742 h 2020169"/>
                <a:gd name="connsiteX358" fmla="*/ 1241449 w 4011346"/>
                <a:gd name="connsiteY358" fmla="*/ 558463 h 2020169"/>
                <a:gd name="connsiteX359" fmla="*/ 1201402 w 4011346"/>
                <a:gd name="connsiteY359" fmla="*/ 538440 h 2020169"/>
                <a:gd name="connsiteX360" fmla="*/ 1228100 w 4011346"/>
                <a:gd name="connsiteY360" fmla="*/ 588498 h 2020169"/>
                <a:gd name="connsiteX361" fmla="*/ 1258135 w 4011346"/>
                <a:gd name="connsiteY361" fmla="*/ 598510 h 2020169"/>
                <a:gd name="connsiteX362" fmla="*/ 1258135 w 4011346"/>
                <a:gd name="connsiteY362" fmla="*/ 618534 h 2020169"/>
                <a:gd name="connsiteX363" fmla="*/ 1198065 w 4011346"/>
                <a:gd name="connsiteY363" fmla="*/ 595173 h 2020169"/>
                <a:gd name="connsiteX364" fmla="*/ 1181379 w 4011346"/>
                <a:gd name="connsiteY364" fmla="*/ 595173 h 2020169"/>
                <a:gd name="connsiteX365" fmla="*/ 1178041 w 4011346"/>
                <a:gd name="connsiteY365" fmla="*/ 551789 h 2020169"/>
                <a:gd name="connsiteX366" fmla="*/ 1171367 w 4011346"/>
                <a:gd name="connsiteY366" fmla="*/ 465021 h 2020169"/>
                <a:gd name="connsiteX367" fmla="*/ 1161355 w 4011346"/>
                <a:gd name="connsiteY367" fmla="*/ 535103 h 2020169"/>
                <a:gd name="connsiteX368" fmla="*/ 1137995 w 4011346"/>
                <a:gd name="connsiteY368" fmla="*/ 565138 h 2020169"/>
                <a:gd name="connsiteX369" fmla="*/ 1158018 w 4011346"/>
                <a:gd name="connsiteY369" fmla="*/ 611859 h 2020169"/>
                <a:gd name="connsiteX370" fmla="*/ 1158018 w 4011346"/>
                <a:gd name="connsiteY370" fmla="*/ 645231 h 2020169"/>
                <a:gd name="connsiteX371" fmla="*/ 1141332 w 4011346"/>
                <a:gd name="connsiteY371" fmla="*/ 695290 h 2020169"/>
                <a:gd name="connsiteX372" fmla="*/ 1154681 w 4011346"/>
                <a:gd name="connsiteY372" fmla="*/ 728662 h 2020169"/>
                <a:gd name="connsiteX373" fmla="*/ 1184716 w 4011346"/>
                <a:gd name="connsiteY373" fmla="*/ 735336 h 2020169"/>
                <a:gd name="connsiteX374" fmla="*/ 1221425 w 4011346"/>
                <a:gd name="connsiteY374" fmla="*/ 742011 h 2020169"/>
                <a:gd name="connsiteX375" fmla="*/ 1241449 w 4011346"/>
                <a:gd name="connsiteY375" fmla="*/ 765371 h 2020169"/>
                <a:gd name="connsiteX376" fmla="*/ 1258135 w 4011346"/>
                <a:gd name="connsiteY376" fmla="*/ 808755 h 2020169"/>
                <a:gd name="connsiteX377" fmla="*/ 1258135 w 4011346"/>
                <a:gd name="connsiteY377" fmla="*/ 808755 h 2020169"/>
                <a:gd name="connsiteX378" fmla="*/ 1254798 w 4011346"/>
                <a:gd name="connsiteY378" fmla="*/ 842128 h 2020169"/>
                <a:gd name="connsiteX379" fmla="*/ 1274821 w 4011346"/>
                <a:gd name="connsiteY379" fmla="*/ 862151 h 2020169"/>
                <a:gd name="connsiteX380" fmla="*/ 1244786 w 4011346"/>
                <a:gd name="connsiteY380" fmla="*/ 868826 h 2020169"/>
                <a:gd name="connsiteX381" fmla="*/ 1224763 w 4011346"/>
                <a:gd name="connsiteY381" fmla="*/ 828779 h 2020169"/>
                <a:gd name="connsiteX382" fmla="*/ 1224763 w 4011346"/>
                <a:gd name="connsiteY382" fmla="*/ 788732 h 2020169"/>
                <a:gd name="connsiteX383" fmla="*/ 1194727 w 4011346"/>
                <a:gd name="connsiteY383" fmla="*/ 752023 h 2020169"/>
                <a:gd name="connsiteX384" fmla="*/ 1164692 w 4011346"/>
                <a:gd name="connsiteY384" fmla="*/ 795407 h 2020169"/>
                <a:gd name="connsiteX385" fmla="*/ 1178041 w 4011346"/>
                <a:gd name="connsiteY385" fmla="*/ 838790 h 2020169"/>
                <a:gd name="connsiteX386" fmla="*/ 1137995 w 4011346"/>
                <a:gd name="connsiteY386" fmla="*/ 895523 h 2020169"/>
                <a:gd name="connsiteX387" fmla="*/ 1097948 w 4011346"/>
                <a:gd name="connsiteY387" fmla="*/ 952256 h 2020169"/>
                <a:gd name="connsiteX388" fmla="*/ 1007843 w 4011346"/>
                <a:gd name="connsiteY388" fmla="*/ 915547 h 2020169"/>
                <a:gd name="connsiteX389" fmla="*/ 1074587 w 4011346"/>
                <a:gd name="connsiteY389" fmla="*/ 912209 h 2020169"/>
                <a:gd name="connsiteX390" fmla="*/ 1107960 w 4011346"/>
                <a:gd name="connsiteY390" fmla="*/ 848802 h 2020169"/>
                <a:gd name="connsiteX391" fmla="*/ 1121309 w 4011346"/>
                <a:gd name="connsiteY391" fmla="*/ 805418 h 2020169"/>
                <a:gd name="connsiteX392" fmla="*/ 1127983 w 4011346"/>
                <a:gd name="connsiteY392" fmla="*/ 772046 h 2020169"/>
                <a:gd name="connsiteX393" fmla="*/ 1117971 w 4011346"/>
                <a:gd name="connsiteY393" fmla="*/ 755360 h 2020169"/>
                <a:gd name="connsiteX394" fmla="*/ 1114634 w 4011346"/>
                <a:gd name="connsiteY394" fmla="*/ 705301 h 2020169"/>
                <a:gd name="connsiteX395" fmla="*/ 1104622 w 4011346"/>
                <a:gd name="connsiteY395" fmla="*/ 625208 h 2020169"/>
                <a:gd name="connsiteX396" fmla="*/ 1101285 w 4011346"/>
                <a:gd name="connsiteY396" fmla="*/ 565138 h 2020169"/>
                <a:gd name="connsiteX397" fmla="*/ 1124646 w 4011346"/>
                <a:gd name="connsiteY397" fmla="*/ 471696 h 2020169"/>
                <a:gd name="connsiteX398" fmla="*/ 1031203 w 4011346"/>
                <a:gd name="connsiteY398" fmla="*/ 461684 h 2020169"/>
                <a:gd name="connsiteX399" fmla="*/ 1014517 w 4011346"/>
                <a:gd name="connsiteY399" fmla="*/ 518417 h 2020169"/>
                <a:gd name="connsiteX400" fmla="*/ 1024529 w 4011346"/>
                <a:gd name="connsiteY400" fmla="*/ 565138 h 2020169"/>
                <a:gd name="connsiteX401" fmla="*/ 981145 w 4011346"/>
                <a:gd name="connsiteY401" fmla="*/ 618534 h 2020169"/>
                <a:gd name="connsiteX402" fmla="*/ 991157 w 4011346"/>
                <a:gd name="connsiteY402" fmla="*/ 655243 h 2020169"/>
                <a:gd name="connsiteX403" fmla="*/ 981145 w 4011346"/>
                <a:gd name="connsiteY403" fmla="*/ 701964 h 2020169"/>
                <a:gd name="connsiteX404" fmla="*/ 1001168 w 4011346"/>
                <a:gd name="connsiteY404" fmla="*/ 725325 h 2020169"/>
                <a:gd name="connsiteX405" fmla="*/ 1017854 w 4011346"/>
                <a:gd name="connsiteY405" fmla="*/ 772046 h 2020169"/>
                <a:gd name="connsiteX406" fmla="*/ 1047890 w 4011346"/>
                <a:gd name="connsiteY406" fmla="*/ 758697 h 2020169"/>
                <a:gd name="connsiteX407" fmla="*/ 1014517 w 4011346"/>
                <a:gd name="connsiteY407" fmla="*/ 812093 h 2020169"/>
                <a:gd name="connsiteX408" fmla="*/ 957784 w 4011346"/>
                <a:gd name="connsiteY408" fmla="*/ 758697 h 2020169"/>
                <a:gd name="connsiteX409" fmla="*/ 884365 w 4011346"/>
                <a:gd name="connsiteY409" fmla="*/ 721988 h 2020169"/>
                <a:gd name="connsiteX410" fmla="*/ 824295 w 4011346"/>
                <a:gd name="connsiteY410" fmla="*/ 698627 h 2020169"/>
                <a:gd name="connsiteX411" fmla="*/ 810946 w 4011346"/>
                <a:gd name="connsiteY411" fmla="*/ 735336 h 2020169"/>
                <a:gd name="connsiteX412" fmla="*/ 827633 w 4011346"/>
                <a:gd name="connsiteY412" fmla="*/ 772046 h 2020169"/>
                <a:gd name="connsiteX413" fmla="*/ 814284 w 4011346"/>
                <a:gd name="connsiteY413" fmla="*/ 795407 h 2020169"/>
                <a:gd name="connsiteX414" fmla="*/ 800935 w 4011346"/>
                <a:gd name="connsiteY414" fmla="*/ 812093 h 2020169"/>
                <a:gd name="connsiteX415" fmla="*/ 770900 w 4011346"/>
                <a:gd name="connsiteY415" fmla="*/ 755360 h 2020169"/>
                <a:gd name="connsiteX416" fmla="*/ 744202 w 4011346"/>
                <a:gd name="connsiteY416" fmla="*/ 792069 h 2020169"/>
                <a:gd name="connsiteX417" fmla="*/ 707492 w 4011346"/>
                <a:gd name="connsiteY417" fmla="*/ 785395 h 2020169"/>
                <a:gd name="connsiteX418" fmla="*/ 654097 w 4011346"/>
                <a:gd name="connsiteY418" fmla="*/ 822104 h 2020169"/>
                <a:gd name="connsiteX419" fmla="*/ 644085 w 4011346"/>
                <a:gd name="connsiteY419" fmla="*/ 798744 h 2020169"/>
                <a:gd name="connsiteX420" fmla="*/ 654097 w 4011346"/>
                <a:gd name="connsiteY420" fmla="*/ 762034 h 2020169"/>
                <a:gd name="connsiteX421" fmla="*/ 614050 w 4011346"/>
                <a:gd name="connsiteY421" fmla="*/ 798744 h 2020169"/>
                <a:gd name="connsiteX422" fmla="*/ 594027 w 4011346"/>
                <a:gd name="connsiteY422" fmla="*/ 798744 h 2020169"/>
                <a:gd name="connsiteX423" fmla="*/ 533957 w 4011346"/>
                <a:gd name="connsiteY423" fmla="*/ 832116 h 2020169"/>
                <a:gd name="connsiteX424" fmla="*/ 510596 w 4011346"/>
                <a:gd name="connsiteY424" fmla="*/ 855477 h 2020169"/>
                <a:gd name="connsiteX425" fmla="*/ 500584 w 4011346"/>
                <a:gd name="connsiteY425" fmla="*/ 902198 h 2020169"/>
                <a:gd name="connsiteX426" fmla="*/ 450526 w 4011346"/>
                <a:gd name="connsiteY426" fmla="*/ 888849 h 2020169"/>
                <a:gd name="connsiteX427" fmla="*/ 433840 w 4011346"/>
                <a:gd name="connsiteY427" fmla="*/ 852139 h 2020169"/>
                <a:gd name="connsiteX428" fmla="*/ 467212 w 4011346"/>
                <a:gd name="connsiteY428" fmla="*/ 822104 h 2020169"/>
                <a:gd name="connsiteX429" fmla="*/ 453863 w 4011346"/>
                <a:gd name="connsiteY429" fmla="*/ 798744 h 2020169"/>
                <a:gd name="connsiteX430" fmla="*/ 390456 w 4011346"/>
                <a:gd name="connsiteY430" fmla="*/ 768709 h 2020169"/>
                <a:gd name="connsiteX431" fmla="*/ 417154 w 4011346"/>
                <a:gd name="connsiteY431" fmla="*/ 818767 h 2020169"/>
                <a:gd name="connsiteX432" fmla="*/ 407142 w 4011346"/>
                <a:gd name="connsiteY432" fmla="*/ 862151 h 2020169"/>
                <a:gd name="connsiteX433" fmla="*/ 413817 w 4011346"/>
                <a:gd name="connsiteY433" fmla="*/ 898861 h 2020169"/>
                <a:gd name="connsiteX434" fmla="*/ 427165 w 4011346"/>
                <a:gd name="connsiteY434" fmla="*/ 922221 h 2020169"/>
                <a:gd name="connsiteX435" fmla="*/ 413817 w 4011346"/>
                <a:gd name="connsiteY435" fmla="*/ 952256 h 2020169"/>
                <a:gd name="connsiteX436" fmla="*/ 390456 w 4011346"/>
                <a:gd name="connsiteY436" fmla="*/ 928896 h 2020169"/>
                <a:gd name="connsiteX437" fmla="*/ 360421 w 4011346"/>
                <a:gd name="connsiteY437" fmla="*/ 925558 h 2020169"/>
                <a:gd name="connsiteX438" fmla="*/ 333723 w 4011346"/>
                <a:gd name="connsiteY438" fmla="*/ 965605 h 2020169"/>
                <a:gd name="connsiteX439" fmla="*/ 307025 w 4011346"/>
                <a:gd name="connsiteY439" fmla="*/ 985628 h 2020169"/>
                <a:gd name="connsiteX440" fmla="*/ 320374 w 4011346"/>
                <a:gd name="connsiteY440" fmla="*/ 1012326 h 2020169"/>
                <a:gd name="connsiteX441" fmla="*/ 303688 w 4011346"/>
                <a:gd name="connsiteY441" fmla="*/ 1035687 h 2020169"/>
                <a:gd name="connsiteX442" fmla="*/ 233606 w 4011346"/>
                <a:gd name="connsiteY442" fmla="*/ 998977 h 2020169"/>
                <a:gd name="connsiteX443" fmla="*/ 243618 w 4011346"/>
                <a:gd name="connsiteY443" fmla="*/ 1049036 h 2020169"/>
                <a:gd name="connsiteX444" fmla="*/ 263641 w 4011346"/>
                <a:gd name="connsiteY444" fmla="*/ 1069059 h 2020169"/>
                <a:gd name="connsiteX445" fmla="*/ 250292 w 4011346"/>
                <a:gd name="connsiteY445" fmla="*/ 1082408 h 2020169"/>
                <a:gd name="connsiteX446" fmla="*/ 193560 w 4011346"/>
                <a:gd name="connsiteY446" fmla="*/ 1045698 h 2020169"/>
                <a:gd name="connsiteX447" fmla="*/ 170199 w 4011346"/>
                <a:gd name="connsiteY447" fmla="*/ 1005652 h 2020169"/>
                <a:gd name="connsiteX448" fmla="*/ 170199 w 4011346"/>
                <a:gd name="connsiteY448" fmla="*/ 958931 h 2020169"/>
                <a:gd name="connsiteX449" fmla="*/ 133490 w 4011346"/>
                <a:gd name="connsiteY449" fmla="*/ 882174 h 2020169"/>
                <a:gd name="connsiteX450" fmla="*/ 196897 w 4011346"/>
                <a:gd name="connsiteY450" fmla="*/ 912209 h 2020169"/>
                <a:gd name="connsiteX451" fmla="*/ 256967 w 4011346"/>
                <a:gd name="connsiteY451" fmla="*/ 942244 h 2020169"/>
                <a:gd name="connsiteX452" fmla="*/ 293676 w 4011346"/>
                <a:gd name="connsiteY452" fmla="*/ 945582 h 2020169"/>
                <a:gd name="connsiteX453" fmla="*/ 327049 w 4011346"/>
                <a:gd name="connsiteY453" fmla="*/ 915547 h 2020169"/>
                <a:gd name="connsiteX454" fmla="*/ 343735 w 4011346"/>
                <a:gd name="connsiteY454" fmla="*/ 878837 h 2020169"/>
                <a:gd name="connsiteX455" fmla="*/ 333723 w 4011346"/>
                <a:gd name="connsiteY455" fmla="*/ 828779 h 2020169"/>
                <a:gd name="connsiteX456" fmla="*/ 290339 w 4011346"/>
                <a:gd name="connsiteY456" fmla="*/ 808755 h 2020169"/>
                <a:gd name="connsiteX457" fmla="*/ 236944 w 4011346"/>
                <a:gd name="connsiteY457" fmla="*/ 762034 h 2020169"/>
                <a:gd name="connsiteX458" fmla="*/ 133490 w 4011346"/>
                <a:gd name="connsiteY458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38408 w 4011346"/>
                <a:gd name="connsiteY324" fmla="*/ 28576 h 2020169"/>
                <a:gd name="connsiteX325" fmla="*/ 1938408 w 4011346"/>
                <a:gd name="connsiteY325" fmla="*/ 54294 h 2020169"/>
                <a:gd name="connsiteX326" fmla="*/ 1909833 w 4011346"/>
                <a:gd name="connsiteY326" fmla="*/ 0 h 2020169"/>
                <a:gd name="connsiteX327" fmla="*/ 1877440 w 4011346"/>
                <a:gd name="connsiteY327" fmla="*/ 3067 h 2020169"/>
                <a:gd name="connsiteX328" fmla="*/ 1835474 w 4011346"/>
                <a:gd name="connsiteY328" fmla="*/ 41195 h 2020169"/>
                <a:gd name="connsiteX329" fmla="*/ 1818788 w 4011346"/>
                <a:gd name="connsiteY329" fmla="*/ 81242 h 2020169"/>
                <a:gd name="connsiteX330" fmla="*/ 1838813 w 4011346"/>
                <a:gd name="connsiteY330" fmla="*/ 134636 h 2020169"/>
                <a:gd name="connsiteX331" fmla="*/ 1782079 w 4011346"/>
                <a:gd name="connsiteY331" fmla="*/ 121287 h 2020169"/>
                <a:gd name="connsiteX332" fmla="*/ 1768731 w 4011346"/>
                <a:gd name="connsiteY332" fmla="*/ 168009 h 2020169"/>
                <a:gd name="connsiteX333" fmla="*/ 1705322 w 4011346"/>
                <a:gd name="connsiteY333" fmla="*/ 191369 h 2020169"/>
                <a:gd name="connsiteX334" fmla="*/ 1685300 w 4011346"/>
                <a:gd name="connsiteY334" fmla="*/ 164671 h 2020169"/>
                <a:gd name="connsiteX335" fmla="*/ 1615218 w 4011346"/>
                <a:gd name="connsiteY335" fmla="*/ 168009 h 2020169"/>
                <a:gd name="connsiteX336" fmla="*/ 1638579 w 4011346"/>
                <a:gd name="connsiteY336" fmla="*/ 198044 h 2020169"/>
                <a:gd name="connsiteX337" fmla="*/ 1528449 w 4011346"/>
                <a:gd name="connsiteY337" fmla="*/ 224740 h 2020169"/>
                <a:gd name="connsiteX338" fmla="*/ 1465043 w 4011346"/>
                <a:gd name="connsiteY338" fmla="*/ 308171 h 2020169"/>
                <a:gd name="connsiteX339" fmla="*/ 1448357 w 4011346"/>
                <a:gd name="connsiteY339" fmla="*/ 334869 h 2020169"/>
                <a:gd name="connsiteX340" fmla="*/ 1481729 w 4011346"/>
                <a:gd name="connsiteY340" fmla="*/ 368242 h 2020169"/>
                <a:gd name="connsiteX341" fmla="*/ 1481729 w 4011346"/>
                <a:gd name="connsiteY341" fmla="*/ 398277 h 2020169"/>
                <a:gd name="connsiteX342" fmla="*/ 1458368 w 4011346"/>
                <a:gd name="connsiteY342" fmla="*/ 401614 h 2020169"/>
                <a:gd name="connsiteX343" fmla="*/ 1458368 w 4011346"/>
                <a:gd name="connsiteY343" fmla="*/ 381590 h 2020169"/>
                <a:gd name="connsiteX344" fmla="*/ 1418322 w 4011346"/>
                <a:gd name="connsiteY344" fmla="*/ 391602 h 2020169"/>
                <a:gd name="connsiteX345" fmla="*/ 1368263 w 4011346"/>
                <a:gd name="connsiteY345" fmla="*/ 398277 h 2020169"/>
                <a:gd name="connsiteX346" fmla="*/ 1321542 w 4011346"/>
                <a:gd name="connsiteY346" fmla="*/ 404951 h 2020169"/>
                <a:gd name="connsiteX347" fmla="*/ 1318205 w 4011346"/>
                <a:gd name="connsiteY347" fmla="*/ 491719 h 2020169"/>
                <a:gd name="connsiteX348" fmla="*/ 1358252 w 4011346"/>
                <a:gd name="connsiteY348" fmla="*/ 515080 h 2020169"/>
                <a:gd name="connsiteX349" fmla="*/ 1374938 w 4011346"/>
                <a:gd name="connsiteY349" fmla="*/ 545115 h 2020169"/>
                <a:gd name="connsiteX350" fmla="*/ 1384949 w 4011346"/>
                <a:gd name="connsiteY350" fmla="*/ 568475 h 2020169"/>
                <a:gd name="connsiteX351" fmla="*/ 1394961 w 4011346"/>
                <a:gd name="connsiteY351" fmla="*/ 618534 h 2020169"/>
                <a:gd name="connsiteX352" fmla="*/ 1384949 w 4011346"/>
                <a:gd name="connsiteY352" fmla="*/ 648569 h 2020169"/>
                <a:gd name="connsiteX353" fmla="*/ 1358252 w 4011346"/>
                <a:gd name="connsiteY353" fmla="*/ 615196 h 2020169"/>
                <a:gd name="connsiteX354" fmla="*/ 1361589 w 4011346"/>
                <a:gd name="connsiteY354" fmla="*/ 585161 h 2020169"/>
                <a:gd name="connsiteX355" fmla="*/ 1351577 w 4011346"/>
                <a:gd name="connsiteY355" fmla="*/ 545115 h 2020169"/>
                <a:gd name="connsiteX356" fmla="*/ 1328217 w 4011346"/>
                <a:gd name="connsiteY356" fmla="*/ 551789 h 2020169"/>
                <a:gd name="connsiteX357" fmla="*/ 1281495 w 4011346"/>
                <a:gd name="connsiteY357" fmla="*/ 515080 h 2020169"/>
                <a:gd name="connsiteX358" fmla="*/ 1241449 w 4011346"/>
                <a:gd name="connsiteY358" fmla="*/ 511742 h 2020169"/>
                <a:gd name="connsiteX359" fmla="*/ 1241449 w 4011346"/>
                <a:gd name="connsiteY359" fmla="*/ 558463 h 2020169"/>
                <a:gd name="connsiteX360" fmla="*/ 1201402 w 4011346"/>
                <a:gd name="connsiteY360" fmla="*/ 538440 h 2020169"/>
                <a:gd name="connsiteX361" fmla="*/ 1228100 w 4011346"/>
                <a:gd name="connsiteY361" fmla="*/ 588498 h 2020169"/>
                <a:gd name="connsiteX362" fmla="*/ 1258135 w 4011346"/>
                <a:gd name="connsiteY362" fmla="*/ 598510 h 2020169"/>
                <a:gd name="connsiteX363" fmla="*/ 1258135 w 4011346"/>
                <a:gd name="connsiteY363" fmla="*/ 618534 h 2020169"/>
                <a:gd name="connsiteX364" fmla="*/ 1198065 w 4011346"/>
                <a:gd name="connsiteY364" fmla="*/ 595173 h 2020169"/>
                <a:gd name="connsiteX365" fmla="*/ 1181379 w 4011346"/>
                <a:gd name="connsiteY365" fmla="*/ 595173 h 2020169"/>
                <a:gd name="connsiteX366" fmla="*/ 1178041 w 4011346"/>
                <a:gd name="connsiteY366" fmla="*/ 551789 h 2020169"/>
                <a:gd name="connsiteX367" fmla="*/ 1171367 w 4011346"/>
                <a:gd name="connsiteY367" fmla="*/ 465021 h 2020169"/>
                <a:gd name="connsiteX368" fmla="*/ 1161355 w 4011346"/>
                <a:gd name="connsiteY368" fmla="*/ 535103 h 2020169"/>
                <a:gd name="connsiteX369" fmla="*/ 1137995 w 4011346"/>
                <a:gd name="connsiteY369" fmla="*/ 565138 h 2020169"/>
                <a:gd name="connsiteX370" fmla="*/ 1158018 w 4011346"/>
                <a:gd name="connsiteY370" fmla="*/ 611859 h 2020169"/>
                <a:gd name="connsiteX371" fmla="*/ 1158018 w 4011346"/>
                <a:gd name="connsiteY371" fmla="*/ 645231 h 2020169"/>
                <a:gd name="connsiteX372" fmla="*/ 1141332 w 4011346"/>
                <a:gd name="connsiteY372" fmla="*/ 695290 h 2020169"/>
                <a:gd name="connsiteX373" fmla="*/ 1154681 w 4011346"/>
                <a:gd name="connsiteY373" fmla="*/ 728662 h 2020169"/>
                <a:gd name="connsiteX374" fmla="*/ 1184716 w 4011346"/>
                <a:gd name="connsiteY374" fmla="*/ 735336 h 2020169"/>
                <a:gd name="connsiteX375" fmla="*/ 1221425 w 4011346"/>
                <a:gd name="connsiteY375" fmla="*/ 742011 h 2020169"/>
                <a:gd name="connsiteX376" fmla="*/ 1241449 w 4011346"/>
                <a:gd name="connsiteY376" fmla="*/ 765371 h 2020169"/>
                <a:gd name="connsiteX377" fmla="*/ 1258135 w 4011346"/>
                <a:gd name="connsiteY377" fmla="*/ 808755 h 2020169"/>
                <a:gd name="connsiteX378" fmla="*/ 1258135 w 4011346"/>
                <a:gd name="connsiteY378" fmla="*/ 808755 h 2020169"/>
                <a:gd name="connsiteX379" fmla="*/ 1254798 w 4011346"/>
                <a:gd name="connsiteY379" fmla="*/ 842128 h 2020169"/>
                <a:gd name="connsiteX380" fmla="*/ 1274821 w 4011346"/>
                <a:gd name="connsiteY380" fmla="*/ 862151 h 2020169"/>
                <a:gd name="connsiteX381" fmla="*/ 1244786 w 4011346"/>
                <a:gd name="connsiteY381" fmla="*/ 868826 h 2020169"/>
                <a:gd name="connsiteX382" fmla="*/ 1224763 w 4011346"/>
                <a:gd name="connsiteY382" fmla="*/ 828779 h 2020169"/>
                <a:gd name="connsiteX383" fmla="*/ 1224763 w 4011346"/>
                <a:gd name="connsiteY383" fmla="*/ 788732 h 2020169"/>
                <a:gd name="connsiteX384" fmla="*/ 1194727 w 4011346"/>
                <a:gd name="connsiteY384" fmla="*/ 752023 h 2020169"/>
                <a:gd name="connsiteX385" fmla="*/ 1164692 w 4011346"/>
                <a:gd name="connsiteY385" fmla="*/ 795407 h 2020169"/>
                <a:gd name="connsiteX386" fmla="*/ 1178041 w 4011346"/>
                <a:gd name="connsiteY386" fmla="*/ 838790 h 2020169"/>
                <a:gd name="connsiteX387" fmla="*/ 1137995 w 4011346"/>
                <a:gd name="connsiteY387" fmla="*/ 895523 h 2020169"/>
                <a:gd name="connsiteX388" fmla="*/ 1097948 w 4011346"/>
                <a:gd name="connsiteY388" fmla="*/ 952256 h 2020169"/>
                <a:gd name="connsiteX389" fmla="*/ 1007843 w 4011346"/>
                <a:gd name="connsiteY389" fmla="*/ 915547 h 2020169"/>
                <a:gd name="connsiteX390" fmla="*/ 1074587 w 4011346"/>
                <a:gd name="connsiteY390" fmla="*/ 912209 h 2020169"/>
                <a:gd name="connsiteX391" fmla="*/ 1107960 w 4011346"/>
                <a:gd name="connsiteY391" fmla="*/ 848802 h 2020169"/>
                <a:gd name="connsiteX392" fmla="*/ 1121309 w 4011346"/>
                <a:gd name="connsiteY392" fmla="*/ 805418 h 2020169"/>
                <a:gd name="connsiteX393" fmla="*/ 1127983 w 4011346"/>
                <a:gd name="connsiteY393" fmla="*/ 772046 h 2020169"/>
                <a:gd name="connsiteX394" fmla="*/ 1117971 w 4011346"/>
                <a:gd name="connsiteY394" fmla="*/ 755360 h 2020169"/>
                <a:gd name="connsiteX395" fmla="*/ 1114634 w 4011346"/>
                <a:gd name="connsiteY395" fmla="*/ 705301 h 2020169"/>
                <a:gd name="connsiteX396" fmla="*/ 1104622 w 4011346"/>
                <a:gd name="connsiteY396" fmla="*/ 625208 h 2020169"/>
                <a:gd name="connsiteX397" fmla="*/ 1101285 w 4011346"/>
                <a:gd name="connsiteY397" fmla="*/ 565138 h 2020169"/>
                <a:gd name="connsiteX398" fmla="*/ 1124646 w 4011346"/>
                <a:gd name="connsiteY398" fmla="*/ 471696 h 2020169"/>
                <a:gd name="connsiteX399" fmla="*/ 1031203 w 4011346"/>
                <a:gd name="connsiteY399" fmla="*/ 461684 h 2020169"/>
                <a:gd name="connsiteX400" fmla="*/ 1014517 w 4011346"/>
                <a:gd name="connsiteY400" fmla="*/ 518417 h 2020169"/>
                <a:gd name="connsiteX401" fmla="*/ 1024529 w 4011346"/>
                <a:gd name="connsiteY401" fmla="*/ 565138 h 2020169"/>
                <a:gd name="connsiteX402" fmla="*/ 981145 w 4011346"/>
                <a:gd name="connsiteY402" fmla="*/ 618534 h 2020169"/>
                <a:gd name="connsiteX403" fmla="*/ 991157 w 4011346"/>
                <a:gd name="connsiteY403" fmla="*/ 655243 h 2020169"/>
                <a:gd name="connsiteX404" fmla="*/ 981145 w 4011346"/>
                <a:gd name="connsiteY404" fmla="*/ 701964 h 2020169"/>
                <a:gd name="connsiteX405" fmla="*/ 1001168 w 4011346"/>
                <a:gd name="connsiteY405" fmla="*/ 725325 h 2020169"/>
                <a:gd name="connsiteX406" fmla="*/ 1017854 w 4011346"/>
                <a:gd name="connsiteY406" fmla="*/ 772046 h 2020169"/>
                <a:gd name="connsiteX407" fmla="*/ 1047890 w 4011346"/>
                <a:gd name="connsiteY407" fmla="*/ 758697 h 2020169"/>
                <a:gd name="connsiteX408" fmla="*/ 1014517 w 4011346"/>
                <a:gd name="connsiteY408" fmla="*/ 812093 h 2020169"/>
                <a:gd name="connsiteX409" fmla="*/ 957784 w 4011346"/>
                <a:gd name="connsiteY409" fmla="*/ 758697 h 2020169"/>
                <a:gd name="connsiteX410" fmla="*/ 884365 w 4011346"/>
                <a:gd name="connsiteY410" fmla="*/ 721988 h 2020169"/>
                <a:gd name="connsiteX411" fmla="*/ 824295 w 4011346"/>
                <a:gd name="connsiteY411" fmla="*/ 698627 h 2020169"/>
                <a:gd name="connsiteX412" fmla="*/ 810946 w 4011346"/>
                <a:gd name="connsiteY412" fmla="*/ 735336 h 2020169"/>
                <a:gd name="connsiteX413" fmla="*/ 827633 w 4011346"/>
                <a:gd name="connsiteY413" fmla="*/ 772046 h 2020169"/>
                <a:gd name="connsiteX414" fmla="*/ 814284 w 4011346"/>
                <a:gd name="connsiteY414" fmla="*/ 795407 h 2020169"/>
                <a:gd name="connsiteX415" fmla="*/ 800935 w 4011346"/>
                <a:gd name="connsiteY415" fmla="*/ 812093 h 2020169"/>
                <a:gd name="connsiteX416" fmla="*/ 770900 w 4011346"/>
                <a:gd name="connsiteY416" fmla="*/ 755360 h 2020169"/>
                <a:gd name="connsiteX417" fmla="*/ 744202 w 4011346"/>
                <a:gd name="connsiteY417" fmla="*/ 792069 h 2020169"/>
                <a:gd name="connsiteX418" fmla="*/ 707492 w 4011346"/>
                <a:gd name="connsiteY418" fmla="*/ 785395 h 2020169"/>
                <a:gd name="connsiteX419" fmla="*/ 654097 w 4011346"/>
                <a:gd name="connsiteY419" fmla="*/ 822104 h 2020169"/>
                <a:gd name="connsiteX420" fmla="*/ 644085 w 4011346"/>
                <a:gd name="connsiteY420" fmla="*/ 798744 h 2020169"/>
                <a:gd name="connsiteX421" fmla="*/ 654097 w 4011346"/>
                <a:gd name="connsiteY421" fmla="*/ 762034 h 2020169"/>
                <a:gd name="connsiteX422" fmla="*/ 614050 w 4011346"/>
                <a:gd name="connsiteY422" fmla="*/ 798744 h 2020169"/>
                <a:gd name="connsiteX423" fmla="*/ 594027 w 4011346"/>
                <a:gd name="connsiteY423" fmla="*/ 798744 h 2020169"/>
                <a:gd name="connsiteX424" fmla="*/ 533957 w 4011346"/>
                <a:gd name="connsiteY424" fmla="*/ 832116 h 2020169"/>
                <a:gd name="connsiteX425" fmla="*/ 510596 w 4011346"/>
                <a:gd name="connsiteY425" fmla="*/ 855477 h 2020169"/>
                <a:gd name="connsiteX426" fmla="*/ 500584 w 4011346"/>
                <a:gd name="connsiteY426" fmla="*/ 902198 h 2020169"/>
                <a:gd name="connsiteX427" fmla="*/ 450526 w 4011346"/>
                <a:gd name="connsiteY427" fmla="*/ 888849 h 2020169"/>
                <a:gd name="connsiteX428" fmla="*/ 433840 w 4011346"/>
                <a:gd name="connsiteY428" fmla="*/ 852139 h 2020169"/>
                <a:gd name="connsiteX429" fmla="*/ 467212 w 4011346"/>
                <a:gd name="connsiteY429" fmla="*/ 822104 h 2020169"/>
                <a:gd name="connsiteX430" fmla="*/ 453863 w 4011346"/>
                <a:gd name="connsiteY430" fmla="*/ 798744 h 2020169"/>
                <a:gd name="connsiteX431" fmla="*/ 390456 w 4011346"/>
                <a:gd name="connsiteY431" fmla="*/ 768709 h 2020169"/>
                <a:gd name="connsiteX432" fmla="*/ 417154 w 4011346"/>
                <a:gd name="connsiteY432" fmla="*/ 818767 h 2020169"/>
                <a:gd name="connsiteX433" fmla="*/ 407142 w 4011346"/>
                <a:gd name="connsiteY433" fmla="*/ 862151 h 2020169"/>
                <a:gd name="connsiteX434" fmla="*/ 413817 w 4011346"/>
                <a:gd name="connsiteY434" fmla="*/ 898861 h 2020169"/>
                <a:gd name="connsiteX435" fmla="*/ 427165 w 4011346"/>
                <a:gd name="connsiteY435" fmla="*/ 922221 h 2020169"/>
                <a:gd name="connsiteX436" fmla="*/ 413817 w 4011346"/>
                <a:gd name="connsiteY436" fmla="*/ 952256 h 2020169"/>
                <a:gd name="connsiteX437" fmla="*/ 390456 w 4011346"/>
                <a:gd name="connsiteY437" fmla="*/ 928896 h 2020169"/>
                <a:gd name="connsiteX438" fmla="*/ 360421 w 4011346"/>
                <a:gd name="connsiteY438" fmla="*/ 925558 h 2020169"/>
                <a:gd name="connsiteX439" fmla="*/ 333723 w 4011346"/>
                <a:gd name="connsiteY439" fmla="*/ 965605 h 2020169"/>
                <a:gd name="connsiteX440" fmla="*/ 307025 w 4011346"/>
                <a:gd name="connsiteY440" fmla="*/ 985628 h 2020169"/>
                <a:gd name="connsiteX441" fmla="*/ 320374 w 4011346"/>
                <a:gd name="connsiteY441" fmla="*/ 1012326 h 2020169"/>
                <a:gd name="connsiteX442" fmla="*/ 303688 w 4011346"/>
                <a:gd name="connsiteY442" fmla="*/ 1035687 h 2020169"/>
                <a:gd name="connsiteX443" fmla="*/ 233606 w 4011346"/>
                <a:gd name="connsiteY443" fmla="*/ 998977 h 2020169"/>
                <a:gd name="connsiteX444" fmla="*/ 243618 w 4011346"/>
                <a:gd name="connsiteY444" fmla="*/ 1049036 h 2020169"/>
                <a:gd name="connsiteX445" fmla="*/ 263641 w 4011346"/>
                <a:gd name="connsiteY445" fmla="*/ 1069059 h 2020169"/>
                <a:gd name="connsiteX446" fmla="*/ 250292 w 4011346"/>
                <a:gd name="connsiteY446" fmla="*/ 1082408 h 2020169"/>
                <a:gd name="connsiteX447" fmla="*/ 193560 w 4011346"/>
                <a:gd name="connsiteY447" fmla="*/ 1045698 h 2020169"/>
                <a:gd name="connsiteX448" fmla="*/ 170199 w 4011346"/>
                <a:gd name="connsiteY448" fmla="*/ 1005652 h 2020169"/>
                <a:gd name="connsiteX449" fmla="*/ 170199 w 4011346"/>
                <a:gd name="connsiteY449" fmla="*/ 958931 h 2020169"/>
                <a:gd name="connsiteX450" fmla="*/ 133490 w 4011346"/>
                <a:gd name="connsiteY450" fmla="*/ 882174 h 2020169"/>
                <a:gd name="connsiteX451" fmla="*/ 196897 w 4011346"/>
                <a:gd name="connsiteY451" fmla="*/ 912209 h 2020169"/>
                <a:gd name="connsiteX452" fmla="*/ 256967 w 4011346"/>
                <a:gd name="connsiteY452" fmla="*/ 942244 h 2020169"/>
                <a:gd name="connsiteX453" fmla="*/ 293676 w 4011346"/>
                <a:gd name="connsiteY453" fmla="*/ 945582 h 2020169"/>
                <a:gd name="connsiteX454" fmla="*/ 327049 w 4011346"/>
                <a:gd name="connsiteY454" fmla="*/ 915547 h 2020169"/>
                <a:gd name="connsiteX455" fmla="*/ 343735 w 4011346"/>
                <a:gd name="connsiteY455" fmla="*/ 878837 h 2020169"/>
                <a:gd name="connsiteX456" fmla="*/ 333723 w 4011346"/>
                <a:gd name="connsiteY456" fmla="*/ 828779 h 2020169"/>
                <a:gd name="connsiteX457" fmla="*/ 290339 w 4011346"/>
                <a:gd name="connsiteY457" fmla="*/ 808755 h 2020169"/>
                <a:gd name="connsiteX458" fmla="*/ 236944 w 4011346"/>
                <a:gd name="connsiteY458" fmla="*/ 762034 h 2020169"/>
                <a:gd name="connsiteX459" fmla="*/ 133490 w 4011346"/>
                <a:gd name="connsiteY459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38408 w 4011346"/>
                <a:gd name="connsiteY324" fmla="*/ 28576 h 2020169"/>
                <a:gd name="connsiteX325" fmla="*/ 1906976 w 4011346"/>
                <a:gd name="connsiteY325" fmla="*/ 97157 h 2020169"/>
                <a:gd name="connsiteX326" fmla="*/ 1909833 w 4011346"/>
                <a:gd name="connsiteY326" fmla="*/ 0 h 2020169"/>
                <a:gd name="connsiteX327" fmla="*/ 1877440 w 4011346"/>
                <a:gd name="connsiteY327" fmla="*/ 3067 h 2020169"/>
                <a:gd name="connsiteX328" fmla="*/ 1835474 w 4011346"/>
                <a:gd name="connsiteY328" fmla="*/ 41195 h 2020169"/>
                <a:gd name="connsiteX329" fmla="*/ 1818788 w 4011346"/>
                <a:gd name="connsiteY329" fmla="*/ 81242 h 2020169"/>
                <a:gd name="connsiteX330" fmla="*/ 1838813 w 4011346"/>
                <a:gd name="connsiteY330" fmla="*/ 134636 h 2020169"/>
                <a:gd name="connsiteX331" fmla="*/ 1782079 w 4011346"/>
                <a:gd name="connsiteY331" fmla="*/ 121287 h 2020169"/>
                <a:gd name="connsiteX332" fmla="*/ 1768731 w 4011346"/>
                <a:gd name="connsiteY332" fmla="*/ 168009 h 2020169"/>
                <a:gd name="connsiteX333" fmla="*/ 1705322 w 4011346"/>
                <a:gd name="connsiteY333" fmla="*/ 191369 h 2020169"/>
                <a:gd name="connsiteX334" fmla="*/ 1685300 w 4011346"/>
                <a:gd name="connsiteY334" fmla="*/ 164671 h 2020169"/>
                <a:gd name="connsiteX335" fmla="*/ 1615218 w 4011346"/>
                <a:gd name="connsiteY335" fmla="*/ 168009 h 2020169"/>
                <a:gd name="connsiteX336" fmla="*/ 1638579 w 4011346"/>
                <a:gd name="connsiteY336" fmla="*/ 198044 h 2020169"/>
                <a:gd name="connsiteX337" fmla="*/ 1528449 w 4011346"/>
                <a:gd name="connsiteY337" fmla="*/ 224740 h 2020169"/>
                <a:gd name="connsiteX338" fmla="*/ 1465043 w 4011346"/>
                <a:gd name="connsiteY338" fmla="*/ 308171 h 2020169"/>
                <a:gd name="connsiteX339" fmla="*/ 1448357 w 4011346"/>
                <a:gd name="connsiteY339" fmla="*/ 334869 h 2020169"/>
                <a:gd name="connsiteX340" fmla="*/ 1481729 w 4011346"/>
                <a:gd name="connsiteY340" fmla="*/ 368242 h 2020169"/>
                <a:gd name="connsiteX341" fmla="*/ 1481729 w 4011346"/>
                <a:gd name="connsiteY341" fmla="*/ 398277 h 2020169"/>
                <a:gd name="connsiteX342" fmla="*/ 1458368 w 4011346"/>
                <a:gd name="connsiteY342" fmla="*/ 401614 h 2020169"/>
                <a:gd name="connsiteX343" fmla="*/ 1458368 w 4011346"/>
                <a:gd name="connsiteY343" fmla="*/ 381590 h 2020169"/>
                <a:gd name="connsiteX344" fmla="*/ 1418322 w 4011346"/>
                <a:gd name="connsiteY344" fmla="*/ 391602 h 2020169"/>
                <a:gd name="connsiteX345" fmla="*/ 1368263 w 4011346"/>
                <a:gd name="connsiteY345" fmla="*/ 398277 h 2020169"/>
                <a:gd name="connsiteX346" fmla="*/ 1321542 w 4011346"/>
                <a:gd name="connsiteY346" fmla="*/ 404951 h 2020169"/>
                <a:gd name="connsiteX347" fmla="*/ 1318205 w 4011346"/>
                <a:gd name="connsiteY347" fmla="*/ 491719 h 2020169"/>
                <a:gd name="connsiteX348" fmla="*/ 1358252 w 4011346"/>
                <a:gd name="connsiteY348" fmla="*/ 515080 h 2020169"/>
                <a:gd name="connsiteX349" fmla="*/ 1374938 w 4011346"/>
                <a:gd name="connsiteY349" fmla="*/ 545115 h 2020169"/>
                <a:gd name="connsiteX350" fmla="*/ 1384949 w 4011346"/>
                <a:gd name="connsiteY350" fmla="*/ 568475 h 2020169"/>
                <a:gd name="connsiteX351" fmla="*/ 1394961 w 4011346"/>
                <a:gd name="connsiteY351" fmla="*/ 618534 h 2020169"/>
                <a:gd name="connsiteX352" fmla="*/ 1384949 w 4011346"/>
                <a:gd name="connsiteY352" fmla="*/ 648569 h 2020169"/>
                <a:gd name="connsiteX353" fmla="*/ 1358252 w 4011346"/>
                <a:gd name="connsiteY353" fmla="*/ 615196 h 2020169"/>
                <a:gd name="connsiteX354" fmla="*/ 1361589 w 4011346"/>
                <a:gd name="connsiteY354" fmla="*/ 585161 h 2020169"/>
                <a:gd name="connsiteX355" fmla="*/ 1351577 w 4011346"/>
                <a:gd name="connsiteY355" fmla="*/ 545115 h 2020169"/>
                <a:gd name="connsiteX356" fmla="*/ 1328217 w 4011346"/>
                <a:gd name="connsiteY356" fmla="*/ 551789 h 2020169"/>
                <a:gd name="connsiteX357" fmla="*/ 1281495 w 4011346"/>
                <a:gd name="connsiteY357" fmla="*/ 515080 h 2020169"/>
                <a:gd name="connsiteX358" fmla="*/ 1241449 w 4011346"/>
                <a:gd name="connsiteY358" fmla="*/ 511742 h 2020169"/>
                <a:gd name="connsiteX359" fmla="*/ 1241449 w 4011346"/>
                <a:gd name="connsiteY359" fmla="*/ 558463 h 2020169"/>
                <a:gd name="connsiteX360" fmla="*/ 1201402 w 4011346"/>
                <a:gd name="connsiteY360" fmla="*/ 538440 h 2020169"/>
                <a:gd name="connsiteX361" fmla="*/ 1228100 w 4011346"/>
                <a:gd name="connsiteY361" fmla="*/ 588498 h 2020169"/>
                <a:gd name="connsiteX362" fmla="*/ 1258135 w 4011346"/>
                <a:gd name="connsiteY362" fmla="*/ 598510 h 2020169"/>
                <a:gd name="connsiteX363" fmla="*/ 1258135 w 4011346"/>
                <a:gd name="connsiteY363" fmla="*/ 618534 h 2020169"/>
                <a:gd name="connsiteX364" fmla="*/ 1198065 w 4011346"/>
                <a:gd name="connsiteY364" fmla="*/ 595173 h 2020169"/>
                <a:gd name="connsiteX365" fmla="*/ 1181379 w 4011346"/>
                <a:gd name="connsiteY365" fmla="*/ 595173 h 2020169"/>
                <a:gd name="connsiteX366" fmla="*/ 1178041 w 4011346"/>
                <a:gd name="connsiteY366" fmla="*/ 551789 h 2020169"/>
                <a:gd name="connsiteX367" fmla="*/ 1171367 w 4011346"/>
                <a:gd name="connsiteY367" fmla="*/ 465021 h 2020169"/>
                <a:gd name="connsiteX368" fmla="*/ 1161355 w 4011346"/>
                <a:gd name="connsiteY368" fmla="*/ 535103 h 2020169"/>
                <a:gd name="connsiteX369" fmla="*/ 1137995 w 4011346"/>
                <a:gd name="connsiteY369" fmla="*/ 565138 h 2020169"/>
                <a:gd name="connsiteX370" fmla="*/ 1158018 w 4011346"/>
                <a:gd name="connsiteY370" fmla="*/ 611859 h 2020169"/>
                <a:gd name="connsiteX371" fmla="*/ 1158018 w 4011346"/>
                <a:gd name="connsiteY371" fmla="*/ 645231 h 2020169"/>
                <a:gd name="connsiteX372" fmla="*/ 1141332 w 4011346"/>
                <a:gd name="connsiteY372" fmla="*/ 695290 h 2020169"/>
                <a:gd name="connsiteX373" fmla="*/ 1154681 w 4011346"/>
                <a:gd name="connsiteY373" fmla="*/ 728662 h 2020169"/>
                <a:gd name="connsiteX374" fmla="*/ 1184716 w 4011346"/>
                <a:gd name="connsiteY374" fmla="*/ 735336 h 2020169"/>
                <a:gd name="connsiteX375" fmla="*/ 1221425 w 4011346"/>
                <a:gd name="connsiteY375" fmla="*/ 742011 h 2020169"/>
                <a:gd name="connsiteX376" fmla="*/ 1241449 w 4011346"/>
                <a:gd name="connsiteY376" fmla="*/ 765371 h 2020169"/>
                <a:gd name="connsiteX377" fmla="*/ 1258135 w 4011346"/>
                <a:gd name="connsiteY377" fmla="*/ 808755 h 2020169"/>
                <a:gd name="connsiteX378" fmla="*/ 1258135 w 4011346"/>
                <a:gd name="connsiteY378" fmla="*/ 808755 h 2020169"/>
                <a:gd name="connsiteX379" fmla="*/ 1254798 w 4011346"/>
                <a:gd name="connsiteY379" fmla="*/ 842128 h 2020169"/>
                <a:gd name="connsiteX380" fmla="*/ 1274821 w 4011346"/>
                <a:gd name="connsiteY380" fmla="*/ 862151 h 2020169"/>
                <a:gd name="connsiteX381" fmla="*/ 1244786 w 4011346"/>
                <a:gd name="connsiteY381" fmla="*/ 868826 h 2020169"/>
                <a:gd name="connsiteX382" fmla="*/ 1224763 w 4011346"/>
                <a:gd name="connsiteY382" fmla="*/ 828779 h 2020169"/>
                <a:gd name="connsiteX383" fmla="*/ 1224763 w 4011346"/>
                <a:gd name="connsiteY383" fmla="*/ 788732 h 2020169"/>
                <a:gd name="connsiteX384" fmla="*/ 1194727 w 4011346"/>
                <a:gd name="connsiteY384" fmla="*/ 752023 h 2020169"/>
                <a:gd name="connsiteX385" fmla="*/ 1164692 w 4011346"/>
                <a:gd name="connsiteY385" fmla="*/ 795407 h 2020169"/>
                <a:gd name="connsiteX386" fmla="*/ 1178041 w 4011346"/>
                <a:gd name="connsiteY386" fmla="*/ 838790 h 2020169"/>
                <a:gd name="connsiteX387" fmla="*/ 1137995 w 4011346"/>
                <a:gd name="connsiteY387" fmla="*/ 895523 h 2020169"/>
                <a:gd name="connsiteX388" fmla="*/ 1097948 w 4011346"/>
                <a:gd name="connsiteY388" fmla="*/ 952256 h 2020169"/>
                <a:gd name="connsiteX389" fmla="*/ 1007843 w 4011346"/>
                <a:gd name="connsiteY389" fmla="*/ 915547 h 2020169"/>
                <a:gd name="connsiteX390" fmla="*/ 1074587 w 4011346"/>
                <a:gd name="connsiteY390" fmla="*/ 912209 h 2020169"/>
                <a:gd name="connsiteX391" fmla="*/ 1107960 w 4011346"/>
                <a:gd name="connsiteY391" fmla="*/ 848802 h 2020169"/>
                <a:gd name="connsiteX392" fmla="*/ 1121309 w 4011346"/>
                <a:gd name="connsiteY392" fmla="*/ 805418 h 2020169"/>
                <a:gd name="connsiteX393" fmla="*/ 1127983 w 4011346"/>
                <a:gd name="connsiteY393" fmla="*/ 772046 h 2020169"/>
                <a:gd name="connsiteX394" fmla="*/ 1117971 w 4011346"/>
                <a:gd name="connsiteY394" fmla="*/ 755360 h 2020169"/>
                <a:gd name="connsiteX395" fmla="*/ 1114634 w 4011346"/>
                <a:gd name="connsiteY395" fmla="*/ 705301 h 2020169"/>
                <a:gd name="connsiteX396" fmla="*/ 1104622 w 4011346"/>
                <a:gd name="connsiteY396" fmla="*/ 625208 h 2020169"/>
                <a:gd name="connsiteX397" fmla="*/ 1101285 w 4011346"/>
                <a:gd name="connsiteY397" fmla="*/ 565138 h 2020169"/>
                <a:gd name="connsiteX398" fmla="*/ 1124646 w 4011346"/>
                <a:gd name="connsiteY398" fmla="*/ 471696 h 2020169"/>
                <a:gd name="connsiteX399" fmla="*/ 1031203 w 4011346"/>
                <a:gd name="connsiteY399" fmla="*/ 461684 h 2020169"/>
                <a:gd name="connsiteX400" fmla="*/ 1014517 w 4011346"/>
                <a:gd name="connsiteY400" fmla="*/ 518417 h 2020169"/>
                <a:gd name="connsiteX401" fmla="*/ 1024529 w 4011346"/>
                <a:gd name="connsiteY401" fmla="*/ 565138 h 2020169"/>
                <a:gd name="connsiteX402" fmla="*/ 981145 w 4011346"/>
                <a:gd name="connsiteY402" fmla="*/ 618534 h 2020169"/>
                <a:gd name="connsiteX403" fmla="*/ 991157 w 4011346"/>
                <a:gd name="connsiteY403" fmla="*/ 655243 h 2020169"/>
                <a:gd name="connsiteX404" fmla="*/ 981145 w 4011346"/>
                <a:gd name="connsiteY404" fmla="*/ 701964 h 2020169"/>
                <a:gd name="connsiteX405" fmla="*/ 1001168 w 4011346"/>
                <a:gd name="connsiteY405" fmla="*/ 725325 h 2020169"/>
                <a:gd name="connsiteX406" fmla="*/ 1017854 w 4011346"/>
                <a:gd name="connsiteY406" fmla="*/ 772046 h 2020169"/>
                <a:gd name="connsiteX407" fmla="*/ 1047890 w 4011346"/>
                <a:gd name="connsiteY407" fmla="*/ 758697 h 2020169"/>
                <a:gd name="connsiteX408" fmla="*/ 1014517 w 4011346"/>
                <a:gd name="connsiteY408" fmla="*/ 812093 h 2020169"/>
                <a:gd name="connsiteX409" fmla="*/ 957784 w 4011346"/>
                <a:gd name="connsiteY409" fmla="*/ 758697 h 2020169"/>
                <a:gd name="connsiteX410" fmla="*/ 884365 w 4011346"/>
                <a:gd name="connsiteY410" fmla="*/ 721988 h 2020169"/>
                <a:gd name="connsiteX411" fmla="*/ 824295 w 4011346"/>
                <a:gd name="connsiteY411" fmla="*/ 698627 h 2020169"/>
                <a:gd name="connsiteX412" fmla="*/ 810946 w 4011346"/>
                <a:gd name="connsiteY412" fmla="*/ 735336 h 2020169"/>
                <a:gd name="connsiteX413" fmla="*/ 827633 w 4011346"/>
                <a:gd name="connsiteY413" fmla="*/ 772046 h 2020169"/>
                <a:gd name="connsiteX414" fmla="*/ 814284 w 4011346"/>
                <a:gd name="connsiteY414" fmla="*/ 795407 h 2020169"/>
                <a:gd name="connsiteX415" fmla="*/ 800935 w 4011346"/>
                <a:gd name="connsiteY415" fmla="*/ 812093 h 2020169"/>
                <a:gd name="connsiteX416" fmla="*/ 770900 w 4011346"/>
                <a:gd name="connsiteY416" fmla="*/ 755360 h 2020169"/>
                <a:gd name="connsiteX417" fmla="*/ 744202 w 4011346"/>
                <a:gd name="connsiteY417" fmla="*/ 792069 h 2020169"/>
                <a:gd name="connsiteX418" fmla="*/ 707492 w 4011346"/>
                <a:gd name="connsiteY418" fmla="*/ 785395 h 2020169"/>
                <a:gd name="connsiteX419" fmla="*/ 654097 w 4011346"/>
                <a:gd name="connsiteY419" fmla="*/ 822104 h 2020169"/>
                <a:gd name="connsiteX420" fmla="*/ 644085 w 4011346"/>
                <a:gd name="connsiteY420" fmla="*/ 798744 h 2020169"/>
                <a:gd name="connsiteX421" fmla="*/ 654097 w 4011346"/>
                <a:gd name="connsiteY421" fmla="*/ 762034 h 2020169"/>
                <a:gd name="connsiteX422" fmla="*/ 614050 w 4011346"/>
                <a:gd name="connsiteY422" fmla="*/ 798744 h 2020169"/>
                <a:gd name="connsiteX423" fmla="*/ 594027 w 4011346"/>
                <a:gd name="connsiteY423" fmla="*/ 798744 h 2020169"/>
                <a:gd name="connsiteX424" fmla="*/ 533957 w 4011346"/>
                <a:gd name="connsiteY424" fmla="*/ 832116 h 2020169"/>
                <a:gd name="connsiteX425" fmla="*/ 510596 w 4011346"/>
                <a:gd name="connsiteY425" fmla="*/ 855477 h 2020169"/>
                <a:gd name="connsiteX426" fmla="*/ 500584 w 4011346"/>
                <a:gd name="connsiteY426" fmla="*/ 902198 h 2020169"/>
                <a:gd name="connsiteX427" fmla="*/ 450526 w 4011346"/>
                <a:gd name="connsiteY427" fmla="*/ 888849 h 2020169"/>
                <a:gd name="connsiteX428" fmla="*/ 433840 w 4011346"/>
                <a:gd name="connsiteY428" fmla="*/ 852139 h 2020169"/>
                <a:gd name="connsiteX429" fmla="*/ 467212 w 4011346"/>
                <a:gd name="connsiteY429" fmla="*/ 822104 h 2020169"/>
                <a:gd name="connsiteX430" fmla="*/ 453863 w 4011346"/>
                <a:gd name="connsiteY430" fmla="*/ 798744 h 2020169"/>
                <a:gd name="connsiteX431" fmla="*/ 390456 w 4011346"/>
                <a:gd name="connsiteY431" fmla="*/ 768709 h 2020169"/>
                <a:gd name="connsiteX432" fmla="*/ 417154 w 4011346"/>
                <a:gd name="connsiteY432" fmla="*/ 818767 h 2020169"/>
                <a:gd name="connsiteX433" fmla="*/ 407142 w 4011346"/>
                <a:gd name="connsiteY433" fmla="*/ 862151 h 2020169"/>
                <a:gd name="connsiteX434" fmla="*/ 413817 w 4011346"/>
                <a:gd name="connsiteY434" fmla="*/ 898861 h 2020169"/>
                <a:gd name="connsiteX435" fmla="*/ 427165 w 4011346"/>
                <a:gd name="connsiteY435" fmla="*/ 922221 h 2020169"/>
                <a:gd name="connsiteX436" fmla="*/ 413817 w 4011346"/>
                <a:gd name="connsiteY436" fmla="*/ 952256 h 2020169"/>
                <a:gd name="connsiteX437" fmla="*/ 390456 w 4011346"/>
                <a:gd name="connsiteY437" fmla="*/ 928896 h 2020169"/>
                <a:gd name="connsiteX438" fmla="*/ 360421 w 4011346"/>
                <a:gd name="connsiteY438" fmla="*/ 925558 h 2020169"/>
                <a:gd name="connsiteX439" fmla="*/ 333723 w 4011346"/>
                <a:gd name="connsiteY439" fmla="*/ 965605 h 2020169"/>
                <a:gd name="connsiteX440" fmla="*/ 307025 w 4011346"/>
                <a:gd name="connsiteY440" fmla="*/ 985628 h 2020169"/>
                <a:gd name="connsiteX441" fmla="*/ 320374 w 4011346"/>
                <a:gd name="connsiteY441" fmla="*/ 1012326 h 2020169"/>
                <a:gd name="connsiteX442" fmla="*/ 303688 w 4011346"/>
                <a:gd name="connsiteY442" fmla="*/ 1035687 h 2020169"/>
                <a:gd name="connsiteX443" fmla="*/ 233606 w 4011346"/>
                <a:gd name="connsiteY443" fmla="*/ 998977 h 2020169"/>
                <a:gd name="connsiteX444" fmla="*/ 243618 w 4011346"/>
                <a:gd name="connsiteY444" fmla="*/ 1049036 h 2020169"/>
                <a:gd name="connsiteX445" fmla="*/ 263641 w 4011346"/>
                <a:gd name="connsiteY445" fmla="*/ 1069059 h 2020169"/>
                <a:gd name="connsiteX446" fmla="*/ 250292 w 4011346"/>
                <a:gd name="connsiteY446" fmla="*/ 1082408 h 2020169"/>
                <a:gd name="connsiteX447" fmla="*/ 193560 w 4011346"/>
                <a:gd name="connsiteY447" fmla="*/ 1045698 h 2020169"/>
                <a:gd name="connsiteX448" fmla="*/ 170199 w 4011346"/>
                <a:gd name="connsiteY448" fmla="*/ 1005652 h 2020169"/>
                <a:gd name="connsiteX449" fmla="*/ 170199 w 4011346"/>
                <a:gd name="connsiteY449" fmla="*/ 958931 h 2020169"/>
                <a:gd name="connsiteX450" fmla="*/ 133490 w 4011346"/>
                <a:gd name="connsiteY450" fmla="*/ 882174 h 2020169"/>
                <a:gd name="connsiteX451" fmla="*/ 196897 w 4011346"/>
                <a:gd name="connsiteY451" fmla="*/ 912209 h 2020169"/>
                <a:gd name="connsiteX452" fmla="*/ 256967 w 4011346"/>
                <a:gd name="connsiteY452" fmla="*/ 942244 h 2020169"/>
                <a:gd name="connsiteX453" fmla="*/ 293676 w 4011346"/>
                <a:gd name="connsiteY453" fmla="*/ 945582 h 2020169"/>
                <a:gd name="connsiteX454" fmla="*/ 327049 w 4011346"/>
                <a:gd name="connsiteY454" fmla="*/ 915547 h 2020169"/>
                <a:gd name="connsiteX455" fmla="*/ 343735 w 4011346"/>
                <a:gd name="connsiteY455" fmla="*/ 878837 h 2020169"/>
                <a:gd name="connsiteX456" fmla="*/ 333723 w 4011346"/>
                <a:gd name="connsiteY456" fmla="*/ 828779 h 2020169"/>
                <a:gd name="connsiteX457" fmla="*/ 290339 w 4011346"/>
                <a:gd name="connsiteY457" fmla="*/ 808755 h 2020169"/>
                <a:gd name="connsiteX458" fmla="*/ 236944 w 4011346"/>
                <a:gd name="connsiteY458" fmla="*/ 762034 h 2020169"/>
                <a:gd name="connsiteX459" fmla="*/ 133490 w 4011346"/>
                <a:gd name="connsiteY459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58411 w 4011346"/>
                <a:gd name="connsiteY324" fmla="*/ 71438 h 2020169"/>
                <a:gd name="connsiteX325" fmla="*/ 1906976 w 4011346"/>
                <a:gd name="connsiteY325" fmla="*/ 97157 h 2020169"/>
                <a:gd name="connsiteX326" fmla="*/ 1909833 w 4011346"/>
                <a:gd name="connsiteY326" fmla="*/ 0 h 2020169"/>
                <a:gd name="connsiteX327" fmla="*/ 1877440 w 4011346"/>
                <a:gd name="connsiteY327" fmla="*/ 3067 h 2020169"/>
                <a:gd name="connsiteX328" fmla="*/ 1835474 w 4011346"/>
                <a:gd name="connsiteY328" fmla="*/ 41195 h 2020169"/>
                <a:gd name="connsiteX329" fmla="*/ 1818788 w 4011346"/>
                <a:gd name="connsiteY329" fmla="*/ 81242 h 2020169"/>
                <a:gd name="connsiteX330" fmla="*/ 1838813 w 4011346"/>
                <a:gd name="connsiteY330" fmla="*/ 134636 h 2020169"/>
                <a:gd name="connsiteX331" fmla="*/ 1782079 w 4011346"/>
                <a:gd name="connsiteY331" fmla="*/ 121287 h 2020169"/>
                <a:gd name="connsiteX332" fmla="*/ 1768731 w 4011346"/>
                <a:gd name="connsiteY332" fmla="*/ 168009 h 2020169"/>
                <a:gd name="connsiteX333" fmla="*/ 1705322 w 4011346"/>
                <a:gd name="connsiteY333" fmla="*/ 191369 h 2020169"/>
                <a:gd name="connsiteX334" fmla="*/ 1685300 w 4011346"/>
                <a:gd name="connsiteY334" fmla="*/ 164671 h 2020169"/>
                <a:gd name="connsiteX335" fmla="*/ 1615218 w 4011346"/>
                <a:gd name="connsiteY335" fmla="*/ 168009 h 2020169"/>
                <a:gd name="connsiteX336" fmla="*/ 1638579 w 4011346"/>
                <a:gd name="connsiteY336" fmla="*/ 198044 h 2020169"/>
                <a:gd name="connsiteX337" fmla="*/ 1528449 w 4011346"/>
                <a:gd name="connsiteY337" fmla="*/ 224740 h 2020169"/>
                <a:gd name="connsiteX338" fmla="*/ 1465043 w 4011346"/>
                <a:gd name="connsiteY338" fmla="*/ 308171 h 2020169"/>
                <a:gd name="connsiteX339" fmla="*/ 1448357 w 4011346"/>
                <a:gd name="connsiteY339" fmla="*/ 334869 h 2020169"/>
                <a:gd name="connsiteX340" fmla="*/ 1481729 w 4011346"/>
                <a:gd name="connsiteY340" fmla="*/ 368242 h 2020169"/>
                <a:gd name="connsiteX341" fmla="*/ 1481729 w 4011346"/>
                <a:gd name="connsiteY341" fmla="*/ 398277 h 2020169"/>
                <a:gd name="connsiteX342" fmla="*/ 1458368 w 4011346"/>
                <a:gd name="connsiteY342" fmla="*/ 401614 h 2020169"/>
                <a:gd name="connsiteX343" fmla="*/ 1458368 w 4011346"/>
                <a:gd name="connsiteY343" fmla="*/ 381590 h 2020169"/>
                <a:gd name="connsiteX344" fmla="*/ 1418322 w 4011346"/>
                <a:gd name="connsiteY344" fmla="*/ 391602 h 2020169"/>
                <a:gd name="connsiteX345" fmla="*/ 1368263 w 4011346"/>
                <a:gd name="connsiteY345" fmla="*/ 398277 h 2020169"/>
                <a:gd name="connsiteX346" fmla="*/ 1321542 w 4011346"/>
                <a:gd name="connsiteY346" fmla="*/ 404951 h 2020169"/>
                <a:gd name="connsiteX347" fmla="*/ 1318205 w 4011346"/>
                <a:gd name="connsiteY347" fmla="*/ 491719 h 2020169"/>
                <a:gd name="connsiteX348" fmla="*/ 1358252 w 4011346"/>
                <a:gd name="connsiteY348" fmla="*/ 515080 h 2020169"/>
                <a:gd name="connsiteX349" fmla="*/ 1374938 w 4011346"/>
                <a:gd name="connsiteY349" fmla="*/ 545115 h 2020169"/>
                <a:gd name="connsiteX350" fmla="*/ 1384949 w 4011346"/>
                <a:gd name="connsiteY350" fmla="*/ 568475 h 2020169"/>
                <a:gd name="connsiteX351" fmla="*/ 1394961 w 4011346"/>
                <a:gd name="connsiteY351" fmla="*/ 618534 h 2020169"/>
                <a:gd name="connsiteX352" fmla="*/ 1384949 w 4011346"/>
                <a:gd name="connsiteY352" fmla="*/ 648569 h 2020169"/>
                <a:gd name="connsiteX353" fmla="*/ 1358252 w 4011346"/>
                <a:gd name="connsiteY353" fmla="*/ 615196 h 2020169"/>
                <a:gd name="connsiteX354" fmla="*/ 1361589 w 4011346"/>
                <a:gd name="connsiteY354" fmla="*/ 585161 h 2020169"/>
                <a:gd name="connsiteX355" fmla="*/ 1351577 w 4011346"/>
                <a:gd name="connsiteY355" fmla="*/ 545115 h 2020169"/>
                <a:gd name="connsiteX356" fmla="*/ 1328217 w 4011346"/>
                <a:gd name="connsiteY356" fmla="*/ 551789 h 2020169"/>
                <a:gd name="connsiteX357" fmla="*/ 1281495 w 4011346"/>
                <a:gd name="connsiteY357" fmla="*/ 515080 h 2020169"/>
                <a:gd name="connsiteX358" fmla="*/ 1241449 w 4011346"/>
                <a:gd name="connsiteY358" fmla="*/ 511742 h 2020169"/>
                <a:gd name="connsiteX359" fmla="*/ 1241449 w 4011346"/>
                <a:gd name="connsiteY359" fmla="*/ 558463 h 2020169"/>
                <a:gd name="connsiteX360" fmla="*/ 1201402 w 4011346"/>
                <a:gd name="connsiteY360" fmla="*/ 538440 h 2020169"/>
                <a:gd name="connsiteX361" fmla="*/ 1228100 w 4011346"/>
                <a:gd name="connsiteY361" fmla="*/ 588498 h 2020169"/>
                <a:gd name="connsiteX362" fmla="*/ 1258135 w 4011346"/>
                <a:gd name="connsiteY362" fmla="*/ 598510 h 2020169"/>
                <a:gd name="connsiteX363" fmla="*/ 1258135 w 4011346"/>
                <a:gd name="connsiteY363" fmla="*/ 618534 h 2020169"/>
                <a:gd name="connsiteX364" fmla="*/ 1198065 w 4011346"/>
                <a:gd name="connsiteY364" fmla="*/ 595173 h 2020169"/>
                <a:gd name="connsiteX365" fmla="*/ 1181379 w 4011346"/>
                <a:gd name="connsiteY365" fmla="*/ 595173 h 2020169"/>
                <a:gd name="connsiteX366" fmla="*/ 1178041 w 4011346"/>
                <a:gd name="connsiteY366" fmla="*/ 551789 h 2020169"/>
                <a:gd name="connsiteX367" fmla="*/ 1171367 w 4011346"/>
                <a:gd name="connsiteY367" fmla="*/ 465021 h 2020169"/>
                <a:gd name="connsiteX368" fmla="*/ 1161355 w 4011346"/>
                <a:gd name="connsiteY368" fmla="*/ 535103 h 2020169"/>
                <a:gd name="connsiteX369" fmla="*/ 1137995 w 4011346"/>
                <a:gd name="connsiteY369" fmla="*/ 565138 h 2020169"/>
                <a:gd name="connsiteX370" fmla="*/ 1158018 w 4011346"/>
                <a:gd name="connsiteY370" fmla="*/ 611859 h 2020169"/>
                <a:gd name="connsiteX371" fmla="*/ 1158018 w 4011346"/>
                <a:gd name="connsiteY371" fmla="*/ 645231 h 2020169"/>
                <a:gd name="connsiteX372" fmla="*/ 1141332 w 4011346"/>
                <a:gd name="connsiteY372" fmla="*/ 695290 h 2020169"/>
                <a:gd name="connsiteX373" fmla="*/ 1154681 w 4011346"/>
                <a:gd name="connsiteY373" fmla="*/ 728662 h 2020169"/>
                <a:gd name="connsiteX374" fmla="*/ 1184716 w 4011346"/>
                <a:gd name="connsiteY374" fmla="*/ 735336 h 2020169"/>
                <a:gd name="connsiteX375" fmla="*/ 1221425 w 4011346"/>
                <a:gd name="connsiteY375" fmla="*/ 742011 h 2020169"/>
                <a:gd name="connsiteX376" fmla="*/ 1241449 w 4011346"/>
                <a:gd name="connsiteY376" fmla="*/ 765371 h 2020169"/>
                <a:gd name="connsiteX377" fmla="*/ 1258135 w 4011346"/>
                <a:gd name="connsiteY377" fmla="*/ 808755 h 2020169"/>
                <a:gd name="connsiteX378" fmla="*/ 1258135 w 4011346"/>
                <a:gd name="connsiteY378" fmla="*/ 808755 h 2020169"/>
                <a:gd name="connsiteX379" fmla="*/ 1254798 w 4011346"/>
                <a:gd name="connsiteY379" fmla="*/ 842128 h 2020169"/>
                <a:gd name="connsiteX380" fmla="*/ 1274821 w 4011346"/>
                <a:gd name="connsiteY380" fmla="*/ 862151 h 2020169"/>
                <a:gd name="connsiteX381" fmla="*/ 1244786 w 4011346"/>
                <a:gd name="connsiteY381" fmla="*/ 868826 h 2020169"/>
                <a:gd name="connsiteX382" fmla="*/ 1224763 w 4011346"/>
                <a:gd name="connsiteY382" fmla="*/ 828779 h 2020169"/>
                <a:gd name="connsiteX383" fmla="*/ 1224763 w 4011346"/>
                <a:gd name="connsiteY383" fmla="*/ 788732 h 2020169"/>
                <a:gd name="connsiteX384" fmla="*/ 1194727 w 4011346"/>
                <a:gd name="connsiteY384" fmla="*/ 752023 h 2020169"/>
                <a:gd name="connsiteX385" fmla="*/ 1164692 w 4011346"/>
                <a:gd name="connsiteY385" fmla="*/ 795407 h 2020169"/>
                <a:gd name="connsiteX386" fmla="*/ 1178041 w 4011346"/>
                <a:gd name="connsiteY386" fmla="*/ 838790 h 2020169"/>
                <a:gd name="connsiteX387" fmla="*/ 1137995 w 4011346"/>
                <a:gd name="connsiteY387" fmla="*/ 895523 h 2020169"/>
                <a:gd name="connsiteX388" fmla="*/ 1097948 w 4011346"/>
                <a:gd name="connsiteY388" fmla="*/ 952256 h 2020169"/>
                <a:gd name="connsiteX389" fmla="*/ 1007843 w 4011346"/>
                <a:gd name="connsiteY389" fmla="*/ 915547 h 2020169"/>
                <a:gd name="connsiteX390" fmla="*/ 1074587 w 4011346"/>
                <a:gd name="connsiteY390" fmla="*/ 912209 h 2020169"/>
                <a:gd name="connsiteX391" fmla="*/ 1107960 w 4011346"/>
                <a:gd name="connsiteY391" fmla="*/ 848802 h 2020169"/>
                <a:gd name="connsiteX392" fmla="*/ 1121309 w 4011346"/>
                <a:gd name="connsiteY392" fmla="*/ 805418 h 2020169"/>
                <a:gd name="connsiteX393" fmla="*/ 1127983 w 4011346"/>
                <a:gd name="connsiteY393" fmla="*/ 772046 h 2020169"/>
                <a:gd name="connsiteX394" fmla="*/ 1117971 w 4011346"/>
                <a:gd name="connsiteY394" fmla="*/ 755360 h 2020169"/>
                <a:gd name="connsiteX395" fmla="*/ 1114634 w 4011346"/>
                <a:gd name="connsiteY395" fmla="*/ 705301 h 2020169"/>
                <a:gd name="connsiteX396" fmla="*/ 1104622 w 4011346"/>
                <a:gd name="connsiteY396" fmla="*/ 625208 h 2020169"/>
                <a:gd name="connsiteX397" fmla="*/ 1101285 w 4011346"/>
                <a:gd name="connsiteY397" fmla="*/ 565138 h 2020169"/>
                <a:gd name="connsiteX398" fmla="*/ 1124646 w 4011346"/>
                <a:gd name="connsiteY398" fmla="*/ 471696 h 2020169"/>
                <a:gd name="connsiteX399" fmla="*/ 1031203 w 4011346"/>
                <a:gd name="connsiteY399" fmla="*/ 461684 h 2020169"/>
                <a:gd name="connsiteX400" fmla="*/ 1014517 w 4011346"/>
                <a:gd name="connsiteY400" fmla="*/ 518417 h 2020169"/>
                <a:gd name="connsiteX401" fmla="*/ 1024529 w 4011346"/>
                <a:gd name="connsiteY401" fmla="*/ 565138 h 2020169"/>
                <a:gd name="connsiteX402" fmla="*/ 981145 w 4011346"/>
                <a:gd name="connsiteY402" fmla="*/ 618534 h 2020169"/>
                <a:gd name="connsiteX403" fmla="*/ 991157 w 4011346"/>
                <a:gd name="connsiteY403" fmla="*/ 655243 h 2020169"/>
                <a:gd name="connsiteX404" fmla="*/ 981145 w 4011346"/>
                <a:gd name="connsiteY404" fmla="*/ 701964 h 2020169"/>
                <a:gd name="connsiteX405" fmla="*/ 1001168 w 4011346"/>
                <a:gd name="connsiteY405" fmla="*/ 725325 h 2020169"/>
                <a:gd name="connsiteX406" fmla="*/ 1017854 w 4011346"/>
                <a:gd name="connsiteY406" fmla="*/ 772046 h 2020169"/>
                <a:gd name="connsiteX407" fmla="*/ 1047890 w 4011346"/>
                <a:gd name="connsiteY407" fmla="*/ 758697 h 2020169"/>
                <a:gd name="connsiteX408" fmla="*/ 1014517 w 4011346"/>
                <a:gd name="connsiteY408" fmla="*/ 812093 h 2020169"/>
                <a:gd name="connsiteX409" fmla="*/ 957784 w 4011346"/>
                <a:gd name="connsiteY409" fmla="*/ 758697 h 2020169"/>
                <a:gd name="connsiteX410" fmla="*/ 884365 w 4011346"/>
                <a:gd name="connsiteY410" fmla="*/ 721988 h 2020169"/>
                <a:gd name="connsiteX411" fmla="*/ 824295 w 4011346"/>
                <a:gd name="connsiteY411" fmla="*/ 698627 h 2020169"/>
                <a:gd name="connsiteX412" fmla="*/ 810946 w 4011346"/>
                <a:gd name="connsiteY412" fmla="*/ 735336 h 2020169"/>
                <a:gd name="connsiteX413" fmla="*/ 827633 w 4011346"/>
                <a:gd name="connsiteY413" fmla="*/ 772046 h 2020169"/>
                <a:gd name="connsiteX414" fmla="*/ 814284 w 4011346"/>
                <a:gd name="connsiteY414" fmla="*/ 795407 h 2020169"/>
                <a:gd name="connsiteX415" fmla="*/ 800935 w 4011346"/>
                <a:gd name="connsiteY415" fmla="*/ 812093 h 2020169"/>
                <a:gd name="connsiteX416" fmla="*/ 770900 w 4011346"/>
                <a:gd name="connsiteY416" fmla="*/ 755360 h 2020169"/>
                <a:gd name="connsiteX417" fmla="*/ 744202 w 4011346"/>
                <a:gd name="connsiteY417" fmla="*/ 792069 h 2020169"/>
                <a:gd name="connsiteX418" fmla="*/ 707492 w 4011346"/>
                <a:gd name="connsiteY418" fmla="*/ 785395 h 2020169"/>
                <a:gd name="connsiteX419" fmla="*/ 654097 w 4011346"/>
                <a:gd name="connsiteY419" fmla="*/ 822104 h 2020169"/>
                <a:gd name="connsiteX420" fmla="*/ 644085 w 4011346"/>
                <a:gd name="connsiteY420" fmla="*/ 798744 h 2020169"/>
                <a:gd name="connsiteX421" fmla="*/ 654097 w 4011346"/>
                <a:gd name="connsiteY421" fmla="*/ 762034 h 2020169"/>
                <a:gd name="connsiteX422" fmla="*/ 614050 w 4011346"/>
                <a:gd name="connsiteY422" fmla="*/ 798744 h 2020169"/>
                <a:gd name="connsiteX423" fmla="*/ 594027 w 4011346"/>
                <a:gd name="connsiteY423" fmla="*/ 798744 h 2020169"/>
                <a:gd name="connsiteX424" fmla="*/ 533957 w 4011346"/>
                <a:gd name="connsiteY424" fmla="*/ 832116 h 2020169"/>
                <a:gd name="connsiteX425" fmla="*/ 510596 w 4011346"/>
                <a:gd name="connsiteY425" fmla="*/ 855477 h 2020169"/>
                <a:gd name="connsiteX426" fmla="*/ 500584 w 4011346"/>
                <a:gd name="connsiteY426" fmla="*/ 902198 h 2020169"/>
                <a:gd name="connsiteX427" fmla="*/ 450526 w 4011346"/>
                <a:gd name="connsiteY427" fmla="*/ 888849 h 2020169"/>
                <a:gd name="connsiteX428" fmla="*/ 433840 w 4011346"/>
                <a:gd name="connsiteY428" fmla="*/ 852139 h 2020169"/>
                <a:gd name="connsiteX429" fmla="*/ 467212 w 4011346"/>
                <a:gd name="connsiteY429" fmla="*/ 822104 h 2020169"/>
                <a:gd name="connsiteX430" fmla="*/ 453863 w 4011346"/>
                <a:gd name="connsiteY430" fmla="*/ 798744 h 2020169"/>
                <a:gd name="connsiteX431" fmla="*/ 390456 w 4011346"/>
                <a:gd name="connsiteY431" fmla="*/ 768709 h 2020169"/>
                <a:gd name="connsiteX432" fmla="*/ 417154 w 4011346"/>
                <a:gd name="connsiteY432" fmla="*/ 818767 h 2020169"/>
                <a:gd name="connsiteX433" fmla="*/ 407142 w 4011346"/>
                <a:gd name="connsiteY433" fmla="*/ 862151 h 2020169"/>
                <a:gd name="connsiteX434" fmla="*/ 413817 w 4011346"/>
                <a:gd name="connsiteY434" fmla="*/ 898861 h 2020169"/>
                <a:gd name="connsiteX435" fmla="*/ 427165 w 4011346"/>
                <a:gd name="connsiteY435" fmla="*/ 922221 h 2020169"/>
                <a:gd name="connsiteX436" fmla="*/ 413817 w 4011346"/>
                <a:gd name="connsiteY436" fmla="*/ 952256 h 2020169"/>
                <a:gd name="connsiteX437" fmla="*/ 390456 w 4011346"/>
                <a:gd name="connsiteY437" fmla="*/ 928896 h 2020169"/>
                <a:gd name="connsiteX438" fmla="*/ 360421 w 4011346"/>
                <a:gd name="connsiteY438" fmla="*/ 925558 h 2020169"/>
                <a:gd name="connsiteX439" fmla="*/ 333723 w 4011346"/>
                <a:gd name="connsiteY439" fmla="*/ 965605 h 2020169"/>
                <a:gd name="connsiteX440" fmla="*/ 307025 w 4011346"/>
                <a:gd name="connsiteY440" fmla="*/ 985628 h 2020169"/>
                <a:gd name="connsiteX441" fmla="*/ 320374 w 4011346"/>
                <a:gd name="connsiteY441" fmla="*/ 1012326 h 2020169"/>
                <a:gd name="connsiteX442" fmla="*/ 303688 w 4011346"/>
                <a:gd name="connsiteY442" fmla="*/ 1035687 h 2020169"/>
                <a:gd name="connsiteX443" fmla="*/ 233606 w 4011346"/>
                <a:gd name="connsiteY443" fmla="*/ 998977 h 2020169"/>
                <a:gd name="connsiteX444" fmla="*/ 243618 w 4011346"/>
                <a:gd name="connsiteY444" fmla="*/ 1049036 h 2020169"/>
                <a:gd name="connsiteX445" fmla="*/ 263641 w 4011346"/>
                <a:gd name="connsiteY445" fmla="*/ 1069059 h 2020169"/>
                <a:gd name="connsiteX446" fmla="*/ 250292 w 4011346"/>
                <a:gd name="connsiteY446" fmla="*/ 1082408 h 2020169"/>
                <a:gd name="connsiteX447" fmla="*/ 193560 w 4011346"/>
                <a:gd name="connsiteY447" fmla="*/ 1045698 h 2020169"/>
                <a:gd name="connsiteX448" fmla="*/ 170199 w 4011346"/>
                <a:gd name="connsiteY448" fmla="*/ 1005652 h 2020169"/>
                <a:gd name="connsiteX449" fmla="*/ 170199 w 4011346"/>
                <a:gd name="connsiteY449" fmla="*/ 958931 h 2020169"/>
                <a:gd name="connsiteX450" fmla="*/ 133490 w 4011346"/>
                <a:gd name="connsiteY450" fmla="*/ 882174 h 2020169"/>
                <a:gd name="connsiteX451" fmla="*/ 196897 w 4011346"/>
                <a:gd name="connsiteY451" fmla="*/ 912209 h 2020169"/>
                <a:gd name="connsiteX452" fmla="*/ 256967 w 4011346"/>
                <a:gd name="connsiteY452" fmla="*/ 942244 h 2020169"/>
                <a:gd name="connsiteX453" fmla="*/ 293676 w 4011346"/>
                <a:gd name="connsiteY453" fmla="*/ 945582 h 2020169"/>
                <a:gd name="connsiteX454" fmla="*/ 327049 w 4011346"/>
                <a:gd name="connsiteY454" fmla="*/ 915547 h 2020169"/>
                <a:gd name="connsiteX455" fmla="*/ 343735 w 4011346"/>
                <a:gd name="connsiteY455" fmla="*/ 878837 h 2020169"/>
                <a:gd name="connsiteX456" fmla="*/ 333723 w 4011346"/>
                <a:gd name="connsiteY456" fmla="*/ 828779 h 2020169"/>
                <a:gd name="connsiteX457" fmla="*/ 290339 w 4011346"/>
                <a:gd name="connsiteY457" fmla="*/ 808755 h 2020169"/>
                <a:gd name="connsiteX458" fmla="*/ 236944 w 4011346"/>
                <a:gd name="connsiteY458" fmla="*/ 762034 h 2020169"/>
                <a:gd name="connsiteX459" fmla="*/ 133490 w 4011346"/>
                <a:gd name="connsiteY459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58411 w 4011346"/>
                <a:gd name="connsiteY324" fmla="*/ 71438 h 2020169"/>
                <a:gd name="connsiteX325" fmla="*/ 1926978 w 4011346"/>
                <a:gd name="connsiteY325" fmla="*/ 31434 h 2020169"/>
                <a:gd name="connsiteX326" fmla="*/ 1909833 w 4011346"/>
                <a:gd name="connsiteY326" fmla="*/ 0 h 2020169"/>
                <a:gd name="connsiteX327" fmla="*/ 1877440 w 4011346"/>
                <a:gd name="connsiteY327" fmla="*/ 3067 h 2020169"/>
                <a:gd name="connsiteX328" fmla="*/ 1835474 w 4011346"/>
                <a:gd name="connsiteY328" fmla="*/ 41195 h 2020169"/>
                <a:gd name="connsiteX329" fmla="*/ 1818788 w 4011346"/>
                <a:gd name="connsiteY329" fmla="*/ 81242 h 2020169"/>
                <a:gd name="connsiteX330" fmla="*/ 1838813 w 4011346"/>
                <a:gd name="connsiteY330" fmla="*/ 134636 h 2020169"/>
                <a:gd name="connsiteX331" fmla="*/ 1782079 w 4011346"/>
                <a:gd name="connsiteY331" fmla="*/ 121287 h 2020169"/>
                <a:gd name="connsiteX332" fmla="*/ 1768731 w 4011346"/>
                <a:gd name="connsiteY332" fmla="*/ 168009 h 2020169"/>
                <a:gd name="connsiteX333" fmla="*/ 1705322 w 4011346"/>
                <a:gd name="connsiteY333" fmla="*/ 191369 h 2020169"/>
                <a:gd name="connsiteX334" fmla="*/ 1685300 w 4011346"/>
                <a:gd name="connsiteY334" fmla="*/ 164671 h 2020169"/>
                <a:gd name="connsiteX335" fmla="*/ 1615218 w 4011346"/>
                <a:gd name="connsiteY335" fmla="*/ 168009 h 2020169"/>
                <a:gd name="connsiteX336" fmla="*/ 1638579 w 4011346"/>
                <a:gd name="connsiteY336" fmla="*/ 198044 h 2020169"/>
                <a:gd name="connsiteX337" fmla="*/ 1528449 w 4011346"/>
                <a:gd name="connsiteY337" fmla="*/ 224740 h 2020169"/>
                <a:gd name="connsiteX338" fmla="*/ 1465043 w 4011346"/>
                <a:gd name="connsiteY338" fmla="*/ 308171 h 2020169"/>
                <a:gd name="connsiteX339" fmla="*/ 1448357 w 4011346"/>
                <a:gd name="connsiteY339" fmla="*/ 334869 h 2020169"/>
                <a:gd name="connsiteX340" fmla="*/ 1481729 w 4011346"/>
                <a:gd name="connsiteY340" fmla="*/ 368242 h 2020169"/>
                <a:gd name="connsiteX341" fmla="*/ 1481729 w 4011346"/>
                <a:gd name="connsiteY341" fmla="*/ 398277 h 2020169"/>
                <a:gd name="connsiteX342" fmla="*/ 1458368 w 4011346"/>
                <a:gd name="connsiteY342" fmla="*/ 401614 h 2020169"/>
                <a:gd name="connsiteX343" fmla="*/ 1458368 w 4011346"/>
                <a:gd name="connsiteY343" fmla="*/ 381590 h 2020169"/>
                <a:gd name="connsiteX344" fmla="*/ 1418322 w 4011346"/>
                <a:gd name="connsiteY344" fmla="*/ 391602 h 2020169"/>
                <a:gd name="connsiteX345" fmla="*/ 1368263 w 4011346"/>
                <a:gd name="connsiteY345" fmla="*/ 398277 h 2020169"/>
                <a:gd name="connsiteX346" fmla="*/ 1321542 w 4011346"/>
                <a:gd name="connsiteY346" fmla="*/ 404951 h 2020169"/>
                <a:gd name="connsiteX347" fmla="*/ 1318205 w 4011346"/>
                <a:gd name="connsiteY347" fmla="*/ 491719 h 2020169"/>
                <a:gd name="connsiteX348" fmla="*/ 1358252 w 4011346"/>
                <a:gd name="connsiteY348" fmla="*/ 515080 h 2020169"/>
                <a:gd name="connsiteX349" fmla="*/ 1374938 w 4011346"/>
                <a:gd name="connsiteY349" fmla="*/ 545115 h 2020169"/>
                <a:gd name="connsiteX350" fmla="*/ 1384949 w 4011346"/>
                <a:gd name="connsiteY350" fmla="*/ 568475 h 2020169"/>
                <a:gd name="connsiteX351" fmla="*/ 1394961 w 4011346"/>
                <a:gd name="connsiteY351" fmla="*/ 618534 h 2020169"/>
                <a:gd name="connsiteX352" fmla="*/ 1384949 w 4011346"/>
                <a:gd name="connsiteY352" fmla="*/ 648569 h 2020169"/>
                <a:gd name="connsiteX353" fmla="*/ 1358252 w 4011346"/>
                <a:gd name="connsiteY353" fmla="*/ 615196 h 2020169"/>
                <a:gd name="connsiteX354" fmla="*/ 1361589 w 4011346"/>
                <a:gd name="connsiteY354" fmla="*/ 585161 h 2020169"/>
                <a:gd name="connsiteX355" fmla="*/ 1351577 w 4011346"/>
                <a:gd name="connsiteY355" fmla="*/ 545115 h 2020169"/>
                <a:gd name="connsiteX356" fmla="*/ 1328217 w 4011346"/>
                <a:gd name="connsiteY356" fmla="*/ 551789 h 2020169"/>
                <a:gd name="connsiteX357" fmla="*/ 1281495 w 4011346"/>
                <a:gd name="connsiteY357" fmla="*/ 515080 h 2020169"/>
                <a:gd name="connsiteX358" fmla="*/ 1241449 w 4011346"/>
                <a:gd name="connsiteY358" fmla="*/ 511742 h 2020169"/>
                <a:gd name="connsiteX359" fmla="*/ 1241449 w 4011346"/>
                <a:gd name="connsiteY359" fmla="*/ 558463 h 2020169"/>
                <a:gd name="connsiteX360" fmla="*/ 1201402 w 4011346"/>
                <a:gd name="connsiteY360" fmla="*/ 538440 h 2020169"/>
                <a:gd name="connsiteX361" fmla="*/ 1228100 w 4011346"/>
                <a:gd name="connsiteY361" fmla="*/ 588498 h 2020169"/>
                <a:gd name="connsiteX362" fmla="*/ 1258135 w 4011346"/>
                <a:gd name="connsiteY362" fmla="*/ 598510 h 2020169"/>
                <a:gd name="connsiteX363" fmla="*/ 1258135 w 4011346"/>
                <a:gd name="connsiteY363" fmla="*/ 618534 h 2020169"/>
                <a:gd name="connsiteX364" fmla="*/ 1198065 w 4011346"/>
                <a:gd name="connsiteY364" fmla="*/ 595173 h 2020169"/>
                <a:gd name="connsiteX365" fmla="*/ 1181379 w 4011346"/>
                <a:gd name="connsiteY365" fmla="*/ 595173 h 2020169"/>
                <a:gd name="connsiteX366" fmla="*/ 1178041 w 4011346"/>
                <a:gd name="connsiteY366" fmla="*/ 551789 h 2020169"/>
                <a:gd name="connsiteX367" fmla="*/ 1171367 w 4011346"/>
                <a:gd name="connsiteY367" fmla="*/ 465021 h 2020169"/>
                <a:gd name="connsiteX368" fmla="*/ 1161355 w 4011346"/>
                <a:gd name="connsiteY368" fmla="*/ 535103 h 2020169"/>
                <a:gd name="connsiteX369" fmla="*/ 1137995 w 4011346"/>
                <a:gd name="connsiteY369" fmla="*/ 565138 h 2020169"/>
                <a:gd name="connsiteX370" fmla="*/ 1158018 w 4011346"/>
                <a:gd name="connsiteY370" fmla="*/ 611859 h 2020169"/>
                <a:gd name="connsiteX371" fmla="*/ 1158018 w 4011346"/>
                <a:gd name="connsiteY371" fmla="*/ 645231 h 2020169"/>
                <a:gd name="connsiteX372" fmla="*/ 1141332 w 4011346"/>
                <a:gd name="connsiteY372" fmla="*/ 695290 h 2020169"/>
                <a:gd name="connsiteX373" fmla="*/ 1154681 w 4011346"/>
                <a:gd name="connsiteY373" fmla="*/ 728662 h 2020169"/>
                <a:gd name="connsiteX374" fmla="*/ 1184716 w 4011346"/>
                <a:gd name="connsiteY374" fmla="*/ 735336 h 2020169"/>
                <a:gd name="connsiteX375" fmla="*/ 1221425 w 4011346"/>
                <a:gd name="connsiteY375" fmla="*/ 742011 h 2020169"/>
                <a:gd name="connsiteX376" fmla="*/ 1241449 w 4011346"/>
                <a:gd name="connsiteY376" fmla="*/ 765371 h 2020169"/>
                <a:gd name="connsiteX377" fmla="*/ 1258135 w 4011346"/>
                <a:gd name="connsiteY377" fmla="*/ 808755 h 2020169"/>
                <a:gd name="connsiteX378" fmla="*/ 1258135 w 4011346"/>
                <a:gd name="connsiteY378" fmla="*/ 808755 h 2020169"/>
                <a:gd name="connsiteX379" fmla="*/ 1254798 w 4011346"/>
                <a:gd name="connsiteY379" fmla="*/ 842128 h 2020169"/>
                <a:gd name="connsiteX380" fmla="*/ 1274821 w 4011346"/>
                <a:gd name="connsiteY380" fmla="*/ 862151 h 2020169"/>
                <a:gd name="connsiteX381" fmla="*/ 1244786 w 4011346"/>
                <a:gd name="connsiteY381" fmla="*/ 868826 h 2020169"/>
                <a:gd name="connsiteX382" fmla="*/ 1224763 w 4011346"/>
                <a:gd name="connsiteY382" fmla="*/ 828779 h 2020169"/>
                <a:gd name="connsiteX383" fmla="*/ 1224763 w 4011346"/>
                <a:gd name="connsiteY383" fmla="*/ 788732 h 2020169"/>
                <a:gd name="connsiteX384" fmla="*/ 1194727 w 4011346"/>
                <a:gd name="connsiteY384" fmla="*/ 752023 h 2020169"/>
                <a:gd name="connsiteX385" fmla="*/ 1164692 w 4011346"/>
                <a:gd name="connsiteY385" fmla="*/ 795407 h 2020169"/>
                <a:gd name="connsiteX386" fmla="*/ 1178041 w 4011346"/>
                <a:gd name="connsiteY386" fmla="*/ 838790 h 2020169"/>
                <a:gd name="connsiteX387" fmla="*/ 1137995 w 4011346"/>
                <a:gd name="connsiteY387" fmla="*/ 895523 h 2020169"/>
                <a:gd name="connsiteX388" fmla="*/ 1097948 w 4011346"/>
                <a:gd name="connsiteY388" fmla="*/ 952256 h 2020169"/>
                <a:gd name="connsiteX389" fmla="*/ 1007843 w 4011346"/>
                <a:gd name="connsiteY389" fmla="*/ 915547 h 2020169"/>
                <a:gd name="connsiteX390" fmla="*/ 1074587 w 4011346"/>
                <a:gd name="connsiteY390" fmla="*/ 912209 h 2020169"/>
                <a:gd name="connsiteX391" fmla="*/ 1107960 w 4011346"/>
                <a:gd name="connsiteY391" fmla="*/ 848802 h 2020169"/>
                <a:gd name="connsiteX392" fmla="*/ 1121309 w 4011346"/>
                <a:gd name="connsiteY392" fmla="*/ 805418 h 2020169"/>
                <a:gd name="connsiteX393" fmla="*/ 1127983 w 4011346"/>
                <a:gd name="connsiteY393" fmla="*/ 772046 h 2020169"/>
                <a:gd name="connsiteX394" fmla="*/ 1117971 w 4011346"/>
                <a:gd name="connsiteY394" fmla="*/ 755360 h 2020169"/>
                <a:gd name="connsiteX395" fmla="*/ 1114634 w 4011346"/>
                <a:gd name="connsiteY395" fmla="*/ 705301 h 2020169"/>
                <a:gd name="connsiteX396" fmla="*/ 1104622 w 4011346"/>
                <a:gd name="connsiteY396" fmla="*/ 625208 h 2020169"/>
                <a:gd name="connsiteX397" fmla="*/ 1101285 w 4011346"/>
                <a:gd name="connsiteY397" fmla="*/ 565138 h 2020169"/>
                <a:gd name="connsiteX398" fmla="*/ 1124646 w 4011346"/>
                <a:gd name="connsiteY398" fmla="*/ 471696 h 2020169"/>
                <a:gd name="connsiteX399" fmla="*/ 1031203 w 4011346"/>
                <a:gd name="connsiteY399" fmla="*/ 461684 h 2020169"/>
                <a:gd name="connsiteX400" fmla="*/ 1014517 w 4011346"/>
                <a:gd name="connsiteY400" fmla="*/ 518417 h 2020169"/>
                <a:gd name="connsiteX401" fmla="*/ 1024529 w 4011346"/>
                <a:gd name="connsiteY401" fmla="*/ 565138 h 2020169"/>
                <a:gd name="connsiteX402" fmla="*/ 981145 w 4011346"/>
                <a:gd name="connsiteY402" fmla="*/ 618534 h 2020169"/>
                <a:gd name="connsiteX403" fmla="*/ 991157 w 4011346"/>
                <a:gd name="connsiteY403" fmla="*/ 655243 h 2020169"/>
                <a:gd name="connsiteX404" fmla="*/ 981145 w 4011346"/>
                <a:gd name="connsiteY404" fmla="*/ 701964 h 2020169"/>
                <a:gd name="connsiteX405" fmla="*/ 1001168 w 4011346"/>
                <a:gd name="connsiteY405" fmla="*/ 725325 h 2020169"/>
                <a:gd name="connsiteX406" fmla="*/ 1017854 w 4011346"/>
                <a:gd name="connsiteY406" fmla="*/ 772046 h 2020169"/>
                <a:gd name="connsiteX407" fmla="*/ 1047890 w 4011346"/>
                <a:gd name="connsiteY407" fmla="*/ 758697 h 2020169"/>
                <a:gd name="connsiteX408" fmla="*/ 1014517 w 4011346"/>
                <a:gd name="connsiteY408" fmla="*/ 812093 h 2020169"/>
                <a:gd name="connsiteX409" fmla="*/ 957784 w 4011346"/>
                <a:gd name="connsiteY409" fmla="*/ 758697 h 2020169"/>
                <a:gd name="connsiteX410" fmla="*/ 884365 w 4011346"/>
                <a:gd name="connsiteY410" fmla="*/ 721988 h 2020169"/>
                <a:gd name="connsiteX411" fmla="*/ 824295 w 4011346"/>
                <a:gd name="connsiteY411" fmla="*/ 698627 h 2020169"/>
                <a:gd name="connsiteX412" fmla="*/ 810946 w 4011346"/>
                <a:gd name="connsiteY412" fmla="*/ 735336 h 2020169"/>
                <a:gd name="connsiteX413" fmla="*/ 827633 w 4011346"/>
                <a:gd name="connsiteY413" fmla="*/ 772046 h 2020169"/>
                <a:gd name="connsiteX414" fmla="*/ 814284 w 4011346"/>
                <a:gd name="connsiteY414" fmla="*/ 795407 h 2020169"/>
                <a:gd name="connsiteX415" fmla="*/ 800935 w 4011346"/>
                <a:gd name="connsiteY415" fmla="*/ 812093 h 2020169"/>
                <a:gd name="connsiteX416" fmla="*/ 770900 w 4011346"/>
                <a:gd name="connsiteY416" fmla="*/ 755360 h 2020169"/>
                <a:gd name="connsiteX417" fmla="*/ 744202 w 4011346"/>
                <a:gd name="connsiteY417" fmla="*/ 792069 h 2020169"/>
                <a:gd name="connsiteX418" fmla="*/ 707492 w 4011346"/>
                <a:gd name="connsiteY418" fmla="*/ 785395 h 2020169"/>
                <a:gd name="connsiteX419" fmla="*/ 654097 w 4011346"/>
                <a:gd name="connsiteY419" fmla="*/ 822104 h 2020169"/>
                <a:gd name="connsiteX420" fmla="*/ 644085 w 4011346"/>
                <a:gd name="connsiteY420" fmla="*/ 798744 h 2020169"/>
                <a:gd name="connsiteX421" fmla="*/ 654097 w 4011346"/>
                <a:gd name="connsiteY421" fmla="*/ 762034 h 2020169"/>
                <a:gd name="connsiteX422" fmla="*/ 614050 w 4011346"/>
                <a:gd name="connsiteY422" fmla="*/ 798744 h 2020169"/>
                <a:gd name="connsiteX423" fmla="*/ 594027 w 4011346"/>
                <a:gd name="connsiteY423" fmla="*/ 798744 h 2020169"/>
                <a:gd name="connsiteX424" fmla="*/ 533957 w 4011346"/>
                <a:gd name="connsiteY424" fmla="*/ 832116 h 2020169"/>
                <a:gd name="connsiteX425" fmla="*/ 510596 w 4011346"/>
                <a:gd name="connsiteY425" fmla="*/ 855477 h 2020169"/>
                <a:gd name="connsiteX426" fmla="*/ 500584 w 4011346"/>
                <a:gd name="connsiteY426" fmla="*/ 902198 h 2020169"/>
                <a:gd name="connsiteX427" fmla="*/ 450526 w 4011346"/>
                <a:gd name="connsiteY427" fmla="*/ 888849 h 2020169"/>
                <a:gd name="connsiteX428" fmla="*/ 433840 w 4011346"/>
                <a:gd name="connsiteY428" fmla="*/ 852139 h 2020169"/>
                <a:gd name="connsiteX429" fmla="*/ 467212 w 4011346"/>
                <a:gd name="connsiteY429" fmla="*/ 822104 h 2020169"/>
                <a:gd name="connsiteX430" fmla="*/ 453863 w 4011346"/>
                <a:gd name="connsiteY430" fmla="*/ 798744 h 2020169"/>
                <a:gd name="connsiteX431" fmla="*/ 390456 w 4011346"/>
                <a:gd name="connsiteY431" fmla="*/ 768709 h 2020169"/>
                <a:gd name="connsiteX432" fmla="*/ 417154 w 4011346"/>
                <a:gd name="connsiteY432" fmla="*/ 818767 h 2020169"/>
                <a:gd name="connsiteX433" fmla="*/ 407142 w 4011346"/>
                <a:gd name="connsiteY433" fmla="*/ 862151 h 2020169"/>
                <a:gd name="connsiteX434" fmla="*/ 413817 w 4011346"/>
                <a:gd name="connsiteY434" fmla="*/ 898861 h 2020169"/>
                <a:gd name="connsiteX435" fmla="*/ 427165 w 4011346"/>
                <a:gd name="connsiteY435" fmla="*/ 922221 h 2020169"/>
                <a:gd name="connsiteX436" fmla="*/ 413817 w 4011346"/>
                <a:gd name="connsiteY436" fmla="*/ 952256 h 2020169"/>
                <a:gd name="connsiteX437" fmla="*/ 390456 w 4011346"/>
                <a:gd name="connsiteY437" fmla="*/ 928896 h 2020169"/>
                <a:gd name="connsiteX438" fmla="*/ 360421 w 4011346"/>
                <a:gd name="connsiteY438" fmla="*/ 925558 h 2020169"/>
                <a:gd name="connsiteX439" fmla="*/ 333723 w 4011346"/>
                <a:gd name="connsiteY439" fmla="*/ 965605 h 2020169"/>
                <a:gd name="connsiteX440" fmla="*/ 307025 w 4011346"/>
                <a:gd name="connsiteY440" fmla="*/ 985628 h 2020169"/>
                <a:gd name="connsiteX441" fmla="*/ 320374 w 4011346"/>
                <a:gd name="connsiteY441" fmla="*/ 1012326 h 2020169"/>
                <a:gd name="connsiteX442" fmla="*/ 303688 w 4011346"/>
                <a:gd name="connsiteY442" fmla="*/ 1035687 h 2020169"/>
                <a:gd name="connsiteX443" fmla="*/ 233606 w 4011346"/>
                <a:gd name="connsiteY443" fmla="*/ 998977 h 2020169"/>
                <a:gd name="connsiteX444" fmla="*/ 243618 w 4011346"/>
                <a:gd name="connsiteY444" fmla="*/ 1049036 h 2020169"/>
                <a:gd name="connsiteX445" fmla="*/ 263641 w 4011346"/>
                <a:gd name="connsiteY445" fmla="*/ 1069059 h 2020169"/>
                <a:gd name="connsiteX446" fmla="*/ 250292 w 4011346"/>
                <a:gd name="connsiteY446" fmla="*/ 1082408 h 2020169"/>
                <a:gd name="connsiteX447" fmla="*/ 193560 w 4011346"/>
                <a:gd name="connsiteY447" fmla="*/ 1045698 h 2020169"/>
                <a:gd name="connsiteX448" fmla="*/ 170199 w 4011346"/>
                <a:gd name="connsiteY448" fmla="*/ 1005652 h 2020169"/>
                <a:gd name="connsiteX449" fmla="*/ 170199 w 4011346"/>
                <a:gd name="connsiteY449" fmla="*/ 958931 h 2020169"/>
                <a:gd name="connsiteX450" fmla="*/ 133490 w 4011346"/>
                <a:gd name="connsiteY450" fmla="*/ 882174 h 2020169"/>
                <a:gd name="connsiteX451" fmla="*/ 196897 w 4011346"/>
                <a:gd name="connsiteY451" fmla="*/ 912209 h 2020169"/>
                <a:gd name="connsiteX452" fmla="*/ 256967 w 4011346"/>
                <a:gd name="connsiteY452" fmla="*/ 942244 h 2020169"/>
                <a:gd name="connsiteX453" fmla="*/ 293676 w 4011346"/>
                <a:gd name="connsiteY453" fmla="*/ 945582 h 2020169"/>
                <a:gd name="connsiteX454" fmla="*/ 327049 w 4011346"/>
                <a:gd name="connsiteY454" fmla="*/ 915547 h 2020169"/>
                <a:gd name="connsiteX455" fmla="*/ 343735 w 4011346"/>
                <a:gd name="connsiteY455" fmla="*/ 878837 h 2020169"/>
                <a:gd name="connsiteX456" fmla="*/ 333723 w 4011346"/>
                <a:gd name="connsiteY456" fmla="*/ 828779 h 2020169"/>
                <a:gd name="connsiteX457" fmla="*/ 290339 w 4011346"/>
                <a:gd name="connsiteY457" fmla="*/ 808755 h 2020169"/>
                <a:gd name="connsiteX458" fmla="*/ 236944 w 4011346"/>
                <a:gd name="connsiteY458" fmla="*/ 762034 h 2020169"/>
                <a:gd name="connsiteX459" fmla="*/ 133490 w 4011346"/>
                <a:gd name="connsiteY459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895546 w 4011346"/>
                <a:gd name="connsiteY324" fmla="*/ 60008 h 2020169"/>
                <a:gd name="connsiteX325" fmla="*/ 1926978 w 4011346"/>
                <a:gd name="connsiteY325" fmla="*/ 31434 h 2020169"/>
                <a:gd name="connsiteX326" fmla="*/ 1909833 w 4011346"/>
                <a:gd name="connsiteY326" fmla="*/ 0 h 2020169"/>
                <a:gd name="connsiteX327" fmla="*/ 1877440 w 4011346"/>
                <a:gd name="connsiteY327" fmla="*/ 3067 h 2020169"/>
                <a:gd name="connsiteX328" fmla="*/ 1835474 w 4011346"/>
                <a:gd name="connsiteY328" fmla="*/ 41195 h 2020169"/>
                <a:gd name="connsiteX329" fmla="*/ 1818788 w 4011346"/>
                <a:gd name="connsiteY329" fmla="*/ 81242 h 2020169"/>
                <a:gd name="connsiteX330" fmla="*/ 1838813 w 4011346"/>
                <a:gd name="connsiteY330" fmla="*/ 134636 h 2020169"/>
                <a:gd name="connsiteX331" fmla="*/ 1782079 w 4011346"/>
                <a:gd name="connsiteY331" fmla="*/ 121287 h 2020169"/>
                <a:gd name="connsiteX332" fmla="*/ 1768731 w 4011346"/>
                <a:gd name="connsiteY332" fmla="*/ 168009 h 2020169"/>
                <a:gd name="connsiteX333" fmla="*/ 1705322 w 4011346"/>
                <a:gd name="connsiteY333" fmla="*/ 191369 h 2020169"/>
                <a:gd name="connsiteX334" fmla="*/ 1685300 w 4011346"/>
                <a:gd name="connsiteY334" fmla="*/ 164671 h 2020169"/>
                <a:gd name="connsiteX335" fmla="*/ 1615218 w 4011346"/>
                <a:gd name="connsiteY335" fmla="*/ 168009 h 2020169"/>
                <a:gd name="connsiteX336" fmla="*/ 1638579 w 4011346"/>
                <a:gd name="connsiteY336" fmla="*/ 198044 h 2020169"/>
                <a:gd name="connsiteX337" fmla="*/ 1528449 w 4011346"/>
                <a:gd name="connsiteY337" fmla="*/ 224740 h 2020169"/>
                <a:gd name="connsiteX338" fmla="*/ 1465043 w 4011346"/>
                <a:gd name="connsiteY338" fmla="*/ 308171 h 2020169"/>
                <a:gd name="connsiteX339" fmla="*/ 1448357 w 4011346"/>
                <a:gd name="connsiteY339" fmla="*/ 334869 h 2020169"/>
                <a:gd name="connsiteX340" fmla="*/ 1481729 w 4011346"/>
                <a:gd name="connsiteY340" fmla="*/ 368242 h 2020169"/>
                <a:gd name="connsiteX341" fmla="*/ 1481729 w 4011346"/>
                <a:gd name="connsiteY341" fmla="*/ 398277 h 2020169"/>
                <a:gd name="connsiteX342" fmla="*/ 1458368 w 4011346"/>
                <a:gd name="connsiteY342" fmla="*/ 401614 h 2020169"/>
                <a:gd name="connsiteX343" fmla="*/ 1458368 w 4011346"/>
                <a:gd name="connsiteY343" fmla="*/ 381590 h 2020169"/>
                <a:gd name="connsiteX344" fmla="*/ 1418322 w 4011346"/>
                <a:gd name="connsiteY344" fmla="*/ 391602 h 2020169"/>
                <a:gd name="connsiteX345" fmla="*/ 1368263 w 4011346"/>
                <a:gd name="connsiteY345" fmla="*/ 398277 h 2020169"/>
                <a:gd name="connsiteX346" fmla="*/ 1321542 w 4011346"/>
                <a:gd name="connsiteY346" fmla="*/ 404951 h 2020169"/>
                <a:gd name="connsiteX347" fmla="*/ 1318205 w 4011346"/>
                <a:gd name="connsiteY347" fmla="*/ 491719 h 2020169"/>
                <a:gd name="connsiteX348" fmla="*/ 1358252 w 4011346"/>
                <a:gd name="connsiteY348" fmla="*/ 515080 h 2020169"/>
                <a:gd name="connsiteX349" fmla="*/ 1374938 w 4011346"/>
                <a:gd name="connsiteY349" fmla="*/ 545115 h 2020169"/>
                <a:gd name="connsiteX350" fmla="*/ 1384949 w 4011346"/>
                <a:gd name="connsiteY350" fmla="*/ 568475 h 2020169"/>
                <a:gd name="connsiteX351" fmla="*/ 1394961 w 4011346"/>
                <a:gd name="connsiteY351" fmla="*/ 618534 h 2020169"/>
                <a:gd name="connsiteX352" fmla="*/ 1384949 w 4011346"/>
                <a:gd name="connsiteY352" fmla="*/ 648569 h 2020169"/>
                <a:gd name="connsiteX353" fmla="*/ 1358252 w 4011346"/>
                <a:gd name="connsiteY353" fmla="*/ 615196 h 2020169"/>
                <a:gd name="connsiteX354" fmla="*/ 1361589 w 4011346"/>
                <a:gd name="connsiteY354" fmla="*/ 585161 h 2020169"/>
                <a:gd name="connsiteX355" fmla="*/ 1351577 w 4011346"/>
                <a:gd name="connsiteY355" fmla="*/ 545115 h 2020169"/>
                <a:gd name="connsiteX356" fmla="*/ 1328217 w 4011346"/>
                <a:gd name="connsiteY356" fmla="*/ 551789 h 2020169"/>
                <a:gd name="connsiteX357" fmla="*/ 1281495 w 4011346"/>
                <a:gd name="connsiteY357" fmla="*/ 515080 h 2020169"/>
                <a:gd name="connsiteX358" fmla="*/ 1241449 w 4011346"/>
                <a:gd name="connsiteY358" fmla="*/ 511742 h 2020169"/>
                <a:gd name="connsiteX359" fmla="*/ 1241449 w 4011346"/>
                <a:gd name="connsiteY359" fmla="*/ 558463 h 2020169"/>
                <a:gd name="connsiteX360" fmla="*/ 1201402 w 4011346"/>
                <a:gd name="connsiteY360" fmla="*/ 538440 h 2020169"/>
                <a:gd name="connsiteX361" fmla="*/ 1228100 w 4011346"/>
                <a:gd name="connsiteY361" fmla="*/ 588498 h 2020169"/>
                <a:gd name="connsiteX362" fmla="*/ 1258135 w 4011346"/>
                <a:gd name="connsiteY362" fmla="*/ 598510 h 2020169"/>
                <a:gd name="connsiteX363" fmla="*/ 1258135 w 4011346"/>
                <a:gd name="connsiteY363" fmla="*/ 618534 h 2020169"/>
                <a:gd name="connsiteX364" fmla="*/ 1198065 w 4011346"/>
                <a:gd name="connsiteY364" fmla="*/ 595173 h 2020169"/>
                <a:gd name="connsiteX365" fmla="*/ 1181379 w 4011346"/>
                <a:gd name="connsiteY365" fmla="*/ 595173 h 2020169"/>
                <a:gd name="connsiteX366" fmla="*/ 1178041 w 4011346"/>
                <a:gd name="connsiteY366" fmla="*/ 551789 h 2020169"/>
                <a:gd name="connsiteX367" fmla="*/ 1171367 w 4011346"/>
                <a:gd name="connsiteY367" fmla="*/ 465021 h 2020169"/>
                <a:gd name="connsiteX368" fmla="*/ 1161355 w 4011346"/>
                <a:gd name="connsiteY368" fmla="*/ 535103 h 2020169"/>
                <a:gd name="connsiteX369" fmla="*/ 1137995 w 4011346"/>
                <a:gd name="connsiteY369" fmla="*/ 565138 h 2020169"/>
                <a:gd name="connsiteX370" fmla="*/ 1158018 w 4011346"/>
                <a:gd name="connsiteY370" fmla="*/ 611859 h 2020169"/>
                <a:gd name="connsiteX371" fmla="*/ 1158018 w 4011346"/>
                <a:gd name="connsiteY371" fmla="*/ 645231 h 2020169"/>
                <a:gd name="connsiteX372" fmla="*/ 1141332 w 4011346"/>
                <a:gd name="connsiteY372" fmla="*/ 695290 h 2020169"/>
                <a:gd name="connsiteX373" fmla="*/ 1154681 w 4011346"/>
                <a:gd name="connsiteY373" fmla="*/ 728662 h 2020169"/>
                <a:gd name="connsiteX374" fmla="*/ 1184716 w 4011346"/>
                <a:gd name="connsiteY374" fmla="*/ 735336 h 2020169"/>
                <a:gd name="connsiteX375" fmla="*/ 1221425 w 4011346"/>
                <a:gd name="connsiteY375" fmla="*/ 742011 h 2020169"/>
                <a:gd name="connsiteX376" fmla="*/ 1241449 w 4011346"/>
                <a:gd name="connsiteY376" fmla="*/ 765371 h 2020169"/>
                <a:gd name="connsiteX377" fmla="*/ 1258135 w 4011346"/>
                <a:gd name="connsiteY377" fmla="*/ 808755 h 2020169"/>
                <a:gd name="connsiteX378" fmla="*/ 1258135 w 4011346"/>
                <a:gd name="connsiteY378" fmla="*/ 808755 h 2020169"/>
                <a:gd name="connsiteX379" fmla="*/ 1254798 w 4011346"/>
                <a:gd name="connsiteY379" fmla="*/ 842128 h 2020169"/>
                <a:gd name="connsiteX380" fmla="*/ 1274821 w 4011346"/>
                <a:gd name="connsiteY380" fmla="*/ 862151 h 2020169"/>
                <a:gd name="connsiteX381" fmla="*/ 1244786 w 4011346"/>
                <a:gd name="connsiteY381" fmla="*/ 868826 h 2020169"/>
                <a:gd name="connsiteX382" fmla="*/ 1224763 w 4011346"/>
                <a:gd name="connsiteY382" fmla="*/ 828779 h 2020169"/>
                <a:gd name="connsiteX383" fmla="*/ 1224763 w 4011346"/>
                <a:gd name="connsiteY383" fmla="*/ 788732 h 2020169"/>
                <a:gd name="connsiteX384" fmla="*/ 1194727 w 4011346"/>
                <a:gd name="connsiteY384" fmla="*/ 752023 h 2020169"/>
                <a:gd name="connsiteX385" fmla="*/ 1164692 w 4011346"/>
                <a:gd name="connsiteY385" fmla="*/ 795407 h 2020169"/>
                <a:gd name="connsiteX386" fmla="*/ 1178041 w 4011346"/>
                <a:gd name="connsiteY386" fmla="*/ 838790 h 2020169"/>
                <a:gd name="connsiteX387" fmla="*/ 1137995 w 4011346"/>
                <a:gd name="connsiteY387" fmla="*/ 895523 h 2020169"/>
                <a:gd name="connsiteX388" fmla="*/ 1097948 w 4011346"/>
                <a:gd name="connsiteY388" fmla="*/ 952256 h 2020169"/>
                <a:gd name="connsiteX389" fmla="*/ 1007843 w 4011346"/>
                <a:gd name="connsiteY389" fmla="*/ 915547 h 2020169"/>
                <a:gd name="connsiteX390" fmla="*/ 1074587 w 4011346"/>
                <a:gd name="connsiteY390" fmla="*/ 912209 h 2020169"/>
                <a:gd name="connsiteX391" fmla="*/ 1107960 w 4011346"/>
                <a:gd name="connsiteY391" fmla="*/ 848802 h 2020169"/>
                <a:gd name="connsiteX392" fmla="*/ 1121309 w 4011346"/>
                <a:gd name="connsiteY392" fmla="*/ 805418 h 2020169"/>
                <a:gd name="connsiteX393" fmla="*/ 1127983 w 4011346"/>
                <a:gd name="connsiteY393" fmla="*/ 772046 h 2020169"/>
                <a:gd name="connsiteX394" fmla="*/ 1117971 w 4011346"/>
                <a:gd name="connsiteY394" fmla="*/ 755360 h 2020169"/>
                <a:gd name="connsiteX395" fmla="*/ 1114634 w 4011346"/>
                <a:gd name="connsiteY395" fmla="*/ 705301 h 2020169"/>
                <a:gd name="connsiteX396" fmla="*/ 1104622 w 4011346"/>
                <a:gd name="connsiteY396" fmla="*/ 625208 h 2020169"/>
                <a:gd name="connsiteX397" fmla="*/ 1101285 w 4011346"/>
                <a:gd name="connsiteY397" fmla="*/ 565138 h 2020169"/>
                <a:gd name="connsiteX398" fmla="*/ 1124646 w 4011346"/>
                <a:gd name="connsiteY398" fmla="*/ 471696 h 2020169"/>
                <a:gd name="connsiteX399" fmla="*/ 1031203 w 4011346"/>
                <a:gd name="connsiteY399" fmla="*/ 461684 h 2020169"/>
                <a:gd name="connsiteX400" fmla="*/ 1014517 w 4011346"/>
                <a:gd name="connsiteY400" fmla="*/ 518417 h 2020169"/>
                <a:gd name="connsiteX401" fmla="*/ 1024529 w 4011346"/>
                <a:gd name="connsiteY401" fmla="*/ 565138 h 2020169"/>
                <a:gd name="connsiteX402" fmla="*/ 981145 w 4011346"/>
                <a:gd name="connsiteY402" fmla="*/ 618534 h 2020169"/>
                <a:gd name="connsiteX403" fmla="*/ 991157 w 4011346"/>
                <a:gd name="connsiteY403" fmla="*/ 655243 h 2020169"/>
                <a:gd name="connsiteX404" fmla="*/ 981145 w 4011346"/>
                <a:gd name="connsiteY404" fmla="*/ 701964 h 2020169"/>
                <a:gd name="connsiteX405" fmla="*/ 1001168 w 4011346"/>
                <a:gd name="connsiteY405" fmla="*/ 725325 h 2020169"/>
                <a:gd name="connsiteX406" fmla="*/ 1017854 w 4011346"/>
                <a:gd name="connsiteY406" fmla="*/ 772046 h 2020169"/>
                <a:gd name="connsiteX407" fmla="*/ 1047890 w 4011346"/>
                <a:gd name="connsiteY407" fmla="*/ 758697 h 2020169"/>
                <a:gd name="connsiteX408" fmla="*/ 1014517 w 4011346"/>
                <a:gd name="connsiteY408" fmla="*/ 812093 h 2020169"/>
                <a:gd name="connsiteX409" fmla="*/ 957784 w 4011346"/>
                <a:gd name="connsiteY409" fmla="*/ 758697 h 2020169"/>
                <a:gd name="connsiteX410" fmla="*/ 884365 w 4011346"/>
                <a:gd name="connsiteY410" fmla="*/ 721988 h 2020169"/>
                <a:gd name="connsiteX411" fmla="*/ 824295 w 4011346"/>
                <a:gd name="connsiteY411" fmla="*/ 698627 h 2020169"/>
                <a:gd name="connsiteX412" fmla="*/ 810946 w 4011346"/>
                <a:gd name="connsiteY412" fmla="*/ 735336 h 2020169"/>
                <a:gd name="connsiteX413" fmla="*/ 827633 w 4011346"/>
                <a:gd name="connsiteY413" fmla="*/ 772046 h 2020169"/>
                <a:gd name="connsiteX414" fmla="*/ 814284 w 4011346"/>
                <a:gd name="connsiteY414" fmla="*/ 795407 h 2020169"/>
                <a:gd name="connsiteX415" fmla="*/ 800935 w 4011346"/>
                <a:gd name="connsiteY415" fmla="*/ 812093 h 2020169"/>
                <a:gd name="connsiteX416" fmla="*/ 770900 w 4011346"/>
                <a:gd name="connsiteY416" fmla="*/ 755360 h 2020169"/>
                <a:gd name="connsiteX417" fmla="*/ 744202 w 4011346"/>
                <a:gd name="connsiteY417" fmla="*/ 792069 h 2020169"/>
                <a:gd name="connsiteX418" fmla="*/ 707492 w 4011346"/>
                <a:gd name="connsiteY418" fmla="*/ 785395 h 2020169"/>
                <a:gd name="connsiteX419" fmla="*/ 654097 w 4011346"/>
                <a:gd name="connsiteY419" fmla="*/ 822104 h 2020169"/>
                <a:gd name="connsiteX420" fmla="*/ 644085 w 4011346"/>
                <a:gd name="connsiteY420" fmla="*/ 798744 h 2020169"/>
                <a:gd name="connsiteX421" fmla="*/ 654097 w 4011346"/>
                <a:gd name="connsiteY421" fmla="*/ 762034 h 2020169"/>
                <a:gd name="connsiteX422" fmla="*/ 614050 w 4011346"/>
                <a:gd name="connsiteY422" fmla="*/ 798744 h 2020169"/>
                <a:gd name="connsiteX423" fmla="*/ 594027 w 4011346"/>
                <a:gd name="connsiteY423" fmla="*/ 798744 h 2020169"/>
                <a:gd name="connsiteX424" fmla="*/ 533957 w 4011346"/>
                <a:gd name="connsiteY424" fmla="*/ 832116 h 2020169"/>
                <a:gd name="connsiteX425" fmla="*/ 510596 w 4011346"/>
                <a:gd name="connsiteY425" fmla="*/ 855477 h 2020169"/>
                <a:gd name="connsiteX426" fmla="*/ 500584 w 4011346"/>
                <a:gd name="connsiteY426" fmla="*/ 902198 h 2020169"/>
                <a:gd name="connsiteX427" fmla="*/ 450526 w 4011346"/>
                <a:gd name="connsiteY427" fmla="*/ 888849 h 2020169"/>
                <a:gd name="connsiteX428" fmla="*/ 433840 w 4011346"/>
                <a:gd name="connsiteY428" fmla="*/ 852139 h 2020169"/>
                <a:gd name="connsiteX429" fmla="*/ 467212 w 4011346"/>
                <a:gd name="connsiteY429" fmla="*/ 822104 h 2020169"/>
                <a:gd name="connsiteX430" fmla="*/ 453863 w 4011346"/>
                <a:gd name="connsiteY430" fmla="*/ 798744 h 2020169"/>
                <a:gd name="connsiteX431" fmla="*/ 390456 w 4011346"/>
                <a:gd name="connsiteY431" fmla="*/ 768709 h 2020169"/>
                <a:gd name="connsiteX432" fmla="*/ 417154 w 4011346"/>
                <a:gd name="connsiteY432" fmla="*/ 818767 h 2020169"/>
                <a:gd name="connsiteX433" fmla="*/ 407142 w 4011346"/>
                <a:gd name="connsiteY433" fmla="*/ 862151 h 2020169"/>
                <a:gd name="connsiteX434" fmla="*/ 413817 w 4011346"/>
                <a:gd name="connsiteY434" fmla="*/ 898861 h 2020169"/>
                <a:gd name="connsiteX435" fmla="*/ 427165 w 4011346"/>
                <a:gd name="connsiteY435" fmla="*/ 922221 h 2020169"/>
                <a:gd name="connsiteX436" fmla="*/ 413817 w 4011346"/>
                <a:gd name="connsiteY436" fmla="*/ 952256 h 2020169"/>
                <a:gd name="connsiteX437" fmla="*/ 390456 w 4011346"/>
                <a:gd name="connsiteY437" fmla="*/ 928896 h 2020169"/>
                <a:gd name="connsiteX438" fmla="*/ 360421 w 4011346"/>
                <a:gd name="connsiteY438" fmla="*/ 925558 h 2020169"/>
                <a:gd name="connsiteX439" fmla="*/ 333723 w 4011346"/>
                <a:gd name="connsiteY439" fmla="*/ 965605 h 2020169"/>
                <a:gd name="connsiteX440" fmla="*/ 307025 w 4011346"/>
                <a:gd name="connsiteY440" fmla="*/ 985628 h 2020169"/>
                <a:gd name="connsiteX441" fmla="*/ 320374 w 4011346"/>
                <a:gd name="connsiteY441" fmla="*/ 1012326 h 2020169"/>
                <a:gd name="connsiteX442" fmla="*/ 303688 w 4011346"/>
                <a:gd name="connsiteY442" fmla="*/ 1035687 h 2020169"/>
                <a:gd name="connsiteX443" fmla="*/ 233606 w 4011346"/>
                <a:gd name="connsiteY443" fmla="*/ 998977 h 2020169"/>
                <a:gd name="connsiteX444" fmla="*/ 243618 w 4011346"/>
                <a:gd name="connsiteY444" fmla="*/ 1049036 h 2020169"/>
                <a:gd name="connsiteX445" fmla="*/ 263641 w 4011346"/>
                <a:gd name="connsiteY445" fmla="*/ 1069059 h 2020169"/>
                <a:gd name="connsiteX446" fmla="*/ 250292 w 4011346"/>
                <a:gd name="connsiteY446" fmla="*/ 1082408 h 2020169"/>
                <a:gd name="connsiteX447" fmla="*/ 193560 w 4011346"/>
                <a:gd name="connsiteY447" fmla="*/ 1045698 h 2020169"/>
                <a:gd name="connsiteX448" fmla="*/ 170199 w 4011346"/>
                <a:gd name="connsiteY448" fmla="*/ 1005652 h 2020169"/>
                <a:gd name="connsiteX449" fmla="*/ 170199 w 4011346"/>
                <a:gd name="connsiteY449" fmla="*/ 958931 h 2020169"/>
                <a:gd name="connsiteX450" fmla="*/ 133490 w 4011346"/>
                <a:gd name="connsiteY450" fmla="*/ 882174 h 2020169"/>
                <a:gd name="connsiteX451" fmla="*/ 196897 w 4011346"/>
                <a:gd name="connsiteY451" fmla="*/ 912209 h 2020169"/>
                <a:gd name="connsiteX452" fmla="*/ 256967 w 4011346"/>
                <a:gd name="connsiteY452" fmla="*/ 942244 h 2020169"/>
                <a:gd name="connsiteX453" fmla="*/ 293676 w 4011346"/>
                <a:gd name="connsiteY453" fmla="*/ 945582 h 2020169"/>
                <a:gd name="connsiteX454" fmla="*/ 327049 w 4011346"/>
                <a:gd name="connsiteY454" fmla="*/ 915547 h 2020169"/>
                <a:gd name="connsiteX455" fmla="*/ 343735 w 4011346"/>
                <a:gd name="connsiteY455" fmla="*/ 878837 h 2020169"/>
                <a:gd name="connsiteX456" fmla="*/ 333723 w 4011346"/>
                <a:gd name="connsiteY456" fmla="*/ 828779 h 2020169"/>
                <a:gd name="connsiteX457" fmla="*/ 290339 w 4011346"/>
                <a:gd name="connsiteY457" fmla="*/ 808755 h 2020169"/>
                <a:gd name="connsiteX458" fmla="*/ 236944 w 4011346"/>
                <a:gd name="connsiteY458" fmla="*/ 762034 h 2020169"/>
                <a:gd name="connsiteX459" fmla="*/ 133490 w 4011346"/>
                <a:gd name="connsiteY459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24120 w 4011346"/>
                <a:gd name="connsiteY324" fmla="*/ 105729 h 2020169"/>
                <a:gd name="connsiteX325" fmla="*/ 1895546 w 4011346"/>
                <a:gd name="connsiteY325" fmla="*/ 60008 h 2020169"/>
                <a:gd name="connsiteX326" fmla="*/ 1926978 w 4011346"/>
                <a:gd name="connsiteY326" fmla="*/ 31434 h 2020169"/>
                <a:gd name="connsiteX327" fmla="*/ 1909833 w 4011346"/>
                <a:gd name="connsiteY327" fmla="*/ 0 h 2020169"/>
                <a:gd name="connsiteX328" fmla="*/ 1877440 w 4011346"/>
                <a:gd name="connsiteY328" fmla="*/ 3067 h 2020169"/>
                <a:gd name="connsiteX329" fmla="*/ 1835474 w 4011346"/>
                <a:gd name="connsiteY329" fmla="*/ 41195 h 2020169"/>
                <a:gd name="connsiteX330" fmla="*/ 1818788 w 4011346"/>
                <a:gd name="connsiteY330" fmla="*/ 81242 h 2020169"/>
                <a:gd name="connsiteX331" fmla="*/ 1838813 w 4011346"/>
                <a:gd name="connsiteY331" fmla="*/ 134636 h 2020169"/>
                <a:gd name="connsiteX332" fmla="*/ 1782079 w 4011346"/>
                <a:gd name="connsiteY332" fmla="*/ 121287 h 2020169"/>
                <a:gd name="connsiteX333" fmla="*/ 1768731 w 4011346"/>
                <a:gd name="connsiteY333" fmla="*/ 168009 h 2020169"/>
                <a:gd name="connsiteX334" fmla="*/ 1705322 w 4011346"/>
                <a:gd name="connsiteY334" fmla="*/ 191369 h 2020169"/>
                <a:gd name="connsiteX335" fmla="*/ 1685300 w 4011346"/>
                <a:gd name="connsiteY335" fmla="*/ 164671 h 2020169"/>
                <a:gd name="connsiteX336" fmla="*/ 1615218 w 4011346"/>
                <a:gd name="connsiteY336" fmla="*/ 168009 h 2020169"/>
                <a:gd name="connsiteX337" fmla="*/ 1638579 w 4011346"/>
                <a:gd name="connsiteY337" fmla="*/ 198044 h 2020169"/>
                <a:gd name="connsiteX338" fmla="*/ 1528449 w 4011346"/>
                <a:gd name="connsiteY338" fmla="*/ 224740 h 2020169"/>
                <a:gd name="connsiteX339" fmla="*/ 1465043 w 4011346"/>
                <a:gd name="connsiteY339" fmla="*/ 308171 h 2020169"/>
                <a:gd name="connsiteX340" fmla="*/ 1448357 w 4011346"/>
                <a:gd name="connsiteY340" fmla="*/ 334869 h 2020169"/>
                <a:gd name="connsiteX341" fmla="*/ 1481729 w 4011346"/>
                <a:gd name="connsiteY341" fmla="*/ 368242 h 2020169"/>
                <a:gd name="connsiteX342" fmla="*/ 1481729 w 4011346"/>
                <a:gd name="connsiteY342" fmla="*/ 398277 h 2020169"/>
                <a:gd name="connsiteX343" fmla="*/ 1458368 w 4011346"/>
                <a:gd name="connsiteY343" fmla="*/ 401614 h 2020169"/>
                <a:gd name="connsiteX344" fmla="*/ 1458368 w 4011346"/>
                <a:gd name="connsiteY344" fmla="*/ 381590 h 2020169"/>
                <a:gd name="connsiteX345" fmla="*/ 1418322 w 4011346"/>
                <a:gd name="connsiteY345" fmla="*/ 391602 h 2020169"/>
                <a:gd name="connsiteX346" fmla="*/ 1368263 w 4011346"/>
                <a:gd name="connsiteY346" fmla="*/ 398277 h 2020169"/>
                <a:gd name="connsiteX347" fmla="*/ 1321542 w 4011346"/>
                <a:gd name="connsiteY347" fmla="*/ 404951 h 2020169"/>
                <a:gd name="connsiteX348" fmla="*/ 1318205 w 4011346"/>
                <a:gd name="connsiteY348" fmla="*/ 491719 h 2020169"/>
                <a:gd name="connsiteX349" fmla="*/ 1358252 w 4011346"/>
                <a:gd name="connsiteY349" fmla="*/ 515080 h 2020169"/>
                <a:gd name="connsiteX350" fmla="*/ 1374938 w 4011346"/>
                <a:gd name="connsiteY350" fmla="*/ 545115 h 2020169"/>
                <a:gd name="connsiteX351" fmla="*/ 1384949 w 4011346"/>
                <a:gd name="connsiteY351" fmla="*/ 568475 h 2020169"/>
                <a:gd name="connsiteX352" fmla="*/ 1394961 w 4011346"/>
                <a:gd name="connsiteY352" fmla="*/ 618534 h 2020169"/>
                <a:gd name="connsiteX353" fmla="*/ 1384949 w 4011346"/>
                <a:gd name="connsiteY353" fmla="*/ 648569 h 2020169"/>
                <a:gd name="connsiteX354" fmla="*/ 1358252 w 4011346"/>
                <a:gd name="connsiteY354" fmla="*/ 615196 h 2020169"/>
                <a:gd name="connsiteX355" fmla="*/ 1361589 w 4011346"/>
                <a:gd name="connsiteY355" fmla="*/ 585161 h 2020169"/>
                <a:gd name="connsiteX356" fmla="*/ 1351577 w 4011346"/>
                <a:gd name="connsiteY356" fmla="*/ 545115 h 2020169"/>
                <a:gd name="connsiteX357" fmla="*/ 1328217 w 4011346"/>
                <a:gd name="connsiteY357" fmla="*/ 551789 h 2020169"/>
                <a:gd name="connsiteX358" fmla="*/ 1281495 w 4011346"/>
                <a:gd name="connsiteY358" fmla="*/ 515080 h 2020169"/>
                <a:gd name="connsiteX359" fmla="*/ 1241449 w 4011346"/>
                <a:gd name="connsiteY359" fmla="*/ 511742 h 2020169"/>
                <a:gd name="connsiteX360" fmla="*/ 1241449 w 4011346"/>
                <a:gd name="connsiteY360" fmla="*/ 558463 h 2020169"/>
                <a:gd name="connsiteX361" fmla="*/ 1201402 w 4011346"/>
                <a:gd name="connsiteY361" fmla="*/ 538440 h 2020169"/>
                <a:gd name="connsiteX362" fmla="*/ 1228100 w 4011346"/>
                <a:gd name="connsiteY362" fmla="*/ 588498 h 2020169"/>
                <a:gd name="connsiteX363" fmla="*/ 1258135 w 4011346"/>
                <a:gd name="connsiteY363" fmla="*/ 598510 h 2020169"/>
                <a:gd name="connsiteX364" fmla="*/ 1258135 w 4011346"/>
                <a:gd name="connsiteY364" fmla="*/ 618534 h 2020169"/>
                <a:gd name="connsiteX365" fmla="*/ 1198065 w 4011346"/>
                <a:gd name="connsiteY365" fmla="*/ 595173 h 2020169"/>
                <a:gd name="connsiteX366" fmla="*/ 1181379 w 4011346"/>
                <a:gd name="connsiteY366" fmla="*/ 595173 h 2020169"/>
                <a:gd name="connsiteX367" fmla="*/ 1178041 w 4011346"/>
                <a:gd name="connsiteY367" fmla="*/ 551789 h 2020169"/>
                <a:gd name="connsiteX368" fmla="*/ 1171367 w 4011346"/>
                <a:gd name="connsiteY368" fmla="*/ 465021 h 2020169"/>
                <a:gd name="connsiteX369" fmla="*/ 1161355 w 4011346"/>
                <a:gd name="connsiteY369" fmla="*/ 535103 h 2020169"/>
                <a:gd name="connsiteX370" fmla="*/ 1137995 w 4011346"/>
                <a:gd name="connsiteY370" fmla="*/ 565138 h 2020169"/>
                <a:gd name="connsiteX371" fmla="*/ 1158018 w 4011346"/>
                <a:gd name="connsiteY371" fmla="*/ 611859 h 2020169"/>
                <a:gd name="connsiteX372" fmla="*/ 1158018 w 4011346"/>
                <a:gd name="connsiteY372" fmla="*/ 645231 h 2020169"/>
                <a:gd name="connsiteX373" fmla="*/ 1141332 w 4011346"/>
                <a:gd name="connsiteY373" fmla="*/ 695290 h 2020169"/>
                <a:gd name="connsiteX374" fmla="*/ 1154681 w 4011346"/>
                <a:gd name="connsiteY374" fmla="*/ 728662 h 2020169"/>
                <a:gd name="connsiteX375" fmla="*/ 1184716 w 4011346"/>
                <a:gd name="connsiteY375" fmla="*/ 735336 h 2020169"/>
                <a:gd name="connsiteX376" fmla="*/ 1221425 w 4011346"/>
                <a:gd name="connsiteY376" fmla="*/ 742011 h 2020169"/>
                <a:gd name="connsiteX377" fmla="*/ 1241449 w 4011346"/>
                <a:gd name="connsiteY377" fmla="*/ 765371 h 2020169"/>
                <a:gd name="connsiteX378" fmla="*/ 1258135 w 4011346"/>
                <a:gd name="connsiteY378" fmla="*/ 808755 h 2020169"/>
                <a:gd name="connsiteX379" fmla="*/ 1258135 w 4011346"/>
                <a:gd name="connsiteY379" fmla="*/ 808755 h 2020169"/>
                <a:gd name="connsiteX380" fmla="*/ 1254798 w 4011346"/>
                <a:gd name="connsiteY380" fmla="*/ 842128 h 2020169"/>
                <a:gd name="connsiteX381" fmla="*/ 1274821 w 4011346"/>
                <a:gd name="connsiteY381" fmla="*/ 862151 h 2020169"/>
                <a:gd name="connsiteX382" fmla="*/ 1244786 w 4011346"/>
                <a:gd name="connsiteY382" fmla="*/ 868826 h 2020169"/>
                <a:gd name="connsiteX383" fmla="*/ 1224763 w 4011346"/>
                <a:gd name="connsiteY383" fmla="*/ 828779 h 2020169"/>
                <a:gd name="connsiteX384" fmla="*/ 1224763 w 4011346"/>
                <a:gd name="connsiteY384" fmla="*/ 788732 h 2020169"/>
                <a:gd name="connsiteX385" fmla="*/ 1194727 w 4011346"/>
                <a:gd name="connsiteY385" fmla="*/ 752023 h 2020169"/>
                <a:gd name="connsiteX386" fmla="*/ 1164692 w 4011346"/>
                <a:gd name="connsiteY386" fmla="*/ 795407 h 2020169"/>
                <a:gd name="connsiteX387" fmla="*/ 1178041 w 4011346"/>
                <a:gd name="connsiteY387" fmla="*/ 838790 h 2020169"/>
                <a:gd name="connsiteX388" fmla="*/ 1137995 w 4011346"/>
                <a:gd name="connsiteY388" fmla="*/ 895523 h 2020169"/>
                <a:gd name="connsiteX389" fmla="*/ 1097948 w 4011346"/>
                <a:gd name="connsiteY389" fmla="*/ 952256 h 2020169"/>
                <a:gd name="connsiteX390" fmla="*/ 1007843 w 4011346"/>
                <a:gd name="connsiteY390" fmla="*/ 915547 h 2020169"/>
                <a:gd name="connsiteX391" fmla="*/ 1074587 w 4011346"/>
                <a:gd name="connsiteY391" fmla="*/ 912209 h 2020169"/>
                <a:gd name="connsiteX392" fmla="*/ 1107960 w 4011346"/>
                <a:gd name="connsiteY392" fmla="*/ 848802 h 2020169"/>
                <a:gd name="connsiteX393" fmla="*/ 1121309 w 4011346"/>
                <a:gd name="connsiteY393" fmla="*/ 805418 h 2020169"/>
                <a:gd name="connsiteX394" fmla="*/ 1127983 w 4011346"/>
                <a:gd name="connsiteY394" fmla="*/ 772046 h 2020169"/>
                <a:gd name="connsiteX395" fmla="*/ 1117971 w 4011346"/>
                <a:gd name="connsiteY395" fmla="*/ 755360 h 2020169"/>
                <a:gd name="connsiteX396" fmla="*/ 1114634 w 4011346"/>
                <a:gd name="connsiteY396" fmla="*/ 705301 h 2020169"/>
                <a:gd name="connsiteX397" fmla="*/ 1104622 w 4011346"/>
                <a:gd name="connsiteY397" fmla="*/ 625208 h 2020169"/>
                <a:gd name="connsiteX398" fmla="*/ 1101285 w 4011346"/>
                <a:gd name="connsiteY398" fmla="*/ 565138 h 2020169"/>
                <a:gd name="connsiteX399" fmla="*/ 1124646 w 4011346"/>
                <a:gd name="connsiteY399" fmla="*/ 471696 h 2020169"/>
                <a:gd name="connsiteX400" fmla="*/ 1031203 w 4011346"/>
                <a:gd name="connsiteY400" fmla="*/ 461684 h 2020169"/>
                <a:gd name="connsiteX401" fmla="*/ 1014517 w 4011346"/>
                <a:gd name="connsiteY401" fmla="*/ 518417 h 2020169"/>
                <a:gd name="connsiteX402" fmla="*/ 1024529 w 4011346"/>
                <a:gd name="connsiteY402" fmla="*/ 565138 h 2020169"/>
                <a:gd name="connsiteX403" fmla="*/ 981145 w 4011346"/>
                <a:gd name="connsiteY403" fmla="*/ 618534 h 2020169"/>
                <a:gd name="connsiteX404" fmla="*/ 991157 w 4011346"/>
                <a:gd name="connsiteY404" fmla="*/ 655243 h 2020169"/>
                <a:gd name="connsiteX405" fmla="*/ 981145 w 4011346"/>
                <a:gd name="connsiteY405" fmla="*/ 701964 h 2020169"/>
                <a:gd name="connsiteX406" fmla="*/ 1001168 w 4011346"/>
                <a:gd name="connsiteY406" fmla="*/ 725325 h 2020169"/>
                <a:gd name="connsiteX407" fmla="*/ 1017854 w 4011346"/>
                <a:gd name="connsiteY407" fmla="*/ 772046 h 2020169"/>
                <a:gd name="connsiteX408" fmla="*/ 1047890 w 4011346"/>
                <a:gd name="connsiteY408" fmla="*/ 758697 h 2020169"/>
                <a:gd name="connsiteX409" fmla="*/ 1014517 w 4011346"/>
                <a:gd name="connsiteY409" fmla="*/ 812093 h 2020169"/>
                <a:gd name="connsiteX410" fmla="*/ 957784 w 4011346"/>
                <a:gd name="connsiteY410" fmla="*/ 758697 h 2020169"/>
                <a:gd name="connsiteX411" fmla="*/ 884365 w 4011346"/>
                <a:gd name="connsiteY411" fmla="*/ 721988 h 2020169"/>
                <a:gd name="connsiteX412" fmla="*/ 824295 w 4011346"/>
                <a:gd name="connsiteY412" fmla="*/ 698627 h 2020169"/>
                <a:gd name="connsiteX413" fmla="*/ 810946 w 4011346"/>
                <a:gd name="connsiteY413" fmla="*/ 735336 h 2020169"/>
                <a:gd name="connsiteX414" fmla="*/ 827633 w 4011346"/>
                <a:gd name="connsiteY414" fmla="*/ 772046 h 2020169"/>
                <a:gd name="connsiteX415" fmla="*/ 814284 w 4011346"/>
                <a:gd name="connsiteY415" fmla="*/ 795407 h 2020169"/>
                <a:gd name="connsiteX416" fmla="*/ 800935 w 4011346"/>
                <a:gd name="connsiteY416" fmla="*/ 812093 h 2020169"/>
                <a:gd name="connsiteX417" fmla="*/ 770900 w 4011346"/>
                <a:gd name="connsiteY417" fmla="*/ 755360 h 2020169"/>
                <a:gd name="connsiteX418" fmla="*/ 744202 w 4011346"/>
                <a:gd name="connsiteY418" fmla="*/ 792069 h 2020169"/>
                <a:gd name="connsiteX419" fmla="*/ 707492 w 4011346"/>
                <a:gd name="connsiteY419" fmla="*/ 785395 h 2020169"/>
                <a:gd name="connsiteX420" fmla="*/ 654097 w 4011346"/>
                <a:gd name="connsiteY420" fmla="*/ 822104 h 2020169"/>
                <a:gd name="connsiteX421" fmla="*/ 644085 w 4011346"/>
                <a:gd name="connsiteY421" fmla="*/ 798744 h 2020169"/>
                <a:gd name="connsiteX422" fmla="*/ 654097 w 4011346"/>
                <a:gd name="connsiteY422" fmla="*/ 762034 h 2020169"/>
                <a:gd name="connsiteX423" fmla="*/ 614050 w 4011346"/>
                <a:gd name="connsiteY423" fmla="*/ 798744 h 2020169"/>
                <a:gd name="connsiteX424" fmla="*/ 594027 w 4011346"/>
                <a:gd name="connsiteY424" fmla="*/ 798744 h 2020169"/>
                <a:gd name="connsiteX425" fmla="*/ 533957 w 4011346"/>
                <a:gd name="connsiteY425" fmla="*/ 832116 h 2020169"/>
                <a:gd name="connsiteX426" fmla="*/ 510596 w 4011346"/>
                <a:gd name="connsiteY426" fmla="*/ 855477 h 2020169"/>
                <a:gd name="connsiteX427" fmla="*/ 500584 w 4011346"/>
                <a:gd name="connsiteY427" fmla="*/ 902198 h 2020169"/>
                <a:gd name="connsiteX428" fmla="*/ 450526 w 4011346"/>
                <a:gd name="connsiteY428" fmla="*/ 888849 h 2020169"/>
                <a:gd name="connsiteX429" fmla="*/ 433840 w 4011346"/>
                <a:gd name="connsiteY429" fmla="*/ 852139 h 2020169"/>
                <a:gd name="connsiteX430" fmla="*/ 467212 w 4011346"/>
                <a:gd name="connsiteY430" fmla="*/ 822104 h 2020169"/>
                <a:gd name="connsiteX431" fmla="*/ 453863 w 4011346"/>
                <a:gd name="connsiteY431" fmla="*/ 798744 h 2020169"/>
                <a:gd name="connsiteX432" fmla="*/ 390456 w 4011346"/>
                <a:gd name="connsiteY432" fmla="*/ 768709 h 2020169"/>
                <a:gd name="connsiteX433" fmla="*/ 417154 w 4011346"/>
                <a:gd name="connsiteY433" fmla="*/ 818767 h 2020169"/>
                <a:gd name="connsiteX434" fmla="*/ 407142 w 4011346"/>
                <a:gd name="connsiteY434" fmla="*/ 862151 h 2020169"/>
                <a:gd name="connsiteX435" fmla="*/ 413817 w 4011346"/>
                <a:gd name="connsiteY435" fmla="*/ 898861 h 2020169"/>
                <a:gd name="connsiteX436" fmla="*/ 427165 w 4011346"/>
                <a:gd name="connsiteY436" fmla="*/ 922221 h 2020169"/>
                <a:gd name="connsiteX437" fmla="*/ 413817 w 4011346"/>
                <a:gd name="connsiteY437" fmla="*/ 952256 h 2020169"/>
                <a:gd name="connsiteX438" fmla="*/ 390456 w 4011346"/>
                <a:gd name="connsiteY438" fmla="*/ 928896 h 2020169"/>
                <a:gd name="connsiteX439" fmla="*/ 360421 w 4011346"/>
                <a:gd name="connsiteY439" fmla="*/ 925558 h 2020169"/>
                <a:gd name="connsiteX440" fmla="*/ 333723 w 4011346"/>
                <a:gd name="connsiteY440" fmla="*/ 965605 h 2020169"/>
                <a:gd name="connsiteX441" fmla="*/ 307025 w 4011346"/>
                <a:gd name="connsiteY441" fmla="*/ 985628 h 2020169"/>
                <a:gd name="connsiteX442" fmla="*/ 320374 w 4011346"/>
                <a:gd name="connsiteY442" fmla="*/ 1012326 h 2020169"/>
                <a:gd name="connsiteX443" fmla="*/ 303688 w 4011346"/>
                <a:gd name="connsiteY443" fmla="*/ 1035687 h 2020169"/>
                <a:gd name="connsiteX444" fmla="*/ 233606 w 4011346"/>
                <a:gd name="connsiteY444" fmla="*/ 998977 h 2020169"/>
                <a:gd name="connsiteX445" fmla="*/ 243618 w 4011346"/>
                <a:gd name="connsiteY445" fmla="*/ 1049036 h 2020169"/>
                <a:gd name="connsiteX446" fmla="*/ 263641 w 4011346"/>
                <a:gd name="connsiteY446" fmla="*/ 1069059 h 2020169"/>
                <a:gd name="connsiteX447" fmla="*/ 250292 w 4011346"/>
                <a:gd name="connsiteY447" fmla="*/ 1082408 h 2020169"/>
                <a:gd name="connsiteX448" fmla="*/ 193560 w 4011346"/>
                <a:gd name="connsiteY448" fmla="*/ 1045698 h 2020169"/>
                <a:gd name="connsiteX449" fmla="*/ 170199 w 4011346"/>
                <a:gd name="connsiteY449" fmla="*/ 1005652 h 2020169"/>
                <a:gd name="connsiteX450" fmla="*/ 170199 w 4011346"/>
                <a:gd name="connsiteY450" fmla="*/ 958931 h 2020169"/>
                <a:gd name="connsiteX451" fmla="*/ 133490 w 4011346"/>
                <a:gd name="connsiteY451" fmla="*/ 882174 h 2020169"/>
                <a:gd name="connsiteX452" fmla="*/ 196897 w 4011346"/>
                <a:gd name="connsiteY452" fmla="*/ 912209 h 2020169"/>
                <a:gd name="connsiteX453" fmla="*/ 256967 w 4011346"/>
                <a:gd name="connsiteY453" fmla="*/ 942244 h 2020169"/>
                <a:gd name="connsiteX454" fmla="*/ 293676 w 4011346"/>
                <a:gd name="connsiteY454" fmla="*/ 945582 h 2020169"/>
                <a:gd name="connsiteX455" fmla="*/ 327049 w 4011346"/>
                <a:gd name="connsiteY455" fmla="*/ 915547 h 2020169"/>
                <a:gd name="connsiteX456" fmla="*/ 343735 w 4011346"/>
                <a:gd name="connsiteY456" fmla="*/ 878837 h 2020169"/>
                <a:gd name="connsiteX457" fmla="*/ 333723 w 4011346"/>
                <a:gd name="connsiteY457" fmla="*/ 828779 h 2020169"/>
                <a:gd name="connsiteX458" fmla="*/ 290339 w 4011346"/>
                <a:gd name="connsiteY458" fmla="*/ 808755 h 2020169"/>
                <a:gd name="connsiteX459" fmla="*/ 236944 w 4011346"/>
                <a:gd name="connsiteY459" fmla="*/ 762034 h 2020169"/>
                <a:gd name="connsiteX460" fmla="*/ 133490 w 4011346"/>
                <a:gd name="connsiteY460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41265 w 4011346"/>
                <a:gd name="connsiteY324" fmla="*/ 77154 h 2020169"/>
                <a:gd name="connsiteX325" fmla="*/ 1895546 w 4011346"/>
                <a:gd name="connsiteY325" fmla="*/ 60008 h 2020169"/>
                <a:gd name="connsiteX326" fmla="*/ 1926978 w 4011346"/>
                <a:gd name="connsiteY326" fmla="*/ 31434 h 2020169"/>
                <a:gd name="connsiteX327" fmla="*/ 1909833 w 4011346"/>
                <a:gd name="connsiteY327" fmla="*/ 0 h 2020169"/>
                <a:gd name="connsiteX328" fmla="*/ 1877440 w 4011346"/>
                <a:gd name="connsiteY328" fmla="*/ 3067 h 2020169"/>
                <a:gd name="connsiteX329" fmla="*/ 1835474 w 4011346"/>
                <a:gd name="connsiteY329" fmla="*/ 41195 h 2020169"/>
                <a:gd name="connsiteX330" fmla="*/ 1818788 w 4011346"/>
                <a:gd name="connsiteY330" fmla="*/ 81242 h 2020169"/>
                <a:gd name="connsiteX331" fmla="*/ 1838813 w 4011346"/>
                <a:gd name="connsiteY331" fmla="*/ 134636 h 2020169"/>
                <a:gd name="connsiteX332" fmla="*/ 1782079 w 4011346"/>
                <a:gd name="connsiteY332" fmla="*/ 121287 h 2020169"/>
                <a:gd name="connsiteX333" fmla="*/ 1768731 w 4011346"/>
                <a:gd name="connsiteY333" fmla="*/ 168009 h 2020169"/>
                <a:gd name="connsiteX334" fmla="*/ 1705322 w 4011346"/>
                <a:gd name="connsiteY334" fmla="*/ 191369 h 2020169"/>
                <a:gd name="connsiteX335" fmla="*/ 1685300 w 4011346"/>
                <a:gd name="connsiteY335" fmla="*/ 164671 h 2020169"/>
                <a:gd name="connsiteX336" fmla="*/ 1615218 w 4011346"/>
                <a:gd name="connsiteY336" fmla="*/ 168009 h 2020169"/>
                <a:gd name="connsiteX337" fmla="*/ 1638579 w 4011346"/>
                <a:gd name="connsiteY337" fmla="*/ 198044 h 2020169"/>
                <a:gd name="connsiteX338" fmla="*/ 1528449 w 4011346"/>
                <a:gd name="connsiteY338" fmla="*/ 224740 h 2020169"/>
                <a:gd name="connsiteX339" fmla="*/ 1465043 w 4011346"/>
                <a:gd name="connsiteY339" fmla="*/ 308171 h 2020169"/>
                <a:gd name="connsiteX340" fmla="*/ 1448357 w 4011346"/>
                <a:gd name="connsiteY340" fmla="*/ 334869 h 2020169"/>
                <a:gd name="connsiteX341" fmla="*/ 1481729 w 4011346"/>
                <a:gd name="connsiteY341" fmla="*/ 368242 h 2020169"/>
                <a:gd name="connsiteX342" fmla="*/ 1481729 w 4011346"/>
                <a:gd name="connsiteY342" fmla="*/ 398277 h 2020169"/>
                <a:gd name="connsiteX343" fmla="*/ 1458368 w 4011346"/>
                <a:gd name="connsiteY343" fmla="*/ 401614 h 2020169"/>
                <a:gd name="connsiteX344" fmla="*/ 1458368 w 4011346"/>
                <a:gd name="connsiteY344" fmla="*/ 381590 h 2020169"/>
                <a:gd name="connsiteX345" fmla="*/ 1418322 w 4011346"/>
                <a:gd name="connsiteY345" fmla="*/ 391602 h 2020169"/>
                <a:gd name="connsiteX346" fmla="*/ 1368263 w 4011346"/>
                <a:gd name="connsiteY346" fmla="*/ 398277 h 2020169"/>
                <a:gd name="connsiteX347" fmla="*/ 1321542 w 4011346"/>
                <a:gd name="connsiteY347" fmla="*/ 404951 h 2020169"/>
                <a:gd name="connsiteX348" fmla="*/ 1318205 w 4011346"/>
                <a:gd name="connsiteY348" fmla="*/ 491719 h 2020169"/>
                <a:gd name="connsiteX349" fmla="*/ 1358252 w 4011346"/>
                <a:gd name="connsiteY349" fmla="*/ 515080 h 2020169"/>
                <a:gd name="connsiteX350" fmla="*/ 1374938 w 4011346"/>
                <a:gd name="connsiteY350" fmla="*/ 545115 h 2020169"/>
                <a:gd name="connsiteX351" fmla="*/ 1384949 w 4011346"/>
                <a:gd name="connsiteY351" fmla="*/ 568475 h 2020169"/>
                <a:gd name="connsiteX352" fmla="*/ 1394961 w 4011346"/>
                <a:gd name="connsiteY352" fmla="*/ 618534 h 2020169"/>
                <a:gd name="connsiteX353" fmla="*/ 1384949 w 4011346"/>
                <a:gd name="connsiteY353" fmla="*/ 648569 h 2020169"/>
                <a:gd name="connsiteX354" fmla="*/ 1358252 w 4011346"/>
                <a:gd name="connsiteY354" fmla="*/ 615196 h 2020169"/>
                <a:gd name="connsiteX355" fmla="*/ 1361589 w 4011346"/>
                <a:gd name="connsiteY355" fmla="*/ 585161 h 2020169"/>
                <a:gd name="connsiteX356" fmla="*/ 1351577 w 4011346"/>
                <a:gd name="connsiteY356" fmla="*/ 545115 h 2020169"/>
                <a:gd name="connsiteX357" fmla="*/ 1328217 w 4011346"/>
                <a:gd name="connsiteY357" fmla="*/ 551789 h 2020169"/>
                <a:gd name="connsiteX358" fmla="*/ 1281495 w 4011346"/>
                <a:gd name="connsiteY358" fmla="*/ 515080 h 2020169"/>
                <a:gd name="connsiteX359" fmla="*/ 1241449 w 4011346"/>
                <a:gd name="connsiteY359" fmla="*/ 511742 h 2020169"/>
                <a:gd name="connsiteX360" fmla="*/ 1241449 w 4011346"/>
                <a:gd name="connsiteY360" fmla="*/ 558463 h 2020169"/>
                <a:gd name="connsiteX361" fmla="*/ 1201402 w 4011346"/>
                <a:gd name="connsiteY361" fmla="*/ 538440 h 2020169"/>
                <a:gd name="connsiteX362" fmla="*/ 1228100 w 4011346"/>
                <a:gd name="connsiteY362" fmla="*/ 588498 h 2020169"/>
                <a:gd name="connsiteX363" fmla="*/ 1258135 w 4011346"/>
                <a:gd name="connsiteY363" fmla="*/ 598510 h 2020169"/>
                <a:gd name="connsiteX364" fmla="*/ 1258135 w 4011346"/>
                <a:gd name="connsiteY364" fmla="*/ 618534 h 2020169"/>
                <a:gd name="connsiteX365" fmla="*/ 1198065 w 4011346"/>
                <a:gd name="connsiteY365" fmla="*/ 595173 h 2020169"/>
                <a:gd name="connsiteX366" fmla="*/ 1181379 w 4011346"/>
                <a:gd name="connsiteY366" fmla="*/ 595173 h 2020169"/>
                <a:gd name="connsiteX367" fmla="*/ 1178041 w 4011346"/>
                <a:gd name="connsiteY367" fmla="*/ 551789 h 2020169"/>
                <a:gd name="connsiteX368" fmla="*/ 1171367 w 4011346"/>
                <a:gd name="connsiteY368" fmla="*/ 465021 h 2020169"/>
                <a:gd name="connsiteX369" fmla="*/ 1161355 w 4011346"/>
                <a:gd name="connsiteY369" fmla="*/ 535103 h 2020169"/>
                <a:gd name="connsiteX370" fmla="*/ 1137995 w 4011346"/>
                <a:gd name="connsiteY370" fmla="*/ 565138 h 2020169"/>
                <a:gd name="connsiteX371" fmla="*/ 1158018 w 4011346"/>
                <a:gd name="connsiteY371" fmla="*/ 611859 h 2020169"/>
                <a:gd name="connsiteX372" fmla="*/ 1158018 w 4011346"/>
                <a:gd name="connsiteY372" fmla="*/ 645231 h 2020169"/>
                <a:gd name="connsiteX373" fmla="*/ 1141332 w 4011346"/>
                <a:gd name="connsiteY373" fmla="*/ 695290 h 2020169"/>
                <a:gd name="connsiteX374" fmla="*/ 1154681 w 4011346"/>
                <a:gd name="connsiteY374" fmla="*/ 728662 h 2020169"/>
                <a:gd name="connsiteX375" fmla="*/ 1184716 w 4011346"/>
                <a:gd name="connsiteY375" fmla="*/ 735336 h 2020169"/>
                <a:gd name="connsiteX376" fmla="*/ 1221425 w 4011346"/>
                <a:gd name="connsiteY376" fmla="*/ 742011 h 2020169"/>
                <a:gd name="connsiteX377" fmla="*/ 1241449 w 4011346"/>
                <a:gd name="connsiteY377" fmla="*/ 765371 h 2020169"/>
                <a:gd name="connsiteX378" fmla="*/ 1258135 w 4011346"/>
                <a:gd name="connsiteY378" fmla="*/ 808755 h 2020169"/>
                <a:gd name="connsiteX379" fmla="*/ 1258135 w 4011346"/>
                <a:gd name="connsiteY379" fmla="*/ 808755 h 2020169"/>
                <a:gd name="connsiteX380" fmla="*/ 1254798 w 4011346"/>
                <a:gd name="connsiteY380" fmla="*/ 842128 h 2020169"/>
                <a:gd name="connsiteX381" fmla="*/ 1274821 w 4011346"/>
                <a:gd name="connsiteY381" fmla="*/ 862151 h 2020169"/>
                <a:gd name="connsiteX382" fmla="*/ 1244786 w 4011346"/>
                <a:gd name="connsiteY382" fmla="*/ 868826 h 2020169"/>
                <a:gd name="connsiteX383" fmla="*/ 1224763 w 4011346"/>
                <a:gd name="connsiteY383" fmla="*/ 828779 h 2020169"/>
                <a:gd name="connsiteX384" fmla="*/ 1224763 w 4011346"/>
                <a:gd name="connsiteY384" fmla="*/ 788732 h 2020169"/>
                <a:gd name="connsiteX385" fmla="*/ 1194727 w 4011346"/>
                <a:gd name="connsiteY385" fmla="*/ 752023 h 2020169"/>
                <a:gd name="connsiteX386" fmla="*/ 1164692 w 4011346"/>
                <a:gd name="connsiteY386" fmla="*/ 795407 h 2020169"/>
                <a:gd name="connsiteX387" fmla="*/ 1178041 w 4011346"/>
                <a:gd name="connsiteY387" fmla="*/ 838790 h 2020169"/>
                <a:gd name="connsiteX388" fmla="*/ 1137995 w 4011346"/>
                <a:gd name="connsiteY388" fmla="*/ 895523 h 2020169"/>
                <a:gd name="connsiteX389" fmla="*/ 1097948 w 4011346"/>
                <a:gd name="connsiteY389" fmla="*/ 952256 h 2020169"/>
                <a:gd name="connsiteX390" fmla="*/ 1007843 w 4011346"/>
                <a:gd name="connsiteY390" fmla="*/ 915547 h 2020169"/>
                <a:gd name="connsiteX391" fmla="*/ 1074587 w 4011346"/>
                <a:gd name="connsiteY391" fmla="*/ 912209 h 2020169"/>
                <a:gd name="connsiteX392" fmla="*/ 1107960 w 4011346"/>
                <a:gd name="connsiteY392" fmla="*/ 848802 h 2020169"/>
                <a:gd name="connsiteX393" fmla="*/ 1121309 w 4011346"/>
                <a:gd name="connsiteY393" fmla="*/ 805418 h 2020169"/>
                <a:gd name="connsiteX394" fmla="*/ 1127983 w 4011346"/>
                <a:gd name="connsiteY394" fmla="*/ 772046 h 2020169"/>
                <a:gd name="connsiteX395" fmla="*/ 1117971 w 4011346"/>
                <a:gd name="connsiteY395" fmla="*/ 755360 h 2020169"/>
                <a:gd name="connsiteX396" fmla="*/ 1114634 w 4011346"/>
                <a:gd name="connsiteY396" fmla="*/ 705301 h 2020169"/>
                <a:gd name="connsiteX397" fmla="*/ 1104622 w 4011346"/>
                <a:gd name="connsiteY397" fmla="*/ 625208 h 2020169"/>
                <a:gd name="connsiteX398" fmla="*/ 1101285 w 4011346"/>
                <a:gd name="connsiteY398" fmla="*/ 565138 h 2020169"/>
                <a:gd name="connsiteX399" fmla="*/ 1124646 w 4011346"/>
                <a:gd name="connsiteY399" fmla="*/ 471696 h 2020169"/>
                <a:gd name="connsiteX400" fmla="*/ 1031203 w 4011346"/>
                <a:gd name="connsiteY400" fmla="*/ 461684 h 2020169"/>
                <a:gd name="connsiteX401" fmla="*/ 1014517 w 4011346"/>
                <a:gd name="connsiteY401" fmla="*/ 518417 h 2020169"/>
                <a:gd name="connsiteX402" fmla="*/ 1024529 w 4011346"/>
                <a:gd name="connsiteY402" fmla="*/ 565138 h 2020169"/>
                <a:gd name="connsiteX403" fmla="*/ 981145 w 4011346"/>
                <a:gd name="connsiteY403" fmla="*/ 618534 h 2020169"/>
                <a:gd name="connsiteX404" fmla="*/ 991157 w 4011346"/>
                <a:gd name="connsiteY404" fmla="*/ 655243 h 2020169"/>
                <a:gd name="connsiteX405" fmla="*/ 981145 w 4011346"/>
                <a:gd name="connsiteY405" fmla="*/ 701964 h 2020169"/>
                <a:gd name="connsiteX406" fmla="*/ 1001168 w 4011346"/>
                <a:gd name="connsiteY406" fmla="*/ 725325 h 2020169"/>
                <a:gd name="connsiteX407" fmla="*/ 1017854 w 4011346"/>
                <a:gd name="connsiteY407" fmla="*/ 772046 h 2020169"/>
                <a:gd name="connsiteX408" fmla="*/ 1047890 w 4011346"/>
                <a:gd name="connsiteY408" fmla="*/ 758697 h 2020169"/>
                <a:gd name="connsiteX409" fmla="*/ 1014517 w 4011346"/>
                <a:gd name="connsiteY409" fmla="*/ 812093 h 2020169"/>
                <a:gd name="connsiteX410" fmla="*/ 957784 w 4011346"/>
                <a:gd name="connsiteY410" fmla="*/ 758697 h 2020169"/>
                <a:gd name="connsiteX411" fmla="*/ 884365 w 4011346"/>
                <a:gd name="connsiteY411" fmla="*/ 721988 h 2020169"/>
                <a:gd name="connsiteX412" fmla="*/ 824295 w 4011346"/>
                <a:gd name="connsiteY412" fmla="*/ 698627 h 2020169"/>
                <a:gd name="connsiteX413" fmla="*/ 810946 w 4011346"/>
                <a:gd name="connsiteY413" fmla="*/ 735336 h 2020169"/>
                <a:gd name="connsiteX414" fmla="*/ 827633 w 4011346"/>
                <a:gd name="connsiteY414" fmla="*/ 772046 h 2020169"/>
                <a:gd name="connsiteX415" fmla="*/ 814284 w 4011346"/>
                <a:gd name="connsiteY415" fmla="*/ 795407 h 2020169"/>
                <a:gd name="connsiteX416" fmla="*/ 800935 w 4011346"/>
                <a:gd name="connsiteY416" fmla="*/ 812093 h 2020169"/>
                <a:gd name="connsiteX417" fmla="*/ 770900 w 4011346"/>
                <a:gd name="connsiteY417" fmla="*/ 755360 h 2020169"/>
                <a:gd name="connsiteX418" fmla="*/ 744202 w 4011346"/>
                <a:gd name="connsiteY418" fmla="*/ 792069 h 2020169"/>
                <a:gd name="connsiteX419" fmla="*/ 707492 w 4011346"/>
                <a:gd name="connsiteY419" fmla="*/ 785395 h 2020169"/>
                <a:gd name="connsiteX420" fmla="*/ 654097 w 4011346"/>
                <a:gd name="connsiteY420" fmla="*/ 822104 h 2020169"/>
                <a:gd name="connsiteX421" fmla="*/ 644085 w 4011346"/>
                <a:gd name="connsiteY421" fmla="*/ 798744 h 2020169"/>
                <a:gd name="connsiteX422" fmla="*/ 654097 w 4011346"/>
                <a:gd name="connsiteY422" fmla="*/ 762034 h 2020169"/>
                <a:gd name="connsiteX423" fmla="*/ 614050 w 4011346"/>
                <a:gd name="connsiteY423" fmla="*/ 798744 h 2020169"/>
                <a:gd name="connsiteX424" fmla="*/ 594027 w 4011346"/>
                <a:gd name="connsiteY424" fmla="*/ 798744 h 2020169"/>
                <a:gd name="connsiteX425" fmla="*/ 533957 w 4011346"/>
                <a:gd name="connsiteY425" fmla="*/ 832116 h 2020169"/>
                <a:gd name="connsiteX426" fmla="*/ 510596 w 4011346"/>
                <a:gd name="connsiteY426" fmla="*/ 855477 h 2020169"/>
                <a:gd name="connsiteX427" fmla="*/ 500584 w 4011346"/>
                <a:gd name="connsiteY427" fmla="*/ 902198 h 2020169"/>
                <a:gd name="connsiteX428" fmla="*/ 450526 w 4011346"/>
                <a:gd name="connsiteY428" fmla="*/ 888849 h 2020169"/>
                <a:gd name="connsiteX429" fmla="*/ 433840 w 4011346"/>
                <a:gd name="connsiteY429" fmla="*/ 852139 h 2020169"/>
                <a:gd name="connsiteX430" fmla="*/ 467212 w 4011346"/>
                <a:gd name="connsiteY430" fmla="*/ 822104 h 2020169"/>
                <a:gd name="connsiteX431" fmla="*/ 453863 w 4011346"/>
                <a:gd name="connsiteY431" fmla="*/ 798744 h 2020169"/>
                <a:gd name="connsiteX432" fmla="*/ 390456 w 4011346"/>
                <a:gd name="connsiteY432" fmla="*/ 768709 h 2020169"/>
                <a:gd name="connsiteX433" fmla="*/ 417154 w 4011346"/>
                <a:gd name="connsiteY433" fmla="*/ 818767 h 2020169"/>
                <a:gd name="connsiteX434" fmla="*/ 407142 w 4011346"/>
                <a:gd name="connsiteY434" fmla="*/ 862151 h 2020169"/>
                <a:gd name="connsiteX435" fmla="*/ 413817 w 4011346"/>
                <a:gd name="connsiteY435" fmla="*/ 898861 h 2020169"/>
                <a:gd name="connsiteX436" fmla="*/ 427165 w 4011346"/>
                <a:gd name="connsiteY436" fmla="*/ 922221 h 2020169"/>
                <a:gd name="connsiteX437" fmla="*/ 413817 w 4011346"/>
                <a:gd name="connsiteY437" fmla="*/ 952256 h 2020169"/>
                <a:gd name="connsiteX438" fmla="*/ 390456 w 4011346"/>
                <a:gd name="connsiteY438" fmla="*/ 928896 h 2020169"/>
                <a:gd name="connsiteX439" fmla="*/ 360421 w 4011346"/>
                <a:gd name="connsiteY439" fmla="*/ 925558 h 2020169"/>
                <a:gd name="connsiteX440" fmla="*/ 333723 w 4011346"/>
                <a:gd name="connsiteY440" fmla="*/ 965605 h 2020169"/>
                <a:gd name="connsiteX441" fmla="*/ 307025 w 4011346"/>
                <a:gd name="connsiteY441" fmla="*/ 985628 h 2020169"/>
                <a:gd name="connsiteX442" fmla="*/ 320374 w 4011346"/>
                <a:gd name="connsiteY442" fmla="*/ 1012326 h 2020169"/>
                <a:gd name="connsiteX443" fmla="*/ 303688 w 4011346"/>
                <a:gd name="connsiteY443" fmla="*/ 1035687 h 2020169"/>
                <a:gd name="connsiteX444" fmla="*/ 233606 w 4011346"/>
                <a:gd name="connsiteY444" fmla="*/ 998977 h 2020169"/>
                <a:gd name="connsiteX445" fmla="*/ 243618 w 4011346"/>
                <a:gd name="connsiteY445" fmla="*/ 1049036 h 2020169"/>
                <a:gd name="connsiteX446" fmla="*/ 263641 w 4011346"/>
                <a:gd name="connsiteY446" fmla="*/ 1069059 h 2020169"/>
                <a:gd name="connsiteX447" fmla="*/ 250292 w 4011346"/>
                <a:gd name="connsiteY447" fmla="*/ 1082408 h 2020169"/>
                <a:gd name="connsiteX448" fmla="*/ 193560 w 4011346"/>
                <a:gd name="connsiteY448" fmla="*/ 1045698 h 2020169"/>
                <a:gd name="connsiteX449" fmla="*/ 170199 w 4011346"/>
                <a:gd name="connsiteY449" fmla="*/ 1005652 h 2020169"/>
                <a:gd name="connsiteX450" fmla="*/ 170199 w 4011346"/>
                <a:gd name="connsiteY450" fmla="*/ 958931 h 2020169"/>
                <a:gd name="connsiteX451" fmla="*/ 133490 w 4011346"/>
                <a:gd name="connsiteY451" fmla="*/ 882174 h 2020169"/>
                <a:gd name="connsiteX452" fmla="*/ 196897 w 4011346"/>
                <a:gd name="connsiteY452" fmla="*/ 912209 h 2020169"/>
                <a:gd name="connsiteX453" fmla="*/ 256967 w 4011346"/>
                <a:gd name="connsiteY453" fmla="*/ 942244 h 2020169"/>
                <a:gd name="connsiteX454" fmla="*/ 293676 w 4011346"/>
                <a:gd name="connsiteY454" fmla="*/ 945582 h 2020169"/>
                <a:gd name="connsiteX455" fmla="*/ 327049 w 4011346"/>
                <a:gd name="connsiteY455" fmla="*/ 915547 h 2020169"/>
                <a:gd name="connsiteX456" fmla="*/ 343735 w 4011346"/>
                <a:gd name="connsiteY456" fmla="*/ 878837 h 2020169"/>
                <a:gd name="connsiteX457" fmla="*/ 333723 w 4011346"/>
                <a:gd name="connsiteY457" fmla="*/ 828779 h 2020169"/>
                <a:gd name="connsiteX458" fmla="*/ 290339 w 4011346"/>
                <a:gd name="connsiteY458" fmla="*/ 808755 h 2020169"/>
                <a:gd name="connsiteX459" fmla="*/ 236944 w 4011346"/>
                <a:gd name="connsiteY459" fmla="*/ 762034 h 2020169"/>
                <a:gd name="connsiteX460" fmla="*/ 133490 w 4011346"/>
                <a:gd name="connsiteY460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41265 w 4011346"/>
                <a:gd name="connsiteY324" fmla="*/ 77154 h 2020169"/>
                <a:gd name="connsiteX325" fmla="*/ 1946980 w 4011346"/>
                <a:gd name="connsiteY325" fmla="*/ 97157 h 2020169"/>
                <a:gd name="connsiteX326" fmla="*/ 1895546 w 4011346"/>
                <a:gd name="connsiteY326" fmla="*/ 60008 h 2020169"/>
                <a:gd name="connsiteX327" fmla="*/ 1926978 w 4011346"/>
                <a:gd name="connsiteY327" fmla="*/ 31434 h 2020169"/>
                <a:gd name="connsiteX328" fmla="*/ 1909833 w 4011346"/>
                <a:gd name="connsiteY328" fmla="*/ 0 h 2020169"/>
                <a:gd name="connsiteX329" fmla="*/ 1877440 w 4011346"/>
                <a:gd name="connsiteY329" fmla="*/ 3067 h 2020169"/>
                <a:gd name="connsiteX330" fmla="*/ 1835474 w 4011346"/>
                <a:gd name="connsiteY330" fmla="*/ 41195 h 2020169"/>
                <a:gd name="connsiteX331" fmla="*/ 1818788 w 4011346"/>
                <a:gd name="connsiteY331" fmla="*/ 81242 h 2020169"/>
                <a:gd name="connsiteX332" fmla="*/ 1838813 w 4011346"/>
                <a:gd name="connsiteY332" fmla="*/ 134636 h 2020169"/>
                <a:gd name="connsiteX333" fmla="*/ 1782079 w 4011346"/>
                <a:gd name="connsiteY333" fmla="*/ 121287 h 2020169"/>
                <a:gd name="connsiteX334" fmla="*/ 1768731 w 4011346"/>
                <a:gd name="connsiteY334" fmla="*/ 168009 h 2020169"/>
                <a:gd name="connsiteX335" fmla="*/ 1705322 w 4011346"/>
                <a:gd name="connsiteY335" fmla="*/ 191369 h 2020169"/>
                <a:gd name="connsiteX336" fmla="*/ 1685300 w 4011346"/>
                <a:gd name="connsiteY336" fmla="*/ 164671 h 2020169"/>
                <a:gd name="connsiteX337" fmla="*/ 1615218 w 4011346"/>
                <a:gd name="connsiteY337" fmla="*/ 168009 h 2020169"/>
                <a:gd name="connsiteX338" fmla="*/ 1638579 w 4011346"/>
                <a:gd name="connsiteY338" fmla="*/ 198044 h 2020169"/>
                <a:gd name="connsiteX339" fmla="*/ 1528449 w 4011346"/>
                <a:gd name="connsiteY339" fmla="*/ 224740 h 2020169"/>
                <a:gd name="connsiteX340" fmla="*/ 1465043 w 4011346"/>
                <a:gd name="connsiteY340" fmla="*/ 308171 h 2020169"/>
                <a:gd name="connsiteX341" fmla="*/ 1448357 w 4011346"/>
                <a:gd name="connsiteY341" fmla="*/ 334869 h 2020169"/>
                <a:gd name="connsiteX342" fmla="*/ 1481729 w 4011346"/>
                <a:gd name="connsiteY342" fmla="*/ 368242 h 2020169"/>
                <a:gd name="connsiteX343" fmla="*/ 1481729 w 4011346"/>
                <a:gd name="connsiteY343" fmla="*/ 398277 h 2020169"/>
                <a:gd name="connsiteX344" fmla="*/ 1458368 w 4011346"/>
                <a:gd name="connsiteY344" fmla="*/ 401614 h 2020169"/>
                <a:gd name="connsiteX345" fmla="*/ 1458368 w 4011346"/>
                <a:gd name="connsiteY345" fmla="*/ 381590 h 2020169"/>
                <a:gd name="connsiteX346" fmla="*/ 1418322 w 4011346"/>
                <a:gd name="connsiteY346" fmla="*/ 391602 h 2020169"/>
                <a:gd name="connsiteX347" fmla="*/ 1368263 w 4011346"/>
                <a:gd name="connsiteY347" fmla="*/ 398277 h 2020169"/>
                <a:gd name="connsiteX348" fmla="*/ 1321542 w 4011346"/>
                <a:gd name="connsiteY348" fmla="*/ 404951 h 2020169"/>
                <a:gd name="connsiteX349" fmla="*/ 1318205 w 4011346"/>
                <a:gd name="connsiteY349" fmla="*/ 491719 h 2020169"/>
                <a:gd name="connsiteX350" fmla="*/ 1358252 w 4011346"/>
                <a:gd name="connsiteY350" fmla="*/ 515080 h 2020169"/>
                <a:gd name="connsiteX351" fmla="*/ 1374938 w 4011346"/>
                <a:gd name="connsiteY351" fmla="*/ 545115 h 2020169"/>
                <a:gd name="connsiteX352" fmla="*/ 1384949 w 4011346"/>
                <a:gd name="connsiteY352" fmla="*/ 568475 h 2020169"/>
                <a:gd name="connsiteX353" fmla="*/ 1394961 w 4011346"/>
                <a:gd name="connsiteY353" fmla="*/ 618534 h 2020169"/>
                <a:gd name="connsiteX354" fmla="*/ 1384949 w 4011346"/>
                <a:gd name="connsiteY354" fmla="*/ 648569 h 2020169"/>
                <a:gd name="connsiteX355" fmla="*/ 1358252 w 4011346"/>
                <a:gd name="connsiteY355" fmla="*/ 615196 h 2020169"/>
                <a:gd name="connsiteX356" fmla="*/ 1361589 w 4011346"/>
                <a:gd name="connsiteY356" fmla="*/ 585161 h 2020169"/>
                <a:gd name="connsiteX357" fmla="*/ 1351577 w 4011346"/>
                <a:gd name="connsiteY357" fmla="*/ 545115 h 2020169"/>
                <a:gd name="connsiteX358" fmla="*/ 1328217 w 4011346"/>
                <a:gd name="connsiteY358" fmla="*/ 551789 h 2020169"/>
                <a:gd name="connsiteX359" fmla="*/ 1281495 w 4011346"/>
                <a:gd name="connsiteY359" fmla="*/ 515080 h 2020169"/>
                <a:gd name="connsiteX360" fmla="*/ 1241449 w 4011346"/>
                <a:gd name="connsiteY360" fmla="*/ 511742 h 2020169"/>
                <a:gd name="connsiteX361" fmla="*/ 1241449 w 4011346"/>
                <a:gd name="connsiteY361" fmla="*/ 558463 h 2020169"/>
                <a:gd name="connsiteX362" fmla="*/ 1201402 w 4011346"/>
                <a:gd name="connsiteY362" fmla="*/ 538440 h 2020169"/>
                <a:gd name="connsiteX363" fmla="*/ 1228100 w 4011346"/>
                <a:gd name="connsiteY363" fmla="*/ 588498 h 2020169"/>
                <a:gd name="connsiteX364" fmla="*/ 1258135 w 4011346"/>
                <a:gd name="connsiteY364" fmla="*/ 598510 h 2020169"/>
                <a:gd name="connsiteX365" fmla="*/ 1258135 w 4011346"/>
                <a:gd name="connsiteY365" fmla="*/ 618534 h 2020169"/>
                <a:gd name="connsiteX366" fmla="*/ 1198065 w 4011346"/>
                <a:gd name="connsiteY366" fmla="*/ 595173 h 2020169"/>
                <a:gd name="connsiteX367" fmla="*/ 1181379 w 4011346"/>
                <a:gd name="connsiteY367" fmla="*/ 595173 h 2020169"/>
                <a:gd name="connsiteX368" fmla="*/ 1178041 w 4011346"/>
                <a:gd name="connsiteY368" fmla="*/ 551789 h 2020169"/>
                <a:gd name="connsiteX369" fmla="*/ 1171367 w 4011346"/>
                <a:gd name="connsiteY369" fmla="*/ 465021 h 2020169"/>
                <a:gd name="connsiteX370" fmla="*/ 1161355 w 4011346"/>
                <a:gd name="connsiteY370" fmla="*/ 535103 h 2020169"/>
                <a:gd name="connsiteX371" fmla="*/ 1137995 w 4011346"/>
                <a:gd name="connsiteY371" fmla="*/ 565138 h 2020169"/>
                <a:gd name="connsiteX372" fmla="*/ 1158018 w 4011346"/>
                <a:gd name="connsiteY372" fmla="*/ 611859 h 2020169"/>
                <a:gd name="connsiteX373" fmla="*/ 1158018 w 4011346"/>
                <a:gd name="connsiteY373" fmla="*/ 645231 h 2020169"/>
                <a:gd name="connsiteX374" fmla="*/ 1141332 w 4011346"/>
                <a:gd name="connsiteY374" fmla="*/ 695290 h 2020169"/>
                <a:gd name="connsiteX375" fmla="*/ 1154681 w 4011346"/>
                <a:gd name="connsiteY375" fmla="*/ 728662 h 2020169"/>
                <a:gd name="connsiteX376" fmla="*/ 1184716 w 4011346"/>
                <a:gd name="connsiteY376" fmla="*/ 735336 h 2020169"/>
                <a:gd name="connsiteX377" fmla="*/ 1221425 w 4011346"/>
                <a:gd name="connsiteY377" fmla="*/ 742011 h 2020169"/>
                <a:gd name="connsiteX378" fmla="*/ 1241449 w 4011346"/>
                <a:gd name="connsiteY378" fmla="*/ 765371 h 2020169"/>
                <a:gd name="connsiteX379" fmla="*/ 1258135 w 4011346"/>
                <a:gd name="connsiteY379" fmla="*/ 808755 h 2020169"/>
                <a:gd name="connsiteX380" fmla="*/ 1258135 w 4011346"/>
                <a:gd name="connsiteY380" fmla="*/ 808755 h 2020169"/>
                <a:gd name="connsiteX381" fmla="*/ 1254798 w 4011346"/>
                <a:gd name="connsiteY381" fmla="*/ 842128 h 2020169"/>
                <a:gd name="connsiteX382" fmla="*/ 1274821 w 4011346"/>
                <a:gd name="connsiteY382" fmla="*/ 862151 h 2020169"/>
                <a:gd name="connsiteX383" fmla="*/ 1244786 w 4011346"/>
                <a:gd name="connsiteY383" fmla="*/ 868826 h 2020169"/>
                <a:gd name="connsiteX384" fmla="*/ 1224763 w 4011346"/>
                <a:gd name="connsiteY384" fmla="*/ 828779 h 2020169"/>
                <a:gd name="connsiteX385" fmla="*/ 1224763 w 4011346"/>
                <a:gd name="connsiteY385" fmla="*/ 788732 h 2020169"/>
                <a:gd name="connsiteX386" fmla="*/ 1194727 w 4011346"/>
                <a:gd name="connsiteY386" fmla="*/ 752023 h 2020169"/>
                <a:gd name="connsiteX387" fmla="*/ 1164692 w 4011346"/>
                <a:gd name="connsiteY387" fmla="*/ 795407 h 2020169"/>
                <a:gd name="connsiteX388" fmla="*/ 1178041 w 4011346"/>
                <a:gd name="connsiteY388" fmla="*/ 838790 h 2020169"/>
                <a:gd name="connsiteX389" fmla="*/ 1137995 w 4011346"/>
                <a:gd name="connsiteY389" fmla="*/ 895523 h 2020169"/>
                <a:gd name="connsiteX390" fmla="*/ 1097948 w 4011346"/>
                <a:gd name="connsiteY390" fmla="*/ 952256 h 2020169"/>
                <a:gd name="connsiteX391" fmla="*/ 1007843 w 4011346"/>
                <a:gd name="connsiteY391" fmla="*/ 915547 h 2020169"/>
                <a:gd name="connsiteX392" fmla="*/ 1074587 w 4011346"/>
                <a:gd name="connsiteY392" fmla="*/ 912209 h 2020169"/>
                <a:gd name="connsiteX393" fmla="*/ 1107960 w 4011346"/>
                <a:gd name="connsiteY393" fmla="*/ 848802 h 2020169"/>
                <a:gd name="connsiteX394" fmla="*/ 1121309 w 4011346"/>
                <a:gd name="connsiteY394" fmla="*/ 805418 h 2020169"/>
                <a:gd name="connsiteX395" fmla="*/ 1127983 w 4011346"/>
                <a:gd name="connsiteY395" fmla="*/ 772046 h 2020169"/>
                <a:gd name="connsiteX396" fmla="*/ 1117971 w 4011346"/>
                <a:gd name="connsiteY396" fmla="*/ 755360 h 2020169"/>
                <a:gd name="connsiteX397" fmla="*/ 1114634 w 4011346"/>
                <a:gd name="connsiteY397" fmla="*/ 705301 h 2020169"/>
                <a:gd name="connsiteX398" fmla="*/ 1104622 w 4011346"/>
                <a:gd name="connsiteY398" fmla="*/ 625208 h 2020169"/>
                <a:gd name="connsiteX399" fmla="*/ 1101285 w 4011346"/>
                <a:gd name="connsiteY399" fmla="*/ 565138 h 2020169"/>
                <a:gd name="connsiteX400" fmla="*/ 1124646 w 4011346"/>
                <a:gd name="connsiteY400" fmla="*/ 471696 h 2020169"/>
                <a:gd name="connsiteX401" fmla="*/ 1031203 w 4011346"/>
                <a:gd name="connsiteY401" fmla="*/ 461684 h 2020169"/>
                <a:gd name="connsiteX402" fmla="*/ 1014517 w 4011346"/>
                <a:gd name="connsiteY402" fmla="*/ 518417 h 2020169"/>
                <a:gd name="connsiteX403" fmla="*/ 1024529 w 4011346"/>
                <a:gd name="connsiteY403" fmla="*/ 565138 h 2020169"/>
                <a:gd name="connsiteX404" fmla="*/ 981145 w 4011346"/>
                <a:gd name="connsiteY404" fmla="*/ 618534 h 2020169"/>
                <a:gd name="connsiteX405" fmla="*/ 991157 w 4011346"/>
                <a:gd name="connsiteY405" fmla="*/ 655243 h 2020169"/>
                <a:gd name="connsiteX406" fmla="*/ 981145 w 4011346"/>
                <a:gd name="connsiteY406" fmla="*/ 701964 h 2020169"/>
                <a:gd name="connsiteX407" fmla="*/ 1001168 w 4011346"/>
                <a:gd name="connsiteY407" fmla="*/ 725325 h 2020169"/>
                <a:gd name="connsiteX408" fmla="*/ 1017854 w 4011346"/>
                <a:gd name="connsiteY408" fmla="*/ 772046 h 2020169"/>
                <a:gd name="connsiteX409" fmla="*/ 1047890 w 4011346"/>
                <a:gd name="connsiteY409" fmla="*/ 758697 h 2020169"/>
                <a:gd name="connsiteX410" fmla="*/ 1014517 w 4011346"/>
                <a:gd name="connsiteY410" fmla="*/ 812093 h 2020169"/>
                <a:gd name="connsiteX411" fmla="*/ 957784 w 4011346"/>
                <a:gd name="connsiteY411" fmla="*/ 758697 h 2020169"/>
                <a:gd name="connsiteX412" fmla="*/ 884365 w 4011346"/>
                <a:gd name="connsiteY412" fmla="*/ 721988 h 2020169"/>
                <a:gd name="connsiteX413" fmla="*/ 824295 w 4011346"/>
                <a:gd name="connsiteY413" fmla="*/ 698627 h 2020169"/>
                <a:gd name="connsiteX414" fmla="*/ 810946 w 4011346"/>
                <a:gd name="connsiteY414" fmla="*/ 735336 h 2020169"/>
                <a:gd name="connsiteX415" fmla="*/ 827633 w 4011346"/>
                <a:gd name="connsiteY415" fmla="*/ 772046 h 2020169"/>
                <a:gd name="connsiteX416" fmla="*/ 814284 w 4011346"/>
                <a:gd name="connsiteY416" fmla="*/ 795407 h 2020169"/>
                <a:gd name="connsiteX417" fmla="*/ 800935 w 4011346"/>
                <a:gd name="connsiteY417" fmla="*/ 812093 h 2020169"/>
                <a:gd name="connsiteX418" fmla="*/ 770900 w 4011346"/>
                <a:gd name="connsiteY418" fmla="*/ 755360 h 2020169"/>
                <a:gd name="connsiteX419" fmla="*/ 744202 w 4011346"/>
                <a:gd name="connsiteY419" fmla="*/ 792069 h 2020169"/>
                <a:gd name="connsiteX420" fmla="*/ 707492 w 4011346"/>
                <a:gd name="connsiteY420" fmla="*/ 785395 h 2020169"/>
                <a:gd name="connsiteX421" fmla="*/ 654097 w 4011346"/>
                <a:gd name="connsiteY421" fmla="*/ 822104 h 2020169"/>
                <a:gd name="connsiteX422" fmla="*/ 644085 w 4011346"/>
                <a:gd name="connsiteY422" fmla="*/ 798744 h 2020169"/>
                <a:gd name="connsiteX423" fmla="*/ 654097 w 4011346"/>
                <a:gd name="connsiteY423" fmla="*/ 762034 h 2020169"/>
                <a:gd name="connsiteX424" fmla="*/ 614050 w 4011346"/>
                <a:gd name="connsiteY424" fmla="*/ 798744 h 2020169"/>
                <a:gd name="connsiteX425" fmla="*/ 594027 w 4011346"/>
                <a:gd name="connsiteY425" fmla="*/ 798744 h 2020169"/>
                <a:gd name="connsiteX426" fmla="*/ 533957 w 4011346"/>
                <a:gd name="connsiteY426" fmla="*/ 832116 h 2020169"/>
                <a:gd name="connsiteX427" fmla="*/ 510596 w 4011346"/>
                <a:gd name="connsiteY427" fmla="*/ 855477 h 2020169"/>
                <a:gd name="connsiteX428" fmla="*/ 500584 w 4011346"/>
                <a:gd name="connsiteY428" fmla="*/ 902198 h 2020169"/>
                <a:gd name="connsiteX429" fmla="*/ 450526 w 4011346"/>
                <a:gd name="connsiteY429" fmla="*/ 888849 h 2020169"/>
                <a:gd name="connsiteX430" fmla="*/ 433840 w 4011346"/>
                <a:gd name="connsiteY430" fmla="*/ 852139 h 2020169"/>
                <a:gd name="connsiteX431" fmla="*/ 467212 w 4011346"/>
                <a:gd name="connsiteY431" fmla="*/ 822104 h 2020169"/>
                <a:gd name="connsiteX432" fmla="*/ 453863 w 4011346"/>
                <a:gd name="connsiteY432" fmla="*/ 798744 h 2020169"/>
                <a:gd name="connsiteX433" fmla="*/ 390456 w 4011346"/>
                <a:gd name="connsiteY433" fmla="*/ 768709 h 2020169"/>
                <a:gd name="connsiteX434" fmla="*/ 417154 w 4011346"/>
                <a:gd name="connsiteY434" fmla="*/ 818767 h 2020169"/>
                <a:gd name="connsiteX435" fmla="*/ 407142 w 4011346"/>
                <a:gd name="connsiteY435" fmla="*/ 862151 h 2020169"/>
                <a:gd name="connsiteX436" fmla="*/ 413817 w 4011346"/>
                <a:gd name="connsiteY436" fmla="*/ 898861 h 2020169"/>
                <a:gd name="connsiteX437" fmla="*/ 427165 w 4011346"/>
                <a:gd name="connsiteY437" fmla="*/ 922221 h 2020169"/>
                <a:gd name="connsiteX438" fmla="*/ 413817 w 4011346"/>
                <a:gd name="connsiteY438" fmla="*/ 952256 h 2020169"/>
                <a:gd name="connsiteX439" fmla="*/ 390456 w 4011346"/>
                <a:gd name="connsiteY439" fmla="*/ 928896 h 2020169"/>
                <a:gd name="connsiteX440" fmla="*/ 360421 w 4011346"/>
                <a:gd name="connsiteY440" fmla="*/ 925558 h 2020169"/>
                <a:gd name="connsiteX441" fmla="*/ 333723 w 4011346"/>
                <a:gd name="connsiteY441" fmla="*/ 965605 h 2020169"/>
                <a:gd name="connsiteX442" fmla="*/ 307025 w 4011346"/>
                <a:gd name="connsiteY442" fmla="*/ 985628 h 2020169"/>
                <a:gd name="connsiteX443" fmla="*/ 320374 w 4011346"/>
                <a:gd name="connsiteY443" fmla="*/ 1012326 h 2020169"/>
                <a:gd name="connsiteX444" fmla="*/ 303688 w 4011346"/>
                <a:gd name="connsiteY444" fmla="*/ 1035687 h 2020169"/>
                <a:gd name="connsiteX445" fmla="*/ 233606 w 4011346"/>
                <a:gd name="connsiteY445" fmla="*/ 998977 h 2020169"/>
                <a:gd name="connsiteX446" fmla="*/ 243618 w 4011346"/>
                <a:gd name="connsiteY446" fmla="*/ 1049036 h 2020169"/>
                <a:gd name="connsiteX447" fmla="*/ 263641 w 4011346"/>
                <a:gd name="connsiteY447" fmla="*/ 1069059 h 2020169"/>
                <a:gd name="connsiteX448" fmla="*/ 250292 w 4011346"/>
                <a:gd name="connsiteY448" fmla="*/ 1082408 h 2020169"/>
                <a:gd name="connsiteX449" fmla="*/ 193560 w 4011346"/>
                <a:gd name="connsiteY449" fmla="*/ 1045698 h 2020169"/>
                <a:gd name="connsiteX450" fmla="*/ 170199 w 4011346"/>
                <a:gd name="connsiteY450" fmla="*/ 1005652 h 2020169"/>
                <a:gd name="connsiteX451" fmla="*/ 170199 w 4011346"/>
                <a:gd name="connsiteY451" fmla="*/ 958931 h 2020169"/>
                <a:gd name="connsiteX452" fmla="*/ 133490 w 4011346"/>
                <a:gd name="connsiteY452" fmla="*/ 882174 h 2020169"/>
                <a:gd name="connsiteX453" fmla="*/ 196897 w 4011346"/>
                <a:gd name="connsiteY453" fmla="*/ 912209 h 2020169"/>
                <a:gd name="connsiteX454" fmla="*/ 256967 w 4011346"/>
                <a:gd name="connsiteY454" fmla="*/ 942244 h 2020169"/>
                <a:gd name="connsiteX455" fmla="*/ 293676 w 4011346"/>
                <a:gd name="connsiteY455" fmla="*/ 945582 h 2020169"/>
                <a:gd name="connsiteX456" fmla="*/ 327049 w 4011346"/>
                <a:gd name="connsiteY456" fmla="*/ 915547 h 2020169"/>
                <a:gd name="connsiteX457" fmla="*/ 343735 w 4011346"/>
                <a:gd name="connsiteY457" fmla="*/ 878837 h 2020169"/>
                <a:gd name="connsiteX458" fmla="*/ 333723 w 4011346"/>
                <a:gd name="connsiteY458" fmla="*/ 828779 h 2020169"/>
                <a:gd name="connsiteX459" fmla="*/ 290339 w 4011346"/>
                <a:gd name="connsiteY459" fmla="*/ 808755 h 2020169"/>
                <a:gd name="connsiteX460" fmla="*/ 236944 w 4011346"/>
                <a:gd name="connsiteY460" fmla="*/ 762034 h 2020169"/>
                <a:gd name="connsiteX461" fmla="*/ 133490 w 4011346"/>
                <a:gd name="connsiteY461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41265 w 4011346"/>
                <a:gd name="connsiteY324" fmla="*/ 77154 h 2020169"/>
                <a:gd name="connsiteX325" fmla="*/ 1964125 w 4011346"/>
                <a:gd name="connsiteY325" fmla="*/ 74297 h 2020169"/>
                <a:gd name="connsiteX326" fmla="*/ 1895546 w 4011346"/>
                <a:gd name="connsiteY326" fmla="*/ 60008 h 2020169"/>
                <a:gd name="connsiteX327" fmla="*/ 1926978 w 4011346"/>
                <a:gd name="connsiteY327" fmla="*/ 31434 h 2020169"/>
                <a:gd name="connsiteX328" fmla="*/ 1909833 w 4011346"/>
                <a:gd name="connsiteY328" fmla="*/ 0 h 2020169"/>
                <a:gd name="connsiteX329" fmla="*/ 1877440 w 4011346"/>
                <a:gd name="connsiteY329" fmla="*/ 3067 h 2020169"/>
                <a:gd name="connsiteX330" fmla="*/ 1835474 w 4011346"/>
                <a:gd name="connsiteY330" fmla="*/ 41195 h 2020169"/>
                <a:gd name="connsiteX331" fmla="*/ 1818788 w 4011346"/>
                <a:gd name="connsiteY331" fmla="*/ 81242 h 2020169"/>
                <a:gd name="connsiteX332" fmla="*/ 1838813 w 4011346"/>
                <a:gd name="connsiteY332" fmla="*/ 134636 h 2020169"/>
                <a:gd name="connsiteX333" fmla="*/ 1782079 w 4011346"/>
                <a:gd name="connsiteY333" fmla="*/ 121287 h 2020169"/>
                <a:gd name="connsiteX334" fmla="*/ 1768731 w 4011346"/>
                <a:gd name="connsiteY334" fmla="*/ 168009 h 2020169"/>
                <a:gd name="connsiteX335" fmla="*/ 1705322 w 4011346"/>
                <a:gd name="connsiteY335" fmla="*/ 191369 h 2020169"/>
                <a:gd name="connsiteX336" fmla="*/ 1685300 w 4011346"/>
                <a:gd name="connsiteY336" fmla="*/ 164671 h 2020169"/>
                <a:gd name="connsiteX337" fmla="*/ 1615218 w 4011346"/>
                <a:gd name="connsiteY337" fmla="*/ 168009 h 2020169"/>
                <a:gd name="connsiteX338" fmla="*/ 1638579 w 4011346"/>
                <a:gd name="connsiteY338" fmla="*/ 198044 h 2020169"/>
                <a:gd name="connsiteX339" fmla="*/ 1528449 w 4011346"/>
                <a:gd name="connsiteY339" fmla="*/ 224740 h 2020169"/>
                <a:gd name="connsiteX340" fmla="*/ 1465043 w 4011346"/>
                <a:gd name="connsiteY340" fmla="*/ 308171 h 2020169"/>
                <a:gd name="connsiteX341" fmla="*/ 1448357 w 4011346"/>
                <a:gd name="connsiteY341" fmla="*/ 334869 h 2020169"/>
                <a:gd name="connsiteX342" fmla="*/ 1481729 w 4011346"/>
                <a:gd name="connsiteY342" fmla="*/ 368242 h 2020169"/>
                <a:gd name="connsiteX343" fmla="*/ 1481729 w 4011346"/>
                <a:gd name="connsiteY343" fmla="*/ 398277 h 2020169"/>
                <a:gd name="connsiteX344" fmla="*/ 1458368 w 4011346"/>
                <a:gd name="connsiteY344" fmla="*/ 401614 h 2020169"/>
                <a:gd name="connsiteX345" fmla="*/ 1458368 w 4011346"/>
                <a:gd name="connsiteY345" fmla="*/ 381590 h 2020169"/>
                <a:gd name="connsiteX346" fmla="*/ 1418322 w 4011346"/>
                <a:gd name="connsiteY346" fmla="*/ 391602 h 2020169"/>
                <a:gd name="connsiteX347" fmla="*/ 1368263 w 4011346"/>
                <a:gd name="connsiteY347" fmla="*/ 398277 h 2020169"/>
                <a:gd name="connsiteX348" fmla="*/ 1321542 w 4011346"/>
                <a:gd name="connsiteY348" fmla="*/ 404951 h 2020169"/>
                <a:gd name="connsiteX349" fmla="*/ 1318205 w 4011346"/>
                <a:gd name="connsiteY349" fmla="*/ 491719 h 2020169"/>
                <a:gd name="connsiteX350" fmla="*/ 1358252 w 4011346"/>
                <a:gd name="connsiteY350" fmla="*/ 515080 h 2020169"/>
                <a:gd name="connsiteX351" fmla="*/ 1374938 w 4011346"/>
                <a:gd name="connsiteY351" fmla="*/ 545115 h 2020169"/>
                <a:gd name="connsiteX352" fmla="*/ 1384949 w 4011346"/>
                <a:gd name="connsiteY352" fmla="*/ 568475 h 2020169"/>
                <a:gd name="connsiteX353" fmla="*/ 1394961 w 4011346"/>
                <a:gd name="connsiteY353" fmla="*/ 618534 h 2020169"/>
                <a:gd name="connsiteX354" fmla="*/ 1384949 w 4011346"/>
                <a:gd name="connsiteY354" fmla="*/ 648569 h 2020169"/>
                <a:gd name="connsiteX355" fmla="*/ 1358252 w 4011346"/>
                <a:gd name="connsiteY355" fmla="*/ 615196 h 2020169"/>
                <a:gd name="connsiteX356" fmla="*/ 1361589 w 4011346"/>
                <a:gd name="connsiteY356" fmla="*/ 585161 h 2020169"/>
                <a:gd name="connsiteX357" fmla="*/ 1351577 w 4011346"/>
                <a:gd name="connsiteY357" fmla="*/ 545115 h 2020169"/>
                <a:gd name="connsiteX358" fmla="*/ 1328217 w 4011346"/>
                <a:gd name="connsiteY358" fmla="*/ 551789 h 2020169"/>
                <a:gd name="connsiteX359" fmla="*/ 1281495 w 4011346"/>
                <a:gd name="connsiteY359" fmla="*/ 515080 h 2020169"/>
                <a:gd name="connsiteX360" fmla="*/ 1241449 w 4011346"/>
                <a:gd name="connsiteY360" fmla="*/ 511742 h 2020169"/>
                <a:gd name="connsiteX361" fmla="*/ 1241449 w 4011346"/>
                <a:gd name="connsiteY361" fmla="*/ 558463 h 2020169"/>
                <a:gd name="connsiteX362" fmla="*/ 1201402 w 4011346"/>
                <a:gd name="connsiteY362" fmla="*/ 538440 h 2020169"/>
                <a:gd name="connsiteX363" fmla="*/ 1228100 w 4011346"/>
                <a:gd name="connsiteY363" fmla="*/ 588498 h 2020169"/>
                <a:gd name="connsiteX364" fmla="*/ 1258135 w 4011346"/>
                <a:gd name="connsiteY364" fmla="*/ 598510 h 2020169"/>
                <a:gd name="connsiteX365" fmla="*/ 1258135 w 4011346"/>
                <a:gd name="connsiteY365" fmla="*/ 618534 h 2020169"/>
                <a:gd name="connsiteX366" fmla="*/ 1198065 w 4011346"/>
                <a:gd name="connsiteY366" fmla="*/ 595173 h 2020169"/>
                <a:gd name="connsiteX367" fmla="*/ 1181379 w 4011346"/>
                <a:gd name="connsiteY367" fmla="*/ 595173 h 2020169"/>
                <a:gd name="connsiteX368" fmla="*/ 1178041 w 4011346"/>
                <a:gd name="connsiteY368" fmla="*/ 551789 h 2020169"/>
                <a:gd name="connsiteX369" fmla="*/ 1171367 w 4011346"/>
                <a:gd name="connsiteY369" fmla="*/ 465021 h 2020169"/>
                <a:gd name="connsiteX370" fmla="*/ 1161355 w 4011346"/>
                <a:gd name="connsiteY370" fmla="*/ 535103 h 2020169"/>
                <a:gd name="connsiteX371" fmla="*/ 1137995 w 4011346"/>
                <a:gd name="connsiteY371" fmla="*/ 565138 h 2020169"/>
                <a:gd name="connsiteX372" fmla="*/ 1158018 w 4011346"/>
                <a:gd name="connsiteY372" fmla="*/ 611859 h 2020169"/>
                <a:gd name="connsiteX373" fmla="*/ 1158018 w 4011346"/>
                <a:gd name="connsiteY373" fmla="*/ 645231 h 2020169"/>
                <a:gd name="connsiteX374" fmla="*/ 1141332 w 4011346"/>
                <a:gd name="connsiteY374" fmla="*/ 695290 h 2020169"/>
                <a:gd name="connsiteX375" fmla="*/ 1154681 w 4011346"/>
                <a:gd name="connsiteY375" fmla="*/ 728662 h 2020169"/>
                <a:gd name="connsiteX376" fmla="*/ 1184716 w 4011346"/>
                <a:gd name="connsiteY376" fmla="*/ 735336 h 2020169"/>
                <a:gd name="connsiteX377" fmla="*/ 1221425 w 4011346"/>
                <a:gd name="connsiteY377" fmla="*/ 742011 h 2020169"/>
                <a:gd name="connsiteX378" fmla="*/ 1241449 w 4011346"/>
                <a:gd name="connsiteY378" fmla="*/ 765371 h 2020169"/>
                <a:gd name="connsiteX379" fmla="*/ 1258135 w 4011346"/>
                <a:gd name="connsiteY379" fmla="*/ 808755 h 2020169"/>
                <a:gd name="connsiteX380" fmla="*/ 1258135 w 4011346"/>
                <a:gd name="connsiteY380" fmla="*/ 808755 h 2020169"/>
                <a:gd name="connsiteX381" fmla="*/ 1254798 w 4011346"/>
                <a:gd name="connsiteY381" fmla="*/ 842128 h 2020169"/>
                <a:gd name="connsiteX382" fmla="*/ 1274821 w 4011346"/>
                <a:gd name="connsiteY382" fmla="*/ 862151 h 2020169"/>
                <a:gd name="connsiteX383" fmla="*/ 1244786 w 4011346"/>
                <a:gd name="connsiteY383" fmla="*/ 868826 h 2020169"/>
                <a:gd name="connsiteX384" fmla="*/ 1224763 w 4011346"/>
                <a:gd name="connsiteY384" fmla="*/ 828779 h 2020169"/>
                <a:gd name="connsiteX385" fmla="*/ 1224763 w 4011346"/>
                <a:gd name="connsiteY385" fmla="*/ 788732 h 2020169"/>
                <a:gd name="connsiteX386" fmla="*/ 1194727 w 4011346"/>
                <a:gd name="connsiteY386" fmla="*/ 752023 h 2020169"/>
                <a:gd name="connsiteX387" fmla="*/ 1164692 w 4011346"/>
                <a:gd name="connsiteY387" fmla="*/ 795407 h 2020169"/>
                <a:gd name="connsiteX388" fmla="*/ 1178041 w 4011346"/>
                <a:gd name="connsiteY388" fmla="*/ 838790 h 2020169"/>
                <a:gd name="connsiteX389" fmla="*/ 1137995 w 4011346"/>
                <a:gd name="connsiteY389" fmla="*/ 895523 h 2020169"/>
                <a:gd name="connsiteX390" fmla="*/ 1097948 w 4011346"/>
                <a:gd name="connsiteY390" fmla="*/ 952256 h 2020169"/>
                <a:gd name="connsiteX391" fmla="*/ 1007843 w 4011346"/>
                <a:gd name="connsiteY391" fmla="*/ 915547 h 2020169"/>
                <a:gd name="connsiteX392" fmla="*/ 1074587 w 4011346"/>
                <a:gd name="connsiteY392" fmla="*/ 912209 h 2020169"/>
                <a:gd name="connsiteX393" fmla="*/ 1107960 w 4011346"/>
                <a:gd name="connsiteY393" fmla="*/ 848802 h 2020169"/>
                <a:gd name="connsiteX394" fmla="*/ 1121309 w 4011346"/>
                <a:gd name="connsiteY394" fmla="*/ 805418 h 2020169"/>
                <a:gd name="connsiteX395" fmla="*/ 1127983 w 4011346"/>
                <a:gd name="connsiteY395" fmla="*/ 772046 h 2020169"/>
                <a:gd name="connsiteX396" fmla="*/ 1117971 w 4011346"/>
                <a:gd name="connsiteY396" fmla="*/ 755360 h 2020169"/>
                <a:gd name="connsiteX397" fmla="*/ 1114634 w 4011346"/>
                <a:gd name="connsiteY397" fmla="*/ 705301 h 2020169"/>
                <a:gd name="connsiteX398" fmla="*/ 1104622 w 4011346"/>
                <a:gd name="connsiteY398" fmla="*/ 625208 h 2020169"/>
                <a:gd name="connsiteX399" fmla="*/ 1101285 w 4011346"/>
                <a:gd name="connsiteY399" fmla="*/ 565138 h 2020169"/>
                <a:gd name="connsiteX400" fmla="*/ 1124646 w 4011346"/>
                <a:gd name="connsiteY400" fmla="*/ 471696 h 2020169"/>
                <a:gd name="connsiteX401" fmla="*/ 1031203 w 4011346"/>
                <a:gd name="connsiteY401" fmla="*/ 461684 h 2020169"/>
                <a:gd name="connsiteX402" fmla="*/ 1014517 w 4011346"/>
                <a:gd name="connsiteY402" fmla="*/ 518417 h 2020169"/>
                <a:gd name="connsiteX403" fmla="*/ 1024529 w 4011346"/>
                <a:gd name="connsiteY403" fmla="*/ 565138 h 2020169"/>
                <a:gd name="connsiteX404" fmla="*/ 981145 w 4011346"/>
                <a:gd name="connsiteY404" fmla="*/ 618534 h 2020169"/>
                <a:gd name="connsiteX405" fmla="*/ 991157 w 4011346"/>
                <a:gd name="connsiteY405" fmla="*/ 655243 h 2020169"/>
                <a:gd name="connsiteX406" fmla="*/ 981145 w 4011346"/>
                <a:gd name="connsiteY406" fmla="*/ 701964 h 2020169"/>
                <a:gd name="connsiteX407" fmla="*/ 1001168 w 4011346"/>
                <a:gd name="connsiteY407" fmla="*/ 725325 h 2020169"/>
                <a:gd name="connsiteX408" fmla="*/ 1017854 w 4011346"/>
                <a:gd name="connsiteY408" fmla="*/ 772046 h 2020169"/>
                <a:gd name="connsiteX409" fmla="*/ 1047890 w 4011346"/>
                <a:gd name="connsiteY409" fmla="*/ 758697 h 2020169"/>
                <a:gd name="connsiteX410" fmla="*/ 1014517 w 4011346"/>
                <a:gd name="connsiteY410" fmla="*/ 812093 h 2020169"/>
                <a:gd name="connsiteX411" fmla="*/ 957784 w 4011346"/>
                <a:gd name="connsiteY411" fmla="*/ 758697 h 2020169"/>
                <a:gd name="connsiteX412" fmla="*/ 884365 w 4011346"/>
                <a:gd name="connsiteY412" fmla="*/ 721988 h 2020169"/>
                <a:gd name="connsiteX413" fmla="*/ 824295 w 4011346"/>
                <a:gd name="connsiteY413" fmla="*/ 698627 h 2020169"/>
                <a:gd name="connsiteX414" fmla="*/ 810946 w 4011346"/>
                <a:gd name="connsiteY414" fmla="*/ 735336 h 2020169"/>
                <a:gd name="connsiteX415" fmla="*/ 827633 w 4011346"/>
                <a:gd name="connsiteY415" fmla="*/ 772046 h 2020169"/>
                <a:gd name="connsiteX416" fmla="*/ 814284 w 4011346"/>
                <a:gd name="connsiteY416" fmla="*/ 795407 h 2020169"/>
                <a:gd name="connsiteX417" fmla="*/ 800935 w 4011346"/>
                <a:gd name="connsiteY417" fmla="*/ 812093 h 2020169"/>
                <a:gd name="connsiteX418" fmla="*/ 770900 w 4011346"/>
                <a:gd name="connsiteY418" fmla="*/ 755360 h 2020169"/>
                <a:gd name="connsiteX419" fmla="*/ 744202 w 4011346"/>
                <a:gd name="connsiteY419" fmla="*/ 792069 h 2020169"/>
                <a:gd name="connsiteX420" fmla="*/ 707492 w 4011346"/>
                <a:gd name="connsiteY420" fmla="*/ 785395 h 2020169"/>
                <a:gd name="connsiteX421" fmla="*/ 654097 w 4011346"/>
                <a:gd name="connsiteY421" fmla="*/ 822104 h 2020169"/>
                <a:gd name="connsiteX422" fmla="*/ 644085 w 4011346"/>
                <a:gd name="connsiteY422" fmla="*/ 798744 h 2020169"/>
                <a:gd name="connsiteX423" fmla="*/ 654097 w 4011346"/>
                <a:gd name="connsiteY423" fmla="*/ 762034 h 2020169"/>
                <a:gd name="connsiteX424" fmla="*/ 614050 w 4011346"/>
                <a:gd name="connsiteY424" fmla="*/ 798744 h 2020169"/>
                <a:gd name="connsiteX425" fmla="*/ 594027 w 4011346"/>
                <a:gd name="connsiteY425" fmla="*/ 798744 h 2020169"/>
                <a:gd name="connsiteX426" fmla="*/ 533957 w 4011346"/>
                <a:gd name="connsiteY426" fmla="*/ 832116 h 2020169"/>
                <a:gd name="connsiteX427" fmla="*/ 510596 w 4011346"/>
                <a:gd name="connsiteY427" fmla="*/ 855477 h 2020169"/>
                <a:gd name="connsiteX428" fmla="*/ 500584 w 4011346"/>
                <a:gd name="connsiteY428" fmla="*/ 902198 h 2020169"/>
                <a:gd name="connsiteX429" fmla="*/ 450526 w 4011346"/>
                <a:gd name="connsiteY429" fmla="*/ 888849 h 2020169"/>
                <a:gd name="connsiteX430" fmla="*/ 433840 w 4011346"/>
                <a:gd name="connsiteY430" fmla="*/ 852139 h 2020169"/>
                <a:gd name="connsiteX431" fmla="*/ 467212 w 4011346"/>
                <a:gd name="connsiteY431" fmla="*/ 822104 h 2020169"/>
                <a:gd name="connsiteX432" fmla="*/ 453863 w 4011346"/>
                <a:gd name="connsiteY432" fmla="*/ 798744 h 2020169"/>
                <a:gd name="connsiteX433" fmla="*/ 390456 w 4011346"/>
                <a:gd name="connsiteY433" fmla="*/ 768709 h 2020169"/>
                <a:gd name="connsiteX434" fmla="*/ 417154 w 4011346"/>
                <a:gd name="connsiteY434" fmla="*/ 818767 h 2020169"/>
                <a:gd name="connsiteX435" fmla="*/ 407142 w 4011346"/>
                <a:gd name="connsiteY435" fmla="*/ 862151 h 2020169"/>
                <a:gd name="connsiteX436" fmla="*/ 413817 w 4011346"/>
                <a:gd name="connsiteY436" fmla="*/ 898861 h 2020169"/>
                <a:gd name="connsiteX437" fmla="*/ 427165 w 4011346"/>
                <a:gd name="connsiteY437" fmla="*/ 922221 h 2020169"/>
                <a:gd name="connsiteX438" fmla="*/ 413817 w 4011346"/>
                <a:gd name="connsiteY438" fmla="*/ 952256 h 2020169"/>
                <a:gd name="connsiteX439" fmla="*/ 390456 w 4011346"/>
                <a:gd name="connsiteY439" fmla="*/ 928896 h 2020169"/>
                <a:gd name="connsiteX440" fmla="*/ 360421 w 4011346"/>
                <a:gd name="connsiteY440" fmla="*/ 925558 h 2020169"/>
                <a:gd name="connsiteX441" fmla="*/ 333723 w 4011346"/>
                <a:gd name="connsiteY441" fmla="*/ 965605 h 2020169"/>
                <a:gd name="connsiteX442" fmla="*/ 307025 w 4011346"/>
                <a:gd name="connsiteY442" fmla="*/ 985628 h 2020169"/>
                <a:gd name="connsiteX443" fmla="*/ 320374 w 4011346"/>
                <a:gd name="connsiteY443" fmla="*/ 1012326 h 2020169"/>
                <a:gd name="connsiteX444" fmla="*/ 303688 w 4011346"/>
                <a:gd name="connsiteY444" fmla="*/ 1035687 h 2020169"/>
                <a:gd name="connsiteX445" fmla="*/ 233606 w 4011346"/>
                <a:gd name="connsiteY445" fmla="*/ 998977 h 2020169"/>
                <a:gd name="connsiteX446" fmla="*/ 243618 w 4011346"/>
                <a:gd name="connsiteY446" fmla="*/ 1049036 h 2020169"/>
                <a:gd name="connsiteX447" fmla="*/ 263641 w 4011346"/>
                <a:gd name="connsiteY447" fmla="*/ 1069059 h 2020169"/>
                <a:gd name="connsiteX448" fmla="*/ 250292 w 4011346"/>
                <a:gd name="connsiteY448" fmla="*/ 1082408 h 2020169"/>
                <a:gd name="connsiteX449" fmla="*/ 193560 w 4011346"/>
                <a:gd name="connsiteY449" fmla="*/ 1045698 h 2020169"/>
                <a:gd name="connsiteX450" fmla="*/ 170199 w 4011346"/>
                <a:gd name="connsiteY450" fmla="*/ 1005652 h 2020169"/>
                <a:gd name="connsiteX451" fmla="*/ 170199 w 4011346"/>
                <a:gd name="connsiteY451" fmla="*/ 958931 h 2020169"/>
                <a:gd name="connsiteX452" fmla="*/ 133490 w 4011346"/>
                <a:gd name="connsiteY452" fmla="*/ 882174 h 2020169"/>
                <a:gd name="connsiteX453" fmla="*/ 196897 w 4011346"/>
                <a:gd name="connsiteY453" fmla="*/ 912209 h 2020169"/>
                <a:gd name="connsiteX454" fmla="*/ 256967 w 4011346"/>
                <a:gd name="connsiteY454" fmla="*/ 942244 h 2020169"/>
                <a:gd name="connsiteX455" fmla="*/ 293676 w 4011346"/>
                <a:gd name="connsiteY455" fmla="*/ 945582 h 2020169"/>
                <a:gd name="connsiteX456" fmla="*/ 327049 w 4011346"/>
                <a:gd name="connsiteY456" fmla="*/ 915547 h 2020169"/>
                <a:gd name="connsiteX457" fmla="*/ 343735 w 4011346"/>
                <a:gd name="connsiteY457" fmla="*/ 878837 h 2020169"/>
                <a:gd name="connsiteX458" fmla="*/ 333723 w 4011346"/>
                <a:gd name="connsiteY458" fmla="*/ 828779 h 2020169"/>
                <a:gd name="connsiteX459" fmla="*/ 290339 w 4011346"/>
                <a:gd name="connsiteY459" fmla="*/ 808755 h 2020169"/>
                <a:gd name="connsiteX460" fmla="*/ 236944 w 4011346"/>
                <a:gd name="connsiteY460" fmla="*/ 762034 h 2020169"/>
                <a:gd name="connsiteX461" fmla="*/ 133490 w 4011346"/>
                <a:gd name="connsiteY461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41265 w 4011346"/>
                <a:gd name="connsiteY324" fmla="*/ 77154 h 2020169"/>
                <a:gd name="connsiteX325" fmla="*/ 1955552 w 4011346"/>
                <a:gd name="connsiteY325" fmla="*/ 65725 h 2020169"/>
                <a:gd name="connsiteX326" fmla="*/ 1895546 w 4011346"/>
                <a:gd name="connsiteY326" fmla="*/ 60008 h 2020169"/>
                <a:gd name="connsiteX327" fmla="*/ 1926978 w 4011346"/>
                <a:gd name="connsiteY327" fmla="*/ 31434 h 2020169"/>
                <a:gd name="connsiteX328" fmla="*/ 1909833 w 4011346"/>
                <a:gd name="connsiteY328" fmla="*/ 0 h 2020169"/>
                <a:gd name="connsiteX329" fmla="*/ 1877440 w 4011346"/>
                <a:gd name="connsiteY329" fmla="*/ 3067 h 2020169"/>
                <a:gd name="connsiteX330" fmla="*/ 1835474 w 4011346"/>
                <a:gd name="connsiteY330" fmla="*/ 41195 h 2020169"/>
                <a:gd name="connsiteX331" fmla="*/ 1818788 w 4011346"/>
                <a:gd name="connsiteY331" fmla="*/ 81242 h 2020169"/>
                <a:gd name="connsiteX332" fmla="*/ 1838813 w 4011346"/>
                <a:gd name="connsiteY332" fmla="*/ 134636 h 2020169"/>
                <a:gd name="connsiteX333" fmla="*/ 1782079 w 4011346"/>
                <a:gd name="connsiteY333" fmla="*/ 121287 h 2020169"/>
                <a:gd name="connsiteX334" fmla="*/ 1768731 w 4011346"/>
                <a:gd name="connsiteY334" fmla="*/ 168009 h 2020169"/>
                <a:gd name="connsiteX335" fmla="*/ 1705322 w 4011346"/>
                <a:gd name="connsiteY335" fmla="*/ 191369 h 2020169"/>
                <a:gd name="connsiteX336" fmla="*/ 1685300 w 4011346"/>
                <a:gd name="connsiteY336" fmla="*/ 164671 h 2020169"/>
                <a:gd name="connsiteX337" fmla="*/ 1615218 w 4011346"/>
                <a:gd name="connsiteY337" fmla="*/ 168009 h 2020169"/>
                <a:gd name="connsiteX338" fmla="*/ 1638579 w 4011346"/>
                <a:gd name="connsiteY338" fmla="*/ 198044 h 2020169"/>
                <a:gd name="connsiteX339" fmla="*/ 1528449 w 4011346"/>
                <a:gd name="connsiteY339" fmla="*/ 224740 h 2020169"/>
                <a:gd name="connsiteX340" fmla="*/ 1465043 w 4011346"/>
                <a:gd name="connsiteY340" fmla="*/ 308171 h 2020169"/>
                <a:gd name="connsiteX341" fmla="*/ 1448357 w 4011346"/>
                <a:gd name="connsiteY341" fmla="*/ 334869 h 2020169"/>
                <a:gd name="connsiteX342" fmla="*/ 1481729 w 4011346"/>
                <a:gd name="connsiteY342" fmla="*/ 368242 h 2020169"/>
                <a:gd name="connsiteX343" fmla="*/ 1481729 w 4011346"/>
                <a:gd name="connsiteY343" fmla="*/ 398277 h 2020169"/>
                <a:gd name="connsiteX344" fmla="*/ 1458368 w 4011346"/>
                <a:gd name="connsiteY344" fmla="*/ 401614 h 2020169"/>
                <a:gd name="connsiteX345" fmla="*/ 1458368 w 4011346"/>
                <a:gd name="connsiteY345" fmla="*/ 381590 h 2020169"/>
                <a:gd name="connsiteX346" fmla="*/ 1418322 w 4011346"/>
                <a:gd name="connsiteY346" fmla="*/ 391602 h 2020169"/>
                <a:gd name="connsiteX347" fmla="*/ 1368263 w 4011346"/>
                <a:gd name="connsiteY347" fmla="*/ 398277 h 2020169"/>
                <a:gd name="connsiteX348" fmla="*/ 1321542 w 4011346"/>
                <a:gd name="connsiteY348" fmla="*/ 404951 h 2020169"/>
                <a:gd name="connsiteX349" fmla="*/ 1318205 w 4011346"/>
                <a:gd name="connsiteY349" fmla="*/ 491719 h 2020169"/>
                <a:gd name="connsiteX350" fmla="*/ 1358252 w 4011346"/>
                <a:gd name="connsiteY350" fmla="*/ 515080 h 2020169"/>
                <a:gd name="connsiteX351" fmla="*/ 1374938 w 4011346"/>
                <a:gd name="connsiteY351" fmla="*/ 545115 h 2020169"/>
                <a:gd name="connsiteX352" fmla="*/ 1384949 w 4011346"/>
                <a:gd name="connsiteY352" fmla="*/ 568475 h 2020169"/>
                <a:gd name="connsiteX353" fmla="*/ 1394961 w 4011346"/>
                <a:gd name="connsiteY353" fmla="*/ 618534 h 2020169"/>
                <a:gd name="connsiteX354" fmla="*/ 1384949 w 4011346"/>
                <a:gd name="connsiteY354" fmla="*/ 648569 h 2020169"/>
                <a:gd name="connsiteX355" fmla="*/ 1358252 w 4011346"/>
                <a:gd name="connsiteY355" fmla="*/ 615196 h 2020169"/>
                <a:gd name="connsiteX356" fmla="*/ 1361589 w 4011346"/>
                <a:gd name="connsiteY356" fmla="*/ 585161 h 2020169"/>
                <a:gd name="connsiteX357" fmla="*/ 1351577 w 4011346"/>
                <a:gd name="connsiteY357" fmla="*/ 545115 h 2020169"/>
                <a:gd name="connsiteX358" fmla="*/ 1328217 w 4011346"/>
                <a:gd name="connsiteY358" fmla="*/ 551789 h 2020169"/>
                <a:gd name="connsiteX359" fmla="*/ 1281495 w 4011346"/>
                <a:gd name="connsiteY359" fmla="*/ 515080 h 2020169"/>
                <a:gd name="connsiteX360" fmla="*/ 1241449 w 4011346"/>
                <a:gd name="connsiteY360" fmla="*/ 511742 h 2020169"/>
                <a:gd name="connsiteX361" fmla="*/ 1241449 w 4011346"/>
                <a:gd name="connsiteY361" fmla="*/ 558463 h 2020169"/>
                <a:gd name="connsiteX362" fmla="*/ 1201402 w 4011346"/>
                <a:gd name="connsiteY362" fmla="*/ 538440 h 2020169"/>
                <a:gd name="connsiteX363" fmla="*/ 1228100 w 4011346"/>
                <a:gd name="connsiteY363" fmla="*/ 588498 h 2020169"/>
                <a:gd name="connsiteX364" fmla="*/ 1258135 w 4011346"/>
                <a:gd name="connsiteY364" fmla="*/ 598510 h 2020169"/>
                <a:gd name="connsiteX365" fmla="*/ 1258135 w 4011346"/>
                <a:gd name="connsiteY365" fmla="*/ 618534 h 2020169"/>
                <a:gd name="connsiteX366" fmla="*/ 1198065 w 4011346"/>
                <a:gd name="connsiteY366" fmla="*/ 595173 h 2020169"/>
                <a:gd name="connsiteX367" fmla="*/ 1181379 w 4011346"/>
                <a:gd name="connsiteY367" fmla="*/ 595173 h 2020169"/>
                <a:gd name="connsiteX368" fmla="*/ 1178041 w 4011346"/>
                <a:gd name="connsiteY368" fmla="*/ 551789 h 2020169"/>
                <a:gd name="connsiteX369" fmla="*/ 1171367 w 4011346"/>
                <a:gd name="connsiteY369" fmla="*/ 465021 h 2020169"/>
                <a:gd name="connsiteX370" fmla="*/ 1161355 w 4011346"/>
                <a:gd name="connsiteY370" fmla="*/ 535103 h 2020169"/>
                <a:gd name="connsiteX371" fmla="*/ 1137995 w 4011346"/>
                <a:gd name="connsiteY371" fmla="*/ 565138 h 2020169"/>
                <a:gd name="connsiteX372" fmla="*/ 1158018 w 4011346"/>
                <a:gd name="connsiteY372" fmla="*/ 611859 h 2020169"/>
                <a:gd name="connsiteX373" fmla="*/ 1158018 w 4011346"/>
                <a:gd name="connsiteY373" fmla="*/ 645231 h 2020169"/>
                <a:gd name="connsiteX374" fmla="*/ 1141332 w 4011346"/>
                <a:gd name="connsiteY374" fmla="*/ 695290 h 2020169"/>
                <a:gd name="connsiteX375" fmla="*/ 1154681 w 4011346"/>
                <a:gd name="connsiteY375" fmla="*/ 728662 h 2020169"/>
                <a:gd name="connsiteX376" fmla="*/ 1184716 w 4011346"/>
                <a:gd name="connsiteY376" fmla="*/ 735336 h 2020169"/>
                <a:gd name="connsiteX377" fmla="*/ 1221425 w 4011346"/>
                <a:gd name="connsiteY377" fmla="*/ 742011 h 2020169"/>
                <a:gd name="connsiteX378" fmla="*/ 1241449 w 4011346"/>
                <a:gd name="connsiteY378" fmla="*/ 765371 h 2020169"/>
                <a:gd name="connsiteX379" fmla="*/ 1258135 w 4011346"/>
                <a:gd name="connsiteY379" fmla="*/ 808755 h 2020169"/>
                <a:gd name="connsiteX380" fmla="*/ 1258135 w 4011346"/>
                <a:gd name="connsiteY380" fmla="*/ 808755 h 2020169"/>
                <a:gd name="connsiteX381" fmla="*/ 1254798 w 4011346"/>
                <a:gd name="connsiteY381" fmla="*/ 842128 h 2020169"/>
                <a:gd name="connsiteX382" fmla="*/ 1274821 w 4011346"/>
                <a:gd name="connsiteY382" fmla="*/ 862151 h 2020169"/>
                <a:gd name="connsiteX383" fmla="*/ 1244786 w 4011346"/>
                <a:gd name="connsiteY383" fmla="*/ 868826 h 2020169"/>
                <a:gd name="connsiteX384" fmla="*/ 1224763 w 4011346"/>
                <a:gd name="connsiteY384" fmla="*/ 828779 h 2020169"/>
                <a:gd name="connsiteX385" fmla="*/ 1224763 w 4011346"/>
                <a:gd name="connsiteY385" fmla="*/ 788732 h 2020169"/>
                <a:gd name="connsiteX386" fmla="*/ 1194727 w 4011346"/>
                <a:gd name="connsiteY386" fmla="*/ 752023 h 2020169"/>
                <a:gd name="connsiteX387" fmla="*/ 1164692 w 4011346"/>
                <a:gd name="connsiteY387" fmla="*/ 795407 h 2020169"/>
                <a:gd name="connsiteX388" fmla="*/ 1178041 w 4011346"/>
                <a:gd name="connsiteY388" fmla="*/ 838790 h 2020169"/>
                <a:gd name="connsiteX389" fmla="*/ 1137995 w 4011346"/>
                <a:gd name="connsiteY389" fmla="*/ 895523 h 2020169"/>
                <a:gd name="connsiteX390" fmla="*/ 1097948 w 4011346"/>
                <a:gd name="connsiteY390" fmla="*/ 952256 h 2020169"/>
                <a:gd name="connsiteX391" fmla="*/ 1007843 w 4011346"/>
                <a:gd name="connsiteY391" fmla="*/ 915547 h 2020169"/>
                <a:gd name="connsiteX392" fmla="*/ 1074587 w 4011346"/>
                <a:gd name="connsiteY392" fmla="*/ 912209 h 2020169"/>
                <a:gd name="connsiteX393" fmla="*/ 1107960 w 4011346"/>
                <a:gd name="connsiteY393" fmla="*/ 848802 h 2020169"/>
                <a:gd name="connsiteX394" fmla="*/ 1121309 w 4011346"/>
                <a:gd name="connsiteY394" fmla="*/ 805418 h 2020169"/>
                <a:gd name="connsiteX395" fmla="*/ 1127983 w 4011346"/>
                <a:gd name="connsiteY395" fmla="*/ 772046 h 2020169"/>
                <a:gd name="connsiteX396" fmla="*/ 1117971 w 4011346"/>
                <a:gd name="connsiteY396" fmla="*/ 755360 h 2020169"/>
                <a:gd name="connsiteX397" fmla="*/ 1114634 w 4011346"/>
                <a:gd name="connsiteY397" fmla="*/ 705301 h 2020169"/>
                <a:gd name="connsiteX398" fmla="*/ 1104622 w 4011346"/>
                <a:gd name="connsiteY398" fmla="*/ 625208 h 2020169"/>
                <a:gd name="connsiteX399" fmla="*/ 1101285 w 4011346"/>
                <a:gd name="connsiteY399" fmla="*/ 565138 h 2020169"/>
                <a:gd name="connsiteX400" fmla="*/ 1124646 w 4011346"/>
                <a:gd name="connsiteY400" fmla="*/ 471696 h 2020169"/>
                <a:gd name="connsiteX401" fmla="*/ 1031203 w 4011346"/>
                <a:gd name="connsiteY401" fmla="*/ 461684 h 2020169"/>
                <a:gd name="connsiteX402" fmla="*/ 1014517 w 4011346"/>
                <a:gd name="connsiteY402" fmla="*/ 518417 h 2020169"/>
                <a:gd name="connsiteX403" fmla="*/ 1024529 w 4011346"/>
                <a:gd name="connsiteY403" fmla="*/ 565138 h 2020169"/>
                <a:gd name="connsiteX404" fmla="*/ 981145 w 4011346"/>
                <a:gd name="connsiteY404" fmla="*/ 618534 h 2020169"/>
                <a:gd name="connsiteX405" fmla="*/ 991157 w 4011346"/>
                <a:gd name="connsiteY405" fmla="*/ 655243 h 2020169"/>
                <a:gd name="connsiteX406" fmla="*/ 981145 w 4011346"/>
                <a:gd name="connsiteY406" fmla="*/ 701964 h 2020169"/>
                <a:gd name="connsiteX407" fmla="*/ 1001168 w 4011346"/>
                <a:gd name="connsiteY407" fmla="*/ 725325 h 2020169"/>
                <a:gd name="connsiteX408" fmla="*/ 1017854 w 4011346"/>
                <a:gd name="connsiteY408" fmla="*/ 772046 h 2020169"/>
                <a:gd name="connsiteX409" fmla="*/ 1047890 w 4011346"/>
                <a:gd name="connsiteY409" fmla="*/ 758697 h 2020169"/>
                <a:gd name="connsiteX410" fmla="*/ 1014517 w 4011346"/>
                <a:gd name="connsiteY410" fmla="*/ 812093 h 2020169"/>
                <a:gd name="connsiteX411" fmla="*/ 957784 w 4011346"/>
                <a:gd name="connsiteY411" fmla="*/ 758697 h 2020169"/>
                <a:gd name="connsiteX412" fmla="*/ 884365 w 4011346"/>
                <a:gd name="connsiteY412" fmla="*/ 721988 h 2020169"/>
                <a:gd name="connsiteX413" fmla="*/ 824295 w 4011346"/>
                <a:gd name="connsiteY413" fmla="*/ 698627 h 2020169"/>
                <a:gd name="connsiteX414" fmla="*/ 810946 w 4011346"/>
                <a:gd name="connsiteY414" fmla="*/ 735336 h 2020169"/>
                <a:gd name="connsiteX415" fmla="*/ 827633 w 4011346"/>
                <a:gd name="connsiteY415" fmla="*/ 772046 h 2020169"/>
                <a:gd name="connsiteX416" fmla="*/ 814284 w 4011346"/>
                <a:gd name="connsiteY416" fmla="*/ 795407 h 2020169"/>
                <a:gd name="connsiteX417" fmla="*/ 800935 w 4011346"/>
                <a:gd name="connsiteY417" fmla="*/ 812093 h 2020169"/>
                <a:gd name="connsiteX418" fmla="*/ 770900 w 4011346"/>
                <a:gd name="connsiteY418" fmla="*/ 755360 h 2020169"/>
                <a:gd name="connsiteX419" fmla="*/ 744202 w 4011346"/>
                <a:gd name="connsiteY419" fmla="*/ 792069 h 2020169"/>
                <a:gd name="connsiteX420" fmla="*/ 707492 w 4011346"/>
                <a:gd name="connsiteY420" fmla="*/ 785395 h 2020169"/>
                <a:gd name="connsiteX421" fmla="*/ 654097 w 4011346"/>
                <a:gd name="connsiteY421" fmla="*/ 822104 h 2020169"/>
                <a:gd name="connsiteX422" fmla="*/ 644085 w 4011346"/>
                <a:gd name="connsiteY422" fmla="*/ 798744 h 2020169"/>
                <a:gd name="connsiteX423" fmla="*/ 654097 w 4011346"/>
                <a:gd name="connsiteY423" fmla="*/ 762034 h 2020169"/>
                <a:gd name="connsiteX424" fmla="*/ 614050 w 4011346"/>
                <a:gd name="connsiteY424" fmla="*/ 798744 h 2020169"/>
                <a:gd name="connsiteX425" fmla="*/ 594027 w 4011346"/>
                <a:gd name="connsiteY425" fmla="*/ 798744 h 2020169"/>
                <a:gd name="connsiteX426" fmla="*/ 533957 w 4011346"/>
                <a:gd name="connsiteY426" fmla="*/ 832116 h 2020169"/>
                <a:gd name="connsiteX427" fmla="*/ 510596 w 4011346"/>
                <a:gd name="connsiteY427" fmla="*/ 855477 h 2020169"/>
                <a:gd name="connsiteX428" fmla="*/ 500584 w 4011346"/>
                <a:gd name="connsiteY428" fmla="*/ 902198 h 2020169"/>
                <a:gd name="connsiteX429" fmla="*/ 450526 w 4011346"/>
                <a:gd name="connsiteY429" fmla="*/ 888849 h 2020169"/>
                <a:gd name="connsiteX430" fmla="*/ 433840 w 4011346"/>
                <a:gd name="connsiteY430" fmla="*/ 852139 h 2020169"/>
                <a:gd name="connsiteX431" fmla="*/ 467212 w 4011346"/>
                <a:gd name="connsiteY431" fmla="*/ 822104 h 2020169"/>
                <a:gd name="connsiteX432" fmla="*/ 453863 w 4011346"/>
                <a:gd name="connsiteY432" fmla="*/ 798744 h 2020169"/>
                <a:gd name="connsiteX433" fmla="*/ 390456 w 4011346"/>
                <a:gd name="connsiteY433" fmla="*/ 768709 h 2020169"/>
                <a:gd name="connsiteX434" fmla="*/ 417154 w 4011346"/>
                <a:gd name="connsiteY434" fmla="*/ 818767 h 2020169"/>
                <a:gd name="connsiteX435" fmla="*/ 407142 w 4011346"/>
                <a:gd name="connsiteY435" fmla="*/ 862151 h 2020169"/>
                <a:gd name="connsiteX436" fmla="*/ 413817 w 4011346"/>
                <a:gd name="connsiteY436" fmla="*/ 898861 h 2020169"/>
                <a:gd name="connsiteX437" fmla="*/ 427165 w 4011346"/>
                <a:gd name="connsiteY437" fmla="*/ 922221 h 2020169"/>
                <a:gd name="connsiteX438" fmla="*/ 413817 w 4011346"/>
                <a:gd name="connsiteY438" fmla="*/ 952256 h 2020169"/>
                <a:gd name="connsiteX439" fmla="*/ 390456 w 4011346"/>
                <a:gd name="connsiteY439" fmla="*/ 928896 h 2020169"/>
                <a:gd name="connsiteX440" fmla="*/ 360421 w 4011346"/>
                <a:gd name="connsiteY440" fmla="*/ 925558 h 2020169"/>
                <a:gd name="connsiteX441" fmla="*/ 333723 w 4011346"/>
                <a:gd name="connsiteY441" fmla="*/ 965605 h 2020169"/>
                <a:gd name="connsiteX442" fmla="*/ 307025 w 4011346"/>
                <a:gd name="connsiteY442" fmla="*/ 985628 h 2020169"/>
                <a:gd name="connsiteX443" fmla="*/ 320374 w 4011346"/>
                <a:gd name="connsiteY443" fmla="*/ 1012326 h 2020169"/>
                <a:gd name="connsiteX444" fmla="*/ 303688 w 4011346"/>
                <a:gd name="connsiteY444" fmla="*/ 1035687 h 2020169"/>
                <a:gd name="connsiteX445" fmla="*/ 233606 w 4011346"/>
                <a:gd name="connsiteY445" fmla="*/ 998977 h 2020169"/>
                <a:gd name="connsiteX446" fmla="*/ 243618 w 4011346"/>
                <a:gd name="connsiteY446" fmla="*/ 1049036 h 2020169"/>
                <a:gd name="connsiteX447" fmla="*/ 263641 w 4011346"/>
                <a:gd name="connsiteY447" fmla="*/ 1069059 h 2020169"/>
                <a:gd name="connsiteX448" fmla="*/ 250292 w 4011346"/>
                <a:gd name="connsiteY448" fmla="*/ 1082408 h 2020169"/>
                <a:gd name="connsiteX449" fmla="*/ 193560 w 4011346"/>
                <a:gd name="connsiteY449" fmla="*/ 1045698 h 2020169"/>
                <a:gd name="connsiteX450" fmla="*/ 170199 w 4011346"/>
                <a:gd name="connsiteY450" fmla="*/ 1005652 h 2020169"/>
                <a:gd name="connsiteX451" fmla="*/ 170199 w 4011346"/>
                <a:gd name="connsiteY451" fmla="*/ 958931 h 2020169"/>
                <a:gd name="connsiteX452" fmla="*/ 133490 w 4011346"/>
                <a:gd name="connsiteY452" fmla="*/ 882174 h 2020169"/>
                <a:gd name="connsiteX453" fmla="*/ 196897 w 4011346"/>
                <a:gd name="connsiteY453" fmla="*/ 912209 h 2020169"/>
                <a:gd name="connsiteX454" fmla="*/ 256967 w 4011346"/>
                <a:gd name="connsiteY454" fmla="*/ 942244 h 2020169"/>
                <a:gd name="connsiteX455" fmla="*/ 293676 w 4011346"/>
                <a:gd name="connsiteY455" fmla="*/ 945582 h 2020169"/>
                <a:gd name="connsiteX456" fmla="*/ 327049 w 4011346"/>
                <a:gd name="connsiteY456" fmla="*/ 915547 h 2020169"/>
                <a:gd name="connsiteX457" fmla="*/ 343735 w 4011346"/>
                <a:gd name="connsiteY457" fmla="*/ 878837 h 2020169"/>
                <a:gd name="connsiteX458" fmla="*/ 333723 w 4011346"/>
                <a:gd name="connsiteY458" fmla="*/ 828779 h 2020169"/>
                <a:gd name="connsiteX459" fmla="*/ 290339 w 4011346"/>
                <a:gd name="connsiteY459" fmla="*/ 808755 h 2020169"/>
                <a:gd name="connsiteX460" fmla="*/ 236944 w 4011346"/>
                <a:gd name="connsiteY460" fmla="*/ 762034 h 2020169"/>
                <a:gd name="connsiteX461" fmla="*/ 133490 w 4011346"/>
                <a:gd name="connsiteY461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61267 w 4011346"/>
                <a:gd name="connsiteY324" fmla="*/ 82869 h 2020169"/>
                <a:gd name="connsiteX325" fmla="*/ 1955552 w 4011346"/>
                <a:gd name="connsiteY325" fmla="*/ 65725 h 2020169"/>
                <a:gd name="connsiteX326" fmla="*/ 1895546 w 4011346"/>
                <a:gd name="connsiteY326" fmla="*/ 60008 h 2020169"/>
                <a:gd name="connsiteX327" fmla="*/ 1926978 w 4011346"/>
                <a:gd name="connsiteY327" fmla="*/ 31434 h 2020169"/>
                <a:gd name="connsiteX328" fmla="*/ 1909833 w 4011346"/>
                <a:gd name="connsiteY328" fmla="*/ 0 h 2020169"/>
                <a:gd name="connsiteX329" fmla="*/ 1877440 w 4011346"/>
                <a:gd name="connsiteY329" fmla="*/ 3067 h 2020169"/>
                <a:gd name="connsiteX330" fmla="*/ 1835474 w 4011346"/>
                <a:gd name="connsiteY330" fmla="*/ 41195 h 2020169"/>
                <a:gd name="connsiteX331" fmla="*/ 1818788 w 4011346"/>
                <a:gd name="connsiteY331" fmla="*/ 81242 h 2020169"/>
                <a:gd name="connsiteX332" fmla="*/ 1838813 w 4011346"/>
                <a:gd name="connsiteY332" fmla="*/ 134636 h 2020169"/>
                <a:gd name="connsiteX333" fmla="*/ 1782079 w 4011346"/>
                <a:gd name="connsiteY333" fmla="*/ 121287 h 2020169"/>
                <a:gd name="connsiteX334" fmla="*/ 1768731 w 4011346"/>
                <a:gd name="connsiteY334" fmla="*/ 168009 h 2020169"/>
                <a:gd name="connsiteX335" fmla="*/ 1705322 w 4011346"/>
                <a:gd name="connsiteY335" fmla="*/ 191369 h 2020169"/>
                <a:gd name="connsiteX336" fmla="*/ 1685300 w 4011346"/>
                <a:gd name="connsiteY336" fmla="*/ 164671 h 2020169"/>
                <a:gd name="connsiteX337" fmla="*/ 1615218 w 4011346"/>
                <a:gd name="connsiteY337" fmla="*/ 168009 h 2020169"/>
                <a:gd name="connsiteX338" fmla="*/ 1638579 w 4011346"/>
                <a:gd name="connsiteY338" fmla="*/ 198044 h 2020169"/>
                <a:gd name="connsiteX339" fmla="*/ 1528449 w 4011346"/>
                <a:gd name="connsiteY339" fmla="*/ 224740 h 2020169"/>
                <a:gd name="connsiteX340" fmla="*/ 1465043 w 4011346"/>
                <a:gd name="connsiteY340" fmla="*/ 308171 h 2020169"/>
                <a:gd name="connsiteX341" fmla="*/ 1448357 w 4011346"/>
                <a:gd name="connsiteY341" fmla="*/ 334869 h 2020169"/>
                <a:gd name="connsiteX342" fmla="*/ 1481729 w 4011346"/>
                <a:gd name="connsiteY342" fmla="*/ 368242 h 2020169"/>
                <a:gd name="connsiteX343" fmla="*/ 1481729 w 4011346"/>
                <a:gd name="connsiteY343" fmla="*/ 398277 h 2020169"/>
                <a:gd name="connsiteX344" fmla="*/ 1458368 w 4011346"/>
                <a:gd name="connsiteY344" fmla="*/ 401614 h 2020169"/>
                <a:gd name="connsiteX345" fmla="*/ 1458368 w 4011346"/>
                <a:gd name="connsiteY345" fmla="*/ 381590 h 2020169"/>
                <a:gd name="connsiteX346" fmla="*/ 1418322 w 4011346"/>
                <a:gd name="connsiteY346" fmla="*/ 391602 h 2020169"/>
                <a:gd name="connsiteX347" fmla="*/ 1368263 w 4011346"/>
                <a:gd name="connsiteY347" fmla="*/ 398277 h 2020169"/>
                <a:gd name="connsiteX348" fmla="*/ 1321542 w 4011346"/>
                <a:gd name="connsiteY348" fmla="*/ 404951 h 2020169"/>
                <a:gd name="connsiteX349" fmla="*/ 1318205 w 4011346"/>
                <a:gd name="connsiteY349" fmla="*/ 491719 h 2020169"/>
                <a:gd name="connsiteX350" fmla="*/ 1358252 w 4011346"/>
                <a:gd name="connsiteY350" fmla="*/ 515080 h 2020169"/>
                <a:gd name="connsiteX351" fmla="*/ 1374938 w 4011346"/>
                <a:gd name="connsiteY351" fmla="*/ 545115 h 2020169"/>
                <a:gd name="connsiteX352" fmla="*/ 1384949 w 4011346"/>
                <a:gd name="connsiteY352" fmla="*/ 568475 h 2020169"/>
                <a:gd name="connsiteX353" fmla="*/ 1394961 w 4011346"/>
                <a:gd name="connsiteY353" fmla="*/ 618534 h 2020169"/>
                <a:gd name="connsiteX354" fmla="*/ 1384949 w 4011346"/>
                <a:gd name="connsiteY354" fmla="*/ 648569 h 2020169"/>
                <a:gd name="connsiteX355" fmla="*/ 1358252 w 4011346"/>
                <a:gd name="connsiteY355" fmla="*/ 615196 h 2020169"/>
                <a:gd name="connsiteX356" fmla="*/ 1361589 w 4011346"/>
                <a:gd name="connsiteY356" fmla="*/ 585161 h 2020169"/>
                <a:gd name="connsiteX357" fmla="*/ 1351577 w 4011346"/>
                <a:gd name="connsiteY357" fmla="*/ 545115 h 2020169"/>
                <a:gd name="connsiteX358" fmla="*/ 1328217 w 4011346"/>
                <a:gd name="connsiteY358" fmla="*/ 551789 h 2020169"/>
                <a:gd name="connsiteX359" fmla="*/ 1281495 w 4011346"/>
                <a:gd name="connsiteY359" fmla="*/ 515080 h 2020169"/>
                <a:gd name="connsiteX360" fmla="*/ 1241449 w 4011346"/>
                <a:gd name="connsiteY360" fmla="*/ 511742 h 2020169"/>
                <a:gd name="connsiteX361" fmla="*/ 1241449 w 4011346"/>
                <a:gd name="connsiteY361" fmla="*/ 558463 h 2020169"/>
                <a:gd name="connsiteX362" fmla="*/ 1201402 w 4011346"/>
                <a:gd name="connsiteY362" fmla="*/ 538440 h 2020169"/>
                <a:gd name="connsiteX363" fmla="*/ 1228100 w 4011346"/>
                <a:gd name="connsiteY363" fmla="*/ 588498 h 2020169"/>
                <a:gd name="connsiteX364" fmla="*/ 1258135 w 4011346"/>
                <a:gd name="connsiteY364" fmla="*/ 598510 h 2020169"/>
                <a:gd name="connsiteX365" fmla="*/ 1258135 w 4011346"/>
                <a:gd name="connsiteY365" fmla="*/ 618534 h 2020169"/>
                <a:gd name="connsiteX366" fmla="*/ 1198065 w 4011346"/>
                <a:gd name="connsiteY366" fmla="*/ 595173 h 2020169"/>
                <a:gd name="connsiteX367" fmla="*/ 1181379 w 4011346"/>
                <a:gd name="connsiteY367" fmla="*/ 595173 h 2020169"/>
                <a:gd name="connsiteX368" fmla="*/ 1178041 w 4011346"/>
                <a:gd name="connsiteY368" fmla="*/ 551789 h 2020169"/>
                <a:gd name="connsiteX369" fmla="*/ 1171367 w 4011346"/>
                <a:gd name="connsiteY369" fmla="*/ 465021 h 2020169"/>
                <a:gd name="connsiteX370" fmla="*/ 1161355 w 4011346"/>
                <a:gd name="connsiteY370" fmla="*/ 535103 h 2020169"/>
                <a:gd name="connsiteX371" fmla="*/ 1137995 w 4011346"/>
                <a:gd name="connsiteY371" fmla="*/ 565138 h 2020169"/>
                <a:gd name="connsiteX372" fmla="*/ 1158018 w 4011346"/>
                <a:gd name="connsiteY372" fmla="*/ 611859 h 2020169"/>
                <a:gd name="connsiteX373" fmla="*/ 1158018 w 4011346"/>
                <a:gd name="connsiteY373" fmla="*/ 645231 h 2020169"/>
                <a:gd name="connsiteX374" fmla="*/ 1141332 w 4011346"/>
                <a:gd name="connsiteY374" fmla="*/ 695290 h 2020169"/>
                <a:gd name="connsiteX375" fmla="*/ 1154681 w 4011346"/>
                <a:gd name="connsiteY375" fmla="*/ 728662 h 2020169"/>
                <a:gd name="connsiteX376" fmla="*/ 1184716 w 4011346"/>
                <a:gd name="connsiteY376" fmla="*/ 735336 h 2020169"/>
                <a:gd name="connsiteX377" fmla="*/ 1221425 w 4011346"/>
                <a:gd name="connsiteY377" fmla="*/ 742011 h 2020169"/>
                <a:gd name="connsiteX378" fmla="*/ 1241449 w 4011346"/>
                <a:gd name="connsiteY378" fmla="*/ 765371 h 2020169"/>
                <a:gd name="connsiteX379" fmla="*/ 1258135 w 4011346"/>
                <a:gd name="connsiteY379" fmla="*/ 808755 h 2020169"/>
                <a:gd name="connsiteX380" fmla="*/ 1258135 w 4011346"/>
                <a:gd name="connsiteY380" fmla="*/ 808755 h 2020169"/>
                <a:gd name="connsiteX381" fmla="*/ 1254798 w 4011346"/>
                <a:gd name="connsiteY381" fmla="*/ 842128 h 2020169"/>
                <a:gd name="connsiteX382" fmla="*/ 1274821 w 4011346"/>
                <a:gd name="connsiteY382" fmla="*/ 862151 h 2020169"/>
                <a:gd name="connsiteX383" fmla="*/ 1244786 w 4011346"/>
                <a:gd name="connsiteY383" fmla="*/ 868826 h 2020169"/>
                <a:gd name="connsiteX384" fmla="*/ 1224763 w 4011346"/>
                <a:gd name="connsiteY384" fmla="*/ 828779 h 2020169"/>
                <a:gd name="connsiteX385" fmla="*/ 1224763 w 4011346"/>
                <a:gd name="connsiteY385" fmla="*/ 788732 h 2020169"/>
                <a:gd name="connsiteX386" fmla="*/ 1194727 w 4011346"/>
                <a:gd name="connsiteY386" fmla="*/ 752023 h 2020169"/>
                <a:gd name="connsiteX387" fmla="*/ 1164692 w 4011346"/>
                <a:gd name="connsiteY387" fmla="*/ 795407 h 2020169"/>
                <a:gd name="connsiteX388" fmla="*/ 1178041 w 4011346"/>
                <a:gd name="connsiteY388" fmla="*/ 838790 h 2020169"/>
                <a:gd name="connsiteX389" fmla="*/ 1137995 w 4011346"/>
                <a:gd name="connsiteY389" fmla="*/ 895523 h 2020169"/>
                <a:gd name="connsiteX390" fmla="*/ 1097948 w 4011346"/>
                <a:gd name="connsiteY390" fmla="*/ 952256 h 2020169"/>
                <a:gd name="connsiteX391" fmla="*/ 1007843 w 4011346"/>
                <a:gd name="connsiteY391" fmla="*/ 915547 h 2020169"/>
                <a:gd name="connsiteX392" fmla="*/ 1074587 w 4011346"/>
                <a:gd name="connsiteY392" fmla="*/ 912209 h 2020169"/>
                <a:gd name="connsiteX393" fmla="*/ 1107960 w 4011346"/>
                <a:gd name="connsiteY393" fmla="*/ 848802 h 2020169"/>
                <a:gd name="connsiteX394" fmla="*/ 1121309 w 4011346"/>
                <a:gd name="connsiteY394" fmla="*/ 805418 h 2020169"/>
                <a:gd name="connsiteX395" fmla="*/ 1127983 w 4011346"/>
                <a:gd name="connsiteY395" fmla="*/ 772046 h 2020169"/>
                <a:gd name="connsiteX396" fmla="*/ 1117971 w 4011346"/>
                <a:gd name="connsiteY396" fmla="*/ 755360 h 2020169"/>
                <a:gd name="connsiteX397" fmla="*/ 1114634 w 4011346"/>
                <a:gd name="connsiteY397" fmla="*/ 705301 h 2020169"/>
                <a:gd name="connsiteX398" fmla="*/ 1104622 w 4011346"/>
                <a:gd name="connsiteY398" fmla="*/ 625208 h 2020169"/>
                <a:gd name="connsiteX399" fmla="*/ 1101285 w 4011346"/>
                <a:gd name="connsiteY399" fmla="*/ 565138 h 2020169"/>
                <a:gd name="connsiteX400" fmla="*/ 1124646 w 4011346"/>
                <a:gd name="connsiteY400" fmla="*/ 471696 h 2020169"/>
                <a:gd name="connsiteX401" fmla="*/ 1031203 w 4011346"/>
                <a:gd name="connsiteY401" fmla="*/ 461684 h 2020169"/>
                <a:gd name="connsiteX402" fmla="*/ 1014517 w 4011346"/>
                <a:gd name="connsiteY402" fmla="*/ 518417 h 2020169"/>
                <a:gd name="connsiteX403" fmla="*/ 1024529 w 4011346"/>
                <a:gd name="connsiteY403" fmla="*/ 565138 h 2020169"/>
                <a:gd name="connsiteX404" fmla="*/ 981145 w 4011346"/>
                <a:gd name="connsiteY404" fmla="*/ 618534 h 2020169"/>
                <a:gd name="connsiteX405" fmla="*/ 991157 w 4011346"/>
                <a:gd name="connsiteY405" fmla="*/ 655243 h 2020169"/>
                <a:gd name="connsiteX406" fmla="*/ 981145 w 4011346"/>
                <a:gd name="connsiteY406" fmla="*/ 701964 h 2020169"/>
                <a:gd name="connsiteX407" fmla="*/ 1001168 w 4011346"/>
                <a:gd name="connsiteY407" fmla="*/ 725325 h 2020169"/>
                <a:gd name="connsiteX408" fmla="*/ 1017854 w 4011346"/>
                <a:gd name="connsiteY408" fmla="*/ 772046 h 2020169"/>
                <a:gd name="connsiteX409" fmla="*/ 1047890 w 4011346"/>
                <a:gd name="connsiteY409" fmla="*/ 758697 h 2020169"/>
                <a:gd name="connsiteX410" fmla="*/ 1014517 w 4011346"/>
                <a:gd name="connsiteY410" fmla="*/ 812093 h 2020169"/>
                <a:gd name="connsiteX411" fmla="*/ 957784 w 4011346"/>
                <a:gd name="connsiteY411" fmla="*/ 758697 h 2020169"/>
                <a:gd name="connsiteX412" fmla="*/ 884365 w 4011346"/>
                <a:gd name="connsiteY412" fmla="*/ 721988 h 2020169"/>
                <a:gd name="connsiteX413" fmla="*/ 824295 w 4011346"/>
                <a:gd name="connsiteY413" fmla="*/ 698627 h 2020169"/>
                <a:gd name="connsiteX414" fmla="*/ 810946 w 4011346"/>
                <a:gd name="connsiteY414" fmla="*/ 735336 h 2020169"/>
                <a:gd name="connsiteX415" fmla="*/ 827633 w 4011346"/>
                <a:gd name="connsiteY415" fmla="*/ 772046 h 2020169"/>
                <a:gd name="connsiteX416" fmla="*/ 814284 w 4011346"/>
                <a:gd name="connsiteY416" fmla="*/ 795407 h 2020169"/>
                <a:gd name="connsiteX417" fmla="*/ 800935 w 4011346"/>
                <a:gd name="connsiteY417" fmla="*/ 812093 h 2020169"/>
                <a:gd name="connsiteX418" fmla="*/ 770900 w 4011346"/>
                <a:gd name="connsiteY418" fmla="*/ 755360 h 2020169"/>
                <a:gd name="connsiteX419" fmla="*/ 744202 w 4011346"/>
                <a:gd name="connsiteY419" fmla="*/ 792069 h 2020169"/>
                <a:gd name="connsiteX420" fmla="*/ 707492 w 4011346"/>
                <a:gd name="connsiteY420" fmla="*/ 785395 h 2020169"/>
                <a:gd name="connsiteX421" fmla="*/ 654097 w 4011346"/>
                <a:gd name="connsiteY421" fmla="*/ 822104 h 2020169"/>
                <a:gd name="connsiteX422" fmla="*/ 644085 w 4011346"/>
                <a:gd name="connsiteY422" fmla="*/ 798744 h 2020169"/>
                <a:gd name="connsiteX423" fmla="*/ 654097 w 4011346"/>
                <a:gd name="connsiteY423" fmla="*/ 762034 h 2020169"/>
                <a:gd name="connsiteX424" fmla="*/ 614050 w 4011346"/>
                <a:gd name="connsiteY424" fmla="*/ 798744 h 2020169"/>
                <a:gd name="connsiteX425" fmla="*/ 594027 w 4011346"/>
                <a:gd name="connsiteY425" fmla="*/ 798744 h 2020169"/>
                <a:gd name="connsiteX426" fmla="*/ 533957 w 4011346"/>
                <a:gd name="connsiteY426" fmla="*/ 832116 h 2020169"/>
                <a:gd name="connsiteX427" fmla="*/ 510596 w 4011346"/>
                <a:gd name="connsiteY427" fmla="*/ 855477 h 2020169"/>
                <a:gd name="connsiteX428" fmla="*/ 500584 w 4011346"/>
                <a:gd name="connsiteY428" fmla="*/ 902198 h 2020169"/>
                <a:gd name="connsiteX429" fmla="*/ 450526 w 4011346"/>
                <a:gd name="connsiteY429" fmla="*/ 888849 h 2020169"/>
                <a:gd name="connsiteX430" fmla="*/ 433840 w 4011346"/>
                <a:gd name="connsiteY430" fmla="*/ 852139 h 2020169"/>
                <a:gd name="connsiteX431" fmla="*/ 467212 w 4011346"/>
                <a:gd name="connsiteY431" fmla="*/ 822104 h 2020169"/>
                <a:gd name="connsiteX432" fmla="*/ 453863 w 4011346"/>
                <a:gd name="connsiteY432" fmla="*/ 798744 h 2020169"/>
                <a:gd name="connsiteX433" fmla="*/ 390456 w 4011346"/>
                <a:gd name="connsiteY433" fmla="*/ 768709 h 2020169"/>
                <a:gd name="connsiteX434" fmla="*/ 417154 w 4011346"/>
                <a:gd name="connsiteY434" fmla="*/ 818767 h 2020169"/>
                <a:gd name="connsiteX435" fmla="*/ 407142 w 4011346"/>
                <a:gd name="connsiteY435" fmla="*/ 862151 h 2020169"/>
                <a:gd name="connsiteX436" fmla="*/ 413817 w 4011346"/>
                <a:gd name="connsiteY436" fmla="*/ 898861 h 2020169"/>
                <a:gd name="connsiteX437" fmla="*/ 427165 w 4011346"/>
                <a:gd name="connsiteY437" fmla="*/ 922221 h 2020169"/>
                <a:gd name="connsiteX438" fmla="*/ 413817 w 4011346"/>
                <a:gd name="connsiteY438" fmla="*/ 952256 h 2020169"/>
                <a:gd name="connsiteX439" fmla="*/ 390456 w 4011346"/>
                <a:gd name="connsiteY439" fmla="*/ 928896 h 2020169"/>
                <a:gd name="connsiteX440" fmla="*/ 360421 w 4011346"/>
                <a:gd name="connsiteY440" fmla="*/ 925558 h 2020169"/>
                <a:gd name="connsiteX441" fmla="*/ 333723 w 4011346"/>
                <a:gd name="connsiteY441" fmla="*/ 965605 h 2020169"/>
                <a:gd name="connsiteX442" fmla="*/ 307025 w 4011346"/>
                <a:gd name="connsiteY442" fmla="*/ 985628 h 2020169"/>
                <a:gd name="connsiteX443" fmla="*/ 320374 w 4011346"/>
                <a:gd name="connsiteY443" fmla="*/ 1012326 h 2020169"/>
                <a:gd name="connsiteX444" fmla="*/ 303688 w 4011346"/>
                <a:gd name="connsiteY444" fmla="*/ 1035687 h 2020169"/>
                <a:gd name="connsiteX445" fmla="*/ 233606 w 4011346"/>
                <a:gd name="connsiteY445" fmla="*/ 998977 h 2020169"/>
                <a:gd name="connsiteX446" fmla="*/ 243618 w 4011346"/>
                <a:gd name="connsiteY446" fmla="*/ 1049036 h 2020169"/>
                <a:gd name="connsiteX447" fmla="*/ 263641 w 4011346"/>
                <a:gd name="connsiteY447" fmla="*/ 1069059 h 2020169"/>
                <a:gd name="connsiteX448" fmla="*/ 250292 w 4011346"/>
                <a:gd name="connsiteY448" fmla="*/ 1082408 h 2020169"/>
                <a:gd name="connsiteX449" fmla="*/ 193560 w 4011346"/>
                <a:gd name="connsiteY449" fmla="*/ 1045698 h 2020169"/>
                <a:gd name="connsiteX450" fmla="*/ 170199 w 4011346"/>
                <a:gd name="connsiteY450" fmla="*/ 1005652 h 2020169"/>
                <a:gd name="connsiteX451" fmla="*/ 170199 w 4011346"/>
                <a:gd name="connsiteY451" fmla="*/ 958931 h 2020169"/>
                <a:gd name="connsiteX452" fmla="*/ 133490 w 4011346"/>
                <a:gd name="connsiteY452" fmla="*/ 882174 h 2020169"/>
                <a:gd name="connsiteX453" fmla="*/ 196897 w 4011346"/>
                <a:gd name="connsiteY453" fmla="*/ 912209 h 2020169"/>
                <a:gd name="connsiteX454" fmla="*/ 256967 w 4011346"/>
                <a:gd name="connsiteY454" fmla="*/ 942244 h 2020169"/>
                <a:gd name="connsiteX455" fmla="*/ 293676 w 4011346"/>
                <a:gd name="connsiteY455" fmla="*/ 945582 h 2020169"/>
                <a:gd name="connsiteX456" fmla="*/ 327049 w 4011346"/>
                <a:gd name="connsiteY456" fmla="*/ 915547 h 2020169"/>
                <a:gd name="connsiteX457" fmla="*/ 343735 w 4011346"/>
                <a:gd name="connsiteY457" fmla="*/ 878837 h 2020169"/>
                <a:gd name="connsiteX458" fmla="*/ 333723 w 4011346"/>
                <a:gd name="connsiteY458" fmla="*/ 828779 h 2020169"/>
                <a:gd name="connsiteX459" fmla="*/ 290339 w 4011346"/>
                <a:gd name="connsiteY459" fmla="*/ 808755 h 2020169"/>
                <a:gd name="connsiteX460" fmla="*/ 236944 w 4011346"/>
                <a:gd name="connsiteY460" fmla="*/ 762034 h 2020169"/>
                <a:gd name="connsiteX461" fmla="*/ 133490 w 4011346"/>
                <a:gd name="connsiteY461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2041278 w 4011346"/>
                <a:gd name="connsiteY323" fmla="*/ 117159 h 2020169"/>
                <a:gd name="connsiteX324" fmla="*/ 1952696 w 4011346"/>
                <a:gd name="connsiteY324" fmla="*/ 137160 h 2020169"/>
                <a:gd name="connsiteX325" fmla="*/ 1961267 w 4011346"/>
                <a:gd name="connsiteY325" fmla="*/ 82869 h 2020169"/>
                <a:gd name="connsiteX326" fmla="*/ 1955552 w 4011346"/>
                <a:gd name="connsiteY326" fmla="*/ 65725 h 2020169"/>
                <a:gd name="connsiteX327" fmla="*/ 1895546 w 4011346"/>
                <a:gd name="connsiteY327" fmla="*/ 60008 h 2020169"/>
                <a:gd name="connsiteX328" fmla="*/ 1926978 w 4011346"/>
                <a:gd name="connsiteY328" fmla="*/ 31434 h 2020169"/>
                <a:gd name="connsiteX329" fmla="*/ 1909833 w 4011346"/>
                <a:gd name="connsiteY329" fmla="*/ 0 h 2020169"/>
                <a:gd name="connsiteX330" fmla="*/ 1877440 w 4011346"/>
                <a:gd name="connsiteY330" fmla="*/ 3067 h 2020169"/>
                <a:gd name="connsiteX331" fmla="*/ 1835474 w 4011346"/>
                <a:gd name="connsiteY331" fmla="*/ 41195 h 2020169"/>
                <a:gd name="connsiteX332" fmla="*/ 1818788 w 4011346"/>
                <a:gd name="connsiteY332" fmla="*/ 81242 h 2020169"/>
                <a:gd name="connsiteX333" fmla="*/ 1838813 w 4011346"/>
                <a:gd name="connsiteY333" fmla="*/ 134636 h 2020169"/>
                <a:gd name="connsiteX334" fmla="*/ 1782079 w 4011346"/>
                <a:gd name="connsiteY334" fmla="*/ 121287 h 2020169"/>
                <a:gd name="connsiteX335" fmla="*/ 1768731 w 4011346"/>
                <a:gd name="connsiteY335" fmla="*/ 168009 h 2020169"/>
                <a:gd name="connsiteX336" fmla="*/ 1705322 w 4011346"/>
                <a:gd name="connsiteY336" fmla="*/ 191369 h 2020169"/>
                <a:gd name="connsiteX337" fmla="*/ 1685300 w 4011346"/>
                <a:gd name="connsiteY337" fmla="*/ 164671 h 2020169"/>
                <a:gd name="connsiteX338" fmla="*/ 1615218 w 4011346"/>
                <a:gd name="connsiteY338" fmla="*/ 168009 h 2020169"/>
                <a:gd name="connsiteX339" fmla="*/ 1638579 w 4011346"/>
                <a:gd name="connsiteY339" fmla="*/ 198044 h 2020169"/>
                <a:gd name="connsiteX340" fmla="*/ 1528449 w 4011346"/>
                <a:gd name="connsiteY340" fmla="*/ 224740 h 2020169"/>
                <a:gd name="connsiteX341" fmla="*/ 1465043 w 4011346"/>
                <a:gd name="connsiteY341" fmla="*/ 308171 h 2020169"/>
                <a:gd name="connsiteX342" fmla="*/ 1448357 w 4011346"/>
                <a:gd name="connsiteY342" fmla="*/ 334869 h 2020169"/>
                <a:gd name="connsiteX343" fmla="*/ 1481729 w 4011346"/>
                <a:gd name="connsiteY343" fmla="*/ 368242 h 2020169"/>
                <a:gd name="connsiteX344" fmla="*/ 1481729 w 4011346"/>
                <a:gd name="connsiteY344" fmla="*/ 398277 h 2020169"/>
                <a:gd name="connsiteX345" fmla="*/ 1458368 w 4011346"/>
                <a:gd name="connsiteY345" fmla="*/ 401614 h 2020169"/>
                <a:gd name="connsiteX346" fmla="*/ 1458368 w 4011346"/>
                <a:gd name="connsiteY346" fmla="*/ 381590 h 2020169"/>
                <a:gd name="connsiteX347" fmla="*/ 1418322 w 4011346"/>
                <a:gd name="connsiteY347" fmla="*/ 391602 h 2020169"/>
                <a:gd name="connsiteX348" fmla="*/ 1368263 w 4011346"/>
                <a:gd name="connsiteY348" fmla="*/ 398277 h 2020169"/>
                <a:gd name="connsiteX349" fmla="*/ 1321542 w 4011346"/>
                <a:gd name="connsiteY349" fmla="*/ 404951 h 2020169"/>
                <a:gd name="connsiteX350" fmla="*/ 1318205 w 4011346"/>
                <a:gd name="connsiteY350" fmla="*/ 491719 h 2020169"/>
                <a:gd name="connsiteX351" fmla="*/ 1358252 w 4011346"/>
                <a:gd name="connsiteY351" fmla="*/ 515080 h 2020169"/>
                <a:gd name="connsiteX352" fmla="*/ 1374938 w 4011346"/>
                <a:gd name="connsiteY352" fmla="*/ 545115 h 2020169"/>
                <a:gd name="connsiteX353" fmla="*/ 1384949 w 4011346"/>
                <a:gd name="connsiteY353" fmla="*/ 568475 h 2020169"/>
                <a:gd name="connsiteX354" fmla="*/ 1394961 w 4011346"/>
                <a:gd name="connsiteY354" fmla="*/ 618534 h 2020169"/>
                <a:gd name="connsiteX355" fmla="*/ 1384949 w 4011346"/>
                <a:gd name="connsiteY355" fmla="*/ 648569 h 2020169"/>
                <a:gd name="connsiteX356" fmla="*/ 1358252 w 4011346"/>
                <a:gd name="connsiteY356" fmla="*/ 615196 h 2020169"/>
                <a:gd name="connsiteX357" fmla="*/ 1361589 w 4011346"/>
                <a:gd name="connsiteY357" fmla="*/ 585161 h 2020169"/>
                <a:gd name="connsiteX358" fmla="*/ 1351577 w 4011346"/>
                <a:gd name="connsiteY358" fmla="*/ 545115 h 2020169"/>
                <a:gd name="connsiteX359" fmla="*/ 1328217 w 4011346"/>
                <a:gd name="connsiteY359" fmla="*/ 551789 h 2020169"/>
                <a:gd name="connsiteX360" fmla="*/ 1281495 w 4011346"/>
                <a:gd name="connsiteY360" fmla="*/ 515080 h 2020169"/>
                <a:gd name="connsiteX361" fmla="*/ 1241449 w 4011346"/>
                <a:gd name="connsiteY361" fmla="*/ 511742 h 2020169"/>
                <a:gd name="connsiteX362" fmla="*/ 1241449 w 4011346"/>
                <a:gd name="connsiteY362" fmla="*/ 558463 h 2020169"/>
                <a:gd name="connsiteX363" fmla="*/ 1201402 w 4011346"/>
                <a:gd name="connsiteY363" fmla="*/ 538440 h 2020169"/>
                <a:gd name="connsiteX364" fmla="*/ 1228100 w 4011346"/>
                <a:gd name="connsiteY364" fmla="*/ 588498 h 2020169"/>
                <a:gd name="connsiteX365" fmla="*/ 1258135 w 4011346"/>
                <a:gd name="connsiteY365" fmla="*/ 598510 h 2020169"/>
                <a:gd name="connsiteX366" fmla="*/ 1258135 w 4011346"/>
                <a:gd name="connsiteY366" fmla="*/ 618534 h 2020169"/>
                <a:gd name="connsiteX367" fmla="*/ 1198065 w 4011346"/>
                <a:gd name="connsiteY367" fmla="*/ 595173 h 2020169"/>
                <a:gd name="connsiteX368" fmla="*/ 1181379 w 4011346"/>
                <a:gd name="connsiteY368" fmla="*/ 595173 h 2020169"/>
                <a:gd name="connsiteX369" fmla="*/ 1178041 w 4011346"/>
                <a:gd name="connsiteY369" fmla="*/ 551789 h 2020169"/>
                <a:gd name="connsiteX370" fmla="*/ 1171367 w 4011346"/>
                <a:gd name="connsiteY370" fmla="*/ 465021 h 2020169"/>
                <a:gd name="connsiteX371" fmla="*/ 1161355 w 4011346"/>
                <a:gd name="connsiteY371" fmla="*/ 535103 h 2020169"/>
                <a:gd name="connsiteX372" fmla="*/ 1137995 w 4011346"/>
                <a:gd name="connsiteY372" fmla="*/ 565138 h 2020169"/>
                <a:gd name="connsiteX373" fmla="*/ 1158018 w 4011346"/>
                <a:gd name="connsiteY373" fmla="*/ 611859 h 2020169"/>
                <a:gd name="connsiteX374" fmla="*/ 1158018 w 4011346"/>
                <a:gd name="connsiteY374" fmla="*/ 645231 h 2020169"/>
                <a:gd name="connsiteX375" fmla="*/ 1141332 w 4011346"/>
                <a:gd name="connsiteY375" fmla="*/ 695290 h 2020169"/>
                <a:gd name="connsiteX376" fmla="*/ 1154681 w 4011346"/>
                <a:gd name="connsiteY376" fmla="*/ 728662 h 2020169"/>
                <a:gd name="connsiteX377" fmla="*/ 1184716 w 4011346"/>
                <a:gd name="connsiteY377" fmla="*/ 735336 h 2020169"/>
                <a:gd name="connsiteX378" fmla="*/ 1221425 w 4011346"/>
                <a:gd name="connsiteY378" fmla="*/ 742011 h 2020169"/>
                <a:gd name="connsiteX379" fmla="*/ 1241449 w 4011346"/>
                <a:gd name="connsiteY379" fmla="*/ 765371 h 2020169"/>
                <a:gd name="connsiteX380" fmla="*/ 1258135 w 4011346"/>
                <a:gd name="connsiteY380" fmla="*/ 808755 h 2020169"/>
                <a:gd name="connsiteX381" fmla="*/ 1258135 w 4011346"/>
                <a:gd name="connsiteY381" fmla="*/ 808755 h 2020169"/>
                <a:gd name="connsiteX382" fmla="*/ 1254798 w 4011346"/>
                <a:gd name="connsiteY382" fmla="*/ 842128 h 2020169"/>
                <a:gd name="connsiteX383" fmla="*/ 1274821 w 4011346"/>
                <a:gd name="connsiteY383" fmla="*/ 862151 h 2020169"/>
                <a:gd name="connsiteX384" fmla="*/ 1244786 w 4011346"/>
                <a:gd name="connsiteY384" fmla="*/ 868826 h 2020169"/>
                <a:gd name="connsiteX385" fmla="*/ 1224763 w 4011346"/>
                <a:gd name="connsiteY385" fmla="*/ 828779 h 2020169"/>
                <a:gd name="connsiteX386" fmla="*/ 1224763 w 4011346"/>
                <a:gd name="connsiteY386" fmla="*/ 788732 h 2020169"/>
                <a:gd name="connsiteX387" fmla="*/ 1194727 w 4011346"/>
                <a:gd name="connsiteY387" fmla="*/ 752023 h 2020169"/>
                <a:gd name="connsiteX388" fmla="*/ 1164692 w 4011346"/>
                <a:gd name="connsiteY388" fmla="*/ 795407 h 2020169"/>
                <a:gd name="connsiteX389" fmla="*/ 1178041 w 4011346"/>
                <a:gd name="connsiteY389" fmla="*/ 838790 h 2020169"/>
                <a:gd name="connsiteX390" fmla="*/ 1137995 w 4011346"/>
                <a:gd name="connsiteY390" fmla="*/ 895523 h 2020169"/>
                <a:gd name="connsiteX391" fmla="*/ 1097948 w 4011346"/>
                <a:gd name="connsiteY391" fmla="*/ 952256 h 2020169"/>
                <a:gd name="connsiteX392" fmla="*/ 1007843 w 4011346"/>
                <a:gd name="connsiteY392" fmla="*/ 915547 h 2020169"/>
                <a:gd name="connsiteX393" fmla="*/ 1074587 w 4011346"/>
                <a:gd name="connsiteY393" fmla="*/ 912209 h 2020169"/>
                <a:gd name="connsiteX394" fmla="*/ 1107960 w 4011346"/>
                <a:gd name="connsiteY394" fmla="*/ 848802 h 2020169"/>
                <a:gd name="connsiteX395" fmla="*/ 1121309 w 4011346"/>
                <a:gd name="connsiteY395" fmla="*/ 805418 h 2020169"/>
                <a:gd name="connsiteX396" fmla="*/ 1127983 w 4011346"/>
                <a:gd name="connsiteY396" fmla="*/ 772046 h 2020169"/>
                <a:gd name="connsiteX397" fmla="*/ 1117971 w 4011346"/>
                <a:gd name="connsiteY397" fmla="*/ 755360 h 2020169"/>
                <a:gd name="connsiteX398" fmla="*/ 1114634 w 4011346"/>
                <a:gd name="connsiteY398" fmla="*/ 705301 h 2020169"/>
                <a:gd name="connsiteX399" fmla="*/ 1104622 w 4011346"/>
                <a:gd name="connsiteY399" fmla="*/ 625208 h 2020169"/>
                <a:gd name="connsiteX400" fmla="*/ 1101285 w 4011346"/>
                <a:gd name="connsiteY400" fmla="*/ 565138 h 2020169"/>
                <a:gd name="connsiteX401" fmla="*/ 1124646 w 4011346"/>
                <a:gd name="connsiteY401" fmla="*/ 471696 h 2020169"/>
                <a:gd name="connsiteX402" fmla="*/ 1031203 w 4011346"/>
                <a:gd name="connsiteY402" fmla="*/ 461684 h 2020169"/>
                <a:gd name="connsiteX403" fmla="*/ 1014517 w 4011346"/>
                <a:gd name="connsiteY403" fmla="*/ 518417 h 2020169"/>
                <a:gd name="connsiteX404" fmla="*/ 1024529 w 4011346"/>
                <a:gd name="connsiteY404" fmla="*/ 565138 h 2020169"/>
                <a:gd name="connsiteX405" fmla="*/ 981145 w 4011346"/>
                <a:gd name="connsiteY405" fmla="*/ 618534 h 2020169"/>
                <a:gd name="connsiteX406" fmla="*/ 991157 w 4011346"/>
                <a:gd name="connsiteY406" fmla="*/ 655243 h 2020169"/>
                <a:gd name="connsiteX407" fmla="*/ 981145 w 4011346"/>
                <a:gd name="connsiteY407" fmla="*/ 701964 h 2020169"/>
                <a:gd name="connsiteX408" fmla="*/ 1001168 w 4011346"/>
                <a:gd name="connsiteY408" fmla="*/ 725325 h 2020169"/>
                <a:gd name="connsiteX409" fmla="*/ 1017854 w 4011346"/>
                <a:gd name="connsiteY409" fmla="*/ 772046 h 2020169"/>
                <a:gd name="connsiteX410" fmla="*/ 1047890 w 4011346"/>
                <a:gd name="connsiteY410" fmla="*/ 758697 h 2020169"/>
                <a:gd name="connsiteX411" fmla="*/ 1014517 w 4011346"/>
                <a:gd name="connsiteY411" fmla="*/ 812093 h 2020169"/>
                <a:gd name="connsiteX412" fmla="*/ 957784 w 4011346"/>
                <a:gd name="connsiteY412" fmla="*/ 758697 h 2020169"/>
                <a:gd name="connsiteX413" fmla="*/ 884365 w 4011346"/>
                <a:gd name="connsiteY413" fmla="*/ 721988 h 2020169"/>
                <a:gd name="connsiteX414" fmla="*/ 824295 w 4011346"/>
                <a:gd name="connsiteY414" fmla="*/ 698627 h 2020169"/>
                <a:gd name="connsiteX415" fmla="*/ 810946 w 4011346"/>
                <a:gd name="connsiteY415" fmla="*/ 735336 h 2020169"/>
                <a:gd name="connsiteX416" fmla="*/ 827633 w 4011346"/>
                <a:gd name="connsiteY416" fmla="*/ 772046 h 2020169"/>
                <a:gd name="connsiteX417" fmla="*/ 814284 w 4011346"/>
                <a:gd name="connsiteY417" fmla="*/ 795407 h 2020169"/>
                <a:gd name="connsiteX418" fmla="*/ 800935 w 4011346"/>
                <a:gd name="connsiteY418" fmla="*/ 812093 h 2020169"/>
                <a:gd name="connsiteX419" fmla="*/ 770900 w 4011346"/>
                <a:gd name="connsiteY419" fmla="*/ 755360 h 2020169"/>
                <a:gd name="connsiteX420" fmla="*/ 744202 w 4011346"/>
                <a:gd name="connsiteY420" fmla="*/ 792069 h 2020169"/>
                <a:gd name="connsiteX421" fmla="*/ 707492 w 4011346"/>
                <a:gd name="connsiteY421" fmla="*/ 785395 h 2020169"/>
                <a:gd name="connsiteX422" fmla="*/ 654097 w 4011346"/>
                <a:gd name="connsiteY422" fmla="*/ 822104 h 2020169"/>
                <a:gd name="connsiteX423" fmla="*/ 644085 w 4011346"/>
                <a:gd name="connsiteY423" fmla="*/ 798744 h 2020169"/>
                <a:gd name="connsiteX424" fmla="*/ 654097 w 4011346"/>
                <a:gd name="connsiteY424" fmla="*/ 762034 h 2020169"/>
                <a:gd name="connsiteX425" fmla="*/ 614050 w 4011346"/>
                <a:gd name="connsiteY425" fmla="*/ 798744 h 2020169"/>
                <a:gd name="connsiteX426" fmla="*/ 594027 w 4011346"/>
                <a:gd name="connsiteY426" fmla="*/ 798744 h 2020169"/>
                <a:gd name="connsiteX427" fmla="*/ 533957 w 4011346"/>
                <a:gd name="connsiteY427" fmla="*/ 832116 h 2020169"/>
                <a:gd name="connsiteX428" fmla="*/ 510596 w 4011346"/>
                <a:gd name="connsiteY428" fmla="*/ 855477 h 2020169"/>
                <a:gd name="connsiteX429" fmla="*/ 500584 w 4011346"/>
                <a:gd name="connsiteY429" fmla="*/ 902198 h 2020169"/>
                <a:gd name="connsiteX430" fmla="*/ 450526 w 4011346"/>
                <a:gd name="connsiteY430" fmla="*/ 888849 h 2020169"/>
                <a:gd name="connsiteX431" fmla="*/ 433840 w 4011346"/>
                <a:gd name="connsiteY431" fmla="*/ 852139 h 2020169"/>
                <a:gd name="connsiteX432" fmla="*/ 467212 w 4011346"/>
                <a:gd name="connsiteY432" fmla="*/ 822104 h 2020169"/>
                <a:gd name="connsiteX433" fmla="*/ 453863 w 4011346"/>
                <a:gd name="connsiteY433" fmla="*/ 798744 h 2020169"/>
                <a:gd name="connsiteX434" fmla="*/ 390456 w 4011346"/>
                <a:gd name="connsiteY434" fmla="*/ 768709 h 2020169"/>
                <a:gd name="connsiteX435" fmla="*/ 417154 w 4011346"/>
                <a:gd name="connsiteY435" fmla="*/ 818767 h 2020169"/>
                <a:gd name="connsiteX436" fmla="*/ 407142 w 4011346"/>
                <a:gd name="connsiteY436" fmla="*/ 862151 h 2020169"/>
                <a:gd name="connsiteX437" fmla="*/ 413817 w 4011346"/>
                <a:gd name="connsiteY437" fmla="*/ 898861 h 2020169"/>
                <a:gd name="connsiteX438" fmla="*/ 427165 w 4011346"/>
                <a:gd name="connsiteY438" fmla="*/ 922221 h 2020169"/>
                <a:gd name="connsiteX439" fmla="*/ 413817 w 4011346"/>
                <a:gd name="connsiteY439" fmla="*/ 952256 h 2020169"/>
                <a:gd name="connsiteX440" fmla="*/ 390456 w 4011346"/>
                <a:gd name="connsiteY440" fmla="*/ 928896 h 2020169"/>
                <a:gd name="connsiteX441" fmla="*/ 360421 w 4011346"/>
                <a:gd name="connsiteY441" fmla="*/ 925558 h 2020169"/>
                <a:gd name="connsiteX442" fmla="*/ 333723 w 4011346"/>
                <a:gd name="connsiteY442" fmla="*/ 965605 h 2020169"/>
                <a:gd name="connsiteX443" fmla="*/ 307025 w 4011346"/>
                <a:gd name="connsiteY443" fmla="*/ 985628 h 2020169"/>
                <a:gd name="connsiteX444" fmla="*/ 320374 w 4011346"/>
                <a:gd name="connsiteY444" fmla="*/ 1012326 h 2020169"/>
                <a:gd name="connsiteX445" fmla="*/ 303688 w 4011346"/>
                <a:gd name="connsiteY445" fmla="*/ 1035687 h 2020169"/>
                <a:gd name="connsiteX446" fmla="*/ 233606 w 4011346"/>
                <a:gd name="connsiteY446" fmla="*/ 998977 h 2020169"/>
                <a:gd name="connsiteX447" fmla="*/ 243618 w 4011346"/>
                <a:gd name="connsiteY447" fmla="*/ 1049036 h 2020169"/>
                <a:gd name="connsiteX448" fmla="*/ 263641 w 4011346"/>
                <a:gd name="connsiteY448" fmla="*/ 1069059 h 2020169"/>
                <a:gd name="connsiteX449" fmla="*/ 250292 w 4011346"/>
                <a:gd name="connsiteY449" fmla="*/ 1082408 h 2020169"/>
                <a:gd name="connsiteX450" fmla="*/ 193560 w 4011346"/>
                <a:gd name="connsiteY450" fmla="*/ 1045698 h 2020169"/>
                <a:gd name="connsiteX451" fmla="*/ 170199 w 4011346"/>
                <a:gd name="connsiteY451" fmla="*/ 1005652 h 2020169"/>
                <a:gd name="connsiteX452" fmla="*/ 170199 w 4011346"/>
                <a:gd name="connsiteY452" fmla="*/ 958931 h 2020169"/>
                <a:gd name="connsiteX453" fmla="*/ 133490 w 4011346"/>
                <a:gd name="connsiteY453" fmla="*/ 882174 h 2020169"/>
                <a:gd name="connsiteX454" fmla="*/ 196897 w 4011346"/>
                <a:gd name="connsiteY454" fmla="*/ 912209 h 2020169"/>
                <a:gd name="connsiteX455" fmla="*/ 256967 w 4011346"/>
                <a:gd name="connsiteY455" fmla="*/ 942244 h 2020169"/>
                <a:gd name="connsiteX456" fmla="*/ 293676 w 4011346"/>
                <a:gd name="connsiteY456" fmla="*/ 945582 h 2020169"/>
                <a:gd name="connsiteX457" fmla="*/ 327049 w 4011346"/>
                <a:gd name="connsiteY457" fmla="*/ 915547 h 2020169"/>
                <a:gd name="connsiteX458" fmla="*/ 343735 w 4011346"/>
                <a:gd name="connsiteY458" fmla="*/ 878837 h 2020169"/>
                <a:gd name="connsiteX459" fmla="*/ 333723 w 4011346"/>
                <a:gd name="connsiteY459" fmla="*/ 828779 h 2020169"/>
                <a:gd name="connsiteX460" fmla="*/ 290339 w 4011346"/>
                <a:gd name="connsiteY460" fmla="*/ 808755 h 2020169"/>
                <a:gd name="connsiteX461" fmla="*/ 236944 w 4011346"/>
                <a:gd name="connsiteY461" fmla="*/ 762034 h 2020169"/>
                <a:gd name="connsiteX462" fmla="*/ 133490 w 4011346"/>
                <a:gd name="connsiteY462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2018418 w 4011346"/>
                <a:gd name="connsiteY323" fmla="*/ 105729 h 2020169"/>
                <a:gd name="connsiteX324" fmla="*/ 1952696 w 4011346"/>
                <a:gd name="connsiteY324" fmla="*/ 137160 h 2020169"/>
                <a:gd name="connsiteX325" fmla="*/ 1961267 w 4011346"/>
                <a:gd name="connsiteY325" fmla="*/ 82869 h 2020169"/>
                <a:gd name="connsiteX326" fmla="*/ 1955552 w 4011346"/>
                <a:gd name="connsiteY326" fmla="*/ 65725 h 2020169"/>
                <a:gd name="connsiteX327" fmla="*/ 1895546 w 4011346"/>
                <a:gd name="connsiteY327" fmla="*/ 60008 h 2020169"/>
                <a:gd name="connsiteX328" fmla="*/ 1926978 w 4011346"/>
                <a:gd name="connsiteY328" fmla="*/ 31434 h 2020169"/>
                <a:gd name="connsiteX329" fmla="*/ 1909833 w 4011346"/>
                <a:gd name="connsiteY329" fmla="*/ 0 h 2020169"/>
                <a:gd name="connsiteX330" fmla="*/ 1877440 w 4011346"/>
                <a:gd name="connsiteY330" fmla="*/ 3067 h 2020169"/>
                <a:gd name="connsiteX331" fmla="*/ 1835474 w 4011346"/>
                <a:gd name="connsiteY331" fmla="*/ 41195 h 2020169"/>
                <a:gd name="connsiteX332" fmla="*/ 1818788 w 4011346"/>
                <a:gd name="connsiteY332" fmla="*/ 81242 h 2020169"/>
                <a:gd name="connsiteX333" fmla="*/ 1838813 w 4011346"/>
                <a:gd name="connsiteY333" fmla="*/ 134636 h 2020169"/>
                <a:gd name="connsiteX334" fmla="*/ 1782079 w 4011346"/>
                <a:gd name="connsiteY334" fmla="*/ 121287 h 2020169"/>
                <a:gd name="connsiteX335" fmla="*/ 1768731 w 4011346"/>
                <a:gd name="connsiteY335" fmla="*/ 168009 h 2020169"/>
                <a:gd name="connsiteX336" fmla="*/ 1705322 w 4011346"/>
                <a:gd name="connsiteY336" fmla="*/ 191369 h 2020169"/>
                <a:gd name="connsiteX337" fmla="*/ 1685300 w 4011346"/>
                <a:gd name="connsiteY337" fmla="*/ 164671 h 2020169"/>
                <a:gd name="connsiteX338" fmla="*/ 1615218 w 4011346"/>
                <a:gd name="connsiteY338" fmla="*/ 168009 h 2020169"/>
                <a:gd name="connsiteX339" fmla="*/ 1638579 w 4011346"/>
                <a:gd name="connsiteY339" fmla="*/ 198044 h 2020169"/>
                <a:gd name="connsiteX340" fmla="*/ 1528449 w 4011346"/>
                <a:gd name="connsiteY340" fmla="*/ 224740 h 2020169"/>
                <a:gd name="connsiteX341" fmla="*/ 1465043 w 4011346"/>
                <a:gd name="connsiteY341" fmla="*/ 308171 h 2020169"/>
                <a:gd name="connsiteX342" fmla="*/ 1448357 w 4011346"/>
                <a:gd name="connsiteY342" fmla="*/ 334869 h 2020169"/>
                <a:gd name="connsiteX343" fmla="*/ 1481729 w 4011346"/>
                <a:gd name="connsiteY343" fmla="*/ 368242 h 2020169"/>
                <a:gd name="connsiteX344" fmla="*/ 1481729 w 4011346"/>
                <a:gd name="connsiteY344" fmla="*/ 398277 h 2020169"/>
                <a:gd name="connsiteX345" fmla="*/ 1458368 w 4011346"/>
                <a:gd name="connsiteY345" fmla="*/ 401614 h 2020169"/>
                <a:gd name="connsiteX346" fmla="*/ 1458368 w 4011346"/>
                <a:gd name="connsiteY346" fmla="*/ 381590 h 2020169"/>
                <a:gd name="connsiteX347" fmla="*/ 1418322 w 4011346"/>
                <a:gd name="connsiteY347" fmla="*/ 391602 h 2020169"/>
                <a:gd name="connsiteX348" fmla="*/ 1368263 w 4011346"/>
                <a:gd name="connsiteY348" fmla="*/ 398277 h 2020169"/>
                <a:gd name="connsiteX349" fmla="*/ 1321542 w 4011346"/>
                <a:gd name="connsiteY349" fmla="*/ 404951 h 2020169"/>
                <a:gd name="connsiteX350" fmla="*/ 1318205 w 4011346"/>
                <a:gd name="connsiteY350" fmla="*/ 491719 h 2020169"/>
                <a:gd name="connsiteX351" fmla="*/ 1358252 w 4011346"/>
                <a:gd name="connsiteY351" fmla="*/ 515080 h 2020169"/>
                <a:gd name="connsiteX352" fmla="*/ 1374938 w 4011346"/>
                <a:gd name="connsiteY352" fmla="*/ 545115 h 2020169"/>
                <a:gd name="connsiteX353" fmla="*/ 1384949 w 4011346"/>
                <a:gd name="connsiteY353" fmla="*/ 568475 h 2020169"/>
                <a:gd name="connsiteX354" fmla="*/ 1394961 w 4011346"/>
                <a:gd name="connsiteY354" fmla="*/ 618534 h 2020169"/>
                <a:gd name="connsiteX355" fmla="*/ 1384949 w 4011346"/>
                <a:gd name="connsiteY355" fmla="*/ 648569 h 2020169"/>
                <a:gd name="connsiteX356" fmla="*/ 1358252 w 4011346"/>
                <a:gd name="connsiteY356" fmla="*/ 615196 h 2020169"/>
                <a:gd name="connsiteX357" fmla="*/ 1361589 w 4011346"/>
                <a:gd name="connsiteY357" fmla="*/ 585161 h 2020169"/>
                <a:gd name="connsiteX358" fmla="*/ 1351577 w 4011346"/>
                <a:gd name="connsiteY358" fmla="*/ 545115 h 2020169"/>
                <a:gd name="connsiteX359" fmla="*/ 1328217 w 4011346"/>
                <a:gd name="connsiteY359" fmla="*/ 551789 h 2020169"/>
                <a:gd name="connsiteX360" fmla="*/ 1281495 w 4011346"/>
                <a:gd name="connsiteY360" fmla="*/ 515080 h 2020169"/>
                <a:gd name="connsiteX361" fmla="*/ 1241449 w 4011346"/>
                <a:gd name="connsiteY361" fmla="*/ 511742 h 2020169"/>
                <a:gd name="connsiteX362" fmla="*/ 1241449 w 4011346"/>
                <a:gd name="connsiteY362" fmla="*/ 558463 h 2020169"/>
                <a:gd name="connsiteX363" fmla="*/ 1201402 w 4011346"/>
                <a:gd name="connsiteY363" fmla="*/ 538440 h 2020169"/>
                <a:gd name="connsiteX364" fmla="*/ 1228100 w 4011346"/>
                <a:gd name="connsiteY364" fmla="*/ 588498 h 2020169"/>
                <a:gd name="connsiteX365" fmla="*/ 1258135 w 4011346"/>
                <a:gd name="connsiteY365" fmla="*/ 598510 h 2020169"/>
                <a:gd name="connsiteX366" fmla="*/ 1258135 w 4011346"/>
                <a:gd name="connsiteY366" fmla="*/ 618534 h 2020169"/>
                <a:gd name="connsiteX367" fmla="*/ 1198065 w 4011346"/>
                <a:gd name="connsiteY367" fmla="*/ 595173 h 2020169"/>
                <a:gd name="connsiteX368" fmla="*/ 1181379 w 4011346"/>
                <a:gd name="connsiteY368" fmla="*/ 595173 h 2020169"/>
                <a:gd name="connsiteX369" fmla="*/ 1178041 w 4011346"/>
                <a:gd name="connsiteY369" fmla="*/ 551789 h 2020169"/>
                <a:gd name="connsiteX370" fmla="*/ 1171367 w 4011346"/>
                <a:gd name="connsiteY370" fmla="*/ 465021 h 2020169"/>
                <a:gd name="connsiteX371" fmla="*/ 1161355 w 4011346"/>
                <a:gd name="connsiteY371" fmla="*/ 535103 h 2020169"/>
                <a:gd name="connsiteX372" fmla="*/ 1137995 w 4011346"/>
                <a:gd name="connsiteY372" fmla="*/ 565138 h 2020169"/>
                <a:gd name="connsiteX373" fmla="*/ 1158018 w 4011346"/>
                <a:gd name="connsiteY373" fmla="*/ 611859 h 2020169"/>
                <a:gd name="connsiteX374" fmla="*/ 1158018 w 4011346"/>
                <a:gd name="connsiteY374" fmla="*/ 645231 h 2020169"/>
                <a:gd name="connsiteX375" fmla="*/ 1141332 w 4011346"/>
                <a:gd name="connsiteY375" fmla="*/ 695290 h 2020169"/>
                <a:gd name="connsiteX376" fmla="*/ 1154681 w 4011346"/>
                <a:gd name="connsiteY376" fmla="*/ 728662 h 2020169"/>
                <a:gd name="connsiteX377" fmla="*/ 1184716 w 4011346"/>
                <a:gd name="connsiteY377" fmla="*/ 735336 h 2020169"/>
                <a:gd name="connsiteX378" fmla="*/ 1221425 w 4011346"/>
                <a:gd name="connsiteY378" fmla="*/ 742011 h 2020169"/>
                <a:gd name="connsiteX379" fmla="*/ 1241449 w 4011346"/>
                <a:gd name="connsiteY379" fmla="*/ 765371 h 2020169"/>
                <a:gd name="connsiteX380" fmla="*/ 1258135 w 4011346"/>
                <a:gd name="connsiteY380" fmla="*/ 808755 h 2020169"/>
                <a:gd name="connsiteX381" fmla="*/ 1258135 w 4011346"/>
                <a:gd name="connsiteY381" fmla="*/ 808755 h 2020169"/>
                <a:gd name="connsiteX382" fmla="*/ 1254798 w 4011346"/>
                <a:gd name="connsiteY382" fmla="*/ 842128 h 2020169"/>
                <a:gd name="connsiteX383" fmla="*/ 1274821 w 4011346"/>
                <a:gd name="connsiteY383" fmla="*/ 862151 h 2020169"/>
                <a:gd name="connsiteX384" fmla="*/ 1244786 w 4011346"/>
                <a:gd name="connsiteY384" fmla="*/ 868826 h 2020169"/>
                <a:gd name="connsiteX385" fmla="*/ 1224763 w 4011346"/>
                <a:gd name="connsiteY385" fmla="*/ 828779 h 2020169"/>
                <a:gd name="connsiteX386" fmla="*/ 1224763 w 4011346"/>
                <a:gd name="connsiteY386" fmla="*/ 788732 h 2020169"/>
                <a:gd name="connsiteX387" fmla="*/ 1194727 w 4011346"/>
                <a:gd name="connsiteY387" fmla="*/ 752023 h 2020169"/>
                <a:gd name="connsiteX388" fmla="*/ 1164692 w 4011346"/>
                <a:gd name="connsiteY388" fmla="*/ 795407 h 2020169"/>
                <a:gd name="connsiteX389" fmla="*/ 1178041 w 4011346"/>
                <a:gd name="connsiteY389" fmla="*/ 838790 h 2020169"/>
                <a:gd name="connsiteX390" fmla="*/ 1137995 w 4011346"/>
                <a:gd name="connsiteY390" fmla="*/ 895523 h 2020169"/>
                <a:gd name="connsiteX391" fmla="*/ 1097948 w 4011346"/>
                <a:gd name="connsiteY391" fmla="*/ 952256 h 2020169"/>
                <a:gd name="connsiteX392" fmla="*/ 1007843 w 4011346"/>
                <a:gd name="connsiteY392" fmla="*/ 915547 h 2020169"/>
                <a:gd name="connsiteX393" fmla="*/ 1074587 w 4011346"/>
                <a:gd name="connsiteY393" fmla="*/ 912209 h 2020169"/>
                <a:gd name="connsiteX394" fmla="*/ 1107960 w 4011346"/>
                <a:gd name="connsiteY394" fmla="*/ 848802 h 2020169"/>
                <a:gd name="connsiteX395" fmla="*/ 1121309 w 4011346"/>
                <a:gd name="connsiteY395" fmla="*/ 805418 h 2020169"/>
                <a:gd name="connsiteX396" fmla="*/ 1127983 w 4011346"/>
                <a:gd name="connsiteY396" fmla="*/ 772046 h 2020169"/>
                <a:gd name="connsiteX397" fmla="*/ 1117971 w 4011346"/>
                <a:gd name="connsiteY397" fmla="*/ 755360 h 2020169"/>
                <a:gd name="connsiteX398" fmla="*/ 1114634 w 4011346"/>
                <a:gd name="connsiteY398" fmla="*/ 705301 h 2020169"/>
                <a:gd name="connsiteX399" fmla="*/ 1104622 w 4011346"/>
                <a:gd name="connsiteY399" fmla="*/ 625208 h 2020169"/>
                <a:gd name="connsiteX400" fmla="*/ 1101285 w 4011346"/>
                <a:gd name="connsiteY400" fmla="*/ 565138 h 2020169"/>
                <a:gd name="connsiteX401" fmla="*/ 1124646 w 4011346"/>
                <a:gd name="connsiteY401" fmla="*/ 471696 h 2020169"/>
                <a:gd name="connsiteX402" fmla="*/ 1031203 w 4011346"/>
                <a:gd name="connsiteY402" fmla="*/ 461684 h 2020169"/>
                <a:gd name="connsiteX403" fmla="*/ 1014517 w 4011346"/>
                <a:gd name="connsiteY403" fmla="*/ 518417 h 2020169"/>
                <a:gd name="connsiteX404" fmla="*/ 1024529 w 4011346"/>
                <a:gd name="connsiteY404" fmla="*/ 565138 h 2020169"/>
                <a:gd name="connsiteX405" fmla="*/ 981145 w 4011346"/>
                <a:gd name="connsiteY405" fmla="*/ 618534 h 2020169"/>
                <a:gd name="connsiteX406" fmla="*/ 991157 w 4011346"/>
                <a:gd name="connsiteY406" fmla="*/ 655243 h 2020169"/>
                <a:gd name="connsiteX407" fmla="*/ 981145 w 4011346"/>
                <a:gd name="connsiteY407" fmla="*/ 701964 h 2020169"/>
                <a:gd name="connsiteX408" fmla="*/ 1001168 w 4011346"/>
                <a:gd name="connsiteY408" fmla="*/ 725325 h 2020169"/>
                <a:gd name="connsiteX409" fmla="*/ 1017854 w 4011346"/>
                <a:gd name="connsiteY409" fmla="*/ 772046 h 2020169"/>
                <a:gd name="connsiteX410" fmla="*/ 1047890 w 4011346"/>
                <a:gd name="connsiteY410" fmla="*/ 758697 h 2020169"/>
                <a:gd name="connsiteX411" fmla="*/ 1014517 w 4011346"/>
                <a:gd name="connsiteY411" fmla="*/ 812093 h 2020169"/>
                <a:gd name="connsiteX412" fmla="*/ 957784 w 4011346"/>
                <a:gd name="connsiteY412" fmla="*/ 758697 h 2020169"/>
                <a:gd name="connsiteX413" fmla="*/ 884365 w 4011346"/>
                <a:gd name="connsiteY413" fmla="*/ 721988 h 2020169"/>
                <a:gd name="connsiteX414" fmla="*/ 824295 w 4011346"/>
                <a:gd name="connsiteY414" fmla="*/ 698627 h 2020169"/>
                <a:gd name="connsiteX415" fmla="*/ 810946 w 4011346"/>
                <a:gd name="connsiteY415" fmla="*/ 735336 h 2020169"/>
                <a:gd name="connsiteX416" fmla="*/ 827633 w 4011346"/>
                <a:gd name="connsiteY416" fmla="*/ 772046 h 2020169"/>
                <a:gd name="connsiteX417" fmla="*/ 814284 w 4011346"/>
                <a:gd name="connsiteY417" fmla="*/ 795407 h 2020169"/>
                <a:gd name="connsiteX418" fmla="*/ 800935 w 4011346"/>
                <a:gd name="connsiteY418" fmla="*/ 812093 h 2020169"/>
                <a:gd name="connsiteX419" fmla="*/ 770900 w 4011346"/>
                <a:gd name="connsiteY419" fmla="*/ 755360 h 2020169"/>
                <a:gd name="connsiteX420" fmla="*/ 744202 w 4011346"/>
                <a:gd name="connsiteY420" fmla="*/ 792069 h 2020169"/>
                <a:gd name="connsiteX421" fmla="*/ 707492 w 4011346"/>
                <a:gd name="connsiteY421" fmla="*/ 785395 h 2020169"/>
                <a:gd name="connsiteX422" fmla="*/ 654097 w 4011346"/>
                <a:gd name="connsiteY422" fmla="*/ 822104 h 2020169"/>
                <a:gd name="connsiteX423" fmla="*/ 644085 w 4011346"/>
                <a:gd name="connsiteY423" fmla="*/ 798744 h 2020169"/>
                <a:gd name="connsiteX424" fmla="*/ 654097 w 4011346"/>
                <a:gd name="connsiteY424" fmla="*/ 762034 h 2020169"/>
                <a:gd name="connsiteX425" fmla="*/ 614050 w 4011346"/>
                <a:gd name="connsiteY425" fmla="*/ 798744 h 2020169"/>
                <a:gd name="connsiteX426" fmla="*/ 594027 w 4011346"/>
                <a:gd name="connsiteY426" fmla="*/ 798744 h 2020169"/>
                <a:gd name="connsiteX427" fmla="*/ 533957 w 4011346"/>
                <a:gd name="connsiteY427" fmla="*/ 832116 h 2020169"/>
                <a:gd name="connsiteX428" fmla="*/ 510596 w 4011346"/>
                <a:gd name="connsiteY428" fmla="*/ 855477 h 2020169"/>
                <a:gd name="connsiteX429" fmla="*/ 500584 w 4011346"/>
                <a:gd name="connsiteY429" fmla="*/ 902198 h 2020169"/>
                <a:gd name="connsiteX430" fmla="*/ 450526 w 4011346"/>
                <a:gd name="connsiteY430" fmla="*/ 888849 h 2020169"/>
                <a:gd name="connsiteX431" fmla="*/ 433840 w 4011346"/>
                <a:gd name="connsiteY431" fmla="*/ 852139 h 2020169"/>
                <a:gd name="connsiteX432" fmla="*/ 467212 w 4011346"/>
                <a:gd name="connsiteY432" fmla="*/ 822104 h 2020169"/>
                <a:gd name="connsiteX433" fmla="*/ 453863 w 4011346"/>
                <a:gd name="connsiteY433" fmla="*/ 798744 h 2020169"/>
                <a:gd name="connsiteX434" fmla="*/ 390456 w 4011346"/>
                <a:gd name="connsiteY434" fmla="*/ 768709 h 2020169"/>
                <a:gd name="connsiteX435" fmla="*/ 417154 w 4011346"/>
                <a:gd name="connsiteY435" fmla="*/ 818767 h 2020169"/>
                <a:gd name="connsiteX436" fmla="*/ 407142 w 4011346"/>
                <a:gd name="connsiteY436" fmla="*/ 862151 h 2020169"/>
                <a:gd name="connsiteX437" fmla="*/ 413817 w 4011346"/>
                <a:gd name="connsiteY437" fmla="*/ 898861 h 2020169"/>
                <a:gd name="connsiteX438" fmla="*/ 427165 w 4011346"/>
                <a:gd name="connsiteY438" fmla="*/ 922221 h 2020169"/>
                <a:gd name="connsiteX439" fmla="*/ 413817 w 4011346"/>
                <a:gd name="connsiteY439" fmla="*/ 952256 h 2020169"/>
                <a:gd name="connsiteX440" fmla="*/ 390456 w 4011346"/>
                <a:gd name="connsiteY440" fmla="*/ 928896 h 2020169"/>
                <a:gd name="connsiteX441" fmla="*/ 360421 w 4011346"/>
                <a:gd name="connsiteY441" fmla="*/ 925558 h 2020169"/>
                <a:gd name="connsiteX442" fmla="*/ 333723 w 4011346"/>
                <a:gd name="connsiteY442" fmla="*/ 965605 h 2020169"/>
                <a:gd name="connsiteX443" fmla="*/ 307025 w 4011346"/>
                <a:gd name="connsiteY443" fmla="*/ 985628 h 2020169"/>
                <a:gd name="connsiteX444" fmla="*/ 320374 w 4011346"/>
                <a:gd name="connsiteY444" fmla="*/ 1012326 h 2020169"/>
                <a:gd name="connsiteX445" fmla="*/ 303688 w 4011346"/>
                <a:gd name="connsiteY445" fmla="*/ 1035687 h 2020169"/>
                <a:gd name="connsiteX446" fmla="*/ 233606 w 4011346"/>
                <a:gd name="connsiteY446" fmla="*/ 998977 h 2020169"/>
                <a:gd name="connsiteX447" fmla="*/ 243618 w 4011346"/>
                <a:gd name="connsiteY447" fmla="*/ 1049036 h 2020169"/>
                <a:gd name="connsiteX448" fmla="*/ 263641 w 4011346"/>
                <a:gd name="connsiteY448" fmla="*/ 1069059 h 2020169"/>
                <a:gd name="connsiteX449" fmla="*/ 250292 w 4011346"/>
                <a:gd name="connsiteY449" fmla="*/ 1082408 h 2020169"/>
                <a:gd name="connsiteX450" fmla="*/ 193560 w 4011346"/>
                <a:gd name="connsiteY450" fmla="*/ 1045698 h 2020169"/>
                <a:gd name="connsiteX451" fmla="*/ 170199 w 4011346"/>
                <a:gd name="connsiteY451" fmla="*/ 1005652 h 2020169"/>
                <a:gd name="connsiteX452" fmla="*/ 170199 w 4011346"/>
                <a:gd name="connsiteY452" fmla="*/ 958931 h 2020169"/>
                <a:gd name="connsiteX453" fmla="*/ 133490 w 4011346"/>
                <a:gd name="connsiteY453" fmla="*/ 882174 h 2020169"/>
                <a:gd name="connsiteX454" fmla="*/ 196897 w 4011346"/>
                <a:gd name="connsiteY454" fmla="*/ 912209 h 2020169"/>
                <a:gd name="connsiteX455" fmla="*/ 256967 w 4011346"/>
                <a:gd name="connsiteY455" fmla="*/ 942244 h 2020169"/>
                <a:gd name="connsiteX456" fmla="*/ 293676 w 4011346"/>
                <a:gd name="connsiteY456" fmla="*/ 945582 h 2020169"/>
                <a:gd name="connsiteX457" fmla="*/ 327049 w 4011346"/>
                <a:gd name="connsiteY457" fmla="*/ 915547 h 2020169"/>
                <a:gd name="connsiteX458" fmla="*/ 343735 w 4011346"/>
                <a:gd name="connsiteY458" fmla="*/ 878837 h 2020169"/>
                <a:gd name="connsiteX459" fmla="*/ 333723 w 4011346"/>
                <a:gd name="connsiteY459" fmla="*/ 828779 h 2020169"/>
                <a:gd name="connsiteX460" fmla="*/ 290339 w 4011346"/>
                <a:gd name="connsiteY460" fmla="*/ 808755 h 2020169"/>
                <a:gd name="connsiteX461" fmla="*/ 236944 w 4011346"/>
                <a:gd name="connsiteY461" fmla="*/ 762034 h 2020169"/>
                <a:gd name="connsiteX462" fmla="*/ 133490 w 4011346"/>
                <a:gd name="connsiteY462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93729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2018418 w 4011346"/>
                <a:gd name="connsiteY323" fmla="*/ 105729 h 2020169"/>
                <a:gd name="connsiteX324" fmla="*/ 1952696 w 4011346"/>
                <a:gd name="connsiteY324" fmla="*/ 137160 h 2020169"/>
                <a:gd name="connsiteX325" fmla="*/ 1961267 w 4011346"/>
                <a:gd name="connsiteY325" fmla="*/ 82869 h 2020169"/>
                <a:gd name="connsiteX326" fmla="*/ 1955552 w 4011346"/>
                <a:gd name="connsiteY326" fmla="*/ 65725 h 2020169"/>
                <a:gd name="connsiteX327" fmla="*/ 1895546 w 4011346"/>
                <a:gd name="connsiteY327" fmla="*/ 60008 h 2020169"/>
                <a:gd name="connsiteX328" fmla="*/ 1926978 w 4011346"/>
                <a:gd name="connsiteY328" fmla="*/ 31434 h 2020169"/>
                <a:gd name="connsiteX329" fmla="*/ 1909833 w 4011346"/>
                <a:gd name="connsiteY329" fmla="*/ 0 h 2020169"/>
                <a:gd name="connsiteX330" fmla="*/ 1877440 w 4011346"/>
                <a:gd name="connsiteY330" fmla="*/ 3067 h 2020169"/>
                <a:gd name="connsiteX331" fmla="*/ 1835474 w 4011346"/>
                <a:gd name="connsiteY331" fmla="*/ 41195 h 2020169"/>
                <a:gd name="connsiteX332" fmla="*/ 1818788 w 4011346"/>
                <a:gd name="connsiteY332" fmla="*/ 81242 h 2020169"/>
                <a:gd name="connsiteX333" fmla="*/ 1838813 w 4011346"/>
                <a:gd name="connsiteY333" fmla="*/ 134636 h 2020169"/>
                <a:gd name="connsiteX334" fmla="*/ 1782079 w 4011346"/>
                <a:gd name="connsiteY334" fmla="*/ 121287 h 2020169"/>
                <a:gd name="connsiteX335" fmla="*/ 1768731 w 4011346"/>
                <a:gd name="connsiteY335" fmla="*/ 168009 h 2020169"/>
                <a:gd name="connsiteX336" fmla="*/ 1705322 w 4011346"/>
                <a:gd name="connsiteY336" fmla="*/ 191369 h 2020169"/>
                <a:gd name="connsiteX337" fmla="*/ 1685300 w 4011346"/>
                <a:gd name="connsiteY337" fmla="*/ 164671 h 2020169"/>
                <a:gd name="connsiteX338" fmla="*/ 1615218 w 4011346"/>
                <a:gd name="connsiteY338" fmla="*/ 168009 h 2020169"/>
                <a:gd name="connsiteX339" fmla="*/ 1638579 w 4011346"/>
                <a:gd name="connsiteY339" fmla="*/ 198044 h 2020169"/>
                <a:gd name="connsiteX340" fmla="*/ 1528449 w 4011346"/>
                <a:gd name="connsiteY340" fmla="*/ 224740 h 2020169"/>
                <a:gd name="connsiteX341" fmla="*/ 1465043 w 4011346"/>
                <a:gd name="connsiteY341" fmla="*/ 308171 h 2020169"/>
                <a:gd name="connsiteX342" fmla="*/ 1448357 w 4011346"/>
                <a:gd name="connsiteY342" fmla="*/ 334869 h 2020169"/>
                <a:gd name="connsiteX343" fmla="*/ 1481729 w 4011346"/>
                <a:gd name="connsiteY343" fmla="*/ 368242 h 2020169"/>
                <a:gd name="connsiteX344" fmla="*/ 1481729 w 4011346"/>
                <a:gd name="connsiteY344" fmla="*/ 398277 h 2020169"/>
                <a:gd name="connsiteX345" fmla="*/ 1458368 w 4011346"/>
                <a:gd name="connsiteY345" fmla="*/ 401614 h 2020169"/>
                <a:gd name="connsiteX346" fmla="*/ 1458368 w 4011346"/>
                <a:gd name="connsiteY346" fmla="*/ 381590 h 2020169"/>
                <a:gd name="connsiteX347" fmla="*/ 1418322 w 4011346"/>
                <a:gd name="connsiteY347" fmla="*/ 391602 h 2020169"/>
                <a:gd name="connsiteX348" fmla="*/ 1368263 w 4011346"/>
                <a:gd name="connsiteY348" fmla="*/ 398277 h 2020169"/>
                <a:gd name="connsiteX349" fmla="*/ 1321542 w 4011346"/>
                <a:gd name="connsiteY349" fmla="*/ 404951 h 2020169"/>
                <a:gd name="connsiteX350" fmla="*/ 1318205 w 4011346"/>
                <a:gd name="connsiteY350" fmla="*/ 491719 h 2020169"/>
                <a:gd name="connsiteX351" fmla="*/ 1358252 w 4011346"/>
                <a:gd name="connsiteY351" fmla="*/ 515080 h 2020169"/>
                <a:gd name="connsiteX352" fmla="*/ 1374938 w 4011346"/>
                <a:gd name="connsiteY352" fmla="*/ 545115 h 2020169"/>
                <a:gd name="connsiteX353" fmla="*/ 1384949 w 4011346"/>
                <a:gd name="connsiteY353" fmla="*/ 568475 h 2020169"/>
                <a:gd name="connsiteX354" fmla="*/ 1394961 w 4011346"/>
                <a:gd name="connsiteY354" fmla="*/ 618534 h 2020169"/>
                <a:gd name="connsiteX355" fmla="*/ 1384949 w 4011346"/>
                <a:gd name="connsiteY355" fmla="*/ 648569 h 2020169"/>
                <a:gd name="connsiteX356" fmla="*/ 1358252 w 4011346"/>
                <a:gd name="connsiteY356" fmla="*/ 615196 h 2020169"/>
                <a:gd name="connsiteX357" fmla="*/ 1361589 w 4011346"/>
                <a:gd name="connsiteY357" fmla="*/ 585161 h 2020169"/>
                <a:gd name="connsiteX358" fmla="*/ 1351577 w 4011346"/>
                <a:gd name="connsiteY358" fmla="*/ 545115 h 2020169"/>
                <a:gd name="connsiteX359" fmla="*/ 1328217 w 4011346"/>
                <a:gd name="connsiteY359" fmla="*/ 551789 h 2020169"/>
                <a:gd name="connsiteX360" fmla="*/ 1281495 w 4011346"/>
                <a:gd name="connsiteY360" fmla="*/ 515080 h 2020169"/>
                <a:gd name="connsiteX361" fmla="*/ 1241449 w 4011346"/>
                <a:gd name="connsiteY361" fmla="*/ 511742 h 2020169"/>
                <a:gd name="connsiteX362" fmla="*/ 1241449 w 4011346"/>
                <a:gd name="connsiteY362" fmla="*/ 558463 h 2020169"/>
                <a:gd name="connsiteX363" fmla="*/ 1201402 w 4011346"/>
                <a:gd name="connsiteY363" fmla="*/ 538440 h 2020169"/>
                <a:gd name="connsiteX364" fmla="*/ 1228100 w 4011346"/>
                <a:gd name="connsiteY364" fmla="*/ 588498 h 2020169"/>
                <a:gd name="connsiteX365" fmla="*/ 1258135 w 4011346"/>
                <a:gd name="connsiteY365" fmla="*/ 598510 h 2020169"/>
                <a:gd name="connsiteX366" fmla="*/ 1258135 w 4011346"/>
                <a:gd name="connsiteY366" fmla="*/ 618534 h 2020169"/>
                <a:gd name="connsiteX367" fmla="*/ 1198065 w 4011346"/>
                <a:gd name="connsiteY367" fmla="*/ 595173 h 2020169"/>
                <a:gd name="connsiteX368" fmla="*/ 1181379 w 4011346"/>
                <a:gd name="connsiteY368" fmla="*/ 595173 h 2020169"/>
                <a:gd name="connsiteX369" fmla="*/ 1178041 w 4011346"/>
                <a:gd name="connsiteY369" fmla="*/ 551789 h 2020169"/>
                <a:gd name="connsiteX370" fmla="*/ 1171367 w 4011346"/>
                <a:gd name="connsiteY370" fmla="*/ 465021 h 2020169"/>
                <a:gd name="connsiteX371" fmla="*/ 1161355 w 4011346"/>
                <a:gd name="connsiteY371" fmla="*/ 535103 h 2020169"/>
                <a:gd name="connsiteX372" fmla="*/ 1137995 w 4011346"/>
                <a:gd name="connsiteY372" fmla="*/ 565138 h 2020169"/>
                <a:gd name="connsiteX373" fmla="*/ 1158018 w 4011346"/>
                <a:gd name="connsiteY373" fmla="*/ 611859 h 2020169"/>
                <a:gd name="connsiteX374" fmla="*/ 1158018 w 4011346"/>
                <a:gd name="connsiteY374" fmla="*/ 645231 h 2020169"/>
                <a:gd name="connsiteX375" fmla="*/ 1141332 w 4011346"/>
                <a:gd name="connsiteY375" fmla="*/ 695290 h 2020169"/>
                <a:gd name="connsiteX376" fmla="*/ 1154681 w 4011346"/>
                <a:gd name="connsiteY376" fmla="*/ 728662 h 2020169"/>
                <a:gd name="connsiteX377" fmla="*/ 1184716 w 4011346"/>
                <a:gd name="connsiteY377" fmla="*/ 735336 h 2020169"/>
                <a:gd name="connsiteX378" fmla="*/ 1221425 w 4011346"/>
                <a:gd name="connsiteY378" fmla="*/ 742011 h 2020169"/>
                <a:gd name="connsiteX379" fmla="*/ 1241449 w 4011346"/>
                <a:gd name="connsiteY379" fmla="*/ 765371 h 2020169"/>
                <a:gd name="connsiteX380" fmla="*/ 1258135 w 4011346"/>
                <a:gd name="connsiteY380" fmla="*/ 808755 h 2020169"/>
                <a:gd name="connsiteX381" fmla="*/ 1258135 w 4011346"/>
                <a:gd name="connsiteY381" fmla="*/ 808755 h 2020169"/>
                <a:gd name="connsiteX382" fmla="*/ 1254798 w 4011346"/>
                <a:gd name="connsiteY382" fmla="*/ 842128 h 2020169"/>
                <a:gd name="connsiteX383" fmla="*/ 1274821 w 4011346"/>
                <a:gd name="connsiteY383" fmla="*/ 862151 h 2020169"/>
                <a:gd name="connsiteX384" fmla="*/ 1244786 w 4011346"/>
                <a:gd name="connsiteY384" fmla="*/ 868826 h 2020169"/>
                <a:gd name="connsiteX385" fmla="*/ 1224763 w 4011346"/>
                <a:gd name="connsiteY385" fmla="*/ 828779 h 2020169"/>
                <a:gd name="connsiteX386" fmla="*/ 1224763 w 4011346"/>
                <a:gd name="connsiteY386" fmla="*/ 788732 h 2020169"/>
                <a:gd name="connsiteX387" fmla="*/ 1194727 w 4011346"/>
                <a:gd name="connsiteY387" fmla="*/ 752023 h 2020169"/>
                <a:gd name="connsiteX388" fmla="*/ 1164692 w 4011346"/>
                <a:gd name="connsiteY388" fmla="*/ 795407 h 2020169"/>
                <a:gd name="connsiteX389" fmla="*/ 1178041 w 4011346"/>
                <a:gd name="connsiteY389" fmla="*/ 838790 h 2020169"/>
                <a:gd name="connsiteX390" fmla="*/ 1137995 w 4011346"/>
                <a:gd name="connsiteY390" fmla="*/ 895523 h 2020169"/>
                <a:gd name="connsiteX391" fmla="*/ 1097948 w 4011346"/>
                <a:gd name="connsiteY391" fmla="*/ 952256 h 2020169"/>
                <a:gd name="connsiteX392" fmla="*/ 1007843 w 4011346"/>
                <a:gd name="connsiteY392" fmla="*/ 915547 h 2020169"/>
                <a:gd name="connsiteX393" fmla="*/ 1074587 w 4011346"/>
                <a:gd name="connsiteY393" fmla="*/ 912209 h 2020169"/>
                <a:gd name="connsiteX394" fmla="*/ 1107960 w 4011346"/>
                <a:gd name="connsiteY394" fmla="*/ 848802 h 2020169"/>
                <a:gd name="connsiteX395" fmla="*/ 1121309 w 4011346"/>
                <a:gd name="connsiteY395" fmla="*/ 805418 h 2020169"/>
                <a:gd name="connsiteX396" fmla="*/ 1127983 w 4011346"/>
                <a:gd name="connsiteY396" fmla="*/ 772046 h 2020169"/>
                <a:gd name="connsiteX397" fmla="*/ 1117971 w 4011346"/>
                <a:gd name="connsiteY397" fmla="*/ 755360 h 2020169"/>
                <a:gd name="connsiteX398" fmla="*/ 1114634 w 4011346"/>
                <a:gd name="connsiteY398" fmla="*/ 705301 h 2020169"/>
                <a:gd name="connsiteX399" fmla="*/ 1104622 w 4011346"/>
                <a:gd name="connsiteY399" fmla="*/ 625208 h 2020169"/>
                <a:gd name="connsiteX400" fmla="*/ 1101285 w 4011346"/>
                <a:gd name="connsiteY400" fmla="*/ 565138 h 2020169"/>
                <a:gd name="connsiteX401" fmla="*/ 1124646 w 4011346"/>
                <a:gd name="connsiteY401" fmla="*/ 471696 h 2020169"/>
                <a:gd name="connsiteX402" fmla="*/ 1031203 w 4011346"/>
                <a:gd name="connsiteY402" fmla="*/ 461684 h 2020169"/>
                <a:gd name="connsiteX403" fmla="*/ 1014517 w 4011346"/>
                <a:gd name="connsiteY403" fmla="*/ 518417 h 2020169"/>
                <a:gd name="connsiteX404" fmla="*/ 1024529 w 4011346"/>
                <a:gd name="connsiteY404" fmla="*/ 565138 h 2020169"/>
                <a:gd name="connsiteX405" fmla="*/ 981145 w 4011346"/>
                <a:gd name="connsiteY405" fmla="*/ 618534 h 2020169"/>
                <a:gd name="connsiteX406" fmla="*/ 991157 w 4011346"/>
                <a:gd name="connsiteY406" fmla="*/ 655243 h 2020169"/>
                <a:gd name="connsiteX407" fmla="*/ 981145 w 4011346"/>
                <a:gd name="connsiteY407" fmla="*/ 701964 h 2020169"/>
                <a:gd name="connsiteX408" fmla="*/ 1001168 w 4011346"/>
                <a:gd name="connsiteY408" fmla="*/ 725325 h 2020169"/>
                <a:gd name="connsiteX409" fmla="*/ 1017854 w 4011346"/>
                <a:gd name="connsiteY409" fmla="*/ 772046 h 2020169"/>
                <a:gd name="connsiteX410" fmla="*/ 1047890 w 4011346"/>
                <a:gd name="connsiteY410" fmla="*/ 758697 h 2020169"/>
                <a:gd name="connsiteX411" fmla="*/ 1014517 w 4011346"/>
                <a:gd name="connsiteY411" fmla="*/ 812093 h 2020169"/>
                <a:gd name="connsiteX412" fmla="*/ 957784 w 4011346"/>
                <a:gd name="connsiteY412" fmla="*/ 758697 h 2020169"/>
                <a:gd name="connsiteX413" fmla="*/ 884365 w 4011346"/>
                <a:gd name="connsiteY413" fmla="*/ 721988 h 2020169"/>
                <a:gd name="connsiteX414" fmla="*/ 824295 w 4011346"/>
                <a:gd name="connsiteY414" fmla="*/ 698627 h 2020169"/>
                <a:gd name="connsiteX415" fmla="*/ 810946 w 4011346"/>
                <a:gd name="connsiteY415" fmla="*/ 735336 h 2020169"/>
                <a:gd name="connsiteX416" fmla="*/ 827633 w 4011346"/>
                <a:gd name="connsiteY416" fmla="*/ 772046 h 2020169"/>
                <a:gd name="connsiteX417" fmla="*/ 814284 w 4011346"/>
                <a:gd name="connsiteY417" fmla="*/ 795407 h 2020169"/>
                <a:gd name="connsiteX418" fmla="*/ 800935 w 4011346"/>
                <a:gd name="connsiteY418" fmla="*/ 812093 h 2020169"/>
                <a:gd name="connsiteX419" fmla="*/ 770900 w 4011346"/>
                <a:gd name="connsiteY419" fmla="*/ 755360 h 2020169"/>
                <a:gd name="connsiteX420" fmla="*/ 744202 w 4011346"/>
                <a:gd name="connsiteY420" fmla="*/ 792069 h 2020169"/>
                <a:gd name="connsiteX421" fmla="*/ 707492 w 4011346"/>
                <a:gd name="connsiteY421" fmla="*/ 785395 h 2020169"/>
                <a:gd name="connsiteX422" fmla="*/ 654097 w 4011346"/>
                <a:gd name="connsiteY422" fmla="*/ 822104 h 2020169"/>
                <a:gd name="connsiteX423" fmla="*/ 644085 w 4011346"/>
                <a:gd name="connsiteY423" fmla="*/ 798744 h 2020169"/>
                <a:gd name="connsiteX424" fmla="*/ 654097 w 4011346"/>
                <a:gd name="connsiteY424" fmla="*/ 762034 h 2020169"/>
                <a:gd name="connsiteX425" fmla="*/ 614050 w 4011346"/>
                <a:gd name="connsiteY425" fmla="*/ 798744 h 2020169"/>
                <a:gd name="connsiteX426" fmla="*/ 594027 w 4011346"/>
                <a:gd name="connsiteY426" fmla="*/ 798744 h 2020169"/>
                <a:gd name="connsiteX427" fmla="*/ 533957 w 4011346"/>
                <a:gd name="connsiteY427" fmla="*/ 832116 h 2020169"/>
                <a:gd name="connsiteX428" fmla="*/ 510596 w 4011346"/>
                <a:gd name="connsiteY428" fmla="*/ 855477 h 2020169"/>
                <a:gd name="connsiteX429" fmla="*/ 500584 w 4011346"/>
                <a:gd name="connsiteY429" fmla="*/ 902198 h 2020169"/>
                <a:gd name="connsiteX430" fmla="*/ 450526 w 4011346"/>
                <a:gd name="connsiteY430" fmla="*/ 888849 h 2020169"/>
                <a:gd name="connsiteX431" fmla="*/ 433840 w 4011346"/>
                <a:gd name="connsiteY431" fmla="*/ 852139 h 2020169"/>
                <a:gd name="connsiteX432" fmla="*/ 467212 w 4011346"/>
                <a:gd name="connsiteY432" fmla="*/ 822104 h 2020169"/>
                <a:gd name="connsiteX433" fmla="*/ 453863 w 4011346"/>
                <a:gd name="connsiteY433" fmla="*/ 798744 h 2020169"/>
                <a:gd name="connsiteX434" fmla="*/ 390456 w 4011346"/>
                <a:gd name="connsiteY434" fmla="*/ 768709 h 2020169"/>
                <a:gd name="connsiteX435" fmla="*/ 417154 w 4011346"/>
                <a:gd name="connsiteY435" fmla="*/ 818767 h 2020169"/>
                <a:gd name="connsiteX436" fmla="*/ 407142 w 4011346"/>
                <a:gd name="connsiteY436" fmla="*/ 862151 h 2020169"/>
                <a:gd name="connsiteX437" fmla="*/ 413817 w 4011346"/>
                <a:gd name="connsiteY437" fmla="*/ 898861 h 2020169"/>
                <a:gd name="connsiteX438" fmla="*/ 427165 w 4011346"/>
                <a:gd name="connsiteY438" fmla="*/ 922221 h 2020169"/>
                <a:gd name="connsiteX439" fmla="*/ 413817 w 4011346"/>
                <a:gd name="connsiteY439" fmla="*/ 952256 h 2020169"/>
                <a:gd name="connsiteX440" fmla="*/ 390456 w 4011346"/>
                <a:gd name="connsiteY440" fmla="*/ 928896 h 2020169"/>
                <a:gd name="connsiteX441" fmla="*/ 360421 w 4011346"/>
                <a:gd name="connsiteY441" fmla="*/ 925558 h 2020169"/>
                <a:gd name="connsiteX442" fmla="*/ 333723 w 4011346"/>
                <a:gd name="connsiteY442" fmla="*/ 965605 h 2020169"/>
                <a:gd name="connsiteX443" fmla="*/ 307025 w 4011346"/>
                <a:gd name="connsiteY443" fmla="*/ 985628 h 2020169"/>
                <a:gd name="connsiteX444" fmla="*/ 320374 w 4011346"/>
                <a:gd name="connsiteY444" fmla="*/ 1012326 h 2020169"/>
                <a:gd name="connsiteX445" fmla="*/ 303688 w 4011346"/>
                <a:gd name="connsiteY445" fmla="*/ 1035687 h 2020169"/>
                <a:gd name="connsiteX446" fmla="*/ 233606 w 4011346"/>
                <a:gd name="connsiteY446" fmla="*/ 998977 h 2020169"/>
                <a:gd name="connsiteX447" fmla="*/ 243618 w 4011346"/>
                <a:gd name="connsiteY447" fmla="*/ 1049036 h 2020169"/>
                <a:gd name="connsiteX448" fmla="*/ 263641 w 4011346"/>
                <a:gd name="connsiteY448" fmla="*/ 1069059 h 2020169"/>
                <a:gd name="connsiteX449" fmla="*/ 250292 w 4011346"/>
                <a:gd name="connsiteY449" fmla="*/ 1082408 h 2020169"/>
                <a:gd name="connsiteX450" fmla="*/ 193560 w 4011346"/>
                <a:gd name="connsiteY450" fmla="*/ 1045698 h 2020169"/>
                <a:gd name="connsiteX451" fmla="*/ 170199 w 4011346"/>
                <a:gd name="connsiteY451" fmla="*/ 1005652 h 2020169"/>
                <a:gd name="connsiteX452" fmla="*/ 170199 w 4011346"/>
                <a:gd name="connsiteY452" fmla="*/ 958931 h 2020169"/>
                <a:gd name="connsiteX453" fmla="*/ 133490 w 4011346"/>
                <a:gd name="connsiteY453" fmla="*/ 882174 h 2020169"/>
                <a:gd name="connsiteX454" fmla="*/ 196897 w 4011346"/>
                <a:gd name="connsiteY454" fmla="*/ 912209 h 2020169"/>
                <a:gd name="connsiteX455" fmla="*/ 256967 w 4011346"/>
                <a:gd name="connsiteY455" fmla="*/ 942244 h 2020169"/>
                <a:gd name="connsiteX456" fmla="*/ 293676 w 4011346"/>
                <a:gd name="connsiteY456" fmla="*/ 945582 h 2020169"/>
                <a:gd name="connsiteX457" fmla="*/ 327049 w 4011346"/>
                <a:gd name="connsiteY457" fmla="*/ 915547 h 2020169"/>
                <a:gd name="connsiteX458" fmla="*/ 343735 w 4011346"/>
                <a:gd name="connsiteY458" fmla="*/ 878837 h 2020169"/>
                <a:gd name="connsiteX459" fmla="*/ 333723 w 4011346"/>
                <a:gd name="connsiteY459" fmla="*/ 828779 h 2020169"/>
                <a:gd name="connsiteX460" fmla="*/ 290339 w 4011346"/>
                <a:gd name="connsiteY460" fmla="*/ 808755 h 2020169"/>
                <a:gd name="connsiteX461" fmla="*/ 236944 w 4011346"/>
                <a:gd name="connsiteY461" fmla="*/ 762034 h 2020169"/>
                <a:gd name="connsiteX462" fmla="*/ 133490 w 4011346"/>
                <a:gd name="connsiteY462" fmla="*/ 705301 h 2020169"/>
                <a:gd name="connsiteX0" fmla="*/ 133490 w 4004672"/>
                <a:gd name="connsiteY0" fmla="*/ 705301 h 2020169"/>
                <a:gd name="connsiteX1" fmla="*/ 46722 w 4004672"/>
                <a:gd name="connsiteY1" fmla="*/ 735336 h 2020169"/>
                <a:gd name="connsiteX2" fmla="*/ 33373 w 4004672"/>
                <a:gd name="connsiteY2" fmla="*/ 765371 h 2020169"/>
                <a:gd name="connsiteX3" fmla="*/ 43384 w 4004672"/>
                <a:gd name="connsiteY3" fmla="*/ 795407 h 2020169"/>
                <a:gd name="connsiteX4" fmla="*/ 60071 w 4004672"/>
                <a:gd name="connsiteY4" fmla="*/ 822104 h 2020169"/>
                <a:gd name="connsiteX5" fmla="*/ 73419 w 4004672"/>
                <a:gd name="connsiteY5" fmla="*/ 852139 h 2020169"/>
                <a:gd name="connsiteX6" fmla="*/ 56733 w 4004672"/>
                <a:gd name="connsiteY6" fmla="*/ 875500 h 2020169"/>
                <a:gd name="connsiteX7" fmla="*/ 76757 w 4004672"/>
                <a:gd name="connsiteY7" fmla="*/ 955593 h 2020169"/>
                <a:gd name="connsiteX8" fmla="*/ 66745 w 4004672"/>
                <a:gd name="connsiteY8" fmla="*/ 972280 h 2020169"/>
                <a:gd name="connsiteX9" fmla="*/ 70082 w 4004672"/>
                <a:gd name="connsiteY9" fmla="*/ 998977 h 2020169"/>
                <a:gd name="connsiteX10" fmla="*/ 70082 w 4004672"/>
                <a:gd name="connsiteY10" fmla="*/ 1039024 h 2020169"/>
                <a:gd name="connsiteX11" fmla="*/ 80094 w 4004672"/>
                <a:gd name="connsiteY11" fmla="*/ 1059047 h 2020169"/>
                <a:gd name="connsiteX12" fmla="*/ 76757 w 4004672"/>
                <a:gd name="connsiteY12" fmla="*/ 1082408 h 2020169"/>
                <a:gd name="connsiteX13" fmla="*/ 106792 w 4004672"/>
                <a:gd name="connsiteY13" fmla="*/ 1115780 h 2020169"/>
                <a:gd name="connsiteX14" fmla="*/ 93729 w 4004672"/>
                <a:gd name="connsiteY14" fmla="*/ 1145815 h 2020169"/>
                <a:gd name="connsiteX15" fmla="*/ 13349 w 4004672"/>
                <a:gd name="connsiteY15" fmla="*/ 1235920 h 2020169"/>
                <a:gd name="connsiteX16" fmla="*/ 33373 w 4004672"/>
                <a:gd name="connsiteY16" fmla="*/ 1269293 h 2020169"/>
                <a:gd name="connsiteX17" fmla="*/ 33373 w 4004672"/>
                <a:gd name="connsiteY17" fmla="*/ 1269293 h 2020169"/>
                <a:gd name="connsiteX18" fmla="*/ 16687 w 4004672"/>
                <a:gd name="connsiteY18" fmla="*/ 1299328 h 2020169"/>
                <a:gd name="connsiteX19" fmla="*/ 3338 w 4004672"/>
                <a:gd name="connsiteY19" fmla="*/ 1329363 h 2020169"/>
                <a:gd name="connsiteX20" fmla="*/ 0 w 4004672"/>
                <a:gd name="connsiteY20" fmla="*/ 1389433 h 2020169"/>
                <a:gd name="connsiteX21" fmla="*/ 16687 w 4004672"/>
                <a:gd name="connsiteY21" fmla="*/ 1432817 h 2020169"/>
                <a:gd name="connsiteX22" fmla="*/ 20024 w 4004672"/>
                <a:gd name="connsiteY22" fmla="*/ 1466189 h 2020169"/>
                <a:gd name="connsiteX23" fmla="*/ 56733 w 4004672"/>
                <a:gd name="connsiteY23" fmla="*/ 1476201 h 2020169"/>
                <a:gd name="connsiteX24" fmla="*/ 116803 w 4004672"/>
                <a:gd name="connsiteY24" fmla="*/ 1562969 h 2020169"/>
                <a:gd name="connsiteX25" fmla="*/ 96780 w 4004672"/>
                <a:gd name="connsiteY25" fmla="*/ 1586329 h 2020169"/>
                <a:gd name="connsiteX26" fmla="*/ 93443 w 4004672"/>
                <a:gd name="connsiteY26" fmla="*/ 1616364 h 2020169"/>
                <a:gd name="connsiteX27" fmla="*/ 120141 w 4004672"/>
                <a:gd name="connsiteY27" fmla="*/ 1619701 h 2020169"/>
                <a:gd name="connsiteX28" fmla="*/ 160187 w 4004672"/>
                <a:gd name="connsiteY28" fmla="*/ 1633050 h 2020169"/>
                <a:gd name="connsiteX29" fmla="*/ 186885 w 4004672"/>
                <a:gd name="connsiteY29" fmla="*/ 1646399 h 2020169"/>
                <a:gd name="connsiteX30" fmla="*/ 213583 w 4004672"/>
                <a:gd name="connsiteY30" fmla="*/ 1676434 h 2020169"/>
                <a:gd name="connsiteX31" fmla="*/ 243618 w 4004672"/>
                <a:gd name="connsiteY31" fmla="*/ 1679771 h 2020169"/>
                <a:gd name="connsiteX32" fmla="*/ 287002 w 4004672"/>
                <a:gd name="connsiteY32" fmla="*/ 1709807 h 2020169"/>
                <a:gd name="connsiteX33" fmla="*/ 310363 w 4004672"/>
                <a:gd name="connsiteY33" fmla="*/ 1719818 h 2020169"/>
                <a:gd name="connsiteX34" fmla="*/ 310363 w 4004672"/>
                <a:gd name="connsiteY34" fmla="*/ 1756528 h 2020169"/>
                <a:gd name="connsiteX35" fmla="*/ 270316 w 4004672"/>
                <a:gd name="connsiteY35" fmla="*/ 1796574 h 2020169"/>
                <a:gd name="connsiteX36" fmla="*/ 280327 w 4004672"/>
                <a:gd name="connsiteY36" fmla="*/ 1819935 h 2020169"/>
                <a:gd name="connsiteX37" fmla="*/ 273653 w 4004672"/>
                <a:gd name="connsiteY37" fmla="*/ 1839958 h 2020169"/>
                <a:gd name="connsiteX38" fmla="*/ 266979 w 4004672"/>
                <a:gd name="connsiteY38" fmla="*/ 1856644 h 2020169"/>
                <a:gd name="connsiteX39" fmla="*/ 240281 w 4004672"/>
                <a:gd name="connsiteY39" fmla="*/ 1896691 h 2020169"/>
                <a:gd name="connsiteX40" fmla="*/ 307025 w 4004672"/>
                <a:gd name="connsiteY40" fmla="*/ 1933401 h 2020169"/>
                <a:gd name="connsiteX41" fmla="*/ 337060 w 4004672"/>
                <a:gd name="connsiteY41" fmla="*/ 1940075 h 2020169"/>
                <a:gd name="connsiteX42" fmla="*/ 360421 w 4004672"/>
                <a:gd name="connsiteY42" fmla="*/ 1946750 h 2020169"/>
                <a:gd name="connsiteX43" fmla="*/ 380444 w 4004672"/>
                <a:gd name="connsiteY43" fmla="*/ 1953424 h 2020169"/>
                <a:gd name="connsiteX44" fmla="*/ 407142 w 4004672"/>
                <a:gd name="connsiteY44" fmla="*/ 1973447 h 2020169"/>
                <a:gd name="connsiteX45" fmla="*/ 437177 w 4004672"/>
                <a:gd name="connsiteY45" fmla="*/ 1970110 h 2020169"/>
                <a:gd name="connsiteX46" fmla="*/ 507259 w 4004672"/>
                <a:gd name="connsiteY46" fmla="*/ 2020169 h 2020169"/>
                <a:gd name="connsiteX47" fmla="*/ 517271 w 4004672"/>
                <a:gd name="connsiteY47" fmla="*/ 2006820 h 2020169"/>
                <a:gd name="connsiteX48" fmla="*/ 507259 w 4004672"/>
                <a:gd name="connsiteY48" fmla="*/ 1966773 h 2020169"/>
                <a:gd name="connsiteX49" fmla="*/ 500584 w 4004672"/>
                <a:gd name="connsiteY49" fmla="*/ 1933401 h 2020169"/>
                <a:gd name="connsiteX50" fmla="*/ 483898 w 4004672"/>
                <a:gd name="connsiteY50" fmla="*/ 1890017 h 2020169"/>
                <a:gd name="connsiteX51" fmla="*/ 513933 w 4004672"/>
                <a:gd name="connsiteY51" fmla="*/ 1869993 h 2020169"/>
                <a:gd name="connsiteX52" fmla="*/ 547306 w 4004672"/>
                <a:gd name="connsiteY52" fmla="*/ 1846633 h 2020169"/>
                <a:gd name="connsiteX53" fmla="*/ 527282 w 4004672"/>
                <a:gd name="connsiteY53" fmla="*/ 1829947 h 2020169"/>
                <a:gd name="connsiteX54" fmla="*/ 517271 w 4004672"/>
                <a:gd name="connsiteY54" fmla="*/ 1796574 h 2020169"/>
                <a:gd name="connsiteX55" fmla="*/ 480561 w 4004672"/>
                <a:gd name="connsiteY55" fmla="*/ 1779888 h 2020169"/>
                <a:gd name="connsiteX56" fmla="*/ 470549 w 4004672"/>
                <a:gd name="connsiteY56" fmla="*/ 1759865 h 2020169"/>
                <a:gd name="connsiteX57" fmla="*/ 480561 w 4004672"/>
                <a:gd name="connsiteY57" fmla="*/ 1729830 h 2020169"/>
                <a:gd name="connsiteX58" fmla="*/ 490573 w 4004672"/>
                <a:gd name="connsiteY58" fmla="*/ 1689783 h 2020169"/>
                <a:gd name="connsiteX59" fmla="*/ 513933 w 4004672"/>
                <a:gd name="connsiteY59" fmla="*/ 1709807 h 2020169"/>
                <a:gd name="connsiteX60" fmla="*/ 520608 w 4004672"/>
                <a:gd name="connsiteY60" fmla="*/ 1693120 h 2020169"/>
                <a:gd name="connsiteX61" fmla="*/ 543968 w 4004672"/>
                <a:gd name="connsiteY61" fmla="*/ 1656411 h 2020169"/>
                <a:gd name="connsiteX62" fmla="*/ 574003 w 4004672"/>
                <a:gd name="connsiteY62" fmla="*/ 1639725 h 2020169"/>
                <a:gd name="connsiteX63" fmla="*/ 590690 w 4004672"/>
                <a:gd name="connsiteY63" fmla="*/ 1653074 h 2020169"/>
                <a:gd name="connsiteX64" fmla="*/ 610713 w 4004672"/>
                <a:gd name="connsiteY64" fmla="*/ 1626376 h 2020169"/>
                <a:gd name="connsiteX65" fmla="*/ 630736 w 4004672"/>
                <a:gd name="connsiteY65" fmla="*/ 1653074 h 2020169"/>
                <a:gd name="connsiteX66" fmla="*/ 657434 w 4004672"/>
                <a:gd name="connsiteY66" fmla="*/ 1676434 h 2020169"/>
                <a:gd name="connsiteX67" fmla="*/ 674120 w 4004672"/>
                <a:gd name="connsiteY67" fmla="*/ 1683109 h 2020169"/>
                <a:gd name="connsiteX68" fmla="*/ 697481 w 4004672"/>
                <a:gd name="connsiteY68" fmla="*/ 1683109 h 2020169"/>
                <a:gd name="connsiteX69" fmla="*/ 717504 w 4004672"/>
                <a:gd name="connsiteY69" fmla="*/ 1669760 h 2020169"/>
                <a:gd name="connsiteX70" fmla="*/ 744202 w 4004672"/>
                <a:gd name="connsiteY70" fmla="*/ 1669760 h 2020169"/>
                <a:gd name="connsiteX71" fmla="*/ 760888 w 4004672"/>
                <a:gd name="connsiteY71" fmla="*/ 1666423 h 2020169"/>
                <a:gd name="connsiteX72" fmla="*/ 790923 w 4004672"/>
                <a:gd name="connsiteY72" fmla="*/ 1699795 h 2020169"/>
                <a:gd name="connsiteX73" fmla="*/ 797598 w 4004672"/>
                <a:gd name="connsiteY73" fmla="*/ 1673097 h 2020169"/>
                <a:gd name="connsiteX74" fmla="*/ 817621 w 4004672"/>
                <a:gd name="connsiteY74" fmla="*/ 1689783 h 2020169"/>
                <a:gd name="connsiteX75" fmla="*/ 837644 w 4004672"/>
                <a:gd name="connsiteY75" fmla="*/ 1666423 h 2020169"/>
                <a:gd name="connsiteX76" fmla="*/ 827633 w 4004672"/>
                <a:gd name="connsiteY76" fmla="*/ 1646399 h 2020169"/>
                <a:gd name="connsiteX77" fmla="*/ 810946 w 4004672"/>
                <a:gd name="connsiteY77" fmla="*/ 1633050 h 2020169"/>
                <a:gd name="connsiteX78" fmla="*/ 810946 w 4004672"/>
                <a:gd name="connsiteY78" fmla="*/ 1606353 h 2020169"/>
                <a:gd name="connsiteX79" fmla="*/ 810946 w 4004672"/>
                <a:gd name="connsiteY79" fmla="*/ 1593004 h 2020169"/>
                <a:gd name="connsiteX80" fmla="*/ 830970 w 4004672"/>
                <a:gd name="connsiteY80" fmla="*/ 1589666 h 2020169"/>
                <a:gd name="connsiteX81" fmla="*/ 840981 w 4004672"/>
                <a:gd name="connsiteY81" fmla="*/ 1586329 h 2020169"/>
                <a:gd name="connsiteX82" fmla="*/ 820958 w 4004672"/>
                <a:gd name="connsiteY82" fmla="*/ 1549620 h 2020169"/>
                <a:gd name="connsiteX83" fmla="*/ 854330 w 4004672"/>
                <a:gd name="connsiteY83" fmla="*/ 1542945 h 2020169"/>
                <a:gd name="connsiteX84" fmla="*/ 891040 w 4004672"/>
                <a:gd name="connsiteY84" fmla="*/ 1549620 h 2020169"/>
                <a:gd name="connsiteX85" fmla="*/ 964459 w 4004672"/>
                <a:gd name="connsiteY85" fmla="*/ 1506236 h 2020169"/>
                <a:gd name="connsiteX86" fmla="*/ 1001168 w 4004672"/>
                <a:gd name="connsiteY86" fmla="*/ 1506236 h 2020169"/>
                <a:gd name="connsiteX87" fmla="*/ 1027866 w 4004672"/>
                <a:gd name="connsiteY87" fmla="*/ 1482875 h 2020169"/>
                <a:gd name="connsiteX88" fmla="*/ 1047890 w 4004672"/>
                <a:gd name="connsiteY88" fmla="*/ 1492887 h 2020169"/>
                <a:gd name="connsiteX89" fmla="*/ 1067913 w 4004672"/>
                <a:gd name="connsiteY89" fmla="*/ 1502898 h 2020169"/>
                <a:gd name="connsiteX90" fmla="*/ 1087936 w 4004672"/>
                <a:gd name="connsiteY90" fmla="*/ 1529596 h 2020169"/>
                <a:gd name="connsiteX91" fmla="*/ 1074587 w 4004672"/>
                <a:gd name="connsiteY91" fmla="*/ 1542945 h 2020169"/>
                <a:gd name="connsiteX92" fmla="*/ 1104622 w 4004672"/>
                <a:gd name="connsiteY92" fmla="*/ 1542945 h 2020169"/>
                <a:gd name="connsiteX93" fmla="*/ 1107960 w 4004672"/>
                <a:gd name="connsiteY93" fmla="*/ 1559631 h 2020169"/>
                <a:gd name="connsiteX94" fmla="*/ 1121309 w 4004672"/>
                <a:gd name="connsiteY94" fmla="*/ 1542945 h 2020169"/>
                <a:gd name="connsiteX95" fmla="*/ 1134657 w 4004672"/>
                <a:gd name="connsiteY95" fmla="*/ 1556294 h 2020169"/>
                <a:gd name="connsiteX96" fmla="*/ 1134657 w 4004672"/>
                <a:gd name="connsiteY96" fmla="*/ 1576317 h 2020169"/>
                <a:gd name="connsiteX97" fmla="*/ 1148006 w 4004672"/>
                <a:gd name="connsiteY97" fmla="*/ 1572980 h 2020169"/>
                <a:gd name="connsiteX98" fmla="*/ 1208076 w 4004672"/>
                <a:gd name="connsiteY98" fmla="*/ 1526259 h 2020169"/>
                <a:gd name="connsiteX99" fmla="*/ 1211414 w 4004672"/>
                <a:gd name="connsiteY99" fmla="*/ 1546282 h 2020169"/>
                <a:gd name="connsiteX100" fmla="*/ 1244786 w 4004672"/>
                <a:gd name="connsiteY100" fmla="*/ 1566306 h 2020169"/>
                <a:gd name="connsiteX101" fmla="*/ 1264809 w 4004672"/>
                <a:gd name="connsiteY101" fmla="*/ 1596341 h 2020169"/>
                <a:gd name="connsiteX102" fmla="*/ 1298181 w 4004672"/>
                <a:gd name="connsiteY102" fmla="*/ 1703132 h 2020169"/>
                <a:gd name="connsiteX103" fmla="*/ 1308193 w 4004672"/>
                <a:gd name="connsiteY103" fmla="*/ 1659748 h 2020169"/>
                <a:gd name="connsiteX104" fmla="*/ 1344903 w 4004672"/>
                <a:gd name="connsiteY104" fmla="*/ 1679771 h 2020169"/>
                <a:gd name="connsiteX105" fmla="*/ 1388287 w 4004672"/>
                <a:gd name="connsiteY105" fmla="*/ 1679771 h 2020169"/>
                <a:gd name="connsiteX106" fmla="*/ 1394961 w 4004672"/>
                <a:gd name="connsiteY106" fmla="*/ 1703132 h 2020169"/>
                <a:gd name="connsiteX107" fmla="*/ 1435008 w 4004672"/>
                <a:gd name="connsiteY107" fmla="*/ 1726493 h 2020169"/>
                <a:gd name="connsiteX108" fmla="*/ 1465043 w 4004672"/>
                <a:gd name="connsiteY108" fmla="*/ 1726493 h 2020169"/>
                <a:gd name="connsiteX109" fmla="*/ 1491741 w 4004672"/>
                <a:gd name="connsiteY109" fmla="*/ 1739842 h 2020169"/>
                <a:gd name="connsiteX110" fmla="*/ 1535125 w 4004672"/>
                <a:gd name="connsiteY110" fmla="*/ 1696458 h 2020169"/>
                <a:gd name="connsiteX111" fmla="*/ 1571834 w 4004672"/>
                <a:gd name="connsiteY111" fmla="*/ 1676434 h 2020169"/>
                <a:gd name="connsiteX112" fmla="*/ 1608544 w 4004672"/>
                <a:gd name="connsiteY112" fmla="*/ 1679771 h 2020169"/>
                <a:gd name="connsiteX113" fmla="*/ 1655265 w 4004672"/>
                <a:gd name="connsiteY113" fmla="*/ 1693120 h 2020169"/>
                <a:gd name="connsiteX114" fmla="*/ 1681963 w 4004672"/>
                <a:gd name="connsiteY114" fmla="*/ 1709807 h 2020169"/>
                <a:gd name="connsiteX115" fmla="*/ 1735358 w 4004672"/>
                <a:gd name="connsiteY115" fmla="*/ 1703132 h 2020169"/>
                <a:gd name="connsiteX116" fmla="*/ 1745370 w 4004672"/>
                <a:gd name="connsiteY116" fmla="*/ 1683109 h 2020169"/>
                <a:gd name="connsiteX117" fmla="*/ 1738695 w 4004672"/>
                <a:gd name="connsiteY117" fmla="*/ 1663085 h 2020169"/>
                <a:gd name="connsiteX118" fmla="*/ 1765393 w 4004672"/>
                <a:gd name="connsiteY118" fmla="*/ 1636388 h 2020169"/>
                <a:gd name="connsiteX119" fmla="*/ 1778742 w 4004672"/>
                <a:gd name="connsiteY119" fmla="*/ 1633050 h 2020169"/>
                <a:gd name="connsiteX120" fmla="*/ 1812114 w 4004672"/>
                <a:gd name="connsiteY120" fmla="*/ 1649736 h 2020169"/>
                <a:gd name="connsiteX121" fmla="*/ 1852161 w 4004672"/>
                <a:gd name="connsiteY121" fmla="*/ 1663085 h 2020169"/>
                <a:gd name="connsiteX122" fmla="*/ 1858836 w 4004672"/>
                <a:gd name="connsiteY122" fmla="*/ 1689783 h 2020169"/>
                <a:gd name="connsiteX123" fmla="*/ 1872184 w 4004672"/>
                <a:gd name="connsiteY123" fmla="*/ 1696458 h 2020169"/>
                <a:gd name="connsiteX124" fmla="*/ 1902219 w 4004672"/>
                <a:gd name="connsiteY124" fmla="*/ 1699795 h 2020169"/>
                <a:gd name="connsiteX125" fmla="*/ 1932254 w 4004672"/>
                <a:gd name="connsiteY125" fmla="*/ 1683109 h 2020169"/>
                <a:gd name="connsiteX126" fmla="*/ 1962290 w 4004672"/>
                <a:gd name="connsiteY126" fmla="*/ 1696458 h 2020169"/>
                <a:gd name="connsiteX127" fmla="*/ 1985650 w 4004672"/>
                <a:gd name="connsiteY127" fmla="*/ 1709807 h 2020169"/>
                <a:gd name="connsiteX128" fmla="*/ 1995662 w 4004672"/>
                <a:gd name="connsiteY128" fmla="*/ 1719818 h 2020169"/>
                <a:gd name="connsiteX129" fmla="*/ 2032371 w 4004672"/>
                <a:gd name="connsiteY129" fmla="*/ 1739842 h 2020169"/>
                <a:gd name="connsiteX130" fmla="*/ 2069081 w 4004672"/>
                <a:gd name="connsiteY130" fmla="*/ 1736504 h 2020169"/>
                <a:gd name="connsiteX131" fmla="*/ 2142500 w 4004672"/>
                <a:gd name="connsiteY131" fmla="*/ 1693120 h 2020169"/>
                <a:gd name="connsiteX132" fmla="*/ 2195895 w 4004672"/>
                <a:gd name="connsiteY132" fmla="*/ 1706469 h 2020169"/>
                <a:gd name="connsiteX133" fmla="*/ 2225930 w 4004672"/>
                <a:gd name="connsiteY133" fmla="*/ 1716481 h 2020169"/>
                <a:gd name="connsiteX134" fmla="*/ 2259303 w 4004672"/>
                <a:gd name="connsiteY134" fmla="*/ 1703132 h 2020169"/>
                <a:gd name="connsiteX135" fmla="*/ 2262640 w 4004672"/>
                <a:gd name="connsiteY135" fmla="*/ 1676434 h 2020169"/>
                <a:gd name="connsiteX136" fmla="*/ 2282663 w 4004672"/>
                <a:gd name="connsiteY136" fmla="*/ 1646399 h 2020169"/>
                <a:gd name="connsiteX137" fmla="*/ 2299349 w 4004672"/>
                <a:gd name="connsiteY137" fmla="*/ 1593004 h 2020169"/>
                <a:gd name="connsiteX138" fmla="*/ 2282663 w 4004672"/>
                <a:gd name="connsiteY138" fmla="*/ 1596341 h 2020169"/>
                <a:gd name="connsiteX139" fmla="*/ 2312698 w 4004672"/>
                <a:gd name="connsiteY139" fmla="*/ 1569643 h 2020169"/>
                <a:gd name="connsiteX140" fmla="*/ 2339396 w 4004672"/>
                <a:gd name="connsiteY140" fmla="*/ 1566306 h 2020169"/>
                <a:gd name="connsiteX141" fmla="*/ 2396129 w 4004672"/>
                <a:gd name="connsiteY141" fmla="*/ 1576317 h 2020169"/>
                <a:gd name="connsiteX142" fmla="*/ 2436176 w 4004672"/>
                <a:gd name="connsiteY142" fmla="*/ 1603015 h 2020169"/>
                <a:gd name="connsiteX143" fmla="*/ 2462873 w 4004672"/>
                <a:gd name="connsiteY143" fmla="*/ 1633050 h 2020169"/>
                <a:gd name="connsiteX144" fmla="*/ 2469548 w 4004672"/>
                <a:gd name="connsiteY144" fmla="*/ 1669760 h 2020169"/>
                <a:gd name="connsiteX145" fmla="*/ 2476222 w 4004672"/>
                <a:gd name="connsiteY145" fmla="*/ 1709807 h 2020169"/>
                <a:gd name="connsiteX146" fmla="*/ 2486234 w 4004672"/>
                <a:gd name="connsiteY146" fmla="*/ 1729830 h 2020169"/>
                <a:gd name="connsiteX147" fmla="*/ 2529618 w 4004672"/>
                <a:gd name="connsiteY147" fmla="*/ 1743179 h 2020169"/>
                <a:gd name="connsiteX148" fmla="*/ 2549641 w 4004672"/>
                <a:gd name="connsiteY148" fmla="*/ 1763202 h 2020169"/>
                <a:gd name="connsiteX149" fmla="*/ 2562990 w 4004672"/>
                <a:gd name="connsiteY149" fmla="*/ 1796574 h 2020169"/>
                <a:gd name="connsiteX150" fmla="*/ 2586351 w 4004672"/>
                <a:gd name="connsiteY150" fmla="*/ 1789900 h 2020169"/>
                <a:gd name="connsiteX151" fmla="*/ 2606374 w 4004672"/>
                <a:gd name="connsiteY151" fmla="*/ 1779888 h 2020169"/>
                <a:gd name="connsiteX152" fmla="*/ 2639746 w 4004672"/>
                <a:gd name="connsiteY152" fmla="*/ 1763202 h 2020169"/>
                <a:gd name="connsiteX153" fmla="*/ 2643084 w 4004672"/>
                <a:gd name="connsiteY153" fmla="*/ 1779888 h 2020169"/>
                <a:gd name="connsiteX154" fmla="*/ 2626398 w 4004672"/>
                <a:gd name="connsiteY154" fmla="*/ 1809923 h 2020169"/>
                <a:gd name="connsiteX155" fmla="*/ 2616386 w 4004672"/>
                <a:gd name="connsiteY155" fmla="*/ 1846633 h 2020169"/>
                <a:gd name="connsiteX156" fmla="*/ 2603037 w 4004672"/>
                <a:gd name="connsiteY156" fmla="*/ 1900028 h 2020169"/>
                <a:gd name="connsiteX157" fmla="*/ 2579676 w 4004672"/>
                <a:gd name="connsiteY157" fmla="*/ 1873331 h 2020169"/>
                <a:gd name="connsiteX158" fmla="*/ 2552979 w 4004672"/>
                <a:gd name="connsiteY158" fmla="*/ 1896691 h 2020169"/>
                <a:gd name="connsiteX159" fmla="*/ 2559653 w 4004672"/>
                <a:gd name="connsiteY159" fmla="*/ 1923389 h 2020169"/>
                <a:gd name="connsiteX160" fmla="*/ 2559653 w 4004672"/>
                <a:gd name="connsiteY160" fmla="*/ 1960098 h 2020169"/>
                <a:gd name="connsiteX161" fmla="*/ 2549641 w 4004672"/>
                <a:gd name="connsiteY161" fmla="*/ 1980122 h 2020169"/>
                <a:gd name="connsiteX162" fmla="*/ 2589688 w 4004672"/>
                <a:gd name="connsiteY162" fmla="*/ 1960098 h 2020169"/>
                <a:gd name="connsiteX163" fmla="*/ 2626398 w 4004672"/>
                <a:gd name="connsiteY163" fmla="*/ 1970110 h 2020169"/>
                <a:gd name="connsiteX164" fmla="*/ 2653095 w 4004672"/>
                <a:gd name="connsiteY164" fmla="*/ 1946750 h 2020169"/>
                <a:gd name="connsiteX165" fmla="*/ 2683130 w 4004672"/>
                <a:gd name="connsiteY165" fmla="*/ 1893354 h 2020169"/>
                <a:gd name="connsiteX166" fmla="*/ 2753212 w 4004672"/>
                <a:gd name="connsiteY166" fmla="*/ 1806586 h 2020169"/>
                <a:gd name="connsiteX167" fmla="*/ 2783247 w 4004672"/>
                <a:gd name="connsiteY167" fmla="*/ 1736504 h 2020169"/>
                <a:gd name="connsiteX168" fmla="*/ 2803271 w 4004672"/>
                <a:gd name="connsiteY168" fmla="*/ 1633050 h 2020169"/>
                <a:gd name="connsiteX169" fmla="*/ 2793259 w 4004672"/>
                <a:gd name="connsiteY169" fmla="*/ 1582992 h 2020169"/>
                <a:gd name="connsiteX170" fmla="*/ 2769898 w 4004672"/>
                <a:gd name="connsiteY170" fmla="*/ 1549620 h 2020169"/>
                <a:gd name="connsiteX171" fmla="*/ 2726514 w 4004672"/>
                <a:gd name="connsiteY171" fmla="*/ 1549620 h 2020169"/>
                <a:gd name="connsiteX172" fmla="*/ 2699817 w 4004672"/>
                <a:gd name="connsiteY172" fmla="*/ 1549620 h 2020169"/>
                <a:gd name="connsiteX173" fmla="*/ 2683130 w 4004672"/>
                <a:gd name="connsiteY173" fmla="*/ 1529596 h 2020169"/>
                <a:gd name="connsiteX174" fmla="*/ 2669781 w 4004672"/>
                <a:gd name="connsiteY174" fmla="*/ 1509573 h 2020169"/>
                <a:gd name="connsiteX175" fmla="*/ 2763224 w 4004672"/>
                <a:gd name="connsiteY175" fmla="*/ 1392770 h 2020169"/>
                <a:gd name="connsiteX176" fmla="*/ 2846654 w 4004672"/>
                <a:gd name="connsiteY176" fmla="*/ 1326026 h 2020169"/>
                <a:gd name="connsiteX177" fmla="*/ 2890038 w 4004672"/>
                <a:gd name="connsiteY177" fmla="*/ 1302665 h 2020169"/>
                <a:gd name="connsiteX178" fmla="*/ 2933422 w 4004672"/>
                <a:gd name="connsiteY178" fmla="*/ 1322688 h 2020169"/>
                <a:gd name="connsiteX179" fmla="*/ 2950109 w 4004672"/>
                <a:gd name="connsiteY179" fmla="*/ 1306002 h 2020169"/>
                <a:gd name="connsiteX180" fmla="*/ 2993492 w 4004672"/>
                <a:gd name="connsiteY180" fmla="*/ 1322688 h 2020169"/>
                <a:gd name="connsiteX181" fmla="*/ 3006841 w 4004672"/>
                <a:gd name="connsiteY181" fmla="*/ 1289316 h 2020169"/>
                <a:gd name="connsiteX182" fmla="*/ 3053563 w 4004672"/>
                <a:gd name="connsiteY182" fmla="*/ 1299328 h 2020169"/>
                <a:gd name="connsiteX183" fmla="*/ 3070249 w 4004672"/>
                <a:gd name="connsiteY183" fmla="*/ 1316014 h 2020169"/>
                <a:gd name="connsiteX184" fmla="*/ 3060237 w 4004672"/>
                <a:gd name="connsiteY184" fmla="*/ 1336037 h 2020169"/>
                <a:gd name="connsiteX185" fmla="*/ 3123644 w 4004672"/>
                <a:gd name="connsiteY185" fmla="*/ 1319351 h 2020169"/>
                <a:gd name="connsiteX186" fmla="*/ 3140330 w 4004672"/>
                <a:gd name="connsiteY186" fmla="*/ 1306002 h 2020169"/>
                <a:gd name="connsiteX187" fmla="*/ 3123644 w 4004672"/>
                <a:gd name="connsiteY187" fmla="*/ 1292653 h 2020169"/>
                <a:gd name="connsiteX188" fmla="*/ 3143668 w 4004672"/>
                <a:gd name="connsiteY188" fmla="*/ 1252607 h 2020169"/>
                <a:gd name="connsiteX189" fmla="*/ 3190389 w 4004672"/>
                <a:gd name="connsiteY189" fmla="*/ 1182525 h 2020169"/>
                <a:gd name="connsiteX190" fmla="*/ 3233773 w 4004672"/>
                <a:gd name="connsiteY190" fmla="*/ 1179188 h 2020169"/>
                <a:gd name="connsiteX191" fmla="*/ 3273819 w 4004672"/>
                <a:gd name="connsiteY191" fmla="*/ 1189199 h 2020169"/>
                <a:gd name="connsiteX192" fmla="*/ 3277157 w 4004672"/>
                <a:gd name="connsiteY192" fmla="*/ 1245932 h 2020169"/>
                <a:gd name="connsiteX193" fmla="*/ 3320541 w 4004672"/>
                <a:gd name="connsiteY193" fmla="*/ 1202548 h 2020169"/>
                <a:gd name="connsiteX194" fmla="*/ 3343901 w 4004672"/>
                <a:gd name="connsiteY194" fmla="*/ 1185862 h 2020169"/>
                <a:gd name="connsiteX195" fmla="*/ 3350576 w 4004672"/>
                <a:gd name="connsiteY195" fmla="*/ 1152490 h 2020169"/>
                <a:gd name="connsiteX196" fmla="*/ 3377273 w 4004672"/>
                <a:gd name="connsiteY196" fmla="*/ 1135804 h 2020169"/>
                <a:gd name="connsiteX197" fmla="*/ 3407309 w 4004672"/>
                <a:gd name="connsiteY197" fmla="*/ 1145815 h 2020169"/>
                <a:gd name="connsiteX198" fmla="*/ 3373936 w 4004672"/>
                <a:gd name="connsiteY198" fmla="*/ 1175850 h 2020169"/>
                <a:gd name="connsiteX199" fmla="*/ 3360587 w 4004672"/>
                <a:gd name="connsiteY199" fmla="*/ 1225909 h 2020169"/>
                <a:gd name="connsiteX200" fmla="*/ 3323878 w 4004672"/>
                <a:gd name="connsiteY200" fmla="*/ 1265955 h 2020169"/>
                <a:gd name="connsiteX201" fmla="*/ 3210412 w 4004672"/>
                <a:gd name="connsiteY201" fmla="*/ 1362735 h 2020169"/>
                <a:gd name="connsiteX202" fmla="*/ 3163691 w 4004672"/>
                <a:gd name="connsiteY202" fmla="*/ 1432817 h 2020169"/>
                <a:gd name="connsiteX203" fmla="*/ 3160354 w 4004672"/>
                <a:gd name="connsiteY203" fmla="*/ 1506236 h 2020169"/>
                <a:gd name="connsiteX204" fmla="*/ 3170365 w 4004672"/>
                <a:gd name="connsiteY204" fmla="*/ 1596341 h 2020169"/>
                <a:gd name="connsiteX205" fmla="*/ 3190389 w 4004672"/>
                <a:gd name="connsiteY205" fmla="*/ 1659748 h 2020169"/>
                <a:gd name="connsiteX206" fmla="*/ 3217087 w 4004672"/>
                <a:gd name="connsiteY206" fmla="*/ 1649736 h 2020169"/>
                <a:gd name="connsiteX207" fmla="*/ 3240447 w 4004672"/>
                <a:gd name="connsiteY207" fmla="*/ 1582992 h 2020169"/>
                <a:gd name="connsiteX208" fmla="*/ 3270482 w 4004672"/>
                <a:gd name="connsiteY208" fmla="*/ 1579655 h 2020169"/>
                <a:gd name="connsiteX209" fmla="*/ 3287168 w 4004672"/>
                <a:gd name="connsiteY209" fmla="*/ 1519585 h 2020169"/>
                <a:gd name="connsiteX210" fmla="*/ 3313866 w 4004672"/>
                <a:gd name="connsiteY210" fmla="*/ 1509573 h 2020169"/>
                <a:gd name="connsiteX211" fmla="*/ 3313866 w 4004672"/>
                <a:gd name="connsiteY211" fmla="*/ 1479538 h 2020169"/>
                <a:gd name="connsiteX212" fmla="*/ 3337227 w 4004672"/>
                <a:gd name="connsiteY212" fmla="*/ 1442828 h 2020169"/>
                <a:gd name="connsiteX213" fmla="*/ 3330552 w 4004672"/>
                <a:gd name="connsiteY213" fmla="*/ 1399444 h 2020169"/>
                <a:gd name="connsiteX214" fmla="*/ 3333890 w 4004672"/>
                <a:gd name="connsiteY214" fmla="*/ 1369409 h 2020169"/>
                <a:gd name="connsiteX215" fmla="*/ 3323878 w 4004672"/>
                <a:gd name="connsiteY215" fmla="*/ 1359398 h 2020169"/>
                <a:gd name="connsiteX216" fmla="*/ 3363925 w 4004672"/>
                <a:gd name="connsiteY216" fmla="*/ 1272630 h 2020169"/>
                <a:gd name="connsiteX217" fmla="*/ 3383948 w 4004672"/>
                <a:gd name="connsiteY217" fmla="*/ 1282642 h 2020169"/>
                <a:gd name="connsiteX218" fmla="*/ 3410646 w 4004672"/>
                <a:gd name="connsiteY218" fmla="*/ 1255944 h 2020169"/>
                <a:gd name="connsiteX219" fmla="*/ 3420657 w 4004672"/>
                <a:gd name="connsiteY219" fmla="*/ 1282642 h 2020169"/>
                <a:gd name="connsiteX220" fmla="*/ 3447355 w 4004672"/>
                <a:gd name="connsiteY220" fmla="*/ 1265955 h 2020169"/>
                <a:gd name="connsiteX221" fmla="*/ 3477390 w 4004672"/>
                <a:gd name="connsiteY221" fmla="*/ 1255944 h 2020169"/>
                <a:gd name="connsiteX222" fmla="*/ 3514100 w 4004672"/>
                <a:gd name="connsiteY222" fmla="*/ 1282642 h 2020169"/>
                <a:gd name="connsiteX223" fmla="*/ 3574170 w 4004672"/>
                <a:gd name="connsiteY223" fmla="*/ 1215897 h 2020169"/>
                <a:gd name="connsiteX224" fmla="*/ 3637577 w 4004672"/>
                <a:gd name="connsiteY224" fmla="*/ 1169176 h 2020169"/>
                <a:gd name="connsiteX225" fmla="*/ 3690973 w 4004672"/>
                <a:gd name="connsiteY225" fmla="*/ 1132466 h 2020169"/>
                <a:gd name="connsiteX226" fmla="*/ 3741031 w 4004672"/>
                <a:gd name="connsiteY226" fmla="*/ 1159164 h 2020169"/>
                <a:gd name="connsiteX227" fmla="*/ 3751043 w 4004672"/>
                <a:gd name="connsiteY227" fmla="*/ 1132466 h 2020169"/>
                <a:gd name="connsiteX228" fmla="*/ 3727682 w 4004672"/>
                <a:gd name="connsiteY228" fmla="*/ 1065722 h 2020169"/>
                <a:gd name="connsiteX229" fmla="*/ 3700984 w 4004672"/>
                <a:gd name="connsiteY229" fmla="*/ 1049036 h 2020169"/>
                <a:gd name="connsiteX230" fmla="*/ 3697647 w 4004672"/>
                <a:gd name="connsiteY230" fmla="*/ 1019001 h 2020169"/>
                <a:gd name="connsiteX231" fmla="*/ 3751043 w 4004672"/>
                <a:gd name="connsiteY231" fmla="*/ 1025675 h 2020169"/>
                <a:gd name="connsiteX232" fmla="*/ 3774403 w 4004672"/>
                <a:gd name="connsiteY232" fmla="*/ 982291 h 2020169"/>
                <a:gd name="connsiteX233" fmla="*/ 3767729 w 4004672"/>
                <a:gd name="connsiteY233" fmla="*/ 955593 h 2020169"/>
                <a:gd name="connsiteX234" fmla="*/ 3794427 w 4004672"/>
                <a:gd name="connsiteY234" fmla="*/ 922221 h 2020169"/>
                <a:gd name="connsiteX235" fmla="*/ 3804438 w 4004672"/>
                <a:gd name="connsiteY235" fmla="*/ 965605 h 2020169"/>
                <a:gd name="connsiteX236" fmla="*/ 3827799 w 4004672"/>
                <a:gd name="connsiteY236" fmla="*/ 982291 h 2020169"/>
                <a:gd name="connsiteX237" fmla="*/ 3874520 w 4004672"/>
                <a:gd name="connsiteY237" fmla="*/ 1002315 h 2020169"/>
                <a:gd name="connsiteX238" fmla="*/ 3894544 w 4004672"/>
                <a:gd name="connsiteY238" fmla="*/ 1029012 h 2020169"/>
                <a:gd name="connsiteX239" fmla="*/ 3941265 w 4004672"/>
                <a:gd name="connsiteY239" fmla="*/ 1052373 h 2020169"/>
                <a:gd name="connsiteX240" fmla="*/ 3947939 w 4004672"/>
                <a:gd name="connsiteY240" fmla="*/ 1039024 h 2020169"/>
                <a:gd name="connsiteX241" fmla="*/ 3957951 w 4004672"/>
                <a:gd name="connsiteY241" fmla="*/ 975617 h 2020169"/>
                <a:gd name="connsiteX242" fmla="*/ 4004672 w 4004672"/>
                <a:gd name="connsiteY242" fmla="*/ 968942 h 2020169"/>
                <a:gd name="connsiteX243" fmla="*/ 1885882 w 4004672"/>
                <a:gd name="connsiteY243" fmla="*/ 1014710 h 2020169"/>
                <a:gd name="connsiteX244" fmla="*/ 3967963 w 4004672"/>
                <a:gd name="connsiteY244" fmla="*/ 898861 h 2020169"/>
                <a:gd name="connsiteX245" fmla="*/ 3921241 w 4004672"/>
                <a:gd name="connsiteY245" fmla="*/ 882174 h 2020169"/>
                <a:gd name="connsiteX246" fmla="*/ 3907892 w 4004672"/>
                <a:gd name="connsiteY246" fmla="*/ 885512 h 2020169"/>
                <a:gd name="connsiteX247" fmla="*/ 3907892 w 4004672"/>
                <a:gd name="connsiteY247" fmla="*/ 918884 h 2020169"/>
                <a:gd name="connsiteX248" fmla="*/ 3887869 w 4004672"/>
                <a:gd name="connsiteY248" fmla="*/ 912209 h 2020169"/>
                <a:gd name="connsiteX249" fmla="*/ 3874520 w 4004672"/>
                <a:gd name="connsiteY249" fmla="*/ 858814 h 2020169"/>
                <a:gd name="connsiteX250" fmla="*/ 3817787 w 4004672"/>
                <a:gd name="connsiteY250" fmla="*/ 795407 h 2020169"/>
                <a:gd name="connsiteX251" fmla="*/ 3717671 w 4004672"/>
                <a:gd name="connsiteY251" fmla="*/ 718650 h 2020169"/>
                <a:gd name="connsiteX252" fmla="*/ 3664275 w 4004672"/>
                <a:gd name="connsiteY252" fmla="*/ 698627 h 2020169"/>
                <a:gd name="connsiteX253" fmla="*/ 3584181 w 4004672"/>
                <a:gd name="connsiteY253" fmla="*/ 691953 h 2020169"/>
                <a:gd name="connsiteX254" fmla="*/ 3520774 w 4004672"/>
                <a:gd name="connsiteY254" fmla="*/ 675266 h 2020169"/>
                <a:gd name="connsiteX255" fmla="*/ 3530786 w 4004672"/>
                <a:gd name="connsiteY255" fmla="*/ 715313 h 2020169"/>
                <a:gd name="connsiteX256" fmla="*/ 3537460 w 4004672"/>
                <a:gd name="connsiteY256" fmla="*/ 742011 h 2020169"/>
                <a:gd name="connsiteX257" fmla="*/ 3507425 w 4004672"/>
                <a:gd name="connsiteY257" fmla="*/ 765371 h 2020169"/>
                <a:gd name="connsiteX258" fmla="*/ 3477390 w 4004672"/>
                <a:gd name="connsiteY258" fmla="*/ 738674 h 2020169"/>
                <a:gd name="connsiteX259" fmla="*/ 3477390 w 4004672"/>
                <a:gd name="connsiteY259" fmla="*/ 718650 h 2020169"/>
                <a:gd name="connsiteX260" fmla="*/ 3504088 w 4004672"/>
                <a:gd name="connsiteY260" fmla="*/ 698627 h 2020169"/>
                <a:gd name="connsiteX261" fmla="*/ 3467379 w 4004672"/>
                <a:gd name="connsiteY261" fmla="*/ 685278 h 2020169"/>
                <a:gd name="connsiteX262" fmla="*/ 3450692 w 4004672"/>
                <a:gd name="connsiteY262" fmla="*/ 711976 h 2020169"/>
                <a:gd name="connsiteX263" fmla="*/ 3440681 w 4004672"/>
                <a:gd name="connsiteY263" fmla="*/ 725325 h 2020169"/>
                <a:gd name="connsiteX264" fmla="*/ 3357250 w 4004672"/>
                <a:gd name="connsiteY264" fmla="*/ 711976 h 2020169"/>
                <a:gd name="connsiteX265" fmla="*/ 3297180 w 4004672"/>
                <a:gd name="connsiteY265" fmla="*/ 718650 h 2020169"/>
                <a:gd name="connsiteX266" fmla="*/ 3267145 w 4004672"/>
                <a:gd name="connsiteY266" fmla="*/ 695290 h 2020169"/>
                <a:gd name="connsiteX267" fmla="*/ 3267145 w 4004672"/>
                <a:gd name="connsiteY267" fmla="*/ 658580 h 2020169"/>
                <a:gd name="connsiteX268" fmla="*/ 3203738 w 4004672"/>
                <a:gd name="connsiteY268" fmla="*/ 601847 h 2020169"/>
                <a:gd name="connsiteX269" fmla="*/ 3076923 w 4004672"/>
                <a:gd name="connsiteY269" fmla="*/ 608522 h 2020169"/>
                <a:gd name="connsiteX270" fmla="*/ 3043551 w 4004672"/>
                <a:gd name="connsiteY270" fmla="*/ 585161 h 2020169"/>
                <a:gd name="connsiteX271" fmla="*/ 3000167 w 4004672"/>
                <a:gd name="connsiteY271" fmla="*/ 538440 h 2020169"/>
                <a:gd name="connsiteX272" fmla="*/ 3013516 w 4004672"/>
                <a:gd name="connsiteY272" fmla="*/ 531766 h 2020169"/>
                <a:gd name="connsiteX273" fmla="*/ 3000167 w 4004672"/>
                <a:gd name="connsiteY273" fmla="*/ 511742 h 2020169"/>
                <a:gd name="connsiteX274" fmla="*/ 2970132 w 4004672"/>
                <a:gd name="connsiteY274" fmla="*/ 508405 h 2020169"/>
                <a:gd name="connsiteX275" fmla="*/ 2920073 w 4004672"/>
                <a:gd name="connsiteY275" fmla="*/ 555126 h 2020169"/>
                <a:gd name="connsiteX276" fmla="*/ 2920073 w 4004672"/>
                <a:gd name="connsiteY276" fmla="*/ 555126 h 2020169"/>
                <a:gd name="connsiteX277" fmla="*/ 2916736 w 4004672"/>
                <a:gd name="connsiteY277" fmla="*/ 505068 h 2020169"/>
                <a:gd name="connsiteX278" fmla="*/ 2936760 w 4004672"/>
                <a:gd name="connsiteY278" fmla="*/ 501731 h 2020169"/>
                <a:gd name="connsiteX279" fmla="*/ 2866678 w 4004672"/>
                <a:gd name="connsiteY279" fmla="*/ 471696 h 2020169"/>
                <a:gd name="connsiteX280" fmla="*/ 2813282 w 4004672"/>
                <a:gd name="connsiteY280" fmla="*/ 468358 h 2020169"/>
                <a:gd name="connsiteX281" fmla="*/ 2793259 w 4004672"/>
                <a:gd name="connsiteY281" fmla="*/ 491719 h 2020169"/>
                <a:gd name="connsiteX282" fmla="*/ 2743200 w 4004672"/>
                <a:gd name="connsiteY282" fmla="*/ 501731 h 2020169"/>
                <a:gd name="connsiteX283" fmla="*/ 2786584 w 4004672"/>
                <a:gd name="connsiteY283" fmla="*/ 511742 h 2020169"/>
                <a:gd name="connsiteX284" fmla="*/ 2763224 w 4004672"/>
                <a:gd name="connsiteY284" fmla="*/ 531766 h 2020169"/>
                <a:gd name="connsiteX285" fmla="*/ 2769898 w 4004672"/>
                <a:gd name="connsiteY285" fmla="*/ 581824 h 2020169"/>
                <a:gd name="connsiteX286" fmla="*/ 2749875 w 4004672"/>
                <a:gd name="connsiteY286" fmla="*/ 565138 h 2020169"/>
                <a:gd name="connsiteX287" fmla="*/ 2733189 w 4004672"/>
                <a:gd name="connsiteY287" fmla="*/ 578487 h 2020169"/>
                <a:gd name="connsiteX288" fmla="*/ 2666444 w 4004672"/>
                <a:gd name="connsiteY288" fmla="*/ 568475 h 2020169"/>
                <a:gd name="connsiteX289" fmla="*/ 2636409 w 4004672"/>
                <a:gd name="connsiteY289" fmla="*/ 578487 h 2020169"/>
                <a:gd name="connsiteX290" fmla="*/ 2603037 w 4004672"/>
                <a:gd name="connsiteY290" fmla="*/ 538440 h 2020169"/>
                <a:gd name="connsiteX291" fmla="*/ 2569665 w 4004672"/>
                <a:gd name="connsiteY291" fmla="*/ 621871 h 2020169"/>
                <a:gd name="connsiteX292" fmla="*/ 2552979 w 4004672"/>
                <a:gd name="connsiteY292" fmla="*/ 641894 h 2020169"/>
                <a:gd name="connsiteX293" fmla="*/ 2469548 w 4004672"/>
                <a:gd name="connsiteY293" fmla="*/ 505068 h 2020169"/>
                <a:gd name="connsiteX294" fmla="*/ 2446187 w 4004672"/>
                <a:gd name="connsiteY294" fmla="*/ 521754 h 2020169"/>
                <a:gd name="connsiteX295" fmla="*/ 2442850 w 4004672"/>
                <a:gd name="connsiteY295" fmla="*/ 488382 h 2020169"/>
                <a:gd name="connsiteX296" fmla="*/ 2449525 w 4004672"/>
                <a:gd name="connsiteY296" fmla="*/ 418300 h 2020169"/>
                <a:gd name="connsiteX297" fmla="*/ 2386117 w 4004672"/>
                <a:gd name="connsiteY297" fmla="*/ 391602 h 2020169"/>
                <a:gd name="connsiteX298" fmla="*/ 2369431 w 4004672"/>
                <a:gd name="connsiteY298" fmla="*/ 431649 h 2020169"/>
                <a:gd name="connsiteX299" fmla="*/ 2379443 w 4004672"/>
                <a:gd name="connsiteY299" fmla="*/ 455009 h 2020169"/>
                <a:gd name="connsiteX300" fmla="*/ 2376106 w 4004672"/>
                <a:gd name="connsiteY300" fmla="*/ 475033 h 2020169"/>
                <a:gd name="connsiteX301" fmla="*/ 2352745 w 4004672"/>
                <a:gd name="connsiteY301" fmla="*/ 451672 h 2020169"/>
                <a:gd name="connsiteX302" fmla="*/ 2316036 w 4004672"/>
                <a:gd name="connsiteY302" fmla="*/ 458347 h 2020169"/>
                <a:gd name="connsiteX303" fmla="*/ 2272652 w 4004672"/>
                <a:gd name="connsiteY303" fmla="*/ 444998 h 2020169"/>
                <a:gd name="connsiteX304" fmla="*/ 2245954 w 4004672"/>
                <a:gd name="connsiteY304" fmla="*/ 404951 h 2020169"/>
                <a:gd name="connsiteX305" fmla="*/ 2209244 w 4004672"/>
                <a:gd name="connsiteY305" fmla="*/ 401614 h 2020169"/>
                <a:gd name="connsiteX306" fmla="*/ 2159186 w 4004672"/>
                <a:gd name="connsiteY306" fmla="*/ 391602 h 2020169"/>
                <a:gd name="connsiteX307" fmla="*/ 2132488 w 4004672"/>
                <a:gd name="connsiteY307" fmla="*/ 408288 h 2020169"/>
                <a:gd name="connsiteX308" fmla="*/ 2115802 w 4004672"/>
                <a:gd name="connsiteY308" fmla="*/ 421637 h 2020169"/>
                <a:gd name="connsiteX309" fmla="*/ 2115802 w 4004672"/>
                <a:gd name="connsiteY309" fmla="*/ 391602 h 2020169"/>
                <a:gd name="connsiteX310" fmla="*/ 2082430 w 4004672"/>
                <a:gd name="connsiteY310" fmla="*/ 388265 h 2020169"/>
                <a:gd name="connsiteX311" fmla="*/ 2045720 w 4004672"/>
                <a:gd name="connsiteY311" fmla="*/ 361567 h 2020169"/>
                <a:gd name="connsiteX312" fmla="*/ 2025697 w 4004672"/>
                <a:gd name="connsiteY312" fmla="*/ 391602 h 2020169"/>
                <a:gd name="connsiteX313" fmla="*/ 2055732 w 4004672"/>
                <a:gd name="connsiteY313" fmla="*/ 388265 h 2020169"/>
                <a:gd name="connsiteX314" fmla="*/ 2045720 w 4004672"/>
                <a:gd name="connsiteY314" fmla="*/ 414963 h 2020169"/>
                <a:gd name="connsiteX315" fmla="*/ 1988987 w 4004672"/>
                <a:gd name="connsiteY315" fmla="*/ 434986 h 2020169"/>
                <a:gd name="connsiteX316" fmla="*/ 1935592 w 4004672"/>
                <a:gd name="connsiteY316" fmla="*/ 444998 h 2020169"/>
                <a:gd name="connsiteX317" fmla="*/ 1995662 w 4004672"/>
                <a:gd name="connsiteY317" fmla="*/ 388265 h 2020169"/>
                <a:gd name="connsiteX318" fmla="*/ 2055732 w 4004672"/>
                <a:gd name="connsiteY318" fmla="*/ 318183 h 2020169"/>
                <a:gd name="connsiteX319" fmla="*/ 2055732 w 4004672"/>
                <a:gd name="connsiteY319" fmla="*/ 318183 h 2020169"/>
                <a:gd name="connsiteX320" fmla="*/ 2129860 w 4004672"/>
                <a:gd name="connsiteY320" fmla="*/ 248603 h 2020169"/>
                <a:gd name="connsiteX321" fmla="*/ 2127003 w 4004672"/>
                <a:gd name="connsiteY321" fmla="*/ 174309 h 2020169"/>
                <a:gd name="connsiteX322" fmla="*/ 2092713 w 4004672"/>
                <a:gd name="connsiteY322" fmla="*/ 105729 h 2020169"/>
                <a:gd name="connsiteX323" fmla="*/ 2018418 w 4004672"/>
                <a:gd name="connsiteY323" fmla="*/ 105729 h 2020169"/>
                <a:gd name="connsiteX324" fmla="*/ 1952696 w 4004672"/>
                <a:gd name="connsiteY324" fmla="*/ 137160 h 2020169"/>
                <a:gd name="connsiteX325" fmla="*/ 1961267 w 4004672"/>
                <a:gd name="connsiteY325" fmla="*/ 82869 h 2020169"/>
                <a:gd name="connsiteX326" fmla="*/ 1955552 w 4004672"/>
                <a:gd name="connsiteY326" fmla="*/ 65725 h 2020169"/>
                <a:gd name="connsiteX327" fmla="*/ 1895546 w 4004672"/>
                <a:gd name="connsiteY327" fmla="*/ 60008 h 2020169"/>
                <a:gd name="connsiteX328" fmla="*/ 1926978 w 4004672"/>
                <a:gd name="connsiteY328" fmla="*/ 31434 h 2020169"/>
                <a:gd name="connsiteX329" fmla="*/ 1909833 w 4004672"/>
                <a:gd name="connsiteY329" fmla="*/ 0 h 2020169"/>
                <a:gd name="connsiteX330" fmla="*/ 1877440 w 4004672"/>
                <a:gd name="connsiteY330" fmla="*/ 3067 h 2020169"/>
                <a:gd name="connsiteX331" fmla="*/ 1835474 w 4004672"/>
                <a:gd name="connsiteY331" fmla="*/ 41195 h 2020169"/>
                <a:gd name="connsiteX332" fmla="*/ 1818788 w 4004672"/>
                <a:gd name="connsiteY332" fmla="*/ 81242 h 2020169"/>
                <a:gd name="connsiteX333" fmla="*/ 1838813 w 4004672"/>
                <a:gd name="connsiteY333" fmla="*/ 134636 h 2020169"/>
                <a:gd name="connsiteX334" fmla="*/ 1782079 w 4004672"/>
                <a:gd name="connsiteY334" fmla="*/ 121287 h 2020169"/>
                <a:gd name="connsiteX335" fmla="*/ 1768731 w 4004672"/>
                <a:gd name="connsiteY335" fmla="*/ 168009 h 2020169"/>
                <a:gd name="connsiteX336" fmla="*/ 1705322 w 4004672"/>
                <a:gd name="connsiteY336" fmla="*/ 191369 h 2020169"/>
                <a:gd name="connsiteX337" fmla="*/ 1685300 w 4004672"/>
                <a:gd name="connsiteY337" fmla="*/ 164671 h 2020169"/>
                <a:gd name="connsiteX338" fmla="*/ 1615218 w 4004672"/>
                <a:gd name="connsiteY338" fmla="*/ 168009 h 2020169"/>
                <a:gd name="connsiteX339" fmla="*/ 1638579 w 4004672"/>
                <a:gd name="connsiteY339" fmla="*/ 198044 h 2020169"/>
                <a:gd name="connsiteX340" fmla="*/ 1528449 w 4004672"/>
                <a:gd name="connsiteY340" fmla="*/ 224740 h 2020169"/>
                <a:gd name="connsiteX341" fmla="*/ 1465043 w 4004672"/>
                <a:gd name="connsiteY341" fmla="*/ 308171 h 2020169"/>
                <a:gd name="connsiteX342" fmla="*/ 1448357 w 4004672"/>
                <a:gd name="connsiteY342" fmla="*/ 334869 h 2020169"/>
                <a:gd name="connsiteX343" fmla="*/ 1481729 w 4004672"/>
                <a:gd name="connsiteY343" fmla="*/ 368242 h 2020169"/>
                <a:gd name="connsiteX344" fmla="*/ 1481729 w 4004672"/>
                <a:gd name="connsiteY344" fmla="*/ 398277 h 2020169"/>
                <a:gd name="connsiteX345" fmla="*/ 1458368 w 4004672"/>
                <a:gd name="connsiteY345" fmla="*/ 401614 h 2020169"/>
                <a:gd name="connsiteX346" fmla="*/ 1458368 w 4004672"/>
                <a:gd name="connsiteY346" fmla="*/ 381590 h 2020169"/>
                <a:gd name="connsiteX347" fmla="*/ 1418322 w 4004672"/>
                <a:gd name="connsiteY347" fmla="*/ 391602 h 2020169"/>
                <a:gd name="connsiteX348" fmla="*/ 1368263 w 4004672"/>
                <a:gd name="connsiteY348" fmla="*/ 398277 h 2020169"/>
                <a:gd name="connsiteX349" fmla="*/ 1321542 w 4004672"/>
                <a:gd name="connsiteY349" fmla="*/ 404951 h 2020169"/>
                <a:gd name="connsiteX350" fmla="*/ 1318205 w 4004672"/>
                <a:gd name="connsiteY350" fmla="*/ 491719 h 2020169"/>
                <a:gd name="connsiteX351" fmla="*/ 1358252 w 4004672"/>
                <a:gd name="connsiteY351" fmla="*/ 515080 h 2020169"/>
                <a:gd name="connsiteX352" fmla="*/ 1374938 w 4004672"/>
                <a:gd name="connsiteY352" fmla="*/ 545115 h 2020169"/>
                <a:gd name="connsiteX353" fmla="*/ 1384949 w 4004672"/>
                <a:gd name="connsiteY353" fmla="*/ 568475 h 2020169"/>
                <a:gd name="connsiteX354" fmla="*/ 1394961 w 4004672"/>
                <a:gd name="connsiteY354" fmla="*/ 618534 h 2020169"/>
                <a:gd name="connsiteX355" fmla="*/ 1384949 w 4004672"/>
                <a:gd name="connsiteY355" fmla="*/ 648569 h 2020169"/>
                <a:gd name="connsiteX356" fmla="*/ 1358252 w 4004672"/>
                <a:gd name="connsiteY356" fmla="*/ 615196 h 2020169"/>
                <a:gd name="connsiteX357" fmla="*/ 1361589 w 4004672"/>
                <a:gd name="connsiteY357" fmla="*/ 585161 h 2020169"/>
                <a:gd name="connsiteX358" fmla="*/ 1351577 w 4004672"/>
                <a:gd name="connsiteY358" fmla="*/ 545115 h 2020169"/>
                <a:gd name="connsiteX359" fmla="*/ 1328217 w 4004672"/>
                <a:gd name="connsiteY359" fmla="*/ 551789 h 2020169"/>
                <a:gd name="connsiteX360" fmla="*/ 1281495 w 4004672"/>
                <a:gd name="connsiteY360" fmla="*/ 515080 h 2020169"/>
                <a:gd name="connsiteX361" fmla="*/ 1241449 w 4004672"/>
                <a:gd name="connsiteY361" fmla="*/ 511742 h 2020169"/>
                <a:gd name="connsiteX362" fmla="*/ 1241449 w 4004672"/>
                <a:gd name="connsiteY362" fmla="*/ 558463 h 2020169"/>
                <a:gd name="connsiteX363" fmla="*/ 1201402 w 4004672"/>
                <a:gd name="connsiteY363" fmla="*/ 538440 h 2020169"/>
                <a:gd name="connsiteX364" fmla="*/ 1228100 w 4004672"/>
                <a:gd name="connsiteY364" fmla="*/ 588498 h 2020169"/>
                <a:gd name="connsiteX365" fmla="*/ 1258135 w 4004672"/>
                <a:gd name="connsiteY365" fmla="*/ 598510 h 2020169"/>
                <a:gd name="connsiteX366" fmla="*/ 1258135 w 4004672"/>
                <a:gd name="connsiteY366" fmla="*/ 618534 h 2020169"/>
                <a:gd name="connsiteX367" fmla="*/ 1198065 w 4004672"/>
                <a:gd name="connsiteY367" fmla="*/ 595173 h 2020169"/>
                <a:gd name="connsiteX368" fmla="*/ 1181379 w 4004672"/>
                <a:gd name="connsiteY368" fmla="*/ 595173 h 2020169"/>
                <a:gd name="connsiteX369" fmla="*/ 1178041 w 4004672"/>
                <a:gd name="connsiteY369" fmla="*/ 551789 h 2020169"/>
                <a:gd name="connsiteX370" fmla="*/ 1171367 w 4004672"/>
                <a:gd name="connsiteY370" fmla="*/ 465021 h 2020169"/>
                <a:gd name="connsiteX371" fmla="*/ 1161355 w 4004672"/>
                <a:gd name="connsiteY371" fmla="*/ 535103 h 2020169"/>
                <a:gd name="connsiteX372" fmla="*/ 1137995 w 4004672"/>
                <a:gd name="connsiteY372" fmla="*/ 565138 h 2020169"/>
                <a:gd name="connsiteX373" fmla="*/ 1158018 w 4004672"/>
                <a:gd name="connsiteY373" fmla="*/ 611859 h 2020169"/>
                <a:gd name="connsiteX374" fmla="*/ 1158018 w 4004672"/>
                <a:gd name="connsiteY374" fmla="*/ 645231 h 2020169"/>
                <a:gd name="connsiteX375" fmla="*/ 1141332 w 4004672"/>
                <a:gd name="connsiteY375" fmla="*/ 695290 h 2020169"/>
                <a:gd name="connsiteX376" fmla="*/ 1154681 w 4004672"/>
                <a:gd name="connsiteY376" fmla="*/ 728662 h 2020169"/>
                <a:gd name="connsiteX377" fmla="*/ 1184716 w 4004672"/>
                <a:gd name="connsiteY377" fmla="*/ 735336 h 2020169"/>
                <a:gd name="connsiteX378" fmla="*/ 1221425 w 4004672"/>
                <a:gd name="connsiteY378" fmla="*/ 742011 h 2020169"/>
                <a:gd name="connsiteX379" fmla="*/ 1241449 w 4004672"/>
                <a:gd name="connsiteY379" fmla="*/ 765371 h 2020169"/>
                <a:gd name="connsiteX380" fmla="*/ 1258135 w 4004672"/>
                <a:gd name="connsiteY380" fmla="*/ 808755 h 2020169"/>
                <a:gd name="connsiteX381" fmla="*/ 1258135 w 4004672"/>
                <a:gd name="connsiteY381" fmla="*/ 808755 h 2020169"/>
                <a:gd name="connsiteX382" fmla="*/ 1254798 w 4004672"/>
                <a:gd name="connsiteY382" fmla="*/ 842128 h 2020169"/>
                <a:gd name="connsiteX383" fmla="*/ 1274821 w 4004672"/>
                <a:gd name="connsiteY383" fmla="*/ 862151 h 2020169"/>
                <a:gd name="connsiteX384" fmla="*/ 1244786 w 4004672"/>
                <a:gd name="connsiteY384" fmla="*/ 868826 h 2020169"/>
                <a:gd name="connsiteX385" fmla="*/ 1224763 w 4004672"/>
                <a:gd name="connsiteY385" fmla="*/ 828779 h 2020169"/>
                <a:gd name="connsiteX386" fmla="*/ 1224763 w 4004672"/>
                <a:gd name="connsiteY386" fmla="*/ 788732 h 2020169"/>
                <a:gd name="connsiteX387" fmla="*/ 1194727 w 4004672"/>
                <a:gd name="connsiteY387" fmla="*/ 752023 h 2020169"/>
                <a:gd name="connsiteX388" fmla="*/ 1164692 w 4004672"/>
                <a:gd name="connsiteY388" fmla="*/ 795407 h 2020169"/>
                <a:gd name="connsiteX389" fmla="*/ 1178041 w 4004672"/>
                <a:gd name="connsiteY389" fmla="*/ 838790 h 2020169"/>
                <a:gd name="connsiteX390" fmla="*/ 1137995 w 4004672"/>
                <a:gd name="connsiteY390" fmla="*/ 895523 h 2020169"/>
                <a:gd name="connsiteX391" fmla="*/ 1097948 w 4004672"/>
                <a:gd name="connsiteY391" fmla="*/ 952256 h 2020169"/>
                <a:gd name="connsiteX392" fmla="*/ 1007843 w 4004672"/>
                <a:gd name="connsiteY392" fmla="*/ 915547 h 2020169"/>
                <a:gd name="connsiteX393" fmla="*/ 1074587 w 4004672"/>
                <a:gd name="connsiteY393" fmla="*/ 912209 h 2020169"/>
                <a:gd name="connsiteX394" fmla="*/ 1107960 w 4004672"/>
                <a:gd name="connsiteY394" fmla="*/ 848802 h 2020169"/>
                <a:gd name="connsiteX395" fmla="*/ 1121309 w 4004672"/>
                <a:gd name="connsiteY395" fmla="*/ 805418 h 2020169"/>
                <a:gd name="connsiteX396" fmla="*/ 1127983 w 4004672"/>
                <a:gd name="connsiteY396" fmla="*/ 772046 h 2020169"/>
                <a:gd name="connsiteX397" fmla="*/ 1117971 w 4004672"/>
                <a:gd name="connsiteY397" fmla="*/ 755360 h 2020169"/>
                <a:gd name="connsiteX398" fmla="*/ 1114634 w 4004672"/>
                <a:gd name="connsiteY398" fmla="*/ 705301 h 2020169"/>
                <a:gd name="connsiteX399" fmla="*/ 1104622 w 4004672"/>
                <a:gd name="connsiteY399" fmla="*/ 625208 h 2020169"/>
                <a:gd name="connsiteX400" fmla="*/ 1101285 w 4004672"/>
                <a:gd name="connsiteY400" fmla="*/ 565138 h 2020169"/>
                <a:gd name="connsiteX401" fmla="*/ 1124646 w 4004672"/>
                <a:gd name="connsiteY401" fmla="*/ 471696 h 2020169"/>
                <a:gd name="connsiteX402" fmla="*/ 1031203 w 4004672"/>
                <a:gd name="connsiteY402" fmla="*/ 461684 h 2020169"/>
                <a:gd name="connsiteX403" fmla="*/ 1014517 w 4004672"/>
                <a:gd name="connsiteY403" fmla="*/ 518417 h 2020169"/>
                <a:gd name="connsiteX404" fmla="*/ 1024529 w 4004672"/>
                <a:gd name="connsiteY404" fmla="*/ 565138 h 2020169"/>
                <a:gd name="connsiteX405" fmla="*/ 981145 w 4004672"/>
                <a:gd name="connsiteY405" fmla="*/ 618534 h 2020169"/>
                <a:gd name="connsiteX406" fmla="*/ 991157 w 4004672"/>
                <a:gd name="connsiteY406" fmla="*/ 655243 h 2020169"/>
                <a:gd name="connsiteX407" fmla="*/ 981145 w 4004672"/>
                <a:gd name="connsiteY407" fmla="*/ 701964 h 2020169"/>
                <a:gd name="connsiteX408" fmla="*/ 1001168 w 4004672"/>
                <a:gd name="connsiteY408" fmla="*/ 725325 h 2020169"/>
                <a:gd name="connsiteX409" fmla="*/ 1017854 w 4004672"/>
                <a:gd name="connsiteY409" fmla="*/ 772046 h 2020169"/>
                <a:gd name="connsiteX410" fmla="*/ 1047890 w 4004672"/>
                <a:gd name="connsiteY410" fmla="*/ 758697 h 2020169"/>
                <a:gd name="connsiteX411" fmla="*/ 1014517 w 4004672"/>
                <a:gd name="connsiteY411" fmla="*/ 812093 h 2020169"/>
                <a:gd name="connsiteX412" fmla="*/ 957784 w 4004672"/>
                <a:gd name="connsiteY412" fmla="*/ 758697 h 2020169"/>
                <a:gd name="connsiteX413" fmla="*/ 884365 w 4004672"/>
                <a:gd name="connsiteY413" fmla="*/ 721988 h 2020169"/>
                <a:gd name="connsiteX414" fmla="*/ 824295 w 4004672"/>
                <a:gd name="connsiteY414" fmla="*/ 698627 h 2020169"/>
                <a:gd name="connsiteX415" fmla="*/ 810946 w 4004672"/>
                <a:gd name="connsiteY415" fmla="*/ 735336 h 2020169"/>
                <a:gd name="connsiteX416" fmla="*/ 827633 w 4004672"/>
                <a:gd name="connsiteY416" fmla="*/ 772046 h 2020169"/>
                <a:gd name="connsiteX417" fmla="*/ 814284 w 4004672"/>
                <a:gd name="connsiteY417" fmla="*/ 795407 h 2020169"/>
                <a:gd name="connsiteX418" fmla="*/ 800935 w 4004672"/>
                <a:gd name="connsiteY418" fmla="*/ 812093 h 2020169"/>
                <a:gd name="connsiteX419" fmla="*/ 770900 w 4004672"/>
                <a:gd name="connsiteY419" fmla="*/ 755360 h 2020169"/>
                <a:gd name="connsiteX420" fmla="*/ 744202 w 4004672"/>
                <a:gd name="connsiteY420" fmla="*/ 792069 h 2020169"/>
                <a:gd name="connsiteX421" fmla="*/ 707492 w 4004672"/>
                <a:gd name="connsiteY421" fmla="*/ 785395 h 2020169"/>
                <a:gd name="connsiteX422" fmla="*/ 654097 w 4004672"/>
                <a:gd name="connsiteY422" fmla="*/ 822104 h 2020169"/>
                <a:gd name="connsiteX423" fmla="*/ 644085 w 4004672"/>
                <a:gd name="connsiteY423" fmla="*/ 798744 h 2020169"/>
                <a:gd name="connsiteX424" fmla="*/ 654097 w 4004672"/>
                <a:gd name="connsiteY424" fmla="*/ 762034 h 2020169"/>
                <a:gd name="connsiteX425" fmla="*/ 614050 w 4004672"/>
                <a:gd name="connsiteY425" fmla="*/ 798744 h 2020169"/>
                <a:gd name="connsiteX426" fmla="*/ 594027 w 4004672"/>
                <a:gd name="connsiteY426" fmla="*/ 798744 h 2020169"/>
                <a:gd name="connsiteX427" fmla="*/ 533957 w 4004672"/>
                <a:gd name="connsiteY427" fmla="*/ 832116 h 2020169"/>
                <a:gd name="connsiteX428" fmla="*/ 510596 w 4004672"/>
                <a:gd name="connsiteY428" fmla="*/ 855477 h 2020169"/>
                <a:gd name="connsiteX429" fmla="*/ 500584 w 4004672"/>
                <a:gd name="connsiteY429" fmla="*/ 902198 h 2020169"/>
                <a:gd name="connsiteX430" fmla="*/ 450526 w 4004672"/>
                <a:gd name="connsiteY430" fmla="*/ 888849 h 2020169"/>
                <a:gd name="connsiteX431" fmla="*/ 433840 w 4004672"/>
                <a:gd name="connsiteY431" fmla="*/ 852139 h 2020169"/>
                <a:gd name="connsiteX432" fmla="*/ 467212 w 4004672"/>
                <a:gd name="connsiteY432" fmla="*/ 822104 h 2020169"/>
                <a:gd name="connsiteX433" fmla="*/ 453863 w 4004672"/>
                <a:gd name="connsiteY433" fmla="*/ 798744 h 2020169"/>
                <a:gd name="connsiteX434" fmla="*/ 390456 w 4004672"/>
                <a:gd name="connsiteY434" fmla="*/ 768709 h 2020169"/>
                <a:gd name="connsiteX435" fmla="*/ 417154 w 4004672"/>
                <a:gd name="connsiteY435" fmla="*/ 818767 h 2020169"/>
                <a:gd name="connsiteX436" fmla="*/ 407142 w 4004672"/>
                <a:gd name="connsiteY436" fmla="*/ 862151 h 2020169"/>
                <a:gd name="connsiteX437" fmla="*/ 413817 w 4004672"/>
                <a:gd name="connsiteY437" fmla="*/ 898861 h 2020169"/>
                <a:gd name="connsiteX438" fmla="*/ 427165 w 4004672"/>
                <a:gd name="connsiteY438" fmla="*/ 922221 h 2020169"/>
                <a:gd name="connsiteX439" fmla="*/ 413817 w 4004672"/>
                <a:gd name="connsiteY439" fmla="*/ 952256 h 2020169"/>
                <a:gd name="connsiteX440" fmla="*/ 390456 w 4004672"/>
                <a:gd name="connsiteY440" fmla="*/ 928896 h 2020169"/>
                <a:gd name="connsiteX441" fmla="*/ 360421 w 4004672"/>
                <a:gd name="connsiteY441" fmla="*/ 925558 h 2020169"/>
                <a:gd name="connsiteX442" fmla="*/ 333723 w 4004672"/>
                <a:gd name="connsiteY442" fmla="*/ 965605 h 2020169"/>
                <a:gd name="connsiteX443" fmla="*/ 307025 w 4004672"/>
                <a:gd name="connsiteY443" fmla="*/ 985628 h 2020169"/>
                <a:gd name="connsiteX444" fmla="*/ 320374 w 4004672"/>
                <a:gd name="connsiteY444" fmla="*/ 1012326 h 2020169"/>
                <a:gd name="connsiteX445" fmla="*/ 303688 w 4004672"/>
                <a:gd name="connsiteY445" fmla="*/ 1035687 h 2020169"/>
                <a:gd name="connsiteX446" fmla="*/ 233606 w 4004672"/>
                <a:gd name="connsiteY446" fmla="*/ 998977 h 2020169"/>
                <a:gd name="connsiteX447" fmla="*/ 243618 w 4004672"/>
                <a:gd name="connsiteY447" fmla="*/ 1049036 h 2020169"/>
                <a:gd name="connsiteX448" fmla="*/ 263641 w 4004672"/>
                <a:gd name="connsiteY448" fmla="*/ 1069059 h 2020169"/>
                <a:gd name="connsiteX449" fmla="*/ 250292 w 4004672"/>
                <a:gd name="connsiteY449" fmla="*/ 1082408 h 2020169"/>
                <a:gd name="connsiteX450" fmla="*/ 193560 w 4004672"/>
                <a:gd name="connsiteY450" fmla="*/ 1045698 h 2020169"/>
                <a:gd name="connsiteX451" fmla="*/ 170199 w 4004672"/>
                <a:gd name="connsiteY451" fmla="*/ 1005652 h 2020169"/>
                <a:gd name="connsiteX452" fmla="*/ 170199 w 4004672"/>
                <a:gd name="connsiteY452" fmla="*/ 958931 h 2020169"/>
                <a:gd name="connsiteX453" fmla="*/ 133490 w 4004672"/>
                <a:gd name="connsiteY453" fmla="*/ 882174 h 2020169"/>
                <a:gd name="connsiteX454" fmla="*/ 196897 w 4004672"/>
                <a:gd name="connsiteY454" fmla="*/ 912209 h 2020169"/>
                <a:gd name="connsiteX455" fmla="*/ 256967 w 4004672"/>
                <a:gd name="connsiteY455" fmla="*/ 942244 h 2020169"/>
                <a:gd name="connsiteX456" fmla="*/ 293676 w 4004672"/>
                <a:gd name="connsiteY456" fmla="*/ 945582 h 2020169"/>
                <a:gd name="connsiteX457" fmla="*/ 327049 w 4004672"/>
                <a:gd name="connsiteY457" fmla="*/ 915547 h 2020169"/>
                <a:gd name="connsiteX458" fmla="*/ 343735 w 4004672"/>
                <a:gd name="connsiteY458" fmla="*/ 878837 h 2020169"/>
                <a:gd name="connsiteX459" fmla="*/ 333723 w 4004672"/>
                <a:gd name="connsiteY459" fmla="*/ 828779 h 2020169"/>
                <a:gd name="connsiteX460" fmla="*/ 290339 w 4004672"/>
                <a:gd name="connsiteY460" fmla="*/ 808755 h 2020169"/>
                <a:gd name="connsiteX461" fmla="*/ 236944 w 4004672"/>
                <a:gd name="connsiteY461" fmla="*/ 762034 h 2020169"/>
                <a:gd name="connsiteX462" fmla="*/ 133490 w 4004672"/>
                <a:gd name="connsiteY462" fmla="*/ 705301 h 2020169"/>
                <a:gd name="connsiteX0" fmla="*/ 133490 w 4004672"/>
                <a:gd name="connsiteY0" fmla="*/ 705301 h 2020169"/>
                <a:gd name="connsiteX1" fmla="*/ 46722 w 4004672"/>
                <a:gd name="connsiteY1" fmla="*/ 735336 h 2020169"/>
                <a:gd name="connsiteX2" fmla="*/ 33373 w 4004672"/>
                <a:gd name="connsiteY2" fmla="*/ 765371 h 2020169"/>
                <a:gd name="connsiteX3" fmla="*/ 43384 w 4004672"/>
                <a:gd name="connsiteY3" fmla="*/ 795407 h 2020169"/>
                <a:gd name="connsiteX4" fmla="*/ 60071 w 4004672"/>
                <a:gd name="connsiteY4" fmla="*/ 822104 h 2020169"/>
                <a:gd name="connsiteX5" fmla="*/ 73419 w 4004672"/>
                <a:gd name="connsiteY5" fmla="*/ 852139 h 2020169"/>
                <a:gd name="connsiteX6" fmla="*/ 56733 w 4004672"/>
                <a:gd name="connsiteY6" fmla="*/ 875500 h 2020169"/>
                <a:gd name="connsiteX7" fmla="*/ 76757 w 4004672"/>
                <a:gd name="connsiteY7" fmla="*/ 955593 h 2020169"/>
                <a:gd name="connsiteX8" fmla="*/ 66745 w 4004672"/>
                <a:gd name="connsiteY8" fmla="*/ 972280 h 2020169"/>
                <a:gd name="connsiteX9" fmla="*/ 70082 w 4004672"/>
                <a:gd name="connsiteY9" fmla="*/ 998977 h 2020169"/>
                <a:gd name="connsiteX10" fmla="*/ 70082 w 4004672"/>
                <a:gd name="connsiteY10" fmla="*/ 1039024 h 2020169"/>
                <a:gd name="connsiteX11" fmla="*/ 80094 w 4004672"/>
                <a:gd name="connsiteY11" fmla="*/ 1059047 h 2020169"/>
                <a:gd name="connsiteX12" fmla="*/ 76757 w 4004672"/>
                <a:gd name="connsiteY12" fmla="*/ 1082408 h 2020169"/>
                <a:gd name="connsiteX13" fmla="*/ 106792 w 4004672"/>
                <a:gd name="connsiteY13" fmla="*/ 1115780 h 2020169"/>
                <a:gd name="connsiteX14" fmla="*/ 93729 w 4004672"/>
                <a:gd name="connsiteY14" fmla="*/ 1145815 h 2020169"/>
                <a:gd name="connsiteX15" fmla="*/ 13349 w 4004672"/>
                <a:gd name="connsiteY15" fmla="*/ 1235920 h 2020169"/>
                <a:gd name="connsiteX16" fmla="*/ 33373 w 4004672"/>
                <a:gd name="connsiteY16" fmla="*/ 1269293 h 2020169"/>
                <a:gd name="connsiteX17" fmla="*/ 33373 w 4004672"/>
                <a:gd name="connsiteY17" fmla="*/ 1269293 h 2020169"/>
                <a:gd name="connsiteX18" fmla="*/ 16687 w 4004672"/>
                <a:gd name="connsiteY18" fmla="*/ 1299328 h 2020169"/>
                <a:gd name="connsiteX19" fmla="*/ 3338 w 4004672"/>
                <a:gd name="connsiteY19" fmla="*/ 1329363 h 2020169"/>
                <a:gd name="connsiteX20" fmla="*/ 0 w 4004672"/>
                <a:gd name="connsiteY20" fmla="*/ 1389433 h 2020169"/>
                <a:gd name="connsiteX21" fmla="*/ 16687 w 4004672"/>
                <a:gd name="connsiteY21" fmla="*/ 1432817 h 2020169"/>
                <a:gd name="connsiteX22" fmla="*/ 20024 w 4004672"/>
                <a:gd name="connsiteY22" fmla="*/ 1466189 h 2020169"/>
                <a:gd name="connsiteX23" fmla="*/ 56733 w 4004672"/>
                <a:gd name="connsiteY23" fmla="*/ 1476201 h 2020169"/>
                <a:gd name="connsiteX24" fmla="*/ 116803 w 4004672"/>
                <a:gd name="connsiteY24" fmla="*/ 1562969 h 2020169"/>
                <a:gd name="connsiteX25" fmla="*/ 96780 w 4004672"/>
                <a:gd name="connsiteY25" fmla="*/ 1586329 h 2020169"/>
                <a:gd name="connsiteX26" fmla="*/ 93443 w 4004672"/>
                <a:gd name="connsiteY26" fmla="*/ 1616364 h 2020169"/>
                <a:gd name="connsiteX27" fmla="*/ 120141 w 4004672"/>
                <a:gd name="connsiteY27" fmla="*/ 1619701 h 2020169"/>
                <a:gd name="connsiteX28" fmla="*/ 160187 w 4004672"/>
                <a:gd name="connsiteY28" fmla="*/ 1633050 h 2020169"/>
                <a:gd name="connsiteX29" fmla="*/ 186885 w 4004672"/>
                <a:gd name="connsiteY29" fmla="*/ 1646399 h 2020169"/>
                <a:gd name="connsiteX30" fmla="*/ 213583 w 4004672"/>
                <a:gd name="connsiteY30" fmla="*/ 1676434 h 2020169"/>
                <a:gd name="connsiteX31" fmla="*/ 243618 w 4004672"/>
                <a:gd name="connsiteY31" fmla="*/ 1679771 h 2020169"/>
                <a:gd name="connsiteX32" fmla="*/ 287002 w 4004672"/>
                <a:gd name="connsiteY32" fmla="*/ 1709807 h 2020169"/>
                <a:gd name="connsiteX33" fmla="*/ 310363 w 4004672"/>
                <a:gd name="connsiteY33" fmla="*/ 1719818 h 2020169"/>
                <a:gd name="connsiteX34" fmla="*/ 310363 w 4004672"/>
                <a:gd name="connsiteY34" fmla="*/ 1756528 h 2020169"/>
                <a:gd name="connsiteX35" fmla="*/ 270316 w 4004672"/>
                <a:gd name="connsiteY35" fmla="*/ 1796574 h 2020169"/>
                <a:gd name="connsiteX36" fmla="*/ 280327 w 4004672"/>
                <a:gd name="connsiteY36" fmla="*/ 1819935 h 2020169"/>
                <a:gd name="connsiteX37" fmla="*/ 273653 w 4004672"/>
                <a:gd name="connsiteY37" fmla="*/ 1839958 h 2020169"/>
                <a:gd name="connsiteX38" fmla="*/ 266979 w 4004672"/>
                <a:gd name="connsiteY38" fmla="*/ 1856644 h 2020169"/>
                <a:gd name="connsiteX39" fmla="*/ 240281 w 4004672"/>
                <a:gd name="connsiteY39" fmla="*/ 1896691 h 2020169"/>
                <a:gd name="connsiteX40" fmla="*/ 307025 w 4004672"/>
                <a:gd name="connsiteY40" fmla="*/ 1933401 h 2020169"/>
                <a:gd name="connsiteX41" fmla="*/ 337060 w 4004672"/>
                <a:gd name="connsiteY41" fmla="*/ 1940075 h 2020169"/>
                <a:gd name="connsiteX42" fmla="*/ 360421 w 4004672"/>
                <a:gd name="connsiteY42" fmla="*/ 1946750 h 2020169"/>
                <a:gd name="connsiteX43" fmla="*/ 380444 w 4004672"/>
                <a:gd name="connsiteY43" fmla="*/ 1953424 h 2020169"/>
                <a:gd name="connsiteX44" fmla="*/ 407142 w 4004672"/>
                <a:gd name="connsiteY44" fmla="*/ 1973447 h 2020169"/>
                <a:gd name="connsiteX45" fmla="*/ 437177 w 4004672"/>
                <a:gd name="connsiteY45" fmla="*/ 1970110 h 2020169"/>
                <a:gd name="connsiteX46" fmla="*/ 507259 w 4004672"/>
                <a:gd name="connsiteY46" fmla="*/ 2020169 h 2020169"/>
                <a:gd name="connsiteX47" fmla="*/ 517271 w 4004672"/>
                <a:gd name="connsiteY47" fmla="*/ 2006820 h 2020169"/>
                <a:gd name="connsiteX48" fmla="*/ 507259 w 4004672"/>
                <a:gd name="connsiteY48" fmla="*/ 1966773 h 2020169"/>
                <a:gd name="connsiteX49" fmla="*/ 500584 w 4004672"/>
                <a:gd name="connsiteY49" fmla="*/ 1933401 h 2020169"/>
                <a:gd name="connsiteX50" fmla="*/ 483898 w 4004672"/>
                <a:gd name="connsiteY50" fmla="*/ 1890017 h 2020169"/>
                <a:gd name="connsiteX51" fmla="*/ 513933 w 4004672"/>
                <a:gd name="connsiteY51" fmla="*/ 1869993 h 2020169"/>
                <a:gd name="connsiteX52" fmla="*/ 547306 w 4004672"/>
                <a:gd name="connsiteY52" fmla="*/ 1846633 h 2020169"/>
                <a:gd name="connsiteX53" fmla="*/ 527282 w 4004672"/>
                <a:gd name="connsiteY53" fmla="*/ 1829947 h 2020169"/>
                <a:gd name="connsiteX54" fmla="*/ 517271 w 4004672"/>
                <a:gd name="connsiteY54" fmla="*/ 1796574 h 2020169"/>
                <a:gd name="connsiteX55" fmla="*/ 480561 w 4004672"/>
                <a:gd name="connsiteY55" fmla="*/ 1779888 h 2020169"/>
                <a:gd name="connsiteX56" fmla="*/ 470549 w 4004672"/>
                <a:gd name="connsiteY56" fmla="*/ 1759865 h 2020169"/>
                <a:gd name="connsiteX57" fmla="*/ 480561 w 4004672"/>
                <a:gd name="connsiteY57" fmla="*/ 1729830 h 2020169"/>
                <a:gd name="connsiteX58" fmla="*/ 490573 w 4004672"/>
                <a:gd name="connsiteY58" fmla="*/ 1689783 h 2020169"/>
                <a:gd name="connsiteX59" fmla="*/ 513933 w 4004672"/>
                <a:gd name="connsiteY59" fmla="*/ 1709807 h 2020169"/>
                <a:gd name="connsiteX60" fmla="*/ 520608 w 4004672"/>
                <a:gd name="connsiteY60" fmla="*/ 1693120 h 2020169"/>
                <a:gd name="connsiteX61" fmla="*/ 543968 w 4004672"/>
                <a:gd name="connsiteY61" fmla="*/ 1656411 h 2020169"/>
                <a:gd name="connsiteX62" fmla="*/ 574003 w 4004672"/>
                <a:gd name="connsiteY62" fmla="*/ 1639725 h 2020169"/>
                <a:gd name="connsiteX63" fmla="*/ 590690 w 4004672"/>
                <a:gd name="connsiteY63" fmla="*/ 1653074 h 2020169"/>
                <a:gd name="connsiteX64" fmla="*/ 610713 w 4004672"/>
                <a:gd name="connsiteY64" fmla="*/ 1626376 h 2020169"/>
                <a:gd name="connsiteX65" fmla="*/ 630736 w 4004672"/>
                <a:gd name="connsiteY65" fmla="*/ 1653074 h 2020169"/>
                <a:gd name="connsiteX66" fmla="*/ 657434 w 4004672"/>
                <a:gd name="connsiteY66" fmla="*/ 1676434 h 2020169"/>
                <a:gd name="connsiteX67" fmla="*/ 674120 w 4004672"/>
                <a:gd name="connsiteY67" fmla="*/ 1683109 h 2020169"/>
                <a:gd name="connsiteX68" fmla="*/ 697481 w 4004672"/>
                <a:gd name="connsiteY68" fmla="*/ 1683109 h 2020169"/>
                <a:gd name="connsiteX69" fmla="*/ 717504 w 4004672"/>
                <a:gd name="connsiteY69" fmla="*/ 1669760 h 2020169"/>
                <a:gd name="connsiteX70" fmla="*/ 744202 w 4004672"/>
                <a:gd name="connsiteY70" fmla="*/ 1669760 h 2020169"/>
                <a:gd name="connsiteX71" fmla="*/ 760888 w 4004672"/>
                <a:gd name="connsiteY71" fmla="*/ 1666423 h 2020169"/>
                <a:gd name="connsiteX72" fmla="*/ 790923 w 4004672"/>
                <a:gd name="connsiteY72" fmla="*/ 1699795 h 2020169"/>
                <a:gd name="connsiteX73" fmla="*/ 797598 w 4004672"/>
                <a:gd name="connsiteY73" fmla="*/ 1673097 h 2020169"/>
                <a:gd name="connsiteX74" fmla="*/ 817621 w 4004672"/>
                <a:gd name="connsiteY74" fmla="*/ 1689783 h 2020169"/>
                <a:gd name="connsiteX75" fmla="*/ 837644 w 4004672"/>
                <a:gd name="connsiteY75" fmla="*/ 1666423 h 2020169"/>
                <a:gd name="connsiteX76" fmla="*/ 827633 w 4004672"/>
                <a:gd name="connsiteY76" fmla="*/ 1646399 h 2020169"/>
                <a:gd name="connsiteX77" fmla="*/ 810946 w 4004672"/>
                <a:gd name="connsiteY77" fmla="*/ 1633050 h 2020169"/>
                <a:gd name="connsiteX78" fmla="*/ 810946 w 4004672"/>
                <a:gd name="connsiteY78" fmla="*/ 1606353 h 2020169"/>
                <a:gd name="connsiteX79" fmla="*/ 810946 w 4004672"/>
                <a:gd name="connsiteY79" fmla="*/ 1593004 h 2020169"/>
                <a:gd name="connsiteX80" fmla="*/ 830970 w 4004672"/>
                <a:gd name="connsiteY80" fmla="*/ 1589666 h 2020169"/>
                <a:gd name="connsiteX81" fmla="*/ 840981 w 4004672"/>
                <a:gd name="connsiteY81" fmla="*/ 1586329 h 2020169"/>
                <a:gd name="connsiteX82" fmla="*/ 820958 w 4004672"/>
                <a:gd name="connsiteY82" fmla="*/ 1549620 h 2020169"/>
                <a:gd name="connsiteX83" fmla="*/ 854330 w 4004672"/>
                <a:gd name="connsiteY83" fmla="*/ 1542945 h 2020169"/>
                <a:gd name="connsiteX84" fmla="*/ 891040 w 4004672"/>
                <a:gd name="connsiteY84" fmla="*/ 1549620 h 2020169"/>
                <a:gd name="connsiteX85" fmla="*/ 964459 w 4004672"/>
                <a:gd name="connsiteY85" fmla="*/ 1506236 h 2020169"/>
                <a:gd name="connsiteX86" fmla="*/ 1001168 w 4004672"/>
                <a:gd name="connsiteY86" fmla="*/ 1506236 h 2020169"/>
                <a:gd name="connsiteX87" fmla="*/ 1027866 w 4004672"/>
                <a:gd name="connsiteY87" fmla="*/ 1482875 h 2020169"/>
                <a:gd name="connsiteX88" fmla="*/ 1047890 w 4004672"/>
                <a:gd name="connsiteY88" fmla="*/ 1492887 h 2020169"/>
                <a:gd name="connsiteX89" fmla="*/ 1067913 w 4004672"/>
                <a:gd name="connsiteY89" fmla="*/ 1502898 h 2020169"/>
                <a:gd name="connsiteX90" fmla="*/ 1087936 w 4004672"/>
                <a:gd name="connsiteY90" fmla="*/ 1529596 h 2020169"/>
                <a:gd name="connsiteX91" fmla="*/ 1074587 w 4004672"/>
                <a:gd name="connsiteY91" fmla="*/ 1542945 h 2020169"/>
                <a:gd name="connsiteX92" fmla="*/ 1104622 w 4004672"/>
                <a:gd name="connsiteY92" fmla="*/ 1542945 h 2020169"/>
                <a:gd name="connsiteX93" fmla="*/ 1107960 w 4004672"/>
                <a:gd name="connsiteY93" fmla="*/ 1559631 h 2020169"/>
                <a:gd name="connsiteX94" fmla="*/ 1121309 w 4004672"/>
                <a:gd name="connsiteY94" fmla="*/ 1542945 h 2020169"/>
                <a:gd name="connsiteX95" fmla="*/ 1134657 w 4004672"/>
                <a:gd name="connsiteY95" fmla="*/ 1556294 h 2020169"/>
                <a:gd name="connsiteX96" fmla="*/ 1134657 w 4004672"/>
                <a:gd name="connsiteY96" fmla="*/ 1576317 h 2020169"/>
                <a:gd name="connsiteX97" fmla="*/ 1148006 w 4004672"/>
                <a:gd name="connsiteY97" fmla="*/ 1572980 h 2020169"/>
                <a:gd name="connsiteX98" fmla="*/ 1208076 w 4004672"/>
                <a:gd name="connsiteY98" fmla="*/ 1526259 h 2020169"/>
                <a:gd name="connsiteX99" fmla="*/ 1211414 w 4004672"/>
                <a:gd name="connsiteY99" fmla="*/ 1546282 h 2020169"/>
                <a:gd name="connsiteX100" fmla="*/ 1244786 w 4004672"/>
                <a:gd name="connsiteY100" fmla="*/ 1566306 h 2020169"/>
                <a:gd name="connsiteX101" fmla="*/ 1264809 w 4004672"/>
                <a:gd name="connsiteY101" fmla="*/ 1596341 h 2020169"/>
                <a:gd name="connsiteX102" fmla="*/ 1298181 w 4004672"/>
                <a:gd name="connsiteY102" fmla="*/ 1703132 h 2020169"/>
                <a:gd name="connsiteX103" fmla="*/ 1308193 w 4004672"/>
                <a:gd name="connsiteY103" fmla="*/ 1659748 h 2020169"/>
                <a:gd name="connsiteX104" fmla="*/ 1344903 w 4004672"/>
                <a:gd name="connsiteY104" fmla="*/ 1679771 h 2020169"/>
                <a:gd name="connsiteX105" fmla="*/ 1388287 w 4004672"/>
                <a:gd name="connsiteY105" fmla="*/ 1679771 h 2020169"/>
                <a:gd name="connsiteX106" fmla="*/ 1394961 w 4004672"/>
                <a:gd name="connsiteY106" fmla="*/ 1703132 h 2020169"/>
                <a:gd name="connsiteX107" fmla="*/ 1435008 w 4004672"/>
                <a:gd name="connsiteY107" fmla="*/ 1726493 h 2020169"/>
                <a:gd name="connsiteX108" fmla="*/ 1465043 w 4004672"/>
                <a:gd name="connsiteY108" fmla="*/ 1726493 h 2020169"/>
                <a:gd name="connsiteX109" fmla="*/ 1491741 w 4004672"/>
                <a:gd name="connsiteY109" fmla="*/ 1739842 h 2020169"/>
                <a:gd name="connsiteX110" fmla="*/ 1535125 w 4004672"/>
                <a:gd name="connsiteY110" fmla="*/ 1696458 h 2020169"/>
                <a:gd name="connsiteX111" fmla="*/ 1571834 w 4004672"/>
                <a:gd name="connsiteY111" fmla="*/ 1676434 h 2020169"/>
                <a:gd name="connsiteX112" fmla="*/ 1608544 w 4004672"/>
                <a:gd name="connsiteY112" fmla="*/ 1679771 h 2020169"/>
                <a:gd name="connsiteX113" fmla="*/ 1655265 w 4004672"/>
                <a:gd name="connsiteY113" fmla="*/ 1693120 h 2020169"/>
                <a:gd name="connsiteX114" fmla="*/ 1681963 w 4004672"/>
                <a:gd name="connsiteY114" fmla="*/ 1709807 h 2020169"/>
                <a:gd name="connsiteX115" fmla="*/ 1735358 w 4004672"/>
                <a:gd name="connsiteY115" fmla="*/ 1703132 h 2020169"/>
                <a:gd name="connsiteX116" fmla="*/ 1745370 w 4004672"/>
                <a:gd name="connsiteY116" fmla="*/ 1683109 h 2020169"/>
                <a:gd name="connsiteX117" fmla="*/ 1738695 w 4004672"/>
                <a:gd name="connsiteY117" fmla="*/ 1663085 h 2020169"/>
                <a:gd name="connsiteX118" fmla="*/ 1765393 w 4004672"/>
                <a:gd name="connsiteY118" fmla="*/ 1636388 h 2020169"/>
                <a:gd name="connsiteX119" fmla="*/ 1778742 w 4004672"/>
                <a:gd name="connsiteY119" fmla="*/ 1633050 h 2020169"/>
                <a:gd name="connsiteX120" fmla="*/ 1812114 w 4004672"/>
                <a:gd name="connsiteY120" fmla="*/ 1649736 h 2020169"/>
                <a:gd name="connsiteX121" fmla="*/ 1852161 w 4004672"/>
                <a:gd name="connsiteY121" fmla="*/ 1663085 h 2020169"/>
                <a:gd name="connsiteX122" fmla="*/ 1858836 w 4004672"/>
                <a:gd name="connsiteY122" fmla="*/ 1689783 h 2020169"/>
                <a:gd name="connsiteX123" fmla="*/ 1872184 w 4004672"/>
                <a:gd name="connsiteY123" fmla="*/ 1696458 h 2020169"/>
                <a:gd name="connsiteX124" fmla="*/ 1902219 w 4004672"/>
                <a:gd name="connsiteY124" fmla="*/ 1699795 h 2020169"/>
                <a:gd name="connsiteX125" fmla="*/ 1932254 w 4004672"/>
                <a:gd name="connsiteY125" fmla="*/ 1683109 h 2020169"/>
                <a:gd name="connsiteX126" fmla="*/ 1962290 w 4004672"/>
                <a:gd name="connsiteY126" fmla="*/ 1696458 h 2020169"/>
                <a:gd name="connsiteX127" fmla="*/ 1985650 w 4004672"/>
                <a:gd name="connsiteY127" fmla="*/ 1709807 h 2020169"/>
                <a:gd name="connsiteX128" fmla="*/ 1995662 w 4004672"/>
                <a:gd name="connsiteY128" fmla="*/ 1719818 h 2020169"/>
                <a:gd name="connsiteX129" fmla="*/ 2032371 w 4004672"/>
                <a:gd name="connsiteY129" fmla="*/ 1739842 h 2020169"/>
                <a:gd name="connsiteX130" fmla="*/ 2069081 w 4004672"/>
                <a:gd name="connsiteY130" fmla="*/ 1736504 h 2020169"/>
                <a:gd name="connsiteX131" fmla="*/ 2142500 w 4004672"/>
                <a:gd name="connsiteY131" fmla="*/ 1693120 h 2020169"/>
                <a:gd name="connsiteX132" fmla="*/ 2195895 w 4004672"/>
                <a:gd name="connsiteY132" fmla="*/ 1706469 h 2020169"/>
                <a:gd name="connsiteX133" fmla="*/ 2225930 w 4004672"/>
                <a:gd name="connsiteY133" fmla="*/ 1716481 h 2020169"/>
                <a:gd name="connsiteX134" fmla="*/ 2259303 w 4004672"/>
                <a:gd name="connsiteY134" fmla="*/ 1703132 h 2020169"/>
                <a:gd name="connsiteX135" fmla="*/ 2262640 w 4004672"/>
                <a:gd name="connsiteY135" fmla="*/ 1676434 h 2020169"/>
                <a:gd name="connsiteX136" fmla="*/ 2282663 w 4004672"/>
                <a:gd name="connsiteY136" fmla="*/ 1646399 h 2020169"/>
                <a:gd name="connsiteX137" fmla="*/ 2299349 w 4004672"/>
                <a:gd name="connsiteY137" fmla="*/ 1593004 h 2020169"/>
                <a:gd name="connsiteX138" fmla="*/ 2282663 w 4004672"/>
                <a:gd name="connsiteY138" fmla="*/ 1596341 h 2020169"/>
                <a:gd name="connsiteX139" fmla="*/ 2312698 w 4004672"/>
                <a:gd name="connsiteY139" fmla="*/ 1569643 h 2020169"/>
                <a:gd name="connsiteX140" fmla="*/ 2339396 w 4004672"/>
                <a:gd name="connsiteY140" fmla="*/ 1566306 h 2020169"/>
                <a:gd name="connsiteX141" fmla="*/ 2396129 w 4004672"/>
                <a:gd name="connsiteY141" fmla="*/ 1576317 h 2020169"/>
                <a:gd name="connsiteX142" fmla="*/ 2436176 w 4004672"/>
                <a:gd name="connsiteY142" fmla="*/ 1603015 h 2020169"/>
                <a:gd name="connsiteX143" fmla="*/ 2462873 w 4004672"/>
                <a:gd name="connsiteY143" fmla="*/ 1633050 h 2020169"/>
                <a:gd name="connsiteX144" fmla="*/ 2469548 w 4004672"/>
                <a:gd name="connsiteY144" fmla="*/ 1669760 h 2020169"/>
                <a:gd name="connsiteX145" fmla="*/ 2476222 w 4004672"/>
                <a:gd name="connsiteY145" fmla="*/ 1709807 h 2020169"/>
                <a:gd name="connsiteX146" fmla="*/ 2486234 w 4004672"/>
                <a:gd name="connsiteY146" fmla="*/ 1729830 h 2020169"/>
                <a:gd name="connsiteX147" fmla="*/ 2529618 w 4004672"/>
                <a:gd name="connsiteY147" fmla="*/ 1743179 h 2020169"/>
                <a:gd name="connsiteX148" fmla="*/ 2549641 w 4004672"/>
                <a:gd name="connsiteY148" fmla="*/ 1763202 h 2020169"/>
                <a:gd name="connsiteX149" fmla="*/ 2562990 w 4004672"/>
                <a:gd name="connsiteY149" fmla="*/ 1796574 h 2020169"/>
                <a:gd name="connsiteX150" fmla="*/ 2586351 w 4004672"/>
                <a:gd name="connsiteY150" fmla="*/ 1789900 h 2020169"/>
                <a:gd name="connsiteX151" fmla="*/ 2606374 w 4004672"/>
                <a:gd name="connsiteY151" fmla="*/ 1779888 h 2020169"/>
                <a:gd name="connsiteX152" fmla="*/ 2639746 w 4004672"/>
                <a:gd name="connsiteY152" fmla="*/ 1763202 h 2020169"/>
                <a:gd name="connsiteX153" fmla="*/ 2643084 w 4004672"/>
                <a:gd name="connsiteY153" fmla="*/ 1779888 h 2020169"/>
                <a:gd name="connsiteX154" fmla="*/ 2626398 w 4004672"/>
                <a:gd name="connsiteY154" fmla="*/ 1809923 h 2020169"/>
                <a:gd name="connsiteX155" fmla="*/ 2616386 w 4004672"/>
                <a:gd name="connsiteY155" fmla="*/ 1846633 h 2020169"/>
                <a:gd name="connsiteX156" fmla="*/ 2603037 w 4004672"/>
                <a:gd name="connsiteY156" fmla="*/ 1900028 h 2020169"/>
                <a:gd name="connsiteX157" fmla="*/ 2579676 w 4004672"/>
                <a:gd name="connsiteY157" fmla="*/ 1873331 h 2020169"/>
                <a:gd name="connsiteX158" fmla="*/ 2552979 w 4004672"/>
                <a:gd name="connsiteY158" fmla="*/ 1896691 h 2020169"/>
                <a:gd name="connsiteX159" fmla="*/ 2559653 w 4004672"/>
                <a:gd name="connsiteY159" fmla="*/ 1923389 h 2020169"/>
                <a:gd name="connsiteX160" fmla="*/ 2559653 w 4004672"/>
                <a:gd name="connsiteY160" fmla="*/ 1960098 h 2020169"/>
                <a:gd name="connsiteX161" fmla="*/ 2549641 w 4004672"/>
                <a:gd name="connsiteY161" fmla="*/ 1980122 h 2020169"/>
                <a:gd name="connsiteX162" fmla="*/ 2589688 w 4004672"/>
                <a:gd name="connsiteY162" fmla="*/ 1960098 h 2020169"/>
                <a:gd name="connsiteX163" fmla="*/ 2626398 w 4004672"/>
                <a:gd name="connsiteY163" fmla="*/ 1970110 h 2020169"/>
                <a:gd name="connsiteX164" fmla="*/ 2653095 w 4004672"/>
                <a:gd name="connsiteY164" fmla="*/ 1946750 h 2020169"/>
                <a:gd name="connsiteX165" fmla="*/ 2683130 w 4004672"/>
                <a:gd name="connsiteY165" fmla="*/ 1893354 h 2020169"/>
                <a:gd name="connsiteX166" fmla="*/ 2753212 w 4004672"/>
                <a:gd name="connsiteY166" fmla="*/ 1806586 h 2020169"/>
                <a:gd name="connsiteX167" fmla="*/ 2783247 w 4004672"/>
                <a:gd name="connsiteY167" fmla="*/ 1736504 h 2020169"/>
                <a:gd name="connsiteX168" fmla="*/ 2803271 w 4004672"/>
                <a:gd name="connsiteY168" fmla="*/ 1633050 h 2020169"/>
                <a:gd name="connsiteX169" fmla="*/ 2793259 w 4004672"/>
                <a:gd name="connsiteY169" fmla="*/ 1582992 h 2020169"/>
                <a:gd name="connsiteX170" fmla="*/ 2769898 w 4004672"/>
                <a:gd name="connsiteY170" fmla="*/ 1549620 h 2020169"/>
                <a:gd name="connsiteX171" fmla="*/ 2726514 w 4004672"/>
                <a:gd name="connsiteY171" fmla="*/ 1549620 h 2020169"/>
                <a:gd name="connsiteX172" fmla="*/ 2699817 w 4004672"/>
                <a:gd name="connsiteY172" fmla="*/ 1549620 h 2020169"/>
                <a:gd name="connsiteX173" fmla="*/ 2683130 w 4004672"/>
                <a:gd name="connsiteY173" fmla="*/ 1529596 h 2020169"/>
                <a:gd name="connsiteX174" fmla="*/ 2669781 w 4004672"/>
                <a:gd name="connsiteY174" fmla="*/ 1509573 h 2020169"/>
                <a:gd name="connsiteX175" fmla="*/ 2763224 w 4004672"/>
                <a:gd name="connsiteY175" fmla="*/ 1392770 h 2020169"/>
                <a:gd name="connsiteX176" fmla="*/ 2846654 w 4004672"/>
                <a:gd name="connsiteY176" fmla="*/ 1326026 h 2020169"/>
                <a:gd name="connsiteX177" fmla="*/ 2890038 w 4004672"/>
                <a:gd name="connsiteY177" fmla="*/ 1302665 h 2020169"/>
                <a:gd name="connsiteX178" fmla="*/ 2933422 w 4004672"/>
                <a:gd name="connsiteY178" fmla="*/ 1322688 h 2020169"/>
                <a:gd name="connsiteX179" fmla="*/ 2950109 w 4004672"/>
                <a:gd name="connsiteY179" fmla="*/ 1306002 h 2020169"/>
                <a:gd name="connsiteX180" fmla="*/ 2993492 w 4004672"/>
                <a:gd name="connsiteY180" fmla="*/ 1322688 h 2020169"/>
                <a:gd name="connsiteX181" fmla="*/ 3006841 w 4004672"/>
                <a:gd name="connsiteY181" fmla="*/ 1289316 h 2020169"/>
                <a:gd name="connsiteX182" fmla="*/ 3053563 w 4004672"/>
                <a:gd name="connsiteY182" fmla="*/ 1299328 h 2020169"/>
                <a:gd name="connsiteX183" fmla="*/ 3070249 w 4004672"/>
                <a:gd name="connsiteY183" fmla="*/ 1316014 h 2020169"/>
                <a:gd name="connsiteX184" fmla="*/ 3060237 w 4004672"/>
                <a:gd name="connsiteY184" fmla="*/ 1336037 h 2020169"/>
                <a:gd name="connsiteX185" fmla="*/ 3123644 w 4004672"/>
                <a:gd name="connsiteY185" fmla="*/ 1319351 h 2020169"/>
                <a:gd name="connsiteX186" fmla="*/ 3140330 w 4004672"/>
                <a:gd name="connsiteY186" fmla="*/ 1306002 h 2020169"/>
                <a:gd name="connsiteX187" fmla="*/ 3123644 w 4004672"/>
                <a:gd name="connsiteY187" fmla="*/ 1292653 h 2020169"/>
                <a:gd name="connsiteX188" fmla="*/ 3143668 w 4004672"/>
                <a:gd name="connsiteY188" fmla="*/ 1252607 h 2020169"/>
                <a:gd name="connsiteX189" fmla="*/ 3190389 w 4004672"/>
                <a:gd name="connsiteY189" fmla="*/ 1182525 h 2020169"/>
                <a:gd name="connsiteX190" fmla="*/ 3233773 w 4004672"/>
                <a:gd name="connsiteY190" fmla="*/ 1179188 h 2020169"/>
                <a:gd name="connsiteX191" fmla="*/ 3273819 w 4004672"/>
                <a:gd name="connsiteY191" fmla="*/ 1189199 h 2020169"/>
                <a:gd name="connsiteX192" fmla="*/ 3277157 w 4004672"/>
                <a:gd name="connsiteY192" fmla="*/ 1245932 h 2020169"/>
                <a:gd name="connsiteX193" fmla="*/ 3320541 w 4004672"/>
                <a:gd name="connsiteY193" fmla="*/ 1202548 h 2020169"/>
                <a:gd name="connsiteX194" fmla="*/ 3343901 w 4004672"/>
                <a:gd name="connsiteY194" fmla="*/ 1185862 h 2020169"/>
                <a:gd name="connsiteX195" fmla="*/ 3350576 w 4004672"/>
                <a:gd name="connsiteY195" fmla="*/ 1152490 h 2020169"/>
                <a:gd name="connsiteX196" fmla="*/ 3377273 w 4004672"/>
                <a:gd name="connsiteY196" fmla="*/ 1135804 h 2020169"/>
                <a:gd name="connsiteX197" fmla="*/ 3407309 w 4004672"/>
                <a:gd name="connsiteY197" fmla="*/ 1145815 h 2020169"/>
                <a:gd name="connsiteX198" fmla="*/ 3373936 w 4004672"/>
                <a:gd name="connsiteY198" fmla="*/ 1175850 h 2020169"/>
                <a:gd name="connsiteX199" fmla="*/ 3360587 w 4004672"/>
                <a:gd name="connsiteY199" fmla="*/ 1225909 h 2020169"/>
                <a:gd name="connsiteX200" fmla="*/ 3323878 w 4004672"/>
                <a:gd name="connsiteY200" fmla="*/ 1265955 h 2020169"/>
                <a:gd name="connsiteX201" fmla="*/ 3210412 w 4004672"/>
                <a:gd name="connsiteY201" fmla="*/ 1362735 h 2020169"/>
                <a:gd name="connsiteX202" fmla="*/ 3163691 w 4004672"/>
                <a:gd name="connsiteY202" fmla="*/ 1432817 h 2020169"/>
                <a:gd name="connsiteX203" fmla="*/ 3160354 w 4004672"/>
                <a:gd name="connsiteY203" fmla="*/ 1506236 h 2020169"/>
                <a:gd name="connsiteX204" fmla="*/ 3170365 w 4004672"/>
                <a:gd name="connsiteY204" fmla="*/ 1596341 h 2020169"/>
                <a:gd name="connsiteX205" fmla="*/ 3190389 w 4004672"/>
                <a:gd name="connsiteY205" fmla="*/ 1659748 h 2020169"/>
                <a:gd name="connsiteX206" fmla="*/ 3217087 w 4004672"/>
                <a:gd name="connsiteY206" fmla="*/ 1649736 h 2020169"/>
                <a:gd name="connsiteX207" fmla="*/ 3240447 w 4004672"/>
                <a:gd name="connsiteY207" fmla="*/ 1582992 h 2020169"/>
                <a:gd name="connsiteX208" fmla="*/ 3270482 w 4004672"/>
                <a:gd name="connsiteY208" fmla="*/ 1579655 h 2020169"/>
                <a:gd name="connsiteX209" fmla="*/ 3287168 w 4004672"/>
                <a:gd name="connsiteY209" fmla="*/ 1519585 h 2020169"/>
                <a:gd name="connsiteX210" fmla="*/ 3313866 w 4004672"/>
                <a:gd name="connsiteY210" fmla="*/ 1509573 h 2020169"/>
                <a:gd name="connsiteX211" fmla="*/ 3313866 w 4004672"/>
                <a:gd name="connsiteY211" fmla="*/ 1479538 h 2020169"/>
                <a:gd name="connsiteX212" fmla="*/ 3337227 w 4004672"/>
                <a:gd name="connsiteY212" fmla="*/ 1442828 h 2020169"/>
                <a:gd name="connsiteX213" fmla="*/ 3330552 w 4004672"/>
                <a:gd name="connsiteY213" fmla="*/ 1399444 h 2020169"/>
                <a:gd name="connsiteX214" fmla="*/ 3333890 w 4004672"/>
                <a:gd name="connsiteY214" fmla="*/ 1369409 h 2020169"/>
                <a:gd name="connsiteX215" fmla="*/ 3323878 w 4004672"/>
                <a:gd name="connsiteY215" fmla="*/ 1359398 h 2020169"/>
                <a:gd name="connsiteX216" fmla="*/ 3363925 w 4004672"/>
                <a:gd name="connsiteY216" fmla="*/ 1272630 h 2020169"/>
                <a:gd name="connsiteX217" fmla="*/ 3383948 w 4004672"/>
                <a:gd name="connsiteY217" fmla="*/ 1282642 h 2020169"/>
                <a:gd name="connsiteX218" fmla="*/ 3410646 w 4004672"/>
                <a:gd name="connsiteY218" fmla="*/ 1255944 h 2020169"/>
                <a:gd name="connsiteX219" fmla="*/ 3420657 w 4004672"/>
                <a:gd name="connsiteY219" fmla="*/ 1282642 h 2020169"/>
                <a:gd name="connsiteX220" fmla="*/ 3447355 w 4004672"/>
                <a:gd name="connsiteY220" fmla="*/ 1265955 h 2020169"/>
                <a:gd name="connsiteX221" fmla="*/ 3477390 w 4004672"/>
                <a:gd name="connsiteY221" fmla="*/ 1255944 h 2020169"/>
                <a:gd name="connsiteX222" fmla="*/ 3514100 w 4004672"/>
                <a:gd name="connsiteY222" fmla="*/ 1282642 h 2020169"/>
                <a:gd name="connsiteX223" fmla="*/ 3574170 w 4004672"/>
                <a:gd name="connsiteY223" fmla="*/ 1215897 h 2020169"/>
                <a:gd name="connsiteX224" fmla="*/ 3637577 w 4004672"/>
                <a:gd name="connsiteY224" fmla="*/ 1169176 h 2020169"/>
                <a:gd name="connsiteX225" fmla="*/ 3690973 w 4004672"/>
                <a:gd name="connsiteY225" fmla="*/ 1132466 h 2020169"/>
                <a:gd name="connsiteX226" fmla="*/ 3741031 w 4004672"/>
                <a:gd name="connsiteY226" fmla="*/ 1159164 h 2020169"/>
                <a:gd name="connsiteX227" fmla="*/ 3751043 w 4004672"/>
                <a:gd name="connsiteY227" fmla="*/ 1132466 h 2020169"/>
                <a:gd name="connsiteX228" fmla="*/ 3727682 w 4004672"/>
                <a:gd name="connsiteY228" fmla="*/ 1065722 h 2020169"/>
                <a:gd name="connsiteX229" fmla="*/ 3700984 w 4004672"/>
                <a:gd name="connsiteY229" fmla="*/ 1049036 h 2020169"/>
                <a:gd name="connsiteX230" fmla="*/ 3697647 w 4004672"/>
                <a:gd name="connsiteY230" fmla="*/ 1019001 h 2020169"/>
                <a:gd name="connsiteX231" fmla="*/ 3751043 w 4004672"/>
                <a:gd name="connsiteY231" fmla="*/ 1025675 h 2020169"/>
                <a:gd name="connsiteX232" fmla="*/ 3774403 w 4004672"/>
                <a:gd name="connsiteY232" fmla="*/ 982291 h 2020169"/>
                <a:gd name="connsiteX233" fmla="*/ 3767729 w 4004672"/>
                <a:gd name="connsiteY233" fmla="*/ 955593 h 2020169"/>
                <a:gd name="connsiteX234" fmla="*/ 3794427 w 4004672"/>
                <a:gd name="connsiteY234" fmla="*/ 922221 h 2020169"/>
                <a:gd name="connsiteX235" fmla="*/ 3804438 w 4004672"/>
                <a:gd name="connsiteY235" fmla="*/ 965605 h 2020169"/>
                <a:gd name="connsiteX236" fmla="*/ 3827799 w 4004672"/>
                <a:gd name="connsiteY236" fmla="*/ 982291 h 2020169"/>
                <a:gd name="connsiteX237" fmla="*/ 3874520 w 4004672"/>
                <a:gd name="connsiteY237" fmla="*/ 1002315 h 2020169"/>
                <a:gd name="connsiteX238" fmla="*/ 3894544 w 4004672"/>
                <a:gd name="connsiteY238" fmla="*/ 1029012 h 2020169"/>
                <a:gd name="connsiteX239" fmla="*/ 3941265 w 4004672"/>
                <a:gd name="connsiteY239" fmla="*/ 1052373 h 2020169"/>
                <a:gd name="connsiteX240" fmla="*/ 3947939 w 4004672"/>
                <a:gd name="connsiteY240" fmla="*/ 1039024 h 2020169"/>
                <a:gd name="connsiteX241" fmla="*/ 3957951 w 4004672"/>
                <a:gd name="connsiteY241" fmla="*/ 975617 h 2020169"/>
                <a:gd name="connsiteX242" fmla="*/ 4004672 w 4004672"/>
                <a:gd name="connsiteY242" fmla="*/ 968942 h 2020169"/>
                <a:gd name="connsiteX243" fmla="*/ 1885882 w 4004672"/>
                <a:gd name="connsiteY243" fmla="*/ 1014710 h 2020169"/>
                <a:gd name="connsiteX244" fmla="*/ 3967963 w 4004672"/>
                <a:gd name="connsiteY244" fmla="*/ 898861 h 2020169"/>
                <a:gd name="connsiteX245" fmla="*/ 3921241 w 4004672"/>
                <a:gd name="connsiteY245" fmla="*/ 882174 h 2020169"/>
                <a:gd name="connsiteX246" fmla="*/ 3907892 w 4004672"/>
                <a:gd name="connsiteY246" fmla="*/ 885512 h 2020169"/>
                <a:gd name="connsiteX247" fmla="*/ 3907892 w 4004672"/>
                <a:gd name="connsiteY247" fmla="*/ 918884 h 2020169"/>
                <a:gd name="connsiteX248" fmla="*/ 3887869 w 4004672"/>
                <a:gd name="connsiteY248" fmla="*/ 912209 h 2020169"/>
                <a:gd name="connsiteX249" fmla="*/ 3874520 w 4004672"/>
                <a:gd name="connsiteY249" fmla="*/ 858814 h 2020169"/>
                <a:gd name="connsiteX250" fmla="*/ 3817787 w 4004672"/>
                <a:gd name="connsiteY250" fmla="*/ 795407 h 2020169"/>
                <a:gd name="connsiteX251" fmla="*/ 3717671 w 4004672"/>
                <a:gd name="connsiteY251" fmla="*/ 718650 h 2020169"/>
                <a:gd name="connsiteX252" fmla="*/ 3664275 w 4004672"/>
                <a:gd name="connsiteY252" fmla="*/ 698627 h 2020169"/>
                <a:gd name="connsiteX253" fmla="*/ 3584181 w 4004672"/>
                <a:gd name="connsiteY253" fmla="*/ 691953 h 2020169"/>
                <a:gd name="connsiteX254" fmla="*/ 3520774 w 4004672"/>
                <a:gd name="connsiteY254" fmla="*/ 675266 h 2020169"/>
                <a:gd name="connsiteX255" fmla="*/ 3530786 w 4004672"/>
                <a:gd name="connsiteY255" fmla="*/ 715313 h 2020169"/>
                <a:gd name="connsiteX256" fmla="*/ 3537460 w 4004672"/>
                <a:gd name="connsiteY256" fmla="*/ 742011 h 2020169"/>
                <a:gd name="connsiteX257" fmla="*/ 3507425 w 4004672"/>
                <a:gd name="connsiteY257" fmla="*/ 765371 h 2020169"/>
                <a:gd name="connsiteX258" fmla="*/ 3477390 w 4004672"/>
                <a:gd name="connsiteY258" fmla="*/ 738674 h 2020169"/>
                <a:gd name="connsiteX259" fmla="*/ 3477390 w 4004672"/>
                <a:gd name="connsiteY259" fmla="*/ 718650 h 2020169"/>
                <a:gd name="connsiteX260" fmla="*/ 3504088 w 4004672"/>
                <a:gd name="connsiteY260" fmla="*/ 698627 h 2020169"/>
                <a:gd name="connsiteX261" fmla="*/ 3467379 w 4004672"/>
                <a:gd name="connsiteY261" fmla="*/ 685278 h 2020169"/>
                <a:gd name="connsiteX262" fmla="*/ 3450692 w 4004672"/>
                <a:gd name="connsiteY262" fmla="*/ 711976 h 2020169"/>
                <a:gd name="connsiteX263" fmla="*/ 3440681 w 4004672"/>
                <a:gd name="connsiteY263" fmla="*/ 725325 h 2020169"/>
                <a:gd name="connsiteX264" fmla="*/ 3357250 w 4004672"/>
                <a:gd name="connsiteY264" fmla="*/ 711976 h 2020169"/>
                <a:gd name="connsiteX265" fmla="*/ 3297180 w 4004672"/>
                <a:gd name="connsiteY265" fmla="*/ 718650 h 2020169"/>
                <a:gd name="connsiteX266" fmla="*/ 3267145 w 4004672"/>
                <a:gd name="connsiteY266" fmla="*/ 695290 h 2020169"/>
                <a:gd name="connsiteX267" fmla="*/ 3267145 w 4004672"/>
                <a:gd name="connsiteY267" fmla="*/ 658580 h 2020169"/>
                <a:gd name="connsiteX268" fmla="*/ 3203738 w 4004672"/>
                <a:gd name="connsiteY268" fmla="*/ 601847 h 2020169"/>
                <a:gd name="connsiteX269" fmla="*/ 3076923 w 4004672"/>
                <a:gd name="connsiteY269" fmla="*/ 608522 h 2020169"/>
                <a:gd name="connsiteX270" fmla="*/ 3043551 w 4004672"/>
                <a:gd name="connsiteY270" fmla="*/ 585161 h 2020169"/>
                <a:gd name="connsiteX271" fmla="*/ 3000167 w 4004672"/>
                <a:gd name="connsiteY271" fmla="*/ 538440 h 2020169"/>
                <a:gd name="connsiteX272" fmla="*/ 3013516 w 4004672"/>
                <a:gd name="connsiteY272" fmla="*/ 531766 h 2020169"/>
                <a:gd name="connsiteX273" fmla="*/ 3000167 w 4004672"/>
                <a:gd name="connsiteY273" fmla="*/ 511742 h 2020169"/>
                <a:gd name="connsiteX274" fmla="*/ 2970132 w 4004672"/>
                <a:gd name="connsiteY274" fmla="*/ 508405 h 2020169"/>
                <a:gd name="connsiteX275" fmla="*/ 2920073 w 4004672"/>
                <a:gd name="connsiteY275" fmla="*/ 555126 h 2020169"/>
                <a:gd name="connsiteX276" fmla="*/ 2920073 w 4004672"/>
                <a:gd name="connsiteY276" fmla="*/ 555126 h 2020169"/>
                <a:gd name="connsiteX277" fmla="*/ 2916736 w 4004672"/>
                <a:gd name="connsiteY277" fmla="*/ 505068 h 2020169"/>
                <a:gd name="connsiteX278" fmla="*/ 2936760 w 4004672"/>
                <a:gd name="connsiteY278" fmla="*/ 501731 h 2020169"/>
                <a:gd name="connsiteX279" fmla="*/ 2866678 w 4004672"/>
                <a:gd name="connsiteY279" fmla="*/ 471696 h 2020169"/>
                <a:gd name="connsiteX280" fmla="*/ 2813282 w 4004672"/>
                <a:gd name="connsiteY280" fmla="*/ 468358 h 2020169"/>
                <a:gd name="connsiteX281" fmla="*/ 2793259 w 4004672"/>
                <a:gd name="connsiteY281" fmla="*/ 491719 h 2020169"/>
                <a:gd name="connsiteX282" fmla="*/ 2743200 w 4004672"/>
                <a:gd name="connsiteY282" fmla="*/ 501731 h 2020169"/>
                <a:gd name="connsiteX283" fmla="*/ 2786584 w 4004672"/>
                <a:gd name="connsiteY283" fmla="*/ 511742 h 2020169"/>
                <a:gd name="connsiteX284" fmla="*/ 2763224 w 4004672"/>
                <a:gd name="connsiteY284" fmla="*/ 531766 h 2020169"/>
                <a:gd name="connsiteX285" fmla="*/ 2769898 w 4004672"/>
                <a:gd name="connsiteY285" fmla="*/ 581824 h 2020169"/>
                <a:gd name="connsiteX286" fmla="*/ 2749875 w 4004672"/>
                <a:gd name="connsiteY286" fmla="*/ 565138 h 2020169"/>
                <a:gd name="connsiteX287" fmla="*/ 2733189 w 4004672"/>
                <a:gd name="connsiteY287" fmla="*/ 578487 h 2020169"/>
                <a:gd name="connsiteX288" fmla="*/ 2666444 w 4004672"/>
                <a:gd name="connsiteY288" fmla="*/ 568475 h 2020169"/>
                <a:gd name="connsiteX289" fmla="*/ 2636409 w 4004672"/>
                <a:gd name="connsiteY289" fmla="*/ 578487 h 2020169"/>
                <a:gd name="connsiteX290" fmla="*/ 2603037 w 4004672"/>
                <a:gd name="connsiteY290" fmla="*/ 538440 h 2020169"/>
                <a:gd name="connsiteX291" fmla="*/ 2569665 w 4004672"/>
                <a:gd name="connsiteY291" fmla="*/ 621871 h 2020169"/>
                <a:gd name="connsiteX292" fmla="*/ 1795500 w 4004672"/>
                <a:gd name="connsiteY292" fmla="*/ 694654 h 2020169"/>
                <a:gd name="connsiteX293" fmla="*/ 2469548 w 4004672"/>
                <a:gd name="connsiteY293" fmla="*/ 505068 h 2020169"/>
                <a:gd name="connsiteX294" fmla="*/ 2446187 w 4004672"/>
                <a:gd name="connsiteY294" fmla="*/ 521754 h 2020169"/>
                <a:gd name="connsiteX295" fmla="*/ 2442850 w 4004672"/>
                <a:gd name="connsiteY295" fmla="*/ 488382 h 2020169"/>
                <a:gd name="connsiteX296" fmla="*/ 2449525 w 4004672"/>
                <a:gd name="connsiteY296" fmla="*/ 418300 h 2020169"/>
                <a:gd name="connsiteX297" fmla="*/ 2386117 w 4004672"/>
                <a:gd name="connsiteY297" fmla="*/ 391602 h 2020169"/>
                <a:gd name="connsiteX298" fmla="*/ 2369431 w 4004672"/>
                <a:gd name="connsiteY298" fmla="*/ 431649 h 2020169"/>
                <a:gd name="connsiteX299" fmla="*/ 2379443 w 4004672"/>
                <a:gd name="connsiteY299" fmla="*/ 455009 h 2020169"/>
                <a:gd name="connsiteX300" fmla="*/ 2376106 w 4004672"/>
                <a:gd name="connsiteY300" fmla="*/ 475033 h 2020169"/>
                <a:gd name="connsiteX301" fmla="*/ 2352745 w 4004672"/>
                <a:gd name="connsiteY301" fmla="*/ 451672 h 2020169"/>
                <a:gd name="connsiteX302" fmla="*/ 2316036 w 4004672"/>
                <a:gd name="connsiteY302" fmla="*/ 458347 h 2020169"/>
                <a:gd name="connsiteX303" fmla="*/ 2272652 w 4004672"/>
                <a:gd name="connsiteY303" fmla="*/ 444998 h 2020169"/>
                <a:gd name="connsiteX304" fmla="*/ 2245954 w 4004672"/>
                <a:gd name="connsiteY304" fmla="*/ 404951 h 2020169"/>
                <a:gd name="connsiteX305" fmla="*/ 2209244 w 4004672"/>
                <a:gd name="connsiteY305" fmla="*/ 401614 h 2020169"/>
                <a:gd name="connsiteX306" fmla="*/ 2159186 w 4004672"/>
                <a:gd name="connsiteY306" fmla="*/ 391602 h 2020169"/>
                <a:gd name="connsiteX307" fmla="*/ 2132488 w 4004672"/>
                <a:gd name="connsiteY307" fmla="*/ 408288 h 2020169"/>
                <a:gd name="connsiteX308" fmla="*/ 2115802 w 4004672"/>
                <a:gd name="connsiteY308" fmla="*/ 421637 h 2020169"/>
                <a:gd name="connsiteX309" fmla="*/ 2115802 w 4004672"/>
                <a:gd name="connsiteY309" fmla="*/ 391602 h 2020169"/>
                <a:gd name="connsiteX310" fmla="*/ 2082430 w 4004672"/>
                <a:gd name="connsiteY310" fmla="*/ 388265 h 2020169"/>
                <a:gd name="connsiteX311" fmla="*/ 2045720 w 4004672"/>
                <a:gd name="connsiteY311" fmla="*/ 361567 h 2020169"/>
                <a:gd name="connsiteX312" fmla="*/ 2025697 w 4004672"/>
                <a:gd name="connsiteY312" fmla="*/ 391602 h 2020169"/>
                <a:gd name="connsiteX313" fmla="*/ 2055732 w 4004672"/>
                <a:gd name="connsiteY313" fmla="*/ 388265 h 2020169"/>
                <a:gd name="connsiteX314" fmla="*/ 2045720 w 4004672"/>
                <a:gd name="connsiteY314" fmla="*/ 414963 h 2020169"/>
                <a:gd name="connsiteX315" fmla="*/ 1988987 w 4004672"/>
                <a:gd name="connsiteY315" fmla="*/ 434986 h 2020169"/>
                <a:gd name="connsiteX316" fmla="*/ 1935592 w 4004672"/>
                <a:gd name="connsiteY316" fmla="*/ 444998 h 2020169"/>
                <a:gd name="connsiteX317" fmla="*/ 1995662 w 4004672"/>
                <a:gd name="connsiteY317" fmla="*/ 388265 h 2020169"/>
                <a:gd name="connsiteX318" fmla="*/ 2055732 w 4004672"/>
                <a:gd name="connsiteY318" fmla="*/ 318183 h 2020169"/>
                <a:gd name="connsiteX319" fmla="*/ 2055732 w 4004672"/>
                <a:gd name="connsiteY319" fmla="*/ 318183 h 2020169"/>
                <a:gd name="connsiteX320" fmla="*/ 2129860 w 4004672"/>
                <a:gd name="connsiteY320" fmla="*/ 248603 h 2020169"/>
                <a:gd name="connsiteX321" fmla="*/ 2127003 w 4004672"/>
                <a:gd name="connsiteY321" fmla="*/ 174309 h 2020169"/>
                <a:gd name="connsiteX322" fmla="*/ 2092713 w 4004672"/>
                <a:gd name="connsiteY322" fmla="*/ 105729 h 2020169"/>
                <a:gd name="connsiteX323" fmla="*/ 2018418 w 4004672"/>
                <a:gd name="connsiteY323" fmla="*/ 105729 h 2020169"/>
                <a:gd name="connsiteX324" fmla="*/ 1952696 w 4004672"/>
                <a:gd name="connsiteY324" fmla="*/ 137160 h 2020169"/>
                <a:gd name="connsiteX325" fmla="*/ 1961267 w 4004672"/>
                <a:gd name="connsiteY325" fmla="*/ 82869 h 2020169"/>
                <a:gd name="connsiteX326" fmla="*/ 1955552 w 4004672"/>
                <a:gd name="connsiteY326" fmla="*/ 65725 h 2020169"/>
                <a:gd name="connsiteX327" fmla="*/ 1895546 w 4004672"/>
                <a:gd name="connsiteY327" fmla="*/ 60008 h 2020169"/>
                <a:gd name="connsiteX328" fmla="*/ 1926978 w 4004672"/>
                <a:gd name="connsiteY328" fmla="*/ 31434 h 2020169"/>
                <a:gd name="connsiteX329" fmla="*/ 1909833 w 4004672"/>
                <a:gd name="connsiteY329" fmla="*/ 0 h 2020169"/>
                <a:gd name="connsiteX330" fmla="*/ 1877440 w 4004672"/>
                <a:gd name="connsiteY330" fmla="*/ 3067 h 2020169"/>
                <a:gd name="connsiteX331" fmla="*/ 1835474 w 4004672"/>
                <a:gd name="connsiteY331" fmla="*/ 41195 h 2020169"/>
                <a:gd name="connsiteX332" fmla="*/ 1818788 w 4004672"/>
                <a:gd name="connsiteY332" fmla="*/ 81242 h 2020169"/>
                <a:gd name="connsiteX333" fmla="*/ 1838813 w 4004672"/>
                <a:gd name="connsiteY333" fmla="*/ 134636 h 2020169"/>
                <a:gd name="connsiteX334" fmla="*/ 1782079 w 4004672"/>
                <a:gd name="connsiteY334" fmla="*/ 121287 h 2020169"/>
                <a:gd name="connsiteX335" fmla="*/ 1768731 w 4004672"/>
                <a:gd name="connsiteY335" fmla="*/ 168009 h 2020169"/>
                <a:gd name="connsiteX336" fmla="*/ 1705322 w 4004672"/>
                <a:gd name="connsiteY336" fmla="*/ 191369 h 2020169"/>
                <a:gd name="connsiteX337" fmla="*/ 1685300 w 4004672"/>
                <a:gd name="connsiteY337" fmla="*/ 164671 h 2020169"/>
                <a:gd name="connsiteX338" fmla="*/ 1615218 w 4004672"/>
                <a:gd name="connsiteY338" fmla="*/ 168009 h 2020169"/>
                <a:gd name="connsiteX339" fmla="*/ 1638579 w 4004672"/>
                <a:gd name="connsiteY339" fmla="*/ 198044 h 2020169"/>
                <a:gd name="connsiteX340" fmla="*/ 1528449 w 4004672"/>
                <a:gd name="connsiteY340" fmla="*/ 224740 h 2020169"/>
                <a:gd name="connsiteX341" fmla="*/ 1465043 w 4004672"/>
                <a:gd name="connsiteY341" fmla="*/ 308171 h 2020169"/>
                <a:gd name="connsiteX342" fmla="*/ 1448357 w 4004672"/>
                <a:gd name="connsiteY342" fmla="*/ 334869 h 2020169"/>
                <a:gd name="connsiteX343" fmla="*/ 1481729 w 4004672"/>
                <a:gd name="connsiteY343" fmla="*/ 368242 h 2020169"/>
                <a:gd name="connsiteX344" fmla="*/ 1481729 w 4004672"/>
                <a:gd name="connsiteY344" fmla="*/ 398277 h 2020169"/>
                <a:gd name="connsiteX345" fmla="*/ 1458368 w 4004672"/>
                <a:gd name="connsiteY345" fmla="*/ 401614 h 2020169"/>
                <a:gd name="connsiteX346" fmla="*/ 1458368 w 4004672"/>
                <a:gd name="connsiteY346" fmla="*/ 381590 h 2020169"/>
                <a:gd name="connsiteX347" fmla="*/ 1418322 w 4004672"/>
                <a:gd name="connsiteY347" fmla="*/ 391602 h 2020169"/>
                <a:gd name="connsiteX348" fmla="*/ 1368263 w 4004672"/>
                <a:gd name="connsiteY348" fmla="*/ 398277 h 2020169"/>
                <a:gd name="connsiteX349" fmla="*/ 1321542 w 4004672"/>
                <a:gd name="connsiteY349" fmla="*/ 404951 h 2020169"/>
                <a:gd name="connsiteX350" fmla="*/ 1318205 w 4004672"/>
                <a:gd name="connsiteY350" fmla="*/ 491719 h 2020169"/>
                <a:gd name="connsiteX351" fmla="*/ 1358252 w 4004672"/>
                <a:gd name="connsiteY351" fmla="*/ 515080 h 2020169"/>
                <a:gd name="connsiteX352" fmla="*/ 1374938 w 4004672"/>
                <a:gd name="connsiteY352" fmla="*/ 545115 h 2020169"/>
                <a:gd name="connsiteX353" fmla="*/ 1384949 w 4004672"/>
                <a:gd name="connsiteY353" fmla="*/ 568475 h 2020169"/>
                <a:gd name="connsiteX354" fmla="*/ 1394961 w 4004672"/>
                <a:gd name="connsiteY354" fmla="*/ 618534 h 2020169"/>
                <a:gd name="connsiteX355" fmla="*/ 1384949 w 4004672"/>
                <a:gd name="connsiteY355" fmla="*/ 648569 h 2020169"/>
                <a:gd name="connsiteX356" fmla="*/ 1358252 w 4004672"/>
                <a:gd name="connsiteY356" fmla="*/ 615196 h 2020169"/>
                <a:gd name="connsiteX357" fmla="*/ 1361589 w 4004672"/>
                <a:gd name="connsiteY357" fmla="*/ 585161 h 2020169"/>
                <a:gd name="connsiteX358" fmla="*/ 1351577 w 4004672"/>
                <a:gd name="connsiteY358" fmla="*/ 545115 h 2020169"/>
                <a:gd name="connsiteX359" fmla="*/ 1328217 w 4004672"/>
                <a:gd name="connsiteY359" fmla="*/ 551789 h 2020169"/>
                <a:gd name="connsiteX360" fmla="*/ 1281495 w 4004672"/>
                <a:gd name="connsiteY360" fmla="*/ 515080 h 2020169"/>
                <a:gd name="connsiteX361" fmla="*/ 1241449 w 4004672"/>
                <a:gd name="connsiteY361" fmla="*/ 511742 h 2020169"/>
                <a:gd name="connsiteX362" fmla="*/ 1241449 w 4004672"/>
                <a:gd name="connsiteY362" fmla="*/ 558463 h 2020169"/>
                <a:gd name="connsiteX363" fmla="*/ 1201402 w 4004672"/>
                <a:gd name="connsiteY363" fmla="*/ 538440 h 2020169"/>
                <a:gd name="connsiteX364" fmla="*/ 1228100 w 4004672"/>
                <a:gd name="connsiteY364" fmla="*/ 588498 h 2020169"/>
                <a:gd name="connsiteX365" fmla="*/ 1258135 w 4004672"/>
                <a:gd name="connsiteY365" fmla="*/ 598510 h 2020169"/>
                <a:gd name="connsiteX366" fmla="*/ 1258135 w 4004672"/>
                <a:gd name="connsiteY366" fmla="*/ 618534 h 2020169"/>
                <a:gd name="connsiteX367" fmla="*/ 1198065 w 4004672"/>
                <a:gd name="connsiteY367" fmla="*/ 595173 h 2020169"/>
                <a:gd name="connsiteX368" fmla="*/ 1181379 w 4004672"/>
                <a:gd name="connsiteY368" fmla="*/ 595173 h 2020169"/>
                <a:gd name="connsiteX369" fmla="*/ 1178041 w 4004672"/>
                <a:gd name="connsiteY369" fmla="*/ 551789 h 2020169"/>
                <a:gd name="connsiteX370" fmla="*/ 1171367 w 4004672"/>
                <a:gd name="connsiteY370" fmla="*/ 465021 h 2020169"/>
                <a:gd name="connsiteX371" fmla="*/ 1161355 w 4004672"/>
                <a:gd name="connsiteY371" fmla="*/ 535103 h 2020169"/>
                <a:gd name="connsiteX372" fmla="*/ 1137995 w 4004672"/>
                <a:gd name="connsiteY372" fmla="*/ 565138 h 2020169"/>
                <a:gd name="connsiteX373" fmla="*/ 1158018 w 4004672"/>
                <a:gd name="connsiteY373" fmla="*/ 611859 h 2020169"/>
                <a:gd name="connsiteX374" fmla="*/ 1158018 w 4004672"/>
                <a:gd name="connsiteY374" fmla="*/ 645231 h 2020169"/>
                <a:gd name="connsiteX375" fmla="*/ 1141332 w 4004672"/>
                <a:gd name="connsiteY375" fmla="*/ 695290 h 2020169"/>
                <a:gd name="connsiteX376" fmla="*/ 1154681 w 4004672"/>
                <a:gd name="connsiteY376" fmla="*/ 728662 h 2020169"/>
                <a:gd name="connsiteX377" fmla="*/ 1184716 w 4004672"/>
                <a:gd name="connsiteY377" fmla="*/ 735336 h 2020169"/>
                <a:gd name="connsiteX378" fmla="*/ 1221425 w 4004672"/>
                <a:gd name="connsiteY378" fmla="*/ 742011 h 2020169"/>
                <a:gd name="connsiteX379" fmla="*/ 1241449 w 4004672"/>
                <a:gd name="connsiteY379" fmla="*/ 765371 h 2020169"/>
                <a:gd name="connsiteX380" fmla="*/ 1258135 w 4004672"/>
                <a:gd name="connsiteY380" fmla="*/ 808755 h 2020169"/>
                <a:gd name="connsiteX381" fmla="*/ 1258135 w 4004672"/>
                <a:gd name="connsiteY381" fmla="*/ 808755 h 2020169"/>
                <a:gd name="connsiteX382" fmla="*/ 1254798 w 4004672"/>
                <a:gd name="connsiteY382" fmla="*/ 842128 h 2020169"/>
                <a:gd name="connsiteX383" fmla="*/ 1274821 w 4004672"/>
                <a:gd name="connsiteY383" fmla="*/ 862151 h 2020169"/>
                <a:gd name="connsiteX384" fmla="*/ 1244786 w 4004672"/>
                <a:gd name="connsiteY384" fmla="*/ 868826 h 2020169"/>
                <a:gd name="connsiteX385" fmla="*/ 1224763 w 4004672"/>
                <a:gd name="connsiteY385" fmla="*/ 828779 h 2020169"/>
                <a:gd name="connsiteX386" fmla="*/ 1224763 w 4004672"/>
                <a:gd name="connsiteY386" fmla="*/ 788732 h 2020169"/>
                <a:gd name="connsiteX387" fmla="*/ 1194727 w 4004672"/>
                <a:gd name="connsiteY387" fmla="*/ 752023 h 2020169"/>
                <a:gd name="connsiteX388" fmla="*/ 1164692 w 4004672"/>
                <a:gd name="connsiteY388" fmla="*/ 795407 h 2020169"/>
                <a:gd name="connsiteX389" fmla="*/ 1178041 w 4004672"/>
                <a:gd name="connsiteY389" fmla="*/ 838790 h 2020169"/>
                <a:gd name="connsiteX390" fmla="*/ 1137995 w 4004672"/>
                <a:gd name="connsiteY390" fmla="*/ 895523 h 2020169"/>
                <a:gd name="connsiteX391" fmla="*/ 1097948 w 4004672"/>
                <a:gd name="connsiteY391" fmla="*/ 952256 h 2020169"/>
                <a:gd name="connsiteX392" fmla="*/ 1007843 w 4004672"/>
                <a:gd name="connsiteY392" fmla="*/ 915547 h 2020169"/>
                <a:gd name="connsiteX393" fmla="*/ 1074587 w 4004672"/>
                <a:gd name="connsiteY393" fmla="*/ 912209 h 2020169"/>
                <a:gd name="connsiteX394" fmla="*/ 1107960 w 4004672"/>
                <a:gd name="connsiteY394" fmla="*/ 848802 h 2020169"/>
                <a:gd name="connsiteX395" fmla="*/ 1121309 w 4004672"/>
                <a:gd name="connsiteY395" fmla="*/ 805418 h 2020169"/>
                <a:gd name="connsiteX396" fmla="*/ 1127983 w 4004672"/>
                <a:gd name="connsiteY396" fmla="*/ 772046 h 2020169"/>
                <a:gd name="connsiteX397" fmla="*/ 1117971 w 4004672"/>
                <a:gd name="connsiteY397" fmla="*/ 755360 h 2020169"/>
                <a:gd name="connsiteX398" fmla="*/ 1114634 w 4004672"/>
                <a:gd name="connsiteY398" fmla="*/ 705301 h 2020169"/>
                <a:gd name="connsiteX399" fmla="*/ 1104622 w 4004672"/>
                <a:gd name="connsiteY399" fmla="*/ 625208 h 2020169"/>
                <a:gd name="connsiteX400" fmla="*/ 1101285 w 4004672"/>
                <a:gd name="connsiteY400" fmla="*/ 565138 h 2020169"/>
                <a:gd name="connsiteX401" fmla="*/ 1124646 w 4004672"/>
                <a:gd name="connsiteY401" fmla="*/ 471696 h 2020169"/>
                <a:gd name="connsiteX402" fmla="*/ 1031203 w 4004672"/>
                <a:gd name="connsiteY402" fmla="*/ 461684 h 2020169"/>
                <a:gd name="connsiteX403" fmla="*/ 1014517 w 4004672"/>
                <a:gd name="connsiteY403" fmla="*/ 518417 h 2020169"/>
                <a:gd name="connsiteX404" fmla="*/ 1024529 w 4004672"/>
                <a:gd name="connsiteY404" fmla="*/ 565138 h 2020169"/>
                <a:gd name="connsiteX405" fmla="*/ 981145 w 4004672"/>
                <a:gd name="connsiteY405" fmla="*/ 618534 h 2020169"/>
                <a:gd name="connsiteX406" fmla="*/ 991157 w 4004672"/>
                <a:gd name="connsiteY406" fmla="*/ 655243 h 2020169"/>
                <a:gd name="connsiteX407" fmla="*/ 981145 w 4004672"/>
                <a:gd name="connsiteY407" fmla="*/ 701964 h 2020169"/>
                <a:gd name="connsiteX408" fmla="*/ 1001168 w 4004672"/>
                <a:gd name="connsiteY408" fmla="*/ 725325 h 2020169"/>
                <a:gd name="connsiteX409" fmla="*/ 1017854 w 4004672"/>
                <a:gd name="connsiteY409" fmla="*/ 772046 h 2020169"/>
                <a:gd name="connsiteX410" fmla="*/ 1047890 w 4004672"/>
                <a:gd name="connsiteY410" fmla="*/ 758697 h 2020169"/>
                <a:gd name="connsiteX411" fmla="*/ 1014517 w 4004672"/>
                <a:gd name="connsiteY411" fmla="*/ 812093 h 2020169"/>
                <a:gd name="connsiteX412" fmla="*/ 957784 w 4004672"/>
                <a:gd name="connsiteY412" fmla="*/ 758697 h 2020169"/>
                <a:gd name="connsiteX413" fmla="*/ 884365 w 4004672"/>
                <a:gd name="connsiteY413" fmla="*/ 721988 h 2020169"/>
                <a:gd name="connsiteX414" fmla="*/ 824295 w 4004672"/>
                <a:gd name="connsiteY414" fmla="*/ 698627 h 2020169"/>
                <a:gd name="connsiteX415" fmla="*/ 810946 w 4004672"/>
                <a:gd name="connsiteY415" fmla="*/ 735336 h 2020169"/>
                <a:gd name="connsiteX416" fmla="*/ 827633 w 4004672"/>
                <a:gd name="connsiteY416" fmla="*/ 772046 h 2020169"/>
                <a:gd name="connsiteX417" fmla="*/ 814284 w 4004672"/>
                <a:gd name="connsiteY417" fmla="*/ 795407 h 2020169"/>
                <a:gd name="connsiteX418" fmla="*/ 800935 w 4004672"/>
                <a:gd name="connsiteY418" fmla="*/ 812093 h 2020169"/>
                <a:gd name="connsiteX419" fmla="*/ 770900 w 4004672"/>
                <a:gd name="connsiteY419" fmla="*/ 755360 h 2020169"/>
                <a:gd name="connsiteX420" fmla="*/ 744202 w 4004672"/>
                <a:gd name="connsiteY420" fmla="*/ 792069 h 2020169"/>
                <a:gd name="connsiteX421" fmla="*/ 707492 w 4004672"/>
                <a:gd name="connsiteY421" fmla="*/ 785395 h 2020169"/>
                <a:gd name="connsiteX422" fmla="*/ 654097 w 4004672"/>
                <a:gd name="connsiteY422" fmla="*/ 822104 h 2020169"/>
                <a:gd name="connsiteX423" fmla="*/ 644085 w 4004672"/>
                <a:gd name="connsiteY423" fmla="*/ 798744 h 2020169"/>
                <a:gd name="connsiteX424" fmla="*/ 654097 w 4004672"/>
                <a:gd name="connsiteY424" fmla="*/ 762034 h 2020169"/>
                <a:gd name="connsiteX425" fmla="*/ 614050 w 4004672"/>
                <a:gd name="connsiteY425" fmla="*/ 798744 h 2020169"/>
                <a:gd name="connsiteX426" fmla="*/ 594027 w 4004672"/>
                <a:gd name="connsiteY426" fmla="*/ 798744 h 2020169"/>
                <a:gd name="connsiteX427" fmla="*/ 533957 w 4004672"/>
                <a:gd name="connsiteY427" fmla="*/ 832116 h 2020169"/>
                <a:gd name="connsiteX428" fmla="*/ 510596 w 4004672"/>
                <a:gd name="connsiteY428" fmla="*/ 855477 h 2020169"/>
                <a:gd name="connsiteX429" fmla="*/ 500584 w 4004672"/>
                <a:gd name="connsiteY429" fmla="*/ 902198 h 2020169"/>
                <a:gd name="connsiteX430" fmla="*/ 450526 w 4004672"/>
                <a:gd name="connsiteY430" fmla="*/ 888849 h 2020169"/>
                <a:gd name="connsiteX431" fmla="*/ 433840 w 4004672"/>
                <a:gd name="connsiteY431" fmla="*/ 852139 h 2020169"/>
                <a:gd name="connsiteX432" fmla="*/ 467212 w 4004672"/>
                <a:gd name="connsiteY432" fmla="*/ 822104 h 2020169"/>
                <a:gd name="connsiteX433" fmla="*/ 453863 w 4004672"/>
                <a:gd name="connsiteY433" fmla="*/ 798744 h 2020169"/>
                <a:gd name="connsiteX434" fmla="*/ 390456 w 4004672"/>
                <a:gd name="connsiteY434" fmla="*/ 768709 h 2020169"/>
                <a:gd name="connsiteX435" fmla="*/ 417154 w 4004672"/>
                <a:gd name="connsiteY435" fmla="*/ 818767 h 2020169"/>
                <a:gd name="connsiteX436" fmla="*/ 407142 w 4004672"/>
                <a:gd name="connsiteY436" fmla="*/ 862151 h 2020169"/>
                <a:gd name="connsiteX437" fmla="*/ 413817 w 4004672"/>
                <a:gd name="connsiteY437" fmla="*/ 898861 h 2020169"/>
                <a:gd name="connsiteX438" fmla="*/ 427165 w 4004672"/>
                <a:gd name="connsiteY438" fmla="*/ 922221 h 2020169"/>
                <a:gd name="connsiteX439" fmla="*/ 413817 w 4004672"/>
                <a:gd name="connsiteY439" fmla="*/ 952256 h 2020169"/>
                <a:gd name="connsiteX440" fmla="*/ 390456 w 4004672"/>
                <a:gd name="connsiteY440" fmla="*/ 928896 h 2020169"/>
                <a:gd name="connsiteX441" fmla="*/ 360421 w 4004672"/>
                <a:gd name="connsiteY441" fmla="*/ 925558 h 2020169"/>
                <a:gd name="connsiteX442" fmla="*/ 333723 w 4004672"/>
                <a:gd name="connsiteY442" fmla="*/ 965605 h 2020169"/>
                <a:gd name="connsiteX443" fmla="*/ 307025 w 4004672"/>
                <a:gd name="connsiteY443" fmla="*/ 985628 h 2020169"/>
                <a:gd name="connsiteX444" fmla="*/ 320374 w 4004672"/>
                <a:gd name="connsiteY444" fmla="*/ 1012326 h 2020169"/>
                <a:gd name="connsiteX445" fmla="*/ 303688 w 4004672"/>
                <a:gd name="connsiteY445" fmla="*/ 1035687 h 2020169"/>
                <a:gd name="connsiteX446" fmla="*/ 233606 w 4004672"/>
                <a:gd name="connsiteY446" fmla="*/ 998977 h 2020169"/>
                <a:gd name="connsiteX447" fmla="*/ 243618 w 4004672"/>
                <a:gd name="connsiteY447" fmla="*/ 1049036 h 2020169"/>
                <a:gd name="connsiteX448" fmla="*/ 263641 w 4004672"/>
                <a:gd name="connsiteY448" fmla="*/ 1069059 h 2020169"/>
                <a:gd name="connsiteX449" fmla="*/ 250292 w 4004672"/>
                <a:gd name="connsiteY449" fmla="*/ 1082408 h 2020169"/>
                <a:gd name="connsiteX450" fmla="*/ 193560 w 4004672"/>
                <a:gd name="connsiteY450" fmla="*/ 1045698 h 2020169"/>
                <a:gd name="connsiteX451" fmla="*/ 170199 w 4004672"/>
                <a:gd name="connsiteY451" fmla="*/ 1005652 h 2020169"/>
                <a:gd name="connsiteX452" fmla="*/ 170199 w 4004672"/>
                <a:gd name="connsiteY452" fmla="*/ 958931 h 2020169"/>
                <a:gd name="connsiteX453" fmla="*/ 133490 w 4004672"/>
                <a:gd name="connsiteY453" fmla="*/ 882174 h 2020169"/>
                <a:gd name="connsiteX454" fmla="*/ 196897 w 4004672"/>
                <a:gd name="connsiteY454" fmla="*/ 912209 h 2020169"/>
                <a:gd name="connsiteX455" fmla="*/ 256967 w 4004672"/>
                <a:gd name="connsiteY455" fmla="*/ 942244 h 2020169"/>
                <a:gd name="connsiteX456" fmla="*/ 293676 w 4004672"/>
                <a:gd name="connsiteY456" fmla="*/ 945582 h 2020169"/>
                <a:gd name="connsiteX457" fmla="*/ 327049 w 4004672"/>
                <a:gd name="connsiteY457" fmla="*/ 915547 h 2020169"/>
                <a:gd name="connsiteX458" fmla="*/ 343735 w 4004672"/>
                <a:gd name="connsiteY458" fmla="*/ 878837 h 2020169"/>
                <a:gd name="connsiteX459" fmla="*/ 333723 w 4004672"/>
                <a:gd name="connsiteY459" fmla="*/ 828779 h 2020169"/>
                <a:gd name="connsiteX460" fmla="*/ 290339 w 4004672"/>
                <a:gd name="connsiteY460" fmla="*/ 808755 h 2020169"/>
                <a:gd name="connsiteX461" fmla="*/ 236944 w 4004672"/>
                <a:gd name="connsiteY461" fmla="*/ 762034 h 2020169"/>
                <a:gd name="connsiteX462" fmla="*/ 133490 w 4004672"/>
                <a:gd name="connsiteY462" fmla="*/ 705301 h 2020169"/>
                <a:gd name="connsiteX0" fmla="*/ 133490 w 4004672"/>
                <a:gd name="connsiteY0" fmla="*/ 705301 h 2020169"/>
                <a:gd name="connsiteX1" fmla="*/ 46722 w 4004672"/>
                <a:gd name="connsiteY1" fmla="*/ 735336 h 2020169"/>
                <a:gd name="connsiteX2" fmla="*/ 33373 w 4004672"/>
                <a:gd name="connsiteY2" fmla="*/ 765371 h 2020169"/>
                <a:gd name="connsiteX3" fmla="*/ 43384 w 4004672"/>
                <a:gd name="connsiteY3" fmla="*/ 795407 h 2020169"/>
                <a:gd name="connsiteX4" fmla="*/ 60071 w 4004672"/>
                <a:gd name="connsiteY4" fmla="*/ 822104 h 2020169"/>
                <a:gd name="connsiteX5" fmla="*/ 73419 w 4004672"/>
                <a:gd name="connsiteY5" fmla="*/ 852139 h 2020169"/>
                <a:gd name="connsiteX6" fmla="*/ 56733 w 4004672"/>
                <a:gd name="connsiteY6" fmla="*/ 875500 h 2020169"/>
                <a:gd name="connsiteX7" fmla="*/ 76757 w 4004672"/>
                <a:gd name="connsiteY7" fmla="*/ 955593 h 2020169"/>
                <a:gd name="connsiteX8" fmla="*/ 66745 w 4004672"/>
                <a:gd name="connsiteY8" fmla="*/ 972280 h 2020169"/>
                <a:gd name="connsiteX9" fmla="*/ 70082 w 4004672"/>
                <a:gd name="connsiteY9" fmla="*/ 998977 h 2020169"/>
                <a:gd name="connsiteX10" fmla="*/ 70082 w 4004672"/>
                <a:gd name="connsiteY10" fmla="*/ 1039024 h 2020169"/>
                <a:gd name="connsiteX11" fmla="*/ 80094 w 4004672"/>
                <a:gd name="connsiteY11" fmla="*/ 1059047 h 2020169"/>
                <a:gd name="connsiteX12" fmla="*/ 76757 w 4004672"/>
                <a:gd name="connsiteY12" fmla="*/ 1082408 h 2020169"/>
                <a:gd name="connsiteX13" fmla="*/ 106792 w 4004672"/>
                <a:gd name="connsiteY13" fmla="*/ 1115780 h 2020169"/>
                <a:gd name="connsiteX14" fmla="*/ 93729 w 4004672"/>
                <a:gd name="connsiteY14" fmla="*/ 1145815 h 2020169"/>
                <a:gd name="connsiteX15" fmla="*/ 13349 w 4004672"/>
                <a:gd name="connsiteY15" fmla="*/ 1235920 h 2020169"/>
                <a:gd name="connsiteX16" fmla="*/ 33373 w 4004672"/>
                <a:gd name="connsiteY16" fmla="*/ 1269293 h 2020169"/>
                <a:gd name="connsiteX17" fmla="*/ 33373 w 4004672"/>
                <a:gd name="connsiteY17" fmla="*/ 1269293 h 2020169"/>
                <a:gd name="connsiteX18" fmla="*/ 16687 w 4004672"/>
                <a:gd name="connsiteY18" fmla="*/ 1299328 h 2020169"/>
                <a:gd name="connsiteX19" fmla="*/ 3338 w 4004672"/>
                <a:gd name="connsiteY19" fmla="*/ 1329363 h 2020169"/>
                <a:gd name="connsiteX20" fmla="*/ 0 w 4004672"/>
                <a:gd name="connsiteY20" fmla="*/ 1389433 h 2020169"/>
                <a:gd name="connsiteX21" fmla="*/ 16687 w 4004672"/>
                <a:gd name="connsiteY21" fmla="*/ 1432817 h 2020169"/>
                <a:gd name="connsiteX22" fmla="*/ 20024 w 4004672"/>
                <a:gd name="connsiteY22" fmla="*/ 1466189 h 2020169"/>
                <a:gd name="connsiteX23" fmla="*/ 56733 w 4004672"/>
                <a:gd name="connsiteY23" fmla="*/ 1476201 h 2020169"/>
                <a:gd name="connsiteX24" fmla="*/ 116803 w 4004672"/>
                <a:gd name="connsiteY24" fmla="*/ 1562969 h 2020169"/>
                <a:gd name="connsiteX25" fmla="*/ 96780 w 4004672"/>
                <a:gd name="connsiteY25" fmla="*/ 1586329 h 2020169"/>
                <a:gd name="connsiteX26" fmla="*/ 93443 w 4004672"/>
                <a:gd name="connsiteY26" fmla="*/ 1616364 h 2020169"/>
                <a:gd name="connsiteX27" fmla="*/ 120141 w 4004672"/>
                <a:gd name="connsiteY27" fmla="*/ 1619701 h 2020169"/>
                <a:gd name="connsiteX28" fmla="*/ 160187 w 4004672"/>
                <a:gd name="connsiteY28" fmla="*/ 1633050 h 2020169"/>
                <a:gd name="connsiteX29" fmla="*/ 186885 w 4004672"/>
                <a:gd name="connsiteY29" fmla="*/ 1646399 h 2020169"/>
                <a:gd name="connsiteX30" fmla="*/ 213583 w 4004672"/>
                <a:gd name="connsiteY30" fmla="*/ 1676434 h 2020169"/>
                <a:gd name="connsiteX31" fmla="*/ 243618 w 4004672"/>
                <a:gd name="connsiteY31" fmla="*/ 1679771 h 2020169"/>
                <a:gd name="connsiteX32" fmla="*/ 287002 w 4004672"/>
                <a:gd name="connsiteY32" fmla="*/ 1709807 h 2020169"/>
                <a:gd name="connsiteX33" fmla="*/ 310363 w 4004672"/>
                <a:gd name="connsiteY33" fmla="*/ 1719818 h 2020169"/>
                <a:gd name="connsiteX34" fmla="*/ 310363 w 4004672"/>
                <a:gd name="connsiteY34" fmla="*/ 1756528 h 2020169"/>
                <a:gd name="connsiteX35" fmla="*/ 270316 w 4004672"/>
                <a:gd name="connsiteY35" fmla="*/ 1796574 h 2020169"/>
                <a:gd name="connsiteX36" fmla="*/ 280327 w 4004672"/>
                <a:gd name="connsiteY36" fmla="*/ 1819935 h 2020169"/>
                <a:gd name="connsiteX37" fmla="*/ 273653 w 4004672"/>
                <a:gd name="connsiteY37" fmla="*/ 1839958 h 2020169"/>
                <a:gd name="connsiteX38" fmla="*/ 266979 w 4004672"/>
                <a:gd name="connsiteY38" fmla="*/ 1856644 h 2020169"/>
                <a:gd name="connsiteX39" fmla="*/ 240281 w 4004672"/>
                <a:gd name="connsiteY39" fmla="*/ 1896691 h 2020169"/>
                <a:gd name="connsiteX40" fmla="*/ 307025 w 4004672"/>
                <a:gd name="connsiteY40" fmla="*/ 1933401 h 2020169"/>
                <a:gd name="connsiteX41" fmla="*/ 337060 w 4004672"/>
                <a:gd name="connsiteY41" fmla="*/ 1940075 h 2020169"/>
                <a:gd name="connsiteX42" fmla="*/ 360421 w 4004672"/>
                <a:gd name="connsiteY42" fmla="*/ 1946750 h 2020169"/>
                <a:gd name="connsiteX43" fmla="*/ 380444 w 4004672"/>
                <a:gd name="connsiteY43" fmla="*/ 1953424 h 2020169"/>
                <a:gd name="connsiteX44" fmla="*/ 407142 w 4004672"/>
                <a:gd name="connsiteY44" fmla="*/ 1973447 h 2020169"/>
                <a:gd name="connsiteX45" fmla="*/ 437177 w 4004672"/>
                <a:gd name="connsiteY45" fmla="*/ 1970110 h 2020169"/>
                <a:gd name="connsiteX46" fmla="*/ 507259 w 4004672"/>
                <a:gd name="connsiteY46" fmla="*/ 2020169 h 2020169"/>
                <a:gd name="connsiteX47" fmla="*/ 517271 w 4004672"/>
                <a:gd name="connsiteY47" fmla="*/ 2006820 h 2020169"/>
                <a:gd name="connsiteX48" fmla="*/ 507259 w 4004672"/>
                <a:gd name="connsiteY48" fmla="*/ 1966773 h 2020169"/>
                <a:gd name="connsiteX49" fmla="*/ 500584 w 4004672"/>
                <a:gd name="connsiteY49" fmla="*/ 1933401 h 2020169"/>
                <a:gd name="connsiteX50" fmla="*/ 483898 w 4004672"/>
                <a:gd name="connsiteY50" fmla="*/ 1890017 h 2020169"/>
                <a:gd name="connsiteX51" fmla="*/ 513933 w 4004672"/>
                <a:gd name="connsiteY51" fmla="*/ 1869993 h 2020169"/>
                <a:gd name="connsiteX52" fmla="*/ 547306 w 4004672"/>
                <a:gd name="connsiteY52" fmla="*/ 1846633 h 2020169"/>
                <a:gd name="connsiteX53" fmla="*/ 527282 w 4004672"/>
                <a:gd name="connsiteY53" fmla="*/ 1829947 h 2020169"/>
                <a:gd name="connsiteX54" fmla="*/ 517271 w 4004672"/>
                <a:gd name="connsiteY54" fmla="*/ 1796574 h 2020169"/>
                <a:gd name="connsiteX55" fmla="*/ 480561 w 4004672"/>
                <a:gd name="connsiteY55" fmla="*/ 1779888 h 2020169"/>
                <a:gd name="connsiteX56" fmla="*/ 470549 w 4004672"/>
                <a:gd name="connsiteY56" fmla="*/ 1759865 h 2020169"/>
                <a:gd name="connsiteX57" fmla="*/ 480561 w 4004672"/>
                <a:gd name="connsiteY57" fmla="*/ 1729830 h 2020169"/>
                <a:gd name="connsiteX58" fmla="*/ 490573 w 4004672"/>
                <a:gd name="connsiteY58" fmla="*/ 1689783 h 2020169"/>
                <a:gd name="connsiteX59" fmla="*/ 513933 w 4004672"/>
                <a:gd name="connsiteY59" fmla="*/ 1709807 h 2020169"/>
                <a:gd name="connsiteX60" fmla="*/ 520608 w 4004672"/>
                <a:gd name="connsiteY60" fmla="*/ 1693120 h 2020169"/>
                <a:gd name="connsiteX61" fmla="*/ 543968 w 4004672"/>
                <a:gd name="connsiteY61" fmla="*/ 1656411 h 2020169"/>
                <a:gd name="connsiteX62" fmla="*/ 574003 w 4004672"/>
                <a:gd name="connsiteY62" fmla="*/ 1639725 h 2020169"/>
                <a:gd name="connsiteX63" fmla="*/ 590690 w 4004672"/>
                <a:gd name="connsiteY63" fmla="*/ 1653074 h 2020169"/>
                <a:gd name="connsiteX64" fmla="*/ 610713 w 4004672"/>
                <a:gd name="connsiteY64" fmla="*/ 1626376 h 2020169"/>
                <a:gd name="connsiteX65" fmla="*/ 630736 w 4004672"/>
                <a:gd name="connsiteY65" fmla="*/ 1653074 h 2020169"/>
                <a:gd name="connsiteX66" fmla="*/ 657434 w 4004672"/>
                <a:gd name="connsiteY66" fmla="*/ 1676434 h 2020169"/>
                <a:gd name="connsiteX67" fmla="*/ 674120 w 4004672"/>
                <a:gd name="connsiteY67" fmla="*/ 1683109 h 2020169"/>
                <a:gd name="connsiteX68" fmla="*/ 697481 w 4004672"/>
                <a:gd name="connsiteY68" fmla="*/ 1683109 h 2020169"/>
                <a:gd name="connsiteX69" fmla="*/ 717504 w 4004672"/>
                <a:gd name="connsiteY69" fmla="*/ 1669760 h 2020169"/>
                <a:gd name="connsiteX70" fmla="*/ 744202 w 4004672"/>
                <a:gd name="connsiteY70" fmla="*/ 1669760 h 2020169"/>
                <a:gd name="connsiteX71" fmla="*/ 760888 w 4004672"/>
                <a:gd name="connsiteY71" fmla="*/ 1666423 h 2020169"/>
                <a:gd name="connsiteX72" fmla="*/ 790923 w 4004672"/>
                <a:gd name="connsiteY72" fmla="*/ 1699795 h 2020169"/>
                <a:gd name="connsiteX73" fmla="*/ 797598 w 4004672"/>
                <a:gd name="connsiteY73" fmla="*/ 1673097 h 2020169"/>
                <a:gd name="connsiteX74" fmla="*/ 817621 w 4004672"/>
                <a:gd name="connsiteY74" fmla="*/ 1689783 h 2020169"/>
                <a:gd name="connsiteX75" fmla="*/ 837644 w 4004672"/>
                <a:gd name="connsiteY75" fmla="*/ 1666423 h 2020169"/>
                <a:gd name="connsiteX76" fmla="*/ 827633 w 4004672"/>
                <a:gd name="connsiteY76" fmla="*/ 1646399 h 2020169"/>
                <a:gd name="connsiteX77" fmla="*/ 810946 w 4004672"/>
                <a:gd name="connsiteY77" fmla="*/ 1633050 h 2020169"/>
                <a:gd name="connsiteX78" fmla="*/ 810946 w 4004672"/>
                <a:gd name="connsiteY78" fmla="*/ 1606353 h 2020169"/>
                <a:gd name="connsiteX79" fmla="*/ 810946 w 4004672"/>
                <a:gd name="connsiteY79" fmla="*/ 1593004 h 2020169"/>
                <a:gd name="connsiteX80" fmla="*/ 830970 w 4004672"/>
                <a:gd name="connsiteY80" fmla="*/ 1589666 h 2020169"/>
                <a:gd name="connsiteX81" fmla="*/ 840981 w 4004672"/>
                <a:gd name="connsiteY81" fmla="*/ 1586329 h 2020169"/>
                <a:gd name="connsiteX82" fmla="*/ 820958 w 4004672"/>
                <a:gd name="connsiteY82" fmla="*/ 1549620 h 2020169"/>
                <a:gd name="connsiteX83" fmla="*/ 854330 w 4004672"/>
                <a:gd name="connsiteY83" fmla="*/ 1542945 h 2020169"/>
                <a:gd name="connsiteX84" fmla="*/ 891040 w 4004672"/>
                <a:gd name="connsiteY84" fmla="*/ 1549620 h 2020169"/>
                <a:gd name="connsiteX85" fmla="*/ 964459 w 4004672"/>
                <a:gd name="connsiteY85" fmla="*/ 1506236 h 2020169"/>
                <a:gd name="connsiteX86" fmla="*/ 1001168 w 4004672"/>
                <a:gd name="connsiteY86" fmla="*/ 1506236 h 2020169"/>
                <a:gd name="connsiteX87" fmla="*/ 1027866 w 4004672"/>
                <a:gd name="connsiteY87" fmla="*/ 1482875 h 2020169"/>
                <a:gd name="connsiteX88" fmla="*/ 1047890 w 4004672"/>
                <a:gd name="connsiteY88" fmla="*/ 1492887 h 2020169"/>
                <a:gd name="connsiteX89" fmla="*/ 1067913 w 4004672"/>
                <a:gd name="connsiteY89" fmla="*/ 1502898 h 2020169"/>
                <a:gd name="connsiteX90" fmla="*/ 1087936 w 4004672"/>
                <a:gd name="connsiteY90" fmla="*/ 1529596 h 2020169"/>
                <a:gd name="connsiteX91" fmla="*/ 1074587 w 4004672"/>
                <a:gd name="connsiteY91" fmla="*/ 1542945 h 2020169"/>
                <a:gd name="connsiteX92" fmla="*/ 1104622 w 4004672"/>
                <a:gd name="connsiteY92" fmla="*/ 1542945 h 2020169"/>
                <a:gd name="connsiteX93" fmla="*/ 1107960 w 4004672"/>
                <a:gd name="connsiteY93" fmla="*/ 1559631 h 2020169"/>
                <a:gd name="connsiteX94" fmla="*/ 1121309 w 4004672"/>
                <a:gd name="connsiteY94" fmla="*/ 1542945 h 2020169"/>
                <a:gd name="connsiteX95" fmla="*/ 1134657 w 4004672"/>
                <a:gd name="connsiteY95" fmla="*/ 1556294 h 2020169"/>
                <a:gd name="connsiteX96" fmla="*/ 1134657 w 4004672"/>
                <a:gd name="connsiteY96" fmla="*/ 1576317 h 2020169"/>
                <a:gd name="connsiteX97" fmla="*/ 1148006 w 4004672"/>
                <a:gd name="connsiteY97" fmla="*/ 1572980 h 2020169"/>
                <a:gd name="connsiteX98" fmla="*/ 1208076 w 4004672"/>
                <a:gd name="connsiteY98" fmla="*/ 1526259 h 2020169"/>
                <a:gd name="connsiteX99" fmla="*/ 1211414 w 4004672"/>
                <a:gd name="connsiteY99" fmla="*/ 1546282 h 2020169"/>
                <a:gd name="connsiteX100" fmla="*/ 1244786 w 4004672"/>
                <a:gd name="connsiteY100" fmla="*/ 1566306 h 2020169"/>
                <a:gd name="connsiteX101" fmla="*/ 1264809 w 4004672"/>
                <a:gd name="connsiteY101" fmla="*/ 1596341 h 2020169"/>
                <a:gd name="connsiteX102" fmla="*/ 1298181 w 4004672"/>
                <a:gd name="connsiteY102" fmla="*/ 1703132 h 2020169"/>
                <a:gd name="connsiteX103" fmla="*/ 1308193 w 4004672"/>
                <a:gd name="connsiteY103" fmla="*/ 1659748 h 2020169"/>
                <a:gd name="connsiteX104" fmla="*/ 1344903 w 4004672"/>
                <a:gd name="connsiteY104" fmla="*/ 1679771 h 2020169"/>
                <a:gd name="connsiteX105" fmla="*/ 1388287 w 4004672"/>
                <a:gd name="connsiteY105" fmla="*/ 1679771 h 2020169"/>
                <a:gd name="connsiteX106" fmla="*/ 1394961 w 4004672"/>
                <a:gd name="connsiteY106" fmla="*/ 1703132 h 2020169"/>
                <a:gd name="connsiteX107" fmla="*/ 1435008 w 4004672"/>
                <a:gd name="connsiteY107" fmla="*/ 1726493 h 2020169"/>
                <a:gd name="connsiteX108" fmla="*/ 1465043 w 4004672"/>
                <a:gd name="connsiteY108" fmla="*/ 1726493 h 2020169"/>
                <a:gd name="connsiteX109" fmla="*/ 1491741 w 4004672"/>
                <a:gd name="connsiteY109" fmla="*/ 1739842 h 2020169"/>
                <a:gd name="connsiteX110" fmla="*/ 1535125 w 4004672"/>
                <a:gd name="connsiteY110" fmla="*/ 1696458 h 2020169"/>
                <a:gd name="connsiteX111" fmla="*/ 1571834 w 4004672"/>
                <a:gd name="connsiteY111" fmla="*/ 1676434 h 2020169"/>
                <a:gd name="connsiteX112" fmla="*/ 1608544 w 4004672"/>
                <a:gd name="connsiteY112" fmla="*/ 1679771 h 2020169"/>
                <a:gd name="connsiteX113" fmla="*/ 1655265 w 4004672"/>
                <a:gd name="connsiteY113" fmla="*/ 1693120 h 2020169"/>
                <a:gd name="connsiteX114" fmla="*/ 1681963 w 4004672"/>
                <a:gd name="connsiteY114" fmla="*/ 1709807 h 2020169"/>
                <a:gd name="connsiteX115" fmla="*/ 1735358 w 4004672"/>
                <a:gd name="connsiteY115" fmla="*/ 1703132 h 2020169"/>
                <a:gd name="connsiteX116" fmla="*/ 1745370 w 4004672"/>
                <a:gd name="connsiteY116" fmla="*/ 1683109 h 2020169"/>
                <a:gd name="connsiteX117" fmla="*/ 1738695 w 4004672"/>
                <a:gd name="connsiteY117" fmla="*/ 1663085 h 2020169"/>
                <a:gd name="connsiteX118" fmla="*/ 1765393 w 4004672"/>
                <a:gd name="connsiteY118" fmla="*/ 1636388 h 2020169"/>
                <a:gd name="connsiteX119" fmla="*/ 1778742 w 4004672"/>
                <a:gd name="connsiteY119" fmla="*/ 1633050 h 2020169"/>
                <a:gd name="connsiteX120" fmla="*/ 1812114 w 4004672"/>
                <a:gd name="connsiteY120" fmla="*/ 1649736 h 2020169"/>
                <a:gd name="connsiteX121" fmla="*/ 1852161 w 4004672"/>
                <a:gd name="connsiteY121" fmla="*/ 1663085 h 2020169"/>
                <a:gd name="connsiteX122" fmla="*/ 1858836 w 4004672"/>
                <a:gd name="connsiteY122" fmla="*/ 1689783 h 2020169"/>
                <a:gd name="connsiteX123" fmla="*/ 1872184 w 4004672"/>
                <a:gd name="connsiteY123" fmla="*/ 1696458 h 2020169"/>
                <a:gd name="connsiteX124" fmla="*/ 1902219 w 4004672"/>
                <a:gd name="connsiteY124" fmla="*/ 1699795 h 2020169"/>
                <a:gd name="connsiteX125" fmla="*/ 1932254 w 4004672"/>
                <a:gd name="connsiteY125" fmla="*/ 1683109 h 2020169"/>
                <a:gd name="connsiteX126" fmla="*/ 1962290 w 4004672"/>
                <a:gd name="connsiteY126" fmla="*/ 1696458 h 2020169"/>
                <a:gd name="connsiteX127" fmla="*/ 1985650 w 4004672"/>
                <a:gd name="connsiteY127" fmla="*/ 1709807 h 2020169"/>
                <a:gd name="connsiteX128" fmla="*/ 1995662 w 4004672"/>
                <a:gd name="connsiteY128" fmla="*/ 1719818 h 2020169"/>
                <a:gd name="connsiteX129" fmla="*/ 2032371 w 4004672"/>
                <a:gd name="connsiteY129" fmla="*/ 1739842 h 2020169"/>
                <a:gd name="connsiteX130" fmla="*/ 2069081 w 4004672"/>
                <a:gd name="connsiteY130" fmla="*/ 1736504 h 2020169"/>
                <a:gd name="connsiteX131" fmla="*/ 2142500 w 4004672"/>
                <a:gd name="connsiteY131" fmla="*/ 1693120 h 2020169"/>
                <a:gd name="connsiteX132" fmla="*/ 2195895 w 4004672"/>
                <a:gd name="connsiteY132" fmla="*/ 1706469 h 2020169"/>
                <a:gd name="connsiteX133" fmla="*/ 2225930 w 4004672"/>
                <a:gd name="connsiteY133" fmla="*/ 1716481 h 2020169"/>
                <a:gd name="connsiteX134" fmla="*/ 2259303 w 4004672"/>
                <a:gd name="connsiteY134" fmla="*/ 1703132 h 2020169"/>
                <a:gd name="connsiteX135" fmla="*/ 2262640 w 4004672"/>
                <a:gd name="connsiteY135" fmla="*/ 1676434 h 2020169"/>
                <a:gd name="connsiteX136" fmla="*/ 2282663 w 4004672"/>
                <a:gd name="connsiteY136" fmla="*/ 1646399 h 2020169"/>
                <a:gd name="connsiteX137" fmla="*/ 2299349 w 4004672"/>
                <a:gd name="connsiteY137" fmla="*/ 1593004 h 2020169"/>
                <a:gd name="connsiteX138" fmla="*/ 2282663 w 4004672"/>
                <a:gd name="connsiteY138" fmla="*/ 1596341 h 2020169"/>
                <a:gd name="connsiteX139" fmla="*/ 2312698 w 4004672"/>
                <a:gd name="connsiteY139" fmla="*/ 1569643 h 2020169"/>
                <a:gd name="connsiteX140" fmla="*/ 2339396 w 4004672"/>
                <a:gd name="connsiteY140" fmla="*/ 1566306 h 2020169"/>
                <a:gd name="connsiteX141" fmla="*/ 2396129 w 4004672"/>
                <a:gd name="connsiteY141" fmla="*/ 1576317 h 2020169"/>
                <a:gd name="connsiteX142" fmla="*/ 2436176 w 4004672"/>
                <a:gd name="connsiteY142" fmla="*/ 1603015 h 2020169"/>
                <a:gd name="connsiteX143" fmla="*/ 2462873 w 4004672"/>
                <a:gd name="connsiteY143" fmla="*/ 1633050 h 2020169"/>
                <a:gd name="connsiteX144" fmla="*/ 2469548 w 4004672"/>
                <a:gd name="connsiteY144" fmla="*/ 1669760 h 2020169"/>
                <a:gd name="connsiteX145" fmla="*/ 2476222 w 4004672"/>
                <a:gd name="connsiteY145" fmla="*/ 1709807 h 2020169"/>
                <a:gd name="connsiteX146" fmla="*/ 2486234 w 4004672"/>
                <a:gd name="connsiteY146" fmla="*/ 1729830 h 2020169"/>
                <a:gd name="connsiteX147" fmla="*/ 2529618 w 4004672"/>
                <a:gd name="connsiteY147" fmla="*/ 1743179 h 2020169"/>
                <a:gd name="connsiteX148" fmla="*/ 2549641 w 4004672"/>
                <a:gd name="connsiteY148" fmla="*/ 1763202 h 2020169"/>
                <a:gd name="connsiteX149" fmla="*/ 2562990 w 4004672"/>
                <a:gd name="connsiteY149" fmla="*/ 1796574 h 2020169"/>
                <a:gd name="connsiteX150" fmla="*/ 2586351 w 4004672"/>
                <a:gd name="connsiteY150" fmla="*/ 1789900 h 2020169"/>
                <a:gd name="connsiteX151" fmla="*/ 2606374 w 4004672"/>
                <a:gd name="connsiteY151" fmla="*/ 1779888 h 2020169"/>
                <a:gd name="connsiteX152" fmla="*/ 2639746 w 4004672"/>
                <a:gd name="connsiteY152" fmla="*/ 1763202 h 2020169"/>
                <a:gd name="connsiteX153" fmla="*/ 2643084 w 4004672"/>
                <a:gd name="connsiteY153" fmla="*/ 1779888 h 2020169"/>
                <a:gd name="connsiteX154" fmla="*/ 2626398 w 4004672"/>
                <a:gd name="connsiteY154" fmla="*/ 1809923 h 2020169"/>
                <a:gd name="connsiteX155" fmla="*/ 2616386 w 4004672"/>
                <a:gd name="connsiteY155" fmla="*/ 1846633 h 2020169"/>
                <a:gd name="connsiteX156" fmla="*/ 2603037 w 4004672"/>
                <a:gd name="connsiteY156" fmla="*/ 1900028 h 2020169"/>
                <a:gd name="connsiteX157" fmla="*/ 2579676 w 4004672"/>
                <a:gd name="connsiteY157" fmla="*/ 1873331 h 2020169"/>
                <a:gd name="connsiteX158" fmla="*/ 2552979 w 4004672"/>
                <a:gd name="connsiteY158" fmla="*/ 1896691 h 2020169"/>
                <a:gd name="connsiteX159" fmla="*/ 2559653 w 4004672"/>
                <a:gd name="connsiteY159" fmla="*/ 1923389 h 2020169"/>
                <a:gd name="connsiteX160" fmla="*/ 2559653 w 4004672"/>
                <a:gd name="connsiteY160" fmla="*/ 1960098 h 2020169"/>
                <a:gd name="connsiteX161" fmla="*/ 2549641 w 4004672"/>
                <a:gd name="connsiteY161" fmla="*/ 1980122 h 2020169"/>
                <a:gd name="connsiteX162" fmla="*/ 2589688 w 4004672"/>
                <a:gd name="connsiteY162" fmla="*/ 1960098 h 2020169"/>
                <a:gd name="connsiteX163" fmla="*/ 2626398 w 4004672"/>
                <a:gd name="connsiteY163" fmla="*/ 1970110 h 2020169"/>
                <a:gd name="connsiteX164" fmla="*/ 2653095 w 4004672"/>
                <a:gd name="connsiteY164" fmla="*/ 1946750 h 2020169"/>
                <a:gd name="connsiteX165" fmla="*/ 2683130 w 4004672"/>
                <a:gd name="connsiteY165" fmla="*/ 1893354 h 2020169"/>
                <a:gd name="connsiteX166" fmla="*/ 2753212 w 4004672"/>
                <a:gd name="connsiteY166" fmla="*/ 1806586 h 2020169"/>
                <a:gd name="connsiteX167" fmla="*/ 2783247 w 4004672"/>
                <a:gd name="connsiteY167" fmla="*/ 1736504 h 2020169"/>
                <a:gd name="connsiteX168" fmla="*/ 2803271 w 4004672"/>
                <a:gd name="connsiteY168" fmla="*/ 1633050 h 2020169"/>
                <a:gd name="connsiteX169" fmla="*/ 2793259 w 4004672"/>
                <a:gd name="connsiteY169" fmla="*/ 1582992 h 2020169"/>
                <a:gd name="connsiteX170" fmla="*/ 2769898 w 4004672"/>
                <a:gd name="connsiteY170" fmla="*/ 1549620 h 2020169"/>
                <a:gd name="connsiteX171" fmla="*/ 2726514 w 4004672"/>
                <a:gd name="connsiteY171" fmla="*/ 1549620 h 2020169"/>
                <a:gd name="connsiteX172" fmla="*/ 2699817 w 4004672"/>
                <a:gd name="connsiteY172" fmla="*/ 1549620 h 2020169"/>
                <a:gd name="connsiteX173" fmla="*/ 2683130 w 4004672"/>
                <a:gd name="connsiteY173" fmla="*/ 1529596 h 2020169"/>
                <a:gd name="connsiteX174" fmla="*/ 2669781 w 4004672"/>
                <a:gd name="connsiteY174" fmla="*/ 1509573 h 2020169"/>
                <a:gd name="connsiteX175" fmla="*/ 2763224 w 4004672"/>
                <a:gd name="connsiteY175" fmla="*/ 1392770 h 2020169"/>
                <a:gd name="connsiteX176" fmla="*/ 2846654 w 4004672"/>
                <a:gd name="connsiteY176" fmla="*/ 1326026 h 2020169"/>
                <a:gd name="connsiteX177" fmla="*/ 2890038 w 4004672"/>
                <a:gd name="connsiteY177" fmla="*/ 1302665 h 2020169"/>
                <a:gd name="connsiteX178" fmla="*/ 2933422 w 4004672"/>
                <a:gd name="connsiteY178" fmla="*/ 1322688 h 2020169"/>
                <a:gd name="connsiteX179" fmla="*/ 2950109 w 4004672"/>
                <a:gd name="connsiteY179" fmla="*/ 1306002 h 2020169"/>
                <a:gd name="connsiteX180" fmla="*/ 2993492 w 4004672"/>
                <a:gd name="connsiteY180" fmla="*/ 1322688 h 2020169"/>
                <a:gd name="connsiteX181" fmla="*/ 3006841 w 4004672"/>
                <a:gd name="connsiteY181" fmla="*/ 1289316 h 2020169"/>
                <a:gd name="connsiteX182" fmla="*/ 3053563 w 4004672"/>
                <a:gd name="connsiteY182" fmla="*/ 1299328 h 2020169"/>
                <a:gd name="connsiteX183" fmla="*/ 3070249 w 4004672"/>
                <a:gd name="connsiteY183" fmla="*/ 1316014 h 2020169"/>
                <a:gd name="connsiteX184" fmla="*/ 3060237 w 4004672"/>
                <a:gd name="connsiteY184" fmla="*/ 1336037 h 2020169"/>
                <a:gd name="connsiteX185" fmla="*/ 3123644 w 4004672"/>
                <a:gd name="connsiteY185" fmla="*/ 1319351 h 2020169"/>
                <a:gd name="connsiteX186" fmla="*/ 3140330 w 4004672"/>
                <a:gd name="connsiteY186" fmla="*/ 1306002 h 2020169"/>
                <a:gd name="connsiteX187" fmla="*/ 3123644 w 4004672"/>
                <a:gd name="connsiteY187" fmla="*/ 1292653 h 2020169"/>
                <a:gd name="connsiteX188" fmla="*/ 3143668 w 4004672"/>
                <a:gd name="connsiteY188" fmla="*/ 1252607 h 2020169"/>
                <a:gd name="connsiteX189" fmla="*/ 3190389 w 4004672"/>
                <a:gd name="connsiteY189" fmla="*/ 1182525 h 2020169"/>
                <a:gd name="connsiteX190" fmla="*/ 3233773 w 4004672"/>
                <a:gd name="connsiteY190" fmla="*/ 1179188 h 2020169"/>
                <a:gd name="connsiteX191" fmla="*/ 3273819 w 4004672"/>
                <a:gd name="connsiteY191" fmla="*/ 1189199 h 2020169"/>
                <a:gd name="connsiteX192" fmla="*/ 3277157 w 4004672"/>
                <a:gd name="connsiteY192" fmla="*/ 1245932 h 2020169"/>
                <a:gd name="connsiteX193" fmla="*/ 3320541 w 4004672"/>
                <a:gd name="connsiteY193" fmla="*/ 1202548 h 2020169"/>
                <a:gd name="connsiteX194" fmla="*/ 3343901 w 4004672"/>
                <a:gd name="connsiteY194" fmla="*/ 1185862 h 2020169"/>
                <a:gd name="connsiteX195" fmla="*/ 3350576 w 4004672"/>
                <a:gd name="connsiteY195" fmla="*/ 1152490 h 2020169"/>
                <a:gd name="connsiteX196" fmla="*/ 3377273 w 4004672"/>
                <a:gd name="connsiteY196" fmla="*/ 1135804 h 2020169"/>
                <a:gd name="connsiteX197" fmla="*/ 3407309 w 4004672"/>
                <a:gd name="connsiteY197" fmla="*/ 1145815 h 2020169"/>
                <a:gd name="connsiteX198" fmla="*/ 3373936 w 4004672"/>
                <a:gd name="connsiteY198" fmla="*/ 1175850 h 2020169"/>
                <a:gd name="connsiteX199" fmla="*/ 3360587 w 4004672"/>
                <a:gd name="connsiteY199" fmla="*/ 1225909 h 2020169"/>
                <a:gd name="connsiteX200" fmla="*/ 3323878 w 4004672"/>
                <a:gd name="connsiteY200" fmla="*/ 1265955 h 2020169"/>
                <a:gd name="connsiteX201" fmla="*/ 3210412 w 4004672"/>
                <a:gd name="connsiteY201" fmla="*/ 1362735 h 2020169"/>
                <a:gd name="connsiteX202" fmla="*/ 3163691 w 4004672"/>
                <a:gd name="connsiteY202" fmla="*/ 1432817 h 2020169"/>
                <a:gd name="connsiteX203" fmla="*/ 3160354 w 4004672"/>
                <a:gd name="connsiteY203" fmla="*/ 1506236 h 2020169"/>
                <a:gd name="connsiteX204" fmla="*/ 3170365 w 4004672"/>
                <a:gd name="connsiteY204" fmla="*/ 1596341 h 2020169"/>
                <a:gd name="connsiteX205" fmla="*/ 3190389 w 4004672"/>
                <a:gd name="connsiteY205" fmla="*/ 1659748 h 2020169"/>
                <a:gd name="connsiteX206" fmla="*/ 3217087 w 4004672"/>
                <a:gd name="connsiteY206" fmla="*/ 1649736 h 2020169"/>
                <a:gd name="connsiteX207" fmla="*/ 3240447 w 4004672"/>
                <a:gd name="connsiteY207" fmla="*/ 1582992 h 2020169"/>
                <a:gd name="connsiteX208" fmla="*/ 3270482 w 4004672"/>
                <a:gd name="connsiteY208" fmla="*/ 1579655 h 2020169"/>
                <a:gd name="connsiteX209" fmla="*/ 3287168 w 4004672"/>
                <a:gd name="connsiteY209" fmla="*/ 1519585 h 2020169"/>
                <a:gd name="connsiteX210" fmla="*/ 3313866 w 4004672"/>
                <a:gd name="connsiteY210" fmla="*/ 1509573 h 2020169"/>
                <a:gd name="connsiteX211" fmla="*/ 3313866 w 4004672"/>
                <a:gd name="connsiteY211" fmla="*/ 1479538 h 2020169"/>
                <a:gd name="connsiteX212" fmla="*/ 3337227 w 4004672"/>
                <a:gd name="connsiteY212" fmla="*/ 1442828 h 2020169"/>
                <a:gd name="connsiteX213" fmla="*/ 3330552 w 4004672"/>
                <a:gd name="connsiteY213" fmla="*/ 1399444 h 2020169"/>
                <a:gd name="connsiteX214" fmla="*/ 3333890 w 4004672"/>
                <a:gd name="connsiteY214" fmla="*/ 1369409 h 2020169"/>
                <a:gd name="connsiteX215" fmla="*/ 3323878 w 4004672"/>
                <a:gd name="connsiteY215" fmla="*/ 1359398 h 2020169"/>
                <a:gd name="connsiteX216" fmla="*/ 3363925 w 4004672"/>
                <a:gd name="connsiteY216" fmla="*/ 1272630 h 2020169"/>
                <a:gd name="connsiteX217" fmla="*/ 3383948 w 4004672"/>
                <a:gd name="connsiteY217" fmla="*/ 1282642 h 2020169"/>
                <a:gd name="connsiteX218" fmla="*/ 3410646 w 4004672"/>
                <a:gd name="connsiteY218" fmla="*/ 1255944 h 2020169"/>
                <a:gd name="connsiteX219" fmla="*/ 3420657 w 4004672"/>
                <a:gd name="connsiteY219" fmla="*/ 1282642 h 2020169"/>
                <a:gd name="connsiteX220" fmla="*/ 3447355 w 4004672"/>
                <a:gd name="connsiteY220" fmla="*/ 1265955 h 2020169"/>
                <a:gd name="connsiteX221" fmla="*/ 3477390 w 4004672"/>
                <a:gd name="connsiteY221" fmla="*/ 1255944 h 2020169"/>
                <a:gd name="connsiteX222" fmla="*/ 3514100 w 4004672"/>
                <a:gd name="connsiteY222" fmla="*/ 1282642 h 2020169"/>
                <a:gd name="connsiteX223" fmla="*/ 3574170 w 4004672"/>
                <a:gd name="connsiteY223" fmla="*/ 1215897 h 2020169"/>
                <a:gd name="connsiteX224" fmla="*/ 3637577 w 4004672"/>
                <a:gd name="connsiteY224" fmla="*/ 1169176 h 2020169"/>
                <a:gd name="connsiteX225" fmla="*/ 3690973 w 4004672"/>
                <a:gd name="connsiteY225" fmla="*/ 1132466 h 2020169"/>
                <a:gd name="connsiteX226" fmla="*/ 3741031 w 4004672"/>
                <a:gd name="connsiteY226" fmla="*/ 1159164 h 2020169"/>
                <a:gd name="connsiteX227" fmla="*/ 3751043 w 4004672"/>
                <a:gd name="connsiteY227" fmla="*/ 1132466 h 2020169"/>
                <a:gd name="connsiteX228" fmla="*/ 3727682 w 4004672"/>
                <a:gd name="connsiteY228" fmla="*/ 1065722 h 2020169"/>
                <a:gd name="connsiteX229" fmla="*/ 3700984 w 4004672"/>
                <a:gd name="connsiteY229" fmla="*/ 1049036 h 2020169"/>
                <a:gd name="connsiteX230" fmla="*/ 3697647 w 4004672"/>
                <a:gd name="connsiteY230" fmla="*/ 1019001 h 2020169"/>
                <a:gd name="connsiteX231" fmla="*/ 3751043 w 4004672"/>
                <a:gd name="connsiteY231" fmla="*/ 1025675 h 2020169"/>
                <a:gd name="connsiteX232" fmla="*/ 3774403 w 4004672"/>
                <a:gd name="connsiteY232" fmla="*/ 982291 h 2020169"/>
                <a:gd name="connsiteX233" fmla="*/ 3767729 w 4004672"/>
                <a:gd name="connsiteY233" fmla="*/ 955593 h 2020169"/>
                <a:gd name="connsiteX234" fmla="*/ 3794427 w 4004672"/>
                <a:gd name="connsiteY234" fmla="*/ 922221 h 2020169"/>
                <a:gd name="connsiteX235" fmla="*/ 3804438 w 4004672"/>
                <a:gd name="connsiteY235" fmla="*/ 965605 h 2020169"/>
                <a:gd name="connsiteX236" fmla="*/ 3827799 w 4004672"/>
                <a:gd name="connsiteY236" fmla="*/ 982291 h 2020169"/>
                <a:gd name="connsiteX237" fmla="*/ 3874520 w 4004672"/>
                <a:gd name="connsiteY237" fmla="*/ 1002315 h 2020169"/>
                <a:gd name="connsiteX238" fmla="*/ 3894544 w 4004672"/>
                <a:gd name="connsiteY238" fmla="*/ 1029012 h 2020169"/>
                <a:gd name="connsiteX239" fmla="*/ 3941265 w 4004672"/>
                <a:gd name="connsiteY239" fmla="*/ 1052373 h 2020169"/>
                <a:gd name="connsiteX240" fmla="*/ 3947939 w 4004672"/>
                <a:gd name="connsiteY240" fmla="*/ 1039024 h 2020169"/>
                <a:gd name="connsiteX241" fmla="*/ 3957951 w 4004672"/>
                <a:gd name="connsiteY241" fmla="*/ 975617 h 2020169"/>
                <a:gd name="connsiteX242" fmla="*/ 4004672 w 4004672"/>
                <a:gd name="connsiteY242" fmla="*/ 968942 h 2020169"/>
                <a:gd name="connsiteX243" fmla="*/ 1885882 w 4004672"/>
                <a:gd name="connsiteY243" fmla="*/ 1014710 h 2020169"/>
                <a:gd name="connsiteX244" fmla="*/ 3967963 w 4004672"/>
                <a:gd name="connsiteY244" fmla="*/ 898861 h 2020169"/>
                <a:gd name="connsiteX245" fmla="*/ 3921241 w 4004672"/>
                <a:gd name="connsiteY245" fmla="*/ 882174 h 2020169"/>
                <a:gd name="connsiteX246" fmla="*/ 3907892 w 4004672"/>
                <a:gd name="connsiteY246" fmla="*/ 885512 h 2020169"/>
                <a:gd name="connsiteX247" fmla="*/ 3907892 w 4004672"/>
                <a:gd name="connsiteY247" fmla="*/ 918884 h 2020169"/>
                <a:gd name="connsiteX248" fmla="*/ 3887869 w 4004672"/>
                <a:gd name="connsiteY248" fmla="*/ 912209 h 2020169"/>
                <a:gd name="connsiteX249" fmla="*/ 3874520 w 4004672"/>
                <a:gd name="connsiteY249" fmla="*/ 858814 h 2020169"/>
                <a:gd name="connsiteX250" fmla="*/ 3817787 w 4004672"/>
                <a:gd name="connsiteY250" fmla="*/ 795407 h 2020169"/>
                <a:gd name="connsiteX251" fmla="*/ 3717671 w 4004672"/>
                <a:gd name="connsiteY251" fmla="*/ 718650 h 2020169"/>
                <a:gd name="connsiteX252" fmla="*/ 3664275 w 4004672"/>
                <a:gd name="connsiteY252" fmla="*/ 698627 h 2020169"/>
                <a:gd name="connsiteX253" fmla="*/ 3584181 w 4004672"/>
                <a:gd name="connsiteY253" fmla="*/ 691953 h 2020169"/>
                <a:gd name="connsiteX254" fmla="*/ 3520774 w 4004672"/>
                <a:gd name="connsiteY254" fmla="*/ 675266 h 2020169"/>
                <a:gd name="connsiteX255" fmla="*/ 3530786 w 4004672"/>
                <a:gd name="connsiteY255" fmla="*/ 715313 h 2020169"/>
                <a:gd name="connsiteX256" fmla="*/ 3537460 w 4004672"/>
                <a:gd name="connsiteY256" fmla="*/ 742011 h 2020169"/>
                <a:gd name="connsiteX257" fmla="*/ 3507425 w 4004672"/>
                <a:gd name="connsiteY257" fmla="*/ 765371 h 2020169"/>
                <a:gd name="connsiteX258" fmla="*/ 3477390 w 4004672"/>
                <a:gd name="connsiteY258" fmla="*/ 738674 h 2020169"/>
                <a:gd name="connsiteX259" fmla="*/ 3477390 w 4004672"/>
                <a:gd name="connsiteY259" fmla="*/ 718650 h 2020169"/>
                <a:gd name="connsiteX260" fmla="*/ 3504088 w 4004672"/>
                <a:gd name="connsiteY260" fmla="*/ 698627 h 2020169"/>
                <a:gd name="connsiteX261" fmla="*/ 3467379 w 4004672"/>
                <a:gd name="connsiteY261" fmla="*/ 685278 h 2020169"/>
                <a:gd name="connsiteX262" fmla="*/ 3450692 w 4004672"/>
                <a:gd name="connsiteY262" fmla="*/ 711976 h 2020169"/>
                <a:gd name="connsiteX263" fmla="*/ 3440681 w 4004672"/>
                <a:gd name="connsiteY263" fmla="*/ 725325 h 2020169"/>
                <a:gd name="connsiteX264" fmla="*/ 3357250 w 4004672"/>
                <a:gd name="connsiteY264" fmla="*/ 711976 h 2020169"/>
                <a:gd name="connsiteX265" fmla="*/ 3297180 w 4004672"/>
                <a:gd name="connsiteY265" fmla="*/ 718650 h 2020169"/>
                <a:gd name="connsiteX266" fmla="*/ 3267145 w 4004672"/>
                <a:gd name="connsiteY266" fmla="*/ 695290 h 2020169"/>
                <a:gd name="connsiteX267" fmla="*/ 3267145 w 4004672"/>
                <a:gd name="connsiteY267" fmla="*/ 658580 h 2020169"/>
                <a:gd name="connsiteX268" fmla="*/ 3203738 w 4004672"/>
                <a:gd name="connsiteY268" fmla="*/ 601847 h 2020169"/>
                <a:gd name="connsiteX269" fmla="*/ 3076923 w 4004672"/>
                <a:gd name="connsiteY269" fmla="*/ 608522 h 2020169"/>
                <a:gd name="connsiteX270" fmla="*/ 3043551 w 4004672"/>
                <a:gd name="connsiteY270" fmla="*/ 585161 h 2020169"/>
                <a:gd name="connsiteX271" fmla="*/ 3000167 w 4004672"/>
                <a:gd name="connsiteY271" fmla="*/ 538440 h 2020169"/>
                <a:gd name="connsiteX272" fmla="*/ 3013516 w 4004672"/>
                <a:gd name="connsiteY272" fmla="*/ 531766 h 2020169"/>
                <a:gd name="connsiteX273" fmla="*/ 3000167 w 4004672"/>
                <a:gd name="connsiteY273" fmla="*/ 511742 h 2020169"/>
                <a:gd name="connsiteX274" fmla="*/ 2970132 w 4004672"/>
                <a:gd name="connsiteY274" fmla="*/ 508405 h 2020169"/>
                <a:gd name="connsiteX275" fmla="*/ 2920073 w 4004672"/>
                <a:gd name="connsiteY275" fmla="*/ 555126 h 2020169"/>
                <a:gd name="connsiteX276" fmla="*/ 2920073 w 4004672"/>
                <a:gd name="connsiteY276" fmla="*/ 555126 h 2020169"/>
                <a:gd name="connsiteX277" fmla="*/ 2916736 w 4004672"/>
                <a:gd name="connsiteY277" fmla="*/ 505068 h 2020169"/>
                <a:gd name="connsiteX278" fmla="*/ 2936760 w 4004672"/>
                <a:gd name="connsiteY278" fmla="*/ 501731 h 2020169"/>
                <a:gd name="connsiteX279" fmla="*/ 2866678 w 4004672"/>
                <a:gd name="connsiteY279" fmla="*/ 471696 h 2020169"/>
                <a:gd name="connsiteX280" fmla="*/ 2813282 w 4004672"/>
                <a:gd name="connsiteY280" fmla="*/ 468358 h 2020169"/>
                <a:gd name="connsiteX281" fmla="*/ 2793259 w 4004672"/>
                <a:gd name="connsiteY281" fmla="*/ 491719 h 2020169"/>
                <a:gd name="connsiteX282" fmla="*/ 2743200 w 4004672"/>
                <a:gd name="connsiteY282" fmla="*/ 501731 h 2020169"/>
                <a:gd name="connsiteX283" fmla="*/ 2786584 w 4004672"/>
                <a:gd name="connsiteY283" fmla="*/ 511742 h 2020169"/>
                <a:gd name="connsiteX284" fmla="*/ 2763224 w 4004672"/>
                <a:gd name="connsiteY284" fmla="*/ 531766 h 2020169"/>
                <a:gd name="connsiteX285" fmla="*/ 2769898 w 4004672"/>
                <a:gd name="connsiteY285" fmla="*/ 581824 h 2020169"/>
                <a:gd name="connsiteX286" fmla="*/ 2749875 w 4004672"/>
                <a:gd name="connsiteY286" fmla="*/ 565138 h 2020169"/>
                <a:gd name="connsiteX287" fmla="*/ 2733189 w 4004672"/>
                <a:gd name="connsiteY287" fmla="*/ 578487 h 2020169"/>
                <a:gd name="connsiteX288" fmla="*/ 2666444 w 4004672"/>
                <a:gd name="connsiteY288" fmla="*/ 568475 h 2020169"/>
                <a:gd name="connsiteX289" fmla="*/ 2636409 w 4004672"/>
                <a:gd name="connsiteY289" fmla="*/ 578487 h 2020169"/>
                <a:gd name="connsiteX290" fmla="*/ 2603037 w 4004672"/>
                <a:gd name="connsiteY290" fmla="*/ 538440 h 2020169"/>
                <a:gd name="connsiteX291" fmla="*/ 1808417 w 4004672"/>
                <a:gd name="connsiteY291" fmla="*/ 772613 h 2020169"/>
                <a:gd name="connsiteX292" fmla="*/ 1795500 w 4004672"/>
                <a:gd name="connsiteY292" fmla="*/ 694654 h 2020169"/>
                <a:gd name="connsiteX293" fmla="*/ 2469548 w 4004672"/>
                <a:gd name="connsiteY293" fmla="*/ 505068 h 2020169"/>
                <a:gd name="connsiteX294" fmla="*/ 2446187 w 4004672"/>
                <a:gd name="connsiteY294" fmla="*/ 521754 h 2020169"/>
                <a:gd name="connsiteX295" fmla="*/ 2442850 w 4004672"/>
                <a:gd name="connsiteY295" fmla="*/ 488382 h 2020169"/>
                <a:gd name="connsiteX296" fmla="*/ 2449525 w 4004672"/>
                <a:gd name="connsiteY296" fmla="*/ 418300 h 2020169"/>
                <a:gd name="connsiteX297" fmla="*/ 2386117 w 4004672"/>
                <a:gd name="connsiteY297" fmla="*/ 391602 h 2020169"/>
                <a:gd name="connsiteX298" fmla="*/ 2369431 w 4004672"/>
                <a:gd name="connsiteY298" fmla="*/ 431649 h 2020169"/>
                <a:gd name="connsiteX299" fmla="*/ 2379443 w 4004672"/>
                <a:gd name="connsiteY299" fmla="*/ 455009 h 2020169"/>
                <a:gd name="connsiteX300" fmla="*/ 2376106 w 4004672"/>
                <a:gd name="connsiteY300" fmla="*/ 475033 h 2020169"/>
                <a:gd name="connsiteX301" fmla="*/ 2352745 w 4004672"/>
                <a:gd name="connsiteY301" fmla="*/ 451672 h 2020169"/>
                <a:gd name="connsiteX302" fmla="*/ 2316036 w 4004672"/>
                <a:gd name="connsiteY302" fmla="*/ 458347 h 2020169"/>
                <a:gd name="connsiteX303" fmla="*/ 2272652 w 4004672"/>
                <a:gd name="connsiteY303" fmla="*/ 444998 h 2020169"/>
                <a:gd name="connsiteX304" fmla="*/ 2245954 w 4004672"/>
                <a:gd name="connsiteY304" fmla="*/ 404951 h 2020169"/>
                <a:gd name="connsiteX305" fmla="*/ 2209244 w 4004672"/>
                <a:gd name="connsiteY305" fmla="*/ 401614 h 2020169"/>
                <a:gd name="connsiteX306" fmla="*/ 2159186 w 4004672"/>
                <a:gd name="connsiteY306" fmla="*/ 391602 h 2020169"/>
                <a:gd name="connsiteX307" fmla="*/ 2132488 w 4004672"/>
                <a:gd name="connsiteY307" fmla="*/ 408288 h 2020169"/>
                <a:gd name="connsiteX308" fmla="*/ 2115802 w 4004672"/>
                <a:gd name="connsiteY308" fmla="*/ 421637 h 2020169"/>
                <a:gd name="connsiteX309" fmla="*/ 2115802 w 4004672"/>
                <a:gd name="connsiteY309" fmla="*/ 391602 h 2020169"/>
                <a:gd name="connsiteX310" fmla="*/ 2082430 w 4004672"/>
                <a:gd name="connsiteY310" fmla="*/ 388265 h 2020169"/>
                <a:gd name="connsiteX311" fmla="*/ 2045720 w 4004672"/>
                <a:gd name="connsiteY311" fmla="*/ 361567 h 2020169"/>
                <a:gd name="connsiteX312" fmla="*/ 2025697 w 4004672"/>
                <a:gd name="connsiteY312" fmla="*/ 391602 h 2020169"/>
                <a:gd name="connsiteX313" fmla="*/ 2055732 w 4004672"/>
                <a:gd name="connsiteY313" fmla="*/ 388265 h 2020169"/>
                <a:gd name="connsiteX314" fmla="*/ 2045720 w 4004672"/>
                <a:gd name="connsiteY314" fmla="*/ 414963 h 2020169"/>
                <a:gd name="connsiteX315" fmla="*/ 1988987 w 4004672"/>
                <a:gd name="connsiteY315" fmla="*/ 434986 h 2020169"/>
                <a:gd name="connsiteX316" fmla="*/ 1935592 w 4004672"/>
                <a:gd name="connsiteY316" fmla="*/ 444998 h 2020169"/>
                <a:gd name="connsiteX317" fmla="*/ 1995662 w 4004672"/>
                <a:gd name="connsiteY317" fmla="*/ 388265 h 2020169"/>
                <a:gd name="connsiteX318" fmla="*/ 2055732 w 4004672"/>
                <a:gd name="connsiteY318" fmla="*/ 318183 h 2020169"/>
                <a:gd name="connsiteX319" fmla="*/ 2055732 w 4004672"/>
                <a:gd name="connsiteY319" fmla="*/ 318183 h 2020169"/>
                <a:gd name="connsiteX320" fmla="*/ 2129860 w 4004672"/>
                <a:gd name="connsiteY320" fmla="*/ 248603 h 2020169"/>
                <a:gd name="connsiteX321" fmla="*/ 2127003 w 4004672"/>
                <a:gd name="connsiteY321" fmla="*/ 174309 h 2020169"/>
                <a:gd name="connsiteX322" fmla="*/ 2092713 w 4004672"/>
                <a:gd name="connsiteY322" fmla="*/ 105729 h 2020169"/>
                <a:gd name="connsiteX323" fmla="*/ 2018418 w 4004672"/>
                <a:gd name="connsiteY323" fmla="*/ 105729 h 2020169"/>
                <a:gd name="connsiteX324" fmla="*/ 1952696 w 4004672"/>
                <a:gd name="connsiteY324" fmla="*/ 137160 h 2020169"/>
                <a:gd name="connsiteX325" fmla="*/ 1961267 w 4004672"/>
                <a:gd name="connsiteY325" fmla="*/ 82869 h 2020169"/>
                <a:gd name="connsiteX326" fmla="*/ 1955552 w 4004672"/>
                <a:gd name="connsiteY326" fmla="*/ 65725 h 2020169"/>
                <a:gd name="connsiteX327" fmla="*/ 1895546 w 4004672"/>
                <a:gd name="connsiteY327" fmla="*/ 60008 h 2020169"/>
                <a:gd name="connsiteX328" fmla="*/ 1926978 w 4004672"/>
                <a:gd name="connsiteY328" fmla="*/ 31434 h 2020169"/>
                <a:gd name="connsiteX329" fmla="*/ 1909833 w 4004672"/>
                <a:gd name="connsiteY329" fmla="*/ 0 h 2020169"/>
                <a:gd name="connsiteX330" fmla="*/ 1877440 w 4004672"/>
                <a:gd name="connsiteY330" fmla="*/ 3067 h 2020169"/>
                <a:gd name="connsiteX331" fmla="*/ 1835474 w 4004672"/>
                <a:gd name="connsiteY331" fmla="*/ 41195 h 2020169"/>
                <a:gd name="connsiteX332" fmla="*/ 1818788 w 4004672"/>
                <a:gd name="connsiteY332" fmla="*/ 81242 h 2020169"/>
                <a:gd name="connsiteX333" fmla="*/ 1838813 w 4004672"/>
                <a:gd name="connsiteY333" fmla="*/ 134636 h 2020169"/>
                <a:gd name="connsiteX334" fmla="*/ 1782079 w 4004672"/>
                <a:gd name="connsiteY334" fmla="*/ 121287 h 2020169"/>
                <a:gd name="connsiteX335" fmla="*/ 1768731 w 4004672"/>
                <a:gd name="connsiteY335" fmla="*/ 168009 h 2020169"/>
                <a:gd name="connsiteX336" fmla="*/ 1705322 w 4004672"/>
                <a:gd name="connsiteY336" fmla="*/ 191369 h 2020169"/>
                <a:gd name="connsiteX337" fmla="*/ 1685300 w 4004672"/>
                <a:gd name="connsiteY337" fmla="*/ 164671 h 2020169"/>
                <a:gd name="connsiteX338" fmla="*/ 1615218 w 4004672"/>
                <a:gd name="connsiteY338" fmla="*/ 168009 h 2020169"/>
                <a:gd name="connsiteX339" fmla="*/ 1638579 w 4004672"/>
                <a:gd name="connsiteY339" fmla="*/ 198044 h 2020169"/>
                <a:gd name="connsiteX340" fmla="*/ 1528449 w 4004672"/>
                <a:gd name="connsiteY340" fmla="*/ 224740 h 2020169"/>
                <a:gd name="connsiteX341" fmla="*/ 1465043 w 4004672"/>
                <a:gd name="connsiteY341" fmla="*/ 308171 h 2020169"/>
                <a:gd name="connsiteX342" fmla="*/ 1448357 w 4004672"/>
                <a:gd name="connsiteY342" fmla="*/ 334869 h 2020169"/>
                <a:gd name="connsiteX343" fmla="*/ 1481729 w 4004672"/>
                <a:gd name="connsiteY343" fmla="*/ 368242 h 2020169"/>
                <a:gd name="connsiteX344" fmla="*/ 1481729 w 4004672"/>
                <a:gd name="connsiteY344" fmla="*/ 398277 h 2020169"/>
                <a:gd name="connsiteX345" fmla="*/ 1458368 w 4004672"/>
                <a:gd name="connsiteY345" fmla="*/ 401614 h 2020169"/>
                <a:gd name="connsiteX346" fmla="*/ 1458368 w 4004672"/>
                <a:gd name="connsiteY346" fmla="*/ 381590 h 2020169"/>
                <a:gd name="connsiteX347" fmla="*/ 1418322 w 4004672"/>
                <a:gd name="connsiteY347" fmla="*/ 391602 h 2020169"/>
                <a:gd name="connsiteX348" fmla="*/ 1368263 w 4004672"/>
                <a:gd name="connsiteY348" fmla="*/ 398277 h 2020169"/>
                <a:gd name="connsiteX349" fmla="*/ 1321542 w 4004672"/>
                <a:gd name="connsiteY349" fmla="*/ 404951 h 2020169"/>
                <a:gd name="connsiteX350" fmla="*/ 1318205 w 4004672"/>
                <a:gd name="connsiteY350" fmla="*/ 491719 h 2020169"/>
                <a:gd name="connsiteX351" fmla="*/ 1358252 w 4004672"/>
                <a:gd name="connsiteY351" fmla="*/ 515080 h 2020169"/>
                <a:gd name="connsiteX352" fmla="*/ 1374938 w 4004672"/>
                <a:gd name="connsiteY352" fmla="*/ 545115 h 2020169"/>
                <a:gd name="connsiteX353" fmla="*/ 1384949 w 4004672"/>
                <a:gd name="connsiteY353" fmla="*/ 568475 h 2020169"/>
                <a:gd name="connsiteX354" fmla="*/ 1394961 w 4004672"/>
                <a:gd name="connsiteY354" fmla="*/ 618534 h 2020169"/>
                <a:gd name="connsiteX355" fmla="*/ 1384949 w 4004672"/>
                <a:gd name="connsiteY355" fmla="*/ 648569 h 2020169"/>
                <a:gd name="connsiteX356" fmla="*/ 1358252 w 4004672"/>
                <a:gd name="connsiteY356" fmla="*/ 615196 h 2020169"/>
                <a:gd name="connsiteX357" fmla="*/ 1361589 w 4004672"/>
                <a:gd name="connsiteY357" fmla="*/ 585161 h 2020169"/>
                <a:gd name="connsiteX358" fmla="*/ 1351577 w 4004672"/>
                <a:gd name="connsiteY358" fmla="*/ 545115 h 2020169"/>
                <a:gd name="connsiteX359" fmla="*/ 1328217 w 4004672"/>
                <a:gd name="connsiteY359" fmla="*/ 551789 h 2020169"/>
                <a:gd name="connsiteX360" fmla="*/ 1281495 w 4004672"/>
                <a:gd name="connsiteY360" fmla="*/ 515080 h 2020169"/>
                <a:gd name="connsiteX361" fmla="*/ 1241449 w 4004672"/>
                <a:gd name="connsiteY361" fmla="*/ 511742 h 2020169"/>
                <a:gd name="connsiteX362" fmla="*/ 1241449 w 4004672"/>
                <a:gd name="connsiteY362" fmla="*/ 558463 h 2020169"/>
                <a:gd name="connsiteX363" fmla="*/ 1201402 w 4004672"/>
                <a:gd name="connsiteY363" fmla="*/ 538440 h 2020169"/>
                <a:gd name="connsiteX364" fmla="*/ 1228100 w 4004672"/>
                <a:gd name="connsiteY364" fmla="*/ 588498 h 2020169"/>
                <a:gd name="connsiteX365" fmla="*/ 1258135 w 4004672"/>
                <a:gd name="connsiteY365" fmla="*/ 598510 h 2020169"/>
                <a:gd name="connsiteX366" fmla="*/ 1258135 w 4004672"/>
                <a:gd name="connsiteY366" fmla="*/ 618534 h 2020169"/>
                <a:gd name="connsiteX367" fmla="*/ 1198065 w 4004672"/>
                <a:gd name="connsiteY367" fmla="*/ 595173 h 2020169"/>
                <a:gd name="connsiteX368" fmla="*/ 1181379 w 4004672"/>
                <a:gd name="connsiteY368" fmla="*/ 595173 h 2020169"/>
                <a:gd name="connsiteX369" fmla="*/ 1178041 w 4004672"/>
                <a:gd name="connsiteY369" fmla="*/ 551789 h 2020169"/>
                <a:gd name="connsiteX370" fmla="*/ 1171367 w 4004672"/>
                <a:gd name="connsiteY370" fmla="*/ 465021 h 2020169"/>
                <a:gd name="connsiteX371" fmla="*/ 1161355 w 4004672"/>
                <a:gd name="connsiteY371" fmla="*/ 535103 h 2020169"/>
                <a:gd name="connsiteX372" fmla="*/ 1137995 w 4004672"/>
                <a:gd name="connsiteY372" fmla="*/ 565138 h 2020169"/>
                <a:gd name="connsiteX373" fmla="*/ 1158018 w 4004672"/>
                <a:gd name="connsiteY373" fmla="*/ 611859 h 2020169"/>
                <a:gd name="connsiteX374" fmla="*/ 1158018 w 4004672"/>
                <a:gd name="connsiteY374" fmla="*/ 645231 h 2020169"/>
                <a:gd name="connsiteX375" fmla="*/ 1141332 w 4004672"/>
                <a:gd name="connsiteY375" fmla="*/ 695290 h 2020169"/>
                <a:gd name="connsiteX376" fmla="*/ 1154681 w 4004672"/>
                <a:gd name="connsiteY376" fmla="*/ 728662 h 2020169"/>
                <a:gd name="connsiteX377" fmla="*/ 1184716 w 4004672"/>
                <a:gd name="connsiteY377" fmla="*/ 735336 h 2020169"/>
                <a:gd name="connsiteX378" fmla="*/ 1221425 w 4004672"/>
                <a:gd name="connsiteY378" fmla="*/ 742011 h 2020169"/>
                <a:gd name="connsiteX379" fmla="*/ 1241449 w 4004672"/>
                <a:gd name="connsiteY379" fmla="*/ 765371 h 2020169"/>
                <a:gd name="connsiteX380" fmla="*/ 1258135 w 4004672"/>
                <a:gd name="connsiteY380" fmla="*/ 808755 h 2020169"/>
                <a:gd name="connsiteX381" fmla="*/ 1258135 w 4004672"/>
                <a:gd name="connsiteY381" fmla="*/ 808755 h 2020169"/>
                <a:gd name="connsiteX382" fmla="*/ 1254798 w 4004672"/>
                <a:gd name="connsiteY382" fmla="*/ 842128 h 2020169"/>
                <a:gd name="connsiteX383" fmla="*/ 1274821 w 4004672"/>
                <a:gd name="connsiteY383" fmla="*/ 862151 h 2020169"/>
                <a:gd name="connsiteX384" fmla="*/ 1244786 w 4004672"/>
                <a:gd name="connsiteY384" fmla="*/ 868826 h 2020169"/>
                <a:gd name="connsiteX385" fmla="*/ 1224763 w 4004672"/>
                <a:gd name="connsiteY385" fmla="*/ 828779 h 2020169"/>
                <a:gd name="connsiteX386" fmla="*/ 1224763 w 4004672"/>
                <a:gd name="connsiteY386" fmla="*/ 788732 h 2020169"/>
                <a:gd name="connsiteX387" fmla="*/ 1194727 w 4004672"/>
                <a:gd name="connsiteY387" fmla="*/ 752023 h 2020169"/>
                <a:gd name="connsiteX388" fmla="*/ 1164692 w 4004672"/>
                <a:gd name="connsiteY388" fmla="*/ 795407 h 2020169"/>
                <a:gd name="connsiteX389" fmla="*/ 1178041 w 4004672"/>
                <a:gd name="connsiteY389" fmla="*/ 838790 h 2020169"/>
                <a:gd name="connsiteX390" fmla="*/ 1137995 w 4004672"/>
                <a:gd name="connsiteY390" fmla="*/ 895523 h 2020169"/>
                <a:gd name="connsiteX391" fmla="*/ 1097948 w 4004672"/>
                <a:gd name="connsiteY391" fmla="*/ 952256 h 2020169"/>
                <a:gd name="connsiteX392" fmla="*/ 1007843 w 4004672"/>
                <a:gd name="connsiteY392" fmla="*/ 915547 h 2020169"/>
                <a:gd name="connsiteX393" fmla="*/ 1074587 w 4004672"/>
                <a:gd name="connsiteY393" fmla="*/ 912209 h 2020169"/>
                <a:gd name="connsiteX394" fmla="*/ 1107960 w 4004672"/>
                <a:gd name="connsiteY394" fmla="*/ 848802 h 2020169"/>
                <a:gd name="connsiteX395" fmla="*/ 1121309 w 4004672"/>
                <a:gd name="connsiteY395" fmla="*/ 805418 h 2020169"/>
                <a:gd name="connsiteX396" fmla="*/ 1127983 w 4004672"/>
                <a:gd name="connsiteY396" fmla="*/ 772046 h 2020169"/>
                <a:gd name="connsiteX397" fmla="*/ 1117971 w 4004672"/>
                <a:gd name="connsiteY397" fmla="*/ 755360 h 2020169"/>
                <a:gd name="connsiteX398" fmla="*/ 1114634 w 4004672"/>
                <a:gd name="connsiteY398" fmla="*/ 705301 h 2020169"/>
                <a:gd name="connsiteX399" fmla="*/ 1104622 w 4004672"/>
                <a:gd name="connsiteY399" fmla="*/ 625208 h 2020169"/>
                <a:gd name="connsiteX400" fmla="*/ 1101285 w 4004672"/>
                <a:gd name="connsiteY400" fmla="*/ 565138 h 2020169"/>
                <a:gd name="connsiteX401" fmla="*/ 1124646 w 4004672"/>
                <a:gd name="connsiteY401" fmla="*/ 471696 h 2020169"/>
                <a:gd name="connsiteX402" fmla="*/ 1031203 w 4004672"/>
                <a:gd name="connsiteY402" fmla="*/ 461684 h 2020169"/>
                <a:gd name="connsiteX403" fmla="*/ 1014517 w 4004672"/>
                <a:gd name="connsiteY403" fmla="*/ 518417 h 2020169"/>
                <a:gd name="connsiteX404" fmla="*/ 1024529 w 4004672"/>
                <a:gd name="connsiteY404" fmla="*/ 565138 h 2020169"/>
                <a:gd name="connsiteX405" fmla="*/ 981145 w 4004672"/>
                <a:gd name="connsiteY405" fmla="*/ 618534 h 2020169"/>
                <a:gd name="connsiteX406" fmla="*/ 991157 w 4004672"/>
                <a:gd name="connsiteY406" fmla="*/ 655243 h 2020169"/>
                <a:gd name="connsiteX407" fmla="*/ 981145 w 4004672"/>
                <a:gd name="connsiteY407" fmla="*/ 701964 h 2020169"/>
                <a:gd name="connsiteX408" fmla="*/ 1001168 w 4004672"/>
                <a:gd name="connsiteY408" fmla="*/ 725325 h 2020169"/>
                <a:gd name="connsiteX409" fmla="*/ 1017854 w 4004672"/>
                <a:gd name="connsiteY409" fmla="*/ 772046 h 2020169"/>
                <a:gd name="connsiteX410" fmla="*/ 1047890 w 4004672"/>
                <a:gd name="connsiteY410" fmla="*/ 758697 h 2020169"/>
                <a:gd name="connsiteX411" fmla="*/ 1014517 w 4004672"/>
                <a:gd name="connsiteY411" fmla="*/ 812093 h 2020169"/>
                <a:gd name="connsiteX412" fmla="*/ 957784 w 4004672"/>
                <a:gd name="connsiteY412" fmla="*/ 758697 h 2020169"/>
                <a:gd name="connsiteX413" fmla="*/ 884365 w 4004672"/>
                <a:gd name="connsiteY413" fmla="*/ 721988 h 2020169"/>
                <a:gd name="connsiteX414" fmla="*/ 824295 w 4004672"/>
                <a:gd name="connsiteY414" fmla="*/ 698627 h 2020169"/>
                <a:gd name="connsiteX415" fmla="*/ 810946 w 4004672"/>
                <a:gd name="connsiteY415" fmla="*/ 735336 h 2020169"/>
                <a:gd name="connsiteX416" fmla="*/ 827633 w 4004672"/>
                <a:gd name="connsiteY416" fmla="*/ 772046 h 2020169"/>
                <a:gd name="connsiteX417" fmla="*/ 814284 w 4004672"/>
                <a:gd name="connsiteY417" fmla="*/ 795407 h 2020169"/>
                <a:gd name="connsiteX418" fmla="*/ 800935 w 4004672"/>
                <a:gd name="connsiteY418" fmla="*/ 812093 h 2020169"/>
                <a:gd name="connsiteX419" fmla="*/ 770900 w 4004672"/>
                <a:gd name="connsiteY419" fmla="*/ 755360 h 2020169"/>
                <a:gd name="connsiteX420" fmla="*/ 744202 w 4004672"/>
                <a:gd name="connsiteY420" fmla="*/ 792069 h 2020169"/>
                <a:gd name="connsiteX421" fmla="*/ 707492 w 4004672"/>
                <a:gd name="connsiteY421" fmla="*/ 785395 h 2020169"/>
                <a:gd name="connsiteX422" fmla="*/ 654097 w 4004672"/>
                <a:gd name="connsiteY422" fmla="*/ 822104 h 2020169"/>
                <a:gd name="connsiteX423" fmla="*/ 644085 w 4004672"/>
                <a:gd name="connsiteY423" fmla="*/ 798744 h 2020169"/>
                <a:gd name="connsiteX424" fmla="*/ 654097 w 4004672"/>
                <a:gd name="connsiteY424" fmla="*/ 762034 h 2020169"/>
                <a:gd name="connsiteX425" fmla="*/ 614050 w 4004672"/>
                <a:gd name="connsiteY425" fmla="*/ 798744 h 2020169"/>
                <a:gd name="connsiteX426" fmla="*/ 594027 w 4004672"/>
                <a:gd name="connsiteY426" fmla="*/ 798744 h 2020169"/>
                <a:gd name="connsiteX427" fmla="*/ 533957 w 4004672"/>
                <a:gd name="connsiteY427" fmla="*/ 832116 h 2020169"/>
                <a:gd name="connsiteX428" fmla="*/ 510596 w 4004672"/>
                <a:gd name="connsiteY428" fmla="*/ 855477 h 2020169"/>
                <a:gd name="connsiteX429" fmla="*/ 500584 w 4004672"/>
                <a:gd name="connsiteY429" fmla="*/ 902198 h 2020169"/>
                <a:gd name="connsiteX430" fmla="*/ 450526 w 4004672"/>
                <a:gd name="connsiteY430" fmla="*/ 888849 h 2020169"/>
                <a:gd name="connsiteX431" fmla="*/ 433840 w 4004672"/>
                <a:gd name="connsiteY431" fmla="*/ 852139 h 2020169"/>
                <a:gd name="connsiteX432" fmla="*/ 467212 w 4004672"/>
                <a:gd name="connsiteY432" fmla="*/ 822104 h 2020169"/>
                <a:gd name="connsiteX433" fmla="*/ 453863 w 4004672"/>
                <a:gd name="connsiteY433" fmla="*/ 798744 h 2020169"/>
                <a:gd name="connsiteX434" fmla="*/ 390456 w 4004672"/>
                <a:gd name="connsiteY434" fmla="*/ 768709 h 2020169"/>
                <a:gd name="connsiteX435" fmla="*/ 417154 w 4004672"/>
                <a:gd name="connsiteY435" fmla="*/ 818767 h 2020169"/>
                <a:gd name="connsiteX436" fmla="*/ 407142 w 4004672"/>
                <a:gd name="connsiteY436" fmla="*/ 862151 h 2020169"/>
                <a:gd name="connsiteX437" fmla="*/ 413817 w 4004672"/>
                <a:gd name="connsiteY437" fmla="*/ 898861 h 2020169"/>
                <a:gd name="connsiteX438" fmla="*/ 427165 w 4004672"/>
                <a:gd name="connsiteY438" fmla="*/ 922221 h 2020169"/>
                <a:gd name="connsiteX439" fmla="*/ 413817 w 4004672"/>
                <a:gd name="connsiteY439" fmla="*/ 952256 h 2020169"/>
                <a:gd name="connsiteX440" fmla="*/ 390456 w 4004672"/>
                <a:gd name="connsiteY440" fmla="*/ 928896 h 2020169"/>
                <a:gd name="connsiteX441" fmla="*/ 360421 w 4004672"/>
                <a:gd name="connsiteY441" fmla="*/ 925558 h 2020169"/>
                <a:gd name="connsiteX442" fmla="*/ 333723 w 4004672"/>
                <a:gd name="connsiteY442" fmla="*/ 965605 h 2020169"/>
                <a:gd name="connsiteX443" fmla="*/ 307025 w 4004672"/>
                <a:gd name="connsiteY443" fmla="*/ 985628 h 2020169"/>
                <a:gd name="connsiteX444" fmla="*/ 320374 w 4004672"/>
                <a:gd name="connsiteY444" fmla="*/ 1012326 h 2020169"/>
                <a:gd name="connsiteX445" fmla="*/ 303688 w 4004672"/>
                <a:gd name="connsiteY445" fmla="*/ 1035687 h 2020169"/>
                <a:gd name="connsiteX446" fmla="*/ 233606 w 4004672"/>
                <a:gd name="connsiteY446" fmla="*/ 998977 h 2020169"/>
                <a:gd name="connsiteX447" fmla="*/ 243618 w 4004672"/>
                <a:gd name="connsiteY447" fmla="*/ 1049036 h 2020169"/>
                <a:gd name="connsiteX448" fmla="*/ 263641 w 4004672"/>
                <a:gd name="connsiteY448" fmla="*/ 1069059 h 2020169"/>
                <a:gd name="connsiteX449" fmla="*/ 250292 w 4004672"/>
                <a:gd name="connsiteY449" fmla="*/ 1082408 h 2020169"/>
                <a:gd name="connsiteX450" fmla="*/ 193560 w 4004672"/>
                <a:gd name="connsiteY450" fmla="*/ 1045698 h 2020169"/>
                <a:gd name="connsiteX451" fmla="*/ 170199 w 4004672"/>
                <a:gd name="connsiteY451" fmla="*/ 1005652 h 2020169"/>
                <a:gd name="connsiteX452" fmla="*/ 170199 w 4004672"/>
                <a:gd name="connsiteY452" fmla="*/ 958931 h 2020169"/>
                <a:gd name="connsiteX453" fmla="*/ 133490 w 4004672"/>
                <a:gd name="connsiteY453" fmla="*/ 882174 h 2020169"/>
                <a:gd name="connsiteX454" fmla="*/ 196897 w 4004672"/>
                <a:gd name="connsiteY454" fmla="*/ 912209 h 2020169"/>
                <a:gd name="connsiteX455" fmla="*/ 256967 w 4004672"/>
                <a:gd name="connsiteY455" fmla="*/ 942244 h 2020169"/>
                <a:gd name="connsiteX456" fmla="*/ 293676 w 4004672"/>
                <a:gd name="connsiteY456" fmla="*/ 945582 h 2020169"/>
                <a:gd name="connsiteX457" fmla="*/ 327049 w 4004672"/>
                <a:gd name="connsiteY457" fmla="*/ 915547 h 2020169"/>
                <a:gd name="connsiteX458" fmla="*/ 343735 w 4004672"/>
                <a:gd name="connsiteY458" fmla="*/ 878837 h 2020169"/>
                <a:gd name="connsiteX459" fmla="*/ 333723 w 4004672"/>
                <a:gd name="connsiteY459" fmla="*/ 828779 h 2020169"/>
                <a:gd name="connsiteX460" fmla="*/ 290339 w 4004672"/>
                <a:gd name="connsiteY460" fmla="*/ 808755 h 2020169"/>
                <a:gd name="connsiteX461" fmla="*/ 236944 w 4004672"/>
                <a:gd name="connsiteY461" fmla="*/ 762034 h 2020169"/>
                <a:gd name="connsiteX462" fmla="*/ 133490 w 4004672"/>
                <a:gd name="connsiteY462" fmla="*/ 705301 h 2020169"/>
                <a:gd name="connsiteX0" fmla="*/ 133490 w 4004672"/>
                <a:gd name="connsiteY0" fmla="*/ 705301 h 2020169"/>
                <a:gd name="connsiteX1" fmla="*/ 46722 w 4004672"/>
                <a:gd name="connsiteY1" fmla="*/ 735336 h 2020169"/>
                <a:gd name="connsiteX2" fmla="*/ 33373 w 4004672"/>
                <a:gd name="connsiteY2" fmla="*/ 765371 h 2020169"/>
                <a:gd name="connsiteX3" fmla="*/ 43384 w 4004672"/>
                <a:gd name="connsiteY3" fmla="*/ 795407 h 2020169"/>
                <a:gd name="connsiteX4" fmla="*/ 60071 w 4004672"/>
                <a:gd name="connsiteY4" fmla="*/ 822104 h 2020169"/>
                <a:gd name="connsiteX5" fmla="*/ 73419 w 4004672"/>
                <a:gd name="connsiteY5" fmla="*/ 852139 h 2020169"/>
                <a:gd name="connsiteX6" fmla="*/ 56733 w 4004672"/>
                <a:gd name="connsiteY6" fmla="*/ 875500 h 2020169"/>
                <a:gd name="connsiteX7" fmla="*/ 76757 w 4004672"/>
                <a:gd name="connsiteY7" fmla="*/ 955593 h 2020169"/>
                <a:gd name="connsiteX8" fmla="*/ 66745 w 4004672"/>
                <a:gd name="connsiteY8" fmla="*/ 972280 h 2020169"/>
                <a:gd name="connsiteX9" fmla="*/ 70082 w 4004672"/>
                <a:gd name="connsiteY9" fmla="*/ 998977 h 2020169"/>
                <a:gd name="connsiteX10" fmla="*/ 70082 w 4004672"/>
                <a:gd name="connsiteY10" fmla="*/ 1039024 h 2020169"/>
                <a:gd name="connsiteX11" fmla="*/ 80094 w 4004672"/>
                <a:gd name="connsiteY11" fmla="*/ 1059047 h 2020169"/>
                <a:gd name="connsiteX12" fmla="*/ 76757 w 4004672"/>
                <a:gd name="connsiteY12" fmla="*/ 1082408 h 2020169"/>
                <a:gd name="connsiteX13" fmla="*/ 106792 w 4004672"/>
                <a:gd name="connsiteY13" fmla="*/ 1115780 h 2020169"/>
                <a:gd name="connsiteX14" fmla="*/ 93729 w 4004672"/>
                <a:gd name="connsiteY14" fmla="*/ 1145815 h 2020169"/>
                <a:gd name="connsiteX15" fmla="*/ 13349 w 4004672"/>
                <a:gd name="connsiteY15" fmla="*/ 1235920 h 2020169"/>
                <a:gd name="connsiteX16" fmla="*/ 33373 w 4004672"/>
                <a:gd name="connsiteY16" fmla="*/ 1269293 h 2020169"/>
                <a:gd name="connsiteX17" fmla="*/ 33373 w 4004672"/>
                <a:gd name="connsiteY17" fmla="*/ 1269293 h 2020169"/>
                <a:gd name="connsiteX18" fmla="*/ 16687 w 4004672"/>
                <a:gd name="connsiteY18" fmla="*/ 1299328 h 2020169"/>
                <a:gd name="connsiteX19" fmla="*/ 3338 w 4004672"/>
                <a:gd name="connsiteY19" fmla="*/ 1329363 h 2020169"/>
                <a:gd name="connsiteX20" fmla="*/ 0 w 4004672"/>
                <a:gd name="connsiteY20" fmla="*/ 1389433 h 2020169"/>
                <a:gd name="connsiteX21" fmla="*/ 16687 w 4004672"/>
                <a:gd name="connsiteY21" fmla="*/ 1432817 h 2020169"/>
                <a:gd name="connsiteX22" fmla="*/ 20024 w 4004672"/>
                <a:gd name="connsiteY22" fmla="*/ 1466189 h 2020169"/>
                <a:gd name="connsiteX23" fmla="*/ 56733 w 4004672"/>
                <a:gd name="connsiteY23" fmla="*/ 1476201 h 2020169"/>
                <a:gd name="connsiteX24" fmla="*/ 116803 w 4004672"/>
                <a:gd name="connsiteY24" fmla="*/ 1562969 h 2020169"/>
                <a:gd name="connsiteX25" fmla="*/ 96780 w 4004672"/>
                <a:gd name="connsiteY25" fmla="*/ 1586329 h 2020169"/>
                <a:gd name="connsiteX26" fmla="*/ 93443 w 4004672"/>
                <a:gd name="connsiteY26" fmla="*/ 1616364 h 2020169"/>
                <a:gd name="connsiteX27" fmla="*/ 120141 w 4004672"/>
                <a:gd name="connsiteY27" fmla="*/ 1619701 h 2020169"/>
                <a:gd name="connsiteX28" fmla="*/ 160187 w 4004672"/>
                <a:gd name="connsiteY28" fmla="*/ 1633050 h 2020169"/>
                <a:gd name="connsiteX29" fmla="*/ 186885 w 4004672"/>
                <a:gd name="connsiteY29" fmla="*/ 1646399 h 2020169"/>
                <a:gd name="connsiteX30" fmla="*/ 213583 w 4004672"/>
                <a:gd name="connsiteY30" fmla="*/ 1676434 h 2020169"/>
                <a:gd name="connsiteX31" fmla="*/ 243618 w 4004672"/>
                <a:gd name="connsiteY31" fmla="*/ 1679771 h 2020169"/>
                <a:gd name="connsiteX32" fmla="*/ 287002 w 4004672"/>
                <a:gd name="connsiteY32" fmla="*/ 1709807 h 2020169"/>
                <a:gd name="connsiteX33" fmla="*/ 310363 w 4004672"/>
                <a:gd name="connsiteY33" fmla="*/ 1719818 h 2020169"/>
                <a:gd name="connsiteX34" fmla="*/ 310363 w 4004672"/>
                <a:gd name="connsiteY34" fmla="*/ 1756528 h 2020169"/>
                <a:gd name="connsiteX35" fmla="*/ 270316 w 4004672"/>
                <a:gd name="connsiteY35" fmla="*/ 1796574 h 2020169"/>
                <a:gd name="connsiteX36" fmla="*/ 280327 w 4004672"/>
                <a:gd name="connsiteY36" fmla="*/ 1819935 h 2020169"/>
                <a:gd name="connsiteX37" fmla="*/ 273653 w 4004672"/>
                <a:gd name="connsiteY37" fmla="*/ 1839958 h 2020169"/>
                <a:gd name="connsiteX38" fmla="*/ 266979 w 4004672"/>
                <a:gd name="connsiteY38" fmla="*/ 1856644 h 2020169"/>
                <a:gd name="connsiteX39" fmla="*/ 240281 w 4004672"/>
                <a:gd name="connsiteY39" fmla="*/ 1896691 h 2020169"/>
                <a:gd name="connsiteX40" fmla="*/ 307025 w 4004672"/>
                <a:gd name="connsiteY40" fmla="*/ 1933401 h 2020169"/>
                <a:gd name="connsiteX41" fmla="*/ 337060 w 4004672"/>
                <a:gd name="connsiteY41" fmla="*/ 1940075 h 2020169"/>
                <a:gd name="connsiteX42" fmla="*/ 360421 w 4004672"/>
                <a:gd name="connsiteY42" fmla="*/ 1946750 h 2020169"/>
                <a:gd name="connsiteX43" fmla="*/ 380444 w 4004672"/>
                <a:gd name="connsiteY43" fmla="*/ 1953424 h 2020169"/>
                <a:gd name="connsiteX44" fmla="*/ 407142 w 4004672"/>
                <a:gd name="connsiteY44" fmla="*/ 1973447 h 2020169"/>
                <a:gd name="connsiteX45" fmla="*/ 437177 w 4004672"/>
                <a:gd name="connsiteY45" fmla="*/ 1970110 h 2020169"/>
                <a:gd name="connsiteX46" fmla="*/ 507259 w 4004672"/>
                <a:gd name="connsiteY46" fmla="*/ 2020169 h 2020169"/>
                <a:gd name="connsiteX47" fmla="*/ 517271 w 4004672"/>
                <a:gd name="connsiteY47" fmla="*/ 2006820 h 2020169"/>
                <a:gd name="connsiteX48" fmla="*/ 507259 w 4004672"/>
                <a:gd name="connsiteY48" fmla="*/ 1966773 h 2020169"/>
                <a:gd name="connsiteX49" fmla="*/ 500584 w 4004672"/>
                <a:gd name="connsiteY49" fmla="*/ 1933401 h 2020169"/>
                <a:gd name="connsiteX50" fmla="*/ 483898 w 4004672"/>
                <a:gd name="connsiteY50" fmla="*/ 1890017 h 2020169"/>
                <a:gd name="connsiteX51" fmla="*/ 513933 w 4004672"/>
                <a:gd name="connsiteY51" fmla="*/ 1869993 h 2020169"/>
                <a:gd name="connsiteX52" fmla="*/ 547306 w 4004672"/>
                <a:gd name="connsiteY52" fmla="*/ 1846633 h 2020169"/>
                <a:gd name="connsiteX53" fmla="*/ 527282 w 4004672"/>
                <a:gd name="connsiteY53" fmla="*/ 1829947 h 2020169"/>
                <a:gd name="connsiteX54" fmla="*/ 517271 w 4004672"/>
                <a:gd name="connsiteY54" fmla="*/ 1796574 h 2020169"/>
                <a:gd name="connsiteX55" fmla="*/ 480561 w 4004672"/>
                <a:gd name="connsiteY55" fmla="*/ 1779888 h 2020169"/>
                <a:gd name="connsiteX56" fmla="*/ 470549 w 4004672"/>
                <a:gd name="connsiteY56" fmla="*/ 1759865 h 2020169"/>
                <a:gd name="connsiteX57" fmla="*/ 480561 w 4004672"/>
                <a:gd name="connsiteY57" fmla="*/ 1729830 h 2020169"/>
                <a:gd name="connsiteX58" fmla="*/ 490573 w 4004672"/>
                <a:gd name="connsiteY58" fmla="*/ 1689783 h 2020169"/>
                <a:gd name="connsiteX59" fmla="*/ 513933 w 4004672"/>
                <a:gd name="connsiteY59" fmla="*/ 1709807 h 2020169"/>
                <a:gd name="connsiteX60" fmla="*/ 520608 w 4004672"/>
                <a:gd name="connsiteY60" fmla="*/ 1693120 h 2020169"/>
                <a:gd name="connsiteX61" fmla="*/ 543968 w 4004672"/>
                <a:gd name="connsiteY61" fmla="*/ 1656411 h 2020169"/>
                <a:gd name="connsiteX62" fmla="*/ 574003 w 4004672"/>
                <a:gd name="connsiteY62" fmla="*/ 1639725 h 2020169"/>
                <a:gd name="connsiteX63" fmla="*/ 590690 w 4004672"/>
                <a:gd name="connsiteY63" fmla="*/ 1653074 h 2020169"/>
                <a:gd name="connsiteX64" fmla="*/ 610713 w 4004672"/>
                <a:gd name="connsiteY64" fmla="*/ 1626376 h 2020169"/>
                <a:gd name="connsiteX65" fmla="*/ 630736 w 4004672"/>
                <a:gd name="connsiteY65" fmla="*/ 1653074 h 2020169"/>
                <a:gd name="connsiteX66" fmla="*/ 657434 w 4004672"/>
                <a:gd name="connsiteY66" fmla="*/ 1676434 h 2020169"/>
                <a:gd name="connsiteX67" fmla="*/ 674120 w 4004672"/>
                <a:gd name="connsiteY67" fmla="*/ 1683109 h 2020169"/>
                <a:gd name="connsiteX68" fmla="*/ 697481 w 4004672"/>
                <a:gd name="connsiteY68" fmla="*/ 1683109 h 2020169"/>
                <a:gd name="connsiteX69" fmla="*/ 717504 w 4004672"/>
                <a:gd name="connsiteY69" fmla="*/ 1669760 h 2020169"/>
                <a:gd name="connsiteX70" fmla="*/ 744202 w 4004672"/>
                <a:gd name="connsiteY70" fmla="*/ 1669760 h 2020169"/>
                <a:gd name="connsiteX71" fmla="*/ 760888 w 4004672"/>
                <a:gd name="connsiteY71" fmla="*/ 1666423 h 2020169"/>
                <a:gd name="connsiteX72" fmla="*/ 790923 w 4004672"/>
                <a:gd name="connsiteY72" fmla="*/ 1699795 h 2020169"/>
                <a:gd name="connsiteX73" fmla="*/ 797598 w 4004672"/>
                <a:gd name="connsiteY73" fmla="*/ 1673097 h 2020169"/>
                <a:gd name="connsiteX74" fmla="*/ 817621 w 4004672"/>
                <a:gd name="connsiteY74" fmla="*/ 1689783 h 2020169"/>
                <a:gd name="connsiteX75" fmla="*/ 837644 w 4004672"/>
                <a:gd name="connsiteY75" fmla="*/ 1666423 h 2020169"/>
                <a:gd name="connsiteX76" fmla="*/ 827633 w 4004672"/>
                <a:gd name="connsiteY76" fmla="*/ 1646399 h 2020169"/>
                <a:gd name="connsiteX77" fmla="*/ 810946 w 4004672"/>
                <a:gd name="connsiteY77" fmla="*/ 1633050 h 2020169"/>
                <a:gd name="connsiteX78" fmla="*/ 810946 w 4004672"/>
                <a:gd name="connsiteY78" fmla="*/ 1606353 h 2020169"/>
                <a:gd name="connsiteX79" fmla="*/ 810946 w 4004672"/>
                <a:gd name="connsiteY79" fmla="*/ 1593004 h 2020169"/>
                <a:gd name="connsiteX80" fmla="*/ 830970 w 4004672"/>
                <a:gd name="connsiteY80" fmla="*/ 1589666 h 2020169"/>
                <a:gd name="connsiteX81" fmla="*/ 840981 w 4004672"/>
                <a:gd name="connsiteY81" fmla="*/ 1586329 h 2020169"/>
                <a:gd name="connsiteX82" fmla="*/ 820958 w 4004672"/>
                <a:gd name="connsiteY82" fmla="*/ 1549620 h 2020169"/>
                <a:gd name="connsiteX83" fmla="*/ 854330 w 4004672"/>
                <a:gd name="connsiteY83" fmla="*/ 1542945 h 2020169"/>
                <a:gd name="connsiteX84" fmla="*/ 891040 w 4004672"/>
                <a:gd name="connsiteY84" fmla="*/ 1549620 h 2020169"/>
                <a:gd name="connsiteX85" fmla="*/ 964459 w 4004672"/>
                <a:gd name="connsiteY85" fmla="*/ 1506236 h 2020169"/>
                <a:gd name="connsiteX86" fmla="*/ 1001168 w 4004672"/>
                <a:gd name="connsiteY86" fmla="*/ 1506236 h 2020169"/>
                <a:gd name="connsiteX87" fmla="*/ 1027866 w 4004672"/>
                <a:gd name="connsiteY87" fmla="*/ 1482875 h 2020169"/>
                <a:gd name="connsiteX88" fmla="*/ 1047890 w 4004672"/>
                <a:gd name="connsiteY88" fmla="*/ 1492887 h 2020169"/>
                <a:gd name="connsiteX89" fmla="*/ 1067913 w 4004672"/>
                <a:gd name="connsiteY89" fmla="*/ 1502898 h 2020169"/>
                <a:gd name="connsiteX90" fmla="*/ 1087936 w 4004672"/>
                <a:gd name="connsiteY90" fmla="*/ 1529596 h 2020169"/>
                <a:gd name="connsiteX91" fmla="*/ 1074587 w 4004672"/>
                <a:gd name="connsiteY91" fmla="*/ 1542945 h 2020169"/>
                <a:gd name="connsiteX92" fmla="*/ 1104622 w 4004672"/>
                <a:gd name="connsiteY92" fmla="*/ 1542945 h 2020169"/>
                <a:gd name="connsiteX93" fmla="*/ 1107960 w 4004672"/>
                <a:gd name="connsiteY93" fmla="*/ 1559631 h 2020169"/>
                <a:gd name="connsiteX94" fmla="*/ 1121309 w 4004672"/>
                <a:gd name="connsiteY94" fmla="*/ 1542945 h 2020169"/>
                <a:gd name="connsiteX95" fmla="*/ 1134657 w 4004672"/>
                <a:gd name="connsiteY95" fmla="*/ 1556294 h 2020169"/>
                <a:gd name="connsiteX96" fmla="*/ 1134657 w 4004672"/>
                <a:gd name="connsiteY96" fmla="*/ 1576317 h 2020169"/>
                <a:gd name="connsiteX97" fmla="*/ 1148006 w 4004672"/>
                <a:gd name="connsiteY97" fmla="*/ 1572980 h 2020169"/>
                <a:gd name="connsiteX98" fmla="*/ 1208076 w 4004672"/>
                <a:gd name="connsiteY98" fmla="*/ 1526259 h 2020169"/>
                <a:gd name="connsiteX99" fmla="*/ 1211414 w 4004672"/>
                <a:gd name="connsiteY99" fmla="*/ 1546282 h 2020169"/>
                <a:gd name="connsiteX100" fmla="*/ 1244786 w 4004672"/>
                <a:gd name="connsiteY100" fmla="*/ 1566306 h 2020169"/>
                <a:gd name="connsiteX101" fmla="*/ 1264809 w 4004672"/>
                <a:gd name="connsiteY101" fmla="*/ 1596341 h 2020169"/>
                <a:gd name="connsiteX102" fmla="*/ 1298181 w 4004672"/>
                <a:gd name="connsiteY102" fmla="*/ 1703132 h 2020169"/>
                <a:gd name="connsiteX103" fmla="*/ 1308193 w 4004672"/>
                <a:gd name="connsiteY103" fmla="*/ 1659748 h 2020169"/>
                <a:gd name="connsiteX104" fmla="*/ 1344903 w 4004672"/>
                <a:gd name="connsiteY104" fmla="*/ 1679771 h 2020169"/>
                <a:gd name="connsiteX105" fmla="*/ 1388287 w 4004672"/>
                <a:gd name="connsiteY105" fmla="*/ 1679771 h 2020169"/>
                <a:gd name="connsiteX106" fmla="*/ 1394961 w 4004672"/>
                <a:gd name="connsiteY106" fmla="*/ 1703132 h 2020169"/>
                <a:gd name="connsiteX107" fmla="*/ 1435008 w 4004672"/>
                <a:gd name="connsiteY107" fmla="*/ 1726493 h 2020169"/>
                <a:gd name="connsiteX108" fmla="*/ 1465043 w 4004672"/>
                <a:gd name="connsiteY108" fmla="*/ 1726493 h 2020169"/>
                <a:gd name="connsiteX109" fmla="*/ 1491741 w 4004672"/>
                <a:gd name="connsiteY109" fmla="*/ 1739842 h 2020169"/>
                <a:gd name="connsiteX110" fmla="*/ 1535125 w 4004672"/>
                <a:gd name="connsiteY110" fmla="*/ 1696458 h 2020169"/>
                <a:gd name="connsiteX111" fmla="*/ 1571834 w 4004672"/>
                <a:gd name="connsiteY111" fmla="*/ 1676434 h 2020169"/>
                <a:gd name="connsiteX112" fmla="*/ 1608544 w 4004672"/>
                <a:gd name="connsiteY112" fmla="*/ 1679771 h 2020169"/>
                <a:gd name="connsiteX113" fmla="*/ 1655265 w 4004672"/>
                <a:gd name="connsiteY113" fmla="*/ 1693120 h 2020169"/>
                <a:gd name="connsiteX114" fmla="*/ 1681963 w 4004672"/>
                <a:gd name="connsiteY114" fmla="*/ 1709807 h 2020169"/>
                <a:gd name="connsiteX115" fmla="*/ 1735358 w 4004672"/>
                <a:gd name="connsiteY115" fmla="*/ 1703132 h 2020169"/>
                <a:gd name="connsiteX116" fmla="*/ 1745370 w 4004672"/>
                <a:gd name="connsiteY116" fmla="*/ 1683109 h 2020169"/>
                <a:gd name="connsiteX117" fmla="*/ 1738695 w 4004672"/>
                <a:gd name="connsiteY117" fmla="*/ 1663085 h 2020169"/>
                <a:gd name="connsiteX118" fmla="*/ 1765393 w 4004672"/>
                <a:gd name="connsiteY118" fmla="*/ 1636388 h 2020169"/>
                <a:gd name="connsiteX119" fmla="*/ 1778742 w 4004672"/>
                <a:gd name="connsiteY119" fmla="*/ 1633050 h 2020169"/>
                <a:gd name="connsiteX120" fmla="*/ 1812114 w 4004672"/>
                <a:gd name="connsiteY120" fmla="*/ 1649736 h 2020169"/>
                <a:gd name="connsiteX121" fmla="*/ 1852161 w 4004672"/>
                <a:gd name="connsiteY121" fmla="*/ 1663085 h 2020169"/>
                <a:gd name="connsiteX122" fmla="*/ 1858836 w 4004672"/>
                <a:gd name="connsiteY122" fmla="*/ 1689783 h 2020169"/>
                <a:gd name="connsiteX123" fmla="*/ 1872184 w 4004672"/>
                <a:gd name="connsiteY123" fmla="*/ 1696458 h 2020169"/>
                <a:gd name="connsiteX124" fmla="*/ 1902219 w 4004672"/>
                <a:gd name="connsiteY124" fmla="*/ 1699795 h 2020169"/>
                <a:gd name="connsiteX125" fmla="*/ 1932254 w 4004672"/>
                <a:gd name="connsiteY125" fmla="*/ 1683109 h 2020169"/>
                <a:gd name="connsiteX126" fmla="*/ 1962290 w 4004672"/>
                <a:gd name="connsiteY126" fmla="*/ 1696458 h 2020169"/>
                <a:gd name="connsiteX127" fmla="*/ 1985650 w 4004672"/>
                <a:gd name="connsiteY127" fmla="*/ 1709807 h 2020169"/>
                <a:gd name="connsiteX128" fmla="*/ 1995662 w 4004672"/>
                <a:gd name="connsiteY128" fmla="*/ 1719818 h 2020169"/>
                <a:gd name="connsiteX129" fmla="*/ 2032371 w 4004672"/>
                <a:gd name="connsiteY129" fmla="*/ 1739842 h 2020169"/>
                <a:gd name="connsiteX130" fmla="*/ 2069081 w 4004672"/>
                <a:gd name="connsiteY130" fmla="*/ 1736504 h 2020169"/>
                <a:gd name="connsiteX131" fmla="*/ 2142500 w 4004672"/>
                <a:gd name="connsiteY131" fmla="*/ 1693120 h 2020169"/>
                <a:gd name="connsiteX132" fmla="*/ 2195895 w 4004672"/>
                <a:gd name="connsiteY132" fmla="*/ 1706469 h 2020169"/>
                <a:gd name="connsiteX133" fmla="*/ 2225930 w 4004672"/>
                <a:gd name="connsiteY133" fmla="*/ 1716481 h 2020169"/>
                <a:gd name="connsiteX134" fmla="*/ 2259303 w 4004672"/>
                <a:gd name="connsiteY134" fmla="*/ 1703132 h 2020169"/>
                <a:gd name="connsiteX135" fmla="*/ 2262640 w 4004672"/>
                <a:gd name="connsiteY135" fmla="*/ 1676434 h 2020169"/>
                <a:gd name="connsiteX136" fmla="*/ 2282663 w 4004672"/>
                <a:gd name="connsiteY136" fmla="*/ 1646399 h 2020169"/>
                <a:gd name="connsiteX137" fmla="*/ 2299349 w 4004672"/>
                <a:gd name="connsiteY137" fmla="*/ 1593004 h 2020169"/>
                <a:gd name="connsiteX138" fmla="*/ 2282663 w 4004672"/>
                <a:gd name="connsiteY138" fmla="*/ 1596341 h 2020169"/>
                <a:gd name="connsiteX139" fmla="*/ 2312698 w 4004672"/>
                <a:gd name="connsiteY139" fmla="*/ 1569643 h 2020169"/>
                <a:gd name="connsiteX140" fmla="*/ 2339396 w 4004672"/>
                <a:gd name="connsiteY140" fmla="*/ 1566306 h 2020169"/>
                <a:gd name="connsiteX141" fmla="*/ 2396129 w 4004672"/>
                <a:gd name="connsiteY141" fmla="*/ 1576317 h 2020169"/>
                <a:gd name="connsiteX142" fmla="*/ 2436176 w 4004672"/>
                <a:gd name="connsiteY142" fmla="*/ 1603015 h 2020169"/>
                <a:gd name="connsiteX143" fmla="*/ 2462873 w 4004672"/>
                <a:gd name="connsiteY143" fmla="*/ 1633050 h 2020169"/>
                <a:gd name="connsiteX144" fmla="*/ 2469548 w 4004672"/>
                <a:gd name="connsiteY144" fmla="*/ 1669760 h 2020169"/>
                <a:gd name="connsiteX145" fmla="*/ 2476222 w 4004672"/>
                <a:gd name="connsiteY145" fmla="*/ 1709807 h 2020169"/>
                <a:gd name="connsiteX146" fmla="*/ 2486234 w 4004672"/>
                <a:gd name="connsiteY146" fmla="*/ 1729830 h 2020169"/>
                <a:gd name="connsiteX147" fmla="*/ 2529618 w 4004672"/>
                <a:gd name="connsiteY147" fmla="*/ 1743179 h 2020169"/>
                <a:gd name="connsiteX148" fmla="*/ 2549641 w 4004672"/>
                <a:gd name="connsiteY148" fmla="*/ 1763202 h 2020169"/>
                <a:gd name="connsiteX149" fmla="*/ 2562990 w 4004672"/>
                <a:gd name="connsiteY149" fmla="*/ 1796574 h 2020169"/>
                <a:gd name="connsiteX150" fmla="*/ 2586351 w 4004672"/>
                <a:gd name="connsiteY150" fmla="*/ 1789900 h 2020169"/>
                <a:gd name="connsiteX151" fmla="*/ 2606374 w 4004672"/>
                <a:gd name="connsiteY151" fmla="*/ 1779888 h 2020169"/>
                <a:gd name="connsiteX152" fmla="*/ 2639746 w 4004672"/>
                <a:gd name="connsiteY152" fmla="*/ 1763202 h 2020169"/>
                <a:gd name="connsiteX153" fmla="*/ 2643084 w 4004672"/>
                <a:gd name="connsiteY153" fmla="*/ 1779888 h 2020169"/>
                <a:gd name="connsiteX154" fmla="*/ 2626398 w 4004672"/>
                <a:gd name="connsiteY154" fmla="*/ 1809923 h 2020169"/>
                <a:gd name="connsiteX155" fmla="*/ 2616386 w 4004672"/>
                <a:gd name="connsiteY155" fmla="*/ 1846633 h 2020169"/>
                <a:gd name="connsiteX156" fmla="*/ 2603037 w 4004672"/>
                <a:gd name="connsiteY156" fmla="*/ 1900028 h 2020169"/>
                <a:gd name="connsiteX157" fmla="*/ 2579676 w 4004672"/>
                <a:gd name="connsiteY157" fmla="*/ 1873331 h 2020169"/>
                <a:gd name="connsiteX158" fmla="*/ 2552979 w 4004672"/>
                <a:gd name="connsiteY158" fmla="*/ 1896691 h 2020169"/>
                <a:gd name="connsiteX159" fmla="*/ 2559653 w 4004672"/>
                <a:gd name="connsiteY159" fmla="*/ 1923389 h 2020169"/>
                <a:gd name="connsiteX160" fmla="*/ 2559653 w 4004672"/>
                <a:gd name="connsiteY160" fmla="*/ 1960098 h 2020169"/>
                <a:gd name="connsiteX161" fmla="*/ 2549641 w 4004672"/>
                <a:gd name="connsiteY161" fmla="*/ 1980122 h 2020169"/>
                <a:gd name="connsiteX162" fmla="*/ 2589688 w 4004672"/>
                <a:gd name="connsiteY162" fmla="*/ 1960098 h 2020169"/>
                <a:gd name="connsiteX163" fmla="*/ 2626398 w 4004672"/>
                <a:gd name="connsiteY163" fmla="*/ 1970110 h 2020169"/>
                <a:gd name="connsiteX164" fmla="*/ 2653095 w 4004672"/>
                <a:gd name="connsiteY164" fmla="*/ 1946750 h 2020169"/>
                <a:gd name="connsiteX165" fmla="*/ 2683130 w 4004672"/>
                <a:gd name="connsiteY165" fmla="*/ 1893354 h 2020169"/>
                <a:gd name="connsiteX166" fmla="*/ 2753212 w 4004672"/>
                <a:gd name="connsiteY166" fmla="*/ 1806586 h 2020169"/>
                <a:gd name="connsiteX167" fmla="*/ 2783247 w 4004672"/>
                <a:gd name="connsiteY167" fmla="*/ 1736504 h 2020169"/>
                <a:gd name="connsiteX168" fmla="*/ 2803271 w 4004672"/>
                <a:gd name="connsiteY168" fmla="*/ 1633050 h 2020169"/>
                <a:gd name="connsiteX169" fmla="*/ 2793259 w 4004672"/>
                <a:gd name="connsiteY169" fmla="*/ 1582992 h 2020169"/>
                <a:gd name="connsiteX170" fmla="*/ 2769898 w 4004672"/>
                <a:gd name="connsiteY170" fmla="*/ 1549620 h 2020169"/>
                <a:gd name="connsiteX171" fmla="*/ 2726514 w 4004672"/>
                <a:gd name="connsiteY171" fmla="*/ 1549620 h 2020169"/>
                <a:gd name="connsiteX172" fmla="*/ 2699817 w 4004672"/>
                <a:gd name="connsiteY172" fmla="*/ 1549620 h 2020169"/>
                <a:gd name="connsiteX173" fmla="*/ 2683130 w 4004672"/>
                <a:gd name="connsiteY173" fmla="*/ 1529596 h 2020169"/>
                <a:gd name="connsiteX174" fmla="*/ 2669781 w 4004672"/>
                <a:gd name="connsiteY174" fmla="*/ 1509573 h 2020169"/>
                <a:gd name="connsiteX175" fmla="*/ 2763224 w 4004672"/>
                <a:gd name="connsiteY175" fmla="*/ 1392770 h 2020169"/>
                <a:gd name="connsiteX176" fmla="*/ 2846654 w 4004672"/>
                <a:gd name="connsiteY176" fmla="*/ 1326026 h 2020169"/>
                <a:gd name="connsiteX177" fmla="*/ 2890038 w 4004672"/>
                <a:gd name="connsiteY177" fmla="*/ 1302665 h 2020169"/>
                <a:gd name="connsiteX178" fmla="*/ 2933422 w 4004672"/>
                <a:gd name="connsiteY178" fmla="*/ 1322688 h 2020169"/>
                <a:gd name="connsiteX179" fmla="*/ 2950109 w 4004672"/>
                <a:gd name="connsiteY179" fmla="*/ 1306002 h 2020169"/>
                <a:gd name="connsiteX180" fmla="*/ 2993492 w 4004672"/>
                <a:gd name="connsiteY180" fmla="*/ 1322688 h 2020169"/>
                <a:gd name="connsiteX181" fmla="*/ 3006841 w 4004672"/>
                <a:gd name="connsiteY181" fmla="*/ 1289316 h 2020169"/>
                <a:gd name="connsiteX182" fmla="*/ 3053563 w 4004672"/>
                <a:gd name="connsiteY182" fmla="*/ 1299328 h 2020169"/>
                <a:gd name="connsiteX183" fmla="*/ 3070249 w 4004672"/>
                <a:gd name="connsiteY183" fmla="*/ 1316014 h 2020169"/>
                <a:gd name="connsiteX184" fmla="*/ 3060237 w 4004672"/>
                <a:gd name="connsiteY184" fmla="*/ 1336037 h 2020169"/>
                <a:gd name="connsiteX185" fmla="*/ 3123644 w 4004672"/>
                <a:gd name="connsiteY185" fmla="*/ 1319351 h 2020169"/>
                <a:gd name="connsiteX186" fmla="*/ 3140330 w 4004672"/>
                <a:gd name="connsiteY186" fmla="*/ 1306002 h 2020169"/>
                <a:gd name="connsiteX187" fmla="*/ 3123644 w 4004672"/>
                <a:gd name="connsiteY187" fmla="*/ 1292653 h 2020169"/>
                <a:gd name="connsiteX188" fmla="*/ 3143668 w 4004672"/>
                <a:gd name="connsiteY188" fmla="*/ 1252607 h 2020169"/>
                <a:gd name="connsiteX189" fmla="*/ 3190389 w 4004672"/>
                <a:gd name="connsiteY189" fmla="*/ 1182525 h 2020169"/>
                <a:gd name="connsiteX190" fmla="*/ 3233773 w 4004672"/>
                <a:gd name="connsiteY190" fmla="*/ 1179188 h 2020169"/>
                <a:gd name="connsiteX191" fmla="*/ 3273819 w 4004672"/>
                <a:gd name="connsiteY191" fmla="*/ 1189199 h 2020169"/>
                <a:gd name="connsiteX192" fmla="*/ 3277157 w 4004672"/>
                <a:gd name="connsiteY192" fmla="*/ 1245932 h 2020169"/>
                <a:gd name="connsiteX193" fmla="*/ 3320541 w 4004672"/>
                <a:gd name="connsiteY193" fmla="*/ 1202548 h 2020169"/>
                <a:gd name="connsiteX194" fmla="*/ 3343901 w 4004672"/>
                <a:gd name="connsiteY194" fmla="*/ 1185862 h 2020169"/>
                <a:gd name="connsiteX195" fmla="*/ 3350576 w 4004672"/>
                <a:gd name="connsiteY195" fmla="*/ 1152490 h 2020169"/>
                <a:gd name="connsiteX196" fmla="*/ 3377273 w 4004672"/>
                <a:gd name="connsiteY196" fmla="*/ 1135804 h 2020169"/>
                <a:gd name="connsiteX197" fmla="*/ 3407309 w 4004672"/>
                <a:gd name="connsiteY197" fmla="*/ 1145815 h 2020169"/>
                <a:gd name="connsiteX198" fmla="*/ 3373936 w 4004672"/>
                <a:gd name="connsiteY198" fmla="*/ 1175850 h 2020169"/>
                <a:gd name="connsiteX199" fmla="*/ 3360587 w 4004672"/>
                <a:gd name="connsiteY199" fmla="*/ 1225909 h 2020169"/>
                <a:gd name="connsiteX200" fmla="*/ 3323878 w 4004672"/>
                <a:gd name="connsiteY200" fmla="*/ 1265955 h 2020169"/>
                <a:gd name="connsiteX201" fmla="*/ 3210412 w 4004672"/>
                <a:gd name="connsiteY201" fmla="*/ 1362735 h 2020169"/>
                <a:gd name="connsiteX202" fmla="*/ 3163691 w 4004672"/>
                <a:gd name="connsiteY202" fmla="*/ 1432817 h 2020169"/>
                <a:gd name="connsiteX203" fmla="*/ 3160354 w 4004672"/>
                <a:gd name="connsiteY203" fmla="*/ 1506236 h 2020169"/>
                <a:gd name="connsiteX204" fmla="*/ 3170365 w 4004672"/>
                <a:gd name="connsiteY204" fmla="*/ 1596341 h 2020169"/>
                <a:gd name="connsiteX205" fmla="*/ 3190389 w 4004672"/>
                <a:gd name="connsiteY205" fmla="*/ 1659748 h 2020169"/>
                <a:gd name="connsiteX206" fmla="*/ 3217087 w 4004672"/>
                <a:gd name="connsiteY206" fmla="*/ 1649736 h 2020169"/>
                <a:gd name="connsiteX207" fmla="*/ 3240447 w 4004672"/>
                <a:gd name="connsiteY207" fmla="*/ 1582992 h 2020169"/>
                <a:gd name="connsiteX208" fmla="*/ 3270482 w 4004672"/>
                <a:gd name="connsiteY208" fmla="*/ 1579655 h 2020169"/>
                <a:gd name="connsiteX209" fmla="*/ 3287168 w 4004672"/>
                <a:gd name="connsiteY209" fmla="*/ 1519585 h 2020169"/>
                <a:gd name="connsiteX210" fmla="*/ 3313866 w 4004672"/>
                <a:gd name="connsiteY210" fmla="*/ 1509573 h 2020169"/>
                <a:gd name="connsiteX211" fmla="*/ 3313866 w 4004672"/>
                <a:gd name="connsiteY211" fmla="*/ 1479538 h 2020169"/>
                <a:gd name="connsiteX212" fmla="*/ 3337227 w 4004672"/>
                <a:gd name="connsiteY212" fmla="*/ 1442828 h 2020169"/>
                <a:gd name="connsiteX213" fmla="*/ 3330552 w 4004672"/>
                <a:gd name="connsiteY213" fmla="*/ 1399444 h 2020169"/>
                <a:gd name="connsiteX214" fmla="*/ 3333890 w 4004672"/>
                <a:gd name="connsiteY214" fmla="*/ 1369409 h 2020169"/>
                <a:gd name="connsiteX215" fmla="*/ 3323878 w 4004672"/>
                <a:gd name="connsiteY215" fmla="*/ 1359398 h 2020169"/>
                <a:gd name="connsiteX216" fmla="*/ 3363925 w 4004672"/>
                <a:gd name="connsiteY216" fmla="*/ 1272630 h 2020169"/>
                <a:gd name="connsiteX217" fmla="*/ 3383948 w 4004672"/>
                <a:gd name="connsiteY217" fmla="*/ 1282642 h 2020169"/>
                <a:gd name="connsiteX218" fmla="*/ 3410646 w 4004672"/>
                <a:gd name="connsiteY218" fmla="*/ 1255944 h 2020169"/>
                <a:gd name="connsiteX219" fmla="*/ 3420657 w 4004672"/>
                <a:gd name="connsiteY219" fmla="*/ 1282642 h 2020169"/>
                <a:gd name="connsiteX220" fmla="*/ 3447355 w 4004672"/>
                <a:gd name="connsiteY220" fmla="*/ 1265955 h 2020169"/>
                <a:gd name="connsiteX221" fmla="*/ 3477390 w 4004672"/>
                <a:gd name="connsiteY221" fmla="*/ 1255944 h 2020169"/>
                <a:gd name="connsiteX222" fmla="*/ 3514100 w 4004672"/>
                <a:gd name="connsiteY222" fmla="*/ 1282642 h 2020169"/>
                <a:gd name="connsiteX223" fmla="*/ 3574170 w 4004672"/>
                <a:gd name="connsiteY223" fmla="*/ 1215897 h 2020169"/>
                <a:gd name="connsiteX224" fmla="*/ 3637577 w 4004672"/>
                <a:gd name="connsiteY224" fmla="*/ 1169176 h 2020169"/>
                <a:gd name="connsiteX225" fmla="*/ 3690973 w 4004672"/>
                <a:gd name="connsiteY225" fmla="*/ 1132466 h 2020169"/>
                <a:gd name="connsiteX226" fmla="*/ 3741031 w 4004672"/>
                <a:gd name="connsiteY226" fmla="*/ 1159164 h 2020169"/>
                <a:gd name="connsiteX227" fmla="*/ 3751043 w 4004672"/>
                <a:gd name="connsiteY227" fmla="*/ 1132466 h 2020169"/>
                <a:gd name="connsiteX228" fmla="*/ 3727682 w 4004672"/>
                <a:gd name="connsiteY228" fmla="*/ 1065722 h 2020169"/>
                <a:gd name="connsiteX229" fmla="*/ 3700984 w 4004672"/>
                <a:gd name="connsiteY229" fmla="*/ 1049036 h 2020169"/>
                <a:gd name="connsiteX230" fmla="*/ 3697647 w 4004672"/>
                <a:gd name="connsiteY230" fmla="*/ 1019001 h 2020169"/>
                <a:gd name="connsiteX231" fmla="*/ 3751043 w 4004672"/>
                <a:gd name="connsiteY231" fmla="*/ 1025675 h 2020169"/>
                <a:gd name="connsiteX232" fmla="*/ 3774403 w 4004672"/>
                <a:gd name="connsiteY232" fmla="*/ 982291 h 2020169"/>
                <a:gd name="connsiteX233" fmla="*/ 3767729 w 4004672"/>
                <a:gd name="connsiteY233" fmla="*/ 955593 h 2020169"/>
                <a:gd name="connsiteX234" fmla="*/ 3794427 w 4004672"/>
                <a:gd name="connsiteY234" fmla="*/ 922221 h 2020169"/>
                <a:gd name="connsiteX235" fmla="*/ 3804438 w 4004672"/>
                <a:gd name="connsiteY235" fmla="*/ 965605 h 2020169"/>
                <a:gd name="connsiteX236" fmla="*/ 3827799 w 4004672"/>
                <a:gd name="connsiteY236" fmla="*/ 982291 h 2020169"/>
                <a:gd name="connsiteX237" fmla="*/ 3874520 w 4004672"/>
                <a:gd name="connsiteY237" fmla="*/ 1002315 h 2020169"/>
                <a:gd name="connsiteX238" fmla="*/ 3894544 w 4004672"/>
                <a:gd name="connsiteY238" fmla="*/ 1029012 h 2020169"/>
                <a:gd name="connsiteX239" fmla="*/ 3941265 w 4004672"/>
                <a:gd name="connsiteY239" fmla="*/ 1052373 h 2020169"/>
                <a:gd name="connsiteX240" fmla="*/ 3947939 w 4004672"/>
                <a:gd name="connsiteY240" fmla="*/ 1039024 h 2020169"/>
                <a:gd name="connsiteX241" fmla="*/ 3957951 w 4004672"/>
                <a:gd name="connsiteY241" fmla="*/ 975617 h 2020169"/>
                <a:gd name="connsiteX242" fmla="*/ 4004672 w 4004672"/>
                <a:gd name="connsiteY242" fmla="*/ 968942 h 2020169"/>
                <a:gd name="connsiteX243" fmla="*/ 1885882 w 4004672"/>
                <a:gd name="connsiteY243" fmla="*/ 1014710 h 2020169"/>
                <a:gd name="connsiteX244" fmla="*/ 3967963 w 4004672"/>
                <a:gd name="connsiteY244" fmla="*/ 898861 h 2020169"/>
                <a:gd name="connsiteX245" fmla="*/ 3921241 w 4004672"/>
                <a:gd name="connsiteY245" fmla="*/ 882174 h 2020169"/>
                <a:gd name="connsiteX246" fmla="*/ 3907892 w 4004672"/>
                <a:gd name="connsiteY246" fmla="*/ 885512 h 2020169"/>
                <a:gd name="connsiteX247" fmla="*/ 3907892 w 4004672"/>
                <a:gd name="connsiteY247" fmla="*/ 918884 h 2020169"/>
                <a:gd name="connsiteX248" fmla="*/ 3887869 w 4004672"/>
                <a:gd name="connsiteY248" fmla="*/ 912209 h 2020169"/>
                <a:gd name="connsiteX249" fmla="*/ 3874520 w 4004672"/>
                <a:gd name="connsiteY249" fmla="*/ 858814 h 2020169"/>
                <a:gd name="connsiteX250" fmla="*/ 3817787 w 4004672"/>
                <a:gd name="connsiteY250" fmla="*/ 795407 h 2020169"/>
                <a:gd name="connsiteX251" fmla="*/ 3717671 w 4004672"/>
                <a:gd name="connsiteY251" fmla="*/ 718650 h 2020169"/>
                <a:gd name="connsiteX252" fmla="*/ 3664275 w 4004672"/>
                <a:gd name="connsiteY252" fmla="*/ 698627 h 2020169"/>
                <a:gd name="connsiteX253" fmla="*/ 3584181 w 4004672"/>
                <a:gd name="connsiteY253" fmla="*/ 691953 h 2020169"/>
                <a:gd name="connsiteX254" fmla="*/ 3520774 w 4004672"/>
                <a:gd name="connsiteY254" fmla="*/ 675266 h 2020169"/>
                <a:gd name="connsiteX255" fmla="*/ 3530786 w 4004672"/>
                <a:gd name="connsiteY255" fmla="*/ 715313 h 2020169"/>
                <a:gd name="connsiteX256" fmla="*/ 3537460 w 4004672"/>
                <a:gd name="connsiteY256" fmla="*/ 742011 h 2020169"/>
                <a:gd name="connsiteX257" fmla="*/ 3507425 w 4004672"/>
                <a:gd name="connsiteY257" fmla="*/ 765371 h 2020169"/>
                <a:gd name="connsiteX258" fmla="*/ 3477390 w 4004672"/>
                <a:gd name="connsiteY258" fmla="*/ 738674 h 2020169"/>
                <a:gd name="connsiteX259" fmla="*/ 3477390 w 4004672"/>
                <a:gd name="connsiteY259" fmla="*/ 718650 h 2020169"/>
                <a:gd name="connsiteX260" fmla="*/ 3504088 w 4004672"/>
                <a:gd name="connsiteY260" fmla="*/ 698627 h 2020169"/>
                <a:gd name="connsiteX261" fmla="*/ 3467379 w 4004672"/>
                <a:gd name="connsiteY261" fmla="*/ 685278 h 2020169"/>
                <a:gd name="connsiteX262" fmla="*/ 3450692 w 4004672"/>
                <a:gd name="connsiteY262" fmla="*/ 711976 h 2020169"/>
                <a:gd name="connsiteX263" fmla="*/ 3440681 w 4004672"/>
                <a:gd name="connsiteY263" fmla="*/ 725325 h 2020169"/>
                <a:gd name="connsiteX264" fmla="*/ 3357250 w 4004672"/>
                <a:gd name="connsiteY264" fmla="*/ 711976 h 2020169"/>
                <a:gd name="connsiteX265" fmla="*/ 3297180 w 4004672"/>
                <a:gd name="connsiteY265" fmla="*/ 718650 h 2020169"/>
                <a:gd name="connsiteX266" fmla="*/ 3267145 w 4004672"/>
                <a:gd name="connsiteY266" fmla="*/ 695290 h 2020169"/>
                <a:gd name="connsiteX267" fmla="*/ 3267145 w 4004672"/>
                <a:gd name="connsiteY267" fmla="*/ 658580 h 2020169"/>
                <a:gd name="connsiteX268" fmla="*/ 3203738 w 4004672"/>
                <a:gd name="connsiteY268" fmla="*/ 601847 h 2020169"/>
                <a:gd name="connsiteX269" fmla="*/ 3076923 w 4004672"/>
                <a:gd name="connsiteY269" fmla="*/ 608522 h 2020169"/>
                <a:gd name="connsiteX270" fmla="*/ 3043551 w 4004672"/>
                <a:gd name="connsiteY270" fmla="*/ 585161 h 2020169"/>
                <a:gd name="connsiteX271" fmla="*/ 3000167 w 4004672"/>
                <a:gd name="connsiteY271" fmla="*/ 538440 h 2020169"/>
                <a:gd name="connsiteX272" fmla="*/ 3013516 w 4004672"/>
                <a:gd name="connsiteY272" fmla="*/ 531766 h 2020169"/>
                <a:gd name="connsiteX273" fmla="*/ 3000167 w 4004672"/>
                <a:gd name="connsiteY273" fmla="*/ 511742 h 2020169"/>
                <a:gd name="connsiteX274" fmla="*/ 2970132 w 4004672"/>
                <a:gd name="connsiteY274" fmla="*/ 508405 h 2020169"/>
                <a:gd name="connsiteX275" fmla="*/ 2920073 w 4004672"/>
                <a:gd name="connsiteY275" fmla="*/ 555126 h 2020169"/>
                <a:gd name="connsiteX276" fmla="*/ 2920073 w 4004672"/>
                <a:gd name="connsiteY276" fmla="*/ 555126 h 2020169"/>
                <a:gd name="connsiteX277" fmla="*/ 2916736 w 4004672"/>
                <a:gd name="connsiteY277" fmla="*/ 505068 h 2020169"/>
                <a:gd name="connsiteX278" fmla="*/ 2936760 w 4004672"/>
                <a:gd name="connsiteY278" fmla="*/ 501731 h 2020169"/>
                <a:gd name="connsiteX279" fmla="*/ 2866678 w 4004672"/>
                <a:gd name="connsiteY279" fmla="*/ 471696 h 2020169"/>
                <a:gd name="connsiteX280" fmla="*/ 2813282 w 4004672"/>
                <a:gd name="connsiteY280" fmla="*/ 468358 h 2020169"/>
                <a:gd name="connsiteX281" fmla="*/ 2793259 w 4004672"/>
                <a:gd name="connsiteY281" fmla="*/ 491719 h 2020169"/>
                <a:gd name="connsiteX282" fmla="*/ 2743200 w 4004672"/>
                <a:gd name="connsiteY282" fmla="*/ 501731 h 2020169"/>
                <a:gd name="connsiteX283" fmla="*/ 2786584 w 4004672"/>
                <a:gd name="connsiteY283" fmla="*/ 511742 h 2020169"/>
                <a:gd name="connsiteX284" fmla="*/ 2763224 w 4004672"/>
                <a:gd name="connsiteY284" fmla="*/ 531766 h 2020169"/>
                <a:gd name="connsiteX285" fmla="*/ 2769898 w 4004672"/>
                <a:gd name="connsiteY285" fmla="*/ 581824 h 2020169"/>
                <a:gd name="connsiteX286" fmla="*/ 2749875 w 4004672"/>
                <a:gd name="connsiteY286" fmla="*/ 565138 h 2020169"/>
                <a:gd name="connsiteX287" fmla="*/ 2733189 w 4004672"/>
                <a:gd name="connsiteY287" fmla="*/ 578487 h 2020169"/>
                <a:gd name="connsiteX288" fmla="*/ 2666444 w 4004672"/>
                <a:gd name="connsiteY288" fmla="*/ 568475 h 2020169"/>
                <a:gd name="connsiteX289" fmla="*/ 1841245 w 4004672"/>
                <a:gd name="connsiteY289" fmla="*/ 827211 h 2020169"/>
                <a:gd name="connsiteX290" fmla="*/ 2603037 w 4004672"/>
                <a:gd name="connsiteY290" fmla="*/ 538440 h 2020169"/>
                <a:gd name="connsiteX291" fmla="*/ 1808417 w 4004672"/>
                <a:gd name="connsiteY291" fmla="*/ 772613 h 2020169"/>
                <a:gd name="connsiteX292" fmla="*/ 1795500 w 4004672"/>
                <a:gd name="connsiteY292" fmla="*/ 694654 h 2020169"/>
                <a:gd name="connsiteX293" fmla="*/ 2469548 w 4004672"/>
                <a:gd name="connsiteY293" fmla="*/ 505068 h 2020169"/>
                <a:gd name="connsiteX294" fmla="*/ 2446187 w 4004672"/>
                <a:gd name="connsiteY294" fmla="*/ 521754 h 2020169"/>
                <a:gd name="connsiteX295" fmla="*/ 2442850 w 4004672"/>
                <a:gd name="connsiteY295" fmla="*/ 488382 h 2020169"/>
                <a:gd name="connsiteX296" fmla="*/ 2449525 w 4004672"/>
                <a:gd name="connsiteY296" fmla="*/ 418300 h 2020169"/>
                <a:gd name="connsiteX297" fmla="*/ 2386117 w 4004672"/>
                <a:gd name="connsiteY297" fmla="*/ 391602 h 2020169"/>
                <a:gd name="connsiteX298" fmla="*/ 2369431 w 4004672"/>
                <a:gd name="connsiteY298" fmla="*/ 431649 h 2020169"/>
                <a:gd name="connsiteX299" fmla="*/ 2379443 w 4004672"/>
                <a:gd name="connsiteY299" fmla="*/ 455009 h 2020169"/>
                <a:gd name="connsiteX300" fmla="*/ 2376106 w 4004672"/>
                <a:gd name="connsiteY300" fmla="*/ 475033 h 2020169"/>
                <a:gd name="connsiteX301" fmla="*/ 2352745 w 4004672"/>
                <a:gd name="connsiteY301" fmla="*/ 451672 h 2020169"/>
                <a:gd name="connsiteX302" fmla="*/ 2316036 w 4004672"/>
                <a:gd name="connsiteY302" fmla="*/ 458347 h 2020169"/>
                <a:gd name="connsiteX303" fmla="*/ 2272652 w 4004672"/>
                <a:gd name="connsiteY303" fmla="*/ 444998 h 2020169"/>
                <a:gd name="connsiteX304" fmla="*/ 2245954 w 4004672"/>
                <a:gd name="connsiteY304" fmla="*/ 404951 h 2020169"/>
                <a:gd name="connsiteX305" fmla="*/ 2209244 w 4004672"/>
                <a:gd name="connsiteY305" fmla="*/ 401614 h 2020169"/>
                <a:gd name="connsiteX306" fmla="*/ 2159186 w 4004672"/>
                <a:gd name="connsiteY306" fmla="*/ 391602 h 2020169"/>
                <a:gd name="connsiteX307" fmla="*/ 2132488 w 4004672"/>
                <a:gd name="connsiteY307" fmla="*/ 408288 h 2020169"/>
                <a:gd name="connsiteX308" fmla="*/ 2115802 w 4004672"/>
                <a:gd name="connsiteY308" fmla="*/ 421637 h 2020169"/>
                <a:gd name="connsiteX309" fmla="*/ 2115802 w 4004672"/>
                <a:gd name="connsiteY309" fmla="*/ 391602 h 2020169"/>
                <a:gd name="connsiteX310" fmla="*/ 2082430 w 4004672"/>
                <a:gd name="connsiteY310" fmla="*/ 388265 h 2020169"/>
                <a:gd name="connsiteX311" fmla="*/ 2045720 w 4004672"/>
                <a:gd name="connsiteY311" fmla="*/ 361567 h 2020169"/>
                <a:gd name="connsiteX312" fmla="*/ 2025697 w 4004672"/>
                <a:gd name="connsiteY312" fmla="*/ 391602 h 2020169"/>
                <a:gd name="connsiteX313" fmla="*/ 2055732 w 4004672"/>
                <a:gd name="connsiteY313" fmla="*/ 388265 h 2020169"/>
                <a:gd name="connsiteX314" fmla="*/ 2045720 w 4004672"/>
                <a:gd name="connsiteY314" fmla="*/ 414963 h 2020169"/>
                <a:gd name="connsiteX315" fmla="*/ 1988987 w 4004672"/>
                <a:gd name="connsiteY315" fmla="*/ 434986 h 2020169"/>
                <a:gd name="connsiteX316" fmla="*/ 1935592 w 4004672"/>
                <a:gd name="connsiteY316" fmla="*/ 444998 h 2020169"/>
                <a:gd name="connsiteX317" fmla="*/ 1995662 w 4004672"/>
                <a:gd name="connsiteY317" fmla="*/ 388265 h 2020169"/>
                <a:gd name="connsiteX318" fmla="*/ 2055732 w 4004672"/>
                <a:gd name="connsiteY318" fmla="*/ 318183 h 2020169"/>
                <a:gd name="connsiteX319" fmla="*/ 2055732 w 4004672"/>
                <a:gd name="connsiteY319" fmla="*/ 318183 h 2020169"/>
                <a:gd name="connsiteX320" fmla="*/ 2129860 w 4004672"/>
                <a:gd name="connsiteY320" fmla="*/ 248603 h 2020169"/>
                <a:gd name="connsiteX321" fmla="*/ 2127003 w 4004672"/>
                <a:gd name="connsiteY321" fmla="*/ 174309 h 2020169"/>
                <a:gd name="connsiteX322" fmla="*/ 2092713 w 4004672"/>
                <a:gd name="connsiteY322" fmla="*/ 105729 h 2020169"/>
                <a:gd name="connsiteX323" fmla="*/ 2018418 w 4004672"/>
                <a:gd name="connsiteY323" fmla="*/ 105729 h 2020169"/>
                <a:gd name="connsiteX324" fmla="*/ 1952696 w 4004672"/>
                <a:gd name="connsiteY324" fmla="*/ 137160 h 2020169"/>
                <a:gd name="connsiteX325" fmla="*/ 1961267 w 4004672"/>
                <a:gd name="connsiteY325" fmla="*/ 82869 h 2020169"/>
                <a:gd name="connsiteX326" fmla="*/ 1955552 w 4004672"/>
                <a:gd name="connsiteY326" fmla="*/ 65725 h 2020169"/>
                <a:gd name="connsiteX327" fmla="*/ 1895546 w 4004672"/>
                <a:gd name="connsiteY327" fmla="*/ 60008 h 2020169"/>
                <a:gd name="connsiteX328" fmla="*/ 1926978 w 4004672"/>
                <a:gd name="connsiteY328" fmla="*/ 31434 h 2020169"/>
                <a:gd name="connsiteX329" fmla="*/ 1909833 w 4004672"/>
                <a:gd name="connsiteY329" fmla="*/ 0 h 2020169"/>
                <a:gd name="connsiteX330" fmla="*/ 1877440 w 4004672"/>
                <a:gd name="connsiteY330" fmla="*/ 3067 h 2020169"/>
                <a:gd name="connsiteX331" fmla="*/ 1835474 w 4004672"/>
                <a:gd name="connsiteY331" fmla="*/ 41195 h 2020169"/>
                <a:gd name="connsiteX332" fmla="*/ 1818788 w 4004672"/>
                <a:gd name="connsiteY332" fmla="*/ 81242 h 2020169"/>
                <a:gd name="connsiteX333" fmla="*/ 1838813 w 4004672"/>
                <a:gd name="connsiteY333" fmla="*/ 134636 h 2020169"/>
                <a:gd name="connsiteX334" fmla="*/ 1782079 w 4004672"/>
                <a:gd name="connsiteY334" fmla="*/ 121287 h 2020169"/>
                <a:gd name="connsiteX335" fmla="*/ 1768731 w 4004672"/>
                <a:gd name="connsiteY335" fmla="*/ 168009 h 2020169"/>
                <a:gd name="connsiteX336" fmla="*/ 1705322 w 4004672"/>
                <a:gd name="connsiteY336" fmla="*/ 191369 h 2020169"/>
                <a:gd name="connsiteX337" fmla="*/ 1685300 w 4004672"/>
                <a:gd name="connsiteY337" fmla="*/ 164671 h 2020169"/>
                <a:gd name="connsiteX338" fmla="*/ 1615218 w 4004672"/>
                <a:gd name="connsiteY338" fmla="*/ 168009 h 2020169"/>
                <a:gd name="connsiteX339" fmla="*/ 1638579 w 4004672"/>
                <a:gd name="connsiteY339" fmla="*/ 198044 h 2020169"/>
                <a:gd name="connsiteX340" fmla="*/ 1528449 w 4004672"/>
                <a:gd name="connsiteY340" fmla="*/ 224740 h 2020169"/>
                <a:gd name="connsiteX341" fmla="*/ 1465043 w 4004672"/>
                <a:gd name="connsiteY341" fmla="*/ 308171 h 2020169"/>
                <a:gd name="connsiteX342" fmla="*/ 1448357 w 4004672"/>
                <a:gd name="connsiteY342" fmla="*/ 334869 h 2020169"/>
                <a:gd name="connsiteX343" fmla="*/ 1481729 w 4004672"/>
                <a:gd name="connsiteY343" fmla="*/ 368242 h 2020169"/>
                <a:gd name="connsiteX344" fmla="*/ 1481729 w 4004672"/>
                <a:gd name="connsiteY344" fmla="*/ 398277 h 2020169"/>
                <a:gd name="connsiteX345" fmla="*/ 1458368 w 4004672"/>
                <a:gd name="connsiteY345" fmla="*/ 401614 h 2020169"/>
                <a:gd name="connsiteX346" fmla="*/ 1458368 w 4004672"/>
                <a:gd name="connsiteY346" fmla="*/ 381590 h 2020169"/>
                <a:gd name="connsiteX347" fmla="*/ 1418322 w 4004672"/>
                <a:gd name="connsiteY347" fmla="*/ 391602 h 2020169"/>
                <a:gd name="connsiteX348" fmla="*/ 1368263 w 4004672"/>
                <a:gd name="connsiteY348" fmla="*/ 398277 h 2020169"/>
                <a:gd name="connsiteX349" fmla="*/ 1321542 w 4004672"/>
                <a:gd name="connsiteY349" fmla="*/ 404951 h 2020169"/>
                <a:gd name="connsiteX350" fmla="*/ 1318205 w 4004672"/>
                <a:gd name="connsiteY350" fmla="*/ 491719 h 2020169"/>
                <a:gd name="connsiteX351" fmla="*/ 1358252 w 4004672"/>
                <a:gd name="connsiteY351" fmla="*/ 515080 h 2020169"/>
                <a:gd name="connsiteX352" fmla="*/ 1374938 w 4004672"/>
                <a:gd name="connsiteY352" fmla="*/ 545115 h 2020169"/>
                <a:gd name="connsiteX353" fmla="*/ 1384949 w 4004672"/>
                <a:gd name="connsiteY353" fmla="*/ 568475 h 2020169"/>
                <a:gd name="connsiteX354" fmla="*/ 1394961 w 4004672"/>
                <a:gd name="connsiteY354" fmla="*/ 618534 h 2020169"/>
                <a:gd name="connsiteX355" fmla="*/ 1384949 w 4004672"/>
                <a:gd name="connsiteY355" fmla="*/ 648569 h 2020169"/>
                <a:gd name="connsiteX356" fmla="*/ 1358252 w 4004672"/>
                <a:gd name="connsiteY356" fmla="*/ 615196 h 2020169"/>
                <a:gd name="connsiteX357" fmla="*/ 1361589 w 4004672"/>
                <a:gd name="connsiteY357" fmla="*/ 585161 h 2020169"/>
                <a:gd name="connsiteX358" fmla="*/ 1351577 w 4004672"/>
                <a:gd name="connsiteY358" fmla="*/ 545115 h 2020169"/>
                <a:gd name="connsiteX359" fmla="*/ 1328217 w 4004672"/>
                <a:gd name="connsiteY359" fmla="*/ 551789 h 2020169"/>
                <a:gd name="connsiteX360" fmla="*/ 1281495 w 4004672"/>
                <a:gd name="connsiteY360" fmla="*/ 515080 h 2020169"/>
                <a:gd name="connsiteX361" fmla="*/ 1241449 w 4004672"/>
                <a:gd name="connsiteY361" fmla="*/ 511742 h 2020169"/>
                <a:gd name="connsiteX362" fmla="*/ 1241449 w 4004672"/>
                <a:gd name="connsiteY362" fmla="*/ 558463 h 2020169"/>
                <a:gd name="connsiteX363" fmla="*/ 1201402 w 4004672"/>
                <a:gd name="connsiteY363" fmla="*/ 538440 h 2020169"/>
                <a:gd name="connsiteX364" fmla="*/ 1228100 w 4004672"/>
                <a:gd name="connsiteY364" fmla="*/ 588498 h 2020169"/>
                <a:gd name="connsiteX365" fmla="*/ 1258135 w 4004672"/>
                <a:gd name="connsiteY365" fmla="*/ 598510 h 2020169"/>
                <a:gd name="connsiteX366" fmla="*/ 1258135 w 4004672"/>
                <a:gd name="connsiteY366" fmla="*/ 618534 h 2020169"/>
                <a:gd name="connsiteX367" fmla="*/ 1198065 w 4004672"/>
                <a:gd name="connsiteY367" fmla="*/ 595173 h 2020169"/>
                <a:gd name="connsiteX368" fmla="*/ 1181379 w 4004672"/>
                <a:gd name="connsiteY368" fmla="*/ 595173 h 2020169"/>
                <a:gd name="connsiteX369" fmla="*/ 1178041 w 4004672"/>
                <a:gd name="connsiteY369" fmla="*/ 551789 h 2020169"/>
                <a:gd name="connsiteX370" fmla="*/ 1171367 w 4004672"/>
                <a:gd name="connsiteY370" fmla="*/ 465021 h 2020169"/>
                <a:gd name="connsiteX371" fmla="*/ 1161355 w 4004672"/>
                <a:gd name="connsiteY371" fmla="*/ 535103 h 2020169"/>
                <a:gd name="connsiteX372" fmla="*/ 1137995 w 4004672"/>
                <a:gd name="connsiteY372" fmla="*/ 565138 h 2020169"/>
                <a:gd name="connsiteX373" fmla="*/ 1158018 w 4004672"/>
                <a:gd name="connsiteY373" fmla="*/ 611859 h 2020169"/>
                <a:gd name="connsiteX374" fmla="*/ 1158018 w 4004672"/>
                <a:gd name="connsiteY374" fmla="*/ 645231 h 2020169"/>
                <a:gd name="connsiteX375" fmla="*/ 1141332 w 4004672"/>
                <a:gd name="connsiteY375" fmla="*/ 695290 h 2020169"/>
                <a:gd name="connsiteX376" fmla="*/ 1154681 w 4004672"/>
                <a:gd name="connsiteY376" fmla="*/ 728662 h 2020169"/>
                <a:gd name="connsiteX377" fmla="*/ 1184716 w 4004672"/>
                <a:gd name="connsiteY377" fmla="*/ 735336 h 2020169"/>
                <a:gd name="connsiteX378" fmla="*/ 1221425 w 4004672"/>
                <a:gd name="connsiteY378" fmla="*/ 742011 h 2020169"/>
                <a:gd name="connsiteX379" fmla="*/ 1241449 w 4004672"/>
                <a:gd name="connsiteY379" fmla="*/ 765371 h 2020169"/>
                <a:gd name="connsiteX380" fmla="*/ 1258135 w 4004672"/>
                <a:gd name="connsiteY380" fmla="*/ 808755 h 2020169"/>
                <a:gd name="connsiteX381" fmla="*/ 1258135 w 4004672"/>
                <a:gd name="connsiteY381" fmla="*/ 808755 h 2020169"/>
                <a:gd name="connsiteX382" fmla="*/ 1254798 w 4004672"/>
                <a:gd name="connsiteY382" fmla="*/ 842128 h 2020169"/>
                <a:gd name="connsiteX383" fmla="*/ 1274821 w 4004672"/>
                <a:gd name="connsiteY383" fmla="*/ 862151 h 2020169"/>
                <a:gd name="connsiteX384" fmla="*/ 1244786 w 4004672"/>
                <a:gd name="connsiteY384" fmla="*/ 868826 h 2020169"/>
                <a:gd name="connsiteX385" fmla="*/ 1224763 w 4004672"/>
                <a:gd name="connsiteY385" fmla="*/ 828779 h 2020169"/>
                <a:gd name="connsiteX386" fmla="*/ 1224763 w 4004672"/>
                <a:gd name="connsiteY386" fmla="*/ 788732 h 2020169"/>
                <a:gd name="connsiteX387" fmla="*/ 1194727 w 4004672"/>
                <a:gd name="connsiteY387" fmla="*/ 752023 h 2020169"/>
                <a:gd name="connsiteX388" fmla="*/ 1164692 w 4004672"/>
                <a:gd name="connsiteY388" fmla="*/ 795407 h 2020169"/>
                <a:gd name="connsiteX389" fmla="*/ 1178041 w 4004672"/>
                <a:gd name="connsiteY389" fmla="*/ 838790 h 2020169"/>
                <a:gd name="connsiteX390" fmla="*/ 1137995 w 4004672"/>
                <a:gd name="connsiteY390" fmla="*/ 895523 h 2020169"/>
                <a:gd name="connsiteX391" fmla="*/ 1097948 w 4004672"/>
                <a:gd name="connsiteY391" fmla="*/ 952256 h 2020169"/>
                <a:gd name="connsiteX392" fmla="*/ 1007843 w 4004672"/>
                <a:gd name="connsiteY392" fmla="*/ 915547 h 2020169"/>
                <a:gd name="connsiteX393" fmla="*/ 1074587 w 4004672"/>
                <a:gd name="connsiteY393" fmla="*/ 912209 h 2020169"/>
                <a:gd name="connsiteX394" fmla="*/ 1107960 w 4004672"/>
                <a:gd name="connsiteY394" fmla="*/ 848802 h 2020169"/>
                <a:gd name="connsiteX395" fmla="*/ 1121309 w 4004672"/>
                <a:gd name="connsiteY395" fmla="*/ 805418 h 2020169"/>
                <a:gd name="connsiteX396" fmla="*/ 1127983 w 4004672"/>
                <a:gd name="connsiteY396" fmla="*/ 772046 h 2020169"/>
                <a:gd name="connsiteX397" fmla="*/ 1117971 w 4004672"/>
                <a:gd name="connsiteY397" fmla="*/ 755360 h 2020169"/>
                <a:gd name="connsiteX398" fmla="*/ 1114634 w 4004672"/>
                <a:gd name="connsiteY398" fmla="*/ 705301 h 2020169"/>
                <a:gd name="connsiteX399" fmla="*/ 1104622 w 4004672"/>
                <a:gd name="connsiteY399" fmla="*/ 625208 h 2020169"/>
                <a:gd name="connsiteX400" fmla="*/ 1101285 w 4004672"/>
                <a:gd name="connsiteY400" fmla="*/ 565138 h 2020169"/>
                <a:gd name="connsiteX401" fmla="*/ 1124646 w 4004672"/>
                <a:gd name="connsiteY401" fmla="*/ 471696 h 2020169"/>
                <a:gd name="connsiteX402" fmla="*/ 1031203 w 4004672"/>
                <a:gd name="connsiteY402" fmla="*/ 461684 h 2020169"/>
                <a:gd name="connsiteX403" fmla="*/ 1014517 w 4004672"/>
                <a:gd name="connsiteY403" fmla="*/ 518417 h 2020169"/>
                <a:gd name="connsiteX404" fmla="*/ 1024529 w 4004672"/>
                <a:gd name="connsiteY404" fmla="*/ 565138 h 2020169"/>
                <a:gd name="connsiteX405" fmla="*/ 981145 w 4004672"/>
                <a:gd name="connsiteY405" fmla="*/ 618534 h 2020169"/>
                <a:gd name="connsiteX406" fmla="*/ 991157 w 4004672"/>
                <a:gd name="connsiteY406" fmla="*/ 655243 h 2020169"/>
                <a:gd name="connsiteX407" fmla="*/ 981145 w 4004672"/>
                <a:gd name="connsiteY407" fmla="*/ 701964 h 2020169"/>
                <a:gd name="connsiteX408" fmla="*/ 1001168 w 4004672"/>
                <a:gd name="connsiteY408" fmla="*/ 725325 h 2020169"/>
                <a:gd name="connsiteX409" fmla="*/ 1017854 w 4004672"/>
                <a:gd name="connsiteY409" fmla="*/ 772046 h 2020169"/>
                <a:gd name="connsiteX410" fmla="*/ 1047890 w 4004672"/>
                <a:gd name="connsiteY410" fmla="*/ 758697 h 2020169"/>
                <a:gd name="connsiteX411" fmla="*/ 1014517 w 4004672"/>
                <a:gd name="connsiteY411" fmla="*/ 812093 h 2020169"/>
                <a:gd name="connsiteX412" fmla="*/ 957784 w 4004672"/>
                <a:gd name="connsiteY412" fmla="*/ 758697 h 2020169"/>
                <a:gd name="connsiteX413" fmla="*/ 884365 w 4004672"/>
                <a:gd name="connsiteY413" fmla="*/ 721988 h 2020169"/>
                <a:gd name="connsiteX414" fmla="*/ 824295 w 4004672"/>
                <a:gd name="connsiteY414" fmla="*/ 698627 h 2020169"/>
                <a:gd name="connsiteX415" fmla="*/ 810946 w 4004672"/>
                <a:gd name="connsiteY415" fmla="*/ 735336 h 2020169"/>
                <a:gd name="connsiteX416" fmla="*/ 827633 w 4004672"/>
                <a:gd name="connsiteY416" fmla="*/ 772046 h 2020169"/>
                <a:gd name="connsiteX417" fmla="*/ 814284 w 4004672"/>
                <a:gd name="connsiteY417" fmla="*/ 795407 h 2020169"/>
                <a:gd name="connsiteX418" fmla="*/ 800935 w 4004672"/>
                <a:gd name="connsiteY418" fmla="*/ 812093 h 2020169"/>
                <a:gd name="connsiteX419" fmla="*/ 770900 w 4004672"/>
                <a:gd name="connsiteY419" fmla="*/ 755360 h 2020169"/>
                <a:gd name="connsiteX420" fmla="*/ 744202 w 4004672"/>
                <a:gd name="connsiteY420" fmla="*/ 792069 h 2020169"/>
                <a:gd name="connsiteX421" fmla="*/ 707492 w 4004672"/>
                <a:gd name="connsiteY421" fmla="*/ 785395 h 2020169"/>
                <a:gd name="connsiteX422" fmla="*/ 654097 w 4004672"/>
                <a:gd name="connsiteY422" fmla="*/ 822104 h 2020169"/>
                <a:gd name="connsiteX423" fmla="*/ 644085 w 4004672"/>
                <a:gd name="connsiteY423" fmla="*/ 798744 h 2020169"/>
                <a:gd name="connsiteX424" fmla="*/ 654097 w 4004672"/>
                <a:gd name="connsiteY424" fmla="*/ 762034 h 2020169"/>
                <a:gd name="connsiteX425" fmla="*/ 614050 w 4004672"/>
                <a:gd name="connsiteY425" fmla="*/ 798744 h 2020169"/>
                <a:gd name="connsiteX426" fmla="*/ 594027 w 4004672"/>
                <a:gd name="connsiteY426" fmla="*/ 798744 h 2020169"/>
                <a:gd name="connsiteX427" fmla="*/ 533957 w 4004672"/>
                <a:gd name="connsiteY427" fmla="*/ 832116 h 2020169"/>
                <a:gd name="connsiteX428" fmla="*/ 510596 w 4004672"/>
                <a:gd name="connsiteY428" fmla="*/ 855477 h 2020169"/>
                <a:gd name="connsiteX429" fmla="*/ 500584 w 4004672"/>
                <a:gd name="connsiteY429" fmla="*/ 902198 h 2020169"/>
                <a:gd name="connsiteX430" fmla="*/ 450526 w 4004672"/>
                <a:gd name="connsiteY430" fmla="*/ 888849 h 2020169"/>
                <a:gd name="connsiteX431" fmla="*/ 433840 w 4004672"/>
                <a:gd name="connsiteY431" fmla="*/ 852139 h 2020169"/>
                <a:gd name="connsiteX432" fmla="*/ 467212 w 4004672"/>
                <a:gd name="connsiteY432" fmla="*/ 822104 h 2020169"/>
                <a:gd name="connsiteX433" fmla="*/ 453863 w 4004672"/>
                <a:gd name="connsiteY433" fmla="*/ 798744 h 2020169"/>
                <a:gd name="connsiteX434" fmla="*/ 390456 w 4004672"/>
                <a:gd name="connsiteY434" fmla="*/ 768709 h 2020169"/>
                <a:gd name="connsiteX435" fmla="*/ 417154 w 4004672"/>
                <a:gd name="connsiteY435" fmla="*/ 818767 h 2020169"/>
                <a:gd name="connsiteX436" fmla="*/ 407142 w 4004672"/>
                <a:gd name="connsiteY436" fmla="*/ 862151 h 2020169"/>
                <a:gd name="connsiteX437" fmla="*/ 413817 w 4004672"/>
                <a:gd name="connsiteY437" fmla="*/ 898861 h 2020169"/>
                <a:gd name="connsiteX438" fmla="*/ 427165 w 4004672"/>
                <a:gd name="connsiteY438" fmla="*/ 922221 h 2020169"/>
                <a:gd name="connsiteX439" fmla="*/ 413817 w 4004672"/>
                <a:gd name="connsiteY439" fmla="*/ 952256 h 2020169"/>
                <a:gd name="connsiteX440" fmla="*/ 390456 w 4004672"/>
                <a:gd name="connsiteY440" fmla="*/ 928896 h 2020169"/>
                <a:gd name="connsiteX441" fmla="*/ 360421 w 4004672"/>
                <a:gd name="connsiteY441" fmla="*/ 925558 h 2020169"/>
                <a:gd name="connsiteX442" fmla="*/ 333723 w 4004672"/>
                <a:gd name="connsiteY442" fmla="*/ 965605 h 2020169"/>
                <a:gd name="connsiteX443" fmla="*/ 307025 w 4004672"/>
                <a:gd name="connsiteY443" fmla="*/ 985628 h 2020169"/>
                <a:gd name="connsiteX444" fmla="*/ 320374 w 4004672"/>
                <a:gd name="connsiteY444" fmla="*/ 1012326 h 2020169"/>
                <a:gd name="connsiteX445" fmla="*/ 303688 w 4004672"/>
                <a:gd name="connsiteY445" fmla="*/ 1035687 h 2020169"/>
                <a:gd name="connsiteX446" fmla="*/ 233606 w 4004672"/>
                <a:gd name="connsiteY446" fmla="*/ 998977 h 2020169"/>
                <a:gd name="connsiteX447" fmla="*/ 243618 w 4004672"/>
                <a:gd name="connsiteY447" fmla="*/ 1049036 h 2020169"/>
                <a:gd name="connsiteX448" fmla="*/ 263641 w 4004672"/>
                <a:gd name="connsiteY448" fmla="*/ 1069059 h 2020169"/>
                <a:gd name="connsiteX449" fmla="*/ 250292 w 4004672"/>
                <a:gd name="connsiteY449" fmla="*/ 1082408 h 2020169"/>
                <a:gd name="connsiteX450" fmla="*/ 193560 w 4004672"/>
                <a:gd name="connsiteY450" fmla="*/ 1045698 h 2020169"/>
                <a:gd name="connsiteX451" fmla="*/ 170199 w 4004672"/>
                <a:gd name="connsiteY451" fmla="*/ 1005652 h 2020169"/>
                <a:gd name="connsiteX452" fmla="*/ 170199 w 4004672"/>
                <a:gd name="connsiteY452" fmla="*/ 958931 h 2020169"/>
                <a:gd name="connsiteX453" fmla="*/ 133490 w 4004672"/>
                <a:gd name="connsiteY453" fmla="*/ 882174 h 2020169"/>
                <a:gd name="connsiteX454" fmla="*/ 196897 w 4004672"/>
                <a:gd name="connsiteY454" fmla="*/ 912209 h 2020169"/>
                <a:gd name="connsiteX455" fmla="*/ 256967 w 4004672"/>
                <a:gd name="connsiteY455" fmla="*/ 942244 h 2020169"/>
                <a:gd name="connsiteX456" fmla="*/ 293676 w 4004672"/>
                <a:gd name="connsiteY456" fmla="*/ 945582 h 2020169"/>
                <a:gd name="connsiteX457" fmla="*/ 327049 w 4004672"/>
                <a:gd name="connsiteY457" fmla="*/ 915547 h 2020169"/>
                <a:gd name="connsiteX458" fmla="*/ 343735 w 4004672"/>
                <a:gd name="connsiteY458" fmla="*/ 878837 h 2020169"/>
                <a:gd name="connsiteX459" fmla="*/ 333723 w 4004672"/>
                <a:gd name="connsiteY459" fmla="*/ 828779 h 2020169"/>
                <a:gd name="connsiteX460" fmla="*/ 290339 w 4004672"/>
                <a:gd name="connsiteY460" fmla="*/ 808755 h 2020169"/>
                <a:gd name="connsiteX461" fmla="*/ 236944 w 4004672"/>
                <a:gd name="connsiteY461" fmla="*/ 762034 h 2020169"/>
                <a:gd name="connsiteX462" fmla="*/ 133490 w 4004672"/>
                <a:gd name="connsiteY462" fmla="*/ 705301 h 2020169"/>
                <a:gd name="connsiteX0" fmla="*/ 133490 w 4004672"/>
                <a:gd name="connsiteY0" fmla="*/ 705301 h 2020169"/>
                <a:gd name="connsiteX1" fmla="*/ 46722 w 4004672"/>
                <a:gd name="connsiteY1" fmla="*/ 735336 h 2020169"/>
                <a:gd name="connsiteX2" fmla="*/ 33373 w 4004672"/>
                <a:gd name="connsiteY2" fmla="*/ 765371 h 2020169"/>
                <a:gd name="connsiteX3" fmla="*/ 43384 w 4004672"/>
                <a:gd name="connsiteY3" fmla="*/ 795407 h 2020169"/>
                <a:gd name="connsiteX4" fmla="*/ 60071 w 4004672"/>
                <a:gd name="connsiteY4" fmla="*/ 822104 h 2020169"/>
                <a:gd name="connsiteX5" fmla="*/ 73419 w 4004672"/>
                <a:gd name="connsiteY5" fmla="*/ 852139 h 2020169"/>
                <a:gd name="connsiteX6" fmla="*/ 56733 w 4004672"/>
                <a:gd name="connsiteY6" fmla="*/ 875500 h 2020169"/>
                <a:gd name="connsiteX7" fmla="*/ 76757 w 4004672"/>
                <a:gd name="connsiteY7" fmla="*/ 955593 h 2020169"/>
                <a:gd name="connsiteX8" fmla="*/ 66745 w 4004672"/>
                <a:gd name="connsiteY8" fmla="*/ 972280 h 2020169"/>
                <a:gd name="connsiteX9" fmla="*/ 70082 w 4004672"/>
                <a:gd name="connsiteY9" fmla="*/ 998977 h 2020169"/>
                <a:gd name="connsiteX10" fmla="*/ 70082 w 4004672"/>
                <a:gd name="connsiteY10" fmla="*/ 1039024 h 2020169"/>
                <a:gd name="connsiteX11" fmla="*/ 80094 w 4004672"/>
                <a:gd name="connsiteY11" fmla="*/ 1059047 h 2020169"/>
                <a:gd name="connsiteX12" fmla="*/ 76757 w 4004672"/>
                <a:gd name="connsiteY12" fmla="*/ 1082408 h 2020169"/>
                <a:gd name="connsiteX13" fmla="*/ 106792 w 4004672"/>
                <a:gd name="connsiteY13" fmla="*/ 1115780 h 2020169"/>
                <a:gd name="connsiteX14" fmla="*/ 93729 w 4004672"/>
                <a:gd name="connsiteY14" fmla="*/ 1145815 h 2020169"/>
                <a:gd name="connsiteX15" fmla="*/ 13349 w 4004672"/>
                <a:gd name="connsiteY15" fmla="*/ 1235920 h 2020169"/>
                <a:gd name="connsiteX16" fmla="*/ 33373 w 4004672"/>
                <a:gd name="connsiteY16" fmla="*/ 1269293 h 2020169"/>
                <a:gd name="connsiteX17" fmla="*/ 33373 w 4004672"/>
                <a:gd name="connsiteY17" fmla="*/ 1269293 h 2020169"/>
                <a:gd name="connsiteX18" fmla="*/ 16687 w 4004672"/>
                <a:gd name="connsiteY18" fmla="*/ 1299328 h 2020169"/>
                <a:gd name="connsiteX19" fmla="*/ 3338 w 4004672"/>
                <a:gd name="connsiteY19" fmla="*/ 1329363 h 2020169"/>
                <a:gd name="connsiteX20" fmla="*/ 0 w 4004672"/>
                <a:gd name="connsiteY20" fmla="*/ 1389433 h 2020169"/>
                <a:gd name="connsiteX21" fmla="*/ 16687 w 4004672"/>
                <a:gd name="connsiteY21" fmla="*/ 1432817 h 2020169"/>
                <a:gd name="connsiteX22" fmla="*/ 20024 w 4004672"/>
                <a:gd name="connsiteY22" fmla="*/ 1466189 h 2020169"/>
                <a:gd name="connsiteX23" fmla="*/ 56733 w 4004672"/>
                <a:gd name="connsiteY23" fmla="*/ 1476201 h 2020169"/>
                <a:gd name="connsiteX24" fmla="*/ 116803 w 4004672"/>
                <a:gd name="connsiteY24" fmla="*/ 1562969 h 2020169"/>
                <a:gd name="connsiteX25" fmla="*/ 96780 w 4004672"/>
                <a:gd name="connsiteY25" fmla="*/ 1586329 h 2020169"/>
                <a:gd name="connsiteX26" fmla="*/ 93443 w 4004672"/>
                <a:gd name="connsiteY26" fmla="*/ 1616364 h 2020169"/>
                <a:gd name="connsiteX27" fmla="*/ 120141 w 4004672"/>
                <a:gd name="connsiteY27" fmla="*/ 1619701 h 2020169"/>
                <a:gd name="connsiteX28" fmla="*/ 160187 w 4004672"/>
                <a:gd name="connsiteY28" fmla="*/ 1633050 h 2020169"/>
                <a:gd name="connsiteX29" fmla="*/ 186885 w 4004672"/>
                <a:gd name="connsiteY29" fmla="*/ 1646399 h 2020169"/>
                <a:gd name="connsiteX30" fmla="*/ 213583 w 4004672"/>
                <a:gd name="connsiteY30" fmla="*/ 1676434 h 2020169"/>
                <a:gd name="connsiteX31" fmla="*/ 243618 w 4004672"/>
                <a:gd name="connsiteY31" fmla="*/ 1679771 h 2020169"/>
                <a:gd name="connsiteX32" fmla="*/ 287002 w 4004672"/>
                <a:gd name="connsiteY32" fmla="*/ 1709807 h 2020169"/>
                <a:gd name="connsiteX33" fmla="*/ 310363 w 4004672"/>
                <a:gd name="connsiteY33" fmla="*/ 1719818 h 2020169"/>
                <a:gd name="connsiteX34" fmla="*/ 310363 w 4004672"/>
                <a:gd name="connsiteY34" fmla="*/ 1756528 h 2020169"/>
                <a:gd name="connsiteX35" fmla="*/ 270316 w 4004672"/>
                <a:gd name="connsiteY35" fmla="*/ 1796574 h 2020169"/>
                <a:gd name="connsiteX36" fmla="*/ 280327 w 4004672"/>
                <a:gd name="connsiteY36" fmla="*/ 1819935 h 2020169"/>
                <a:gd name="connsiteX37" fmla="*/ 273653 w 4004672"/>
                <a:gd name="connsiteY37" fmla="*/ 1839958 h 2020169"/>
                <a:gd name="connsiteX38" fmla="*/ 266979 w 4004672"/>
                <a:gd name="connsiteY38" fmla="*/ 1856644 h 2020169"/>
                <a:gd name="connsiteX39" fmla="*/ 240281 w 4004672"/>
                <a:gd name="connsiteY39" fmla="*/ 1896691 h 2020169"/>
                <a:gd name="connsiteX40" fmla="*/ 307025 w 4004672"/>
                <a:gd name="connsiteY40" fmla="*/ 1933401 h 2020169"/>
                <a:gd name="connsiteX41" fmla="*/ 337060 w 4004672"/>
                <a:gd name="connsiteY41" fmla="*/ 1940075 h 2020169"/>
                <a:gd name="connsiteX42" fmla="*/ 360421 w 4004672"/>
                <a:gd name="connsiteY42" fmla="*/ 1946750 h 2020169"/>
                <a:gd name="connsiteX43" fmla="*/ 380444 w 4004672"/>
                <a:gd name="connsiteY43" fmla="*/ 1953424 h 2020169"/>
                <a:gd name="connsiteX44" fmla="*/ 407142 w 4004672"/>
                <a:gd name="connsiteY44" fmla="*/ 1973447 h 2020169"/>
                <a:gd name="connsiteX45" fmla="*/ 437177 w 4004672"/>
                <a:gd name="connsiteY45" fmla="*/ 1970110 h 2020169"/>
                <a:gd name="connsiteX46" fmla="*/ 507259 w 4004672"/>
                <a:gd name="connsiteY46" fmla="*/ 2020169 h 2020169"/>
                <a:gd name="connsiteX47" fmla="*/ 517271 w 4004672"/>
                <a:gd name="connsiteY47" fmla="*/ 2006820 h 2020169"/>
                <a:gd name="connsiteX48" fmla="*/ 507259 w 4004672"/>
                <a:gd name="connsiteY48" fmla="*/ 1966773 h 2020169"/>
                <a:gd name="connsiteX49" fmla="*/ 500584 w 4004672"/>
                <a:gd name="connsiteY49" fmla="*/ 1933401 h 2020169"/>
                <a:gd name="connsiteX50" fmla="*/ 483898 w 4004672"/>
                <a:gd name="connsiteY50" fmla="*/ 1890017 h 2020169"/>
                <a:gd name="connsiteX51" fmla="*/ 513933 w 4004672"/>
                <a:gd name="connsiteY51" fmla="*/ 1869993 h 2020169"/>
                <a:gd name="connsiteX52" fmla="*/ 547306 w 4004672"/>
                <a:gd name="connsiteY52" fmla="*/ 1846633 h 2020169"/>
                <a:gd name="connsiteX53" fmla="*/ 527282 w 4004672"/>
                <a:gd name="connsiteY53" fmla="*/ 1829947 h 2020169"/>
                <a:gd name="connsiteX54" fmla="*/ 517271 w 4004672"/>
                <a:gd name="connsiteY54" fmla="*/ 1796574 h 2020169"/>
                <a:gd name="connsiteX55" fmla="*/ 480561 w 4004672"/>
                <a:gd name="connsiteY55" fmla="*/ 1779888 h 2020169"/>
                <a:gd name="connsiteX56" fmla="*/ 470549 w 4004672"/>
                <a:gd name="connsiteY56" fmla="*/ 1759865 h 2020169"/>
                <a:gd name="connsiteX57" fmla="*/ 480561 w 4004672"/>
                <a:gd name="connsiteY57" fmla="*/ 1729830 h 2020169"/>
                <a:gd name="connsiteX58" fmla="*/ 490573 w 4004672"/>
                <a:gd name="connsiteY58" fmla="*/ 1689783 h 2020169"/>
                <a:gd name="connsiteX59" fmla="*/ 513933 w 4004672"/>
                <a:gd name="connsiteY59" fmla="*/ 1709807 h 2020169"/>
                <a:gd name="connsiteX60" fmla="*/ 520608 w 4004672"/>
                <a:gd name="connsiteY60" fmla="*/ 1693120 h 2020169"/>
                <a:gd name="connsiteX61" fmla="*/ 543968 w 4004672"/>
                <a:gd name="connsiteY61" fmla="*/ 1656411 h 2020169"/>
                <a:gd name="connsiteX62" fmla="*/ 574003 w 4004672"/>
                <a:gd name="connsiteY62" fmla="*/ 1639725 h 2020169"/>
                <a:gd name="connsiteX63" fmla="*/ 590690 w 4004672"/>
                <a:gd name="connsiteY63" fmla="*/ 1653074 h 2020169"/>
                <a:gd name="connsiteX64" fmla="*/ 610713 w 4004672"/>
                <a:gd name="connsiteY64" fmla="*/ 1626376 h 2020169"/>
                <a:gd name="connsiteX65" fmla="*/ 630736 w 4004672"/>
                <a:gd name="connsiteY65" fmla="*/ 1653074 h 2020169"/>
                <a:gd name="connsiteX66" fmla="*/ 657434 w 4004672"/>
                <a:gd name="connsiteY66" fmla="*/ 1676434 h 2020169"/>
                <a:gd name="connsiteX67" fmla="*/ 674120 w 4004672"/>
                <a:gd name="connsiteY67" fmla="*/ 1683109 h 2020169"/>
                <a:gd name="connsiteX68" fmla="*/ 697481 w 4004672"/>
                <a:gd name="connsiteY68" fmla="*/ 1683109 h 2020169"/>
                <a:gd name="connsiteX69" fmla="*/ 717504 w 4004672"/>
                <a:gd name="connsiteY69" fmla="*/ 1669760 h 2020169"/>
                <a:gd name="connsiteX70" fmla="*/ 744202 w 4004672"/>
                <a:gd name="connsiteY70" fmla="*/ 1669760 h 2020169"/>
                <a:gd name="connsiteX71" fmla="*/ 760888 w 4004672"/>
                <a:gd name="connsiteY71" fmla="*/ 1666423 h 2020169"/>
                <a:gd name="connsiteX72" fmla="*/ 790923 w 4004672"/>
                <a:gd name="connsiteY72" fmla="*/ 1699795 h 2020169"/>
                <a:gd name="connsiteX73" fmla="*/ 797598 w 4004672"/>
                <a:gd name="connsiteY73" fmla="*/ 1673097 h 2020169"/>
                <a:gd name="connsiteX74" fmla="*/ 817621 w 4004672"/>
                <a:gd name="connsiteY74" fmla="*/ 1689783 h 2020169"/>
                <a:gd name="connsiteX75" fmla="*/ 837644 w 4004672"/>
                <a:gd name="connsiteY75" fmla="*/ 1666423 h 2020169"/>
                <a:gd name="connsiteX76" fmla="*/ 827633 w 4004672"/>
                <a:gd name="connsiteY76" fmla="*/ 1646399 h 2020169"/>
                <a:gd name="connsiteX77" fmla="*/ 810946 w 4004672"/>
                <a:gd name="connsiteY77" fmla="*/ 1633050 h 2020169"/>
                <a:gd name="connsiteX78" fmla="*/ 810946 w 4004672"/>
                <a:gd name="connsiteY78" fmla="*/ 1606353 h 2020169"/>
                <a:gd name="connsiteX79" fmla="*/ 810946 w 4004672"/>
                <a:gd name="connsiteY79" fmla="*/ 1593004 h 2020169"/>
                <a:gd name="connsiteX80" fmla="*/ 830970 w 4004672"/>
                <a:gd name="connsiteY80" fmla="*/ 1589666 h 2020169"/>
                <a:gd name="connsiteX81" fmla="*/ 840981 w 4004672"/>
                <a:gd name="connsiteY81" fmla="*/ 1586329 h 2020169"/>
                <a:gd name="connsiteX82" fmla="*/ 820958 w 4004672"/>
                <a:gd name="connsiteY82" fmla="*/ 1549620 h 2020169"/>
                <a:gd name="connsiteX83" fmla="*/ 854330 w 4004672"/>
                <a:gd name="connsiteY83" fmla="*/ 1542945 h 2020169"/>
                <a:gd name="connsiteX84" fmla="*/ 891040 w 4004672"/>
                <a:gd name="connsiteY84" fmla="*/ 1549620 h 2020169"/>
                <a:gd name="connsiteX85" fmla="*/ 964459 w 4004672"/>
                <a:gd name="connsiteY85" fmla="*/ 1506236 h 2020169"/>
                <a:gd name="connsiteX86" fmla="*/ 1001168 w 4004672"/>
                <a:gd name="connsiteY86" fmla="*/ 1506236 h 2020169"/>
                <a:gd name="connsiteX87" fmla="*/ 1027866 w 4004672"/>
                <a:gd name="connsiteY87" fmla="*/ 1482875 h 2020169"/>
                <a:gd name="connsiteX88" fmla="*/ 1047890 w 4004672"/>
                <a:gd name="connsiteY88" fmla="*/ 1492887 h 2020169"/>
                <a:gd name="connsiteX89" fmla="*/ 1067913 w 4004672"/>
                <a:gd name="connsiteY89" fmla="*/ 1502898 h 2020169"/>
                <a:gd name="connsiteX90" fmla="*/ 1087936 w 4004672"/>
                <a:gd name="connsiteY90" fmla="*/ 1529596 h 2020169"/>
                <a:gd name="connsiteX91" fmla="*/ 1074587 w 4004672"/>
                <a:gd name="connsiteY91" fmla="*/ 1542945 h 2020169"/>
                <a:gd name="connsiteX92" fmla="*/ 1104622 w 4004672"/>
                <a:gd name="connsiteY92" fmla="*/ 1542945 h 2020169"/>
                <a:gd name="connsiteX93" fmla="*/ 1107960 w 4004672"/>
                <a:gd name="connsiteY93" fmla="*/ 1559631 h 2020169"/>
                <a:gd name="connsiteX94" fmla="*/ 1121309 w 4004672"/>
                <a:gd name="connsiteY94" fmla="*/ 1542945 h 2020169"/>
                <a:gd name="connsiteX95" fmla="*/ 1134657 w 4004672"/>
                <a:gd name="connsiteY95" fmla="*/ 1556294 h 2020169"/>
                <a:gd name="connsiteX96" fmla="*/ 1134657 w 4004672"/>
                <a:gd name="connsiteY96" fmla="*/ 1576317 h 2020169"/>
                <a:gd name="connsiteX97" fmla="*/ 1148006 w 4004672"/>
                <a:gd name="connsiteY97" fmla="*/ 1572980 h 2020169"/>
                <a:gd name="connsiteX98" fmla="*/ 1208076 w 4004672"/>
                <a:gd name="connsiteY98" fmla="*/ 1526259 h 2020169"/>
                <a:gd name="connsiteX99" fmla="*/ 1211414 w 4004672"/>
                <a:gd name="connsiteY99" fmla="*/ 1546282 h 2020169"/>
                <a:gd name="connsiteX100" fmla="*/ 1244786 w 4004672"/>
                <a:gd name="connsiteY100" fmla="*/ 1566306 h 2020169"/>
                <a:gd name="connsiteX101" fmla="*/ 1264809 w 4004672"/>
                <a:gd name="connsiteY101" fmla="*/ 1596341 h 2020169"/>
                <a:gd name="connsiteX102" fmla="*/ 1298181 w 4004672"/>
                <a:gd name="connsiteY102" fmla="*/ 1703132 h 2020169"/>
                <a:gd name="connsiteX103" fmla="*/ 1308193 w 4004672"/>
                <a:gd name="connsiteY103" fmla="*/ 1659748 h 2020169"/>
                <a:gd name="connsiteX104" fmla="*/ 1344903 w 4004672"/>
                <a:gd name="connsiteY104" fmla="*/ 1679771 h 2020169"/>
                <a:gd name="connsiteX105" fmla="*/ 1388287 w 4004672"/>
                <a:gd name="connsiteY105" fmla="*/ 1679771 h 2020169"/>
                <a:gd name="connsiteX106" fmla="*/ 1394961 w 4004672"/>
                <a:gd name="connsiteY106" fmla="*/ 1703132 h 2020169"/>
                <a:gd name="connsiteX107" fmla="*/ 1435008 w 4004672"/>
                <a:gd name="connsiteY107" fmla="*/ 1726493 h 2020169"/>
                <a:gd name="connsiteX108" fmla="*/ 1465043 w 4004672"/>
                <a:gd name="connsiteY108" fmla="*/ 1726493 h 2020169"/>
                <a:gd name="connsiteX109" fmla="*/ 1491741 w 4004672"/>
                <a:gd name="connsiteY109" fmla="*/ 1739842 h 2020169"/>
                <a:gd name="connsiteX110" fmla="*/ 1535125 w 4004672"/>
                <a:gd name="connsiteY110" fmla="*/ 1696458 h 2020169"/>
                <a:gd name="connsiteX111" fmla="*/ 1571834 w 4004672"/>
                <a:gd name="connsiteY111" fmla="*/ 1676434 h 2020169"/>
                <a:gd name="connsiteX112" fmla="*/ 1608544 w 4004672"/>
                <a:gd name="connsiteY112" fmla="*/ 1679771 h 2020169"/>
                <a:gd name="connsiteX113" fmla="*/ 1655265 w 4004672"/>
                <a:gd name="connsiteY113" fmla="*/ 1693120 h 2020169"/>
                <a:gd name="connsiteX114" fmla="*/ 1681963 w 4004672"/>
                <a:gd name="connsiteY114" fmla="*/ 1709807 h 2020169"/>
                <a:gd name="connsiteX115" fmla="*/ 1735358 w 4004672"/>
                <a:gd name="connsiteY115" fmla="*/ 1703132 h 2020169"/>
                <a:gd name="connsiteX116" fmla="*/ 1745370 w 4004672"/>
                <a:gd name="connsiteY116" fmla="*/ 1683109 h 2020169"/>
                <a:gd name="connsiteX117" fmla="*/ 1738695 w 4004672"/>
                <a:gd name="connsiteY117" fmla="*/ 1663085 h 2020169"/>
                <a:gd name="connsiteX118" fmla="*/ 1765393 w 4004672"/>
                <a:gd name="connsiteY118" fmla="*/ 1636388 h 2020169"/>
                <a:gd name="connsiteX119" fmla="*/ 1778742 w 4004672"/>
                <a:gd name="connsiteY119" fmla="*/ 1633050 h 2020169"/>
                <a:gd name="connsiteX120" fmla="*/ 1812114 w 4004672"/>
                <a:gd name="connsiteY120" fmla="*/ 1649736 h 2020169"/>
                <a:gd name="connsiteX121" fmla="*/ 1852161 w 4004672"/>
                <a:gd name="connsiteY121" fmla="*/ 1663085 h 2020169"/>
                <a:gd name="connsiteX122" fmla="*/ 1858836 w 4004672"/>
                <a:gd name="connsiteY122" fmla="*/ 1689783 h 2020169"/>
                <a:gd name="connsiteX123" fmla="*/ 1872184 w 4004672"/>
                <a:gd name="connsiteY123" fmla="*/ 1696458 h 2020169"/>
                <a:gd name="connsiteX124" fmla="*/ 1902219 w 4004672"/>
                <a:gd name="connsiteY124" fmla="*/ 1699795 h 2020169"/>
                <a:gd name="connsiteX125" fmla="*/ 1932254 w 4004672"/>
                <a:gd name="connsiteY125" fmla="*/ 1683109 h 2020169"/>
                <a:gd name="connsiteX126" fmla="*/ 1962290 w 4004672"/>
                <a:gd name="connsiteY126" fmla="*/ 1696458 h 2020169"/>
                <a:gd name="connsiteX127" fmla="*/ 1985650 w 4004672"/>
                <a:gd name="connsiteY127" fmla="*/ 1709807 h 2020169"/>
                <a:gd name="connsiteX128" fmla="*/ 1995662 w 4004672"/>
                <a:gd name="connsiteY128" fmla="*/ 1719818 h 2020169"/>
                <a:gd name="connsiteX129" fmla="*/ 2032371 w 4004672"/>
                <a:gd name="connsiteY129" fmla="*/ 1739842 h 2020169"/>
                <a:gd name="connsiteX130" fmla="*/ 2069081 w 4004672"/>
                <a:gd name="connsiteY130" fmla="*/ 1736504 h 2020169"/>
                <a:gd name="connsiteX131" fmla="*/ 2142500 w 4004672"/>
                <a:gd name="connsiteY131" fmla="*/ 1693120 h 2020169"/>
                <a:gd name="connsiteX132" fmla="*/ 2195895 w 4004672"/>
                <a:gd name="connsiteY132" fmla="*/ 1706469 h 2020169"/>
                <a:gd name="connsiteX133" fmla="*/ 2225930 w 4004672"/>
                <a:gd name="connsiteY133" fmla="*/ 1716481 h 2020169"/>
                <a:gd name="connsiteX134" fmla="*/ 2259303 w 4004672"/>
                <a:gd name="connsiteY134" fmla="*/ 1703132 h 2020169"/>
                <a:gd name="connsiteX135" fmla="*/ 2262640 w 4004672"/>
                <a:gd name="connsiteY135" fmla="*/ 1676434 h 2020169"/>
                <a:gd name="connsiteX136" fmla="*/ 2282663 w 4004672"/>
                <a:gd name="connsiteY136" fmla="*/ 1646399 h 2020169"/>
                <a:gd name="connsiteX137" fmla="*/ 2299349 w 4004672"/>
                <a:gd name="connsiteY137" fmla="*/ 1593004 h 2020169"/>
                <a:gd name="connsiteX138" fmla="*/ 2282663 w 4004672"/>
                <a:gd name="connsiteY138" fmla="*/ 1596341 h 2020169"/>
                <a:gd name="connsiteX139" fmla="*/ 2312698 w 4004672"/>
                <a:gd name="connsiteY139" fmla="*/ 1569643 h 2020169"/>
                <a:gd name="connsiteX140" fmla="*/ 2339396 w 4004672"/>
                <a:gd name="connsiteY140" fmla="*/ 1566306 h 2020169"/>
                <a:gd name="connsiteX141" fmla="*/ 2396129 w 4004672"/>
                <a:gd name="connsiteY141" fmla="*/ 1576317 h 2020169"/>
                <a:gd name="connsiteX142" fmla="*/ 2436176 w 4004672"/>
                <a:gd name="connsiteY142" fmla="*/ 1603015 h 2020169"/>
                <a:gd name="connsiteX143" fmla="*/ 2462873 w 4004672"/>
                <a:gd name="connsiteY143" fmla="*/ 1633050 h 2020169"/>
                <a:gd name="connsiteX144" fmla="*/ 2469548 w 4004672"/>
                <a:gd name="connsiteY144" fmla="*/ 1669760 h 2020169"/>
                <a:gd name="connsiteX145" fmla="*/ 2476222 w 4004672"/>
                <a:gd name="connsiteY145" fmla="*/ 1709807 h 2020169"/>
                <a:gd name="connsiteX146" fmla="*/ 2486234 w 4004672"/>
                <a:gd name="connsiteY146" fmla="*/ 1729830 h 2020169"/>
                <a:gd name="connsiteX147" fmla="*/ 2529618 w 4004672"/>
                <a:gd name="connsiteY147" fmla="*/ 1743179 h 2020169"/>
                <a:gd name="connsiteX148" fmla="*/ 2549641 w 4004672"/>
                <a:gd name="connsiteY148" fmla="*/ 1763202 h 2020169"/>
                <a:gd name="connsiteX149" fmla="*/ 2562990 w 4004672"/>
                <a:gd name="connsiteY149" fmla="*/ 1796574 h 2020169"/>
                <a:gd name="connsiteX150" fmla="*/ 2586351 w 4004672"/>
                <a:gd name="connsiteY150" fmla="*/ 1789900 h 2020169"/>
                <a:gd name="connsiteX151" fmla="*/ 2606374 w 4004672"/>
                <a:gd name="connsiteY151" fmla="*/ 1779888 h 2020169"/>
                <a:gd name="connsiteX152" fmla="*/ 2639746 w 4004672"/>
                <a:gd name="connsiteY152" fmla="*/ 1763202 h 2020169"/>
                <a:gd name="connsiteX153" fmla="*/ 2643084 w 4004672"/>
                <a:gd name="connsiteY153" fmla="*/ 1779888 h 2020169"/>
                <a:gd name="connsiteX154" fmla="*/ 2626398 w 4004672"/>
                <a:gd name="connsiteY154" fmla="*/ 1809923 h 2020169"/>
                <a:gd name="connsiteX155" fmla="*/ 2616386 w 4004672"/>
                <a:gd name="connsiteY155" fmla="*/ 1846633 h 2020169"/>
                <a:gd name="connsiteX156" fmla="*/ 2603037 w 4004672"/>
                <a:gd name="connsiteY156" fmla="*/ 1900028 h 2020169"/>
                <a:gd name="connsiteX157" fmla="*/ 2579676 w 4004672"/>
                <a:gd name="connsiteY157" fmla="*/ 1873331 h 2020169"/>
                <a:gd name="connsiteX158" fmla="*/ 2552979 w 4004672"/>
                <a:gd name="connsiteY158" fmla="*/ 1896691 h 2020169"/>
                <a:gd name="connsiteX159" fmla="*/ 2559653 w 4004672"/>
                <a:gd name="connsiteY159" fmla="*/ 1923389 h 2020169"/>
                <a:gd name="connsiteX160" fmla="*/ 2559653 w 4004672"/>
                <a:gd name="connsiteY160" fmla="*/ 1960098 h 2020169"/>
                <a:gd name="connsiteX161" fmla="*/ 2549641 w 4004672"/>
                <a:gd name="connsiteY161" fmla="*/ 1980122 h 2020169"/>
                <a:gd name="connsiteX162" fmla="*/ 2589688 w 4004672"/>
                <a:gd name="connsiteY162" fmla="*/ 1960098 h 2020169"/>
                <a:gd name="connsiteX163" fmla="*/ 2626398 w 4004672"/>
                <a:gd name="connsiteY163" fmla="*/ 1970110 h 2020169"/>
                <a:gd name="connsiteX164" fmla="*/ 2653095 w 4004672"/>
                <a:gd name="connsiteY164" fmla="*/ 1946750 h 2020169"/>
                <a:gd name="connsiteX165" fmla="*/ 2683130 w 4004672"/>
                <a:gd name="connsiteY165" fmla="*/ 1893354 h 2020169"/>
                <a:gd name="connsiteX166" fmla="*/ 2753212 w 4004672"/>
                <a:gd name="connsiteY166" fmla="*/ 1806586 h 2020169"/>
                <a:gd name="connsiteX167" fmla="*/ 2783247 w 4004672"/>
                <a:gd name="connsiteY167" fmla="*/ 1736504 h 2020169"/>
                <a:gd name="connsiteX168" fmla="*/ 2803271 w 4004672"/>
                <a:gd name="connsiteY168" fmla="*/ 1633050 h 2020169"/>
                <a:gd name="connsiteX169" fmla="*/ 2793259 w 4004672"/>
                <a:gd name="connsiteY169" fmla="*/ 1582992 h 2020169"/>
                <a:gd name="connsiteX170" fmla="*/ 2769898 w 4004672"/>
                <a:gd name="connsiteY170" fmla="*/ 1549620 h 2020169"/>
                <a:gd name="connsiteX171" fmla="*/ 2726514 w 4004672"/>
                <a:gd name="connsiteY171" fmla="*/ 1549620 h 2020169"/>
                <a:gd name="connsiteX172" fmla="*/ 2699817 w 4004672"/>
                <a:gd name="connsiteY172" fmla="*/ 1549620 h 2020169"/>
                <a:gd name="connsiteX173" fmla="*/ 2683130 w 4004672"/>
                <a:gd name="connsiteY173" fmla="*/ 1529596 h 2020169"/>
                <a:gd name="connsiteX174" fmla="*/ 2669781 w 4004672"/>
                <a:gd name="connsiteY174" fmla="*/ 1509573 h 2020169"/>
                <a:gd name="connsiteX175" fmla="*/ 2763224 w 4004672"/>
                <a:gd name="connsiteY175" fmla="*/ 1392770 h 2020169"/>
                <a:gd name="connsiteX176" fmla="*/ 2846654 w 4004672"/>
                <a:gd name="connsiteY176" fmla="*/ 1326026 h 2020169"/>
                <a:gd name="connsiteX177" fmla="*/ 2890038 w 4004672"/>
                <a:gd name="connsiteY177" fmla="*/ 1302665 h 2020169"/>
                <a:gd name="connsiteX178" fmla="*/ 2933422 w 4004672"/>
                <a:gd name="connsiteY178" fmla="*/ 1322688 h 2020169"/>
                <a:gd name="connsiteX179" fmla="*/ 2950109 w 4004672"/>
                <a:gd name="connsiteY179" fmla="*/ 1306002 h 2020169"/>
                <a:gd name="connsiteX180" fmla="*/ 2993492 w 4004672"/>
                <a:gd name="connsiteY180" fmla="*/ 1322688 h 2020169"/>
                <a:gd name="connsiteX181" fmla="*/ 3006841 w 4004672"/>
                <a:gd name="connsiteY181" fmla="*/ 1289316 h 2020169"/>
                <a:gd name="connsiteX182" fmla="*/ 3053563 w 4004672"/>
                <a:gd name="connsiteY182" fmla="*/ 1299328 h 2020169"/>
                <a:gd name="connsiteX183" fmla="*/ 3070249 w 4004672"/>
                <a:gd name="connsiteY183" fmla="*/ 1316014 h 2020169"/>
                <a:gd name="connsiteX184" fmla="*/ 3060237 w 4004672"/>
                <a:gd name="connsiteY184" fmla="*/ 1336037 h 2020169"/>
                <a:gd name="connsiteX185" fmla="*/ 3123644 w 4004672"/>
                <a:gd name="connsiteY185" fmla="*/ 1319351 h 2020169"/>
                <a:gd name="connsiteX186" fmla="*/ 3140330 w 4004672"/>
                <a:gd name="connsiteY186" fmla="*/ 1306002 h 2020169"/>
                <a:gd name="connsiteX187" fmla="*/ 3123644 w 4004672"/>
                <a:gd name="connsiteY187" fmla="*/ 1292653 h 2020169"/>
                <a:gd name="connsiteX188" fmla="*/ 3143668 w 4004672"/>
                <a:gd name="connsiteY188" fmla="*/ 1252607 h 2020169"/>
                <a:gd name="connsiteX189" fmla="*/ 3190389 w 4004672"/>
                <a:gd name="connsiteY189" fmla="*/ 1182525 h 2020169"/>
                <a:gd name="connsiteX190" fmla="*/ 3233773 w 4004672"/>
                <a:gd name="connsiteY190" fmla="*/ 1179188 h 2020169"/>
                <a:gd name="connsiteX191" fmla="*/ 3273819 w 4004672"/>
                <a:gd name="connsiteY191" fmla="*/ 1189199 h 2020169"/>
                <a:gd name="connsiteX192" fmla="*/ 3277157 w 4004672"/>
                <a:gd name="connsiteY192" fmla="*/ 1245932 h 2020169"/>
                <a:gd name="connsiteX193" fmla="*/ 3320541 w 4004672"/>
                <a:gd name="connsiteY193" fmla="*/ 1202548 h 2020169"/>
                <a:gd name="connsiteX194" fmla="*/ 3343901 w 4004672"/>
                <a:gd name="connsiteY194" fmla="*/ 1185862 h 2020169"/>
                <a:gd name="connsiteX195" fmla="*/ 3350576 w 4004672"/>
                <a:gd name="connsiteY195" fmla="*/ 1152490 h 2020169"/>
                <a:gd name="connsiteX196" fmla="*/ 3377273 w 4004672"/>
                <a:gd name="connsiteY196" fmla="*/ 1135804 h 2020169"/>
                <a:gd name="connsiteX197" fmla="*/ 3407309 w 4004672"/>
                <a:gd name="connsiteY197" fmla="*/ 1145815 h 2020169"/>
                <a:gd name="connsiteX198" fmla="*/ 3373936 w 4004672"/>
                <a:gd name="connsiteY198" fmla="*/ 1175850 h 2020169"/>
                <a:gd name="connsiteX199" fmla="*/ 3360587 w 4004672"/>
                <a:gd name="connsiteY199" fmla="*/ 1225909 h 2020169"/>
                <a:gd name="connsiteX200" fmla="*/ 3323878 w 4004672"/>
                <a:gd name="connsiteY200" fmla="*/ 1265955 h 2020169"/>
                <a:gd name="connsiteX201" fmla="*/ 3210412 w 4004672"/>
                <a:gd name="connsiteY201" fmla="*/ 1362735 h 2020169"/>
                <a:gd name="connsiteX202" fmla="*/ 3163691 w 4004672"/>
                <a:gd name="connsiteY202" fmla="*/ 1432817 h 2020169"/>
                <a:gd name="connsiteX203" fmla="*/ 3160354 w 4004672"/>
                <a:gd name="connsiteY203" fmla="*/ 1506236 h 2020169"/>
                <a:gd name="connsiteX204" fmla="*/ 3170365 w 4004672"/>
                <a:gd name="connsiteY204" fmla="*/ 1596341 h 2020169"/>
                <a:gd name="connsiteX205" fmla="*/ 3190389 w 4004672"/>
                <a:gd name="connsiteY205" fmla="*/ 1659748 h 2020169"/>
                <a:gd name="connsiteX206" fmla="*/ 3217087 w 4004672"/>
                <a:gd name="connsiteY206" fmla="*/ 1649736 h 2020169"/>
                <a:gd name="connsiteX207" fmla="*/ 3240447 w 4004672"/>
                <a:gd name="connsiteY207" fmla="*/ 1582992 h 2020169"/>
                <a:gd name="connsiteX208" fmla="*/ 3270482 w 4004672"/>
                <a:gd name="connsiteY208" fmla="*/ 1579655 h 2020169"/>
                <a:gd name="connsiteX209" fmla="*/ 3287168 w 4004672"/>
                <a:gd name="connsiteY209" fmla="*/ 1519585 h 2020169"/>
                <a:gd name="connsiteX210" fmla="*/ 3313866 w 4004672"/>
                <a:gd name="connsiteY210" fmla="*/ 1509573 h 2020169"/>
                <a:gd name="connsiteX211" fmla="*/ 3313866 w 4004672"/>
                <a:gd name="connsiteY211" fmla="*/ 1479538 h 2020169"/>
                <a:gd name="connsiteX212" fmla="*/ 3337227 w 4004672"/>
                <a:gd name="connsiteY212" fmla="*/ 1442828 h 2020169"/>
                <a:gd name="connsiteX213" fmla="*/ 3330552 w 4004672"/>
                <a:gd name="connsiteY213" fmla="*/ 1399444 h 2020169"/>
                <a:gd name="connsiteX214" fmla="*/ 3333890 w 4004672"/>
                <a:gd name="connsiteY214" fmla="*/ 1369409 h 2020169"/>
                <a:gd name="connsiteX215" fmla="*/ 3323878 w 4004672"/>
                <a:gd name="connsiteY215" fmla="*/ 1359398 h 2020169"/>
                <a:gd name="connsiteX216" fmla="*/ 3363925 w 4004672"/>
                <a:gd name="connsiteY216" fmla="*/ 1272630 h 2020169"/>
                <a:gd name="connsiteX217" fmla="*/ 3383948 w 4004672"/>
                <a:gd name="connsiteY217" fmla="*/ 1282642 h 2020169"/>
                <a:gd name="connsiteX218" fmla="*/ 3410646 w 4004672"/>
                <a:gd name="connsiteY218" fmla="*/ 1255944 h 2020169"/>
                <a:gd name="connsiteX219" fmla="*/ 3420657 w 4004672"/>
                <a:gd name="connsiteY219" fmla="*/ 1282642 h 2020169"/>
                <a:gd name="connsiteX220" fmla="*/ 3447355 w 4004672"/>
                <a:gd name="connsiteY220" fmla="*/ 1265955 h 2020169"/>
                <a:gd name="connsiteX221" fmla="*/ 3477390 w 4004672"/>
                <a:gd name="connsiteY221" fmla="*/ 1255944 h 2020169"/>
                <a:gd name="connsiteX222" fmla="*/ 3514100 w 4004672"/>
                <a:gd name="connsiteY222" fmla="*/ 1282642 h 2020169"/>
                <a:gd name="connsiteX223" fmla="*/ 3574170 w 4004672"/>
                <a:gd name="connsiteY223" fmla="*/ 1215897 h 2020169"/>
                <a:gd name="connsiteX224" fmla="*/ 3637577 w 4004672"/>
                <a:gd name="connsiteY224" fmla="*/ 1169176 h 2020169"/>
                <a:gd name="connsiteX225" fmla="*/ 3690973 w 4004672"/>
                <a:gd name="connsiteY225" fmla="*/ 1132466 h 2020169"/>
                <a:gd name="connsiteX226" fmla="*/ 3741031 w 4004672"/>
                <a:gd name="connsiteY226" fmla="*/ 1159164 h 2020169"/>
                <a:gd name="connsiteX227" fmla="*/ 3751043 w 4004672"/>
                <a:gd name="connsiteY227" fmla="*/ 1132466 h 2020169"/>
                <a:gd name="connsiteX228" fmla="*/ 3727682 w 4004672"/>
                <a:gd name="connsiteY228" fmla="*/ 1065722 h 2020169"/>
                <a:gd name="connsiteX229" fmla="*/ 3700984 w 4004672"/>
                <a:gd name="connsiteY229" fmla="*/ 1049036 h 2020169"/>
                <a:gd name="connsiteX230" fmla="*/ 3697647 w 4004672"/>
                <a:gd name="connsiteY230" fmla="*/ 1019001 h 2020169"/>
                <a:gd name="connsiteX231" fmla="*/ 3751043 w 4004672"/>
                <a:gd name="connsiteY231" fmla="*/ 1025675 h 2020169"/>
                <a:gd name="connsiteX232" fmla="*/ 3774403 w 4004672"/>
                <a:gd name="connsiteY232" fmla="*/ 982291 h 2020169"/>
                <a:gd name="connsiteX233" fmla="*/ 3767729 w 4004672"/>
                <a:gd name="connsiteY233" fmla="*/ 955593 h 2020169"/>
                <a:gd name="connsiteX234" fmla="*/ 3794427 w 4004672"/>
                <a:gd name="connsiteY234" fmla="*/ 922221 h 2020169"/>
                <a:gd name="connsiteX235" fmla="*/ 3804438 w 4004672"/>
                <a:gd name="connsiteY235" fmla="*/ 965605 h 2020169"/>
                <a:gd name="connsiteX236" fmla="*/ 3827799 w 4004672"/>
                <a:gd name="connsiteY236" fmla="*/ 982291 h 2020169"/>
                <a:gd name="connsiteX237" fmla="*/ 3874520 w 4004672"/>
                <a:gd name="connsiteY237" fmla="*/ 1002315 h 2020169"/>
                <a:gd name="connsiteX238" fmla="*/ 3894544 w 4004672"/>
                <a:gd name="connsiteY238" fmla="*/ 1029012 h 2020169"/>
                <a:gd name="connsiteX239" fmla="*/ 3941265 w 4004672"/>
                <a:gd name="connsiteY239" fmla="*/ 1052373 h 2020169"/>
                <a:gd name="connsiteX240" fmla="*/ 3947939 w 4004672"/>
                <a:gd name="connsiteY240" fmla="*/ 1039024 h 2020169"/>
                <a:gd name="connsiteX241" fmla="*/ 3957951 w 4004672"/>
                <a:gd name="connsiteY241" fmla="*/ 975617 h 2020169"/>
                <a:gd name="connsiteX242" fmla="*/ 4004672 w 4004672"/>
                <a:gd name="connsiteY242" fmla="*/ 968942 h 2020169"/>
                <a:gd name="connsiteX243" fmla="*/ 1885882 w 4004672"/>
                <a:gd name="connsiteY243" fmla="*/ 1014710 h 2020169"/>
                <a:gd name="connsiteX244" fmla="*/ 3967963 w 4004672"/>
                <a:gd name="connsiteY244" fmla="*/ 898861 h 2020169"/>
                <a:gd name="connsiteX245" fmla="*/ 3921241 w 4004672"/>
                <a:gd name="connsiteY245" fmla="*/ 882174 h 2020169"/>
                <a:gd name="connsiteX246" fmla="*/ 3907892 w 4004672"/>
                <a:gd name="connsiteY246" fmla="*/ 885512 h 2020169"/>
                <a:gd name="connsiteX247" fmla="*/ 3907892 w 4004672"/>
                <a:gd name="connsiteY247" fmla="*/ 918884 h 2020169"/>
                <a:gd name="connsiteX248" fmla="*/ 3887869 w 4004672"/>
                <a:gd name="connsiteY248" fmla="*/ 912209 h 2020169"/>
                <a:gd name="connsiteX249" fmla="*/ 3874520 w 4004672"/>
                <a:gd name="connsiteY249" fmla="*/ 858814 h 2020169"/>
                <a:gd name="connsiteX250" fmla="*/ 3817787 w 4004672"/>
                <a:gd name="connsiteY250" fmla="*/ 795407 h 2020169"/>
                <a:gd name="connsiteX251" fmla="*/ 3717671 w 4004672"/>
                <a:gd name="connsiteY251" fmla="*/ 718650 h 2020169"/>
                <a:gd name="connsiteX252" fmla="*/ 3664275 w 4004672"/>
                <a:gd name="connsiteY252" fmla="*/ 698627 h 2020169"/>
                <a:gd name="connsiteX253" fmla="*/ 3584181 w 4004672"/>
                <a:gd name="connsiteY253" fmla="*/ 691953 h 2020169"/>
                <a:gd name="connsiteX254" fmla="*/ 3520774 w 4004672"/>
                <a:gd name="connsiteY254" fmla="*/ 675266 h 2020169"/>
                <a:gd name="connsiteX255" fmla="*/ 3530786 w 4004672"/>
                <a:gd name="connsiteY255" fmla="*/ 715313 h 2020169"/>
                <a:gd name="connsiteX256" fmla="*/ 3537460 w 4004672"/>
                <a:gd name="connsiteY256" fmla="*/ 742011 h 2020169"/>
                <a:gd name="connsiteX257" fmla="*/ 3507425 w 4004672"/>
                <a:gd name="connsiteY257" fmla="*/ 765371 h 2020169"/>
                <a:gd name="connsiteX258" fmla="*/ 3477390 w 4004672"/>
                <a:gd name="connsiteY258" fmla="*/ 738674 h 2020169"/>
                <a:gd name="connsiteX259" fmla="*/ 3477390 w 4004672"/>
                <a:gd name="connsiteY259" fmla="*/ 718650 h 2020169"/>
                <a:gd name="connsiteX260" fmla="*/ 3504088 w 4004672"/>
                <a:gd name="connsiteY260" fmla="*/ 698627 h 2020169"/>
                <a:gd name="connsiteX261" fmla="*/ 3467379 w 4004672"/>
                <a:gd name="connsiteY261" fmla="*/ 685278 h 2020169"/>
                <a:gd name="connsiteX262" fmla="*/ 3450692 w 4004672"/>
                <a:gd name="connsiteY262" fmla="*/ 711976 h 2020169"/>
                <a:gd name="connsiteX263" fmla="*/ 3440681 w 4004672"/>
                <a:gd name="connsiteY263" fmla="*/ 725325 h 2020169"/>
                <a:gd name="connsiteX264" fmla="*/ 3357250 w 4004672"/>
                <a:gd name="connsiteY264" fmla="*/ 711976 h 2020169"/>
                <a:gd name="connsiteX265" fmla="*/ 3297180 w 4004672"/>
                <a:gd name="connsiteY265" fmla="*/ 718650 h 2020169"/>
                <a:gd name="connsiteX266" fmla="*/ 3267145 w 4004672"/>
                <a:gd name="connsiteY266" fmla="*/ 695290 h 2020169"/>
                <a:gd name="connsiteX267" fmla="*/ 3267145 w 4004672"/>
                <a:gd name="connsiteY267" fmla="*/ 658580 h 2020169"/>
                <a:gd name="connsiteX268" fmla="*/ 3203738 w 4004672"/>
                <a:gd name="connsiteY268" fmla="*/ 601847 h 2020169"/>
                <a:gd name="connsiteX269" fmla="*/ 3076923 w 4004672"/>
                <a:gd name="connsiteY269" fmla="*/ 608522 h 2020169"/>
                <a:gd name="connsiteX270" fmla="*/ 3043551 w 4004672"/>
                <a:gd name="connsiteY270" fmla="*/ 585161 h 2020169"/>
                <a:gd name="connsiteX271" fmla="*/ 3000167 w 4004672"/>
                <a:gd name="connsiteY271" fmla="*/ 538440 h 2020169"/>
                <a:gd name="connsiteX272" fmla="*/ 3013516 w 4004672"/>
                <a:gd name="connsiteY272" fmla="*/ 531766 h 2020169"/>
                <a:gd name="connsiteX273" fmla="*/ 3000167 w 4004672"/>
                <a:gd name="connsiteY273" fmla="*/ 511742 h 2020169"/>
                <a:gd name="connsiteX274" fmla="*/ 2970132 w 4004672"/>
                <a:gd name="connsiteY274" fmla="*/ 508405 h 2020169"/>
                <a:gd name="connsiteX275" fmla="*/ 2920073 w 4004672"/>
                <a:gd name="connsiteY275" fmla="*/ 555126 h 2020169"/>
                <a:gd name="connsiteX276" fmla="*/ 2920073 w 4004672"/>
                <a:gd name="connsiteY276" fmla="*/ 555126 h 2020169"/>
                <a:gd name="connsiteX277" fmla="*/ 2916736 w 4004672"/>
                <a:gd name="connsiteY277" fmla="*/ 505068 h 2020169"/>
                <a:gd name="connsiteX278" fmla="*/ 2936760 w 4004672"/>
                <a:gd name="connsiteY278" fmla="*/ 501731 h 2020169"/>
                <a:gd name="connsiteX279" fmla="*/ 2866678 w 4004672"/>
                <a:gd name="connsiteY279" fmla="*/ 471696 h 2020169"/>
                <a:gd name="connsiteX280" fmla="*/ 2813282 w 4004672"/>
                <a:gd name="connsiteY280" fmla="*/ 468358 h 2020169"/>
                <a:gd name="connsiteX281" fmla="*/ 2793259 w 4004672"/>
                <a:gd name="connsiteY281" fmla="*/ 491719 h 2020169"/>
                <a:gd name="connsiteX282" fmla="*/ 2743200 w 4004672"/>
                <a:gd name="connsiteY282" fmla="*/ 501731 h 2020169"/>
                <a:gd name="connsiteX283" fmla="*/ 2786584 w 4004672"/>
                <a:gd name="connsiteY283" fmla="*/ 511742 h 2020169"/>
                <a:gd name="connsiteX284" fmla="*/ 2763224 w 4004672"/>
                <a:gd name="connsiteY284" fmla="*/ 531766 h 2020169"/>
                <a:gd name="connsiteX285" fmla="*/ 2769898 w 4004672"/>
                <a:gd name="connsiteY285" fmla="*/ 581824 h 2020169"/>
                <a:gd name="connsiteX286" fmla="*/ 2749875 w 4004672"/>
                <a:gd name="connsiteY286" fmla="*/ 565138 h 2020169"/>
                <a:gd name="connsiteX287" fmla="*/ 2733189 w 4004672"/>
                <a:gd name="connsiteY287" fmla="*/ 578487 h 2020169"/>
                <a:gd name="connsiteX288" fmla="*/ 2666444 w 4004672"/>
                <a:gd name="connsiteY288" fmla="*/ 568475 h 2020169"/>
                <a:gd name="connsiteX289" fmla="*/ 1841245 w 4004672"/>
                <a:gd name="connsiteY289" fmla="*/ 827211 h 2020169"/>
                <a:gd name="connsiteX290" fmla="*/ 1815409 w 4004672"/>
                <a:gd name="connsiteY290" fmla="*/ 809776 h 2020169"/>
                <a:gd name="connsiteX291" fmla="*/ 1808417 w 4004672"/>
                <a:gd name="connsiteY291" fmla="*/ 772613 h 2020169"/>
                <a:gd name="connsiteX292" fmla="*/ 1795500 w 4004672"/>
                <a:gd name="connsiteY292" fmla="*/ 694654 h 2020169"/>
                <a:gd name="connsiteX293" fmla="*/ 2469548 w 4004672"/>
                <a:gd name="connsiteY293" fmla="*/ 505068 h 2020169"/>
                <a:gd name="connsiteX294" fmla="*/ 2446187 w 4004672"/>
                <a:gd name="connsiteY294" fmla="*/ 521754 h 2020169"/>
                <a:gd name="connsiteX295" fmla="*/ 2442850 w 4004672"/>
                <a:gd name="connsiteY295" fmla="*/ 488382 h 2020169"/>
                <a:gd name="connsiteX296" fmla="*/ 2449525 w 4004672"/>
                <a:gd name="connsiteY296" fmla="*/ 418300 h 2020169"/>
                <a:gd name="connsiteX297" fmla="*/ 2386117 w 4004672"/>
                <a:gd name="connsiteY297" fmla="*/ 391602 h 2020169"/>
                <a:gd name="connsiteX298" fmla="*/ 2369431 w 4004672"/>
                <a:gd name="connsiteY298" fmla="*/ 431649 h 2020169"/>
                <a:gd name="connsiteX299" fmla="*/ 2379443 w 4004672"/>
                <a:gd name="connsiteY299" fmla="*/ 455009 h 2020169"/>
                <a:gd name="connsiteX300" fmla="*/ 2376106 w 4004672"/>
                <a:gd name="connsiteY300" fmla="*/ 475033 h 2020169"/>
                <a:gd name="connsiteX301" fmla="*/ 2352745 w 4004672"/>
                <a:gd name="connsiteY301" fmla="*/ 451672 h 2020169"/>
                <a:gd name="connsiteX302" fmla="*/ 2316036 w 4004672"/>
                <a:gd name="connsiteY302" fmla="*/ 458347 h 2020169"/>
                <a:gd name="connsiteX303" fmla="*/ 2272652 w 4004672"/>
                <a:gd name="connsiteY303" fmla="*/ 444998 h 2020169"/>
                <a:gd name="connsiteX304" fmla="*/ 2245954 w 4004672"/>
                <a:gd name="connsiteY304" fmla="*/ 404951 h 2020169"/>
                <a:gd name="connsiteX305" fmla="*/ 2209244 w 4004672"/>
                <a:gd name="connsiteY305" fmla="*/ 401614 h 2020169"/>
                <a:gd name="connsiteX306" fmla="*/ 2159186 w 4004672"/>
                <a:gd name="connsiteY306" fmla="*/ 391602 h 2020169"/>
                <a:gd name="connsiteX307" fmla="*/ 2132488 w 4004672"/>
                <a:gd name="connsiteY307" fmla="*/ 408288 h 2020169"/>
                <a:gd name="connsiteX308" fmla="*/ 2115802 w 4004672"/>
                <a:gd name="connsiteY308" fmla="*/ 421637 h 2020169"/>
                <a:gd name="connsiteX309" fmla="*/ 2115802 w 4004672"/>
                <a:gd name="connsiteY309" fmla="*/ 391602 h 2020169"/>
                <a:gd name="connsiteX310" fmla="*/ 2082430 w 4004672"/>
                <a:gd name="connsiteY310" fmla="*/ 388265 h 2020169"/>
                <a:gd name="connsiteX311" fmla="*/ 2045720 w 4004672"/>
                <a:gd name="connsiteY311" fmla="*/ 361567 h 2020169"/>
                <a:gd name="connsiteX312" fmla="*/ 2025697 w 4004672"/>
                <a:gd name="connsiteY312" fmla="*/ 391602 h 2020169"/>
                <a:gd name="connsiteX313" fmla="*/ 2055732 w 4004672"/>
                <a:gd name="connsiteY313" fmla="*/ 388265 h 2020169"/>
                <a:gd name="connsiteX314" fmla="*/ 2045720 w 4004672"/>
                <a:gd name="connsiteY314" fmla="*/ 414963 h 2020169"/>
                <a:gd name="connsiteX315" fmla="*/ 1988987 w 4004672"/>
                <a:gd name="connsiteY315" fmla="*/ 434986 h 2020169"/>
                <a:gd name="connsiteX316" fmla="*/ 1935592 w 4004672"/>
                <a:gd name="connsiteY316" fmla="*/ 444998 h 2020169"/>
                <a:gd name="connsiteX317" fmla="*/ 1995662 w 4004672"/>
                <a:gd name="connsiteY317" fmla="*/ 388265 h 2020169"/>
                <a:gd name="connsiteX318" fmla="*/ 2055732 w 4004672"/>
                <a:gd name="connsiteY318" fmla="*/ 318183 h 2020169"/>
                <a:gd name="connsiteX319" fmla="*/ 2055732 w 4004672"/>
                <a:gd name="connsiteY319" fmla="*/ 318183 h 2020169"/>
                <a:gd name="connsiteX320" fmla="*/ 2129860 w 4004672"/>
                <a:gd name="connsiteY320" fmla="*/ 248603 h 2020169"/>
                <a:gd name="connsiteX321" fmla="*/ 2127003 w 4004672"/>
                <a:gd name="connsiteY321" fmla="*/ 174309 h 2020169"/>
                <a:gd name="connsiteX322" fmla="*/ 2092713 w 4004672"/>
                <a:gd name="connsiteY322" fmla="*/ 105729 h 2020169"/>
                <a:gd name="connsiteX323" fmla="*/ 2018418 w 4004672"/>
                <a:gd name="connsiteY323" fmla="*/ 105729 h 2020169"/>
                <a:gd name="connsiteX324" fmla="*/ 1952696 w 4004672"/>
                <a:gd name="connsiteY324" fmla="*/ 137160 h 2020169"/>
                <a:gd name="connsiteX325" fmla="*/ 1961267 w 4004672"/>
                <a:gd name="connsiteY325" fmla="*/ 82869 h 2020169"/>
                <a:gd name="connsiteX326" fmla="*/ 1955552 w 4004672"/>
                <a:gd name="connsiteY326" fmla="*/ 65725 h 2020169"/>
                <a:gd name="connsiteX327" fmla="*/ 1895546 w 4004672"/>
                <a:gd name="connsiteY327" fmla="*/ 60008 h 2020169"/>
                <a:gd name="connsiteX328" fmla="*/ 1926978 w 4004672"/>
                <a:gd name="connsiteY328" fmla="*/ 31434 h 2020169"/>
                <a:gd name="connsiteX329" fmla="*/ 1909833 w 4004672"/>
                <a:gd name="connsiteY329" fmla="*/ 0 h 2020169"/>
                <a:gd name="connsiteX330" fmla="*/ 1877440 w 4004672"/>
                <a:gd name="connsiteY330" fmla="*/ 3067 h 2020169"/>
                <a:gd name="connsiteX331" fmla="*/ 1835474 w 4004672"/>
                <a:gd name="connsiteY331" fmla="*/ 41195 h 2020169"/>
                <a:gd name="connsiteX332" fmla="*/ 1818788 w 4004672"/>
                <a:gd name="connsiteY332" fmla="*/ 81242 h 2020169"/>
                <a:gd name="connsiteX333" fmla="*/ 1838813 w 4004672"/>
                <a:gd name="connsiteY333" fmla="*/ 134636 h 2020169"/>
                <a:gd name="connsiteX334" fmla="*/ 1782079 w 4004672"/>
                <a:gd name="connsiteY334" fmla="*/ 121287 h 2020169"/>
                <a:gd name="connsiteX335" fmla="*/ 1768731 w 4004672"/>
                <a:gd name="connsiteY335" fmla="*/ 168009 h 2020169"/>
                <a:gd name="connsiteX336" fmla="*/ 1705322 w 4004672"/>
                <a:gd name="connsiteY336" fmla="*/ 191369 h 2020169"/>
                <a:gd name="connsiteX337" fmla="*/ 1685300 w 4004672"/>
                <a:gd name="connsiteY337" fmla="*/ 164671 h 2020169"/>
                <a:gd name="connsiteX338" fmla="*/ 1615218 w 4004672"/>
                <a:gd name="connsiteY338" fmla="*/ 168009 h 2020169"/>
                <a:gd name="connsiteX339" fmla="*/ 1638579 w 4004672"/>
                <a:gd name="connsiteY339" fmla="*/ 198044 h 2020169"/>
                <a:gd name="connsiteX340" fmla="*/ 1528449 w 4004672"/>
                <a:gd name="connsiteY340" fmla="*/ 224740 h 2020169"/>
                <a:gd name="connsiteX341" fmla="*/ 1465043 w 4004672"/>
                <a:gd name="connsiteY341" fmla="*/ 308171 h 2020169"/>
                <a:gd name="connsiteX342" fmla="*/ 1448357 w 4004672"/>
                <a:gd name="connsiteY342" fmla="*/ 334869 h 2020169"/>
                <a:gd name="connsiteX343" fmla="*/ 1481729 w 4004672"/>
                <a:gd name="connsiteY343" fmla="*/ 368242 h 2020169"/>
                <a:gd name="connsiteX344" fmla="*/ 1481729 w 4004672"/>
                <a:gd name="connsiteY344" fmla="*/ 398277 h 2020169"/>
                <a:gd name="connsiteX345" fmla="*/ 1458368 w 4004672"/>
                <a:gd name="connsiteY345" fmla="*/ 401614 h 2020169"/>
                <a:gd name="connsiteX346" fmla="*/ 1458368 w 4004672"/>
                <a:gd name="connsiteY346" fmla="*/ 381590 h 2020169"/>
                <a:gd name="connsiteX347" fmla="*/ 1418322 w 4004672"/>
                <a:gd name="connsiteY347" fmla="*/ 391602 h 2020169"/>
                <a:gd name="connsiteX348" fmla="*/ 1368263 w 4004672"/>
                <a:gd name="connsiteY348" fmla="*/ 398277 h 2020169"/>
                <a:gd name="connsiteX349" fmla="*/ 1321542 w 4004672"/>
                <a:gd name="connsiteY349" fmla="*/ 404951 h 2020169"/>
                <a:gd name="connsiteX350" fmla="*/ 1318205 w 4004672"/>
                <a:gd name="connsiteY350" fmla="*/ 491719 h 2020169"/>
                <a:gd name="connsiteX351" fmla="*/ 1358252 w 4004672"/>
                <a:gd name="connsiteY351" fmla="*/ 515080 h 2020169"/>
                <a:gd name="connsiteX352" fmla="*/ 1374938 w 4004672"/>
                <a:gd name="connsiteY352" fmla="*/ 545115 h 2020169"/>
                <a:gd name="connsiteX353" fmla="*/ 1384949 w 4004672"/>
                <a:gd name="connsiteY353" fmla="*/ 568475 h 2020169"/>
                <a:gd name="connsiteX354" fmla="*/ 1394961 w 4004672"/>
                <a:gd name="connsiteY354" fmla="*/ 618534 h 2020169"/>
                <a:gd name="connsiteX355" fmla="*/ 1384949 w 4004672"/>
                <a:gd name="connsiteY355" fmla="*/ 648569 h 2020169"/>
                <a:gd name="connsiteX356" fmla="*/ 1358252 w 4004672"/>
                <a:gd name="connsiteY356" fmla="*/ 615196 h 2020169"/>
                <a:gd name="connsiteX357" fmla="*/ 1361589 w 4004672"/>
                <a:gd name="connsiteY357" fmla="*/ 585161 h 2020169"/>
                <a:gd name="connsiteX358" fmla="*/ 1351577 w 4004672"/>
                <a:gd name="connsiteY358" fmla="*/ 545115 h 2020169"/>
                <a:gd name="connsiteX359" fmla="*/ 1328217 w 4004672"/>
                <a:gd name="connsiteY359" fmla="*/ 551789 h 2020169"/>
                <a:gd name="connsiteX360" fmla="*/ 1281495 w 4004672"/>
                <a:gd name="connsiteY360" fmla="*/ 515080 h 2020169"/>
                <a:gd name="connsiteX361" fmla="*/ 1241449 w 4004672"/>
                <a:gd name="connsiteY361" fmla="*/ 511742 h 2020169"/>
                <a:gd name="connsiteX362" fmla="*/ 1241449 w 4004672"/>
                <a:gd name="connsiteY362" fmla="*/ 558463 h 2020169"/>
                <a:gd name="connsiteX363" fmla="*/ 1201402 w 4004672"/>
                <a:gd name="connsiteY363" fmla="*/ 538440 h 2020169"/>
                <a:gd name="connsiteX364" fmla="*/ 1228100 w 4004672"/>
                <a:gd name="connsiteY364" fmla="*/ 588498 h 2020169"/>
                <a:gd name="connsiteX365" fmla="*/ 1258135 w 4004672"/>
                <a:gd name="connsiteY365" fmla="*/ 598510 h 2020169"/>
                <a:gd name="connsiteX366" fmla="*/ 1258135 w 4004672"/>
                <a:gd name="connsiteY366" fmla="*/ 618534 h 2020169"/>
                <a:gd name="connsiteX367" fmla="*/ 1198065 w 4004672"/>
                <a:gd name="connsiteY367" fmla="*/ 595173 h 2020169"/>
                <a:gd name="connsiteX368" fmla="*/ 1181379 w 4004672"/>
                <a:gd name="connsiteY368" fmla="*/ 595173 h 2020169"/>
                <a:gd name="connsiteX369" fmla="*/ 1178041 w 4004672"/>
                <a:gd name="connsiteY369" fmla="*/ 551789 h 2020169"/>
                <a:gd name="connsiteX370" fmla="*/ 1171367 w 4004672"/>
                <a:gd name="connsiteY370" fmla="*/ 465021 h 2020169"/>
                <a:gd name="connsiteX371" fmla="*/ 1161355 w 4004672"/>
                <a:gd name="connsiteY371" fmla="*/ 535103 h 2020169"/>
                <a:gd name="connsiteX372" fmla="*/ 1137995 w 4004672"/>
                <a:gd name="connsiteY372" fmla="*/ 565138 h 2020169"/>
                <a:gd name="connsiteX373" fmla="*/ 1158018 w 4004672"/>
                <a:gd name="connsiteY373" fmla="*/ 611859 h 2020169"/>
                <a:gd name="connsiteX374" fmla="*/ 1158018 w 4004672"/>
                <a:gd name="connsiteY374" fmla="*/ 645231 h 2020169"/>
                <a:gd name="connsiteX375" fmla="*/ 1141332 w 4004672"/>
                <a:gd name="connsiteY375" fmla="*/ 695290 h 2020169"/>
                <a:gd name="connsiteX376" fmla="*/ 1154681 w 4004672"/>
                <a:gd name="connsiteY376" fmla="*/ 728662 h 2020169"/>
                <a:gd name="connsiteX377" fmla="*/ 1184716 w 4004672"/>
                <a:gd name="connsiteY377" fmla="*/ 735336 h 2020169"/>
                <a:gd name="connsiteX378" fmla="*/ 1221425 w 4004672"/>
                <a:gd name="connsiteY378" fmla="*/ 742011 h 2020169"/>
                <a:gd name="connsiteX379" fmla="*/ 1241449 w 4004672"/>
                <a:gd name="connsiteY379" fmla="*/ 765371 h 2020169"/>
                <a:gd name="connsiteX380" fmla="*/ 1258135 w 4004672"/>
                <a:gd name="connsiteY380" fmla="*/ 808755 h 2020169"/>
                <a:gd name="connsiteX381" fmla="*/ 1258135 w 4004672"/>
                <a:gd name="connsiteY381" fmla="*/ 808755 h 2020169"/>
                <a:gd name="connsiteX382" fmla="*/ 1254798 w 4004672"/>
                <a:gd name="connsiteY382" fmla="*/ 842128 h 2020169"/>
                <a:gd name="connsiteX383" fmla="*/ 1274821 w 4004672"/>
                <a:gd name="connsiteY383" fmla="*/ 862151 h 2020169"/>
                <a:gd name="connsiteX384" fmla="*/ 1244786 w 4004672"/>
                <a:gd name="connsiteY384" fmla="*/ 868826 h 2020169"/>
                <a:gd name="connsiteX385" fmla="*/ 1224763 w 4004672"/>
                <a:gd name="connsiteY385" fmla="*/ 828779 h 2020169"/>
                <a:gd name="connsiteX386" fmla="*/ 1224763 w 4004672"/>
                <a:gd name="connsiteY386" fmla="*/ 788732 h 2020169"/>
                <a:gd name="connsiteX387" fmla="*/ 1194727 w 4004672"/>
                <a:gd name="connsiteY387" fmla="*/ 752023 h 2020169"/>
                <a:gd name="connsiteX388" fmla="*/ 1164692 w 4004672"/>
                <a:gd name="connsiteY388" fmla="*/ 795407 h 2020169"/>
                <a:gd name="connsiteX389" fmla="*/ 1178041 w 4004672"/>
                <a:gd name="connsiteY389" fmla="*/ 838790 h 2020169"/>
                <a:gd name="connsiteX390" fmla="*/ 1137995 w 4004672"/>
                <a:gd name="connsiteY390" fmla="*/ 895523 h 2020169"/>
                <a:gd name="connsiteX391" fmla="*/ 1097948 w 4004672"/>
                <a:gd name="connsiteY391" fmla="*/ 952256 h 2020169"/>
                <a:gd name="connsiteX392" fmla="*/ 1007843 w 4004672"/>
                <a:gd name="connsiteY392" fmla="*/ 915547 h 2020169"/>
                <a:gd name="connsiteX393" fmla="*/ 1074587 w 4004672"/>
                <a:gd name="connsiteY393" fmla="*/ 912209 h 2020169"/>
                <a:gd name="connsiteX394" fmla="*/ 1107960 w 4004672"/>
                <a:gd name="connsiteY394" fmla="*/ 848802 h 2020169"/>
                <a:gd name="connsiteX395" fmla="*/ 1121309 w 4004672"/>
                <a:gd name="connsiteY395" fmla="*/ 805418 h 2020169"/>
                <a:gd name="connsiteX396" fmla="*/ 1127983 w 4004672"/>
                <a:gd name="connsiteY396" fmla="*/ 772046 h 2020169"/>
                <a:gd name="connsiteX397" fmla="*/ 1117971 w 4004672"/>
                <a:gd name="connsiteY397" fmla="*/ 755360 h 2020169"/>
                <a:gd name="connsiteX398" fmla="*/ 1114634 w 4004672"/>
                <a:gd name="connsiteY398" fmla="*/ 705301 h 2020169"/>
                <a:gd name="connsiteX399" fmla="*/ 1104622 w 4004672"/>
                <a:gd name="connsiteY399" fmla="*/ 625208 h 2020169"/>
                <a:gd name="connsiteX400" fmla="*/ 1101285 w 4004672"/>
                <a:gd name="connsiteY400" fmla="*/ 565138 h 2020169"/>
                <a:gd name="connsiteX401" fmla="*/ 1124646 w 4004672"/>
                <a:gd name="connsiteY401" fmla="*/ 471696 h 2020169"/>
                <a:gd name="connsiteX402" fmla="*/ 1031203 w 4004672"/>
                <a:gd name="connsiteY402" fmla="*/ 461684 h 2020169"/>
                <a:gd name="connsiteX403" fmla="*/ 1014517 w 4004672"/>
                <a:gd name="connsiteY403" fmla="*/ 518417 h 2020169"/>
                <a:gd name="connsiteX404" fmla="*/ 1024529 w 4004672"/>
                <a:gd name="connsiteY404" fmla="*/ 565138 h 2020169"/>
                <a:gd name="connsiteX405" fmla="*/ 981145 w 4004672"/>
                <a:gd name="connsiteY405" fmla="*/ 618534 h 2020169"/>
                <a:gd name="connsiteX406" fmla="*/ 991157 w 4004672"/>
                <a:gd name="connsiteY406" fmla="*/ 655243 h 2020169"/>
                <a:gd name="connsiteX407" fmla="*/ 981145 w 4004672"/>
                <a:gd name="connsiteY407" fmla="*/ 701964 h 2020169"/>
                <a:gd name="connsiteX408" fmla="*/ 1001168 w 4004672"/>
                <a:gd name="connsiteY408" fmla="*/ 725325 h 2020169"/>
                <a:gd name="connsiteX409" fmla="*/ 1017854 w 4004672"/>
                <a:gd name="connsiteY409" fmla="*/ 772046 h 2020169"/>
                <a:gd name="connsiteX410" fmla="*/ 1047890 w 4004672"/>
                <a:gd name="connsiteY410" fmla="*/ 758697 h 2020169"/>
                <a:gd name="connsiteX411" fmla="*/ 1014517 w 4004672"/>
                <a:gd name="connsiteY411" fmla="*/ 812093 h 2020169"/>
                <a:gd name="connsiteX412" fmla="*/ 957784 w 4004672"/>
                <a:gd name="connsiteY412" fmla="*/ 758697 h 2020169"/>
                <a:gd name="connsiteX413" fmla="*/ 884365 w 4004672"/>
                <a:gd name="connsiteY413" fmla="*/ 721988 h 2020169"/>
                <a:gd name="connsiteX414" fmla="*/ 824295 w 4004672"/>
                <a:gd name="connsiteY414" fmla="*/ 698627 h 2020169"/>
                <a:gd name="connsiteX415" fmla="*/ 810946 w 4004672"/>
                <a:gd name="connsiteY415" fmla="*/ 735336 h 2020169"/>
                <a:gd name="connsiteX416" fmla="*/ 827633 w 4004672"/>
                <a:gd name="connsiteY416" fmla="*/ 772046 h 2020169"/>
                <a:gd name="connsiteX417" fmla="*/ 814284 w 4004672"/>
                <a:gd name="connsiteY417" fmla="*/ 795407 h 2020169"/>
                <a:gd name="connsiteX418" fmla="*/ 800935 w 4004672"/>
                <a:gd name="connsiteY418" fmla="*/ 812093 h 2020169"/>
                <a:gd name="connsiteX419" fmla="*/ 770900 w 4004672"/>
                <a:gd name="connsiteY419" fmla="*/ 755360 h 2020169"/>
                <a:gd name="connsiteX420" fmla="*/ 744202 w 4004672"/>
                <a:gd name="connsiteY420" fmla="*/ 792069 h 2020169"/>
                <a:gd name="connsiteX421" fmla="*/ 707492 w 4004672"/>
                <a:gd name="connsiteY421" fmla="*/ 785395 h 2020169"/>
                <a:gd name="connsiteX422" fmla="*/ 654097 w 4004672"/>
                <a:gd name="connsiteY422" fmla="*/ 822104 h 2020169"/>
                <a:gd name="connsiteX423" fmla="*/ 644085 w 4004672"/>
                <a:gd name="connsiteY423" fmla="*/ 798744 h 2020169"/>
                <a:gd name="connsiteX424" fmla="*/ 654097 w 4004672"/>
                <a:gd name="connsiteY424" fmla="*/ 762034 h 2020169"/>
                <a:gd name="connsiteX425" fmla="*/ 614050 w 4004672"/>
                <a:gd name="connsiteY425" fmla="*/ 798744 h 2020169"/>
                <a:gd name="connsiteX426" fmla="*/ 594027 w 4004672"/>
                <a:gd name="connsiteY426" fmla="*/ 798744 h 2020169"/>
                <a:gd name="connsiteX427" fmla="*/ 533957 w 4004672"/>
                <a:gd name="connsiteY427" fmla="*/ 832116 h 2020169"/>
                <a:gd name="connsiteX428" fmla="*/ 510596 w 4004672"/>
                <a:gd name="connsiteY428" fmla="*/ 855477 h 2020169"/>
                <a:gd name="connsiteX429" fmla="*/ 500584 w 4004672"/>
                <a:gd name="connsiteY429" fmla="*/ 902198 h 2020169"/>
                <a:gd name="connsiteX430" fmla="*/ 450526 w 4004672"/>
                <a:gd name="connsiteY430" fmla="*/ 888849 h 2020169"/>
                <a:gd name="connsiteX431" fmla="*/ 433840 w 4004672"/>
                <a:gd name="connsiteY431" fmla="*/ 852139 h 2020169"/>
                <a:gd name="connsiteX432" fmla="*/ 467212 w 4004672"/>
                <a:gd name="connsiteY432" fmla="*/ 822104 h 2020169"/>
                <a:gd name="connsiteX433" fmla="*/ 453863 w 4004672"/>
                <a:gd name="connsiteY433" fmla="*/ 798744 h 2020169"/>
                <a:gd name="connsiteX434" fmla="*/ 390456 w 4004672"/>
                <a:gd name="connsiteY434" fmla="*/ 768709 h 2020169"/>
                <a:gd name="connsiteX435" fmla="*/ 417154 w 4004672"/>
                <a:gd name="connsiteY435" fmla="*/ 818767 h 2020169"/>
                <a:gd name="connsiteX436" fmla="*/ 407142 w 4004672"/>
                <a:gd name="connsiteY436" fmla="*/ 862151 h 2020169"/>
                <a:gd name="connsiteX437" fmla="*/ 413817 w 4004672"/>
                <a:gd name="connsiteY437" fmla="*/ 898861 h 2020169"/>
                <a:gd name="connsiteX438" fmla="*/ 427165 w 4004672"/>
                <a:gd name="connsiteY438" fmla="*/ 922221 h 2020169"/>
                <a:gd name="connsiteX439" fmla="*/ 413817 w 4004672"/>
                <a:gd name="connsiteY439" fmla="*/ 952256 h 2020169"/>
                <a:gd name="connsiteX440" fmla="*/ 390456 w 4004672"/>
                <a:gd name="connsiteY440" fmla="*/ 928896 h 2020169"/>
                <a:gd name="connsiteX441" fmla="*/ 360421 w 4004672"/>
                <a:gd name="connsiteY441" fmla="*/ 925558 h 2020169"/>
                <a:gd name="connsiteX442" fmla="*/ 333723 w 4004672"/>
                <a:gd name="connsiteY442" fmla="*/ 965605 h 2020169"/>
                <a:gd name="connsiteX443" fmla="*/ 307025 w 4004672"/>
                <a:gd name="connsiteY443" fmla="*/ 985628 h 2020169"/>
                <a:gd name="connsiteX444" fmla="*/ 320374 w 4004672"/>
                <a:gd name="connsiteY444" fmla="*/ 1012326 h 2020169"/>
                <a:gd name="connsiteX445" fmla="*/ 303688 w 4004672"/>
                <a:gd name="connsiteY445" fmla="*/ 1035687 h 2020169"/>
                <a:gd name="connsiteX446" fmla="*/ 233606 w 4004672"/>
                <a:gd name="connsiteY446" fmla="*/ 998977 h 2020169"/>
                <a:gd name="connsiteX447" fmla="*/ 243618 w 4004672"/>
                <a:gd name="connsiteY447" fmla="*/ 1049036 h 2020169"/>
                <a:gd name="connsiteX448" fmla="*/ 263641 w 4004672"/>
                <a:gd name="connsiteY448" fmla="*/ 1069059 h 2020169"/>
                <a:gd name="connsiteX449" fmla="*/ 250292 w 4004672"/>
                <a:gd name="connsiteY449" fmla="*/ 1082408 h 2020169"/>
                <a:gd name="connsiteX450" fmla="*/ 193560 w 4004672"/>
                <a:gd name="connsiteY450" fmla="*/ 1045698 h 2020169"/>
                <a:gd name="connsiteX451" fmla="*/ 170199 w 4004672"/>
                <a:gd name="connsiteY451" fmla="*/ 1005652 h 2020169"/>
                <a:gd name="connsiteX452" fmla="*/ 170199 w 4004672"/>
                <a:gd name="connsiteY452" fmla="*/ 958931 h 2020169"/>
                <a:gd name="connsiteX453" fmla="*/ 133490 w 4004672"/>
                <a:gd name="connsiteY453" fmla="*/ 882174 h 2020169"/>
                <a:gd name="connsiteX454" fmla="*/ 196897 w 4004672"/>
                <a:gd name="connsiteY454" fmla="*/ 912209 h 2020169"/>
                <a:gd name="connsiteX455" fmla="*/ 256967 w 4004672"/>
                <a:gd name="connsiteY455" fmla="*/ 942244 h 2020169"/>
                <a:gd name="connsiteX456" fmla="*/ 293676 w 4004672"/>
                <a:gd name="connsiteY456" fmla="*/ 945582 h 2020169"/>
                <a:gd name="connsiteX457" fmla="*/ 327049 w 4004672"/>
                <a:gd name="connsiteY457" fmla="*/ 915547 h 2020169"/>
                <a:gd name="connsiteX458" fmla="*/ 343735 w 4004672"/>
                <a:gd name="connsiteY458" fmla="*/ 878837 h 2020169"/>
                <a:gd name="connsiteX459" fmla="*/ 333723 w 4004672"/>
                <a:gd name="connsiteY459" fmla="*/ 828779 h 2020169"/>
                <a:gd name="connsiteX460" fmla="*/ 290339 w 4004672"/>
                <a:gd name="connsiteY460" fmla="*/ 808755 h 2020169"/>
                <a:gd name="connsiteX461" fmla="*/ 236944 w 4004672"/>
                <a:gd name="connsiteY461" fmla="*/ 762034 h 2020169"/>
                <a:gd name="connsiteX462" fmla="*/ 133490 w 4004672"/>
                <a:gd name="connsiteY462" fmla="*/ 705301 h 2020169"/>
                <a:gd name="connsiteX0" fmla="*/ 133490 w 4004672"/>
                <a:gd name="connsiteY0" fmla="*/ 705301 h 2020169"/>
                <a:gd name="connsiteX1" fmla="*/ 46722 w 4004672"/>
                <a:gd name="connsiteY1" fmla="*/ 735336 h 2020169"/>
                <a:gd name="connsiteX2" fmla="*/ 33373 w 4004672"/>
                <a:gd name="connsiteY2" fmla="*/ 765371 h 2020169"/>
                <a:gd name="connsiteX3" fmla="*/ 43384 w 4004672"/>
                <a:gd name="connsiteY3" fmla="*/ 795407 h 2020169"/>
                <a:gd name="connsiteX4" fmla="*/ 60071 w 4004672"/>
                <a:gd name="connsiteY4" fmla="*/ 822104 h 2020169"/>
                <a:gd name="connsiteX5" fmla="*/ 73419 w 4004672"/>
                <a:gd name="connsiteY5" fmla="*/ 852139 h 2020169"/>
                <a:gd name="connsiteX6" fmla="*/ 56733 w 4004672"/>
                <a:gd name="connsiteY6" fmla="*/ 875500 h 2020169"/>
                <a:gd name="connsiteX7" fmla="*/ 76757 w 4004672"/>
                <a:gd name="connsiteY7" fmla="*/ 955593 h 2020169"/>
                <a:gd name="connsiteX8" fmla="*/ 66745 w 4004672"/>
                <a:gd name="connsiteY8" fmla="*/ 972280 h 2020169"/>
                <a:gd name="connsiteX9" fmla="*/ 70082 w 4004672"/>
                <a:gd name="connsiteY9" fmla="*/ 998977 h 2020169"/>
                <a:gd name="connsiteX10" fmla="*/ 70082 w 4004672"/>
                <a:gd name="connsiteY10" fmla="*/ 1039024 h 2020169"/>
                <a:gd name="connsiteX11" fmla="*/ 80094 w 4004672"/>
                <a:gd name="connsiteY11" fmla="*/ 1059047 h 2020169"/>
                <a:gd name="connsiteX12" fmla="*/ 76757 w 4004672"/>
                <a:gd name="connsiteY12" fmla="*/ 1082408 h 2020169"/>
                <a:gd name="connsiteX13" fmla="*/ 106792 w 4004672"/>
                <a:gd name="connsiteY13" fmla="*/ 1115780 h 2020169"/>
                <a:gd name="connsiteX14" fmla="*/ 93729 w 4004672"/>
                <a:gd name="connsiteY14" fmla="*/ 1145815 h 2020169"/>
                <a:gd name="connsiteX15" fmla="*/ 13349 w 4004672"/>
                <a:gd name="connsiteY15" fmla="*/ 1235920 h 2020169"/>
                <a:gd name="connsiteX16" fmla="*/ 33373 w 4004672"/>
                <a:gd name="connsiteY16" fmla="*/ 1269293 h 2020169"/>
                <a:gd name="connsiteX17" fmla="*/ 33373 w 4004672"/>
                <a:gd name="connsiteY17" fmla="*/ 1269293 h 2020169"/>
                <a:gd name="connsiteX18" fmla="*/ 16687 w 4004672"/>
                <a:gd name="connsiteY18" fmla="*/ 1299328 h 2020169"/>
                <a:gd name="connsiteX19" fmla="*/ 3338 w 4004672"/>
                <a:gd name="connsiteY19" fmla="*/ 1329363 h 2020169"/>
                <a:gd name="connsiteX20" fmla="*/ 0 w 4004672"/>
                <a:gd name="connsiteY20" fmla="*/ 1389433 h 2020169"/>
                <a:gd name="connsiteX21" fmla="*/ 16687 w 4004672"/>
                <a:gd name="connsiteY21" fmla="*/ 1432817 h 2020169"/>
                <a:gd name="connsiteX22" fmla="*/ 20024 w 4004672"/>
                <a:gd name="connsiteY22" fmla="*/ 1466189 h 2020169"/>
                <a:gd name="connsiteX23" fmla="*/ 56733 w 4004672"/>
                <a:gd name="connsiteY23" fmla="*/ 1476201 h 2020169"/>
                <a:gd name="connsiteX24" fmla="*/ 116803 w 4004672"/>
                <a:gd name="connsiteY24" fmla="*/ 1562969 h 2020169"/>
                <a:gd name="connsiteX25" fmla="*/ 96780 w 4004672"/>
                <a:gd name="connsiteY25" fmla="*/ 1586329 h 2020169"/>
                <a:gd name="connsiteX26" fmla="*/ 93443 w 4004672"/>
                <a:gd name="connsiteY26" fmla="*/ 1616364 h 2020169"/>
                <a:gd name="connsiteX27" fmla="*/ 120141 w 4004672"/>
                <a:gd name="connsiteY27" fmla="*/ 1619701 h 2020169"/>
                <a:gd name="connsiteX28" fmla="*/ 160187 w 4004672"/>
                <a:gd name="connsiteY28" fmla="*/ 1633050 h 2020169"/>
                <a:gd name="connsiteX29" fmla="*/ 186885 w 4004672"/>
                <a:gd name="connsiteY29" fmla="*/ 1646399 h 2020169"/>
                <a:gd name="connsiteX30" fmla="*/ 213583 w 4004672"/>
                <a:gd name="connsiteY30" fmla="*/ 1676434 h 2020169"/>
                <a:gd name="connsiteX31" fmla="*/ 243618 w 4004672"/>
                <a:gd name="connsiteY31" fmla="*/ 1679771 h 2020169"/>
                <a:gd name="connsiteX32" fmla="*/ 287002 w 4004672"/>
                <a:gd name="connsiteY32" fmla="*/ 1709807 h 2020169"/>
                <a:gd name="connsiteX33" fmla="*/ 310363 w 4004672"/>
                <a:gd name="connsiteY33" fmla="*/ 1719818 h 2020169"/>
                <a:gd name="connsiteX34" fmla="*/ 310363 w 4004672"/>
                <a:gd name="connsiteY34" fmla="*/ 1756528 h 2020169"/>
                <a:gd name="connsiteX35" fmla="*/ 270316 w 4004672"/>
                <a:gd name="connsiteY35" fmla="*/ 1796574 h 2020169"/>
                <a:gd name="connsiteX36" fmla="*/ 280327 w 4004672"/>
                <a:gd name="connsiteY36" fmla="*/ 1819935 h 2020169"/>
                <a:gd name="connsiteX37" fmla="*/ 273653 w 4004672"/>
                <a:gd name="connsiteY37" fmla="*/ 1839958 h 2020169"/>
                <a:gd name="connsiteX38" fmla="*/ 266979 w 4004672"/>
                <a:gd name="connsiteY38" fmla="*/ 1856644 h 2020169"/>
                <a:gd name="connsiteX39" fmla="*/ 240281 w 4004672"/>
                <a:gd name="connsiteY39" fmla="*/ 1896691 h 2020169"/>
                <a:gd name="connsiteX40" fmla="*/ 307025 w 4004672"/>
                <a:gd name="connsiteY40" fmla="*/ 1933401 h 2020169"/>
                <a:gd name="connsiteX41" fmla="*/ 337060 w 4004672"/>
                <a:gd name="connsiteY41" fmla="*/ 1940075 h 2020169"/>
                <a:gd name="connsiteX42" fmla="*/ 360421 w 4004672"/>
                <a:gd name="connsiteY42" fmla="*/ 1946750 h 2020169"/>
                <a:gd name="connsiteX43" fmla="*/ 380444 w 4004672"/>
                <a:gd name="connsiteY43" fmla="*/ 1953424 h 2020169"/>
                <a:gd name="connsiteX44" fmla="*/ 407142 w 4004672"/>
                <a:gd name="connsiteY44" fmla="*/ 1973447 h 2020169"/>
                <a:gd name="connsiteX45" fmla="*/ 437177 w 4004672"/>
                <a:gd name="connsiteY45" fmla="*/ 1970110 h 2020169"/>
                <a:gd name="connsiteX46" fmla="*/ 507259 w 4004672"/>
                <a:gd name="connsiteY46" fmla="*/ 2020169 h 2020169"/>
                <a:gd name="connsiteX47" fmla="*/ 517271 w 4004672"/>
                <a:gd name="connsiteY47" fmla="*/ 2006820 h 2020169"/>
                <a:gd name="connsiteX48" fmla="*/ 507259 w 4004672"/>
                <a:gd name="connsiteY48" fmla="*/ 1966773 h 2020169"/>
                <a:gd name="connsiteX49" fmla="*/ 500584 w 4004672"/>
                <a:gd name="connsiteY49" fmla="*/ 1933401 h 2020169"/>
                <a:gd name="connsiteX50" fmla="*/ 483898 w 4004672"/>
                <a:gd name="connsiteY50" fmla="*/ 1890017 h 2020169"/>
                <a:gd name="connsiteX51" fmla="*/ 513933 w 4004672"/>
                <a:gd name="connsiteY51" fmla="*/ 1869993 h 2020169"/>
                <a:gd name="connsiteX52" fmla="*/ 547306 w 4004672"/>
                <a:gd name="connsiteY52" fmla="*/ 1846633 h 2020169"/>
                <a:gd name="connsiteX53" fmla="*/ 527282 w 4004672"/>
                <a:gd name="connsiteY53" fmla="*/ 1829947 h 2020169"/>
                <a:gd name="connsiteX54" fmla="*/ 517271 w 4004672"/>
                <a:gd name="connsiteY54" fmla="*/ 1796574 h 2020169"/>
                <a:gd name="connsiteX55" fmla="*/ 480561 w 4004672"/>
                <a:gd name="connsiteY55" fmla="*/ 1779888 h 2020169"/>
                <a:gd name="connsiteX56" fmla="*/ 470549 w 4004672"/>
                <a:gd name="connsiteY56" fmla="*/ 1759865 h 2020169"/>
                <a:gd name="connsiteX57" fmla="*/ 480561 w 4004672"/>
                <a:gd name="connsiteY57" fmla="*/ 1729830 h 2020169"/>
                <a:gd name="connsiteX58" fmla="*/ 490573 w 4004672"/>
                <a:gd name="connsiteY58" fmla="*/ 1689783 h 2020169"/>
                <a:gd name="connsiteX59" fmla="*/ 513933 w 4004672"/>
                <a:gd name="connsiteY59" fmla="*/ 1709807 h 2020169"/>
                <a:gd name="connsiteX60" fmla="*/ 520608 w 4004672"/>
                <a:gd name="connsiteY60" fmla="*/ 1693120 h 2020169"/>
                <a:gd name="connsiteX61" fmla="*/ 543968 w 4004672"/>
                <a:gd name="connsiteY61" fmla="*/ 1656411 h 2020169"/>
                <a:gd name="connsiteX62" fmla="*/ 574003 w 4004672"/>
                <a:gd name="connsiteY62" fmla="*/ 1639725 h 2020169"/>
                <a:gd name="connsiteX63" fmla="*/ 590690 w 4004672"/>
                <a:gd name="connsiteY63" fmla="*/ 1653074 h 2020169"/>
                <a:gd name="connsiteX64" fmla="*/ 610713 w 4004672"/>
                <a:gd name="connsiteY64" fmla="*/ 1626376 h 2020169"/>
                <a:gd name="connsiteX65" fmla="*/ 630736 w 4004672"/>
                <a:gd name="connsiteY65" fmla="*/ 1653074 h 2020169"/>
                <a:gd name="connsiteX66" fmla="*/ 657434 w 4004672"/>
                <a:gd name="connsiteY66" fmla="*/ 1676434 h 2020169"/>
                <a:gd name="connsiteX67" fmla="*/ 674120 w 4004672"/>
                <a:gd name="connsiteY67" fmla="*/ 1683109 h 2020169"/>
                <a:gd name="connsiteX68" fmla="*/ 697481 w 4004672"/>
                <a:gd name="connsiteY68" fmla="*/ 1683109 h 2020169"/>
                <a:gd name="connsiteX69" fmla="*/ 717504 w 4004672"/>
                <a:gd name="connsiteY69" fmla="*/ 1669760 h 2020169"/>
                <a:gd name="connsiteX70" fmla="*/ 744202 w 4004672"/>
                <a:gd name="connsiteY70" fmla="*/ 1669760 h 2020169"/>
                <a:gd name="connsiteX71" fmla="*/ 760888 w 4004672"/>
                <a:gd name="connsiteY71" fmla="*/ 1666423 h 2020169"/>
                <a:gd name="connsiteX72" fmla="*/ 790923 w 4004672"/>
                <a:gd name="connsiteY72" fmla="*/ 1699795 h 2020169"/>
                <a:gd name="connsiteX73" fmla="*/ 797598 w 4004672"/>
                <a:gd name="connsiteY73" fmla="*/ 1673097 h 2020169"/>
                <a:gd name="connsiteX74" fmla="*/ 817621 w 4004672"/>
                <a:gd name="connsiteY74" fmla="*/ 1689783 h 2020169"/>
                <a:gd name="connsiteX75" fmla="*/ 837644 w 4004672"/>
                <a:gd name="connsiteY75" fmla="*/ 1666423 h 2020169"/>
                <a:gd name="connsiteX76" fmla="*/ 827633 w 4004672"/>
                <a:gd name="connsiteY76" fmla="*/ 1646399 h 2020169"/>
                <a:gd name="connsiteX77" fmla="*/ 810946 w 4004672"/>
                <a:gd name="connsiteY77" fmla="*/ 1633050 h 2020169"/>
                <a:gd name="connsiteX78" fmla="*/ 810946 w 4004672"/>
                <a:gd name="connsiteY78" fmla="*/ 1606353 h 2020169"/>
                <a:gd name="connsiteX79" fmla="*/ 810946 w 4004672"/>
                <a:gd name="connsiteY79" fmla="*/ 1593004 h 2020169"/>
                <a:gd name="connsiteX80" fmla="*/ 830970 w 4004672"/>
                <a:gd name="connsiteY80" fmla="*/ 1589666 h 2020169"/>
                <a:gd name="connsiteX81" fmla="*/ 840981 w 4004672"/>
                <a:gd name="connsiteY81" fmla="*/ 1586329 h 2020169"/>
                <a:gd name="connsiteX82" fmla="*/ 820958 w 4004672"/>
                <a:gd name="connsiteY82" fmla="*/ 1549620 h 2020169"/>
                <a:gd name="connsiteX83" fmla="*/ 854330 w 4004672"/>
                <a:gd name="connsiteY83" fmla="*/ 1542945 h 2020169"/>
                <a:gd name="connsiteX84" fmla="*/ 891040 w 4004672"/>
                <a:gd name="connsiteY84" fmla="*/ 1549620 h 2020169"/>
                <a:gd name="connsiteX85" fmla="*/ 964459 w 4004672"/>
                <a:gd name="connsiteY85" fmla="*/ 1506236 h 2020169"/>
                <a:gd name="connsiteX86" fmla="*/ 1001168 w 4004672"/>
                <a:gd name="connsiteY86" fmla="*/ 1506236 h 2020169"/>
                <a:gd name="connsiteX87" fmla="*/ 1027866 w 4004672"/>
                <a:gd name="connsiteY87" fmla="*/ 1482875 h 2020169"/>
                <a:gd name="connsiteX88" fmla="*/ 1047890 w 4004672"/>
                <a:gd name="connsiteY88" fmla="*/ 1492887 h 2020169"/>
                <a:gd name="connsiteX89" fmla="*/ 1067913 w 4004672"/>
                <a:gd name="connsiteY89" fmla="*/ 1502898 h 2020169"/>
                <a:gd name="connsiteX90" fmla="*/ 1087936 w 4004672"/>
                <a:gd name="connsiteY90" fmla="*/ 1529596 h 2020169"/>
                <a:gd name="connsiteX91" fmla="*/ 1074587 w 4004672"/>
                <a:gd name="connsiteY91" fmla="*/ 1542945 h 2020169"/>
                <a:gd name="connsiteX92" fmla="*/ 1104622 w 4004672"/>
                <a:gd name="connsiteY92" fmla="*/ 1542945 h 2020169"/>
                <a:gd name="connsiteX93" fmla="*/ 1107960 w 4004672"/>
                <a:gd name="connsiteY93" fmla="*/ 1559631 h 2020169"/>
                <a:gd name="connsiteX94" fmla="*/ 1121309 w 4004672"/>
                <a:gd name="connsiteY94" fmla="*/ 1542945 h 2020169"/>
                <a:gd name="connsiteX95" fmla="*/ 1134657 w 4004672"/>
                <a:gd name="connsiteY95" fmla="*/ 1556294 h 2020169"/>
                <a:gd name="connsiteX96" fmla="*/ 1134657 w 4004672"/>
                <a:gd name="connsiteY96" fmla="*/ 1576317 h 2020169"/>
                <a:gd name="connsiteX97" fmla="*/ 1148006 w 4004672"/>
                <a:gd name="connsiteY97" fmla="*/ 1572980 h 2020169"/>
                <a:gd name="connsiteX98" fmla="*/ 1208076 w 4004672"/>
                <a:gd name="connsiteY98" fmla="*/ 1526259 h 2020169"/>
                <a:gd name="connsiteX99" fmla="*/ 1211414 w 4004672"/>
                <a:gd name="connsiteY99" fmla="*/ 1546282 h 2020169"/>
                <a:gd name="connsiteX100" fmla="*/ 1244786 w 4004672"/>
                <a:gd name="connsiteY100" fmla="*/ 1566306 h 2020169"/>
                <a:gd name="connsiteX101" fmla="*/ 1264809 w 4004672"/>
                <a:gd name="connsiteY101" fmla="*/ 1596341 h 2020169"/>
                <a:gd name="connsiteX102" fmla="*/ 1298181 w 4004672"/>
                <a:gd name="connsiteY102" fmla="*/ 1703132 h 2020169"/>
                <a:gd name="connsiteX103" fmla="*/ 1308193 w 4004672"/>
                <a:gd name="connsiteY103" fmla="*/ 1659748 h 2020169"/>
                <a:gd name="connsiteX104" fmla="*/ 1344903 w 4004672"/>
                <a:gd name="connsiteY104" fmla="*/ 1679771 h 2020169"/>
                <a:gd name="connsiteX105" fmla="*/ 1388287 w 4004672"/>
                <a:gd name="connsiteY105" fmla="*/ 1679771 h 2020169"/>
                <a:gd name="connsiteX106" fmla="*/ 1394961 w 4004672"/>
                <a:gd name="connsiteY106" fmla="*/ 1703132 h 2020169"/>
                <a:gd name="connsiteX107" fmla="*/ 1435008 w 4004672"/>
                <a:gd name="connsiteY107" fmla="*/ 1726493 h 2020169"/>
                <a:gd name="connsiteX108" fmla="*/ 1465043 w 4004672"/>
                <a:gd name="connsiteY108" fmla="*/ 1726493 h 2020169"/>
                <a:gd name="connsiteX109" fmla="*/ 1491741 w 4004672"/>
                <a:gd name="connsiteY109" fmla="*/ 1739842 h 2020169"/>
                <a:gd name="connsiteX110" fmla="*/ 1535125 w 4004672"/>
                <a:gd name="connsiteY110" fmla="*/ 1696458 h 2020169"/>
                <a:gd name="connsiteX111" fmla="*/ 1571834 w 4004672"/>
                <a:gd name="connsiteY111" fmla="*/ 1676434 h 2020169"/>
                <a:gd name="connsiteX112" fmla="*/ 1608544 w 4004672"/>
                <a:gd name="connsiteY112" fmla="*/ 1679771 h 2020169"/>
                <a:gd name="connsiteX113" fmla="*/ 1655265 w 4004672"/>
                <a:gd name="connsiteY113" fmla="*/ 1693120 h 2020169"/>
                <a:gd name="connsiteX114" fmla="*/ 1681963 w 4004672"/>
                <a:gd name="connsiteY114" fmla="*/ 1709807 h 2020169"/>
                <a:gd name="connsiteX115" fmla="*/ 1735358 w 4004672"/>
                <a:gd name="connsiteY115" fmla="*/ 1703132 h 2020169"/>
                <a:gd name="connsiteX116" fmla="*/ 1745370 w 4004672"/>
                <a:gd name="connsiteY116" fmla="*/ 1683109 h 2020169"/>
                <a:gd name="connsiteX117" fmla="*/ 1738695 w 4004672"/>
                <a:gd name="connsiteY117" fmla="*/ 1663085 h 2020169"/>
                <a:gd name="connsiteX118" fmla="*/ 1765393 w 4004672"/>
                <a:gd name="connsiteY118" fmla="*/ 1636388 h 2020169"/>
                <a:gd name="connsiteX119" fmla="*/ 1778742 w 4004672"/>
                <a:gd name="connsiteY119" fmla="*/ 1633050 h 2020169"/>
                <a:gd name="connsiteX120" fmla="*/ 1812114 w 4004672"/>
                <a:gd name="connsiteY120" fmla="*/ 1649736 h 2020169"/>
                <a:gd name="connsiteX121" fmla="*/ 1852161 w 4004672"/>
                <a:gd name="connsiteY121" fmla="*/ 1663085 h 2020169"/>
                <a:gd name="connsiteX122" fmla="*/ 1858836 w 4004672"/>
                <a:gd name="connsiteY122" fmla="*/ 1689783 h 2020169"/>
                <a:gd name="connsiteX123" fmla="*/ 1872184 w 4004672"/>
                <a:gd name="connsiteY123" fmla="*/ 1696458 h 2020169"/>
                <a:gd name="connsiteX124" fmla="*/ 1902219 w 4004672"/>
                <a:gd name="connsiteY124" fmla="*/ 1699795 h 2020169"/>
                <a:gd name="connsiteX125" fmla="*/ 1932254 w 4004672"/>
                <a:gd name="connsiteY125" fmla="*/ 1683109 h 2020169"/>
                <a:gd name="connsiteX126" fmla="*/ 1962290 w 4004672"/>
                <a:gd name="connsiteY126" fmla="*/ 1696458 h 2020169"/>
                <a:gd name="connsiteX127" fmla="*/ 1985650 w 4004672"/>
                <a:gd name="connsiteY127" fmla="*/ 1709807 h 2020169"/>
                <a:gd name="connsiteX128" fmla="*/ 1995662 w 4004672"/>
                <a:gd name="connsiteY128" fmla="*/ 1719818 h 2020169"/>
                <a:gd name="connsiteX129" fmla="*/ 2032371 w 4004672"/>
                <a:gd name="connsiteY129" fmla="*/ 1739842 h 2020169"/>
                <a:gd name="connsiteX130" fmla="*/ 2069081 w 4004672"/>
                <a:gd name="connsiteY130" fmla="*/ 1736504 h 2020169"/>
                <a:gd name="connsiteX131" fmla="*/ 2142500 w 4004672"/>
                <a:gd name="connsiteY131" fmla="*/ 1693120 h 2020169"/>
                <a:gd name="connsiteX132" fmla="*/ 2195895 w 4004672"/>
                <a:gd name="connsiteY132" fmla="*/ 1706469 h 2020169"/>
                <a:gd name="connsiteX133" fmla="*/ 2225930 w 4004672"/>
                <a:gd name="connsiteY133" fmla="*/ 1716481 h 2020169"/>
                <a:gd name="connsiteX134" fmla="*/ 2259303 w 4004672"/>
                <a:gd name="connsiteY134" fmla="*/ 1703132 h 2020169"/>
                <a:gd name="connsiteX135" fmla="*/ 2262640 w 4004672"/>
                <a:gd name="connsiteY135" fmla="*/ 1676434 h 2020169"/>
                <a:gd name="connsiteX136" fmla="*/ 2282663 w 4004672"/>
                <a:gd name="connsiteY136" fmla="*/ 1646399 h 2020169"/>
                <a:gd name="connsiteX137" fmla="*/ 2299349 w 4004672"/>
                <a:gd name="connsiteY137" fmla="*/ 1593004 h 2020169"/>
                <a:gd name="connsiteX138" fmla="*/ 2282663 w 4004672"/>
                <a:gd name="connsiteY138" fmla="*/ 1596341 h 2020169"/>
                <a:gd name="connsiteX139" fmla="*/ 2312698 w 4004672"/>
                <a:gd name="connsiteY139" fmla="*/ 1569643 h 2020169"/>
                <a:gd name="connsiteX140" fmla="*/ 2339396 w 4004672"/>
                <a:gd name="connsiteY140" fmla="*/ 1566306 h 2020169"/>
                <a:gd name="connsiteX141" fmla="*/ 2396129 w 4004672"/>
                <a:gd name="connsiteY141" fmla="*/ 1576317 h 2020169"/>
                <a:gd name="connsiteX142" fmla="*/ 2436176 w 4004672"/>
                <a:gd name="connsiteY142" fmla="*/ 1603015 h 2020169"/>
                <a:gd name="connsiteX143" fmla="*/ 2462873 w 4004672"/>
                <a:gd name="connsiteY143" fmla="*/ 1633050 h 2020169"/>
                <a:gd name="connsiteX144" fmla="*/ 2469548 w 4004672"/>
                <a:gd name="connsiteY144" fmla="*/ 1669760 h 2020169"/>
                <a:gd name="connsiteX145" fmla="*/ 2476222 w 4004672"/>
                <a:gd name="connsiteY145" fmla="*/ 1709807 h 2020169"/>
                <a:gd name="connsiteX146" fmla="*/ 2486234 w 4004672"/>
                <a:gd name="connsiteY146" fmla="*/ 1729830 h 2020169"/>
                <a:gd name="connsiteX147" fmla="*/ 2529618 w 4004672"/>
                <a:gd name="connsiteY147" fmla="*/ 1743179 h 2020169"/>
                <a:gd name="connsiteX148" fmla="*/ 2549641 w 4004672"/>
                <a:gd name="connsiteY148" fmla="*/ 1763202 h 2020169"/>
                <a:gd name="connsiteX149" fmla="*/ 2562990 w 4004672"/>
                <a:gd name="connsiteY149" fmla="*/ 1796574 h 2020169"/>
                <a:gd name="connsiteX150" fmla="*/ 2586351 w 4004672"/>
                <a:gd name="connsiteY150" fmla="*/ 1789900 h 2020169"/>
                <a:gd name="connsiteX151" fmla="*/ 2606374 w 4004672"/>
                <a:gd name="connsiteY151" fmla="*/ 1779888 h 2020169"/>
                <a:gd name="connsiteX152" fmla="*/ 2639746 w 4004672"/>
                <a:gd name="connsiteY152" fmla="*/ 1763202 h 2020169"/>
                <a:gd name="connsiteX153" fmla="*/ 2643084 w 4004672"/>
                <a:gd name="connsiteY153" fmla="*/ 1779888 h 2020169"/>
                <a:gd name="connsiteX154" fmla="*/ 2626398 w 4004672"/>
                <a:gd name="connsiteY154" fmla="*/ 1809923 h 2020169"/>
                <a:gd name="connsiteX155" fmla="*/ 2616386 w 4004672"/>
                <a:gd name="connsiteY155" fmla="*/ 1846633 h 2020169"/>
                <a:gd name="connsiteX156" fmla="*/ 2603037 w 4004672"/>
                <a:gd name="connsiteY156" fmla="*/ 1900028 h 2020169"/>
                <a:gd name="connsiteX157" fmla="*/ 2579676 w 4004672"/>
                <a:gd name="connsiteY157" fmla="*/ 1873331 h 2020169"/>
                <a:gd name="connsiteX158" fmla="*/ 2552979 w 4004672"/>
                <a:gd name="connsiteY158" fmla="*/ 1896691 h 2020169"/>
                <a:gd name="connsiteX159" fmla="*/ 2559653 w 4004672"/>
                <a:gd name="connsiteY159" fmla="*/ 1923389 h 2020169"/>
                <a:gd name="connsiteX160" fmla="*/ 2559653 w 4004672"/>
                <a:gd name="connsiteY160" fmla="*/ 1960098 h 2020169"/>
                <a:gd name="connsiteX161" fmla="*/ 2549641 w 4004672"/>
                <a:gd name="connsiteY161" fmla="*/ 1980122 h 2020169"/>
                <a:gd name="connsiteX162" fmla="*/ 2589688 w 4004672"/>
                <a:gd name="connsiteY162" fmla="*/ 1960098 h 2020169"/>
                <a:gd name="connsiteX163" fmla="*/ 2626398 w 4004672"/>
                <a:gd name="connsiteY163" fmla="*/ 1970110 h 2020169"/>
                <a:gd name="connsiteX164" fmla="*/ 2653095 w 4004672"/>
                <a:gd name="connsiteY164" fmla="*/ 1946750 h 2020169"/>
                <a:gd name="connsiteX165" fmla="*/ 2683130 w 4004672"/>
                <a:gd name="connsiteY165" fmla="*/ 1893354 h 2020169"/>
                <a:gd name="connsiteX166" fmla="*/ 2753212 w 4004672"/>
                <a:gd name="connsiteY166" fmla="*/ 1806586 h 2020169"/>
                <a:gd name="connsiteX167" fmla="*/ 2783247 w 4004672"/>
                <a:gd name="connsiteY167" fmla="*/ 1736504 h 2020169"/>
                <a:gd name="connsiteX168" fmla="*/ 2803271 w 4004672"/>
                <a:gd name="connsiteY168" fmla="*/ 1633050 h 2020169"/>
                <a:gd name="connsiteX169" fmla="*/ 2793259 w 4004672"/>
                <a:gd name="connsiteY169" fmla="*/ 1582992 h 2020169"/>
                <a:gd name="connsiteX170" fmla="*/ 2769898 w 4004672"/>
                <a:gd name="connsiteY170" fmla="*/ 1549620 h 2020169"/>
                <a:gd name="connsiteX171" fmla="*/ 2726514 w 4004672"/>
                <a:gd name="connsiteY171" fmla="*/ 1549620 h 2020169"/>
                <a:gd name="connsiteX172" fmla="*/ 2699817 w 4004672"/>
                <a:gd name="connsiteY172" fmla="*/ 1549620 h 2020169"/>
                <a:gd name="connsiteX173" fmla="*/ 2683130 w 4004672"/>
                <a:gd name="connsiteY173" fmla="*/ 1529596 h 2020169"/>
                <a:gd name="connsiteX174" fmla="*/ 2669781 w 4004672"/>
                <a:gd name="connsiteY174" fmla="*/ 1509573 h 2020169"/>
                <a:gd name="connsiteX175" fmla="*/ 2763224 w 4004672"/>
                <a:gd name="connsiteY175" fmla="*/ 1392770 h 2020169"/>
                <a:gd name="connsiteX176" fmla="*/ 2846654 w 4004672"/>
                <a:gd name="connsiteY176" fmla="*/ 1326026 h 2020169"/>
                <a:gd name="connsiteX177" fmla="*/ 2890038 w 4004672"/>
                <a:gd name="connsiteY177" fmla="*/ 1302665 h 2020169"/>
                <a:gd name="connsiteX178" fmla="*/ 2933422 w 4004672"/>
                <a:gd name="connsiteY178" fmla="*/ 1322688 h 2020169"/>
                <a:gd name="connsiteX179" fmla="*/ 2950109 w 4004672"/>
                <a:gd name="connsiteY179" fmla="*/ 1306002 h 2020169"/>
                <a:gd name="connsiteX180" fmla="*/ 2993492 w 4004672"/>
                <a:gd name="connsiteY180" fmla="*/ 1322688 h 2020169"/>
                <a:gd name="connsiteX181" fmla="*/ 3006841 w 4004672"/>
                <a:gd name="connsiteY181" fmla="*/ 1289316 h 2020169"/>
                <a:gd name="connsiteX182" fmla="*/ 3053563 w 4004672"/>
                <a:gd name="connsiteY182" fmla="*/ 1299328 h 2020169"/>
                <a:gd name="connsiteX183" fmla="*/ 3070249 w 4004672"/>
                <a:gd name="connsiteY183" fmla="*/ 1316014 h 2020169"/>
                <a:gd name="connsiteX184" fmla="*/ 3060237 w 4004672"/>
                <a:gd name="connsiteY184" fmla="*/ 1336037 h 2020169"/>
                <a:gd name="connsiteX185" fmla="*/ 3123644 w 4004672"/>
                <a:gd name="connsiteY185" fmla="*/ 1319351 h 2020169"/>
                <a:gd name="connsiteX186" fmla="*/ 3140330 w 4004672"/>
                <a:gd name="connsiteY186" fmla="*/ 1306002 h 2020169"/>
                <a:gd name="connsiteX187" fmla="*/ 3123644 w 4004672"/>
                <a:gd name="connsiteY187" fmla="*/ 1292653 h 2020169"/>
                <a:gd name="connsiteX188" fmla="*/ 3143668 w 4004672"/>
                <a:gd name="connsiteY188" fmla="*/ 1252607 h 2020169"/>
                <a:gd name="connsiteX189" fmla="*/ 3190389 w 4004672"/>
                <a:gd name="connsiteY189" fmla="*/ 1182525 h 2020169"/>
                <a:gd name="connsiteX190" fmla="*/ 3233773 w 4004672"/>
                <a:gd name="connsiteY190" fmla="*/ 1179188 h 2020169"/>
                <a:gd name="connsiteX191" fmla="*/ 3273819 w 4004672"/>
                <a:gd name="connsiteY191" fmla="*/ 1189199 h 2020169"/>
                <a:gd name="connsiteX192" fmla="*/ 3277157 w 4004672"/>
                <a:gd name="connsiteY192" fmla="*/ 1245932 h 2020169"/>
                <a:gd name="connsiteX193" fmla="*/ 3320541 w 4004672"/>
                <a:gd name="connsiteY193" fmla="*/ 1202548 h 2020169"/>
                <a:gd name="connsiteX194" fmla="*/ 3343901 w 4004672"/>
                <a:gd name="connsiteY194" fmla="*/ 1185862 h 2020169"/>
                <a:gd name="connsiteX195" fmla="*/ 3350576 w 4004672"/>
                <a:gd name="connsiteY195" fmla="*/ 1152490 h 2020169"/>
                <a:gd name="connsiteX196" fmla="*/ 3377273 w 4004672"/>
                <a:gd name="connsiteY196" fmla="*/ 1135804 h 2020169"/>
                <a:gd name="connsiteX197" fmla="*/ 3407309 w 4004672"/>
                <a:gd name="connsiteY197" fmla="*/ 1145815 h 2020169"/>
                <a:gd name="connsiteX198" fmla="*/ 3373936 w 4004672"/>
                <a:gd name="connsiteY198" fmla="*/ 1175850 h 2020169"/>
                <a:gd name="connsiteX199" fmla="*/ 3360587 w 4004672"/>
                <a:gd name="connsiteY199" fmla="*/ 1225909 h 2020169"/>
                <a:gd name="connsiteX200" fmla="*/ 3323878 w 4004672"/>
                <a:gd name="connsiteY200" fmla="*/ 1265955 h 2020169"/>
                <a:gd name="connsiteX201" fmla="*/ 3210412 w 4004672"/>
                <a:gd name="connsiteY201" fmla="*/ 1362735 h 2020169"/>
                <a:gd name="connsiteX202" fmla="*/ 3163691 w 4004672"/>
                <a:gd name="connsiteY202" fmla="*/ 1432817 h 2020169"/>
                <a:gd name="connsiteX203" fmla="*/ 3160354 w 4004672"/>
                <a:gd name="connsiteY203" fmla="*/ 1506236 h 2020169"/>
                <a:gd name="connsiteX204" fmla="*/ 3170365 w 4004672"/>
                <a:gd name="connsiteY204" fmla="*/ 1596341 h 2020169"/>
                <a:gd name="connsiteX205" fmla="*/ 3190389 w 4004672"/>
                <a:gd name="connsiteY205" fmla="*/ 1659748 h 2020169"/>
                <a:gd name="connsiteX206" fmla="*/ 3217087 w 4004672"/>
                <a:gd name="connsiteY206" fmla="*/ 1649736 h 2020169"/>
                <a:gd name="connsiteX207" fmla="*/ 3240447 w 4004672"/>
                <a:gd name="connsiteY207" fmla="*/ 1582992 h 2020169"/>
                <a:gd name="connsiteX208" fmla="*/ 3270482 w 4004672"/>
                <a:gd name="connsiteY208" fmla="*/ 1579655 h 2020169"/>
                <a:gd name="connsiteX209" fmla="*/ 3287168 w 4004672"/>
                <a:gd name="connsiteY209" fmla="*/ 1519585 h 2020169"/>
                <a:gd name="connsiteX210" fmla="*/ 3313866 w 4004672"/>
                <a:gd name="connsiteY210" fmla="*/ 1509573 h 2020169"/>
                <a:gd name="connsiteX211" fmla="*/ 3313866 w 4004672"/>
                <a:gd name="connsiteY211" fmla="*/ 1479538 h 2020169"/>
                <a:gd name="connsiteX212" fmla="*/ 3337227 w 4004672"/>
                <a:gd name="connsiteY212" fmla="*/ 1442828 h 2020169"/>
                <a:gd name="connsiteX213" fmla="*/ 3330552 w 4004672"/>
                <a:gd name="connsiteY213" fmla="*/ 1399444 h 2020169"/>
                <a:gd name="connsiteX214" fmla="*/ 3333890 w 4004672"/>
                <a:gd name="connsiteY214" fmla="*/ 1369409 h 2020169"/>
                <a:gd name="connsiteX215" fmla="*/ 3323878 w 4004672"/>
                <a:gd name="connsiteY215" fmla="*/ 1359398 h 2020169"/>
                <a:gd name="connsiteX216" fmla="*/ 3363925 w 4004672"/>
                <a:gd name="connsiteY216" fmla="*/ 1272630 h 2020169"/>
                <a:gd name="connsiteX217" fmla="*/ 3383948 w 4004672"/>
                <a:gd name="connsiteY217" fmla="*/ 1282642 h 2020169"/>
                <a:gd name="connsiteX218" fmla="*/ 3410646 w 4004672"/>
                <a:gd name="connsiteY218" fmla="*/ 1255944 h 2020169"/>
                <a:gd name="connsiteX219" fmla="*/ 3420657 w 4004672"/>
                <a:gd name="connsiteY219" fmla="*/ 1282642 h 2020169"/>
                <a:gd name="connsiteX220" fmla="*/ 3447355 w 4004672"/>
                <a:gd name="connsiteY220" fmla="*/ 1265955 h 2020169"/>
                <a:gd name="connsiteX221" fmla="*/ 3477390 w 4004672"/>
                <a:gd name="connsiteY221" fmla="*/ 1255944 h 2020169"/>
                <a:gd name="connsiteX222" fmla="*/ 3514100 w 4004672"/>
                <a:gd name="connsiteY222" fmla="*/ 1282642 h 2020169"/>
                <a:gd name="connsiteX223" fmla="*/ 3574170 w 4004672"/>
                <a:gd name="connsiteY223" fmla="*/ 1215897 h 2020169"/>
                <a:gd name="connsiteX224" fmla="*/ 3637577 w 4004672"/>
                <a:gd name="connsiteY224" fmla="*/ 1169176 h 2020169"/>
                <a:gd name="connsiteX225" fmla="*/ 3690973 w 4004672"/>
                <a:gd name="connsiteY225" fmla="*/ 1132466 h 2020169"/>
                <a:gd name="connsiteX226" fmla="*/ 3741031 w 4004672"/>
                <a:gd name="connsiteY226" fmla="*/ 1159164 h 2020169"/>
                <a:gd name="connsiteX227" fmla="*/ 3751043 w 4004672"/>
                <a:gd name="connsiteY227" fmla="*/ 1132466 h 2020169"/>
                <a:gd name="connsiteX228" fmla="*/ 3727682 w 4004672"/>
                <a:gd name="connsiteY228" fmla="*/ 1065722 h 2020169"/>
                <a:gd name="connsiteX229" fmla="*/ 3700984 w 4004672"/>
                <a:gd name="connsiteY229" fmla="*/ 1049036 h 2020169"/>
                <a:gd name="connsiteX230" fmla="*/ 3697647 w 4004672"/>
                <a:gd name="connsiteY230" fmla="*/ 1019001 h 2020169"/>
                <a:gd name="connsiteX231" fmla="*/ 3751043 w 4004672"/>
                <a:gd name="connsiteY231" fmla="*/ 1025675 h 2020169"/>
                <a:gd name="connsiteX232" fmla="*/ 3774403 w 4004672"/>
                <a:gd name="connsiteY232" fmla="*/ 982291 h 2020169"/>
                <a:gd name="connsiteX233" fmla="*/ 3767729 w 4004672"/>
                <a:gd name="connsiteY233" fmla="*/ 955593 h 2020169"/>
                <a:gd name="connsiteX234" fmla="*/ 3794427 w 4004672"/>
                <a:gd name="connsiteY234" fmla="*/ 922221 h 2020169"/>
                <a:gd name="connsiteX235" fmla="*/ 3804438 w 4004672"/>
                <a:gd name="connsiteY235" fmla="*/ 965605 h 2020169"/>
                <a:gd name="connsiteX236" fmla="*/ 3827799 w 4004672"/>
                <a:gd name="connsiteY236" fmla="*/ 982291 h 2020169"/>
                <a:gd name="connsiteX237" fmla="*/ 3874520 w 4004672"/>
                <a:gd name="connsiteY237" fmla="*/ 1002315 h 2020169"/>
                <a:gd name="connsiteX238" fmla="*/ 3894544 w 4004672"/>
                <a:gd name="connsiteY238" fmla="*/ 1029012 h 2020169"/>
                <a:gd name="connsiteX239" fmla="*/ 3941265 w 4004672"/>
                <a:gd name="connsiteY239" fmla="*/ 1052373 h 2020169"/>
                <a:gd name="connsiteX240" fmla="*/ 3947939 w 4004672"/>
                <a:gd name="connsiteY240" fmla="*/ 1039024 h 2020169"/>
                <a:gd name="connsiteX241" fmla="*/ 3957951 w 4004672"/>
                <a:gd name="connsiteY241" fmla="*/ 975617 h 2020169"/>
                <a:gd name="connsiteX242" fmla="*/ 4004672 w 4004672"/>
                <a:gd name="connsiteY242" fmla="*/ 968942 h 2020169"/>
                <a:gd name="connsiteX243" fmla="*/ 1885882 w 4004672"/>
                <a:gd name="connsiteY243" fmla="*/ 1014710 h 2020169"/>
                <a:gd name="connsiteX244" fmla="*/ 3967963 w 4004672"/>
                <a:gd name="connsiteY244" fmla="*/ 898861 h 2020169"/>
                <a:gd name="connsiteX245" fmla="*/ 3921241 w 4004672"/>
                <a:gd name="connsiteY245" fmla="*/ 882174 h 2020169"/>
                <a:gd name="connsiteX246" fmla="*/ 3907892 w 4004672"/>
                <a:gd name="connsiteY246" fmla="*/ 885512 h 2020169"/>
                <a:gd name="connsiteX247" fmla="*/ 3907892 w 4004672"/>
                <a:gd name="connsiteY247" fmla="*/ 918884 h 2020169"/>
                <a:gd name="connsiteX248" fmla="*/ 3887869 w 4004672"/>
                <a:gd name="connsiteY248" fmla="*/ 912209 h 2020169"/>
                <a:gd name="connsiteX249" fmla="*/ 3874520 w 4004672"/>
                <a:gd name="connsiteY249" fmla="*/ 858814 h 2020169"/>
                <a:gd name="connsiteX250" fmla="*/ 3817787 w 4004672"/>
                <a:gd name="connsiteY250" fmla="*/ 795407 h 2020169"/>
                <a:gd name="connsiteX251" fmla="*/ 3717671 w 4004672"/>
                <a:gd name="connsiteY251" fmla="*/ 718650 h 2020169"/>
                <a:gd name="connsiteX252" fmla="*/ 3664275 w 4004672"/>
                <a:gd name="connsiteY252" fmla="*/ 698627 h 2020169"/>
                <a:gd name="connsiteX253" fmla="*/ 3584181 w 4004672"/>
                <a:gd name="connsiteY253" fmla="*/ 691953 h 2020169"/>
                <a:gd name="connsiteX254" fmla="*/ 3520774 w 4004672"/>
                <a:gd name="connsiteY254" fmla="*/ 675266 h 2020169"/>
                <a:gd name="connsiteX255" fmla="*/ 3530786 w 4004672"/>
                <a:gd name="connsiteY255" fmla="*/ 715313 h 2020169"/>
                <a:gd name="connsiteX256" fmla="*/ 3537460 w 4004672"/>
                <a:gd name="connsiteY256" fmla="*/ 742011 h 2020169"/>
                <a:gd name="connsiteX257" fmla="*/ 3507425 w 4004672"/>
                <a:gd name="connsiteY257" fmla="*/ 765371 h 2020169"/>
                <a:gd name="connsiteX258" fmla="*/ 3477390 w 4004672"/>
                <a:gd name="connsiteY258" fmla="*/ 738674 h 2020169"/>
                <a:gd name="connsiteX259" fmla="*/ 3477390 w 4004672"/>
                <a:gd name="connsiteY259" fmla="*/ 718650 h 2020169"/>
                <a:gd name="connsiteX260" fmla="*/ 3504088 w 4004672"/>
                <a:gd name="connsiteY260" fmla="*/ 698627 h 2020169"/>
                <a:gd name="connsiteX261" fmla="*/ 3467379 w 4004672"/>
                <a:gd name="connsiteY261" fmla="*/ 685278 h 2020169"/>
                <a:gd name="connsiteX262" fmla="*/ 3450692 w 4004672"/>
                <a:gd name="connsiteY262" fmla="*/ 711976 h 2020169"/>
                <a:gd name="connsiteX263" fmla="*/ 3440681 w 4004672"/>
                <a:gd name="connsiteY263" fmla="*/ 725325 h 2020169"/>
                <a:gd name="connsiteX264" fmla="*/ 3357250 w 4004672"/>
                <a:gd name="connsiteY264" fmla="*/ 711976 h 2020169"/>
                <a:gd name="connsiteX265" fmla="*/ 3297180 w 4004672"/>
                <a:gd name="connsiteY265" fmla="*/ 718650 h 2020169"/>
                <a:gd name="connsiteX266" fmla="*/ 3267145 w 4004672"/>
                <a:gd name="connsiteY266" fmla="*/ 695290 h 2020169"/>
                <a:gd name="connsiteX267" fmla="*/ 3267145 w 4004672"/>
                <a:gd name="connsiteY267" fmla="*/ 658580 h 2020169"/>
                <a:gd name="connsiteX268" fmla="*/ 3203738 w 4004672"/>
                <a:gd name="connsiteY268" fmla="*/ 601847 h 2020169"/>
                <a:gd name="connsiteX269" fmla="*/ 3076923 w 4004672"/>
                <a:gd name="connsiteY269" fmla="*/ 608522 h 2020169"/>
                <a:gd name="connsiteX270" fmla="*/ 3043551 w 4004672"/>
                <a:gd name="connsiteY270" fmla="*/ 585161 h 2020169"/>
                <a:gd name="connsiteX271" fmla="*/ 3000167 w 4004672"/>
                <a:gd name="connsiteY271" fmla="*/ 538440 h 2020169"/>
                <a:gd name="connsiteX272" fmla="*/ 3013516 w 4004672"/>
                <a:gd name="connsiteY272" fmla="*/ 531766 h 2020169"/>
                <a:gd name="connsiteX273" fmla="*/ 3000167 w 4004672"/>
                <a:gd name="connsiteY273" fmla="*/ 511742 h 2020169"/>
                <a:gd name="connsiteX274" fmla="*/ 2970132 w 4004672"/>
                <a:gd name="connsiteY274" fmla="*/ 508405 h 2020169"/>
                <a:gd name="connsiteX275" fmla="*/ 2920073 w 4004672"/>
                <a:gd name="connsiteY275" fmla="*/ 555126 h 2020169"/>
                <a:gd name="connsiteX276" fmla="*/ 2920073 w 4004672"/>
                <a:gd name="connsiteY276" fmla="*/ 555126 h 2020169"/>
                <a:gd name="connsiteX277" fmla="*/ 2916736 w 4004672"/>
                <a:gd name="connsiteY277" fmla="*/ 505068 h 2020169"/>
                <a:gd name="connsiteX278" fmla="*/ 2936760 w 4004672"/>
                <a:gd name="connsiteY278" fmla="*/ 501731 h 2020169"/>
                <a:gd name="connsiteX279" fmla="*/ 2866678 w 4004672"/>
                <a:gd name="connsiteY279" fmla="*/ 471696 h 2020169"/>
                <a:gd name="connsiteX280" fmla="*/ 2813282 w 4004672"/>
                <a:gd name="connsiteY280" fmla="*/ 468358 h 2020169"/>
                <a:gd name="connsiteX281" fmla="*/ 2793259 w 4004672"/>
                <a:gd name="connsiteY281" fmla="*/ 491719 h 2020169"/>
                <a:gd name="connsiteX282" fmla="*/ 2743200 w 4004672"/>
                <a:gd name="connsiteY282" fmla="*/ 501731 h 2020169"/>
                <a:gd name="connsiteX283" fmla="*/ 2786584 w 4004672"/>
                <a:gd name="connsiteY283" fmla="*/ 511742 h 2020169"/>
                <a:gd name="connsiteX284" fmla="*/ 2763224 w 4004672"/>
                <a:gd name="connsiteY284" fmla="*/ 531766 h 2020169"/>
                <a:gd name="connsiteX285" fmla="*/ 2769898 w 4004672"/>
                <a:gd name="connsiteY285" fmla="*/ 581824 h 2020169"/>
                <a:gd name="connsiteX286" fmla="*/ 2749875 w 4004672"/>
                <a:gd name="connsiteY286" fmla="*/ 565138 h 2020169"/>
                <a:gd name="connsiteX287" fmla="*/ 2666444 w 4004672"/>
                <a:gd name="connsiteY287" fmla="*/ 568475 h 2020169"/>
                <a:gd name="connsiteX288" fmla="*/ 1841245 w 4004672"/>
                <a:gd name="connsiteY288" fmla="*/ 827211 h 2020169"/>
                <a:gd name="connsiteX289" fmla="*/ 1815409 w 4004672"/>
                <a:gd name="connsiteY289" fmla="*/ 809776 h 2020169"/>
                <a:gd name="connsiteX290" fmla="*/ 1808417 w 4004672"/>
                <a:gd name="connsiteY290" fmla="*/ 772613 h 2020169"/>
                <a:gd name="connsiteX291" fmla="*/ 1795500 w 4004672"/>
                <a:gd name="connsiteY291" fmla="*/ 694654 h 2020169"/>
                <a:gd name="connsiteX292" fmla="*/ 2469548 w 4004672"/>
                <a:gd name="connsiteY292" fmla="*/ 505068 h 2020169"/>
                <a:gd name="connsiteX293" fmla="*/ 2446187 w 4004672"/>
                <a:gd name="connsiteY293" fmla="*/ 521754 h 2020169"/>
                <a:gd name="connsiteX294" fmla="*/ 2442850 w 4004672"/>
                <a:gd name="connsiteY294" fmla="*/ 488382 h 2020169"/>
                <a:gd name="connsiteX295" fmla="*/ 2449525 w 4004672"/>
                <a:gd name="connsiteY295" fmla="*/ 418300 h 2020169"/>
                <a:gd name="connsiteX296" fmla="*/ 2386117 w 4004672"/>
                <a:gd name="connsiteY296" fmla="*/ 391602 h 2020169"/>
                <a:gd name="connsiteX297" fmla="*/ 2369431 w 4004672"/>
                <a:gd name="connsiteY297" fmla="*/ 431649 h 2020169"/>
                <a:gd name="connsiteX298" fmla="*/ 2379443 w 4004672"/>
                <a:gd name="connsiteY298" fmla="*/ 455009 h 2020169"/>
                <a:gd name="connsiteX299" fmla="*/ 2376106 w 4004672"/>
                <a:gd name="connsiteY299" fmla="*/ 475033 h 2020169"/>
                <a:gd name="connsiteX300" fmla="*/ 2352745 w 4004672"/>
                <a:gd name="connsiteY300" fmla="*/ 451672 h 2020169"/>
                <a:gd name="connsiteX301" fmla="*/ 2316036 w 4004672"/>
                <a:gd name="connsiteY301" fmla="*/ 458347 h 2020169"/>
                <a:gd name="connsiteX302" fmla="*/ 2272652 w 4004672"/>
                <a:gd name="connsiteY302" fmla="*/ 444998 h 2020169"/>
                <a:gd name="connsiteX303" fmla="*/ 2245954 w 4004672"/>
                <a:gd name="connsiteY303" fmla="*/ 404951 h 2020169"/>
                <a:gd name="connsiteX304" fmla="*/ 2209244 w 4004672"/>
                <a:gd name="connsiteY304" fmla="*/ 401614 h 2020169"/>
                <a:gd name="connsiteX305" fmla="*/ 2159186 w 4004672"/>
                <a:gd name="connsiteY305" fmla="*/ 391602 h 2020169"/>
                <a:gd name="connsiteX306" fmla="*/ 2132488 w 4004672"/>
                <a:gd name="connsiteY306" fmla="*/ 408288 h 2020169"/>
                <a:gd name="connsiteX307" fmla="*/ 2115802 w 4004672"/>
                <a:gd name="connsiteY307" fmla="*/ 421637 h 2020169"/>
                <a:gd name="connsiteX308" fmla="*/ 2115802 w 4004672"/>
                <a:gd name="connsiteY308" fmla="*/ 391602 h 2020169"/>
                <a:gd name="connsiteX309" fmla="*/ 2082430 w 4004672"/>
                <a:gd name="connsiteY309" fmla="*/ 388265 h 2020169"/>
                <a:gd name="connsiteX310" fmla="*/ 2045720 w 4004672"/>
                <a:gd name="connsiteY310" fmla="*/ 361567 h 2020169"/>
                <a:gd name="connsiteX311" fmla="*/ 2025697 w 4004672"/>
                <a:gd name="connsiteY311" fmla="*/ 391602 h 2020169"/>
                <a:gd name="connsiteX312" fmla="*/ 2055732 w 4004672"/>
                <a:gd name="connsiteY312" fmla="*/ 388265 h 2020169"/>
                <a:gd name="connsiteX313" fmla="*/ 2045720 w 4004672"/>
                <a:gd name="connsiteY313" fmla="*/ 414963 h 2020169"/>
                <a:gd name="connsiteX314" fmla="*/ 1988987 w 4004672"/>
                <a:gd name="connsiteY314" fmla="*/ 434986 h 2020169"/>
                <a:gd name="connsiteX315" fmla="*/ 1935592 w 4004672"/>
                <a:gd name="connsiteY315" fmla="*/ 444998 h 2020169"/>
                <a:gd name="connsiteX316" fmla="*/ 1995662 w 4004672"/>
                <a:gd name="connsiteY316" fmla="*/ 388265 h 2020169"/>
                <a:gd name="connsiteX317" fmla="*/ 2055732 w 4004672"/>
                <a:gd name="connsiteY317" fmla="*/ 318183 h 2020169"/>
                <a:gd name="connsiteX318" fmla="*/ 2055732 w 4004672"/>
                <a:gd name="connsiteY318" fmla="*/ 318183 h 2020169"/>
                <a:gd name="connsiteX319" fmla="*/ 2129860 w 4004672"/>
                <a:gd name="connsiteY319" fmla="*/ 248603 h 2020169"/>
                <a:gd name="connsiteX320" fmla="*/ 2127003 w 4004672"/>
                <a:gd name="connsiteY320" fmla="*/ 174309 h 2020169"/>
                <a:gd name="connsiteX321" fmla="*/ 2092713 w 4004672"/>
                <a:gd name="connsiteY321" fmla="*/ 105729 h 2020169"/>
                <a:gd name="connsiteX322" fmla="*/ 2018418 w 4004672"/>
                <a:gd name="connsiteY322" fmla="*/ 105729 h 2020169"/>
                <a:gd name="connsiteX323" fmla="*/ 1952696 w 4004672"/>
                <a:gd name="connsiteY323" fmla="*/ 137160 h 2020169"/>
                <a:gd name="connsiteX324" fmla="*/ 1961267 w 4004672"/>
                <a:gd name="connsiteY324" fmla="*/ 82869 h 2020169"/>
                <a:gd name="connsiteX325" fmla="*/ 1955552 w 4004672"/>
                <a:gd name="connsiteY325" fmla="*/ 65725 h 2020169"/>
                <a:gd name="connsiteX326" fmla="*/ 1895546 w 4004672"/>
                <a:gd name="connsiteY326" fmla="*/ 60008 h 2020169"/>
                <a:gd name="connsiteX327" fmla="*/ 1926978 w 4004672"/>
                <a:gd name="connsiteY327" fmla="*/ 31434 h 2020169"/>
                <a:gd name="connsiteX328" fmla="*/ 1909833 w 4004672"/>
                <a:gd name="connsiteY328" fmla="*/ 0 h 2020169"/>
                <a:gd name="connsiteX329" fmla="*/ 1877440 w 4004672"/>
                <a:gd name="connsiteY329" fmla="*/ 3067 h 2020169"/>
                <a:gd name="connsiteX330" fmla="*/ 1835474 w 4004672"/>
                <a:gd name="connsiteY330" fmla="*/ 41195 h 2020169"/>
                <a:gd name="connsiteX331" fmla="*/ 1818788 w 4004672"/>
                <a:gd name="connsiteY331" fmla="*/ 81242 h 2020169"/>
                <a:gd name="connsiteX332" fmla="*/ 1838813 w 4004672"/>
                <a:gd name="connsiteY332" fmla="*/ 134636 h 2020169"/>
                <a:gd name="connsiteX333" fmla="*/ 1782079 w 4004672"/>
                <a:gd name="connsiteY333" fmla="*/ 121287 h 2020169"/>
                <a:gd name="connsiteX334" fmla="*/ 1768731 w 4004672"/>
                <a:gd name="connsiteY334" fmla="*/ 168009 h 2020169"/>
                <a:gd name="connsiteX335" fmla="*/ 1705322 w 4004672"/>
                <a:gd name="connsiteY335" fmla="*/ 191369 h 2020169"/>
                <a:gd name="connsiteX336" fmla="*/ 1685300 w 4004672"/>
                <a:gd name="connsiteY336" fmla="*/ 164671 h 2020169"/>
                <a:gd name="connsiteX337" fmla="*/ 1615218 w 4004672"/>
                <a:gd name="connsiteY337" fmla="*/ 168009 h 2020169"/>
                <a:gd name="connsiteX338" fmla="*/ 1638579 w 4004672"/>
                <a:gd name="connsiteY338" fmla="*/ 198044 h 2020169"/>
                <a:gd name="connsiteX339" fmla="*/ 1528449 w 4004672"/>
                <a:gd name="connsiteY339" fmla="*/ 224740 h 2020169"/>
                <a:gd name="connsiteX340" fmla="*/ 1465043 w 4004672"/>
                <a:gd name="connsiteY340" fmla="*/ 308171 h 2020169"/>
                <a:gd name="connsiteX341" fmla="*/ 1448357 w 4004672"/>
                <a:gd name="connsiteY341" fmla="*/ 334869 h 2020169"/>
                <a:gd name="connsiteX342" fmla="*/ 1481729 w 4004672"/>
                <a:gd name="connsiteY342" fmla="*/ 368242 h 2020169"/>
                <a:gd name="connsiteX343" fmla="*/ 1481729 w 4004672"/>
                <a:gd name="connsiteY343" fmla="*/ 398277 h 2020169"/>
                <a:gd name="connsiteX344" fmla="*/ 1458368 w 4004672"/>
                <a:gd name="connsiteY344" fmla="*/ 401614 h 2020169"/>
                <a:gd name="connsiteX345" fmla="*/ 1458368 w 4004672"/>
                <a:gd name="connsiteY345" fmla="*/ 381590 h 2020169"/>
                <a:gd name="connsiteX346" fmla="*/ 1418322 w 4004672"/>
                <a:gd name="connsiteY346" fmla="*/ 391602 h 2020169"/>
                <a:gd name="connsiteX347" fmla="*/ 1368263 w 4004672"/>
                <a:gd name="connsiteY347" fmla="*/ 398277 h 2020169"/>
                <a:gd name="connsiteX348" fmla="*/ 1321542 w 4004672"/>
                <a:gd name="connsiteY348" fmla="*/ 404951 h 2020169"/>
                <a:gd name="connsiteX349" fmla="*/ 1318205 w 4004672"/>
                <a:gd name="connsiteY349" fmla="*/ 491719 h 2020169"/>
                <a:gd name="connsiteX350" fmla="*/ 1358252 w 4004672"/>
                <a:gd name="connsiteY350" fmla="*/ 515080 h 2020169"/>
                <a:gd name="connsiteX351" fmla="*/ 1374938 w 4004672"/>
                <a:gd name="connsiteY351" fmla="*/ 545115 h 2020169"/>
                <a:gd name="connsiteX352" fmla="*/ 1384949 w 4004672"/>
                <a:gd name="connsiteY352" fmla="*/ 568475 h 2020169"/>
                <a:gd name="connsiteX353" fmla="*/ 1394961 w 4004672"/>
                <a:gd name="connsiteY353" fmla="*/ 618534 h 2020169"/>
                <a:gd name="connsiteX354" fmla="*/ 1384949 w 4004672"/>
                <a:gd name="connsiteY354" fmla="*/ 648569 h 2020169"/>
                <a:gd name="connsiteX355" fmla="*/ 1358252 w 4004672"/>
                <a:gd name="connsiteY355" fmla="*/ 615196 h 2020169"/>
                <a:gd name="connsiteX356" fmla="*/ 1361589 w 4004672"/>
                <a:gd name="connsiteY356" fmla="*/ 585161 h 2020169"/>
                <a:gd name="connsiteX357" fmla="*/ 1351577 w 4004672"/>
                <a:gd name="connsiteY357" fmla="*/ 545115 h 2020169"/>
                <a:gd name="connsiteX358" fmla="*/ 1328217 w 4004672"/>
                <a:gd name="connsiteY358" fmla="*/ 551789 h 2020169"/>
                <a:gd name="connsiteX359" fmla="*/ 1281495 w 4004672"/>
                <a:gd name="connsiteY359" fmla="*/ 515080 h 2020169"/>
                <a:gd name="connsiteX360" fmla="*/ 1241449 w 4004672"/>
                <a:gd name="connsiteY360" fmla="*/ 511742 h 2020169"/>
                <a:gd name="connsiteX361" fmla="*/ 1241449 w 4004672"/>
                <a:gd name="connsiteY361" fmla="*/ 558463 h 2020169"/>
                <a:gd name="connsiteX362" fmla="*/ 1201402 w 4004672"/>
                <a:gd name="connsiteY362" fmla="*/ 538440 h 2020169"/>
                <a:gd name="connsiteX363" fmla="*/ 1228100 w 4004672"/>
                <a:gd name="connsiteY363" fmla="*/ 588498 h 2020169"/>
                <a:gd name="connsiteX364" fmla="*/ 1258135 w 4004672"/>
                <a:gd name="connsiteY364" fmla="*/ 598510 h 2020169"/>
                <a:gd name="connsiteX365" fmla="*/ 1258135 w 4004672"/>
                <a:gd name="connsiteY365" fmla="*/ 618534 h 2020169"/>
                <a:gd name="connsiteX366" fmla="*/ 1198065 w 4004672"/>
                <a:gd name="connsiteY366" fmla="*/ 595173 h 2020169"/>
                <a:gd name="connsiteX367" fmla="*/ 1181379 w 4004672"/>
                <a:gd name="connsiteY367" fmla="*/ 595173 h 2020169"/>
                <a:gd name="connsiteX368" fmla="*/ 1178041 w 4004672"/>
                <a:gd name="connsiteY368" fmla="*/ 551789 h 2020169"/>
                <a:gd name="connsiteX369" fmla="*/ 1171367 w 4004672"/>
                <a:gd name="connsiteY369" fmla="*/ 465021 h 2020169"/>
                <a:gd name="connsiteX370" fmla="*/ 1161355 w 4004672"/>
                <a:gd name="connsiteY370" fmla="*/ 535103 h 2020169"/>
                <a:gd name="connsiteX371" fmla="*/ 1137995 w 4004672"/>
                <a:gd name="connsiteY371" fmla="*/ 565138 h 2020169"/>
                <a:gd name="connsiteX372" fmla="*/ 1158018 w 4004672"/>
                <a:gd name="connsiteY372" fmla="*/ 611859 h 2020169"/>
                <a:gd name="connsiteX373" fmla="*/ 1158018 w 4004672"/>
                <a:gd name="connsiteY373" fmla="*/ 645231 h 2020169"/>
                <a:gd name="connsiteX374" fmla="*/ 1141332 w 4004672"/>
                <a:gd name="connsiteY374" fmla="*/ 695290 h 2020169"/>
                <a:gd name="connsiteX375" fmla="*/ 1154681 w 4004672"/>
                <a:gd name="connsiteY375" fmla="*/ 728662 h 2020169"/>
                <a:gd name="connsiteX376" fmla="*/ 1184716 w 4004672"/>
                <a:gd name="connsiteY376" fmla="*/ 735336 h 2020169"/>
                <a:gd name="connsiteX377" fmla="*/ 1221425 w 4004672"/>
                <a:gd name="connsiteY377" fmla="*/ 742011 h 2020169"/>
                <a:gd name="connsiteX378" fmla="*/ 1241449 w 4004672"/>
                <a:gd name="connsiteY378" fmla="*/ 765371 h 2020169"/>
                <a:gd name="connsiteX379" fmla="*/ 1258135 w 4004672"/>
                <a:gd name="connsiteY379" fmla="*/ 808755 h 2020169"/>
                <a:gd name="connsiteX380" fmla="*/ 1258135 w 4004672"/>
                <a:gd name="connsiteY380" fmla="*/ 808755 h 2020169"/>
                <a:gd name="connsiteX381" fmla="*/ 1254798 w 4004672"/>
                <a:gd name="connsiteY381" fmla="*/ 842128 h 2020169"/>
                <a:gd name="connsiteX382" fmla="*/ 1274821 w 4004672"/>
                <a:gd name="connsiteY382" fmla="*/ 862151 h 2020169"/>
                <a:gd name="connsiteX383" fmla="*/ 1244786 w 4004672"/>
                <a:gd name="connsiteY383" fmla="*/ 868826 h 2020169"/>
                <a:gd name="connsiteX384" fmla="*/ 1224763 w 4004672"/>
                <a:gd name="connsiteY384" fmla="*/ 828779 h 2020169"/>
                <a:gd name="connsiteX385" fmla="*/ 1224763 w 4004672"/>
                <a:gd name="connsiteY385" fmla="*/ 788732 h 2020169"/>
                <a:gd name="connsiteX386" fmla="*/ 1194727 w 4004672"/>
                <a:gd name="connsiteY386" fmla="*/ 752023 h 2020169"/>
                <a:gd name="connsiteX387" fmla="*/ 1164692 w 4004672"/>
                <a:gd name="connsiteY387" fmla="*/ 795407 h 2020169"/>
                <a:gd name="connsiteX388" fmla="*/ 1178041 w 4004672"/>
                <a:gd name="connsiteY388" fmla="*/ 838790 h 2020169"/>
                <a:gd name="connsiteX389" fmla="*/ 1137995 w 4004672"/>
                <a:gd name="connsiteY389" fmla="*/ 895523 h 2020169"/>
                <a:gd name="connsiteX390" fmla="*/ 1097948 w 4004672"/>
                <a:gd name="connsiteY390" fmla="*/ 952256 h 2020169"/>
                <a:gd name="connsiteX391" fmla="*/ 1007843 w 4004672"/>
                <a:gd name="connsiteY391" fmla="*/ 915547 h 2020169"/>
                <a:gd name="connsiteX392" fmla="*/ 1074587 w 4004672"/>
                <a:gd name="connsiteY392" fmla="*/ 912209 h 2020169"/>
                <a:gd name="connsiteX393" fmla="*/ 1107960 w 4004672"/>
                <a:gd name="connsiteY393" fmla="*/ 848802 h 2020169"/>
                <a:gd name="connsiteX394" fmla="*/ 1121309 w 4004672"/>
                <a:gd name="connsiteY394" fmla="*/ 805418 h 2020169"/>
                <a:gd name="connsiteX395" fmla="*/ 1127983 w 4004672"/>
                <a:gd name="connsiteY395" fmla="*/ 772046 h 2020169"/>
                <a:gd name="connsiteX396" fmla="*/ 1117971 w 4004672"/>
                <a:gd name="connsiteY396" fmla="*/ 755360 h 2020169"/>
                <a:gd name="connsiteX397" fmla="*/ 1114634 w 4004672"/>
                <a:gd name="connsiteY397" fmla="*/ 705301 h 2020169"/>
                <a:gd name="connsiteX398" fmla="*/ 1104622 w 4004672"/>
                <a:gd name="connsiteY398" fmla="*/ 625208 h 2020169"/>
                <a:gd name="connsiteX399" fmla="*/ 1101285 w 4004672"/>
                <a:gd name="connsiteY399" fmla="*/ 565138 h 2020169"/>
                <a:gd name="connsiteX400" fmla="*/ 1124646 w 4004672"/>
                <a:gd name="connsiteY400" fmla="*/ 471696 h 2020169"/>
                <a:gd name="connsiteX401" fmla="*/ 1031203 w 4004672"/>
                <a:gd name="connsiteY401" fmla="*/ 461684 h 2020169"/>
                <a:gd name="connsiteX402" fmla="*/ 1014517 w 4004672"/>
                <a:gd name="connsiteY402" fmla="*/ 518417 h 2020169"/>
                <a:gd name="connsiteX403" fmla="*/ 1024529 w 4004672"/>
                <a:gd name="connsiteY403" fmla="*/ 565138 h 2020169"/>
                <a:gd name="connsiteX404" fmla="*/ 981145 w 4004672"/>
                <a:gd name="connsiteY404" fmla="*/ 618534 h 2020169"/>
                <a:gd name="connsiteX405" fmla="*/ 991157 w 4004672"/>
                <a:gd name="connsiteY405" fmla="*/ 655243 h 2020169"/>
                <a:gd name="connsiteX406" fmla="*/ 981145 w 4004672"/>
                <a:gd name="connsiteY406" fmla="*/ 701964 h 2020169"/>
                <a:gd name="connsiteX407" fmla="*/ 1001168 w 4004672"/>
                <a:gd name="connsiteY407" fmla="*/ 725325 h 2020169"/>
                <a:gd name="connsiteX408" fmla="*/ 1017854 w 4004672"/>
                <a:gd name="connsiteY408" fmla="*/ 772046 h 2020169"/>
                <a:gd name="connsiteX409" fmla="*/ 1047890 w 4004672"/>
                <a:gd name="connsiteY409" fmla="*/ 758697 h 2020169"/>
                <a:gd name="connsiteX410" fmla="*/ 1014517 w 4004672"/>
                <a:gd name="connsiteY410" fmla="*/ 812093 h 2020169"/>
                <a:gd name="connsiteX411" fmla="*/ 957784 w 4004672"/>
                <a:gd name="connsiteY411" fmla="*/ 758697 h 2020169"/>
                <a:gd name="connsiteX412" fmla="*/ 884365 w 4004672"/>
                <a:gd name="connsiteY412" fmla="*/ 721988 h 2020169"/>
                <a:gd name="connsiteX413" fmla="*/ 824295 w 4004672"/>
                <a:gd name="connsiteY413" fmla="*/ 698627 h 2020169"/>
                <a:gd name="connsiteX414" fmla="*/ 810946 w 4004672"/>
                <a:gd name="connsiteY414" fmla="*/ 735336 h 2020169"/>
                <a:gd name="connsiteX415" fmla="*/ 827633 w 4004672"/>
                <a:gd name="connsiteY415" fmla="*/ 772046 h 2020169"/>
                <a:gd name="connsiteX416" fmla="*/ 814284 w 4004672"/>
                <a:gd name="connsiteY416" fmla="*/ 795407 h 2020169"/>
                <a:gd name="connsiteX417" fmla="*/ 800935 w 4004672"/>
                <a:gd name="connsiteY417" fmla="*/ 812093 h 2020169"/>
                <a:gd name="connsiteX418" fmla="*/ 770900 w 4004672"/>
                <a:gd name="connsiteY418" fmla="*/ 755360 h 2020169"/>
                <a:gd name="connsiteX419" fmla="*/ 744202 w 4004672"/>
                <a:gd name="connsiteY419" fmla="*/ 792069 h 2020169"/>
                <a:gd name="connsiteX420" fmla="*/ 707492 w 4004672"/>
                <a:gd name="connsiteY420" fmla="*/ 785395 h 2020169"/>
                <a:gd name="connsiteX421" fmla="*/ 654097 w 4004672"/>
                <a:gd name="connsiteY421" fmla="*/ 822104 h 2020169"/>
                <a:gd name="connsiteX422" fmla="*/ 644085 w 4004672"/>
                <a:gd name="connsiteY422" fmla="*/ 798744 h 2020169"/>
                <a:gd name="connsiteX423" fmla="*/ 654097 w 4004672"/>
                <a:gd name="connsiteY423" fmla="*/ 762034 h 2020169"/>
                <a:gd name="connsiteX424" fmla="*/ 614050 w 4004672"/>
                <a:gd name="connsiteY424" fmla="*/ 798744 h 2020169"/>
                <a:gd name="connsiteX425" fmla="*/ 594027 w 4004672"/>
                <a:gd name="connsiteY425" fmla="*/ 798744 h 2020169"/>
                <a:gd name="connsiteX426" fmla="*/ 533957 w 4004672"/>
                <a:gd name="connsiteY426" fmla="*/ 832116 h 2020169"/>
                <a:gd name="connsiteX427" fmla="*/ 510596 w 4004672"/>
                <a:gd name="connsiteY427" fmla="*/ 855477 h 2020169"/>
                <a:gd name="connsiteX428" fmla="*/ 500584 w 4004672"/>
                <a:gd name="connsiteY428" fmla="*/ 902198 h 2020169"/>
                <a:gd name="connsiteX429" fmla="*/ 450526 w 4004672"/>
                <a:gd name="connsiteY429" fmla="*/ 888849 h 2020169"/>
                <a:gd name="connsiteX430" fmla="*/ 433840 w 4004672"/>
                <a:gd name="connsiteY430" fmla="*/ 852139 h 2020169"/>
                <a:gd name="connsiteX431" fmla="*/ 467212 w 4004672"/>
                <a:gd name="connsiteY431" fmla="*/ 822104 h 2020169"/>
                <a:gd name="connsiteX432" fmla="*/ 453863 w 4004672"/>
                <a:gd name="connsiteY432" fmla="*/ 798744 h 2020169"/>
                <a:gd name="connsiteX433" fmla="*/ 390456 w 4004672"/>
                <a:gd name="connsiteY433" fmla="*/ 768709 h 2020169"/>
                <a:gd name="connsiteX434" fmla="*/ 417154 w 4004672"/>
                <a:gd name="connsiteY434" fmla="*/ 818767 h 2020169"/>
                <a:gd name="connsiteX435" fmla="*/ 407142 w 4004672"/>
                <a:gd name="connsiteY435" fmla="*/ 862151 h 2020169"/>
                <a:gd name="connsiteX436" fmla="*/ 413817 w 4004672"/>
                <a:gd name="connsiteY436" fmla="*/ 898861 h 2020169"/>
                <a:gd name="connsiteX437" fmla="*/ 427165 w 4004672"/>
                <a:gd name="connsiteY437" fmla="*/ 922221 h 2020169"/>
                <a:gd name="connsiteX438" fmla="*/ 413817 w 4004672"/>
                <a:gd name="connsiteY438" fmla="*/ 952256 h 2020169"/>
                <a:gd name="connsiteX439" fmla="*/ 390456 w 4004672"/>
                <a:gd name="connsiteY439" fmla="*/ 928896 h 2020169"/>
                <a:gd name="connsiteX440" fmla="*/ 360421 w 4004672"/>
                <a:gd name="connsiteY440" fmla="*/ 925558 h 2020169"/>
                <a:gd name="connsiteX441" fmla="*/ 333723 w 4004672"/>
                <a:gd name="connsiteY441" fmla="*/ 965605 h 2020169"/>
                <a:gd name="connsiteX442" fmla="*/ 307025 w 4004672"/>
                <a:gd name="connsiteY442" fmla="*/ 985628 h 2020169"/>
                <a:gd name="connsiteX443" fmla="*/ 320374 w 4004672"/>
                <a:gd name="connsiteY443" fmla="*/ 1012326 h 2020169"/>
                <a:gd name="connsiteX444" fmla="*/ 303688 w 4004672"/>
                <a:gd name="connsiteY444" fmla="*/ 1035687 h 2020169"/>
                <a:gd name="connsiteX445" fmla="*/ 233606 w 4004672"/>
                <a:gd name="connsiteY445" fmla="*/ 998977 h 2020169"/>
                <a:gd name="connsiteX446" fmla="*/ 243618 w 4004672"/>
                <a:gd name="connsiteY446" fmla="*/ 1049036 h 2020169"/>
                <a:gd name="connsiteX447" fmla="*/ 263641 w 4004672"/>
                <a:gd name="connsiteY447" fmla="*/ 1069059 h 2020169"/>
                <a:gd name="connsiteX448" fmla="*/ 250292 w 4004672"/>
                <a:gd name="connsiteY448" fmla="*/ 1082408 h 2020169"/>
                <a:gd name="connsiteX449" fmla="*/ 193560 w 4004672"/>
                <a:gd name="connsiteY449" fmla="*/ 1045698 h 2020169"/>
                <a:gd name="connsiteX450" fmla="*/ 170199 w 4004672"/>
                <a:gd name="connsiteY450" fmla="*/ 1005652 h 2020169"/>
                <a:gd name="connsiteX451" fmla="*/ 170199 w 4004672"/>
                <a:gd name="connsiteY451" fmla="*/ 958931 h 2020169"/>
                <a:gd name="connsiteX452" fmla="*/ 133490 w 4004672"/>
                <a:gd name="connsiteY452" fmla="*/ 882174 h 2020169"/>
                <a:gd name="connsiteX453" fmla="*/ 196897 w 4004672"/>
                <a:gd name="connsiteY453" fmla="*/ 912209 h 2020169"/>
                <a:gd name="connsiteX454" fmla="*/ 256967 w 4004672"/>
                <a:gd name="connsiteY454" fmla="*/ 942244 h 2020169"/>
                <a:gd name="connsiteX455" fmla="*/ 293676 w 4004672"/>
                <a:gd name="connsiteY455" fmla="*/ 945582 h 2020169"/>
                <a:gd name="connsiteX456" fmla="*/ 327049 w 4004672"/>
                <a:gd name="connsiteY456" fmla="*/ 915547 h 2020169"/>
                <a:gd name="connsiteX457" fmla="*/ 343735 w 4004672"/>
                <a:gd name="connsiteY457" fmla="*/ 878837 h 2020169"/>
                <a:gd name="connsiteX458" fmla="*/ 333723 w 4004672"/>
                <a:gd name="connsiteY458" fmla="*/ 828779 h 2020169"/>
                <a:gd name="connsiteX459" fmla="*/ 290339 w 4004672"/>
                <a:gd name="connsiteY459" fmla="*/ 808755 h 2020169"/>
                <a:gd name="connsiteX460" fmla="*/ 236944 w 4004672"/>
                <a:gd name="connsiteY460" fmla="*/ 762034 h 2020169"/>
                <a:gd name="connsiteX461" fmla="*/ 133490 w 4004672"/>
                <a:gd name="connsiteY461" fmla="*/ 705301 h 2020169"/>
                <a:gd name="connsiteX0" fmla="*/ 133490 w 4004672"/>
                <a:gd name="connsiteY0" fmla="*/ 705301 h 2020169"/>
                <a:gd name="connsiteX1" fmla="*/ 46722 w 4004672"/>
                <a:gd name="connsiteY1" fmla="*/ 735336 h 2020169"/>
                <a:gd name="connsiteX2" fmla="*/ 33373 w 4004672"/>
                <a:gd name="connsiteY2" fmla="*/ 765371 h 2020169"/>
                <a:gd name="connsiteX3" fmla="*/ 43384 w 4004672"/>
                <a:gd name="connsiteY3" fmla="*/ 795407 h 2020169"/>
                <a:gd name="connsiteX4" fmla="*/ 60071 w 4004672"/>
                <a:gd name="connsiteY4" fmla="*/ 822104 h 2020169"/>
                <a:gd name="connsiteX5" fmla="*/ 73419 w 4004672"/>
                <a:gd name="connsiteY5" fmla="*/ 852139 h 2020169"/>
                <a:gd name="connsiteX6" fmla="*/ 56733 w 4004672"/>
                <a:gd name="connsiteY6" fmla="*/ 875500 h 2020169"/>
                <a:gd name="connsiteX7" fmla="*/ 76757 w 4004672"/>
                <a:gd name="connsiteY7" fmla="*/ 955593 h 2020169"/>
                <a:gd name="connsiteX8" fmla="*/ 66745 w 4004672"/>
                <a:gd name="connsiteY8" fmla="*/ 972280 h 2020169"/>
                <a:gd name="connsiteX9" fmla="*/ 70082 w 4004672"/>
                <a:gd name="connsiteY9" fmla="*/ 998977 h 2020169"/>
                <a:gd name="connsiteX10" fmla="*/ 70082 w 4004672"/>
                <a:gd name="connsiteY10" fmla="*/ 1039024 h 2020169"/>
                <a:gd name="connsiteX11" fmla="*/ 80094 w 4004672"/>
                <a:gd name="connsiteY11" fmla="*/ 1059047 h 2020169"/>
                <a:gd name="connsiteX12" fmla="*/ 76757 w 4004672"/>
                <a:gd name="connsiteY12" fmla="*/ 1082408 h 2020169"/>
                <a:gd name="connsiteX13" fmla="*/ 106792 w 4004672"/>
                <a:gd name="connsiteY13" fmla="*/ 1115780 h 2020169"/>
                <a:gd name="connsiteX14" fmla="*/ 93729 w 4004672"/>
                <a:gd name="connsiteY14" fmla="*/ 1145815 h 2020169"/>
                <a:gd name="connsiteX15" fmla="*/ 13349 w 4004672"/>
                <a:gd name="connsiteY15" fmla="*/ 1235920 h 2020169"/>
                <a:gd name="connsiteX16" fmla="*/ 33373 w 4004672"/>
                <a:gd name="connsiteY16" fmla="*/ 1269293 h 2020169"/>
                <a:gd name="connsiteX17" fmla="*/ 33373 w 4004672"/>
                <a:gd name="connsiteY17" fmla="*/ 1269293 h 2020169"/>
                <a:gd name="connsiteX18" fmla="*/ 16687 w 4004672"/>
                <a:gd name="connsiteY18" fmla="*/ 1299328 h 2020169"/>
                <a:gd name="connsiteX19" fmla="*/ 3338 w 4004672"/>
                <a:gd name="connsiteY19" fmla="*/ 1329363 h 2020169"/>
                <a:gd name="connsiteX20" fmla="*/ 0 w 4004672"/>
                <a:gd name="connsiteY20" fmla="*/ 1389433 h 2020169"/>
                <a:gd name="connsiteX21" fmla="*/ 16687 w 4004672"/>
                <a:gd name="connsiteY21" fmla="*/ 1432817 h 2020169"/>
                <a:gd name="connsiteX22" fmla="*/ 20024 w 4004672"/>
                <a:gd name="connsiteY22" fmla="*/ 1466189 h 2020169"/>
                <a:gd name="connsiteX23" fmla="*/ 56733 w 4004672"/>
                <a:gd name="connsiteY23" fmla="*/ 1476201 h 2020169"/>
                <a:gd name="connsiteX24" fmla="*/ 116803 w 4004672"/>
                <a:gd name="connsiteY24" fmla="*/ 1562969 h 2020169"/>
                <a:gd name="connsiteX25" fmla="*/ 96780 w 4004672"/>
                <a:gd name="connsiteY25" fmla="*/ 1586329 h 2020169"/>
                <a:gd name="connsiteX26" fmla="*/ 93443 w 4004672"/>
                <a:gd name="connsiteY26" fmla="*/ 1616364 h 2020169"/>
                <a:gd name="connsiteX27" fmla="*/ 120141 w 4004672"/>
                <a:gd name="connsiteY27" fmla="*/ 1619701 h 2020169"/>
                <a:gd name="connsiteX28" fmla="*/ 160187 w 4004672"/>
                <a:gd name="connsiteY28" fmla="*/ 1633050 h 2020169"/>
                <a:gd name="connsiteX29" fmla="*/ 186885 w 4004672"/>
                <a:gd name="connsiteY29" fmla="*/ 1646399 h 2020169"/>
                <a:gd name="connsiteX30" fmla="*/ 213583 w 4004672"/>
                <a:gd name="connsiteY30" fmla="*/ 1676434 h 2020169"/>
                <a:gd name="connsiteX31" fmla="*/ 243618 w 4004672"/>
                <a:gd name="connsiteY31" fmla="*/ 1679771 h 2020169"/>
                <a:gd name="connsiteX32" fmla="*/ 287002 w 4004672"/>
                <a:gd name="connsiteY32" fmla="*/ 1709807 h 2020169"/>
                <a:gd name="connsiteX33" fmla="*/ 310363 w 4004672"/>
                <a:gd name="connsiteY33" fmla="*/ 1719818 h 2020169"/>
                <a:gd name="connsiteX34" fmla="*/ 310363 w 4004672"/>
                <a:gd name="connsiteY34" fmla="*/ 1756528 h 2020169"/>
                <a:gd name="connsiteX35" fmla="*/ 270316 w 4004672"/>
                <a:gd name="connsiteY35" fmla="*/ 1796574 h 2020169"/>
                <a:gd name="connsiteX36" fmla="*/ 280327 w 4004672"/>
                <a:gd name="connsiteY36" fmla="*/ 1819935 h 2020169"/>
                <a:gd name="connsiteX37" fmla="*/ 273653 w 4004672"/>
                <a:gd name="connsiteY37" fmla="*/ 1839958 h 2020169"/>
                <a:gd name="connsiteX38" fmla="*/ 266979 w 4004672"/>
                <a:gd name="connsiteY38" fmla="*/ 1856644 h 2020169"/>
                <a:gd name="connsiteX39" fmla="*/ 240281 w 4004672"/>
                <a:gd name="connsiteY39" fmla="*/ 1896691 h 2020169"/>
                <a:gd name="connsiteX40" fmla="*/ 307025 w 4004672"/>
                <a:gd name="connsiteY40" fmla="*/ 1933401 h 2020169"/>
                <a:gd name="connsiteX41" fmla="*/ 337060 w 4004672"/>
                <a:gd name="connsiteY41" fmla="*/ 1940075 h 2020169"/>
                <a:gd name="connsiteX42" fmla="*/ 360421 w 4004672"/>
                <a:gd name="connsiteY42" fmla="*/ 1946750 h 2020169"/>
                <a:gd name="connsiteX43" fmla="*/ 380444 w 4004672"/>
                <a:gd name="connsiteY43" fmla="*/ 1953424 h 2020169"/>
                <a:gd name="connsiteX44" fmla="*/ 407142 w 4004672"/>
                <a:gd name="connsiteY44" fmla="*/ 1973447 h 2020169"/>
                <a:gd name="connsiteX45" fmla="*/ 437177 w 4004672"/>
                <a:gd name="connsiteY45" fmla="*/ 1970110 h 2020169"/>
                <a:gd name="connsiteX46" fmla="*/ 507259 w 4004672"/>
                <a:gd name="connsiteY46" fmla="*/ 2020169 h 2020169"/>
                <a:gd name="connsiteX47" fmla="*/ 517271 w 4004672"/>
                <a:gd name="connsiteY47" fmla="*/ 2006820 h 2020169"/>
                <a:gd name="connsiteX48" fmla="*/ 507259 w 4004672"/>
                <a:gd name="connsiteY48" fmla="*/ 1966773 h 2020169"/>
                <a:gd name="connsiteX49" fmla="*/ 500584 w 4004672"/>
                <a:gd name="connsiteY49" fmla="*/ 1933401 h 2020169"/>
                <a:gd name="connsiteX50" fmla="*/ 483898 w 4004672"/>
                <a:gd name="connsiteY50" fmla="*/ 1890017 h 2020169"/>
                <a:gd name="connsiteX51" fmla="*/ 513933 w 4004672"/>
                <a:gd name="connsiteY51" fmla="*/ 1869993 h 2020169"/>
                <a:gd name="connsiteX52" fmla="*/ 547306 w 4004672"/>
                <a:gd name="connsiteY52" fmla="*/ 1846633 h 2020169"/>
                <a:gd name="connsiteX53" fmla="*/ 527282 w 4004672"/>
                <a:gd name="connsiteY53" fmla="*/ 1829947 h 2020169"/>
                <a:gd name="connsiteX54" fmla="*/ 517271 w 4004672"/>
                <a:gd name="connsiteY54" fmla="*/ 1796574 h 2020169"/>
                <a:gd name="connsiteX55" fmla="*/ 480561 w 4004672"/>
                <a:gd name="connsiteY55" fmla="*/ 1779888 h 2020169"/>
                <a:gd name="connsiteX56" fmla="*/ 470549 w 4004672"/>
                <a:gd name="connsiteY56" fmla="*/ 1759865 h 2020169"/>
                <a:gd name="connsiteX57" fmla="*/ 480561 w 4004672"/>
                <a:gd name="connsiteY57" fmla="*/ 1729830 h 2020169"/>
                <a:gd name="connsiteX58" fmla="*/ 490573 w 4004672"/>
                <a:gd name="connsiteY58" fmla="*/ 1689783 h 2020169"/>
                <a:gd name="connsiteX59" fmla="*/ 513933 w 4004672"/>
                <a:gd name="connsiteY59" fmla="*/ 1709807 h 2020169"/>
                <a:gd name="connsiteX60" fmla="*/ 520608 w 4004672"/>
                <a:gd name="connsiteY60" fmla="*/ 1693120 h 2020169"/>
                <a:gd name="connsiteX61" fmla="*/ 543968 w 4004672"/>
                <a:gd name="connsiteY61" fmla="*/ 1656411 h 2020169"/>
                <a:gd name="connsiteX62" fmla="*/ 574003 w 4004672"/>
                <a:gd name="connsiteY62" fmla="*/ 1639725 h 2020169"/>
                <a:gd name="connsiteX63" fmla="*/ 590690 w 4004672"/>
                <a:gd name="connsiteY63" fmla="*/ 1653074 h 2020169"/>
                <a:gd name="connsiteX64" fmla="*/ 610713 w 4004672"/>
                <a:gd name="connsiteY64" fmla="*/ 1626376 h 2020169"/>
                <a:gd name="connsiteX65" fmla="*/ 630736 w 4004672"/>
                <a:gd name="connsiteY65" fmla="*/ 1653074 h 2020169"/>
                <a:gd name="connsiteX66" fmla="*/ 657434 w 4004672"/>
                <a:gd name="connsiteY66" fmla="*/ 1676434 h 2020169"/>
                <a:gd name="connsiteX67" fmla="*/ 674120 w 4004672"/>
                <a:gd name="connsiteY67" fmla="*/ 1683109 h 2020169"/>
                <a:gd name="connsiteX68" fmla="*/ 697481 w 4004672"/>
                <a:gd name="connsiteY68" fmla="*/ 1683109 h 2020169"/>
                <a:gd name="connsiteX69" fmla="*/ 717504 w 4004672"/>
                <a:gd name="connsiteY69" fmla="*/ 1669760 h 2020169"/>
                <a:gd name="connsiteX70" fmla="*/ 744202 w 4004672"/>
                <a:gd name="connsiteY70" fmla="*/ 1669760 h 2020169"/>
                <a:gd name="connsiteX71" fmla="*/ 760888 w 4004672"/>
                <a:gd name="connsiteY71" fmla="*/ 1666423 h 2020169"/>
                <a:gd name="connsiteX72" fmla="*/ 790923 w 4004672"/>
                <a:gd name="connsiteY72" fmla="*/ 1699795 h 2020169"/>
                <a:gd name="connsiteX73" fmla="*/ 797598 w 4004672"/>
                <a:gd name="connsiteY73" fmla="*/ 1673097 h 2020169"/>
                <a:gd name="connsiteX74" fmla="*/ 817621 w 4004672"/>
                <a:gd name="connsiteY74" fmla="*/ 1689783 h 2020169"/>
                <a:gd name="connsiteX75" fmla="*/ 837644 w 4004672"/>
                <a:gd name="connsiteY75" fmla="*/ 1666423 h 2020169"/>
                <a:gd name="connsiteX76" fmla="*/ 827633 w 4004672"/>
                <a:gd name="connsiteY76" fmla="*/ 1646399 h 2020169"/>
                <a:gd name="connsiteX77" fmla="*/ 810946 w 4004672"/>
                <a:gd name="connsiteY77" fmla="*/ 1633050 h 2020169"/>
                <a:gd name="connsiteX78" fmla="*/ 810946 w 4004672"/>
                <a:gd name="connsiteY78" fmla="*/ 1606353 h 2020169"/>
                <a:gd name="connsiteX79" fmla="*/ 810946 w 4004672"/>
                <a:gd name="connsiteY79" fmla="*/ 1593004 h 2020169"/>
                <a:gd name="connsiteX80" fmla="*/ 830970 w 4004672"/>
                <a:gd name="connsiteY80" fmla="*/ 1589666 h 2020169"/>
                <a:gd name="connsiteX81" fmla="*/ 840981 w 4004672"/>
                <a:gd name="connsiteY81" fmla="*/ 1586329 h 2020169"/>
                <a:gd name="connsiteX82" fmla="*/ 820958 w 4004672"/>
                <a:gd name="connsiteY82" fmla="*/ 1549620 h 2020169"/>
                <a:gd name="connsiteX83" fmla="*/ 854330 w 4004672"/>
                <a:gd name="connsiteY83" fmla="*/ 1542945 h 2020169"/>
                <a:gd name="connsiteX84" fmla="*/ 891040 w 4004672"/>
                <a:gd name="connsiteY84" fmla="*/ 1549620 h 2020169"/>
                <a:gd name="connsiteX85" fmla="*/ 964459 w 4004672"/>
                <a:gd name="connsiteY85" fmla="*/ 1506236 h 2020169"/>
                <a:gd name="connsiteX86" fmla="*/ 1001168 w 4004672"/>
                <a:gd name="connsiteY86" fmla="*/ 1506236 h 2020169"/>
                <a:gd name="connsiteX87" fmla="*/ 1027866 w 4004672"/>
                <a:gd name="connsiteY87" fmla="*/ 1482875 h 2020169"/>
                <a:gd name="connsiteX88" fmla="*/ 1047890 w 4004672"/>
                <a:gd name="connsiteY88" fmla="*/ 1492887 h 2020169"/>
                <a:gd name="connsiteX89" fmla="*/ 1067913 w 4004672"/>
                <a:gd name="connsiteY89" fmla="*/ 1502898 h 2020169"/>
                <a:gd name="connsiteX90" fmla="*/ 1087936 w 4004672"/>
                <a:gd name="connsiteY90" fmla="*/ 1529596 h 2020169"/>
                <a:gd name="connsiteX91" fmla="*/ 1074587 w 4004672"/>
                <a:gd name="connsiteY91" fmla="*/ 1542945 h 2020169"/>
                <a:gd name="connsiteX92" fmla="*/ 1104622 w 4004672"/>
                <a:gd name="connsiteY92" fmla="*/ 1542945 h 2020169"/>
                <a:gd name="connsiteX93" fmla="*/ 1107960 w 4004672"/>
                <a:gd name="connsiteY93" fmla="*/ 1559631 h 2020169"/>
                <a:gd name="connsiteX94" fmla="*/ 1121309 w 4004672"/>
                <a:gd name="connsiteY94" fmla="*/ 1542945 h 2020169"/>
                <a:gd name="connsiteX95" fmla="*/ 1134657 w 4004672"/>
                <a:gd name="connsiteY95" fmla="*/ 1556294 h 2020169"/>
                <a:gd name="connsiteX96" fmla="*/ 1134657 w 4004672"/>
                <a:gd name="connsiteY96" fmla="*/ 1576317 h 2020169"/>
                <a:gd name="connsiteX97" fmla="*/ 1148006 w 4004672"/>
                <a:gd name="connsiteY97" fmla="*/ 1572980 h 2020169"/>
                <a:gd name="connsiteX98" fmla="*/ 1208076 w 4004672"/>
                <a:gd name="connsiteY98" fmla="*/ 1526259 h 2020169"/>
                <a:gd name="connsiteX99" fmla="*/ 1211414 w 4004672"/>
                <a:gd name="connsiteY99" fmla="*/ 1546282 h 2020169"/>
                <a:gd name="connsiteX100" fmla="*/ 1244786 w 4004672"/>
                <a:gd name="connsiteY100" fmla="*/ 1566306 h 2020169"/>
                <a:gd name="connsiteX101" fmla="*/ 1264809 w 4004672"/>
                <a:gd name="connsiteY101" fmla="*/ 1596341 h 2020169"/>
                <a:gd name="connsiteX102" fmla="*/ 1298181 w 4004672"/>
                <a:gd name="connsiteY102" fmla="*/ 1703132 h 2020169"/>
                <a:gd name="connsiteX103" fmla="*/ 1308193 w 4004672"/>
                <a:gd name="connsiteY103" fmla="*/ 1659748 h 2020169"/>
                <a:gd name="connsiteX104" fmla="*/ 1344903 w 4004672"/>
                <a:gd name="connsiteY104" fmla="*/ 1679771 h 2020169"/>
                <a:gd name="connsiteX105" fmla="*/ 1388287 w 4004672"/>
                <a:gd name="connsiteY105" fmla="*/ 1679771 h 2020169"/>
                <a:gd name="connsiteX106" fmla="*/ 1394961 w 4004672"/>
                <a:gd name="connsiteY106" fmla="*/ 1703132 h 2020169"/>
                <a:gd name="connsiteX107" fmla="*/ 1435008 w 4004672"/>
                <a:gd name="connsiteY107" fmla="*/ 1726493 h 2020169"/>
                <a:gd name="connsiteX108" fmla="*/ 1465043 w 4004672"/>
                <a:gd name="connsiteY108" fmla="*/ 1726493 h 2020169"/>
                <a:gd name="connsiteX109" fmla="*/ 1491741 w 4004672"/>
                <a:gd name="connsiteY109" fmla="*/ 1739842 h 2020169"/>
                <a:gd name="connsiteX110" fmla="*/ 1535125 w 4004672"/>
                <a:gd name="connsiteY110" fmla="*/ 1696458 h 2020169"/>
                <a:gd name="connsiteX111" fmla="*/ 1571834 w 4004672"/>
                <a:gd name="connsiteY111" fmla="*/ 1676434 h 2020169"/>
                <a:gd name="connsiteX112" fmla="*/ 1608544 w 4004672"/>
                <a:gd name="connsiteY112" fmla="*/ 1679771 h 2020169"/>
                <a:gd name="connsiteX113" fmla="*/ 1655265 w 4004672"/>
                <a:gd name="connsiteY113" fmla="*/ 1693120 h 2020169"/>
                <a:gd name="connsiteX114" fmla="*/ 1681963 w 4004672"/>
                <a:gd name="connsiteY114" fmla="*/ 1709807 h 2020169"/>
                <a:gd name="connsiteX115" fmla="*/ 1735358 w 4004672"/>
                <a:gd name="connsiteY115" fmla="*/ 1703132 h 2020169"/>
                <a:gd name="connsiteX116" fmla="*/ 1745370 w 4004672"/>
                <a:gd name="connsiteY116" fmla="*/ 1683109 h 2020169"/>
                <a:gd name="connsiteX117" fmla="*/ 1738695 w 4004672"/>
                <a:gd name="connsiteY117" fmla="*/ 1663085 h 2020169"/>
                <a:gd name="connsiteX118" fmla="*/ 1765393 w 4004672"/>
                <a:gd name="connsiteY118" fmla="*/ 1636388 h 2020169"/>
                <a:gd name="connsiteX119" fmla="*/ 1778742 w 4004672"/>
                <a:gd name="connsiteY119" fmla="*/ 1633050 h 2020169"/>
                <a:gd name="connsiteX120" fmla="*/ 1812114 w 4004672"/>
                <a:gd name="connsiteY120" fmla="*/ 1649736 h 2020169"/>
                <a:gd name="connsiteX121" fmla="*/ 1852161 w 4004672"/>
                <a:gd name="connsiteY121" fmla="*/ 1663085 h 2020169"/>
                <a:gd name="connsiteX122" fmla="*/ 1858836 w 4004672"/>
                <a:gd name="connsiteY122" fmla="*/ 1689783 h 2020169"/>
                <a:gd name="connsiteX123" fmla="*/ 1872184 w 4004672"/>
                <a:gd name="connsiteY123" fmla="*/ 1696458 h 2020169"/>
                <a:gd name="connsiteX124" fmla="*/ 1902219 w 4004672"/>
                <a:gd name="connsiteY124" fmla="*/ 1699795 h 2020169"/>
                <a:gd name="connsiteX125" fmla="*/ 1932254 w 4004672"/>
                <a:gd name="connsiteY125" fmla="*/ 1683109 h 2020169"/>
                <a:gd name="connsiteX126" fmla="*/ 1962290 w 4004672"/>
                <a:gd name="connsiteY126" fmla="*/ 1696458 h 2020169"/>
                <a:gd name="connsiteX127" fmla="*/ 1985650 w 4004672"/>
                <a:gd name="connsiteY127" fmla="*/ 1709807 h 2020169"/>
                <a:gd name="connsiteX128" fmla="*/ 1995662 w 4004672"/>
                <a:gd name="connsiteY128" fmla="*/ 1719818 h 2020169"/>
                <a:gd name="connsiteX129" fmla="*/ 2032371 w 4004672"/>
                <a:gd name="connsiteY129" fmla="*/ 1739842 h 2020169"/>
                <a:gd name="connsiteX130" fmla="*/ 2069081 w 4004672"/>
                <a:gd name="connsiteY130" fmla="*/ 1736504 h 2020169"/>
                <a:gd name="connsiteX131" fmla="*/ 2142500 w 4004672"/>
                <a:gd name="connsiteY131" fmla="*/ 1693120 h 2020169"/>
                <a:gd name="connsiteX132" fmla="*/ 2195895 w 4004672"/>
                <a:gd name="connsiteY132" fmla="*/ 1706469 h 2020169"/>
                <a:gd name="connsiteX133" fmla="*/ 2225930 w 4004672"/>
                <a:gd name="connsiteY133" fmla="*/ 1716481 h 2020169"/>
                <a:gd name="connsiteX134" fmla="*/ 2259303 w 4004672"/>
                <a:gd name="connsiteY134" fmla="*/ 1703132 h 2020169"/>
                <a:gd name="connsiteX135" fmla="*/ 2262640 w 4004672"/>
                <a:gd name="connsiteY135" fmla="*/ 1676434 h 2020169"/>
                <a:gd name="connsiteX136" fmla="*/ 2282663 w 4004672"/>
                <a:gd name="connsiteY136" fmla="*/ 1646399 h 2020169"/>
                <a:gd name="connsiteX137" fmla="*/ 2299349 w 4004672"/>
                <a:gd name="connsiteY137" fmla="*/ 1593004 h 2020169"/>
                <a:gd name="connsiteX138" fmla="*/ 2282663 w 4004672"/>
                <a:gd name="connsiteY138" fmla="*/ 1596341 h 2020169"/>
                <a:gd name="connsiteX139" fmla="*/ 2312698 w 4004672"/>
                <a:gd name="connsiteY139" fmla="*/ 1569643 h 2020169"/>
                <a:gd name="connsiteX140" fmla="*/ 2339396 w 4004672"/>
                <a:gd name="connsiteY140" fmla="*/ 1566306 h 2020169"/>
                <a:gd name="connsiteX141" fmla="*/ 2396129 w 4004672"/>
                <a:gd name="connsiteY141" fmla="*/ 1576317 h 2020169"/>
                <a:gd name="connsiteX142" fmla="*/ 2436176 w 4004672"/>
                <a:gd name="connsiteY142" fmla="*/ 1603015 h 2020169"/>
                <a:gd name="connsiteX143" fmla="*/ 2462873 w 4004672"/>
                <a:gd name="connsiteY143" fmla="*/ 1633050 h 2020169"/>
                <a:gd name="connsiteX144" fmla="*/ 2469548 w 4004672"/>
                <a:gd name="connsiteY144" fmla="*/ 1669760 h 2020169"/>
                <a:gd name="connsiteX145" fmla="*/ 2476222 w 4004672"/>
                <a:gd name="connsiteY145" fmla="*/ 1709807 h 2020169"/>
                <a:gd name="connsiteX146" fmla="*/ 2486234 w 4004672"/>
                <a:gd name="connsiteY146" fmla="*/ 1729830 h 2020169"/>
                <a:gd name="connsiteX147" fmla="*/ 2529618 w 4004672"/>
                <a:gd name="connsiteY147" fmla="*/ 1743179 h 2020169"/>
                <a:gd name="connsiteX148" fmla="*/ 2549641 w 4004672"/>
                <a:gd name="connsiteY148" fmla="*/ 1763202 h 2020169"/>
                <a:gd name="connsiteX149" fmla="*/ 2562990 w 4004672"/>
                <a:gd name="connsiteY149" fmla="*/ 1796574 h 2020169"/>
                <a:gd name="connsiteX150" fmla="*/ 2586351 w 4004672"/>
                <a:gd name="connsiteY150" fmla="*/ 1789900 h 2020169"/>
                <a:gd name="connsiteX151" fmla="*/ 2606374 w 4004672"/>
                <a:gd name="connsiteY151" fmla="*/ 1779888 h 2020169"/>
                <a:gd name="connsiteX152" fmla="*/ 2639746 w 4004672"/>
                <a:gd name="connsiteY152" fmla="*/ 1763202 h 2020169"/>
                <a:gd name="connsiteX153" fmla="*/ 2643084 w 4004672"/>
                <a:gd name="connsiteY153" fmla="*/ 1779888 h 2020169"/>
                <a:gd name="connsiteX154" fmla="*/ 2626398 w 4004672"/>
                <a:gd name="connsiteY154" fmla="*/ 1809923 h 2020169"/>
                <a:gd name="connsiteX155" fmla="*/ 2616386 w 4004672"/>
                <a:gd name="connsiteY155" fmla="*/ 1846633 h 2020169"/>
                <a:gd name="connsiteX156" fmla="*/ 2603037 w 4004672"/>
                <a:gd name="connsiteY156" fmla="*/ 1900028 h 2020169"/>
                <a:gd name="connsiteX157" fmla="*/ 2579676 w 4004672"/>
                <a:gd name="connsiteY157" fmla="*/ 1873331 h 2020169"/>
                <a:gd name="connsiteX158" fmla="*/ 2552979 w 4004672"/>
                <a:gd name="connsiteY158" fmla="*/ 1896691 h 2020169"/>
                <a:gd name="connsiteX159" fmla="*/ 2559653 w 4004672"/>
                <a:gd name="connsiteY159" fmla="*/ 1923389 h 2020169"/>
                <a:gd name="connsiteX160" fmla="*/ 2559653 w 4004672"/>
                <a:gd name="connsiteY160" fmla="*/ 1960098 h 2020169"/>
                <a:gd name="connsiteX161" fmla="*/ 2549641 w 4004672"/>
                <a:gd name="connsiteY161" fmla="*/ 1980122 h 2020169"/>
                <a:gd name="connsiteX162" fmla="*/ 2589688 w 4004672"/>
                <a:gd name="connsiteY162" fmla="*/ 1960098 h 2020169"/>
                <a:gd name="connsiteX163" fmla="*/ 2626398 w 4004672"/>
                <a:gd name="connsiteY163" fmla="*/ 1970110 h 2020169"/>
                <a:gd name="connsiteX164" fmla="*/ 2653095 w 4004672"/>
                <a:gd name="connsiteY164" fmla="*/ 1946750 h 2020169"/>
                <a:gd name="connsiteX165" fmla="*/ 2683130 w 4004672"/>
                <a:gd name="connsiteY165" fmla="*/ 1893354 h 2020169"/>
                <a:gd name="connsiteX166" fmla="*/ 2753212 w 4004672"/>
                <a:gd name="connsiteY166" fmla="*/ 1806586 h 2020169"/>
                <a:gd name="connsiteX167" fmla="*/ 2783247 w 4004672"/>
                <a:gd name="connsiteY167" fmla="*/ 1736504 h 2020169"/>
                <a:gd name="connsiteX168" fmla="*/ 2803271 w 4004672"/>
                <a:gd name="connsiteY168" fmla="*/ 1633050 h 2020169"/>
                <a:gd name="connsiteX169" fmla="*/ 2793259 w 4004672"/>
                <a:gd name="connsiteY169" fmla="*/ 1582992 h 2020169"/>
                <a:gd name="connsiteX170" fmla="*/ 2769898 w 4004672"/>
                <a:gd name="connsiteY170" fmla="*/ 1549620 h 2020169"/>
                <a:gd name="connsiteX171" fmla="*/ 2726514 w 4004672"/>
                <a:gd name="connsiteY171" fmla="*/ 1549620 h 2020169"/>
                <a:gd name="connsiteX172" fmla="*/ 2699817 w 4004672"/>
                <a:gd name="connsiteY172" fmla="*/ 1549620 h 2020169"/>
                <a:gd name="connsiteX173" fmla="*/ 2683130 w 4004672"/>
                <a:gd name="connsiteY173" fmla="*/ 1529596 h 2020169"/>
                <a:gd name="connsiteX174" fmla="*/ 2669781 w 4004672"/>
                <a:gd name="connsiteY174" fmla="*/ 1509573 h 2020169"/>
                <a:gd name="connsiteX175" fmla="*/ 2763224 w 4004672"/>
                <a:gd name="connsiteY175" fmla="*/ 1392770 h 2020169"/>
                <a:gd name="connsiteX176" fmla="*/ 2846654 w 4004672"/>
                <a:gd name="connsiteY176" fmla="*/ 1326026 h 2020169"/>
                <a:gd name="connsiteX177" fmla="*/ 2890038 w 4004672"/>
                <a:gd name="connsiteY177" fmla="*/ 1302665 h 2020169"/>
                <a:gd name="connsiteX178" fmla="*/ 2933422 w 4004672"/>
                <a:gd name="connsiteY178" fmla="*/ 1322688 h 2020169"/>
                <a:gd name="connsiteX179" fmla="*/ 2950109 w 4004672"/>
                <a:gd name="connsiteY179" fmla="*/ 1306002 h 2020169"/>
                <a:gd name="connsiteX180" fmla="*/ 2993492 w 4004672"/>
                <a:gd name="connsiteY180" fmla="*/ 1322688 h 2020169"/>
                <a:gd name="connsiteX181" fmla="*/ 3006841 w 4004672"/>
                <a:gd name="connsiteY181" fmla="*/ 1289316 h 2020169"/>
                <a:gd name="connsiteX182" fmla="*/ 3053563 w 4004672"/>
                <a:gd name="connsiteY182" fmla="*/ 1299328 h 2020169"/>
                <a:gd name="connsiteX183" fmla="*/ 3070249 w 4004672"/>
                <a:gd name="connsiteY183" fmla="*/ 1316014 h 2020169"/>
                <a:gd name="connsiteX184" fmla="*/ 3060237 w 4004672"/>
                <a:gd name="connsiteY184" fmla="*/ 1336037 h 2020169"/>
                <a:gd name="connsiteX185" fmla="*/ 3123644 w 4004672"/>
                <a:gd name="connsiteY185" fmla="*/ 1319351 h 2020169"/>
                <a:gd name="connsiteX186" fmla="*/ 3140330 w 4004672"/>
                <a:gd name="connsiteY186" fmla="*/ 1306002 h 2020169"/>
                <a:gd name="connsiteX187" fmla="*/ 3123644 w 4004672"/>
                <a:gd name="connsiteY187" fmla="*/ 1292653 h 2020169"/>
                <a:gd name="connsiteX188" fmla="*/ 3143668 w 4004672"/>
                <a:gd name="connsiteY188" fmla="*/ 1252607 h 2020169"/>
                <a:gd name="connsiteX189" fmla="*/ 3190389 w 4004672"/>
                <a:gd name="connsiteY189" fmla="*/ 1182525 h 2020169"/>
                <a:gd name="connsiteX190" fmla="*/ 3233773 w 4004672"/>
                <a:gd name="connsiteY190" fmla="*/ 1179188 h 2020169"/>
                <a:gd name="connsiteX191" fmla="*/ 3273819 w 4004672"/>
                <a:gd name="connsiteY191" fmla="*/ 1189199 h 2020169"/>
                <a:gd name="connsiteX192" fmla="*/ 3277157 w 4004672"/>
                <a:gd name="connsiteY192" fmla="*/ 1245932 h 2020169"/>
                <a:gd name="connsiteX193" fmla="*/ 3320541 w 4004672"/>
                <a:gd name="connsiteY193" fmla="*/ 1202548 h 2020169"/>
                <a:gd name="connsiteX194" fmla="*/ 3343901 w 4004672"/>
                <a:gd name="connsiteY194" fmla="*/ 1185862 h 2020169"/>
                <a:gd name="connsiteX195" fmla="*/ 3350576 w 4004672"/>
                <a:gd name="connsiteY195" fmla="*/ 1152490 h 2020169"/>
                <a:gd name="connsiteX196" fmla="*/ 3377273 w 4004672"/>
                <a:gd name="connsiteY196" fmla="*/ 1135804 h 2020169"/>
                <a:gd name="connsiteX197" fmla="*/ 3407309 w 4004672"/>
                <a:gd name="connsiteY197" fmla="*/ 1145815 h 2020169"/>
                <a:gd name="connsiteX198" fmla="*/ 3373936 w 4004672"/>
                <a:gd name="connsiteY198" fmla="*/ 1175850 h 2020169"/>
                <a:gd name="connsiteX199" fmla="*/ 3360587 w 4004672"/>
                <a:gd name="connsiteY199" fmla="*/ 1225909 h 2020169"/>
                <a:gd name="connsiteX200" fmla="*/ 3323878 w 4004672"/>
                <a:gd name="connsiteY200" fmla="*/ 1265955 h 2020169"/>
                <a:gd name="connsiteX201" fmla="*/ 3210412 w 4004672"/>
                <a:gd name="connsiteY201" fmla="*/ 1362735 h 2020169"/>
                <a:gd name="connsiteX202" fmla="*/ 3163691 w 4004672"/>
                <a:gd name="connsiteY202" fmla="*/ 1432817 h 2020169"/>
                <a:gd name="connsiteX203" fmla="*/ 3160354 w 4004672"/>
                <a:gd name="connsiteY203" fmla="*/ 1506236 h 2020169"/>
                <a:gd name="connsiteX204" fmla="*/ 3170365 w 4004672"/>
                <a:gd name="connsiteY204" fmla="*/ 1596341 h 2020169"/>
                <a:gd name="connsiteX205" fmla="*/ 3190389 w 4004672"/>
                <a:gd name="connsiteY205" fmla="*/ 1659748 h 2020169"/>
                <a:gd name="connsiteX206" fmla="*/ 3217087 w 4004672"/>
                <a:gd name="connsiteY206" fmla="*/ 1649736 h 2020169"/>
                <a:gd name="connsiteX207" fmla="*/ 3240447 w 4004672"/>
                <a:gd name="connsiteY207" fmla="*/ 1582992 h 2020169"/>
                <a:gd name="connsiteX208" fmla="*/ 3270482 w 4004672"/>
                <a:gd name="connsiteY208" fmla="*/ 1579655 h 2020169"/>
                <a:gd name="connsiteX209" fmla="*/ 3287168 w 4004672"/>
                <a:gd name="connsiteY209" fmla="*/ 1519585 h 2020169"/>
                <a:gd name="connsiteX210" fmla="*/ 3313866 w 4004672"/>
                <a:gd name="connsiteY210" fmla="*/ 1509573 h 2020169"/>
                <a:gd name="connsiteX211" fmla="*/ 3313866 w 4004672"/>
                <a:gd name="connsiteY211" fmla="*/ 1479538 h 2020169"/>
                <a:gd name="connsiteX212" fmla="*/ 3337227 w 4004672"/>
                <a:gd name="connsiteY212" fmla="*/ 1442828 h 2020169"/>
                <a:gd name="connsiteX213" fmla="*/ 3330552 w 4004672"/>
                <a:gd name="connsiteY213" fmla="*/ 1399444 h 2020169"/>
                <a:gd name="connsiteX214" fmla="*/ 3333890 w 4004672"/>
                <a:gd name="connsiteY214" fmla="*/ 1369409 h 2020169"/>
                <a:gd name="connsiteX215" fmla="*/ 3323878 w 4004672"/>
                <a:gd name="connsiteY215" fmla="*/ 1359398 h 2020169"/>
                <a:gd name="connsiteX216" fmla="*/ 3363925 w 4004672"/>
                <a:gd name="connsiteY216" fmla="*/ 1272630 h 2020169"/>
                <a:gd name="connsiteX217" fmla="*/ 3383948 w 4004672"/>
                <a:gd name="connsiteY217" fmla="*/ 1282642 h 2020169"/>
                <a:gd name="connsiteX218" fmla="*/ 3410646 w 4004672"/>
                <a:gd name="connsiteY218" fmla="*/ 1255944 h 2020169"/>
                <a:gd name="connsiteX219" fmla="*/ 3420657 w 4004672"/>
                <a:gd name="connsiteY219" fmla="*/ 1282642 h 2020169"/>
                <a:gd name="connsiteX220" fmla="*/ 3447355 w 4004672"/>
                <a:gd name="connsiteY220" fmla="*/ 1265955 h 2020169"/>
                <a:gd name="connsiteX221" fmla="*/ 3477390 w 4004672"/>
                <a:gd name="connsiteY221" fmla="*/ 1255944 h 2020169"/>
                <a:gd name="connsiteX222" fmla="*/ 3514100 w 4004672"/>
                <a:gd name="connsiteY222" fmla="*/ 1282642 h 2020169"/>
                <a:gd name="connsiteX223" fmla="*/ 3574170 w 4004672"/>
                <a:gd name="connsiteY223" fmla="*/ 1215897 h 2020169"/>
                <a:gd name="connsiteX224" fmla="*/ 3637577 w 4004672"/>
                <a:gd name="connsiteY224" fmla="*/ 1169176 h 2020169"/>
                <a:gd name="connsiteX225" fmla="*/ 3690973 w 4004672"/>
                <a:gd name="connsiteY225" fmla="*/ 1132466 h 2020169"/>
                <a:gd name="connsiteX226" fmla="*/ 3741031 w 4004672"/>
                <a:gd name="connsiteY226" fmla="*/ 1159164 h 2020169"/>
                <a:gd name="connsiteX227" fmla="*/ 3751043 w 4004672"/>
                <a:gd name="connsiteY227" fmla="*/ 1132466 h 2020169"/>
                <a:gd name="connsiteX228" fmla="*/ 3727682 w 4004672"/>
                <a:gd name="connsiteY228" fmla="*/ 1065722 h 2020169"/>
                <a:gd name="connsiteX229" fmla="*/ 3700984 w 4004672"/>
                <a:gd name="connsiteY229" fmla="*/ 1049036 h 2020169"/>
                <a:gd name="connsiteX230" fmla="*/ 3697647 w 4004672"/>
                <a:gd name="connsiteY230" fmla="*/ 1019001 h 2020169"/>
                <a:gd name="connsiteX231" fmla="*/ 3751043 w 4004672"/>
                <a:gd name="connsiteY231" fmla="*/ 1025675 h 2020169"/>
                <a:gd name="connsiteX232" fmla="*/ 3774403 w 4004672"/>
                <a:gd name="connsiteY232" fmla="*/ 982291 h 2020169"/>
                <a:gd name="connsiteX233" fmla="*/ 3767729 w 4004672"/>
                <a:gd name="connsiteY233" fmla="*/ 955593 h 2020169"/>
                <a:gd name="connsiteX234" fmla="*/ 3794427 w 4004672"/>
                <a:gd name="connsiteY234" fmla="*/ 922221 h 2020169"/>
                <a:gd name="connsiteX235" fmla="*/ 3804438 w 4004672"/>
                <a:gd name="connsiteY235" fmla="*/ 965605 h 2020169"/>
                <a:gd name="connsiteX236" fmla="*/ 3827799 w 4004672"/>
                <a:gd name="connsiteY236" fmla="*/ 982291 h 2020169"/>
                <a:gd name="connsiteX237" fmla="*/ 3874520 w 4004672"/>
                <a:gd name="connsiteY237" fmla="*/ 1002315 h 2020169"/>
                <a:gd name="connsiteX238" fmla="*/ 3894544 w 4004672"/>
                <a:gd name="connsiteY238" fmla="*/ 1029012 h 2020169"/>
                <a:gd name="connsiteX239" fmla="*/ 3941265 w 4004672"/>
                <a:gd name="connsiteY239" fmla="*/ 1052373 h 2020169"/>
                <a:gd name="connsiteX240" fmla="*/ 3947939 w 4004672"/>
                <a:gd name="connsiteY240" fmla="*/ 1039024 h 2020169"/>
                <a:gd name="connsiteX241" fmla="*/ 3957951 w 4004672"/>
                <a:gd name="connsiteY241" fmla="*/ 975617 h 2020169"/>
                <a:gd name="connsiteX242" fmla="*/ 4004672 w 4004672"/>
                <a:gd name="connsiteY242" fmla="*/ 968942 h 2020169"/>
                <a:gd name="connsiteX243" fmla="*/ 1885882 w 4004672"/>
                <a:gd name="connsiteY243" fmla="*/ 1014710 h 2020169"/>
                <a:gd name="connsiteX244" fmla="*/ 3967963 w 4004672"/>
                <a:gd name="connsiteY244" fmla="*/ 898861 h 2020169"/>
                <a:gd name="connsiteX245" fmla="*/ 3921241 w 4004672"/>
                <a:gd name="connsiteY245" fmla="*/ 882174 h 2020169"/>
                <a:gd name="connsiteX246" fmla="*/ 3907892 w 4004672"/>
                <a:gd name="connsiteY246" fmla="*/ 885512 h 2020169"/>
                <a:gd name="connsiteX247" fmla="*/ 3907892 w 4004672"/>
                <a:gd name="connsiteY247" fmla="*/ 918884 h 2020169"/>
                <a:gd name="connsiteX248" fmla="*/ 3887869 w 4004672"/>
                <a:gd name="connsiteY248" fmla="*/ 912209 h 2020169"/>
                <a:gd name="connsiteX249" fmla="*/ 3874520 w 4004672"/>
                <a:gd name="connsiteY249" fmla="*/ 858814 h 2020169"/>
                <a:gd name="connsiteX250" fmla="*/ 3817787 w 4004672"/>
                <a:gd name="connsiteY250" fmla="*/ 795407 h 2020169"/>
                <a:gd name="connsiteX251" fmla="*/ 3717671 w 4004672"/>
                <a:gd name="connsiteY251" fmla="*/ 718650 h 2020169"/>
                <a:gd name="connsiteX252" fmla="*/ 3664275 w 4004672"/>
                <a:gd name="connsiteY252" fmla="*/ 698627 h 2020169"/>
                <a:gd name="connsiteX253" fmla="*/ 3584181 w 4004672"/>
                <a:gd name="connsiteY253" fmla="*/ 691953 h 2020169"/>
                <a:gd name="connsiteX254" fmla="*/ 3520774 w 4004672"/>
                <a:gd name="connsiteY254" fmla="*/ 675266 h 2020169"/>
                <a:gd name="connsiteX255" fmla="*/ 3530786 w 4004672"/>
                <a:gd name="connsiteY255" fmla="*/ 715313 h 2020169"/>
                <a:gd name="connsiteX256" fmla="*/ 3537460 w 4004672"/>
                <a:gd name="connsiteY256" fmla="*/ 742011 h 2020169"/>
                <a:gd name="connsiteX257" fmla="*/ 3507425 w 4004672"/>
                <a:gd name="connsiteY257" fmla="*/ 765371 h 2020169"/>
                <a:gd name="connsiteX258" fmla="*/ 3477390 w 4004672"/>
                <a:gd name="connsiteY258" fmla="*/ 738674 h 2020169"/>
                <a:gd name="connsiteX259" fmla="*/ 3477390 w 4004672"/>
                <a:gd name="connsiteY259" fmla="*/ 718650 h 2020169"/>
                <a:gd name="connsiteX260" fmla="*/ 3504088 w 4004672"/>
                <a:gd name="connsiteY260" fmla="*/ 698627 h 2020169"/>
                <a:gd name="connsiteX261" fmla="*/ 3467379 w 4004672"/>
                <a:gd name="connsiteY261" fmla="*/ 685278 h 2020169"/>
                <a:gd name="connsiteX262" fmla="*/ 3450692 w 4004672"/>
                <a:gd name="connsiteY262" fmla="*/ 711976 h 2020169"/>
                <a:gd name="connsiteX263" fmla="*/ 3440681 w 4004672"/>
                <a:gd name="connsiteY263" fmla="*/ 725325 h 2020169"/>
                <a:gd name="connsiteX264" fmla="*/ 3357250 w 4004672"/>
                <a:gd name="connsiteY264" fmla="*/ 711976 h 2020169"/>
                <a:gd name="connsiteX265" fmla="*/ 3297180 w 4004672"/>
                <a:gd name="connsiteY265" fmla="*/ 718650 h 2020169"/>
                <a:gd name="connsiteX266" fmla="*/ 3267145 w 4004672"/>
                <a:gd name="connsiteY266" fmla="*/ 695290 h 2020169"/>
                <a:gd name="connsiteX267" fmla="*/ 3267145 w 4004672"/>
                <a:gd name="connsiteY267" fmla="*/ 658580 h 2020169"/>
                <a:gd name="connsiteX268" fmla="*/ 3203738 w 4004672"/>
                <a:gd name="connsiteY268" fmla="*/ 601847 h 2020169"/>
                <a:gd name="connsiteX269" fmla="*/ 3076923 w 4004672"/>
                <a:gd name="connsiteY269" fmla="*/ 608522 h 2020169"/>
                <a:gd name="connsiteX270" fmla="*/ 3043551 w 4004672"/>
                <a:gd name="connsiteY270" fmla="*/ 585161 h 2020169"/>
                <a:gd name="connsiteX271" fmla="*/ 3000167 w 4004672"/>
                <a:gd name="connsiteY271" fmla="*/ 538440 h 2020169"/>
                <a:gd name="connsiteX272" fmla="*/ 3013516 w 4004672"/>
                <a:gd name="connsiteY272" fmla="*/ 531766 h 2020169"/>
                <a:gd name="connsiteX273" fmla="*/ 3000167 w 4004672"/>
                <a:gd name="connsiteY273" fmla="*/ 511742 h 2020169"/>
                <a:gd name="connsiteX274" fmla="*/ 2970132 w 4004672"/>
                <a:gd name="connsiteY274" fmla="*/ 508405 h 2020169"/>
                <a:gd name="connsiteX275" fmla="*/ 2920073 w 4004672"/>
                <a:gd name="connsiteY275" fmla="*/ 555126 h 2020169"/>
                <a:gd name="connsiteX276" fmla="*/ 2920073 w 4004672"/>
                <a:gd name="connsiteY276" fmla="*/ 555126 h 2020169"/>
                <a:gd name="connsiteX277" fmla="*/ 2916736 w 4004672"/>
                <a:gd name="connsiteY277" fmla="*/ 505068 h 2020169"/>
                <a:gd name="connsiteX278" fmla="*/ 2936760 w 4004672"/>
                <a:gd name="connsiteY278" fmla="*/ 501731 h 2020169"/>
                <a:gd name="connsiteX279" fmla="*/ 2866678 w 4004672"/>
                <a:gd name="connsiteY279" fmla="*/ 471696 h 2020169"/>
                <a:gd name="connsiteX280" fmla="*/ 2813282 w 4004672"/>
                <a:gd name="connsiteY280" fmla="*/ 468358 h 2020169"/>
                <a:gd name="connsiteX281" fmla="*/ 2793259 w 4004672"/>
                <a:gd name="connsiteY281" fmla="*/ 491719 h 2020169"/>
                <a:gd name="connsiteX282" fmla="*/ 2743200 w 4004672"/>
                <a:gd name="connsiteY282" fmla="*/ 501731 h 2020169"/>
                <a:gd name="connsiteX283" fmla="*/ 2786584 w 4004672"/>
                <a:gd name="connsiteY283" fmla="*/ 511742 h 2020169"/>
                <a:gd name="connsiteX284" fmla="*/ 2763224 w 4004672"/>
                <a:gd name="connsiteY284" fmla="*/ 531766 h 2020169"/>
                <a:gd name="connsiteX285" fmla="*/ 2769898 w 4004672"/>
                <a:gd name="connsiteY285" fmla="*/ 581824 h 2020169"/>
                <a:gd name="connsiteX286" fmla="*/ 2666444 w 4004672"/>
                <a:gd name="connsiteY286" fmla="*/ 568475 h 2020169"/>
                <a:gd name="connsiteX287" fmla="*/ 1841245 w 4004672"/>
                <a:gd name="connsiteY287" fmla="*/ 827211 h 2020169"/>
                <a:gd name="connsiteX288" fmla="*/ 1815409 w 4004672"/>
                <a:gd name="connsiteY288" fmla="*/ 809776 h 2020169"/>
                <a:gd name="connsiteX289" fmla="*/ 1808417 w 4004672"/>
                <a:gd name="connsiteY289" fmla="*/ 772613 h 2020169"/>
                <a:gd name="connsiteX290" fmla="*/ 1795500 w 4004672"/>
                <a:gd name="connsiteY290" fmla="*/ 694654 h 2020169"/>
                <a:gd name="connsiteX291" fmla="*/ 2469548 w 4004672"/>
                <a:gd name="connsiteY291" fmla="*/ 505068 h 2020169"/>
                <a:gd name="connsiteX292" fmla="*/ 2446187 w 4004672"/>
                <a:gd name="connsiteY292" fmla="*/ 521754 h 2020169"/>
                <a:gd name="connsiteX293" fmla="*/ 2442850 w 4004672"/>
                <a:gd name="connsiteY293" fmla="*/ 488382 h 2020169"/>
                <a:gd name="connsiteX294" fmla="*/ 2449525 w 4004672"/>
                <a:gd name="connsiteY294" fmla="*/ 418300 h 2020169"/>
                <a:gd name="connsiteX295" fmla="*/ 2386117 w 4004672"/>
                <a:gd name="connsiteY295" fmla="*/ 391602 h 2020169"/>
                <a:gd name="connsiteX296" fmla="*/ 2369431 w 4004672"/>
                <a:gd name="connsiteY296" fmla="*/ 431649 h 2020169"/>
                <a:gd name="connsiteX297" fmla="*/ 2379443 w 4004672"/>
                <a:gd name="connsiteY297" fmla="*/ 455009 h 2020169"/>
                <a:gd name="connsiteX298" fmla="*/ 2376106 w 4004672"/>
                <a:gd name="connsiteY298" fmla="*/ 475033 h 2020169"/>
                <a:gd name="connsiteX299" fmla="*/ 2352745 w 4004672"/>
                <a:gd name="connsiteY299" fmla="*/ 451672 h 2020169"/>
                <a:gd name="connsiteX300" fmla="*/ 2316036 w 4004672"/>
                <a:gd name="connsiteY300" fmla="*/ 458347 h 2020169"/>
                <a:gd name="connsiteX301" fmla="*/ 2272652 w 4004672"/>
                <a:gd name="connsiteY301" fmla="*/ 444998 h 2020169"/>
                <a:gd name="connsiteX302" fmla="*/ 2245954 w 4004672"/>
                <a:gd name="connsiteY302" fmla="*/ 404951 h 2020169"/>
                <a:gd name="connsiteX303" fmla="*/ 2209244 w 4004672"/>
                <a:gd name="connsiteY303" fmla="*/ 401614 h 2020169"/>
                <a:gd name="connsiteX304" fmla="*/ 2159186 w 4004672"/>
                <a:gd name="connsiteY304" fmla="*/ 391602 h 2020169"/>
                <a:gd name="connsiteX305" fmla="*/ 2132488 w 4004672"/>
                <a:gd name="connsiteY305" fmla="*/ 408288 h 2020169"/>
                <a:gd name="connsiteX306" fmla="*/ 2115802 w 4004672"/>
                <a:gd name="connsiteY306" fmla="*/ 421637 h 2020169"/>
                <a:gd name="connsiteX307" fmla="*/ 2115802 w 4004672"/>
                <a:gd name="connsiteY307" fmla="*/ 391602 h 2020169"/>
                <a:gd name="connsiteX308" fmla="*/ 2082430 w 4004672"/>
                <a:gd name="connsiteY308" fmla="*/ 388265 h 2020169"/>
                <a:gd name="connsiteX309" fmla="*/ 2045720 w 4004672"/>
                <a:gd name="connsiteY309" fmla="*/ 361567 h 2020169"/>
                <a:gd name="connsiteX310" fmla="*/ 2025697 w 4004672"/>
                <a:gd name="connsiteY310" fmla="*/ 391602 h 2020169"/>
                <a:gd name="connsiteX311" fmla="*/ 2055732 w 4004672"/>
                <a:gd name="connsiteY311" fmla="*/ 388265 h 2020169"/>
                <a:gd name="connsiteX312" fmla="*/ 2045720 w 4004672"/>
                <a:gd name="connsiteY312" fmla="*/ 414963 h 2020169"/>
                <a:gd name="connsiteX313" fmla="*/ 1988987 w 4004672"/>
                <a:gd name="connsiteY313" fmla="*/ 434986 h 2020169"/>
                <a:gd name="connsiteX314" fmla="*/ 1935592 w 4004672"/>
                <a:gd name="connsiteY314" fmla="*/ 444998 h 2020169"/>
                <a:gd name="connsiteX315" fmla="*/ 1995662 w 4004672"/>
                <a:gd name="connsiteY315" fmla="*/ 388265 h 2020169"/>
                <a:gd name="connsiteX316" fmla="*/ 2055732 w 4004672"/>
                <a:gd name="connsiteY316" fmla="*/ 318183 h 2020169"/>
                <a:gd name="connsiteX317" fmla="*/ 2055732 w 4004672"/>
                <a:gd name="connsiteY317" fmla="*/ 318183 h 2020169"/>
                <a:gd name="connsiteX318" fmla="*/ 2129860 w 4004672"/>
                <a:gd name="connsiteY318" fmla="*/ 248603 h 2020169"/>
                <a:gd name="connsiteX319" fmla="*/ 2127003 w 4004672"/>
                <a:gd name="connsiteY319" fmla="*/ 174309 h 2020169"/>
                <a:gd name="connsiteX320" fmla="*/ 2092713 w 4004672"/>
                <a:gd name="connsiteY320" fmla="*/ 105729 h 2020169"/>
                <a:gd name="connsiteX321" fmla="*/ 2018418 w 4004672"/>
                <a:gd name="connsiteY321" fmla="*/ 105729 h 2020169"/>
                <a:gd name="connsiteX322" fmla="*/ 1952696 w 4004672"/>
                <a:gd name="connsiteY322" fmla="*/ 137160 h 2020169"/>
                <a:gd name="connsiteX323" fmla="*/ 1961267 w 4004672"/>
                <a:gd name="connsiteY323" fmla="*/ 82869 h 2020169"/>
                <a:gd name="connsiteX324" fmla="*/ 1955552 w 4004672"/>
                <a:gd name="connsiteY324" fmla="*/ 65725 h 2020169"/>
                <a:gd name="connsiteX325" fmla="*/ 1895546 w 4004672"/>
                <a:gd name="connsiteY325" fmla="*/ 60008 h 2020169"/>
                <a:gd name="connsiteX326" fmla="*/ 1926978 w 4004672"/>
                <a:gd name="connsiteY326" fmla="*/ 31434 h 2020169"/>
                <a:gd name="connsiteX327" fmla="*/ 1909833 w 4004672"/>
                <a:gd name="connsiteY327" fmla="*/ 0 h 2020169"/>
                <a:gd name="connsiteX328" fmla="*/ 1877440 w 4004672"/>
                <a:gd name="connsiteY328" fmla="*/ 3067 h 2020169"/>
                <a:gd name="connsiteX329" fmla="*/ 1835474 w 4004672"/>
                <a:gd name="connsiteY329" fmla="*/ 41195 h 2020169"/>
                <a:gd name="connsiteX330" fmla="*/ 1818788 w 4004672"/>
                <a:gd name="connsiteY330" fmla="*/ 81242 h 2020169"/>
                <a:gd name="connsiteX331" fmla="*/ 1838813 w 4004672"/>
                <a:gd name="connsiteY331" fmla="*/ 134636 h 2020169"/>
                <a:gd name="connsiteX332" fmla="*/ 1782079 w 4004672"/>
                <a:gd name="connsiteY332" fmla="*/ 121287 h 2020169"/>
                <a:gd name="connsiteX333" fmla="*/ 1768731 w 4004672"/>
                <a:gd name="connsiteY333" fmla="*/ 168009 h 2020169"/>
                <a:gd name="connsiteX334" fmla="*/ 1705322 w 4004672"/>
                <a:gd name="connsiteY334" fmla="*/ 191369 h 2020169"/>
                <a:gd name="connsiteX335" fmla="*/ 1685300 w 4004672"/>
                <a:gd name="connsiteY335" fmla="*/ 164671 h 2020169"/>
                <a:gd name="connsiteX336" fmla="*/ 1615218 w 4004672"/>
                <a:gd name="connsiteY336" fmla="*/ 168009 h 2020169"/>
                <a:gd name="connsiteX337" fmla="*/ 1638579 w 4004672"/>
                <a:gd name="connsiteY337" fmla="*/ 198044 h 2020169"/>
                <a:gd name="connsiteX338" fmla="*/ 1528449 w 4004672"/>
                <a:gd name="connsiteY338" fmla="*/ 224740 h 2020169"/>
                <a:gd name="connsiteX339" fmla="*/ 1465043 w 4004672"/>
                <a:gd name="connsiteY339" fmla="*/ 308171 h 2020169"/>
                <a:gd name="connsiteX340" fmla="*/ 1448357 w 4004672"/>
                <a:gd name="connsiteY340" fmla="*/ 334869 h 2020169"/>
                <a:gd name="connsiteX341" fmla="*/ 1481729 w 4004672"/>
                <a:gd name="connsiteY341" fmla="*/ 368242 h 2020169"/>
                <a:gd name="connsiteX342" fmla="*/ 1481729 w 4004672"/>
                <a:gd name="connsiteY342" fmla="*/ 398277 h 2020169"/>
                <a:gd name="connsiteX343" fmla="*/ 1458368 w 4004672"/>
                <a:gd name="connsiteY343" fmla="*/ 401614 h 2020169"/>
                <a:gd name="connsiteX344" fmla="*/ 1458368 w 4004672"/>
                <a:gd name="connsiteY344" fmla="*/ 381590 h 2020169"/>
                <a:gd name="connsiteX345" fmla="*/ 1418322 w 4004672"/>
                <a:gd name="connsiteY345" fmla="*/ 391602 h 2020169"/>
                <a:gd name="connsiteX346" fmla="*/ 1368263 w 4004672"/>
                <a:gd name="connsiteY346" fmla="*/ 398277 h 2020169"/>
                <a:gd name="connsiteX347" fmla="*/ 1321542 w 4004672"/>
                <a:gd name="connsiteY347" fmla="*/ 404951 h 2020169"/>
                <a:gd name="connsiteX348" fmla="*/ 1318205 w 4004672"/>
                <a:gd name="connsiteY348" fmla="*/ 491719 h 2020169"/>
                <a:gd name="connsiteX349" fmla="*/ 1358252 w 4004672"/>
                <a:gd name="connsiteY349" fmla="*/ 515080 h 2020169"/>
                <a:gd name="connsiteX350" fmla="*/ 1374938 w 4004672"/>
                <a:gd name="connsiteY350" fmla="*/ 545115 h 2020169"/>
                <a:gd name="connsiteX351" fmla="*/ 1384949 w 4004672"/>
                <a:gd name="connsiteY351" fmla="*/ 568475 h 2020169"/>
                <a:gd name="connsiteX352" fmla="*/ 1394961 w 4004672"/>
                <a:gd name="connsiteY352" fmla="*/ 618534 h 2020169"/>
                <a:gd name="connsiteX353" fmla="*/ 1384949 w 4004672"/>
                <a:gd name="connsiteY353" fmla="*/ 648569 h 2020169"/>
                <a:gd name="connsiteX354" fmla="*/ 1358252 w 4004672"/>
                <a:gd name="connsiteY354" fmla="*/ 615196 h 2020169"/>
                <a:gd name="connsiteX355" fmla="*/ 1361589 w 4004672"/>
                <a:gd name="connsiteY355" fmla="*/ 585161 h 2020169"/>
                <a:gd name="connsiteX356" fmla="*/ 1351577 w 4004672"/>
                <a:gd name="connsiteY356" fmla="*/ 545115 h 2020169"/>
                <a:gd name="connsiteX357" fmla="*/ 1328217 w 4004672"/>
                <a:gd name="connsiteY357" fmla="*/ 551789 h 2020169"/>
                <a:gd name="connsiteX358" fmla="*/ 1281495 w 4004672"/>
                <a:gd name="connsiteY358" fmla="*/ 515080 h 2020169"/>
                <a:gd name="connsiteX359" fmla="*/ 1241449 w 4004672"/>
                <a:gd name="connsiteY359" fmla="*/ 511742 h 2020169"/>
                <a:gd name="connsiteX360" fmla="*/ 1241449 w 4004672"/>
                <a:gd name="connsiteY360" fmla="*/ 558463 h 2020169"/>
                <a:gd name="connsiteX361" fmla="*/ 1201402 w 4004672"/>
                <a:gd name="connsiteY361" fmla="*/ 538440 h 2020169"/>
                <a:gd name="connsiteX362" fmla="*/ 1228100 w 4004672"/>
                <a:gd name="connsiteY362" fmla="*/ 588498 h 2020169"/>
                <a:gd name="connsiteX363" fmla="*/ 1258135 w 4004672"/>
                <a:gd name="connsiteY363" fmla="*/ 598510 h 2020169"/>
                <a:gd name="connsiteX364" fmla="*/ 1258135 w 4004672"/>
                <a:gd name="connsiteY364" fmla="*/ 618534 h 2020169"/>
                <a:gd name="connsiteX365" fmla="*/ 1198065 w 4004672"/>
                <a:gd name="connsiteY365" fmla="*/ 595173 h 2020169"/>
                <a:gd name="connsiteX366" fmla="*/ 1181379 w 4004672"/>
                <a:gd name="connsiteY366" fmla="*/ 595173 h 2020169"/>
                <a:gd name="connsiteX367" fmla="*/ 1178041 w 4004672"/>
                <a:gd name="connsiteY367" fmla="*/ 551789 h 2020169"/>
                <a:gd name="connsiteX368" fmla="*/ 1171367 w 4004672"/>
                <a:gd name="connsiteY368" fmla="*/ 465021 h 2020169"/>
                <a:gd name="connsiteX369" fmla="*/ 1161355 w 4004672"/>
                <a:gd name="connsiteY369" fmla="*/ 535103 h 2020169"/>
                <a:gd name="connsiteX370" fmla="*/ 1137995 w 4004672"/>
                <a:gd name="connsiteY370" fmla="*/ 565138 h 2020169"/>
                <a:gd name="connsiteX371" fmla="*/ 1158018 w 4004672"/>
                <a:gd name="connsiteY371" fmla="*/ 611859 h 2020169"/>
                <a:gd name="connsiteX372" fmla="*/ 1158018 w 4004672"/>
                <a:gd name="connsiteY372" fmla="*/ 645231 h 2020169"/>
                <a:gd name="connsiteX373" fmla="*/ 1141332 w 4004672"/>
                <a:gd name="connsiteY373" fmla="*/ 695290 h 2020169"/>
                <a:gd name="connsiteX374" fmla="*/ 1154681 w 4004672"/>
                <a:gd name="connsiteY374" fmla="*/ 728662 h 2020169"/>
                <a:gd name="connsiteX375" fmla="*/ 1184716 w 4004672"/>
                <a:gd name="connsiteY375" fmla="*/ 735336 h 2020169"/>
                <a:gd name="connsiteX376" fmla="*/ 1221425 w 4004672"/>
                <a:gd name="connsiteY376" fmla="*/ 742011 h 2020169"/>
                <a:gd name="connsiteX377" fmla="*/ 1241449 w 4004672"/>
                <a:gd name="connsiteY377" fmla="*/ 765371 h 2020169"/>
                <a:gd name="connsiteX378" fmla="*/ 1258135 w 4004672"/>
                <a:gd name="connsiteY378" fmla="*/ 808755 h 2020169"/>
                <a:gd name="connsiteX379" fmla="*/ 1258135 w 4004672"/>
                <a:gd name="connsiteY379" fmla="*/ 808755 h 2020169"/>
                <a:gd name="connsiteX380" fmla="*/ 1254798 w 4004672"/>
                <a:gd name="connsiteY380" fmla="*/ 842128 h 2020169"/>
                <a:gd name="connsiteX381" fmla="*/ 1274821 w 4004672"/>
                <a:gd name="connsiteY381" fmla="*/ 862151 h 2020169"/>
                <a:gd name="connsiteX382" fmla="*/ 1244786 w 4004672"/>
                <a:gd name="connsiteY382" fmla="*/ 868826 h 2020169"/>
                <a:gd name="connsiteX383" fmla="*/ 1224763 w 4004672"/>
                <a:gd name="connsiteY383" fmla="*/ 828779 h 2020169"/>
                <a:gd name="connsiteX384" fmla="*/ 1224763 w 4004672"/>
                <a:gd name="connsiteY384" fmla="*/ 788732 h 2020169"/>
                <a:gd name="connsiteX385" fmla="*/ 1194727 w 4004672"/>
                <a:gd name="connsiteY385" fmla="*/ 752023 h 2020169"/>
                <a:gd name="connsiteX386" fmla="*/ 1164692 w 4004672"/>
                <a:gd name="connsiteY386" fmla="*/ 795407 h 2020169"/>
                <a:gd name="connsiteX387" fmla="*/ 1178041 w 4004672"/>
                <a:gd name="connsiteY387" fmla="*/ 838790 h 2020169"/>
                <a:gd name="connsiteX388" fmla="*/ 1137995 w 4004672"/>
                <a:gd name="connsiteY388" fmla="*/ 895523 h 2020169"/>
                <a:gd name="connsiteX389" fmla="*/ 1097948 w 4004672"/>
                <a:gd name="connsiteY389" fmla="*/ 952256 h 2020169"/>
                <a:gd name="connsiteX390" fmla="*/ 1007843 w 4004672"/>
                <a:gd name="connsiteY390" fmla="*/ 915547 h 2020169"/>
                <a:gd name="connsiteX391" fmla="*/ 1074587 w 4004672"/>
                <a:gd name="connsiteY391" fmla="*/ 912209 h 2020169"/>
                <a:gd name="connsiteX392" fmla="*/ 1107960 w 4004672"/>
                <a:gd name="connsiteY392" fmla="*/ 848802 h 2020169"/>
                <a:gd name="connsiteX393" fmla="*/ 1121309 w 4004672"/>
                <a:gd name="connsiteY393" fmla="*/ 805418 h 2020169"/>
                <a:gd name="connsiteX394" fmla="*/ 1127983 w 4004672"/>
                <a:gd name="connsiteY394" fmla="*/ 772046 h 2020169"/>
                <a:gd name="connsiteX395" fmla="*/ 1117971 w 4004672"/>
                <a:gd name="connsiteY395" fmla="*/ 755360 h 2020169"/>
                <a:gd name="connsiteX396" fmla="*/ 1114634 w 4004672"/>
                <a:gd name="connsiteY396" fmla="*/ 705301 h 2020169"/>
                <a:gd name="connsiteX397" fmla="*/ 1104622 w 4004672"/>
                <a:gd name="connsiteY397" fmla="*/ 625208 h 2020169"/>
                <a:gd name="connsiteX398" fmla="*/ 1101285 w 4004672"/>
                <a:gd name="connsiteY398" fmla="*/ 565138 h 2020169"/>
                <a:gd name="connsiteX399" fmla="*/ 1124646 w 4004672"/>
                <a:gd name="connsiteY399" fmla="*/ 471696 h 2020169"/>
                <a:gd name="connsiteX400" fmla="*/ 1031203 w 4004672"/>
                <a:gd name="connsiteY400" fmla="*/ 461684 h 2020169"/>
                <a:gd name="connsiteX401" fmla="*/ 1014517 w 4004672"/>
                <a:gd name="connsiteY401" fmla="*/ 518417 h 2020169"/>
                <a:gd name="connsiteX402" fmla="*/ 1024529 w 4004672"/>
                <a:gd name="connsiteY402" fmla="*/ 565138 h 2020169"/>
                <a:gd name="connsiteX403" fmla="*/ 981145 w 4004672"/>
                <a:gd name="connsiteY403" fmla="*/ 618534 h 2020169"/>
                <a:gd name="connsiteX404" fmla="*/ 991157 w 4004672"/>
                <a:gd name="connsiteY404" fmla="*/ 655243 h 2020169"/>
                <a:gd name="connsiteX405" fmla="*/ 981145 w 4004672"/>
                <a:gd name="connsiteY405" fmla="*/ 701964 h 2020169"/>
                <a:gd name="connsiteX406" fmla="*/ 1001168 w 4004672"/>
                <a:gd name="connsiteY406" fmla="*/ 725325 h 2020169"/>
                <a:gd name="connsiteX407" fmla="*/ 1017854 w 4004672"/>
                <a:gd name="connsiteY407" fmla="*/ 772046 h 2020169"/>
                <a:gd name="connsiteX408" fmla="*/ 1047890 w 4004672"/>
                <a:gd name="connsiteY408" fmla="*/ 758697 h 2020169"/>
                <a:gd name="connsiteX409" fmla="*/ 1014517 w 4004672"/>
                <a:gd name="connsiteY409" fmla="*/ 812093 h 2020169"/>
                <a:gd name="connsiteX410" fmla="*/ 957784 w 4004672"/>
                <a:gd name="connsiteY410" fmla="*/ 758697 h 2020169"/>
                <a:gd name="connsiteX411" fmla="*/ 884365 w 4004672"/>
                <a:gd name="connsiteY411" fmla="*/ 721988 h 2020169"/>
                <a:gd name="connsiteX412" fmla="*/ 824295 w 4004672"/>
                <a:gd name="connsiteY412" fmla="*/ 698627 h 2020169"/>
                <a:gd name="connsiteX413" fmla="*/ 810946 w 4004672"/>
                <a:gd name="connsiteY413" fmla="*/ 735336 h 2020169"/>
                <a:gd name="connsiteX414" fmla="*/ 827633 w 4004672"/>
                <a:gd name="connsiteY414" fmla="*/ 772046 h 2020169"/>
                <a:gd name="connsiteX415" fmla="*/ 814284 w 4004672"/>
                <a:gd name="connsiteY415" fmla="*/ 795407 h 2020169"/>
                <a:gd name="connsiteX416" fmla="*/ 800935 w 4004672"/>
                <a:gd name="connsiteY416" fmla="*/ 812093 h 2020169"/>
                <a:gd name="connsiteX417" fmla="*/ 770900 w 4004672"/>
                <a:gd name="connsiteY417" fmla="*/ 755360 h 2020169"/>
                <a:gd name="connsiteX418" fmla="*/ 744202 w 4004672"/>
                <a:gd name="connsiteY418" fmla="*/ 792069 h 2020169"/>
                <a:gd name="connsiteX419" fmla="*/ 707492 w 4004672"/>
                <a:gd name="connsiteY419" fmla="*/ 785395 h 2020169"/>
                <a:gd name="connsiteX420" fmla="*/ 654097 w 4004672"/>
                <a:gd name="connsiteY420" fmla="*/ 822104 h 2020169"/>
                <a:gd name="connsiteX421" fmla="*/ 644085 w 4004672"/>
                <a:gd name="connsiteY421" fmla="*/ 798744 h 2020169"/>
                <a:gd name="connsiteX422" fmla="*/ 654097 w 4004672"/>
                <a:gd name="connsiteY422" fmla="*/ 762034 h 2020169"/>
                <a:gd name="connsiteX423" fmla="*/ 614050 w 4004672"/>
                <a:gd name="connsiteY423" fmla="*/ 798744 h 2020169"/>
                <a:gd name="connsiteX424" fmla="*/ 594027 w 4004672"/>
                <a:gd name="connsiteY424" fmla="*/ 798744 h 2020169"/>
                <a:gd name="connsiteX425" fmla="*/ 533957 w 4004672"/>
                <a:gd name="connsiteY425" fmla="*/ 832116 h 2020169"/>
                <a:gd name="connsiteX426" fmla="*/ 510596 w 4004672"/>
                <a:gd name="connsiteY426" fmla="*/ 855477 h 2020169"/>
                <a:gd name="connsiteX427" fmla="*/ 500584 w 4004672"/>
                <a:gd name="connsiteY427" fmla="*/ 902198 h 2020169"/>
                <a:gd name="connsiteX428" fmla="*/ 450526 w 4004672"/>
                <a:gd name="connsiteY428" fmla="*/ 888849 h 2020169"/>
                <a:gd name="connsiteX429" fmla="*/ 433840 w 4004672"/>
                <a:gd name="connsiteY429" fmla="*/ 852139 h 2020169"/>
                <a:gd name="connsiteX430" fmla="*/ 467212 w 4004672"/>
                <a:gd name="connsiteY430" fmla="*/ 822104 h 2020169"/>
                <a:gd name="connsiteX431" fmla="*/ 453863 w 4004672"/>
                <a:gd name="connsiteY431" fmla="*/ 798744 h 2020169"/>
                <a:gd name="connsiteX432" fmla="*/ 390456 w 4004672"/>
                <a:gd name="connsiteY432" fmla="*/ 768709 h 2020169"/>
                <a:gd name="connsiteX433" fmla="*/ 417154 w 4004672"/>
                <a:gd name="connsiteY433" fmla="*/ 818767 h 2020169"/>
                <a:gd name="connsiteX434" fmla="*/ 407142 w 4004672"/>
                <a:gd name="connsiteY434" fmla="*/ 862151 h 2020169"/>
                <a:gd name="connsiteX435" fmla="*/ 413817 w 4004672"/>
                <a:gd name="connsiteY435" fmla="*/ 898861 h 2020169"/>
                <a:gd name="connsiteX436" fmla="*/ 427165 w 4004672"/>
                <a:gd name="connsiteY436" fmla="*/ 922221 h 2020169"/>
                <a:gd name="connsiteX437" fmla="*/ 413817 w 4004672"/>
                <a:gd name="connsiteY437" fmla="*/ 952256 h 2020169"/>
                <a:gd name="connsiteX438" fmla="*/ 390456 w 4004672"/>
                <a:gd name="connsiteY438" fmla="*/ 928896 h 2020169"/>
                <a:gd name="connsiteX439" fmla="*/ 360421 w 4004672"/>
                <a:gd name="connsiteY439" fmla="*/ 925558 h 2020169"/>
                <a:gd name="connsiteX440" fmla="*/ 333723 w 4004672"/>
                <a:gd name="connsiteY440" fmla="*/ 965605 h 2020169"/>
                <a:gd name="connsiteX441" fmla="*/ 307025 w 4004672"/>
                <a:gd name="connsiteY441" fmla="*/ 985628 h 2020169"/>
                <a:gd name="connsiteX442" fmla="*/ 320374 w 4004672"/>
                <a:gd name="connsiteY442" fmla="*/ 1012326 h 2020169"/>
                <a:gd name="connsiteX443" fmla="*/ 303688 w 4004672"/>
                <a:gd name="connsiteY443" fmla="*/ 1035687 h 2020169"/>
                <a:gd name="connsiteX444" fmla="*/ 233606 w 4004672"/>
                <a:gd name="connsiteY444" fmla="*/ 998977 h 2020169"/>
                <a:gd name="connsiteX445" fmla="*/ 243618 w 4004672"/>
                <a:gd name="connsiteY445" fmla="*/ 1049036 h 2020169"/>
                <a:gd name="connsiteX446" fmla="*/ 263641 w 4004672"/>
                <a:gd name="connsiteY446" fmla="*/ 1069059 h 2020169"/>
                <a:gd name="connsiteX447" fmla="*/ 250292 w 4004672"/>
                <a:gd name="connsiteY447" fmla="*/ 1082408 h 2020169"/>
                <a:gd name="connsiteX448" fmla="*/ 193560 w 4004672"/>
                <a:gd name="connsiteY448" fmla="*/ 1045698 h 2020169"/>
                <a:gd name="connsiteX449" fmla="*/ 170199 w 4004672"/>
                <a:gd name="connsiteY449" fmla="*/ 1005652 h 2020169"/>
                <a:gd name="connsiteX450" fmla="*/ 170199 w 4004672"/>
                <a:gd name="connsiteY450" fmla="*/ 958931 h 2020169"/>
                <a:gd name="connsiteX451" fmla="*/ 133490 w 4004672"/>
                <a:gd name="connsiteY451" fmla="*/ 882174 h 2020169"/>
                <a:gd name="connsiteX452" fmla="*/ 196897 w 4004672"/>
                <a:gd name="connsiteY452" fmla="*/ 912209 h 2020169"/>
                <a:gd name="connsiteX453" fmla="*/ 256967 w 4004672"/>
                <a:gd name="connsiteY453" fmla="*/ 942244 h 2020169"/>
                <a:gd name="connsiteX454" fmla="*/ 293676 w 4004672"/>
                <a:gd name="connsiteY454" fmla="*/ 945582 h 2020169"/>
                <a:gd name="connsiteX455" fmla="*/ 327049 w 4004672"/>
                <a:gd name="connsiteY455" fmla="*/ 915547 h 2020169"/>
                <a:gd name="connsiteX456" fmla="*/ 343735 w 4004672"/>
                <a:gd name="connsiteY456" fmla="*/ 878837 h 2020169"/>
                <a:gd name="connsiteX457" fmla="*/ 333723 w 4004672"/>
                <a:gd name="connsiteY457" fmla="*/ 828779 h 2020169"/>
                <a:gd name="connsiteX458" fmla="*/ 290339 w 4004672"/>
                <a:gd name="connsiteY458" fmla="*/ 808755 h 2020169"/>
                <a:gd name="connsiteX459" fmla="*/ 236944 w 4004672"/>
                <a:gd name="connsiteY459" fmla="*/ 762034 h 2020169"/>
                <a:gd name="connsiteX460" fmla="*/ 133490 w 4004672"/>
                <a:gd name="connsiteY460" fmla="*/ 705301 h 2020169"/>
                <a:gd name="connsiteX0" fmla="*/ 133490 w 4004672"/>
                <a:gd name="connsiteY0" fmla="*/ 705301 h 2020169"/>
                <a:gd name="connsiteX1" fmla="*/ 46722 w 4004672"/>
                <a:gd name="connsiteY1" fmla="*/ 735336 h 2020169"/>
                <a:gd name="connsiteX2" fmla="*/ 33373 w 4004672"/>
                <a:gd name="connsiteY2" fmla="*/ 765371 h 2020169"/>
                <a:gd name="connsiteX3" fmla="*/ 43384 w 4004672"/>
                <a:gd name="connsiteY3" fmla="*/ 795407 h 2020169"/>
                <a:gd name="connsiteX4" fmla="*/ 60071 w 4004672"/>
                <a:gd name="connsiteY4" fmla="*/ 822104 h 2020169"/>
                <a:gd name="connsiteX5" fmla="*/ 73419 w 4004672"/>
                <a:gd name="connsiteY5" fmla="*/ 852139 h 2020169"/>
                <a:gd name="connsiteX6" fmla="*/ 56733 w 4004672"/>
                <a:gd name="connsiteY6" fmla="*/ 875500 h 2020169"/>
                <a:gd name="connsiteX7" fmla="*/ 76757 w 4004672"/>
                <a:gd name="connsiteY7" fmla="*/ 955593 h 2020169"/>
                <a:gd name="connsiteX8" fmla="*/ 66745 w 4004672"/>
                <a:gd name="connsiteY8" fmla="*/ 972280 h 2020169"/>
                <a:gd name="connsiteX9" fmla="*/ 70082 w 4004672"/>
                <a:gd name="connsiteY9" fmla="*/ 998977 h 2020169"/>
                <a:gd name="connsiteX10" fmla="*/ 70082 w 4004672"/>
                <a:gd name="connsiteY10" fmla="*/ 1039024 h 2020169"/>
                <a:gd name="connsiteX11" fmla="*/ 80094 w 4004672"/>
                <a:gd name="connsiteY11" fmla="*/ 1059047 h 2020169"/>
                <a:gd name="connsiteX12" fmla="*/ 76757 w 4004672"/>
                <a:gd name="connsiteY12" fmla="*/ 1082408 h 2020169"/>
                <a:gd name="connsiteX13" fmla="*/ 106792 w 4004672"/>
                <a:gd name="connsiteY13" fmla="*/ 1115780 h 2020169"/>
                <a:gd name="connsiteX14" fmla="*/ 93729 w 4004672"/>
                <a:gd name="connsiteY14" fmla="*/ 1145815 h 2020169"/>
                <a:gd name="connsiteX15" fmla="*/ 13349 w 4004672"/>
                <a:gd name="connsiteY15" fmla="*/ 1235920 h 2020169"/>
                <a:gd name="connsiteX16" fmla="*/ 33373 w 4004672"/>
                <a:gd name="connsiteY16" fmla="*/ 1269293 h 2020169"/>
                <a:gd name="connsiteX17" fmla="*/ 33373 w 4004672"/>
                <a:gd name="connsiteY17" fmla="*/ 1269293 h 2020169"/>
                <a:gd name="connsiteX18" fmla="*/ 16687 w 4004672"/>
                <a:gd name="connsiteY18" fmla="*/ 1299328 h 2020169"/>
                <a:gd name="connsiteX19" fmla="*/ 3338 w 4004672"/>
                <a:gd name="connsiteY19" fmla="*/ 1329363 h 2020169"/>
                <a:gd name="connsiteX20" fmla="*/ 0 w 4004672"/>
                <a:gd name="connsiteY20" fmla="*/ 1389433 h 2020169"/>
                <a:gd name="connsiteX21" fmla="*/ 16687 w 4004672"/>
                <a:gd name="connsiteY21" fmla="*/ 1432817 h 2020169"/>
                <a:gd name="connsiteX22" fmla="*/ 20024 w 4004672"/>
                <a:gd name="connsiteY22" fmla="*/ 1466189 h 2020169"/>
                <a:gd name="connsiteX23" fmla="*/ 56733 w 4004672"/>
                <a:gd name="connsiteY23" fmla="*/ 1476201 h 2020169"/>
                <a:gd name="connsiteX24" fmla="*/ 116803 w 4004672"/>
                <a:gd name="connsiteY24" fmla="*/ 1562969 h 2020169"/>
                <a:gd name="connsiteX25" fmla="*/ 96780 w 4004672"/>
                <a:gd name="connsiteY25" fmla="*/ 1586329 h 2020169"/>
                <a:gd name="connsiteX26" fmla="*/ 93443 w 4004672"/>
                <a:gd name="connsiteY26" fmla="*/ 1616364 h 2020169"/>
                <a:gd name="connsiteX27" fmla="*/ 120141 w 4004672"/>
                <a:gd name="connsiteY27" fmla="*/ 1619701 h 2020169"/>
                <a:gd name="connsiteX28" fmla="*/ 160187 w 4004672"/>
                <a:gd name="connsiteY28" fmla="*/ 1633050 h 2020169"/>
                <a:gd name="connsiteX29" fmla="*/ 186885 w 4004672"/>
                <a:gd name="connsiteY29" fmla="*/ 1646399 h 2020169"/>
                <a:gd name="connsiteX30" fmla="*/ 213583 w 4004672"/>
                <a:gd name="connsiteY30" fmla="*/ 1676434 h 2020169"/>
                <a:gd name="connsiteX31" fmla="*/ 243618 w 4004672"/>
                <a:gd name="connsiteY31" fmla="*/ 1679771 h 2020169"/>
                <a:gd name="connsiteX32" fmla="*/ 287002 w 4004672"/>
                <a:gd name="connsiteY32" fmla="*/ 1709807 h 2020169"/>
                <a:gd name="connsiteX33" fmla="*/ 310363 w 4004672"/>
                <a:gd name="connsiteY33" fmla="*/ 1719818 h 2020169"/>
                <a:gd name="connsiteX34" fmla="*/ 310363 w 4004672"/>
                <a:gd name="connsiteY34" fmla="*/ 1756528 h 2020169"/>
                <a:gd name="connsiteX35" fmla="*/ 270316 w 4004672"/>
                <a:gd name="connsiteY35" fmla="*/ 1796574 h 2020169"/>
                <a:gd name="connsiteX36" fmla="*/ 280327 w 4004672"/>
                <a:gd name="connsiteY36" fmla="*/ 1819935 h 2020169"/>
                <a:gd name="connsiteX37" fmla="*/ 273653 w 4004672"/>
                <a:gd name="connsiteY37" fmla="*/ 1839958 h 2020169"/>
                <a:gd name="connsiteX38" fmla="*/ 266979 w 4004672"/>
                <a:gd name="connsiteY38" fmla="*/ 1856644 h 2020169"/>
                <a:gd name="connsiteX39" fmla="*/ 240281 w 4004672"/>
                <a:gd name="connsiteY39" fmla="*/ 1896691 h 2020169"/>
                <a:gd name="connsiteX40" fmla="*/ 307025 w 4004672"/>
                <a:gd name="connsiteY40" fmla="*/ 1933401 h 2020169"/>
                <a:gd name="connsiteX41" fmla="*/ 337060 w 4004672"/>
                <a:gd name="connsiteY41" fmla="*/ 1940075 h 2020169"/>
                <a:gd name="connsiteX42" fmla="*/ 360421 w 4004672"/>
                <a:gd name="connsiteY42" fmla="*/ 1946750 h 2020169"/>
                <a:gd name="connsiteX43" fmla="*/ 380444 w 4004672"/>
                <a:gd name="connsiteY43" fmla="*/ 1953424 h 2020169"/>
                <a:gd name="connsiteX44" fmla="*/ 407142 w 4004672"/>
                <a:gd name="connsiteY44" fmla="*/ 1973447 h 2020169"/>
                <a:gd name="connsiteX45" fmla="*/ 437177 w 4004672"/>
                <a:gd name="connsiteY45" fmla="*/ 1970110 h 2020169"/>
                <a:gd name="connsiteX46" fmla="*/ 507259 w 4004672"/>
                <a:gd name="connsiteY46" fmla="*/ 2020169 h 2020169"/>
                <a:gd name="connsiteX47" fmla="*/ 517271 w 4004672"/>
                <a:gd name="connsiteY47" fmla="*/ 2006820 h 2020169"/>
                <a:gd name="connsiteX48" fmla="*/ 507259 w 4004672"/>
                <a:gd name="connsiteY48" fmla="*/ 1966773 h 2020169"/>
                <a:gd name="connsiteX49" fmla="*/ 500584 w 4004672"/>
                <a:gd name="connsiteY49" fmla="*/ 1933401 h 2020169"/>
                <a:gd name="connsiteX50" fmla="*/ 483898 w 4004672"/>
                <a:gd name="connsiteY50" fmla="*/ 1890017 h 2020169"/>
                <a:gd name="connsiteX51" fmla="*/ 513933 w 4004672"/>
                <a:gd name="connsiteY51" fmla="*/ 1869993 h 2020169"/>
                <a:gd name="connsiteX52" fmla="*/ 547306 w 4004672"/>
                <a:gd name="connsiteY52" fmla="*/ 1846633 h 2020169"/>
                <a:gd name="connsiteX53" fmla="*/ 527282 w 4004672"/>
                <a:gd name="connsiteY53" fmla="*/ 1829947 h 2020169"/>
                <a:gd name="connsiteX54" fmla="*/ 517271 w 4004672"/>
                <a:gd name="connsiteY54" fmla="*/ 1796574 h 2020169"/>
                <a:gd name="connsiteX55" fmla="*/ 480561 w 4004672"/>
                <a:gd name="connsiteY55" fmla="*/ 1779888 h 2020169"/>
                <a:gd name="connsiteX56" fmla="*/ 470549 w 4004672"/>
                <a:gd name="connsiteY56" fmla="*/ 1759865 h 2020169"/>
                <a:gd name="connsiteX57" fmla="*/ 480561 w 4004672"/>
                <a:gd name="connsiteY57" fmla="*/ 1729830 h 2020169"/>
                <a:gd name="connsiteX58" fmla="*/ 490573 w 4004672"/>
                <a:gd name="connsiteY58" fmla="*/ 1689783 h 2020169"/>
                <a:gd name="connsiteX59" fmla="*/ 513933 w 4004672"/>
                <a:gd name="connsiteY59" fmla="*/ 1709807 h 2020169"/>
                <a:gd name="connsiteX60" fmla="*/ 520608 w 4004672"/>
                <a:gd name="connsiteY60" fmla="*/ 1693120 h 2020169"/>
                <a:gd name="connsiteX61" fmla="*/ 543968 w 4004672"/>
                <a:gd name="connsiteY61" fmla="*/ 1656411 h 2020169"/>
                <a:gd name="connsiteX62" fmla="*/ 574003 w 4004672"/>
                <a:gd name="connsiteY62" fmla="*/ 1639725 h 2020169"/>
                <a:gd name="connsiteX63" fmla="*/ 590690 w 4004672"/>
                <a:gd name="connsiteY63" fmla="*/ 1653074 h 2020169"/>
                <a:gd name="connsiteX64" fmla="*/ 610713 w 4004672"/>
                <a:gd name="connsiteY64" fmla="*/ 1626376 h 2020169"/>
                <a:gd name="connsiteX65" fmla="*/ 630736 w 4004672"/>
                <a:gd name="connsiteY65" fmla="*/ 1653074 h 2020169"/>
                <a:gd name="connsiteX66" fmla="*/ 657434 w 4004672"/>
                <a:gd name="connsiteY66" fmla="*/ 1676434 h 2020169"/>
                <a:gd name="connsiteX67" fmla="*/ 674120 w 4004672"/>
                <a:gd name="connsiteY67" fmla="*/ 1683109 h 2020169"/>
                <a:gd name="connsiteX68" fmla="*/ 697481 w 4004672"/>
                <a:gd name="connsiteY68" fmla="*/ 1683109 h 2020169"/>
                <a:gd name="connsiteX69" fmla="*/ 717504 w 4004672"/>
                <a:gd name="connsiteY69" fmla="*/ 1669760 h 2020169"/>
                <a:gd name="connsiteX70" fmla="*/ 744202 w 4004672"/>
                <a:gd name="connsiteY70" fmla="*/ 1669760 h 2020169"/>
                <a:gd name="connsiteX71" fmla="*/ 760888 w 4004672"/>
                <a:gd name="connsiteY71" fmla="*/ 1666423 h 2020169"/>
                <a:gd name="connsiteX72" fmla="*/ 790923 w 4004672"/>
                <a:gd name="connsiteY72" fmla="*/ 1699795 h 2020169"/>
                <a:gd name="connsiteX73" fmla="*/ 797598 w 4004672"/>
                <a:gd name="connsiteY73" fmla="*/ 1673097 h 2020169"/>
                <a:gd name="connsiteX74" fmla="*/ 817621 w 4004672"/>
                <a:gd name="connsiteY74" fmla="*/ 1689783 h 2020169"/>
                <a:gd name="connsiteX75" fmla="*/ 837644 w 4004672"/>
                <a:gd name="connsiteY75" fmla="*/ 1666423 h 2020169"/>
                <a:gd name="connsiteX76" fmla="*/ 827633 w 4004672"/>
                <a:gd name="connsiteY76" fmla="*/ 1646399 h 2020169"/>
                <a:gd name="connsiteX77" fmla="*/ 810946 w 4004672"/>
                <a:gd name="connsiteY77" fmla="*/ 1633050 h 2020169"/>
                <a:gd name="connsiteX78" fmla="*/ 810946 w 4004672"/>
                <a:gd name="connsiteY78" fmla="*/ 1606353 h 2020169"/>
                <a:gd name="connsiteX79" fmla="*/ 810946 w 4004672"/>
                <a:gd name="connsiteY79" fmla="*/ 1593004 h 2020169"/>
                <a:gd name="connsiteX80" fmla="*/ 830970 w 4004672"/>
                <a:gd name="connsiteY80" fmla="*/ 1589666 h 2020169"/>
                <a:gd name="connsiteX81" fmla="*/ 840981 w 4004672"/>
                <a:gd name="connsiteY81" fmla="*/ 1586329 h 2020169"/>
                <a:gd name="connsiteX82" fmla="*/ 820958 w 4004672"/>
                <a:gd name="connsiteY82" fmla="*/ 1549620 h 2020169"/>
                <a:gd name="connsiteX83" fmla="*/ 854330 w 4004672"/>
                <a:gd name="connsiteY83" fmla="*/ 1542945 h 2020169"/>
                <a:gd name="connsiteX84" fmla="*/ 891040 w 4004672"/>
                <a:gd name="connsiteY84" fmla="*/ 1549620 h 2020169"/>
                <a:gd name="connsiteX85" fmla="*/ 964459 w 4004672"/>
                <a:gd name="connsiteY85" fmla="*/ 1506236 h 2020169"/>
                <a:gd name="connsiteX86" fmla="*/ 1001168 w 4004672"/>
                <a:gd name="connsiteY86" fmla="*/ 1506236 h 2020169"/>
                <a:gd name="connsiteX87" fmla="*/ 1027866 w 4004672"/>
                <a:gd name="connsiteY87" fmla="*/ 1482875 h 2020169"/>
                <a:gd name="connsiteX88" fmla="*/ 1047890 w 4004672"/>
                <a:gd name="connsiteY88" fmla="*/ 1492887 h 2020169"/>
                <a:gd name="connsiteX89" fmla="*/ 1067913 w 4004672"/>
                <a:gd name="connsiteY89" fmla="*/ 1502898 h 2020169"/>
                <a:gd name="connsiteX90" fmla="*/ 1087936 w 4004672"/>
                <a:gd name="connsiteY90" fmla="*/ 1529596 h 2020169"/>
                <a:gd name="connsiteX91" fmla="*/ 1074587 w 4004672"/>
                <a:gd name="connsiteY91" fmla="*/ 1542945 h 2020169"/>
                <a:gd name="connsiteX92" fmla="*/ 1104622 w 4004672"/>
                <a:gd name="connsiteY92" fmla="*/ 1542945 h 2020169"/>
                <a:gd name="connsiteX93" fmla="*/ 1107960 w 4004672"/>
                <a:gd name="connsiteY93" fmla="*/ 1559631 h 2020169"/>
                <a:gd name="connsiteX94" fmla="*/ 1121309 w 4004672"/>
                <a:gd name="connsiteY94" fmla="*/ 1542945 h 2020169"/>
                <a:gd name="connsiteX95" fmla="*/ 1134657 w 4004672"/>
                <a:gd name="connsiteY95" fmla="*/ 1556294 h 2020169"/>
                <a:gd name="connsiteX96" fmla="*/ 1134657 w 4004672"/>
                <a:gd name="connsiteY96" fmla="*/ 1576317 h 2020169"/>
                <a:gd name="connsiteX97" fmla="*/ 1148006 w 4004672"/>
                <a:gd name="connsiteY97" fmla="*/ 1572980 h 2020169"/>
                <a:gd name="connsiteX98" fmla="*/ 1208076 w 4004672"/>
                <a:gd name="connsiteY98" fmla="*/ 1526259 h 2020169"/>
                <a:gd name="connsiteX99" fmla="*/ 1211414 w 4004672"/>
                <a:gd name="connsiteY99" fmla="*/ 1546282 h 2020169"/>
                <a:gd name="connsiteX100" fmla="*/ 1244786 w 4004672"/>
                <a:gd name="connsiteY100" fmla="*/ 1566306 h 2020169"/>
                <a:gd name="connsiteX101" fmla="*/ 1264809 w 4004672"/>
                <a:gd name="connsiteY101" fmla="*/ 1596341 h 2020169"/>
                <a:gd name="connsiteX102" fmla="*/ 1298181 w 4004672"/>
                <a:gd name="connsiteY102" fmla="*/ 1703132 h 2020169"/>
                <a:gd name="connsiteX103" fmla="*/ 1308193 w 4004672"/>
                <a:gd name="connsiteY103" fmla="*/ 1659748 h 2020169"/>
                <a:gd name="connsiteX104" fmla="*/ 1344903 w 4004672"/>
                <a:gd name="connsiteY104" fmla="*/ 1679771 h 2020169"/>
                <a:gd name="connsiteX105" fmla="*/ 1388287 w 4004672"/>
                <a:gd name="connsiteY105" fmla="*/ 1679771 h 2020169"/>
                <a:gd name="connsiteX106" fmla="*/ 1394961 w 4004672"/>
                <a:gd name="connsiteY106" fmla="*/ 1703132 h 2020169"/>
                <a:gd name="connsiteX107" fmla="*/ 1435008 w 4004672"/>
                <a:gd name="connsiteY107" fmla="*/ 1726493 h 2020169"/>
                <a:gd name="connsiteX108" fmla="*/ 1465043 w 4004672"/>
                <a:gd name="connsiteY108" fmla="*/ 1726493 h 2020169"/>
                <a:gd name="connsiteX109" fmla="*/ 1491741 w 4004672"/>
                <a:gd name="connsiteY109" fmla="*/ 1739842 h 2020169"/>
                <a:gd name="connsiteX110" fmla="*/ 1535125 w 4004672"/>
                <a:gd name="connsiteY110" fmla="*/ 1696458 h 2020169"/>
                <a:gd name="connsiteX111" fmla="*/ 1571834 w 4004672"/>
                <a:gd name="connsiteY111" fmla="*/ 1676434 h 2020169"/>
                <a:gd name="connsiteX112" fmla="*/ 1608544 w 4004672"/>
                <a:gd name="connsiteY112" fmla="*/ 1679771 h 2020169"/>
                <a:gd name="connsiteX113" fmla="*/ 1655265 w 4004672"/>
                <a:gd name="connsiteY113" fmla="*/ 1693120 h 2020169"/>
                <a:gd name="connsiteX114" fmla="*/ 1681963 w 4004672"/>
                <a:gd name="connsiteY114" fmla="*/ 1709807 h 2020169"/>
                <a:gd name="connsiteX115" fmla="*/ 1735358 w 4004672"/>
                <a:gd name="connsiteY115" fmla="*/ 1703132 h 2020169"/>
                <a:gd name="connsiteX116" fmla="*/ 1745370 w 4004672"/>
                <a:gd name="connsiteY116" fmla="*/ 1683109 h 2020169"/>
                <a:gd name="connsiteX117" fmla="*/ 1738695 w 4004672"/>
                <a:gd name="connsiteY117" fmla="*/ 1663085 h 2020169"/>
                <a:gd name="connsiteX118" fmla="*/ 1765393 w 4004672"/>
                <a:gd name="connsiteY118" fmla="*/ 1636388 h 2020169"/>
                <a:gd name="connsiteX119" fmla="*/ 1778742 w 4004672"/>
                <a:gd name="connsiteY119" fmla="*/ 1633050 h 2020169"/>
                <a:gd name="connsiteX120" fmla="*/ 1812114 w 4004672"/>
                <a:gd name="connsiteY120" fmla="*/ 1649736 h 2020169"/>
                <a:gd name="connsiteX121" fmla="*/ 1852161 w 4004672"/>
                <a:gd name="connsiteY121" fmla="*/ 1663085 h 2020169"/>
                <a:gd name="connsiteX122" fmla="*/ 1858836 w 4004672"/>
                <a:gd name="connsiteY122" fmla="*/ 1689783 h 2020169"/>
                <a:gd name="connsiteX123" fmla="*/ 1872184 w 4004672"/>
                <a:gd name="connsiteY123" fmla="*/ 1696458 h 2020169"/>
                <a:gd name="connsiteX124" fmla="*/ 1902219 w 4004672"/>
                <a:gd name="connsiteY124" fmla="*/ 1699795 h 2020169"/>
                <a:gd name="connsiteX125" fmla="*/ 1932254 w 4004672"/>
                <a:gd name="connsiteY125" fmla="*/ 1683109 h 2020169"/>
                <a:gd name="connsiteX126" fmla="*/ 1962290 w 4004672"/>
                <a:gd name="connsiteY126" fmla="*/ 1696458 h 2020169"/>
                <a:gd name="connsiteX127" fmla="*/ 1985650 w 4004672"/>
                <a:gd name="connsiteY127" fmla="*/ 1709807 h 2020169"/>
                <a:gd name="connsiteX128" fmla="*/ 1995662 w 4004672"/>
                <a:gd name="connsiteY128" fmla="*/ 1719818 h 2020169"/>
                <a:gd name="connsiteX129" fmla="*/ 2032371 w 4004672"/>
                <a:gd name="connsiteY129" fmla="*/ 1739842 h 2020169"/>
                <a:gd name="connsiteX130" fmla="*/ 2069081 w 4004672"/>
                <a:gd name="connsiteY130" fmla="*/ 1736504 h 2020169"/>
                <a:gd name="connsiteX131" fmla="*/ 2142500 w 4004672"/>
                <a:gd name="connsiteY131" fmla="*/ 1693120 h 2020169"/>
                <a:gd name="connsiteX132" fmla="*/ 2195895 w 4004672"/>
                <a:gd name="connsiteY132" fmla="*/ 1706469 h 2020169"/>
                <a:gd name="connsiteX133" fmla="*/ 2225930 w 4004672"/>
                <a:gd name="connsiteY133" fmla="*/ 1716481 h 2020169"/>
                <a:gd name="connsiteX134" fmla="*/ 2259303 w 4004672"/>
                <a:gd name="connsiteY134" fmla="*/ 1703132 h 2020169"/>
                <a:gd name="connsiteX135" fmla="*/ 2262640 w 4004672"/>
                <a:gd name="connsiteY135" fmla="*/ 1676434 h 2020169"/>
                <a:gd name="connsiteX136" fmla="*/ 2282663 w 4004672"/>
                <a:gd name="connsiteY136" fmla="*/ 1646399 h 2020169"/>
                <a:gd name="connsiteX137" fmla="*/ 2299349 w 4004672"/>
                <a:gd name="connsiteY137" fmla="*/ 1593004 h 2020169"/>
                <a:gd name="connsiteX138" fmla="*/ 2282663 w 4004672"/>
                <a:gd name="connsiteY138" fmla="*/ 1596341 h 2020169"/>
                <a:gd name="connsiteX139" fmla="*/ 2312698 w 4004672"/>
                <a:gd name="connsiteY139" fmla="*/ 1569643 h 2020169"/>
                <a:gd name="connsiteX140" fmla="*/ 2339396 w 4004672"/>
                <a:gd name="connsiteY140" fmla="*/ 1566306 h 2020169"/>
                <a:gd name="connsiteX141" fmla="*/ 2396129 w 4004672"/>
                <a:gd name="connsiteY141" fmla="*/ 1576317 h 2020169"/>
                <a:gd name="connsiteX142" fmla="*/ 2436176 w 4004672"/>
                <a:gd name="connsiteY142" fmla="*/ 1603015 h 2020169"/>
                <a:gd name="connsiteX143" fmla="*/ 2462873 w 4004672"/>
                <a:gd name="connsiteY143" fmla="*/ 1633050 h 2020169"/>
                <a:gd name="connsiteX144" fmla="*/ 2469548 w 4004672"/>
                <a:gd name="connsiteY144" fmla="*/ 1669760 h 2020169"/>
                <a:gd name="connsiteX145" fmla="*/ 2476222 w 4004672"/>
                <a:gd name="connsiteY145" fmla="*/ 1709807 h 2020169"/>
                <a:gd name="connsiteX146" fmla="*/ 2486234 w 4004672"/>
                <a:gd name="connsiteY146" fmla="*/ 1729830 h 2020169"/>
                <a:gd name="connsiteX147" fmla="*/ 2529618 w 4004672"/>
                <a:gd name="connsiteY147" fmla="*/ 1743179 h 2020169"/>
                <a:gd name="connsiteX148" fmla="*/ 2549641 w 4004672"/>
                <a:gd name="connsiteY148" fmla="*/ 1763202 h 2020169"/>
                <a:gd name="connsiteX149" fmla="*/ 2562990 w 4004672"/>
                <a:gd name="connsiteY149" fmla="*/ 1796574 h 2020169"/>
                <a:gd name="connsiteX150" fmla="*/ 2586351 w 4004672"/>
                <a:gd name="connsiteY150" fmla="*/ 1789900 h 2020169"/>
                <a:gd name="connsiteX151" fmla="*/ 2606374 w 4004672"/>
                <a:gd name="connsiteY151" fmla="*/ 1779888 h 2020169"/>
                <a:gd name="connsiteX152" fmla="*/ 2639746 w 4004672"/>
                <a:gd name="connsiteY152" fmla="*/ 1763202 h 2020169"/>
                <a:gd name="connsiteX153" fmla="*/ 2643084 w 4004672"/>
                <a:gd name="connsiteY153" fmla="*/ 1779888 h 2020169"/>
                <a:gd name="connsiteX154" fmla="*/ 2626398 w 4004672"/>
                <a:gd name="connsiteY154" fmla="*/ 1809923 h 2020169"/>
                <a:gd name="connsiteX155" fmla="*/ 2616386 w 4004672"/>
                <a:gd name="connsiteY155" fmla="*/ 1846633 h 2020169"/>
                <a:gd name="connsiteX156" fmla="*/ 2603037 w 4004672"/>
                <a:gd name="connsiteY156" fmla="*/ 1900028 h 2020169"/>
                <a:gd name="connsiteX157" fmla="*/ 2579676 w 4004672"/>
                <a:gd name="connsiteY157" fmla="*/ 1873331 h 2020169"/>
                <a:gd name="connsiteX158" fmla="*/ 2552979 w 4004672"/>
                <a:gd name="connsiteY158" fmla="*/ 1896691 h 2020169"/>
                <a:gd name="connsiteX159" fmla="*/ 2559653 w 4004672"/>
                <a:gd name="connsiteY159" fmla="*/ 1923389 h 2020169"/>
                <a:gd name="connsiteX160" fmla="*/ 2559653 w 4004672"/>
                <a:gd name="connsiteY160" fmla="*/ 1960098 h 2020169"/>
                <a:gd name="connsiteX161" fmla="*/ 2549641 w 4004672"/>
                <a:gd name="connsiteY161" fmla="*/ 1980122 h 2020169"/>
                <a:gd name="connsiteX162" fmla="*/ 2589688 w 4004672"/>
                <a:gd name="connsiteY162" fmla="*/ 1960098 h 2020169"/>
                <a:gd name="connsiteX163" fmla="*/ 2626398 w 4004672"/>
                <a:gd name="connsiteY163" fmla="*/ 1970110 h 2020169"/>
                <a:gd name="connsiteX164" fmla="*/ 2653095 w 4004672"/>
                <a:gd name="connsiteY164" fmla="*/ 1946750 h 2020169"/>
                <a:gd name="connsiteX165" fmla="*/ 2683130 w 4004672"/>
                <a:gd name="connsiteY165" fmla="*/ 1893354 h 2020169"/>
                <a:gd name="connsiteX166" fmla="*/ 2753212 w 4004672"/>
                <a:gd name="connsiteY166" fmla="*/ 1806586 h 2020169"/>
                <a:gd name="connsiteX167" fmla="*/ 2783247 w 4004672"/>
                <a:gd name="connsiteY167" fmla="*/ 1736504 h 2020169"/>
                <a:gd name="connsiteX168" fmla="*/ 2803271 w 4004672"/>
                <a:gd name="connsiteY168" fmla="*/ 1633050 h 2020169"/>
                <a:gd name="connsiteX169" fmla="*/ 2793259 w 4004672"/>
                <a:gd name="connsiteY169" fmla="*/ 1582992 h 2020169"/>
                <a:gd name="connsiteX170" fmla="*/ 2769898 w 4004672"/>
                <a:gd name="connsiteY170" fmla="*/ 1549620 h 2020169"/>
                <a:gd name="connsiteX171" fmla="*/ 2726514 w 4004672"/>
                <a:gd name="connsiteY171" fmla="*/ 1549620 h 2020169"/>
                <a:gd name="connsiteX172" fmla="*/ 2699817 w 4004672"/>
                <a:gd name="connsiteY172" fmla="*/ 1549620 h 2020169"/>
                <a:gd name="connsiteX173" fmla="*/ 2683130 w 4004672"/>
                <a:gd name="connsiteY173" fmla="*/ 1529596 h 2020169"/>
                <a:gd name="connsiteX174" fmla="*/ 2669781 w 4004672"/>
                <a:gd name="connsiteY174" fmla="*/ 1509573 h 2020169"/>
                <a:gd name="connsiteX175" fmla="*/ 2763224 w 4004672"/>
                <a:gd name="connsiteY175" fmla="*/ 1392770 h 2020169"/>
                <a:gd name="connsiteX176" fmla="*/ 2846654 w 4004672"/>
                <a:gd name="connsiteY176" fmla="*/ 1326026 h 2020169"/>
                <a:gd name="connsiteX177" fmla="*/ 2890038 w 4004672"/>
                <a:gd name="connsiteY177" fmla="*/ 1302665 h 2020169"/>
                <a:gd name="connsiteX178" fmla="*/ 2933422 w 4004672"/>
                <a:gd name="connsiteY178" fmla="*/ 1322688 h 2020169"/>
                <a:gd name="connsiteX179" fmla="*/ 2950109 w 4004672"/>
                <a:gd name="connsiteY179" fmla="*/ 1306002 h 2020169"/>
                <a:gd name="connsiteX180" fmla="*/ 2993492 w 4004672"/>
                <a:gd name="connsiteY180" fmla="*/ 1322688 h 2020169"/>
                <a:gd name="connsiteX181" fmla="*/ 3006841 w 4004672"/>
                <a:gd name="connsiteY181" fmla="*/ 1289316 h 2020169"/>
                <a:gd name="connsiteX182" fmla="*/ 3053563 w 4004672"/>
                <a:gd name="connsiteY182" fmla="*/ 1299328 h 2020169"/>
                <a:gd name="connsiteX183" fmla="*/ 3070249 w 4004672"/>
                <a:gd name="connsiteY183" fmla="*/ 1316014 h 2020169"/>
                <a:gd name="connsiteX184" fmla="*/ 3060237 w 4004672"/>
                <a:gd name="connsiteY184" fmla="*/ 1336037 h 2020169"/>
                <a:gd name="connsiteX185" fmla="*/ 3123644 w 4004672"/>
                <a:gd name="connsiteY185" fmla="*/ 1319351 h 2020169"/>
                <a:gd name="connsiteX186" fmla="*/ 3140330 w 4004672"/>
                <a:gd name="connsiteY186" fmla="*/ 1306002 h 2020169"/>
                <a:gd name="connsiteX187" fmla="*/ 3123644 w 4004672"/>
                <a:gd name="connsiteY187" fmla="*/ 1292653 h 2020169"/>
                <a:gd name="connsiteX188" fmla="*/ 3143668 w 4004672"/>
                <a:gd name="connsiteY188" fmla="*/ 1252607 h 2020169"/>
                <a:gd name="connsiteX189" fmla="*/ 3190389 w 4004672"/>
                <a:gd name="connsiteY189" fmla="*/ 1182525 h 2020169"/>
                <a:gd name="connsiteX190" fmla="*/ 3233773 w 4004672"/>
                <a:gd name="connsiteY190" fmla="*/ 1179188 h 2020169"/>
                <a:gd name="connsiteX191" fmla="*/ 3273819 w 4004672"/>
                <a:gd name="connsiteY191" fmla="*/ 1189199 h 2020169"/>
                <a:gd name="connsiteX192" fmla="*/ 3277157 w 4004672"/>
                <a:gd name="connsiteY192" fmla="*/ 1245932 h 2020169"/>
                <a:gd name="connsiteX193" fmla="*/ 3320541 w 4004672"/>
                <a:gd name="connsiteY193" fmla="*/ 1202548 h 2020169"/>
                <a:gd name="connsiteX194" fmla="*/ 3343901 w 4004672"/>
                <a:gd name="connsiteY194" fmla="*/ 1185862 h 2020169"/>
                <a:gd name="connsiteX195" fmla="*/ 3350576 w 4004672"/>
                <a:gd name="connsiteY195" fmla="*/ 1152490 h 2020169"/>
                <a:gd name="connsiteX196" fmla="*/ 3377273 w 4004672"/>
                <a:gd name="connsiteY196" fmla="*/ 1135804 h 2020169"/>
                <a:gd name="connsiteX197" fmla="*/ 3407309 w 4004672"/>
                <a:gd name="connsiteY197" fmla="*/ 1145815 h 2020169"/>
                <a:gd name="connsiteX198" fmla="*/ 3373936 w 4004672"/>
                <a:gd name="connsiteY198" fmla="*/ 1175850 h 2020169"/>
                <a:gd name="connsiteX199" fmla="*/ 3360587 w 4004672"/>
                <a:gd name="connsiteY199" fmla="*/ 1225909 h 2020169"/>
                <a:gd name="connsiteX200" fmla="*/ 3323878 w 4004672"/>
                <a:gd name="connsiteY200" fmla="*/ 1265955 h 2020169"/>
                <a:gd name="connsiteX201" fmla="*/ 3210412 w 4004672"/>
                <a:gd name="connsiteY201" fmla="*/ 1362735 h 2020169"/>
                <a:gd name="connsiteX202" fmla="*/ 3163691 w 4004672"/>
                <a:gd name="connsiteY202" fmla="*/ 1432817 h 2020169"/>
                <a:gd name="connsiteX203" fmla="*/ 3160354 w 4004672"/>
                <a:gd name="connsiteY203" fmla="*/ 1506236 h 2020169"/>
                <a:gd name="connsiteX204" fmla="*/ 3170365 w 4004672"/>
                <a:gd name="connsiteY204" fmla="*/ 1596341 h 2020169"/>
                <a:gd name="connsiteX205" fmla="*/ 3190389 w 4004672"/>
                <a:gd name="connsiteY205" fmla="*/ 1659748 h 2020169"/>
                <a:gd name="connsiteX206" fmla="*/ 3217087 w 4004672"/>
                <a:gd name="connsiteY206" fmla="*/ 1649736 h 2020169"/>
                <a:gd name="connsiteX207" fmla="*/ 3240447 w 4004672"/>
                <a:gd name="connsiteY207" fmla="*/ 1582992 h 2020169"/>
                <a:gd name="connsiteX208" fmla="*/ 3270482 w 4004672"/>
                <a:gd name="connsiteY208" fmla="*/ 1579655 h 2020169"/>
                <a:gd name="connsiteX209" fmla="*/ 3287168 w 4004672"/>
                <a:gd name="connsiteY209" fmla="*/ 1519585 h 2020169"/>
                <a:gd name="connsiteX210" fmla="*/ 3313866 w 4004672"/>
                <a:gd name="connsiteY210" fmla="*/ 1509573 h 2020169"/>
                <a:gd name="connsiteX211" fmla="*/ 3313866 w 4004672"/>
                <a:gd name="connsiteY211" fmla="*/ 1479538 h 2020169"/>
                <a:gd name="connsiteX212" fmla="*/ 3337227 w 4004672"/>
                <a:gd name="connsiteY212" fmla="*/ 1442828 h 2020169"/>
                <a:gd name="connsiteX213" fmla="*/ 3330552 w 4004672"/>
                <a:gd name="connsiteY213" fmla="*/ 1399444 h 2020169"/>
                <a:gd name="connsiteX214" fmla="*/ 3333890 w 4004672"/>
                <a:gd name="connsiteY214" fmla="*/ 1369409 h 2020169"/>
                <a:gd name="connsiteX215" fmla="*/ 3323878 w 4004672"/>
                <a:gd name="connsiteY215" fmla="*/ 1359398 h 2020169"/>
                <a:gd name="connsiteX216" fmla="*/ 3363925 w 4004672"/>
                <a:gd name="connsiteY216" fmla="*/ 1272630 h 2020169"/>
                <a:gd name="connsiteX217" fmla="*/ 3383948 w 4004672"/>
                <a:gd name="connsiteY217" fmla="*/ 1282642 h 2020169"/>
                <a:gd name="connsiteX218" fmla="*/ 3410646 w 4004672"/>
                <a:gd name="connsiteY218" fmla="*/ 1255944 h 2020169"/>
                <a:gd name="connsiteX219" fmla="*/ 3420657 w 4004672"/>
                <a:gd name="connsiteY219" fmla="*/ 1282642 h 2020169"/>
                <a:gd name="connsiteX220" fmla="*/ 3447355 w 4004672"/>
                <a:gd name="connsiteY220" fmla="*/ 1265955 h 2020169"/>
                <a:gd name="connsiteX221" fmla="*/ 3477390 w 4004672"/>
                <a:gd name="connsiteY221" fmla="*/ 1255944 h 2020169"/>
                <a:gd name="connsiteX222" fmla="*/ 3514100 w 4004672"/>
                <a:gd name="connsiteY222" fmla="*/ 1282642 h 2020169"/>
                <a:gd name="connsiteX223" fmla="*/ 3574170 w 4004672"/>
                <a:gd name="connsiteY223" fmla="*/ 1215897 h 2020169"/>
                <a:gd name="connsiteX224" fmla="*/ 3637577 w 4004672"/>
                <a:gd name="connsiteY224" fmla="*/ 1169176 h 2020169"/>
                <a:gd name="connsiteX225" fmla="*/ 3690973 w 4004672"/>
                <a:gd name="connsiteY225" fmla="*/ 1132466 h 2020169"/>
                <a:gd name="connsiteX226" fmla="*/ 3741031 w 4004672"/>
                <a:gd name="connsiteY226" fmla="*/ 1159164 h 2020169"/>
                <a:gd name="connsiteX227" fmla="*/ 3751043 w 4004672"/>
                <a:gd name="connsiteY227" fmla="*/ 1132466 h 2020169"/>
                <a:gd name="connsiteX228" fmla="*/ 3727682 w 4004672"/>
                <a:gd name="connsiteY228" fmla="*/ 1065722 h 2020169"/>
                <a:gd name="connsiteX229" fmla="*/ 3700984 w 4004672"/>
                <a:gd name="connsiteY229" fmla="*/ 1049036 h 2020169"/>
                <a:gd name="connsiteX230" fmla="*/ 3697647 w 4004672"/>
                <a:gd name="connsiteY230" fmla="*/ 1019001 h 2020169"/>
                <a:gd name="connsiteX231" fmla="*/ 3751043 w 4004672"/>
                <a:gd name="connsiteY231" fmla="*/ 1025675 h 2020169"/>
                <a:gd name="connsiteX232" fmla="*/ 3774403 w 4004672"/>
                <a:gd name="connsiteY232" fmla="*/ 982291 h 2020169"/>
                <a:gd name="connsiteX233" fmla="*/ 3767729 w 4004672"/>
                <a:gd name="connsiteY233" fmla="*/ 955593 h 2020169"/>
                <a:gd name="connsiteX234" fmla="*/ 3794427 w 4004672"/>
                <a:gd name="connsiteY234" fmla="*/ 922221 h 2020169"/>
                <a:gd name="connsiteX235" fmla="*/ 3804438 w 4004672"/>
                <a:gd name="connsiteY235" fmla="*/ 965605 h 2020169"/>
                <a:gd name="connsiteX236" fmla="*/ 3827799 w 4004672"/>
                <a:gd name="connsiteY236" fmla="*/ 982291 h 2020169"/>
                <a:gd name="connsiteX237" fmla="*/ 3874520 w 4004672"/>
                <a:gd name="connsiteY237" fmla="*/ 1002315 h 2020169"/>
                <a:gd name="connsiteX238" fmla="*/ 3894544 w 4004672"/>
                <a:gd name="connsiteY238" fmla="*/ 1029012 h 2020169"/>
                <a:gd name="connsiteX239" fmla="*/ 3941265 w 4004672"/>
                <a:gd name="connsiteY239" fmla="*/ 1052373 h 2020169"/>
                <a:gd name="connsiteX240" fmla="*/ 3947939 w 4004672"/>
                <a:gd name="connsiteY240" fmla="*/ 1039024 h 2020169"/>
                <a:gd name="connsiteX241" fmla="*/ 3957951 w 4004672"/>
                <a:gd name="connsiteY241" fmla="*/ 975617 h 2020169"/>
                <a:gd name="connsiteX242" fmla="*/ 4004672 w 4004672"/>
                <a:gd name="connsiteY242" fmla="*/ 968942 h 2020169"/>
                <a:gd name="connsiteX243" fmla="*/ 1885882 w 4004672"/>
                <a:gd name="connsiteY243" fmla="*/ 1014710 h 2020169"/>
                <a:gd name="connsiteX244" fmla="*/ 3967963 w 4004672"/>
                <a:gd name="connsiteY244" fmla="*/ 898861 h 2020169"/>
                <a:gd name="connsiteX245" fmla="*/ 3921241 w 4004672"/>
                <a:gd name="connsiteY245" fmla="*/ 882174 h 2020169"/>
                <a:gd name="connsiteX246" fmla="*/ 3907892 w 4004672"/>
                <a:gd name="connsiteY246" fmla="*/ 885512 h 2020169"/>
                <a:gd name="connsiteX247" fmla="*/ 3907892 w 4004672"/>
                <a:gd name="connsiteY247" fmla="*/ 918884 h 2020169"/>
                <a:gd name="connsiteX248" fmla="*/ 3887869 w 4004672"/>
                <a:gd name="connsiteY248" fmla="*/ 912209 h 2020169"/>
                <a:gd name="connsiteX249" fmla="*/ 3874520 w 4004672"/>
                <a:gd name="connsiteY249" fmla="*/ 858814 h 2020169"/>
                <a:gd name="connsiteX250" fmla="*/ 3817787 w 4004672"/>
                <a:gd name="connsiteY250" fmla="*/ 795407 h 2020169"/>
                <a:gd name="connsiteX251" fmla="*/ 3717671 w 4004672"/>
                <a:gd name="connsiteY251" fmla="*/ 718650 h 2020169"/>
                <a:gd name="connsiteX252" fmla="*/ 3664275 w 4004672"/>
                <a:gd name="connsiteY252" fmla="*/ 698627 h 2020169"/>
                <a:gd name="connsiteX253" fmla="*/ 3584181 w 4004672"/>
                <a:gd name="connsiteY253" fmla="*/ 691953 h 2020169"/>
                <a:gd name="connsiteX254" fmla="*/ 3520774 w 4004672"/>
                <a:gd name="connsiteY254" fmla="*/ 675266 h 2020169"/>
                <a:gd name="connsiteX255" fmla="*/ 3530786 w 4004672"/>
                <a:gd name="connsiteY255" fmla="*/ 715313 h 2020169"/>
                <a:gd name="connsiteX256" fmla="*/ 3537460 w 4004672"/>
                <a:gd name="connsiteY256" fmla="*/ 742011 h 2020169"/>
                <a:gd name="connsiteX257" fmla="*/ 3507425 w 4004672"/>
                <a:gd name="connsiteY257" fmla="*/ 765371 h 2020169"/>
                <a:gd name="connsiteX258" fmla="*/ 3477390 w 4004672"/>
                <a:gd name="connsiteY258" fmla="*/ 738674 h 2020169"/>
                <a:gd name="connsiteX259" fmla="*/ 3477390 w 4004672"/>
                <a:gd name="connsiteY259" fmla="*/ 718650 h 2020169"/>
                <a:gd name="connsiteX260" fmla="*/ 3504088 w 4004672"/>
                <a:gd name="connsiteY260" fmla="*/ 698627 h 2020169"/>
                <a:gd name="connsiteX261" fmla="*/ 3467379 w 4004672"/>
                <a:gd name="connsiteY261" fmla="*/ 685278 h 2020169"/>
                <a:gd name="connsiteX262" fmla="*/ 3450692 w 4004672"/>
                <a:gd name="connsiteY262" fmla="*/ 711976 h 2020169"/>
                <a:gd name="connsiteX263" fmla="*/ 3440681 w 4004672"/>
                <a:gd name="connsiteY263" fmla="*/ 725325 h 2020169"/>
                <a:gd name="connsiteX264" fmla="*/ 3357250 w 4004672"/>
                <a:gd name="connsiteY264" fmla="*/ 711976 h 2020169"/>
                <a:gd name="connsiteX265" fmla="*/ 3297180 w 4004672"/>
                <a:gd name="connsiteY265" fmla="*/ 718650 h 2020169"/>
                <a:gd name="connsiteX266" fmla="*/ 3267145 w 4004672"/>
                <a:gd name="connsiteY266" fmla="*/ 695290 h 2020169"/>
                <a:gd name="connsiteX267" fmla="*/ 3267145 w 4004672"/>
                <a:gd name="connsiteY267" fmla="*/ 658580 h 2020169"/>
                <a:gd name="connsiteX268" fmla="*/ 3203738 w 4004672"/>
                <a:gd name="connsiteY268" fmla="*/ 601847 h 2020169"/>
                <a:gd name="connsiteX269" fmla="*/ 3076923 w 4004672"/>
                <a:gd name="connsiteY269" fmla="*/ 608522 h 2020169"/>
                <a:gd name="connsiteX270" fmla="*/ 3043551 w 4004672"/>
                <a:gd name="connsiteY270" fmla="*/ 585161 h 2020169"/>
                <a:gd name="connsiteX271" fmla="*/ 3000167 w 4004672"/>
                <a:gd name="connsiteY271" fmla="*/ 538440 h 2020169"/>
                <a:gd name="connsiteX272" fmla="*/ 3013516 w 4004672"/>
                <a:gd name="connsiteY272" fmla="*/ 531766 h 2020169"/>
                <a:gd name="connsiteX273" fmla="*/ 3000167 w 4004672"/>
                <a:gd name="connsiteY273" fmla="*/ 511742 h 2020169"/>
                <a:gd name="connsiteX274" fmla="*/ 2970132 w 4004672"/>
                <a:gd name="connsiteY274" fmla="*/ 508405 h 2020169"/>
                <a:gd name="connsiteX275" fmla="*/ 2920073 w 4004672"/>
                <a:gd name="connsiteY275" fmla="*/ 555126 h 2020169"/>
                <a:gd name="connsiteX276" fmla="*/ 2916736 w 4004672"/>
                <a:gd name="connsiteY276" fmla="*/ 505068 h 2020169"/>
                <a:gd name="connsiteX277" fmla="*/ 2936760 w 4004672"/>
                <a:gd name="connsiteY277" fmla="*/ 501731 h 2020169"/>
                <a:gd name="connsiteX278" fmla="*/ 2866678 w 4004672"/>
                <a:gd name="connsiteY278" fmla="*/ 471696 h 2020169"/>
                <a:gd name="connsiteX279" fmla="*/ 2813282 w 4004672"/>
                <a:gd name="connsiteY279" fmla="*/ 468358 h 2020169"/>
                <a:gd name="connsiteX280" fmla="*/ 2793259 w 4004672"/>
                <a:gd name="connsiteY280" fmla="*/ 491719 h 2020169"/>
                <a:gd name="connsiteX281" fmla="*/ 2743200 w 4004672"/>
                <a:gd name="connsiteY281" fmla="*/ 501731 h 2020169"/>
                <a:gd name="connsiteX282" fmla="*/ 2786584 w 4004672"/>
                <a:gd name="connsiteY282" fmla="*/ 511742 h 2020169"/>
                <a:gd name="connsiteX283" fmla="*/ 2763224 w 4004672"/>
                <a:gd name="connsiteY283" fmla="*/ 531766 h 2020169"/>
                <a:gd name="connsiteX284" fmla="*/ 2769898 w 4004672"/>
                <a:gd name="connsiteY284" fmla="*/ 581824 h 2020169"/>
                <a:gd name="connsiteX285" fmla="*/ 2666444 w 4004672"/>
                <a:gd name="connsiteY285" fmla="*/ 568475 h 2020169"/>
                <a:gd name="connsiteX286" fmla="*/ 1841245 w 4004672"/>
                <a:gd name="connsiteY286" fmla="*/ 827211 h 2020169"/>
                <a:gd name="connsiteX287" fmla="*/ 1815409 w 4004672"/>
                <a:gd name="connsiteY287" fmla="*/ 809776 h 2020169"/>
                <a:gd name="connsiteX288" fmla="*/ 1808417 w 4004672"/>
                <a:gd name="connsiteY288" fmla="*/ 772613 h 2020169"/>
                <a:gd name="connsiteX289" fmla="*/ 1795500 w 4004672"/>
                <a:gd name="connsiteY289" fmla="*/ 694654 h 2020169"/>
                <a:gd name="connsiteX290" fmla="*/ 2469548 w 4004672"/>
                <a:gd name="connsiteY290" fmla="*/ 505068 h 2020169"/>
                <a:gd name="connsiteX291" fmla="*/ 2446187 w 4004672"/>
                <a:gd name="connsiteY291" fmla="*/ 521754 h 2020169"/>
                <a:gd name="connsiteX292" fmla="*/ 2442850 w 4004672"/>
                <a:gd name="connsiteY292" fmla="*/ 488382 h 2020169"/>
                <a:gd name="connsiteX293" fmla="*/ 2449525 w 4004672"/>
                <a:gd name="connsiteY293" fmla="*/ 418300 h 2020169"/>
                <a:gd name="connsiteX294" fmla="*/ 2386117 w 4004672"/>
                <a:gd name="connsiteY294" fmla="*/ 391602 h 2020169"/>
                <a:gd name="connsiteX295" fmla="*/ 2369431 w 4004672"/>
                <a:gd name="connsiteY295" fmla="*/ 431649 h 2020169"/>
                <a:gd name="connsiteX296" fmla="*/ 2379443 w 4004672"/>
                <a:gd name="connsiteY296" fmla="*/ 455009 h 2020169"/>
                <a:gd name="connsiteX297" fmla="*/ 2376106 w 4004672"/>
                <a:gd name="connsiteY297" fmla="*/ 475033 h 2020169"/>
                <a:gd name="connsiteX298" fmla="*/ 2352745 w 4004672"/>
                <a:gd name="connsiteY298" fmla="*/ 451672 h 2020169"/>
                <a:gd name="connsiteX299" fmla="*/ 2316036 w 4004672"/>
                <a:gd name="connsiteY299" fmla="*/ 458347 h 2020169"/>
                <a:gd name="connsiteX300" fmla="*/ 2272652 w 4004672"/>
                <a:gd name="connsiteY300" fmla="*/ 444998 h 2020169"/>
                <a:gd name="connsiteX301" fmla="*/ 2245954 w 4004672"/>
                <a:gd name="connsiteY301" fmla="*/ 404951 h 2020169"/>
                <a:gd name="connsiteX302" fmla="*/ 2209244 w 4004672"/>
                <a:gd name="connsiteY302" fmla="*/ 401614 h 2020169"/>
                <a:gd name="connsiteX303" fmla="*/ 2159186 w 4004672"/>
                <a:gd name="connsiteY303" fmla="*/ 391602 h 2020169"/>
                <a:gd name="connsiteX304" fmla="*/ 2132488 w 4004672"/>
                <a:gd name="connsiteY304" fmla="*/ 408288 h 2020169"/>
                <a:gd name="connsiteX305" fmla="*/ 2115802 w 4004672"/>
                <a:gd name="connsiteY305" fmla="*/ 421637 h 2020169"/>
                <a:gd name="connsiteX306" fmla="*/ 2115802 w 4004672"/>
                <a:gd name="connsiteY306" fmla="*/ 391602 h 2020169"/>
                <a:gd name="connsiteX307" fmla="*/ 2082430 w 4004672"/>
                <a:gd name="connsiteY307" fmla="*/ 388265 h 2020169"/>
                <a:gd name="connsiteX308" fmla="*/ 2045720 w 4004672"/>
                <a:gd name="connsiteY308" fmla="*/ 361567 h 2020169"/>
                <a:gd name="connsiteX309" fmla="*/ 2025697 w 4004672"/>
                <a:gd name="connsiteY309" fmla="*/ 391602 h 2020169"/>
                <a:gd name="connsiteX310" fmla="*/ 2055732 w 4004672"/>
                <a:gd name="connsiteY310" fmla="*/ 388265 h 2020169"/>
                <a:gd name="connsiteX311" fmla="*/ 2045720 w 4004672"/>
                <a:gd name="connsiteY311" fmla="*/ 414963 h 2020169"/>
                <a:gd name="connsiteX312" fmla="*/ 1988987 w 4004672"/>
                <a:gd name="connsiteY312" fmla="*/ 434986 h 2020169"/>
                <a:gd name="connsiteX313" fmla="*/ 1935592 w 4004672"/>
                <a:gd name="connsiteY313" fmla="*/ 444998 h 2020169"/>
                <a:gd name="connsiteX314" fmla="*/ 1995662 w 4004672"/>
                <a:gd name="connsiteY314" fmla="*/ 388265 h 2020169"/>
                <a:gd name="connsiteX315" fmla="*/ 2055732 w 4004672"/>
                <a:gd name="connsiteY315" fmla="*/ 318183 h 2020169"/>
                <a:gd name="connsiteX316" fmla="*/ 2055732 w 4004672"/>
                <a:gd name="connsiteY316" fmla="*/ 318183 h 2020169"/>
                <a:gd name="connsiteX317" fmla="*/ 2129860 w 4004672"/>
                <a:gd name="connsiteY317" fmla="*/ 248603 h 2020169"/>
                <a:gd name="connsiteX318" fmla="*/ 2127003 w 4004672"/>
                <a:gd name="connsiteY318" fmla="*/ 174309 h 2020169"/>
                <a:gd name="connsiteX319" fmla="*/ 2092713 w 4004672"/>
                <a:gd name="connsiteY319" fmla="*/ 105729 h 2020169"/>
                <a:gd name="connsiteX320" fmla="*/ 2018418 w 4004672"/>
                <a:gd name="connsiteY320" fmla="*/ 105729 h 2020169"/>
                <a:gd name="connsiteX321" fmla="*/ 1952696 w 4004672"/>
                <a:gd name="connsiteY321" fmla="*/ 137160 h 2020169"/>
                <a:gd name="connsiteX322" fmla="*/ 1961267 w 4004672"/>
                <a:gd name="connsiteY322" fmla="*/ 82869 h 2020169"/>
                <a:gd name="connsiteX323" fmla="*/ 1955552 w 4004672"/>
                <a:gd name="connsiteY323" fmla="*/ 65725 h 2020169"/>
                <a:gd name="connsiteX324" fmla="*/ 1895546 w 4004672"/>
                <a:gd name="connsiteY324" fmla="*/ 60008 h 2020169"/>
                <a:gd name="connsiteX325" fmla="*/ 1926978 w 4004672"/>
                <a:gd name="connsiteY325" fmla="*/ 31434 h 2020169"/>
                <a:gd name="connsiteX326" fmla="*/ 1909833 w 4004672"/>
                <a:gd name="connsiteY326" fmla="*/ 0 h 2020169"/>
                <a:gd name="connsiteX327" fmla="*/ 1877440 w 4004672"/>
                <a:gd name="connsiteY327" fmla="*/ 3067 h 2020169"/>
                <a:gd name="connsiteX328" fmla="*/ 1835474 w 4004672"/>
                <a:gd name="connsiteY328" fmla="*/ 41195 h 2020169"/>
                <a:gd name="connsiteX329" fmla="*/ 1818788 w 4004672"/>
                <a:gd name="connsiteY329" fmla="*/ 81242 h 2020169"/>
                <a:gd name="connsiteX330" fmla="*/ 1838813 w 4004672"/>
                <a:gd name="connsiteY330" fmla="*/ 134636 h 2020169"/>
                <a:gd name="connsiteX331" fmla="*/ 1782079 w 4004672"/>
                <a:gd name="connsiteY331" fmla="*/ 121287 h 2020169"/>
                <a:gd name="connsiteX332" fmla="*/ 1768731 w 4004672"/>
                <a:gd name="connsiteY332" fmla="*/ 168009 h 2020169"/>
                <a:gd name="connsiteX333" fmla="*/ 1705322 w 4004672"/>
                <a:gd name="connsiteY333" fmla="*/ 191369 h 2020169"/>
                <a:gd name="connsiteX334" fmla="*/ 1685300 w 4004672"/>
                <a:gd name="connsiteY334" fmla="*/ 164671 h 2020169"/>
                <a:gd name="connsiteX335" fmla="*/ 1615218 w 4004672"/>
                <a:gd name="connsiteY335" fmla="*/ 168009 h 2020169"/>
                <a:gd name="connsiteX336" fmla="*/ 1638579 w 4004672"/>
                <a:gd name="connsiteY336" fmla="*/ 198044 h 2020169"/>
                <a:gd name="connsiteX337" fmla="*/ 1528449 w 4004672"/>
                <a:gd name="connsiteY337" fmla="*/ 224740 h 2020169"/>
                <a:gd name="connsiteX338" fmla="*/ 1465043 w 4004672"/>
                <a:gd name="connsiteY338" fmla="*/ 308171 h 2020169"/>
                <a:gd name="connsiteX339" fmla="*/ 1448357 w 4004672"/>
                <a:gd name="connsiteY339" fmla="*/ 334869 h 2020169"/>
                <a:gd name="connsiteX340" fmla="*/ 1481729 w 4004672"/>
                <a:gd name="connsiteY340" fmla="*/ 368242 h 2020169"/>
                <a:gd name="connsiteX341" fmla="*/ 1481729 w 4004672"/>
                <a:gd name="connsiteY341" fmla="*/ 398277 h 2020169"/>
                <a:gd name="connsiteX342" fmla="*/ 1458368 w 4004672"/>
                <a:gd name="connsiteY342" fmla="*/ 401614 h 2020169"/>
                <a:gd name="connsiteX343" fmla="*/ 1458368 w 4004672"/>
                <a:gd name="connsiteY343" fmla="*/ 381590 h 2020169"/>
                <a:gd name="connsiteX344" fmla="*/ 1418322 w 4004672"/>
                <a:gd name="connsiteY344" fmla="*/ 391602 h 2020169"/>
                <a:gd name="connsiteX345" fmla="*/ 1368263 w 4004672"/>
                <a:gd name="connsiteY345" fmla="*/ 398277 h 2020169"/>
                <a:gd name="connsiteX346" fmla="*/ 1321542 w 4004672"/>
                <a:gd name="connsiteY346" fmla="*/ 404951 h 2020169"/>
                <a:gd name="connsiteX347" fmla="*/ 1318205 w 4004672"/>
                <a:gd name="connsiteY347" fmla="*/ 491719 h 2020169"/>
                <a:gd name="connsiteX348" fmla="*/ 1358252 w 4004672"/>
                <a:gd name="connsiteY348" fmla="*/ 515080 h 2020169"/>
                <a:gd name="connsiteX349" fmla="*/ 1374938 w 4004672"/>
                <a:gd name="connsiteY349" fmla="*/ 545115 h 2020169"/>
                <a:gd name="connsiteX350" fmla="*/ 1384949 w 4004672"/>
                <a:gd name="connsiteY350" fmla="*/ 568475 h 2020169"/>
                <a:gd name="connsiteX351" fmla="*/ 1394961 w 4004672"/>
                <a:gd name="connsiteY351" fmla="*/ 618534 h 2020169"/>
                <a:gd name="connsiteX352" fmla="*/ 1384949 w 4004672"/>
                <a:gd name="connsiteY352" fmla="*/ 648569 h 2020169"/>
                <a:gd name="connsiteX353" fmla="*/ 1358252 w 4004672"/>
                <a:gd name="connsiteY353" fmla="*/ 615196 h 2020169"/>
                <a:gd name="connsiteX354" fmla="*/ 1361589 w 4004672"/>
                <a:gd name="connsiteY354" fmla="*/ 585161 h 2020169"/>
                <a:gd name="connsiteX355" fmla="*/ 1351577 w 4004672"/>
                <a:gd name="connsiteY355" fmla="*/ 545115 h 2020169"/>
                <a:gd name="connsiteX356" fmla="*/ 1328217 w 4004672"/>
                <a:gd name="connsiteY356" fmla="*/ 551789 h 2020169"/>
                <a:gd name="connsiteX357" fmla="*/ 1281495 w 4004672"/>
                <a:gd name="connsiteY357" fmla="*/ 515080 h 2020169"/>
                <a:gd name="connsiteX358" fmla="*/ 1241449 w 4004672"/>
                <a:gd name="connsiteY358" fmla="*/ 511742 h 2020169"/>
                <a:gd name="connsiteX359" fmla="*/ 1241449 w 4004672"/>
                <a:gd name="connsiteY359" fmla="*/ 558463 h 2020169"/>
                <a:gd name="connsiteX360" fmla="*/ 1201402 w 4004672"/>
                <a:gd name="connsiteY360" fmla="*/ 538440 h 2020169"/>
                <a:gd name="connsiteX361" fmla="*/ 1228100 w 4004672"/>
                <a:gd name="connsiteY361" fmla="*/ 588498 h 2020169"/>
                <a:gd name="connsiteX362" fmla="*/ 1258135 w 4004672"/>
                <a:gd name="connsiteY362" fmla="*/ 598510 h 2020169"/>
                <a:gd name="connsiteX363" fmla="*/ 1258135 w 4004672"/>
                <a:gd name="connsiteY363" fmla="*/ 618534 h 2020169"/>
                <a:gd name="connsiteX364" fmla="*/ 1198065 w 4004672"/>
                <a:gd name="connsiteY364" fmla="*/ 595173 h 2020169"/>
                <a:gd name="connsiteX365" fmla="*/ 1181379 w 4004672"/>
                <a:gd name="connsiteY365" fmla="*/ 595173 h 2020169"/>
                <a:gd name="connsiteX366" fmla="*/ 1178041 w 4004672"/>
                <a:gd name="connsiteY366" fmla="*/ 551789 h 2020169"/>
                <a:gd name="connsiteX367" fmla="*/ 1171367 w 4004672"/>
                <a:gd name="connsiteY367" fmla="*/ 465021 h 2020169"/>
                <a:gd name="connsiteX368" fmla="*/ 1161355 w 4004672"/>
                <a:gd name="connsiteY368" fmla="*/ 535103 h 2020169"/>
                <a:gd name="connsiteX369" fmla="*/ 1137995 w 4004672"/>
                <a:gd name="connsiteY369" fmla="*/ 565138 h 2020169"/>
                <a:gd name="connsiteX370" fmla="*/ 1158018 w 4004672"/>
                <a:gd name="connsiteY370" fmla="*/ 611859 h 2020169"/>
                <a:gd name="connsiteX371" fmla="*/ 1158018 w 4004672"/>
                <a:gd name="connsiteY371" fmla="*/ 645231 h 2020169"/>
                <a:gd name="connsiteX372" fmla="*/ 1141332 w 4004672"/>
                <a:gd name="connsiteY372" fmla="*/ 695290 h 2020169"/>
                <a:gd name="connsiteX373" fmla="*/ 1154681 w 4004672"/>
                <a:gd name="connsiteY373" fmla="*/ 728662 h 2020169"/>
                <a:gd name="connsiteX374" fmla="*/ 1184716 w 4004672"/>
                <a:gd name="connsiteY374" fmla="*/ 735336 h 2020169"/>
                <a:gd name="connsiteX375" fmla="*/ 1221425 w 4004672"/>
                <a:gd name="connsiteY375" fmla="*/ 742011 h 2020169"/>
                <a:gd name="connsiteX376" fmla="*/ 1241449 w 4004672"/>
                <a:gd name="connsiteY376" fmla="*/ 765371 h 2020169"/>
                <a:gd name="connsiteX377" fmla="*/ 1258135 w 4004672"/>
                <a:gd name="connsiteY377" fmla="*/ 808755 h 2020169"/>
                <a:gd name="connsiteX378" fmla="*/ 1258135 w 4004672"/>
                <a:gd name="connsiteY378" fmla="*/ 808755 h 2020169"/>
                <a:gd name="connsiteX379" fmla="*/ 1254798 w 4004672"/>
                <a:gd name="connsiteY379" fmla="*/ 842128 h 2020169"/>
                <a:gd name="connsiteX380" fmla="*/ 1274821 w 4004672"/>
                <a:gd name="connsiteY380" fmla="*/ 862151 h 2020169"/>
                <a:gd name="connsiteX381" fmla="*/ 1244786 w 4004672"/>
                <a:gd name="connsiteY381" fmla="*/ 868826 h 2020169"/>
                <a:gd name="connsiteX382" fmla="*/ 1224763 w 4004672"/>
                <a:gd name="connsiteY382" fmla="*/ 828779 h 2020169"/>
                <a:gd name="connsiteX383" fmla="*/ 1224763 w 4004672"/>
                <a:gd name="connsiteY383" fmla="*/ 788732 h 2020169"/>
                <a:gd name="connsiteX384" fmla="*/ 1194727 w 4004672"/>
                <a:gd name="connsiteY384" fmla="*/ 752023 h 2020169"/>
                <a:gd name="connsiteX385" fmla="*/ 1164692 w 4004672"/>
                <a:gd name="connsiteY385" fmla="*/ 795407 h 2020169"/>
                <a:gd name="connsiteX386" fmla="*/ 1178041 w 4004672"/>
                <a:gd name="connsiteY386" fmla="*/ 838790 h 2020169"/>
                <a:gd name="connsiteX387" fmla="*/ 1137995 w 4004672"/>
                <a:gd name="connsiteY387" fmla="*/ 895523 h 2020169"/>
                <a:gd name="connsiteX388" fmla="*/ 1097948 w 4004672"/>
                <a:gd name="connsiteY388" fmla="*/ 952256 h 2020169"/>
                <a:gd name="connsiteX389" fmla="*/ 1007843 w 4004672"/>
                <a:gd name="connsiteY389" fmla="*/ 915547 h 2020169"/>
                <a:gd name="connsiteX390" fmla="*/ 1074587 w 4004672"/>
                <a:gd name="connsiteY390" fmla="*/ 912209 h 2020169"/>
                <a:gd name="connsiteX391" fmla="*/ 1107960 w 4004672"/>
                <a:gd name="connsiteY391" fmla="*/ 848802 h 2020169"/>
                <a:gd name="connsiteX392" fmla="*/ 1121309 w 4004672"/>
                <a:gd name="connsiteY392" fmla="*/ 805418 h 2020169"/>
                <a:gd name="connsiteX393" fmla="*/ 1127983 w 4004672"/>
                <a:gd name="connsiteY393" fmla="*/ 772046 h 2020169"/>
                <a:gd name="connsiteX394" fmla="*/ 1117971 w 4004672"/>
                <a:gd name="connsiteY394" fmla="*/ 755360 h 2020169"/>
                <a:gd name="connsiteX395" fmla="*/ 1114634 w 4004672"/>
                <a:gd name="connsiteY395" fmla="*/ 705301 h 2020169"/>
                <a:gd name="connsiteX396" fmla="*/ 1104622 w 4004672"/>
                <a:gd name="connsiteY396" fmla="*/ 625208 h 2020169"/>
                <a:gd name="connsiteX397" fmla="*/ 1101285 w 4004672"/>
                <a:gd name="connsiteY397" fmla="*/ 565138 h 2020169"/>
                <a:gd name="connsiteX398" fmla="*/ 1124646 w 4004672"/>
                <a:gd name="connsiteY398" fmla="*/ 471696 h 2020169"/>
                <a:gd name="connsiteX399" fmla="*/ 1031203 w 4004672"/>
                <a:gd name="connsiteY399" fmla="*/ 461684 h 2020169"/>
                <a:gd name="connsiteX400" fmla="*/ 1014517 w 4004672"/>
                <a:gd name="connsiteY400" fmla="*/ 518417 h 2020169"/>
                <a:gd name="connsiteX401" fmla="*/ 1024529 w 4004672"/>
                <a:gd name="connsiteY401" fmla="*/ 565138 h 2020169"/>
                <a:gd name="connsiteX402" fmla="*/ 981145 w 4004672"/>
                <a:gd name="connsiteY402" fmla="*/ 618534 h 2020169"/>
                <a:gd name="connsiteX403" fmla="*/ 991157 w 4004672"/>
                <a:gd name="connsiteY403" fmla="*/ 655243 h 2020169"/>
                <a:gd name="connsiteX404" fmla="*/ 981145 w 4004672"/>
                <a:gd name="connsiteY404" fmla="*/ 701964 h 2020169"/>
                <a:gd name="connsiteX405" fmla="*/ 1001168 w 4004672"/>
                <a:gd name="connsiteY405" fmla="*/ 725325 h 2020169"/>
                <a:gd name="connsiteX406" fmla="*/ 1017854 w 4004672"/>
                <a:gd name="connsiteY406" fmla="*/ 772046 h 2020169"/>
                <a:gd name="connsiteX407" fmla="*/ 1047890 w 4004672"/>
                <a:gd name="connsiteY407" fmla="*/ 758697 h 2020169"/>
                <a:gd name="connsiteX408" fmla="*/ 1014517 w 4004672"/>
                <a:gd name="connsiteY408" fmla="*/ 812093 h 2020169"/>
                <a:gd name="connsiteX409" fmla="*/ 957784 w 4004672"/>
                <a:gd name="connsiteY409" fmla="*/ 758697 h 2020169"/>
                <a:gd name="connsiteX410" fmla="*/ 884365 w 4004672"/>
                <a:gd name="connsiteY410" fmla="*/ 721988 h 2020169"/>
                <a:gd name="connsiteX411" fmla="*/ 824295 w 4004672"/>
                <a:gd name="connsiteY411" fmla="*/ 698627 h 2020169"/>
                <a:gd name="connsiteX412" fmla="*/ 810946 w 4004672"/>
                <a:gd name="connsiteY412" fmla="*/ 735336 h 2020169"/>
                <a:gd name="connsiteX413" fmla="*/ 827633 w 4004672"/>
                <a:gd name="connsiteY413" fmla="*/ 772046 h 2020169"/>
                <a:gd name="connsiteX414" fmla="*/ 814284 w 4004672"/>
                <a:gd name="connsiteY414" fmla="*/ 795407 h 2020169"/>
                <a:gd name="connsiteX415" fmla="*/ 800935 w 4004672"/>
                <a:gd name="connsiteY415" fmla="*/ 812093 h 2020169"/>
                <a:gd name="connsiteX416" fmla="*/ 770900 w 4004672"/>
                <a:gd name="connsiteY416" fmla="*/ 755360 h 2020169"/>
                <a:gd name="connsiteX417" fmla="*/ 744202 w 4004672"/>
                <a:gd name="connsiteY417" fmla="*/ 792069 h 2020169"/>
                <a:gd name="connsiteX418" fmla="*/ 707492 w 4004672"/>
                <a:gd name="connsiteY418" fmla="*/ 785395 h 2020169"/>
                <a:gd name="connsiteX419" fmla="*/ 654097 w 4004672"/>
                <a:gd name="connsiteY419" fmla="*/ 822104 h 2020169"/>
                <a:gd name="connsiteX420" fmla="*/ 644085 w 4004672"/>
                <a:gd name="connsiteY420" fmla="*/ 798744 h 2020169"/>
                <a:gd name="connsiteX421" fmla="*/ 654097 w 4004672"/>
                <a:gd name="connsiteY421" fmla="*/ 762034 h 2020169"/>
                <a:gd name="connsiteX422" fmla="*/ 614050 w 4004672"/>
                <a:gd name="connsiteY422" fmla="*/ 798744 h 2020169"/>
                <a:gd name="connsiteX423" fmla="*/ 594027 w 4004672"/>
                <a:gd name="connsiteY423" fmla="*/ 798744 h 2020169"/>
                <a:gd name="connsiteX424" fmla="*/ 533957 w 4004672"/>
                <a:gd name="connsiteY424" fmla="*/ 832116 h 2020169"/>
                <a:gd name="connsiteX425" fmla="*/ 510596 w 4004672"/>
                <a:gd name="connsiteY425" fmla="*/ 855477 h 2020169"/>
                <a:gd name="connsiteX426" fmla="*/ 500584 w 4004672"/>
                <a:gd name="connsiteY426" fmla="*/ 902198 h 2020169"/>
                <a:gd name="connsiteX427" fmla="*/ 450526 w 4004672"/>
                <a:gd name="connsiteY427" fmla="*/ 888849 h 2020169"/>
                <a:gd name="connsiteX428" fmla="*/ 433840 w 4004672"/>
                <a:gd name="connsiteY428" fmla="*/ 852139 h 2020169"/>
                <a:gd name="connsiteX429" fmla="*/ 467212 w 4004672"/>
                <a:gd name="connsiteY429" fmla="*/ 822104 h 2020169"/>
                <a:gd name="connsiteX430" fmla="*/ 453863 w 4004672"/>
                <a:gd name="connsiteY430" fmla="*/ 798744 h 2020169"/>
                <a:gd name="connsiteX431" fmla="*/ 390456 w 4004672"/>
                <a:gd name="connsiteY431" fmla="*/ 768709 h 2020169"/>
                <a:gd name="connsiteX432" fmla="*/ 417154 w 4004672"/>
                <a:gd name="connsiteY432" fmla="*/ 818767 h 2020169"/>
                <a:gd name="connsiteX433" fmla="*/ 407142 w 4004672"/>
                <a:gd name="connsiteY433" fmla="*/ 862151 h 2020169"/>
                <a:gd name="connsiteX434" fmla="*/ 413817 w 4004672"/>
                <a:gd name="connsiteY434" fmla="*/ 898861 h 2020169"/>
                <a:gd name="connsiteX435" fmla="*/ 427165 w 4004672"/>
                <a:gd name="connsiteY435" fmla="*/ 922221 h 2020169"/>
                <a:gd name="connsiteX436" fmla="*/ 413817 w 4004672"/>
                <a:gd name="connsiteY436" fmla="*/ 952256 h 2020169"/>
                <a:gd name="connsiteX437" fmla="*/ 390456 w 4004672"/>
                <a:gd name="connsiteY437" fmla="*/ 928896 h 2020169"/>
                <a:gd name="connsiteX438" fmla="*/ 360421 w 4004672"/>
                <a:gd name="connsiteY438" fmla="*/ 925558 h 2020169"/>
                <a:gd name="connsiteX439" fmla="*/ 333723 w 4004672"/>
                <a:gd name="connsiteY439" fmla="*/ 965605 h 2020169"/>
                <a:gd name="connsiteX440" fmla="*/ 307025 w 4004672"/>
                <a:gd name="connsiteY440" fmla="*/ 985628 h 2020169"/>
                <a:gd name="connsiteX441" fmla="*/ 320374 w 4004672"/>
                <a:gd name="connsiteY441" fmla="*/ 1012326 h 2020169"/>
                <a:gd name="connsiteX442" fmla="*/ 303688 w 4004672"/>
                <a:gd name="connsiteY442" fmla="*/ 1035687 h 2020169"/>
                <a:gd name="connsiteX443" fmla="*/ 233606 w 4004672"/>
                <a:gd name="connsiteY443" fmla="*/ 998977 h 2020169"/>
                <a:gd name="connsiteX444" fmla="*/ 243618 w 4004672"/>
                <a:gd name="connsiteY444" fmla="*/ 1049036 h 2020169"/>
                <a:gd name="connsiteX445" fmla="*/ 263641 w 4004672"/>
                <a:gd name="connsiteY445" fmla="*/ 1069059 h 2020169"/>
                <a:gd name="connsiteX446" fmla="*/ 250292 w 4004672"/>
                <a:gd name="connsiteY446" fmla="*/ 1082408 h 2020169"/>
                <a:gd name="connsiteX447" fmla="*/ 193560 w 4004672"/>
                <a:gd name="connsiteY447" fmla="*/ 1045698 h 2020169"/>
                <a:gd name="connsiteX448" fmla="*/ 170199 w 4004672"/>
                <a:gd name="connsiteY448" fmla="*/ 1005652 h 2020169"/>
                <a:gd name="connsiteX449" fmla="*/ 170199 w 4004672"/>
                <a:gd name="connsiteY449" fmla="*/ 958931 h 2020169"/>
                <a:gd name="connsiteX450" fmla="*/ 133490 w 4004672"/>
                <a:gd name="connsiteY450" fmla="*/ 882174 h 2020169"/>
                <a:gd name="connsiteX451" fmla="*/ 196897 w 4004672"/>
                <a:gd name="connsiteY451" fmla="*/ 912209 h 2020169"/>
                <a:gd name="connsiteX452" fmla="*/ 256967 w 4004672"/>
                <a:gd name="connsiteY452" fmla="*/ 942244 h 2020169"/>
                <a:gd name="connsiteX453" fmla="*/ 293676 w 4004672"/>
                <a:gd name="connsiteY453" fmla="*/ 945582 h 2020169"/>
                <a:gd name="connsiteX454" fmla="*/ 327049 w 4004672"/>
                <a:gd name="connsiteY454" fmla="*/ 915547 h 2020169"/>
                <a:gd name="connsiteX455" fmla="*/ 343735 w 4004672"/>
                <a:gd name="connsiteY455" fmla="*/ 878837 h 2020169"/>
                <a:gd name="connsiteX456" fmla="*/ 333723 w 4004672"/>
                <a:gd name="connsiteY456" fmla="*/ 828779 h 2020169"/>
                <a:gd name="connsiteX457" fmla="*/ 290339 w 4004672"/>
                <a:gd name="connsiteY457" fmla="*/ 808755 h 2020169"/>
                <a:gd name="connsiteX458" fmla="*/ 236944 w 4004672"/>
                <a:gd name="connsiteY458" fmla="*/ 762034 h 2020169"/>
                <a:gd name="connsiteX459" fmla="*/ 133490 w 4004672"/>
                <a:gd name="connsiteY459" fmla="*/ 705301 h 2020169"/>
                <a:gd name="connsiteX0" fmla="*/ 133490 w 4004672"/>
                <a:gd name="connsiteY0" fmla="*/ 705301 h 2020169"/>
                <a:gd name="connsiteX1" fmla="*/ 46722 w 4004672"/>
                <a:gd name="connsiteY1" fmla="*/ 735336 h 2020169"/>
                <a:gd name="connsiteX2" fmla="*/ 33373 w 4004672"/>
                <a:gd name="connsiteY2" fmla="*/ 765371 h 2020169"/>
                <a:gd name="connsiteX3" fmla="*/ 43384 w 4004672"/>
                <a:gd name="connsiteY3" fmla="*/ 795407 h 2020169"/>
                <a:gd name="connsiteX4" fmla="*/ 60071 w 4004672"/>
                <a:gd name="connsiteY4" fmla="*/ 822104 h 2020169"/>
                <a:gd name="connsiteX5" fmla="*/ 73419 w 4004672"/>
                <a:gd name="connsiteY5" fmla="*/ 852139 h 2020169"/>
                <a:gd name="connsiteX6" fmla="*/ 56733 w 4004672"/>
                <a:gd name="connsiteY6" fmla="*/ 875500 h 2020169"/>
                <a:gd name="connsiteX7" fmla="*/ 76757 w 4004672"/>
                <a:gd name="connsiteY7" fmla="*/ 955593 h 2020169"/>
                <a:gd name="connsiteX8" fmla="*/ 66745 w 4004672"/>
                <a:gd name="connsiteY8" fmla="*/ 972280 h 2020169"/>
                <a:gd name="connsiteX9" fmla="*/ 70082 w 4004672"/>
                <a:gd name="connsiteY9" fmla="*/ 998977 h 2020169"/>
                <a:gd name="connsiteX10" fmla="*/ 70082 w 4004672"/>
                <a:gd name="connsiteY10" fmla="*/ 1039024 h 2020169"/>
                <a:gd name="connsiteX11" fmla="*/ 80094 w 4004672"/>
                <a:gd name="connsiteY11" fmla="*/ 1059047 h 2020169"/>
                <a:gd name="connsiteX12" fmla="*/ 76757 w 4004672"/>
                <a:gd name="connsiteY12" fmla="*/ 1082408 h 2020169"/>
                <a:gd name="connsiteX13" fmla="*/ 106792 w 4004672"/>
                <a:gd name="connsiteY13" fmla="*/ 1115780 h 2020169"/>
                <a:gd name="connsiteX14" fmla="*/ 93729 w 4004672"/>
                <a:gd name="connsiteY14" fmla="*/ 1145815 h 2020169"/>
                <a:gd name="connsiteX15" fmla="*/ 13349 w 4004672"/>
                <a:gd name="connsiteY15" fmla="*/ 1235920 h 2020169"/>
                <a:gd name="connsiteX16" fmla="*/ 33373 w 4004672"/>
                <a:gd name="connsiteY16" fmla="*/ 1269293 h 2020169"/>
                <a:gd name="connsiteX17" fmla="*/ 33373 w 4004672"/>
                <a:gd name="connsiteY17" fmla="*/ 1269293 h 2020169"/>
                <a:gd name="connsiteX18" fmla="*/ 16687 w 4004672"/>
                <a:gd name="connsiteY18" fmla="*/ 1299328 h 2020169"/>
                <a:gd name="connsiteX19" fmla="*/ 3338 w 4004672"/>
                <a:gd name="connsiteY19" fmla="*/ 1329363 h 2020169"/>
                <a:gd name="connsiteX20" fmla="*/ 0 w 4004672"/>
                <a:gd name="connsiteY20" fmla="*/ 1389433 h 2020169"/>
                <a:gd name="connsiteX21" fmla="*/ 16687 w 4004672"/>
                <a:gd name="connsiteY21" fmla="*/ 1432817 h 2020169"/>
                <a:gd name="connsiteX22" fmla="*/ 20024 w 4004672"/>
                <a:gd name="connsiteY22" fmla="*/ 1466189 h 2020169"/>
                <a:gd name="connsiteX23" fmla="*/ 56733 w 4004672"/>
                <a:gd name="connsiteY23" fmla="*/ 1476201 h 2020169"/>
                <a:gd name="connsiteX24" fmla="*/ 116803 w 4004672"/>
                <a:gd name="connsiteY24" fmla="*/ 1562969 h 2020169"/>
                <a:gd name="connsiteX25" fmla="*/ 96780 w 4004672"/>
                <a:gd name="connsiteY25" fmla="*/ 1586329 h 2020169"/>
                <a:gd name="connsiteX26" fmla="*/ 93443 w 4004672"/>
                <a:gd name="connsiteY26" fmla="*/ 1616364 h 2020169"/>
                <a:gd name="connsiteX27" fmla="*/ 120141 w 4004672"/>
                <a:gd name="connsiteY27" fmla="*/ 1619701 h 2020169"/>
                <a:gd name="connsiteX28" fmla="*/ 160187 w 4004672"/>
                <a:gd name="connsiteY28" fmla="*/ 1633050 h 2020169"/>
                <a:gd name="connsiteX29" fmla="*/ 186885 w 4004672"/>
                <a:gd name="connsiteY29" fmla="*/ 1646399 h 2020169"/>
                <a:gd name="connsiteX30" fmla="*/ 213583 w 4004672"/>
                <a:gd name="connsiteY30" fmla="*/ 1676434 h 2020169"/>
                <a:gd name="connsiteX31" fmla="*/ 243618 w 4004672"/>
                <a:gd name="connsiteY31" fmla="*/ 1679771 h 2020169"/>
                <a:gd name="connsiteX32" fmla="*/ 287002 w 4004672"/>
                <a:gd name="connsiteY32" fmla="*/ 1709807 h 2020169"/>
                <a:gd name="connsiteX33" fmla="*/ 310363 w 4004672"/>
                <a:gd name="connsiteY33" fmla="*/ 1719818 h 2020169"/>
                <a:gd name="connsiteX34" fmla="*/ 310363 w 4004672"/>
                <a:gd name="connsiteY34" fmla="*/ 1756528 h 2020169"/>
                <a:gd name="connsiteX35" fmla="*/ 270316 w 4004672"/>
                <a:gd name="connsiteY35" fmla="*/ 1796574 h 2020169"/>
                <a:gd name="connsiteX36" fmla="*/ 280327 w 4004672"/>
                <a:gd name="connsiteY36" fmla="*/ 1819935 h 2020169"/>
                <a:gd name="connsiteX37" fmla="*/ 273653 w 4004672"/>
                <a:gd name="connsiteY37" fmla="*/ 1839958 h 2020169"/>
                <a:gd name="connsiteX38" fmla="*/ 266979 w 4004672"/>
                <a:gd name="connsiteY38" fmla="*/ 1856644 h 2020169"/>
                <a:gd name="connsiteX39" fmla="*/ 240281 w 4004672"/>
                <a:gd name="connsiteY39" fmla="*/ 1896691 h 2020169"/>
                <a:gd name="connsiteX40" fmla="*/ 307025 w 4004672"/>
                <a:gd name="connsiteY40" fmla="*/ 1933401 h 2020169"/>
                <a:gd name="connsiteX41" fmla="*/ 337060 w 4004672"/>
                <a:gd name="connsiteY41" fmla="*/ 1940075 h 2020169"/>
                <a:gd name="connsiteX42" fmla="*/ 360421 w 4004672"/>
                <a:gd name="connsiteY42" fmla="*/ 1946750 h 2020169"/>
                <a:gd name="connsiteX43" fmla="*/ 380444 w 4004672"/>
                <a:gd name="connsiteY43" fmla="*/ 1953424 h 2020169"/>
                <a:gd name="connsiteX44" fmla="*/ 407142 w 4004672"/>
                <a:gd name="connsiteY44" fmla="*/ 1973447 h 2020169"/>
                <a:gd name="connsiteX45" fmla="*/ 437177 w 4004672"/>
                <a:gd name="connsiteY45" fmla="*/ 1970110 h 2020169"/>
                <a:gd name="connsiteX46" fmla="*/ 507259 w 4004672"/>
                <a:gd name="connsiteY46" fmla="*/ 2020169 h 2020169"/>
                <a:gd name="connsiteX47" fmla="*/ 517271 w 4004672"/>
                <a:gd name="connsiteY47" fmla="*/ 2006820 h 2020169"/>
                <a:gd name="connsiteX48" fmla="*/ 507259 w 4004672"/>
                <a:gd name="connsiteY48" fmla="*/ 1966773 h 2020169"/>
                <a:gd name="connsiteX49" fmla="*/ 500584 w 4004672"/>
                <a:gd name="connsiteY49" fmla="*/ 1933401 h 2020169"/>
                <a:gd name="connsiteX50" fmla="*/ 483898 w 4004672"/>
                <a:gd name="connsiteY50" fmla="*/ 1890017 h 2020169"/>
                <a:gd name="connsiteX51" fmla="*/ 513933 w 4004672"/>
                <a:gd name="connsiteY51" fmla="*/ 1869993 h 2020169"/>
                <a:gd name="connsiteX52" fmla="*/ 547306 w 4004672"/>
                <a:gd name="connsiteY52" fmla="*/ 1846633 h 2020169"/>
                <a:gd name="connsiteX53" fmla="*/ 527282 w 4004672"/>
                <a:gd name="connsiteY53" fmla="*/ 1829947 h 2020169"/>
                <a:gd name="connsiteX54" fmla="*/ 517271 w 4004672"/>
                <a:gd name="connsiteY54" fmla="*/ 1796574 h 2020169"/>
                <a:gd name="connsiteX55" fmla="*/ 480561 w 4004672"/>
                <a:gd name="connsiteY55" fmla="*/ 1779888 h 2020169"/>
                <a:gd name="connsiteX56" fmla="*/ 470549 w 4004672"/>
                <a:gd name="connsiteY56" fmla="*/ 1759865 h 2020169"/>
                <a:gd name="connsiteX57" fmla="*/ 480561 w 4004672"/>
                <a:gd name="connsiteY57" fmla="*/ 1729830 h 2020169"/>
                <a:gd name="connsiteX58" fmla="*/ 490573 w 4004672"/>
                <a:gd name="connsiteY58" fmla="*/ 1689783 h 2020169"/>
                <a:gd name="connsiteX59" fmla="*/ 513933 w 4004672"/>
                <a:gd name="connsiteY59" fmla="*/ 1709807 h 2020169"/>
                <a:gd name="connsiteX60" fmla="*/ 520608 w 4004672"/>
                <a:gd name="connsiteY60" fmla="*/ 1693120 h 2020169"/>
                <a:gd name="connsiteX61" fmla="*/ 543968 w 4004672"/>
                <a:gd name="connsiteY61" fmla="*/ 1656411 h 2020169"/>
                <a:gd name="connsiteX62" fmla="*/ 574003 w 4004672"/>
                <a:gd name="connsiteY62" fmla="*/ 1639725 h 2020169"/>
                <a:gd name="connsiteX63" fmla="*/ 590690 w 4004672"/>
                <a:gd name="connsiteY63" fmla="*/ 1653074 h 2020169"/>
                <a:gd name="connsiteX64" fmla="*/ 610713 w 4004672"/>
                <a:gd name="connsiteY64" fmla="*/ 1626376 h 2020169"/>
                <a:gd name="connsiteX65" fmla="*/ 630736 w 4004672"/>
                <a:gd name="connsiteY65" fmla="*/ 1653074 h 2020169"/>
                <a:gd name="connsiteX66" fmla="*/ 657434 w 4004672"/>
                <a:gd name="connsiteY66" fmla="*/ 1676434 h 2020169"/>
                <a:gd name="connsiteX67" fmla="*/ 674120 w 4004672"/>
                <a:gd name="connsiteY67" fmla="*/ 1683109 h 2020169"/>
                <a:gd name="connsiteX68" fmla="*/ 697481 w 4004672"/>
                <a:gd name="connsiteY68" fmla="*/ 1683109 h 2020169"/>
                <a:gd name="connsiteX69" fmla="*/ 717504 w 4004672"/>
                <a:gd name="connsiteY69" fmla="*/ 1669760 h 2020169"/>
                <a:gd name="connsiteX70" fmla="*/ 744202 w 4004672"/>
                <a:gd name="connsiteY70" fmla="*/ 1669760 h 2020169"/>
                <a:gd name="connsiteX71" fmla="*/ 760888 w 4004672"/>
                <a:gd name="connsiteY71" fmla="*/ 1666423 h 2020169"/>
                <a:gd name="connsiteX72" fmla="*/ 790923 w 4004672"/>
                <a:gd name="connsiteY72" fmla="*/ 1699795 h 2020169"/>
                <a:gd name="connsiteX73" fmla="*/ 797598 w 4004672"/>
                <a:gd name="connsiteY73" fmla="*/ 1673097 h 2020169"/>
                <a:gd name="connsiteX74" fmla="*/ 817621 w 4004672"/>
                <a:gd name="connsiteY74" fmla="*/ 1689783 h 2020169"/>
                <a:gd name="connsiteX75" fmla="*/ 837644 w 4004672"/>
                <a:gd name="connsiteY75" fmla="*/ 1666423 h 2020169"/>
                <a:gd name="connsiteX76" fmla="*/ 827633 w 4004672"/>
                <a:gd name="connsiteY76" fmla="*/ 1646399 h 2020169"/>
                <a:gd name="connsiteX77" fmla="*/ 810946 w 4004672"/>
                <a:gd name="connsiteY77" fmla="*/ 1633050 h 2020169"/>
                <a:gd name="connsiteX78" fmla="*/ 810946 w 4004672"/>
                <a:gd name="connsiteY78" fmla="*/ 1606353 h 2020169"/>
                <a:gd name="connsiteX79" fmla="*/ 810946 w 4004672"/>
                <a:gd name="connsiteY79" fmla="*/ 1593004 h 2020169"/>
                <a:gd name="connsiteX80" fmla="*/ 830970 w 4004672"/>
                <a:gd name="connsiteY80" fmla="*/ 1589666 h 2020169"/>
                <a:gd name="connsiteX81" fmla="*/ 840981 w 4004672"/>
                <a:gd name="connsiteY81" fmla="*/ 1586329 h 2020169"/>
                <a:gd name="connsiteX82" fmla="*/ 820958 w 4004672"/>
                <a:gd name="connsiteY82" fmla="*/ 1549620 h 2020169"/>
                <a:gd name="connsiteX83" fmla="*/ 854330 w 4004672"/>
                <a:gd name="connsiteY83" fmla="*/ 1542945 h 2020169"/>
                <a:gd name="connsiteX84" fmla="*/ 891040 w 4004672"/>
                <a:gd name="connsiteY84" fmla="*/ 1549620 h 2020169"/>
                <a:gd name="connsiteX85" fmla="*/ 964459 w 4004672"/>
                <a:gd name="connsiteY85" fmla="*/ 1506236 h 2020169"/>
                <a:gd name="connsiteX86" fmla="*/ 1001168 w 4004672"/>
                <a:gd name="connsiteY86" fmla="*/ 1506236 h 2020169"/>
                <a:gd name="connsiteX87" fmla="*/ 1027866 w 4004672"/>
                <a:gd name="connsiteY87" fmla="*/ 1482875 h 2020169"/>
                <a:gd name="connsiteX88" fmla="*/ 1047890 w 4004672"/>
                <a:gd name="connsiteY88" fmla="*/ 1492887 h 2020169"/>
                <a:gd name="connsiteX89" fmla="*/ 1067913 w 4004672"/>
                <a:gd name="connsiteY89" fmla="*/ 1502898 h 2020169"/>
                <a:gd name="connsiteX90" fmla="*/ 1087936 w 4004672"/>
                <a:gd name="connsiteY90" fmla="*/ 1529596 h 2020169"/>
                <a:gd name="connsiteX91" fmla="*/ 1074587 w 4004672"/>
                <a:gd name="connsiteY91" fmla="*/ 1542945 h 2020169"/>
                <a:gd name="connsiteX92" fmla="*/ 1104622 w 4004672"/>
                <a:gd name="connsiteY92" fmla="*/ 1542945 h 2020169"/>
                <a:gd name="connsiteX93" fmla="*/ 1107960 w 4004672"/>
                <a:gd name="connsiteY93" fmla="*/ 1559631 h 2020169"/>
                <a:gd name="connsiteX94" fmla="*/ 1121309 w 4004672"/>
                <a:gd name="connsiteY94" fmla="*/ 1542945 h 2020169"/>
                <a:gd name="connsiteX95" fmla="*/ 1134657 w 4004672"/>
                <a:gd name="connsiteY95" fmla="*/ 1556294 h 2020169"/>
                <a:gd name="connsiteX96" fmla="*/ 1134657 w 4004672"/>
                <a:gd name="connsiteY96" fmla="*/ 1576317 h 2020169"/>
                <a:gd name="connsiteX97" fmla="*/ 1148006 w 4004672"/>
                <a:gd name="connsiteY97" fmla="*/ 1572980 h 2020169"/>
                <a:gd name="connsiteX98" fmla="*/ 1208076 w 4004672"/>
                <a:gd name="connsiteY98" fmla="*/ 1526259 h 2020169"/>
                <a:gd name="connsiteX99" fmla="*/ 1211414 w 4004672"/>
                <a:gd name="connsiteY99" fmla="*/ 1546282 h 2020169"/>
                <a:gd name="connsiteX100" fmla="*/ 1244786 w 4004672"/>
                <a:gd name="connsiteY100" fmla="*/ 1566306 h 2020169"/>
                <a:gd name="connsiteX101" fmla="*/ 1264809 w 4004672"/>
                <a:gd name="connsiteY101" fmla="*/ 1596341 h 2020169"/>
                <a:gd name="connsiteX102" fmla="*/ 1298181 w 4004672"/>
                <a:gd name="connsiteY102" fmla="*/ 1703132 h 2020169"/>
                <a:gd name="connsiteX103" fmla="*/ 1308193 w 4004672"/>
                <a:gd name="connsiteY103" fmla="*/ 1659748 h 2020169"/>
                <a:gd name="connsiteX104" fmla="*/ 1344903 w 4004672"/>
                <a:gd name="connsiteY104" fmla="*/ 1679771 h 2020169"/>
                <a:gd name="connsiteX105" fmla="*/ 1388287 w 4004672"/>
                <a:gd name="connsiteY105" fmla="*/ 1679771 h 2020169"/>
                <a:gd name="connsiteX106" fmla="*/ 1394961 w 4004672"/>
                <a:gd name="connsiteY106" fmla="*/ 1703132 h 2020169"/>
                <a:gd name="connsiteX107" fmla="*/ 1435008 w 4004672"/>
                <a:gd name="connsiteY107" fmla="*/ 1726493 h 2020169"/>
                <a:gd name="connsiteX108" fmla="*/ 1465043 w 4004672"/>
                <a:gd name="connsiteY108" fmla="*/ 1726493 h 2020169"/>
                <a:gd name="connsiteX109" fmla="*/ 1491741 w 4004672"/>
                <a:gd name="connsiteY109" fmla="*/ 1739842 h 2020169"/>
                <a:gd name="connsiteX110" fmla="*/ 1535125 w 4004672"/>
                <a:gd name="connsiteY110" fmla="*/ 1696458 h 2020169"/>
                <a:gd name="connsiteX111" fmla="*/ 1571834 w 4004672"/>
                <a:gd name="connsiteY111" fmla="*/ 1676434 h 2020169"/>
                <a:gd name="connsiteX112" fmla="*/ 1608544 w 4004672"/>
                <a:gd name="connsiteY112" fmla="*/ 1679771 h 2020169"/>
                <a:gd name="connsiteX113" fmla="*/ 1655265 w 4004672"/>
                <a:gd name="connsiteY113" fmla="*/ 1693120 h 2020169"/>
                <a:gd name="connsiteX114" fmla="*/ 1681963 w 4004672"/>
                <a:gd name="connsiteY114" fmla="*/ 1709807 h 2020169"/>
                <a:gd name="connsiteX115" fmla="*/ 1735358 w 4004672"/>
                <a:gd name="connsiteY115" fmla="*/ 1703132 h 2020169"/>
                <a:gd name="connsiteX116" fmla="*/ 1745370 w 4004672"/>
                <a:gd name="connsiteY116" fmla="*/ 1683109 h 2020169"/>
                <a:gd name="connsiteX117" fmla="*/ 1738695 w 4004672"/>
                <a:gd name="connsiteY117" fmla="*/ 1663085 h 2020169"/>
                <a:gd name="connsiteX118" fmla="*/ 1765393 w 4004672"/>
                <a:gd name="connsiteY118" fmla="*/ 1636388 h 2020169"/>
                <a:gd name="connsiteX119" fmla="*/ 1778742 w 4004672"/>
                <a:gd name="connsiteY119" fmla="*/ 1633050 h 2020169"/>
                <a:gd name="connsiteX120" fmla="*/ 1812114 w 4004672"/>
                <a:gd name="connsiteY120" fmla="*/ 1649736 h 2020169"/>
                <a:gd name="connsiteX121" fmla="*/ 1852161 w 4004672"/>
                <a:gd name="connsiteY121" fmla="*/ 1663085 h 2020169"/>
                <a:gd name="connsiteX122" fmla="*/ 1858836 w 4004672"/>
                <a:gd name="connsiteY122" fmla="*/ 1689783 h 2020169"/>
                <a:gd name="connsiteX123" fmla="*/ 1872184 w 4004672"/>
                <a:gd name="connsiteY123" fmla="*/ 1696458 h 2020169"/>
                <a:gd name="connsiteX124" fmla="*/ 1902219 w 4004672"/>
                <a:gd name="connsiteY124" fmla="*/ 1699795 h 2020169"/>
                <a:gd name="connsiteX125" fmla="*/ 1932254 w 4004672"/>
                <a:gd name="connsiteY125" fmla="*/ 1683109 h 2020169"/>
                <a:gd name="connsiteX126" fmla="*/ 1962290 w 4004672"/>
                <a:gd name="connsiteY126" fmla="*/ 1696458 h 2020169"/>
                <a:gd name="connsiteX127" fmla="*/ 1985650 w 4004672"/>
                <a:gd name="connsiteY127" fmla="*/ 1709807 h 2020169"/>
                <a:gd name="connsiteX128" fmla="*/ 1995662 w 4004672"/>
                <a:gd name="connsiteY128" fmla="*/ 1719818 h 2020169"/>
                <a:gd name="connsiteX129" fmla="*/ 2032371 w 4004672"/>
                <a:gd name="connsiteY129" fmla="*/ 1739842 h 2020169"/>
                <a:gd name="connsiteX130" fmla="*/ 2069081 w 4004672"/>
                <a:gd name="connsiteY130" fmla="*/ 1736504 h 2020169"/>
                <a:gd name="connsiteX131" fmla="*/ 2142500 w 4004672"/>
                <a:gd name="connsiteY131" fmla="*/ 1693120 h 2020169"/>
                <a:gd name="connsiteX132" fmla="*/ 2195895 w 4004672"/>
                <a:gd name="connsiteY132" fmla="*/ 1706469 h 2020169"/>
                <a:gd name="connsiteX133" fmla="*/ 2225930 w 4004672"/>
                <a:gd name="connsiteY133" fmla="*/ 1716481 h 2020169"/>
                <a:gd name="connsiteX134" fmla="*/ 2259303 w 4004672"/>
                <a:gd name="connsiteY134" fmla="*/ 1703132 h 2020169"/>
                <a:gd name="connsiteX135" fmla="*/ 2262640 w 4004672"/>
                <a:gd name="connsiteY135" fmla="*/ 1676434 h 2020169"/>
                <a:gd name="connsiteX136" fmla="*/ 2282663 w 4004672"/>
                <a:gd name="connsiteY136" fmla="*/ 1646399 h 2020169"/>
                <a:gd name="connsiteX137" fmla="*/ 2299349 w 4004672"/>
                <a:gd name="connsiteY137" fmla="*/ 1593004 h 2020169"/>
                <a:gd name="connsiteX138" fmla="*/ 2282663 w 4004672"/>
                <a:gd name="connsiteY138" fmla="*/ 1596341 h 2020169"/>
                <a:gd name="connsiteX139" fmla="*/ 2312698 w 4004672"/>
                <a:gd name="connsiteY139" fmla="*/ 1569643 h 2020169"/>
                <a:gd name="connsiteX140" fmla="*/ 2339396 w 4004672"/>
                <a:gd name="connsiteY140" fmla="*/ 1566306 h 2020169"/>
                <a:gd name="connsiteX141" fmla="*/ 2396129 w 4004672"/>
                <a:gd name="connsiteY141" fmla="*/ 1576317 h 2020169"/>
                <a:gd name="connsiteX142" fmla="*/ 2436176 w 4004672"/>
                <a:gd name="connsiteY142" fmla="*/ 1603015 h 2020169"/>
                <a:gd name="connsiteX143" fmla="*/ 2462873 w 4004672"/>
                <a:gd name="connsiteY143" fmla="*/ 1633050 h 2020169"/>
                <a:gd name="connsiteX144" fmla="*/ 2469548 w 4004672"/>
                <a:gd name="connsiteY144" fmla="*/ 1669760 h 2020169"/>
                <a:gd name="connsiteX145" fmla="*/ 2476222 w 4004672"/>
                <a:gd name="connsiteY145" fmla="*/ 1709807 h 2020169"/>
                <a:gd name="connsiteX146" fmla="*/ 2486234 w 4004672"/>
                <a:gd name="connsiteY146" fmla="*/ 1729830 h 2020169"/>
                <a:gd name="connsiteX147" fmla="*/ 2529618 w 4004672"/>
                <a:gd name="connsiteY147" fmla="*/ 1743179 h 2020169"/>
                <a:gd name="connsiteX148" fmla="*/ 2549641 w 4004672"/>
                <a:gd name="connsiteY148" fmla="*/ 1763202 h 2020169"/>
                <a:gd name="connsiteX149" fmla="*/ 2562990 w 4004672"/>
                <a:gd name="connsiteY149" fmla="*/ 1796574 h 2020169"/>
                <a:gd name="connsiteX150" fmla="*/ 2586351 w 4004672"/>
                <a:gd name="connsiteY150" fmla="*/ 1789900 h 2020169"/>
                <a:gd name="connsiteX151" fmla="*/ 2606374 w 4004672"/>
                <a:gd name="connsiteY151" fmla="*/ 1779888 h 2020169"/>
                <a:gd name="connsiteX152" fmla="*/ 2639746 w 4004672"/>
                <a:gd name="connsiteY152" fmla="*/ 1763202 h 2020169"/>
                <a:gd name="connsiteX153" fmla="*/ 2643084 w 4004672"/>
                <a:gd name="connsiteY153" fmla="*/ 1779888 h 2020169"/>
                <a:gd name="connsiteX154" fmla="*/ 2626398 w 4004672"/>
                <a:gd name="connsiteY154" fmla="*/ 1809923 h 2020169"/>
                <a:gd name="connsiteX155" fmla="*/ 2616386 w 4004672"/>
                <a:gd name="connsiteY155" fmla="*/ 1846633 h 2020169"/>
                <a:gd name="connsiteX156" fmla="*/ 2603037 w 4004672"/>
                <a:gd name="connsiteY156" fmla="*/ 1900028 h 2020169"/>
                <a:gd name="connsiteX157" fmla="*/ 2579676 w 4004672"/>
                <a:gd name="connsiteY157" fmla="*/ 1873331 h 2020169"/>
                <a:gd name="connsiteX158" fmla="*/ 2552979 w 4004672"/>
                <a:gd name="connsiteY158" fmla="*/ 1896691 h 2020169"/>
                <a:gd name="connsiteX159" fmla="*/ 2559653 w 4004672"/>
                <a:gd name="connsiteY159" fmla="*/ 1923389 h 2020169"/>
                <a:gd name="connsiteX160" fmla="*/ 2559653 w 4004672"/>
                <a:gd name="connsiteY160" fmla="*/ 1960098 h 2020169"/>
                <a:gd name="connsiteX161" fmla="*/ 2549641 w 4004672"/>
                <a:gd name="connsiteY161" fmla="*/ 1980122 h 2020169"/>
                <a:gd name="connsiteX162" fmla="*/ 2589688 w 4004672"/>
                <a:gd name="connsiteY162" fmla="*/ 1960098 h 2020169"/>
                <a:gd name="connsiteX163" fmla="*/ 2626398 w 4004672"/>
                <a:gd name="connsiteY163" fmla="*/ 1970110 h 2020169"/>
                <a:gd name="connsiteX164" fmla="*/ 2653095 w 4004672"/>
                <a:gd name="connsiteY164" fmla="*/ 1946750 h 2020169"/>
                <a:gd name="connsiteX165" fmla="*/ 2683130 w 4004672"/>
                <a:gd name="connsiteY165" fmla="*/ 1893354 h 2020169"/>
                <a:gd name="connsiteX166" fmla="*/ 2753212 w 4004672"/>
                <a:gd name="connsiteY166" fmla="*/ 1806586 h 2020169"/>
                <a:gd name="connsiteX167" fmla="*/ 2783247 w 4004672"/>
                <a:gd name="connsiteY167" fmla="*/ 1736504 h 2020169"/>
                <a:gd name="connsiteX168" fmla="*/ 2803271 w 4004672"/>
                <a:gd name="connsiteY168" fmla="*/ 1633050 h 2020169"/>
                <a:gd name="connsiteX169" fmla="*/ 2793259 w 4004672"/>
                <a:gd name="connsiteY169" fmla="*/ 1582992 h 2020169"/>
                <a:gd name="connsiteX170" fmla="*/ 2769898 w 4004672"/>
                <a:gd name="connsiteY170" fmla="*/ 1549620 h 2020169"/>
                <a:gd name="connsiteX171" fmla="*/ 2726514 w 4004672"/>
                <a:gd name="connsiteY171" fmla="*/ 1549620 h 2020169"/>
                <a:gd name="connsiteX172" fmla="*/ 2699817 w 4004672"/>
                <a:gd name="connsiteY172" fmla="*/ 1549620 h 2020169"/>
                <a:gd name="connsiteX173" fmla="*/ 2683130 w 4004672"/>
                <a:gd name="connsiteY173" fmla="*/ 1529596 h 2020169"/>
                <a:gd name="connsiteX174" fmla="*/ 2669781 w 4004672"/>
                <a:gd name="connsiteY174" fmla="*/ 1509573 h 2020169"/>
                <a:gd name="connsiteX175" fmla="*/ 2763224 w 4004672"/>
                <a:gd name="connsiteY175" fmla="*/ 1392770 h 2020169"/>
                <a:gd name="connsiteX176" fmla="*/ 2846654 w 4004672"/>
                <a:gd name="connsiteY176" fmla="*/ 1326026 h 2020169"/>
                <a:gd name="connsiteX177" fmla="*/ 2890038 w 4004672"/>
                <a:gd name="connsiteY177" fmla="*/ 1302665 h 2020169"/>
                <a:gd name="connsiteX178" fmla="*/ 2933422 w 4004672"/>
                <a:gd name="connsiteY178" fmla="*/ 1322688 h 2020169"/>
                <a:gd name="connsiteX179" fmla="*/ 2950109 w 4004672"/>
                <a:gd name="connsiteY179" fmla="*/ 1306002 h 2020169"/>
                <a:gd name="connsiteX180" fmla="*/ 2993492 w 4004672"/>
                <a:gd name="connsiteY180" fmla="*/ 1322688 h 2020169"/>
                <a:gd name="connsiteX181" fmla="*/ 3006841 w 4004672"/>
                <a:gd name="connsiteY181" fmla="*/ 1289316 h 2020169"/>
                <a:gd name="connsiteX182" fmla="*/ 3053563 w 4004672"/>
                <a:gd name="connsiteY182" fmla="*/ 1299328 h 2020169"/>
                <a:gd name="connsiteX183" fmla="*/ 3070249 w 4004672"/>
                <a:gd name="connsiteY183" fmla="*/ 1316014 h 2020169"/>
                <a:gd name="connsiteX184" fmla="*/ 3060237 w 4004672"/>
                <a:gd name="connsiteY184" fmla="*/ 1336037 h 2020169"/>
                <a:gd name="connsiteX185" fmla="*/ 3123644 w 4004672"/>
                <a:gd name="connsiteY185" fmla="*/ 1319351 h 2020169"/>
                <a:gd name="connsiteX186" fmla="*/ 3140330 w 4004672"/>
                <a:gd name="connsiteY186" fmla="*/ 1306002 h 2020169"/>
                <a:gd name="connsiteX187" fmla="*/ 3123644 w 4004672"/>
                <a:gd name="connsiteY187" fmla="*/ 1292653 h 2020169"/>
                <a:gd name="connsiteX188" fmla="*/ 3143668 w 4004672"/>
                <a:gd name="connsiteY188" fmla="*/ 1252607 h 2020169"/>
                <a:gd name="connsiteX189" fmla="*/ 3190389 w 4004672"/>
                <a:gd name="connsiteY189" fmla="*/ 1182525 h 2020169"/>
                <a:gd name="connsiteX190" fmla="*/ 3233773 w 4004672"/>
                <a:gd name="connsiteY190" fmla="*/ 1179188 h 2020169"/>
                <a:gd name="connsiteX191" fmla="*/ 3273819 w 4004672"/>
                <a:gd name="connsiteY191" fmla="*/ 1189199 h 2020169"/>
                <a:gd name="connsiteX192" fmla="*/ 3277157 w 4004672"/>
                <a:gd name="connsiteY192" fmla="*/ 1245932 h 2020169"/>
                <a:gd name="connsiteX193" fmla="*/ 3320541 w 4004672"/>
                <a:gd name="connsiteY193" fmla="*/ 1202548 h 2020169"/>
                <a:gd name="connsiteX194" fmla="*/ 3343901 w 4004672"/>
                <a:gd name="connsiteY194" fmla="*/ 1185862 h 2020169"/>
                <a:gd name="connsiteX195" fmla="*/ 3350576 w 4004672"/>
                <a:gd name="connsiteY195" fmla="*/ 1152490 h 2020169"/>
                <a:gd name="connsiteX196" fmla="*/ 3377273 w 4004672"/>
                <a:gd name="connsiteY196" fmla="*/ 1135804 h 2020169"/>
                <a:gd name="connsiteX197" fmla="*/ 3407309 w 4004672"/>
                <a:gd name="connsiteY197" fmla="*/ 1145815 h 2020169"/>
                <a:gd name="connsiteX198" fmla="*/ 3373936 w 4004672"/>
                <a:gd name="connsiteY198" fmla="*/ 1175850 h 2020169"/>
                <a:gd name="connsiteX199" fmla="*/ 3360587 w 4004672"/>
                <a:gd name="connsiteY199" fmla="*/ 1225909 h 2020169"/>
                <a:gd name="connsiteX200" fmla="*/ 3323878 w 4004672"/>
                <a:gd name="connsiteY200" fmla="*/ 1265955 h 2020169"/>
                <a:gd name="connsiteX201" fmla="*/ 3210412 w 4004672"/>
                <a:gd name="connsiteY201" fmla="*/ 1362735 h 2020169"/>
                <a:gd name="connsiteX202" fmla="*/ 3163691 w 4004672"/>
                <a:gd name="connsiteY202" fmla="*/ 1432817 h 2020169"/>
                <a:gd name="connsiteX203" fmla="*/ 3160354 w 4004672"/>
                <a:gd name="connsiteY203" fmla="*/ 1506236 h 2020169"/>
                <a:gd name="connsiteX204" fmla="*/ 3170365 w 4004672"/>
                <a:gd name="connsiteY204" fmla="*/ 1596341 h 2020169"/>
                <a:gd name="connsiteX205" fmla="*/ 3190389 w 4004672"/>
                <a:gd name="connsiteY205" fmla="*/ 1659748 h 2020169"/>
                <a:gd name="connsiteX206" fmla="*/ 3217087 w 4004672"/>
                <a:gd name="connsiteY206" fmla="*/ 1649736 h 2020169"/>
                <a:gd name="connsiteX207" fmla="*/ 3240447 w 4004672"/>
                <a:gd name="connsiteY207" fmla="*/ 1582992 h 2020169"/>
                <a:gd name="connsiteX208" fmla="*/ 3270482 w 4004672"/>
                <a:gd name="connsiteY208" fmla="*/ 1579655 h 2020169"/>
                <a:gd name="connsiteX209" fmla="*/ 3287168 w 4004672"/>
                <a:gd name="connsiteY209" fmla="*/ 1519585 h 2020169"/>
                <a:gd name="connsiteX210" fmla="*/ 3313866 w 4004672"/>
                <a:gd name="connsiteY210" fmla="*/ 1509573 h 2020169"/>
                <a:gd name="connsiteX211" fmla="*/ 3313866 w 4004672"/>
                <a:gd name="connsiteY211" fmla="*/ 1479538 h 2020169"/>
                <a:gd name="connsiteX212" fmla="*/ 3337227 w 4004672"/>
                <a:gd name="connsiteY212" fmla="*/ 1442828 h 2020169"/>
                <a:gd name="connsiteX213" fmla="*/ 3330552 w 4004672"/>
                <a:gd name="connsiteY213" fmla="*/ 1399444 h 2020169"/>
                <a:gd name="connsiteX214" fmla="*/ 3333890 w 4004672"/>
                <a:gd name="connsiteY214" fmla="*/ 1369409 h 2020169"/>
                <a:gd name="connsiteX215" fmla="*/ 3323878 w 4004672"/>
                <a:gd name="connsiteY215" fmla="*/ 1359398 h 2020169"/>
                <a:gd name="connsiteX216" fmla="*/ 3363925 w 4004672"/>
                <a:gd name="connsiteY216" fmla="*/ 1272630 h 2020169"/>
                <a:gd name="connsiteX217" fmla="*/ 3383948 w 4004672"/>
                <a:gd name="connsiteY217" fmla="*/ 1282642 h 2020169"/>
                <a:gd name="connsiteX218" fmla="*/ 3410646 w 4004672"/>
                <a:gd name="connsiteY218" fmla="*/ 1255944 h 2020169"/>
                <a:gd name="connsiteX219" fmla="*/ 3420657 w 4004672"/>
                <a:gd name="connsiteY219" fmla="*/ 1282642 h 2020169"/>
                <a:gd name="connsiteX220" fmla="*/ 3447355 w 4004672"/>
                <a:gd name="connsiteY220" fmla="*/ 1265955 h 2020169"/>
                <a:gd name="connsiteX221" fmla="*/ 3477390 w 4004672"/>
                <a:gd name="connsiteY221" fmla="*/ 1255944 h 2020169"/>
                <a:gd name="connsiteX222" fmla="*/ 3514100 w 4004672"/>
                <a:gd name="connsiteY222" fmla="*/ 1282642 h 2020169"/>
                <a:gd name="connsiteX223" fmla="*/ 3574170 w 4004672"/>
                <a:gd name="connsiteY223" fmla="*/ 1215897 h 2020169"/>
                <a:gd name="connsiteX224" fmla="*/ 3637577 w 4004672"/>
                <a:gd name="connsiteY224" fmla="*/ 1169176 h 2020169"/>
                <a:gd name="connsiteX225" fmla="*/ 3690973 w 4004672"/>
                <a:gd name="connsiteY225" fmla="*/ 1132466 h 2020169"/>
                <a:gd name="connsiteX226" fmla="*/ 3741031 w 4004672"/>
                <a:gd name="connsiteY226" fmla="*/ 1159164 h 2020169"/>
                <a:gd name="connsiteX227" fmla="*/ 3751043 w 4004672"/>
                <a:gd name="connsiteY227" fmla="*/ 1132466 h 2020169"/>
                <a:gd name="connsiteX228" fmla="*/ 3727682 w 4004672"/>
                <a:gd name="connsiteY228" fmla="*/ 1065722 h 2020169"/>
                <a:gd name="connsiteX229" fmla="*/ 3700984 w 4004672"/>
                <a:gd name="connsiteY229" fmla="*/ 1049036 h 2020169"/>
                <a:gd name="connsiteX230" fmla="*/ 3697647 w 4004672"/>
                <a:gd name="connsiteY230" fmla="*/ 1019001 h 2020169"/>
                <a:gd name="connsiteX231" fmla="*/ 3751043 w 4004672"/>
                <a:gd name="connsiteY231" fmla="*/ 1025675 h 2020169"/>
                <a:gd name="connsiteX232" fmla="*/ 3774403 w 4004672"/>
                <a:gd name="connsiteY232" fmla="*/ 982291 h 2020169"/>
                <a:gd name="connsiteX233" fmla="*/ 3767729 w 4004672"/>
                <a:gd name="connsiteY233" fmla="*/ 955593 h 2020169"/>
                <a:gd name="connsiteX234" fmla="*/ 3794427 w 4004672"/>
                <a:gd name="connsiteY234" fmla="*/ 922221 h 2020169"/>
                <a:gd name="connsiteX235" fmla="*/ 3804438 w 4004672"/>
                <a:gd name="connsiteY235" fmla="*/ 965605 h 2020169"/>
                <a:gd name="connsiteX236" fmla="*/ 3827799 w 4004672"/>
                <a:gd name="connsiteY236" fmla="*/ 982291 h 2020169"/>
                <a:gd name="connsiteX237" fmla="*/ 3874520 w 4004672"/>
                <a:gd name="connsiteY237" fmla="*/ 1002315 h 2020169"/>
                <a:gd name="connsiteX238" fmla="*/ 3894544 w 4004672"/>
                <a:gd name="connsiteY238" fmla="*/ 1029012 h 2020169"/>
                <a:gd name="connsiteX239" fmla="*/ 3941265 w 4004672"/>
                <a:gd name="connsiteY239" fmla="*/ 1052373 h 2020169"/>
                <a:gd name="connsiteX240" fmla="*/ 3947939 w 4004672"/>
                <a:gd name="connsiteY240" fmla="*/ 1039024 h 2020169"/>
                <a:gd name="connsiteX241" fmla="*/ 3957951 w 4004672"/>
                <a:gd name="connsiteY241" fmla="*/ 975617 h 2020169"/>
                <a:gd name="connsiteX242" fmla="*/ 4004672 w 4004672"/>
                <a:gd name="connsiteY242" fmla="*/ 968942 h 2020169"/>
                <a:gd name="connsiteX243" fmla="*/ 1885882 w 4004672"/>
                <a:gd name="connsiteY243" fmla="*/ 1014710 h 2020169"/>
                <a:gd name="connsiteX244" fmla="*/ 3967963 w 4004672"/>
                <a:gd name="connsiteY244" fmla="*/ 898861 h 2020169"/>
                <a:gd name="connsiteX245" fmla="*/ 3921241 w 4004672"/>
                <a:gd name="connsiteY245" fmla="*/ 882174 h 2020169"/>
                <a:gd name="connsiteX246" fmla="*/ 3907892 w 4004672"/>
                <a:gd name="connsiteY246" fmla="*/ 885512 h 2020169"/>
                <a:gd name="connsiteX247" fmla="*/ 3907892 w 4004672"/>
                <a:gd name="connsiteY247" fmla="*/ 918884 h 2020169"/>
                <a:gd name="connsiteX248" fmla="*/ 3887869 w 4004672"/>
                <a:gd name="connsiteY248" fmla="*/ 912209 h 2020169"/>
                <a:gd name="connsiteX249" fmla="*/ 3874520 w 4004672"/>
                <a:gd name="connsiteY249" fmla="*/ 858814 h 2020169"/>
                <a:gd name="connsiteX250" fmla="*/ 3817787 w 4004672"/>
                <a:gd name="connsiteY250" fmla="*/ 795407 h 2020169"/>
                <a:gd name="connsiteX251" fmla="*/ 3717671 w 4004672"/>
                <a:gd name="connsiteY251" fmla="*/ 718650 h 2020169"/>
                <a:gd name="connsiteX252" fmla="*/ 3664275 w 4004672"/>
                <a:gd name="connsiteY252" fmla="*/ 698627 h 2020169"/>
                <a:gd name="connsiteX253" fmla="*/ 3584181 w 4004672"/>
                <a:gd name="connsiteY253" fmla="*/ 691953 h 2020169"/>
                <a:gd name="connsiteX254" fmla="*/ 3520774 w 4004672"/>
                <a:gd name="connsiteY254" fmla="*/ 675266 h 2020169"/>
                <a:gd name="connsiteX255" fmla="*/ 3530786 w 4004672"/>
                <a:gd name="connsiteY255" fmla="*/ 715313 h 2020169"/>
                <a:gd name="connsiteX256" fmla="*/ 3537460 w 4004672"/>
                <a:gd name="connsiteY256" fmla="*/ 742011 h 2020169"/>
                <a:gd name="connsiteX257" fmla="*/ 3507425 w 4004672"/>
                <a:gd name="connsiteY257" fmla="*/ 765371 h 2020169"/>
                <a:gd name="connsiteX258" fmla="*/ 3477390 w 4004672"/>
                <a:gd name="connsiteY258" fmla="*/ 738674 h 2020169"/>
                <a:gd name="connsiteX259" fmla="*/ 3477390 w 4004672"/>
                <a:gd name="connsiteY259" fmla="*/ 718650 h 2020169"/>
                <a:gd name="connsiteX260" fmla="*/ 3504088 w 4004672"/>
                <a:gd name="connsiteY260" fmla="*/ 698627 h 2020169"/>
                <a:gd name="connsiteX261" fmla="*/ 3467379 w 4004672"/>
                <a:gd name="connsiteY261" fmla="*/ 685278 h 2020169"/>
                <a:gd name="connsiteX262" fmla="*/ 3450692 w 4004672"/>
                <a:gd name="connsiteY262" fmla="*/ 711976 h 2020169"/>
                <a:gd name="connsiteX263" fmla="*/ 3440681 w 4004672"/>
                <a:gd name="connsiteY263" fmla="*/ 725325 h 2020169"/>
                <a:gd name="connsiteX264" fmla="*/ 3357250 w 4004672"/>
                <a:gd name="connsiteY264" fmla="*/ 711976 h 2020169"/>
                <a:gd name="connsiteX265" fmla="*/ 3297180 w 4004672"/>
                <a:gd name="connsiteY265" fmla="*/ 718650 h 2020169"/>
                <a:gd name="connsiteX266" fmla="*/ 3267145 w 4004672"/>
                <a:gd name="connsiteY266" fmla="*/ 695290 h 2020169"/>
                <a:gd name="connsiteX267" fmla="*/ 3267145 w 4004672"/>
                <a:gd name="connsiteY267" fmla="*/ 658580 h 2020169"/>
                <a:gd name="connsiteX268" fmla="*/ 3203738 w 4004672"/>
                <a:gd name="connsiteY268" fmla="*/ 601847 h 2020169"/>
                <a:gd name="connsiteX269" fmla="*/ 3076923 w 4004672"/>
                <a:gd name="connsiteY269" fmla="*/ 608522 h 2020169"/>
                <a:gd name="connsiteX270" fmla="*/ 3000167 w 4004672"/>
                <a:gd name="connsiteY270" fmla="*/ 538440 h 2020169"/>
                <a:gd name="connsiteX271" fmla="*/ 3013516 w 4004672"/>
                <a:gd name="connsiteY271" fmla="*/ 531766 h 2020169"/>
                <a:gd name="connsiteX272" fmla="*/ 3000167 w 4004672"/>
                <a:gd name="connsiteY272" fmla="*/ 511742 h 2020169"/>
                <a:gd name="connsiteX273" fmla="*/ 2970132 w 4004672"/>
                <a:gd name="connsiteY273" fmla="*/ 508405 h 2020169"/>
                <a:gd name="connsiteX274" fmla="*/ 2920073 w 4004672"/>
                <a:gd name="connsiteY274" fmla="*/ 555126 h 2020169"/>
                <a:gd name="connsiteX275" fmla="*/ 2916736 w 4004672"/>
                <a:gd name="connsiteY275" fmla="*/ 505068 h 2020169"/>
                <a:gd name="connsiteX276" fmla="*/ 2936760 w 4004672"/>
                <a:gd name="connsiteY276" fmla="*/ 501731 h 2020169"/>
                <a:gd name="connsiteX277" fmla="*/ 2866678 w 4004672"/>
                <a:gd name="connsiteY277" fmla="*/ 471696 h 2020169"/>
                <a:gd name="connsiteX278" fmla="*/ 2813282 w 4004672"/>
                <a:gd name="connsiteY278" fmla="*/ 468358 h 2020169"/>
                <a:gd name="connsiteX279" fmla="*/ 2793259 w 4004672"/>
                <a:gd name="connsiteY279" fmla="*/ 491719 h 2020169"/>
                <a:gd name="connsiteX280" fmla="*/ 2743200 w 4004672"/>
                <a:gd name="connsiteY280" fmla="*/ 501731 h 2020169"/>
                <a:gd name="connsiteX281" fmla="*/ 2786584 w 4004672"/>
                <a:gd name="connsiteY281" fmla="*/ 511742 h 2020169"/>
                <a:gd name="connsiteX282" fmla="*/ 2763224 w 4004672"/>
                <a:gd name="connsiteY282" fmla="*/ 531766 h 2020169"/>
                <a:gd name="connsiteX283" fmla="*/ 2769898 w 4004672"/>
                <a:gd name="connsiteY283" fmla="*/ 581824 h 2020169"/>
                <a:gd name="connsiteX284" fmla="*/ 2666444 w 4004672"/>
                <a:gd name="connsiteY284" fmla="*/ 568475 h 2020169"/>
                <a:gd name="connsiteX285" fmla="*/ 1841245 w 4004672"/>
                <a:gd name="connsiteY285" fmla="*/ 827211 h 2020169"/>
                <a:gd name="connsiteX286" fmla="*/ 1815409 w 4004672"/>
                <a:gd name="connsiteY286" fmla="*/ 809776 h 2020169"/>
                <a:gd name="connsiteX287" fmla="*/ 1808417 w 4004672"/>
                <a:gd name="connsiteY287" fmla="*/ 772613 h 2020169"/>
                <a:gd name="connsiteX288" fmla="*/ 1795500 w 4004672"/>
                <a:gd name="connsiteY288" fmla="*/ 694654 h 2020169"/>
                <a:gd name="connsiteX289" fmla="*/ 2469548 w 4004672"/>
                <a:gd name="connsiteY289" fmla="*/ 505068 h 2020169"/>
                <a:gd name="connsiteX290" fmla="*/ 2446187 w 4004672"/>
                <a:gd name="connsiteY290" fmla="*/ 521754 h 2020169"/>
                <a:gd name="connsiteX291" fmla="*/ 2442850 w 4004672"/>
                <a:gd name="connsiteY291" fmla="*/ 488382 h 2020169"/>
                <a:gd name="connsiteX292" fmla="*/ 2449525 w 4004672"/>
                <a:gd name="connsiteY292" fmla="*/ 418300 h 2020169"/>
                <a:gd name="connsiteX293" fmla="*/ 2386117 w 4004672"/>
                <a:gd name="connsiteY293" fmla="*/ 391602 h 2020169"/>
                <a:gd name="connsiteX294" fmla="*/ 2369431 w 4004672"/>
                <a:gd name="connsiteY294" fmla="*/ 431649 h 2020169"/>
                <a:gd name="connsiteX295" fmla="*/ 2379443 w 4004672"/>
                <a:gd name="connsiteY295" fmla="*/ 455009 h 2020169"/>
                <a:gd name="connsiteX296" fmla="*/ 2376106 w 4004672"/>
                <a:gd name="connsiteY296" fmla="*/ 475033 h 2020169"/>
                <a:gd name="connsiteX297" fmla="*/ 2352745 w 4004672"/>
                <a:gd name="connsiteY297" fmla="*/ 451672 h 2020169"/>
                <a:gd name="connsiteX298" fmla="*/ 2316036 w 4004672"/>
                <a:gd name="connsiteY298" fmla="*/ 458347 h 2020169"/>
                <a:gd name="connsiteX299" fmla="*/ 2272652 w 4004672"/>
                <a:gd name="connsiteY299" fmla="*/ 444998 h 2020169"/>
                <a:gd name="connsiteX300" fmla="*/ 2245954 w 4004672"/>
                <a:gd name="connsiteY300" fmla="*/ 404951 h 2020169"/>
                <a:gd name="connsiteX301" fmla="*/ 2209244 w 4004672"/>
                <a:gd name="connsiteY301" fmla="*/ 401614 h 2020169"/>
                <a:gd name="connsiteX302" fmla="*/ 2159186 w 4004672"/>
                <a:gd name="connsiteY302" fmla="*/ 391602 h 2020169"/>
                <a:gd name="connsiteX303" fmla="*/ 2132488 w 4004672"/>
                <a:gd name="connsiteY303" fmla="*/ 408288 h 2020169"/>
                <a:gd name="connsiteX304" fmla="*/ 2115802 w 4004672"/>
                <a:gd name="connsiteY304" fmla="*/ 421637 h 2020169"/>
                <a:gd name="connsiteX305" fmla="*/ 2115802 w 4004672"/>
                <a:gd name="connsiteY305" fmla="*/ 391602 h 2020169"/>
                <a:gd name="connsiteX306" fmla="*/ 2082430 w 4004672"/>
                <a:gd name="connsiteY306" fmla="*/ 388265 h 2020169"/>
                <a:gd name="connsiteX307" fmla="*/ 2045720 w 4004672"/>
                <a:gd name="connsiteY307" fmla="*/ 361567 h 2020169"/>
                <a:gd name="connsiteX308" fmla="*/ 2025697 w 4004672"/>
                <a:gd name="connsiteY308" fmla="*/ 391602 h 2020169"/>
                <a:gd name="connsiteX309" fmla="*/ 2055732 w 4004672"/>
                <a:gd name="connsiteY309" fmla="*/ 388265 h 2020169"/>
                <a:gd name="connsiteX310" fmla="*/ 2045720 w 4004672"/>
                <a:gd name="connsiteY310" fmla="*/ 414963 h 2020169"/>
                <a:gd name="connsiteX311" fmla="*/ 1988987 w 4004672"/>
                <a:gd name="connsiteY311" fmla="*/ 434986 h 2020169"/>
                <a:gd name="connsiteX312" fmla="*/ 1935592 w 4004672"/>
                <a:gd name="connsiteY312" fmla="*/ 444998 h 2020169"/>
                <a:gd name="connsiteX313" fmla="*/ 1995662 w 4004672"/>
                <a:gd name="connsiteY313" fmla="*/ 388265 h 2020169"/>
                <a:gd name="connsiteX314" fmla="*/ 2055732 w 4004672"/>
                <a:gd name="connsiteY314" fmla="*/ 318183 h 2020169"/>
                <a:gd name="connsiteX315" fmla="*/ 2055732 w 4004672"/>
                <a:gd name="connsiteY315" fmla="*/ 318183 h 2020169"/>
                <a:gd name="connsiteX316" fmla="*/ 2129860 w 4004672"/>
                <a:gd name="connsiteY316" fmla="*/ 248603 h 2020169"/>
                <a:gd name="connsiteX317" fmla="*/ 2127003 w 4004672"/>
                <a:gd name="connsiteY317" fmla="*/ 174309 h 2020169"/>
                <a:gd name="connsiteX318" fmla="*/ 2092713 w 4004672"/>
                <a:gd name="connsiteY318" fmla="*/ 105729 h 2020169"/>
                <a:gd name="connsiteX319" fmla="*/ 2018418 w 4004672"/>
                <a:gd name="connsiteY319" fmla="*/ 105729 h 2020169"/>
                <a:gd name="connsiteX320" fmla="*/ 1952696 w 4004672"/>
                <a:gd name="connsiteY320" fmla="*/ 137160 h 2020169"/>
                <a:gd name="connsiteX321" fmla="*/ 1961267 w 4004672"/>
                <a:gd name="connsiteY321" fmla="*/ 82869 h 2020169"/>
                <a:gd name="connsiteX322" fmla="*/ 1955552 w 4004672"/>
                <a:gd name="connsiteY322" fmla="*/ 65725 h 2020169"/>
                <a:gd name="connsiteX323" fmla="*/ 1895546 w 4004672"/>
                <a:gd name="connsiteY323" fmla="*/ 60008 h 2020169"/>
                <a:gd name="connsiteX324" fmla="*/ 1926978 w 4004672"/>
                <a:gd name="connsiteY324" fmla="*/ 31434 h 2020169"/>
                <a:gd name="connsiteX325" fmla="*/ 1909833 w 4004672"/>
                <a:gd name="connsiteY325" fmla="*/ 0 h 2020169"/>
                <a:gd name="connsiteX326" fmla="*/ 1877440 w 4004672"/>
                <a:gd name="connsiteY326" fmla="*/ 3067 h 2020169"/>
                <a:gd name="connsiteX327" fmla="*/ 1835474 w 4004672"/>
                <a:gd name="connsiteY327" fmla="*/ 41195 h 2020169"/>
                <a:gd name="connsiteX328" fmla="*/ 1818788 w 4004672"/>
                <a:gd name="connsiteY328" fmla="*/ 81242 h 2020169"/>
                <a:gd name="connsiteX329" fmla="*/ 1838813 w 4004672"/>
                <a:gd name="connsiteY329" fmla="*/ 134636 h 2020169"/>
                <a:gd name="connsiteX330" fmla="*/ 1782079 w 4004672"/>
                <a:gd name="connsiteY330" fmla="*/ 121287 h 2020169"/>
                <a:gd name="connsiteX331" fmla="*/ 1768731 w 4004672"/>
                <a:gd name="connsiteY331" fmla="*/ 168009 h 2020169"/>
                <a:gd name="connsiteX332" fmla="*/ 1705322 w 4004672"/>
                <a:gd name="connsiteY332" fmla="*/ 191369 h 2020169"/>
                <a:gd name="connsiteX333" fmla="*/ 1685300 w 4004672"/>
                <a:gd name="connsiteY333" fmla="*/ 164671 h 2020169"/>
                <a:gd name="connsiteX334" fmla="*/ 1615218 w 4004672"/>
                <a:gd name="connsiteY334" fmla="*/ 168009 h 2020169"/>
                <a:gd name="connsiteX335" fmla="*/ 1638579 w 4004672"/>
                <a:gd name="connsiteY335" fmla="*/ 198044 h 2020169"/>
                <a:gd name="connsiteX336" fmla="*/ 1528449 w 4004672"/>
                <a:gd name="connsiteY336" fmla="*/ 224740 h 2020169"/>
                <a:gd name="connsiteX337" fmla="*/ 1465043 w 4004672"/>
                <a:gd name="connsiteY337" fmla="*/ 308171 h 2020169"/>
                <a:gd name="connsiteX338" fmla="*/ 1448357 w 4004672"/>
                <a:gd name="connsiteY338" fmla="*/ 334869 h 2020169"/>
                <a:gd name="connsiteX339" fmla="*/ 1481729 w 4004672"/>
                <a:gd name="connsiteY339" fmla="*/ 368242 h 2020169"/>
                <a:gd name="connsiteX340" fmla="*/ 1481729 w 4004672"/>
                <a:gd name="connsiteY340" fmla="*/ 398277 h 2020169"/>
                <a:gd name="connsiteX341" fmla="*/ 1458368 w 4004672"/>
                <a:gd name="connsiteY341" fmla="*/ 401614 h 2020169"/>
                <a:gd name="connsiteX342" fmla="*/ 1458368 w 4004672"/>
                <a:gd name="connsiteY342" fmla="*/ 381590 h 2020169"/>
                <a:gd name="connsiteX343" fmla="*/ 1418322 w 4004672"/>
                <a:gd name="connsiteY343" fmla="*/ 391602 h 2020169"/>
                <a:gd name="connsiteX344" fmla="*/ 1368263 w 4004672"/>
                <a:gd name="connsiteY344" fmla="*/ 398277 h 2020169"/>
                <a:gd name="connsiteX345" fmla="*/ 1321542 w 4004672"/>
                <a:gd name="connsiteY345" fmla="*/ 404951 h 2020169"/>
                <a:gd name="connsiteX346" fmla="*/ 1318205 w 4004672"/>
                <a:gd name="connsiteY346" fmla="*/ 491719 h 2020169"/>
                <a:gd name="connsiteX347" fmla="*/ 1358252 w 4004672"/>
                <a:gd name="connsiteY347" fmla="*/ 515080 h 2020169"/>
                <a:gd name="connsiteX348" fmla="*/ 1374938 w 4004672"/>
                <a:gd name="connsiteY348" fmla="*/ 545115 h 2020169"/>
                <a:gd name="connsiteX349" fmla="*/ 1384949 w 4004672"/>
                <a:gd name="connsiteY349" fmla="*/ 568475 h 2020169"/>
                <a:gd name="connsiteX350" fmla="*/ 1394961 w 4004672"/>
                <a:gd name="connsiteY350" fmla="*/ 618534 h 2020169"/>
                <a:gd name="connsiteX351" fmla="*/ 1384949 w 4004672"/>
                <a:gd name="connsiteY351" fmla="*/ 648569 h 2020169"/>
                <a:gd name="connsiteX352" fmla="*/ 1358252 w 4004672"/>
                <a:gd name="connsiteY352" fmla="*/ 615196 h 2020169"/>
                <a:gd name="connsiteX353" fmla="*/ 1361589 w 4004672"/>
                <a:gd name="connsiteY353" fmla="*/ 585161 h 2020169"/>
                <a:gd name="connsiteX354" fmla="*/ 1351577 w 4004672"/>
                <a:gd name="connsiteY354" fmla="*/ 545115 h 2020169"/>
                <a:gd name="connsiteX355" fmla="*/ 1328217 w 4004672"/>
                <a:gd name="connsiteY355" fmla="*/ 551789 h 2020169"/>
                <a:gd name="connsiteX356" fmla="*/ 1281495 w 4004672"/>
                <a:gd name="connsiteY356" fmla="*/ 515080 h 2020169"/>
                <a:gd name="connsiteX357" fmla="*/ 1241449 w 4004672"/>
                <a:gd name="connsiteY357" fmla="*/ 511742 h 2020169"/>
                <a:gd name="connsiteX358" fmla="*/ 1241449 w 4004672"/>
                <a:gd name="connsiteY358" fmla="*/ 558463 h 2020169"/>
                <a:gd name="connsiteX359" fmla="*/ 1201402 w 4004672"/>
                <a:gd name="connsiteY359" fmla="*/ 538440 h 2020169"/>
                <a:gd name="connsiteX360" fmla="*/ 1228100 w 4004672"/>
                <a:gd name="connsiteY360" fmla="*/ 588498 h 2020169"/>
                <a:gd name="connsiteX361" fmla="*/ 1258135 w 4004672"/>
                <a:gd name="connsiteY361" fmla="*/ 598510 h 2020169"/>
                <a:gd name="connsiteX362" fmla="*/ 1258135 w 4004672"/>
                <a:gd name="connsiteY362" fmla="*/ 618534 h 2020169"/>
                <a:gd name="connsiteX363" fmla="*/ 1198065 w 4004672"/>
                <a:gd name="connsiteY363" fmla="*/ 595173 h 2020169"/>
                <a:gd name="connsiteX364" fmla="*/ 1181379 w 4004672"/>
                <a:gd name="connsiteY364" fmla="*/ 595173 h 2020169"/>
                <a:gd name="connsiteX365" fmla="*/ 1178041 w 4004672"/>
                <a:gd name="connsiteY365" fmla="*/ 551789 h 2020169"/>
                <a:gd name="connsiteX366" fmla="*/ 1171367 w 4004672"/>
                <a:gd name="connsiteY366" fmla="*/ 465021 h 2020169"/>
                <a:gd name="connsiteX367" fmla="*/ 1161355 w 4004672"/>
                <a:gd name="connsiteY367" fmla="*/ 535103 h 2020169"/>
                <a:gd name="connsiteX368" fmla="*/ 1137995 w 4004672"/>
                <a:gd name="connsiteY368" fmla="*/ 565138 h 2020169"/>
                <a:gd name="connsiteX369" fmla="*/ 1158018 w 4004672"/>
                <a:gd name="connsiteY369" fmla="*/ 611859 h 2020169"/>
                <a:gd name="connsiteX370" fmla="*/ 1158018 w 4004672"/>
                <a:gd name="connsiteY370" fmla="*/ 645231 h 2020169"/>
                <a:gd name="connsiteX371" fmla="*/ 1141332 w 4004672"/>
                <a:gd name="connsiteY371" fmla="*/ 695290 h 2020169"/>
                <a:gd name="connsiteX372" fmla="*/ 1154681 w 4004672"/>
                <a:gd name="connsiteY372" fmla="*/ 728662 h 2020169"/>
                <a:gd name="connsiteX373" fmla="*/ 1184716 w 4004672"/>
                <a:gd name="connsiteY373" fmla="*/ 735336 h 2020169"/>
                <a:gd name="connsiteX374" fmla="*/ 1221425 w 4004672"/>
                <a:gd name="connsiteY374" fmla="*/ 742011 h 2020169"/>
                <a:gd name="connsiteX375" fmla="*/ 1241449 w 4004672"/>
                <a:gd name="connsiteY375" fmla="*/ 765371 h 2020169"/>
                <a:gd name="connsiteX376" fmla="*/ 1258135 w 4004672"/>
                <a:gd name="connsiteY376" fmla="*/ 808755 h 2020169"/>
                <a:gd name="connsiteX377" fmla="*/ 1258135 w 4004672"/>
                <a:gd name="connsiteY377" fmla="*/ 808755 h 2020169"/>
                <a:gd name="connsiteX378" fmla="*/ 1254798 w 4004672"/>
                <a:gd name="connsiteY378" fmla="*/ 842128 h 2020169"/>
                <a:gd name="connsiteX379" fmla="*/ 1274821 w 4004672"/>
                <a:gd name="connsiteY379" fmla="*/ 862151 h 2020169"/>
                <a:gd name="connsiteX380" fmla="*/ 1244786 w 4004672"/>
                <a:gd name="connsiteY380" fmla="*/ 868826 h 2020169"/>
                <a:gd name="connsiteX381" fmla="*/ 1224763 w 4004672"/>
                <a:gd name="connsiteY381" fmla="*/ 828779 h 2020169"/>
                <a:gd name="connsiteX382" fmla="*/ 1224763 w 4004672"/>
                <a:gd name="connsiteY382" fmla="*/ 788732 h 2020169"/>
                <a:gd name="connsiteX383" fmla="*/ 1194727 w 4004672"/>
                <a:gd name="connsiteY383" fmla="*/ 752023 h 2020169"/>
                <a:gd name="connsiteX384" fmla="*/ 1164692 w 4004672"/>
                <a:gd name="connsiteY384" fmla="*/ 795407 h 2020169"/>
                <a:gd name="connsiteX385" fmla="*/ 1178041 w 4004672"/>
                <a:gd name="connsiteY385" fmla="*/ 838790 h 2020169"/>
                <a:gd name="connsiteX386" fmla="*/ 1137995 w 4004672"/>
                <a:gd name="connsiteY386" fmla="*/ 895523 h 2020169"/>
                <a:gd name="connsiteX387" fmla="*/ 1097948 w 4004672"/>
                <a:gd name="connsiteY387" fmla="*/ 952256 h 2020169"/>
                <a:gd name="connsiteX388" fmla="*/ 1007843 w 4004672"/>
                <a:gd name="connsiteY388" fmla="*/ 915547 h 2020169"/>
                <a:gd name="connsiteX389" fmla="*/ 1074587 w 4004672"/>
                <a:gd name="connsiteY389" fmla="*/ 912209 h 2020169"/>
                <a:gd name="connsiteX390" fmla="*/ 1107960 w 4004672"/>
                <a:gd name="connsiteY390" fmla="*/ 848802 h 2020169"/>
                <a:gd name="connsiteX391" fmla="*/ 1121309 w 4004672"/>
                <a:gd name="connsiteY391" fmla="*/ 805418 h 2020169"/>
                <a:gd name="connsiteX392" fmla="*/ 1127983 w 4004672"/>
                <a:gd name="connsiteY392" fmla="*/ 772046 h 2020169"/>
                <a:gd name="connsiteX393" fmla="*/ 1117971 w 4004672"/>
                <a:gd name="connsiteY393" fmla="*/ 755360 h 2020169"/>
                <a:gd name="connsiteX394" fmla="*/ 1114634 w 4004672"/>
                <a:gd name="connsiteY394" fmla="*/ 705301 h 2020169"/>
                <a:gd name="connsiteX395" fmla="*/ 1104622 w 4004672"/>
                <a:gd name="connsiteY395" fmla="*/ 625208 h 2020169"/>
                <a:gd name="connsiteX396" fmla="*/ 1101285 w 4004672"/>
                <a:gd name="connsiteY396" fmla="*/ 565138 h 2020169"/>
                <a:gd name="connsiteX397" fmla="*/ 1124646 w 4004672"/>
                <a:gd name="connsiteY397" fmla="*/ 471696 h 2020169"/>
                <a:gd name="connsiteX398" fmla="*/ 1031203 w 4004672"/>
                <a:gd name="connsiteY398" fmla="*/ 461684 h 2020169"/>
                <a:gd name="connsiteX399" fmla="*/ 1014517 w 4004672"/>
                <a:gd name="connsiteY399" fmla="*/ 518417 h 2020169"/>
                <a:gd name="connsiteX400" fmla="*/ 1024529 w 4004672"/>
                <a:gd name="connsiteY400" fmla="*/ 565138 h 2020169"/>
                <a:gd name="connsiteX401" fmla="*/ 981145 w 4004672"/>
                <a:gd name="connsiteY401" fmla="*/ 618534 h 2020169"/>
                <a:gd name="connsiteX402" fmla="*/ 991157 w 4004672"/>
                <a:gd name="connsiteY402" fmla="*/ 655243 h 2020169"/>
                <a:gd name="connsiteX403" fmla="*/ 981145 w 4004672"/>
                <a:gd name="connsiteY403" fmla="*/ 701964 h 2020169"/>
                <a:gd name="connsiteX404" fmla="*/ 1001168 w 4004672"/>
                <a:gd name="connsiteY404" fmla="*/ 725325 h 2020169"/>
                <a:gd name="connsiteX405" fmla="*/ 1017854 w 4004672"/>
                <a:gd name="connsiteY405" fmla="*/ 772046 h 2020169"/>
                <a:gd name="connsiteX406" fmla="*/ 1047890 w 4004672"/>
                <a:gd name="connsiteY406" fmla="*/ 758697 h 2020169"/>
                <a:gd name="connsiteX407" fmla="*/ 1014517 w 4004672"/>
                <a:gd name="connsiteY407" fmla="*/ 812093 h 2020169"/>
                <a:gd name="connsiteX408" fmla="*/ 957784 w 4004672"/>
                <a:gd name="connsiteY408" fmla="*/ 758697 h 2020169"/>
                <a:gd name="connsiteX409" fmla="*/ 884365 w 4004672"/>
                <a:gd name="connsiteY409" fmla="*/ 721988 h 2020169"/>
                <a:gd name="connsiteX410" fmla="*/ 824295 w 4004672"/>
                <a:gd name="connsiteY410" fmla="*/ 698627 h 2020169"/>
                <a:gd name="connsiteX411" fmla="*/ 810946 w 4004672"/>
                <a:gd name="connsiteY411" fmla="*/ 735336 h 2020169"/>
                <a:gd name="connsiteX412" fmla="*/ 827633 w 4004672"/>
                <a:gd name="connsiteY412" fmla="*/ 772046 h 2020169"/>
                <a:gd name="connsiteX413" fmla="*/ 814284 w 4004672"/>
                <a:gd name="connsiteY413" fmla="*/ 795407 h 2020169"/>
                <a:gd name="connsiteX414" fmla="*/ 800935 w 4004672"/>
                <a:gd name="connsiteY414" fmla="*/ 812093 h 2020169"/>
                <a:gd name="connsiteX415" fmla="*/ 770900 w 4004672"/>
                <a:gd name="connsiteY415" fmla="*/ 755360 h 2020169"/>
                <a:gd name="connsiteX416" fmla="*/ 744202 w 4004672"/>
                <a:gd name="connsiteY416" fmla="*/ 792069 h 2020169"/>
                <a:gd name="connsiteX417" fmla="*/ 707492 w 4004672"/>
                <a:gd name="connsiteY417" fmla="*/ 785395 h 2020169"/>
                <a:gd name="connsiteX418" fmla="*/ 654097 w 4004672"/>
                <a:gd name="connsiteY418" fmla="*/ 822104 h 2020169"/>
                <a:gd name="connsiteX419" fmla="*/ 644085 w 4004672"/>
                <a:gd name="connsiteY419" fmla="*/ 798744 h 2020169"/>
                <a:gd name="connsiteX420" fmla="*/ 654097 w 4004672"/>
                <a:gd name="connsiteY420" fmla="*/ 762034 h 2020169"/>
                <a:gd name="connsiteX421" fmla="*/ 614050 w 4004672"/>
                <a:gd name="connsiteY421" fmla="*/ 798744 h 2020169"/>
                <a:gd name="connsiteX422" fmla="*/ 594027 w 4004672"/>
                <a:gd name="connsiteY422" fmla="*/ 798744 h 2020169"/>
                <a:gd name="connsiteX423" fmla="*/ 533957 w 4004672"/>
                <a:gd name="connsiteY423" fmla="*/ 832116 h 2020169"/>
                <a:gd name="connsiteX424" fmla="*/ 510596 w 4004672"/>
                <a:gd name="connsiteY424" fmla="*/ 855477 h 2020169"/>
                <a:gd name="connsiteX425" fmla="*/ 500584 w 4004672"/>
                <a:gd name="connsiteY425" fmla="*/ 902198 h 2020169"/>
                <a:gd name="connsiteX426" fmla="*/ 450526 w 4004672"/>
                <a:gd name="connsiteY426" fmla="*/ 888849 h 2020169"/>
                <a:gd name="connsiteX427" fmla="*/ 433840 w 4004672"/>
                <a:gd name="connsiteY427" fmla="*/ 852139 h 2020169"/>
                <a:gd name="connsiteX428" fmla="*/ 467212 w 4004672"/>
                <a:gd name="connsiteY428" fmla="*/ 822104 h 2020169"/>
                <a:gd name="connsiteX429" fmla="*/ 453863 w 4004672"/>
                <a:gd name="connsiteY429" fmla="*/ 798744 h 2020169"/>
                <a:gd name="connsiteX430" fmla="*/ 390456 w 4004672"/>
                <a:gd name="connsiteY430" fmla="*/ 768709 h 2020169"/>
                <a:gd name="connsiteX431" fmla="*/ 417154 w 4004672"/>
                <a:gd name="connsiteY431" fmla="*/ 818767 h 2020169"/>
                <a:gd name="connsiteX432" fmla="*/ 407142 w 4004672"/>
                <a:gd name="connsiteY432" fmla="*/ 862151 h 2020169"/>
                <a:gd name="connsiteX433" fmla="*/ 413817 w 4004672"/>
                <a:gd name="connsiteY433" fmla="*/ 898861 h 2020169"/>
                <a:gd name="connsiteX434" fmla="*/ 427165 w 4004672"/>
                <a:gd name="connsiteY434" fmla="*/ 922221 h 2020169"/>
                <a:gd name="connsiteX435" fmla="*/ 413817 w 4004672"/>
                <a:gd name="connsiteY435" fmla="*/ 952256 h 2020169"/>
                <a:gd name="connsiteX436" fmla="*/ 390456 w 4004672"/>
                <a:gd name="connsiteY436" fmla="*/ 928896 h 2020169"/>
                <a:gd name="connsiteX437" fmla="*/ 360421 w 4004672"/>
                <a:gd name="connsiteY437" fmla="*/ 925558 h 2020169"/>
                <a:gd name="connsiteX438" fmla="*/ 333723 w 4004672"/>
                <a:gd name="connsiteY438" fmla="*/ 965605 h 2020169"/>
                <a:gd name="connsiteX439" fmla="*/ 307025 w 4004672"/>
                <a:gd name="connsiteY439" fmla="*/ 985628 h 2020169"/>
                <a:gd name="connsiteX440" fmla="*/ 320374 w 4004672"/>
                <a:gd name="connsiteY440" fmla="*/ 1012326 h 2020169"/>
                <a:gd name="connsiteX441" fmla="*/ 303688 w 4004672"/>
                <a:gd name="connsiteY441" fmla="*/ 1035687 h 2020169"/>
                <a:gd name="connsiteX442" fmla="*/ 233606 w 4004672"/>
                <a:gd name="connsiteY442" fmla="*/ 998977 h 2020169"/>
                <a:gd name="connsiteX443" fmla="*/ 243618 w 4004672"/>
                <a:gd name="connsiteY443" fmla="*/ 1049036 h 2020169"/>
                <a:gd name="connsiteX444" fmla="*/ 263641 w 4004672"/>
                <a:gd name="connsiteY444" fmla="*/ 1069059 h 2020169"/>
                <a:gd name="connsiteX445" fmla="*/ 250292 w 4004672"/>
                <a:gd name="connsiteY445" fmla="*/ 1082408 h 2020169"/>
                <a:gd name="connsiteX446" fmla="*/ 193560 w 4004672"/>
                <a:gd name="connsiteY446" fmla="*/ 1045698 h 2020169"/>
                <a:gd name="connsiteX447" fmla="*/ 170199 w 4004672"/>
                <a:gd name="connsiteY447" fmla="*/ 1005652 h 2020169"/>
                <a:gd name="connsiteX448" fmla="*/ 170199 w 4004672"/>
                <a:gd name="connsiteY448" fmla="*/ 958931 h 2020169"/>
                <a:gd name="connsiteX449" fmla="*/ 133490 w 4004672"/>
                <a:gd name="connsiteY449" fmla="*/ 882174 h 2020169"/>
                <a:gd name="connsiteX450" fmla="*/ 196897 w 4004672"/>
                <a:gd name="connsiteY450" fmla="*/ 912209 h 2020169"/>
                <a:gd name="connsiteX451" fmla="*/ 256967 w 4004672"/>
                <a:gd name="connsiteY451" fmla="*/ 942244 h 2020169"/>
                <a:gd name="connsiteX452" fmla="*/ 293676 w 4004672"/>
                <a:gd name="connsiteY452" fmla="*/ 945582 h 2020169"/>
                <a:gd name="connsiteX453" fmla="*/ 327049 w 4004672"/>
                <a:gd name="connsiteY453" fmla="*/ 915547 h 2020169"/>
                <a:gd name="connsiteX454" fmla="*/ 343735 w 4004672"/>
                <a:gd name="connsiteY454" fmla="*/ 878837 h 2020169"/>
                <a:gd name="connsiteX455" fmla="*/ 333723 w 4004672"/>
                <a:gd name="connsiteY455" fmla="*/ 828779 h 2020169"/>
                <a:gd name="connsiteX456" fmla="*/ 290339 w 4004672"/>
                <a:gd name="connsiteY456" fmla="*/ 808755 h 2020169"/>
                <a:gd name="connsiteX457" fmla="*/ 236944 w 4004672"/>
                <a:gd name="connsiteY457" fmla="*/ 762034 h 2020169"/>
                <a:gd name="connsiteX458" fmla="*/ 133490 w 4004672"/>
                <a:gd name="connsiteY458" fmla="*/ 705301 h 2020169"/>
                <a:gd name="connsiteX0" fmla="*/ 133490 w 4004672"/>
                <a:gd name="connsiteY0" fmla="*/ 705301 h 2020169"/>
                <a:gd name="connsiteX1" fmla="*/ 46722 w 4004672"/>
                <a:gd name="connsiteY1" fmla="*/ 735336 h 2020169"/>
                <a:gd name="connsiteX2" fmla="*/ 33373 w 4004672"/>
                <a:gd name="connsiteY2" fmla="*/ 765371 h 2020169"/>
                <a:gd name="connsiteX3" fmla="*/ 43384 w 4004672"/>
                <a:gd name="connsiteY3" fmla="*/ 795407 h 2020169"/>
                <a:gd name="connsiteX4" fmla="*/ 60071 w 4004672"/>
                <a:gd name="connsiteY4" fmla="*/ 822104 h 2020169"/>
                <a:gd name="connsiteX5" fmla="*/ 73419 w 4004672"/>
                <a:gd name="connsiteY5" fmla="*/ 852139 h 2020169"/>
                <a:gd name="connsiteX6" fmla="*/ 56733 w 4004672"/>
                <a:gd name="connsiteY6" fmla="*/ 875500 h 2020169"/>
                <a:gd name="connsiteX7" fmla="*/ 76757 w 4004672"/>
                <a:gd name="connsiteY7" fmla="*/ 955593 h 2020169"/>
                <a:gd name="connsiteX8" fmla="*/ 66745 w 4004672"/>
                <a:gd name="connsiteY8" fmla="*/ 972280 h 2020169"/>
                <a:gd name="connsiteX9" fmla="*/ 70082 w 4004672"/>
                <a:gd name="connsiteY9" fmla="*/ 998977 h 2020169"/>
                <a:gd name="connsiteX10" fmla="*/ 70082 w 4004672"/>
                <a:gd name="connsiteY10" fmla="*/ 1039024 h 2020169"/>
                <a:gd name="connsiteX11" fmla="*/ 80094 w 4004672"/>
                <a:gd name="connsiteY11" fmla="*/ 1059047 h 2020169"/>
                <a:gd name="connsiteX12" fmla="*/ 76757 w 4004672"/>
                <a:gd name="connsiteY12" fmla="*/ 1082408 h 2020169"/>
                <a:gd name="connsiteX13" fmla="*/ 106792 w 4004672"/>
                <a:gd name="connsiteY13" fmla="*/ 1115780 h 2020169"/>
                <a:gd name="connsiteX14" fmla="*/ 93729 w 4004672"/>
                <a:gd name="connsiteY14" fmla="*/ 1145815 h 2020169"/>
                <a:gd name="connsiteX15" fmla="*/ 13349 w 4004672"/>
                <a:gd name="connsiteY15" fmla="*/ 1235920 h 2020169"/>
                <a:gd name="connsiteX16" fmla="*/ 33373 w 4004672"/>
                <a:gd name="connsiteY16" fmla="*/ 1269293 h 2020169"/>
                <a:gd name="connsiteX17" fmla="*/ 33373 w 4004672"/>
                <a:gd name="connsiteY17" fmla="*/ 1269293 h 2020169"/>
                <a:gd name="connsiteX18" fmla="*/ 16687 w 4004672"/>
                <a:gd name="connsiteY18" fmla="*/ 1299328 h 2020169"/>
                <a:gd name="connsiteX19" fmla="*/ 3338 w 4004672"/>
                <a:gd name="connsiteY19" fmla="*/ 1329363 h 2020169"/>
                <a:gd name="connsiteX20" fmla="*/ 0 w 4004672"/>
                <a:gd name="connsiteY20" fmla="*/ 1389433 h 2020169"/>
                <a:gd name="connsiteX21" fmla="*/ 16687 w 4004672"/>
                <a:gd name="connsiteY21" fmla="*/ 1432817 h 2020169"/>
                <a:gd name="connsiteX22" fmla="*/ 20024 w 4004672"/>
                <a:gd name="connsiteY22" fmla="*/ 1466189 h 2020169"/>
                <a:gd name="connsiteX23" fmla="*/ 56733 w 4004672"/>
                <a:gd name="connsiteY23" fmla="*/ 1476201 h 2020169"/>
                <a:gd name="connsiteX24" fmla="*/ 116803 w 4004672"/>
                <a:gd name="connsiteY24" fmla="*/ 1562969 h 2020169"/>
                <a:gd name="connsiteX25" fmla="*/ 96780 w 4004672"/>
                <a:gd name="connsiteY25" fmla="*/ 1586329 h 2020169"/>
                <a:gd name="connsiteX26" fmla="*/ 93443 w 4004672"/>
                <a:gd name="connsiteY26" fmla="*/ 1616364 h 2020169"/>
                <a:gd name="connsiteX27" fmla="*/ 120141 w 4004672"/>
                <a:gd name="connsiteY27" fmla="*/ 1619701 h 2020169"/>
                <a:gd name="connsiteX28" fmla="*/ 160187 w 4004672"/>
                <a:gd name="connsiteY28" fmla="*/ 1633050 h 2020169"/>
                <a:gd name="connsiteX29" fmla="*/ 186885 w 4004672"/>
                <a:gd name="connsiteY29" fmla="*/ 1646399 h 2020169"/>
                <a:gd name="connsiteX30" fmla="*/ 213583 w 4004672"/>
                <a:gd name="connsiteY30" fmla="*/ 1676434 h 2020169"/>
                <a:gd name="connsiteX31" fmla="*/ 243618 w 4004672"/>
                <a:gd name="connsiteY31" fmla="*/ 1679771 h 2020169"/>
                <a:gd name="connsiteX32" fmla="*/ 287002 w 4004672"/>
                <a:gd name="connsiteY32" fmla="*/ 1709807 h 2020169"/>
                <a:gd name="connsiteX33" fmla="*/ 310363 w 4004672"/>
                <a:gd name="connsiteY33" fmla="*/ 1719818 h 2020169"/>
                <a:gd name="connsiteX34" fmla="*/ 310363 w 4004672"/>
                <a:gd name="connsiteY34" fmla="*/ 1756528 h 2020169"/>
                <a:gd name="connsiteX35" fmla="*/ 270316 w 4004672"/>
                <a:gd name="connsiteY35" fmla="*/ 1796574 h 2020169"/>
                <a:gd name="connsiteX36" fmla="*/ 280327 w 4004672"/>
                <a:gd name="connsiteY36" fmla="*/ 1819935 h 2020169"/>
                <a:gd name="connsiteX37" fmla="*/ 273653 w 4004672"/>
                <a:gd name="connsiteY37" fmla="*/ 1839958 h 2020169"/>
                <a:gd name="connsiteX38" fmla="*/ 266979 w 4004672"/>
                <a:gd name="connsiteY38" fmla="*/ 1856644 h 2020169"/>
                <a:gd name="connsiteX39" fmla="*/ 240281 w 4004672"/>
                <a:gd name="connsiteY39" fmla="*/ 1896691 h 2020169"/>
                <a:gd name="connsiteX40" fmla="*/ 307025 w 4004672"/>
                <a:gd name="connsiteY40" fmla="*/ 1933401 h 2020169"/>
                <a:gd name="connsiteX41" fmla="*/ 337060 w 4004672"/>
                <a:gd name="connsiteY41" fmla="*/ 1940075 h 2020169"/>
                <a:gd name="connsiteX42" fmla="*/ 360421 w 4004672"/>
                <a:gd name="connsiteY42" fmla="*/ 1946750 h 2020169"/>
                <a:gd name="connsiteX43" fmla="*/ 380444 w 4004672"/>
                <a:gd name="connsiteY43" fmla="*/ 1953424 h 2020169"/>
                <a:gd name="connsiteX44" fmla="*/ 407142 w 4004672"/>
                <a:gd name="connsiteY44" fmla="*/ 1973447 h 2020169"/>
                <a:gd name="connsiteX45" fmla="*/ 437177 w 4004672"/>
                <a:gd name="connsiteY45" fmla="*/ 1970110 h 2020169"/>
                <a:gd name="connsiteX46" fmla="*/ 507259 w 4004672"/>
                <a:gd name="connsiteY46" fmla="*/ 2020169 h 2020169"/>
                <a:gd name="connsiteX47" fmla="*/ 517271 w 4004672"/>
                <a:gd name="connsiteY47" fmla="*/ 2006820 h 2020169"/>
                <a:gd name="connsiteX48" fmla="*/ 507259 w 4004672"/>
                <a:gd name="connsiteY48" fmla="*/ 1966773 h 2020169"/>
                <a:gd name="connsiteX49" fmla="*/ 500584 w 4004672"/>
                <a:gd name="connsiteY49" fmla="*/ 1933401 h 2020169"/>
                <a:gd name="connsiteX50" fmla="*/ 483898 w 4004672"/>
                <a:gd name="connsiteY50" fmla="*/ 1890017 h 2020169"/>
                <a:gd name="connsiteX51" fmla="*/ 513933 w 4004672"/>
                <a:gd name="connsiteY51" fmla="*/ 1869993 h 2020169"/>
                <a:gd name="connsiteX52" fmla="*/ 547306 w 4004672"/>
                <a:gd name="connsiteY52" fmla="*/ 1846633 h 2020169"/>
                <a:gd name="connsiteX53" fmla="*/ 527282 w 4004672"/>
                <a:gd name="connsiteY53" fmla="*/ 1829947 h 2020169"/>
                <a:gd name="connsiteX54" fmla="*/ 517271 w 4004672"/>
                <a:gd name="connsiteY54" fmla="*/ 1796574 h 2020169"/>
                <a:gd name="connsiteX55" fmla="*/ 480561 w 4004672"/>
                <a:gd name="connsiteY55" fmla="*/ 1779888 h 2020169"/>
                <a:gd name="connsiteX56" fmla="*/ 470549 w 4004672"/>
                <a:gd name="connsiteY56" fmla="*/ 1759865 h 2020169"/>
                <a:gd name="connsiteX57" fmla="*/ 480561 w 4004672"/>
                <a:gd name="connsiteY57" fmla="*/ 1729830 h 2020169"/>
                <a:gd name="connsiteX58" fmla="*/ 490573 w 4004672"/>
                <a:gd name="connsiteY58" fmla="*/ 1689783 h 2020169"/>
                <a:gd name="connsiteX59" fmla="*/ 513933 w 4004672"/>
                <a:gd name="connsiteY59" fmla="*/ 1709807 h 2020169"/>
                <a:gd name="connsiteX60" fmla="*/ 520608 w 4004672"/>
                <a:gd name="connsiteY60" fmla="*/ 1693120 h 2020169"/>
                <a:gd name="connsiteX61" fmla="*/ 543968 w 4004672"/>
                <a:gd name="connsiteY61" fmla="*/ 1656411 h 2020169"/>
                <a:gd name="connsiteX62" fmla="*/ 574003 w 4004672"/>
                <a:gd name="connsiteY62" fmla="*/ 1639725 h 2020169"/>
                <a:gd name="connsiteX63" fmla="*/ 590690 w 4004672"/>
                <a:gd name="connsiteY63" fmla="*/ 1653074 h 2020169"/>
                <a:gd name="connsiteX64" fmla="*/ 610713 w 4004672"/>
                <a:gd name="connsiteY64" fmla="*/ 1626376 h 2020169"/>
                <a:gd name="connsiteX65" fmla="*/ 630736 w 4004672"/>
                <a:gd name="connsiteY65" fmla="*/ 1653074 h 2020169"/>
                <a:gd name="connsiteX66" fmla="*/ 657434 w 4004672"/>
                <a:gd name="connsiteY66" fmla="*/ 1676434 h 2020169"/>
                <a:gd name="connsiteX67" fmla="*/ 674120 w 4004672"/>
                <a:gd name="connsiteY67" fmla="*/ 1683109 h 2020169"/>
                <a:gd name="connsiteX68" fmla="*/ 697481 w 4004672"/>
                <a:gd name="connsiteY68" fmla="*/ 1683109 h 2020169"/>
                <a:gd name="connsiteX69" fmla="*/ 717504 w 4004672"/>
                <a:gd name="connsiteY69" fmla="*/ 1669760 h 2020169"/>
                <a:gd name="connsiteX70" fmla="*/ 744202 w 4004672"/>
                <a:gd name="connsiteY70" fmla="*/ 1669760 h 2020169"/>
                <a:gd name="connsiteX71" fmla="*/ 760888 w 4004672"/>
                <a:gd name="connsiteY71" fmla="*/ 1666423 h 2020169"/>
                <a:gd name="connsiteX72" fmla="*/ 790923 w 4004672"/>
                <a:gd name="connsiteY72" fmla="*/ 1699795 h 2020169"/>
                <a:gd name="connsiteX73" fmla="*/ 797598 w 4004672"/>
                <a:gd name="connsiteY73" fmla="*/ 1673097 h 2020169"/>
                <a:gd name="connsiteX74" fmla="*/ 817621 w 4004672"/>
                <a:gd name="connsiteY74" fmla="*/ 1689783 h 2020169"/>
                <a:gd name="connsiteX75" fmla="*/ 837644 w 4004672"/>
                <a:gd name="connsiteY75" fmla="*/ 1666423 h 2020169"/>
                <a:gd name="connsiteX76" fmla="*/ 827633 w 4004672"/>
                <a:gd name="connsiteY76" fmla="*/ 1646399 h 2020169"/>
                <a:gd name="connsiteX77" fmla="*/ 810946 w 4004672"/>
                <a:gd name="connsiteY77" fmla="*/ 1633050 h 2020169"/>
                <a:gd name="connsiteX78" fmla="*/ 810946 w 4004672"/>
                <a:gd name="connsiteY78" fmla="*/ 1606353 h 2020169"/>
                <a:gd name="connsiteX79" fmla="*/ 810946 w 4004672"/>
                <a:gd name="connsiteY79" fmla="*/ 1593004 h 2020169"/>
                <a:gd name="connsiteX80" fmla="*/ 830970 w 4004672"/>
                <a:gd name="connsiteY80" fmla="*/ 1589666 h 2020169"/>
                <a:gd name="connsiteX81" fmla="*/ 840981 w 4004672"/>
                <a:gd name="connsiteY81" fmla="*/ 1586329 h 2020169"/>
                <a:gd name="connsiteX82" fmla="*/ 820958 w 4004672"/>
                <a:gd name="connsiteY82" fmla="*/ 1549620 h 2020169"/>
                <a:gd name="connsiteX83" fmla="*/ 854330 w 4004672"/>
                <a:gd name="connsiteY83" fmla="*/ 1542945 h 2020169"/>
                <a:gd name="connsiteX84" fmla="*/ 891040 w 4004672"/>
                <a:gd name="connsiteY84" fmla="*/ 1549620 h 2020169"/>
                <a:gd name="connsiteX85" fmla="*/ 964459 w 4004672"/>
                <a:gd name="connsiteY85" fmla="*/ 1506236 h 2020169"/>
                <a:gd name="connsiteX86" fmla="*/ 1001168 w 4004672"/>
                <a:gd name="connsiteY86" fmla="*/ 1506236 h 2020169"/>
                <a:gd name="connsiteX87" fmla="*/ 1027866 w 4004672"/>
                <a:gd name="connsiteY87" fmla="*/ 1482875 h 2020169"/>
                <a:gd name="connsiteX88" fmla="*/ 1047890 w 4004672"/>
                <a:gd name="connsiteY88" fmla="*/ 1492887 h 2020169"/>
                <a:gd name="connsiteX89" fmla="*/ 1067913 w 4004672"/>
                <a:gd name="connsiteY89" fmla="*/ 1502898 h 2020169"/>
                <a:gd name="connsiteX90" fmla="*/ 1087936 w 4004672"/>
                <a:gd name="connsiteY90" fmla="*/ 1529596 h 2020169"/>
                <a:gd name="connsiteX91" fmla="*/ 1074587 w 4004672"/>
                <a:gd name="connsiteY91" fmla="*/ 1542945 h 2020169"/>
                <a:gd name="connsiteX92" fmla="*/ 1104622 w 4004672"/>
                <a:gd name="connsiteY92" fmla="*/ 1542945 h 2020169"/>
                <a:gd name="connsiteX93" fmla="*/ 1107960 w 4004672"/>
                <a:gd name="connsiteY93" fmla="*/ 1559631 h 2020169"/>
                <a:gd name="connsiteX94" fmla="*/ 1121309 w 4004672"/>
                <a:gd name="connsiteY94" fmla="*/ 1542945 h 2020169"/>
                <a:gd name="connsiteX95" fmla="*/ 1134657 w 4004672"/>
                <a:gd name="connsiteY95" fmla="*/ 1556294 h 2020169"/>
                <a:gd name="connsiteX96" fmla="*/ 1134657 w 4004672"/>
                <a:gd name="connsiteY96" fmla="*/ 1576317 h 2020169"/>
                <a:gd name="connsiteX97" fmla="*/ 1148006 w 4004672"/>
                <a:gd name="connsiteY97" fmla="*/ 1572980 h 2020169"/>
                <a:gd name="connsiteX98" fmla="*/ 1208076 w 4004672"/>
                <a:gd name="connsiteY98" fmla="*/ 1526259 h 2020169"/>
                <a:gd name="connsiteX99" fmla="*/ 1211414 w 4004672"/>
                <a:gd name="connsiteY99" fmla="*/ 1546282 h 2020169"/>
                <a:gd name="connsiteX100" fmla="*/ 1244786 w 4004672"/>
                <a:gd name="connsiteY100" fmla="*/ 1566306 h 2020169"/>
                <a:gd name="connsiteX101" fmla="*/ 1264809 w 4004672"/>
                <a:gd name="connsiteY101" fmla="*/ 1596341 h 2020169"/>
                <a:gd name="connsiteX102" fmla="*/ 1298181 w 4004672"/>
                <a:gd name="connsiteY102" fmla="*/ 1703132 h 2020169"/>
                <a:gd name="connsiteX103" fmla="*/ 1308193 w 4004672"/>
                <a:gd name="connsiteY103" fmla="*/ 1659748 h 2020169"/>
                <a:gd name="connsiteX104" fmla="*/ 1344903 w 4004672"/>
                <a:gd name="connsiteY104" fmla="*/ 1679771 h 2020169"/>
                <a:gd name="connsiteX105" fmla="*/ 1388287 w 4004672"/>
                <a:gd name="connsiteY105" fmla="*/ 1679771 h 2020169"/>
                <a:gd name="connsiteX106" fmla="*/ 1394961 w 4004672"/>
                <a:gd name="connsiteY106" fmla="*/ 1703132 h 2020169"/>
                <a:gd name="connsiteX107" fmla="*/ 1435008 w 4004672"/>
                <a:gd name="connsiteY107" fmla="*/ 1726493 h 2020169"/>
                <a:gd name="connsiteX108" fmla="*/ 1465043 w 4004672"/>
                <a:gd name="connsiteY108" fmla="*/ 1726493 h 2020169"/>
                <a:gd name="connsiteX109" fmla="*/ 1491741 w 4004672"/>
                <a:gd name="connsiteY109" fmla="*/ 1739842 h 2020169"/>
                <a:gd name="connsiteX110" fmla="*/ 1535125 w 4004672"/>
                <a:gd name="connsiteY110" fmla="*/ 1696458 h 2020169"/>
                <a:gd name="connsiteX111" fmla="*/ 1571834 w 4004672"/>
                <a:gd name="connsiteY111" fmla="*/ 1676434 h 2020169"/>
                <a:gd name="connsiteX112" fmla="*/ 1608544 w 4004672"/>
                <a:gd name="connsiteY112" fmla="*/ 1679771 h 2020169"/>
                <a:gd name="connsiteX113" fmla="*/ 1655265 w 4004672"/>
                <a:gd name="connsiteY113" fmla="*/ 1693120 h 2020169"/>
                <a:gd name="connsiteX114" fmla="*/ 1681963 w 4004672"/>
                <a:gd name="connsiteY114" fmla="*/ 1709807 h 2020169"/>
                <a:gd name="connsiteX115" fmla="*/ 1735358 w 4004672"/>
                <a:gd name="connsiteY115" fmla="*/ 1703132 h 2020169"/>
                <a:gd name="connsiteX116" fmla="*/ 1745370 w 4004672"/>
                <a:gd name="connsiteY116" fmla="*/ 1683109 h 2020169"/>
                <a:gd name="connsiteX117" fmla="*/ 1738695 w 4004672"/>
                <a:gd name="connsiteY117" fmla="*/ 1663085 h 2020169"/>
                <a:gd name="connsiteX118" fmla="*/ 1765393 w 4004672"/>
                <a:gd name="connsiteY118" fmla="*/ 1636388 h 2020169"/>
                <a:gd name="connsiteX119" fmla="*/ 1778742 w 4004672"/>
                <a:gd name="connsiteY119" fmla="*/ 1633050 h 2020169"/>
                <a:gd name="connsiteX120" fmla="*/ 1812114 w 4004672"/>
                <a:gd name="connsiteY120" fmla="*/ 1649736 h 2020169"/>
                <a:gd name="connsiteX121" fmla="*/ 1852161 w 4004672"/>
                <a:gd name="connsiteY121" fmla="*/ 1663085 h 2020169"/>
                <a:gd name="connsiteX122" fmla="*/ 1858836 w 4004672"/>
                <a:gd name="connsiteY122" fmla="*/ 1689783 h 2020169"/>
                <a:gd name="connsiteX123" fmla="*/ 1872184 w 4004672"/>
                <a:gd name="connsiteY123" fmla="*/ 1696458 h 2020169"/>
                <a:gd name="connsiteX124" fmla="*/ 1902219 w 4004672"/>
                <a:gd name="connsiteY124" fmla="*/ 1699795 h 2020169"/>
                <a:gd name="connsiteX125" fmla="*/ 1932254 w 4004672"/>
                <a:gd name="connsiteY125" fmla="*/ 1683109 h 2020169"/>
                <a:gd name="connsiteX126" fmla="*/ 1962290 w 4004672"/>
                <a:gd name="connsiteY126" fmla="*/ 1696458 h 2020169"/>
                <a:gd name="connsiteX127" fmla="*/ 1985650 w 4004672"/>
                <a:gd name="connsiteY127" fmla="*/ 1709807 h 2020169"/>
                <a:gd name="connsiteX128" fmla="*/ 1995662 w 4004672"/>
                <a:gd name="connsiteY128" fmla="*/ 1719818 h 2020169"/>
                <a:gd name="connsiteX129" fmla="*/ 2032371 w 4004672"/>
                <a:gd name="connsiteY129" fmla="*/ 1739842 h 2020169"/>
                <a:gd name="connsiteX130" fmla="*/ 2069081 w 4004672"/>
                <a:gd name="connsiteY130" fmla="*/ 1736504 h 2020169"/>
                <a:gd name="connsiteX131" fmla="*/ 2142500 w 4004672"/>
                <a:gd name="connsiteY131" fmla="*/ 1693120 h 2020169"/>
                <a:gd name="connsiteX132" fmla="*/ 2195895 w 4004672"/>
                <a:gd name="connsiteY132" fmla="*/ 1706469 h 2020169"/>
                <a:gd name="connsiteX133" fmla="*/ 2225930 w 4004672"/>
                <a:gd name="connsiteY133" fmla="*/ 1716481 h 2020169"/>
                <a:gd name="connsiteX134" fmla="*/ 2259303 w 4004672"/>
                <a:gd name="connsiteY134" fmla="*/ 1703132 h 2020169"/>
                <a:gd name="connsiteX135" fmla="*/ 2262640 w 4004672"/>
                <a:gd name="connsiteY135" fmla="*/ 1676434 h 2020169"/>
                <a:gd name="connsiteX136" fmla="*/ 2282663 w 4004672"/>
                <a:gd name="connsiteY136" fmla="*/ 1646399 h 2020169"/>
                <a:gd name="connsiteX137" fmla="*/ 2299349 w 4004672"/>
                <a:gd name="connsiteY137" fmla="*/ 1593004 h 2020169"/>
                <a:gd name="connsiteX138" fmla="*/ 2282663 w 4004672"/>
                <a:gd name="connsiteY138" fmla="*/ 1596341 h 2020169"/>
                <a:gd name="connsiteX139" fmla="*/ 2312698 w 4004672"/>
                <a:gd name="connsiteY139" fmla="*/ 1569643 h 2020169"/>
                <a:gd name="connsiteX140" fmla="*/ 2339396 w 4004672"/>
                <a:gd name="connsiteY140" fmla="*/ 1566306 h 2020169"/>
                <a:gd name="connsiteX141" fmla="*/ 2396129 w 4004672"/>
                <a:gd name="connsiteY141" fmla="*/ 1576317 h 2020169"/>
                <a:gd name="connsiteX142" fmla="*/ 2436176 w 4004672"/>
                <a:gd name="connsiteY142" fmla="*/ 1603015 h 2020169"/>
                <a:gd name="connsiteX143" fmla="*/ 2462873 w 4004672"/>
                <a:gd name="connsiteY143" fmla="*/ 1633050 h 2020169"/>
                <a:gd name="connsiteX144" fmla="*/ 2469548 w 4004672"/>
                <a:gd name="connsiteY144" fmla="*/ 1669760 h 2020169"/>
                <a:gd name="connsiteX145" fmla="*/ 2476222 w 4004672"/>
                <a:gd name="connsiteY145" fmla="*/ 1709807 h 2020169"/>
                <a:gd name="connsiteX146" fmla="*/ 2486234 w 4004672"/>
                <a:gd name="connsiteY146" fmla="*/ 1729830 h 2020169"/>
                <a:gd name="connsiteX147" fmla="*/ 2529618 w 4004672"/>
                <a:gd name="connsiteY147" fmla="*/ 1743179 h 2020169"/>
                <a:gd name="connsiteX148" fmla="*/ 2549641 w 4004672"/>
                <a:gd name="connsiteY148" fmla="*/ 1763202 h 2020169"/>
                <a:gd name="connsiteX149" fmla="*/ 2562990 w 4004672"/>
                <a:gd name="connsiteY149" fmla="*/ 1796574 h 2020169"/>
                <a:gd name="connsiteX150" fmla="*/ 2586351 w 4004672"/>
                <a:gd name="connsiteY150" fmla="*/ 1789900 h 2020169"/>
                <a:gd name="connsiteX151" fmla="*/ 2606374 w 4004672"/>
                <a:gd name="connsiteY151" fmla="*/ 1779888 h 2020169"/>
                <a:gd name="connsiteX152" fmla="*/ 2639746 w 4004672"/>
                <a:gd name="connsiteY152" fmla="*/ 1763202 h 2020169"/>
                <a:gd name="connsiteX153" fmla="*/ 2643084 w 4004672"/>
                <a:gd name="connsiteY153" fmla="*/ 1779888 h 2020169"/>
                <a:gd name="connsiteX154" fmla="*/ 2626398 w 4004672"/>
                <a:gd name="connsiteY154" fmla="*/ 1809923 h 2020169"/>
                <a:gd name="connsiteX155" fmla="*/ 2616386 w 4004672"/>
                <a:gd name="connsiteY155" fmla="*/ 1846633 h 2020169"/>
                <a:gd name="connsiteX156" fmla="*/ 2603037 w 4004672"/>
                <a:gd name="connsiteY156" fmla="*/ 1900028 h 2020169"/>
                <a:gd name="connsiteX157" fmla="*/ 2579676 w 4004672"/>
                <a:gd name="connsiteY157" fmla="*/ 1873331 h 2020169"/>
                <a:gd name="connsiteX158" fmla="*/ 2552979 w 4004672"/>
                <a:gd name="connsiteY158" fmla="*/ 1896691 h 2020169"/>
                <a:gd name="connsiteX159" fmla="*/ 2559653 w 4004672"/>
                <a:gd name="connsiteY159" fmla="*/ 1923389 h 2020169"/>
                <a:gd name="connsiteX160" fmla="*/ 2559653 w 4004672"/>
                <a:gd name="connsiteY160" fmla="*/ 1960098 h 2020169"/>
                <a:gd name="connsiteX161" fmla="*/ 2549641 w 4004672"/>
                <a:gd name="connsiteY161" fmla="*/ 1980122 h 2020169"/>
                <a:gd name="connsiteX162" fmla="*/ 2589688 w 4004672"/>
                <a:gd name="connsiteY162" fmla="*/ 1960098 h 2020169"/>
                <a:gd name="connsiteX163" fmla="*/ 2626398 w 4004672"/>
                <a:gd name="connsiteY163" fmla="*/ 1970110 h 2020169"/>
                <a:gd name="connsiteX164" fmla="*/ 2653095 w 4004672"/>
                <a:gd name="connsiteY164" fmla="*/ 1946750 h 2020169"/>
                <a:gd name="connsiteX165" fmla="*/ 2683130 w 4004672"/>
                <a:gd name="connsiteY165" fmla="*/ 1893354 h 2020169"/>
                <a:gd name="connsiteX166" fmla="*/ 2753212 w 4004672"/>
                <a:gd name="connsiteY166" fmla="*/ 1806586 h 2020169"/>
                <a:gd name="connsiteX167" fmla="*/ 2783247 w 4004672"/>
                <a:gd name="connsiteY167" fmla="*/ 1736504 h 2020169"/>
                <a:gd name="connsiteX168" fmla="*/ 2803271 w 4004672"/>
                <a:gd name="connsiteY168" fmla="*/ 1633050 h 2020169"/>
                <a:gd name="connsiteX169" fmla="*/ 2793259 w 4004672"/>
                <a:gd name="connsiteY169" fmla="*/ 1582992 h 2020169"/>
                <a:gd name="connsiteX170" fmla="*/ 2769898 w 4004672"/>
                <a:gd name="connsiteY170" fmla="*/ 1549620 h 2020169"/>
                <a:gd name="connsiteX171" fmla="*/ 2726514 w 4004672"/>
                <a:gd name="connsiteY171" fmla="*/ 1549620 h 2020169"/>
                <a:gd name="connsiteX172" fmla="*/ 2699817 w 4004672"/>
                <a:gd name="connsiteY172" fmla="*/ 1549620 h 2020169"/>
                <a:gd name="connsiteX173" fmla="*/ 2683130 w 4004672"/>
                <a:gd name="connsiteY173" fmla="*/ 1529596 h 2020169"/>
                <a:gd name="connsiteX174" fmla="*/ 2669781 w 4004672"/>
                <a:gd name="connsiteY174" fmla="*/ 1509573 h 2020169"/>
                <a:gd name="connsiteX175" fmla="*/ 2763224 w 4004672"/>
                <a:gd name="connsiteY175" fmla="*/ 1392770 h 2020169"/>
                <a:gd name="connsiteX176" fmla="*/ 2846654 w 4004672"/>
                <a:gd name="connsiteY176" fmla="*/ 1326026 h 2020169"/>
                <a:gd name="connsiteX177" fmla="*/ 2890038 w 4004672"/>
                <a:gd name="connsiteY177" fmla="*/ 1302665 h 2020169"/>
                <a:gd name="connsiteX178" fmla="*/ 2933422 w 4004672"/>
                <a:gd name="connsiteY178" fmla="*/ 1322688 h 2020169"/>
                <a:gd name="connsiteX179" fmla="*/ 2950109 w 4004672"/>
                <a:gd name="connsiteY179" fmla="*/ 1306002 h 2020169"/>
                <a:gd name="connsiteX180" fmla="*/ 2993492 w 4004672"/>
                <a:gd name="connsiteY180" fmla="*/ 1322688 h 2020169"/>
                <a:gd name="connsiteX181" fmla="*/ 3006841 w 4004672"/>
                <a:gd name="connsiteY181" fmla="*/ 1289316 h 2020169"/>
                <a:gd name="connsiteX182" fmla="*/ 3053563 w 4004672"/>
                <a:gd name="connsiteY182" fmla="*/ 1299328 h 2020169"/>
                <a:gd name="connsiteX183" fmla="*/ 3070249 w 4004672"/>
                <a:gd name="connsiteY183" fmla="*/ 1316014 h 2020169"/>
                <a:gd name="connsiteX184" fmla="*/ 3060237 w 4004672"/>
                <a:gd name="connsiteY184" fmla="*/ 1336037 h 2020169"/>
                <a:gd name="connsiteX185" fmla="*/ 3123644 w 4004672"/>
                <a:gd name="connsiteY185" fmla="*/ 1319351 h 2020169"/>
                <a:gd name="connsiteX186" fmla="*/ 3140330 w 4004672"/>
                <a:gd name="connsiteY186" fmla="*/ 1306002 h 2020169"/>
                <a:gd name="connsiteX187" fmla="*/ 3123644 w 4004672"/>
                <a:gd name="connsiteY187" fmla="*/ 1292653 h 2020169"/>
                <a:gd name="connsiteX188" fmla="*/ 3143668 w 4004672"/>
                <a:gd name="connsiteY188" fmla="*/ 1252607 h 2020169"/>
                <a:gd name="connsiteX189" fmla="*/ 3190389 w 4004672"/>
                <a:gd name="connsiteY189" fmla="*/ 1182525 h 2020169"/>
                <a:gd name="connsiteX190" fmla="*/ 3233773 w 4004672"/>
                <a:gd name="connsiteY190" fmla="*/ 1179188 h 2020169"/>
                <a:gd name="connsiteX191" fmla="*/ 3273819 w 4004672"/>
                <a:gd name="connsiteY191" fmla="*/ 1189199 h 2020169"/>
                <a:gd name="connsiteX192" fmla="*/ 3277157 w 4004672"/>
                <a:gd name="connsiteY192" fmla="*/ 1245932 h 2020169"/>
                <a:gd name="connsiteX193" fmla="*/ 3320541 w 4004672"/>
                <a:gd name="connsiteY193" fmla="*/ 1202548 h 2020169"/>
                <a:gd name="connsiteX194" fmla="*/ 3343901 w 4004672"/>
                <a:gd name="connsiteY194" fmla="*/ 1185862 h 2020169"/>
                <a:gd name="connsiteX195" fmla="*/ 3350576 w 4004672"/>
                <a:gd name="connsiteY195" fmla="*/ 1152490 h 2020169"/>
                <a:gd name="connsiteX196" fmla="*/ 3377273 w 4004672"/>
                <a:gd name="connsiteY196" fmla="*/ 1135804 h 2020169"/>
                <a:gd name="connsiteX197" fmla="*/ 3407309 w 4004672"/>
                <a:gd name="connsiteY197" fmla="*/ 1145815 h 2020169"/>
                <a:gd name="connsiteX198" fmla="*/ 3373936 w 4004672"/>
                <a:gd name="connsiteY198" fmla="*/ 1175850 h 2020169"/>
                <a:gd name="connsiteX199" fmla="*/ 3360587 w 4004672"/>
                <a:gd name="connsiteY199" fmla="*/ 1225909 h 2020169"/>
                <a:gd name="connsiteX200" fmla="*/ 3323878 w 4004672"/>
                <a:gd name="connsiteY200" fmla="*/ 1265955 h 2020169"/>
                <a:gd name="connsiteX201" fmla="*/ 3210412 w 4004672"/>
                <a:gd name="connsiteY201" fmla="*/ 1362735 h 2020169"/>
                <a:gd name="connsiteX202" fmla="*/ 3163691 w 4004672"/>
                <a:gd name="connsiteY202" fmla="*/ 1432817 h 2020169"/>
                <a:gd name="connsiteX203" fmla="*/ 3160354 w 4004672"/>
                <a:gd name="connsiteY203" fmla="*/ 1506236 h 2020169"/>
                <a:gd name="connsiteX204" fmla="*/ 3170365 w 4004672"/>
                <a:gd name="connsiteY204" fmla="*/ 1596341 h 2020169"/>
                <a:gd name="connsiteX205" fmla="*/ 3190389 w 4004672"/>
                <a:gd name="connsiteY205" fmla="*/ 1659748 h 2020169"/>
                <a:gd name="connsiteX206" fmla="*/ 3217087 w 4004672"/>
                <a:gd name="connsiteY206" fmla="*/ 1649736 h 2020169"/>
                <a:gd name="connsiteX207" fmla="*/ 3240447 w 4004672"/>
                <a:gd name="connsiteY207" fmla="*/ 1582992 h 2020169"/>
                <a:gd name="connsiteX208" fmla="*/ 3270482 w 4004672"/>
                <a:gd name="connsiteY208" fmla="*/ 1579655 h 2020169"/>
                <a:gd name="connsiteX209" fmla="*/ 3287168 w 4004672"/>
                <a:gd name="connsiteY209" fmla="*/ 1519585 h 2020169"/>
                <a:gd name="connsiteX210" fmla="*/ 3313866 w 4004672"/>
                <a:gd name="connsiteY210" fmla="*/ 1509573 h 2020169"/>
                <a:gd name="connsiteX211" fmla="*/ 3313866 w 4004672"/>
                <a:gd name="connsiteY211" fmla="*/ 1479538 h 2020169"/>
                <a:gd name="connsiteX212" fmla="*/ 3337227 w 4004672"/>
                <a:gd name="connsiteY212" fmla="*/ 1442828 h 2020169"/>
                <a:gd name="connsiteX213" fmla="*/ 3330552 w 4004672"/>
                <a:gd name="connsiteY213" fmla="*/ 1399444 h 2020169"/>
                <a:gd name="connsiteX214" fmla="*/ 3333890 w 4004672"/>
                <a:gd name="connsiteY214" fmla="*/ 1369409 h 2020169"/>
                <a:gd name="connsiteX215" fmla="*/ 3323878 w 4004672"/>
                <a:gd name="connsiteY215" fmla="*/ 1359398 h 2020169"/>
                <a:gd name="connsiteX216" fmla="*/ 3363925 w 4004672"/>
                <a:gd name="connsiteY216" fmla="*/ 1272630 h 2020169"/>
                <a:gd name="connsiteX217" fmla="*/ 3383948 w 4004672"/>
                <a:gd name="connsiteY217" fmla="*/ 1282642 h 2020169"/>
                <a:gd name="connsiteX218" fmla="*/ 3410646 w 4004672"/>
                <a:gd name="connsiteY218" fmla="*/ 1255944 h 2020169"/>
                <a:gd name="connsiteX219" fmla="*/ 3420657 w 4004672"/>
                <a:gd name="connsiteY219" fmla="*/ 1282642 h 2020169"/>
                <a:gd name="connsiteX220" fmla="*/ 3447355 w 4004672"/>
                <a:gd name="connsiteY220" fmla="*/ 1265955 h 2020169"/>
                <a:gd name="connsiteX221" fmla="*/ 3477390 w 4004672"/>
                <a:gd name="connsiteY221" fmla="*/ 1255944 h 2020169"/>
                <a:gd name="connsiteX222" fmla="*/ 3514100 w 4004672"/>
                <a:gd name="connsiteY222" fmla="*/ 1282642 h 2020169"/>
                <a:gd name="connsiteX223" fmla="*/ 3574170 w 4004672"/>
                <a:gd name="connsiteY223" fmla="*/ 1215897 h 2020169"/>
                <a:gd name="connsiteX224" fmla="*/ 3637577 w 4004672"/>
                <a:gd name="connsiteY224" fmla="*/ 1169176 h 2020169"/>
                <a:gd name="connsiteX225" fmla="*/ 3690973 w 4004672"/>
                <a:gd name="connsiteY225" fmla="*/ 1132466 h 2020169"/>
                <a:gd name="connsiteX226" fmla="*/ 3741031 w 4004672"/>
                <a:gd name="connsiteY226" fmla="*/ 1159164 h 2020169"/>
                <a:gd name="connsiteX227" fmla="*/ 3751043 w 4004672"/>
                <a:gd name="connsiteY227" fmla="*/ 1132466 h 2020169"/>
                <a:gd name="connsiteX228" fmla="*/ 3727682 w 4004672"/>
                <a:gd name="connsiteY228" fmla="*/ 1065722 h 2020169"/>
                <a:gd name="connsiteX229" fmla="*/ 3700984 w 4004672"/>
                <a:gd name="connsiteY229" fmla="*/ 1049036 h 2020169"/>
                <a:gd name="connsiteX230" fmla="*/ 3697647 w 4004672"/>
                <a:gd name="connsiteY230" fmla="*/ 1019001 h 2020169"/>
                <a:gd name="connsiteX231" fmla="*/ 3751043 w 4004672"/>
                <a:gd name="connsiteY231" fmla="*/ 1025675 h 2020169"/>
                <a:gd name="connsiteX232" fmla="*/ 3774403 w 4004672"/>
                <a:gd name="connsiteY232" fmla="*/ 982291 h 2020169"/>
                <a:gd name="connsiteX233" fmla="*/ 3767729 w 4004672"/>
                <a:gd name="connsiteY233" fmla="*/ 955593 h 2020169"/>
                <a:gd name="connsiteX234" fmla="*/ 3794427 w 4004672"/>
                <a:gd name="connsiteY234" fmla="*/ 922221 h 2020169"/>
                <a:gd name="connsiteX235" fmla="*/ 3804438 w 4004672"/>
                <a:gd name="connsiteY235" fmla="*/ 965605 h 2020169"/>
                <a:gd name="connsiteX236" fmla="*/ 3827799 w 4004672"/>
                <a:gd name="connsiteY236" fmla="*/ 982291 h 2020169"/>
                <a:gd name="connsiteX237" fmla="*/ 3874520 w 4004672"/>
                <a:gd name="connsiteY237" fmla="*/ 1002315 h 2020169"/>
                <a:gd name="connsiteX238" fmla="*/ 3894544 w 4004672"/>
                <a:gd name="connsiteY238" fmla="*/ 1029012 h 2020169"/>
                <a:gd name="connsiteX239" fmla="*/ 3941265 w 4004672"/>
                <a:gd name="connsiteY239" fmla="*/ 1052373 h 2020169"/>
                <a:gd name="connsiteX240" fmla="*/ 3947939 w 4004672"/>
                <a:gd name="connsiteY240" fmla="*/ 1039024 h 2020169"/>
                <a:gd name="connsiteX241" fmla="*/ 3957951 w 4004672"/>
                <a:gd name="connsiteY241" fmla="*/ 975617 h 2020169"/>
                <a:gd name="connsiteX242" fmla="*/ 4004672 w 4004672"/>
                <a:gd name="connsiteY242" fmla="*/ 968942 h 2020169"/>
                <a:gd name="connsiteX243" fmla="*/ 1885882 w 4004672"/>
                <a:gd name="connsiteY243" fmla="*/ 1014710 h 2020169"/>
                <a:gd name="connsiteX244" fmla="*/ 3967963 w 4004672"/>
                <a:gd name="connsiteY244" fmla="*/ 898861 h 2020169"/>
                <a:gd name="connsiteX245" fmla="*/ 3921241 w 4004672"/>
                <a:gd name="connsiteY245" fmla="*/ 882174 h 2020169"/>
                <a:gd name="connsiteX246" fmla="*/ 3907892 w 4004672"/>
                <a:gd name="connsiteY246" fmla="*/ 885512 h 2020169"/>
                <a:gd name="connsiteX247" fmla="*/ 3907892 w 4004672"/>
                <a:gd name="connsiteY247" fmla="*/ 918884 h 2020169"/>
                <a:gd name="connsiteX248" fmla="*/ 3887869 w 4004672"/>
                <a:gd name="connsiteY248" fmla="*/ 912209 h 2020169"/>
                <a:gd name="connsiteX249" fmla="*/ 3874520 w 4004672"/>
                <a:gd name="connsiteY249" fmla="*/ 858814 h 2020169"/>
                <a:gd name="connsiteX250" fmla="*/ 3817787 w 4004672"/>
                <a:gd name="connsiteY250" fmla="*/ 795407 h 2020169"/>
                <a:gd name="connsiteX251" fmla="*/ 3717671 w 4004672"/>
                <a:gd name="connsiteY251" fmla="*/ 718650 h 2020169"/>
                <a:gd name="connsiteX252" fmla="*/ 3664275 w 4004672"/>
                <a:gd name="connsiteY252" fmla="*/ 698627 h 2020169"/>
                <a:gd name="connsiteX253" fmla="*/ 3584181 w 4004672"/>
                <a:gd name="connsiteY253" fmla="*/ 691953 h 2020169"/>
                <a:gd name="connsiteX254" fmla="*/ 3520774 w 4004672"/>
                <a:gd name="connsiteY254" fmla="*/ 675266 h 2020169"/>
                <a:gd name="connsiteX255" fmla="*/ 3530786 w 4004672"/>
                <a:gd name="connsiteY255" fmla="*/ 715313 h 2020169"/>
                <a:gd name="connsiteX256" fmla="*/ 3537460 w 4004672"/>
                <a:gd name="connsiteY256" fmla="*/ 742011 h 2020169"/>
                <a:gd name="connsiteX257" fmla="*/ 3507425 w 4004672"/>
                <a:gd name="connsiteY257" fmla="*/ 765371 h 2020169"/>
                <a:gd name="connsiteX258" fmla="*/ 3477390 w 4004672"/>
                <a:gd name="connsiteY258" fmla="*/ 738674 h 2020169"/>
                <a:gd name="connsiteX259" fmla="*/ 3477390 w 4004672"/>
                <a:gd name="connsiteY259" fmla="*/ 718650 h 2020169"/>
                <a:gd name="connsiteX260" fmla="*/ 3504088 w 4004672"/>
                <a:gd name="connsiteY260" fmla="*/ 698627 h 2020169"/>
                <a:gd name="connsiteX261" fmla="*/ 3467379 w 4004672"/>
                <a:gd name="connsiteY261" fmla="*/ 685278 h 2020169"/>
                <a:gd name="connsiteX262" fmla="*/ 3450692 w 4004672"/>
                <a:gd name="connsiteY262" fmla="*/ 711976 h 2020169"/>
                <a:gd name="connsiteX263" fmla="*/ 3440681 w 4004672"/>
                <a:gd name="connsiteY263" fmla="*/ 725325 h 2020169"/>
                <a:gd name="connsiteX264" fmla="*/ 3357250 w 4004672"/>
                <a:gd name="connsiteY264" fmla="*/ 711976 h 2020169"/>
                <a:gd name="connsiteX265" fmla="*/ 3297180 w 4004672"/>
                <a:gd name="connsiteY265" fmla="*/ 718650 h 2020169"/>
                <a:gd name="connsiteX266" fmla="*/ 3267145 w 4004672"/>
                <a:gd name="connsiteY266" fmla="*/ 695290 h 2020169"/>
                <a:gd name="connsiteX267" fmla="*/ 3203738 w 4004672"/>
                <a:gd name="connsiteY267" fmla="*/ 601847 h 2020169"/>
                <a:gd name="connsiteX268" fmla="*/ 3076923 w 4004672"/>
                <a:gd name="connsiteY268" fmla="*/ 608522 h 2020169"/>
                <a:gd name="connsiteX269" fmla="*/ 3000167 w 4004672"/>
                <a:gd name="connsiteY269" fmla="*/ 538440 h 2020169"/>
                <a:gd name="connsiteX270" fmla="*/ 3013516 w 4004672"/>
                <a:gd name="connsiteY270" fmla="*/ 531766 h 2020169"/>
                <a:gd name="connsiteX271" fmla="*/ 3000167 w 4004672"/>
                <a:gd name="connsiteY271" fmla="*/ 511742 h 2020169"/>
                <a:gd name="connsiteX272" fmla="*/ 2970132 w 4004672"/>
                <a:gd name="connsiteY272" fmla="*/ 508405 h 2020169"/>
                <a:gd name="connsiteX273" fmla="*/ 2920073 w 4004672"/>
                <a:gd name="connsiteY273" fmla="*/ 555126 h 2020169"/>
                <a:gd name="connsiteX274" fmla="*/ 2916736 w 4004672"/>
                <a:gd name="connsiteY274" fmla="*/ 505068 h 2020169"/>
                <a:gd name="connsiteX275" fmla="*/ 2936760 w 4004672"/>
                <a:gd name="connsiteY275" fmla="*/ 501731 h 2020169"/>
                <a:gd name="connsiteX276" fmla="*/ 2866678 w 4004672"/>
                <a:gd name="connsiteY276" fmla="*/ 471696 h 2020169"/>
                <a:gd name="connsiteX277" fmla="*/ 2813282 w 4004672"/>
                <a:gd name="connsiteY277" fmla="*/ 468358 h 2020169"/>
                <a:gd name="connsiteX278" fmla="*/ 2793259 w 4004672"/>
                <a:gd name="connsiteY278" fmla="*/ 491719 h 2020169"/>
                <a:gd name="connsiteX279" fmla="*/ 2743200 w 4004672"/>
                <a:gd name="connsiteY279" fmla="*/ 501731 h 2020169"/>
                <a:gd name="connsiteX280" fmla="*/ 2786584 w 4004672"/>
                <a:gd name="connsiteY280" fmla="*/ 511742 h 2020169"/>
                <a:gd name="connsiteX281" fmla="*/ 2763224 w 4004672"/>
                <a:gd name="connsiteY281" fmla="*/ 531766 h 2020169"/>
                <a:gd name="connsiteX282" fmla="*/ 2769898 w 4004672"/>
                <a:gd name="connsiteY282" fmla="*/ 581824 h 2020169"/>
                <a:gd name="connsiteX283" fmla="*/ 2666444 w 4004672"/>
                <a:gd name="connsiteY283" fmla="*/ 568475 h 2020169"/>
                <a:gd name="connsiteX284" fmla="*/ 1841245 w 4004672"/>
                <a:gd name="connsiteY284" fmla="*/ 827211 h 2020169"/>
                <a:gd name="connsiteX285" fmla="*/ 1815409 w 4004672"/>
                <a:gd name="connsiteY285" fmla="*/ 809776 h 2020169"/>
                <a:gd name="connsiteX286" fmla="*/ 1808417 w 4004672"/>
                <a:gd name="connsiteY286" fmla="*/ 772613 h 2020169"/>
                <a:gd name="connsiteX287" fmla="*/ 1795500 w 4004672"/>
                <a:gd name="connsiteY287" fmla="*/ 694654 h 2020169"/>
                <a:gd name="connsiteX288" fmla="*/ 2469548 w 4004672"/>
                <a:gd name="connsiteY288" fmla="*/ 505068 h 2020169"/>
                <a:gd name="connsiteX289" fmla="*/ 2446187 w 4004672"/>
                <a:gd name="connsiteY289" fmla="*/ 521754 h 2020169"/>
                <a:gd name="connsiteX290" fmla="*/ 2442850 w 4004672"/>
                <a:gd name="connsiteY290" fmla="*/ 488382 h 2020169"/>
                <a:gd name="connsiteX291" fmla="*/ 2449525 w 4004672"/>
                <a:gd name="connsiteY291" fmla="*/ 418300 h 2020169"/>
                <a:gd name="connsiteX292" fmla="*/ 2386117 w 4004672"/>
                <a:gd name="connsiteY292" fmla="*/ 391602 h 2020169"/>
                <a:gd name="connsiteX293" fmla="*/ 2369431 w 4004672"/>
                <a:gd name="connsiteY293" fmla="*/ 431649 h 2020169"/>
                <a:gd name="connsiteX294" fmla="*/ 2379443 w 4004672"/>
                <a:gd name="connsiteY294" fmla="*/ 455009 h 2020169"/>
                <a:gd name="connsiteX295" fmla="*/ 2376106 w 4004672"/>
                <a:gd name="connsiteY295" fmla="*/ 475033 h 2020169"/>
                <a:gd name="connsiteX296" fmla="*/ 2352745 w 4004672"/>
                <a:gd name="connsiteY296" fmla="*/ 451672 h 2020169"/>
                <a:gd name="connsiteX297" fmla="*/ 2316036 w 4004672"/>
                <a:gd name="connsiteY297" fmla="*/ 458347 h 2020169"/>
                <a:gd name="connsiteX298" fmla="*/ 2272652 w 4004672"/>
                <a:gd name="connsiteY298" fmla="*/ 444998 h 2020169"/>
                <a:gd name="connsiteX299" fmla="*/ 2245954 w 4004672"/>
                <a:gd name="connsiteY299" fmla="*/ 404951 h 2020169"/>
                <a:gd name="connsiteX300" fmla="*/ 2209244 w 4004672"/>
                <a:gd name="connsiteY300" fmla="*/ 401614 h 2020169"/>
                <a:gd name="connsiteX301" fmla="*/ 2159186 w 4004672"/>
                <a:gd name="connsiteY301" fmla="*/ 391602 h 2020169"/>
                <a:gd name="connsiteX302" fmla="*/ 2132488 w 4004672"/>
                <a:gd name="connsiteY302" fmla="*/ 408288 h 2020169"/>
                <a:gd name="connsiteX303" fmla="*/ 2115802 w 4004672"/>
                <a:gd name="connsiteY303" fmla="*/ 421637 h 2020169"/>
                <a:gd name="connsiteX304" fmla="*/ 2115802 w 4004672"/>
                <a:gd name="connsiteY304" fmla="*/ 391602 h 2020169"/>
                <a:gd name="connsiteX305" fmla="*/ 2082430 w 4004672"/>
                <a:gd name="connsiteY305" fmla="*/ 388265 h 2020169"/>
                <a:gd name="connsiteX306" fmla="*/ 2045720 w 4004672"/>
                <a:gd name="connsiteY306" fmla="*/ 361567 h 2020169"/>
                <a:gd name="connsiteX307" fmla="*/ 2025697 w 4004672"/>
                <a:gd name="connsiteY307" fmla="*/ 391602 h 2020169"/>
                <a:gd name="connsiteX308" fmla="*/ 2055732 w 4004672"/>
                <a:gd name="connsiteY308" fmla="*/ 388265 h 2020169"/>
                <a:gd name="connsiteX309" fmla="*/ 2045720 w 4004672"/>
                <a:gd name="connsiteY309" fmla="*/ 414963 h 2020169"/>
                <a:gd name="connsiteX310" fmla="*/ 1988987 w 4004672"/>
                <a:gd name="connsiteY310" fmla="*/ 434986 h 2020169"/>
                <a:gd name="connsiteX311" fmla="*/ 1935592 w 4004672"/>
                <a:gd name="connsiteY311" fmla="*/ 444998 h 2020169"/>
                <a:gd name="connsiteX312" fmla="*/ 1995662 w 4004672"/>
                <a:gd name="connsiteY312" fmla="*/ 388265 h 2020169"/>
                <a:gd name="connsiteX313" fmla="*/ 2055732 w 4004672"/>
                <a:gd name="connsiteY313" fmla="*/ 318183 h 2020169"/>
                <a:gd name="connsiteX314" fmla="*/ 2055732 w 4004672"/>
                <a:gd name="connsiteY314" fmla="*/ 318183 h 2020169"/>
                <a:gd name="connsiteX315" fmla="*/ 2129860 w 4004672"/>
                <a:gd name="connsiteY315" fmla="*/ 248603 h 2020169"/>
                <a:gd name="connsiteX316" fmla="*/ 2127003 w 4004672"/>
                <a:gd name="connsiteY316" fmla="*/ 174309 h 2020169"/>
                <a:gd name="connsiteX317" fmla="*/ 2092713 w 4004672"/>
                <a:gd name="connsiteY317" fmla="*/ 105729 h 2020169"/>
                <a:gd name="connsiteX318" fmla="*/ 2018418 w 4004672"/>
                <a:gd name="connsiteY318" fmla="*/ 105729 h 2020169"/>
                <a:gd name="connsiteX319" fmla="*/ 1952696 w 4004672"/>
                <a:gd name="connsiteY319" fmla="*/ 137160 h 2020169"/>
                <a:gd name="connsiteX320" fmla="*/ 1961267 w 4004672"/>
                <a:gd name="connsiteY320" fmla="*/ 82869 h 2020169"/>
                <a:gd name="connsiteX321" fmla="*/ 1955552 w 4004672"/>
                <a:gd name="connsiteY321" fmla="*/ 65725 h 2020169"/>
                <a:gd name="connsiteX322" fmla="*/ 1895546 w 4004672"/>
                <a:gd name="connsiteY322" fmla="*/ 60008 h 2020169"/>
                <a:gd name="connsiteX323" fmla="*/ 1926978 w 4004672"/>
                <a:gd name="connsiteY323" fmla="*/ 31434 h 2020169"/>
                <a:gd name="connsiteX324" fmla="*/ 1909833 w 4004672"/>
                <a:gd name="connsiteY324" fmla="*/ 0 h 2020169"/>
                <a:gd name="connsiteX325" fmla="*/ 1877440 w 4004672"/>
                <a:gd name="connsiteY325" fmla="*/ 3067 h 2020169"/>
                <a:gd name="connsiteX326" fmla="*/ 1835474 w 4004672"/>
                <a:gd name="connsiteY326" fmla="*/ 41195 h 2020169"/>
                <a:gd name="connsiteX327" fmla="*/ 1818788 w 4004672"/>
                <a:gd name="connsiteY327" fmla="*/ 81242 h 2020169"/>
                <a:gd name="connsiteX328" fmla="*/ 1838813 w 4004672"/>
                <a:gd name="connsiteY328" fmla="*/ 134636 h 2020169"/>
                <a:gd name="connsiteX329" fmla="*/ 1782079 w 4004672"/>
                <a:gd name="connsiteY329" fmla="*/ 121287 h 2020169"/>
                <a:gd name="connsiteX330" fmla="*/ 1768731 w 4004672"/>
                <a:gd name="connsiteY330" fmla="*/ 168009 h 2020169"/>
                <a:gd name="connsiteX331" fmla="*/ 1705322 w 4004672"/>
                <a:gd name="connsiteY331" fmla="*/ 191369 h 2020169"/>
                <a:gd name="connsiteX332" fmla="*/ 1685300 w 4004672"/>
                <a:gd name="connsiteY332" fmla="*/ 164671 h 2020169"/>
                <a:gd name="connsiteX333" fmla="*/ 1615218 w 4004672"/>
                <a:gd name="connsiteY333" fmla="*/ 168009 h 2020169"/>
                <a:gd name="connsiteX334" fmla="*/ 1638579 w 4004672"/>
                <a:gd name="connsiteY334" fmla="*/ 198044 h 2020169"/>
                <a:gd name="connsiteX335" fmla="*/ 1528449 w 4004672"/>
                <a:gd name="connsiteY335" fmla="*/ 224740 h 2020169"/>
                <a:gd name="connsiteX336" fmla="*/ 1465043 w 4004672"/>
                <a:gd name="connsiteY336" fmla="*/ 308171 h 2020169"/>
                <a:gd name="connsiteX337" fmla="*/ 1448357 w 4004672"/>
                <a:gd name="connsiteY337" fmla="*/ 334869 h 2020169"/>
                <a:gd name="connsiteX338" fmla="*/ 1481729 w 4004672"/>
                <a:gd name="connsiteY338" fmla="*/ 368242 h 2020169"/>
                <a:gd name="connsiteX339" fmla="*/ 1481729 w 4004672"/>
                <a:gd name="connsiteY339" fmla="*/ 398277 h 2020169"/>
                <a:gd name="connsiteX340" fmla="*/ 1458368 w 4004672"/>
                <a:gd name="connsiteY340" fmla="*/ 401614 h 2020169"/>
                <a:gd name="connsiteX341" fmla="*/ 1458368 w 4004672"/>
                <a:gd name="connsiteY341" fmla="*/ 381590 h 2020169"/>
                <a:gd name="connsiteX342" fmla="*/ 1418322 w 4004672"/>
                <a:gd name="connsiteY342" fmla="*/ 391602 h 2020169"/>
                <a:gd name="connsiteX343" fmla="*/ 1368263 w 4004672"/>
                <a:gd name="connsiteY343" fmla="*/ 398277 h 2020169"/>
                <a:gd name="connsiteX344" fmla="*/ 1321542 w 4004672"/>
                <a:gd name="connsiteY344" fmla="*/ 404951 h 2020169"/>
                <a:gd name="connsiteX345" fmla="*/ 1318205 w 4004672"/>
                <a:gd name="connsiteY345" fmla="*/ 491719 h 2020169"/>
                <a:gd name="connsiteX346" fmla="*/ 1358252 w 4004672"/>
                <a:gd name="connsiteY346" fmla="*/ 515080 h 2020169"/>
                <a:gd name="connsiteX347" fmla="*/ 1374938 w 4004672"/>
                <a:gd name="connsiteY347" fmla="*/ 545115 h 2020169"/>
                <a:gd name="connsiteX348" fmla="*/ 1384949 w 4004672"/>
                <a:gd name="connsiteY348" fmla="*/ 568475 h 2020169"/>
                <a:gd name="connsiteX349" fmla="*/ 1394961 w 4004672"/>
                <a:gd name="connsiteY349" fmla="*/ 618534 h 2020169"/>
                <a:gd name="connsiteX350" fmla="*/ 1384949 w 4004672"/>
                <a:gd name="connsiteY350" fmla="*/ 648569 h 2020169"/>
                <a:gd name="connsiteX351" fmla="*/ 1358252 w 4004672"/>
                <a:gd name="connsiteY351" fmla="*/ 615196 h 2020169"/>
                <a:gd name="connsiteX352" fmla="*/ 1361589 w 4004672"/>
                <a:gd name="connsiteY352" fmla="*/ 585161 h 2020169"/>
                <a:gd name="connsiteX353" fmla="*/ 1351577 w 4004672"/>
                <a:gd name="connsiteY353" fmla="*/ 545115 h 2020169"/>
                <a:gd name="connsiteX354" fmla="*/ 1328217 w 4004672"/>
                <a:gd name="connsiteY354" fmla="*/ 551789 h 2020169"/>
                <a:gd name="connsiteX355" fmla="*/ 1281495 w 4004672"/>
                <a:gd name="connsiteY355" fmla="*/ 515080 h 2020169"/>
                <a:gd name="connsiteX356" fmla="*/ 1241449 w 4004672"/>
                <a:gd name="connsiteY356" fmla="*/ 511742 h 2020169"/>
                <a:gd name="connsiteX357" fmla="*/ 1241449 w 4004672"/>
                <a:gd name="connsiteY357" fmla="*/ 558463 h 2020169"/>
                <a:gd name="connsiteX358" fmla="*/ 1201402 w 4004672"/>
                <a:gd name="connsiteY358" fmla="*/ 538440 h 2020169"/>
                <a:gd name="connsiteX359" fmla="*/ 1228100 w 4004672"/>
                <a:gd name="connsiteY359" fmla="*/ 588498 h 2020169"/>
                <a:gd name="connsiteX360" fmla="*/ 1258135 w 4004672"/>
                <a:gd name="connsiteY360" fmla="*/ 598510 h 2020169"/>
                <a:gd name="connsiteX361" fmla="*/ 1258135 w 4004672"/>
                <a:gd name="connsiteY361" fmla="*/ 618534 h 2020169"/>
                <a:gd name="connsiteX362" fmla="*/ 1198065 w 4004672"/>
                <a:gd name="connsiteY362" fmla="*/ 595173 h 2020169"/>
                <a:gd name="connsiteX363" fmla="*/ 1181379 w 4004672"/>
                <a:gd name="connsiteY363" fmla="*/ 595173 h 2020169"/>
                <a:gd name="connsiteX364" fmla="*/ 1178041 w 4004672"/>
                <a:gd name="connsiteY364" fmla="*/ 551789 h 2020169"/>
                <a:gd name="connsiteX365" fmla="*/ 1171367 w 4004672"/>
                <a:gd name="connsiteY365" fmla="*/ 465021 h 2020169"/>
                <a:gd name="connsiteX366" fmla="*/ 1161355 w 4004672"/>
                <a:gd name="connsiteY366" fmla="*/ 535103 h 2020169"/>
                <a:gd name="connsiteX367" fmla="*/ 1137995 w 4004672"/>
                <a:gd name="connsiteY367" fmla="*/ 565138 h 2020169"/>
                <a:gd name="connsiteX368" fmla="*/ 1158018 w 4004672"/>
                <a:gd name="connsiteY368" fmla="*/ 611859 h 2020169"/>
                <a:gd name="connsiteX369" fmla="*/ 1158018 w 4004672"/>
                <a:gd name="connsiteY369" fmla="*/ 645231 h 2020169"/>
                <a:gd name="connsiteX370" fmla="*/ 1141332 w 4004672"/>
                <a:gd name="connsiteY370" fmla="*/ 695290 h 2020169"/>
                <a:gd name="connsiteX371" fmla="*/ 1154681 w 4004672"/>
                <a:gd name="connsiteY371" fmla="*/ 728662 h 2020169"/>
                <a:gd name="connsiteX372" fmla="*/ 1184716 w 4004672"/>
                <a:gd name="connsiteY372" fmla="*/ 735336 h 2020169"/>
                <a:gd name="connsiteX373" fmla="*/ 1221425 w 4004672"/>
                <a:gd name="connsiteY373" fmla="*/ 742011 h 2020169"/>
                <a:gd name="connsiteX374" fmla="*/ 1241449 w 4004672"/>
                <a:gd name="connsiteY374" fmla="*/ 765371 h 2020169"/>
                <a:gd name="connsiteX375" fmla="*/ 1258135 w 4004672"/>
                <a:gd name="connsiteY375" fmla="*/ 808755 h 2020169"/>
                <a:gd name="connsiteX376" fmla="*/ 1258135 w 4004672"/>
                <a:gd name="connsiteY376" fmla="*/ 808755 h 2020169"/>
                <a:gd name="connsiteX377" fmla="*/ 1254798 w 4004672"/>
                <a:gd name="connsiteY377" fmla="*/ 842128 h 2020169"/>
                <a:gd name="connsiteX378" fmla="*/ 1274821 w 4004672"/>
                <a:gd name="connsiteY378" fmla="*/ 862151 h 2020169"/>
                <a:gd name="connsiteX379" fmla="*/ 1244786 w 4004672"/>
                <a:gd name="connsiteY379" fmla="*/ 868826 h 2020169"/>
                <a:gd name="connsiteX380" fmla="*/ 1224763 w 4004672"/>
                <a:gd name="connsiteY380" fmla="*/ 828779 h 2020169"/>
                <a:gd name="connsiteX381" fmla="*/ 1224763 w 4004672"/>
                <a:gd name="connsiteY381" fmla="*/ 788732 h 2020169"/>
                <a:gd name="connsiteX382" fmla="*/ 1194727 w 4004672"/>
                <a:gd name="connsiteY382" fmla="*/ 752023 h 2020169"/>
                <a:gd name="connsiteX383" fmla="*/ 1164692 w 4004672"/>
                <a:gd name="connsiteY383" fmla="*/ 795407 h 2020169"/>
                <a:gd name="connsiteX384" fmla="*/ 1178041 w 4004672"/>
                <a:gd name="connsiteY384" fmla="*/ 838790 h 2020169"/>
                <a:gd name="connsiteX385" fmla="*/ 1137995 w 4004672"/>
                <a:gd name="connsiteY385" fmla="*/ 895523 h 2020169"/>
                <a:gd name="connsiteX386" fmla="*/ 1097948 w 4004672"/>
                <a:gd name="connsiteY386" fmla="*/ 952256 h 2020169"/>
                <a:gd name="connsiteX387" fmla="*/ 1007843 w 4004672"/>
                <a:gd name="connsiteY387" fmla="*/ 915547 h 2020169"/>
                <a:gd name="connsiteX388" fmla="*/ 1074587 w 4004672"/>
                <a:gd name="connsiteY388" fmla="*/ 912209 h 2020169"/>
                <a:gd name="connsiteX389" fmla="*/ 1107960 w 4004672"/>
                <a:gd name="connsiteY389" fmla="*/ 848802 h 2020169"/>
                <a:gd name="connsiteX390" fmla="*/ 1121309 w 4004672"/>
                <a:gd name="connsiteY390" fmla="*/ 805418 h 2020169"/>
                <a:gd name="connsiteX391" fmla="*/ 1127983 w 4004672"/>
                <a:gd name="connsiteY391" fmla="*/ 772046 h 2020169"/>
                <a:gd name="connsiteX392" fmla="*/ 1117971 w 4004672"/>
                <a:gd name="connsiteY392" fmla="*/ 755360 h 2020169"/>
                <a:gd name="connsiteX393" fmla="*/ 1114634 w 4004672"/>
                <a:gd name="connsiteY393" fmla="*/ 705301 h 2020169"/>
                <a:gd name="connsiteX394" fmla="*/ 1104622 w 4004672"/>
                <a:gd name="connsiteY394" fmla="*/ 625208 h 2020169"/>
                <a:gd name="connsiteX395" fmla="*/ 1101285 w 4004672"/>
                <a:gd name="connsiteY395" fmla="*/ 565138 h 2020169"/>
                <a:gd name="connsiteX396" fmla="*/ 1124646 w 4004672"/>
                <a:gd name="connsiteY396" fmla="*/ 471696 h 2020169"/>
                <a:gd name="connsiteX397" fmla="*/ 1031203 w 4004672"/>
                <a:gd name="connsiteY397" fmla="*/ 461684 h 2020169"/>
                <a:gd name="connsiteX398" fmla="*/ 1014517 w 4004672"/>
                <a:gd name="connsiteY398" fmla="*/ 518417 h 2020169"/>
                <a:gd name="connsiteX399" fmla="*/ 1024529 w 4004672"/>
                <a:gd name="connsiteY399" fmla="*/ 565138 h 2020169"/>
                <a:gd name="connsiteX400" fmla="*/ 981145 w 4004672"/>
                <a:gd name="connsiteY400" fmla="*/ 618534 h 2020169"/>
                <a:gd name="connsiteX401" fmla="*/ 991157 w 4004672"/>
                <a:gd name="connsiteY401" fmla="*/ 655243 h 2020169"/>
                <a:gd name="connsiteX402" fmla="*/ 981145 w 4004672"/>
                <a:gd name="connsiteY402" fmla="*/ 701964 h 2020169"/>
                <a:gd name="connsiteX403" fmla="*/ 1001168 w 4004672"/>
                <a:gd name="connsiteY403" fmla="*/ 725325 h 2020169"/>
                <a:gd name="connsiteX404" fmla="*/ 1017854 w 4004672"/>
                <a:gd name="connsiteY404" fmla="*/ 772046 h 2020169"/>
                <a:gd name="connsiteX405" fmla="*/ 1047890 w 4004672"/>
                <a:gd name="connsiteY405" fmla="*/ 758697 h 2020169"/>
                <a:gd name="connsiteX406" fmla="*/ 1014517 w 4004672"/>
                <a:gd name="connsiteY406" fmla="*/ 812093 h 2020169"/>
                <a:gd name="connsiteX407" fmla="*/ 957784 w 4004672"/>
                <a:gd name="connsiteY407" fmla="*/ 758697 h 2020169"/>
                <a:gd name="connsiteX408" fmla="*/ 884365 w 4004672"/>
                <a:gd name="connsiteY408" fmla="*/ 721988 h 2020169"/>
                <a:gd name="connsiteX409" fmla="*/ 824295 w 4004672"/>
                <a:gd name="connsiteY409" fmla="*/ 698627 h 2020169"/>
                <a:gd name="connsiteX410" fmla="*/ 810946 w 4004672"/>
                <a:gd name="connsiteY410" fmla="*/ 735336 h 2020169"/>
                <a:gd name="connsiteX411" fmla="*/ 827633 w 4004672"/>
                <a:gd name="connsiteY411" fmla="*/ 772046 h 2020169"/>
                <a:gd name="connsiteX412" fmla="*/ 814284 w 4004672"/>
                <a:gd name="connsiteY412" fmla="*/ 795407 h 2020169"/>
                <a:gd name="connsiteX413" fmla="*/ 800935 w 4004672"/>
                <a:gd name="connsiteY413" fmla="*/ 812093 h 2020169"/>
                <a:gd name="connsiteX414" fmla="*/ 770900 w 4004672"/>
                <a:gd name="connsiteY414" fmla="*/ 755360 h 2020169"/>
                <a:gd name="connsiteX415" fmla="*/ 744202 w 4004672"/>
                <a:gd name="connsiteY415" fmla="*/ 792069 h 2020169"/>
                <a:gd name="connsiteX416" fmla="*/ 707492 w 4004672"/>
                <a:gd name="connsiteY416" fmla="*/ 785395 h 2020169"/>
                <a:gd name="connsiteX417" fmla="*/ 654097 w 4004672"/>
                <a:gd name="connsiteY417" fmla="*/ 822104 h 2020169"/>
                <a:gd name="connsiteX418" fmla="*/ 644085 w 4004672"/>
                <a:gd name="connsiteY418" fmla="*/ 798744 h 2020169"/>
                <a:gd name="connsiteX419" fmla="*/ 654097 w 4004672"/>
                <a:gd name="connsiteY419" fmla="*/ 762034 h 2020169"/>
                <a:gd name="connsiteX420" fmla="*/ 614050 w 4004672"/>
                <a:gd name="connsiteY420" fmla="*/ 798744 h 2020169"/>
                <a:gd name="connsiteX421" fmla="*/ 594027 w 4004672"/>
                <a:gd name="connsiteY421" fmla="*/ 798744 h 2020169"/>
                <a:gd name="connsiteX422" fmla="*/ 533957 w 4004672"/>
                <a:gd name="connsiteY422" fmla="*/ 832116 h 2020169"/>
                <a:gd name="connsiteX423" fmla="*/ 510596 w 4004672"/>
                <a:gd name="connsiteY423" fmla="*/ 855477 h 2020169"/>
                <a:gd name="connsiteX424" fmla="*/ 500584 w 4004672"/>
                <a:gd name="connsiteY424" fmla="*/ 902198 h 2020169"/>
                <a:gd name="connsiteX425" fmla="*/ 450526 w 4004672"/>
                <a:gd name="connsiteY425" fmla="*/ 888849 h 2020169"/>
                <a:gd name="connsiteX426" fmla="*/ 433840 w 4004672"/>
                <a:gd name="connsiteY426" fmla="*/ 852139 h 2020169"/>
                <a:gd name="connsiteX427" fmla="*/ 467212 w 4004672"/>
                <a:gd name="connsiteY427" fmla="*/ 822104 h 2020169"/>
                <a:gd name="connsiteX428" fmla="*/ 453863 w 4004672"/>
                <a:gd name="connsiteY428" fmla="*/ 798744 h 2020169"/>
                <a:gd name="connsiteX429" fmla="*/ 390456 w 4004672"/>
                <a:gd name="connsiteY429" fmla="*/ 768709 h 2020169"/>
                <a:gd name="connsiteX430" fmla="*/ 417154 w 4004672"/>
                <a:gd name="connsiteY430" fmla="*/ 818767 h 2020169"/>
                <a:gd name="connsiteX431" fmla="*/ 407142 w 4004672"/>
                <a:gd name="connsiteY431" fmla="*/ 862151 h 2020169"/>
                <a:gd name="connsiteX432" fmla="*/ 413817 w 4004672"/>
                <a:gd name="connsiteY432" fmla="*/ 898861 h 2020169"/>
                <a:gd name="connsiteX433" fmla="*/ 427165 w 4004672"/>
                <a:gd name="connsiteY433" fmla="*/ 922221 h 2020169"/>
                <a:gd name="connsiteX434" fmla="*/ 413817 w 4004672"/>
                <a:gd name="connsiteY434" fmla="*/ 952256 h 2020169"/>
                <a:gd name="connsiteX435" fmla="*/ 390456 w 4004672"/>
                <a:gd name="connsiteY435" fmla="*/ 928896 h 2020169"/>
                <a:gd name="connsiteX436" fmla="*/ 360421 w 4004672"/>
                <a:gd name="connsiteY436" fmla="*/ 925558 h 2020169"/>
                <a:gd name="connsiteX437" fmla="*/ 333723 w 4004672"/>
                <a:gd name="connsiteY437" fmla="*/ 965605 h 2020169"/>
                <a:gd name="connsiteX438" fmla="*/ 307025 w 4004672"/>
                <a:gd name="connsiteY438" fmla="*/ 985628 h 2020169"/>
                <a:gd name="connsiteX439" fmla="*/ 320374 w 4004672"/>
                <a:gd name="connsiteY439" fmla="*/ 1012326 h 2020169"/>
                <a:gd name="connsiteX440" fmla="*/ 303688 w 4004672"/>
                <a:gd name="connsiteY440" fmla="*/ 1035687 h 2020169"/>
                <a:gd name="connsiteX441" fmla="*/ 233606 w 4004672"/>
                <a:gd name="connsiteY441" fmla="*/ 998977 h 2020169"/>
                <a:gd name="connsiteX442" fmla="*/ 243618 w 4004672"/>
                <a:gd name="connsiteY442" fmla="*/ 1049036 h 2020169"/>
                <a:gd name="connsiteX443" fmla="*/ 263641 w 4004672"/>
                <a:gd name="connsiteY443" fmla="*/ 1069059 h 2020169"/>
                <a:gd name="connsiteX444" fmla="*/ 250292 w 4004672"/>
                <a:gd name="connsiteY444" fmla="*/ 1082408 h 2020169"/>
                <a:gd name="connsiteX445" fmla="*/ 193560 w 4004672"/>
                <a:gd name="connsiteY445" fmla="*/ 1045698 h 2020169"/>
                <a:gd name="connsiteX446" fmla="*/ 170199 w 4004672"/>
                <a:gd name="connsiteY446" fmla="*/ 1005652 h 2020169"/>
                <a:gd name="connsiteX447" fmla="*/ 170199 w 4004672"/>
                <a:gd name="connsiteY447" fmla="*/ 958931 h 2020169"/>
                <a:gd name="connsiteX448" fmla="*/ 133490 w 4004672"/>
                <a:gd name="connsiteY448" fmla="*/ 882174 h 2020169"/>
                <a:gd name="connsiteX449" fmla="*/ 196897 w 4004672"/>
                <a:gd name="connsiteY449" fmla="*/ 912209 h 2020169"/>
                <a:gd name="connsiteX450" fmla="*/ 256967 w 4004672"/>
                <a:gd name="connsiteY450" fmla="*/ 942244 h 2020169"/>
                <a:gd name="connsiteX451" fmla="*/ 293676 w 4004672"/>
                <a:gd name="connsiteY451" fmla="*/ 945582 h 2020169"/>
                <a:gd name="connsiteX452" fmla="*/ 327049 w 4004672"/>
                <a:gd name="connsiteY452" fmla="*/ 915547 h 2020169"/>
                <a:gd name="connsiteX453" fmla="*/ 343735 w 4004672"/>
                <a:gd name="connsiteY453" fmla="*/ 878837 h 2020169"/>
                <a:gd name="connsiteX454" fmla="*/ 333723 w 4004672"/>
                <a:gd name="connsiteY454" fmla="*/ 828779 h 2020169"/>
                <a:gd name="connsiteX455" fmla="*/ 290339 w 4004672"/>
                <a:gd name="connsiteY455" fmla="*/ 808755 h 2020169"/>
                <a:gd name="connsiteX456" fmla="*/ 236944 w 4004672"/>
                <a:gd name="connsiteY456" fmla="*/ 762034 h 2020169"/>
                <a:gd name="connsiteX457" fmla="*/ 133490 w 4004672"/>
                <a:gd name="connsiteY457" fmla="*/ 705301 h 2020169"/>
                <a:gd name="connsiteX0" fmla="*/ 133490 w 4004672"/>
                <a:gd name="connsiteY0" fmla="*/ 705301 h 2020169"/>
                <a:gd name="connsiteX1" fmla="*/ 46722 w 4004672"/>
                <a:gd name="connsiteY1" fmla="*/ 735336 h 2020169"/>
                <a:gd name="connsiteX2" fmla="*/ 33373 w 4004672"/>
                <a:gd name="connsiteY2" fmla="*/ 765371 h 2020169"/>
                <a:gd name="connsiteX3" fmla="*/ 43384 w 4004672"/>
                <a:gd name="connsiteY3" fmla="*/ 795407 h 2020169"/>
                <a:gd name="connsiteX4" fmla="*/ 60071 w 4004672"/>
                <a:gd name="connsiteY4" fmla="*/ 822104 h 2020169"/>
                <a:gd name="connsiteX5" fmla="*/ 73419 w 4004672"/>
                <a:gd name="connsiteY5" fmla="*/ 852139 h 2020169"/>
                <a:gd name="connsiteX6" fmla="*/ 56733 w 4004672"/>
                <a:gd name="connsiteY6" fmla="*/ 875500 h 2020169"/>
                <a:gd name="connsiteX7" fmla="*/ 76757 w 4004672"/>
                <a:gd name="connsiteY7" fmla="*/ 955593 h 2020169"/>
                <a:gd name="connsiteX8" fmla="*/ 66745 w 4004672"/>
                <a:gd name="connsiteY8" fmla="*/ 972280 h 2020169"/>
                <a:gd name="connsiteX9" fmla="*/ 70082 w 4004672"/>
                <a:gd name="connsiteY9" fmla="*/ 998977 h 2020169"/>
                <a:gd name="connsiteX10" fmla="*/ 70082 w 4004672"/>
                <a:gd name="connsiteY10" fmla="*/ 1039024 h 2020169"/>
                <a:gd name="connsiteX11" fmla="*/ 80094 w 4004672"/>
                <a:gd name="connsiteY11" fmla="*/ 1059047 h 2020169"/>
                <a:gd name="connsiteX12" fmla="*/ 76757 w 4004672"/>
                <a:gd name="connsiteY12" fmla="*/ 1082408 h 2020169"/>
                <a:gd name="connsiteX13" fmla="*/ 106792 w 4004672"/>
                <a:gd name="connsiteY13" fmla="*/ 1115780 h 2020169"/>
                <a:gd name="connsiteX14" fmla="*/ 93729 w 4004672"/>
                <a:gd name="connsiteY14" fmla="*/ 1145815 h 2020169"/>
                <a:gd name="connsiteX15" fmla="*/ 13349 w 4004672"/>
                <a:gd name="connsiteY15" fmla="*/ 1235920 h 2020169"/>
                <a:gd name="connsiteX16" fmla="*/ 33373 w 4004672"/>
                <a:gd name="connsiteY16" fmla="*/ 1269293 h 2020169"/>
                <a:gd name="connsiteX17" fmla="*/ 33373 w 4004672"/>
                <a:gd name="connsiteY17" fmla="*/ 1269293 h 2020169"/>
                <a:gd name="connsiteX18" fmla="*/ 16687 w 4004672"/>
                <a:gd name="connsiteY18" fmla="*/ 1299328 h 2020169"/>
                <a:gd name="connsiteX19" fmla="*/ 3338 w 4004672"/>
                <a:gd name="connsiteY19" fmla="*/ 1329363 h 2020169"/>
                <a:gd name="connsiteX20" fmla="*/ 0 w 4004672"/>
                <a:gd name="connsiteY20" fmla="*/ 1389433 h 2020169"/>
                <a:gd name="connsiteX21" fmla="*/ 16687 w 4004672"/>
                <a:gd name="connsiteY21" fmla="*/ 1432817 h 2020169"/>
                <a:gd name="connsiteX22" fmla="*/ 20024 w 4004672"/>
                <a:gd name="connsiteY22" fmla="*/ 1466189 h 2020169"/>
                <a:gd name="connsiteX23" fmla="*/ 56733 w 4004672"/>
                <a:gd name="connsiteY23" fmla="*/ 1476201 h 2020169"/>
                <a:gd name="connsiteX24" fmla="*/ 116803 w 4004672"/>
                <a:gd name="connsiteY24" fmla="*/ 1562969 h 2020169"/>
                <a:gd name="connsiteX25" fmla="*/ 96780 w 4004672"/>
                <a:gd name="connsiteY25" fmla="*/ 1586329 h 2020169"/>
                <a:gd name="connsiteX26" fmla="*/ 93443 w 4004672"/>
                <a:gd name="connsiteY26" fmla="*/ 1616364 h 2020169"/>
                <a:gd name="connsiteX27" fmla="*/ 120141 w 4004672"/>
                <a:gd name="connsiteY27" fmla="*/ 1619701 h 2020169"/>
                <a:gd name="connsiteX28" fmla="*/ 160187 w 4004672"/>
                <a:gd name="connsiteY28" fmla="*/ 1633050 h 2020169"/>
                <a:gd name="connsiteX29" fmla="*/ 186885 w 4004672"/>
                <a:gd name="connsiteY29" fmla="*/ 1646399 h 2020169"/>
                <a:gd name="connsiteX30" fmla="*/ 213583 w 4004672"/>
                <a:gd name="connsiteY30" fmla="*/ 1676434 h 2020169"/>
                <a:gd name="connsiteX31" fmla="*/ 243618 w 4004672"/>
                <a:gd name="connsiteY31" fmla="*/ 1679771 h 2020169"/>
                <a:gd name="connsiteX32" fmla="*/ 287002 w 4004672"/>
                <a:gd name="connsiteY32" fmla="*/ 1709807 h 2020169"/>
                <a:gd name="connsiteX33" fmla="*/ 310363 w 4004672"/>
                <a:gd name="connsiteY33" fmla="*/ 1719818 h 2020169"/>
                <a:gd name="connsiteX34" fmla="*/ 310363 w 4004672"/>
                <a:gd name="connsiteY34" fmla="*/ 1756528 h 2020169"/>
                <a:gd name="connsiteX35" fmla="*/ 270316 w 4004672"/>
                <a:gd name="connsiteY35" fmla="*/ 1796574 h 2020169"/>
                <a:gd name="connsiteX36" fmla="*/ 280327 w 4004672"/>
                <a:gd name="connsiteY36" fmla="*/ 1819935 h 2020169"/>
                <a:gd name="connsiteX37" fmla="*/ 273653 w 4004672"/>
                <a:gd name="connsiteY37" fmla="*/ 1839958 h 2020169"/>
                <a:gd name="connsiteX38" fmla="*/ 266979 w 4004672"/>
                <a:gd name="connsiteY38" fmla="*/ 1856644 h 2020169"/>
                <a:gd name="connsiteX39" fmla="*/ 240281 w 4004672"/>
                <a:gd name="connsiteY39" fmla="*/ 1896691 h 2020169"/>
                <a:gd name="connsiteX40" fmla="*/ 307025 w 4004672"/>
                <a:gd name="connsiteY40" fmla="*/ 1933401 h 2020169"/>
                <a:gd name="connsiteX41" fmla="*/ 337060 w 4004672"/>
                <a:gd name="connsiteY41" fmla="*/ 1940075 h 2020169"/>
                <a:gd name="connsiteX42" fmla="*/ 360421 w 4004672"/>
                <a:gd name="connsiteY42" fmla="*/ 1946750 h 2020169"/>
                <a:gd name="connsiteX43" fmla="*/ 380444 w 4004672"/>
                <a:gd name="connsiteY43" fmla="*/ 1953424 h 2020169"/>
                <a:gd name="connsiteX44" fmla="*/ 407142 w 4004672"/>
                <a:gd name="connsiteY44" fmla="*/ 1973447 h 2020169"/>
                <a:gd name="connsiteX45" fmla="*/ 437177 w 4004672"/>
                <a:gd name="connsiteY45" fmla="*/ 1970110 h 2020169"/>
                <a:gd name="connsiteX46" fmla="*/ 507259 w 4004672"/>
                <a:gd name="connsiteY46" fmla="*/ 2020169 h 2020169"/>
                <a:gd name="connsiteX47" fmla="*/ 517271 w 4004672"/>
                <a:gd name="connsiteY47" fmla="*/ 2006820 h 2020169"/>
                <a:gd name="connsiteX48" fmla="*/ 507259 w 4004672"/>
                <a:gd name="connsiteY48" fmla="*/ 1966773 h 2020169"/>
                <a:gd name="connsiteX49" fmla="*/ 500584 w 4004672"/>
                <a:gd name="connsiteY49" fmla="*/ 1933401 h 2020169"/>
                <a:gd name="connsiteX50" fmla="*/ 483898 w 4004672"/>
                <a:gd name="connsiteY50" fmla="*/ 1890017 h 2020169"/>
                <a:gd name="connsiteX51" fmla="*/ 513933 w 4004672"/>
                <a:gd name="connsiteY51" fmla="*/ 1869993 h 2020169"/>
                <a:gd name="connsiteX52" fmla="*/ 547306 w 4004672"/>
                <a:gd name="connsiteY52" fmla="*/ 1846633 h 2020169"/>
                <a:gd name="connsiteX53" fmla="*/ 527282 w 4004672"/>
                <a:gd name="connsiteY53" fmla="*/ 1829947 h 2020169"/>
                <a:gd name="connsiteX54" fmla="*/ 517271 w 4004672"/>
                <a:gd name="connsiteY54" fmla="*/ 1796574 h 2020169"/>
                <a:gd name="connsiteX55" fmla="*/ 480561 w 4004672"/>
                <a:gd name="connsiteY55" fmla="*/ 1779888 h 2020169"/>
                <a:gd name="connsiteX56" fmla="*/ 470549 w 4004672"/>
                <a:gd name="connsiteY56" fmla="*/ 1759865 h 2020169"/>
                <a:gd name="connsiteX57" fmla="*/ 480561 w 4004672"/>
                <a:gd name="connsiteY57" fmla="*/ 1729830 h 2020169"/>
                <a:gd name="connsiteX58" fmla="*/ 490573 w 4004672"/>
                <a:gd name="connsiteY58" fmla="*/ 1689783 h 2020169"/>
                <a:gd name="connsiteX59" fmla="*/ 513933 w 4004672"/>
                <a:gd name="connsiteY59" fmla="*/ 1709807 h 2020169"/>
                <a:gd name="connsiteX60" fmla="*/ 520608 w 4004672"/>
                <a:gd name="connsiteY60" fmla="*/ 1693120 h 2020169"/>
                <a:gd name="connsiteX61" fmla="*/ 543968 w 4004672"/>
                <a:gd name="connsiteY61" fmla="*/ 1656411 h 2020169"/>
                <a:gd name="connsiteX62" fmla="*/ 574003 w 4004672"/>
                <a:gd name="connsiteY62" fmla="*/ 1639725 h 2020169"/>
                <a:gd name="connsiteX63" fmla="*/ 590690 w 4004672"/>
                <a:gd name="connsiteY63" fmla="*/ 1653074 h 2020169"/>
                <a:gd name="connsiteX64" fmla="*/ 610713 w 4004672"/>
                <a:gd name="connsiteY64" fmla="*/ 1626376 h 2020169"/>
                <a:gd name="connsiteX65" fmla="*/ 630736 w 4004672"/>
                <a:gd name="connsiteY65" fmla="*/ 1653074 h 2020169"/>
                <a:gd name="connsiteX66" fmla="*/ 657434 w 4004672"/>
                <a:gd name="connsiteY66" fmla="*/ 1676434 h 2020169"/>
                <a:gd name="connsiteX67" fmla="*/ 674120 w 4004672"/>
                <a:gd name="connsiteY67" fmla="*/ 1683109 h 2020169"/>
                <a:gd name="connsiteX68" fmla="*/ 697481 w 4004672"/>
                <a:gd name="connsiteY68" fmla="*/ 1683109 h 2020169"/>
                <a:gd name="connsiteX69" fmla="*/ 717504 w 4004672"/>
                <a:gd name="connsiteY69" fmla="*/ 1669760 h 2020169"/>
                <a:gd name="connsiteX70" fmla="*/ 744202 w 4004672"/>
                <a:gd name="connsiteY70" fmla="*/ 1669760 h 2020169"/>
                <a:gd name="connsiteX71" fmla="*/ 760888 w 4004672"/>
                <a:gd name="connsiteY71" fmla="*/ 1666423 h 2020169"/>
                <a:gd name="connsiteX72" fmla="*/ 790923 w 4004672"/>
                <a:gd name="connsiteY72" fmla="*/ 1699795 h 2020169"/>
                <a:gd name="connsiteX73" fmla="*/ 797598 w 4004672"/>
                <a:gd name="connsiteY73" fmla="*/ 1673097 h 2020169"/>
                <a:gd name="connsiteX74" fmla="*/ 817621 w 4004672"/>
                <a:gd name="connsiteY74" fmla="*/ 1689783 h 2020169"/>
                <a:gd name="connsiteX75" fmla="*/ 837644 w 4004672"/>
                <a:gd name="connsiteY75" fmla="*/ 1666423 h 2020169"/>
                <a:gd name="connsiteX76" fmla="*/ 827633 w 4004672"/>
                <a:gd name="connsiteY76" fmla="*/ 1646399 h 2020169"/>
                <a:gd name="connsiteX77" fmla="*/ 810946 w 4004672"/>
                <a:gd name="connsiteY77" fmla="*/ 1633050 h 2020169"/>
                <a:gd name="connsiteX78" fmla="*/ 810946 w 4004672"/>
                <a:gd name="connsiteY78" fmla="*/ 1606353 h 2020169"/>
                <a:gd name="connsiteX79" fmla="*/ 810946 w 4004672"/>
                <a:gd name="connsiteY79" fmla="*/ 1593004 h 2020169"/>
                <a:gd name="connsiteX80" fmla="*/ 830970 w 4004672"/>
                <a:gd name="connsiteY80" fmla="*/ 1589666 h 2020169"/>
                <a:gd name="connsiteX81" fmla="*/ 840981 w 4004672"/>
                <a:gd name="connsiteY81" fmla="*/ 1586329 h 2020169"/>
                <a:gd name="connsiteX82" fmla="*/ 820958 w 4004672"/>
                <a:gd name="connsiteY82" fmla="*/ 1549620 h 2020169"/>
                <a:gd name="connsiteX83" fmla="*/ 854330 w 4004672"/>
                <a:gd name="connsiteY83" fmla="*/ 1542945 h 2020169"/>
                <a:gd name="connsiteX84" fmla="*/ 891040 w 4004672"/>
                <a:gd name="connsiteY84" fmla="*/ 1549620 h 2020169"/>
                <a:gd name="connsiteX85" fmla="*/ 964459 w 4004672"/>
                <a:gd name="connsiteY85" fmla="*/ 1506236 h 2020169"/>
                <a:gd name="connsiteX86" fmla="*/ 1001168 w 4004672"/>
                <a:gd name="connsiteY86" fmla="*/ 1506236 h 2020169"/>
                <a:gd name="connsiteX87" fmla="*/ 1027866 w 4004672"/>
                <a:gd name="connsiteY87" fmla="*/ 1482875 h 2020169"/>
                <a:gd name="connsiteX88" fmla="*/ 1047890 w 4004672"/>
                <a:gd name="connsiteY88" fmla="*/ 1492887 h 2020169"/>
                <a:gd name="connsiteX89" fmla="*/ 1067913 w 4004672"/>
                <a:gd name="connsiteY89" fmla="*/ 1502898 h 2020169"/>
                <a:gd name="connsiteX90" fmla="*/ 1087936 w 4004672"/>
                <a:gd name="connsiteY90" fmla="*/ 1529596 h 2020169"/>
                <a:gd name="connsiteX91" fmla="*/ 1074587 w 4004672"/>
                <a:gd name="connsiteY91" fmla="*/ 1542945 h 2020169"/>
                <a:gd name="connsiteX92" fmla="*/ 1104622 w 4004672"/>
                <a:gd name="connsiteY92" fmla="*/ 1542945 h 2020169"/>
                <a:gd name="connsiteX93" fmla="*/ 1107960 w 4004672"/>
                <a:gd name="connsiteY93" fmla="*/ 1559631 h 2020169"/>
                <a:gd name="connsiteX94" fmla="*/ 1121309 w 4004672"/>
                <a:gd name="connsiteY94" fmla="*/ 1542945 h 2020169"/>
                <a:gd name="connsiteX95" fmla="*/ 1134657 w 4004672"/>
                <a:gd name="connsiteY95" fmla="*/ 1556294 h 2020169"/>
                <a:gd name="connsiteX96" fmla="*/ 1134657 w 4004672"/>
                <a:gd name="connsiteY96" fmla="*/ 1576317 h 2020169"/>
                <a:gd name="connsiteX97" fmla="*/ 1148006 w 4004672"/>
                <a:gd name="connsiteY97" fmla="*/ 1572980 h 2020169"/>
                <a:gd name="connsiteX98" fmla="*/ 1208076 w 4004672"/>
                <a:gd name="connsiteY98" fmla="*/ 1526259 h 2020169"/>
                <a:gd name="connsiteX99" fmla="*/ 1211414 w 4004672"/>
                <a:gd name="connsiteY99" fmla="*/ 1546282 h 2020169"/>
                <a:gd name="connsiteX100" fmla="*/ 1244786 w 4004672"/>
                <a:gd name="connsiteY100" fmla="*/ 1566306 h 2020169"/>
                <a:gd name="connsiteX101" fmla="*/ 1264809 w 4004672"/>
                <a:gd name="connsiteY101" fmla="*/ 1596341 h 2020169"/>
                <a:gd name="connsiteX102" fmla="*/ 1298181 w 4004672"/>
                <a:gd name="connsiteY102" fmla="*/ 1703132 h 2020169"/>
                <a:gd name="connsiteX103" fmla="*/ 1308193 w 4004672"/>
                <a:gd name="connsiteY103" fmla="*/ 1659748 h 2020169"/>
                <a:gd name="connsiteX104" fmla="*/ 1344903 w 4004672"/>
                <a:gd name="connsiteY104" fmla="*/ 1679771 h 2020169"/>
                <a:gd name="connsiteX105" fmla="*/ 1388287 w 4004672"/>
                <a:gd name="connsiteY105" fmla="*/ 1679771 h 2020169"/>
                <a:gd name="connsiteX106" fmla="*/ 1394961 w 4004672"/>
                <a:gd name="connsiteY106" fmla="*/ 1703132 h 2020169"/>
                <a:gd name="connsiteX107" fmla="*/ 1435008 w 4004672"/>
                <a:gd name="connsiteY107" fmla="*/ 1726493 h 2020169"/>
                <a:gd name="connsiteX108" fmla="*/ 1465043 w 4004672"/>
                <a:gd name="connsiteY108" fmla="*/ 1726493 h 2020169"/>
                <a:gd name="connsiteX109" fmla="*/ 1491741 w 4004672"/>
                <a:gd name="connsiteY109" fmla="*/ 1739842 h 2020169"/>
                <a:gd name="connsiteX110" fmla="*/ 1535125 w 4004672"/>
                <a:gd name="connsiteY110" fmla="*/ 1696458 h 2020169"/>
                <a:gd name="connsiteX111" fmla="*/ 1571834 w 4004672"/>
                <a:gd name="connsiteY111" fmla="*/ 1676434 h 2020169"/>
                <a:gd name="connsiteX112" fmla="*/ 1608544 w 4004672"/>
                <a:gd name="connsiteY112" fmla="*/ 1679771 h 2020169"/>
                <a:gd name="connsiteX113" fmla="*/ 1655265 w 4004672"/>
                <a:gd name="connsiteY113" fmla="*/ 1693120 h 2020169"/>
                <a:gd name="connsiteX114" fmla="*/ 1681963 w 4004672"/>
                <a:gd name="connsiteY114" fmla="*/ 1709807 h 2020169"/>
                <a:gd name="connsiteX115" fmla="*/ 1735358 w 4004672"/>
                <a:gd name="connsiteY115" fmla="*/ 1703132 h 2020169"/>
                <a:gd name="connsiteX116" fmla="*/ 1745370 w 4004672"/>
                <a:gd name="connsiteY116" fmla="*/ 1683109 h 2020169"/>
                <a:gd name="connsiteX117" fmla="*/ 1738695 w 4004672"/>
                <a:gd name="connsiteY117" fmla="*/ 1663085 h 2020169"/>
                <a:gd name="connsiteX118" fmla="*/ 1765393 w 4004672"/>
                <a:gd name="connsiteY118" fmla="*/ 1636388 h 2020169"/>
                <a:gd name="connsiteX119" fmla="*/ 1778742 w 4004672"/>
                <a:gd name="connsiteY119" fmla="*/ 1633050 h 2020169"/>
                <a:gd name="connsiteX120" fmla="*/ 1812114 w 4004672"/>
                <a:gd name="connsiteY120" fmla="*/ 1649736 h 2020169"/>
                <a:gd name="connsiteX121" fmla="*/ 1852161 w 4004672"/>
                <a:gd name="connsiteY121" fmla="*/ 1663085 h 2020169"/>
                <a:gd name="connsiteX122" fmla="*/ 1858836 w 4004672"/>
                <a:gd name="connsiteY122" fmla="*/ 1689783 h 2020169"/>
                <a:gd name="connsiteX123" fmla="*/ 1872184 w 4004672"/>
                <a:gd name="connsiteY123" fmla="*/ 1696458 h 2020169"/>
                <a:gd name="connsiteX124" fmla="*/ 1902219 w 4004672"/>
                <a:gd name="connsiteY124" fmla="*/ 1699795 h 2020169"/>
                <a:gd name="connsiteX125" fmla="*/ 1932254 w 4004672"/>
                <a:gd name="connsiteY125" fmla="*/ 1683109 h 2020169"/>
                <a:gd name="connsiteX126" fmla="*/ 1962290 w 4004672"/>
                <a:gd name="connsiteY126" fmla="*/ 1696458 h 2020169"/>
                <a:gd name="connsiteX127" fmla="*/ 1985650 w 4004672"/>
                <a:gd name="connsiteY127" fmla="*/ 1709807 h 2020169"/>
                <a:gd name="connsiteX128" fmla="*/ 1995662 w 4004672"/>
                <a:gd name="connsiteY128" fmla="*/ 1719818 h 2020169"/>
                <a:gd name="connsiteX129" fmla="*/ 2032371 w 4004672"/>
                <a:gd name="connsiteY129" fmla="*/ 1739842 h 2020169"/>
                <a:gd name="connsiteX130" fmla="*/ 2069081 w 4004672"/>
                <a:gd name="connsiteY130" fmla="*/ 1736504 h 2020169"/>
                <a:gd name="connsiteX131" fmla="*/ 2142500 w 4004672"/>
                <a:gd name="connsiteY131" fmla="*/ 1693120 h 2020169"/>
                <a:gd name="connsiteX132" fmla="*/ 2195895 w 4004672"/>
                <a:gd name="connsiteY132" fmla="*/ 1706469 h 2020169"/>
                <a:gd name="connsiteX133" fmla="*/ 2225930 w 4004672"/>
                <a:gd name="connsiteY133" fmla="*/ 1716481 h 2020169"/>
                <a:gd name="connsiteX134" fmla="*/ 2259303 w 4004672"/>
                <a:gd name="connsiteY134" fmla="*/ 1703132 h 2020169"/>
                <a:gd name="connsiteX135" fmla="*/ 2262640 w 4004672"/>
                <a:gd name="connsiteY135" fmla="*/ 1676434 h 2020169"/>
                <a:gd name="connsiteX136" fmla="*/ 2282663 w 4004672"/>
                <a:gd name="connsiteY136" fmla="*/ 1646399 h 2020169"/>
                <a:gd name="connsiteX137" fmla="*/ 2299349 w 4004672"/>
                <a:gd name="connsiteY137" fmla="*/ 1593004 h 2020169"/>
                <a:gd name="connsiteX138" fmla="*/ 2282663 w 4004672"/>
                <a:gd name="connsiteY138" fmla="*/ 1596341 h 2020169"/>
                <a:gd name="connsiteX139" fmla="*/ 2312698 w 4004672"/>
                <a:gd name="connsiteY139" fmla="*/ 1569643 h 2020169"/>
                <a:gd name="connsiteX140" fmla="*/ 2339396 w 4004672"/>
                <a:gd name="connsiteY140" fmla="*/ 1566306 h 2020169"/>
                <a:gd name="connsiteX141" fmla="*/ 2396129 w 4004672"/>
                <a:gd name="connsiteY141" fmla="*/ 1576317 h 2020169"/>
                <a:gd name="connsiteX142" fmla="*/ 2436176 w 4004672"/>
                <a:gd name="connsiteY142" fmla="*/ 1603015 h 2020169"/>
                <a:gd name="connsiteX143" fmla="*/ 2462873 w 4004672"/>
                <a:gd name="connsiteY143" fmla="*/ 1633050 h 2020169"/>
                <a:gd name="connsiteX144" fmla="*/ 2469548 w 4004672"/>
                <a:gd name="connsiteY144" fmla="*/ 1669760 h 2020169"/>
                <a:gd name="connsiteX145" fmla="*/ 2476222 w 4004672"/>
                <a:gd name="connsiteY145" fmla="*/ 1709807 h 2020169"/>
                <a:gd name="connsiteX146" fmla="*/ 2486234 w 4004672"/>
                <a:gd name="connsiteY146" fmla="*/ 1729830 h 2020169"/>
                <a:gd name="connsiteX147" fmla="*/ 2529618 w 4004672"/>
                <a:gd name="connsiteY147" fmla="*/ 1743179 h 2020169"/>
                <a:gd name="connsiteX148" fmla="*/ 2549641 w 4004672"/>
                <a:gd name="connsiteY148" fmla="*/ 1763202 h 2020169"/>
                <a:gd name="connsiteX149" fmla="*/ 2562990 w 4004672"/>
                <a:gd name="connsiteY149" fmla="*/ 1796574 h 2020169"/>
                <a:gd name="connsiteX150" fmla="*/ 2586351 w 4004672"/>
                <a:gd name="connsiteY150" fmla="*/ 1789900 h 2020169"/>
                <a:gd name="connsiteX151" fmla="*/ 2606374 w 4004672"/>
                <a:gd name="connsiteY151" fmla="*/ 1779888 h 2020169"/>
                <a:gd name="connsiteX152" fmla="*/ 2639746 w 4004672"/>
                <a:gd name="connsiteY152" fmla="*/ 1763202 h 2020169"/>
                <a:gd name="connsiteX153" fmla="*/ 2643084 w 4004672"/>
                <a:gd name="connsiteY153" fmla="*/ 1779888 h 2020169"/>
                <a:gd name="connsiteX154" fmla="*/ 2626398 w 4004672"/>
                <a:gd name="connsiteY154" fmla="*/ 1809923 h 2020169"/>
                <a:gd name="connsiteX155" fmla="*/ 2616386 w 4004672"/>
                <a:gd name="connsiteY155" fmla="*/ 1846633 h 2020169"/>
                <a:gd name="connsiteX156" fmla="*/ 2603037 w 4004672"/>
                <a:gd name="connsiteY156" fmla="*/ 1900028 h 2020169"/>
                <a:gd name="connsiteX157" fmla="*/ 2579676 w 4004672"/>
                <a:gd name="connsiteY157" fmla="*/ 1873331 h 2020169"/>
                <a:gd name="connsiteX158" fmla="*/ 2552979 w 4004672"/>
                <a:gd name="connsiteY158" fmla="*/ 1896691 h 2020169"/>
                <a:gd name="connsiteX159" fmla="*/ 2559653 w 4004672"/>
                <a:gd name="connsiteY159" fmla="*/ 1923389 h 2020169"/>
                <a:gd name="connsiteX160" fmla="*/ 2559653 w 4004672"/>
                <a:gd name="connsiteY160" fmla="*/ 1960098 h 2020169"/>
                <a:gd name="connsiteX161" fmla="*/ 2549641 w 4004672"/>
                <a:gd name="connsiteY161" fmla="*/ 1980122 h 2020169"/>
                <a:gd name="connsiteX162" fmla="*/ 2589688 w 4004672"/>
                <a:gd name="connsiteY162" fmla="*/ 1960098 h 2020169"/>
                <a:gd name="connsiteX163" fmla="*/ 2626398 w 4004672"/>
                <a:gd name="connsiteY163" fmla="*/ 1970110 h 2020169"/>
                <a:gd name="connsiteX164" fmla="*/ 2653095 w 4004672"/>
                <a:gd name="connsiteY164" fmla="*/ 1946750 h 2020169"/>
                <a:gd name="connsiteX165" fmla="*/ 2683130 w 4004672"/>
                <a:gd name="connsiteY165" fmla="*/ 1893354 h 2020169"/>
                <a:gd name="connsiteX166" fmla="*/ 2753212 w 4004672"/>
                <a:gd name="connsiteY166" fmla="*/ 1806586 h 2020169"/>
                <a:gd name="connsiteX167" fmla="*/ 2783247 w 4004672"/>
                <a:gd name="connsiteY167" fmla="*/ 1736504 h 2020169"/>
                <a:gd name="connsiteX168" fmla="*/ 2803271 w 4004672"/>
                <a:gd name="connsiteY168" fmla="*/ 1633050 h 2020169"/>
                <a:gd name="connsiteX169" fmla="*/ 2793259 w 4004672"/>
                <a:gd name="connsiteY169" fmla="*/ 1582992 h 2020169"/>
                <a:gd name="connsiteX170" fmla="*/ 2769898 w 4004672"/>
                <a:gd name="connsiteY170" fmla="*/ 1549620 h 2020169"/>
                <a:gd name="connsiteX171" fmla="*/ 2726514 w 4004672"/>
                <a:gd name="connsiteY171" fmla="*/ 1549620 h 2020169"/>
                <a:gd name="connsiteX172" fmla="*/ 2699817 w 4004672"/>
                <a:gd name="connsiteY172" fmla="*/ 1549620 h 2020169"/>
                <a:gd name="connsiteX173" fmla="*/ 2683130 w 4004672"/>
                <a:gd name="connsiteY173" fmla="*/ 1529596 h 2020169"/>
                <a:gd name="connsiteX174" fmla="*/ 2669781 w 4004672"/>
                <a:gd name="connsiteY174" fmla="*/ 1509573 h 2020169"/>
                <a:gd name="connsiteX175" fmla="*/ 2763224 w 4004672"/>
                <a:gd name="connsiteY175" fmla="*/ 1392770 h 2020169"/>
                <a:gd name="connsiteX176" fmla="*/ 2846654 w 4004672"/>
                <a:gd name="connsiteY176" fmla="*/ 1326026 h 2020169"/>
                <a:gd name="connsiteX177" fmla="*/ 2890038 w 4004672"/>
                <a:gd name="connsiteY177" fmla="*/ 1302665 h 2020169"/>
                <a:gd name="connsiteX178" fmla="*/ 2933422 w 4004672"/>
                <a:gd name="connsiteY178" fmla="*/ 1322688 h 2020169"/>
                <a:gd name="connsiteX179" fmla="*/ 2950109 w 4004672"/>
                <a:gd name="connsiteY179" fmla="*/ 1306002 h 2020169"/>
                <a:gd name="connsiteX180" fmla="*/ 2993492 w 4004672"/>
                <a:gd name="connsiteY180" fmla="*/ 1322688 h 2020169"/>
                <a:gd name="connsiteX181" fmla="*/ 3006841 w 4004672"/>
                <a:gd name="connsiteY181" fmla="*/ 1289316 h 2020169"/>
                <a:gd name="connsiteX182" fmla="*/ 3053563 w 4004672"/>
                <a:gd name="connsiteY182" fmla="*/ 1299328 h 2020169"/>
                <a:gd name="connsiteX183" fmla="*/ 3070249 w 4004672"/>
                <a:gd name="connsiteY183" fmla="*/ 1316014 h 2020169"/>
                <a:gd name="connsiteX184" fmla="*/ 3060237 w 4004672"/>
                <a:gd name="connsiteY184" fmla="*/ 1336037 h 2020169"/>
                <a:gd name="connsiteX185" fmla="*/ 3123644 w 4004672"/>
                <a:gd name="connsiteY185" fmla="*/ 1319351 h 2020169"/>
                <a:gd name="connsiteX186" fmla="*/ 3140330 w 4004672"/>
                <a:gd name="connsiteY186" fmla="*/ 1306002 h 2020169"/>
                <a:gd name="connsiteX187" fmla="*/ 3123644 w 4004672"/>
                <a:gd name="connsiteY187" fmla="*/ 1292653 h 2020169"/>
                <a:gd name="connsiteX188" fmla="*/ 3143668 w 4004672"/>
                <a:gd name="connsiteY188" fmla="*/ 1252607 h 2020169"/>
                <a:gd name="connsiteX189" fmla="*/ 3190389 w 4004672"/>
                <a:gd name="connsiteY189" fmla="*/ 1182525 h 2020169"/>
                <a:gd name="connsiteX190" fmla="*/ 3233773 w 4004672"/>
                <a:gd name="connsiteY190" fmla="*/ 1179188 h 2020169"/>
                <a:gd name="connsiteX191" fmla="*/ 3273819 w 4004672"/>
                <a:gd name="connsiteY191" fmla="*/ 1189199 h 2020169"/>
                <a:gd name="connsiteX192" fmla="*/ 3277157 w 4004672"/>
                <a:gd name="connsiteY192" fmla="*/ 1245932 h 2020169"/>
                <a:gd name="connsiteX193" fmla="*/ 3320541 w 4004672"/>
                <a:gd name="connsiteY193" fmla="*/ 1202548 h 2020169"/>
                <a:gd name="connsiteX194" fmla="*/ 3343901 w 4004672"/>
                <a:gd name="connsiteY194" fmla="*/ 1185862 h 2020169"/>
                <a:gd name="connsiteX195" fmla="*/ 3350576 w 4004672"/>
                <a:gd name="connsiteY195" fmla="*/ 1152490 h 2020169"/>
                <a:gd name="connsiteX196" fmla="*/ 3377273 w 4004672"/>
                <a:gd name="connsiteY196" fmla="*/ 1135804 h 2020169"/>
                <a:gd name="connsiteX197" fmla="*/ 3407309 w 4004672"/>
                <a:gd name="connsiteY197" fmla="*/ 1145815 h 2020169"/>
                <a:gd name="connsiteX198" fmla="*/ 3373936 w 4004672"/>
                <a:gd name="connsiteY198" fmla="*/ 1175850 h 2020169"/>
                <a:gd name="connsiteX199" fmla="*/ 3360587 w 4004672"/>
                <a:gd name="connsiteY199" fmla="*/ 1225909 h 2020169"/>
                <a:gd name="connsiteX200" fmla="*/ 3323878 w 4004672"/>
                <a:gd name="connsiteY200" fmla="*/ 1265955 h 2020169"/>
                <a:gd name="connsiteX201" fmla="*/ 3210412 w 4004672"/>
                <a:gd name="connsiteY201" fmla="*/ 1362735 h 2020169"/>
                <a:gd name="connsiteX202" fmla="*/ 3163691 w 4004672"/>
                <a:gd name="connsiteY202" fmla="*/ 1432817 h 2020169"/>
                <a:gd name="connsiteX203" fmla="*/ 3160354 w 4004672"/>
                <a:gd name="connsiteY203" fmla="*/ 1506236 h 2020169"/>
                <a:gd name="connsiteX204" fmla="*/ 3170365 w 4004672"/>
                <a:gd name="connsiteY204" fmla="*/ 1596341 h 2020169"/>
                <a:gd name="connsiteX205" fmla="*/ 3190389 w 4004672"/>
                <a:gd name="connsiteY205" fmla="*/ 1659748 h 2020169"/>
                <a:gd name="connsiteX206" fmla="*/ 3217087 w 4004672"/>
                <a:gd name="connsiteY206" fmla="*/ 1649736 h 2020169"/>
                <a:gd name="connsiteX207" fmla="*/ 3240447 w 4004672"/>
                <a:gd name="connsiteY207" fmla="*/ 1582992 h 2020169"/>
                <a:gd name="connsiteX208" fmla="*/ 3270482 w 4004672"/>
                <a:gd name="connsiteY208" fmla="*/ 1579655 h 2020169"/>
                <a:gd name="connsiteX209" fmla="*/ 3287168 w 4004672"/>
                <a:gd name="connsiteY209" fmla="*/ 1519585 h 2020169"/>
                <a:gd name="connsiteX210" fmla="*/ 3313866 w 4004672"/>
                <a:gd name="connsiteY210" fmla="*/ 1509573 h 2020169"/>
                <a:gd name="connsiteX211" fmla="*/ 3313866 w 4004672"/>
                <a:gd name="connsiteY211" fmla="*/ 1479538 h 2020169"/>
                <a:gd name="connsiteX212" fmla="*/ 3337227 w 4004672"/>
                <a:gd name="connsiteY212" fmla="*/ 1442828 h 2020169"/>
                <a:gd name="connsiteX213" fmla="*/ 3330552 w 4004672"/>
                <a:gd name="connsiteY213" fmla="*/ 1399444 h 2020169"/>
                <a:gd name="connsiteX214" fmla="*/ 3333890 w 4004672"/>
                <a:gd name="connsiteY214" fmla="*/ 1369409 h 2020169"/>
                <a:gd name="connsiteX215" fmla="*/ 3323878 w 4004672"/>
                <a:gd name="connsiteY215" fmla="*/ 1359398 h 2020169"/>
                <a:gd name="connsiteX216" fmla="*/ 3363925 w 4004672"/>
                <a:gd name="connsiteY216" fmla="*/ 1272630 h 2020169"/>
                <a:gd name="connsiteX217" fmla="*/ 3383948 w 4004672"/>
                <a:gd name="connsiteY217" fmla="*/ 1282642 h 2020169"/>
                <a:gd name="connsiteX218" fmla="*/ 3410646 w 4004672"/>
                <a:gd name="connsiteY218" fmla="*/ 1255944 h 2020169"/>
                <a:gd name="connsiteX219" fmla="*/ 3420657 w 4004672"/>
                <a:gd name="connsiteY219" fmla="*/ 1282642 h 2020169"/>
                <a:gd name="connsiteX220" fmla="*/ 3447355 w 4004672"/>
                <a:gd name="connsiteY220" fmla="*/ 1265955 h 2020169"/>
                <a:gd name="connsiteX221" fmla="*/ 3477390 w 4004672"/>
                <a:gd name="connsiteY221" fmla="*/ 1255944 h 2020169"/>
                <a:gd name="connsiteX222" fmla="*/ 3514100 w 4004672"/>
                <a:gd name="connsiteY222" fmla="*/ 1282642 h 2020169"/>
                <a:gd name="connsiteX223" fmla="*/ 3574170 w 4004672"/>
                <a:gd name="connsiteY223" fmla="*/ 1215897 h 2020169"/>
                <a:gd name="connsiteX224" fmla="*/ 3637577 w 4004672"/>
                <a:gd name="connsiteY224" fmla="*/ 1169176 h 2020169"/>
                <a:gd name="connsiteX225" fmla="*/ 3690973 w 4004672"/>
                <a:gd name="connsiteY225" fmla="*/ 1132466 h 2020169"/>
                <a:gd name="connsiteX226" fmla="*/ 3741031 w 4004672"/>
                <a:gd name="connsiteY226" fmla="*/ 1159164 h 2020169"/>
                <a:gd name="connsiteX227" fmla="*/ 3751043 w 4004672"/>
                <a:gd name="connsiteY227" fmla="*/ 1132466 h 2020169"/>
                <a:gd name="connsiteX228" fmla="*/ 3727682 w 4004672"/>
                <a:gd name="connsiteY228" fmla="*/ 1065722 h 2020169"/>
                <a:gd name="connsiteX229" fmla="*/ 3700984 w 4004672"/>
                <a:gd name="connsiteY229" fmla="*/ 1049036 h 2020169"/>
                <a:gd name="connsiteX230" fmla="*/ 3697647 w 4004672"/>
                <a:gd name="connsiteY230" fmla="*/ 1019001 h 2020169"/>
                <a:gd name="connsiteX231" fmla="*/ 3751043 w 4004672"/>
                <a:gd name="connsiteY231" fmla="*/ 1025675 h 2020169"/>
                <a:gd name="connsiteX232" fmla="*/ 3774403 w 4004672"/>
                <a:gd name="connsiteY232" fmla="*/ 982291 h 2020169"/>
                <a:gd name="connsiteX233" fmla="*/ 3767729 w 4004672"/>
                <a:gd name="connsiteY233" fmla="*/ 955593 h 2020169"/>
                <a:gd name="connsiteX234" fmla="*/ 3794427 w 4004672"/>
                <a:gd name="connsiteY234" fmla="*/ 922221 h 2020169"/>
                <a:gd name="connsiteX235" fmla="*/ 3804438 w 4004672"/>
                <a:gd name="connsiteY235" fmla="*/ 965605 h 2020169"/>
                <a:gd name="connsiteX236" fmla="*/ 3827799 w 4004672"/>
                <a:gd name="connsiteY236" fmla="*/ 982291 h 2020169"/>
                <a:gd name="connsiteX237" fmla="*/ 3874520 w 4004672"/>
                <a:gd name="connsiteY237" fmla="*/ 1002315 h 2020169"/>
                <a:gd name="connsiteX238" fmla="*/ 3894544 w 4004672"/>
                <a:gd name="connsiteY238" fmla="*/ 1029012 h 2020169"/>
                <a:gd name="connsiteX239" fmla="*/ 3941265 w 4004672"/>
                <a:gd name="connsiteY239" fmla="*/ 1052373 h 2020169"/>
                <a:gd name="connsiteX240" fmla="*/ 3947939 w 4004672"/>
                <a:gd name="connsiteY240" fmla="*/ 1039024 h 2020169"/>
                <a:gd name="connsiteX241" fmla="*/ 3957951 w 4004672"/>
                <a:gd name="connsiteY241" fmla="*/ 975617 h 2020169"/>
                <a:gd name="connsiteX242" fmla="*/ 4004672 w 4004672"/>
                <a:gd name="connsiteY242" fmla="*/ 968942 h 2020169"/>
                <a:gd name="connsiteX243" fmla="*/ 1885882 w 4004672"/>
                <a:gd name="connsiteY243" fmla="*/ 1014710 h 2020169"/>
                <a:gd name="connsiteX244" fmla="*/ 3967963 w 4004672"/>
                <a:gd name="connsiteY244" fmla="*/ 898861 h 2020169"/>
                <a:gd name="connsiteX245" fmla="*/ 3921241 w 4004672"/>
                <a:gd name="connsiteY245" fmla="*/ 882174 h 2020169"/>
                <a:gd name="connsiteX246" fmla="*/ 3907892 w 4004672"/>
                <a:gd name="connsiteY246" fmla="*/ 885512 h 2020169"/>
                <a:gd name="connsiteX247" fmla="*/ 3907892 w 4004672"/>
                <a:gd name="connsiteY247" fmla="*/ 918884 h 2020169"/>
                <a:gd name="connsiteX248" fmla="*/ 3887869 w 4004672"/>
                <a:gd name="connsiteY248" fmla="*/ 912209 h 2020169"/>
                <a:gd name="connsiteX249" fmla="*/ 3874520 w 4004672"/>
                <a:gd name="connsiteY249" fmla="*/ 858814 h 2020169"/>
                <a:gd name="connsiteX250" fmla="*/ 3817787 w 4004672"/>
                <a:gd name="connsiteY250" fmla="*/ 795407 h 2020169"/>
                <a:gd name="connsiteX251" fmla="*/ 3717671 w 4004672"/>
                <a:gd name="connsiteY251" fmla="*/ 718650 h 2020169"/>
                <a:gd name="connsiteX252" fmla="*/ 3664275 w 4004672"/>
                <a:gd name="connsiteY252" fmla="*/ 698627 h 2020169"/>
                <a:gd name="connsiteX253" fmla="*/ 3584181 w 4004672"/>
                <a:gd name="connsiteY253" fmla="*/ 691953 h 2020169"/>
                <a:gd name="connsiteX254" fmla="*/ 3520774 w 4004672"/>
                <a:gd name="connsiteY254" fmla="*/ 675266 h 2020169"/>
                <a:gd name="connsiteX255" fmla="*/ 3530786 w 4004672"/>
                <a:gd name="connsiteY255" fmla="*/ 715313 h 2020169"/>
                <a:gd name="connsiteX256" fmla="*/ 3537460 w 4004672"/>
                <a:gd name="connsiteY256" fmla="*/ 742011 h 2020169"/>
                <a:gd name="connsiteX257" fmla="*/ 3507425 w 4004672"/>
                <a:gd name="connsiteY257" fmla="*/ 765371 h 2020169"/>
                <a:gd name="connsiteX258" fmla="*/ 3477390 w 4004672"/>
                <a:gd name="connsiteY258" fmla="*/ 738674 h 2020169"/>
                <a:gd name="connsiteX259" fmla="*/ 3477390 w 4004672"/>
                <a:gd name="connsiteY259" fmla="*/ 718650 h 2020169"/>
                <a:gd name="connsiteX260" fmla="*/ 3504088 w 4004672"/>
                <a:gd name="connsiteY260" fmla="*/ 698627 h 2020169"/>
                <a:gd name="connsiteX261" fmla="*/ 3467379 w 4004672"/>
                <a:gd name="connsiteY261" fmla="*/ 685278 h 2020169"/>
                <a:gd name="connsiteX262" fmla="*/ 3450692 w 4004672"/>
                <a:gd name="connsiteY262" fmla="*/ 711976 h 2020169"/>
                <a:gd name="connsiteX263" fmla="*/ 3357250 w 4004672"/>
                <a:gd name="connsiteY263" fmla="*/ 711976 h 2020169"/>
                <a:gd name="connsiteX264" fmla="*/ 3297180 w 4004672"/>
                <a:gd name="connsiteY264" fmla="*/ 718650 h 2020169"/>
                <a:gd name="connsiteX265" fmla="*/ 3267145 w 4004672"/>
                <a:gd name="connsiteY265" fmla="*/ 695290 h 2020169"/>
                <a:gd name="connsiteX266" fmla="*/ 3203738 w 4004672"/>
                <a:gd name="connsiteY266" fmla="*/ 601847 h 2020169"/>
                <a:gd name="connsiteX267" fmla="*/ 3076923 w 4004672"/>
                <a:gd name="connsiteY267" fmla="*/ 608522 h 2020169"/>
                <a:gd name="connsiteX268" fmla="*/ 3000167 w 4004672"/>
                <a:gd name="connsiteY268" fmla="*/ 538440 h 2020169"/>
                <a:gd name="connsiteX269" fmla="*/ 3013516 w 4004672"/>
                <a:gd name="connsiteY269" fmla="*/ 531766 h 2020169"/>
                <a:gd name="connsiteX270" fmla="*/ 3000167 w 4004672"/>
                <a:gd name="connsiteY270" fmla="*/ 511742 h 2020169"/>
                <a:gd name="connsiteX271" fmla="*/ 2970132 w 4004672"/>
                <a:gd name="connsiteY271" fmla="*/ 508405 h 2020169"/>
                <a:gd name="connsiteX272" fmla="*/ 2920073 w 4004672"/>
                <a:gd name="connsiteY272" fmla="*/ 555126 h 2020169"/>
                <a:gd name="connsiteX273" fmla="*/ 2916736 w 4004672"/>
                <a:gd name="connsiteY273" fmla="*/ 505068 h 2020169"/>
                <a:gd name="connsiteX274" fmla="*/ 2936760 w 4004672"/>
                <a:gd name="connsiteY274" fmla="*/ 501731 h 2020169"/>
                <a:gd name="connsiteX275" fmla="*/ 2866678 w 4004672"/>
                <a:gd name="connsiteY275" fmla="*/ 471696 h 2020169"/>
                <a:gd name="connsiteX276" fmla="*/ 2813282 w 4004672"/>
                <a:gd name="connsiteY276" fmla="*/ 468358 h 2020169"/>
                <a:gd name="connsiteX277" fmla="*/ 2793259 w 4004672"/>
                <a:gd name="connsiteY277" fmla="*/ 491719 h 2020169"/>
                <a:gd name="connsiteX278" fmla="*/ 2743200 w 4004672"/>
                <a:gd name="connsiteY278" fmla="*/ 501731 h 2020169"/>
                <a:gd name="connsiteX279" fmla="*/ 2786584 w 4004672"/>
                <a:gd name="connsiteY279" fmla="*/ 511742 h 2020169"/>
                <a:gd name="connsiteX280" fmla="*/ 2763224 w 4004672"/>
                <a:gd name="connsiteY280" fmla="*/ 531766 h 2020169"/>
                <a:gd name="connsiteX281" fmla="*/ 2769898 w 4004672"/>
                <a:gd name="connsiteY281" fmla="*/ 581824 h 2020169"/>
                <a:gd name="connsiteX282" fmla="*/ 2666444 w 4004672"/>
                <a:gd name="connsiteY282" fmla="*/ 568475 h 2020169"/>
                <a:gd name="connsiteX283" fmla="*/ 1841245 w 4004672"/>
                <a:gd name="connsiteY283" fmla="*/ 827211 h 2020169"/>
                <a:gd name="connsiteX284" fmla="*/ 1815409 w 4004672"/>
                <a:gd name="connsiteY284" fmla="*/ 809776 h 2020169"/>
                <a:gd name="connsiteX285" fmla="*/ 1808417 w 4004672"/>
                <a:gd name="connsiteY285" fmla="*/ 772613 h 2020169"/>
                <a:gd name="connsiteX286" fmla="*/ 1795500 w 4004672"/>
                <a:gd name="connsiteY286" fmla="*/ 694654 h 2020169"/>
                <a:gd name="connsiteX287" fmla="*/ 2469548 w 4004672"/>
                <a:gd name="connsiteY287" fmla="*/ 505068 h 2020169"/>
                <a:gd name="connsiteX288" fmla="*/ 2446187 w 4004672"/>
                <a:gd name="connsiteY288" fmla="*/ 521754 h 2020169"/>
                <a:gd name="connsiteX289" fmla="*/ 2442850 w 4004672"/>
                <a:gd name="connsiteY289" fmla="*/ 488382 h 2020169"/>
                <a:gd name="connsiteX290" fmla="*/ 2449525 w 4004672"/>
                <a:gd name="connsiteY290" fmla="*/ 418300 h 2020169"/>
                <a:gd name="connsiteX291" fmla="*/ 2386117 w 4004672"/>
                <a:gd name="connsiteY291" fmla="*/ 391602 h 2020169"/>
                <a:gd name="connsiteX292" fmla="*/ 2369431 w 4004672"/>
                <a:gd name="connsiteY292" fmla="*/ 431649 h 2020169"/>
                <a:gd name="connsiteX293" fmla="*/ 2379443 w 4004672"/>
                <a:gd name="connsiteY293" fmla="*/ 455009 h 2020169"/>
                <a:gd name="connsiteX294" fmla="*/ 2376106 w 4004672"/>
                <a:gd name="connsiteY294" fmla="*/ 475033 h 2020169"/>
                <a:gd name="connsiteX295" fmla="*/ 2352745 w 4004672"/>
                <a:gd name="connsiteY295" fmla="*/ 451672 h 2020169"/>
                <a:gd name="connsiteX296" fmla="*/ 2316036 w 4004672"/>
                <a:gd name="connsiteY296" fmla="*/ 458347 h 2020169"/>
                <a:gd name="connsiteX297" fmla="*/ 2272652 w 4004672"/>
                <a:gd name="connsiteY297" fmla="*/ 444998 h 2020169"/>
                <a:gd name="connsiteX298" fmla="*/ 2245954 w 4004672"/>
                <a:gd name="connsiteY298" fmla="*/ 404951 h 2020169"/>
                <a:gd name="connsiteX299" fmla="*/ 2209244 w 4004672"/>
                <a:gd name="connsiteY299" fmla="*/ 401614 h 2020169"/>
                <a:gd name="connsiteX300" fmla="*/ 2159186 w 4004672"/>
                <a:gd name="connsiteY300" fmla="*/ 391602 h 2020169"/>
                <a:gd name="connsiteX301" fmla="*/ 2132488 w 4004672"/>
                <a:gd name="connsiteY301" fmla="*/ 408288 h 2020169"/>
                <a:gd name="connsiteX302" fmla="*/ 2115802 w 4004672"/>
                <a:gd name="connsiteY302" fmla="*/ 421637 h 2020169"/>
                <a:gd name="connsiteX303" fmla="*/ 2115802 w 4004672"/>
                <a:gd name="connsiteY303" fmla="*/ 391602 h 2020169"/>
                <a:gd name="connsiteX304" fmla="*/ 2082430 w 4004672"/>
                <a:gd name="connsiteY304" fmla="*/ 388265 h 2020169"/>
                <a:gd name="connsiteX305" fmla="*/ 2045720 w 4004672"/>
                <a:gd name="connsiteY305" fmla="*/ 361567 h 2020169"/>
                <a:gd name="connsiteX306" fmla="*/ 2025697 w 4004672"/>
                <a:gd name="connsiteY306" fmla="*/ 391602 h 2020169"/>
                <a:gd name="connsiteX307" fmla="*/ 2055732 w 4004672"/>
                <a:gd name="connsiteY307" fmla="*/ 388265 h 2020169"/>
                <a:gd name="connsiteX308" fmla="*/ 2045720 w 4004672"/>
                <a:gd name="connsiteY308" fmla="*/ 414963 h 2020169"/>
                <a:gd name="connsiteX309" fmla="*/ 1988987 w 4004672"/>
                <a:gd name="connsiteY309" fmla="*/ 434986 h 2020169"/>
                <a:gd name="connsiteX310" fmla="*/ 1935592 w 4004672"/>
                <a:gd name="connsiteY310" fmla="*/ 444998 h 2020169"/>
                <a:gd name="connsiteX311" fmla="*/ 1995662 w 4004672"/>
                <a:gd name="connsiteY311" fmla="*/ 388265 h 2020169"/>
                <a:gd name="connsiteX312" fmla="*/ 2055732 w 4004672"/>
                <a:gd name="connsiteY312" fmla="*/ 318183 h 2020169"/>
                <a:gd name="connsiteX313" fmla="*/ 2055732 w 4004672"/>
                <a:gd name="connsiteY313" fmla="*/ 318183 h 2020169"/>
                <a:gd name="connsiteX314" fmla="*/ 2129860 w 4004672"/>
                <a:gd name="connsiteY314" fmla="*/ 248603 h 2020169"/>
                <a:gd name="connsiteX315" fmla="*/ 2127003 w 4004672"/>
                <a:gd name="connsiteY315" fmla="*/ 174309 h 2020169"/>
                <a:gd name="connsiteX316" fmla="*/ 2092713 w 4004672"/>
                <a:gd name="connsiteY316" fmla="*/ 105729 h 2020169"/>
                <a:gd name="connsiteX317" fmla="*/ 2018418 w 4004672"/>
                <a:gd name="connsiteY317" fmla="*/ 105729 h 2020169"/>
                <a:gd name="connsiteX318" fmla="*/ 1952696 w 4004672"/>
                <a:gd name="connsiteY318" fmla="*/ 137160 h 2020169"/>
                <a:gd name="connsiteX319" fmla="*/ 1961267 w 4004672"/>
                <a:gd name="connsiteY319" fmla="*/ 82869 h 2020169"/>
                <a:gd name="connsiteX320" fmla="*/ 1955552 w 4004672"/>
                <a:gd name="connsiteY320" fmla="*/ 65725 h 2020169"/>
                <a:gd name="connsiteX321" fmla="*/ 1895546 w 4004672"/>
                <a:gd name="connsiteY321" fmla="*/ 60008 h 2020169"/>
                <a:gd name="connsiteX322" fmla="*/ 1926978 w 4004672"/>
                <a:gd name="connsiteY322" fmla="*/ 31434 h 2020169"/>
                <a:gd name="connsiteX323" fmla="*/ 1909833 w 4004672"/>
                <a:gd name="connsiteY323" fmla="*/ 0 h 2020169"/>
                <a:gd name="connsiteX324" fmla="*/ 1877440 w 4004672"/>
                <a:gd name="connsiteY324" fmla="*/ 3067 h 2020169"/>
                <a:gd name="connsiteX325" fmla="*/ 1835474 w 4004672"/>
                <a:gd name="connsiteY325" fmla="*/ 41195 h 2020169"/>
                <a:gd name="connsiteX326" fmla="*/ 1818788 w 4004672"/>
                <a:gd name="connsiteY326" fmla="*/ 81242 h 2020169"/>
                <a:gd name="connsiteX327" fmla="*/ 1838813 w 4004672"/>
                <a:gd name="connsiteY327" fmla="*/ 134636 h 2020169"/>
                <a:gd name="connsiteX328" fmla="*/ 1782079 w 4004672"/>
                <a:gd name="connsiteY328" fmla="*/ 121287 h 2020169"/>
                <a:gd name="connsiteX329" fmla="*/ 1768731 w 4004672"/>
                <a:gd name="connsiteY329" fmla="*/ 168009 h 2020169"/>
                <a:gd name="connsiteX330" fmla="*/ 1705322 w 4004672"/>
                <a:gd name="connsiteY330" fmla="*/ 191369 h 2020169"/>
                <a:gd name="connsiteX331" fmla="*/ 1685300 w 4004672"/>
                <a:gd name="connsiteY331" fmla="*/ 164671 h 2020169"/>
                <a:gd name="connsiteX332" fmla="*/ 1615218 w 4004672"/>
                <a:gd name="connsiteY332" fmla="*/ 168009 h 2020169"/>
                <a:gd name="connsiteX333" fmla="*/ 1638579 w 4004672"/>
                <a:gd name="connsiteY333" fmla="*/ 198044 h 2020169"/>
                <a:gd name="connsiteX334" fmla="*/ 1528449 w 4004672"/>
                <a:gd name="connsiteY334" fmla="*/ 224740 h 2020169"/>
                <a:gd name="connsiteX335" fmla="*/ 1465043 w 4004672"/>
                <a:gd name="connsiteY335" fmla="*/ 308171 h 2020169"/>
                <a:gd name="connsiteX336" fmla="*/ 1448357 w 4004672"/>
                <a:gd name="connsiteY336" fmla="*/ 334869 h 2020169"/>
                <a:gd name="connsiteX337" fmla="*/ 1481729 w 4004672"/>
                <a:gd name="connsiteY337" fmla="*/ 368242 h 2020169"/>
                <a:gd name="connsiteX338" fmla="*/ 1481729 w 4004672"/>
                <a:gd name="connsiteY338" fmla="*/ 398277 h 2020169"/>
                <a:gd name="connsiteX339" fmla="*/ 1458368 w 4004672"/>
                <a:gd name="connsiteY339" fmla="*/ 401614 h 2020169"/>
                <a:gd name="connsiteX340" fmla="*/ 1458368 w 4004672"/>
                <a:gd name="connsiteY340" fmla="*/ 381590 h 2020169"/>
                <a:gd name="connsiteX341" fmla="*/ 1418322 w 4004672"/>
                <a:gd name="connsiteY341" fmla="*/ 391602 h 2020169"/>
                <a:gd name="connsiteX342" fmla="*/ 1368263 w 4004672"/>
                <a:gd name="connsiteY342" fmla="*/ 398277 h 2020169"/>
                <a:gd name="connsiteX343" fmla="*/ 1321542 w 4004672"/>
                <a:gd name="connsiteY343" fmla="*/ 404951 h 2020169"/>
                <a:gd name="connsiteX344" fmla="*/ 1318205 w 4004672"/>
                <a:gd name="connsiteY344" fmla="*/ 491719 h 2020169"/>
                <a:gd name="connsiteX345" fmla="*/ 1358252 w 4004672"/>
                <a:gd name="connsiteY345" fmla="*/ 515080 h 2020169"/>
                <a:gd name="connsiteX346" fmla="*/ 1374938 w 4004672"/>
                <a:gd name="connsiteY346" fmla="*/ 545115 h 2020169"/>
                <a:gd name="connsiteX347" fmla="*/ 1384949 w 4004672"/>
                <a:gd name="connsiteY347" fmla="*/ 568475 h 2020169"/>
                <a:gd name="connsiteX348" fmla="*/ 1394961 w 4004672"/>
                <a:gd name="connsiteY348" fmla="*/ 618534 h 2020169"/>
                <a:gd name="connsiteX349" fmla="*/ 1384949 w 4004672"/>
                <a:gd name="connsiteY349" fmla="*/ 648569 h 2020169"/>
                <a:gd name="connsiteX350" fmla="*/ 1358252 w 4004672"/>
                <a:gd name="connsiteY350" fmla="*/ 615196 h 2020169"/>
                <a:gd name="connsiteX351" fmla="*/ 1361589 w 4004672"/>
                <a:gd name="connsiteY351" fmla="*/ 585161 h 2020169"/>
                <a:gd name="connsiteX352" fmla="*/ 1351577 w 4004672"/>
                <a:gd name="connsiteY352" fmla="*/ 545115 h 2020169"/>
                <a:gd name="connsiteX353" fmla="*/ 1328217 w 4004672"/>
                <a:gd name="connsiteY353" fmla="*/ 551789 h 2020169"/>
                <a:gd name="connsiteX354" fmla="*/ 1281495 w 4004672"/>
                <a:gd name="connsiteY354" fmla="*/ 515080 h 2020169"/>
                <a:gd name="connsiteX355" fmla="*/ 1241449 w 4004672"/>
                <a:gd name="connsiteY355" fmla="*/ 511742 h 2020169"/>
                <a:gd name="connsiteX356" fmla="*/ 1241449 w 4004672"/>
                <a:gd name="connsiteY356" fmla="*/ 558463 h 2020169"/>
                <a:gd name="connsiteX357" fmla="*/ 1201402 w 4004672"/>
                <a:gd name="connsiteY357" fmla="*/ 538440 h 2020169"/>
                <a:gd name="connsiteX358" fmla="*/ 1228100 w 4004672"/>
                <a:gd name="connsiteY358" fmla="*/ 588498 h 2020169"/>
                <a:gd name="connsiteX359" fmla="*/ 1258135 w 4004672"/>
                <a:gd name="connsiteY359" fmla="*/ 598510 h 2020169"/>
                <a:gd name="connsiteX360" fmla="*/ 1258135 w 4004672"/>
                <a:gd name="connsiteY360" fmla="*/ 618534 h 2020169"/>
                <a:gd name="connsiteX361" fmla="*/ 1198065 w 4004672"/>
                <a:gd name="connsiteY361" fmla="*/ 595173 h 2020169"/>
                <a:gd name="connsiteX362" fmla="*/ 1181379 w 4004672"/>
                <a:gd name="connsiteY362" fmla="*/ 595173 h 2020169"/>
                <a:gd name="connsiteX363" fmla="*/ 1178041 w 4004672"/>
                <a:gd name="connsiteY363" fmla="*/ 551789 h 2020169"/>
                <a:gd name="connsiteX364" fmla="*/ 1171367 w 4004672"/>
                <a:gd name="connsiteY364" fmla="*/ 465021 h 2020169"/>
                <a:gd name="connsiteX365" fmla="*/ 1161355 w 4004672"/>
                <a:gd name="connsiteY365" fmla="*/ 535103 h 2020169"/>
                <a:gd name="connsiteX366" fmla="*/ 1137995 w 4004672"/>
                <a:gd name="connsiteY366" fmla="*/ 565138 h 2020169"/>
                <a:gd name="connsiteX367" fmla="*/ 1158018 w 4004672"/>
                <a:gd name="connsiteY367" fmla="*/ 611859 h 2020169"/>
                <a:gd name="connsiteX368" fmla="*/ 1158018 w 4004672"/>
                <a:gd name="connsiteY368" fmla="*/ 645231 h 2020169"/>
                <a:gd name="connsiteX369" fmla="*/ 1141332 w 4004672"/>
                <a:gd name="connsiteY369" fmla="*/ 695290 h 2020169"/>
                <a:gd name="connsiteX370" fmla="*/ 1154681 w 4004672"/>
                <a:gd name="connsiteY370" fmla="*/ 728662 h 2020169"/>
                <a:gd name="connsiteX371" fmla="*/ 1184716 w 4004672"/>
                <a:gd name="connsiteY371" fmla="*/ 735336 h 2020169"/>
                <a:gd name="connsiteX372" fmla="*/ 1221425 w 4004672"/>
                <a:gd name="connsiteY372" fmla="*/ 742011 h 2020169"/>
                <a:gd name="connsiteX373" fmla="*/ 1241449 w 4004672"/>
                <a:gd name="connsiteY373" fmla="*/ 765371 h 2020169"/>
                <a:gd name="connsiteX374" fmla="*/ 1258135 w 4004672"/>
                <a:gd name="connsiteY374" fmla="*/ 808755 h 2020169"/>
                <a:gd name="connsiteX375" fmla="*/ 1258135 w 4004672"/>
                <a:gd name="connsiteY375" fmla="*/ 808755 h 2020169"/>
                <a:gd name="connsiteX376" fmla="*/ 1254798 w 4004672"/>
                <a:gd name="connsiteY376" fmla="*/ 842128 h 2020169"/>
                <a:gd name="connsiteX377" fmla="*/ 1274821 w 4004672"/>
                <a:gd name="connsiteY377" fmla="*/ 862151 h 2020169"/>
                <a:gd name="connsiteX378" fmla="*/ 1244786 w 4004672"/>
                <a:gd name="connsiteY378" fmla="*/ 868826 h 2020169"/>
                <a:gd name="connsiteX379" fmla="*/ 1224763 w 4004672"/>
                <a:gd name="connsiteY379" fmla="*/ 828779 h 2020169"/>
                <a:gd name="connsiteX380" fmla="*/ 1224763 w 4004672"/>
                <a:gd name="connsiteY380" fmla="*/ 788732 h 2020169"/>
                <a:gd name="connsiteX381" fmla="*/ 1194727 w 4004672"/>
                <a:gd name="connsiteY381" fmla="*/ 752023 h 2020169"/>
                <a:gd name="connsiteX382" fmla="*/ 1164692 w 4004672"/>
                <a:gd name="connsiteY382" fmla="*/ 795407 h 2020169"/>
                <a:gd name="connsiteX383" fmla="*/ 1178041 w 4004672"/>
                <a:gd name="connsiteY383" fmla="*/ 838790 h 2020169"/>
                <a:gd name="connsiteX384" fmla="*/ 1137995 w 4004672"/>
                <a:gd name="connsiteY384" fmla="*/ 895523 h 2020169"/>
                <a:gd name="connsiteX385" fmla="*/ 1097948 w 4004672"/>
                <a:gd name="connsiteY385" fmla="*/ 952256 h 2020169"/>
                <a:gd name="connsiteX386" fmla="*/ 1007843 w 4004672"/>
                <a:gd name="connsiteY386" fmla="*/ 915547 h 2020169"/>
                <a:gd name="connsiteX387" fmla="*/ 1074587 w 4004672"/>
                <a:gd name="connsiteY387" fmla="*/ 912209 h 2020169"/>
                <a:gd name="connsiteX388" fmla="*/ 1107960 w 4004672"/>
                <a:gd name="connsiteY388" fmla="*/ 848802 h 2020169"/>
                <a:gd name="connsiteX389" fmla="*/ 1121309 w 4004672"/>
                <a:gd name="connsiteY389" fmla="*/ 805418 h 2020169"/>
                <a:gd name="connsiteX390" fmla="*/ 1127983 w 4004672"/>
                <a:gd name="connsiteY390" fmla="*/ 772046 h 2020169"/>
                <a:gd name="connsiteX391" fmla="*/ 1117971 w 4004672"/>
                <a:gd name="connsiteY391" fmla="*/ 755360 h 2020169"/>
                <a:gd name="connsiteX392" fmla="*/ 1114634 w 4004672"/>
                <a:gd name="connsiteY392" fmla="*/ 705301 h 2020169"/>
                <a:gd name="connsiteX393" fmla="*/ 1104622 w 4004672"/>
                <a:gd name="connsiteY393" fmla="*/ 625208 h 2020169"/>
                <a:gd name="connsiteX394" fmla="*/ 1101285 w 4004672"/>
                <a:gd name="connsiteY394" fmla="*/ 565138 h 2020169"/>
                <a:gd name="connsiteX395" fmla="*/ 1124646 w 4004672"/>
                <a:gd name="connsiteY395" fmla="*/ 471696 h 2020169"/>
                <a:gd name="connsiteX396" fmla="*/ 1031203 w 4004672"/>
                <a:gd name="connsiteY396" fmla="*/ 461684 h 2020169"/>
                <a:gd name="connsiteX397" fmla="*/ 1014517 w 4004672"/>
                <a:gd name="connsiteY397" fmla="*/ 518417 h 2020169"/>
                <a:gd name="connsiteX398" fmla="*/ 1024529 w 4004672"/>
                <a:gd name="connsiteY398" fmla="*/ 565138 h 2020169"/>
                <a:gd name="connsiteX399" fmla="*/ 981145 w 4004672"/>
                <a:gd name="connsiteY399" fmla="*/ 618534 h 2020169"/>
                <a:gd name="connsiteX400" fmla="*/ 991157 w 4004672"/>
                <a:gd name="connsiteY400" fmla="*/ 655243 h 2020169"/>
                <a:gd name="connsiteX401" fmla="*/ 981145 w 4004672"/>
                <a:gd name="connsiteY401" fmla="*/ 701964 h 2020169"/>
                <a:gd name="connsiteX402" fmla="*/ 1001168 w 4004672"/>
                <a:gd name="connsiteY402" fmla="*/ 725325 h 2020169"/>
                <a:gd name="connsiteX403" fmla="*/ 1017854 w 4004672"/>
                <a:gd name="connsiteY403" fmla="*/ 772046 h 2020169"/>
                <a:gd name="connsiteX404" fmla="*/ 1047890 w 4004672"/>
                <a:gd name="connsiteY404" fmla="*/ 758697 h 2020169"/>
                <a:gd name="connsiteX405" fmla="*/ 1014517 w 4004672"/>
                <a:gd name="connsiteY405" fmla="*/ 812093 h 2020169"/>
                <a:gd name="connsiteX406" fmla="*/ 957784 w 4004672"/>
                <a:gd name="connsiteY406" fmla="*/ 758697 h 2020169"/>
                <a:gd name="connsiteX407" fmla="*/ 884365 w 4004672"/>
                <a:gd name="connsiteY407" fmla="*/ 721988 h 2020169"/>
                <a:gd name="connsiteX408" fmla="*/ 824295 w 4004672"/>
                <a:gd name="connsiteY408" fmla="*/ 698627 h 2020169"/>
                <a:gd name="connsiteX409" fmla="*/ 810946 w 4004672"/>
                <a:gd name="connsiteY409" fmla="*/ 735336 h 2020169"/>
                <a:gd name="connsiteX410" fmla="*/ 827633 w 4004672"/>
                <a:gd name="connsiteY410" fmla="*/ 772046 h 2020169"/>
                <a:gd name="connsiteX411" fmla="*/ 814284 w 4004672"/>
                <a:gd name="connsiteY411" fmla="*/ 795407 h 2020169"/>
                <a:gd name="connsiteX412" fmla="*/ 800935 w 4004672"/>
                <a:gd name="connsiteY412" fmla="*/ 812093 h 2020169"/>
                <a:gd name="connsiteX413" fmla="*/ 770900 w 4004672"/>
                <a:gd name="connsiteY413" fmla="*/ 755360 h 2020169"/>
                <a:gd name="connsiteX414" fmla="*/ 744202 w 4004672"/>
                <a:gd name="connsiteY414" fmla="*/ 792069 h 2020169"/>
                <a:gd name="connsiteX415" fmla="*/ 707492 w 4004672"/>
                <a:gd name="connsiteY415" fmla="*/ 785395 h 2020169"/>
                <a:gd name="connsiteX416" fmla="*/ 654097 w 4004672"/>
                <a:gd name="connsiteY416" fmla="*/ 822104 h 2020169"/>
                <a:gd name="connsiteX417" fmla="*/ 644085 w 4004672"/>
                <a:gd name="connsiteY417" fmla="*/ 798744 h 2020169"/>
                <a:gd name="connsiteX418" fmla="*/ 654097 w 4004672"/>
                <a:gd name="connsiteY418" fmla="*/ 762034 h 2020169"/>
                <a:gd name="connsiteX419" fmla="*/ 614050 w 4004672"/>
                <a:gd name="connsiteY419" fmla="*/ 798744 h 2020169"/>
                <a:gd name="connsiteX420" fmla="*/ 594027 w 4004672"/>
                <a:gd name="connsiteY420" fmla="*/ 798744 h 2020169"/>
                <a:gd name="connsiteX421" fmla="*/ 533957 w 4004672"/>
                <a:gd name="connsiteY421" fmla="*/ 832116 h 2020169"/>
                <a:gd name="connsiteX422" fmla="*/ 510596 w 4004672"/>
                <a:gd name="connsiteY422" fmla="*/ 855477 h 2020169"/>
                <a:gd name="connsiteX423" fmla="*/ 500584 w 4004672"/>
                <a:gd name="connsiteY423" fmla="*/ 902198 h 2020169"/>
                <a:gd name="connsiteX424" fmla="*/ 450526 w 4004672"/>
                <a:gd name="connsiteY424" fmla="*/ 888849 h 2020169"/>
                <a:gd name="connsiteX425" fmla="*/ 433840 w 4004672"/>
                <a:gd name="connsiteY425" fmla="*/ 852139 h 2020169"/>
                <a:gd name="connsiteX426" fmla="*/ 467212 w 4004672"/>
                <a:gd name="connsiteY426" fmla="*/ 822104 h 2020169"/>
                <a:gd name="connsiteX427" fmla="*/ 453863 w 4004672"/>
                <a:gd name="connsiteY427" fmla="*/ 798744 h 2020169"/>
                <a:gd name="connsiteX428" fmla="*/ 390456 w 4004672"/>
                <a:gd name="connsiteY428" fmla="*/ 768709 h 2020169"/>
                <a:gd name="connsiteX429" fmla="*/ 417154 w 4004672"/>
                <a:gd name="connsiteY429" fmla="*/ 818767 h 2020169"/>
                <a:gd name="connsiteX430" fmla="*/ 407142 w 4004672"/>
                <a:gd name="connsiteY430" fmla="*/ 862151 h 2020169"/>
                <a:gd name="connsiteX431" fmla="*/ 413817 w 4004672"/>
                <a:gd name="connsiteY431" fmla="*/ 898861 h 2020169"/>
                <a:gd name="connsiteX432" fmla="*/ 427165 w 4004672"/>
                <a:gd name="connsiteY432" fmla="*/ 922221 h 2020169"/>
                <a:gd name="connsiteX433" fmla="*/ 413817 w 4004672"/>
                <a:gd name="connsiteY433" fmla="*/ 952256 h 2020169"/>
                <a:gd name="connsiteX434" fmla="*/ 390456 w 4004672"/>
                <a:gd name="connsiteY434" fmla="*/ 928896 h 2020169"/>
                <a:gd name="connsiteX435" fmla="*/ 360421 w 4004672"/>
                <a:gd name="connsiteY435" fmla="*/ 925558 h 2020169"/>
                <a:gd name="connsiteX436" fmla="*/ 333723 w 4004672"/>
                <a:gd name="connsiteY436" fmla="*/ 965605 h 2020169"/>
                <a:gd name="connsiteX437" fmla="*/ 307025 w 4004672"/>
                <a:gd name="connsiteY437" fmla="*/ 985628 h 2020169"/>
                <a:gd name="connsiteX438" fmla="*/ 320374 w 4004672"/>
                <a:gd name="connsiteY438" fmla="*/ 1012326 h 2020169"/>
                <a:gd name="connsiteX439" fmla="*/ 303688 w 4004672"/>
                <a:gd name="connsiteY439" fmla="*/ 1035687 h 2020169"/>
                <a:gd name="connsiteX440" fmla="*/ 233606 w 4004672"/>
                <a:gd name="connsiteY440" fmla="*/ 998977 h 2020169"/>
                <a:gd name="connsiteX441" fmla="*/ 243618 w 4004672"/>
                <a:gd name="connsiteY441" fmla="*/ 1049036 h 2020169"/>
                <a:gd name="connsiteX442" fmla="*/ 263641 w 4004672"/>
                <a:gd name="connsiteY442" fmla="*/ 1069059 h 2020169"/>
                <a:gd name="connsiteX443" fmla="*/ 250292 w 4004672"/>
                <a:gd name="connsiteY443" fmla="*/ 1082408 h 2020169"/>
                <a:gd name="connsiteX444" fmla="*/ 193560 w 4004672"/>
                <a:gd name="connsiteY444" fmla="*/ 1045698 h 2020169"/>
                <a:gd name="connsiteX445" fmla="*/ 170199 w 4004672"/>
                <a:gd name="connsiteY445" fmla="*/ 1005652 h 2020169"/>
                <a:gd name="connsiteX446" fmla="*/ 170199 w 4004672"/>
                <a:gd name="connsiteY446" fmla="*/ 958931 h 2020169"/>
                <a:gd name="connsiteX447" fmla="*/ 133490 w 4004672"/>
                <a:gd name="connsiteY447" fmla="*/ 882174 h 2020169"/>
                <a:gd name="connsiteX448" fmla="*/ 196897 w 4004672"/>
                <a:gd name="connsiteY448" fmla="*/ 912209 h 2020169"/>
                <a:gd name="connsiteX449" fmla="*/ 256967 w 4004672"/>
                <a:gd name="connsiteY449" fmla="*/ 942244 h 2020169"/>
                <a:gd name="connsiteX450" fmla="*/ 293676 w 4004672"/>
                <a:gd name="connsiteY450" fmla="*/ 945582 h 2020169"/>
                <a:gd name="connsiteX451" fmla="*/ 327049 w 4004672"/>
                <a:gd name="connsiteY451" fmla="*/ 915547 h 2020169"/>
                <a:gd name="connsiteX452" fmla="*/ 343735 w 4004672"/>
                <a:gd name="connsiteY452" fmla="*/ 878837 h 2020169"/>
                <a:gd name="connsiteX453" fmla="*/ 333723 w 4004672"/>
                <a:gd name="connsiteY453" fmla="*/ 828779 h 2020169"/>
                <a:gd name="connsiteX454" fmla="*/ 290339 w 4004672"/>
                <a:gd name="connsiteY454" fmla="*/ 808755 h 2020169"/>
                <a:gd name="connsiteX455" fmla="*/ 236944 w 4004672"/>
                <a:gd name="connsiteY455" fmla="*/ 762034 h 2020169"/>
                <a:gd name="connsiteX456" fmla="*/ 133490 w 4004672"/>
                <a:gd name="connsiteY456" fmla="*/ 705301 h 2020169"/>
                <a:gd name="connsiteX0" fmla="*/ 133490 w 4004672"/>
                <a:gd name="connsiteY0" fmla="*/ 705301 h 2020169"/>
                <a:gd name="connsiteX1" fmla="*/ 46722 w 4004672"/>
                <a:gd name="connsiteY1" fmla="*/ 735336 h 2020169"/>
                <a:gd name="connsiteX2" fmla="*/ 33373 w 4004672"/>
                <a:gd name="connsiteY2" fmla="*/ 765371 h 2020169"/>
                <a:gd name="connsiteX3" fmla="*/ 43384 w 4004672"/>
                <a:gd name="connsiteY3" fmla="*/ 795407 h 2020169"/>
                <a:gd name="connsiteX4" fmla="*/ 60071 w 4004672"/>
                <a:gd name="connsiteY4" fmla="*/ 822104 h 2020169"/>
                <a:gd name="connsiteX5" fmla="*/ 73419 w 4004672"/>
                <a:gd name="connsiteY5" fmla="*/ 852139 h 2020169"/>
                <a:gd name="connsiteX6" fmla="*/ 56733 w 4004672"/>
                <a:gd name="connsiteY6" fmla="*/ 875500 h 2020169"/>
                <a:gd name="connsiteX7" fmla="*/ 76757 w 4004672"/>
                <a:gd name="connsiteY7" fmla="*/ 955593 h 2020169"/>
                <a:gd name="connsiteX8" fmla="*/ 66745 w 4004672"/>
                <a:gd name="connsiteY8" fmla="*/ 972280 h 2020169"/>
                <a:gd name="connsiteX9" fmla="*/ 70082 w 4004672"/>
                <a:gd name="connsiteY9" fmla="*/ 998977 h 2020169"/>
                <a:gd name="connsiteX10" fmla="*/ 70082 w 4004672"/>
                <a:gd name="connsiteY10" fmla="*/ 1039024 h 2020169"/>
                <a:gd name="connsiteX11" fmla="*/ 80094 w 4004672"/>
                <a:gd name="connsiteY11" fmla="*/ 1059047 h 2020169"/>
                <a:gd name="connsiteX12" fmla="*/ 76757 w 4004672"/>
                <a:gd name="connsiteY12" fmla="*/ 1082408 h 2020169"/>
                <a:gd name="connsiteX13" fmla="*/ 106792 w 4004672"/>
                <a:gd name="connsiteY13" fmla="*/ 1115780 h 2020169"/>
                <a:gd name="connsiteX14" fmla="*/ 93729 w 4004672"/>
                <a:gd name="connsiteY14" fmla="*/ 1145815 h 2020169"/>
                <a:gd name="connsiteX15" fmla="*/ 13349 w 4004672"/>
                <a:gd name="connsiteY15" fmla="*/ 1235920 h 2020169"/>
                <a:gd name="connsiteX16" fmla="*/ 33373 w 4004672"/>
                <a:gd name="connsiteY16" fmla="*/ 1269293 h 2020169"/>
                <a:gd name="connsiteX17" fmla="*/ 33373 w 4004672"/>
                <a:gd name="connsiteY17" fmla="*/ 1269293 h 2020169"/>
                <a:gd name="connsiteX18" fmla="*/ 16687 w 4004672"/>
                <a:gd name="connsiteY18" fmla="*/ 1299328 h 2020169"/>
                <a:gd name="connsiteX19" fmla="*/ 3338 w 4004672"/>
                <a:gd name="connsiteY19" fmla="*/ 1329363 h 2020169"/>
                <a:gd name="connsiteX20" fmla="*/ 0 w 4004672"/>
                <a:gd name="connsiteY20" fmla="*/ 1389433 h 2020169"/>
                <a:gd name="connsiteX21" fmla="*/ 16687 w 4004672"/>
                <a:gd name="connsiteY21" fmla="*/ 1432817 h 2020169"/>
                <a:gd name="connsiteX22" fmla="*/ 20024 w 4004672"/>
                <a:gd name="connsiteY22" fmla="*/ 1466189 h 2020169"/>
                <a:gd name="connsiteX23" fmla="*/ 56733 w 4004672"/>
                <a:gd name="connsiteY23" fmla="*/ 1476201 h 2020169"/>
                <a:gd name="connsiteX24" fmla="*/ 116803 w 4004672"/>
                <a:gd name="connsiteY24" fmla="*/ 1562969 h 2020169"/>
                <a:gd name="connsiteX25" fmla="*/ 96780 w 4004672"/>
                <a:gd name="connsiteY25" fmla="*/ 1586329 h 2020169"/>
                <a:gd name="connsiteX26" fmla="*/ 93443 w 4004672"/>
                <a:gd name="connsiteY26" fmla="*/ 1616364 h 2020169"/>
                <a:gd name="connsiteX27" fmla="*/ 120141 w 4004672"/>
                <a:gd name="connsiteY27" fmla="*/ 1619701 h 2020169"/>
                <a:gd name="connsiteX28" fmla="*/ 160187 w 4004672"/>
                <a:gd name="connsiteY28" fmla="*/ 1633050 h 2020169"/>
                <a:gd name="connsiteX29" fmla="*/ 186885 w 4004672"/>
                <a:gd name="connsiteY29" fmla="*/ 1646399 h 2020169"/>
                <a:gd name="connsiteX30" fmla="*/ 213583 w 4004672"/>
                <a:gd name="connsiteY30" fmla="*/ 1676434 h 2020169"/>
                <a:gd name="connsiteX31" fmla="*/ 243618 w 4004672"/>
                <a:gd name="connsiteY31" fmla="*/ 1679771 h 2020169"/>
                <a:gd name="connsiteX32" fmla="*/ 287002 w 4004672"/>
                <a:gd name="connsiteY32" fmla="*/ 1709807 h 2020169"/>
                <a:gd name="connsiteX33" fmla="*/ 310363 w 4004672"/>
                <a:gd name="connsiteY33" fmla="*/ 1719818 h 2020169"/>
                <a:gd name="connsiteX34" fmla="*/ 310363 w 4004672"/>
                <a:gd name="connsiteY34" fmla="*/ 1756528 h 2020169"/>
                <a:gd name="connsiteX35" fmla="*/ 270316 w 4004672"/>
                <a:gd name="connsiteY35" fmla="*/ 1796574 h 2020169"/>
                <a:gd name="connsiteX36" fmla="*/ 280327 w 4004672"/>
                <a:gd name="connsiteY36" fmla="*/ 1819935 h 2020169"/>
                <a:gd name="connsiteX37" fmla="*/ 273653 w 4004672"/>
                <a:gd name="connsiteY37" fmla="*/ 1839958 h 2020169"/>
                <a:gd name="connsiteX38" fmla="*/ 266979 w 4004672"/>
                <a:gd name="connsiteY38" fmla="*/ 1856644 h 2020169"/>
                <a:gd name="connsiteX39" fmla="*/ 240281 w 4004672"/>
                <a:gd name="connsiteY39" fmla="*/ 1896691 h 2020169"/>
                <a:gd name="connsiteX40" fmla="*/ 307025 w 4004672"/>
                <a:gd name="connsiteY40" fmla="*/ 1933401 h 2020169"/>
                <a:gd name="connsiteX41" fmla="*/ 337060 w 4004672"/>
                <a:gd name="connsiteY41" fmla="*/ 1940075 h 2020169"/>
                <a:gd name="connsiteX42" fmla="*/ 360421 w 4004672"/>
                <a:gd name="connsiteY42" fmla="*/ 1946750 h 2020169"/>
                <a:gd name="connsiteX43" fmla="*/ 380444 w 4004672"/>
                <a:gd name="connsiteY43" fmla="*/ 1953424 h 2020169"/>
                <a:gd name="connsiteX44" fmla="*/ 407142 w 4004672"/>
                <a:gd name="connsiteY44" fmla="*/ 1973447 h 2020169"/>
                <a:gd name="connsiteX45" fmla="*/ 437177 w 4004672"/>
                <a:gd name="connsiteY45" fmla="*/ 1970110 h 2020169"/>
                <a:gd name="connsiteX46" fmla="*/ 507259 w 4004672"/>
                <a:gd name="connsiteY46" fmla="*/ 2020169 h 2020169"/>
                <a:gd name="connsiteX47" fmla="*/ 517271 w 4004672"/>
                <a:gd name="connsiteY47" fmla="*/ 2006820 h 2020169"/>
                <a:gd name="connsiteX48" fmla="*/ 507259 w 4004672"/>
                <a:gd name="connsiteY48" fmla="*/ 1966773 h 2020169"/>
                <a:gd name="connsiteX49" fmla="*/ 500584 w 4004672"/>
                <a:gd name="connsiteY49" fmla="*/ 1933401 h 2020169"/>
                <a:gd name="connsiteX50" fmla="*/ 483898 w 4004672"/>
                <a:gd name="connsiteY50" fmla="*/ 1890017 h 2020169"/>
                <a:gd name="connsiteX51" fmla="*/ 513933 w 4004672"/>
                <a:gd name="connsiteY51" fmla="*/ 1869993 h 2020169"/>
                <a:gd name="connsiteX52" fmla="*/ 547306 w 4004672"/>
                <a:gd name="connsiteY52" fmla="*/ 1846633 h 2020169"/>
                <a:gd name="connsiteX53" fmla="*/ 527282 w 4004672"/>
                <a:gd name="connsiteY53" fmla="*/ 1829947 h 2020169"/>
                <a:gd name="connsiteX54" fmla="*/ 517271 w 4004672"/>
                <a:gd name="connsiteY54" fmla="*/ 1796574 h 2020169"/>
                <a:gd name="connsiteX55" fmla="*/ 480561 w 4004672"/>
                <a:gd name="connsiteY55" fmla="*/ 1779888 h 2020169"/>
                <a:gd name="connsiteX56" fmla="*/ 470549 w 4004672"/>
                <a:gd name="connsiteY56" fmla="*/ 1759865 h 2020169"/>
                <a:gd name="connsiteX57" fmla="*/ 480561 w 4004672"/>
                <a:gd name="connsiteY57" fmla="*/ 1729830 h 2020169"/>
                <a:gd name="connsiteX58" fmla="*/ 490573 w 4004672"/>
                <a:gd name="connsiteY58" fmla="*/ 1689783 h 2020169"/>
                <a:gd name="connsiteX59" fmla="*/ 513933 w 4004672"/>
                <a:gd name="connsiteY59" fmla="*/ 1709807 h 2020169"/>
                <a:gd name="connsiteX60" fmla="*/ 520608 w 4004672"/>
                <a:gd name="connsiteY60" fmla="*/ 1693120 h 2020169"/>
                <a:gd name="connsiteX61" fmla="*/ 543968 w 4004672"/>
                <a:gd name="connsiteY61" fmla="*/ 1656411 h 2020169"/>
                <a:gd name="connsiteX62" fmla="*/ 574003 w 4004672"/>
                <a:gd name="connsiteY62" fmla="*/ 1639725 h 2020169"/>
                <a:gd name="connsiteX63" fmla="*/ 590690 w 4004672"/>
                <a:gd name="connsiteY63" fmla="*/ 1653074 h 2020169"/>
                <a:gd name="connsiteX64" fmla="*/ 610713 w 4004672"/>
                <a:gd name="connsiteY64" fmla="*/ 1626376 h 2020169"/>
                <a:gd name="connsiteX65" fmla="*/ 630736 w 4004672"/>
                <a:gd name="connsiteY65" fmla="*/ 1653074 h 2020169"/>
                <a:gd name="connsiteX66" fmla="*/ 657434 w 4004672"/>
                <a:gd name="connsiteY66" fmla="*/ 1676434 h 2020169"/>
                <a:gd name="connsiteX67" fmla="*/ 674120 w 4004672"/>
                <a:gd name="connsiteY67" fmla="*/ 1683109 h 2020169"/>
                <a:gd name="connsiteX68" fmla="*/ 697481 w 4004672"/>
                <a:gd name="connsiteY68" fmla="*/ 1683109 h 2020169"/>
                <a:gd name="connsiteX69" fmla="*/ 717504 w 4004672"/>
                <a:gd name="connsiteY69" fmla="*/ 1669760 h 2020169"/>
                <a:gd name="connsiteX70" fmla="*/ 744202 w 4004672"/>
                <a:gd name="connsiteY70" fmla="*/ 1669760 h 2020169"/>
                <a:gd name="connsiteX71" fmla="*/ 760888 w 4004672"/>
                <a:gd name="connsiteY71" fmla="*/ 1666423 h 2020169"/>
                <a:gd name="connsiteX72" fmla="*/ 790923 w 4004672"/>
                <a:gd name="connsiteY72" fmla="*/ 1699795 h 2020169"/>
                <a:gd name="connsiteX73" fmla="*/ 797598 w 4004672"/>
                <a:gd name="connsiteY73" fmla="*/ 1673097 h 2020169"/>
                <a:gd name="connsiteX74" fmla="*/ 817621 w 4004672"/>
                <a:gd name="connsiteY74" fmla="*/ 1689783 h 2020169"/>
                <a:gd name="connsiteX75" fmla="*/ 837644 w 4004672"/>
                <a:gd name="connsiteY75" fmla="*/ 1666423 h 2020169"/>
                <a:gd name="connsiteX76" fmla="*/ 827633 w 4004672"/>
                <a:gd name="connsiteY76" fmla="*/ 1646399 h 2020169"/>
                <a:gd name="connsiteX77" fmla="*/ 810946 w 4004672"/>
                <a:gd name="connsiteY77" fmla="*/ 1633050 h 2020169"/>
                <a:gd name="connsiteX78" fmla="*/ 810946 w 4004672"/>
                <a:gd name="connsiteY78" fmla="*/ 1606353 h 2020169"/>
                <a:gd name="connsiteX79" fmla="*/ 810946 w 4004672"/>
                <a:gd name="connsiteY79" fmla="*/ 1593004 h 2020169"/>
                <a:gd name="connsiteX80" fmla="*/ 830970 w 4004672"/>
                <a:gd name="connsiteY80" fmla="*/ 1589666 h 2020169"/>
                <a:gd name="connsiteX81" fmla="*/ 840981 w 4004672"/>
                <a:gd name="connsiteY81" fmla="*/ 1586329 h 2020169"/>
                <a:gd name="connsiteX82" fmla="*/ 820958 w 4004672"/>
                <a:gd name="connsiteY82" fmla="*/ 1549620 h 2020169"/>
                <a:gd name="connsiteX83" fmla="*/ 854330 w 4004672"/>
                <a:gd name="connsiteY83" fmla="*/ 1542945 h 2020169"/>
                <a:gd name="connsiteX84" fmla="*/ 891040 w 4004672"/>
                <a:gd name="connsiteY84" fmla="*/ 1549620 h 2020169"/>
                <a:gd name="connsiteX85" fmla="*/ 964459 w 4004672"/>
                <a:gd name="connsiteY85" fmla="*/ 1506236 h 2020169"/>
                <a:gd name="connsiteX86" fmla="*/ 1001168 w 4004672"/>
                <a:gd name="connsiteY86" fmla="*/ 1506236 h 2020169"/>
                <a:gd name="connsiteX87" fmla="*/ 1027866 w 4004672"/>
                <a:gd name="connsiteY87" fmla="*/ 1482875 h 2020169"/>
                <a:gd name="connsiteX88" fmla="*/ 1047890 w 4004672"/>
                <a:gd name="connsiteY88" fmla="*/ 1492887 h 2020169"/>
                <a:gd name="connsiteX89" fmla="*/ 1067913 w 4004672"/>
                <a:gd name="connsiteY89" fmla="*/ 1502898 h 2020169"/>
                <a:gd name="connsiteX90" fmla="*/ 1087936 w 4004672"/>
                <a:gd name="connsiteY90" fmla="*/ 1529596 h 2020169"/>
                <a:gd name="connsiteX91" fmla="*/ 1074587 w 4004672"/>
                <a:gd name="connsiteY91" fmla="*/ 1542945 h 2020169"/>
                <a:gd name="connsiteX92" fmla="*/ 1104622 w 4004672"/>
                <a:gd name="connsiteY92" fmla="*/ 1542945 h 2020169"/>
                <a:gd name="connsiteX93" fmla="*/ 1107960 w 4004672"/>
                <a:gd name="connsiteY93" fmla="*/ 1559631 h 2020169"/>
                <a:gd name="connsiteX94" fmla="*/ 1121309 w 4004672"/>
                <a:gd name="connsiteY94" fmla="*/ 1542945 h 2020169"/>
                <a:gd name="connsiteX95" fmla="*/ 1134657 w 4004672"/>
                <a:gd name="connsiteY95" fmla="*/ 1556294 h 2020169"/>
                <a:gd name="connsiteX96" fmla="*/ 1134657 w 4004672"/>
                <a:gd name="connsiteY96" fmla="*/ 1576317 h 2020169"/>
                <a:gd name="connsiteX97" fmla="*/ 1148006 w 4004672"/>
                <a:gd name="connsiteY97" fmla="*/ 1572980 h 2020169"/>
                <a:gd name="connsiteX98" fmla="*/ 1208076 w 4004672"/>
                <a:gd name="connsiteY98" fmla="*/ 1526259 h 2020169"/>
                <a:gd name="connsiteX99" fmla="*/ 1211414 w 4004672"/>
                <a:gd name="connsiteY99" fmla="*/ 1546282 h 2020169"/>
                <a:gd name="connsiteX100" fmla="*/ 1244786 w 4004672"/>
                <a:gd name="connsiteY100" fmla="*/ 1566306 h 2020169"/>
                <a:gd name="connsiteX101" fmla="*/ 1264809 w 4004672"/>
                <a:gd name="connsiteY101" fmla="*/ 1596341 h 2020169"/>
                <a:gd name="connsiteX102" fmla="*/ 1298181 w 4004672"/>
                <a:gd name="connsiteY102" fmla="*/ 1703132 h 2020169"/>
                <a:gd name="connsiteX103" fmla="*/ 1308193 w 4004672"/>
                <a:gd name="connsiteY103" fmla="*/ 1659748 h 2020169"/>
                <a:gd name="connsiteX104" fmla="*/ 1344903 w 4004672"/>
                <a:gd name="connsiteY104" fmla="*/ 1679771 h 2020169"/>
                <a:gd name="connsiteX105" fmla="*/ 1388287 w 4004672"/>
                <a:gd name="connsiteY105" fmla="*/ 1679771 h 2020169"/>
                <a:gd name="connsiteX106" fmla="*/ 1394961 w 4004672"/>
                <a:gd name="connsiteY106" fmla="*/ 1703132 h 2020169"/>
                <a:gd name="connsiteX107" fmla="*/ 1435008 w 4004672"/>
                <a:gd name="connsiteY107" fmla="*/ 1726493 h 2020169"/>
                <a:gd name="connsiteX108" fmla="*/ 1465043 w 4004672"/>
                <a:gd name="connsiteY108" fmla="*/ 1726493 h 2020169"/>
                <a:gd name="connsiteX109" fmla="*/ 1491741 w 4004672"/>
                <a:gd name="connsiteY109" fmla="*/ 1739842 h 2020169"/>
                <a:gd name="connsiteX110" fmla="*/ 1535125 w 4004672"/>
                <a:gd name="connsiteY110" fmla="*/ 1696458 h 2020169"/>
                <a:gd name="connsiteX111" fmla="*/ 1571834 w 4004672"/>
                <a:gd name="connsiteY111" fmla="*/ 1676434 h 2020169"/>
                <a:gd name="connsiteX112" fmla="*/ 1608544 w 4004672"/>
                <a:gd name="connsiteY112" fmla="*/ 1679771 h 2020169"/>
                <a:gd name="connsiteX113" fmla="*/ 1655265 w 4004672"/>
                <a:gd name="connsiteY113" fmla="*/ 1693120 h 2020169"/>
                <a:gd name="connsiteX114" fmla="*/ 1681963 w 4004672"/>
                <a:gd name="connsiteY114" fmla="*/ 1709807 h 2020169"/>
                <a:gd name="connsiteX115" fmla="*/ 1735358 w 4004672"/>
                <a:gd name="connsiteY115" fmla="*/ 1703132 h 2020169"/>
                <a:gd name="connsiteX116" fmla="*/ 1745370 w 4004672"/>
                <a:gd name="connsiteY116" fmla="*/ 1683109 h 2020169"/>
                <a:gd name="connsiteX117" fmla="*/ 1738695 w 4004672"/>
                <a:gd name="connsiteY117" fmla="*/ 1663085 h 2020169"/>
                <a:gd name="connsiteX118" fmla="*/ 1765393 w 4004672"/>
                <a:gd name="connsiteY118" fmla="*/ 1636388 h 2020169"/>
                <a:gd name="connsiteX119" fmla="*/ 1778742 w 4004672"/>
                <a:gd name="connsiteY119" fmla="*/ 1633050 h 2020169"/>
                <a:gd name="connsiteX120" fmla="*/ 1812114 w 4004672"/>
                <a:gd name="connsiteY120" fmla="*/ 1649736 h 2020169"/>
                <a:gd name="connsiteX121" fmla="*/ 1852161 w 4004672"/>
                <a:gd name="connsiteY121" fmla="*/ 1663085 h 2020169"/>
                <a:gd name="connsiteX122" fmla="*/ 1858836 w 4004672"/>
                <a:gd name="connsiteY122" fmla="*/ 1689783 h 2020169"/>
                <a:gd name="connsiteX123" fmla="*/ 1872184 w 4004672"/>
                <a:gd name="connsiteY123" fmla="*/ 1696458 h 2020169"/>
                <a:gd name="connsiteX124" fmla="*/ 1902219 w 4004672"/>
                <a:gd name="connsiteY124" fmla="*/ 1699795 h 2020169"/>
                <a:gd name="connsiteX125" fmla="*/ 1932254 w 4004672"/>
                <a:gd name="connsiteY125" fmla="*/ 1683109 h 2020169"/>
                <a:gd name="connsiteX126" fmla="*/ 1962290 w 4004672"/>
                <a:gd name="connsiteY126" fmla="*/ 1696458 h 2020169"/>
                <a:gd name="connsiteX127" fmla="*/ 1985650 w 4004672"/>
                <a:gd name="connsiteY127" fmla="*/ 1709807 h 2020169"/>
                <a:gd name="connsiteX128" fmla="*/ 1995662 w 4004672"/>
                <a:gd name="connsiteY128" fmla="*/ 1719818 h 2020169"/>
                <a:gd name="connsiteX129" fmla="*/ 2032371 w 4004672"/>
                <a:gd name="connsiteY129" fmla="*/ 1739842 h 2020169"/>
                <a:gd name="connsiteX130" fmla="*/ 2069081 w 4004672"/>
                <a:gd name="connsiteY130" fmla="*/ 1736504 h 2020169"/>
                <a:gd name="connsiteX131" fmla="*/ 2142500 w 4004672"/>
                <a:gd name="connsiteY131" fmla="*/ 1693120 h 2020169"/>
                <a:gd name="connsiteX132" fmla="*/ 2195895 w 4004672"/>
                <a:gd name="connsiteY132" fmla="*/ 1706469 h 2020169"/>
                <a:gd name="connsiteX133" fmla="*/ 2225930 w 4004672"/>
                <a:gd name="connsiteY133" fmla="*/ 1716481 h 2020169"/>
                <a:gd name="connsiteX134" fmla="*/ 2259303 w 4004672"/>
                <a:gd name="connsiteY134" fmla="*/ 1703132 h 2020169"/>
                <a:gd name="connsiteX135" fmla="*/ 2262640 w 4004672"/>
                <a:gd name="connsiteY135" fmla="*/ 1676434 h 2020169"/>
                <a:gd name="connsiteX136" fmla="*/ 2282663 w 4004672"/>
                <a:gd name="connsiteY136" fmla="*/ 1646399 h 2020169"/>
                <a:gd name="connsiteX137" fmla="*/ 2299349 w 4004672"/>
                <a:gd name="connsiteY137" fmla="*/ 1593004 h 2020169"/>
                <a:gd name="connsiteX138" fmla="*/ 2282663 w 4004672"/>
                <a:gd name="connsiteY138" fmla="*/ 1596341 h 2020169"/>
                <a:gd name="connsiteX139" fmla="*/ 2312698 w 4004672"/>
                <a:gd name="connsiteY139" fmla="*/ 1569643 h 2020169"/>
                <a:gd name="connsiteX140" fmla="*/ 2339396 w 4004672"/>
                <a:gd name="connsiteY140" fmla="*/ 1566306 h 2020169"/>
                <a:gd name="connsiteX141" fmla="*/ 2396129 w 4004672"/>
                <a:gd name="connsiteY141" fmla="*/ 1576317 h 2020169"/>
                <a:gd name="connsiteX142" fmla="*/ 2436176 w 4004672"/>
                <a:gd name="connsiteY142" fmla="*/ 1603015 h 2020169"/>
                <a:gd name="connsiteX143" fmla="*/ 2462873 w 4004672"/>
                <a:gd name="connsiteY143" fmla="*/ 1633050 h 2020169"/>
                <a:gd name="connsiteX144" fmla="*/ 2469548 w 4004672"/>
                <a:gd name="connsiteY144" fmla="*/ 1669760 h 2020169"/>
                <a:gd name="connsiteX145" fmla="*/ 2476222 w 4004672"/>
                <a:gd name="connsiteY145" fmla="*/ 1709807 h 2020169"/>
                <a:gd name="connsiteX146" fmla="*/ 2486234 w 4004672"/>
                <a:gd name="connsiteY146" fmla="*/ 1729830 h 2020169"/>
                <a:gd name="connsiteX147" fmla="*/ 2529618 w 4004672"/>
                <a:gd name="connsiteY147" fmla="*/ 1743179 h 2020169"/>
                <a:gd name="connsiteX148" fmla="*/ 2549641 w 4004672"/>
                <a:gd name="connsiteY148" fmla="*/ 1763202 h 2020169"/>
                <a:gd name="connsiteX149" fmla="*/ 2562990 w 4004672"/>
                <a:gd name="connsiteY149" fmla="*/ 1796574 h 2020169"/>
                <a:gd name="connsiteX150" fmla="*/ 2586351 w 4004672"/>
                <a:gd name="connsiteY150" fmla="*/ 1789900 h 2020169"/>
                <a:gd name="connsiteX151" fmla="*/ 2606374 w 4004672"/>
                <a:gd name="connsiteY151" fmla="*/ 1779888 h 2020169"/>
                <a:gd name="connsiteX152" fmla="*/ 2639746 w 4004672"/>
                <a:gd name="connsiteY152" fmla="*/ 1763202 h 2020169"/>
                <a:gd name="connsiteX153" fmla="*/ 2643084 w 4004672"/>
                <a:gd name="connsiteY153" fmla="*/ 1779888 h 2020169"/>
                <a:gd name="connsiteX154" fmla="*/ 2626398 w 4004672"/>
                <a:gd name="connsiteY154" fmla="*/ 1809923 h 2020169"/>
                <a:gd name="connsiteX155" fmla="*/ 2616386 w 4004672"/>
                <a:gd name="connsiteY155" fmla="*/ 1846633 h 2020169"/>
                <a:gd name="connsiteX156" fmla="*/ 2603037 w 4004672"/>
                <a:gd name="connsiteY156" fmla="*/ 1900028 h 2020169"/>
                <a:gd name="connsiteX157" fmla="*/ 2579676 w 4004672"/>
                <a:gd name="connsiteY157" fmla="*/ 1873331 h 2020169"/>
                <a:gd name="connsiteX158" fmla="*/ 2552979 w 4004672"/>
                <a:gd name="connsiteY158" fmla="*/ 1896691 h 2020169"/>
                <a:gd name="connsiteX159" fmla="*/ 2559653 w 4004672"/>
                <a:gd name="connsiteY159" fmla="*/ 1923389 h 2020169"/>
                <a:gd name="connsiteX160" fmla="*/ 2559653 w 4004672"/>
                <a:gd name="connsiteY160" fmla="*/ 1960098 h 2020169"/>
                <a:gd name="connsiteX161" fmla="*/ 2549641 w 4004672"/>
                <a:gd name="connsiteY161" fmla="*/ 1980122 h 2020169"/>
                <a:gd name="connsiteX162" fmla="*/ 2589688 w 4004672"/>
                <a:gd name="connsiteY162" fmla="*/ 1960098 h 2020169"/>
                <a:gd name="connsiteX163" fmla="*/ 2626398 w 4004672"/>
                <a:gd name="connsiteY163" fmla="*/ 1970110 h 2020169"/>
                <a:gd name="connsiteX164" fmla="*/ 2653095 w 4004672"/>
                <a:gd name="connsiteY164" fmla="*/ 1946750 h 2020169"/>
                <a:gd name="connsiteX165" fmla="*/ 2683130 w 4004672"/>
                <a:gd name="connsiteY165" fmla="*/ 1893354 h 2020169"/>
                <a:gd name="connsiteX166" fmla="*/ 2753212 w 4004672"/>
                <a:gd name="connsiteY166" fmla="*/ 1806586 h 2020169"/>
                <a:gd name="connsiteX167" fmla="*/ 2783247 w 4004672"/>
                <a:gd name="connsiteY167" fmla="*/ 1736504 h 2020169"/>
                <a:gd name="connsiteX168" fmla="*/ 2803271 w 4004672"/>
                <a:gd name="connsiteY168" fmla="*/ 1633050 h 2020169"/>
                <a:gd name="connsiteX169" fmla="*/ 2793259 w 4004672"/>
                <a:gd name="connsiteY169" fmla="*/ 1582992 h 2020169"/>
                <a:gd name="connsiteX170" fmla="*/ 2769898 w 4004672"/>
                <a:gd name="connsiteY170" fmla="*/ 1549620 h 2020169"/>
                <a:gd name="connsiteX171" fmla="*/ 2726514 w 4004672"/>
                <a:gd name="connsiteY171" fmla="*/ 1549620 h 2020169"/>
                <a:gd name="connsiteX172" fmla="*/ 2699817 w 4004672"/>
                <a:gd name="connsiteY172" fmla="*/ 1549620 h 2020169"/>
                <a:gd name="connsiteX173" fmla="*/ 2683130 w 4004672"/>
                <a:gd name="connsiteY173" fmla="*/ 1529596 h 2020169"/>
                <a:gd name="connsiteX174" fmla="*/ 2669781 w 4004672"/>
                <a:gd name="connsiteY174" fmla="*/ 1509573 h 2020169"/>
                <a:gd name="connsiteX175" fmla="*/ 2763224 w 4004672"/>
                <a:gd name="connsiteY175" fmla="*/ 1392770 h 2020169"/>
                <a:gd name="connsiteX176" fmla="*/ 2846654 w 4004672"/>
                <a:gd name="connsiteY176" fmla="*/ 1326026 h 2020169"/>
                <a:gd name="connsiteX177" fmla="*/ 2890038 w 4004672"/>
                <a:gd name="connsiteY177" fmla="*/ 1302665 h 2020169"/>
                <a:gd name="connsiteX178" fmla="*/ 2933422 w 4004672"/>
                <a:gd name="connsiteY178" fmla="*/ 1322688 h 2020169"/>
                <a:gd name="connsiteX179" fmla="*/ 2950109 w 4004672"/>
                <a:gd name="connsiteY179" fmla="*/ 1306002 h 2020169"/>
                <a:gd name="connsiteX180" fmla="*/ 2993492 w 4004672"/>
                <a:gd name="connsiteY180" fmla="*/ 1322688 h 2020169"/>
                <a:gd name="connsiteX181" fmla="*/ 3006841 w 4004672"/>
                <a:gd name="connsiteY181" fmla="*/ 1289316 h 2020169"/>
                <a:gd name="connsiteX182" fmla="*/ 3053563 w 4004672"/>
                <a:gd name="connsiteY182" fmla="*/ 1299328 h 2020169"/>
                <a:gd name="connsiteX183" fmla="*/ 3070249 w 4004672"/>
                <a:gd name="connsiteY183" fmla="*/ 1316014 h 2020169"/>
                <a:gd name="connsiteX184" fmla="*/ 3060237 w 4004672"/>
                <a:gd name="connsiteY184" fmla="*/ 1336037 h 2020169"/>
                <a:gd name="connsiteX185" fmla="*/ 3123644 w 4004672"/>
                <a:gd name="connsiteY185" fmla="*/ 1319351 h 2020169"/>
                <a:gd name="connsiteX186" fmla="*/ 3140330 w 4004672"/>
                <a:gd name="connsiteY186" fmla="*/ 1306002 h 2020169"/>
                <a:gd name="connsiteX187" fmla="*/ 3123644 w 4004672"/>
                <a:gd name="connsiteY187" fmla="*/ 1292653 h 2020169"/>
                <a:gd name="connsiteX188" fmla="*/ 3143668 w 4004672"/>
                <a:gd name="connsiteY188" fmla="*/ 1252607 h 2020169"/>
                <a:gd name="connsiteX189" fmla="*/ 3190389 w 4004672"/>
                <a:gd name="connsiteY189" fmla="*/ 1182525 h 2020169"/>
                <a:gd name="connsiteX190" fmla="*/ 3233773 w 4004672"/>
                <a:gd name="connsiteY190" fmla="*/ 1179188 h 2020169"/>
                <a:gd name="connsiteX191" fmla="*/ 3273819 w 4004672"/>
                <a:gd name="connsiteY191" fmla="*/ 1189199 h 2020169"/>
                <a:gd name="connsiteX192" fmla="*/ 3277157 w 4004672"/>
                <a:gd name="connsiteY192" fmla="*/ 1245932 h 2020169"/>
                <a:gd name="connsiteX193" fmla="*/ 3320541 w 4004672"/>
                <a:gd name="connsiteY193" fmla="*/ 1202548 h 2020169"/>
                <a:gd name="connsiteX194" fmla="*/ 3343901 w 4004672"/>
                <a:gd name="connsiteY194" fmla="*/ 1185862 h 2020169"/>
                <a:gd name="connsiteX195" fmla="*/ 3350576 w 4004672"/>
                <a:gd name="connsiteY195" fmla="*/ 1152490 h 2020169"/>
                <a:gd name="connsiteX196" fmla="*/ 3377273 w 4004672"/>
                <a:gd name="connsiteY196" fmla="*/ 1135804 h 2020169"/>
                <a:gd name="connsiteX197" fmla="*/ 3407309 w 4004672"/>
                <a:gd name="connsiteY197" fmla="*/ 1145815 h 2020169"/>
                <a:gd name="connsiteX198" fmla="*/ 3373936 w 4004672"/>
                <a:gd name="connsiteY198" fmla="*/ 1175850 h 2020169"/>
                <a:gd name="connsiteX199" fmla="*/ 3360587 w 4004672"/>
                <a:gd name="connsiteY199" fmla="*/ 1225909 h 2020169"/>
                <a:gd name="connsiteX200" fmla="*/ 3323878 w 4004672"/>
                <a:gd name="connsiteY200" fmla="*/ 1265955 h 2020169"/>
                <a:gd name="connsiteX201" fmla="*/ 3210412 w 4004672"/>
                <a:gd name="connsiteY201" fmla="*/ 1362735 h 2020169"/>
                <a:gd name="connsiteX202" fmla="*/ 3163691 w 4004672"/>
                <a:gd name="connsiteY202" fmla="*/ 1432817 h 2020169"/>
                <a:gd name="connsiteX203" fmla="*/ 3160354 w 4004672"/>
                <a:gd name="connsiteY203" fmla="*/ 1506236 h 2020169"/>
                <a:gd name="connsiteX204" fmla="*/ 3170365 w 4004672"/>
                <a:gd name="connsiteY204" fmla="*/ 1596341 h 2020169"/>
                <a:gd name="connsiteX205" fmla="*/ 3190389 w 4004672"/>
                <a:gd name="connsiteY205" fmla="*/ 1659748 h 2020169"/>
                <a:gd name="connsiteX206" fmla="*/ 3217087 w 4004672"/>
                <a:gd name="connsiteY206" fmla="*/ 1649736 h 2020169"/>
                <a:gd name="connsiteX207" fmla="*/ 3240447 w 4004672"/>
                <a:gd name="connsiteY207" fmla="*/ 1582992 h 2020169"/>
                <a:gd name="connsiteX208" fmla="*/ 3270482 w 4004672"/>
                <a:gd name="connsiteY208" fmla="*/ 1579655 h 2020169"/>
                <a:gd name="connsiteX209" fmla="*/ 3287168 w 4004672"/>
                <a:gd name="connsiteY209" fmla="*/ 1519585 h 2020169"/>
                <a:gd name="connsiteX210" fmla="*/ 3313866 w 4004672"/>
                <a:gd name="connsiteY210" fmla="*/ 1509573 h 2020169"/>
                <a:gd name="connsiteX211" fmla="*/ 3313866 w 4004672"/>
                <a:gd name="connsiteY211" fmla="*/ 1479538 h 2020169"/>
                <a:gd name="connsiteX212" fmla="*/ 3337227 w 4004672"/>
                <a:gd name="connsiteY212" fmla="*/ 1442828 h 2020169"/>
                <a:gd name="connsiteX213" fmla="*/ 3330552 w 4004672"/>
                <a:gd name="connsiteY213" fmla="*/ 1399444 h 2020169"/>
                <a:gd name="connsiteX214" fmla="*/ 3333890 w 4004672"/>
                <a:gd name="connsiteY214" fmla="*/ 1369409 h 2020169"/>
                <a:gd name="connsiteX215" fmla="*/ 3323878 w 4004672"/>
                <a:gd name="connsiteY215" fmla="*/ 1359398 h 2020169"/>
                <a:gd name="connsiteX216" fmla="*/ 3363925 w 4004672"/>
                <a:gd name="connsiteY216" fmla="*/ 1272630 h 2020169"/>
                <a:gd name="connsiteX217" fmla="*/ 3383948 w 4004672"/>
                <a:gd name="connsiteY217" fmla="*/ 1282642 h 2020169"/>
                <a:gd name="connsiteX218" fmla="*/ 3410646 w 4004672"/>
                <a:gd name="connsiteY218" fmla="*/ 1255944 h 2020169"/>
                <a:gd name="connsiteX219" fmla="*/ 3420657 w 4004672"/>
                <a:gd name="connsiteY219" fmla="*/ 1282642 h 2020169"/>
                <a:gd name="connsiteX220" fmla="*/ 3447355 w 4004672"/>
                <a:gd name="connsiteY220" fmla="*/ 1265955 h 2020169"/>
                <a:gd name="connsiteX221" fmla="*/ 3477390 w 4004672"/>
                <a:gd name="connsiteY221" fmla="*/ 1255944 h 2020169"/>
                <a:gd name="connsiteX222" fmla="*/ 3514100 w 4004672"/>
                <a:gd name="connsiteY222" fmla="*/ 1282642 h 2020169"/>
                <a:gd name="connsiteX223" fmla="*/ 3574170 w 4004672"/>
                <a:gd name="connsiteY223" fmla="*/ 1215897 h 2020169"/>
                <a:gd name="connsiteX224" fmla="*/ 3637577 w 4004672"/>
                <a:gd name="connsiteY224" fmla="*/ 1169176 h 2020169"/>
                <a:gd name="connsiteX225" fmla="*/ 3690973 w 4004672"/>
                <a:gd name="connsiteY225" fmla="*/ 1132466 h 2020169"/>
                <a:gd name="connsiteX226" fmla="*/ 3741031 w 4004672"/>
                <a:gd name="connsiteY226" fmla="*/ 1159164 h 2020169"/>
                <a:gd name="connsiteX227" fmla="*/ 3751043 w 4004672"/>
                <a:gd name="connsiteY227" fmla="*/ 1132466 h 2020169"/>
                <a:gd name="connsiteX228" fmla="*/ 3727682 w 4004672"/>
                <a:gd name="connsiteY228" fmla="*/ 1065722 h 2020169"/>
                <a:gd name="connsiteX229" fmla="*/ 3700984 w 4004672"/>
                <a:gd name="connsiteY229" fmla="*/ 1049036 h 2020169"/>
                <a:gd name="connsiteX230" fmla="*/ 3697647 w 4004672"/>
                <a:gd name="connsiteY230" fmla="*/ 1019001 h 2020169"/>
                <a:gd name="connsiteX231" fmla="*/ 3751043 w 4004672"/>
                <a:gd name="connsiteY231" fmla="*/ 1025675 h 2020169"/>
                <a:gd name="connsiteX232" fmla="*/ 3774403 w 4004672"/>
                <a:gd name="connsiteY232" fmla="*/ 982291 h 2020169"/>
                <a:gd name="connsiteX233" fmla="*/ 3767729 w 4004672"/>
                <a:gd name="connsiteY233" fmla="*/ 955593 h 2020169"/>
                <a:gd name="connsiteX234" fmla="*/ 3794427 w 4004672"/>
                <a:gd name="connsiteY234" fmla="*/ 922221 h 2020169"/>
                <a:gd name="connsiteX235" fmla="*/ 3804438 w 4004672"/>
                <a:gd name="connsiteY235" fmla="*/ 965605 h 2020169"/>
                <a:gd name="connsiteX236" fmla="*/ 3827799 w 4004672"/>
                <a:gd name="connsiteY236" fmla="*/ 982291 h 2020169"/>
                <a:gd name="connsiteX237" fmla="*/ 3874520 w 4004672"/>
                <a:gd name="connsiteY237" fmla="*/ 1002315 h 2020169"/>
                <a:gd name="connsiteX238" fmla="*/ 3894544 w 4004672"/>
                <a:gd name="connsiteY238" fmla="*/ 1029012 h 2020169"/>
                <a:gd name="connsiteX239" fmla="*/ 3941265 w 4004672"/>
                <a:gd name="connsiteY239" fmla="*/ 1052373 h 2020169"/>
                <a:gd name="connsiteX240" fmla="*/ 3947939 w 4004672"/>
                <a:gd name="connsiteY240" fmla="*/ 1039024 h 2020169"/>
                <a:gd name="connsiteX241" fmla="*/ 3957951 w 4004672"/>
                <a:gd name="connsiteY241" fmla="*/ 975617 h 2020169"/>
                <a:gd name="connsiteX242" fmla="*/ 4004672 w 4004672"/>
                <a:gd name="connsiteY242" fmla="*/ 968942 h 2020169"/>
                <a:gd name="connsiteX243" fmla="*/ 1885882 w 4004672"/>
                <a:gd name="connsiteY243" fmla="*/ 1014710 h 2020169"/>
                <a:gd name="connsiteX244" fmla="*/ 3967963 w 4004672"/>
                <a:gd name="connsiteY244" fmla="*/ 898861 h 2020169"/>
                <a:gd name="connsiteX245" fmla="*/ 3921241 w 4004672"/>
                <a:gd name="connsiteY245" fmla="*/ 882174 h 2020169"/>
                <a:gd name="connsiteX246" fmla="*/ 3907892 w 4004672"/>
                <a:gd name="connsiteY246" fmla="*/ 885512 h 2020169"/>
                <a:gd name="connsiteX247" fmla="*/ 3907892 w 4004672"/>
                <a:gd name="connsiteY247" fmla="*/ 918884 h 2020169"/>
                <a:gd name="connsiteX248" fmla="*/ 3887869 w 4004672"/>
                <a:gd name="connsiteY248" fmla="*/ 912209 h 2020169"/>
                <a:gd name="connsiteX249" fmla="*/ 3874520 w 4004672"/>
                <a:gd name="connsiteY249" fmla="*/ 858814 h 2020169"/>
                <a:gd name="connsiteX250" fmla="*/ 3817787 w 4004672"/>
                <a:gd name="connsiteY250" fmla="*/ 795407 h 2020169"/>
                <a:gd name="connsiteX251" fmla="*/ 3717671 w 4004672"/>
                <a:gd name="connsiteY251" fmla="*/ 718650 h 2020169"/>
                <a:gd name="connsiteX252" fmla="*/ 3664275 w 4004672"/>
                <a:gd name="connsiteY252" fmla="*/ 698627 h 2020169"/>
                <a:gd name="connsiteX253" fmla="*/ 3584181 w 4004672"/>
                <a:gd name="connsiteY253" fmla="*/ 691953 h 2020169"/>
                <a:gd name="connsiteX254" fmla="*/ 3520774 w 4004672"/>
                <a:gd name="connsiteY254" fmla="*/ 675266 h 2020169"/>
                <a:gd name="connsiteX255" fmla="*/ 3530786 w 4004672"/>
                <a:gd name="connsiteY255" fmla="*/ 715313 h 2020169"/>
                <a:gd name="connsiteX256" fmla="*/ 3537460 w 4004672"/>
                <a:gd name="connsiteY256" fmla="*/ 742011 h 2020169"/>
                <a:gd name="connsiteX257" fmla="*/ 3507425 w 4004672"/>
                <a:gd name="connsiteY257" fmla="*/ 765371 h 2020169"/>
                <a:gd name="connsiteX258" fmla="*/ 3477390 w 4004672"/>
                <a:gd name="connsiteY258" fmla="*/ 738674 h 2020169"/>
                <a:gd name="connsiteX259" fmla="*/ 3477390 w 4004672"/>
                <a:gd name="connsiteY259" fmla="*/ 718650 h 2020169"/>
                <a:gd name="connsiteX260" fmla="*/ 3504088 w 4004672"/>
                <a:gd name="connsiteY260" fmla="*/ 698627 h 2020169"/>
                <a:gd name="connsiteX261" fmla="*/ 3450692 w 4004672"/>
                <a:gd name="connsiteY261" fmla="*/ 711976 h 2020169"/>
                <a:gd name="connsiteX262" fmla="*/ 3357250 w 4004672"/>
                <a:gd name="connsiteY262" fmla="*/ 711976 h 2020169"/>
                <a:gd name="connsiteX263" fmla="*/ 3297180 w 4004672"/>
                <a:gd name="connsiteY263" fmla="*/ 718650 h 2020169"/>
                <a:gd name="connsiteX264" fmla="*/ 3267145 w 4004672"/>
                <a:gd name="connsiteY264" fmla="*/ 695290 h 2020169"/>
                <a:gd name="connsiteX265" fmla="*/ 3203738 w 4004672"/>
                <a:gd name="connsiteY265" fmla="*/ 601847 h 2020169"/>
                <a:gd name="connsiteX266" fmla="*/ 3076923 w 4004672"/>
                <a:gd name="connsiteY266" fmla="*/ 608522 h 2020169"/>
                <a:gd name="connsiteX267" fmla="*/ 3000167 w 4004672"/>
                <a:gd name="connsiteY267" fmla="*/ 538440 h 2020169"/>
                <a:gd name="connsiteX268" fmla="*/ 3013516 w 4004672"/>
                <a:gd name="connsiteY268" fmla="*/ 531766 h 2020169"/>
                <a:gd name="connsiteX269" fmla="*/ 3000167 w 4004672"/>
                <a:gd name="connsiteY269" fmla="*/ 511742 h 2020169"/>
                <a:gd name="connsiteX270" fmla="*/ 2970132 w 4004672"/>
                <a:gd name="connsiteY270" fmla="*/ 508405 h 2020169"/>
                <a:gd name="connsiteX271" fmla="*/ 2920073 w 4004672"/>
                <a:gd name="connsiteY271" fmla="*/ 555126 h 2020169"/>
                <a:gd name="connsiteX272" fmla="*/ 2916736 w 4004672"/>
                <a:gd name="connsiteY272" fmla="*/ 505068 h 2020169"/>
                <a:gd name="connsiteX273" fmla="*/ 2936760 w 4004672"/>
                <a:gd name="connsiteY273" fmla="*/ 501731 h 2020169"/>
                <a:gd name="connsiteX274" fmla="*/ 2866678 w 4004672"/>
                <a:gd name="connsiteY274" fmla="*/ 471696 h 2020169"/>
                <a:gd name="connsiteX275" fmla="*/ 2813282 w 4004672"/>
                <a:gd name="connsiteY275" fmla="*/ 468358 h 2020169"/>
                <a:gd name="connsiteX276" fmla="*/ 2793259 w 4004672"/>
                <a:gd name="connsiteY276" fmla="*/ 491719 h 2020169"/>
                <a:gd name="connsiteX277" fmla="*/ 2743200 w 4004672"/>
                <a:gd name="connsiteY277" fmla="*/ 501731 h 2020169"/>
                <a:gd name="connsiteX278" fmla="*/ 2786584 w 4004672"/>
                <a:gd name="connsiteY278" fmla="*/ 511742 h 2020169"/>
                <a:gd name="connsiteX279" fmla="*/ 2763224 w 4004672"/>
                <a:gd name="connsiteY279" fmla="*/ 531766 h 2020169"/>
                <a:gd name="connsiteX280" fmla="*/ 2769898 w 4004672"/>
                <a:gd name="connsiteY280" fmla="*/ 581824 h 2020169"/>
                <a:gd name="connsiteX281" fmla="*/ 2666444 w 4004672"/>
                <a:gd name="connsiteY281" fmla="*/ 568475 h 2020169"/>
                <a:gd name="connsiteX282" fmla="*/ 1841245 w 4004672"/>
                <a:gd name="connsiteY282" fmla="*/ 827211 h 2020169"/>
                <a:gd name="connsiteX283" fmla="*/ 1815409 w 4004672"/>
                <a:gd name="connsiteY283" fmla="*/ 809776 h 2020169"/>
                <a:gd name="connsiteX284" fmla="*/ 1808417 w 4004672"/>
                <a:gd name="connsiteY284" fmla="*/ 772613 h 2020169"/>
                <a:gd name="connsiteX285" fmla="*/ 1795500 w 4004672"/>
                <a:gd name="connsiteY285" fmla="*/ 694654 h 2020169"/>
                <a:gd name="connsiteX286" fmla="*/ 2469548 w 4004672"/>
                <a:gd name="connsiteY286" fmla="*/ 505068 h 2020169"/>
                <a:gd name="connsiteX287" fmla="*/ 2446187 w 4004672"/>
                <a:gd name="connsiteY287" fmla="*/ 521754 h 2020169"/>
                <a:gd name="connsiteX288" fmla="*/ 2442850 w 4004672"/>
                <a:gd name="connsiteY288" fmla="*/ 488382 h 2020169"/>
                <a:gd name="connsiteX289" fmla="*/ 2449525 w 4004672"/>
                <a:gd name="connsiteY289" fmla="*/ 418300 h 2020169"/>
                <a:gd name="connsiteX290" fmla="*/ 2386117 w 4004672"/>
                <a:gd name="connsiteY290" fmla="*/ 391602 h 2020169"/>
                <a:gd name="connsiteX291" fmla="*/ 2369431 w 4004672"/>
                <a:gd name="connsiteY291" fmla="*/ 431649 h 2020169"/>
                <a:gd name="connsiteX292" fmla="*/ 2379443 w 4004672"/>
                <a:gd name="connsiteY292" fmla="*/ 455009 h 2020169"/>
                <a:gd name="connsiteX293" fmla="*/ 2376106 w 4004672"/>
                <a:gd name="connsiteY293" fmla="*/ 475033 h 2020169"/>
                <a:gd name="connsiteX294" fmla="*/ 2352745 w 4004672"/>
                <a:gd name="connsiteY294" fmla="*/ 451672 h 2020169"/>
                <a:gd name="connsiteX295" fmla="*/ 2316036 w 4004672"/>
                <a:gd name="connsiteY295" fmla="*/ 458347 h 2020169"/>
                <a:gd name="connsiteX296" fmla="*/ 2272652 w 4004672"/>
                <a:gd name="connsiteY296" fmla="*/ 444998 h 2020169"/>
                <a:gd name="connsiteX297" fmla="*/ 2245954 w 4004672"/>
                <a:gd name="connsiteY297" fmla="*/ 404951 h 2020169"/>
                <a:gd name="connsiteX298" fmla="*/ 2209244 w 4004672"/>
                <a:gd name="connsiteY298" fmla="*/ 401614 h 2020169"/>
                <a:gd name="connsiteX299" fmla="*/ 2159186 w 4004672"/>
                <a:gd name="connsiteY299" fmla="*/ 391602 h 2020169"/>
                <a:gd name="connsiteX300" fmla="*/ 2132488 w 4004672"/>
                <a:gd name="connsiteY300" fmla="*/ 408288 h 2020169"/>
                <a:gd name="connsiteX301" fmla="*/ 2115802 w 4004672"/>
                <a:gd name="connsiteY301" fmla="*/ 421637 h 2020169"/>
                <a:gd name="connsiteX302" fmla="*/ 2115802 w 4004672"/>
                <a:gd name="connsiteY302" fmla="*/ 391602 h 2020169"/>
                <a:gd name="connsiteX303" fmla="*/ 2082430 w 4004672"/>
                <a:gd name="connsiteY303" fmla="*/ 388265 h 2020169"/>
                <a:gd name="connsiteX304" fmla="*/ 2045720 w 4004672"/>
                <a:gd name="connsiteY304" fmla="*/ 361567 h 2020169"/>
                <a:gd name="connsiteX305" fmla="*/ 2025697 w 4004672"/>
                <a:gd name="connsiteY305" fmla="*/ 391602 h 2020169"/>
                <a:gd name="connsiteX306" fmla="*/ 2055732 w 4004672"/>
                <a:gd name="connsiteY306" fmla="*/ 388265 h 2020169"/>
                <a:gd name="connsiteX307" fmla="*/ 2045720 w 4004672"/>
                <a:gd name="connsiteY307" fmla="*/ 414963 h 2020169"/>
                <a:gd name="connsiteX308" fmla="*/ 1988987 w 4004672"/>
                <a:gd name="connsiteY308" fmla="*/ 434986 h 2020169"/>
                <a:gd name="connsiteX309" fmla="*/ 1935592 w 4004672"/>
                <a:gd name="connsiteY309" fmla="*/ 444998 h 2020169"/>
                <a:gd name="connsiteX310" fmla="*/ 1995662 w 4004672"/>
                <a:gd name="connsiteY310" fmla="*/ 388265 h 2020169"/>
                <a:gd name="connsiteX311" fmla="*/ 2055732 w 4004672"/>
                <a:gd name="connsiteY311" fmla="*/ 318183 h 2020169"/>
                <a:gd name="connsiteX312" fmla="*/ 2055732 w 4004672"/>
                <a:gd name="connsiteY312" fmla="*/ 318183 h 2020169"/>
                <a:gd name="connsiteX313" fmla="*/ 2129860 w 4004672"/>
                <a:gd name="connsiteY313" fmla="*/ 248603 h 2020169"/>
                <a:gd name="connsiteX314" fmla="*/ 2127003 w 4004672"/>
                <a:gd name="connsiteY314" fmla="*/ 174309 h 2020169"/>
                <a:gd name="connsiteX315" fmla="*/ 2092713 w 4004672"/>
                <a:gd name="connsiteY315" fmla="*/ 105729 h 2020169"/>
                <a:gd name="connsiteX316" fmla="*/ 2018418 w 4004672"/>
                <a:gd name="connsiteY316" fmla="*/ 105729 h 2020169"/>
                <a:gd name="connsiteX317" fmla="*/ 1952696 w 4004672"/>
                <a:gd name="connsiteY317" fmla="*/ 137160 h 2020169"/>
                <a:gd name="connsiteX318" fmla="*/ 1961267 w 4004672"/>
                <a:gd name="connsiteY318" fmla="*/ 82869 h 2020169"/>
                <a:gd name="connsiteX319" fmla="*/ 1955552 w 4004672"/>
                <a:gd name="connsiteY319" fmla="*/ 65725 h 2020169"/>
                <a:gd name="connsiteX320" fmla="*/ 1895546 w 4004672"/>
                <a:gd name="connsiteY320" fmla="*/ 60008 h 2020169"/>
                <a:gd name="connsiteX321" fmla="*/ 1926978 w 4004672"/>
                <a:gd name="connsiteY321" fmla="*/ 31434 h 2020169"/>
                <a:gd name="connsiteX322" fmla="*/ 1909833 w 4004672"/>
                <a:gd name="connsiteY322" fmla="*/ 0 h 2020169"/>
                <a:gd name="connsiteX323" fmla="*/ 1877440 w 4004672"/>
                <a:gd name="connsiteY323" fmla="*/ 3067 h 2020169"/>
                <a:gd name="connsiteX324" fmla="*/ 1835474 w 4004672"/>
                <a:gd name="connsiteY324" fmla="*/ 41195 h 2020169"/>
                <a:gd name="connsiteX325" fmla="*/ 1818788 w 4004672"/>
                <a:gd name="connsiteY325" fmla="*/ 81242 h 2020169"/>
                <a:gd name="connsiteX326" fmla="*/ 1838813 w 4004672"/>
                <a:gd name="connsiteY326" fmla="*/ 134636 h 2020169"/>
                <a:gd name="connsiteX327" fmla="*/ 1782079 w 4004672"/>
                <a:gd name="connsiteY327" fmla="*/ 121287 h 2020169"/>
                <a:gd name="connsiteX328" fmla="*/ 1768731 w 4004672"/>
                <a:gd name="connsiteY328" fmla="*/ 168009 h 2020169"/>
                <a:gd name="connsiteX329" fmla="*/ 1705322 w 4004672"/>
                <a:gd name="connsiteY329" fmla="*/ 191369 h 2020169"/>
                <a:gd name="connsiteX330" fmla="*/ 1685300 w 4004672"/>
                <a:gd name="connsiteY330" fmla="*/ 164671 h 2020169"/>
                <a:gd name="connsiteX331" fmla="*/ 1615218 w 4004672"/>
                <a:gd name="connsiteY331" fmla="*/ 168009 h 2020169"/>
                <a:gd name="connsiteX332" fmla="*/ 1638579 w 4004672"/>
                <a:gd name="connsiteY332" fmla="*/ 198044 h 2020169"/>
                <a:gd name="connsiteX333" fmla="*/ 1528449 w 4004672"/>
                <a:gd name="connsiteY333" fmla="*/ 224740 h 2020169"/>
                <a:gd name="connsiteX334" fmla="*/ 1465043 w 4004672"/>
                <a:gd name="connsiteY334" fmla="*/ 308171 h 2020169"/>
                <a:gd name="connsiteX335" fmla="*/ 1448357 w 4004672"/>
                <a:gd name="connsiteY335" fmla="*/ 334869 h 2020169"/>
                <a:gd name="connsiteX336" fmla="*/ 1481729 w 4004672"/>
                <a:gd name="connsiteY336" fmla="*/ 368242 h 2020169"/>
                <a:gd name="connsiteX337" fmla="*/ 1481729 w 4004672"/>
                <a:gd name="connsiteY337" fmla="*/ 398277 h 2020169"/>
                <a:gd name="connsiteX338" fmla="*/ 1458368 w 4004672"/>
                <a:gd name="connsiteY338" fmla="*/ 401614 h 2020169"/>
                <a:gd name="connsiteX339" fmla="*/ 1458368 w 4004672"/>
                <a:gd name="connsiteY339" fmla="*/ 381590 h 2020169"/>
                <a:gd name="connsiteX340" fmla="*/ 1418322 w 4004672"/>
                <a:gd name="connsiteY340" fmla="*/ 391602 h 2020169"/>
                <a:gd name="connsiteX341" fmla="*/ 1368263 w 4004672"/>
                <a:gd name="connsiteY341" fmla="*/ 398277 h 2020169"/>
                <a:gd name="connsiteX342" fmla="*/ 1321542 w 4004672"/>
                <a:gd name="connsiteY342" fmla="*/ 404951 h 2020169"/>
                <a:gd name="connsiteX343" fmla="*/ 1318205 w 4004672"/>
                <a:gd name="connsiteY343" fmla="*/ 491719 h 2020169"/>
                <a:gd name="connsiteX344" fmla="*/ 1358252 w 4004672"/>
                <a:gd name="connsiteY344" fmla="*/ 515080 h 2020169"/>
                <a:gd name="connsiteX345" fmla="*/ 1374938 w 4004672"/>
                <a:gd name="connsiteY345" fmla="*/ 545115 h 2020169"/>
                <a:gd name="connsiteX346" fmla="*/ 1384949 w 4004672"/>
                <a:gd name="connsiteY346" fmla="*/ 568475 h 2020169"/>
                <a:gd name="connsiteX347" fmla="*/ 1394961 w 4004672"/>
                <a:gd name="connsiteY347" fmla="*/ 618534 h 2020169"/>
                <a:gd name="connsiteX348" fmla="*/ 1384949 w 4004672"/>
                <a:gd name="connsiteY348" fmla="*/ 648569 h 2020169"/>
                <a:gd name="connsiteX349" fmla="*/ 1358252 w 4004672"/>
                <a:gd name="connsiteY349" fmla="*/ 615196 h 2020169"/>
                <a:gd name="connsiteX350" fmla="*/ 1361589 w 4004672"/>
                <a:gd name="connsiteY350" fmla="*/ 585161 h 2020169"/>
                <a:gd name="connsiteX351" fmla="*/ 1351577 w 4004672"/>
                <a:gd name="connsiteY351" fmla="*/ 545115 h 2020169"/>
                <a:gd name="connsiteX352" fmla="*/ 1328217 w 4004672"/>
                <a:gd name="connsiteY352" fmla="*/ 551789 h 2020169"/>
                <a:gd name="connsiteX353" fmla="*/ 1281495 w 4004672"/>
                <a:gd name="connsiteY353" fmla="*/ 515080 h 2020169"/>
                <a:gd name="connsiteX354" fmla="*/ 1241449 w 4004672"/>
                <a:gd name="connsiteY354" fmla="*/ 511742 h 2020169"/>
                <a:gd name="connsiteX355" fmla="*/ 1241449 w 4004672"/>
                <a:gd name="connsiteY355" fmla="*/ 558463 h 2020169"/>
                <a:gd name="connsiteX356" fmla="*/ 1201402 w 4004672"/>
                <a:gd name="connsiteY356" fmla="*/ 538440 h 2020169"/>
                <a:gd name="connsiteX357" fmla="*/ 1228100 w 4004672"/>
                <a:gd name="connsiteY357" fmla="*/ 588498 h 2020169"/>
                <a:gd name="connsiteX358" fmla="*/ 1258135 w 4004672"/>
                <a:gd name="connsiteY358" fmla="*/ 598510 h 2020169"/>
                <a:gd name="connsiteX359" fmla="*/ 1258135 w 4004672"/>
                <a:gd name="connsiteY359" fmla="*/ 618534 h 2020169"/>
                <a:gd name="connsiteX360" fmla="*/ 1198065 w 4004672"/>
                <a:gd name="connsiteY360" fmla="*/ 595173 h 2020169"/>
                <a:gd name="connsiteX361" fmla="*/ 1181379 w 4004672"/>
                <a:gd name="connsiteY361" fmla="*/ 595173 h 2020169"/>
                <a:gd name="connsiteX362" fmla="*/ 1178041 w 4004672"/>
                <a:gd name="connsiteY362" fmla="*/ 551789 h 2020169"/>
                <a:gd name="connsiteX363" fmla="*/ 1171367 w 4004672"/>
                <a:gd name="connsiteY363" fmla="*/ 465021 h 2020169"/>
                <a:gd name="connsiteX364" fmla="*/ 1161355 w 4004672"/>
                <a:gd name="connsiteY364" fmla="*/ 535103 h 2020169"/>
                <a:gd name="connsiteX365" fmla="*/ 1137995 w 4004672"/>
                <a:gd name="connsiteY365" fmla="*/ 565138 h 2020169"/>
                <a:gd name="connsiteX366" fmla="*/ 1158018 w 4004672"/>
                <a:gd name="connsiteY366" fmla="*/ 611859 h 2020169"/>
                <a:gd name="connsiteX367" fmla="*/ 1158018 w 4004672"/>
                <a:gd name="connsiteY367" fmla="*/ 645231 h 2020169"/>
                <a:gd name="connsiteX368" fmla="*/ 1141332 w 4004672"/>
                <a:gd name="connsiteY368" fmla="*/ 695290 h 2020169"/>
                <a:gd name="connsiteX369" fmla="*/ 1154681 w 4004672"/>
                <a:gd name="connsiteY369" fmla="*/ 728662 h 2020169"/>
                <a:gd name="connsiteX370" fmla="*/ 1184716 w 4004672"/>
                <a:gd name="connsiteY370" fmla="*/ 735336 h 2020169"/>
                <a:gd name="connsiteX371" fmla="*/ 1221425 w 4004672"/>
                <a:gd name="connsiteY371" fmla="*/ 742011 h 2020169"/>
                <a:gd name="connsiteX372" fmla="*/ 1241449 w 4004672"/>
                <a:gd name="connsiteY372" fmla="*/ 765371 h 2020169"/>
                <a:gd name="connsiteX373" fmla="*/ 1258135 w 4004672"/>
                <a:gd name="connsiteY373" fmla="*/ 808755 h 2020169"/>
                <a:gd name="connsiteX374" fmla="*/ 1258135 w 4004672"/>
                <a:gd name="connsiteY374" fmla="*/ 808755 h 2020169"/>
                <a:gd name="connsiteX375" fmla="*/ 1254798 w 4004672"/>
                <a:gd name="connsiteY375" fmla="*/ 842128 h 2020169"/>
                <a:gd name="connsiteX376" fmla="*/ 1274821 w 4004672"/>
                <a:gd name="connsiteY376" fmla="*/ 862151 h 2020169"/>
                <a:gd name="connsiteX377" fmla="*/ 1244786 w 4004672"/>
                <a:gd name="connsiteY377" fmla="*/ 868826 h 2020169"/>
                <a:gd name="connsiteX378" fmla="*/ 1224763 w 4004672"/>
                <a:gd name="connsiteY378" fmla="*/ 828779 h 2020169"/>
                <a:gd name="connsiteX379" fmla="*/ 1224763 w 4004672"/>
                <a:gd name="connsiteY379" fmla="*/ 788732 h 2020169"/>
                <a:gd name="connsiteX380" fmla="*/ 1194727 w 4004672"/>
                <a:gd name="connsiteY380" fmla="*/ 752023 h 2020169"/>
                <a:gd name="connsiteX381" fmla="*/ 1164692 w 4004672"/>
                <a:gd name="connsiteY381" fmla="*/ 795407 h 2020169"/>
                <a:gd name="connsiteX382" fmla="*/ 1178041 w 4004672"/>
                <a:gd name="connsiteY382" fmla="*/ 838790 h 2020169"/>
                <a:gd name="connsiteX383" fmla="*/ 1137995 w 4004672"/>
                <a:gd name="connsiteY383" fmla="*/ 895523 h 2020169"/>
                <a:gd name="connsiteX384" fmla="*/ 1097948 w 4004672"/>
                <a:gd name="connsiteY384" fmla="*/ 952256 h 2020169"/>
                <a:gd name="connsiteX385" fmla="*/ 1007843 w 4004672"/>
                <a:gd name="connsiteY385" fmla="*/ 915547 h 2020169"/>
                <a:gd name="connsiteX386" fmla="*/ 1074587 w 4004672"/>
                <a:gd name="connsiteY386" fmla="*/ 912209 h 2020169"/>
                <a:gd name="connsiteX387" fmla="*/ 1107960 w 4004672"/>
                <a:gd name="connsiteY387" fmla="*/ 848802 h 2020169"/>
                <a:gd name="connsiteX388" fmla="*/ 1121309 w 4004672"/>
                <a:gd name="connsiteY388" fmla="*/ 805418 h 2020169"/>
                <a:gd name="connsiteX389" fmla="*/ 1127983 w 4004672"/>
                <a:gd name="connsiteY389" fmla="*/ 772046 h 2020169"/>
                <a:gd name="connsiteX390" fmla="*/ 1117971 w 4004672"/>
                <a:gd name="connsiteY390" fmla="*/ 755360 h 2020169"/>
                <a:gd name="connsiteX391" fmla="*/ 1114634 w 4004672"/>
                <a:gd name="connsiteY391" fmla="*/ 705301 h 2020169"/>
                <a:gd name="connsiteX392" fmla="*/ 1104622 w 4004672"/>
                <a:gd name="connsiteY392" fmla="*/ 625208 h 2020169"/>
                <a:gd name="connsiteX393" fmla="*/ 1101285 w 4004672"/>
                <a:gd name="connsiteY393" fmla="*/ 565138 h 2020169"/>
                <a:gd name="connsiteX394" fmla="*/ 1124646 w 4004672"/>
                <a:gd name="connsiteY394" fmla="*/ 471696 h 2020169"/>
                <a:gd name="connsiteX395" fmla="*/ 1031203 w 4004672"/>
                <a:gd name="connsiteY395" fmla="*/ 461684 h 2020169"/>
                <a:gd name="connsiteX396" fmla="*/ 1014517 w 4004672"/>
                <a:gd name="connsiteY396" fmla="*/ 518417 h 2020169"/>
                <a:gd name="connsiteX397" fmla="*/ 1024529 w 4004672"/>
                <a:gd name="connsiteY397" fmla="*/ 565138 h 2020169"/>
                <a:gd name="connsiteX398" fmla="*/ 981145 w 4004672"/>
                <a:gd name="connsiteY398" fmla="*/ 618534 h 2020169"/>
                <a:gd name="connsiteX399" fmla="*/ 991157 w 4004672"/>
                <a:gd name="connsiteY399" fmla="*/ 655243 h 2020169"/>
                <a:gd name="connsiteX400" fmla="*/ 981145 w 4004672"/>
                <a:gd name="connsiteY400" fmla="*/ 701964 h 2020169"/>
                <a:gd name="connsiteX401" fmla="*/ 1001168 w 4004672"/>
                <a:gd name="connsiteY401" fmla="*/ 725325 h 2020169"/>
                <a:gd name="connsiteX402" fmla="*/ 1017854 w 4004672"/>
                <a:gd name="connsiteY402" fmla="*/ 772046 h 2020169"/>
                <a:gd name="connsiteX403" fmla="*/ 1047890 w 4004672"/>
                <a:gd name="connsiteY403" fmla="*/ 758697 h 2020169"/>
                <a:gd name="connsiteX404" fmla="*/ 1014517 w 4004672"/>
                <a:gd name="connsiteY404" fmla="*/ 812093 h 2020169"/>
                <a:gd name="connsiteX405" fmla="*/ 957784 w 4004672"/>
                <a:gd name="connsiteY405" fmla="*/ 758697 h 2020169"/>
                <a:gd name="connsiteX406" fmla="*/ 884365 w 4004672"/>
                <a:gd name="connsiteY406" fmla="*/ 721988 h 2020169"/>
                <a:gd name="connsiteX407" fmla="*/ 824295 w 4004672"/>
                <a:gd name="connsiteY407" fmla="*/ 698627 h 2020169"/>
                <a:gd name="connsiteX408" fmla="*/ 810946 w 4004672"/>
                <a:gd name="connsiteY408" fmla="*/ 735336 h 2020169"/>
                <a:gd name="connsiteX409" fmla="*/ 827633 w 4004672"/>
                <a:gd name="connsiteY409" fmla="*/ 772046 h 2020169"/>
                <a:gd name="connsiteX410" fmla="*/ 814284 w 4004672"/>
                <a:gd name="connsiteY410" fmla="*/ 795407 h 2020169"/>
                <a:gd name="connsiteX411" fmla="*/ 800935 w 4004672"/>
                <a:gd name="connsiteY411" fmla="*/ 812093 h 2020169"/>
                <a:gd name="connsiteX412" fmla="*/ 770900 w 4004672"/>
                <a:gd name="connsiteY412" fmla="*/ 755360 h 2020169"/>
                <a:gd name="connsiteX413" fmla="*/ 744202 w 4004672"/>
                <a:gd name="connsiteY413" fmla="*/ 792069 h 2020169"/>
                <a:gd name="connsiteX414" fmla="*/ 707492 w 4004672"/>
                <a:gd name="connsiteY414" fmla="*/ 785395 h 2020169"/>
                <a:gd name="connsiteX415" fmla="*/ 654097 w 4004672"/>
                <a:gd name="connsiteY415" fmla="*/ 822104 h 2020169"/>
                <a:gd name="connsiteX416" fmla="*/ 644085 w 4004672"/>
                <a:gd name="connsiteY416" fmla="*/ 798744 h 2020169"/>
                <a:gd name="connsiteX417" fmla="*/ 654097 w 4004672"/>
                <a:gd name="connsiteY417" fmla="*/ 762034 h 2020169"/>
                <a:gd name="connsiteX418" fmla="*/ 614050 w 4004672"/>
                <a:gd name="connsiteY418" fmla="*/ 798744 h 2020169"/>
                <a:gd name="connsiteX419" fmla="*/ 594027 w 4004672"/>
                <a:gd name="connsiteY419" fmla="*/ 798744 h 2020169"/>
                <a:gd name="connsiteX420" fmla="*/ 533957 w 4004672"/>
                <a:gd name="connsiteY420" fmla="*/ 832116 h 2020169"/>
                <a:gd name="connsiteX421" fmla="*/ 510596 w 4004672"/>
                <a:gd name="connsiteY421" fmla="*/ 855477 h 2020169"/>
                <a:gd name="connsiteX422" fmla="*/ 500584 w 4004672"/>
                <a:gd name="connsiteY422" fmla="*/ 902198 h 2020169"/>
                <a:gd name="connsiteX423" fmla="*/ 450526 w 4004672"/>
                <a:gd name="connsiteY423" fmla="*/ 888849 h 2020169"/>
                <a:gd name="connsiteX424" fmla="*/ 433840 w 4004672"/>
                <a:gd name="connsiteY424" fmla="*/ 852139 h 2020169"/>
                <a:gd name="connsiteX425" fmla="*/ 467212 w 4004672"/>
                <a:gd name="connsiteY425" fmla="*/ 822104 h 2020169"/>
                <a:gd name="connsiteX426" fmla="*/ 453863 w 4004672"/>
                <a:gd name="connsiteY426" fmla="*/ 798744 h 2020169"/>
                <a:gd name="connsiteX427" fmla="*/ 390456 w 4004672"/>
                <a:gd name="connsiteY427" fmla="*/ 768709 h 2020169"/>
                <a:gd name="connsiteX428" fmla="*/ 417154 w 4004672"/>
                <a:gd name="connsiteY428" fmla="*/ 818767 h 2020169"/>
                <a:gd name="connsiteX429" fmla="*/ 407142 w 4004672"/>
                <a:gd name="connsiteY429" fmla="*/ 862151 h 2020169"/>
                <a:gd name="connsiteX430" fmla="*/ 413817 w 4004672"/>
                <a:gd name="connsiteY430" fmla="*/ 898861 h 2020169"/>
                <a:gd name="connsiteX431" fmla="*/ 427165 w 4004672"/>
                <a:gd name="connsiteY431" fmla="*/ 922221 h 2020169"/>
                <a:gd name="connsiteX432" fmla="*/ 413817 w 4004672"/>
                <a:gd name="connsiteY432" fmla="*/ 952256 h 2020169"/>
                <a:gd name="connsiteX433" fmla="*/ 390456 w 4004672"/>
                <a:gd name="connsiteY433" fmla="*/ 928896 h 2020169"/>
                <a:gd name="connsiteX434" fmla="*/ 360421 w 4004672"/>
                <a:gd name="connsiteY434" fmla="*/ 925558 h 2020169"/>
                <a:gd name="connsiteX435" fmla="*/ 333723 w 4004672"/>
                <a:gd name="connsiteY435" fmla="*/ 965605 h 2020169"/>
                <a:gd name="connsiteX436" fmla="*/ 307025 w 4004672"/>
                <a:gd name="connsiteY436" fmla="*/ 985628 h 2020169"/>
                <a:gd name="connsiteX437" fmla="*/ 320374 w 4004672"/>
                <a:gd name="connsiteY437" fmla="*/ 1012326 h 2020169"/>
                <a:gd name="connsiteX438" fmla="*/ 303688 w 4004672"/>
                <a:gd name="connsiteY438" fmla="*/ 1035687 h 2020169"/>
                <a:gd name="connsiteX439" fmla="*/ 233606 w 4004672"/>
                <a:gd name="connsiteY439" fmla="*/ 998977 h 2020169"/>
                <a:gd name="connsiteX440" fmla="*/ 243618 w 4004672"/>
                <a:gd name="connsiteY440" fmla="*/ 1049036 h 2020169"/>
                <a:gd name="connsiteX441" fmla="*/ 263641 w 4004672"/>
                <a:gd name="connsiteY441" fmla="*/ 1069059 h 2020169"/>
                <a:gd name="connsiteX442" fmla="*/ 250292 w 4004672"/>
                <a:gd name="connsiteY442" fmla="*/ 1082408 h 2020169"/>
                <a:gd name="connsiteX443" fmla="*/ 193560 w 4004672"/>
                <a:gd name="connsiteY443" fmla="*/ 1045698 h 2020169"/>
                <a:gd name="connsiteX444" fmla="*/ 170199 w 4004672"/>
                <a:gd name="connsiteY444" fmla="*/ 1005652 h 2020169"/>
                <a:gd name="connsiteX445" fmla="*/ 170199 w 4004672"/>
                <a:gd name="connsiteY445" fmla="*/ 958931 h 2020169"/>
                <a:gd name="connsiteX446" fmla="*/ 133490 w 4004672"/>
                <a:gd name="connsiteY446" fmla="*/ 882174 h 2020169"/>
                <a:gd name="connsiteX447" fmla="*/ 196897 w 4004672"/>
                <a:gd name="connsiteY447" fmla="*/ 912209 h 2020169"/>
                <a:gd name="connsiteX448" fmla="*/ 256967 w 4004672"/>
                <a:gd name="connsiteY448" fmla="*/ 942244 h 2020169"/>
                <a:gd name="connsiteX449" fmla="*/ 293676 w 4004672"/>
                <a:gd name="connsiteY449" fmla="*/ 945582 h 2020169"/>
                <a:gd name="connsiteX450" fmla="*/ 327049 w 4004672"/>
                <a:gd name="connsiteY450" fmla="*/ 915547 h 2020169"/>
                <a:gd name="connsiteX451" fmla="*/ 343735 w 4004672"/>
                <a:gd name="connsiteY451" fmla="*/ 878837 h 2020169"/>
                <a:gd name="connsiteX452" fmla="*/ 333723 w 4004672"/>
                <a:gd name="connsiteY452" fmla="*/ 828779 h 2020169"/>
                <a:gd name="connsiteX453" fmla="*/ 290339 w 4004672"/>
                <a:gd name="connsiteY453" fmla="*/ 808755 h 2020169"/>
                <a:gd name="connsiteX454" fmla="*/ 236944 w 4004672"/>
                <a:gd name="connsiteY454" fmla="*/ 762034 h 2020169"/>
                <a:gd name="connsiteX455" fmla="*/ 133490 w 4004672"/>
                <a:gd name="connsiteY455" fmla="*/ 705301 h 2020169"/>
                <a:gd name="connsiteX0" fmla="*/ 133490 w 4004672"/>
                <a:gd name="connsiteY0" fmla="*/ 705301 h 2020169"/>
                <a:gd name="connsiteX1" fmla="*/ 46722 w 4004672"/>
                <a:gd name="connsiteY1" fmla="*/ 735336 h 2020169"/>
                <a:gd name="connsiteX2" fmla="*/ 33373 w 4004672"/>
                <a:gd name="connsiteY2" fmla="*/ 765371 h 2020169"/>
                <a:gd name="connsiteX3" fmla="*/ 43384 w 4004672"/>
                <a:gd name="connsiteY3" fmla="*/ 795407 h 2020169"/>
                <a:gd name="connsiteX4" fmla="*/ 60071 w 4004672"/>
                <a:gd name="connsiteY4" fmla="*/ 822104 h 2020169"/>
                <a:gd name="connsiteX5" fmla="*/ 73419 w 4004672"/>
                <a:gd name="connsiteY5" fmla="*/ 852139 h 2020169"/>
                <a:gd name="connsiteX6" fmla="*/ 56733 w 4004672"/>
                <a:gd name="connsiteY6" fmla="*/ 875500 h 2020169"/>
                <a:gd name="connsiteX7" fmla="*/ 76757 w 4004672"/>
                <a:gd name="connsiteY7" fmla="*/ 955593 h 2020169"/>
                <a:gd name="connsiteX8" fmla="*/ 66745 w 4004672"/>
                <a:gd name="connsiteY8" fmla="*/ 972280 h 2020169"/>
                <a:gd name="connsiteX9" fmla="*/ 70082 w 4004672"/>
                <a:gd name="connsiteY9" fmla="*/ 998977 h 2020169"/>
                <a:gd name="connsiteX10" fmla="*/ 70082 w 4004672"/>
                <a:gd name="connsiteY10" fmla="*/ 1039024 h 2020169"/>
                <a:gd name="connsiteX11" fmla="*/ 80094 w 4004672"/>
                <a:gd name="connsiteY11" fmla="*/ 1059047 h 2020169"/>
                <a:gd name="connsiteX12" fmla="*/ 76757 w 4004672"/>
                <a:gd name="connsiteY12" fmla="*/ 1082408 h 2020169"/>
                <a:gd name="connsiteX13" fmla="*/ 106792 w 4004672"/>
                <a:gd name="connsiteY13" fmla="*/ 1115780 h 2020169"/>
                <a:gd name="connsiteX14" fmla="*/ 93729 w 4004672"/>
                <a:gd name="connsiteY14" fmla="*/ 1145815 h 2020169"/>
                <a:gd name="connsiteX15" fmla="*/ 13349 w 4004672"/>
                <a:gd name="connsiteY15" fmla="*/ 1235920 h 2020169"/>
                <a:gd name="connsiteX16" fmla="*/ 33373 w 4004672"/>
                <a:gd name="connsiteY16" fmla="*/ 1269293 h 2020169"/>
                <a:gd name="connsiteX17" fmla="*/ 33373 w 4004672"/>
                <a:gd name="connsiteY17" fmla="*/ 1269293 h 2020169"/>
                <a:gd name="connsiteX18" fmla="*/ 16687 w 4004672"/>
                <a:gd name="connsiteY18" fmla="*/ 1299328 h 2020169"/>
                <a:gd name="connsiteX19" fmla="*/ 3338 w 4004672"/>
                <a:gd name="connsiteY19" fmla="*/ 1329363 h 2020169"/>
                <a:gd name="connsiteX20" fmla="*/ 0 w 4004672"/>
                <a:gd name="connsiteY20" fmla="*/ 1389433 h 2020169"/>
                <a:gd name="connsiteX21" fmla="*/ 16687 w 4004672"/>
                <a:gd name="connsiteY21" fmla="*/ 1432817 h 2020169"/>
                <a:gd name="connsiteX22" fmla="*/ 20024 w 4004672"/>
                <a:gd name="connsiteY22" fmla="*/ 1466189 h 2020169"/>
                <a:gd name="connsiteX23" fmla="*/ 56733 w 4004672"/>
                <a:gd name="connsiteY23" fmla="*/ 1476201 h 2020169"/>
                <a:gd name="connsiteX24" fmla="*/ 116803 w 4004672"/>
                <a:gd name="connsiteY24" fmla="*/ 1562969 h 2020169"/>
                <a:gd name="connsiteX25" fmla="*/ 96780 w 4004672"/>
                <a:gd name="connsiteY25" fmla="*/ 1586329 h 2020169"/>
                <a:gd name="connsiteX26" fmla="*/ 93443 w 4004672"/>
                <a:gd name="connsiteY26" fmla="*/ 1616364 h 2020169"/>
                <a:gd name="connsiteX27" fmla="*/ 120141 w 4004672"/>
                <a:gd name="connsiteY27" fmla="*/ 1619701 h 2020169"/>
                <a:gd name="connsiteX28" fmla="*/ 160187 w 4004672"/>
                <a:gd name="connsiteY28" fmla="*/ 1633050 h 2020169"/>
                <a:gd name="connsiteX29" fmla="*/ 186885 w 4004672"/>
                <a:gd name="connsiteY29" fmla="*/ 1646399 h 2020169"/>
                <a:gd name="connsiteX30" fmla="*/ 213583 w 4004672"/>
                <a:gd name="connsiteY30" fmla="*/ 1676434 h 2020169"/>
                <a:gd name="connsiteX31" fmla="*/ 243618 w 4004672"/>
                <a:gd name="connsiteY31" fmla="*/ 1679771 h 2020169"/>
                <a:gd name="connsiteX32" fmla="*/ 287002 w 4004672"/>
                <a:gd name="connsiteY32" fmla="*/ 1709807 h 2020169"/>
                <a:gd name="connsiteX33" fmla="*/ 310363 w 4004672"/>
                <a:gd name="connsiteY33" fmla="*/ 1719818 h 2020169"/>
                <a:gd name="connsiteX34" fmla="*/ 310363 w 4004672"/>
                <a:gd name="connsiteY34" fmla="*/ 1756528 h 2020169"/>
                <a:gd name="connsiteX35" fmla="*/ 270316 w 4004672"/>
                <a:gd name="connsiteY35" fmla="*/ 1796574 h 2020169"/>
                <a:gd name="connsiteX36" fmla="*/ 280327 w 4004672"/>
                <a:gd name="connsiteY36" fmla="*/ 1819935 h 2020169"/>
                <a:gd name="connsiteX37" fmla="*/ 273653 w 4004672"/>
                <a:gd name="connsiteY37" fmla="*/ 1839958 h 2020169"/>
                <a:gd name="connsiteX38" fmla="*/ 266979 w 4004672"/>
                <a:gd name="connsiteY38" fmla="*/ 1856644 h 2020169"/>
                <a:gd name="connsiteX39" fmla="*/ 240281 w 4004672"/>
                <a:gd name="connsiteY39" fmla="*/ 1896691 h 2020169"/>
                <a:gd name="connsiteX40" fmla="*/ 307025 w 4004672"/>
                <a:gd name="connsiteY40" fmla="*/ 1933401 h 2020169"/>
                <a:gd name="connsiteX41" fmla="*/ 337060 w 4004672"/>
                <a:gd name="connsiteY41" fmla="*/ 1940075 h 2020169"/>
                <a:gd name="connsiteX42" fmla="*/ 360421 w 4004672"/>
                <a:gd name="connsiteY42" fmla="*/ 1946750 h 2020169"/>
                <a:gd name="connsiteX43" fmla="*/ 380444 w 4004672"/>
                <a:gd name="connsiteY43" fmla="*/ 1953424 h 2020169"/>
                <a:gd name="connsiteX44" fmla="*/ 407142 w 4004672"/>
                <a:gd name="connsiteY44" fmla="*/ 1973447 h 2020169"/>
                <a:gd name="connsiteX45" fmla="*/ 437177 w 4004672"/>
                <a:gd name="connsiteY45" fmla="*/ 1970110 h 2020169"/>
                <a:gd name="connsiteX46" fmla="*/ 507259 w 4004672"/>
                <a:gd name="connsiteY46" fmla="*/ 2020169 h 2020169"/>
                <a:gd name="connsiteX47" fmla="*/ 517271 w 4004672"/>
                <a:gd name="connsiteY47" fmla="*/ 2006820 h 2020169"/>
                <a:gd name="connsiteX48" fmla="*/ 507259 w 4004672"/>
                <a:gd name="connsiteY48" fmla="*/ 1966773 h 2020169"/>
                <a:gd name="connsiteX49" fmla="*/ 500584 w 4004672"/>
                <a:gd name="connsiteY49" fmla="*/ 1933401 h 2020169"/>
                <a:gd name="connsiteX50" fmla="*/ 483898 w 4004672"/>
                <a:gd name="connsiteY50" fmla="*/ 1890017 h 2020169"/>
                <a:gd name="connsiteX51" fmla="*/ 513933 w 4004672"/>
                <a:gd name="connsiteY51" fmla="*/ 1869993 h 2020169"/>
                <a:gd name="connsiteX52" fmla="*/ 547306 w 4004672"/>
                <a:gd name="connsiteY52" fmla="*/ 1846633 h 2020169"/>
                <a:gd name="connsiteX53" fmla="*/ 527282 w 4004672"/>
                <a:gd name="connsiteY53" fmla="*/ 1829947 h 2020169"/>
                <a:gd name="connsiteX54" fmla="*/ 517271 w 4004672"/>
                <a:gd name="connsiteY54" fmla="*/ 1796574 h 2020169"/>
                <a:gd name="connsiteX55" fmla="*/ 480561 w 4004672"/>
                <a:gd name="connsiteY55" fmla="*/ 1779888 h 2020169"/>
                <a:gd name="connsiteX56" fmla="*/ 470549 w 4004672"/>
                <a:gd name="connsiteY56" fmla="*/ 1759865 h 2020169"/>
                <a:gd name="connsiteX57" fmla="*/ 480561 w 4004672"/>
                <a:gd name="connsiteY57" fmla="*/ 1729830 h 2020169"/>
                <a:gd name="connsiteX58" fmla="*/ 490573 w 4004672"/>
                <a:gd name="connsiteY58" fmla="*/ 1689783 h 2020169"/>
                <a:gd name="connsiteX59" fmla="*/ 513933 w 4004672"/>
                <a:gd name="connsiteY59" fmla="*/ 1709807 h 2020169"/>
                <a:gd name="connsiteX60" fmla="*/ 520608 w 4004672"/>
                <a:gd name="connsiteY60" fmla="*/ 1693120 h 2020169"/>
                <a:gd name="connsiteX61" fmla="*/ 543968 w 4004672"/>
                <a:gd name="connsiteY61" fmla="*/ 1656411 h 2020169"/>
                <a:gd name="connsiteX62" fmla="*/ 574003 w 4004672"/>
                <a:gd name="connsiteY62" fmla="*/ 1639725 h 2020169"/>
                <a:gd name="connsiteX63" fmla="*/ 590690 w 4004672"/>
                <a:gd name="connsiteY63" fmla="*/ 1653074 h 2020169"/>
                <a:gd name="connsiteX64" fmla="*/ 610713 w 4004672"/>
                <a:gd name="connsiteY64" fmla="*/ 1626376 h 2020169"/>
                <a:gd name="connsiteX65" fmla="*/ 630736 w 4004672"/>
                <a:gd name="connsiteY65" fmla="*/ 1653074 h 2020169"/>
                <a:gd name="connsiteX66" fmla="*/ 657434 w 4004672"/>
                <a:gd name="connsiteY66" fmla="*/ 1676434 h 2020169"/>
                <a:gd name="connsiteX67" fmla="*/ 674120 w 4004672"/>
                <a:gd name="connsiteY67" fmla="*/ 1683109 h 2020169"/>
                <a:gd name="connsiteX68" fmla="*/ 697481 w 4004672"/>
                <a:gd name="connsiteY68" fmla="*/ 1683109 h 2020169"/>
                <a:gd name="connsiteX69" fmla="*/ 717504 w 4004672"/>
                <a:gd name="connsiteY69" fmla="*/ 1669760 h 2020169"/>
                <a:gd name="connsiteX70" fmla="*/ 744202 w 4004672"/>
                <a:gd name="connsiteY70" fmla="*/ 1669760 h 2020169"/>
                <a:gd name="connsiteX71" fmla="*/ 760888 w 4004672"/>
                <a:gd name="connsiteY71" fmla="*/ 1666423 h 2020169"/>
                <a:gd name="connsiteX72" fmla="*/ 790923 w 4004672"/>
                <a:gd name="connsiteY72" fmla="*/ 1699795 h 2020169"/>
                <a:gd name="connsiteX73" fmla="*/ 797598 w 4004672"/>
                <a:gd name="connsiteY73" fmla="*/ 1673097 h 2020169"/>
                <a:gd name="connsiteX74" fmla="*/ 817621 w 4004672"/>
                <a:gd name="connsiteY74" fmla="*/ 1689783 h 2020169"/>
                <a:gd name="connsiteX75" fmla="*/ 837644 w 4004672"/>
                <a:gd name="connsiteY75" fmla="*/ 1666423 h 2020169"/>
                <a:gd name="connsiteX76" fmla="*/ 827633 w 4004672"/>
                <a:gd name="connsiteY76" fmla="*/ 1646399 h 2020169"/>
                <a:gd name="connsiteX77" fmla="*/ 810946 w 4004672"/>
                <a:gd name="connsiteY77" fmla="*/ 1633050 h 2020169"/>
                <a:gd name="connsiteX78" fmla="*/ 810946 w 4004672"/>
                <a:gd name="connsiteY78" fmla="*/ 1606353 h 2020169"/>
                <a:gd name="connsiteX79" fmla="*/ 810946 w 4004672"/>
                <a:gd name="connsiteY79" fmla="*/ 1593004 h 2020169"/>
                <a:gd name="connsiteX80" fmla="*/ 830970 w 4004672"/>
                <a:gd name="connsiteY80" fmla="*/ 1589666 h 2020169"/>
                <a:gd name="connsiteX81" fmla="*/ 840981 w 4004672"/>
                <a:gd name="connsiteY81" fmla="*/ 1586329 h 2020169"/>
                <a:gd name="connsiteX82" fmla="*/ 820958 w 4004672"/>
                <a:gd name="connsiteY82" fmla="*/ 1549620 h 2020169"/>
                <a:gd name="connsiteX83" fmla="*/ 854330 w 4004672"/>
                <a:gd name="connsiteY83" fmla="*/ 1542945 h 2020169"/>
                <a:gd name="connsiteX84" fmla="*/ 891040 w 4004672"/>
                <a:gd name="connsiteY84" fmla="*/ 1549620 h 2020169"/>
                <a:gd name="connsiteX85" fmla="*/ 964459 w 4004672"/>
                <a:gd name="connsiteY85" fmla="*/ 1506236 h 2020169"/>
                <a:gd name="connsiteX86" fmla="*/ 1001168 w 4004672"/>
                <a:gd name="connsiteY86" fmla="*/ 1506236 h 2020169"/>
                <a:gd name="connsiteX87" fmla="*/ 1027866 w 4004672"/>
                <a:gd name="connsiteY87" fmla="*/ 1482875 h 2020169"/>
                <a:gd name="connsiteX88" fmla="*/ 1047890 w 4004672"/>
                <a:gd name="connsiteY88" fmla="*/ 1492887 h 2020169"/>
                <a:gd name="connsiteX89" fmla="*/ 1067913 w 4004672"/>
                <a:gd name="connsiteY89" fmla="*/ 1502898 h 2020169"/>
                <a:gd name="connsiteX90" fmla="*/ 1087936 w 4004672"/>
                <a:gd name="connsiteY90" fmla="*/ 1529596 h 2020169"/>
                <a:gd name="connsiteX91" fmla="*/ 1074587 w 4004672"/>
                <a:gd name="connsiteY91" fmla="*/ 1542945 h 2020169"/>
                <a:gd name="connsiteX92" fmla="*/ 1104622 w 4004672"/>
                <a:gd name="connsiteY92" fmla="*/ 1542945 h 2020169"/>
                <a:gd name="connsiteX93" fmla="*/ 1107960 w 4004672"/>
                <a:gd name="connsiteY93" fmla="*/ 1559631 h 2020169"/>
                <a:gd name="connsiteX94" fmla="*/ 1121309 w 4004672"/>
                <a:gd name="connsiteY94" fmla="*/ 1542945 h 2020169"/>
                <a:gd name="connsiteX95" fmla="*/ 1134657 w 4004672"/>
                <a:gd name="connsiteY95" fmla="*/ 1556294 h 2020169"/>
                <a:gd name="connsiteX96" fmla="*/ 1134657 w 4004672"/>
                <a:gd name="connsiteY96" fmla="*/ 1576317 h 2020169"/>
                <a:gd name="connsiteX97" fmla="*/ 1148006 w 4004672"/>
                <a:gd name="connsiteY97" fmla="*/ 1572980 h 2020169"/>
                <a:gd name="connsiteX98" fmla="*/ 1208076 w 4004672"/>
                <a:gd name="connsiteY98" fmla="*/ 1526259 h 2020169"/>
                <a:gd name="connsiteX99" fmla="*/ 1211414 w 4004672"/>
                <a:gd name="connsiteY99" fmla="*/ 1546282 h 2020169"/>
                <a:gd name="connsiteX100" fmla="*/ 1244786 w 4004672"/>
                <a:gd name="connsiteY100" fmla="*/ 1566306 h 2020169"/>
                <a:gd name="connsiteX101" fmla="*/ 1264809 w 4004672"/>
                <a:gd name="connsiteY101" fmla="*/ 1596341 h 2020169"/>
                <a:gd name="connsiteX102" fmla="*/ 1298181 w 4004672"/>
                <a:gd name="connsiteY102" fmla="*/ 1703132 h 2020169"/>
                <a:gd name="connsiteX103" fmla="*/ 1308193 w 4004672"/>
                <a:gd name="connsiteY103" fmla="*/ 1659748 h 2020169"/>
                <a:gd name="connsiteX104" fmla="*/ 1344903 w 4004672"/>
                <a:gd name="connsiteY104" fmla="*/ 1679771 h 2020169"/>
                <a:gd name="connsiteX105" fmla="*/ 1388287 w 4004672"/>
                <a:gd name="connsiteY105" fmla="*/ 1679771 h 2020169"/>
                <a:gd name="connsiteX106" fmla="*/ 1394961 w 4004672"/>
                <a:gd name="connsiteY106" fmla="*/ 1703132 h 2020169"/>
                <a:gd name="connsiteX107" fmla="*/ 1435008 w 4004672"/>
                <a:gd name="connsiteY107" fmla="*/ 1726493 h 2020169"/>
                <a:gd name="connsiteX108" fmla="*/ 1465043 w 4004672"/>
                <a:gd name="connsiteY108" fmla="*/ 1726493 h 2020169"/>
                <a:gd name="connsiteX109" fmla="*/ 1491741 w 4004672"/>
                <a:gd name="connsiteY109" fmla="*/ 1739842 h 2020169"/>
                <a:gd name="connsiteX110" fmla="*/ 1535125 w 4004672"/>
                <a:gd name="connsiteY110" fmla="*/ 1696458 h 2020169"/>
                <a:gd name="connsiteX111" fmla="*/ 1571834 w 4004672"/>
                <a:gd name="connsiteY111" fmla="*/ 1676434 h 2020169"/>
                <a:gd name="connsiteX112" fmla="*/ 1608544 w 4004672"/>
                <a:gd name="connsiteY112" fmla="*/ 1679771 h 2020169"/>
                <a:gd name="connsiteX113" fmla="*/ 1655265 w 4004672"/>
                <a:gd name="connsiteY113" fmla="*/ 1693120 h 2020169"/>
                <a:gd name="connsiteX114" fmla="*/ 1681963 w 4004672"/>
                <a:gd name="connsiteY114" fmla="*/ 1709807 h 2020169"/>
                <a:gd name="connsiteX115" fmla="*/ 1735358 w 4004672"/>
                <a:gd name="connsiteY115" fmla="*/ 1703132 h 2020169"/>
                <a:gd name="connsiteX116" fmla="*/ 1745370 w 4004672"/>
                <a:gd name="connsiteY116" fmla="*/ 1683109 h 2020169"/>
                <a:gd name="connsiteX117" fmla="*/ 1738695 w 4004672"/>
                <a:gd name="connsiteY117" fmla="*/ 1663085 h 2020169"/>
                <a:gd name="connsiteX118" fmla="*/ 1765393 w 4004672"/>
                <a:gd name="connsiteY118" fmla="*/ 1636388 h 2020169"/>
                <a:gd name="connsiteX119" fmla="*/ 1778742 w 4004672"/>
                <a:gd name="connsiteY119" fmla="*/ 1633050 h 2020169"/>
                <a:gd name="connsiteX120" fmla="*/ 1812114 w 4004672"/>
                <a:gd name="connsiteY120" fmla="*/ 1649736 h 2020169"/>
                <a:gd name="connsiteX121" fmla="*/ 1852161 w 4004672"/>
                <a:gd name="connsiteY121" fmla="*/ 1663085 h 2020169"/>
                <a:gd name="connsiteX122" fmla="*/ 1858836 w 4004672"/>
                <a:gd name="connsiteY122" fmla="*/ 1689783 h 2020169"/>
                <a:gd name="connsiteX123" fmla="*/ 1872184 w 4004672"/>
                <a:gd name="connsiteY123" fmla="*/ 1696458 h 2020169"/>
                <a:gd name="connsiteX124" fmla="*/ 1902219 w 4004672"/>
                <a:gd name="connsiteY124" fmla="*/ 1699795 h 2020169"/>
                <a:gd name="connsiteX125" fmla="*/ 1932254 w 4004672"/>
                <a:gd name="connsiteY125" fmla="*/ 1683109 h 2020169"/>
                <a:gd name="connsiteX126" fmla="*/ 1962290 w 4004672"/>
                <a:gd name="connsiteY126" fmla="*/ 1696458 h 2020169"/>
                <a:gd name="connsiteX127" fmla="*/ 1985650 w 4004672"/>
                <a:gd name="connsiteY127" fmla="*/ 1709807 h 2020169"/>
                <a:gd name="connsiteX128" fmla="*/ 1995662 w 4004672"/>
                <a:gd name="connsiteY128" fmla="*/ 1719818 h 2020169"/>
                <a:gd name="connsiteX129" fmla="*/ 2032371 w 4004672"/>
                <a:gd name="connsiteY129" fmla="*/ 1739842 h 2020169"/>
                <a:gd name="connsiteX130" fmla="*/ 2069081 w 4004672"/>
                <a:gd name="connsiteY130" fmla="*/ 1736504 h 2020169"/>
                <a:gd name="connsiteX131" fmla="*/ 2142500 w 4004672"/>
                <a:gd name="connsiteY131" fmla="*/ 1693120 h 2020169"/>
                <a:gd name="connsiteX132" fmla="*/ 2195895 w 4004672"/>
                <a:gd name="connsiteY132" fmla="*/ 1706469 h 2020169"/>
                <a:gd name="connsiteX133" fmla="*/ 2225930 w 4004672"/>
                <a:gd name="connsiteY133" fmla="*/ 1716481 h 2020169"/>
                <a:gd name="connsiteX134" fmla="*/ 2259303 w 4004672"/>
                <a:gd name="connsiteY134" fmla="*/ 1703132 h 2020169"/>
                <a:gd name="connsiteX135" fmla="*/ 2262640 w 4004672"/>
                <a:gd name="connsiteY135" fmla="*/ 1676434 h 2020169"/>
                <a:gd name="connsiteX136" fmla="*/ 2282663 w 4004672"/>
                <a:gd name="connsiteY136" fmla="*/ 1646399 h 2020169"/>
                <a:gd name="connsiteX137" fmla="*/ 2299349 w 4004672"/>
                <a:gd name="connsiteY137" fmla="*/ 1593004 h 2020169"/>
                <a:gd name="connsiteX138" fmla="*/ 2282663 w 4004672"/>
                <a:gd name="connsiteY138" fmla="*/ 1596341 h 2020169"/>
                <a:gd name="connsiteX139" fmla="*/ 2312698 w 4004672"/>
                <a:gd name="connsiteY139" fmla="*/ 1569643 h 2020169"/>
                <a:gd name="connsiteX140" fmla="*/ 2339396 w 4004672"/>
                <a:gd name="connsiteY140" fmla="*/ 1566306 h 2020169"/>
                <a:gd name="connsiteX141" fmla="*/ 2396129 w 4004672"/>
                <a:gd name="connsiteY141" fmla="*/ 1576317 h 2020169"/>
                <a:gd name="connsiteX142" fmla="*/ 2436176 w 4004672"/>
                <a:gd name="connsiteY142" fmla="*/ 1603015 h 2020169"/>
                <a:gd name="connsiteX143" fmla="*/ 2462873 w 4004672"/>
                <a:gd name="connsiteY143" fmla="*/ 1633050 h 2020169"/>
                <a:gd name="connsiteX144" fmla="*/ 2469548 w 4004672"/>
                <a:gd name="connsiteY144" fmla="*/ 1669760 h 2020169"/>
                <a:gd name="connsiteX145" fmla="*/ 2476222 w 4004672"/>
                <a:gd name="connsiteY145" fmla="*/ 1709807 h 2020169"/>
                <a:gd name="connsiteX146" fmla="*/ 2486234 w 4004672"/>
                <a:gd name="connsiteY146" fmla="*/ 1729830 h 2020169"/>
                <a:gd name="connsiteX147" fmla="*/ 2529618 w 4004672"/>
                <a:gd name="connsiteY147" fmla="*/ 1743179 h 2020169"/>
                <a:gd name="connsiteX148" fmla="*/ 2549641 w 4004672"/>
                <a:gd name="connsiteY148" fmla="*/ 1763202 h 2020169"/>
                <a:gd name="connsiteX149" fmla="*/ 2562990 w 4004672"/>
                <a:gd name="connsiteY149" fmla="*/ 1796574 h 2020169"/>
                <a:gd name="connsiteX150" fmla="*/ 2586351 w 4004672"/>
                <a:gd name="connsiteY150" fmla="*/ 1789900 h 2020169"/>
                <a:gd name="connsiteX151" fmla="*/ 2606374 w 4004672"/>
                <a:gd name="connsiteY151" fmla="*/ 1779888 h 2020169"/>
                <a:gd name="connsiteX152" fmla="*/ 2639746 w 4004672"/>
                <a:gd name="connsiteY152" fmla="*/ 1763202 h 2020169"/>
                <a:gd name="connsiteX153" fmla="*/ 2643084 w 4004672"/>
                <a:gd name="connsiteY153" fmla="*/ 1779888 h 2020169"/>
                <a:gd name="connsiteX154" fmla="*/ 2626398 w 4004672"/>
                <a:gd name="connsiteY154" fmla="*/ 1809923 h 2020169"/>
                <a:gd name="connsiteX155" fmla="*/ 2616386 w 4004672"/>
                <a:gd name="connsiteY155" fmla="*/ 1846633 h 2020169"/>
                <a:gd name="connsiteX156" fmla="*/ 2603037 w 4004672"/>
                <a:gd name="connsiteY156" fmla="*/ 1900028 h 2020169"/>
                <a:gd name="connsiteX157" fmla="*/ 2579676 w 4004672"/>
                <a:gd name="connsiteY157" fmla="*/ 1873331 h 2020169"/>
                <a:gd name="connsiteX158" fmla="*/ 2552979 w 4004672"/>
                <a:gd name="connsiteY158" fmla="*/ 1896691 h 2020169"/>
                <a:gd name="connsiteX159" fmla="*/ 2559653 w 4004672"/>
                <a:gd name="connsiteY159" fmla="*/ 1923389 h 2020169"/>
                <a:gd name="connsiteX160" fmla="*/ 2559653 w 4004672"/>
                <a:gd name="connsiteY160" fmla="*/ 1960098 h 2020169"/>
                <a:gd name="connsiteX161" fmla="*/ 2549641 w 4004672"/>
                <a:gd name="connsiteY161" fmla="*/ 1980122 h 2020169"/>
                <a:gd name="connsiteX162" fmla="*/ 2589688 w 4004672"/>
                <a:gd name="connsiteY162" fmla="*/ 1960098 h 2020169"/>
                <a:gd name="connsiteX163" fmla="*/ 2626398 w 4004672"/>
                <a:gd name="connsiteY163" fmla="*/ 1970110 h 2020169"/>
                <a:gd name="connsiteX164" fmla="*/ 2653095 w 4004672"/>
                <a:gd name="connsiteY164" fmla="*/ 1946750 h 2020169"/>
                <a:gd name="connsiteX165" fmla="*/ 2683130 w 4004672"/>
                <a:gd name="connsiteY165" fmla="*/ 1893354 h 2020169"/>
                <a:gd name="connsiteX166" fmla="*/ 2753212 w 4004672"/>
                <a:gd name="connsiteY166" fmla="*/ 1806586 h 2020169"/>
                <a:gd name="connsiteX167" fmla="*/ 2783247 w 4004672"/>
                <a:gd name="connsiteY167" fmla="*/ 1736504 h 2020169"/>
                <a:gd name="connsiteX168" fmla="*/ 2803271 w 4004672"/>
                <a:gd name="connsiteY168" fmla="*/ 1633050 h 2020169"/>
                <a:gd name="connsiteX169" fmla="*/ 2793259 w 4004672"/>
                <a:gd name="connsiteY169" fmla="*/ 1582992 h 2020169"/>
                <a:gd name="connsiteX170" fmla="*/ 2769898 w 4004672"/>
                <a:gd name="connsiteY170" fmla="*/ 1549620 h 2020169"/>
                <a:gd name="connsiteX171" fmla="*/ 2726514 w 4004672"/>
                <a:gd name="connsiteY171" fmla="*/ 1549620 h 2020169"/>
                <a:gd name="connsiteX172" fmla="*/ 2699817 w 4004672"/>
                <a:gd name="connsiteY172" fmla="*/ 1549620 h 2020169"/>
                <a:gd name="connsiteX173" fmla="*/ 2683130 w 4004672"/>
                <a:gd name="connsiteY173" fmla="*/ 1529596 h 2020169"/>
                <a:gd name="connsiteX174" fmla="*/ 2669781 w 4004672"/>
                <a:gd name="connsiteY174" fmla="*/ 1509573 h 2020169"/>
                <a:gd name="connsiteX175" fmla="*/ 2763224 w 4004672"/>
                <a:gd name="connsiteY175" fmla="*/ 1392770 h 2020169"/>
                <a:gd name="connsiteX176" fmla="*/ 2846654 w 4004672"/>
                <a:gd name="connsiteY176" fmla="*/ 1326026 h 2020169"/>
                <a:gd name="connsiteX177" fmla="*/ 2890038 w 4004672"/>
                <a:gd name="connsiteY177" fmla="*/ 1302665 h 2020169"/>
                <a:gd name="connsiteX178" fmla="*/ 2933422 w 4004672"/>
                <a:gd name="connsiteY178" fmla="*/ 1322688 h 2020169"/>
                <a:gd name="connsiteX179" fmla="*/ 2950109 w 4004672"/>
                <a:gd name="connsiteY179" fmla="*/ 1306002 h 2020169"/>
                <a:gd name="connsiteX180" fmla="*/ 2993492 w 4004672"/>
                <a:gd name="connsiteY180" fmla="*/ 1322688 h 2020169"/>
                <a:gd name="connsiteX181" fmla="*/ 3006841 w 4004672"/>
                <a:gd name="connsiteY181" fmla="*/ 1289316 h 2020169"/>
                <a:gd name="connsiteX182" fmla="*/ 3053563 w 4004672"/>
                <a:gd name="connsiteY182" fmla="*/ 1299328 h 2020169"/>
                <a:gd name="connsiteX183" fmla="*/ 3070249 w 4004672"/>
                <a:gd name="connsiteY183" fmla="*/ 1316014 h 2020169"/>
                <a:gd name="connsiteX184" fmla="*/ 3060237 w 4004672"/>
                <a:gd name="connsiteY184" fmla="*/ 1336037 h 2020169"/>
                <a:gd name="connsiteX185" fmla="*/ 3123644 w 4004672"/>
                <a:gd name="connsiteY185" fmla="*/ 1319351 h 2020169"/>
                <a:gd name="connsiteX186" fmla="*/ 3140330 w 4004672"/>
                <a:gd name="connsiteY186" fmla="*/ 1306002 h 2020169"/>
                <a:gd name="connsiteX187" fmla="*/ 3123644 w 4004672"/>
                <a:gd name="connsiteY187" fmla="*/ 1292653 h 2020169"/>
                <a:gd name="connsiteX188" fmla="*/ 3143668 w 4004672"/>
                <a:gd name="connsiteY188" fmla="*/ 1252607 h 2020169"/>
                <a:gd name="connsiteX189" fmla="*/ 3190389 w 4004672"/>
                <a:gd name="connsiteY189" fmla="*/ 1182525 h 2020169"/>
                <a:gd name="connsiteX190" fmla="*/ 3233773 w 4004672"/>
                <a:gd name="connsiteY190" fmla="*/ 1179188 h 2020169"/>
                <a:gd name="connsiteX191" fmla="*/ 3273819 w 4004672"/>
                <a:gd name="connsiteY191" fmla="*/ 1189199 h 2020169"/>
                <a:gd name="connsiteX192" fmla="*/ 3277157 w 4004672"/>
                <a:gd name="connsiteY192" fmla="*/ 1245932 h 2020169"/>
                <a:gd name="connsiteX193" fmla="*/ 3320541 w 4004672"/>
                <a:gd name="connsiteY193" fmla="*/ 1202548 h 2020169"/>
                <a:gd name="connsiteX194" fmla="*/ 3343901 w 4004672"/>
                <a:gd name="connsiteY194" fmla="*/ 1185862 h 2020169"/>
                <a:gd name="connsiteX195" fmla="*/ 3350576 w 4004672"/>
                <a:gd name="connsiteY195" fmla="*/ 1152490 h 2020169"/>
                <a:gd name="connsiteX196" fmla="*/ 3377273 w 4004672"/>
                <a:gd name="connsiteY196" fmla="*/ 1135804 h 2020169"/>
                <a:gd name="connsiteX197" fmla="*/ 3407309 w 4004672"/>
                <a:gd name="connsiteY197" fmla="*/ 1145815 h 2020169"/>
                <a:gd name="connsiteX198" fmla="*/ 3360587 w 4004672"/>
                <a:gd name="connsiteY198" fmla="*/ 1225909 h 2020169"/>
                <a:gd name="connsiteX199" fmla="*/ 3323878 w 4004672"/>
                <a:gd name="connsiteY199" fmla="*/ 1265955 h 2020169"/>
                <a:gd name="connsiteX200" fmla="*/ 3210412 w 4004672"/>
                <a:gd name="connsiteY200" fmla="*/ 1362735 h 2020169"/>
                <a:gd name="connsiteX201" fmla="*/ 3163691 w 4004672"/>
                <a:gd name="connsiteY201" fmla="*/ 1432817 h 2020169"/>
                <a:gd name="connsiteX202" fmla="*/ 3160354 w 4004672"/>
                <a:gd name="connsiteY202" fmla="*/ 1506236 h 2020169"/>
                <a:gd name="connsiteX203" fmla="*/ 3170365 w 4004672"/>
                <a:gd name="connsiteY203" fmla="*/ 1596341 h 2020169"/>
                <a:gd name="connsiteX204" fmla="*/ 3190389 w 4004672"/>
                <a:gd name="connsiteY204" fmla="*/ 1659748 h 2020169"/>
                <a:gd name="connsiteX205" fmla="*/ 3217087 w 4004672"/>
                <a:gd name="connsiteY205" fmla="*/ 1649736 h 2020169"/>
                <a:gd name="connsiteX206" fmla="*/ 3240447 w 4004672"/>
                <a:gd name="connsiteY206" fmla="*/ 1582992 h 2020169"/>
                <a:gd name="connsiteX207" fmla="*/ 3270482 w 4004672"/>
                <a:gd name="connsiteY207" fmla="*/ 1579655 h 2020169"/>
                <a:gd name="connsiteX208" fmla="*/ 3287168 w 4004672"/>
                <a:gd name="connsiteY208" fmla="*/ 1519585 h 2020169"/>
                <a:gd name="connsiteX209" fmla="*/ 3313866 w 4004672"/>
                <a:gd name="connsiteY209" fmla="*/ 1509573 h 2020169"/>
                <a:gd name="connsiteX210" fmla="*/ 3313866 w 4004672"/>
                <a:gd name="connsiteY210" fmla="*/ 1479538 h 2020169"/>
                <a:gd name="connsiteX211" fmla="*/ 3337227 w 4004672"/>
                <a:gd name="connsiteY211" fmla="*/ 1442828 h 2020169"/>
                <a:gd name="connsiteX212" fmla="*/ 3330552 w 4004672"/>
                <a:gd name="connsiteY212" fmla="*/ 1399444 h 2020169"/>
                <a:gd name="connsiteX213" fmla="*/ 3333890 w 4004672"/>
                <a:gd name="connsiteY213" fmla="*/ 1369409 h 2020169"/>
                <a:gd name="connsiteX214" fmla="*/ 3323878 w 4004672"/>
                <a:gd name="connsiteY214" fmla="*/ 1359398 h 2020169"/>
                <a:gd name="connsiteX215" fmla="*/ 3363925 w 4004672"/>
                <a:gd name="connsiteY215" fmla="*/ 1272630 h 2020169"/>
                <a:gd name="connsiteX216" fmla="*/ 3383948 w 4004672"/>
                <a:gd name="connsiteY216" fmla="*/ 1282642 h 2020169"/>
                <a:gd name="connsiteX217" fmla="*/ 3410646 w 4004672"/>
                <a:gd name="connsiteY217" fmla="*/ 1255944 h 2020169"/>
                <a:gd name="connsiteX218" fmla="*/ 3420657 w 4004672"/>
                <a:gd name="connsiteY218" fmla="*/ 1282642 h 2020169"/>
                <a:gd name="connsiteX219" fmla="*/ 3447355 w 4004672"/>
                <a:gd name="connsiteY219" fmla="*/ 1265955 h 2020169"/>
                <a:gd name="connsiteX220" fmla="*/ 3477390 w 4004672"/>
                <a:gd name="connsiteY220" fmla="*/ 1255944 h 2020169"/>
                <a:gd name="connsiteX221" fmla="*/ 3514100 w 4004672"/>
                <a:gd name="connsiteY221" fmla="*/ 1282642 h 2020169"/>
                <a:gd name="connsiteX222" fmla="*/ 3574170 w 4004672"/>
                <a:gd name="connsiteY222" fmla="*/ 1215897 h 2020169"/>
                <a:gd name="connsiteX223" fmla="*/ 3637577 w 4004672"/>
                <a:gd name="connsiteY223" fmla="*/ 1169176 h 2020169"/>
                <a:gd name="connsiteX224" fmla="*/ 3690973 w 4004672"/>
                <a:gd name="connsiteY224" fmla="*/ 1132466 h 2020169"/>
                <a:gd name="connsiteX225" fmla="*/ 3741031 w 4004672"/>
                <a:gd name="connsiteY225" fmla="*/ 1159164 h 2020169"/>
                <a:gd name="connsiteX226" fmla="*/ 3751043 w 4004672"/>
                <a:gd name="connsiteY226" fmla="*/ 1132466 h 2020169"/>
                <a:gd name="connsiteX227" fmla="*/ 3727682 w 4004672"/>
                <a:gd name="connsiteY227" fmla="*/ 1065722 h 2020169"/>
                <a:gd name="connsiteX228" fmla="*/ 3700984 w 4004672"/>
                <a:gd name="connsiteY228" fmla="*/ 1049036 h 2020169"/>
                <a:gd name="connsiteX229" fmla="*/ 3697647 w 4004672"/>
                <a:gd name="connsiteY229" fmla="*/ 1019001 h 2020169"/>
                <a:gd name="connsiteX230" fmla="*/ 3751043 w 4004672"/>
                <a:gd name="connsiteY230" fmla="*/ 1025675 h 2020169"/>
                <a:gd name="connsiteX231" fmla="*/ 3774403 w 4004672"/>
                <a:gd name="connsiteY231" fmla="*/ 982291 h 2020169"/>
                <a:gd name="connsiteX232" fmla="*/ 3767729 w 4004672"/>
                <a:gd name="connsiteY232" fmla="*/ 955593 h 2020169"/>
                <a:gd name="connsiteX233" fmla="*/ 3794427 w 4004672"/>
                <a:gd name="connsiteY233" fmla="*/ 922221 h 2020169"/>
                <a:gd name="connsiteX234" fmla="*/ 3804438 w 4004672"/>
                <a:gd name="connsiteY234" fmla="*/ 965605 h 2020169"/>
                <a:gd name="connsiteX235" fmla="*/ 3827799 w 4004672"/>
                <a:gd name="connsiteY235" fmla="*/ 982291 h 2020169"/>
                <a:gd name="connsiteX236" fmla="*/ 3874520 w 4004672"/>
                <a:gd name="connsiteY236" fmla="*/ 1002315 h 2020169"/>
                <a:gd name="connsiteX237" fmla="*/ 3894544 w 4004672"/>
                <a:gd name="connsiteY237" fmla="*/ 1029012 h 2020169"/>
                <a:gd name="connsiteX238" fmla="*/ 3941265 w 4004672"/>
                <a:gd name="connsiteY238" fmla="*/ 1052373 h 2020169"/>
                <a:gd name="connsiteX239" fmla="*/ 3947939 w 4004672"/>
                <a:gd name="connsiteY239" fmla="*/ 1039024 h 2020169"/>
                <a:gd name="connsiteX240" fmla="*/ 3957951 w 4004672"/>
                <a:gd name="connsiteY240" fmla="*/ 975617 h 2020169"/>
                <a:gd name="connsiteX241" fmla="*/ 4004672 w 4004672"/>
                <a:gd name="connsiteY241" fmla="*/ 968942 h 2020169"/>
                <a:gd name="connsiteX242" fmla="*/ 1885882 w 4004672"/>
                <a:gd name="connsiteY242" fmla="*/ 1014710 h 2020169"/>
                <a:gd name="connsiteX243" fmla="*/ 3967963 w 4004672"/>
                <a:gd name="connsiteY243" fmla="*/ 898861 h 2020169"/>
                <a:gd name="connsiteX244" fmla="*/ 3921241 w 4004672"/>
                <a:gd name="connsiteY244" fmla="*/ 882174 h 2020169"/>
                <a:gd name="connsiteX245" fmla="*/ 3907892 w 4004672"/>
                <a:gd name="connsiteY245" fmla="*/ 885512 h 2020169"/>
                <a:gd name="connsiteX246" fmla="*/ 3907892 w 4004672"/>
                <a:gd name="connsiteY246" fmla="*/ 918884 h 2020169"/>
                <a:gd name="connsiteX247" fmla="*/ 3887869 w 4004672"/>
                <a:gd name="connsiteY247" fmla="*/ 912209 h 2020169"/>
                <a:gd name="connsiteX248" fmla="*/ 3874520 w 4004672"/>
                <a:gd name="connsiteY248" fmla="*/ 858814 h 2020169"/>
                <a:gd name="connsiteX249" fmla="*/ 3817787 w 4004672"/>
                <a:gd name="connsiteY249" fmla="*/ 795407 h 2020169"/>
                <a:gd name="connsiteX250" fmla="*/ 3717671 w 4004672"/>
                <a:gd name="connsiteY250" fmla="*/ 718650 h 2020169"/>
                <a:gd name="connsiteX251" fmla="*/ 3664275 w 4004672"/>
                <a:gd name="connsiteY251" fmla="*/ 698627 h 2020169"/>
                <a:gd name="connsiteX252" fmla="*/ 3584181 w 4004672"/>
                <a:gd name="connsiteY252" fmla="*/ 691953 h 2020169"/>
                <a:gd name="connsiteX253" fmla="*/ 3520774 w 4004672"/>
                <a:gd name="connsiteY253" fmla="*/ 675266 h 2020169"/>
                <a:gd name="connsiteX254" fmla="*/ 3530786 w 4004672"/>
                <a:gd name="connsiteY254" fmla="*/ 715313 h 2020169"/>
                <a:gd name="connsiteX255" fmla="*/ 3537460 w 4004672"/>
                <a:gd name="connsiteY255" fmla="*/ 742011 h 2020169"/>
                <a:gd name="connsiteX256" fmla="*/ 3507425 w 4004672"/>
                <a:gd name="connsiteY256" fmla="*/ 765371 h 2020169"/>
                <a:gd name="connsiteX257" fmla="*/ 3477390 w 4004672"/>
                <a:gd name="connsiteY257" fmla="*/ 738674 h 2020169"/>
                <a:gd name="connsiteX258" fmla="*/ 3477390 w 4004672"/>
                <a:gd name="connsiteY258" fmla="*/ 718650 h 2020169"/>
                <a:gd name="connsiteX259" fmla="*/ 3504088 w 4004672"/>
                <a:gd name="connsiteY259" fmla="*/ 698627 h 2020169"/>
                <a:gd name="connsiteX260" fmla="*/ 3450692 w 4004672"/>
                <a:gd name="connsiteY260" fmla="*/ 711976 h 2020169"/>
                <a:gd name="connsiteX261" fmla="*/ 3357250 w 4004672"/>
                <a:gd name="connsiteY261" fmla="*/ 711976 h 2020169"/>
                <a:gd name="connsiteX262" fmla="*/ 3297180 w 4004672"/>
                <a:gd name="connsiteY262" fmla="*/ 718650 h 2020169"/>
                <a:gd name="connsiteX263" fmla="*/ 3267145 w 4004672"/>
                <a:gd name="connsiteY263" fmla="*/ 695290 h 2020169"/>
                <a:gd name="connsiteX264" fmla="*/ 3203738 w 4004672"/>
                <a:gd name="connsiteY264" fmla="*/ 601847 h 2020169"/>
                <a:gd name="connsiteX265" fmla="*/ 3076923 w 4004672"/>
                <a:gd name="connsiteY265" fmla="*/ 608522 h 2020169"/>
                <a:gd name="connsiteX266" fmla="*/ 3000167 w 4004672"/>
                <a:gd name="connsiteY266" fmla="*/ 538440 h 2020169"/>
                <a:gd name="connsiteX267" fmla="*/ 3013516 w 4004672"/>
                <a:gd name="connsiteY267" fmla="*/ 531766 h 2020169"/>
                <a:gd name="connsiteX268" fmla="*/ 3000167 w 4004672"/>
                <a:gd name="connsiteY268" fmla="*/ 511742 h 2020169"/>
                <a:gd name="connsiteX269" fmla="*/ 2970132 w 4004672"/>
                <a:gd name="connsiteY269" fmla="*/ 508405 h 2020169"/>
                <a:gd name="connsiteX270" fmla="*/ 2920073 w 4004672"/>
                <a:gd name="connsiteY270" fmla="*/ 555126 h 2020169"/>
                <a:gd name="connsiteX271" fmla="*/ 2916736 w 4004672"/>
                <a:gd name="connsiteY271" fmla="*/ 505068 h 2020169"/>
                <a:gd name="connsiteX272" fmla="*/ 2936760 w 4004672"/>
                <a:gd name="connsiteY272" fmla="*/ 501731 h 2020169"/>
                <a:gd name="connsiteX273" fmla="*/ 2866678 w 4004672"/>
                <a:gd name="connsiteY273" fmla="*/ 471696 h 2020169"/>
                <a:gd name="connsiteX274" fmla="*/ 2813282 w 4004672"/>
                <a:gd name="connsiteY274" fmla="*/ 468358 h 2020169"/>
                <a:gd name="connsiteX275" fmla="*/ 2793259 w 4004672"/>
                <a:gd name="connsiteY275" fmla="*/ 491719 h 2020169"/>
                <a:gd name="connsiteX276" fmla="*/ 2743200 w 4004672"/>
                <a:gd name="connsiteY276" fmla="*/ 501731 h 2020169"/>
                <a:gd name="connsiteX277" fmla="*/ 2786584 w 4004672"/>
                <a:gd name="connsiteY277" fmla="*/ 511742 h 2020169"/>
                <a:gd name="connsiteX278" fmla="*/ 2763224 w 4004672"/>
                <a:gd name="connsiteY278" fmla="*/ 531766 h 2020169"/>
                <a:gd name="connsiteX279" fmla="*/ 2769898 w 4004672"/>
                <a:gd name="connsiteY279" fmla="*/ 581824 h 2020169"/>
                <a:gd name="connsiteX280" fmla="*/ 2666444 w 4004672"/>
                <a:gd name="connsiteY280" fmla="*/ 568475 h 2020169"/>
                <a:gd name="connsiteX281" fmla="*/ 1841245 w 4004672"/>
                <a:gd name="connsiteY281" fmla="*/ 827211 h 2020169"/>
                <a:gd name="connsiteX282" fmla="*/ 1815409 w 4004672"/>
                <a:gd name="connsiteY282" fmla="*/ 809776 h 2020169"/>
                <a:gd name="connsiteX283" fmla="*/ 1808417 w 4004672"/>
                <a:gd name="connsiteY283" fmla="*/ 772613 h 2020169"/>
                <a:gd name="connsiteX284" fmla="*/ 1795500 w 4004672"/>
                <a:gd name="connsiteY284" fmla="*/ 694654 h 2020169"/>
                <a:gd name="connsiteX285" fmla="*/ 2469548 w 4004672"/>
                <a:gd name="connsiteY285" fmla="*/ 505068 h 2020169"/>
                <a:gd name="connsiteX286" fmla="*/ 2446187 w 4004672"/>
                <a:gd name="connsiteY286" fmla="*/ 521754 h 2020169"/>
                <a:gd name="connsiteX287" fmla="*/ 2442850 w 4004672"/>
                <a:gd name="connsiteY287" fmla="*/ 488382 h 2020169"/>
                <a:gd name="connsiteX288" fmla="*/ 2449525 w 4004672"/>
                <a:gd name="connsiteY288" fmla="*/ 418300 h 2020169"/>
                <a:gd name="connsiteX289" fmla="*/ 2386117 w 4004672"/>
                <a:gd name="connsiteY289" fmla="*/ 391602 h 2020169"/>
                <a:gd name="connsiteX290" fmla="*/ 2369431 w 4004672"/>
                <a:gd name="connsiteY290" fmla="*/ 431649 h 2020169"/>
                <a:gd name="connsiteX291" fmla="*/ 2379443 w 4004672"/>
                <a:gd name="connsiteY291" fmla="*/ 455009 h 2020169"/>
                <a:gd name="connsiteX292" fmla="*/ 2376106 w 4004672"/>
                <a:gd name="connsiteY292" fmla="*/ 475033 h 2020169"/>
                <a:gd name="connsiteX293" fmla="*/ 2352745 w 4004672"/>
                <a:gd name="connsiteY293" fmla="*/ 451672 h 2020169"/>
                <a:gd name="connsiteX294" fmla="*/ 2316036 w 4004672"/>
                <a:gd name="connsiteY294" fmla="*/ 458347 h 2020169"/>
                <a:gd name="connsiteX295" fmla="*/ 2272652 w 4004672"/>
                <a:gd name="connsiteY295" fmla="*/ 444998 h 2020169"/>
                <a:gd name="connsiteX296" fmla="*/ 2245954 w 4004672"/>
                <a:gd name="connsiteY296" fmla="*/ 404951 h 2020169"/>
                <a:gd name="connsiteX297" fmla="*/ 2209244 w 4004672"/>
                <a:gd name="connsiteY297" fmla="*/ 401614 h 2020169"/>
                <a:gd name="connsiteX298" fmla="*/ 2159186 w 4004672"/>
                <a:gd name="connsiteY298" fmla="*/ 391602 h 2020169"/>
                <a:gd name="connsiteX299" fmla="*/ 2132488 w 4004672"/>
                <a:gd name="connsiteY299" fmla="*/ 408288 h 2020169"/>
                <a:gd name="connsiteX300" fmla="*/ 2115802 w 4004672"/>
                <a:gd name="connsiteY300" fmla="*/ 421637 h 2020169"/>
                <a:gd name="connsiteX301" fmla="*/ 2115802 w 4004672"/>
                <a:gd name="connsiteY301" fmla="*/ 391602 h 2020169"/>
                <a:gd name="connsiteX302" fmla="*/ 2082430 w 4004672"/>
                <a:gd name="connsiteY302" fmla="*/ 388265 h 2020169"/>
                <a:gd name="connsiteX303" fmla="*/ 2045720 w 4004672"/>
                <a:gd name="connsiteY303" fmla="*/ 361567 h 2020169"/>
                <a:gd name="connsiteX304" fmla="*/ 2025697 w 4004672"/>
                <a:gd name="connsiteY304" fmla="*/ 391602 h 2020169"/>
                <a:gd name="connsiteX305" fmla="*/ 2055732 w 4004672"/>
                <a:gd name="connsiteY305" fmla="*/ 388265 h 2020169"/>
                <a:gd name="connsiteX306" fmla="*/ 2045720 w 4004672"/>
                <a:gd name="connsiteY306" fmla="*/ 414963 h 2020169"/>
                <a:gd name="connsiteX307" fmla="*/ 1988987 w 4004672"/>
                <a:gd name="connsiteY307" fmla="*/ 434986 h 2020169"/>
                <a:gd name="connsiteX308" fmla="*/ 1935592 w 4004672"/>
                <a:gd name="connsiteY308" fmla="*/ 444998 h 2020169"/>
                <a:gd name="connsiteX309" fmla="*/ 1995662 w 4004672"/>
                <a:gd name="connsiteY309" fmla="*/ 388265 h 2020169"/>
                <a:gd name="connsiteX310" fmla="*/ 2055732 w 4004672"/>
                <a:gd name="connsiteY310" fmla="*/ 318183 h 2020169"/>
                <a:gd name="connsiteX311" fmla="*/ 2055732 w 4004672"/>
                <a:gd name="connsiteY311" fmla="*/ 318183 h 2020169"/>
                <a:gd name="connsiteX312" fmla="*/ 2129860 w 4004672"/>
                <a:gd name="connsiteY312" fmla="*/ 248603 h 2020169"/>
                <a:gd name="connsiteX313" fmla="*/ 2127003 w 4004672"/>
                <a:gd name="connsiteY313" fmla="*/ 174309 h 2020169"/>
                <a:gd name="connsiteX314" fmla="*/ 2092713 w 4004672"/>
                <a:gd name="connsiteY314" fmla="*/ 105729 h 2020169"/>
                <a:gd name="connsiteX315" fmla="*/ 2018418 w 4004672"/>
                <a:gd name="connsiteY315" fmla="*/ 105729 h 2020169"/>
                <a:gd name="connsiteX316" fmla="*/ 1952696 w 4004672"/>
                <a:gd name="connsiteY316" fmla="*/ 137160 h 2020169"/>
                <a:gd name="connsiteX317" fmla="*/ 1961267 w 4004672"/>
                <a:gd name="connsiteY317" fmla="*/ 82869 h 2020169"/>
                <a:gd name="connsiteX318" fmla="*/ 1955552 w 4004672"/>
                <a:gd name="connsiteY318" fmla="*/ 65725 h 2020169"/>
                <a:gd name="connsiteX319" fmla="*/ 1895546 w 4004672"/>
                <a:gd name="connsiteY319" fmla="*/ 60008 h 2020169"/>
                <a:gd name="connsiteX320" fmla="*/ 1926978 w 4004672"/>
                <a:gd name="connsiteY320" fmla="*/ 31434 h 2020169"/>
                <a:gd name="connsiteX321" fmla="*/ 1909833 w 4004672"/>
                <a:gd name="connsiteY321" fmla="*/ 0 h 2020169"/>
                <a:gd name="connsiteX322" fmla="*/ 1877440 w 4004672"/>
                <a:gd name="connsiteY322" fmla="*/ 3067 h 2020169"/>
                <a:gd name="connsiteX323" fmla="*/ 1835474 w 4004672"/>
                <a:gd name="connsiteY323" fmla="*/ 41195 h 2020169"/>
                <a:gd name="connsiteX324" fmla="*/ 1818788 w 4004672"/>
                <a:gd name="connsiteY324" fmla="*/ 81242 h 2020169"/>
                <a:gd name="connsiteX325" fmla="*/ 1838813 w 4004672"/>
                <a:gd name="connsiteY325" fmla="*/ 134636 h 2020169"/>
                <a:gd name="connsiteX326" fmla="*/ 1782079 w 4004672"/>
                <a:gd name="connsiteY326" fmla="*/ 121287 h 2020169"/>
                <a:gd name="connsiteX327" fmla="*/ 1768731 w 4004672"/>
                <a:gd name="connsiteY327" fmla="*/ 168009 h 2020169"/>
                <a:gd name="connsiteX328" fmla="*/ 1705322 w 4004672"/>
                <a:gd name="connsiteY328" fmla="*/ 191369 h 2020169"/>
                <a:gd name="connsiteX329" fmla="*/ 1685300 w 4004672"/>
                <a:gd name="connsiteY329" fmla="*/ 164671 h 2020169"/>
                <a:gd name="connsiteX330" fmla="*/ 1615218 w 4004672"/>
                <a:gd name="connsiteY330" fmla="*/ 168009 h 2020169"/>
                <a:gd name="connsiteX331" fmla="*/ 1638579 w 4004672"/>
                <a:gd name="connsiteY331" fmla="*/ 198044 h 2020169"/>
                <a:gd name="connsiteX332" fmla="*/ 1528449 w 4004672"/>
                <a:gd name="connsiteY332" fmla="*/ 224740 h 2020169"/>
                <a:gd name="connsiteX333" fmla="*/ 1465043 w 4004672"/>
                <a:gd name="connsiteY333" fmla="*/ 308171 h 2020169"/>
                <a:gd name="connsiteX334" fmla="*/ 1448357 w 4004672"/>
                <a:gd name="connsiteY334" fmla="*/ 334869 h 2020169"/>
                <a:gd name="connsiteX335" fmla="*/ 1481729 w 4004672"/>
                <a:gd name="connsiteY335" fmla="*/ 368242 h 2020169"/>
                <a:gd name="connsiteX336" fmla="*/ 1481729 w 4004672"/>
                <a:gd name="connsiteY336" fmla="*/ 398277 h 2020169"/>
                <a:gd name="connsiteX337" fmla="*/ 1458368 w 4004672"/>
                <a:gd name="connsiteY337" fmla="*/ 401614 h 2020169"/>
                <a:gd name="connsiteX338" fmla="*/ 1458368 w 4004672"/>
                <a:gd name="connsiteY338" fmla="*/ 381590 h 2020169"/>
                <a:gd name="connsiteX339" fmla="*/ 1418322 w 4004672"/>
                <a:gd name="connsiteY339" fmla="*/ 391602 h 2020169"/>
                <a:gd name="connsiteX340" fmla="*/ 1368263 w 4004672"/>
                <a:gd name="connsiteY340" fmla="*/ 398277 h 2020169"/>
                <a:gd name="connsiteX341" fmla="*/ 1321542 w 4004672"/>
                <a:gd name="connsiteY341" fmla="*/ 404951 h 2020169"/>
                <a:gd name="connsiteX342" fmla="*/ 1318205 w 4004672"/>
                <a:gd name="connsiteY342" fmla="*/ 491719 h 2020169"/>
                <a:gd name="connsiteX343" fmla="*/ 1358252 w 4004672"/>
                <a:gd name="connsiteY343" fmla="*/ 515080 h 2020169"/>
                <a:gd name="connsiteX344" fmla="*/ 1374938 w 4004672"/>
                <a:gd name="connsiteY344" fmla="*/ 545115 h 2020169"/>
                <a:gd name="connsiteX345" fmla="*/ 1384949 w 4004672"/>
                <a:gd name="connsiteY345" fmla="*/ 568475 h 2020169"/>
                <a:gd name="connsiteX346" fmla="*/ 1394961 w 4004672"/>
                <a:gd name="connsiteY346" fmla="*/ 618534 h 2020169"/>
                <a:gd name="connsiteX347" fmla="*/ 1384949 w 4004672"/>
                <a:gd name="connsiteY347" fmla="*/ 648569 h 2020169"/>
                <a:gd name="connsiteX348" fmla="*/ 1358252 w 4004672"/>
                <a:gd name="connsiteY348" fmla="*/ 615196 h 2020169"/>
                <a:gd name="connsiteX349" fmla="*/ 1361589 w 4004672"/>
                <a:gd name="connsiteY349" fmla="*/ 585161 h 2020169"/>
                <a:gd name="connsiteX350" fmla="*/ 1351577 w 4004672"/>
                <a:gd name="connsiteY350" fmla="*/ 545115 h 2020169"/>
                <a:gd name="connsiteX351" fmla="*/ 1328217 w 4004672"/>
                <a:gd name="connsiteY351" fmla="*/ 551789 h 2020169"/>
                <a:gd name="connsiteX352" fmla="*/ 1281495 w 4004672"/>
                <a:gd name="connsiteY352" fmla="*/ 515080 h 2020169"/>
                <a:gd name="connsiteX353" fmla="*/ 1241449 w 4004672"/>
                <a:gd name="connsiteY353" fmla="*/ 511742 h 2020169"/>
                <a:gd name="connsiteX354" fmla="*/ 1241449 w 4004672"/>
                <a:gd name="connsiteY354" fmla="*/ 558463 h 2020169"/>
                <a:gd name="connsiteX355" fmla="*/ 1201402 w 4004672"/>
                <a:gd name="connsiteY355" fmla="*/ 538440 h 2020169"/>
                <a:gd name="connsiteX356" fmla="*/ 1228100 w 4004672"/>
                <a:gd name="connsiteY356" fmla="*/ 588498 h 2020169"/>
                <a:gd name="connsiteX357" fmla="*/ 1258135 w 4004672"/>
                <a:gd name="connsiteY357" fmla="*/ 598510 h 2020169"/>
                <a:gd name="connsiteX358" fmla="*/ 1258135 w 4004672"/>
                <a:gd name="connsiteY358" fmla="*/ 618534 h 2020169"/>
                <a:gd name="connsiteX359" fmla="*/ 1198065 w 4004672"/>
                <a:gd name="connsiteY359" fmla="*/ 595173 h 2020169"/>
                <a:gd name="connsiteX360" fmla="*/ 1181379 w 4004672"/>
                <a:gd name="connsiteY360" fmla="*/ 595173 h 2020169"/>
                <a:gd name="connsiteX361" fmla="*/ 1178041 w 4004672"/>
                <a:gd name="connsiteY361" fmla="*/ 551789 h 2020169"/>
                <a:gd name="connsiteX362" fmla="*/ 1171367 w 4004672"/>
                <a:gd name="connsiteY362" fmla="*/ 465021 h 2020169"/>
                <a:gd name="connsiteX363" fmla="*/ 1161355 w 4004672"/>
                <a:gd name="connsiteY363" fmla="*/ 535103 h 2020169"/>
                <a:gd name="connsiteX364" fmla="*/ 1137995 w 4004672"/>
                <a:gd name="connsiteY364" fmla="*/ 565138 h 2020169"/>
                <a:gd name="connsiteX365" fmla="*/ 1158018 w 4004672"/>
                <a:gd name="connsiteY365" fmla="*/ 611859 h 2020169"/>
                <a:gd name="connsiteX366" fmla="*/ 1158018 w 4004672"/>
                <a:gd name="connsiteY366" fmla="*/ 645231 h 2020169"/>
                <a:gd name="connsiteX367" fmla="*/ 1141332 w 4004672"/>
                <a:gd name="connsiteY367" fmla="*/ 695290 h 2020169"/>
                <a:gd name="connsiteX368" fmla="*/ 1154681 w 4004672"/>
                <a:gd name="connsiteY368" fmla="*/ 728662 h 2020169"/>
                <a:gd name="connsiteX369" fmla="*/ 1184716 w 4004672"/>
                <a:gd name="connsiteY369" fmla="*/ 735336 h 2020169"/>
                <a:gd name="connsiteX370" fmla="*/ 1221425 w 4004672"/>
                <a:gd name="connsiteY370" fmla="*/ 742011 h 2020169"/>
                <a:gd name="connsiteX371" fmla="*/ 1241449 w 4004672"/>
                <a:gd name="connsiteY371" fmla="*/ 765371 h 2020169"/>
                <a:gd name="connsiteX372" fmla="*/ 1258135 w 4004672"/>
                <a:gd name="connsiteY372" fmla="*/ 808755 h 2020169"/>
                <a:gd name="connsiteX373" fmla="*/ 1258135 w 4004672"/>
                <a:gd name="connsiteY373" fmla="*/ 808755 h 2020169"/>
                <a:gd name="connsiteX374" fmla="*/ 1254798 w 4004672"/>
                <a:gd name="connsiteY374" fmla="*/ 842128 h 2020169"/>
                <a:gd name="connsiteX375" fmla="*/ 1274821 w 4004672"/>
                <a:gd name="connsiteY375" fmla="*/ 862151 h 2020169"/>
                <a:gd name="connsiteX376" fmla="*/ 1244786 w 4004672"/>
                <a:gd name="connsiteY376" fmla="*/ 868826 h 2020169"/>
                <a:gd name="connsiteX377" fmla="*/ 1224763 w 4004672"/>
                <a:gd name="connsiteY377" fmla="*/ 828779 h 2020169"/>
                <a:gd name="connsiteX378" fmla="*/ 1224763 w 4004672"/>
                <a:gd name="connsiteY378" fmla="*/ 788732 h 2020169"/>
                <a:gd name="connsiteX379" fmla="*/ 1194727 w 4004672"/>
                <a:gd name="connsiteY379" fmla="*/ 752023 h 2020169"/>
                <a:gd name="connsiteX380" fmla="*/ 1164692 w 4004672"/>
                <a:gd name="connsiteY380" fmla="*/ 795407 h 2020169"/>
                <a:gd name="connsiteX381" fmla="*/ 1178041 w 4004672"/>
                <a:gd name="connsiteY381" fmla="*/ 838790 h 2020169"/>
                <a:gd name="connsiteX382" fmla="*/ 1137995 w 4004672"/>
                <a:gd name="connsiteY382" fmla="*/ 895523 h 2020169"/>
                <a:gd name="connsiteX383" fmla="*/ 1097948 w 4004672"/>
                <a:gd name="connsiteY383" fmla="*/ 952256 h 2020169"/>
                <a:gd name="connsiteX384" fmla="*/ 1007843 w 4004672"/>
                <a:gd name="connsiteY384" fmla="*/ 915547 h 2020169"/>
                <a:gd name="connsiteX385" fmla="*/ 1074587 w 4004672"/>
                <a:gd name="connsiteY385" fmla="*/ 912209 h 2020169"/>
                <a:gd name="connsiteX386" fmla="*/ 1107960 w 4004672"/>
                <a:gd name="connsiteY386" fmla="*/ 848802 h 2020169"/>
                <a:gd name="connsiteX387" fmla="*/ 1121309 w 4004672"/>
                <a:gd name="connsiteY387" fmla="*/ 805418 h 2020169"/>
                <a:gd name="connsiteX388" fmla="*/ 1127983 w 4004672"/>
                <a:gd name="connsiteY388" fmla="*/ 772046 h 2020169"/>
                <a:gd name="connsiteX389" fmla="*/ 1117971 w 4004672"/>
                <a:gd name="connsiteY389" fmla="*/ 755360 h 2020169"/>
                <a:gd name="connsiteX390" fmla="*/ 1114634 w 4004672"/>
                <a:gd name="connsiteY390" fmla="*/ 705301 h 2020169"/>
                <a:gd name="connsiteX391" fmla="*/ 1104622 w 4004672"/>
                <a:gd name="connsiteY391" fmla="*/ 625208 h 2020169"/>
                <a:gd name="connsiteX392" fmla="*/ 1101285 w 4004672"/>
                <a:gd name="connsiteY392" fmla="*/ 565138 h 2020169"/>
                <a:gd name="connsiteX393" fmla="*/ 1124646 w 4004672"/>
                <a:gd name="connsiteY393" fmla="*/ 471696 h 2020169"/>
                <a:gd name="connsiteX394" fmla="*/ 1031203 w 4004672"/>
                <a:gd name="connsiteY394" fmla="*/ 461684 h 2020169"/>
                <a:gd name="connsiteX395" fmla="*/ 1014517 w 4004672"/>
                <a:gd name="connsiteY395" fmla="*/ 518417 h 2020169"/>
                <a:gd name="connsiteX396" fmla="*/ 1024529 w 4004672"/>
                <a:gd name="connsiteY396" fmla="*/ 565138 h 2020169"/>
                <a:gd name="connsiteX397" fmla="*/ 981145 w 4004672"/>
                <a:gd name="connsiteY397" fmla="*/ 618534 h 2020169"/>
                <a:gd name="connsiteX398" fmla="*/ 991157 w 4004672"/>
                <a:gd name="connsiteY398" fmla="*/ 655243 h 2020169"/>
                <a:gd name="connsiteX399" fmla="*/ 981145 w 4004672"/>
                <a:gd name="connsiteY399" fmla="*/ 701964 h 2020169"/>
                <a:gd name="connsiteX400" fmla="*/ 1001168 w 4004672"/>
                <a:gd name="connsiteY400" fmla="*/ 725325 h 2020169"/>
                <a:gd name="connsiteX401" fmla="*/ 1017854 w 4004672"/>
                <a:gd name="connsiteY401" fmla="*/ 772046 h 2020169"/>
                <a:gd name="connsiteX402" fmla="*/ 1047890 w 4004672"/>
                <a:gd name="connsiteY402" fmla="*/ 758697 h 2020169"/>
                <a:gd name="connsiteX403" fmla="*/ 1014517 w 4004672"/>
                <a:gd name="connsiteY403" fmla="*/ 812093 h 2020169"/>
                <a:gd name="connsiteX404" fmla="*/ 957784 w 4004672"/>
                <a:gd name="connsiteY404" fmla="*/ 758697 h 2020169"/>
                <a:gd name="connsiteX405" fmla="*/ 884365 w 4004672"/>
                <a:gd name="connsiteY405" fmla="*/ 721988 h 2020169"/>
                <a:gd name="connsiteX406" fmla="*/ 824295 w 4004672"/>
                <a:gd name="connsiteY406" fmla="*/ 698627 h 2020169"/>
                <a:gd name="connsiteX407" fmla="*/ 810946 w 4004672"/>
                <a:gd name="connsiteY407" fmla="*/ 735336 h 2020169"/>
                <a:gd name="connsiteX408" fmla="*/ 827633 w 4004672"/>
                <a:gd name="connsiteY408" fmla="*/ 772046 h 2020169"/>
                <a:gd name="connsiteX409" fmla="*/ 814284 w 4004672"/>
                <a:gd name="connsiteY409" fmla="*/ 795407 h 2020169"/>
                <a:gd name="connsiteX410" fmla="*/ 800935 w 4004672"/>
                <a:gd name="connsiteY410" fmla="*/ 812093 h 2020169"/>
                <a:gd name="connsiteX411" fmla="*/ 770900 w 4004672"/>
                <a:gd name="connsiteY411" fmla="*/ 755360 h 2020169"/>
                <a:gd name="connsiteX412" fmla="*/ 744202 w 4004672"/>
                <a:gd name="connsiteY412" fmla="*/ 792069 h 2020169"/>
                <a:gd name="connsiteX413" fmla="*/ 707492 w 4004672"/>
                <a:gd name="connsiteY413" fmla="*/ 785395 h 2020169"/>
                <a:gd name="connsiteX414" fmla="*/ 654097 w 4004672"/>
                <a:gd name="connsiteY414" fmla="*/ 822104 h 2020169"/>
                <a:gd name="connsiteX415" fmla="*/ 644085 w 4004672"/>
                <a:gd name="connsiteY415" fmla="*/ 798744 h 2020169"/>
                <a:gd name="connsiteX416" fmla="*/ 654097 w 4004672"/>
                <a:gd name="connsiteY416" fmla="*/ 762034 h 2020169"/>
                <a:gd name="connsiteX417" fmla="*/ 614050 w 4004672"/>
                <a:gd name="connsiteY417" fmla="*/ 798744 h 2020169"/>
                <a:gd name="connsiteX418" fmla="*/ 594027 w 4004672"/>
                <a:gd name="connsiteY418" fmla="*/ 798744 h 2020169"/>
                <a:gd name="connsiteX419" fmla="*/ 533957 w 4004672"/>
                <a:gd name="connsiteY419" fmla="*/ 832116 h 2020169"/>
                <a:gd name="connsiteX420" fmla="*/ 510596 w 4004672"/>
                <a:gd name="connsiteY420" fmla="*/ 855477 h 2020169"/>
                <a:gd name="connsiteX421" fmla="*/ 500584 w 4004672"/>
                <a:gd name="connsiteY421" fmla="*/ 902198 h 2020169"/>
                <a:gd name="connsiteX422" fmla="*/ 450526 w 4004672"/>
                <a:gd name="connsiteY422" fmla="*/ 888849 h 2020169"/>
                <a:gd name="connsiteX423" fmla="*/ 433840 w 4004672"/>
                <a:gd name="connsiteY423" fmla="*/ 852139 h 2020169"/>
                <a:gd name="connsiteX424" fmla="*/ 467212 w 4004672"/>
                <a:gd name="connsiteY424" fmla="*/ 822104 h 2020169"/>
                <a:gd name="connsiteX425" fmla="*/ 453863 w 4004672"/>
                <a:gd name="connsiteY425" fmla="*/ 798744 h 2020169"/>
                <a:gd name="connsiteX426" fmla="*/ 390456 w 4004672"/>
                <a:gd name="connsiteY426" fmla="*/ 768709 h 2020169"/>
                <a:gd name="connsiteX427" fmla="*/ 417154 w 4004672"/>
                <a:gd name="connsiteY427" fmla="*/ 818767 h 2020169"/>
                <a:gd name="connsiteX428" fmla="*/ 407142 w 4004672"/>
                <a:gd name="connsiteY428" fmla="*/ 862151 h 2020169"/>
                <a:gd name="connsiteX429" fmla="*/ 413817 w 4004672"/>
                <a:gd name="connsiteY429" fmla="*/ 898861 h 2020169"/>
                <a:gd name="connsiteX430" fmla="*/ 427165 w 4004672"/>
                <a:gd name="connsiteY430" fmla="*/ 922221 h 2020169"/>
                <a:gd name="connsiteX431" fmla="*/ 413817 w 4004672"/>
                <a:gd name="connsiteY431" fmla="*/ 952256 h 2020169"/>
                <a:gd name="connsiteX432" fmla="*/ 390456 w 4004672"/>
                <a:gd name="connsiteY432" fmla="*/ 928896 h 2020169"/>
                <a:gd name="connsiteX433" fmla="*/ 360421 w 4004672"/>
                <a:gd name="connsiteY433" fmla="*/ 925558 h 2020169"/>
                <a:gd name="connsiteX434" fmla="*/ 333723 w 4004672"/>
                <a:gd name="connsiteY434" fmla="*/ 965605 h 2020169"/>
                <a:gd name="connsiteX435" fmla="*/ 307025 w 4004672"/>
                <a:gd name="connsiteY435" fmla="*/ 985628 h 2020169"/>
                <a:gd name="connsiteX436" fmla="*/ 320374 w 4004672"/>
                <a:gd name="connsiteY436" fmla="*/ 1012326 h 2020169"/>
                <a:gd name="connsiteX437" fmla="*/ 303688 w 4004672"/>
                <a:gd name="connsiteY437" fmla="*/ 1035687 h 2020169"/>
                <a:gd name="connsiteX438" fmla="*/ 233606 w 4004672"/>
                <a:gd name="connsiteY438" fmla="*/ 998977 h 2020169"/>
                <a:gd name="connsiteX439" fmla="*/ 243618 w 4004672"/>
                <a:gd name="connsiteY439" fmla="*/ 1049036 h 2020169"/>
                <a:gd name="connsiteX440" fmla="*/ 263641 w 4004672"/>
                <a:gd name="connsiteY440" fmla="*/ 1069059 h 2020169"/>
                <a:gd name="connsiteX441" fmla="*/ 250292 w 4004672"/>
                <a:gd name="connsiteY441" fmla="*/ 1082408 h 2020169"/>
                <a:gd name="connsiteX442" fmla="*/ 193560 w 4004672"/>
                <a:gd name="connsiteY442" fmla="*/ 1045698 h 2020169"/>
                <a:gd name="connsiteX443" fmla="*/ 170199 w 4004672"/>
                <a:gd name="connsiteY443" fmla="*/ 1005652 h 2020169"/>
                <a:gd name="connsiteX444" fmla="*/ 170199 w 4004672"/>
                <a:gd name="connsiteY444" fmla="*/ 958931 h 2020169"/>
                <a:gd name="connsiteX445" fmla="*/ 133490 w 4004672"/>
                <a:gd name="connsiteY445" fmla="*/ 882174 h 2020169"/>
                <a:gd name="connsiteX446" fmla="*/ 196897 w 4004672"/>
                <a:gd name="connsiteY446" fmla="*/ 912209 h 2020169"/>
                <a:gd name="connsiteX447" fmla="*/ 256967 w 4004672"/>
                <a:gd name="connsiteY447" fmla="*/ 942244 h 2020169"/>
                <a:gd name="connsiteX448" fmla="*/ 293676 w 4004672"/>
                <a:gd name="connsiteY448" fmla="*/ 945582 h 2020169"/>
                <a:gd name="connsiteX449" fmla="*/ 327049 w 4004672"/>
                <a:gd name="connsiteY449" fmla="*/ 915547 h 2020169"/>
                <a:gd name="connsiteX450" fmla="*/ 343735 w 4004672"/>
                <a:gd name="connsiteY450" fmla="*/ 878837 h 2020169"/>
                <a:gd name="connsiteX451" fmla="*/ 333723 w 4004672"/>
                <a:gd name="connsiteY451" fmla="*/ 828779 h 2020169"/>
                <a:gd name="connsiteX452" fmla="*/ 290339 w 4004672"/>
                <a:gd name="connsiteY452" fmla="*/ 808755 h 2020169"/>
                <a:gd name="connsiteX453" fmla="*/ 236944 w 4004672"/>
                <a:gd name="connsiteY453" fmla="*/ 762034 h 2020169"/>
                <a:gd name="connsiteX454" fmla="*/ 133490 w 4004672"/>
                <a:gd name="connsiteY454" fmla="*/ 705301 h 2020169"/>
                <a:gd name="connsiteX0" fmla="*/ 2769898 w 4004672"/>
                <a:gd name="connsiteY0" fmla="*/ 581824 h 2020169"/>
                <a:gd name="connsiteX1" fmla="*/ 2666444 w 4004672"/>
                <a:gd name="connsiteY1" fmla="*/ 56847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584181 w 4004672"/>
                <a:gd name="connsiteY427" fmla="*/ 691953 h 2020169"/>
                <a:gd name="connsiteX428" fmla="*/ 3520774 w 4004672"/>
                <a:gd name="connsiteY428" fmla="*/ 675266 h 2020169"/>
                <a:gd name="connsiteX429" fmla="*/ 3530786 w 4004672"/>
                <a:gd name="connsiteY429" fmla="*/ 715313 h 2020169"/>
                <a:gd name="connsiteX430" fmla="*/ 3537460 w 4004672"/>
                <a:gd name="connsiteY430" fmla="*/ 742011 h 2020169"/>
                <a:gd name="connsiteX431" fmla="*/ 3507425 w 4004672"/>
                <a:gd name="connsiteY431" fmla="*/ 765371 h 2020169"/>
                <a:gd name="connsiteX432" fmla="*/ 3477390 w 4004672"/>
                <a:gd name="connsiteY432" fmla="*/ 738674 h 2020169"/>
                <a:gd name="connsiteX433" fmla="*/ 3477390 w 4004672"/>
                <a:gd name="connsiteY433" fmla="*/ 718650 h 2020169"/>
                <a:gd name="connsiteX434" fmla="*/ 3504088 w 4004672"/>
                <a:gd name="connsiteY434" fmla="*/ 698627 h 2020169"/>
                <a:gd name="connsiteX435" fmla="*/ 3450692 w 4004672"/>
                <a:gd name="connsiteY435" fmla="*/ 711976 h 2020169"/>
                <a:gd name="connsiteX436" fmla="*/ 3357250 w 4004672"/>
                <a:gd name="connsiteY436" fmla="*/ 711976 h 2020169"/>
                <a:gd name="connsiteX437" fmla="*/ 3297180 w 4004672"/>
                <a:gd name="connsiteY437" fmla="*/ 718650 h 2020169"/>
                <a:gd name="connsiteX438" fmla="*/ 3267145 w 4004672"/>
                <a:gd name="connsiteY438" fmla="*/ 695290 h 2020169"/>
                <a:gd name="connsiteX439" fmla="*/ 3203738 w 4004672"/>
                <a:gd name="connsiteY439" fmla="*/ 601847 h 2020169"/>
                <a:gd name="connsiteX440" fmla="*/ 3076923 w 4004672"/>
                <a:gd name="connsiteY440" fmla="*/ 608522 h 2020169"/>
                <a:gd name="connsiteX441" fmla="*/ 3000167 w 4004672"/>
                <a:gd name="connsiteY441" fmla="*/ 538440 h 2020169"/>
                <a:gd name="connsiteX442" fmla="*/ 3013516 w 4004672"/>
                <a:gd name="connsiteY442" fmla="*/ 531766 h 2020169"/>
                <a:gd name="connsiteX443" fmla="*/ 3000167 w 4004672"/>
                <a:gd name="connsiteY443" fmla="*/ 511742 h 2020169"/>
                <a:gd name="connsiteX444" fmla="*/ 2970132 w 4004672"/>
                <a:gd name="connsiteY444" fmla="*/ 508405 h 2020169"/>
                <a:gd name="connsiteX445" fmla="*/ 2920073 w 4004672"/>
                <a:gd name="connsiteY445" fmla="*/ 555126 h 2020169"/>
                <a:gd name="connsiteX446" fmla="*/ 2916736 w 4004672"/>
                <a:gd name="connsiteY446" fmla="*/ 505068 h 2020169"/>
                <a:gd name="connsiteX447" fmla="*/ 2936760 w 4004672"/>
                <a:gd name="connsiteY447" fmla="*/ 501731 h 2020169"/>
                <a:gd name="connsiteX448" fmla="*/ 2866678 w 4004672"/>
                <a:gd name="connsiteY448" fmla="*/ 471696 h 2020169"/>
                <a:gd name="connsiteX449" fmla="*/ 2813282 w 4004672"/>
                <a:gd name="connsiteY449" fmla="*/ 468358 h 2020169"/>
                <a:gd name="connsiteX450" fmla="*/ 2793259 w 4004672"/>
                <a:gd name="connsiteY450" fmla="*/ 491719 h 2020169"/>
                <a:gd name="connsiteX451" fmla="*/ 2743200 w 4004672"/>
                <a:gd name="connsiteY451" fmla="*/ 501731 h 2020169"/>
                <a:gd name="connsiteX452" fmla="*/ 2786584 w 4004672"/>
                <a:gd name="connsiteY452" fmla="*/ 511742 h 2020169"/>
                <a:gd name="connsiteX453" fmla="*/ 2763224 w 4004672"/>
                <a:gd name="connsiteY453" fmla="*/ 531766 h 2020169"/>
                <a:gd name="connsiteX454" fmla="*/ 2826044 w 4004672"/>
                <a:gd name="connsiteY454" fmla="*/ 638352 h 2020169"/>
                <a:gd name="connsiteX0" fmla="*/ 2769898 w 4004672"/>
                <a:gd name="connsiteY0" fmla="*/ 581824 h 2020169"/>
                <a:gd name="connsiteX1" fmla="*/ 2666444 w 4004672"/>
                <a:gd name="connsiteY1" fmla="*/ 56847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584181 w 4004672"/>
                <a:gd name="connsiteY427" fmla="*/ 691953 h 2020169"/>
                <a:gd name="connsiteX428" fmla="*/ 3520774 w 4004672"/>
                <a:gd name="connsiteY428" fmla="*/ 675266 h 2020169"/>
                <a:gd name="connsiteX429" fmla="*/ 3530786 w 4004672"/>
                <a:gd name="connsiteY429" fmla="*/ 715313 h 2020169"/>
                <a:gd name="connsiteX430" fmla="*/ 3537460 w 4004672"/>
                <a:gd name="connsiteY430" fmla="*/ 742011 h 2020169"/>
                <a:gd name="connsiteX431" fmla="*/ 3507425 w 4004672"/>
                <a:gd name="connsiteY431" fmla="*/ 765371 h 2020169"/>
                <a:gd name="connsiteX432" fmla="*/ 3477390 w 4004672"/>
                <a:gd name="connsiteY432" fmla="*/ 738674 h 2020169"/>
                <a:gd name="connsiteX433" fmla="*/ 3477390 w 4004672"/>
                <a:gd name="connsiteY433" fmla="*/ 718650 h 2020169"/>
                <a:gd name="connsiteX434" fmla="*/ 3504088 w 4004672"/>
                <a:gd name="connsiteY434" fmla="*/ 698627 h 2020169"/>
                <a:gd name="connsiteX435" fmla="*/ 3450692 w 4004672"/>
                <a:gd name="connsiteY435" fmla="*/ 711976 h 2020169"/>
                <a:gd name="connsiteX436" fmla="*/ 3357250 w 4004672"/>
                <a:gd name="connsiteY436" fmla="*/ 711976 h 2020169"/>
                <a:gd name="connsiteX437" fmla="*/ 3297180 w 4004672"/>
                <a:gd name="connsiteY437" fmla="*/ 718650 h 2020169"/>
                <a:gd name="connsiteX438" fmla="*/ 3267145 w 4004672"/>
                <a:gd name="connsiteY438" fmla="*/ 695290 h 2020169"/>
                <a:gd name="connsiteX439" fmla="*/ 3203738 w 4004672"/>
                <a:gd name="connsiteY439" fmla="*/ 601847 h 2020169"/>
                <a:gd name="connsiteX440" fmla="*/ 3076923 w 4004672"/>
                <a:gd name="connsiteY440" fmla="*/ 608522 h 2020169"/>
                <a:gd name="connsiteX441" fmla="*/ 3000167 w 4004672"/>
                <a:gd name="connsiteY441" fmla="*/ 538440 h 2020169"/>
                <a:gd name="connsiteX442" fmla="*/ 3013516 w 4004672"/>
                <a:gd name="connsiteY442" fmla="*/ 531766 h 2020169"/>
                <a:gd name="connsiteX443" fmla="*/ 3000167 w 4004672"/>
                <a:gd name="connsiteY443" fmla="*/ 511742 h 2020169"/>
                <a:gd name="connsiteX444" fmla="*/ 2970132 w 4004672"/>
                <a:gd name="connsiteY444" fmla="*/ 508405 h 2020169"/>
                <a:gd name="connsiteX445" fmla="*/ 2920073 w 4004672"/>
                <a:gd name="connsiteY445" fmla="*/ 555126 h 2020169"/>
                <a:gd name="connsiteX446" fmla="*/ 2916736 w 4004672"/>
                <a:gd name="connsiteY446" fmla="*/ 505068 h 2020169"/>
                <a:gd name="connsiteX447" fmla="*/ 2936760 w 4004672"/>
                <a:gd name="connsiteY447" fmla="*/ 501731 h 2020169"/>
                <a:gd name="connsiteX448" fmla="*/ 2866678 w 4004672"/>
                <a:gd name="connsiteY448" fmla="*/ 471696 h 2020169"/>
                <a:gd name="connsiteX449" fmla="*/ 2813282 w 4004672"/>
                <a:gd name="connsiteY449" fmla="*/ 468358 h 2020169"/>
                <a:gd name="connsiteX450" fmla="*/ 2793259 w 4004672"/>
                <a:gd name="connsiteY450" fmla="*/ 491719 h 2020169"/>
                <a:gd name="connsiteX451" fmla="*/ 2743200 w 4004672"/>
                <a:gd name="connsiteY451" fmla="*/ 501731 h 2020169"/>
                <a:gd name="connsiteX452" fmla="*/ 2786584 w 4004672"/>
                <a:gd name="connsiteY452" fmla="*/ 511742 h 2020169"/>
                <a:gd name="connsiteX453" fmla="*/ 2763224 w 4004672"/>
                <a:gd name="connsiteY453" fmla="*/ 531766 h 2020169"/>
                <a:gd name="connsiteX0" fmla="*/ 2769898 w 4004672"/>
                <a:gd name="connsiteY0" fmla="*/ 581824 h 2020169"/>
                <a:gd name="connsiteX1" fmla="*/ 2666444 w 4004672"/>
                <a:gd name="connsiteY1" fmla="*/ 56847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584181 w 4004672"/>
                <a:gd name="connsiteY427" fmla="*/ 691953 h 2020169"/>
                <a:gd name="connsiteX428" fmla="*/ 3520774 w 4004672"/>
                <a:gd name="connsiteY428" fmla="*/ 675266 h 2020169"/>
                <a:gd name="connsiteX429" fmla="*/ 3530786 w 4004672"/>
                <a:gd name="connsiteY429" fmla="*/ 715313 h 2020169"/>
                <a:gd name="connsiteX430" fmla="*/ 3537460 w 4004672"/>
                <a:gd name="connsiteY430" fmla="*/ 742011 h 2020169"/>
                <a:gd name="connsiteX431" fmla="*/ 3507425 w 4004672"/>
                <a:gd name="connsiteY431" fmla="*/ 765371 h 2020169"/>
                <a:gd name="connsiteX432" fmla="*/ 3477390 w 4004672"/>
                <a:gd name="connsiteY432" fmla="*/ 738674 h 2020169"/>
                <a:gd name="connsiteX433" fmla="*/ 3477390 w 4004672"/>
                <a:gd name="connsiteY433" fmla="*/ 718650 h 2020169"/>
                <a:gd name="connsiteX434" fmla="*/ 3504088 w 4004672"/>
                <a:gd name="connsiteY434" fmla="*/ 698627 h 2020169"/>
                <a:gd name="connsiteX435" fmla="*/ 3450692 w 4004672"/>
                <a:gd name="connsiteY435" fmla="*/ 711976 h 2020169"/>
                <a:gd name="connsiteX436" fmla="*/ 3357250 w 4004672"/>
                <a:gd name="connsiteY436" fmla="*/ 711976 h 2020169"/>
                <a:gd name="connsiteX437" fmla="*/ 3297180 w 4004672"/>
                <a:gd name="connsiteY437" fmla="*/ 718650 h 2020169"/>
                <a:gd name="connsiteX438" fmla="*/ 3267145 w 4004672"/>
                <a:gd name="connsiteY438" fmla="*/ 695290 h 2020169"/>
                <a:gd name="connsiteX439" fmla="*/ 3203738 w 4004672"/>
                <a:gd name="connsiteY439" fmla="*/ 601847 h 2020169"/>
                <a:gd name="connsiteX440" fmla="*/ 3076923 w 4004672"/>
                <a:gd name="connsiteY440" fmla="*/ 608522 h 2020169"/>
                <a:gd name="connsiteX441" fmla="*/ 3000167 w 4004672"/>
                <a:gd name="connsiteY441" fmla="*/ 538440 h 2020169"/>
                <a:gd name="connsiteX442" fmla="*/ 3013516 w 4004672"/>
                <a:gd name="connsiteY442" fmla="*/ 531766 h 2020169"/>
                <a:gd name="connsiteX443" fmla="*/ 3000167 w 4004672"/>
                <a:gd name="connsiteY443" fmla="*/ 511742 h 2020169"/>
                <a:gd name="connsiteX444" fmla="*/ 2970132 w 4004672"/>
                <a:gd name="connsiteY444" fmla="*/ 508405 h 2020169"/>
                <a:gd name="connsiteX445" fmla="*/ 2916736 w 4004672"/>
                <a:gd name="connsiteY445" fmla="*/ 505068 h 2020169"/>
                <a:gd name="connsiteX446" fmla="*/ 2936760 w 4004672"/>
                <a:gd name="connsiteY446" fmla="*/ 501731 h 2020169"/>
                <a:gd name="connsiteX447" fmla="*/ 2866678 w 4004672"/>
                <a:gd name="connsiteY447" fmla="*/ 471696 h 2020169"/>
                <a:gd name="connsiteX448" fmla="*/ 2813282 w 4004672"/>
                <a:gd name="connsiteY448" fmla="*/ 468358 h 2020169"/>
                <a:gd name="connsiteX449" fmla="*/ 2793259 w 4004672"/>
                <a:gd name="connsiteY449" fmla="*/ 491719 h 2020169"/>
                <a:gd name="connsiteX450" fmla="*/ 2743200 w 4004672"/>
                <a:gd name="connsiteY450" fmla="*/ 501731 h 2020169"/>
                <a:gd name="connsiteX451" fmla="*/ 2786584 w 4004672"/>
                <a:gd name="connsiteY451" fmla="*/ 511742 h 2020169"/>
                <a:gd name="connsiteX452" fmla="*/ 2763224 w 4004672"/>
                <a:gd name="connsiteY452" fmla="*/ 531766 h 2020169"/>
                <a:gd name="connsiteX0" fmla="*/ 2769898 w 4004672"/>
                <a:gd name="connsiteY0" fmla="*/ 581824 h 2020169"/>
                <a:gd name="connsiteX1" fmla="*/ 2666444 w 4004672"/>
                <a:gd name="connsiteY1" fmla="*/ 56847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584181 w 4004672"/>
                <a:gd name="connsiteY427" fmla="*/ 691953 h 2020169"/>
                <a:gd name="connsiteX428" fmla="*/ 3520774 w 4004672"/>
                <a:gd name="connsiteY428" fmla="*/ 675266 h 2020169"/>
                <a:gd name="connsiteX429" fmla="*/ 3530786 w 4004672"/>
                <a:gd name="connsiteY429" fmla="*/ 715313 h 2020169"/>
                <a:gd name="connsiteX430" fmla="*/ 3537460 w 4004672"/>
                <a:gd name="connsiteY430" fmla="*/ 742011 h 2020169"/>
                <a:gd name="connsiteX431" fmla="*/ 3507425 w 4004672"/>
                <a:gd name="connsiteY431" fmla="*/ 765371 h 2020169"/>
                <a:gd name="connsiteX432" fmla="*/ 3477390 w 4004672"/>
                <a:gd name="connsiteY432" fmla="*/ 738674 h 2020169"/>
                <a:gd name="connsiteX433" fmla="*/ 3477390 w 4004672"/>
                <a:gd name="connsiteY433" fmla="*/ 718650 h 2020169"/>
                <a:gd name="connsiteX434" fmla="*/ 3504088 w 4004672"/>
                <a:gd name="connsiteY434" fmla="*/ 698627 h 2020169"/>
                <a:gd name="connsiteX435" fmla="*/ 3450692 w 4004672"/>
                <a:gd name="connsiteY435" fmla="*/ 711976 h 2020169"/>
                <a:gd name="connsiteX436" fmla="*/ 3357250 w 4004672"/>
                <a:gd name="connsiteY436" fmla="*/ 711976 h 2020169"/>
                <a:gd name="connsiteX437" fmla="*/ 3267145 w 4004672"/>
                <a:gd name="connsiteY437" fmla="*/ 695290 h 2020169"/>
                <a:gd name="connsiteX438" fmla="*/ 3203738 w 4004672"/>
                <a:gd name="connsiteY438" fmla="*/ 601847 h 2020169"/>
                <a:gd name="connsiteX439" fmla="*/ 3076923 w 4004672"/>
                <a:gd name="connsiteY439" fmla="*/ 608522 h 2020169"/>
                <a:gd name="connsiteX440" fmla="*/ 3000167 w 4004672"/>
                <a:gd name="connsiteY440" fmla="*/ 538440 h 2020169"/>
                <a:gd name="connsiteX441" fmla="*/ 3013516 w 4004672"/>
                <a:gd name="connsiteY441" fmla="*/ 531766 h 2020169"/>
                <a:gd name="connsiteX442" fmla="*/ 3000167 w 4004672"/>
                <a:gd name="connsiteY442" fmla="*/ 511742 h 2020169"/>
                <a:gd name="connsiteX443" fmla="*/ 2970132 w 4004672"/>
                <a:gd name="connsiteY443" fmla="*/ 508405 h 2020169"/>
                <a:gd name="connsiteX444" fmla="*/ 2916736 w 4004672"/>
                <a:gd name="connsiteY444" fmla="*/ 505068 h 2020169"/>
                <a:gd name="connsiteX445" fmla="*/ 2936760 w 4004672"/>
                <a:gd name="connsiteY445" fmla="*/ 501731 h 2020169"/>
                <a:gd name="connsiteX446" fmla="*/ 2866678 w 4004672"/>
                <a:gd name="connsiteY446" fmla="*/ 471696 h 2020169"/>
                <a:gd name="connsiteX447" fmla="*/ 2813282 w 4004672"/>
                <a:gd name="connsiteY447" fmla="*/ 468358 h 2020169"/>
                <a:gd name="connsiteX448" fmla="*/ 2793259 w 4004672"/>
                <a:gd name="connsiteY448" fmla="*/ 491719 h 2020169"/>
                <a:gd name="connsiteX449" fmla="*/ 2743200 w 4004672"/>
                <a:gd name="connsiteY449" fmla="*/ 501731 h 2020169"/>
                <a:gd name="connsiteX450" fmla="*/ 2786584 w 4004672"/>
                <a:gd name="connsiteY450" fmla="*/ 511742 h 2020169"/>
                <a:gd name="connsiteX451" fmla="*/ 2763224 w 4004672"/>
                <a:gd name="connsiteY451" fmla="*/ 531766 h 2020169"/>
                <a:gd name="connsiteX0" fmla="*/ 2769898 w 4004672"/>
                <a:gd name="connsiteY0" fmla="*/ 581824 h 2020169"/>
                <a:gd name="connsiteX1" fmla="*/ 2666444 w 4004672"/>
                <a:gd name="connsiteY1" fmla="*/ 56847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584181 w 4004672"/>
                <a:gd name="connsiteY427" fmla="*/ 691953 h 2020169"/>
                <a:gd name="connsiteX428" fmla="*/ 3520774 w 4004672"/>
                <a:gd name="connsiteY428" fmla="*/ 675266 h 2020169"/>
                <a:gd name="connsiteX429" fmla="*/ 3530786 w 4004672"/>
                <a:gd name="connsiteY429" fmla="*/ 715313 h 2020169"/>
                <a:gd name="connsiteX430" fmla="*/ 3537460 w 4004672"/>
                <a:gd name="connsiteY430" fmla="*/ 742011 h 2020169"/>
                <a:gd name="connsiteX431" fmla="*/ 3507425 w 4004672"/>
                <a:gd name="connsiteY431" fmla="*/ 765371 h 2020169"/>
                <a:gd name="connsiteX432" fmla="*/ 3477390 w 4004672"/>
                <a:gd name="connsiteY432" fmla="*/ 738674 h 2020169"/>
                <a:gd name="connsiteX433" fmla="*/ 3477390 w 4004672"/>
                <a:gd name="connsiteY433" fmla="*/ 718650 h 2020169"/>
                <a:gd name="connsiteX434" fmla="*/ 3504088 w 4004672"/>
                <a:gd name="connsiteY434" fmla="*/ 698627 h 2020169"/>
                <a:gd name="connsiteX435" fmla="*/ 3450692 w 4004672"/>
                <a:gd name="connsiteY435" fmla="*/ 711976 h 2020169"/>
                <a:gd name="connsiteX436" fmla="*/ 3357250 w 4004672"/>
                <a:gd name="connsiteY436" fmla="*/ 711976 h 2020169"/>
                <a:gd name="connsiteX437" fmla="*/ 3267145 w 4004672"/>
                <a:gd name="connsiteY437" fmla="*/ 695290 h 2020169"/>
                <a:gd name="connsiteX438" fmla="*/ 1822558 w 4004672"/>
                <a:gd name="connsiteY438" fmla="*/ 880720 h 2020169"/>
                <a:gd name="connsiteX439" fmla="*/ 3076923 w 4004672"/>
                <a:gd name="connsiteY439" fmla="*/ 608522 h 2020169"/>
                <a:gd name="connsiteX440" fmla="*/ 3000167 w 4004672"/>
                <a:gd name="connsiteY440" fmla="*/ 538440 h 2020169"/>
                <a:gd name="connsiteX441" fmla="*/ 3013516 w 4004672"/>
                <a:gd name="connsiteY441" fmla="*/ 531766 h 2020169"/>
                <a:gd name="connsiteX442" fmla="*/ 3000167 w 4004672"/>
                <a:gd name="connsiteY442" fmla="*/ 511742 h 2020169"/>
                <a:gd name="connsiteX443" fmla="*/ 2970132 w 4004672"/>
                <a:gd name="connsiteY443" fmla="*/ 508405 h 2020169"/>
                <a:gd name="connsiteX444" fmla="*/ 2916736 w 4004672"/>
                <a:gd name="connsiteY444" fmla="*/ 505068 h 2020169"/>
                <a:gd name="connsiteX445" fmla="*/ 2936760 w 4004672"/>
                <a:gd name="connsiteY445" fmla="*/ 501731 h 2020169"/>
                <a:gd name="connsiteX446" fmla="*/ 2866678 w 4004672"/>
                <a:gd name="connsiteY446" fmla="*/ 471696 h 2020169"/>
                <a:gd name="connsiteX447" fmla="*/ 2813282 w 4004672"/>
                <a:gd name="connsiteY447" fmla="*/ 468358 h 2020169"/>
                <a:gd name="connsiteX448" fmla="*/ 2793259 w 4004672"/>
                <a:gd name="connsiteY448" fmla="*/ 491719 h 2020169"/>
                <a:gd name="connsiteX449" fmla="*/ 2743200 w 4004672"/>
                <a:gd name="connsiteY449" fmla="*/ 501731 h 2020169"/>
                <a:gd name="connsiteX450" fmla="*/ 2786584 w 4004672"/>
                <a:gd name="connsiteY450" fmla="*/ 511742 h 2020169"/>
                <a:gd name="connsiteX451" fmla="*/ 2763224 w 4004672"/>
                <a:gd name="connsiteY451" fmla="*/ 531766 h 2020169"/>
                <a:gd name="connsiteX0" fmla="*/ 2769898 w 4004672"/>
                <a:gd name="connsiteY0" fmla="*/ 581824 h 2020169"/>
                <a:gd name="connsiteX1" fmla="*/ 2666444 w 4004672"/>
                <a:gd name="connsiteY1" fmla="*/ 56847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584181 w 4004672"/>
                <a:gd name="connsiteY427" fmla="*/ 691953 h 2020169"/>
                <a:gd name="connsiteX428" fmla="*/ 3520774 w 4004672"/>
                <a:gd name="connsiteY428" fmla="*/ 675266 h 2020169"/>
                <a:gd name="connsiteX429" fmla="*/ 3530786 w 4004672"/>
                <a:gd name="connsiteY429" fmla="*/ 715313 h 2020169"/>
                <a:gd name="connsiteX430" fmla="*/ 3537460 w 4004672"/>
                <a:gd name="connsiteY430" fmla="*/ 742011 h 2020169"/>
                <a:gd name="connsiteX431" fmla="*/ 3507425 w 4004672"/>
                <a:gd name="connsiteY431" fmla="*/ 765371 h 2020169"/>
                <a:gd name="connsiteX432" fmla="*/ 3477390 w 4004672"/>
                <a:gd name="connsiteY432" fmla="*/ 738674 h 2020169"/>
                <a:gd name="connsiteX433" fmla="*/ 3477390 w 4004672"/>
                <a:gd name="connsiteY433" fmla="*/ 718650 h 2020169"/>
                <a:gd name="connsiteX434" fmla="*/ 3504088 w 4004672"/>
                <a:gd name="connsiteY434" fmla="*/ 698627 h 2020169"/>
                <a:gd name="connsiteX435" fmla="*/ 3450692 w 4004672"/>
                <a:gd name="connsiteY435" fmla="*/ 711976 h 2020169"/>
                <a:gd name="connsiteX436" fmla="*/ 3357250 w 4004672"/>
                <a:gd name="connsiteY436" fmla="*/ 711976 h 2020169"/>
                <a:gd name="connsiteX437" fmla="*/ 3267145 w 4004672"/>
                <a:gd name="connsiteY437" fmla="*/ 695290 h 2020169"/>
                <a:gd name="connsiteX438" fmla="*/ 1822558 w 4004672"/>
                <a:gd name="connsiteY438" fmla="*/ 880720 h 2020169"/>
                <a:gd name="connsiteX439" fmla="*/ 1837978 w 4004672"/>
                <a:gd name="connsiteY439" fmla="*/ 834635 h 2020169"/>
                <a:gd name="connsiteX440" fmla="*/ 3000167 w 4004672"/>
                <a:gd name="connsiteY440" fmla="*/ 538440 h 2020169"/>
                <a:gd name="connsiteX441" fmla="*/ 3013516 w 4004672"/>
                <a:gd name="connsiteY441" fmla="*/ 531766 h 2020169"/>
                <a:gd name="connsiteX442" fmla="*/ 3000167 w 4004672"/>
                <a:gd name="connsiteY442" fmla="*/ 511742 h 2020169"/>
                <a:gd name="connsiteX443" fmla="*/ 2970132 w 4004672"/>
                <a:gd name="connsiteY443" fmla="*/ 508405 h 2020169"/>
                <a:gd name="connsiteX444" fmla="*/ 2916736 w 4004672"/>
                <a:gd name="connsiteY444" fmla="*/ 505068 h 2020169"/>
                <a:gd name="connsiteX445" fmla="*/ 2936760 w 4004672"/>
                <a:gd name="connsiteY445" fmla="*/ 501731 h 2020169"/>
                <a:gd name="connsiteX446" fmla="*/ 2866678 w 4004672"/>
                <a:gd name="connsiteY446" fmla="*/ 471696 h 2020169"/>
                <a:gd name="connsiteX447" fmla="*/ 2813282 w 4004672"/>
                <a:gd name="connsiteY447" fmla="*/ 468358 h 2020169"/>
                <a:gd name="connsiteX448" fmla="*/ 2793259 w 4004672"/>
                <a:gd name="connsiteY448" fmla="*/ 491719 h 2020169"/>
                <a:gd name="connsiteX449" fmla="*/ 2743200 w 4004672"/>
                <a:gd name="connsiteY449" fmla="*/ 501731 h 2020169"/>
                <a:gd name="connsiteX450" fmla="*/ 2786584 w 4004672"/>
                <a:gd name="connsiteY450" fmla="*/ 511742 h 2020169"/>
                <a:gd name="connsiteX451" fmla="*/ 2763224 w 4004672"/>
                <a:gd name="connsiteY451" fmla="*/ 531766 h 2020169"/>
                <a:gd name="connsiteX0" fmla="*/ 1841626 w 4004672"/>
                <a:gd name="connsiteY0" fmla="*/ 823011 h 2020169"/>
                <a:gd name="connsiteX1" fmla="*/ 2666444 w 4004672"/>
                <a:gd name="connsiteY1" fmla="*/ 56847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584181 w 4004672"/>
                <a:gd name="connsiteY427" fmla="*/ 691953 h 2020169"/>
                <a:gd name="connsiteX428" fmla="*/ 3520774 w 4004672"/>
                <a:gd name="connsiteY428" fmla="*/ 675266 h 2020169"/>
                <a:gd name="connsiteX429" fmla="*/ 3530786 w 4004672"/>
                <a:gd name="connsiteY429" fmla="*/ 715313 h 2020169"/>
                <a:gd name="connsiteX430" fmla="*/ 3537460 w 4004672"/>
                <a:gd name="connsiteY430" fmla="*/ 742011 h 2020169"/>
                <a:gd name="connsiteX431" fmla="*/ 3507425 w 4004672"/>
                <a:gd name="connsiteY431" fmla="*/ 765371 h 2020169"/>
                <a:gd name="connsiteX432" fmla="*/ 3477390 w 4004672"/>
                <a:gd name="connsiteY432" fmla="*/ 738674 h 2020169"/>
                <a:gd name="connsiteX433" fmla="*/ 3477390 w 4004672"/>
                <a:gd name="connsiteY433" fmla="*/ 718650 h 2020169"/>
                <a:gd name="connsiteX434" fmla="*/ 3504088 w 4004672"/>
                <a:gd name="connsiteY434" fmla="*/ 698627 h 2020169"/>
                <a:gd name="connsiteX435" fmla="*/ 3450692 w 4004672"/>
                <a:gd name="connsiteY435" fmla="*/ 711976 h 2020169"/>
                <a:gd name="connsiteX436" fmla="*/ 3357250 w 4004672"/>
                <a:gd name="connsiteY436" fmla="*/ 711976 h 2020169"/>
                <a:gd name="connsiteX437" fmla="*/ 3267145 w 4004672"/>
                <a:gd name="connsiteY437" fmla="*/ 695290 h 2020169"/>
                <a:gd name="connsiteX438" fmla="*/ 1822558 w 4004672"/>
                <a:gd name="connsiteY438" fmla="*/ 880720 h 2020169"/>
                <a:gd name="connsiteX439" fmla="*/ 1837978 w 4004672"/>
                <a:gd name="connsiteY439" fmla="*/ 834635 h 2020169"/>
                <a:gd name="connsiteX440" fmla="*/ 3000167 w 4004672"/>
                <a:gd name="connsiteY440" fmla="*/ 538440 h 2020169"/>
                <a:gd name="connsiteX441" fmla="*/ 3013516 w 4004672"/>
                <a:gd name="connsiteY441" fmla="*/ 531766 h 2020169"/>
                <a:gd name="connsiteX442" fmla="*/ 3000167 w 4004672"/>
                <a:gd name="connsiteY442" fmla="*/ 511742 h 2020169"/>
                <a:gd name="connsiteX443" fmla="*/ 2970132 w 4004672"/>
                <a:gd name="connsiteY443" fmla="*/ 508405 h 2020169"/>
                <a:gd name="connsiteX444" fmla="*/ 2916736 w 4004672"/>
                <a:gd name="connsiteY444" fmla="*/ 505068 h 2020169"/>
                <a:gd name="connsiteX445" fmla="*/ 2936760 w 4004672"/>
                <a:gd name="connsiteY445" fmla="*/ 501731 h 2020169"/>
                <a:gd name="connsiteX446" fmla="*/ 2866678 w 4004672"/>
                <a:gd name="connsiteY446" fmla="*/ 471696 h 2020169"/>
                <a:gd name="connsiteX447" fmla="*/ 2813282 w 4004672"/>
                <a:gd name="connsiteY447" fmla="*/ 468358 h 2020169"/>
                <a:gd name="connsiteX448" fmla="*/ 2793259 w 4004672"/>
                <a:gd name="connsiteY448" fmla="*/ 491719 h 2020169"/>
                <a:gd name="connsiteX449" fmla="*/ 2743200 w 4004672"/>
                <a:gd name="connsiteY449" fmla="*/ 501731 h 2020169"/>
                <a:gd name="connsiteX450" fmla="*/ 2786584 w 4004672"/>
                <a:gd name="connsiteY450" fmla="*/ 511742 h 2020169"/>
                <a:gd name="connsiteX451" fmla="*/ 2763224 w 4004672"/>
                <a:gd name="connsiteY451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584181 w 4004672"/>
                <a:gd name="connsiteY427" fmla="*/ 691953 h 2020169"/>
                <a:gd name="connsiteX428" fmla="*/ 3520774 w 4004672"/>
                <a:gd name="connsiteY428" fmla="*/ 675266 h 2020169"/>
                <a:gd name="connsiteX429" fmla="*/ 3530786 w 4004672"/>
                <a:gd name="connsiteY429" fmla="*/ 715313 h 2020169"/>
                <a:gd name="connsiteX430" fmla="*/ 3537460 w 4004672"/>
                <a:gd name="connsiteY430" fmla="*/ 742011 h 2020169"/>
                <a:gd name="connsiteX431" fmla="*/ 3507425 w 4004672"/>
                <a:gd name="connsiteY431" fmla="*/ 765371 h 2020169"/>
                <a:gd name="connsiteX432" fmla="*/ 3477390 w 4004672"/>
                <a:gd name="connsiteY432" fmla="*/ 738674 h 2020169"/>
                <a:gd name="connsiteX433" fmla="*/ 3477390 w 4004672"/>
                <a:gd name="connsiteY433" fmla="*/ 718650 h 2020169"/>
                <a:gd name="connsiteX434" fmla="*/ 3504088 w 4004672"/>
                <a:gd name="connsiteY434" fmla="*/ 698627 h 2020169"/>
                <a:gd name="connsiteX435" fmla="*/ 3450692 w 4004672"/>
                <a:gd name="connsiteY435" fmla="*/ 711976 h 2020169"/>
                <a:gd name="connsiteX436" fmla="*/ 3357250 w 4004672"/>
                <a:gd name="connsiteY436" fmla="*/ 711976 h 2020169"/>
                <a:gd name="connsiteX437" fmla="*/ 3267145 w 4004672"/>
                <a:gd name="connsiteY437" fmla="*/ 695290 h 2020169"/>
                <a:gd name="connsiteX438" fmla="*/ 1822558 w 4004672"/>
                <a:gd name="connsiteY438" fmla="*/ 880720 h 2020169"/>
                <a:gd name="connsiteX439" fmla="*/ 1837978 w 4004672"/>
                <a:gd name="connsiteY439" fmla="*/ 834635 h 2020169"/>
                <a:gd name="connsiteX440" fmla="*/ 3000167 w 4004672"/>
                <a:gd name="connsiteY440" fmla="*/ 538440 h 2020169"/>
                <a:gd name="connsiteX441" fmla="*/ 3013516 w 4004672"/>
                <a:gd name="connsiteY441" fmla="*/ 531766 h 2020169"/>
                <a:gd name="connsiteX442" fmla="*/ 3000167 w 4004672"/>
                <a:gd name="connsiteY442" fmla="*/ 511742 h 2020169"/>
                <a:gd name="connsiteX443" fmla="*/ 2970132 w 4004672"/>
                <a:gd name="connsiteY443" fmla="*/ 508405 h 2020169"/>
                <a:gd name="connsiteX444" fmla="*/ 2916736 w 4004672"/>
                <a:gd name="connsiteY444" fmla="*/ 505068 h 2020169"/>
                <a:gd name="connsiteX445" fmla="*/ 2936760 w 4004672"/>
                <a:gd name="connsiteY445" fmla="*/ 501731 h 2020169"/>
                <a:gd name="connsiteX446" fmla="*/ 2866678 w 4004672"/>
                <a:gd name="connsiteY446" fmla="*/ 471696 h 2020169"/>
                <a:gd name="connsiteX447" fmla="*/ 2813282 w 4004672"/>
                <a:gd name="connsiteY447" fmla="*/ 468358 h 2020169"/>
                <a:gd name="connsiteX448" fmla="*/ 2793259 w 4004672"/>
                <a:gd name="connsiteY448" fmla="*/ 491719 h 2020169"/>
                <a:gd name="connsiteX449" fmla="*/ 2743200 w 4004672"/>
                <a:gd name="connsiteY449" fmla="*/ 501731 h 2020169"/>
                <a:gd name="connsiteX450" fmla="*/ 2786584 w 4004672"/>
                <a:gd name="connsiteY450" fmla="*/ 511742 h 2020169"/>
                <a:gd name="connsiteX451" fmla="*/ 2763224 w 4004672"/>
                <a:gd name="connsiteY451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584181 w 4004672"/>
                <a:gd name="connsiteY427" fmla="*/ 691953 h 2020169"/>
                <a:gd name="connsiteX428" fmla="*/ 3520774 w 4004672"/>
                <a:gd name="connsiteY428" fmla="*/ 675266 h 2020169"/>
                <a:gd name="connsiteX429" fmla="*/ 3530786 w 4004672"/>
                <a:gd name="connsiteY429" fmla="*/ 715313 h 2020169"/>
                <a:gd name="connsiteX430" fmla="*/ 3537460 w 4004672"/>
                <a:gd name="connsiteY430" fmla="*/ 742011 h 2020169"/>
                <a:gd name="connsiteX431" fmla="*/ 3507425 w 4004672"/>
                <a:gd name="connsiteY431" fmla="*/ 765371 h 2020169"/>
                <a:gd name="connsiteX432" fmla="*/ 3477390 w 4004672"/>
                <a:gd name="connsiteY432" fmla="*/ 738674 h 2020169"/>
                <a:gd name="connsiteX433" fmla="*/ 3477390 w 4004672"/>
                <a:gd name="connsiteY433" fmla="*/ 718650 h 2020169"/>
                <a:gd name="connsiteX434" fmla="*/ 3504088 w 4004672"/>
                <a:gd name="connsiteY434" fmla="*/ 698627 h 2020169"/>
                <a:gd name="connsiteX435" fmla="*/ 3450692 w 4004672"/>
                <a:gd name="connsiteY435" fmla="*/ 711976 h 2020169"/>
                <a:gd name="connsiteX436" fmla="*/ 3357250 w 4004672"/>
                <a:gd name="connsiteY436" fmla="*/ 711976 h 2020169"/>
                <a:gd name="connsiteX437" fmla="*/ 1822558 w 4004672"/>
                <a:gd name="connsiteY437" fmla="*/ 880720 h 2020169"/>
                <a:gd name="connsiteX438" fmla="*/ 1837978 w 4004672"/>
                <a:gd name="connsiteY438" fmla="*/ 834635 h 2020169"/>
                <a:gd name="connsiteX439" fmla="*/ 3000167 w 4004672"/>
                <a:gd name="connsiteY439" fmla="*/ 538440 h 2020169"/>
                <a:gd name="connsiteX440" fmla="*/ 3013516 w 4004672"/>
                <a:gd name="connsiteY440" fmla="*/ 531766 h 2020169"/>
                <a:gd name="connsiteX441" fmla="*/ 3000167 w 4004672"/>
                <a:gd name="connsiteY441" fmla="*/ 511742 h 2020169"/>
                <a:gd name="connsiteX442" fmla="*/ 2970132 w 4004672"/>
                <a:gd name="connsiteY442" fmla="*/ 508405 h 2020169"/>
                <a:gd name="connsiteX443" fmla="*/ 2916736 w 4004672"/>
                <a:gd name="connsiteY443" fmla="*/ 505068 h 2020169"/>
                <a:gd name="connsiteX444" fmla="*/ 2936760 w 4004672"/>
                <a:gd name="connsiteY444" fmla="*/ 501731 h 2020169"/>
                <a:gd name="connsiteX445" fmla="*/ 2866678 w 4004672"/>
                <a:gd name="connsiteY445" fmla="*/ 471696 h 2020169"/>
                <a:gd name="connsiteX446" fmla="*/ 2813282 w 4004672"/>
                <a:gd name="connsiteY446" fmla="*/ 468358 h 2020169"/>
                <a:gd name="connsiteX447" fmla="*/ 2793259 w 4004672"/>
                <a:gd name="connsiteY447" fmla="*/ 491719 h 2020169"/>
                <a:gd name="connsiteX448" fmla="*/ 2743200 w 4004672"/>
                <a:gd name="connsiteY448" fmla="*/ 501731 h 2020169"/>
                <a:gd name="connsiteX449" fmla="*/ 2786584 w 4004672"/>
                <a:gd name="connsiteY449" fmla="*/ 511742 h 2020169"/>
                <a:gd name="connsiteX450" fmla="*/ 2763224 w 4004672"/>
                <a:gd name="connsiteY450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584181 w 4004672"/>
                <a:gd name="connsiteY427" fmla="*/ 691953 h 2020169"/>
                <a:gd name="connsiteX428" fmla="*/ 3520774 w 4004672"/>
                <a:gd name="connsiteY428" fmla="*/ 675266 h 2020169"/>
                <a:gd name="connsiteX429" fmla="*/ 3530786 w 4004672"/>
                <a:gd name="connsiteY429" fmla="*/ 715313 h 2020169"/>
                <a:gd name="connsiteX430" fmla="*/ 3537460 w 4004672"/>
                <a:gd name="connsiteY430" fmla="*/ 742011 h 2020169"/>
                <a:gd name="connsiteX431" fmla="*/ 3507425 w 4004672"/>
                <a:gd name="connsiteY431" fmla="*/ 765371 h 2020169"/>
                <a:gd name="connsiteX432" fmla="*/ 3477390 w 4004672"/>
                <a:gd name="connsiteY432" fmla="*/ 738674 h 2020169"/>
                <a:gd name="connsiteX433" fmla="*/ 3477390 w 4004672"/>
                <a:gd name="connsiteY433" fmla="*/ 718650 h 2020169"/>
                <a:gd name="connsiteX434" fmla="*/ 3504088 w 4004672"/>
                <a:gd name="connsiteY434" fmla="*/ 698627 h 2020169"/>
                <a:gd name="connsiteX435" fmla="*/ 3450692 w 4004672"/>
                <a:gd name="connsiteY435" fmla="*/ 711976 h 2020169"/>
                <a:gd name="connsiteX436" fmla="*/ 1822558 w 4004672"/>
                <a:gd name="connsiteY436" fmla="*/ 880720 h 2020169"/>
                <a:gd name="connsiteX437" fmla="*/ 1837978 w 4004672"/>
                <a:gd name="connsiteY437" fmla="*/ 834635 h 2020169"/>
                <a:gd name="connsiteX438" fmla="*/ 3000167 w 4004672"/>
                <a:gd name="connsiteY438" fmla="*/ 538440 h 2020169"/>
                <a:gd name="connsiteX439" fmla="*/ 3013516 w 4004672"/>
                <a:gd name="connsiteY439" fmla="*/ 531766 h 2020169"/>
                <a:gd name="connsiteX440" fmla="*/ 3000167 w 4004672"/>
                <a:gd name="connsiteY440" fmla="*/ 511742 h 2020169"/>
                <a:gd name="connsiteX441" fmla="*/ 2970132 w 4004672"/>
                <a:gd name="connsiteY441" fmla="*/ 508405 h 2020169"/>
                <a:gd name="connsiteX442" fmla="*/ 2916736 w 4004672"/>
                <a:gd name="connsiteY442" fmla="*/ 505068 h 2020169"/>
                <a:gd name="connsiteX443" fmla="*/ 2936760 w 4004672"/>
                <a:gd name="connsiteY443" fmla="*/ 501731 h 2020169"/>
                <a:gd name="connsiteX444" fmla="*/ 2866678 w 4004672"/>
                <a:gd name="connsiteY444" fmla="*/ 471696 h 2020169"/>
                <a:gd name="connsiteX445" fmla="*/ 2813282 w 4004672"/>
                <a:gd name="connsiteY445" fmla="*/ 468358 h 2020169"/>
                <a:gd name="connsiteX446" fmla="*/ 2793259 w 4004672"/>
                <a:gd name="connsiteY446" fmla="*/ 491719 h 2020169"/>
                <a:gd name="connsiteX447" fmla="*/ 2743200 w 4004672"/>
                <a:gd name="connsiteY447" fmla="*/ 501731 h 2020169"/>
                <a:gd name="connsiteX448" fmla="*/ 2786584 w 4004672"/>
                <a:gd name="connsiteY448" fmla="*/ 511742 h 2020169"/>
                <a:gd name="connsiteX449" fmla="*/ 2763224 w 4004672"/>
                <a:gd name="connsiteY449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584181 w 4004672"/>
                <a:gd name="connsiteY427" fmla="*/ 691953 h 2020169"/>
                <a:gd name="connsiteX428" fmla="*/ 3520774 w 4004672"/>
                <a:gd name="connsiteY428" fmla="*/ 675266 h 2020169"/>
                <a:gd name="connsiteX429" fmla="*/ 3530786 w 4004672"/>
                <a:gd name="connsiteY429" fmla="*/ 715313 h 2020169"/>
                <a:gd name="connsiteX430" fmla="*/ 3537460 w 4004672"/>
                <a:gd name="connsiteY430" fmla="*/ 742011 h 2020169"/>
                <a:gd name="connsiteX431" fmla="*/ 3507425 w 4004672"/>
                <a:gd name="connsiteY431" fmla="*/ 765371 h 2020169"/>
                <a:gd name="connsiteX432" fmla="*/ 3477390 w 4004672"/>
                <a:gd name="connsiteY432" fmla="*/ 738674 h 2020169"/>
                <a:gd name="connsiteX433" fmla="*/ 3477390 w 4004672"/>
                <a:gd name="connsiteY433" fmla="*/ 718650 h 2020169"/>
                <a:gd name="connsiteX434" fmla="*/ 3504088 w 4004672"/>
                <a:gd name="connsiteY434" fmla="*/ 698627 h 2020169"/>
                <a:gd name="connsiteX435" fmla="*/ 1822558 w 4004672"/>
                <a:gd name="connsiteY435" fmla="*/ 880720 h 2020169"/>
                <a:gd name="connsiteX436" fmla="*/ 1837978 w 4004672"/>
                <a:gd name="connsiteY436" fmla="*/ 834635 h 2020169"/>
                <a:gd name="connsiteX437" fmla="*/ 3000167 w 4004672"/>
                <a:gd name="connsiteY437" fmla="*/ 538440 h 2020169"/>
                <a:gd name="connsiteX438" fmla="*/ 3013516 w 4004672"/>
                <a:gd name="connsiteY438" fmla="*/ 531766 h 2020169"/>
                <a:gd name="connsiteX439" fmla="*/ 3000167 w 4004672"/>
                <a:gd name="connsiteY439" fmla="*/ 511742 h 2020169"/>
                <a:gd name="connsiteX440" fmla="*/ 2970132 w 4004672"/>
                <a:gd name="connsiteY440" fmla="*/ 508405 h 2020169"/>
                <a:gd name="connsiteX441" fmla="*/ 2916736 w 4004672"/>
                <a:gd name="connsiteY441" fmla="*/ 505068 h 2020169"/>
                <a:gd name="connsiteX442" fmla="*/ 2936760 w 4004672"/>
                <a:gd name="connsiteY442" fmla="*/ 501731 h 2020169"/>
                <a:gd name="connsiteX443" fmla="*/ 2866678 w 4004672"/>
                <a:gd name="connsiteY443" fmla="*/ 471696 h 2020169"/>
                <a:gd name="connsiteX444" fmla="*/ 2813282 w 4004672"/>
                <a:gd name="connsiteY444" fmla="*/ 468358 h 2020169"/>
                <a:gd name="connsiteX445" fmla="*/ 2793259 w 4004672"/>
                <a:gd name="connsiteY445" fmla="*/ 491719 h 2020169"/>
                <a:gd name="connsiteX446" fmla="*/ 2743200 w 4004672"/>
                <a:gd name="connsiteY446" fmla="*/ 501731 h 2020169"/>
                <a:gd name="connsiteX447" fmla="*/ 2786584 w 4004672"/>
                <a:gd name="connsiteY447" fmla="*/ 511742 h 2020169"/>
                <a:gd name="connsiteX448" fmla="*/ 2763224 w 4004672"/>
                <a:gd name="connsiteY448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584181 w 4004672"/>
                <a:gd name="connsiteY427" fmla="*/ 691953 h 2020169"/>
                <a:gd name="connsiteX428" fmla="*/ 3520774 w 4004672"/>
                <a:gd name="connsiteY428" fmla="*/ 675266 h 2020169"/>
                <a:gd name="connsiteX429" fmla="*/ 3530786 w 4004672"/>
                <a:gd name="connsiteY429" fmla="*/ 715313 h 2020169"/>
                <a:gd name="connsiteX430" fmla="*/ 3537460 w 4004672"/>
                <a:gd name="connsiteY430" fmla="*/ 742011 h 2020169"/>
                <a:gd name="connsiteX431" fmla="*/ 3477390 w 4004672"/>
                <a:gd name="connsiteY431" fmla="*/ 738674 h 2020169"/>
                <a:gd name="connsiteX432" fmla="*/ 3477390 w 4004672"/>
                <a:gd name="connsiteY432" fmla="*/ 718650 h 2020169"/>
                <a:gd name="connsiteX433" fmla="*/ 3504088 w 4004672"/>
                <a:gd name="connsiteY433" fmla="*/ 698627 h 2020169"/>
                <a:gd name="connsiteX434" fmla="*/ 1822558 w 4004672"/>
                <a:gd name="connsiteY434" fmla="*/ 880720 h 2020169"/>
                <a:gd name="connsiteX435" fmla="*/ 1837978 w 4004672"/>
                <a:gd name="connsiteY435" fmla="*/ 834635 h 2020169"/>
                <a:gd name="connsiteX436" fmla="*/ 3000167 w 4004672"/>
                <a:gd name="connsiteY436" fmla="*/ 538440 h 2020169"/>
                <a:gd name="connsiteX437" fmla="*/ 3013516 w 4004672"/>
                <a:gd name="connsiteY437" fmla="*/ 531766 h 2020169"/>
                <a:gd name="connsiteX438" fmla="*/ 3000167 w 4004672"/>
                <a:gd name="connsiteY438" fmla="*/ 511742 h 2020169"/>
                <a:gd name="connsiteX439" fmla="*/ 2970132 w 4004672"/>
                <a:gd name="connsiteY439" fmla="*/ 508405 h 2020169"/>
                <a:gd name="connsiteX440" fmla="*/ 2916736 w 4004672"/>
                <a:gd name="connsiteY440" fmla="*/ 505068 h 2020169"/>
                <a:gd name="connsiteX441" fmla="*/ 2936760 w 4004672"/>
                <a:gd name="connsiteY441" fmla="*/ 501731 h 2020169"/>
                <a:gd name="connsiteX442" fmla="*/ 2866678 w 4004672"/>
                <a:gd name="connsiteY442" fmla="*/ 471696 h 2020169"/>
                <a:gd name="connsiteX443" fmla="*/ 2813282 w 4004672"/>
                <a:gd name="connsiteY443" fmla="*/ 468358 h 2020169"/>
                <a:gd name="connsiteX444" fmla="*/ 2793259 w 4004672"/>
                <a:gd name="connsiteY444" fmla="*/ 491719 h 2020169"/>
                <a:gd name="connsiteX445" fmla="*/ 2743200 w 4004672"/>
                <a:gd name="connsiteY445" fmla="*/ 501731 h 2020169"/>
                <a:gd name="connsiteX446" fmla="*/ 2786584 w 4004672"/>
                <a:gd name="connsiteY446" fmla="*/ 511742 h 2020169"/>
                <a:gd name="connsiteX447" fmla="*/ 2763224 w 4004672"/>
                <a:gd name="connsiteY447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520774 w 4004672"/>
                <a:gd name="connsiteY427" fmla="*/ 675266 h 2020169"/>
                <a:gd name="connsiteX428" fmla="*/ 3530786 w 4004672"/>
                <a:gd name="connsiteY428" fmla="*/ 715313 h 2020169"/>
                <a:gd name="connsiteX429" fmla="*/ 3537460 w 4004672"/>
                <a:gd name="connsiteY429" fmla="*/ 742011 h 2020169"/>
                <a:gd name="connsiteX430" fmla="*/ 3477390 w 4004672"/>
                <a:gd name="connsiteY430" fmla="*/ 738674 h 2020169"/>
                <a:gd name="connsiteX431" fmla="*/ 3477390 w 4004672"/>
                <a:gd name="connsiteY431" fmla="*/ 718650 h 2020169"/>
                <a:gd name="connsiteX432" fmla="*/ 3504088 w 4004672"/>
                <a:gd name="connsiteY432" fmla="*/ 698627 h 2020169"/>
                <a:gd name="connsiteX433" fmla="*/ 1822558 w 4004672"/>
                <a:gd name="connsiteY433" fmla="*/ 880720 h 2020169"/>
                <a:gd name="connsiteX434" fmla="*/ 1837978 w 4004672"/>
                <a:gd name="connsiteY434" fmla="*/ 834635 h 2020169"/>
                <a:gd name="connsiteX435" fmla="*/ 3000167 w 4004672"/>
                <a:gd name="connsiteY435" fmla="*/ 538440 h 2020169"/>
                <a:gd name="connsiteX436" fmla="*/ 3013516 w 4004672"/>
                <a:gd name="connsiteY436" fmla="*/ 531766 h 2020169"/>
                <a:gd name="connsiteX437" fmla="*/ 3000167 w 4004672"/>
                <a:gd name="connsiteY437" fmla="*/ 511742 h 2020169"/>
                <a:gd name="connsiteX438" fmla="*/ 2970132 w 4004672"/>
                <a:gd name="connsiteY438" fmla="*/ 508405 h 2020169"/>
                <a:gd name="connsiteX439" fmla="*/ 2916736 w 4004672"/>
                <a:gd name="connsiteY439" fmla="*/ 505068 h 2020169"/>
                <a:gd name="connsiteX440" fmla="*/ 2936760 w 4004672"/>
                <a:gd name="connsiteY440" fmla="*/ 501731 h 2020169"/>
                <a:gd name="connsiteX441" fmla="*/ 2866678 w 4004672"/>
                <a:gd name="connsiteY441" fmla="*/ 471696 h 2020169"/>
                <a:gd name="connsiteX442" fmla="*/ 2813282 w 4004672"/>
                <a:gd name="connsiteY442" fmla="*/ 468358 h 2020169"/>
                <a:gd name="connsiteX443" fmla="*/ 2793259 w 4004672"/>
                <a:gd name="connsiteY443" fmla="*/ 491719 h 2020169"/>
                <a:gd name="connsiteX444" fmla="*/ 2743200 w 4004672"/>
                <a:gd name="connsiteY444" fmla="*/ 501731 h 2020169"/>
                <a:gd name="connsiteX445" fmla="*/ 2786584 w 4004672"/>
                <a:gd name="connsiteY445" fmla="*/ 511742 h 2020169"/>
                <a:gd name="connsiteX446" fmla="*/ 2763224 w 4004672"/>
                <a:gd name="connsiteY446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520774 w 4004672"/>
                <a:gd name="connsiteY427" fmla="*/ 675266 h 2020169"/>
                <a:gd name="connsiteX428" fmla="*/ 3530786 w 4004672"/>
                <a:gd name="connsiteY428" fmla="*/ 715313 h 2020169"/>
                <a:gd name="connsiteX429" fmla="*/ 3537460 w 4004672"/>
                <a:gd name="connsiteY429" fmla="*/ 742011 h 2020169"/>
                <a:gd name="connsiteX430" fmla="*/ 3477390 w 4004672"/>
                <a:gd name="connsiteY430" fmla="*/ 738674 h 2020169"/>
                <a:gd name="connsiteX431" fmla="*/ 3477390 w 4004672"/>
                <a:gd name="connsiteY431" fmla="*/ 718650 h 2020169"/>
                <a:gd name="connsiteX432" fmla="*/ 1822558 w 4004672"/>
                <a:gd name="connsiteY432" fmla="*/ 880720 h 2020169"/>
                <a:gd name="connsiteX433" fmla="*/ 1837978 w 4004672"/>
                <a:gd name="connsiteY433" fmla="*/ 834635 h 2020169"/>
                <a:gd name="connsiteX434" fmla="*/ 3000167 w 4004672"/>
                <a:gd name="connsiteY434" fmla="*/ 538440 h 2020169"/>
                <a:gd name="connsiteX435" fmla="*/ 3013516 w 4004672"/>
                <a:gd name="connsiteY435" fmla="*/ 531766 h 2020169"/>
                <a:gd name="connsiteX436" fmla="*/ 3000167 w 4004672"/>
                <a:gd name="connsiteY436" fmla="*/ 511742 h 2020169"/>
                <a:gd name="connsiteX437" fmla="*/ 2970132 w 4004672"/>
                <a:gd name="connsiteY437" fmla="*/ 508405 h 2020169"/>
                <a:gd name="connsiteX438" fmla="*/ 2916736 w 4004672"/>
                <a:gd name="connsiteY438" fmla="*/ 505068 h 2020169"/>
                <a:gd name="connsiteX439" fmla="*/ 2936760 w 4004672"/>
                <a:gd name="connsiteY439" fmla="*/ 501731 h 2020169"/>
                <a:gd name="connsiteX440" fmla="*/ 2866678 w 4004672"/>
                <a:gd name="connsiteY440" fmla="*/ 471696 h 2020169"/>
                <a:gd name="connsiteX441" fmla="*/ 2813282 w 4004672"/>
                <a:gd name="connsiteY441" fmla="*/ 468358 h 2020169"/>
                <a:gd name="connsiteX442" fmla="*/ 2793259 w 4004672"/>
                <a:gd name="connsiteY442" fmla="*/ 491719 h 2020169"/>
                <a:gd name="connsiteX443" fmla="*/ 2743200 w 4004672"/>
                <a:gd name="connsiteY443" fmla="*/ 501731 h 2020169"/>
                <a:gd name="connsiteX444" fmla="*/ 2786584 w 4004672"/>
                <a:gd name="connsiteY444" fmla="*/ 511742 h 2020169"/>
                <a:gd name="connsiteX445" fmla="*/ 2763224 w 4004672"/>
                <a:gd name="connsiteY445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520774 w 4004672"/>
                <a:gd name="connsiteY427" fmla="*/ 675266 h 2020169"/>
                <a:gd name="connsiteX428" fmla="*/ 3530786 w 4004672"/>
                <a:gd name="connsiteY428" fmla="*/ 715313 h 2020169"/>
                <a:gd name="connsiteX429" fmla="*/ 3477390 w 4004672"/>
                <a:gd name="connsiteY429" fmla="*/ 738674 h 2020169"/>
                <a:gd name="connsiteX430" fmla="*/ 3477390 w 4004672"/>
                <a:gd name="connsiteY430" fmla="*/ 718650 h 2020169"/>
                <a:gd name="connsiteX431" fmla="*/ 1822558 w 4004672"/>
                <a:gd name="connsiteY431" fmla="*/ 880720 h 2020169"/>
                <a:gd name="connsiteX432" fmla="*/ 1837978 w 4004672"/>
                <a:gd name="connsiteY432" fmla="*/ 834635 h 2020169"/>
                <a:gd name="connsiteX433" fmla="*/ 3000167 w 4004672"/>
                <a:gd name="connsiteY433" fmla="*/ 538440 h 2020169"/>
                <a:gd name="connsiteX434" fmla="*/ 3013516 w 4004672"/>
                <a:gd name="connsiteY434" fmla="*/ 531766 h 2020169"/>
                <a:gd name="connsiteX435" fmla="*/ 3000167 w 4004672"/>
                <a:gd name="connsiteY435" fmla="*/ 511742 h 2020169"/>
                <a:gd name="connsiteX436" fmla="*/ 2970132 w 4004672"/>
                <a:gd name="connsiteY436" fmla="*/ 508405 h 2020169"/>
                <a:gd name="connsiteX437" fmla="*/ 2916736 w 4004672"/>
                <a:gd name="connsiteY437" fmla="*/ 505068 h 2020169"/>
                <a:gd name="connsiteX438" fmla="*/ 2936760 w 4004672"/>
                <a:gd name="connsiteY438" fmla="*/ 501731 h 2020169"/>
                <a:gd name="connsiteX439" fmla="*/ 2866678 w 4004672"/>
                <a:gd name="connsiteY439" fmla="*/ 471696 h 2020169"/>
                <a:gd name="connsiteX440" fmla="*/ 2813282 w 4004672"/>
                <a:gd name="connsiteY440" fmla="*/ 468358 h 2020169"/>
                <a:gd name="connsiteX441" fmla="*/ 2793259 w 4004672"/>
                <a:gd name="connsiteY441" fmla="*/ 491719 h 2020169"/>
                <a:gd name="connsiteX442" fmla="*/ 2743200 w 4004672"/>
                <a:gd name="connsiteY442" fmla="*/ 501731 h 2020169"/>
                <a:gd name="connsiteX443" fmla="*/ 2786584 w 4004672"/>
                <a:gd name="connsiteY443" fmla="*/ 511742 h 2020169"/>
                <a:gd name="connsiteX444" fmla="*/ 2763224 w 4004672"/>
                <a:gd name="connsiteY444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520774 w 4004672"/>
                <a:gd name="connsiteY427" fmla="*/ 675266 h 2020169"/>
                <a:gd name="connsiteX428" fmla="*/ 3477390 w 4004672"/>
                <a:gd name="connsiteY428" fmla="*/ 738674 h 2020169"/>
                <a:gd name="connsiteX429" fmla="*/ 3477390 w 4004672"/>
                <a:gd name="connsiteY429" fmla="*/ 718650 h 2020169"/>
                <a:gd name="connsiteX430" fmla="*/ 1822558 w 4004672"/>
                <a:gd name="connsiteY430" fmla="*/ 880720 h 2020169"/>
                <a:gd name="connsiteX431" fmla="*/ 1837978 w 4004672"/>
                <a:gd name="connsiteY431" fmla="*/ 834635 h 2020169"/>
                <a:gd name="connsiteX432" fmla="*/ 3000167 w 4004672"/>
                <a:gd name="connsiteY432" fmla="*/ 538440 h 2020169"/>
                <a:gd name="connsiteX433" fmla="*/ 3013516 w 4004672"/>
                <a:gd name="connsiteY433" fmla="*/ 531766 h 2020169"/>
                <a:gd name="connsiteX434" fmla="*/ 3000167 w 4004672"/>
                <a:gd name="connsiteY434" fmla="*/ 511742 h 2020169"/>
                <a:gd name="connsiteX435" fmla="*/ 2970132 w 4004672"/>
                <a:gd name="connsiteY435" fmla="*/ 508405 h 2020169"/>
                <a:gd name="connsiteX436" fmla="*/ 2916736 w 4004672"/>
                <a:gd name="connsiteY436" fmla="*/ 505068 h 2020169"/>
                <a:gd name="connsiteX437" fmla="*/ 2936760 w 4004672"/>
                <a:gd name="connsiteY437" fmla="*/ 501731 h 2020169"/>
                <a:gd name="connsiteX438" fmla="*/ 2866678 w 4004672"/>
                <a:gd name="connsiteY438" fmla="*/ 471696 h 2020169"/>
                <a:gd name="connsiteX439" fmla="*/ 2813282 w 4004672"/>
                <a:gd name="connsiteY439" fmla="*/ 468358 h 2020169"/>
                <a:gd name="connsiteX440" fmla="*/ 2793259 w 4004672"/>
                <a:gd name="connsiteY440" fmla="*/ 491719 h 2020169"/>
                <a:gd name="connsiteX441" fmla="*/ 2743200 w 4004672"/>
                <a:gd name="connsiteY441" fmla="*/ 501731 h 2020169"/>
                <a:gd name="connsiteX442" fmla="*/ 2786584 w 4004672"/>
                <a:gd name="connsiteY442" fmla="*/ 511742 h 2020169"/>
                <a:gd name="connsiteX443" fmla="*/ 2763224 w 4004672"/>
                <a:gd name="connsiteY443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520774 w 4004672"/>
                <a:gd name="connsiteY427" fmla="*/ 675266 h 2020169"/>
                <a:gd name="connsiteX428" fmla="*/ 3477390 w 4004672"/>
                <a:gd name="connsiteY428" fmla="*/ 738674 h 2020169"/>
                <a:gd name="connsiteX429" fmla="*/ 1822558 w 4004672"/>
                <a:gd name="connsiteY429" fmla="*/ 880720 h 2020169"/>
                <a:gd name="connsiteX430" fmla="*/ 1837978 w 4004672"/>
                <a:gd name="connsiteY430" fmla="*/ 834635 h 2020169"/>
                <a:gd name="connsiteX431" fmla="*/ 3000167 w 4004672"/>
                <a:gd name="connsiteY431" fmla="*/ 538440 h 2020169"/>
                <a:gd name="connsiteX432" fmla="*/ 3013516 w 4004672"/>
                <a:gd name="connsiteY432" fmla="*/ 531766 h 2020169"/>
                <a:gd name="connsiteX433" fmla="*/ 3000167 w 4004672"/>
                <a:gd name="connsiteY433" fmla="*/ 511742 h 2020169"/>
                <a:gd name="connsiteX434" fmla="*/ 2970132 w 4004672"/>
                <a:gd name="connsiteY434" fmla="*/ 508405 h 2020169"/>
                <a:gd name="connsiteX435" fmla="*/ 2916736 w 4004672"/>
                <a:gd name="connsiteY435" fmla="*/ 505068 h 2020169"/>
                <a:gd name="connsiteX436" fmla="*/ 2936760 w 4004672"/>
                <a:gd name="connsiteY436" fmla="*/ 501731 h 2020169"/>
                <a:gd name="connsiteX437" fmla="*/ 2866678 w 4004672"/>
                <a:gd name="connsiteY437" fmla="*/ 471696 h 2020169"/>
                <a:gd name="connsiteX438" fmla="*/ 2813282 w 4004672"/>
                <a:gd name="connsiteY438" fmla="*/ 468358 h 2020169"/>
                <a:gd name="connsiteX439" fmla="*/ 2793259 w 4004672"/>
                <a:gd name="connsiteY439" fmla="*/ 491719 h 2020169"/>
                <a:gd name="connsiteX440" fmla="*/ 2743200 w 4004672"/>
                <a:gd name="connsiteY440" fmla="*/ 501731 h 2020169"/>
                <a:gd name="connsiteX441" fmla="*/ 2786584 w 4004672"/>
                <a:gd name="connsiteY441" fmla="*/ 511742 h 2020169"/>
                <a:gd name="connsiteX442" fmla="*/ 2763224 w 4004672"/>
                <a:gd name="connsiteY442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3477390 w 4004672"/>
                <a:gd name="connsiteY427" fmla="*/ 738674 h 2020169"/>
                <a:gd name="connsiteX428" fmla="*/ 1822558 w 4004672"/>
                <a:gd name="connsiteY428" fmla="*/ 880720 h 2020169"/>
                <a:gd name="connsiteX429" fmla="*/ 1837978 w 4004672"/>
                <a:gd name="connsiteY429" fmla="*/ 834635 h 2020169"/>
                <a:gd name="connsiteX430" fmla="*/ 3000167 w 4004672"/>
                <a:gd name="connsiteY430" fmla="*/ 538440 h 2020169"/>
                <a:gd name="connsiteX431" fmla="*/ 3013516 w 4004672"/>
                <a:gd name="connsiteY431" fmla="*/ 531766 h 2020169"/>
                <a:gd name="connsiteX432" fmla="*/ 3000167 w 4004672"/>
                <a:gd name="connsiteY432" fmla="*/ 511742 h 2020169"/>
                <a:gd name="connsiteX433" fmla="*/ 2970132 w 4004672"/>
                <a:gd name="connsiteY433" fmla="*/ 508405 h 2020169"/>
                <a:gd name="connsiteX434" fmla="*/ 2916736 w 4004672"/>
                <a:gd name="connsiteY434" fmla="*/ 505068 h 2020169"/>
                <a:gd name="connsiteX435" fmla="*/ 2936760 w 4004672"/>
                <a:gd name="connsiteY435" fmla="*/ 501731 h 2020169"/>
                <a:gd name="connsiteX436" fmla="*/ 2866678 w 4004672"/>
                <a:gd name="connsiteY436" fmla="*/ 471696 h 2020169"/>
                <a:gd name="connsiteX437" fmla="*/ 2813282 w 4004672"/>
                <a:gd name="connsiteY437" fmla="*/ 468358 h 2020169"/>
                <a:gd name="connsiteX438" fmla="*/ 2793259 w 4004672"/>
                <a:gd name="connsiteY438" fmla="*/ 491719 h 2020169"/>
                <a:gd name="connsiteX439" fmla="*/ 2743200 w 4004672"/>
                <a:gd name="connsiteY439" fmla="*/ 501731 h 2020169"/>
                <a:gd name="connsiteX440" fmla="*/ 2786584 w 4004672"/>
                <a:gd name="connsiteY440" fmla="*/ 511742 h 2020169"/>
                <a:gd name="connsiteX441" fmla="*/ 2763224 w 4004672"/>
                <a:gd name="connsiteY441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407309 w 4004672"/>
                <a:gd name="connsiteY372" fmla="*/ 1145815 h 2020169"/>
                <a:gd name="connsiteX373" fmla="*/ 3360587 w 4004672"/>
                <a:gd name="connsiteY373" fmla="*/ 1225909 h 2020169"/>
                <a:gd name="connsiteX374" fmla="*/ 3323878 w 4004672"/>
                <a:gd name="connsiteY374" fmla="*/ 1265955 h 2020169"/>
                <a:gd name="connsiteX375" fmla="*/ 3210412 w 4004672"/>
                <a:gd name="connsiteY375" fmla="*/ 1362735 h 2020169"/>
                <a:gd name="connsiteX376" fmla="*/ 3163691 w 4004672"/>
                <a:gd name="connsiteY376" fmla="*/ 1432817 h 2020169"/>
                <a:gd name="connsiteX377" fmla="*/ 3160354 w 4004672"/>
                <a:gd name="connsiteY377" fmla="*/ 1506236 h 2020169"/>
                <a:gd name="connsiteX378" fmla="*/ 3170365 w 4004672"/>
                <a:gd name="connsiteY378" fmla="*/ 1596341 h 2020169"/>
                <a:gd name="connsiteX379" fmla="*/ 3190389 w 4004672"/>
                <a:gd name="connsiteY379" fmla="*/ 1659748 h 2020169"/>
                <a:gd name="connsiteX380" fmla="*/ 3217087 w 4004672"/>
                <a:gd name="connsiteY380" fmla="*/ 1649736 h 2020169"/>
                <a:gd name="connsiteX381" fmla="*/ 3240447 w 4004672"/>
                <a:gd name="connsiteY381" fmla="*/ 1582992 h 2020169"/>
                <a:gd name="connsiteX382" fmla="*/ 3270482 w 4004672"/>
                <a:gd name="connsiteY382" fmla="*/ 1579655 h 2020169"/>
                <a:gd name="connsiteX383" fmla="*/ 3287168 w 4004672"/>
                <a:gd name="connsiteY383" fmla="*/ 1519585 h 2020169"/>
                <a:gd name="connsiteX384" fmla="*/ 3313866 w 4004672"/>
                <a:gd name="connsiteY384" fmla="*/ 1509573 h 2020169"/>
                <a:gd name="connsiteX385" fmla="*/ 3313866 w 4004672"/>
                <a:gd name="connsiteY385" fmla="*/ 1479538 h 2020169"/>
                <a:gd name="connsiteX386" fmla="*/ 3337227 w 4004672"/>
                <a:gd name="connsiteY386" fmla="*/ 1442828 h 2020169"/>
                <a:gd name="connsiteX387" fmla="*/ 3330552 w 4004672"/>
                <a:gd name="connsiteY387" fmla="*/ 1399444 h 2020169"/>
                <a:gd name="connsiteX388" fmla="*/ 3333890 w 4004672"/>
                <a:gd name="connsiteY388" fmla="*/ 1369409 h 2020169"/>
                <a:gd name="connsiteX389" fmla="*/ 3323878 w 4004672"/>
                <a:gd name="connsiteY389" fmla="*/ 1359398 h 2020169"/>
                <a:gd name="connsiteX390" fmla="*/ 3363925 w 4004672"/>
                <a:gd name="connsiteY390" fmla="*/ 1272630 h 2020169"/>
                <a:gd name="connsiteX391" fmla="*/ 3383948 w 4004672"/>
                <a:gd name="connsiteY391" fmla="*/ 1282642 h 2020169"/>
                <a:gd name="connsiteX392" fmla="*/ 3410646 w 4004672"/>
                <a:gd name="connsiteY392" fmla="*/ 1255944 h 2020169"/>
                <a:gd name="connsiteX393" fmla="*/ 3420657 w 4004672"/>
                <a:gd name="connsiteY393" fmla="*/ 1282642 h 2020169"/>
                <a:gd name="connsiteX394" fmla="*/ 3447355 w 4004672"/>
                <a:gd name="connsiteY394" fmla="*/ 1265955 h 2020169"/>
                <a:gd name="connsiteX395" fmla="*/ 3477390 w 4004672"/>
                <a:gd name="connsiteY395" fmla="*/ 1255944 h 2020169"/>
                <a:gd name="connsiteX396" fmla="*/ 3514100 w 4004672"/>
                <a:gd name="connsiteY396" fmla="*/ 1282642 h 2020169"/>
                <a:gd name="connsiteX397" fmla="*/ 3574170 w 4004672"/>
                <a:gd name="connsiteY397" fmla="*/ 1215897 h 2020169"/>
                <a:gd name="connsiteX398" fmla="*/ 3637577 w 4004672"/>
                <a:gd name="connsiteY398" fmla="*/ 1169176 h 2020169"/>
                <a:gd name="connsiteX399" fmla="*/ 3690973 w 4004672"/>
                <a:gd name="connsiteY399" fmla="*/ 1132466 h 2020169"/>
                <a:gd name="connsiteX400" fmla="*/ 3741031 w 4004672"/>
                <a:gd name="connsiteY400" fmla="*/ 1159164 h 2020169"/>
                <a:gd name="connsiteX401" fmla="*/ 3751043 w 4004672"/>
                <a:gd name="connsiteY401" fmla="*/ 1132466 h 2020169"/>
                <a:gd name="connsiteX402" fmla="*/ 3727682 w 4004672"/>
                <a:gd name="connsiteY402" fmla="*/ 1065722 h 2020169"/>
                <a:gd name="connsiteX403" fmla="*/ 3700984 w 4004672"/>
                <a:gd name="connsiteY403" fmla="*/ 1049036 h 2020169"/>
                <a:gd name="connsiteX404" fmla="*/ 3697647 w 4004672"/>
                <a:gd name="connsiteY404" fmla="*/ 1019001 h 2020169"/>
                <a:gd name="connsiteX405" fmla="*/ 3751043 w 4004672"/>
                <a:gd name="connsiteY405" fmla="*/ 1025675 h 2020169"/>
                <a:gd name="connsiteX406" fmla="*/ 3774403 w 4004672"/>
                <a:gd name="connsiteY406" fmla="*/ 982291 h 2020169"/>
                <a:gd name="connsiteX407" fmla="*/ 3767729 w 4004672"/>
                <a:gd name="connsiteY407" fmla="*/ 955593 h 2020169"/>
                <a:gd name="connsiteX408" fmla="*/ 3794427 w 4004672"/>
                <a:gd name="connsiteY408" fmla="*/ 922221 h 2020169"/>
                <a:gd name="connsiteX409" fmla="*/ 3804438 w 4004672"/>
                <a:gd name="connsiteY409" fmla="*/ 965605 h 2020169"/>
                <a:gd name="connsiteX410" fmla="*/ 3827799 w 4004672"/>
                <a:gd name="connsiteY410" fmla="*/ 982291 h 2020169"/>
                <a:gd name="connsiteX411" fmla="*/ 3874520 w 4004672"/>
                <a:gd name="connsiteY411" fmla="*/ 1002315 h 2020169"/>
                <a:gd name="connsiteX412" fmla="*/ 3894544 w 4004672"/>
                <a:gd name="connsiteY412" fmla="*/ 1029012 h 2020169"/>
                <a:gd name="connsiteX413" fmla="*/ 3941265 w 4004672"/>
                <a:gd name="connsiteY413" fmla="*/ 1052373 h 2020169"/>
                <a:gd name="connsiteX414" fmla="*/ 3947939 w 4004672"/>
                <a:gd name="connsiteY414" fmla="*/ 1039024 h 2020169"/>
                <a:gd name="connsiteX415" fmla="*/ 3957951 w 4004672"/>
                <a:gd name="connsiteY415" fmla="*/ 975617 h 2020169"/>
                <a:gd name="connsiteX416" fmla="*/ 4004672 w 4004672"/>
                <a:gd name="connsiteY416" fmla="*/ 968942 h 2020169"/>
                <a:gd name="connsiteX417" fmla="*/ 1885882 w 4004672"/>
                <a:gd name="connsiteY417" fmla="*/ 1014710 h 2020169"/>
                <a:gd name="connsiteX418" fmla="*/ 3967963 w 4004672"/>
                <a:gd name="connsiteY418" fmla="*/ 898861 h 2020169"/>
                <a:gd name="connsiteX419" fmla="*/ 3921241 w 4004672"/>
                <a:gd name="connsiteY419" fmla="*/ 882174 h 2020169"/>
                <a:gd name="connsiteX420" fmla="*/ 3907892 w 4004672"/>
                <a:gd name="connsiteY420" fmla="*/ 885512 h 2020169"/>
                <a:gd name="connsiteX421" fmla="*/ 3907892 w 4004672"/>
                <a:gd name="connsiteY421" fmla="*/ 918884 h 2020169"/>
                <a:gd name="connsiteX422" fmla="*/ 3887869 w 4004672"/>
                <a:gd name="connsiteY422" fmla="*/ 912209 h 2020169"/>
                <a:gd name="connsiteX423" fmla="*/ 3874520 w 4004672"/>
                <a:gd name="connsiteY423" fmla="*/ 858814 h 2020169"/>
                <a:gd name="connsiteX424" fmla="*/ 3817787 w 4004672"/>
                <a:gd name="connsiteY424" fmla="*/ 795407 h 2020169"/>
                <a:gd name="connsiteX425" fmla="*/ 3717671 w 4004672"/>
                <a:gd name="connsiteY425" fmla="*/ 718650 h 2020169"/>
                <a:gd name="connsiteX426" fmla="*/ 3664275 w 4004672"/>
                <a:gd name="connsiteY426" fmla="*/ 698627 h 2020169"/>
                <a:gd name="connsiteX427" fmla="*/ 1822558 w 4004672"/>
                <a:gd name="connsiteY427" fmla="*/ 880720 h 2020169"/>
                <a:gd name="connsiteX428" fmla="*/ 1837978 w 4004672"/>
                <a:gd name="connsiteY428" fmla="*/ 834635 h 2020169"/>
                <a:gd name="connsiteX429" fmla="*/ 3000167 w 4004672"/>
                <a:gd name="connsiteY429" fmla="*/ 538440 h 2020169"/>
                <a:gd name="connsiteX430" fmla="*/ 3013516 w 4004672"/>
                <a:gd name="connsiteY430" fmla="*/ 531766 h 2020169"/>
                <a:gd name="connsiteX431" fmla="*/ 3000167 w 4004672"/>
                <a:gd name="connsiteY431" fmla="*/ 511742 h 2020169"/>
                <a:gd name="connsiteX432" fmla="*/ 2970132 w 4004672"/>
                <a:gd name="connsiteY432" fmla="*/ 508405 h 2020169"/>
                <a:gd name="connsiteX433" fmla="*/ 2916736 w 4004672"/>
                <a:gd name="connsiteY433" fmla="*/ 505068 h 2020169"/>
                <a:gd name="connsiteX434" fmla="*/ 2936760 w 4004672"/>
                <a:gd name="connsiteY434" fmla="*/ 501731 h 2020169"/>
                <a:gd name="connsiteX435" fmla="*/ 2866678 w 4004672"/>
                <a:gd name="connsiteY435" fmla="*/ 471696 h 2020169"/>
                <a:gd name="connsiteX436" fmla="*/ 2813282 w 4004672"/>
                <a:gd name="connsiteY436" fmla="*/ 468358 h 2020169"/>
                <a:gd name="connsiteX437" fmla="*/ 2793259 w 4004672"/>
                <a:gd name="connsiteY437" fmla="*/ 491719 h 2020169"/>
                <a:gd name="connsiteX438" fmla="*/ 2743200 w 4004672"/>
                <a:gd name="connsiteY438" fmla="*/ 501731 h 2020169"/>
                <a:gd name="connsiteX439" fmla="*/ 2786584 w 4004672"/>
                <a:gd name="connsiteY439" fmla="*/ 511742 h 2020169"/>
                <a:gd name="connsiteX440" fmla="*/ 2763224 w 4004672"/>
                <a:gd name="connsiteY440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360587 w 4004672"/>
                <a:gd name="connsiteY372" fmla="*/ 1225909 h 2020169"/>
                <a:gd name="connsiteX373" fmla="*/ 3323878 w 4004672"/>
                <a:gd name="connsiteY373" fmla="*/ 1265955 h 2020169"/>
                <a:gd name="connsiteX374" fmla="*/ 3210412 w 4004672"/>
                <a:gd name="connsiteY374" fmla="*/ 1362735 h 2020169"/>
                <a:gd name="connsiteX375" fmla="*/ 3163691 w 4004672"/>
                <a:gd name="connsiteY375" fmla="*/ 1432817 h 2020169"/>
                <a:gd name="connsiteX376" fmla="*/ 3160354 w 4004672"/>
                <a:gd name="connsiteY376" fmla="*/ 1506236 h 2020169"/>
                <a:gd name="connsiteX377" fmla="*/ 3170365 w 4004672"/>
                <a:gd name="connsiteY377" fmla="*/ 1596341 h 2020169"/>
                <a:gd name="connsiteX378" fmla="*/ 3190389 w 4004672"/>
                <a:gd name="connsiteY378" fmla="*/ 1659748 h 2020169"/>
                <a:gd name="connsiteX379" fmla="*/ 3217087 w 4004672"/>
                <a:gd name="connsiteY379" fmla="*/ 1649736 h 2020169"/>
                <a:gd name="connsiteX380" fmla="*/ 3240447 w 4004672"/>
                <a:gd name="connsiteY380" fmla="*/ 1582992 h 2020169"/>
                <a:gd name="connsiteX381" fmla="*/ 3270482 w 4004672"/>
                <a:gd name="connsiteY381" fmla="*/ 1579655 h 2020169"/>
                <a:gd name="connsiteX382" fmla="*/ 3287168 w 4004672"/>
                <a:gd name="connsiteY382" fmla="*/ 1519585 h 2020169"/>
                <a:gd name="connsiteX383" fmla="*/ 3313866 w 4004672"/>
                <a:gd name="connsiteY383" fmla="*/ 1509573 h 2020169"/>
                <a:gd name="connsiteX384" fmla="*/ 3313866 w 4004672"/>
                <a:gd name="connsiteY384" fmla="*/ 1479538 h 2020169"/>
                <a:gd name="connsiteX385" fmla="*/ 3337227 w 4004672"/>
                <a:gd name="connsiteY385" fmla="*/ 1442828 h 2020169"/>
                <a:gd name="connsiteX386" fmla="*/ 3330552 w 4004672"/>
                <a:gd name="connsiteY386" fmla="*/ 1399444 h 2020169"/>
                <a:gd name="connsiteX387" fmla="*/ 3333890 w 4004672"/>
                <a:gd name="connsiteY387" fmla="*/ 1369409 h 2020169"/>
                <a:gd name="connsiteX388" fmla="*/ 3323878 w 4004672"/>
                <a:gd name="connsiteY388" fmla="*/ 1359398 h 2020169"/>
                <a:gd name="connsiteX389" fmla="*/ 3363925 w 4004672"/>
                <a:gd name="connsiteY389" fmla="*/ 1272630 h 2020169"/>
                <a:gd name="connsiteX390" fmla="*/ 3383948 w 4004672"/>
                <a:gd name="connsiteY390" fmla="*/ 1282642 h 2020169"/>
                <a:gd name="connsiteX391" fmla="*/ 3410646 w 4004672"/>
                <a:gd name="connsiteY391" fmla="*/ 1255944 h 2020169"/>
                <a:gd name="connsiteX392" fmla="*/ 3420657 w 4004672"/>
                <a:gd name="connsiteY392" fmla="*/ 1282642 h 2020169"/>
                <a:gd name="connsiteX393" fmla="*/ 3447355 w 4004672"/>
                <a:gd name="connsiteY393" fmla="*/ 1265955 h 2020169"/>
                <a:gd name="connsiteX394" fmla="*/ 3477390 w 4004672"/>
                <a:gd name="connsiteY394" fmla="*/ 1255944 h 2020169"/>
                <a:gd name="connsiteX395" fmla="*/ 3514100 w 4004672"/>
                <a:gd name="connsiteY395" fmla="*/ 1282642 h 2020169"/>
                <a:gd name="connsiteX396" fmla="*/ 3574170 w 4004672"/>
                <a:gd name="connsiteY396" fmla="*/ 1215897 h 2020169"/>
                <a:gd name="connsiteX397" fmla="*/ 3637577 w 4004672"/>
                <a:gd name="connsiteY397" fmla="*/ 1169176 h 2020169"/>
                <a:gd name="connsiteX398" fmla="*/ 3690973 w 4004672"/>
                <a:gd name="connsiteY398" fmla="*/ 1132466 h 2020169"/>
                <a:gd name="connsiteX399" fmla="*/ 3741031 w 4004672"/>
                <a:gd name="connsiteY399" fmla="*/ 1159164 h 2020169"/>
                <a:gd name="connsiteX400" fmla="*/ 3751043 w 4004672"/>
                <a:gd name="connsiteY400" fmla="*/ 1132466 h 2020169"/>
                <a:gd name="connsiteX401" fmla="*/ 3727682 w 4004672"/>
                <a:gd name="connsiteY401" fmla="*/ 1065722 h 2020169"/>
                <a:gd name="connsiteX402" fmla="*/ 3700984 w 4004672"/>
                <a:gd name="connsiteY402" fmla="*/ 1049036 h 2020169"/>
                <a:gd name="connsiteX403" fmla="*/ 3697647 w 4004672"/>
                <a:gd name="connsiteY403" fmla="*/ 1019001 h 2020169"/>
                <a:gd name="connsiteX404" fmla="*/ 3751043 w 4004672"/>
                <a:gd name="connsiteY404" fmla="*/ 1025675 h 2020169"/>
                <a:gd name="connsiteX405" fmla="*/ 3774403 w 4004672"/>
                <a:gd name="connsiteY405" fmla="*/ 982291 h 2020169"/>
                <a:gd name="connsiteX406" fmla="*/ 3767729 w 4004672"/>
                <a:gd name="connsiteY406" fmla="*/ 955593 h 2020169"/>
                <a:gd name="connsiteX407" fmla="*/ 3794427 w 4004672"/>
                <a:gd name="connsiteY407" fmla="*/ 922221 h 2020169"/>
                <a:gd name="connsiteX408" fmla="*/ 3804438 w 4004672"/>
                <a:gd name="connsiteY408" fmla="*/ 965605 h 2020169"/>
                <a:gd name="connsiteX409" fmla="*/ 3827799 w 4004672"/>
                <a:gd name="connsiteY409" fmla="*/ 982291 h 2020169"/>
                <a:gd name="connsiteX410" fmla="*/ 3874520 w 4004672"/>
                <a:gd name="connsiteY410" fmla="*/ 1002315 h 2020169"/>
                <a:gd name="connsiteX411" fmla="*/ 3894544 w 4004672"/>
                <a:gd name="connsiteY411" fmla="*/ 1029012 h 2020169"/>
                <a:gd name="connsiteX412" fmla="*/ 3941265 w 4004672"/>
                <a:gd name="connsiteY412" fmla="*/ 1052373 h 2020169"/>
                <a:gd name="connsiteX413" fmla="*/ 3947939 w 4004672"/>
                <a:gd name="connsiteY413" fmla="*/ 1039024 h 2020169"/>
                <a:gd name="connsiteX414" fmla="*/ 3957951 w 4004672"/>
                <a:gd name="connsiteY414" fmla="*/ 975617 h 2020169"/>
                <a:gd name="connsiteX415" fmla="*/ 4004672 w 4004672"/>
                <a:gd name="connsiteY415" fmla="*/ 968942 h 2020169"/>
                <a:gd name="connsiteX416" fmla="*/ 1885882 w 4004672"/>
                <a:gd name="connsiteY416" fmla="*/ 1014710 h 2020169"/>
                <a:gd name="connsiteX417" fmla="*/ 3967963 w 4004672"/>
                <a:gd name="connsiteY417" fmla="*/ 898861 h 2020169"/>
                <a:gd name="connsiteX418" fmla="*/ 3921241 w 4004672"/>
                <a:gd name="connsiteY418" fmla="*/ 882174 h 2020169"/>
                <a:gd name="connsiteX419" fmla="*/ 3907892 w 4004672"/>
                <a:gd name="connsiteY419" fmla="*/ 885512 h 2020169"/>
                <a:gd name="connsiteX420" fmla="*/ 3907892 w 4004672"/>
                <a:gd name="connsiteY420" fmla="*/ 918884 h 2020169"/>
                <a:gd name="connsiteX421" fmla="*/ 3887869 w 4004672"/>
                <a:gd name="connsiteY421" fmla="*/ 912209 h 2020169"/>
                <a:gd name="connsiteX422" fmla="*/ 3874520 w 4004672"/>
                <a:gd name="connsiteY422" fmla="*/ 858814 h 2020169"/>
                <a:gd name="connsiteX423" fmla="*/ 3817787 w 4004672"/>
                <a:gd name="connsiteY423" fmla="*/ 795407 h 2020169"/>
                <a:gd name="connsiteX424" fmla="*/ 3717671 w 4004672"/>
                <a:gd name="connsiteY424" fmla="*/ 718650 h 2020169"/>
                <a:gd name="connsiteX425" fmla="*/ 3664275 w 4004672"/>
                <a:gd name="connsiteY425" fmla="*/ 698627 h 2020169"/>
                <a:gd name="connsiteX426" fmla="*/ 1822558 w 4004672"/>
                <a:gd name="connsiteY426" fmla="*/ 880720 h 2020169"/>
                <a:gd name="connsiteX427" fmla="*/ 1837978 w 4004672"/>
                <a:gd name="connsiteY427" fmla="*/ 834635 h 2020169"/>
                <a:gd name="connsiteX428" fmla="*/ 3000167 w 4004672"/>
                <a:gd name="connsiteY428" fmla="*/ 538440 h 2020169"/>
                <a:gd name="connsiteX429" fmla="*/ 3013516 w 4004672"/>
                <a:gd name="connsiteY429" fmla="*/ 531766 h 2020169"/>
                <a:gd name="connsiteX430" fmla="*/ 3000167 w 4004672"/>
                <a:gd name="connsiteY430" fmla="*/ 511742 h 2020169"/>
                <a:gd name="connsiteX431" fmla="*/ 2970132 w 4004672"/>
                <a:gd name="connsiteY431" fmla="*/ 508405 h 2020169"/>
                <a:gd name="connsiteX432" fmla="*/ 2916736 w 4004672"/>
                <a:gd name="connsiteY432" fmla="*/ 505068 h 2020169"/>
                <a:gd name="connsiteX433" fmla="*/ 2936760 w 4004672"/>
                <a:gd name="connsiteY433" fmla="*/ 501731 h 2020169"/>
                <a:gd name="connsiteX434" fmla="*/ 2866678 w 4004672"/>
                <a:gd name="connsiteY434" fmla="*/ 471696 h 2020169"/>
                <a:gd name="connsiteX435" fmla="*/ 2813282 w 4004672"/>
                <a:gd name="connsiteY435" fmla="*/ 468358 h 2020169"/>
                <a:gd name="connsiteX436" fmla="*/ 2793259 w 4004672"/>
                <a:gd name="connsiteY436" fmla="*/ 491719 h 2020169"/>
                <a:gd name="connsiteX437" fmla="*/ 2743200 w 4004672"/>
                <a:gd name="connsiteY437" fmla="*/ 501731 h 2020169"/>
                <a:gd name="connsiteX438" fmla="*/ 2786584 w 4004672"/>
                <a:gd name="connsiteY438" fmla="*/ 511742 h 2020169"/>
                <a:gd name="connsiteX439" fmla="*/ 2763224 w 4004672"/>
                <a:gd name="connsiteY439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360587 w 4004672"/>
                <a:gd name="connsiteY372" fmla="*/ 1225909 h 2020169"/>
                <a:gd name="connsiteX373" fmla="*/ 3323878 w 4004672"/>
                <a:gd name="connsiteY373" fmla="*/ 1265955 h 2020169"/>
                <a:gd name="connsiteX374" fmla="*/ 3210412 w 4004672"/>
                <a:gd name="connsiteY374" fmla="*/ 1362735 h 2020169"/>
                <a:gd name="connsiteX375" fmla="*/ 3163691 w 4004672"/>
                <a:gd name="connsiteY375" fmla="*/ 1432817 h 2020169"/>
                <a:gd name="connsiteX376" fmla="*/ 3160354 w 4004672"/>
                <a:gd name="connsiteY376" fmla="*/ 1506236 h 2020169"/>
                <a:gd name="connsiteX377" fmla="*/ 3170365 w 4004672"/>
                <a:gd name="connsiteY377" fmla="*/ 1596341 h 2020169"/>
                <a:gd name="connsiteX378" fmla="*/ 3190389 w 4004672"/>
                <a:gd name="connsiteY378" fmla="*/ 1659748 h 2020169"/>
                <a:gd name="connsiteX379" fmla="*/ 3217087 w 4004672"/>
                <a:gd name="connsiteY379" fmla="*/ 1649736 h 2020169"/>
                <a:gd name="connsiteX380" fmla="*/ 3240447 w 4004672"/>
                <a:gd name="connsiteY380" fmla="*/ 1582992 h 2020169"/>
                <a:gd name="connsiteX381" fmla="*/ 3270482 w 4004672"/>
                <a:gd name="connsiteY381" fmla="*/ 1579655 h 2020169"/>
                <a:gd name="connsiteX382" fmla="*/ 3287168 w 4004672"/>
                <a:gd name="connsiteY382" fmla="*/ 1519585 h 2020169"/>
                <a:gd name="connsiteX383" fmla="*/ 3313866 w 4004672"/>
                <a:gd name="connsiteY383" fmla="*/ 1509573 h 2020169"/>
                <a:gd name="connsiteX384" fmla="*/ 3313866 w 4004672"/>
                <a:gd name="connsiteY384" fmla="*/ 1479538 h 2020169"/>
                <a:gd name="connsiteX385" fmla="*/ 3337227 w 4004672"/>
                <a:gd name="connsiteY385" fmla="*/ 1442828 h 2020169"/>
                <a:gd name="connsiteX386" fmla="*/ 3330552 w 4004672"/>
                <a:gd name="connsiteY386" fmla="*/ 1399444 h 2020169"/>
                <a:gd name="connsiteX387" fmla="*/ 3333890 w 4004672"/>
                <a:gd name="connsiteY387" fmla="*/ 1369409 h 2020169"/>
                <a:gd name="connsiteX388" fmla="*/ 3323878 w 4004672"/>
                <a:gd name="connsiteY388" fmla="*/ 1359398 h 2020169"/>
                <a:gd name="connsiteX389" fmla="*/ 3363925 w 4004672"/>
                <a:gd name="connsiteY389" fmla="*/ 1272630 h 2020169"/>
                <a:gd name="connsiteX390" fmla="*/ 3383948 w 4004672"/>
                <a:gd name="connsiteY390" fmla="*/ 1282642 h 2020169"/>
                <a:gd name="connsiteX391" fmla="*/ 3410646 w 4004672"/>
                <a:gd name="connsiteY391" fmla="*/ 1255944 h 2020169"/>
                <a:gd name="connsiteX392" fmla="*/ 3447355 w 4004672"/>
                <a:gd name="connsiteY392" fmla="*/ 1265955 h 2020169"/>
                <a:gd name="connsiteX393" fmla="*/ 3477390 w 4004672"/>
                <a:gd name="connsiteY393" fmla="*/ 1255944 h 2020169"/>
                <a:gd name="connsiteX394" fmla="*/ 3514100 w 4004672"/>
                <a:gd name="connsiteY394" fmla="*/ 1282642 h 2020169"/>
                <a:gd name="connsiteX395" fmla="*/ 3574170 w 4004672"/>
                <a:gd name="connsiteY395" fmla="*/ 1215897 h 2020169"/>
                <a:gd name="connsiteX396" fmla="*/ 3637577 w 4004672"/>
                <a:gd name="connsiteY396" fmla="*/ 1169176 h 2020169"/>
                <a:gd name="connsiteX397" fmla="*/ 3690973 w 4004672"/>
                <a:gd name="connsiteY397" fmla="*/ 1132466 h 2020169"/>
                <a:gd name="connsiteX398" fmla="*/ 3741031 w 4004672"/>
                <a:gd name="connsiteY398" fmla="*/ 1159164 h 2020169"/>
                <a:gd name="connsiteX399" fmla="*/ 3751043 w 4004672"/>
                <a:gd name="connsiteY399" fmla="*/ 1132466 h 2020169"/>
                <a:gd name="connsiteX400" fmla="*/ 3727682 w 4004672"/>
                <a:gd name="connsiteY400" fmla="*/ 1065722 h 2020169"/>
                <a:gd name="connsiteX401" fmla="*/ 3700984 w 4004672"/>
                <a:gd name="connsiteY401" fmla="*/ 1049036 h 2020169"/>
                <a:gd name="connsiteX402" fmla="*/ 3697647 w 4004672"/>
                <a:gd name="connsiteY402" fmla="*/ 1019001 h 2020169"/>
                <a:gd name="connsiteX403" fmla="*/ 3751043 w 4004672"/>
                <a:gd name="connsiteY403" fmla="*/ 1025675 h 2020169"/>
                <a:gd name="connsiteX404" fmla="*/ 3774403 w 4004672"/>
                <a:gd name="connsiteY404" fmla="*/ 982291 h 2020169"/>
                <a:gd name="connsiteX405" fmla="*/ 3767729 w 4004672"/>
                <a:gd name="connsiteY405" fmla="*/ 955593 h 2020169"/>
                <a:gd name="connsiteX406" fmla="*/ 3794427 w 4004672"/>
                <a:gd name="connsiteY406" fmla="*/ 922221 h 2020169"/>
                <a:gd name="connsiteX407" fmla="*/ 3804438 w 4004672"/>
                <a:gd name="connsiteY407" fmla="*/ 965605 h 2020169"/>
                <a:gd name="connsiteX408" fmla="*/ 3827799 w 4004672"/>
                <a:gd name="connsiteY408" fmla="*/ 982291 h 2020169"/>
                <a:gd name="connsiteX409" fmla="*/ 3874520 w 4004672"/>
                <a:gd name="connsiteY409" fmla="*/ 1002315 h 2020169"/>
                <a:gd name="connsiteX410" fmla="*/ 3894544 w 4004672"/>
                <a:gd name="connsiteY410" fmla="*/ 1029012 h 2020169"/>
                <a:gd name="connsiteX411" fmla="*/ 3941265 w 4004672"/>
                <a:gd name="connsiteY411" fmla="*/ 1052373 h 2020169"/>
                <a:gd name="connsiteX412" fmla="*/ 3947939 w 4004672"/>
                <a:gd name="connsiteY412" fmla="*/ 1039024 h 2020169"/>
                <a:gd name="connsiteX413" fmla="*/ 3957951 w 4004672"/>
                <a:gd name="connsiteY413" fmla="*/ 975617 h 2020169"/>
                <a:gd name="connsiteX414" fmla="*/ 4004672 w 4004672"/>
                <a:gd name="connsiteY414" fmla="*/ 968942 h 2020169"/>
                <a:gd name="connsiteX415" fmla="*/ 1885882 w 4004672"/>
                <a:gd name="connsiteY415" fmla="*/ 1014710 h 2020169"/>
                <a:gd name="connsiteX416" fmla="*/ 3967963 w 4004672"/>
                <a:gd name="connsiteY416" fmla="*/ 898861 h 2020169"/>
                <a:gd name="connsiteX417" fmla="*/ 3921241 w 4004672"/>
                <a:gd name="connsiteY417" fmla="*/ 882174 h 2020169"/>
                <a:gd name="connsiteX418" fmla="*/ 3907892 w 4004672"/>
                <a:gd name="connsiteY418" fmla="*/ 885512 h 2020169"/>
                <a:gd name="connsiteX419" fmla="*/ 3907892 w 4004672"/>
                <a:gd name="connsiteY419" fmla="*/ 918884 h 2020169"/>
                <a:gd name="connsiteX420" fmla="*/ 3887869 w 4004672"/>
                <a:gd name="connsiteY420" fmla="*/ 912209 h 2020169"/>
                <a:gd name="connsiteX421" fmla="*/ 3874520 w 4004672"/>
                <a:gd name="connsiteY421" fmla="*/ 858814 h 2020169"/>
                <a:gd name="connsiteX422" fmla="*/ 3817787 w 4004672"/>
                <a:gd name="connsiteY422" fmla="*/ 795407 h 2020169"/>
                <a:gd name="connsiteX423" fmla="*/ 3717671 w 4004672"/>
                <a:gd name="connsiteY423" fmla="*/ 718650 h 2020169"/>
                <a:gd name="connsiteX424" fmla="*/ 3664275 w 4004672"/>
                <a:gd name="connsiteY424" fmla="*/ 698627 h 2020169"/>
                <a:gd name="connsiteX425" fmla="*/ 1822558 w 4004672"/>
                <a:gd name="connsiteY425" fmla="*/ 880720 h 2020169"/>
                <a:gd name="connsiteX426" fmla="*/ 1837978 w 4004672"/>
                <a:gd name="connsiteY426" fmla="*/ 834635 h 2020169"/>
                <a:gd name="connsiteX427" fmla="*/ 3000167 w 4004672"/>
                <a:gd name="connsiteY427" fmla="*/ 538440 h 2020169"/>
                <a:gd name="connsiteX428" fmla="*/ 3013516 w 4004672"/>
                <a:gd name="connsiteY428" fmla="*/ 531766 h 2020169"/>
                <a:gd name="connsiteX429" fmla="*/ 3000167 w 4004672"/>
                <a:gd name="connsiteY429" fmla="*/ 511742 h 2020169"/>
                <a:gd name="connsiteX430" fmla="*/ 2970132 w 4004672"/>
                <a:gd name="connsiteY430" fmla="*/ 508405 h 2020169"/>
                <a:gd name="connsiteX431" fmla="*/ 2916736 w 4004672"/>
                <a:gd name="connsiteY431" fmla="*/ 505068 h 2020169"/>
                <a:gd name="connsiteX432" fmla="*/ 2936760 w 4004672"/>
                <a:gd name="connsiteY432" fmla="*/ 501731 h 2020169"/>
                <a:gd name="connsiteX433" fmla="*/ 2866678 w 4004672"/>
                <a:gd name="connsiteY433" fmla="*/ 471696 h 2020169"/>
                <a:gd name="connsiteX434" fmla="*/ 2813282 w 4004672"/>
                <a:gd name="connsiteY434" fmla="*/ 468358 h 2020169"/>
                <a:gd name="connsiteX435" fmla="*/ 2793259 w 4004672"/>
                <a:gd name="connsiteY435" fmla="*/ 491719 h 2020169"/>
                <a:gd name="connsiteX436" fmla="*/ 2743200 w 4004672"/>
                <a:gd name="connsiteY436" fmla="*/ 501731 h 2020169"/>
                <a:gd name="connsiteX437" fmla="*/ 2786584 w 4004672"/>
                <a:gd name="connsiteY437" fmla="*/ 511742 h 2020169"/>
                <a:gd name="connsiteX438" fmla="*/ 2763224 w 4004672"/>
                <a:gd name="connsiteY438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360587 w 4004672"/>
                <a:gd name="connsiteY372" fmla="*/ 1225909 h 2020169"/>
                <a:gd name="connsiteX373" fmla="*/ 3323878 w 4004672"/>
                <a:gd name="connsiteY373" fmla="*/ 1265955 h 2020169"/>
                <a:gd name="connsiteX374" fmla="*/ 3210412 w 4004672"/>
                <a:gd name="connsiteY374" fmla="*/ 1362735 h 2020169"/>
                <a:gd name="connsiteX375" fmla="*/ 3163691 w 4004672"/>
                <a:gd name="connsiteY375" fmla="*/ 1432817 h 2020169"/>
                <a:gd name="connsiteX376" fmla="*/ 3160354 w 4004672"/>
                <a:gd name="connsiteY376" fmla="*/ 1506236 h 2020169"/>
                <a:gd name="connsiteX377" fmla="*/ 3170365 w 4004672"/>
                <a:gd name="connsiteY377" fmla="*/ 1596341 h 2020169"/>
                <a:gd name="connsiteX378" fmla="*/ 3190389 w 4004672"/>
                <a:gd name="connsiteY378" fmla="*/ 1659748 h 2020169"/>
                <a:gd name="connsiteX379" fmla="*/ 3217087 w 4004672"/>
                <a:gd name="connsiteY379" fmla="*/ 1649736 h 2020169"/>
                <a:gd name="connsiteX380" fmla="*/ 3240447 w 4004672"/>
                <a:gd name="connsiteY380" fmla="*/ 1582992 h 2020169"/>
                <a:gd name="connsiteX381" fmla="*/ 3270482 w 4004672"/>
                <a:gd name="connsiteY381" fmla="*/ 1579655 h 2020169"/>
                <a:gd name="connsiteX382" fmla="*/ 3287168 w 4004672"/>
                <a:gd name="connsiteY382" fmla="*/ 1519585 h 2020169"/>
                <a:gd name="connsiteX383" fmla="*/ 3313866 w 4004672"/>
                <a:gd name="connsiteY383" fmla="*/ 1509573 h 2020169"/>
                <a:gd name="connsiteX384" fmla="*/ 3313866 w 4004672"/>
                <a:gd name="connsiteY384" fmla="*/ 1479538 h 2020169"/>
                <a:gd name="connsiteX385" fmla="*/ 3337227 w 4004672"/>
                <a:gd name="connsiteY385" fmla="*/ 1442828 h 2020169"/>
                <a:gd name="connsiteX386" fmla="*/ 3330552 w 4004672"/>
                <a:gd name="connsiteY386" fmla="*/ 1399444 h 2020169"/>
                <a:gd name="connsiteX387" fmla="*/ 3333890 w 4004672"/>
                <a:gd name="connsiteY387" fmla="*/ 1369409 h 2020169"/>
                <a:gd name="connsiteX388" fmla="*/ 3323878 w 4004672"/>
                <a:gd name="connsiteY388" fmla="*/ 1359398 h 2020169"/>
                <a:gd name="connsiteX389" fmla="*/ 3363925 w 4004672"/>
                <a:gd name="connsiteY389" fmla="*/ 1272630 h 2020169"/>
                <a:gd name="connsiteX390" fmla="*/ 3410646 w 4004672"/>
                <a:gd name="connsiteY390" fmla="*/ 1255944 h 2020169"/>
                <a:gd name="connsiteX391" fmla="*/ 3447355 w 4004672"/>
                <a:gd name="connsiteY391" fmla="*/ 1265955 h 2020169"/>
                <a:gd name="connsiteX392" fmla="*/ 3477390 w 4004672"/>
                <a:gd name="connsiteY392" fmla="*/ 1255944 h 2020169"/>
                <a:gd name="connsiteX393" fmla="*/ 3514100 w 4004672"/>
                <a:gd name="connsiteY393" fmla="*/ 1282642 h 2020169"/>
                <a:gd name="connsiteX394" fmla="*/ 3574170 w 4004672"/>
                <a:gd name="connsiteY394" fmla="*/ 1215897 h 2020169"/>
                <a:gd name="connsiteX395" fmla="*/ 3637577 w 4004672"/>
                <a:gd name="connsiteY395" fmla="*/ 1169176 h 2020169"/>
                <a:gd name="connsiteX396" fmla="*/ 3690973 w 4004672"/>
                <a:gd name="connsiteY396" fmla="*/ 1132466 h 2020169"/>
                <a:gd name="connsiteX397" fmla="*/ 3741031 w 4004672"/>
                <a:gd name="connsiteY397" fmla="*/ 1159164 h 2020169"/>
                <a:gd name="connsiteX398" fmla="*/ 3751043 w 4004672"/>
                <a:gd name="connsiteY398" fmla="*/ 1132466 h 2020169"/>
                <a:gd name="connsiteX399" fmla="*/ 3727682 w 4004672"/>
                <a:gd name="connsiteY399" fmla="*/ 1065722 h 2020169"/>
                <a:gd name="connsiteX400" fmla="*/ 3700984 w 4004672"/>
                <a:gd name="connsiteY400" fmla="*/ 1049036 h 2020169"/>
                <a:gd name="connsiteX401" fmla="*/ 3697647 w 4004672"/>
                <a:gd name="connsiteY401" fmla="*/ 1019001 h 2020169"/>
                <a:gd name="connsiteX402" fmla="*/ 3751043 w 4004672"/>
                <a:gd name="connsiteY402" fmla="*/ 1025675 h 2020169"/>
                <a:gd name="connsiteX403" fmla="*/ 3774403 w 4004672"/>
                <a:gd name="connsiteY403" fmla="*/ 982291 h 2020169"/>
                <a:gd name="connsiteX404" fmla="*/ 3767729 w 4004672"/>
                <a:gd name="connsiteY404" fmla="*/ 955593 h 2020169"/>
                <a:gd name="connsiteX405" fmla="*/ 3794427 w 4004672"/>
                <a:gd name="connsiteY405" fmla="*/ 922221 h 2020169"/>
                <a:gd name="connsiteX406" fmla="*/ 3804438 w 4004672"/>
                <a:gd name="connsiteY406" fmla="*/ 965605 h 2020169"/>
                <a:gd name="connsiteX407" fmla="*/ 3827799 w 4004672"/>
                <a:gd name="connsiteY407" fmla="*/ 982291 h 2020169"/>
                <a:gd name="connsiteX408" fmla="*/ 3874520 w 4004672"/>
                <a:gd name="connsiteY408" fmla="*/ 1002315 h 2020169"/>
                <a:gd name="connsiteX409" fmla="*/ 3894544 w 4004672"/>
                <a:gd name="connsiteY409" fmla="*/ 1029012 h 2020169"/>
                <a:gd name="connsiteX410" fmla="*/ 3941265 w 4004672"/>
                <a:gd name="connsiteY410" fmla="*/ 1052373 h 2020169"/>
                <a:gd name="connsiteX411" fmla="*/ 3947939 w 4004672"/>
                <a:gd name="connsiteY411" fmla="*/ 1039024 h 2020169"/>
                <a:gd name="connsiteX412" fmla="*/ 3957951 w 4004672"/>
                <a:gd name="connsiteY412" fmla="*/ 975617 h 2020169"/>
                <a:gd name="connsiteX413" fmla="*/ 4004672 w 4004672"/>
                <a:gd name="connsiteY413" fmla="*/ 968942 h 2020169"/>
                <a:gd name="connsiteX414" fmla="*/ 1885882 w 4004672"/>
                <a:gd name="connsiteY414" fmla="*/ 1014710 h 2020169"/>
                <a:gd name="connsiteX415" fmla="*/ 3967963 w 4004672"/>
                <a:gd name="connsiteY415" fmla="*/ 898861 h 2020169"/>
                <a:gd name="connsiteX416" fmla="*/ 3921241 w 4004672"/>
                <a:gd name="connsiteY416" fmla="*/ 882174 h 2020169"/>
                <a:gd name="connsiteX417" fmla="*/ 3907892 w 4004672"/>
                <a:gd name="connsiteY417" fmla="*/ 885512 h 2020169"/>
                <a:gd name="connsiteX418" fmla="*/ 3907892 w 4004672"/>
                <a:gd name="connsiteY418" fmla="*/ 918884 h 2020169"/>
                <a:gd name="connsiteX419" fmla="*/ 3887869 w 4004672"/>
                <a:gd name="connsiteY419" fmla="*/ 912209 h 2020169"/>
                <a:gd name="connsiteX420" fmla="*/ 3874520 w 4004672"/>
                <a:gd name="connsiteY420" fmla="*/ 858814 h 2020169"/>
                <a:gd name="connsiteX421" fmla="*/ 3817787 w 4004672"/>
                <a:gd name="connsiteY421" fmla="*/ 795407 h 2020169"/>
                <a:gd name="connsiteX422" fmla="*/ 3717671 w 4004672"/>
                <a:gd name="connsiteY422" fmla="*/ 718650 h 2020169"/>
                <a:gd name="connsiteX423" fmla="*/ 3664275 w 4004672"/>
                <a:gd name="connsiteY423" fmla="*/ 698627 h 2020169"/>
                <a:gd name="connsiteX424" fmla="*/ 1822558 w 4004672"/>
                <a:gd name="connsiteY424" fmla="*/ 880720 h 2020169"/>
                <a:gd name="connsiteX425" fmla="*/ 1837978 w 4004672"/>
                <a:gd name="connsiteY425" fmla="*/ 834635 h 2020169"/>
                <a:gd name="connsiteX426" fmla="*/ 3000167 w 4004672"/>
                <a:gd name="connsiteY426" fmla="*/ 538440 h 2020169"/>
                <a:gd name="connsiteX427" fmla="*/ 3013516 w 4004672"/>
                <a:gd name="connsiteY427" fmla="*/ 531766 h 2020169"/>
                <a:gd name="connsiteX428" fmla="*/ 3000167 w 4004672"/>
                <a:gd name="connsiteY428" fmla="*/ 511742 h 2020169"/>
                <a:gd name="connsiteX429" fmla="*/ 2970132 w 4004672"/>
                <a:gd name="connsiteY429" fmla="*/ 508405 h 2020169"/>
                <a:gd name="connsiteX430" fmla="*/ 2916736 w 4004672"/>
                <a:gd name="connsiteY430" fmla="*/ 505068 h 2020169"/>
                <a:gd name="connsiteX431" fmla="*/ 2936760 w 4004672"/>
                <a:gd name="connsiteY431" fmla="*/ 501731 h 2020169"/>
                <a:gd name="connsiteX432" fmla="*/ 2866678 w 4004672"/>
                <a:gd name="connsiteY432" fmla="*/ 471696 h 2020169"/>
                <a:gd name="connsiteX433" fmla="*/ 2813282 w 4004672"/>
                <a:gd name="connsiteY433" fmla="*/ 468358 h 2020169"/>
                <a:gd name="connsiteX434" fmla="*/ 2793259 w 4004672"/>
                <a:gd name="connsiteY434" fmla="*/ 491719 h 2020169"/>
                <a:gd name="connsiteX435" fmla="*/ 2743200 w 4004672"/>
                <a:gd name="connsiteY435" fmla="*/ 501731 h 2020169"/>
                <a:gd name="connsiteX436" fmla="*/ 2786584 w 4004672"/>
                <a:gd name="connsiteY436" fmla="*/ 511742 h 2020169"/>
                <a:gd name="connsiteX437" fmla="*/ 2763224 w 4004672"/>
                <a:gd name="connsiteY437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360587 w 4004672"/>
                <a:gd name="connsiteY372" fmla="*/ 1225909 h 2020169"/>
                <a:gd name="connsiteX373" fmla="*/ 3323878 w 4004672"/>
                <a:gd name="connsiteY373" fmla="*/ 1265955 h 2020169"/>
                <a:gd name="connsiteX374" fmla="*/ 3210412 w 4004672"/>
                <a:gd name="connsiteY374" fmla="*/ 1362735 h 2020169"/>
                <a:gd name="connsiteX375" fmla="*/ 3163691 w 4004672"/>
                <a:gd name="connsiteY375" fmla="*/ 1432817 h 2020169"/>
                <a:gd name="connsiteX376" fmla="*/ 3160354 w 4004672"/>
                <a:gd name="connsiteY376" fmla="*/ 1506236 h 2020169"/>
                <a:gd name="connsiteX377" fmla="*/ 3170365 w 4004672"/>
                <a:gd name="connsiteY377" fmla="*/ 1596341 h 2020169"/>
                <a:gd name="connsiteX378" fmla="*/ 3190389 w 4004672"/>
                <a:gd name="connsiteY378" fmla="*/ 1659748 h 2020169"/>
                <a:gd name="connsiteX379" fmla="*/ 3217087 w 4004672"/>
                <a:gd name="connsiteY379" fmla="*/ 1649736 h 2020169"/>
                <a:gd name="connsiteX380" fmla="*/ 3240447 w 4004672"/>
                <a:gd name="connsiteY380" fmla="*/ 1582992 h 2020169"/>
                <a:gd name="connsiteX381" fmla="*/ 3270482 w 4004672"/>
                <a:gd name="connsiteY381" fmla="*/ 1579655 h 2020169"/>
                <a:gd name="connsiteX382" fmla="*/ 3287168 w 4004672"/>
                <a:gd name="connsiteY382" fmla="*/ 1519585 h 2020169"/>
                <a:gd name="connsiteX383" fmla="*/ 3313866 w 4004672"/>
                <a:gd name="connsiteY383" fmla="*/ 1509573 h 2020169"/>
                <a:gd name="connsiteX384" fmla="*/ 3313866 w 4004672"/>
                <a:gd name="connsiteY384" fmla="*/ 1479538 h 2020169"/>
                <a:gd name="connsiteX385" fmla="*/ 3337227 w 4004672"/>
                <a:gd name="connsiteY385" fmla="*/ 1442828 h 2020169"/>
                <a:gd name="connsiteX386" fmla="*/ 3330552 w 4004672"/>
                <a:gd name="connsiteY386" fmla="*/ 1399444 h 2020169"/>
                <a:gd name="connsiteX387" fmla="*/ 3333890 w 4004672"/>
                <a:gd name="connsiteY387" fmla="*/ 1369409 h 2020169"/>
                <a:gd name="connsiteX388" fmla="*/ 3323878 w 4004672"/>
                <a:gd name="connsiteY388" fmla="*/ 1359398 h 2020169"/>
                <a:gd name="connsiteX389" fmla="*/ 3420071 w 4004672"/>
                <a:gd name="connsiteY389" fmla="*/ 1479901 h 2020169"/>
                <a:gd name="connsiteX390" fmla="*/ 3410646 w 4004672"/>
                <a:gd name="connsiteY390" fmla="*/ 1255944 h 2020169"/>
                <a:gd name="connsiteX391" fmla="*/ 3447355 w 4004672"/>
                <a:gd name="connsiteY391" fmla="*/ 1265955 h 2020169"/>
                <a:gd name="connsiteX392" fmla="*/ 3477390 w 4004672"/>
                <a:gd name="connsiteY392" fmla="*/ 1255944 h 2020169"/>
                <a:gd name="connsiteX393" fmla="*/ 3514100 w 4004672"/>
                <a:gd name="connsiteY393" fmla="*/ 1282642 h 2020169"/>
                <a:gd name="connsiteX394" fmla="*/ 3574170 w 4004672"/>
                <a:gd name="connsiteY394" fmla="*/ 1215897 h 2020169"/>
                <a:gd name="connsiteX395" fmla="*/ 3637577 w 4004672"/>
                <a:gd name="connsiteY395" fmla="*/ 1169176 h 2020169"/>
                <a:gd name="connsiteX396" fmla="*/ 3690973 w 4004672"/>
                <a:gd name="connsiteY396" fmla="*/ 1132466 h 2020169"/>
                <a:gd name="connsiteX397" fmla="*/ 3741031 w 4004672"/>
                <a:gd name="connsiteY397" fmla="*/ 1159164 h 2020169"/>
                <a:gd name="connsiteX398" fmla="*/ 3751043 w 4004672"/>
                <a:gd name="connsiteY398" fmla="*/ 1132466 h 2020169"/>
                <a:gd name="connsiteX399" fmla="*/ 3727682 w 4004672"/>
                <a:gd name="connsiteY399" fmla="*/ 1065722 h 2020169"/>
                <a:gd name="connsiteX400" fmla="*/ 3700984 w 4004672"/>
                <a:gd name="connsiteY400" fmla="*/ 1049036 h 2020169"/>
                <a:gd name="connsiteX401" fmla="*/ 3697647 w 4004672"/>
                <a:gd name="connsiteY401" fmla="*/ 1019001 h 2020169"/>
                <a:gd name="connsiteX402" fmla="*/ 3751043 w 4004672"/>
                <a:gd name="connsiteY402" fmla="*/ 1025675 h 2020169"/>
                <a:gd name="connsiteX403" fmla="*/ 3774403 w 4004672"/>
                <a:gd name="connsiteY403" fmla="*/ 982291 h 2020169"/>
                <a:gd name="connsiteX404" fmla="*/ 3767729 w 4004672"/>
                <a:gd name="connsiteY404" fmla="*/ 955593 h 2020169"/>
                <a:gd name="connsiteX405" fmla="*/ 3794427 w 4004672"/>
                <a:gd name="connsiteY405" fmla="*/ 922221 h 2020169"/>
                <a:gd name="connsiteX406" fmla="*/ 3804438 w 4004672"/>
                <a:gd name="connsiteY406" fmla="*/ 965605 h 2020169"/>
                <a:gd name="connsiteX407" fmla="*/ 3827799 w 4004672"/>
                <a:gd name="connsiteY407" fmla="*/ 982291 h 2020169"/>
                <a:gd name="connsiteX408" fmla="*/ 3874520 w 4004672"/>
                <a:gd name="connsiteY408" fmla="*/ 1002315 h 2020169"/>
                <a:gd name="connsiteX409" fmla="*/ 3894544 w 4004672"/>
                <a:gd name="connsiteY409" fmla="*/ 1029012 h 2020169"/>
                <a:gd name="connsiteX410" fmla="*/ 3941265 w 4004672"/>
                <a:gd name="connsiteY410" fmla="*/ 1052373 h 2020169"/>
                <a:gd name="connsiteX411" fmla="*/ 3947939 w 4004672"/>
                <a:gd name="connsiteY411" fmla="*/ 1039024 h 2020169"/>
                <a:gd name="connsiteX412" fmla="*/ 3957951 w 4004672"/>
                <a:gd name="connsiteY412" fmla="*/ 975617 h 2020169"/>
                <a:gd name="connsiteX413" fmla="*/ 4004672 w 4004672"/>
                <a:gd name="connsiteY413" fmla="*/ 968942 h 2020169"/>
                <a:gd name="connsiteX414" fmla="*/ 1885882 w 4004672"/>
                <a:gd name="connsiteY414" fmla="*/ 1014710 h 2020169"/>
                <a:gd name="connsiteX415" fmla="*/ 3967963 w 4004672"/>
                <a:gd name="connsiteY415" fmla="*/ 898861 h 2020169"/>
                <a:gd name="connsiteX416" fmla="*/ 3921241 w 4004672"/>
                <a:gd name="connsiteY416" fmla="*/ 882174 h 2020169"/>
                <a:gd name="connsiteX417" fmla="*/ 3907892 w 4004672"/>
                <a:gd name="connsiteY417" fmla="*/ 885512 h 2020169"/>
                <a:gd name="connsiteX418" fmla="*/ 3907892 w 4004672"/>
                <a:gd name="connsiteY418" fmla="*/ 918884 h 2020169"/>
                <a:gd name="connsiteX419" fmla="*/ 3887869 w 4004672"/>
                <a:gd name="connsiteY419" fmla="*/ 912209 h 2020169"/>
                <a:gd name="connsiteX420" fmla="*/ 3874520 w 4004672"/>
                <a:gd name="connsiteY420" fmla="*/ 858814 h 2020169"/>
                <a:gd name="connsiteX421" fmla="*/ 3817787 w 4004672"/>
                <a:gd name="connsiteY421" fmla="*/ 795407 h 2020169"/>
                <a:gd name="connsiteX422" fmla="*/ 3717671 w 4004672"/>
                <a:gd name="connsiteY422" fmla="*/ 718650 h 2020169"/>
                <a:gd name="connsiteX423" fmla="*/ 3664275 w 4004672"/>
                <a:gd name="connsiteY423" fmla="*/ 698627 h 2020169"/>
                <a:gd name="connsiteX424" fmla="*/ 1822558 w 4004672"/>
                <a:gd name="connsiteY424" fmla="*/ 880720 h 2020169"/>
                <a:gd name="connsiteX425" fmla="*/ 1837978 w 4004672"/>
                <a:gd name="connsiteY425" fmla="*/ 834635 h 2020169"/>
                <a:gd name="connsiteX426" fmla="*/ 3000167 w 4004672"/>
                <a:gd name="connsiteY426" fmla="*/ 538440 h 2020169"/>
                <a:gd name="connsiteX427" fmla="*/ 3013516 w 4004672"/>
                <a:gd name="connsiteY427" fmla="*/ 531766 h 2020169"/>
                <a:gd name="connsiteX428" fmla="*/ 3000167 w 4004672"/>
                <a:gd name="connsiteY428" fmla="*/ 511742 h 2020169"/>
                <a:gd name="connsiteX429" fmla="*/ 2970132 w 4004672"/>
                <a:gd name="connsiteY429" fmla="*/ 508405 h 2020169"/>
                <a:gd name="connsiteX430" fmla="*/ 2916736 w 4004672"/>
                <a:gd name="connsiteY430" fmla="*/ 505068 h 2020169"/>
                <a:gd name="connsiteX431" fmla="*/ 2936760 w 4004672"/>
                <a:gd name="connsiteY431" fmla="*/ 501731 h 2020169"/>
                <a:gd name="connsiteX432" fmla="*/ 2866678 w 4004672"/>
                <a:gd name="connsiteY432" fmla="*/ 471696 h 2020169"/>
                <a:gd name="connsiteX433" fmla="*/ 2813282 w 4004672"/>
                <a:gd name="connsiteY433" fmla="*/ 468358 h 2020169"/>
                <a:gd name="connsiteX434" fmla="*/ 2793259 w 4004672"/>
                <a:gd name="connsiteY434" fmla="*/ 491719 h 2020169"/>
                <a:gd name="connsiteX435" fmla="*/ 2743200 w 4004672"/>
                <a:gd name="connsiteY435" fmla="*/ 501731 h 2020169"/>
                <a:gd name="connsiteX436" fmla="*/ 2786584 w 4004672"/>
                <a:gd name="connsiteY436" fmla="*/ 511742 h 2020169"/>
                <a:gd name="connsiteX437" fmla="*/ 2763224 w 4004672"/>
                <a:gd name="connsiteY437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360587 w 4004672"/>
                <a:gd name="connsiteY372" fmla="*/ 1225909 h 2020169"/>
                <a:gd name="connsiteX373" fmla="*/ 3432426 w 4004672"/>
                <a:gd name="connsiteY373" fmla="*/ 1514679 h 2020169"/>
                <a:gd name="connsiteX374" fmla="*/ 3210412 w 4004672"/>
                <a:gd name="connsiteY374" fmla="*/ 1362735 h 2020169"/>
                <a:gd name="connsiteX375" fmla="*/ 3163691 w 4004672"/>
                <a:gd name="connsiteY375" fmla="*/ 1432817 h 2020169"/>
                <a:gd name="connsiteX376" fmla="*/ 3160354 w 4004672"/>
                <a:gd name="connsiteY376" fmla="*/ 1506236 h 2020169"/>
                <a:gd name="connsiteX377" fmla="*/ 3170365 w 4004672"/>
                <a:gd name="connsiteY377" fmla="*/ 1596341 h 2020169"/>
                <a:gd name="connsiteX378" fmla="*/ 3190389 w 4004672"/>
                <a:gd name="connsiteY378" fmla="*/ 1659748 h 2020169"/>
                <a:gd name="connsiteX379" fmla="*/ 3217087 w 4004672"/>
                <a:gd name="connsiteY379" fmla="*/ 1649736 h 2020169"/>
                <a:gd name="connsiteX380" fmla="*/ 3240447 w 4004672"/>
                <a:gd name="connsiteY380" fmla="*/ 1582992 h 2020169"/>
                <a:gd name="connsiteX381" fmla="*/ 3270482 w 4004672"/>
                <a:gd name="connsiteY381" fmla="*/ 1579655 h 2020169"/>
                <a:gd name="connsiteX382" fmla="*/ 3287168 w 4004672"/>
                <a:gd name="connsiteY382" fmla="*/ 1519585 h 2020169"/>
                <a:gd name="connsiteX383" fmla="*/ 3313866 w 4004672"/>
                <a:gd name="connsiteY383" fmla="*/ 1509573 h 2020169"/>
                <a:gd name="connsiteX384" fmla="*/ 3313866 w 4004672"/>
                <a:gd name="connsiteY384" fmla="*/ 1479538 h 2020169"/>
                <a:gd name="connsiteX385" fmla="*/ 3337227 w 4004672"/>
                <a:gd name="connsiteY385" fmla="*/ 1442828 h 2020169"/>
                <a:gd name="connsiteX386" fmla="*/ 3330552 w 4004672"/>
                <a:gd name="connsiteY386" fmla="*/ 1399444 h 2020169"/>
                <a:gd name="connsiteX387" fmla="*/ 3333890 w 4004672"/>
                <a:gd name="connsiteY387" fmla="*/ 1369409 h 2020169"/>
                <a:gd name="connsiteX388" fmla="*/ 3323878 w 4004672"/>
                <a:gd name="connsiteY388" fmla="*/ 1359398 h 2020169"/>
                <a:gd name="connsiteX389" fmla="*/ 3420071 w 4004672"/>
                <a:gd name="connsiteY389" fmla="*/ 1479901 h 2020169"/>
                <a:gd name="connsiteX390" fmla="*/ 3410646 w 4004672"/>
                <a:gd name="connsiteY390" fmla="*/ 1255944 h 2020169"/>
                <a:gd name="connsiteX391" fmla="*/ 3447355 w 4004672"/>
                <a:gd name="connsiteY391" fmla="*/ 1265955 h 2020169"/>
                <a:gd name="connsiteX392" fmla="*/ 3477390 w 4004672"/>
                <a:gd name="connsiteY392" fmla="*/ 1255944 h 2020169"/>
                <a:gd name="connsiteX393" fmla="*/ 3514100 w 4004672"/>
                <a:gd name="connsiteY393" fmla="*/ 1282642 h 2020169"/>
                <a:gd name="connsiteX394" fmla="*/ 3574170 w 4004672"/>
                <a:gd name="connsiteY394" fmla="*/ 1215897 h 2020169"/>
                <a:gd name="connsiteX395" fmla="*/ 3637577 w 4004672"/>
                <a:gd name="connsiteY395" fmla="*/ 1169176 h 2020169"/>
                <a:gd name="connsiteX396" fmla="*/ 3690973 w 4004672"/>
                <a:gd name="connsiteY396" fmla="*/ 1132466 h 2020169"/>
                <a:gd name="connsiteX397" fmla="*/ 3741031 w 4004672"/>
                <a:gd name="connsiteY397" fmla="*/ 1159164 h 2020169"/>
                <a:gd name="connsiteX398" fmla="*/ 3751043 w 4004672"/>
                <a:gd name="connsiteY398" fmla="*/ 1132466 h 2020169"/>
                <a:gd name="connsiteX399" fmla="*/ 3727682 w 4004672"/>
                <a:gd name="connsiteY399" fmla="*/ 1065722 h 2020169"/>
                <a:gd name="connsiteX400" fmla="*/ 3700984 w 4004672"/>
                <a:gd name="connsiteY400" fmla="*/ 1049036 h 2020169"/>
                <a:gd name="connsiteX401" fmla="*/ 3697647 w 4004672"/>
                <a:gd name="connsiteY401" fmla="*/ 1019001 h 2020169"/>
                <a:gd name="connsiteX402" fmla="*/ 3751043 w 4004672"/>
                <a:gd name="connsiteY402" fmla="*/ 1025675 h 2020169"/>
                <a:gd name="connsiteX403" fmla="*/ 3774403 w 4004672"/>
                <a:gd name="connsiteY403" fmla="*/ 982291 h 2020169"/>
                <a:gd name="connsiteX404" fmla="*/ 3767729 w 4004672"/>
                <a:gd name="connsiteY404" fmla="*/ 955593 h 2020169"/>
                <a:gd name="connsiteX405" fmla="*/ 3794427 w 4004672"/>
                <a:gd name="connsiteY405" fmla="*/ 922221 h 2020169"/>
                <a:gd name="connsiteX406" fmla="*/ 3804438 w 4004672"/>
                <a:gd name="connsiteY406" fmla="*/ 965605 h 2020169"/>
                <a:gd name="connsiteX407" fmla="*/ 3827799 w 4004672"/>
                <a:gd name="connsiteY407" fmla="*/ 982291 h 2020169"/>
                <a:gd name="connsiteX408" fmla="*/ 3874520 w 4004672"/>
                <a:gd name="connsiteY408" fmla="*/ 1002315 h 2020169"/>
                <a:gd name="connsiteX409" fmla="*/ 3894544 w 4004672"/>
                <a:gd name="connsiteY409" fmla="*/ 1029012 h 2020169"/>
                <a:gd name="connsiteX410" fmla="*/ 3941265 w 4004672"/>
                <a:gd name="connsiteY410" fmla="*/ 1052373 h 2020169"/>
                <a:gd name="connsiteX411" fmla="*/ 3947939 w 4004672"/>
                <a:gd name="connsiteY411" fmla="*/ 1039024 h 2020169"/>
                <a:gd name="connsiteX412" fmla="*/ 3957951 w 4004672"/>
                <a:gd name="connsiteY412" fmla="*/ 975617 h 2020169"/>
                <a:gd name="connsiteX413" fmla="*/ 4004672 w 4004672"/>
                <a:gd name="connsiteY413" fmla="*/ 968942 h 2020169"/>
                <a:gd name="connsiteX414" fmla="*/ 1885882 w 4004672"/>
                <a:gd name="connsiteY414" fmla="*/ 1014710 h 2020169"/>
                <a:gd name="connsiteX415" fmla="*/ 3967963 w 4004672"/>
                <a:gd name="connsiteY415" fmla="*/ 898861 h 2020169"/>
                <a:gd name="connsiteX416" fmla="*/ 3921241 w 4004672"/>
                <a:gd name="connsiteY416" fmla="*/ 882174 h 2020169"/>
                <a:gd name="connsiteX417" fmla="*/ 3907892 w 4004672"/>
                <a:gd name="connsiteY417" fmla="*/ 885512 h 2020169"/>
                <a:gd name="connsiteX418" fmla="*/ 3907892 w 4004672"/>
                <a:gd name="connsiteY418" fmla="*/ 918884 h 2020169"/>
                <a:gd name="connsiteX419" fmla="*/ 3887869 w 4004672"/>
                <a:gd name="connsiteY419" fmla="*/ 912209 h 2020169"/>
                <a:gd name="connsiteX420" fmla="*/ 3874520 w 4004672"/>
                <a:gd name="connsiteY420" fmla="*/ 858814 h 2020169"/>
                <a:gd name="connsiteX421" fmla="*/ 3817787 w 4004672"/>
                <a:gd name="connsiteY421" fmla="*/ 795407 h 2020169"/>
                <a:gd name="connsiteX422" fmla="*/ 3717671 w 4004672"/>
                <a:gd name="connsiteY422" fmla="*/ 718650 h 2020169"/>
                <a:gd name="connsiteX423" fmla="*/ 3664275 w 4004672"/>
                <a:gd name="connsiteY423" fmla="*/ 698627 h 2020169"/>
                <a:gd name="connsiteX424" fmla="*/ 1822558 w 4004672"/>
                <a:gd name="connsiteY424" fmla="*/ 880720 h 2020169"/>
                <a:gd name="connsiteX425" fmla="*/ 1837978 w 4004672"/>
                <a:gd name="connsiteY425" fmla="*/ 834635 h 2020169"/>
                <a:gd name="connsiteX426" fmla="*/ 3000167 w 4004672"/>
                <a:gd name="connsiteY426" fmla="*/ 538440 h 2020169"/>
                <a:gd name="connsiteX427" fmla="*/ 3013516 w 4004672"/>
                <a:gd name="connsiteY427" fmla="*/ 531766 h 2020169"/>
                <a:gd name="connsiteX428" fmla="*/ 3000167 w 4004672"/>
                <a:gd name="connsiteY428" fmla="*/ 511742 h 2020169"/>
                <a:gd name="connsiteX429" fmla="*/ 2970132 w 4004672"/>
                <a:gd name="connsiteY429" fmla="*/ 508405 h 2020169"/>
                <a:gd name="connsiteX430" fmla="*/ 2916736 w 4004672"/>
                <a:gd name="connsiteY430" fmla="*/ 505068 h 2020169"/>
                <a:gd name="connsiteX431" fmla="*/ 2936760 w 4004672"/>
                <a:gd name="connsiteY431" fmla="*/ 501731 h 2020169"/>
                <a:gd name="connsiteX432" fmla="*/ 2866678 w 4004672"/>
                <a:gd name="connsiteY432" fmla="*/ 471696 h 2020169"/>
                <a:gd name="connsiteX433" fmla="*/ 2813282 w 4004672"/>
                <a:gd name="connsiteY433" fmla="*/ 468358 h 2020169"/>
                <a:gd name="connsiteX434" fmla="*/ 2793259 w 4004672"/>
                <a:gd name="connsiteY434" fmla="*/ 491719 h 2020169"/>
                <a:gd name="connsiteX435" fmla="*/ 2743200 w 4004672"/>
                <a:gd name="connsiteY435" fmla="*/ 501731 h 2020169"/>
                <a:gd name="connsiteX436" fmla="*/ 2786584 w 4004672"/>
                <a:gd name="connsiteY436" fmla="*/ 511742 h 2020169"/>
                <a:gd name="connsiteX437" fmla="*/ 2763224 w 4004672"/>
                <a:gd name="connsiteY437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77273 w 4004672"/>
                <a:gd name="connsiteY371" fmla="*/ 1135804 h 2020169"/>
                <a:gd name="connsiteX372" fmla="*/ 3360587 w 4004672"/>
                <a:gd name="connsiteY372" fmla="*/ 1225909 h 2020169"/>
                <a:gd name="connsiteX373" fmla="*/ 3432426 w 4004672"/>
                <a:gd name="connsiteY373" fmla="*/ 1514679 h 2020169"/>
                <a:gd name="connsiteX374" fmla="*/ 3210412 w 4004672"/>
                <a:gd name="connsiteY374" fmla="*/ 1362735 h 2020169"/>
                <a:gd name="connsiteX375" fmla="*/ 3163691 w 4004672"/>
                <a:gd name="connsiteY375" fmla="*/ 1432817 h 2020169"/>
                <a:gd name="connsiteX376" fmla="*/ 3160354 w 4004672"/>
                <a:gd name="connsiteY376" fmla="*/ 1506236 h 2020169"/>
                <a:gd name="connsiteX377" fmla="*/ 3170365 w 4004672"/>
                <a:gd name="connsiteY377" fmla="*/ 1596341 h 2020169"/>
                <a:gd name="connsiteX378" fmla="*/ 3190389 w 4004672"/>
                <a:gd name="connsiteY378" fmla="*/ 1659748 h 2020169"/>
                <a:gd name="connsiteX379" fmla="*/ 3217087 w 4004672"/>
                <a:gd name="connsiteY379" fmla="*/ 1649736 h 2020169"/>
                <a:gd name="connsiteX380" fmla="*/ 3240447 w 4004672"/>
                <a:gd name="connsiteY380" fmla="*/ 1582992 h 2020169"/>
                <a:gd name="connsiteX381" fmla="*/ 3270482 w 4004672"/>
                <a:gd name="connsiteY381" fmla="*/ 1579655 h 2020169"/>
                <a:gd name="connsiteX382" fmla="*/ 3287168 w 4004672"/>
                <a:gd name="connsiteY382" fmla="*/ 1519585 h 2020169"/>
                <a:gd name="connsiteX383" fmla="*/ 3313866 w 4004672"/>
                <a:gd name="connsiteY383" fmla="*/ 1509573 h 2020169"/>
                <a:gd name="connsiteX384" fmla="*/ 3313866 w 4004672"/>
                <a:gd name="connsiteY384" fmla="*/ 1479538 h 2020169"/>
                <a:gd name="connsiteX385" fmla="*/ 3337227 w 4004672"/>
                <a:gd name="connsiteY385" fmla="*/ 1442828 h 2020169"/>
                <a:gd name="connsiteX386" fmla="*/ 3330552 w 4004672"/>
                <a:gd name="connsiteY386" fmla="*/ 1399444 h 2020169"/>
                <a:gd name="connsiteX387" fmla="*/ 3333890 w 4004672"/>
                <a:gd name="connsiteY387" fmla="*/ 1369409 h 2020169"/>
                <a:gd name="connsiteX388" fmla="*/ 3323878 w 4004672"/>
                <a:gd name="connsiteY388" fmla="*/ 1359398 h 2020169"/>
                <a:gd name="connsiteX389" fmla="*/ 3420071 w 4004672"/>
                <a:gd name="connsiteY389" fmla="*/ 1479901 h 2020169"/>
                <a:gd name="connsiteX390" fmla="*/ 3410646 w 4004672"/>
                <a:gd name="connsiteY390" fmla="*/ 1255944 h 2020169"/>
                <a:gd name="connsiteX391" fmla="*/ 3271433 w 4004672"/>
                <a:gd name="connsiteY391" fmla="*/ 1412929 h 2020169"/>
                <a:gd name="connsiteX392" fmla="*/ 3477390 w 4004672"/>
                <a:gd name="connsiteY392" fmla="*/ 1255944 h 2020169"/>
                <a:gd name="connsiteX393" fmla="*/ 3514100 w 4004672"/>
                <a:gd name="connsiteY393" fmla="*/ 1282642 h 2020169"/>
                <a:gd name="connsiteX394" fmla="*/ 3574170 w 4004672"/>
                <a:gd name="connsiteY394" fmla="*/ 1215897 h 2020169"/>
                <a:gd name="connsiteX395" fmla="*/ 3637577 w 4004672"/>
                <a:gd name="connsiteY395" fmla="*/ 1169176 h 2020169"/>
                <a:gd name="connsiteX396" fmla="*/ 3690973 w 4004672"/>
                <a:gd name="connsiteY396" fmla="*/ 1132466 h 2020169"/>
                <a:gd name="connsiteX397" fmla="*/ 3741031 w 4004672"/>
                <a:gd name="connsiteY397" fmla="*/ 1159164 h 2020169"/>
                <a:gd name="connsiteX398" fmla="*/ 3751043 w 4004672"/>
                <a:gd name="connsiteY398" fmla="*/ 1132466 h 2020169"/>
                <a:gd name="connsiteX399" fmla="*/ 3727682 w 4004672"/>
                <a:gd name="connsiteY399" fmla="*/ 1065722 h 2020169"/>
                <a:gd name="connsiteX400" fmla="*/ 3700984 w 4004672"/>
                <a:gd name="connsiteY400" fmla="*/ 1049036 h 2020169"/>
                <a:gd name="connsiteX401" fmla="*/ 3697647 w 4004672"/>
                <a:gd name="connsiteY401" fmla="*/ 1019001 h 2020169"/>
                <a:gd name="connsiteX402" fmla="*/ 3751043 w 4004672"/>
                <a:gd name="connsiteY402" fmla="*/ 1025675 h 2020169"/>
                <a:gd name="connsiteX403" fmla="*/ 3774403 w 4004672"/>
                <a:gd name="connsiteY403" fmla="*/ 982291 h 2020169"/>
                <a:gd name="connsiteX404" fmla="*/ 3767729 w 4004672"/>
                <a:gd name="connsiteY404" fmla="*/ 955593 h 2020169"/>
                <a:gd name="connsiteX405" fmla="*/ 3794427 w 4004672"/>
                <a:gd name="connsiteY405" fmla="*/ 922221 h 2020169"/>
                <a:gd name="connsiteX406" fmla="*/ 3804438 w 4004672"/>
                <a:gd name="connsiteY406" fmla="*/ 965605 h 2020169"/>
                <a:gd name="connsiteX407" fmla="*/ 3827799 w 4004672"/>
                <a:gd name="connsiteY407" fmla="*/ 982291 h 2020169"/>
                <a:gd name="connsiteX408" fmla="*/ 3874520 w 4004672"/>
                <a:gd name="connsiteY408" fmla="*/ 1002315 h 2020169"/>
                <a:gd name="connsiteX409" fmla="*/ 3894544 w 4004672"/>
                <a:gd name="connsiteY409" fmla="*/ 1029012 h 2020169"/>
                <a:gd name="connsiteX410" fmla="*/ 3941265 w 4004672"/>
                <a:gd name="connsiteY410" fmla="*/ 1052373 h 2020169"/>
                <a:gd name="connsiteX411" fmla="*/ 3947939 w 4004672"/>
                <a:gd name="connsiteY411" fmla="*/ 1039024 h 2020169"/>
                <a:gd name="connsiteX412" fmla="*/ 3957951 w 4004672"/>
                <a:gd name="connsiteY412" fmla="*/ 975617 h 2020169"/>
                <a:gd name="connsiteX413" fmla="*/ 4004672 w 4004672"/>
                <a:gd name="connsiteY413" fmla="*/ 968942 h 2020169"/>
                <a:gd name="connsiteX414" fmla="*/ 1885882 w 4004672"/>
                <a:gd name="connsiteY414" fmla="*/ 1014710 h 2020169"/>
                <a:gd name="connsiteX415" fmla="*/ 3967963 w 4004672"/>
                <a:gd name="connsiteY415" fmla="*/ 898861 h 2020169"/>
                <a:gd name="connsiteX416" fmla="*/ 3921241 w 4004672"/>
                <a:gd name="connsiteY416" fmla="*/ 882174 h 2020169"/>
                <a:gd name="connsiteX417" fmla="*/ 3907892 w 4004672"/>
                <a:gd name="connsiteY417" fmla="*/ 885512 h 2020169"/>
                <a:gd name="connsiteX418" fmla="*/ 3907892 w 4004672"/>
                <a:gd name="connsiteY418" fmla="*/ 918884 h 2020169"/>
                <a:gd name="connsiteX419" fmla="*/ 3887869 w 4004672"/>
                <a:gd name="connsiteY419" fmla="*/ 912209 h 2020169"/>
                <a:gd name="connsiteX420" fmla="*/ 3874520 w 4004672"/>
                <a:gd name="connsiteY420" fmla="*/ 858814 h 2020169"/>
                <a:gd name="connsiteX421" fmla="*/ 3817787 w 4004672"/>
                <a:gd name="connsiteY421" fmla="*/ 795407 h 2020169"/>
                <a:gd name="connsiteX422" fmla="*/ 3717671 w 4004672"/>
                <a:gd name="connsiteY422" fmla="*/ 718650 h 2020169"/>
                <a:gd name="connsiteX423" fmla="*/ 3664275 w 4004672"/>
                <a:gd name="connsiteY423" fmla="*/ 698627 h 2020169"/>
                <a:gd name="connsiteX424" fmla="*/ 1822558 w 4004672"/>
                <a:gd name="connsiteY424" fmla="*/ 880720 h 2020169"/>
                <a:gd name="connsiteX425" fmla="*/ 1837978 w 4004672"/>
                <a:gd name="connsiteY425" fmla="*/ 834635 h 2020169"/>
                <a:gd name="connsiteX426" fmla="*/ 3000167 w 4004672"/>
                <a:gd name="connsiteY426" fmla="*/ 538440 h 2020169"/>
                <a:gd name="connsiteX427" fmla="*/ 3013516 w 4004672"/>
                <a:gd name="connsiteY427" fmla="*/ 531766 h 2020169"/>
                <a:gd name="connsiteX428" fmla="*/ 3000167 w 4004672"/>
                <a:gd name="connsiteY428" fmla="*/ 511742 h 2020169"/>
                <a:gd name="connsiteX429" fmla="*/ 2970132 w 4004672"/>
                <a:gd name="connsiteY429" fmla="*/ 508405 h 2020169"/>
                <a:gd name="connsiteX430" fmla="*/ 2916736 w 4004672"/>
                <a:gd name="connsiteY430" fmla="*/ 505068 h 2020169"/>
                <a:gd name="connsiteX431" fmla="*/ 2936760 w 4004672"/>
                <a:gd name="connsiteY431" fmla="*/ 501731 h 2020169"/>
                <a:gd name="connsiteX432" fmla="*/ 2866678 w 4004672"/>
                <a:gd name="connsiteY432" fmla="*/ 471696 h 2020169"/>
                <a:gd name="connsiteX433" fmla="*/ 2813282 w 4004672"/>
                <a:gd name="connsiteY433" fmla="*/ 468358 h 2020169"/>
                <a:gd name="connsiteX434" fmla="*/ 2793259 w 4004672"/>
                <a:gd name="connsiteY434" fmla="*/ 491719 h 2020169"/>
                <a:gd name="connsiteX435" fmla="*/ 2743200 w 4004672"/>
                <a:gd name="connsiteY435" fmla="*/ 501731 h 2020169"/>
                <a:gd name="connsiteX436" fmla="*/ 2786584 w 4004672"/>
                <a:gd name="connsiteY436" fmla="*/ 511742 h 2020169"/>
                <a:gd name="connsiteX437" fmla="*/ 2763224 w 4004672"/>
                <a:gd name="connsiteY437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60587 w 4004672"/>
                <a:gd name="connsiteY371" fmla="*/ 1225909 h 2020169"/>
                <a:gd name="connsiteX372" fmla="*/ 3432426 w 4004672"/>
                <a:gd name="connsiteY372" fmla="*/ 1514679 h 2020169"/>
                <a:gd name="connsiteX373" fmla="*/ 3210412 w 4004672"/>
                <a:gd name="connsiteY373" fmla="*/ 1362735 h 2020169"/>
                <a:gd name="connsiteX374" fmla="*/ 3163691 w 4004672"/>
                <a:gd name="connsiteY374" fmla="*/ 1432817 h 2020169"/>
                <a:gd name="connsiteX375" fmla="*/ 3160354 w 4004672"/>
                <a:gd name="connsiteY375" fmla="*/ 1506236 h 2020169"/>
                <a:gd name="connsiteX376" fmla="*/ 3170365 w 4004672"/>
                <a:gd name="connsiteY376" fmla="*/ 1596341 h 2020169"/>
                <a:gd name="connsiteX377" fmla="*/ 3190389 w 4004672"/>
                <a:gd name="connsiteY377" fmla="*/ 1659748 h 2020169"/>
                <a:gd name="connsiteX378" fmla="*/ 3217087 w 4004672"/>
                <a:gd name="connsiteY378" fmla="*/ 1649736 h 2020169"/>
                <a:gd name="connsiteX379" fmla="*/ 3240447 w 4004672"/>
                <a:gd name="connsiteY379" fmla="*/ 1582992 h 2020169"/>
                <a:gd name="connsiteX380" fmla="*/ 3270482 w 4004672"/>
                <a:gd name="connsiteY380" fmla="*/ 1579655 h 2020169"/>
                <a:gd name="connsiteX381" fmla="*/ 3287168 w 4004672"/>
                <a:gd name="connsiteY381" fmla="*/ 1519585 h 2020169"/>
                <a:gd name="connsiteX382" fmla="*/ 3313866 w 4004672"/>
                <a:gd name="connsiteY382" fmla="*/ 1509573 h 2020169"/>
                <a:gd name="connsiteX383" fmla="*/ 3313866 w 4004672"/>
                <a:gd name="connsiteY383" fmla="*/ 1479538 h 2020169"/>
                <a:gd name="connsiteX384" fmla="*/ 3337227 w 4004672"/>
                <a:gd name="connsiteY384" fmla="*/ 1442828 h 2020169"/>
                <a:gd name="connsiteX385" fmla="*/ 3330552 w 4004672"/>
                <a:gd name="connsiteY385" fmla="*/ 1399444 h 2020169"/>
                <a:gd name="connsiteX386" fmla="*/ 3333890 w 4004672"/>
                <a:gd name="connsiteY386" fmla="*/ 1369409 h 2020169"/>
                <a:gd name="connsiteX387" fmla="*/ 3323878 w 4004672"/>
                <a:gd name="connsiteY387" fmla="*/ 1359398 h 2020169"/>
                <a:gd name="connsiteX388" fmla="*/ 3420071 w 4004672"/>
                <a:gd name="connsiteY388" fmla="*/ 1479901 h 2020169"/>
                <a:gd name="connsiteX389" fmla="*/ 3410646 w 4004672"/>
                <a:gd name="connsiteY389" fmla="*/ 1255944 h 2020169"/>
                <a:gd name="connsiteX390" fmla="*/ 3271433 w 4004672"/>
                <a:gd name="connsiteY390" fmla="*/ 1412929 h 2020169"/>
                <a:gd name="connsiteX391" fmla="*/ 3477390 w 4004672"/>
                <a:gd name="connsiteY391" fmla="*/ 1255944 h 2020169"/>
                <a:gd name="connsiteX392" fmla="*/ 3514100 w 4004672"/>
                <a:gd name="connsiteY392" fmla="*/ 1282642 h 2020169"/>
                <a:gd name="connsiteX393" fmla="*/ 3574170 w 4004672"/>
                <a:gd name="connsiteY393" fmla="*/ 1215897 h 2020169"/>
                <a:gd name="connsiteX394" fmla="*/ 3637577 w 4004672"/>
                <a:gd name="connsiteY394" fmla="*/ 1169176 h 2020169"/>
                <a:gd name="connsiteX395" fmla="*/ 3690973 w 4004672"/>
                <a:gd name="connsiteY395" fmla="*/ 1132466 h 2020169"/>
                <a:gd name="connsiteX396" fmla="*/ 3741031 w 4004672"/>
                <a:gd name="connsiteY396" fmla="*/ 1159164 h 2020169"/>
                <a:gd name="connsiteX397" fmla="*/ 3751043 w 4004672"/>
                <a:gd name="connsiteY397" fmla="*/ 1132466 h 2020169"/>
                <a:gd name="connsiteX398" fmla="*/ 3727682 w 4004672"/>
                <a:gd name="connsiteY398" fmla="*/ 1065722 h 2020169"/>
                <a:gd name="connsiteX399" fmla="*/ 3700984 w 4004672"/>
                <a:gd name="connsiteY399" fmla="*/ 1049036 h 2020169"/>
                <a:gd name="connsiteX400" fmla="*/ 3697647 w 4004672"/>
                <a:gd name="connsiteY400" fmla="*/ 1019001 h 2020169"/>
                <a:gd name="connsiteX401" fmla="*/ 3751043 w 4004672"/>
                <a:gd name="connsiteY401" fmla="*/ 1025675 h 2020169"/>
                <a:gd name="connsiteX402" fmla="*/ 3774403 w 4004672"/>
                <a:gd name="connsiteY402" fmla="*/ 982291 h 2020169"/>
                <a:gd name="connsiteX403" fmla="*/ 3767729 w 4004672"/>
                <a:gd name="connsiteY403" fmla="*/ 955593 h 2020169"/>
                <a:gd name="connsiteX404" fmla="*/ 3794427 w 4004672"/>
                <a:gd name="connsiteY404" fmla="*/ 922221 h 2020169"/>
                <a:gd name="connsiteX405" fmla="*/ 3804438 w 4004672"/>
                <a:gd name="connsiteY405" fmla="*/ 965605 h 2020169"/>
                <a:gd name="connsiteX406" fmla="*/ 3827799 w 4004672"/>
                <a:gd name="connsiteY406" fmla="*/ 982291 h 2020169"/>
                <a:gd name="connsiteX407" fmla="*/ 3874520 w 4004672"/>
                <a:gd name="connsiteY407" fmla="*/ 1002315 h 2020169"/>
                <a:gd name="connsiteX408" fmla="*/ 3894544 w 4004672"/>
                <a:gd name="connsiteY408" fmla="*/ 1029012 h 2020169"/>
                <a:gd name="connsiteX409" fmla="*/ 3941265 w 4004672"/>
                <a:gd name="connsiteY409" fmla="*/ 1052373 h 2020169"/>
                <a:gd name="connsiteX410" fmla="*/ 3947939 w 4004672"/>
                <a:gd name="connsiteY410" fmla="*/ 1039024 h 2020169"/>
                <a:gd name="connsiteX411" fmla="*/ 3957951 w 4004672"/>
                <a:gd name="connsiteY411" fmla="*/ 975617 h 2020169"/>
                <a:gd name="connsiteX412" fmla="*/ 4004672 w 4004672"/>
                <a:gd name="connsiteY412" fmla="*/ 968942 h 2020169"/>
                <a:gd name="connsiteX413" fmla="*/ 1885882 w 4004672"/>
                <a:gd name="connsiteY413" fmla="*/ 1014710 h 2020169"/>
                <a:gd name="connsiteX414" fmla="*/ 3967963 w 4004672"/>
                <a:gd name="connsiteY414" fmla="*/ 898861 h 2020169"/>
                <a:gd name="connsiteX415" fmla="*/ 3921241 w 4004672"/>
                <a:gd name="connsiteY415" fmla="*/ 882174 h 2020169"/>
                <a:gd name="connsiteX416" fmla="*/ 3907892 w 4004672"/>
                <a:gd name="connsiteY416" fmla="*/ 885512 h 2020169"/>
                <a:gd name="connsiteX417" fmla="*/ 3907892 w 4004672"/>
                <a:gd name="connsiteY417" fmla="*/ 918884 h 2020169"/>
                <a:gd name="connsiteX418" fmla="*/ 3887869 w 4004672"/>
                <a:gd name="connsiteY418" fmla="*/ 912209 h 2020169"/>
                <a:gd name="connsiteX419" fmla="*/ 3874520 w 4004672"/>
                <a:gd name="connsiteY419" fmla="*/ 858814 h 2020169"/>
                <a:gd name="connsiteX420" fmla="*/ 3817787 w 4004672"/>
                <a:gd name="connsiteY420" fmla="*/ 795407 h 2020169"/>
                <a:gd name="connsiteX421" fmla="*/ 3717671 w 4004672"/>
                <a:gd name="connsiteY421" fmla="*/ 718650 h 2020169"/>
                <a:gd name="connsiteX422" fmla="*/ 3664275 w 4004672"/>
                <a:gd name="connsiteY422" fmla="*/ 698627 h 2020169"/>
                <a:gd name="connsiteX423" fmla="*/ 1822558 w 4004672"/>
                <a:gd name="connsiteY423" fmla="*/ 880720 h 2020169"/>
                <a:gd name="connsiteX424" fmla="*/ 1837978 w 4004672"/>
                <a:gd name="connsiteY424" fmla="*/ 834635 h 2020169"/>
                <a:gd name="connsiteX425" fmla="*/ 3000167 w 4004672"/>
                <a:gd name="connsiteY425" fmla="*/ 538440 h 2020169"/>
                <a:gd name="connsiteX426" fmla="*/ 3013516 w 4004672"/>
                <a:gd name="connsiteY426" fmla="*/ 531766 h 2020169"/>
                <a:gd name="connsiteX427" fmla="*/ 3000167 w 4004672"/>
                <a:gd name="connsiteY427" fmla="*/ 511742 h 2020169"/>
                <a:gd name="connsiteX428" fmla="*/ 2970132 w 4004672"/>
                <a:gd name="connsiteY428" fmla="*/ 508405 h 2020169"/>
                <a:gd name="connsiteX429" fmla="*/ 2916736 w 4004672"/>
                <a:gd name="connsiteY429" fmla="*/ 505068 h 2020169"/>
                <a:gd name="connsiteX430" fmla="*/ 2936760 w 4004672"/>
                <a:gd name="connsiteY430" fmla="*/ 501731 h 2020169"/>
                <a:gd name="connsiteX431" fmla="*/ 2866678 w 4004672"/>
                <a:gd name="connsiteY431" fmla="*/ 471696 h 2020169"/>
                <a:gd name="connsiteX432" fmla="*/ 2813282 w 4004672"/>
                <a:gd name="connsiteY432" fmla="*/ 468358 h 2020169"/>
                <a:gd name="connsiteX433" fmla="*/ 2793259 w 4004672"/>
                <a:gd name="connsiteY433" fmla="*/ 491719 h 2020169"/>
                <a:gd name="connsiteX434" fmla="*/ 2743200 w 4004672"/>
                <a:gd name="connsiteY434" fmla="*/ 501731 h 2020169"/>
                <a:gd name="connsiteX435" fmla="*/ 2786584 w 4004672"/>
                <a:gd name="connsiteY435" fmla="*/ 511742 h 2020169"/>
                <a:gd name="connsiteX436" fmla="*/ 2763224 w 4004672"/>
                <a:gd name="connsiteY436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60587 w 4004672"/>
                <a:gd name="connsiteY371" fmla="*/ 1225909 h 2020169"/>
                <a:gd name="connsiteX372" fmla="*/ 3432426 w 4004672"/>
                <a:gd name="connsiteY372" fmla="*/ 1514679 h 2020169"/>
                <a:gd name="connsiteX373" fmla="*/ 3210412 w 4004672"/>
                <a:gd name="connsiteY373" fmla="*/ 1362735 h 2020169"/>
                <a:gd name="connsiteX374" fmla="*/ 3163691 w 4004672"/>
                <a:gd name="connsiteY374" fmla="*/ 1432817 h 2020169"/>
                <a:gd name="connsiteX375" fmla="*/ 3160354 w 4004672"/>
                <a:gd name="connsiteY375" fmla="*/ 1506236 h 2020169"/>
                <a:gd name="connsiteX376" fmla="*/ 3170365 w 4004672"/>
                <a:gd name="connsiteY376" fmla="*/ 1596341 h 2020169"/>
                <a:gd name="connsiteX377" fmla="*/ 3190389 w 4004672"/>
                <a:gd name="connsiteY377" fmla="*/ 1659748 h 2020169"/>
                <a:gd name="connsiteX378" fmla="*/ 3217087 w 4004672"/>
                <a:gd name="connsiteY378" fmla="*/ 1649736 h 2020169"/>
                <a:gd name="connsiteX379" fmla="*/ 3240447 w 4004672"/>
                <a:gd name="connsiteY379" fmla="*/ 1582992 h 2020169"/>
                <a:gd name="connsiteX380" fmla="*/ 3270482 w 4004672"/>
                <a:gd name="connsiteY380" fmla="*/ 1579655 h 2020169"/>
                <a:gd name="connsiteX381" fmla="*/ 3287168 w 4004672"/>
                <a:gd name="connsiteY381" fmla="*/ 1519585 h 2020169"/>
                <a:gd name="connsiteX382" fmla="*/ 3313866 w 4004672"/>
                <a:gd name="connsiteY382" fmla="*/ 1509573 h 2020169"/>
                <a:gd name="connsiteX383" fmla="*/ 3313866 w 4004672"/>
                <a:gd name="connsiteY383" fmla="*/ 1479538 h 2020169"/>
                <a:gd name="connsiteX384" fmla="*/ 3337227 w 4004672"/>
                <a:gd name="connsiteY384" fmla="*/ 1442828 h 2020169"/>
                <a:gd name="connsiteX385" fmla="*/ 3330552 w 4004672"/>
                <a:gd name="connsiteY385" fmla="*/ 1399444 h 2020169"/>
                <a:gd name="connsiteX386" fmla="*/ 3333890 w 4004672"/>
                <a:gd name="connsiteY386" fmla="*/ 1369409 h 2020169"/>
                <a:gd name="connsiteX387" fmla="*/ 3323878 w 4004672"/>
                <a:gd name="connsiteY387" fmla="*/ 1359398 h 2020169"/>
                <a:gd name="connsiteX388" fmla="*/ 3420071 w 4004672"/>
                <a:gd name="connsiteY388" fmla="*/ 1479901 h 2020169"/>
                <a:gd name="connsiteX389" fmla="*/ 3271433 w 4004672"/>
                <a:gd name="connsiteY389" fmla="*/ 1412929 h 2020169"/>
                <a:gd name="connsiteX390" fmla="*/ 3477390 w 4004672"/>
                <a:gd name="connsiteY390" fmla="*/ 1255944 h 2020169"/>
                <a:gd name="connsiteX391" fmla="*/ 3514100 w 4004672"/>
                <a:gd name="connsiteY391" fmla="*/ 1282642 h 2020169"/>
                <a:gd name="connsiteX392" fmla="*/ 3574170 w 4004672"/>
                <a:gd name="connsiteY392" fmla="*/ 1215897 h 2020169"/>
                <a:gd name="connsiteX393" fmla="*/ 3637577 w 4004672"/>
                <a:gd name="connsiteY393" fmla="*/ 1169176 h 2020169"/>
                <a:gd name="connsiteX394" fmla="*/ 3690973 w 4004672"/>
                <a:gd name="connsiteY394" fmla="*/ 1132466 h 2020169"/>
                <a:gd name="connsiteX395" fmla="*/ 3741031 w 4004672"/>
                <a:gd name="connsiteY395" fmla="*/ 1159164 h 2020169"/>
                <a:gd name="connsiteX396" fmla="*/ 3751043 w 4004672"/>
                <a:gd name="connsiteY396" fmla="*/ 1132466 h 2020169"/>
                <a:gd name="connsiteX397" fmla="*/ 3727682 w 4004672"/>
                <a:gd name="connsiteY397" fmla="*/ 1065722 h 2020169"/>
                <a:gd name="connsiteX398" fmla="*/ 3700984 w 4004672"/>
                <a:gd name="connsiteY398" fmla="*/ 1049036 h 2020169"/>
                <a:gd name="connsiteX399" fmla="*/ 3697647 w 4004672"/>
                <a:gd name="connsiteY399" fmla="*/ 1019001 h 2020169"/>
                <a:gd name="connsiteX400" fmla="*/ 3751043 w 4004672"/>
                <a:gd name="connsiteY400" fmla="*/ 1025675 h 2020169"/>
                <a:gd name="connsiteX401" fmla="*/ 3774403 w 4004672"/>
                <a:gd name="connsiteY401" fmla="*/ 982291 h 2020169"/>
                <a:gd name="connsiteX402" fmla="*/ 3767729 w 4004672"/>
                <a:gd name="connsiteY402" fmla="*/ 955593 h 2020169"/>
                <a:gd name="connsiteX403" fmla="*/ 3794427 w 4004672"/>
                <a:gd name="connsiteY403" fmla="*/ 922221 h 2020169"/>
                <a:gd name="connsiteX404" fmla="*/ 3804438 w 4004672"/>
                <a:gd name="connsiteY404" fmla="*/ 965605 h 2020169"/>
                <a:gd name="connsiteX405" fmla="*/ 3827799 w 4004672"/>
                <a:gd name="connsiteY405" fmla="*/ 982291 h 2020169"/>
                <a:gd name="connsiteX406" fmla="*/ 3874520 w 4004672"/>
                <a:gd name="connsiteY406" fmla="*/ 1002315 h 2020169"/>
                <a:gd name="connsiteX407" fmla="*/ 3894544 w 4004672"/>
                <a:gd name="connsiteY407" fmla="*/ 1029012 h 2020169"/>
                <a:gd name="connsiteX408" fmla="*/ 3941265 w 4004672"/>
                <a:gd name="connsiteY408" fmla="*/ 1052373 h 2020169"/>
                <a:gd name="connsiteX409" fmla="*/ 3947939 w 4004672"/>
                <a:gd name="connsiteY409" fmla="*/ 1039024 h 2020169"/>
                <a:gd name="connsiteX410" fmla="*/ 3957951 w 4004672"/>
                <a:gd name="connsiteY410" fmla="*/ 975617 h 2020169"/>
                <a:gd name="connsiteX411" fmla="*/ 4004672 w 4004672"/>
                <a:gd name="connsiteY411" fmla="*/ 968942 h 2020169"/>
                <a:gd name="connsiteX412" fmla="*/ 1885882 w 4004672"/>
                <a:gd name="connsiteY412" fmla="*/ 1014710 h 2020169"/>
                <a:gd name="connsiteX413" fmla="*/ 3967963 w 4004672"/>
                <a:gd name="connsiteY413" fmla="*/ 898861 h 2020169"/>
                <a:gd name="connsiteX414" fmla="*/ 3921241 w 4004672"/>
                <a:gd name="connsiteY414" fmla="*/ 882174 h 2020169"/>
                <a:gd name="connsiteX415" fmla="*/ 3907892 w 4004672"/>
                <a:gd name="connsiteY415" fmla="*/ 885512 h 2020169"/>
                <a:gd name="connsiteX416" fmla="*/ 3907892 w 4004672"/>
                <a:gd name="connsiteY416" fmla="*/ 918884 h 2020169"/>
                <a:gd name="connsiteX417" fmla="*/ 3887869 w 4004672"/>
                <a:gd name="connsiteY417" fmla="*/ 912209 h 2020169"/>
                <a:gd name="connsiteX418" fmla="*/ 3874520 w 4004672"/>
                <a:gd name="connsiteY418" fmla="*/ 858814 h 2020169"/>
                <a:gd name="connsiteX419" fmla="*/ 3817787 w 4004672"/>
                <a:gd name="connsiteY419" fmla="*/ 795407 h 2020169"/>
                <a:gd name="connsiteX420" fmla="*/ 3717671 w 4004672"/>
                <a:gd name="connsiteY420" fmla="*/ 718650 h 2020169"/>
                <a:gd name="connsiteX421" fmla="*/ 3664275 w 4004672"/>
                <a:gd name="connsiteY421" fmla="*/ 698627 h 2020169"/>
                <a:gd name="connsiteX422" fmla="*/ 1822558 w 4004672"/>
                <a:gd name="connsiteY422" fmla="*/ 880720 h 2020169"/>
                <a:gd name="connsiteX423" fmla="*/ 1837978 w 4004672"/>
                <a:gd name="connsiteY423" fmla="*/ 834635 h 2020169"/>
                <a:gd name="connsiteX424" fmla="*/ 3000167 w 4004672"/>
                <a:gd name="connsiteY424" fmla="*/ 538440 h 2020169"/>
                <a:gd name="connsiteX425" fmla="*/ 3013516 w 4004672"/>
                <a:gd name="connsiteY425" fmla="*/ 531766 h 2020169"/>
                <a:gd name="connsiteX426" fmla="*/ 3000167 w 4004672"/>
                <a:gd name="connsiteY426" fmla="*/ 511742 h 2020169"/>
                <a:gd name="connsiteX427" fmla="*/ 2970132 w 4004672"/>
                <a:gd name="connsiteY427" fmla="*/ 508405 h 2020169"/>
                <a:gd name="connsiteX428" fmla="*/ 2916736 w 4004672"/>
                <a:gd name="connsiteY428" fmla="*/ 505068 h 2020169"/>
                <a:gd name="connsiteX429" fmla="*/ 2936760 w 4004672"/>
                <a:gd name="connsiteY429" fmla="*/ 501731 h 2020169"/>
                <a:gd name="connsiteX430" fmla="*/ 2866678 w 4004672"/>
                <a:gd name="connsiteY430" fmla="*/ 471696 h 2020169"/>
                <a:gd name="connsiteX431" fmla="*/ 2813282 w 4004672"/>
                <a:gd name="connsiteY431" fmla="*/ 468358 h 2020169"/>
                <a:gd name="connsiteX432" fmla="*/ 2793259 w 4004672"/>
                <a:gd name="connsiteY432" fmla="*/ 491719 h 2020169"/>
                <a:gd name="connsiteX433" fmla="*/ 2743200 w 4004672"/>
                <a:gd name="connsiteY433" fmla="*/ 501731 h 2020169"/>
                <a:gd name="connsiteX434" fmla="*/ 2786584 w 4004672"/>
                <a:gd name="connsiteY434" fmla="*/ 511742 h 2020169"/>
                <a:gd name="connsiteX435" fmla="*/ 2763224 w 4004672"/>
                <a:gd name="connsiteY435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60587 w 4004672"/>
                <a:gd name="connsiteY371" fmla="*/ 1225909 h 2020169"/>
                <a:gd name="connsiteX372" fmla="*/ 3432426 w 4004672"/>
                <a:gd name="connsiteY372" fmla="*/ 1514679 h 2020169"/>
                <a:gd name="connsiteX373" fmla="*/ 3210412 w 4004672"/>
                <a:gd name="connsiteY373" fmla="*/ 1362735 h 2020169"/>
                <a:gd name="connsiteX374" fmla="*/ 3163691 w 4004672"/>
                <a:gd name="connsiteY374" fmla="*/ 1432817 h 2020169"/>
                <a:gd name="connsiteX375" fmla="*/ 3160354 w 4004672"/>
                <a:gd name="connsiteY375" fmla="*/ 1506236 h 2020169"/>
                <a:gd name="connsiteX376" fmla="*/ 3170365 w 4004672"/>
                <a:gd name="connsiteY376" fmla="*/ 1596341 h 2020169"/>
                <a:gd name="connsiteX377" fmla="*/ 3190389 w 4004672"/>
                <a:gd name="connsiteY377" fmla="*/ 1659748 h 2020169"/>
                <a:gd name="connsiteX378" fmla="*/ 3217087 w 4004672"/>
                <a:gd name="connsiteY378" fmla="*/ 1649736 h 2020169"/>
                <a:gd name="connsiteX379" fmla="*/ 3240447 w 4004672"/>
                <a:gd name="connsiteY379" fmla="*/ 1582992 h 2020169"/>
                <a:gd name="connsiteX380" fmla="*/ 3270482 w 4004672"/>
                <a:gd name="connsiteY380" fmla="*/ 1579655 h 2020169"/>
                <a:gd name="connsiteX381" fmla="*/ 3287168 w 4004672"/>
                <a:gd name="connsiteY381" fmla="*/ 1519585 h 2020169"/>
                <a:gd name="connsiteX382" fmla="*/ 3313866 w 4004672"/>
                <a:gd name="connsiteY382" fmla="*/ 1509573 h 2020169"/>
                <a:gd name="connsiteX383" fmla="*/ 3313866 w 4004672"/>
                <a:gd name="connsiteY383" fmla="*/ 1479538 h 2020169"/>
                <a:gd name="connsiteX384" fmla="*/ 3337227 w 4004672"/>
                <a:gd name="connsiteY384" fmla="*/ 1442828 h 2020169"/>
                <a:gd name="connsiteX385" fmla="*/ 3330552 w 4004672"/>
                <a:gd name="connsiteY385" fmla="*/ 1399444 h 2020169"/>
                <a:gd name="connsiteX386" fmla="*/ 3333890 w 4004672"/>
                <a:gd name="connsiteY386" fmla="*/ 1369409 h 2020169"/>
                <a:gd name="connsiteX387" fmla="*/ 3420071 w 4004672"/>
                <a:gd name="connsiteY387" fmla="*/ 1479901 h 2020169"/>
                <a:gd name="connsiteX388" fmla="*/ 3271433 w 4004672"/>
                <a:gd name="connsiteY388" fmla="*/ 1412929 h 2020169"/>
                <a:gd name="connsiteX389" fmla="*/ 3477390 w 4004672"/>
                <a:gd name="connsiteY389" fmla="*/ 1255944 h 2020169"/>
                <a:gd name="connsiteX390" fmla="*/ 3514100 w 4004672"/>
                <a:gd name="connsiteY390" fmla="*/ 1282642 h 2020169"/>
                <a:gd name="connsiteX391" fmla="*/ 3574170 w 4004672"/>
                <a:gd name="connsiteY391" fmla="*/ 1215897 h 2020169"/>
                <a:gd name="connsiteX392" fmla="*/ 3637577 w 4004672"/>
                <a:gd name="connsiteY392" fmla="*/ 1169176 h 2020169"/>
                <a:gd name="connsiteX393" fmla="*/ 3690973 w 4004672"/>
                <a:gd name="connsiteY393" fmla="*/ 1132466 h 2020169"/>
                <a:gd name="connsiteX394" fmla="*/ 3741031 w 4004672"/>
                <a:gd name="connsiteY394" fmla="*/ 1159164 h 2020169"/>
                <a:gd name="connsiteX395" fmla="*/ 3751043 w 4004672"/>
                <a:gd name="connsiteY395" fmla="*/ 1132466 h 2020169"/>
                <a:gd name="connsiteX396" fmla="*/ 3727682 w 4004672"/>
                <a:gd name="connsiteY396" fmla="*/ 1065722 h 2020169"/>
                <a:gd name="connsiteX397" fmla="*/ 3700984 w 4004672"/>
                <a:gd name="connsiteY397" fmla="*/ 1049036 h 2020169"/>
                <a:gd name="connsiteX398" fmla="*/ 3697647 w 4004672"/>
                <a:gd name="connsiteY398" fmla="*/ 1019001 h 2020169"/>
                <a:gd name="connsiteX399" fmla="*/ 3751043 w 4004672"/>
                <a:gd name="connsiteY399" fmla="*/ 1025675 h 2020169"/>
                <a:gd name="connsiteX400" fmla="*/ 3774403 w 4004672"/>
                <a:gd name="connsiteY400" fmla="*/ 982291 h 2020169"/>
                <a:gd name="connsiteX401" fmla="*/ 3767729 w 4004672"/>
                <a:gd name="connsiteY401" fmla="*/ 955593 h 2020169"/>
                <a:gd name="connsiteX402" fmla="*/ 3794427 w 4004672"/>
                <a:gd name="connsiteY402" fmla="*/ 922221 h 2020169"/>
                <a:gd name="connsiteX403" fmla="*/ 3804438 w 4004672"/>
                <a:gd name="connsiteY403" fmla="*/ 965605 h 2020169"/>
                <a:gd name="connsiteX404" fmla="*/ 3827799 w 4004672"/>
                <a:gd name="connsiteY404" fmla="*/ 982291 h 2020169"/>
                <a:gd name="connsiteX405" fmla="*/ 3874520 w 4004672"/>
                <a:gd name="connsiteY405" fmla="*/ 1002315 h 2020169"/>
                <a:gd name="connsiteX406" fmla="*/ 3894544 w 4004672"/>
                <a:gd name="connsiteY406" fmla="*/ 1029012 h 2020169"/>
                <a:gd name="connsiteX407" fmla="*/ 3941265 w 4004672"/>
                <a:gd name="connsiteY407" fmla="*/ 1052373 h 2020169"/>
                <a:gd name="connsiteX408" fmla="*/ 3947939 w 4004672"/>
                <a:gd name="connsiteY408" fmla="*/ 1039024 h 2020169"/>
                <a:gd name="connsiteX409" fmla="*/ 3957951 w 4004672"/>
                <a:gd name="connsiteY409" fmla="*/ 975617 h 2020169"/>
                <a:gd name="connsiteX410" fmla="*/ 4004672 w 4004672"/>
                <a:gd name="connsiteY410" fmla="*/ 968942 h 2020169"/>
                <a:gd name="connsiteX411" fmla="*/ 1885882 w 4004672"/>
                <a:gd name="connsiteY411" fmla="*/ 1014710 h 2020169"/>
                <a:gd name="connsiteX412" fmla="*/ 3967963 w 4004672"/>
                <a:gd name="connsiteY412" fmla="*/ 898861 h 2020169"/>
                <a:gd name="connsiteX413" fmla="*/ 3921241 w 4004672"/>
                <a:gd name="connsiteY413" fmla="*/ 882174 h 2020169"/>
                <a:gd name="connsiteX414" fmla="*/ 3907892 w 4004672"/>
                <a:gd name="connsiteY414" fmla="*/ 885512 h 2020169"/>
                <a:gd name="connsiteX415" fmla="*/ 3907892 w 4004672"/>
                <a:gd name="connsiteY415" fmla="*/ 918884 h 2020169"/>
                <a:gd name="connsiteX416" fmla="*/ 3887869 w 4004672"/>
                <a:gd name="connsiteY416" fmla="*/ 912209 h 2020169"/>
                <a:gd name="connsiteX417" fmla="*/ 3874520 w 4004672"/>
                <a:gd name="connsiteY417" fmla="*/ 858814 h 2020169"/>
                <a:gd name="connsiteX418" fmla="*/ 3817787 w 4004672"/>
                <a:gd name="connsiteY418" fmla="*/ 795407 h 2020169"/>
                <a:gd name="connsiteX419" fmla="*/ 3717671 w 4004672"/>
                <a:gd name="connsiteY419" fmla="*/ 718650 h 2020169"/>
                <a:gd name="connsiteX420" fmla="*/ 3664275 w 4004672"/>
                <a:gd name="connsiteY420" fmla="*/ 698627 h 2020169"/>
                <a:gd name="connsiteX421" fmla="*/ 1822558 w 4004672"/>
                <a:gd name="connsiteY421" fmla="*/ 880720 h 2020169"/>
                <a:gd name="connsiteX422" fmla="*/ 1837978 w 4004672"/>
                <a:gd name="connsiteY422" fmla="*/ 834635 h 2020169"/>
                <a:gd name="connsiteX423" fmla="*/ 3000167 w 4004672"/>
                <a:gd name="connsiteY423" fmla="*/ 538440 h 2020169"/>
                <a:gd name="connsiteX424" fmla="*/ 3013516 w 4004672"/>
                <a:gd name="connsiteY424" fmla="*/ 531766 h 2020169"/>
                <a:gd name="connsiteX425" fmla="*/ 3000167 w 4004672"/>
                <a:gd name="connsiteY425" fmla="*/ 511742 h 2020169"/>
                <a:gd name="connsiteX426" fmla="*/ 2970132 w 4004672"/>
                <a:gd name="connsiteY426" fmla="*/ 508405 h 2020169"/>
                <a:gd name="connsiteX427" fmla="*/ 2916736 w 4004672"/>
                <a:gd name="connsiteY427" fmla="*/ 505068 h 2020169"/>
                <a:gd name="connsiteX428" fmla="*/ 2936760 w 4004672"/>
                <a:gd name="connsiteY428" fmla="*/ 501731 h 2020169"/>
                <a:gd name="connsiteX429" fmla="*/ 2866678 w 4004672"/>
                <a:gd name="connsiteY429" fmla="*/ 471696 h 2020169"/>
                <a:gd name="connsiteX430" fmla="*/ 2813282 w 4004672"/>
                <a:gd name="connsiteY430" fmla="*/ 468358 h 2020169"/>
                <a:gd name="connsiteX431" fmla="*/ 2793259 w 4004672"/>
                <a:gd name="connsiteY431" fmla="*/ 491719 h 2020169"/>
                <a:gd name="connsiteX432" fmla="*/ 2743200 w 4004672"/>
                <a:gd name="connsiteY432" fmla="*/ 501731 h 2020169"/>
                <a:gd name="connsiteX433" fmla="*/ 2786584 w 4004672"/>
                <a:gd name="connsiteY433" fmla="*/ 511742 h 2020169"/>
                <a:gd name="connsiteX434" fmla="*/ 2763224 w 4004672"/>
                <a:gd name="connsiteY434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60587 w 4004672"/>
                <a:gd name="connsiteY371" fmla="*/ 1225909 h 2020169"/>
                <a:gd name="connsiteX372" fmla="*/ 3432426 w 4004672"/>
                <a:gd name="connsiteY372" fmla="*/ 1514679 h 2020169"/>
                <a:gd name="connsiteX373" fmla="*/ 3210412 w 4004672"/>
                <a:gd name="connsiteY373" fmla="*/ 1362735 h 2020169"/>
                <a:gd name="connsiteX374" fmla="*/ 3163691 w 4004672"/>
                <a:gd name="connsiteY374" fmla="*/ 1432817 h 2020169"/>
                <a:gd name="connsiteX375" fmla="*/ 3160354 w 4004672"/>
                <a:gd name="connsiteY375" fmla="*/ 1506236 h 2020169"/>
                <a:gd name="connsiteX376" fmla="*/ 3170365 w 4004672"/>
                <a:gd name="connsiteY376" fmla="*/ 1596341 h 2020169"/>
                <a:gd name="connsiteX377" fmla="*/ 3190389 w 4004672"/>
                <a:gd name="connsiteY377" fmla="*/ 1659748 h 2020169"/>
                <a:gd name="connsiteX378" fmla="*/ 3217087 w 4004672"/>
                <a:gd name="connsiteY378" fmla="*/ 1649736 h 2020169"/>
                <a:gd name="connsiteX379" fmla="*/ 3240447 w 4004672"/>
                <a:gd name="connsiteY379" fmla="*/ 1582992 h 2020169"/>
                <a:gd name="connsiteX380" fmla="*/ 3270482 w 4004672"/>
                <a:gd name="connsiteY380" fmla="*/ 1579655 h 2020169"/>
                <a:gd name="connsiteX381" fmla="*/ 3287168 w 4004672"/>
                <a:gd name="connsiteY381" fmla="*/ 1519585 h 2020169"/>
                <a:gd name="connsiteX382" fmla="*/ 3313866 w 4004672"/>
                <a:gd name="connsiteY382" fmla="*/ 1509573 h 2020169"/>
                <a:gd name="connsiteX383" fmla="*/ 3313866 w 4004672"/>
                <a:gd name="connsiteY383" fmla="*/ 1479538 h 2020169"/>
                <a:gd name="connsiteX384" fmla="*/ 3337227 w 4004672"/>
                <a:gd name="connsiteY384" fmla="*/ 1442828 h 2020169"/>
                <a:gd name="connsiteX385" fmla="*/ 3330552 w 4004672"/>
                <a:gd name="connsiteY385" fmla="*/ 1399444 h 2020169"/>
                <a:gd name="connsiteX386" fmla="*/ 3420071 w 4004672"/>
                <a:gd name="connsiteY386" fmla="*/ 1479901 h 2020169"/>
                <a:gd name="connsiteX387" fmla="*/ 3271433 w 4004672"/>
                <a:gd name="connsiteY387" fmla="*/ 1412929 h 2020169"/>
                <a:gd name="connsiteX388" fmla="*/ 3477390 w 4004672"/>
                <a:gd name="connsiteY388" fmla="*/ 1255944 h 2020169"/>
                <a:gd name="connsiteX389" fmla="*/ 3514100 w 4004672"/>
                <a:gd name="connsiteY389" fmla="*/ 1282642 h 2020169"/>
                <a:gd name="connsiteX390" fmla="*/ 3574170 w 4004672"/>
                <a:gd name="connsiteY390" fmla="*/ 1215897 h 2020169"/>
                <a:gd name="connsiteX391" fmla="*/ 3637577 w 4004672"/>
                <a:gd name="connsiteY391" fmla="*/ 1169176 h 2020169"/>
                <a:gd name="connsiteX392" fmla="*/ 3690973 w 4004672"/>
                <a:gd name="connsiteY392" fmla="*/ 1132466 h 2020169"/>
                <a:gd name="connsiteX393" fmla="*/ 3741031 w 4004672"/>
                <a:gd name="connsiteY393" fmla="*/ 1159164 h 2020169"/>
                <a:gd name="connsiteX394" fmla="*/ 3751043 w 4004672"/>
                <a:gd name="connsiteY394" fmla="*/ 1132466 h 2020169"/>
                <a:gd name="connsiteX395" fmla="*/ 3727682 w 4004672"/>
                <a:gd name="connsiteY395" fmla="*/ 1065722 h 2020169"/>
                <a:gd name="connsiteX396" fmla="*/ 3700984 w 4004672"/>
                <a:gd name="connsiteY396" fmla="*/ 1049036 h 2020169"/>
                <a:gd name="connsiteX397" fmla="*/ 3697647 w 4004672"/>
                <a:gd name="connsiteY397" fmla="*/ 1019001 h 2020169"/>
                <a:gd name="connsiteX398" fmla="*/ 3751043 w 4004672"/>
                <a:gd name="connsiteY398" fmla="*/ 1025675 h 2020169"/>
                <a:gd name="connsiteX399" fmla="*/ 3774403 w 4004672"/>
                <a:gd name="connsiteY399" fmla="*/ 982291 h 2020169"/>
                <a:gd name="connsiteX400" fmla="*/ 3767729 w 4004672"/>
                <a:gd name="connsiteY400" fmla="*/ 955593 h 2020169"/>
                <a:gd name="connsiteX401" fmla="*/ 3794427 w 4004672"/>
                <a:gd name="connsiteY401" fmla="*/ 922221 h 2020169"/>
                <a:gd name="connsiteX402" fmla="*/ 3804438 w 4004672"/>
                <a:gd name="connsiteY402" fmla="*/ 965605 h 2020169"/>
                <a:gd name="connsiteX403" fmla="*/ 3827799 w 4004672"/>
                <a:gd name="connsiteY403" fmla="*/ 982291 h 2020169"/>
                <a:gd name="connsiteX404" fmla="*/ 3874520 w 4004672"/>
                <a:gd name="connsiteY404" fmla="*/ 1002315 h 2020169"/>
                <a:gd name="connsiteX405" fmla="*/ 3894544 w 4004672"/>
                <a:gd name="connsiteY405" fmla="*/ 1029012 h 2020169"/>
                <a:gd name="connsiteX406" fmla="*/ 3941265 w 4004672"/>
                <a:gd name="connsiteY406" fmla="*/ 1052373 h 2020169"/>
                <a:gd name="connsiteX407" fmla="*/ 3947939 w 4004672"/>
                <a:gd name="connsiteY407" fmla="*/ 1039024 h 2020169"/>
                <a:gd name="connsiteX408" fmla="*/ 3957951 w 4004672"/>
                <a:gd name="connsiteY408" fmla="*/ 975617 h 2020169"/>
                <a:gd name="connsiteX409" fmla="*/ 4004672 w 4004672"/>
                <a:gd name="connsiteY409" fmla="*/ 968942 h 2020169"/>
                <a:gd name="connsiteX410" fmla="*/ 1885882 w 4004672"/>
                <a:gd name="connsiteY410" fmla="*/ 1014710 h 2020169"/>
                <a:gd name="connsiteX411" fmla="*/ 3967963 w 4004672"/>
                <a:gd name="connsiteY411" fmla="*/ 898861 h 2020169"/>
                <a:gd name="connsiteX412" fmla="*/ 3921241 w 4004672"/>
                <a:gd name="connsiteY412" fmla="*/ 882174 h 2020169"/>
                <a:gd name="connsiteX413" fmla="*/ 3907892 w 4004672"/>
                <a:gd name="connsiteY413" fmla="*/ 885512 h 2020169"/>
                <a:gd name="connsiteX414" fmla="*/ 3907892 w 4004672"/>
                <a:gd name="connsiteY414" fmla="*/ 918884 h 2020169"/>
                <a:gd name="connsiteX415" fmla="*/ 3887869 w 4004672"/>
                <a:gd name="connsiteY415" fmla="*/ 912209 h 2020169"/>
                <a:gd name="connsiteX416" fmla="*/ 3874520 w 4004672"/>
                <a:gd name="connsiteY416" fmla="*/ 858814 h 2020169"/>
                <a:gd name="connsiteX417" fmla="*/ 3817787 w 4004672"/>
                <a:gd name="connsiteY417" fmla="*/ 795407 h 2020169"/>
                <a:gd name="connsiteX418" fmla="*/ 3717671 w 4004672"/>
                <a:gd name="connsiteY418" fmla="*/ 718650 h 2020169"/>
                <a:gd name="connsiteX419" fmla="*/ 3664275 w 4004672"/>
                <a:gd name="connsiteY419" fmla="*/ 698627 h 2020169"/>
                <a:gd name="connsiteX420" fmla="*/ 1822558 w 4004672"/>
                <a:gd name="connsiteY420" fmla="*/ 880720 h 2020169"/>
                <a:gd name="connsiteX421" fmla="*/ 1837978 w 4004672"/>
                <a:gd name="connsiteY421" fmla="*/ 834635 h 2020169"/>
                <a:gd name="connsiteX422" fmla="*/ 3000167 w 4004672"/>
                <a:gd name="connsiteY422" fmla="*/ 538440 h 2020169"/>
                <a:gd name="connsiteX423" fmla="*/ 3013516 w 4004672"/>
                <a:gd name="connsiteY423" fmla="*/ 531766 h 2020169"/>
                <a:gd name="connsiteX424" fmla="*/ 3000167 w 4004672"/>
                <a:gd name="connsiteY424" fmla="*/ 511742 h 2020169"/>
                <a:gd name="connsiteX425" fmla="*/ 2970132 w 4004672"/>
                <a:gd name="connsiteY425" fmla="*/ 508405 h 2020169"/>
                <a:gd name="connsiteX426" fmla="*/ 2916736 w 4004672"/>
                <a:gd name="connsiteY426" fmla="*/ 505068 h 2020169"/>
                <a:gd name="connsiteX427" fmla="*/ 2936760 w 4004672"/>
                <a:gd name="connsiteY427" fmla="*/ 501731 h 2020169"/>
                <a:gd name="connsiteX428" fmla="*/ 2866678 w 4004672"/>
                <a:gd name="connsiteY428" fmla="*/ 471696 h 2020169"/>
                <a:gd name="connsiteX429" fmla="*/ 2813282 w 4004672"/>
                <a:gd name="connsiteY429" fmla="*/ 468358 h 2020169"/>
                <a:gd name="connsiteX430" fmla="*/ 2793259 w 4004672"/>
                <a:gd name="connsiteY430" fmla="*/ 491719 h 2020169"/>
                <a:gd name="connsiteX431" fmla="*/ 2743200 w 4004672"/>
                <a:gd name="connsiteY431" fmla="*/ 501731 h 2020169"/>
                <a:gd name="connsiteX432" fmla="*/ 2786584 w 4004672"/>
                <a:gd name="connsiteY432" fmla="*/ 511742 h 2020169"/>
                <a:gd name="connsiteX433" fmla="*/ 2763224 w 4004672"/>
                <a:gd name="connsiteY433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60587 w 4004672"/>
                <a:gd name="connsiteY371" fmla="*/ 1225909 h 2020169"/>
                <a:gd name="connsiteX372" fmla="*/ 3432426 w 4004672"/>
                <a:gd name="connsiteY372" fmla="*/ 1514679 h 2020169"/>
                <a:gd name="connsiteX373" fmla="*/ 3163691 w 4004672"/>
                <a:gd name="connsiteY373" fmla="*/ 1432817 h 2020169"/>
                <a:gd name="connsiteX374" fmla="*/ 3160354 w 4004672"/>
                <a:gd name="connsiteY374" fmla="*/ 1506236 h 2020169"/>
                <a:gd name="connsiteX375" fmla="*/ 3170365 w 4004672"/>
                <a:gd name="connsiteY375" fmla="*/ 1596341 h 2020169"/>
                <a:gd name="connsiteX376" fmla="*/ 3190389 w 4004672"/>
                <a:gd name="connsiteY376" fmla="*/ 1659748 h 2020169"/>
                <a:gd name="connsiteX377" fmla="*/ 3217087 w 4004672"/>
                <a:gd name="connsiteY377" fmla="*/ 1649736 h 2020169"/>
                <a:gd name="connsiteX378" fmla="*/ 3240447 w 4004672"/>
                <a:gd name="connsiteY378" fmla="*/ 1582992 h 2020169"/>
                <a:gd name="connsiteX379" fmla="*/ 3270482 w 4004672"/>
                <a:gd name="connsiteY379" fmla="*/ 1579655 h 2020169"/>
                <a:gd name="connsiteX380" fmla="*/ 3287168 w 4004672"/>
                <a:gd name="connsiteY380" fmla="*/ 1519585 h 2020169"/>
                <a:gd name="connsiteX381" fmla="*/ 3313866 w 4004672"/>
                <a:gd name="connsiteY381" fmla="*/ 1509573 h 2020169"/>
                <a:gd name="connsiteX382" fmla="*/ 3313866 w 4004672"/>
                <a:gd name="connsiteY382" fmla="*/ 1479538 h 2020169"/>
                <a:gd name="connsiteX383" fmla="*/ 3337227 w 4004672"/>
                <a:gd name="connsiteY383" fmla="*/ 1442828 h 2020169"/>
                <a:gd name="connsiteX384" fmla="*/ 3330552 w 4004672"/>
                <a:gd name="connsiteY384" fmla="*/ 1399444 h 2020169"/>
                <a:gd name="connsiteX385" fmla="*/ 3420071 w 4004672"/>
                <a:gd name="connsiteY385" fmla="*/ 1479901 h 2020169"/>
                <a:gd name="connsiteX386" fmla="*/ 3271433 w 4004672"/>
                <a:gd name="connsiteY386" fmla="*/ 1412929 h 2020169"/>
                <a:gd name="connsiteX387" fmla="*/ 3477390 w 4004672"/>
                <a:gd name="connsiteY387" fmla="*/ 1255944 h 2020169"/>
                <a:gd name="connsiteX388" fmla="*/ 3514100 w 4004672"/>
                <a:gd name="connsiteY388" fmla="*/ 1282642 h 2020169"/>
                <a:gd name="connsiteX389" fmla="*/ 3574170 w 4004672"/>
                <a:gd name="connsiteY389" fmla="*/ 1215897 h 2020169"/>
                <a:gd name="connsiteX390" fmla="*/ 3637577 w 4004672"/>
                <a:gd name="connsiteY390" fmla="*/ 1169176 h 2020169"/>
                <a:gd name="connsiteX391" fmla="*/ 3690973 w 4004672"/>
                <a:gd name="connsiteY391" fmla="*/ 1132466 h 2020169"/>
                <a:gd name="connsiteX392" fmla="*/ 3741031 w 4004672"/>
                <a:gd name="connsiteY392" fmla="*/ 1159164 h 2020169"/>
                <a:gd name="connsiteX393" fmla="*/ 3751043 w 4004672"/>
                <a:gd name="connsiteY393" fmla="*/ 1132466 h 2020169"/>
                <a:gd name="connsiteX394" fmla="*/ 3727682 w 4004672"/>
                <a:gd name="connsiteY394" fmla="*/ 1065722 h 2020169"/>
                <a:gd name="connsiteX395" fmla="*/ 3700984 w 4004672"/>
                <a:gd name="connsiteY395" fmla="*/ 1049036 h 2020169"/>
                <a:gd name="connsiteX396" fmla="*/ 3697647 w 4004672"/>
                <a:gd name="connsiteY396" fmla="*/ 1019001 h 2020169"/>
                <a:gd name="connsiteX397" fmla="*/ 3751043 w 4004672"/>
                <a:gd name="connsiteY397" fmla="*/ 1025675 h 2020169"/>
                <a:gd name="connsiteX398" fmla="*/ 3774403 w 4004672"/>
                <a:gd name="connsiteY398" fmla="*/ 982291 h 2020169"/>
                <a:gd name="connsiteX399" fmla="*/ 3767729 w 4004672"/>
                <a:gd name="connsiteY399" fmla="*/ 955593 h 2020169"/>
                <a:gd name="connsiteX400" fmla="*/ 3794427 w 4004672"/>
                <a:gd name="connsiteY400" fmla="*/ 922221 h 2020169"/>
                <a:gd name="connsiteX401" fmla="*/ 3804438 w 4004672"/>
                <a:gd name="connsiteY401" fmla="*/ 965605 h 2020169"/>
                <a:gd name="connsiteX402" fmla="*/ 3827799 w 4004672"/>
                <a:gd name="connsiteY402" fmla="*/ 982291 h 2020169"/>
                <a:gd name="connsiteX403" fmla="*/ 3874520 w 4004672"/>
                <a:gd name="connsiteY403" fmla="*/ 1002315 h 2020169"/>
                <a:gd name="connsiteX404" fmla="*/ 3894544 w 4004672"/>
                <a:gd name="connsiteY404" fmla="*/ 1029012 h 2020169"/>
                <a:gd name="connsiteX405" fmla="*/ 3941265 w 4004672"/>
                <a:gd name="connsiteY405" fmla="*/ 1052373 h 2020169"/>
                <a:gd name="connsiteX406" fmla="*/ 3947939 w 4004672"/>
                <a:gd name="connsiteY406" fmla="*/ 1039024 h 2020169"/>
                <a:gd name="connsiteX407" fmla="*/ 3957951 w 4004672"/>
                <a:gd name="connsiteY407" fmla="*/ 975617 h 2020169"/>
                <a:gd name="connsiteX408" fmla="*/ 4004672 w 4004672"/>
                <a:gd name="connsiteY408" fmla="*/ 968942 h 2020169"/>
                <a:gd name="connsiteX409" fmla="*/ 1885882 w 4004672"/>
                <a:gd name="connsiteY409" fmla="*/ 1014710 h 2020169"/>
                <a:gd name="connsiteX410" fmla="*/ 3967963 w 4004672"/>
                <a:gd name="connsiteY410" fmla="*/ 898861 h 2020169"/>
                <a:gd name="connsiteX411" fmla="*/ 3921241 w 4004672"/>
                <a:gd name="connsiteY411" fmla="*/ 882174 h 2020169"/>
                <a:gd name="connsiteX412" fmla="*/ 3907892 w 4004672"/>
                <a:gd name="connsiteY412" fmla="*/ 885512 h 2020169"/>
                <a:gd name="connsiteX413" fmla="*/ 3907892 w 4004672"/>
                <a:gd name="connsiteY413" fmla="*/ 918884 h 2020169"/>
                <a:gd name="connsiteX414" fmla="*/ 3887869 w 4004672"/>
                <a:gd name="connsiteY414" fmla="*/ 912209 h 2020169"/>
                <a:gd name="connsiteX415" fmla="*/ 3874520 w 4004672"/>
                <a:gd name="connsiteY415" fmla="*/ 858814 h 2020169"/>
                <a:gd name="connsiteX416" fmla="*/ 3817787 w 4004672"/>
                <a:gd name="connsiteY416" fmla="*/ 795407 h 2020169"/>
                <a:gd name="connsiteX417" fmla="*/ 3717671 w 4004672"/>
                <a:gd name="connsiteY417" fmla="*/ 718650 h 2020169"/>
                <a:gd name="connsiteX418" fmla="*/ 3664275 w 4004672"/>
                <a:gd name="connsiteY418" fmla="*/ 698627 h 2020169"/>
                <a:gd name="connsiteX419" fmla="*/ 1822558 w 4004672"/>
                <a:gd name="connsiteY419" fmla="*/ 880720 h 2020169"/>
                <a:gd name="connsiteX420" fmla="*/ 1837978 w 4004672"/>
                <a:gd name="connsiteY420" fmla="*/ 834635 h 2020169"/>
                <a:gd name="connsiteX421" fmla="*/ 3000167 w 4004672"/>
                <a:gd name="connsiteY421" fmla="*/ 538440 h 2020169"/>
                <a:gd name="connsiteX422" fmla="*/ 3013516 w 4004672"/>
                <a:gd name="connsiteY422" fmla="*/ 531766 h 2020169"/>
                <a:gd name="connsiteX423" fmla="*/ 3000167 w 4004672"/>
                <a:gd name="connsiteY423" fmla="*/ 511742 h 2020169"/>
                <a:gd name="connsiteX424" fmla="*/ 2970132 w 4004672"/>
                <a:gd name="connsiteY424" fmla="*/ 508405 h 2020169"/>
                <a:gd name="connsiteX425" fmla="*/ 2916736 w 4004672"/>
                <a:gd name="connsiteY425" fmla="*/ 505068 h 2020169"/>
                <a:gd name="connsiteX426" fmla="*/ 2936760 w 4004672"/>
                <a:gd name="connsiteY426" fmla="*/ 501731 h 2020169"/>
                <a:gd name="connsiteX427" fmla="*/ 2866678 w 4004672"/>
                <a:gd name="connsiteY427" fmla="*/ 471696 h 2020169"/>
                <a:gd name="connsiteX428" fmla="*/ 2813282 w 4004672"/>
                <a:gd name="connsiteY428" fmla="*/ 468358 h 2020169"/>
                <a:gd name="connsiteX429" fmla="*/ 2793259 w 4004672"/>
                <a:gd name="connsiteY429" fmla="*/ 491719 h 2020169"/>
                <a:gd name="connsiteX430" fmla="*/ 2743200 w 4004672"/>
                <a:gd name="connsiteY430" fmla="*/ 501731 h 2020169"/>
                <a:gd name="connsiteX431" fmla="*/ 2786584 w 4004672"/>
                <a:gd name="connsiteY431" fmla="*/ 511742 h 2020169"/>
                <a:gd name="connsiteX432" fmla="*/ 2763224 w 4004672"/>
                <a:gd name="connsiteY432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60587 w 4004672"/>
                <a:gd name="connsiteY371" fmla="*/ 1225909 h 2020169"/>
                <a:gd name="connsiteX372" fmla="*/ 3432426 w 4004672"/>
                <a:gd name="connsiteY372" fmla="*/ 1514679 h 2020169"/>
                <a:gd name="connsiteX373" fmla="*/ 3163691 w 4004672"/>
                <a:gd name="connsiteY373" fmla="*/ 1432817 h 2020169"/>
                <a:gd name="connsiteX374" fmla="*/ 3160354 w 4004672"/>
                <a:gd name="connsiteY374" fmla="*/ 1506236 h 2020169"/>
                <a:gd name="connsiteX375" fmla="*/ 3170365 w 4004672"/>
                <a:gd name="connsiteY375" fmla="*/ 1596341 h 2020169"/>
                <a:gd name="connsiteX376" fmla="*/ 3190389 w 4004672"/>
                <a:gd name="connsiteY376" fmla="*/ 1659748 h 2020169"/>
                <a:gd name="connsiteX377" fmla="*/ 3217087 w 4004672"/>
                <a:gd name="connsiteY377" fmla="*/ 1649736 h 2020169"/>
                <a:gd name="connsiteX378" fmla="*/ 3240447 w 4004672"/>
                <a:gd name="connsiteY378" fmla="*/ 1582992 h 2020169"/>
                <a:gd name="connsiteX379" fmla="*/ 3270482 w 4004672"/>
                <a:gd name="connsiteY379" fmla="*/ 1579655 h 2020169"/>
                <a:gd name="connsiteX380" fmla="*/ 3287168 w 4004672"/>
                <a:gd name="connsiteY380" fmla="*/ 1519585 h 2020169"/>
                <a:gd name="connsiteX381" fmla="*/ 3313866 w 4004672"/>
                <a:gd name="connsiteY381" fmla="*/ 1509573 h 2020169"/>
                <a:gd name="connsiteX382" fmla="*/ 3313866 w 4004672"/>
                <a:gd name="connsiteY382" fmla="*/ 1479538 h 2020169"/>
                <a:gd name="connsiteX383" fmla="*/ 3337227 w 4004672"/>
                <a:gd name="connsiteY383" fmla="*/ 1442828 h 2020169"/>
                <a:gd name="connsiteX384" fmla="*/ 3330552 w 4004672"/>
                <a:gd name="connsiteY384" fmla="*/ 1399444 h 2020169"/>
                <a:gd name="connsiteX385" fmla="*/ 3420071 w 4004672"/>
                <a:gd name="connsiteY385" fmla="*/ 1479901 h 2020169"/>
                <a:gd name="connsiteX386" fmla="*/ 3477390 w 4004672"/>
                <a:gd name="connsiteY386" fmla="*/ 1255944 h 2020169"/>
                <a:gd name="connsiteX387" fmla="*/ 3514100 w 4004672"/>
                <a:gd name="connsiteY387" fmla="*/ 1282642 h 2020169"/>
                <a:gd name="connsiteX388" fmla="*/ 3574170 w 4004672"/>
                <a:gd name="connsiteY388" fmla="*/ 1215897 h 2020169"/>
                <a:gd name="connsiteX389" fmla="*/ 3637577 w 4004672"/>
                <a:gd name="connsiteY389" fmla="*/ 1169176 h 2020169"/>
                <a:gd name="connsiteX390" fmla="*/ 3690973 w 4004672"/>
                <a:gd name="connsiteY390" fmla="*/ 1132466 h 2020169"/>
                <a:gd name="connsiteX391" fmla="*/ 3741031 w 4004672"/>
                <a:gd name="connsiteY391" fmla="*/ 1159164 h 2020169"/>
                <a:gd name="connsiteX392" fmla="*/ 3751043 w 4004672"/>
                <a:gd name="connsiteY392" fmla="*/ 1132466 h 2020169"/>
                <a:gd name="connsiteX393" fmla="*/ 3727682 w 4004672"/>
                <a:gd name="connsiteY393" fmla="*/ 1065722 h 2020169"/>
                <a:gd name="connsiteX394" fmla="*/ 3700984 w 4004672"/>
                <a:gd name="connsiteY394" fmla="*/ 1049036 h 2020169"/>
                <a:gd name="connsiteX395" fmla="*/ 3697647 w 4004672"/>
                <a:gd name="connsiteY395" fmla="*/ 1019001 h 2020169"/>
                <a:gd name="connsiteX396" fmla="*/ 3751043 w 4004672"/>
                <a:gd name="connsiteY396" fmla="*/ 1025675 h 2020169"/>
                <a:gd name="connsiteX397" fmla="*/ 3774403 w 4004672"/>
                <a:gd name="connsiteY397" fmla="*/ 982291 h 2020169"/>
                <a:gd name="connsiteX398" fmla="*/ 3767729 w 4004672"/>
                <a:gd name="connsiteY398" fmla="*/ 955593 h 2020169"/>
                <a:gd name="connsiteX399" fmla="*/ 3794427 w 4004672"/>
                <a:gd name="connsiteY399" fmla="*/ 922221 h 2020169"/>
                <a:gd name="connsiteX400" fmla="*/ 3804438 w 4004672"/>
                <a:gd name="connsiteY400" fmla="*/ 965605 h 2020169"/>
                <a:gd name="connsiteX401" fmla="*/ 3827799 w 4004672"/>
                <a:gd name="connsiteY401" fmla="*/ 982291 h 2020169"/>
                <a:gd name="connsiteX402" fmla="*/ 3874520 w 4004672"/>
                <a:gd name="connsiteY402" fmla="*/ 1002315 h 2020169"/>
                <a:gd name="connsiteX403" fmla="*/ 3894544 w 4004672"/>
                <a:gd name="connsiteY403" fmla="*/ 1029012 h 2020169"/>
                <a:gd name="connsiteX404" fmla="*/ 3941265 w 4004672"/>
                <a:gd name="connsiteY404" fmla="*/ 1052373 h 2020169"/>
                <a:gd name="connsiteX405" fmla="*/ 3947939 w 4004672"/>
                <a:gd name="connsiteY405" fmla="*/ 1039024 h 2020169"/>
                <a:gd name="connsiteX406" fmla="*/ 3957951 w 4004672"/>
                <a:gd name="connsiteY406" fmla="*/ 975617 h 2020169"/>
                <a:gd name="connsiteX407" fmla="*/ 4004672 w 4004672"/>
                <a:gd name="connsiteY407" fmla="*/ 968942 h 2020169"/>
                <a:gd name="connsiteX408" fmla="*/ 1885882 w 4004672"/>
                <a:gd name="connsiteY408" fmla="*/ 1014710 h 2020169"/>
                <a:gd name="connsiteX409" fmla="*/ 3967963 w 4004672"/>
                <a:gd name="connsiteY409" fmla="*/ 898861 h 2020169"/>
                <a:gd name="connsiteX410" fmla="*/ 3921241 w 4004672"/>
                <a:gd name="connsiteY410" fmla="*/ 882174 h 2020169"/>
                <a:gd name="connsiteX411" fmla="*/ 3907892 w 4004672"/>
                <a:gd name="connsiteY411" fmla="*/ 885512 h 2020169"/>
                <a:gd name="connsiteX412" fmla="*/ 3907892 w 4004672"/>
                <a:gd name="connsiteY412" fmla="*/ 918884 h 2020169"/>
                <a:gd name="connsiteX413" fmla="*/ 3887869 w 4004672"/>
                <a:gd name="connsiteY413" fmla="*/ 912209 h 2020169"/>
                <a:gd name="connsiteX414" fmla="*/ 3874520 w 4004672"/>
                <a:gd name="connsiteY414" fmla="*/ 858814 h 2020169"/>
                <a:gd name="connsiteX415" fmla="*/ 3817787 w 4004672"/>
                <a:gd name="connsiteY415" fmla="*/ 795407 h 2020169"/>
                <a:gd name="connsiteX416" fmla="*/ 3717671 w 4004672"/>
                <a:gd name="connsiteY416" fmla="*/ 718650 h 2020169"/>
                <a:gd name="connsiteX417" fmla="*/ 3664275 w 4004672"/>
                <a:gd name="connsiteY417" fmla="*/ 698627 h 2020169"/>
                <a:gd name="connsiteX418" fmla="*/ 1822558 w 4004672"/>
                <a:gd name="connsiteY418" fmla="*/ 880720 h 2020169"/>
                <a:gd name="connsiteX419" fmla="*/ 1837978 w 4004672"/>
                <a:gd name="connsiteY419" fmla="*/ 834635 h 2020169"/>
                <a:gd name="connsiteX420" fmla="*/ 3000167 w 4004672"/>
                <a:gd name="connsiteY420" fmla="*/ 538440 h 2020169"/>
                <a:gd name="connsiteX421" fmla="*/ 3013516 w 4004672"/>
                <a:gd name="connsiteY421" fmla="*/ 531766 h 2020169"/>
                <a:gd name="connsiteX422" fmla="*/ 3000167 w 4004672"/>
                <a:gd name="connsiteY422" fmla="*/ 511742 h 2020169"/>
                <a:gd name="connsiteX423" fmla="*/ 2970132 w 4004672"/>
                <a:gd name="connsiteY423" fmla="*/ 508405 h 2020169"/>
                <a:gd name="connsiteX424" fmla="*/ 2916736 w 4004672"/>
                <a:gd name="connsiteY424" fmla="*/ 505068 h 2020169"/>
                <a:gd name="connsiteX425" fmla="*/ 2936760 w 4004672"/>
                <a:gd name="connsiteY425" fmla="*/ 501731 h 2020169"/>
                <a:gd name="connsiteX426" fmla="*/ 2866678 w 4004672"/>
                <a:gd name="connsiteY426" fmla="*/ 471696 h 2020169"/>
                <a:gd name="connsiteX427" fmla="*/ 2813282 w 4004672"/>
                <a:gd name="connsiteY427" fmla="*/ 468358 h 2020169"/>
                <a:gd name="connsiteX428" fmla="*/ 2793259 w 4004672"/>
                <a:gd name="connsiteY428" fmla="*/ 491719 h 2020169"/>
                <a:gd name="connsiteX429" fmla="*/ 2743200 w 4004672"/>
                <a:gd name="connsiteY429" fmla="*/ 501731 h 2020169"/>
                <a:gd name="connsiteX430" fmla="*/ 2786584 w 4004672"/>
                <a:gd name="connsiteY430" fmla="*/ 511742 h 2020169"/>
                <a:gd name="connsiteX431" fmla="*/ 2763224 w 4004672"/>
                <a:gd name="connsiteY431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60587 w 4004672"/>
                <a:gd name="connsiteY371" fmla="*/ 1225909 h 2020169"/>
                <a:gd name="connsiteX372" fmla="*/ 3432426 w 4004672"/>
                <a:gd name="connsiteY372" fmla="*/ 1514679 h 2020169"/>
                <a:gd name="connsiteX373" fmla="*/ 3163691 w 4004672"/>
                <a:gd name="connsiteY373" fmla="*/ 1432817 h 2020169"/>
                <a:gd name="connsiteX374" fmla="*/ 3160354 w 4004672"/>
                <a:gd name="connsiteY374" fmla="*/ 1506236 h 2020169"/>
                <a:gd name="connsiteX375" fmla="*/ 3170365 w 4004672"/>
                <a:gd name="connsiteY375" fmla="*/ 1596341 h 2020169"/>
                <a:gd name="connsiteX376" fmla="*/ 3190389 w 4004672"/>
                <a:gd name="connsiteY376" fmla="*/ 1659748 h 2020169"/>
                <a:gd name="connsiteX377" fmla="*/ 3217087 w 4004672"/>
                <a:gd name="connsiteY377" fmla="*/ 1649736 h 2020169"/>
                <a:gd name="connsiteX378" fmla="*/ 3240447 w 4004672"/>
                <a:gd name="connsiteY378" fmla="*/ 1582992 h 2020169"/>
                <a:gd name="connsiteX379" fmla="*/ 3270482 w 4004672"/>
                <a:gd name="connsiteY379" fmla="*/ 1579655 h 2020169"/>
                <a:gd name="connsiteX380" fmla="*/ 3287168 w 4004672"/>
                <a:gd name="connsiteY380" fmla="*/ 1519585 h 2020169"/>
                <a:gd name="connsiteX381" fmla="*/ 3313866 w 4004672"/>
                <a:gd name="connsiteY381" fmla="*/ 1509573 h 2020169"/>
                <a:gd name="connsiteX382" fmla="*/ 3313866 w 4004672"/>
                <a:gd name="connsiteY382" fmla="*/ 1479538 h 2020169"/>
                <a:gd name="connsiteX383" fmla="*/ 3337227 w 4004672"/>
                <a:gd name="connsiteY383" fmla="*/ 1442828 h 2020169"/>
                <a:gd name="connsiteX384" fmla="*/ 3420071 w 4004672"/>
                <a:gd name="connsiteY384" fmla="*/ 1479901 h 2020169"/>
                <a:gd name="connsiteX385" fmla="*/ 3477390 w 4004672"/>
                <a:gd name="connsiteY385" fmla="*/ 1255944 h 2020169"/>
                <a:gd name="connsiteX386" fmla="*/ 3514100 w 4004672"/>
                <a:gd name="connsiteY386" fmla="*/ 1282642 h 2020169"/>
                <a:gd name="connsiteX387" fmla="*/ 3574170 w 4004672"/>
                <a:gd name="connsiteY387" fmla="*/ 1215897 h 2020169"/>
                <a:gd name="connsiteX388" fmla="*/ 3637577 w 4004672"/>
                <a:gd name="connsiteY388" fmla="*/ 1169176 h 2020169"/>
                <a:gd name="connsiteX389" fmla="*/ 3690973 w 4004672"/>
                <a:gd name="connsiteY389" fmla="*/ 1132466 h 2020169"/>
                <a:gd name="connsiteX390" fmla="*/ 3741031 w 4004672"/>
                <a:gd name="connsiteY390" fmla="*/ 1159164 h 2020169"/>
                <a:gd name="connsiteX391" fmla="*/ 3751043 w 4004672"/>
                <a:gd name="connsiteY391" fmla="*/ 1132466 h 2020169"/>
                <a:gd name="connsiteX392" fmla="*/ 3727682 w 4004672"/>
                <a:gd name="connsiteY392" fmla="*/ 1065722 h 2020169"/>
                <a:gd name="connsiteX393" fmla="*/ 3700984 w 4004672"/>
                <a:gd name="connsiteY393" fmla="*/ 1049036 h 2020169"/>
                <a:gd name="connsiteX394" fmla="*/ 3697647 w 4004672"/>
                <a:gd name="connsiteY394" fmla="*/ 1019001 h 2020169"/>
                <a:gd name="connsiteX395" fmla="*/ 3751043 w 4004672"/>
                <a:gd name="connsiteY395" fmla="*/ 1025675 h 2020169"/>
                <a:gd name="connsiteX396" fmla="*/ 3774403 w 4004672"/>
                <a:gd name="connsiteY396" fmla="*/ 982291 h 2020169"/>
                <a:gd name="connsiteX397" fmla="*/ 3767729 w 4004672"/>
                <a:gd name="connsiteY397" fmla="*/ 955593 h 2020169"/>
                <a:gd name="connsiteX398" fmla="*/ 3794427 w 4004672"/>
                <a:gd name="connsiteY398" fmla="*/ 922221 h 2020169"/>
                <a:gd name="connsiteX399" fmla="*/ 3804438 w 4004672"/>
                <a:gd name="connsiteY399" fmla="*/ 965605 h 2020169"/>
                <a:gd name="connsiteX400" fmla="*/ 3827799 w 4004672"/>
                <a:gd name="connsiteY400" fmla="*/ 982291 h 2020169"/>
                <a:gd name="connsiteX401" fmla="*/ 3874520 w 4004672"/>
                <a:gd name="connsiteY401" fmla="*/ 1002315 h 2020169"/>
                <a:gd name="connsiteX402" fmla="*/ 3894544 w 4004672"/>
                <a:gd name="connsiteY402" fmla="*/ 1029012 h 2020169"/>
                <a:gd name="connsiteX403" fmla="*/ 3941265 w 4004672"/>
                <a:gd name="connsiteY403" fmla="*/ 1052373 h 2020169"/>
                <a:gd name="connsiteX404" fmla="*/ 3947939 w 4004672"/>
                <a:gd name="connsiteY404" fmla="*/ 1039024 h 2020169"/>
                <a:gd name="connsiteX405" fmla="*/ 3957951 w 4004672"/>
                <a:gd name="connsiteY405" fmla="*/ 975617 h 2020169"/>
                <a:gd name="connsiteX406" fmla="*/ 4004672 w 4004672"/>
                <a:gd name="connsiteY406" fmla="*/ 968942 h 2020169"/>
                <a:gd name="connsiteX407" fmla="*/ 1885882 w 4004672"/>
                <a:gd name="connsiteY407" fmla="*/ 1014710 h 2020169"/>
                <a:gd name="connsiteX408" fmla="*/ 3967963 w 4004672"/>
                <a:gd name="connsiteY408" fmla="*/ 898861 h 2020169"/>
                <a:gd name="connsiteX409" fmla="*/ 3921241 w 4004672"/>
                <a:gd name="connsiteY409" fmla="*/ 882174 h 2020169"/>
                <a:gd name="connsiteX410" fmla="*/ 3907892 w 4004672"/>
                <a:gd name="connsiteY410" fmla="*/ 885512 h 2020169"/>
                <a:gd name="connsiteX411" fmla="*/ 3907892 w 4004672"/>
                <a:gd name="connsiteY411" fmla="*/ 918884 h 2020169"/>
                <a:gd name="connsiteX412" fmla="*/ 3887869 w 4004672"/>
                <a:gd name="connsiteY412" fmla="*/ 912209 h 2020169"/>
                <a:gd name="connsiteX413" fmla="*/ 3874520 w 4004672"/>
                <a:gd name="connsiteY413" fmla="*/ 858814 h 2020169"/>
                <a:gd name="connsiteX414" fmla="*/ 3817787 w 4004672"/>
                <a:gd name="connsiteY414" fmla="*/ 795407 h 2020169"/>
                <a:gd name="connsiteX415" fmla="*/ 3717671 w 4004672"/>
                <a:gd name="connsiteY415" fmla="*/ 718650 h 2020169"/>
                <a:gd name="connsiteX416" fmla="*/ 3664275 w 4004672"/>
                <a:gd name="connsiteY416" fmla="*/ 698627 h 2020169"/>
                <a:gd name="connsiteX417" fmla="*/ 1822558 w 4004672"/>
                <a:gd name="connsiteY417" fmla="*/ 880720 h 2020169"/>
                <a:gd name="connsiteX418" fmla="*/ 1837978 w 4004672"/>
                <a:gd name="connsiteY418" fmla="*/ 834635 h 2020169"/>
                <a:gd name="connsiteX419" fmla="*/ 3000167 w 4004672"/>
                <a:gd name="connsiteY419" fmla="*/ 538440 h 2020169"/>
                <a:gd name="connsiteX420" fmla="*/ 3013516 w 4004672"/>
                <a:gd name="connsiteY420" fmla="*/ 531766 h 2020169"/>
                <a:gd name="connsiteX421" fmla="*/ 3000167 w 4004672"/>
                <a:gd name="connsiteY421" fmla="*/ 511742 h 2020169"/>
                <a:gd name="connsiteX422" fmla="*/ 2970132 w 4004672"/>
                <a:gd name="connsiteY422" fmla="*/ 508405 h 2020169"/>
                <a:gd name="connsiteX423" fmla="*/ 2916736 w 4004672"/>
                <a:gd name="connsiteY423" fmla="*/ 505068 h 2020169"/>
                <a:gd name="connsiteX424" fmla="*/ 2936760 w 4004672"/>
                <a:gd name="connsiteY424" fmla="*/ 501731 h 2020169"/>
                <a:gd name="connsiteX425" fmla="*/ 2866678 w 4004672"/>
                <a:gd name="connsiteY425" fmla="*/ 471696 h 2020169"/>
                <a:gd name="connsiteX426" fmla="*/ 2813282 w 4004672"/>
                <a:gd name="connsiteY426" fmla="*/ 468358 h 2020169"/>
                <a:gd name="connsiteX427" fmla="*/ 2793259 w 4004672"/>
                <a:gd name="connsiteY427" fmla="*/ 491719 h 2020169"/>
                <a:gd name="connsiteX428" fmla="*/ 2743200 w 4004672"/>
                <a:gd name="connsiteY428" fmla="*/ 501731 h 2020169"/>
                <a:gd name="connsiteX429" fmla="*/ 2786584 w 4004672"/>
                <a:gd name="connsiteY429" fmla="*/ 511742 h 2020169"/>
                <a:gd name="connsiteX430" fmla="*/ 2763224 w 4004672"/>
                <a:gd name="connsiteY430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60587 w 4004672"/>
                <a:gd name="connsiteY371" fmla="*/ 1225909 h 2020169"/>
                <a:gd name="connsiteX372" fmla="*/ 3432426 w 4004672"/>
                <a:gd name="connsiteY372" fmla="*/ 1514679 h 2020169"/>
                <a:gd name="connsiteX373" fmla="*/ 3163691 w 4004672"/>
                <a:gd name="connsiteY373" fmla="*/ 1432817 h 2020169"/>
                <a:gd name="connsiteX374" fmla="*/ 3160354 w 4004672"/>
                <a:gd name="connsiteY374" fmla="*/ 1506236 h 2020169"/>
                <a:gd name="connsiteX375" fmla="*/ 3170365 w 4004672"/>
                <a:gd name="connsiteY375" fmla="*/ 1596341 h 2020169"/>
                <a:gd name="connsiteX376" fmla="*/ 3190389 w 4004672"/>
                <a:gd name="connsiteY376" fmla="*/ 1659748 h 2020169"/>
                <a:gd name="connsiteX377" fmla="*/ 3217087 w 4004672"/>
                <a:gd name="connsiteY377" fmla="*/ 1649736 h 2020169"/>
                <a:gd name="connsiteX378" fmla="*/ 3240447 w 4004672"/>
                <a:gd name="connsiteY378" fmla="*/ 1582992 h 2020169"/>
                <a:gd name="connsiteX379" fmla="*/ 3270482 w 4004672"/>
                <a:gd name="connsiteY379" fmla="*/ 1579655 h 2020169"/>
                <a:gd name="connsiteX380" fmla="*/ 3287168 w 4004672"/>
                <a:gd name="connsiteY380" fmla="*/ 1519585 h 2020169"/>
                <a:gd name="connsiteX381" fmla="*/ 3313866 w 4004672"/>
                <a:gd name="connsiteY381" fmla="*/ 1509573 h 2020169"/>
                <a:gd name="connsiteX382" fmla="*/ 3313866 w 4004672"/>
                <a:gd name="connsiteY382" fmla="*/ 1479538 h 2020169"/>
                <a:gd name="connsiteX383" fmla="*/ 3337227 w 4004672"/>
                <a:gd name="connsiteY383" fmla="*/ 1442828 h 2020169"/>
                <a:gd name="connsiteX384" fmla="*/ 3477390 w 4004672"/>
                <a:gd name="connsiteY384" fmla="*/ 1255944 h 2020169"/>
                <a:gd name="connsiteX385" fmla="*/ 3514100 w 4004672"/>
                <a:gd name="connsiteY385" fmla="*/ 1282642 h 2020169"/>
                <a:gd name="connsiteX386" fmla="*/ 3574170 w 4004672"/>
                <a:gd name="connsiteY386" fmla="*/ 1215897 h 2020169"/>
                <a:gd name="connsiteX387" fmla="*/ 3637577 w 4004672"/>
                <a:gd name="connsiteY387" fmla="*/ 1169176 h 2020169"/>
                <a:gd name="connsiteX388" fmla="*/ 3690973 w 4004672"/>
                <a:gd name="connsiteY388" fmla="*/ 1132466 h 2020169"/>
                <a:gd name="connsiteX389" fmla="*/ 3741031 w 4004672"/>
                <a:gd name="connsiteY389" fmla="*/ 1159164 h 2020169"/>
                <a:gd name="connsiteX390" fmla="*/ 3751043 w 4004672"/>
                <a:gd name="connsiteY390" fmla="*/ 1132466 h 2020169"/>
                <a:gd name="connsiteX391" fmla="*/ 3727682 w 4004672"/>
                <a:gd name="connsiteY391" fmla="*/ 1065722 h 2020169"/>
                <a:gd name="connsiteX392" fmla="*/ 3700984 w 4004672"/>
                <a:gd name="connsiteY392" fmla="*/ 1049036 h 2020169"/>
                <a:gd name="connsiteX393" fmla="*/ 3697647 w 4004672"/>
                <a:gd name="connsiteY393" fmla="*/ 1019001 h 2020169"/>
                <a:gd name="connsiteX394" fmla="*/ 3751043 w 4004672"/>
                <a:gd name="connsiteY394" fmla="*/ 1025675 h 2020169"/>
                <a:gd name="connsiteX395" fmla="*/ 3774403 w 4004672"/>
                <a:gd name="connsiteY395" fmla="*/ 982291 h 2020169"/>
                <a:gd name="connsiteX396" fmla="*/ 3767729 w 4004672"/>
                <a:gd name="connsiteY396" fmla="*/ 955593 h 2020169"/>
                <a:gd name="connsiteX397" fmla="*/ 3794427 w 4004672"/>
                <a:gd name="connsiteY397" fmla="*/ 922221 h 2020169"/>
                <a:gd name="connsiteX398" fmla="*/ 3804438 w 4004672"/>
                <a:gd name="connsiteY398" fmla="*/ 965605 h 2020169"/>
                <a:gd name="connsiteX399" fmla="*/ 3827799 w 4004672"/>
                <a:gd name="connsiteY399" fmla="*/ 982291 h 2020169"/>
                <a:gd name="connsiteX400" fmla="*/ 3874520 w 4004672"/>
                <a:gd name="connsiteY400" fmla="*/ 1002315 h 2020169"/>
                <a:gd name="connsiteX401" fmla="*/ 3894544 w 4004672"/>
                <a:gd name="connsiteY401" fmla="*/ 1029012 h 2020169"/>
                <a:gd name="connsiteX402" fmla="*/ 3941265 w 4004672"/>
                <a:gd name="connsiteY402" fmla="*/ 1052373 h 2020169"/>
                <a:gd name="connsiteX403" fmla="*/ 3947939 w 4004672"/>
                <a:gd name="connsiteY403" fmla="*/ 1039024 h 2020169"/>
                <a:gd name="connsiteX404" fmla="*/ 3957951 w 4004672"/>
                <a:gd name="connsiteY404" fmla="*/ 975617 h 2020169"/>
                <a:gd name="connsiteX405" fmla="*/ 4004672 w 4004672"/>
                <a:gd name="connsiteY405" fmla="*/ 968942 h 2020169"/>
                <a:gd name="connsiteX406" fmla="*/ 1885882 w 4004672"/>
                <a:gd name="connsiteY406" fmla="*/ 1014710 h 2020169"/>
                <a:gd name="connsiteX407" fmla="*/ 3967963 w 4004672"/>
                <a:gd name="connsiteY407" fmla="*/ 898861 h 2020169"/>
                <a:gd name="connsiteX408" fmla="*/ 3921241 w 4004672"/>
                <a:gd name="connsiteY408" fmla="*/ 882174 h 2020169"/>
                <a:gd name="connsiteX409" fmla="*/ 3907892 w 4004672"/>
                <a:gd name="connsiteY409" fmla="*/ 885512 h 2020169"/>
                <a:gd name="connsiteX410" fmla="*/ 3907892 w 4004672"/>
                <a:gd name="connsiteY410" fmla="*/ 918884 h 2020169"/>
                <a:gd name="connsiteX411" fmla="*/ 3887869 w 4004672"/>
                <a:gd name="connsiteY411" fmla="*/ 912209 h 2020169"/>
                <a:gd name="connsiteX412" fmla="*/ 3874520 w 4004672"/>
                <a:gd name="connsiteY412" fmla="*/ 858814 h 2020169"/>
                <a:gd name="connsiteX413" fmla="*/ 3817787 w 4004672"/>
                <a:gd name="connsiteY413" fmla="*/ 795407 h 2020169"/>
                <a:gd name="connsiteX414" fmla="*/ 3717671 w 4004672"/>
                <a:gd name="connsiteY414" fmla="*/ 718650 h 2020169"/>
                <a:gd name="connsiteX415" fmla="*/ 3664275 w 4004672"/>
                <a:gd name="connsiteY415" fmla="*/ 698627 h 2020169"/>
                <a:gd name="connsiteX416" fmla="*/ 1822558 w 4004672"/>
                <a:gd name="connsiteY416" fmla="*/ 880720 h 2020169"/>
                <a:gd name="connsiteX417" fmla="*/ 1837978 w 4004672"/>
                <a:gd name="connsiteY417" fmla="*/ 834635 h 2020169"/>
                <a:gd name="connsiteX418" fmla="*/ 3000167 w 4004672"/>
                <a:gd name="connsiteY418" fmla="*/ 538440 h 2020169"/>
                <a:gd name="connsiteX419" fmla="*/ 3013516 w 4004672"/>
                <a:gd name="connsiteY419" fmla="*/ 531766 h 2020169"/>
                <a:gd name="connsiteX420" fmla="*/ 3000167 w 4004672"/>
                <a:gd name="connsiteY420" fmla="*/ 511742 h 2020169"/>
                <a:gd name="connsiteX421" fmla="*/ 2970132 w 4004672"/>
                <a:gd name="connsiteY421" fmla="*/ 508405 h 2020169"/>
                <a:gd name="connsiteX422" fmla="*/ 2916736 w 4004672"/>
                <a:gd name="connsiteY422" fmla="*/ 505068 h 2020169"/>
                <a:gd name="connsiteX423" fmla="*/ 2936760 w 4004672"/>
                <a:gd name="connsiteY423" fmla="*/ 501731 h 2020169"/>
                <a:gd name="connsiteX424" fmla="*/ 2866678 w 4004672"/>
                <a:gd name="connsiteY424" fmla="*/ 471696 h 2020169"/>
                <a:gd name="connsiteX425" fmla="*/ 2813282 w 4004672"/>
                <a:gd name="connsiteY425" fmla="*/ 468358 h 2020169"/>
                <a:gd name="connsiteX426" fmla="*/ 2793259 w 4004672"/>
                <a:gd name="connsiteY426" fmla="*/ 491719 h 2020169"/>
                <a:gd name="connsiteX427" fmla="*/ 2743200 w 4004672"/>
                <a:gd name="connsiteY427" fmla="*/ 501731 h 2020169"/>
                <a:gd name="connsiteX428" fmla="*/ 2786584 w 4004672"/>
                <a:gd name="connsiteY428" fmla="*/ 511742 h 2020169"/>
                <a:gd name="connsiteX429" fmla="*/ 2763224 w 4004672"/>
                <a:gd name="connsiteY429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60587 w 4004672"/>
                <a:gd name="connsiteY371" fmla="*/ 1225909 h 2020169"/>
                <a:gd name="connsiteX372" fmla="*/ 3163691 w 4004672"/>
                <a:gd name="connsiteY372" fmla="*/ 1432817 h 2020169"/>
                <a:gd name="connsiteX373" fmla="*/ 3160354 w 4004672"/>
                <a:gd name="connsiteY373" fmla="*/ 1506236 h 2020169"/>
                <a:gd name="connsiteX374" fmla="*/ 3170365 w 4004672"/>
                <a:gd name="connsiteY374" fmla="*/ 1596341 h 2020169"/>
                <a:gd name="connsiteX375" fmla="*/ 3190389 w 4004672"/>
                <a:gd name="connsiteY375" fmla="*/ 1659748 h 2020169"/>
                <a:gd name="connsiteX376" fmla="*/ 3217087 w 4004672"/>
                <a:gd name="connsiteY376" fmla="*/ 1649736 h 2020169"/>
                <a:gd name="connsiteX377" fmla="*/ 3240447 w 4004672"/>
                <a:gd name="connsiteY377" fmla="*/ 1582992 h 2020169"/>
                <a:gd name="connsiteX378" fmla="*/ 3270482 w 4004672"/>
                <a:gd name="connsiteY378" fmla="*/ 1579655 h 2020169"/>
                <a:gd name="connsiteX379" fmla="*/ 3287168 w 4004672"/>
                <a:gd name="connsiteY379" fmla="*/ 1519585 h 2020169"/>
                <a:gd name="connsiteX380" fmla="*/ 3313866 w 4004672"/>
                <a:gd name="connsiteY380" fmla="*/ 1509573 h 2020169"/>
                <a:gd name="connsiteX381" fmla="*/ 3313866 w 4004672"/>
                <a:gd name="connsiteY381" fmla="*/ 1479538 h 2020169"/>
                <a:gd name="connsiteX382" fmla="*/ 3337227 w 4004672"/>
                <a:gd name="connsiteY382" fmla="*/ 1442828 h 2020169"/>
                <a:gd name="connsiteX383" fmla="*/ 3477390 w 4004672"/>
                <a:gd name="connsiteY383" fmla="*/ 1255944 h 2020169"/>
                <a:gd name="connsiteX384" fmla="*/ 3514100 w 4004672"/>
                <a:gd name="connsiteY384" fmla="*/ 1282642 h 2020169"/>
                <a:gd name="connsiteX385" fmla="*/ 3574170 w 4004672"/>
                <a:gd name="connsiteY385" fmla="*/ 1215897 h 2020169"/>
                <a:gd name="connsiteX386" fmla="*/ 3637577 w 4004672"/>
                <a:gd name="connsiteY386" fmla="*/ 1169176 h 2020169"/>
                <a:gd name="connsiteX387" fmla="*/ 3690973 w 4004672"/>
                <a:gd name="connsiteY387" fmla="*/ 1132466 h 2020169"/>
                <a:gd name="connsiteX388" fmla="*/ 3741031 w 4004672"/>
                <a:gd name="connsiteY388" fmla="*/ 1159164 h 2020169"/>
                <a:gd name="connsiteX389" fmla="*/ 3751043 w 4004672"/>
                <a:gd name="connsiteY389" fmla="*/ 1132466 h 2020169"/>
                <a:gd name="connsiteX390" fmla="*/ 3727682 w 4004672"/>
                <a:gd name="connsiteY390" fmla="*/ 1065722 h 2020169"/>
                <a:gd name="connsiteX391" fmla="*/ 3700984 w 4004672"/>
                <a:gd name="connsiteY391" fmla="*/ 1049036 h 2020169"/>
                <a:gd name="connsiteX392" fmla="*/ 3697647 w 4004672"/>
                <a:gd name="connsiteY392" fmla="*/ 1019001 h 2020169"/>
                <a:gd name="connsiteX393" fmla="*/ 3751043 w 4004672"/>
                <a:gd name="connsiteY393" fmla="*/ 1025675 h 2020169"/>
                <a:gd name="connsiteX394" fmla="*/ 3774403 w 4004672"/>
                <a:gd name="connsiteY394" fmla="*/ 982291 h 2020169"/>
                <a:gd name="connsiteX395" fmla="*/ 3767729 w 4004672"/>
                <a:gd name="connsiteY395" fmla="*/ 955593 h 2020169"/>
                <a:gd name="connsiteX396" fmla="*/ 3794427 w 4004672"/>
                <a:gd name="connsiteY396" fmla="*/ 922221 h 2020169"/>
                <a:gd name="connsiteX397" fmla="*/ 3804438 w 4004672"/>
                <a:gd name="connsiteY397" fmla="*/ 965605 h 2020169"/>
                <a:gd name="connsiteX398" fmla="*/ 3827799 w 4004672"/>
                <a:gd name="connsiteY398" fmla="*/ 982291 h 2020169"/>
                <a:gd name="connsiteX399" fmla="*/ 3874520 w 4004672"/>
                <a:gd name="connsiteY399" fmla="*/ 1002315 h 2020169"/>
                <a:gd name="connsiteX400" fmla="*/ 3894544 w 4004672"/>
                <a:gd name="connsiteY400" fmla="*/ 1029012 h 2020169"/>
                <a:gd name="connsiteX401" fmla="*/ 3941265 w 4004672"/>
                <a:gd name="connsiteY401" fmla="*/ 1052373 h 2020169"/>
                <a:gd name="connsiteX402" fmla="*/ 3947939 w 4004672"/>
                <a:gd name="connsiteY402" fmla="*/ 1039024 h 2020169"/>
                <a:gd name="connsiteX403" fmla="*/ 3957951 w 4004672"/>
                <a:gd name="connsiteY403" fmla="*/ 975617 h 2020169"/>
                <a:gd name="connsiteX404" fmla="*/ 4004672 w 4004672"/>
                <a:gd name="connsiteY404" fmla="*/ 968942 h 2020169"/>
                <a:gd name="connsiteX405" fmla="*/ 1885882 w 4004672"/>
                <a:gd name="connsiteY405" fmla="*/ 1014710 h 2020169"/>
                <a:gd name="connsiteX406" fmla="*/ 3967963 w 4004672"/>
                <a:gd name="connsiteY406" fmla="*/ 898861 h 2020169"/>
                <a:gd name="connsiteX407" fmla="*/ 3921241 w 4004672"/>
                <a:gd name="connsiteY407" fmla="*/ 882174 h 2020169"/>
                <a:gd name="connsiteX408" fmla="*/ 3907892 w 4004672"/>
                <a:gd name="connsiteY408" fmla="*/ 885512 h 2020169"/>
                <a:gd name="connsiteX409" fmla="*/ 3907892 w 4004672"/>
                <a:gd name="connsiteY409" fmla="*/ 918884 h 2020169"/>
                <a:gd name="connsiteX410" fmla="*/ 3887869 w 4004672"/>
                <a:gd name="connsiteY410" fmla="*/ 912209 h 2020169"/>
                <a:gd name="connsiteX411" fmla="*/ 3874520 w 4004672"/>
                <a:gd name="connsiteY411" fmla="*/ 858814 h 2020169"/>
                <a:gd name="connsiteX412" fmla="*/ 3817787 w 4004672"/>
                <a:gd name="connsiteY412" fmla="*/ 795407 h 2020169"/>
                <a:gd name="connsiteX413" fmla="*/ 3717671 w 4004672"/>
                <a:gd name="connsiteY413" fmla="*/ 718650 h 2020169"/>
                <a:gd name="connsiteX414" fmla="*/ 3664275 w 4004672"/>
                <a:gd name="connsiteY414" fmla="*/ 698627 h 2020169"/>
                <a:gd name="connsiteX415" fmla="*/ 1822558 w 4004672"/>
                <a:gd name="connsiteY415" fmla="*/ 880720 h 2020169"/>
                <a:gd name="connsiteX416" fmla="*/ 1837978 w 4004672"/>
                <a:gd name="connsiteY416" fmla="*/ 834635 h 2020169"/>
                <a:gd name="connsiteX417" fmla="*/ 3000167 w 4004672"/>
                <a:gd name="connsiteY417" fmla="*/ 538440 h 2020169"/>
                <a:gd name="connsiteX418" fmla="*/ 3013516 w 4004672"/>
                <a:gd name="connsiteY418" fmla="*/ 531766 h 2020169"/>
                <a:gd name="connsiteX419" fmla="*/ 3000167 w 4004672"/>
                <a:gd name="connsiteY419" fmla="*/ 511742 h 2020169"/>
                <a:gd name="connsiteX420" fmla="*/ 2970132 w 4004672"/>
                <a:gd name="connsiteY420" fmla="*/ 508405 h 2020169"/>
                <a:gd name="connsiteX421" fmla="*/ 2916736 w 4004672"/>
                <a:gd name="connsiteY421" fmla="*/ 505068 h 2020169"/>
                <a:gd name="connsiteX422" fmla="*/ 2936760 w 4004672"/>
                <a:gd name="connsiteY422" fmla="*/ 501731 h 2020169"/>
                <a:gd name="connsiteX423" fmla="*/ 2866678 w 4004672"/>
                <a:gd name="connsiteY423" fmla="*/ 471696 h 2020169"/>
                <a:gd name="connsiteX424" fmla="*/ 2813282 w 4004672"/>
                <a:gd name="connsiteY424" fmla="*/ 468358 h 2020169"/>
                <a:gd name="connsiteX425" fmla="*/ 2793259 w 4004672"/>
                <a:gd name="connsiteY425" fmla="*/ 491719 h 2020169"/>
                <a:gd name="connsiteX426" fmla="*/ 2743200 w 4004672"/>
                <a:gd name="connsiteY426" fmla="*/ 501731 h 2020169"/>
                <a:gd name="connsiteX427" fmla="*/ 2786584 w 4004672"/>
                <a:gd name="connsiteY427" fmla="*/ 511742 h 2020169"/>
                <a:gd name="connsiteX428" fmla="*/ 2763224 w 4004672"/>
                <a:gd name="connsiteY428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360587 w 4004672"/>
                <a:gd name="connsiteY371" fmla="*/ 1225909 h 2020169"/>
                <a:gd name="connsiteX372" fmla="*/ 3163691 w 4004672"/>
                <a:gd name="connsiteY372" fmla="*/ 1432817 h 2020169"/>
                <a:gd name="connsiteX373" fmla="*/ 3160354 w 4004672"/>
                <a:gd name="connsiteY373" fmla="*/ 1506236 h 2020169"/>
                <a:gd name="connsiteX374" fmla="*/ 3170365 w 4004672"/>
                <a:gd name="connsiteY374" fmla="*/ 1596341 h 2020169"/>
                <a:gd name="connsiteX375" fmla="*/ 3190389 w 4004672"/>
                <a:gd name="connsiteY375" fmla="*/ 1659748 h 2020169"/>
                <a:gd name="connsiteX376" fmla="*/ 3217087 w 4004672"/>
                <a:gd name="connsiteY376" fmla="*/ 1649736 h 2020169"/>
                <a:gd name="connsiteX377" fmla="*/ 3240447 w 4004672"/>
                <a:gd name="connsiteY377" fmla="*/ 1582992 h 2020169"/>
                <a:gd name="connsiteX378" fmla="*/ 3270482 w 4004672"/>
                <a:gd name="connsiteY378" fmla="*/ 1579655 h 2020169"/>
                <a:gd name="connsiteX379" fmla="*/ 3287168 w 4004672"/>
                <a:gd name="connsiteY379" fmla="*/ 1519585 h 2020169"/>
                <a:gd name="connsiteX380" fmla="*/ 3313866 w 4004672"/>
                <a:gd name="connsiteY380" fmla="*/ 1509573 h 2020169"/>
                <a:gd name="connsiteX381" fmla="*/ 3313866 w 4004672"/>
                <a:gd name="connsiteY381" fmla="*/ 1479538 h 2020169"/>
                <a:gd name="connsiteX382" fmla="*/ 3477390 w 4004672"/>
                <a:gd name="connsiteY382" fmla="*/ 1255944 h 2020169"/>
                <a:gd name="connsiteX383" fmla="*/ 3514100 w 4004672"/>
                <a:gd name="connsiteY383" fmla="*/ 1282642 h 2020169"/>
                <a:gd name="connsiteX384" fmla="*/ 3574170 w 4004672"/>
                <a:gd name="connsiteY384" fmla="*/ 1215897 h 2020169"/>
                <a:gd name="connsiteX385" fmla="*/ 3637577 w 4004672"/>
                <a:gd name="connsiteY385" fmla="*/ 1169176 h 2020169"/>
                <a:gd name="connsiteX386" fmla="*/ 3690973 w 4004672"/>
                <a:gd name="connsiteY386" fmla="*/ 1132466 h 2020169"/>
                <a:gd name="connsiteX387" fmla="*/ 3741031 w 4004672"/>
                <a:gd name="connsiteY387" fmla="*/ 1159164 h 2020169"/>
                <a:gd name="connsiteX388" fmla="*/ 3751043 w 4004672"/>
                <a:gd name="connsiteY388" fmla="*/ 1132466 h 2020169"/>
                <a:gd name="connsiteX389" fmla="*/ 3727682 w 4004672"/>
                <a:gd name="connsiteY389" fmla="*/ 1065722 h 2020169"/>
                <a:gd name="connsiteX390" fmla="*/ 3700984 w 4004672"/>
                <a:gd name="connsiteY390" fmla="*/ 1049036 h 2020169"/>
                <a:gd name="connsiteX391" fmla="*/ 3697647 w 4004672"/>
                <a:gd name="connsiteY391" fmla="*/ 1019001 h 2020169"/>
                <a:gd name="connsiteX392" fmla="*/ 3751043 w 4004672"/>
                <a:gd name="connsiteY392" fmla="*/ 1025675 h 2020169"/>
                <a:gd name="connsiteX393" fmla="*/ 3774403 w 4004672"/>
                <a:gd name="connsiteY393" fmla="*/ 982291 h 2020169"/>
                <a:gd name="connsiteX394" fmla="*/ 3767729 w 4004672"/>
                <a:gd name="connsiteY394" fmla="*/ 955593 h 2020169"/>
                <a:gd name="connsiteX395" fmla="*/ 3794427 w 4004672"/>
                <a:gd name="connsiteY395" fmla="*/ 922221 h 2020169"/>
                <a:gd name="connsiteX396" fmla="*/ 3804438 w 4004672"/>
                <a:gd name="connsiteY396" fmla="*/ 965605 h 2020169"/>
                <a:gd name="connsiteX397" fmla="*/ 3827799 w 4004672"/>
                <a:gd name="connsiteY397" fmla="*/ 982291 h 2020169"/>
                <a:gd name="connsiteX398" fmla="*/ 3874520 w 4004672"/>
                <a:gd name="connsiteY398" fmla="*/ 1002315 h 2020169"/>
                <a:gd name="connsiteX399" fmla="*/ 3894544 w 4004672"/>
                <a:gd name="connsiteY399" fmla="*/ 1029012 h 2020169"/>
                <a:gd name="connsiteX400" fmla="*/ 3941265 w 4004672"/>
                <a:gd name="connsiteY400" fmla="*/ 1052373 h 2020169"/>
                <a:gd name="connsiteX401" fmla="*/ 3947939 w 4004672"/>
                <a:gd name="connsiteY401" fmla="*/ 1039024 h 2020169"/>
                <a:gd name="connsiteX402" fmla="*/ 3957951 w 4004672"/>
                <a:gd name="connsiteY402" fmla="*/ 975617 h 2020169"/>
                <a:gd name="connsiteX403" fmla="*/ 4004672 w 4004672"/>
                <a:gd name="connsiteY403" fmla="*/ 968942 h 2020169"/>
                <a:gd name="connsiteX404" fmla="*/ 1885882 w 4004672"/>
                <a:gd name="connsiteY404" fmla="*/ 1014710 h 2020169"/>
                <a:gd name="connsiteX405" fmla="*/ 3967963 w 4004672"/>
                <a:gd name="connsiteY405" fmla="*/ 898861 h 2020169"/>
                <a:gd name="connsiteX406" fmla="*/ 3921241 w 4004672"/>
                <a:gd name="connsiteY406" fmla="*/ 882174 h 2020169"/>
                <a:gd name="connsiteX407" fmla="*/ 3907892 w 4004672"/>
                <a:gd name="connsiteY407" fmla="*/ 885512 h 2020169"/>
                <a:gd name="connsiteX408" fmla="*/ 3907892 w 4004672"/>
                <a:gd name="connsiteY408" fmla="*/ 918884 h 2020169"/>
                <a:gd name="connsiteX409" fmla="*/ 3887869 w 4004672"/>
                <a:gd name="connsiteY409" fmla="*/ 912209 h 2020169"/>
                <a:gd name="connsiteX410" fmla="*/ 3874520 w 4004672"/>
                <a:gd name="connsiteY410" fmla="*/ 858814 h 2020169"/>
                <a:gd name="connsiteX411" fmla="*/ 3817787 w 4004672"/>
                <a:gd name="connsiteY411" fmla="*/ 795407 h 2020169"/>
                <a:gd name="connsiteX412" fmla="*/ 3717671 w 4004672"/>
                <a:gd name="connsiteY412" fmla="*/ 718650 h 2020169"/>
                <a:gd name="connsiteX413" fmla="*/ 3664275 w 4004672"/>
                <a:gd name="connsiteY413" fmla="*/ 698627 h 2020169"/>
                <a:gd name="connsiteX414" fmla="*/ 1822558 w 4004672"/>
                <a:gd name="connsiteY414" fmla="*/ 880720 h 2020169"/>
                <a:gd name="connsiteX415" fmla="*/ 1837978 w 4004672"/>
                <a:gd name="connsiteY415" fmla="*/ 834635 h 2020169"/>
                <a:gd name="connsiteX416" fmla="*/ 3000167 w 4004672"/>
                <a:gd name="connsiteY416" fmla="*/ 538440 h 2020169"/>
                <a:gd name="connsiteX417" fmla="*/ 3013516 w 4004672"/>
                <a:gd name="connsiteY417" fmla="*/ 531766 h 2020169"/>
                <a:gd name="connsiteX418" fmla="*/ 3000167 w 4004672"/>
                <a:gd name="connsiteY418" fmla="*/ 511742 h 2020169"/>
                <a:gd name="connsiteX419" fmla="*/ 2970132 w 4004672"/>
                <a:gd name="connsiteY419" fmla="*/ 508405 h 2020169"/>
                <a:gd name="connsiteX420" fmla="*/ 2916736 w 4004672"/>
                <a:gd name="connsiteY420" fmla="*/ 505068 h 2020169"/>
                <a:gd name="connsiteX421" fmla="*/ 2936760 w 4004672"/>
                <a:gd name="connsiteY421" fmla="*/ 501731 h 2020169"/>
                <a:gd name="connsiteX422" fmla="*/ 2866678 w 4004672"/>
                <a:gd name="connsiteY422" fmla="*/ 471696 h 2020169"/>
                <a:gd name="connsiteX423" fmla="*/ 2813282 w 4004672"/>
                <a:gd name="connsiteY423" fmla="*/ 468358 h 2020169"/>
                <a:gd name="connsiteX424" fmla="*/ 2793259 w 4004672"/>
                <a:gd name="connsiteY424" fmla="*/ 491719 h 2020169"/>
                <a:gd name="connsiteX425" fmla="*/ 2743200 w 4004672"/>
                <a:gd name="connsiteY425" fmla="*/ 501731 h 2020169"/>
                <a:gd name="connsiteX426" fmla="*/ 2786584 w 4004672"/>
                <a:gd name="connsiteY426" fmla="*/ 511742 h 2020169"/>
                <a:gd name="connsiteX427" fmla="*/ 2763224 w 4004672"/>
                <a:gd name="connsiteY427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060237 w 4004672"/>
                <a:gd name="connsiteY359" fmla="*/ 1336037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20541 w 4004672"/>
                <a:gd name="connsiteY368" fmla="*/ 1202548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163691 w 4004672"/>
                <a:gd name="connsiteY371" fmla="*/ 1432817 h 2020169"/>
                <a:gd name="connsiteX372" fmla="*/ 3160354 w 4004672"/>
                <a:gd name="connsiteY372" fmla="*/ 1506236 h 2020169"/>
                <a:gd name="connsiteX373" fmla="*/ 3170365 w 4004672"/>
                <a:gd name="connsiteY373" fmla="*/ 1596341 h 2020169"/>
                <a:gd name="connsiteX374" fmla="*/ 3190389 w 4004672"/>
                <a:gd name="connsiteY374" fmla="*/ 1659748 h 2020169"/>
                <a:gd name="connsiteX375" fmla="*/ 3217087 w 4004672"/>
                <a:gd name="connsiteY375" fmla="*/ 1649736 h 2020169"/>
                <a:gd name="connsiteX376" fmla="*/ 3240447 w 4004672"/>
                <a:gd name="connsiteY376" fmla="*/ 1582992 h 2020169"/>
                <a:gd name="connsiteX377" fmla="*/ 3270482 w 4004672"/>
                <a:gd name="connsiteY377" fmla="*/ 1579655 h 2020169"/>
                <a:gd name="connsiteX378" fmla="*/ 3287168 w 4004672"/>
                <a:gd name="connsiteY378" fmla="*/ 1519585 h 2020169"/>
                <a:gd name="connsiteX379" fmla="*/ 3313866 w 4004672"/>
                <a:gd name="connsiteY379" fmla="*/ 1509573 h 2020169"/>
                <a:gd name="connsiteX380" fmla="*/ 3313866 w 4004672"/>
                <a:gd name="connsiteY380" fmla="*/ 1479538 h 2020169"/>
                <a:gd name="connsiteX381" fmla="*/ 3477390 w 4004672"/>
                <a:gd name="connsiteY381" fmla="*/ 1255944 h 2020169"/>
                <a:gd name="connsiteX382" fmla="*/ 3514100 w 4004672"/>
                <a:gd name="connsiteY382" fmla="*/ 1282642 h 2020169"/>
                <a:gd name="connsiteX383" fmla="*/ 3574170 w 4004672"/>
                <a:gd name="connsiteY383" fmla="*/ 1215897 h 2020169"/>
                <a:gd name="connsiteX384" fmla="*/ 3637577 w 4004672"/>
                <a:gd name="connsiteY384" fmla="*/ 1169176 h 2020169"/>
                <a:gd name="connsiteX385" fmla="*/ 3690973 w 4004672"/>
                <a:gd name="connsiteY385" fmla="*/ 1132466 h 2020169"/>
                <a:gd name="connsiteX386" fmla="*/ 3741031 w 4004672"/>
                <a:gd name="connsiteY386" fmla="*/ 1159164 h 2020169"/>
                <a:gd name="connsiteX387" fmla="*/ 3751043 w 4004672"/>
                <a:gd name="connsiteY387" fmla="*/ 1132466 h 2020169"/>
                <a:gd name="connsiteX388" fmla="*/ 3727682 w 4004672"/>
                <a:gd name="connsiteY388" fmla="*/ 1065722 h 2020169"/>
                <a:gd name="connsiteX389" fmla="*/ 3700984 w 4004672"/>
                <a:gd name="connsiteY389" fmla="*/ 1049036 h 2020169"/>
                <a:gd name="connsiteX390" fmla="*/ 3697647 w 4004672"/>
                <a:gd name="connsiteY390" fmla="*/ 1019001 h 2020169"/>
                <a:gd name="connsiteX391" fmla="*/ 3751043 w 4004672"/>
                <a:gd name="connsiteY391" fmla="*/ 1025675 h 2020169"/>
                <a:gd name="connsiteX392" fmla="*/ 3774403 w 4004672"/>
                <a:gd name="connsiteY392" fmla="*/ 982291 h 2020169"/>
                <a:gd name="connsiteX393" fmla="*/ 3767729 w 4004672"/>
                <a:gd name="connsiteY393" fmla="*/ 955593 h 2020169"/>
                <a:gd name="connsiteX394" fmla="*/ 3794427 w 4004672"/>
                <a:gd name="connsiteY394" fmla="*/ 922221 h 2020169"/>
                <a:gd name="connsiteX395" fmla="*/ 3804438 w 4004672"/>
                <a:gd name="connsiteY395" fmla="*/ 965605 h 2020169"/>
                <a:gd name="connsiteX396" fmla="*/ 3827799 w 4004672"/>
                <a:gd name="connsiteY396" fmla="*/ 982291 h 2020169"/>
                <a:gd name="connsiteX397" fmla="*/ 3874520 w 4004672"/>
                <a:gd name="connsiteY397" fmla="*/ 1002315 h 2020169"/>
                <a:gd name="connsiteX398" fmla="*/ 3894544 w 4004672"/>
                <a:gd name="connsiteY398" fmla="*/ 1029012 h 2020169"/>
                <a:gd name="connsiteX399" fmla="*/ 3941265 w 4004672"/>
                <a:gd name="connsiteY399" fmla="*/ 1052373 h 2020169"/>
                <a:gd name="connsiteX400" fmla="*/ 3947939 w 4004672"/>
                <a:gd name="connsiteY400" fmla="*/ 1039024 h 2020169"/>
                <a:gd name="connsiteX401" fmla="*/ 3957951 w 4004672"/>
                <a:gd name="connsiteY401" fmla="*/ 975617 h 2020169"/>
                <a:gd name="connsiteX402" fmla="*/ 4004672 w 4004672"/>
                <a:gd name="connsiteY402" fmla="*/ 968942 h 2020169"/>
                <a:gd name="connsiteX403" fmla="*/ 1885882 w 4004672"/>
                <a:gd name="connsiteY403" fmla="*/ 1014710 h 2020169"/>
                <a:gd name="connsiteX404" fmla="*/ 3967963 w 4004672"/>
                <a:gd name="connsiteY404" fmla="*/ 898861 h 2020169"/>
                <a:gd name="connsiteX405" fmla="*/ 3921241 w 4004672"/>
                <a:gd name="connsiteY405" fmla="*/ 882174 h 2020169"/>
                <a:gd name="connsiteX406" fmla="*/ 3907892 w 4004672"/>
                <a:gd name="connsiteY406" fmla="*/ 885512 h 2020169"/>
                <a:gd name="connsiteX407" fmla="*/ 3907892 w 4004672"/>
                <a:gd name="connsiteY407" fmla="*/ 918884 h 2020169"/>
                <a:gd name="connsiteX408" fmla="*/ 3887869 w 4004672"/>
                <a:gd name="connsiteY408" fmla="*/ 912209 h 2020169"/>
                <a:gd name="connsiteX409" fmla="*/ 3874520 w 4004672"/>
                <a:gd name="connsiteY409" fmla="*/ 858814 h 2020169"/>
                <a:gd name="connsiteX410" fmla="*/ 3817787 w 4004672"/>
                <a:gd name="connsiteY410" fmla="*/ 795407 h 2020169"/>
                <a:gd name="connsiteX411" fmla="*/ 3717671 w 4004672"/>
                <a:gd name="connsiteY411" fmla="*/ 718650 h 2020169"/>
                <a:gd name="connsiteX412" fmla="*/ 3664275 w 4004672"/>
                <a:gd name="connsiteY412" fmla="*/ 698627 h 2020169"/>
                <a:gd name="connsiteX413" fmla="*/ 1822558 w 4004672"/>
                <a:gd name="connsiteY413" fmla="*/ 880720 h 2020169"/>
                <a:gd name="connsiteX414" fmla="*/ 1837978 w 4004672"/>
                <a:gd name="connsiteY414" fmla="*/ 834635 h 2020169"/>
                <a:gd name="connsiteX415" fmla="*/ 3000167 w 4004672"/>
                <a:gd name="connsiteY415" fmla="*/ 538440 h 2020169"/>
                <a:gd name="connsiteX416" fmla="*/ 3013516 w 4004672"/>
                <a:gd name="connsiteY416" fmla="*/ 531766 h 2020169"/>
                <a:gd name="connsiteX417" fmla="*/ 3000167 w 4004672"/>
                <a:gd name="connsiteY417" fmla="*/ 511742 h 2020169"/>
                <a:gd name="connsiteX418" fmla="*/ 2970132 w 4004672"/>
                <a:gd name="connsiteY418" fmla="*/ 508405 h 2020169"/>
                <a:gd name="connsiteX419" fmla="*/ 2916736 w 4004672"/>
                <a:gd name="connsiteY419" fmla="*/ 505068 h 2020169"/>
                <a:gd name="connsiteX420" fmla="*/ 2936760 w 4004672"/>
                <a:gd name="connsiteY420" fmla="*/ 501731 h 2020169"/>
                <a:gd name="connsiteX421" fmla="*/ 2866678 w 4004672"/>
                <a:gd name="connsiteY421" fmla="*/ 471696 h 2020169"/>
                <a:gd name="connsiteX422" fmla="*/ 2813282 w 4004672"/>
                <a:gd name="connsiteY422" fmla="*/ 468358 h 2020169"/>
                <a:gd name="connsiteX423" fmla="*/ 2793259 w 4004672"/>
                <a:gd name="connsiteY423" fmla="*/ 491719 h 2020169"/>
                <a:gd name="connsiteX424" fmla="*/ 2743200 w 4004672"/>
                <a:gd name="connsiteY424" fmla="*/ 501731 h 2020169"/>
                <a:gd name="connsiteX425" fmla="*/ 2786584 w 4004672"/>
                <a:gd name="connsiteY425" fmla="*/ 511742 h 2020169"/>
                <a:gd name="connsiteX426" fmla="*/ 2763224 w 4004672"/>
                <a:gd name="connsiteY426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83130 w 4004672"/>
                <a:gd name="connsiteY348" fmla="*/ 1529596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890038 w 4004672"/>
                <a:gd name="connsiteY352" fmla="*/ 1302665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2993492 w 4004672"/>
                <a:gd name="connsiteY355" fmla="*/ 1322688 h 2020169"/>
                <a:gd name="connsiteX356" fmla="*/ 3006841 w 4004672"/>
                <a:gd name="connsiteY356" fmla="*/ 1289316 h 2020169"/>
                <a:gd name="connsiteX357" fmla="*/ 3053563 w 4004672"/>
                <a:gd name="connsiteY357" fmla="*/ 1299328 h 2020169"/>
                <a:gd name="connsiteX358" fmla="*/ 3070249 w 4004672"/>
                <a:gd name="connsiteY358" fmla="*/ 1316014 h 2020169"/>
                <a:gd name="connsiteX359" fmla="*/ 3123644 w 4004672"/>
                <a:gd name="connsiteY359" fmla="*/ 1319351 h 2020169"/>
                <a:gd name="connsiteX360" fmla="*/ 3140330 w 4004672"/>
                <a:gd name="connsiteY360" fmla="*/ 1306002 h 2020169"/>
                <a:gd name="connsiteX361" fmla="*/ 3123644 w 4004672"/>
                <a:gd name="connsiteY361" fmla="*/ 1292653 h 2020169"/>
                <a:gd name="connsiteX362" fmla="*/ 3143668 w 4004672"/>
                <a:gd name="connsiteY362" fmla="*/ 1252607 h 2020169"/>
                <a:gd name="connsiteX363" fmla="*/ 3190389 w 4004672"/>
                <a:gd name="connsiteY363" fmla="*/ 1182525 h 2020169"/>
                <a:gd name="connsiteX364" fmla="*/ 3233773 w 4004672"/>
                <a:gd name="connsiteY364" fmla="*/ 1179188 h 2020169"/>
                <a:gd name="connsiteX365" fmla="*/ 3273819 w 4004672"/>
                <a:gd name="connsiteY365" fmla="*/ 1189199 h 2020169"/>
                <a:gd name="connsiteX366" fmla="*/ 3277157 w 4004672"/>
                <a:gd name="connsiteY366" fmla="*/ 1245932 h 2020169"/>
                <a:gd name="connsiteX367" fmla="*/ 3320541 w 4004672"/>
                <a:gd name="connsiteY367" fmla="*/ 1202548 h 2020169"/>
                <a:gd name="connsiteX368" fmla="*/ 3343901 w 4004672"/>
                <a:gd name="connsiteY368" fmla="*/ 1185862 h 2020169"/>
                <a:gd name="connsiteX369" fmla="*/ 3350576 w 4004672"/>
                <a:gd name="connsiteY369" fmla="*/ 1152490 h 2020169"/>
                <a:gd name="connsiteX370" fmla="*/ 3163691 w 4004672"/>
                <a:gd name="connsiteY370" fmla="*/ 1432817 h 2020169"/>
                <a:gd name="connsiteX371" fmla="*/ 3160354 w 4004672"/>
                <a:gd name="connsiteY371" fmla="*/ 1506236 h 2020169"/>
                <a:gd name="connsiteX372" fmla="*/ 3170365 w 4004672"/>
                <a:gd name="connsiteY372" fmla="*/ 1596341 h 2020169"/>
                <a:gd name="connsiteX373" fmla="*/ 3190389 w 4004672"/>
                <a:gd name="connsiteY373" fmla="*/ 1659748 h 2020169"/>
                <a:gd name="connsiteX374" fmla="*/ 3217087 w 4004672"/>
                <a:gd name="connsiteY374" fmla="*/ 1649736 h 2020169"/>
                <a:gd name="connsiteX375" fmla="*/ 3240447 w 4004672"/>
                <a:gd name="connsiteY375" fmla="*/ 1582992 h 2020169"/>
                <a:gd name="connsiteX376" fmla="*/ 3270482 w 4004672"/>
                <a:gd name="connsiteY376" fmla="*/ 1579655 h 2020169"/>
                <a:gd name="connsiteX377" fmla="*/ 3287168 w 4004672"/>
                <a:gd name="connsiteY377" fmla="*/ 1519585 h 2020169"/>
                <a:gd name="connsiteX378" fmla="*/ 3313866 w 4004672"/>
                <a:gd name="connsiteY378" fmla="*/ 1509573 h 2020169"/>
                <a:gd name="connsiteX379" fmla="*/ 3313866 w 4004672"/>
                <a:gd name="connsiteY379" fmla="*/ 1479538 h 2020169"/>
                <a:gd name="connsiteX380" fmla="*/ 3477390 w 4004672"/>
                <a:gd name="connsiteY380" fmla="*/ 1255944 h 2020169"/>
                <a:gd name="connsiteX381" fmla="*/ 3514100 w 4004672"/>
                <a:gd name="connsiteY381" fmla="*/ 1282642 h 2020169"/>
                <a:gd name="connsiteX382" fmla="*/ 3574170 w 4004672"/>
                <a:gd name="connsiteY382" fmla="*/ 1215897 h 2020169"/>
                <a:gd name="connsiteX383" fmla="*/ 3637577 w 4004672"/>
                <a:gd name="connsiteY383" fmla="*/ 1169176 h 2020169"/>
                <a:gd name="connsiteX384" fmla="*/ 3690973 w 4004672"/>
                <a:gd name="connsiteY384" fmla="*/ 1132466 h 2020169"/>
                <a:gd name="connsiteX385" fmla="*/ 3741031 w 4004672"/>
                <a:gd name="connsiteY385" fmla="*/ 1159164 h 2020169"/>
                <a:gd name="connsiteX386" fmla="*/ 3751043 w 4004672"/>
                <a:gd name="connsiteY386" fmla="*/ 1132466 h 2020169"/>
                <a:gd name="connsiteX387" fmla="*/ 3727682 w 4004672"/>
                <a:gd name="connsiteY387" fmla="*/ 1065722 h 2020169"/>
                <a:gd name="connsiteX388" fmla="*/ 3700984 w 4004672"/>
                <a:gd name="connsiteY388" fmla="*/ 1049036 h 2020169"/>
                <a:gd name="connsiteX389" fmla="*/ 3697647 w 4004672"/>
                <a:gd name="connsiteY389" fmla="*/ 1019001 h 2020169"/>
                <a:gd name="connsiteX390" fmla="*/ 3751043 w 4004672"/>
                <a:gd name="connsiteY390" fmla="*/ 1025675 h 2020169"/>
                <a:gd name="connsiteX391" fmla="*/ 3774403 w 4004672"/>
                <a:gd name="connsiteY391" fmla="*/ 982291 h 2020169"/>
                <a:gd name="connsiteX392" fmla="*/ 3767729 w 4004672"/>
                <a:gd name="connsiteY392" fmla="*/ 955593 h 2020169"/>
                <a:gd name="connsiteX393" fmla="*/ 3794427 w 4004672"/>
                <a:gd name="connsiteY393" fmla="*/ 922221 h 2020169"/>
                <a:gd name="connsiteX394" fmla="*/ 3804438 w 4004672"/>
                <a:gd name="connsiteY394" fmla="*/ 965605 h 2020169"/>
                <a:gd name="connsiteX395" fmla="*/ 3827799 w 4004672"/>
                <a:gd name="connsiteY395" fmla="*/ 982291 h 2020169"/>
                <a:gd name="connsiteX396" fmla="*/ 3874520 w 4004672"/>
                <a:gd name="connsiteY396" fmla="*/ 1002315 h 2020169"/>
                <a:gd name="connsiteX397" fmla="*/ 3894544 w 4004672"/>
                <a:gd name="connsiteY397" fmla="*/ 1029012 h 2020169"/>
                <a:gd name="connsiteX398" fmla="*/ 3941265 w 4004672"/>
                <a:gd name="connsiteY398" fmla="*/ 1052373 h 2020169"/>
                <a:gd name="connsiteX399" fmla="*/ 3947939 w 4004672"/>
                <a:gd name="connsiteY399" fmla="*/ 1039024 h 2020169"/>
                <a:gd name="connsiteX400" fmla="*/ 3957951 w 4004672"/>
                <a:gd name="connsiteY400" fmla="*/ 975617 h 2020169"/>
                <a:gd name="connsiteX401" fmla="*/ 4004672 w 4004672"/>
                <a:gd name="connsiteY401" fmla="*/ 968942 h 2020169"/>
                <a:gd name="connsiteX402" fmla="*/ 1885882 w 4004672"/>
                <a:gd name="connsiteY402" fmla="*/ 1014710 h 2020169"/>
                <a:gd name="connsiteX403" fmla="*/ 3967963 w 4004672"/>
                <a:gd name="connsiteY403" fmla="*/ 898861 h 2020169"/>
                <a:gd name="connsiteX404" fmla="*/ 3921241 w 4004672"/>
                <a:gd name="connsiteY404" fmla="*/ 882174 h 2020169"/>
                <a:gd name="connsiteX405" fmla="*/ 3907892 w 4004672"/>
                <a:gd name="connsiteY405" fmla="*/ 885512 h 2020169"/>
                <a:gd name="connsiteX406" fmla="*/ 3907892 w 4004672"/>
                <a:gd name="connsiteY406" fmla="*/ 918884 h 2020169"/>
                <a:gd name="connsiteX407" fmla="*/ 3887869 w 4004672"/>
                <a:gd name="connsiteY407" fmla="*/ 912209 h 2020169"/>
                <a:gd name="connsiteX408" fmla="*/ 3874520 w 4004672"/>
                <a:gd name="connsiteY408" fmla="*/ 858814 h 2020169"/>
                <a:gd name="connsiteX409" fmla="*/ 3817787 w 4004672"/>
                <a:gd name="connsiteY409" fmla="*/ 795407 h 2020169"/>
                <a:gd name="connsiteX410" fmla="*/ 3717671 w 4004672"/>
                <a:gd name="connsiteY410" fmla="*/ 718650 h 2020169"/>
                <a:gd name="connsiteX411" fmla="*/ 3664275 w 4004672"/>
                <a:gd name="connsiteY411" fmla="*/ 698627 h 2020169"/>
                <a:gd name="connsiteX412" fmla="*/ 1822558 w 4004672"/>
                <a:gd name="connsiteY412" fmla="*/ 880720 h 2020169"/>
                <a:gd name="connsiteX413" fmla="*/ 1837978 w 4004672"/>
                <a:gd name="connsiteY413" fmla="*/ 834635 h 2020169"/>
                <a:gd name="connsiteX414" fmla="*/ 3000167 w 4004672"/>
                <a:gd name="connsiteY414" fmla="*/ 538440 h 2020169"/>
                <a:gd name="connsiteX415" fmla="*/ 3013516 w 4004672"/>
                <a:gd name="connsiteY415" fmla="*/ 531766 h 2020169"/>
                <a:gd name="connsiteX416" fmla="*/ 3000167 w 4004672"/>
                <a:gd name="connsiteY416" fmla="*/ 511742 h 2020169"/>
                <a:gd name="connsiteX417" fmla="*/ 2970132 w 4004672"/>
                <a:gd name="connsiteY417" fmla="*/ 508405 h 2020169"/>
                <a:gd name="connsiteX418" fmla="*/ 2916736 w 4004672"/>
                <a:gd name="connsiteY418" fmla="*/ 505068 h 2020169"/>
                <a:gd name="connsiteX419" fmla="*/ 2936760 w 4004672"/>
                <a:gd name="connsiteY419" fmla="*/ 501731 h 2020169"/>
                <a:gd name="connsiteX420" fmla="*/ 2866678 w 4004672"/>
                <a:gd name="connsiteY420" fmla="*/ 471696 h 2020169"/>
                <a:gd name="connsiteX421" fmla="*/ 2813282 w 4004672"/>
                <a:gd name="connsiteY421" fmla="*/ 468358 h 2020169"/>
                <a:gd name="connsiteX422" fmla="*/ 2793259 w 4004672"/>
                <a:gd name="connsiteY422" fmla="*/ 491719 h 2020169"/>
                <a:gd name="connsiteX423" fmla="*/ 2743200 w 4004672"/>
                <a:gd name="connsiteY423" fmla="*/ 501731 h 2020169"/>
                <a:gd name="connsiteX424" fmla="*/ 2786584 w 4004672"/>
                <a:gd name="connsiteY424" fmla="*/ 511742 h 2020169"/>
                <a:gd name="connsiteX425" fmla="*/ 2763224 w 4004672"/>
                <a:gd name="connsiteY425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726514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69781 w 4004672"/>
                <a:gd name="connsiteY348" fmla="*/ 1509573 h 2020169"/>
                <a:gd name="connsiteX349" fmla="*/ 2763224 w 4004672"/>
                <a:gd name="connsiteY349" fmla="*/ 1392770 h 2020169"/>
                <a:gd name="connsiteX350" fmla="*/ 2846654 w 4004672"/>
                <a:gd name="connsiteY350" fmla="*/ 1326026 h 2020169"/>
                <a:gd name="connsiteX351" fmla="*/ 2890038 w 4004672"/>
                <a:gd name="connsiteY351" fmla="*/ 1302665 h 2020169"/>
                <a:gd name="connsiteX352" fmla="*/ 2933422 w 4004672"/>
                <a:gd name="connsiteY352" fmla="*/ 1322688 h 2020169"/>
                <a:gd name="connsiteX353" fmla="*/ 2950109 w 4004672"/>
                <a:gd name="connsiteY353" fmla="*/ 1306002 h 2020169"/>
                <a:gd name="connsiteX354" fmla="*/ 2993492 w 4004672"/>
                <a:gd name="connsiteY354" fmla="*/ 1322688 h 2020169"/>
                <a:gd name="connsiteX355" fmla="*/ 3006841 w 4004672"/>
                <a:gd name="connsiteY355" fmla="*/ 1289316 h 2020169"/>
                <a:gd name="connsiteX356" fmla="*/ 3053563 w 4004672"/>
                <a:gd name="connsiteY356" fmla="*/ 1299328 h 2020169"/>
                <a:gd name="connsiteX357" fmla="*/ 3070249 w 4004672"/>
                <a:gd name="connsiteY357" fmla="*/ 1316014 h 2020169"/>
                <a:gd name="connsiteX358" fmla="*/ 3123644 w 4004672"/>
                <a:gd name="connsiteY358" fmla="*/ 1319351 h 2020169"/>
                <a:gd name="connsiteX359" fmla="*/ 3140330 w 4004672"/>
                <a:gd name="connsiteY359" fmla="*/ 1306002 h 2020169"/>
                <a:gd name="connsiteX360" fmla="*/ 3123644 w 4004672"/>
                <a:gd name="connsiteY360" fmla="*/ 1292653 h 2020169"/>
                <a:gd name="connsiteX361" fmla="*/ 3143668 w 4004672"/>
                <a:gd name="connsiteY361" fmla="*/ 1252607 h 2020169"/>
                <a:gd name="connsiteX362" fmla="*/ 3190389 w 4004672"/>
                <a:gd name="connsiteY362" fmla="*/ 1182525 h 2020169"/>
                <a:gd name="connsiteX363" fmla="*/ 3233773 w 4004672"/>
                <a:gd name="connsiteY363" fmla="*/ 1179188 h 2020169"/>
                <a:gd name="connsiteX364" fmla="*/ 3273819 w 4004672"/>
                <a:gd name="connsiteY364" fmla="*/ 1189199 h 2020169"/>
                <a:gd name="connsiteX365" fmla="*/ 3277157 w 4004672"/>
                <a:gd name="connsiteY365" fmla="*/ 1245932 h 2020169"/>
                <a:gd name="connsiteX366" fmla="*/ 3320541 w 4004672"/>
                <a:gd name="connsiteY366" fmla="*/ 1202548 h 2020169"/>
                <a:gd name="connsiteX367" fmla="*/ 3343901 w 4004672"/>
                <a:gd name="connsiteY367" fmla="*/ 1185862 h 2020169"/>
                <a:gd name="connsiteX368" fmla="*/ 3350576 w 4004672"/>
                <a:gd name="connsiteY368" fmla="*/ 1152490 h 2020169"/>
                <a:gd name="connsiteX369" fmla="*/ 3163691 w 4004672"/>
                <a:gd name="connsiteY369" fmla="*/ 1432817 h 2020169"/>
                <a:gd name="connsiteX370" fmla="*/ 3160354 w 4004672"/>
                <a:gd name="connsiteY370" fmla="*/ 1506236 h 2020169"/>
                <a:gd name="connsiteX371" fmla="*/ 3170365 w 4004672"/>
                <a:gd name="connsiteY371" fmla="*/ 1596341 h 2020169"/>
                <a:gd name="connsiteX372" fmla="*/ 3190389 w 4004672"/>
                <a:gd name="connsiteY372" fmla="*/ 1659748 h 2020169"/>
                <a:gd name="connsiteX373" fmla="*/ 3217087 w 4004672"/>
                <a:gd name="connsiteY373" fmla="*/ 1649736 h 2020169"/>
                <a:gd name="connsiteX374" fmla="*/ 3240447 w 4004672"/>
                <a:gd name="connsiteY374" fmla="*/ 1582992 h 2020169"/>
                <a:gd name="connsiteX375" fmla="*/ 3270482 w 4004672"/>
                <a:gd name="connsiteY375" fmla="*/ 1579655 h 2020169"/>
                <a:gd name="connsiteX376" fmla="*/ 3287168 w 4004672"/>
                <a:gd name="connsiteY376" fmla="*/ 1519585 h 2020169"/>
                <a:gd name="connsiteX377" fmla="*/ 3313866 w 4004672"/>
                <a:gd name="connsiteY377" fmla="*/ 1509573 h 2020169"/>
                <a:gd name="connsiteX378" fmla="*/ 3313866 w 4004672"/>
                <a:gd name="connsiteY378" fmla="*/ 1479538 h 2020169"/>
                <a:gd name="connsiteX379" fmla="*/ 3477390 w 4004672"/>
                <a:gd name="connsiteY379" fmla="*/ 1255944 h 2020169"/>
                <a:gd name="connsiteX380" fmla="*/ 3514100 w 4004672"/>
                <a:gd name="connsiteY380" fmla="*/ 1282642 h 2020169"/>
                <a:gd name="connsiteX381" fmla="*/ 3574170 w 4004672"/>
                <a:gd name="connsiteY381" fmla="*/ 1215897 h 2020169"/>
                <a:gd name="connsiteX382" fmla="*/ 3637577 w 4004672"/>
                <a:gd name="connsiteY382" fmla="*/ 1169176 h 2020169"/>
                <a:gd name="connsiteX383" fmla="*/ 3690973 w 4004672"/>
                <a:gd name="connsiteY383" fmla="*/ 1132466 h 2020169"/>
                <a:gd name="connsiteX384" fmla="*/ 3741031 w 4004672"/>
                <a:gd name="connsiteY384" fmla="*/ 1159164 h 2020169"/>
                <a:gd name="connsiteX385" fmla="*/ 3751043 w 4004672"/>
                <a:gd name="connsiteY385" fmla="*/ 1132466 h 2020169"/>
                <a:gd name="connsiteX386" fmla="*/ 3727682 w 4004672"/>
                <a:gd name="connsiteY386" fmla="*/ 1065722 h 2020169"/>
                <a:gd name="connsiteX387" fmla="*/ 3700984 w 4004672"/>
                <a:gd name="connsiteY387" fmla="*/ 1049036 h 2020169"/>
                <a:gd name="connsiteX388" fmla="*/ 3697647 w 4004672"/>
                <a:gd name="connsiteY388" fmla="*/ 1019001 h 2020169"/>
                <a:gd name="connsiteX389" fmla="*/ 3751043 w 4004672"/>
                <a:gd name="connsiteY389" fmla="*/ 1025675 h 2020169"/>
                <a:gd name="connsiteX390" fmla="*/ 3774403 w 4004672"/>
                <a:gd name="connsiteY390" fmla="*/ 982291 h 2020169"/>
                <a:gd name="connsiteX391" fmla="*/ 3767729 w 4004672"/>
                <a:gd name="connsiteY391" fmla="*/ 955593 h 2020169"/>
                <a:gd name="connsiteX392" fmla="*/ 3794427 w 4004672"/>
                <a:gd name="connsiteY392" fmla="*/ 922221 h 2020169"/>
                <a:gd name="connsiteX393" fmla="*/ 3804438 w 4004672"/>
                <a:gd name="connsiteY393" fmla="*/ 965605 h 2020169"/>
                <a:gd name="connsiteX394" fmla="*/ 3827799 w 4004672"/>
                <a:gd name="connsiteY394" fmla="*/ 982291 h 2020169"/>
                <a:gd name="connsiteX395" fmla="*/ 3874520 w 4004672"/>
                <a:gd name="connsiteY395" fmla="*/ 1002315 h 2020169"/>
                <a:gd name="connsiteX396" fmla="*/ 3894544 w 4004672"/>
                <a:gd name="connsiteY396" fmla="*/ 1029012 h 2020169"/>
                <a:gd name="connsiteX397" fmla="*/ 3941265 w 4004672"/>
                <a:gd name="connsiteY397" fmla="*/ 1052373 h 2020169"/>
                <a:gd name="connsiteX398" fmla="*/ 3947939 w 4004672"/>
                <a:gd name="connsiteY398" fmla="*/ 1039024 h 2020169"/>
                <a:gd name="connsiteX399" fmla="*/ 3957951 w 4004672"/>
                <a:gd name="connsiteY399" fmla="*/ 975617 h 2020169"/>
                <a:gd name="connsiteX400" fmla="*/ 4004672 w 4004672"/>
                <a:gd name="connsiteY400" fmla="*/ 968942 h 2020169"/>
                <a:gd name="connsiteX401" fmla="*/ 1885882 w 4004672"/>
                <a:gd name="connsiteY401" fmla="*/ 1014710 h 2020169"/>
                <a:gd name="connsiteX402" fmla="*/ 3967963 w 4004672"/>
                <a:gd name="connsiteY402" fmla="*/ 898861 h 2020169"/>
                <a:gd name="connsiteX403" fmla="*/ 3921241 w 4004672"/>
                <a:gd name="connsiteY403" fmla="*/ 882174 h 2020169"/>
                <a:gd name="connsiteX404" fmla="*/ 3907892 w 4004672"/>
                <a:gd name="connsiteY404" fmla="*/ 885512 h 2020169"/>
                <a:gd name="connsiteX405" fmla="*/ 3907892 w 4004672"/>
                <a:gd name="connsiteY405" fmla="*/ 918884 h 2020169"/>
                <a:gd name="connsiteX406" fmla="*/ 3887869 w 4004672"/>
                <a:gd name="connsiteY406" fmla="*/ 912209 h 2020169"/>
                <a:gd name="connsiteX407" fmla="*/ 3874520 w 4004672"/>
                <a:gd name="connsiteY407" fmla="*/ 858814 h 2020169"/>
                <a:gd name="connsiteX408" fmla="*/ 3817787 w 4004672"/>
                <a:gd name="connsiteY408" fmla="*/ 795407 h 2020169"/>
                <a:gd name="connsiteX409" fmla="*/ 3717671 w 4004672"/>
                <a:gd name="connsiteY409" fmla="*/ 718650 h 2020169"/>
                <a:gd name="connsiteX410" fmla="*/ 3664275 w 4004672"/>
                <a:gd name="connsiteY410" fmla="*/ 698627 h 2020169"/>
                <a:gd name="connsiteX411" fmla="*/ 1822558 w 4004672"/>
                <a:gd name="connsiteY411" fmla="*/ 880720 h 2020169"/>
                <a:gd name="connsiteX412" fmla="*/ 1837978 w 4004672"/>
                <a:gd name="connsiteY412" fmla="*/ 834635 h 2020169"/>
                <a:gd name="connsiteX413" fmla="*/ 3000167 w 4004672"/>
                <a:gd name="connsiteY413" fmla="*/ 538440 h 2020169"/>
                <a:gd name="connsiteX414" fmla="*/ 3013516 w 4004672"/>
                <a:gd name="connsiteY414" fmla="*/ 531766 h 2020169"/>
                <a:gd name="connsiteX415" fmla="*/ 3000167 w 4004672"/>
                <a:gd name="connsiteY415" fmla="*/ 511742 h 2020169"/>
                <a:gd name="connsiteX416" fmla="*/ 2970132 w 4004672"/>
                <a:gd name="connsiteY416" fmla="*/ 508405 h 2020169"/>
                <a:gd name="connsiteX417" fmla="*/ 2916736 w 4004672"/>
                <a:gd name="connsiteY417" fmla="*/ 505068 h 2020169"/>
                <a:gd name="connsiteX418" fmla="*/ 2936760 w 4004672"/>
                <a:gd name="connsiteY418" fmla="*/ 501731 h 2020169"/>
                <a:gd name="connsiteX419" fmla="*/ 2866678 w 4004672"/>
                <a:gd name="connsiteY419" fmla="*/ 471696 h 2020169"/>
                <a:gd name="connsiteX420" fmla="*/ 2813282 w 4004672"/>
                <a:gd name="connsiteY420" fmla="*/ 468358 h 2020169"/>
                <a:gd name="connsiteX421" fmla="*/ 2793259 w 4004672"/>
                <a:gd name="connsiteY421" fmla="*/ 491719 h 2020169"/>
                <a:gd name="connsiteX422" fmla="*/ 2743200 w 4004672"/>
                <a:gd name="connsiteY422" fmla="*/ 501731 h 2020169"/>
                <a:gd name="connsiteX423" fmla="*/ 2786584 w 4004672"/>
                <a:gd name="connsiteY423" fmla="*/ 511742 h 2020169"/>
                <a:gd name="connsiteX424" fmla="*/ 2763224 w 4004672"/>
                <a:gd name="connsiteY424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699817 w 4004672"/>
                <a:gd name="connsiteY346" fmla="*/ 1549620 h 2020169"/>
                <a:gd name="connsiteX347" fmla="*/ 2669781 w 4004672"/>
                <a:gd name="connsiteY347" fmla="*/ 1509573 h 2020169"/>
                <a:gd name="connsiteX348" fmla="*/ 2763224 w 4004672"/>
                <a:gd name="connsiteY348" fmla="*/ 1392770 h 2020169"/>
                <a:gd name="connsiteX349" fmla="*/ 2846654 w 4004672"/>
                <a:gd name="connsiteY349" fmla="*/ 1326026 h 2020169"/>
                <a:gd name="connsiteX350" fmla="*/ 2890038 w 4004672"/>
                <a:gd name="connsiteY350" fmla="*/ 1302665 h 2020169"/>
                <a:gd name="connsiteX351" fmla="*/ 2933422 w 4004672"/>
                <a:gd name="connsiteY351" fmla="*/ 1322688 h 2020169"/>
                <a:gd name="connsiteX352" fmla="*/ 2950109 w 4004672"/>
                <a:gd name="connsiteY352" fmla="*/ 1306002 h 2020169"/>
                <a:gd name="connsiteX353" fmla="*/ 2993492 w 4004672"/>
                <a:gd name="connsiteY353" fmla="*/ 1322688 h 2020169"/>
                <a:gd name="connsiteX354" fmla="*/ 3006841 w 4004672"/>
                <a:gd name="connsiteY354" fmla="*/ 1289316 h 2020169"/>
                <a:gd name="connsiteX355" fmla="*/ 3053563 w 4004672"/>
                <a:gd name="connsiteY355" fmla="*/ 1299328 h 2020169"/>
                <a:gd name="connsiteX356" fmla="*/ 3070249 w 4004672"/>
                <a:gd name="connsiteY356" fmla="*/ 1316014 h 2020169"/>
                <a:gd name="connsiteX357" fmla="*/ 3123644 w 4004672"/>
                <a:gd name="connsiteY357" fmla="*/ 1319351 h 2020169"/>
                <a:gd name="connsiteX358" fmla="*/ 3140330 w 4004672"/>
                <a:gd name="connsiteY358" fmla="*/ 1306002 h 2020169"/>
                <a:gd name="connsiteX359" fmla="*/ 3123644 w 4004672"/>
                <a:gd name="connsiteY359" fmla="*/ 1292653 h 2020169"/>
                <a:gd name="connsiteX360" fmla="*/ 3143668 w 4004672"/>
                <a:gd name="connsiteY360" fmla="*/ 1252607 h 2020169"/>
                <a:gd name="connsiteX361" fmla="*/ 3190389 w 4004672"/>
                <a:gd name="connsiteY361" fmla="*/ 1182525 h 2020169"/>
                <a:gd name="connsiteX362" fmla="*/ 3233773 w 4004672"/>
                <a:gd name="connsiteY362" fmla="*/ 1179188 h 2020169"/>
                <a:gd name="connsiteX363" fmla="*/ 3273819 w 4004672"/>
                <a:gd name="connsiteY363" fmla="*/ 1189199 h 2020169"/>
                <a:gd name="connsiteX364" fmla="*/ 3277157 w 4004672"/>
                <a:gd name="connsiteY364" fmla="*/ 1245932 h 2020169"/>
                <a:gd name="connsiteX365" fmla="*/ 3320541 w 4004672"/>
                <a:gd name="connsiteY365" fmla="*/ 1202548 h 2020169"/>
                <a:gd name="connsiteX366" fmla="*/ 3343901 w 4004672"/>
                <a:gd name="connsiteY366" fmla="*/ 1185862 h 2020169"/>
                <a:gd name="connsiteX367" fmla="*/ 3350576 w 4004672"/>
                <a:gd name="connsiteY367" fmla="*/ 1152490 h 2020169"/>
                <a:gd name="connsiteX368" fmla="*/ 3163691 w 4004672"/>
                <a:gd name="connsiteY368" fmla="*/ 1432817 h 2020169"/>
                <a:gd name="connsiteX369" fmla="*/ 3160354 w 4004672"/>
                <a:gd name="connsiteY369" fmla="*/ 1506236 h 2020169"/>
                <a:gd name="connsiteX370" fmla="*/ 3170365 w 4004672"/>
                <a:gd name="connsiteY370" fmla="*/ 1596341 h 2020169"/>
                <a:gd name="connsiteX371" fmla="*/ 3190389 w 4004672"/>
                <a:gd name="connsiteY371" fmla="*/ 1659748 h 2020169"/>
                <a:gd name="connsiteX372" fmla="*/ 3217087 w 4004672"/>
                <a:gd name="connsiteY372" fmla="*/ 1649736 h 2020169"/>
                <a:gd name="connsiteX373" fmla="*/ 3240447 w 4004672"/>
                <a:gd name="connsiteY373" fmla="*/ 1582992 h 2020169"/>
                <a:gd name="connsiteX374" fmla="*/ 3270482 w 4004672"/>
                <a:gd name="connsiteY374" fmla="*/ 1579655 h 2020169"/>
                <a:gd name="connsiteX375" fmla="*/ 3287168 w 4004672"/>
                <a:gd name="connsiteY375" fmla="*/ 1519585 h 2020169"/>
                <a:gd name="connsiteX376" fmla="*/ 3313866 w 4004672"/>
                <a:gd name="connsiteY376" fmla="*/ 1509573 h 2020169"/>
                <a:gd name="connsiteX377" fmla="*/ 3313866 w 4004672"/>
                <a:gd name="connsiteY377" fmla="*/ 1479538 h 2020169"/>
                <a:gd name="connsiteX378" fmla="*/ 3477390 w 4004672"/>
                <a:gd name="connsiteY378" fmla="*/ 1255944 h 2020169"/>
                <a:gd name="connsiteX379" fmla="*/ 3514100 w 4004672"/>
                <a:gd name="connsiteY379" fmla="*/ 1282642 h 2020169"/>
                <a:gd name="connsiteX380" fmla="*/ 3574170 w 4004672"/>
                <a:gd name="connsiteY380" fmla="*/ 1215897 h 2020169"/>
                <a:gd name="connsiteX381" fmla="*/ 3637577 w 4004672"/>
                <a:gd name="connsiteY381" fmla="*/ 1169176 h 2020169"/>
                <a:gd name="connsiteX382" fmla="*/ 3690973 w 4004672"/>
                <a:gd name="connsiteY382" fmla="*/ 1132466 h 2020169"/>
                <a:gd name="connsiteX383" fmla="*/ 3741031 w 4004672"/>
                <a:gd name="connsiteY383" fmla="*/ 1159164 h 2020169"/>
                <a:gd name="connsiteX384" fmla="*/ 3751043 w 4004672"/>
                <a:gd name="connsiteY384" fmla="*/ 1132466 h 2020169"/>
                <a:gd name="connsiteX385" fmla="*/ 3727682 w 4004672"/>
                <a:gd name="connsiteY385" fmla="*/ 1065722 h 2020169"/>
                <a:gd name="connsiteX386" fmla="*/ 3700984 w 4004672"/>
                <a:gd name="connsiteY386" fmla="*/ 1049036 h 2020169"/>
                <a:gd name="connsiteX387" fmla="*/ 3697647 w 4004672"/>
                <a:gd name="connsiteY387" fmla="*/ 1019001 h 2020169"/>
                <a:gd name="connsiteX388" fmla="*/ 3751043 w 4004672"/>
                <a:gd name="connsiteY388" fmla="*/ 1025675 h 2020169"/>
                <a:gd name="connsiteX389" fmla="*/ 3774403 w 4004672"/>
                <a:gd name="connsiteY389" fmla="*/ 982291 h 2020169"/>
                <a:gd name="connsiteX390" fmla="*/ 3767729 w 4004672"/>
                <a:gd name="connsiteY390" fmla="*/ 955593 h 2020169"/>
                <a:gd name="connsiteX391" fmla="*/ 3794427 w 4004672"/>
                <a:gd name="connsiteY391" fmla="*/ 922221 h 2020169"/>
                <a:gd name="connsiteX392" fmla="*/ 3804438 w 4004672"/>
                <a:gd name="connsiteY392" fmla="*/ 965605 h 2020169"/>
                <a:gd name="connsiteX393" fmla="*/ 3827799 w 4004672"/>
                <a:gd name="connsiteY393" fmla="*/ 982291 h 2020169"/>
                <a:gd name="connsiteX394" fmla="*/ 3874520 w 4004672"/>
                <a:gd name="connsiteY394" fmla="*/ 1002315 h 2020169"/>
                <a:gd name="connsiteX395" fmla="*/ 3894544 w 4004672"/>
                <a:gd name="connsiteY395" fmla="*/ 1029012 h 2020169"/>
                <a:gd name="connsiteX396" fmla="*/ 3941265 w 4004672"/>
                <a:gd name="connsiteY396" fmla="*/ 1052373 h 2020169"/>
                <a:gd name="connsiteX397" fmla="*/ 3947939 w 4004672"/>
                <a:gd name="connsiteY397" fmla="*/ 1039024 h 2020169"/>
                <a:gd name="connsiteX398" fmla="*/ 3957951 w 4004672"/>
                <a:gd name="connsiteY398" fmla="*/ 975617 h 2020169"/>
                <a:gd name="connsiteX399" fmla="*/ 4004672 w 4004672"/>
                <a:gd name="connsiteY399" fmla="*/ 968942 h 2020169"/>
                <a:gd name="connsiteX400" fmla="*/ 1885882 w 4004672"/>
                <a:gd name="connsiteY400" fmla="*/ 1014710 h 2020169"/>
                <a:gd name="connsiteX401" fmla="*/ 3967963 w 4004672"/>
                <a:gd name="connsiteY401" fmla="*/ 898861 h 2020169"/>
                <a:gd name="connsiteX402" fmla="*/ 3921241 w 4004672"/>
                <a:gd name="connsiteY402" fmla="*/ 882174 h 2020169"/>
                <a:gd name="connsiteX403" fmla="*/ 3907892 w 4004672"/>
                <a:gd name="connsiteY403" fmla="*/ 885512 h 2020169"/>
                <a:gd name="connsiteX404" fmla="*/ 3907892 w 4004672"/>
                <a:gd name="connsiteY404" fmla="*/ 918884 h 2020169"/>
                <a:gd name="connsiteX405" fmla="*/ 3887869 w 4004672"/>
                <a:gd name="connsiteY405" fmla="*/ 912209 h 2020169"/>
                <a:gd name="connsiteX406" fmla="*/ 3874520 w 4004672"/>
                <a:gd name="connsiteY406" fmla="*/ 858814 h 2020169"/>
                <a:gd name="connsiteX407" fmla="*/ 3817787 w 4004672"/>
                <a:gd name="connsiteY407" fmla="*/ 795407 h 2020169"/>
                <a:gd name="connsiteX408" fmla="*/ 3717671 w 4004672"/>
                <a:gd name="connsiteY408" fmla="*/ 718650 h 2020169"/>
                <a:gd name="connsiteX409" fmla="*/ 3664275 w 4004672"/>
                <a:gd name="connsiteY409" fmla="*/ 698627 h 2020169"/>
                <a:gd name="connsiteX410" fmla="*/ 1822558 w 4004672"/>
                <a:gd name="connsiteY410" fmla="*/ 880720 h 2020169"/>
                <a:gd name="connsiteX411" fmla="*/ 1837978 w 4004672"/>
                <a:gd name="connsiteY411" fmla="*/ 834635 h 2020169"/>
                <a:gd name="connsiteX412" fmla="*/ 3000167 w 4004672"/>
                <a:gd name="connsiteY412" fmla="*/ 538440 h 2020169"/>
                <a:gd name="connsiteX413" fmla="*/ 3013516 w 4004672"/>
                <a:gd name="connsiteY413" fmla="*/ 531766 h 2020169"/>
                <a:gd name="connsiteX414" fmla="*/ 3000167 w 4004672"/>
                <a:gd name="connsiteY414" fmla="*/ 511742 h 2020169"/>
                <a:gd name="connsiteX415" fmla="*/ 2970132 w 4004672"/>
                <a:gd name="connsiteY415" fmla="*/ 508405 h 2020169"/>
                <a:gd name="connsiteX416" fmla="*/ 2916736 w 4004672"/>
                <a:gd name="connsiteY416" fmla="*/ 505068 h 2020169"/>
                <a:gd name="connsiteX417" fmla="*/ 2936760 w 4004672"/>
                <a:gd name="connsiteY417" fmla="*/ 501731 h 2020169"/>
                <a:gd name="connsiteX418" fmla="*/ 2866678 w 4004672"/>
                <a:gd name="connsiteY418" fmla="*/ 471696 h 2020169"/>
                <a:gd name="connsiteX419" fmla="*/ 2813282 w 4004672"/>
                <a:gd name="connsiteY419" fmla="*/ 468358 h 2020169"/>
                <a:gd name="connsiteX420" fmla="*/ 2793259 w 4004672"/>
                <a:gd name="connsiteY420" fmla="*/ 491719 h 2020169"/>
                <a:gd name="connsiteX421" fmla="*/ 2743200 w 4004672"/>
                <a:gd name="connsiteY421" fmla="*/ 501731 h 2020169"/>
                <a:gd name="connsiteX422" fmla="*/ 2786584 w 4004672"/>
                <a:gd name="connsiteY422" fmla="*/ 511742 h 2020169"/>
                <a:gd name="connsiteX423" fmla="*/ 2763224 w 4004672"/>
                <a:gd name="connsiteY423" fmla="*/ 531766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699817 w 4004672"/>
                <a:gd name="connsiteY346" fmla="*/ 1549620 h 2020169"/>
                <a:gd name="connsiteX347" fmla="*/ 2669781 w 4004672"/>
                <a:gd name="connsiteY347" fmla="*/ 1509573 h 2020169"/>
                <a:gd name="connsiteX348" fmla="*/ 2763224 w 4004672"/>
                <a:gd name="connsiteY348" fmla="*/ 1392770 h 2020169"/>
                <a:gd name="connsiteX349" fmla="*/ 2846654 w 4004672"/>
                <a:gd name="connsiteY349" fmla="*/ 1326026 h 2020169"/>
                <a:gd name="connsiteX350" fmla="*/ 2890038 w 4004672"/>
                <a:gd name="connsiteY350" fmla="*/ 1302665 h 2020169"/>
                <a:gd name="connsiteX351" fmla="*/ 2933422 w 4004672"/>
                <a:gd name="connsiteY351" fmla="*/ 1322688 h 2020169"/>
                <a:gd name="connsiteX352" fmla="*/ 2950109 w 4004672"/>
                <a:gd name="connsiteY352" fmla="*/ 1306002 h 2020169"/>
                <a:gd name="connsiteX353" fmla="*/ 2993492 w 4004672"/>
                <a:gd name="connsiteY353" fmla="*/ 1322688 h 2020169"/>
                <a:gd name="connsiteX354" fmla="*/ 3006841 w 4004672"/>
                <a:gd name="connsiteY354" fmla="*/ 1289316 h 2020169"/>
                <a:gd name="connsiteX355" fmla="*/ 3053563 w 4004672"/>
                <a:gd name="connsiteY355" fmla="*/ 1299328 h 2020169"/>
                <a:gd name="connsiteX356" fmla="*/ 3070249 w 4004672"/>
                <a:gd name="connsiteY356" fmla="*/ 1316014 h 2020169"/>
                <a:gd name="connsiteX357" fmla="*/ 3123644 w 4004672"/>
                <a:gd name="connsiteY357" fmla="*/ 1319351 h 2020169"/>
                <a:gd name="connsiteX358" fmla="*/ 3140330 w 4004672"/>
                <a:gd name="connsiteY358" fmla="*/ 1306002 h 2020169"/>
                <a:gd name="connsiteX359" fmla="*/ 3123644 w 4004672"/>
                <a:gd name="connsiteY359" fmla="*/ 1292653 h 2020169"/>
                <a:gd name="connsiteX360" fmla="*/ 3143668 w 4004672"/>
                <a:gd name="connsiteY360" fmla="*/ 1252607 h 2020169"/>
                <a:gd name="connsiteX361" fmla="*/ 3190389 w 4004672"/>
                <a:gd name="connsiteY361" fmla="*/ 1182525 h 2020169"/>
                <a:gd name="connsiteX362" fmla="*/ 3233773 w 4004672"/>
                <a:gd name="connsiteY362" fmla="*/ 1179188 h 2020169"/>
                <a:gd name="connsiteX363" fmla="*/ 3273819 w 4004672"/>
                <a:gd name="connsiteY363" fmla="*/ 1189199 h 2020169"/>
                <a:gd name="connsiteX364" fmla="*/ 3277157 w 4004672"/>
                <a:gd name="connsiteY364" fmla="*/ 1245932 h 2020169"/>
                <a:gd name="connsiteX365" fmla="*/ 3320541 w 4004672"/>
                <a:gd name="connsiteY365" fmla="*/ 1202548 h 2020169"/>
                <a:gd name="connsiteX366" fmla="*/ 3343901 w 4004672"/>
                <a:gd name="connsiteY366" fmla="*/ 1185862 h 2020169"/>
                <a:gd name="connsiteX367" fmla="*/ 3350576 w 4004672"/>
                <a:gd name="connsiteY367" fmla="*/ 1152490 h 2020169"/>
                <a:gd name="connsiteX368" fmla="*/ 3163691 w 4004672"/>
                <a:gd name="connsiteY368" fmla="*/ 1432817 h 2020169"/>
                <a:gd name="connsiteX369" fmla="*/ 3160354 w 4004672"/>
                <a:gd name="connsiteY369" fmla="*/ 1506236 h 2020169"/>
                <a:gd name="connsiteX370" fmla="*/ 3170365 w 4004672"/>
                <a:gd name="connsiteY370" fmla="*/ 1596341 h 2020169"/>
                <a:gd name="connsiteX371" fmla="*/ 3190389 w 4004672"/>
                <a:gd name="connsiteY371" fmla="*/ 1659748 h 2020169"/>
                <a:gd name="connsiteX372" fmla="*/ 3217087 w 4004672"/>
                <a:gd name="connsiteY372" fmla="*/ 1649736 h 2020169"/>
                <a:gd name="connsiteX373" fmla="*/ 3240447 w 4004672"/>
                <a:gd name="connsiteY373" fmla="*/ 1582992 h 2020169"/>
                <a:gd name="connsiteX374" fmla="*/ 3270482 w 4004672"/>
                <a:gd name="connsiteY374" fmla="*/ 1579655 h 2020169"/>
                <a:gd name="connsiteX375" fmla="*/ 3287168 w 4004672"/>
                <a:gd name="connsiteY375" fmla="*/ 1519585 h 2020169"/>
                <a:gd name="connsiteX376" fmla="*/ 3313866 w 4004672"/>
                <a:gd name="connsiteY376" fmla="*/ 1509573 h 2020169"/>
                <a:gd name="connsiteX377" fmla="*/ 3313866 w 4004672"/>
                <a:gd name="connsiteY377" fmla="*/ 1479538 h 2020169"/>
                <a:gd name="connsiteX378" fmla="*/ 3477390 w 4004672"/>
                <a:gd name="connsiteY378" fmla="*/ 1255944 h 2020169"/>
                <a:gd name="connsiteX379" fmla="*/ 3514100 w 4004672"/>
                <a:gd name="connsiteY379" fmla="*/ 1282642 h 2020169"/>
                <a:gd name="connsiteX380" fmla="*/ 3574170 w 4004672"/>
                <a:gd name="connsiteY380" fmla="*/ 1215897 h 2020169"/>
                <a:gd name="connsiteX381" fmla="*/ 3637577 w 4004672"/>
                <a:gd name="connsiteY381" fmla="*/ 1169176 h 2020169"/>
                <a:gd name="connsiteX382" fmla="*/ 3690973 w 4004672"/>
                <a:gd name="connsiteY382" fmla="*/ 1132466 h 2020169"/>
                <a:gd name="connsiteX383" fmla="*/ 3741031 w 4004672"/>
                <a:gd name="connsiteY383" fmla="*/ 1159164 h 2020169"/>
                <a:gd name="connsiteX384" fmla="*/ 3751043 w 4004672"/>
                <a:gd name="connsiteY384" fmla="*/ 1132466 h 2020169"/>
                <a:gd name="connsiteX385" fmla="*/ 3727682 w 4004672"/>
                <a:gd name="connsiteY385" fmla="*/ 1065722 h 2020169"/>
                <a:gd name="connsiteX386" fmla="*/ 3700984 w 4004672"/>
                <a:gd name="connsiteY386" fmla="*/ 1049036 h 2020169"/>
                <a:gd name="connsiteX387" fmla="*/ 3697647 w 4004672"/>
                <a:gd name="connsiteY387" fmla="*/ 1019001 h 2020169"/>
                <a:gd name="connsiteX388" fmla="*/ 3751043 w 4004672"/>
                <a:gd name="connsiteY388" fmla="*/ 1025675 h 2020169"/>
                <a:gd name="connsiteX389" fmla="*/ 3774403 w 4004672"/>
                <a:gd name="connsiteY389" fmla="*/ 982291 h 2020169"/>
                <a:gd name="connsiteX390" fmla="*/ 3767729 w 4004672"/>
                <a:gd name="connsiteY390" fmla="*/ 955593 h 2020169"/>
                <a:gd name="connsiteX391" fmla="*/ 3794427 w 4004672"/>
                <a:gd name="connsiteY391" fmla="*/ 922221 h 2020169"/>
                <a:gd name="connsiteX392" fmla="*/ 3804438 w 4004672"/>
                <a:gd name="connsiteY392" fmla="*/ 965605 h 2020169"/>
                <a:gd name="connsiteX393" fmla="*/ 3827799 w 4004672"/>
                <a:gd name="connsiteY393" fmla="*/ 982291 h 2020169"/>
                <a:gd name="connsiteX394" fmla="*/ 3874520 w 4004672"/>
                <a:gd name="connsiteY394" fmla="*/ 1002315 h 2020169"/>
                <a:gd name="connsiteX395" fmla="*/ 3894544 w 4004672"/>
                <a:gd name="connsiteY395" fmla="*/ 1029012 h 2020169"/>
                <a:gd name="connsiteX396" fmla="*/ 3941265 w 4004672"/>
                <a:gd name="connsiteY396" fmla="*/ 1052373 h 2020169"/>
                <a:gd name="connsiteX397" fmla="*/ 3947939 w 4004672"/>
                <a:gd name="connsiteY397" fmla="*/ 1039024 h 2020169"/>
                <a:gd name="connsiteX398" fmla="*/ 3957951 w 4004672"/>
                <a:gd name="connsiteY398" fmla="*/ 975617 h 2020169"/>
                <a:gd name="connsiteX399" fmla="*/ 4004672 w 4004672"/>
                <a:gd name="connsiteY399" fmla="*/ 968942 h 2020169"/>
                <a:gd name="connsiteX400" fmla="*/ 1885882 w 4004672"/>
                <a:gd name="connsiteY400" fmla="*/ 1014710 h 2020169"/>
                <a:gd name="connsiteX401" fmla="*/ 3967963 w 4004672"/>
                <a:gd name="connsiteY401" fmla="*/ 898861 h 2020169"/>
                <a:gd name="connsiteX402" fmla="*/ 3921241 w 4004672"/>
                <a:gd name="connsiteY402" fmla="*/ 882174 h 2020169"/>
                <a:gd name="connsiteX403" fmla="*/ 3907892 w 4004672"/>
                <a:gd name="connsiteY403" fmla="*/ 885512 h 2020169"/>
                <a:gd name="connsiteX404" fmla="*/ 3907892 w 4004672"/>
                <a:gd name="connsiteY404" fmla="*/ 918884 h 2020169"/>
                <a:gd name="connsiteX405" fmla="*/ 3887869 w 4004672"/>
                <a:gd name="connsiteY405" fmla="*/ 912209 h 2020169"/>
                <a:gd name="connsiteX406" fmla="*/ 3874520 w 4004672"/>
                <a:gd name="connsiteY406" fmla="*/ 858814 h 2020169"/>
                <a:gd name="connsiteX407" fmla="*/ 3817787 w 4004672"/>
                <a:gd name="connsiteY407" fmla="*/ 795407 h 2020169"/>
                <a:gd name="connsiteX408" fmla="*/ 3717671 w 4004672"/>
                <a:gd name="connsiteY408" fmla="*/ 718650 h 2020169"/>
                <a:gd name="connsiteX409" fmla="*/ 3664275 w 4004672"/>
                <a:gd name="connsiteY409" fmla="*/ 698627 h 2020169"/>
                <a:gd name="connsiteX410" fmla="*/ 1822558 w 4004672"/>
                <a:gd name="connsiteY410" fmla="*/ 880720 h 2020169"/>
                <a:gd name="connsiteX411" fmla="*/ 1837978 w 4004672"/>
                <a:gd name="connsiteY411" fmla="*/ 834635 h 2020169"/>
                <a:gd name="connsiteX412" fmla="*/ 3000167 w 4004672"/>
                <a:gd name="connsiteY412" fmla="*/ 538440 h 2020169"/>
                <a:gd name="connsiteX413" fmla="*/ 3013516 w 4004672"/>
                <a:gd name="connsiteY413" fmla="*/ 531766 h 2020169"/>
                <a:gd name="connsiteX414" fmla="*/ 3000167 w 4004672"/>
                <a:gd name="connsiteY414" fmla="*/ 511742 h 2020169"/>
                <a:gd name="connsiteX415" fmla="*/ 2970132 w 4004672"/>
                <a:gd name="connsiteY415" fmla="*/ 508405 h 2020169"/>
                <a:gd name="connsiteX416" fmla="*/ 2916736 w 4004672"/>
                <a:gd name="connsiteY416" fmla="*/ 505068 h 2020169"/>
                <a:gd name="connsiteX417" fmla="*/ 2936760 w 4004672"/>
                <a:gd name="connsiteY417" fmla="*/ 501731 h 2020169"/>
                <a:gd name="connsiteX418" fmla="*/ 2866678 w 4004672"/>
                <a:gd name="connsiteY418" fmla="*/ 471696 h 2020169"/>
                <a:gd name="connsiteX419" fmla="*/ 2813282 w 4004672"/>
                <a:gd name="connsiteY419" fmla="*/ 468358 h 2020169"/>
                <a:gd name="connsiteX420" fmla="*/ 2793259 w 4004672"/>
                <a:gd name="connsiteY420" fmla="*/ 491719 h 2020169"/>
                <a:gd name="connsiteX421" fmla="*/ 2743200 w 4004672"/>
                <a:gd name="connsiteY421" fmla="*/ 501731 h 2020169"/>
                <a:gd name="connsiteX422" fmla="*/ 2786584 w 4004672"/>
                <a:gd name="connsiteY422" fmla="*/ 511742 h 2020169"/>
                <a:gd name="connsiteX423" fmla="*/ 2763224 w 4004672"/>
                <a:gd name="connsiteY423" fmla="*/ 531766 h 2020169"/>
                <a:gd name="connsiteX424" fmla="*/ 1841626 w 4004672"/>
                <a:gd name="connsiteY424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699817 w 4004672"/>
                <a:gd name="connsiteY346" fmla="*/ 1549620 h 2020169"/>
                <a:gd name="connsiteX347" fmla="*/ 2669781 w 4004672"/>
                <a:gd name="connsiteY347" fmla="*/ 1509573 h 2020169"/>
                <a:gd name="connsiteX348" fmla="*/ 2763224 w 4004672"/>
                <a:gd name="connsiteY348" fmla="*/ 1392770 h 2020169"/>
                <a:gd name="connsiteX349" fmla="*/ 2846654 w 4004672"/>
                <a:gd name="connsiteY349" fmla="*/ 1326026 h 2020169"/>
                <a:gd name="connsiteX350" fmla="*/ 2890038 w 4004672"/>
                <a:gd name="connsiteY350" fmla="*/ 1302665 h 2020169"/>
                <a:gd name="connsiteX351" fmla="*/ 2933422 w 4004672"/>
                <a:gd name="connsiteY351" fmla="*/ 1322688 h 2020169"/>
                <a:gd name="connsiteX352" fmla="*/ 2950109 w 4004672"/>
                <a:gd name="connsiteY352" fmla="*/ 1306002 h 2020169"/>
                <a:gd name="connsiteX353" fmla="*/ 2993492 w 4004672"/>
                <a:gd name="connsiteY353" fmla="*/ 1322688 h 2020169"/>
                <a:gd name="connsiteX354" fmla="*/ 3053563 w 4004672"/>
                <a:gd name="connsiteY354" fmla="*/ 1299328 h 2020169"/>
                <a:gd name="connsiteX355" fmla="*/ 3070249 w 4004672"/>
                <a:gd name="connsiteY355" fmla="*/ 1316014 h 2020169"/>
                <a:gd name="connsiteX356" fmla="*/ 3123644 w 4004672"/>
                <a:gd name="connsiteY356" fmla="*/ 1319351 h 2020169"/>
                <a:gd name="connsiteX357" fmla="*/ 3140330 w 4004672"/>
                <a:gd name="connsiteY357" fmla="*/ 1306002 h 2020169"/>
                <a:gd name="connsiteX358" fmla="*/ 3123644 w 4004672"/>
                <a:gd name="connsiteY358" fmla="*/ 1292653 h 2020169"/>
                <a:gd name="connsiteX359" fmla="*/ 3143668 w 4004672"/>
                <a:gd name="connsiteY359" fmla="*/ 1252607 h 2020169"/>
                <a:gd name="connsiteX360" fmla="*/ 3190389 w 4004672"/>
                <a:gd name="connsiteY360" fmla="*/ 1182525 h 2020169"/>
                <a:gd name="connsiteX361" fmla="*/ 3233773 w 4004672"/>
                <a:gd name="connsiteY361" fmla="*/ 1179188 h 2020169"/>
                <a:gd name="connsiteX362" fmla="*/ 3273819 w 4004672"/>
                <a:gd name="connsiteY362" fmla="*/ 1189199 h 2020169"/>
                <a:gd name="connsiteX363" fmla="*/ 3277157 w 4004672"/>
                <a:gd name="connsiteY363" fmla="*/ 1245932 h 2020169"/>
                <a:gd name="connsiteX364" fmla="*/ 3320541 w 4004672"/>
                <a:gd name="connsiteY364" fmla="*/ 1202548 h 2020169"/>
                <a:gd name="connsiteX365" fmla="*/ 3343901 w 4004672"/>
                <a:gd name="connsiteY365" fmla="*/ 1185862 h 2020169"/>
                <a:gd name="connsiteX366" fmla="*/ 3350576 w 4004672"/>
                <a:gd name="connsiteY366" fmla="*/ 1152490 h 2020169"/>
                <a:gd name="connsiteX367" fmla="*/ 3163691 w 4004672"/>
                <a:gd name="connsiteY367" fmla="*/ 1432817 h 2020169"/>
                <a:gd name="connsiteX368" fmla="*/ 3160354 w 4004672"/>
                <a:gd name="connsiteY368" fmla="*/ 1506236 h 2020169"/>
                <a:gd name="connsiteX369" fmla="*/ 3170365 w 4004672"/>
                <a:gd name="connsiteY369" fmla="*/ 1596341 h 2020169"/>
                <a:gd name="connsiteX370" fmla="*/ 3190389 w 4004672"/>
                <a:gd name="connsiteY370" fmla="*/ 1659748 h 2020169"/>
                <a:gd name="connsiteX371" fmla="*/ 3217087 w 4004672"/>
                <a:gd name="connsiteY371" fmla="*/ 1649736 h 2020169"/>
                <a:gd name="connsiteX372" fmla="*/ 3240447 w 4004672"/>
                <a:gd name="connsiteY372" fmla="*/ 1582992 h 2020169"/>
                <a:gd name="connsiteX373" fmla="*/ 3270482 w 4004672"/>
                <a:gd name="connsiteY373" fmla="*/ 1579655 h 2020169"/>
                <a:gd name="connsiteX374" fmla="*/ 3287168 w 4004672"/>
                <a:gd name="connsiteY374" fmla="*/ 1519585 h 2020169"/>
                <a:gd name="connsiteX375" fmla="*/ 3313866 w 4004672"/>
                <a:gd name="connsiteY375" fmla="*/ 1509573 h 2020169"/>
                <a:gd name="connsiteX376" fmla="*/ 3313866 w 4004672"/>
                <a:gd name="connsiteY376" fmla="*/ 1479538 h 2020169"/>
                <a:gd name="connsiteX377" fmla="*/ 3477390 w 4004672"/>
                <a:gd name="connsiteY377" fmla="*/ 1255944 h 2020169"/>
                <a:gd name="connsiteX378" fmla="*/ 3514100 w 4004672"/>
                <a:gd name="connsiteY378" fmla="*/ 1282642 h 2020169"/>
                <a:gd name="connsiteX379" fmla="*/ 3574170 w 4004672"/>
                <a:gd name="connsiteY379" fmla="*/ 1215897 h 2020169"/>
                <a:gd name="connsiteX380" fmla="*/ 3637577 w 4004672"/>
                <a:gd name="connsiteY380" fmla="*/ 1169176 h 2020169"/>
                <a:gd name="connsiteX381" fmla="*/ 3690973 w 4004672"/>
                <a:gd name="connsiteY381" fmla="*/ 1132466 h 2020169"/>
                <a:gd name="connsiteX382" fmla="*/ 3741031 w 4004672"/>
                <a:gd name="connsiteY382" fmla="*/ 1159164 h 2020169"/>
                <a:gd name="connsiteX383" fmla="*/ 3751043 w 4004672"/>
                <a:gd name="connsiteY383" fmla="*/ 1132466 h 2020169"/>
                <a:gd name="connsiteX384" fmla="*/ 3727682 w 4004672"/>
                <a:gd name="connsiteY384" fmla="*/ 1065722 h 2020169"/>
                <a:gd name="connsiteX385" fmla="*/ 3700984 w 4004672"/>
                <a:gd name="connsiteY385" fmla="*/ 1049036 h 2020169"/>
                <a:gd name="connsiteX386" fmla="*/ 3697647 w 4004672"/>
                <a:gd name="connsiteY386" fmla="*/ 1019001 h 2020169"/>
                <a:gd name="connsiteX387" fmla="*/ 3751043 w 4004672"/>
                <a:gd name="connsiteY387" fmla="*/ 1025675 h 2020169"/>
                <a:gd name="connsiteX388" fmla="*/ 3774403 w 4004672"/>
                <a:gd name="connsiteY388" fmla="*/ 982291 h 2020169"/>
                <a:gd name="connsiteX389" fmla="*/ 3767729 w 4004672"/>
                <a:gd name="connsiteY389" fmla="*/ 955593 h 2020169"/>
                <a:gd name="connsiteX390" fmla="*/ 3794427 w 4004672"/>
                <a:gd name="connsiteY390" fmla="*/ 922221 h 2020169"/>
                <a:gd name="connsiteX391" fmla="*/ 3804438 w 4004672"/>
                <a:gd name="connsiteY391" fmla="*/ 965605 h 2020169"/>
                <a:gd name="connsiteX392" fmla="*/ 3827799 w 4004672"/>
                <a:gd name="connsiteY392" fmla="*/ 982291 h 2020169"/>
                <a:gd name="connsiteX393" fmla="*/ 3874520 w 4004672"/>
                <a:gd name="connsiteY393" fmla="*/ 1002315 h 2020169"/>
                <a:gd name="connsiteX394" fmla="*/ 3894544 w 4004672"/>
                <a:gd name="connsiteY394" fmla="*/ 1029012 h 2020169"/>
                <a:gd name="connsiteX395" fmla="*/ 3941265 w 4004672"/>
                <a:gd name="connsiteY395" fmla="*/ 1052373 h 2020169"/>
                <a:gd name="connsiteX396" fmla="*/ 3947939 w 4004672"/>
                <a:gd name="connsiteY396" fmla="*/ 1039024 h 2020169"/>
                <a:gd name="connsiteX397" fmla="*/ 3957951 w 4004672"/>
                <a:gd name="connsiteY397" fmla="*/ 975617 h 2020169"/>
                <a:gd name="connsiteX398" fmla="*/ 4004672 w 4004672"/>
                <a:gd name="connsiteY398" fmla="*/ 968942 h 2020169"/>
                <a:gd name="connsiteX399" fmla="*/ 1885882 w 4004672"/>
                <a:gd name="connsiteY399" fmla="*/ 1014710 h 2020169"/>
                <a:gd name="connsiteX400" fmla="*/ 3967963 w 4004672"/>
                <a:gd name="connsiteY400" fmla="*/ 898861 h 2020169"/>
                <a:gd name="connsiteX401" fmla="*/ 3921241 w 4004672"/>
                <a:gd name="connsiteY401" fmla="*/ 882174 h 2020169"/>
                <a:gd name="connsiteX402" fmla="*/ 3907892 w 4004672"/>
                <a:gd name="connsiteY402" fmla="*/ 885512 h 2020169"/>
                <a:gd name="connsiteX403" fmla="*/ 3907892 w 4004672"/>
                <a:gd name="connsiteY403" fmla="*/ 918884 h 2020169"/>
                <a:gd name="connsiteX404" fmla="*/ 3887869 w 4004672"/>
                <a:gd name="connsiteY404" fmla="*/ 912209 h 2020169"/>
                <a:gd name="connsiteX405" fmla="*/ 3874520 w 4004672"/>
                <a:gd name="connsiteY405" fmla="*/ 858814 h 2020169"/>
                <a:gd name="connsiteX406" fmla="*/ 3817787 w 4004672"/>
                <a:gd name="connsiteY406" fmla="*/ 795407 h 2020169"/>
                <a:gd name="connsiteX407" fmla="*/ 3717671 w 4004672"/>
                <a:gd name="connsiteY407" fmla="*/ 718650 h 2020169"/>
                <a:gd name="connsiteX408" fmla="*/ 3664275 w 4004672"/>
                <a:gd name="connsiteY408" fmla="*/ 698627 h 2020169"/>
                <a:gd name="connsiteX409" fmla="*/ 1822558 w 4004672"/>
                <a:gd name="connsiteY409" fmla="*/ 880720 h 2020169"/>
                <a:gd name="connsiteX410" fmla="*/ 1837978 w 4004672"/>
                <a:gd name="connsiteY410" fmla="*/ 834635 h 2020169"/>
                <a:gd name="connsiteX411" fmla="*/ 3000167 w 4004672"/>
                <a:gd name="connsiteY411" fmla="*/ 538440 h 2020169"/>
                <a:gd name="connsiteX412" fmla="*/ 3013516 w 4004672"/>
                <a:gd name="connsiteY412" fmla="*/ 531766 h 2020169"/>
                <a:gd name="connsiteX413" fmla="*/ 3000167 w 4004672"/>
                <a:gd name="connsiteY413" fmla="*/ 511742 h 2020169"/>
                <a:gd name="connsiteX414" fmla="*/ 2970132 w 4004672"/>
                <a:gd name="connsiteY414" fmla="*/ 508405 h 2020169"/>
                <a:gd name="connsiteX415" fmla="*/ 2916736 w 4004672"/>
                <a:gd name="connsiteY415" fmla="*/ 505068 h 2020169"/>
                <a:gd name="connsiteX416" fmla="*/ 2936760 w 4004672"/>
                <a:gd name="connsiteY416" fmla="*/ 501731 h 2020169"/>
                <a:gd name="connsiteX417" fmla="*/ 2866678 w 4004672"/>
                <a:gd name="connsiteY417" fmla="*/ 471696 h 2020169"/>
                <a:gd name="connsiteX418" fmla="*/ 2813282 w 4004672"/>
                <a:gd name="connsiteY418" fmla="*/ 468358 h 2020169"/>
                <a:gd name="connsiteX419" fmla="*/ 2793259 w 4004672"/>
                <a:gd name="connsiteY419" fmla="*/ 491719 h 2020169"/>
                <a:gd name="connsiteX420" fmla="*/ 2743200 w 4004672"/>
                <a:gd name="connsiteY420" fmla="*/ 501731 h 2020169"/>
                <a:gd name="connsiteX421" fmla="*/ 2786584 w 4004672"/>
                <a:gd name="connsiteY421" fmla="*/ 511742 h 2020169"/>
                <a:gd name="connsiteX422" fmla="*/ 2763224 w 4004672"/>
                <a:gd name="connsiteY422" fmla="*/ 531766 h 2020169"/>
                <a:gd name="connsiteX423" fmla="*/ 1841626 w 4004672"/>
                <a:gd name="connsiteY423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699817 w 4004672"/>
                <a:gd name="connsiteY346" fmla="*/ 1549620 h 2020169"/>
                <a:gd name="connsiteX347" fmla="*/ 2669781 w 4004672"/>
                <a:gd name="connsiteY347" fmla="*/ 1509573 h 2020169"/>
                <a:gd name="connsiteX348" fmla="*/ 2763224 w 4004672"/>
                <a:gd name="connsiteY348" fmla="*/ 1392770 h 2020169"/>
                <a:gd name="connsiteX349" fmla="*/ 2846654 w 4004672"/>
                <a:gd name="connsiteY349" fmla="*/ 1326026 h 2020169"/>
                <a:gd name="connsiteX350" fmla="*/ 2890038 w 4004672"/>
                <a:gd name="connsiteY350" fmla="*/ 1302665 h 2020169"/>
                <a:gd name="connsiteX351" fmla="*/ 2933422 w 4004672"/>
                <a:gd name="connsiteY351" fmla="*/ 1322688 h 2020169"/>
                <a:gd name="connsiteX352" fmla="*/ 2950109 w 4004672"/>
                <a:gd name="connsiteY352" fmla="*/ 1306002 h 2020169"/>
                <a:gd name="connsiteX353" fmla="*/ 2993492 w 4004672"/>
                <a:gd name="connsiteY353" fmla="*/ 1322688 h 2020169"/>
                <a:gd name="connsiteX354" fmla="*/ 3053563 w 4004672"/>
                <a:gd name="connsiteY354" fmla="*/ 1299328 h 2020169"/>
                <a:gd name="connsiteX355" fmla="*/ 3070249 w 4004672"/>
                <a:gd name="connsiteY355" fmla="*/ 1316014 h 2020169"/>
                <a:gd name="connsiteX356" fmla="*/ 3123644 w 4004672"/>
                <a:gd name="connsiteY356" fmla="*/ 1319351 h 2020169"/>
                <a:gd name="connsiteX357" fmla="*/ 3140330 w 4004672"/>
                <a:gd name="connsiteY357" fmla="*/ 1306002 h 2020169"/>
                <a:gd name="connsiteX358" fmla="*/ 3123644 w 4004672"/>
                <a:gd name="connsiteY358" fmla="*/ 1292653 h 2020169"/>
                <a:gd name="connsiteX359" fmla="*/ 3143668 w 4004672"/>
                <a:gd name="connsiteY359" fmla="*/ 1252607 h 2020169"/>
                <a:gd name="connsiteX360" fmla="*/ 3190389 w 4004672"/>
                <a:gd name="connsiteY360" fmla="*/ 1182525 h 2020169"/>
                <a:gd name="connsiteX361" fmla="*/ 3233773 w 4004672"/>
                <a:gd name="connsiteY361" fmla="*/ 1179188 h 2020169"/>
                <a:gd name="connsiteX362" fmla="*/ 3273819 w 4004672"/>
                <a:gd name="connsiteY362" fmla="*/ 1189199 h 2020169"/>
                <a:gd name="connsiteX363" fmla="*/ 3277157 w 4004672"/>
                <a:gd name="connsiteY363" fmla="*/ 1245932 h 2020169"/>
                <a:gd name="connsiteX364" fmla="*/ 3320541 w 4004672"/>
                <a:gd name="connsiteY364" fmla="*/ 1202548 h 2020169"/>
                <a:gd name="connsiteX365" fmla="*/ 3343901 w 4004672"/>
                <a:gd name="connsiteY365" fmla="*/ 1185862 h 2020169"/>
                <a:gd name="connsiteX366" fmla="*/ 3350576 w 4004672"/>
                <a:gd name="connsiteY366" fmla="*/ 1152490 h 2020169"/>
                <a:gd name="connsiteX367" fmla="*/ 3163691 w 4004672"/>
                <a:gd name="connsiteY367" fmla="*/ 1432817 h 2020169"/>
                <a:gd name="connsiteX368" fmla="*/ 3160354 w 4004672"/>
                <a:gd name="connsiteY368" fmla="*/ 1506236 h 2020169"/>
                <a:gd name="connsiteX369" fmla="*/ 3170365 w 4004672"/>
                <a:gd name="connsiteY369" fmla="*/ 1596341 h 2020169"/>
                <a:gd name="connsiteX370" fmla="*/ 3190389 w 4004672"/>
                <a:gd name="connsiteY370" fmla="*/ 1659748 h 2020169"/>
                <a:gd name="connsiteX371" fmla="*/ 3217087 w 4004672"/>
                <a:gd name="connsiteY371" fmla="*/ 1649736 h 2020169"/>
                <a:gd name="connsiteX372" fmla="*/ 3240447 w 4004672"/>
                <a:gd name="connsiteY372" fmla="*/ 1582992 h 2020169"/>
                <a:gd name="connsiteX373" fmla="*/ 3270482 w 4004672"/>
                <a:gd name="connsiteY373" fmla="*/ 1579655 h 2020169"/>
                <a:gd name="connsiteX374" fmla="*/ 3287168 w 4004672"/>
                <a:gd name="connsiteY374" fmla="*/ 1519585 h 2020169"/>
                <a:gd name="connsiteX375" fmla="*/ 3313866 w 4004672"/>
                <a:gd name="connsiteY375" fmla="*/ 1509573 h 2020169"/>
                <a:gd name="connsiteX376" fmla="*/ 3313866 w 4004672"/>
                <a:gd name="connsiteY376" fmla="*/ 1479538 h 2020169"/>
                <a:gd name="connsiteX377" fmla="*/ 3477390 w 4004672"/>
                <a:gd name="connsiteY377" fmla="*/ 1255944 h 2020169"/>
                <a:gd name="connsiteX378" fmla="*/ 3514100 w 4004672"/>
                <a:gd name="connsiteY378" fmla="*/ 1282642 h 2020169"/>
                <a:gd name="connsiteX379" fmla="*/ 3574170 w 4004672"/>
                <a:gd name="connsiteY379" fmla="*/ 1215897 h 2020169"/>
                <a:gd name="connsiteX380" fmla="*/ 3637577 w 4004672"/>
                <a:gd name="connsiteY380" fmla="*/ 1169176 h 2020169"/>
                <a:gd name="connsiteX381" fmla="*/ 3690973 w 4004672"/>
                <a:gd name="connsiteY381" fmla="*/ 1132466 h 2020169"/>
                <a:gd name="connsiteX382" fmla="*/ 3741031 w 4004672"/>
                <a:gd name="connsiteY382" fmla="*/ 1159164 h 2020169"/>
                <a:gd name="connsiteX383" fmla="*/ 3751043 w 4004672"/>
                <a:gd name="connsiteY383" fmla="*/ 1132466 h 2020169"/>
                <a:gd name="connsiteX384" fmla="*/ 3727682 w 4004672"/>
                <a:gd name="connsiteY384" fmla="*/ 1065722 h 2020169"/>
                <a:gd name="connsiteX385" fmla="*/ 3700984 w 4004672"/>
                <a:gd name="connsiteY385" fmla="*/ 1049036 h 2020169"/>
                <a:gd name="connsiteX386" fmla="*/ 3697647 w 4004672"/>
                <a:gd name="connsiteY386" fmla="*/ 1019001 h 2020169"/>
                <a:gd name="connsiteX387" fmla="*/ 3751043 w 4004672"/>
                <a:gd name="connsiteY387" fmla="*/ 1025675 h 2020169"/>
                <a:gd name="connsiteX388" fmla="*/ 3774403 w 4004672"/>
                <a:gd name="connsiteY388" fmla="*/ 982291 h 2020169"/>
                <a:gd name="connsiteX389" fmla="*/ 3767729 w 4004672"/>
                <a:gd name="connsiteY389" fmla="*/ 955593 h 2020169"/>
                <a:gd name="connsiteX390" fmla="*/ 3794427 w 4004672"/>
                <a:gd name="connsiteY390" fmla="*/ 922221 h 2020169"/>
                <a:gd name="connsiteX391" fmla="*/ 3804438 w 4004672"/>
                <a:gd name="connsiteY391" fmla="*/ 965605 h 2020169"/>
                <a:gd name="connsiteX392" fmla="*/ 3827799 w 4004672"/>
                <a:gd name="connsiteY392" fmla="*/ 982291 h 2020169"/>
                <a:gd name="connsiteX393" fmla="*/ 3874520 w 4004672"/>
                <a:gd name="connsiteY393" fmla="*/ 1002315 h 2020169"/>
                <a:gd name="connsiteX394" fmla="*/ 3894544 w 4004672"/>
                <a:gd name="connsiteY394" fmla="*/ 1029012 h 2020169"/>
                <a:gd name="connsiteX395" fmla="*/ 3941265 w 4004672"/>
                <a:gd name="connsiteY395" fmla="*/ 1052373 h 2020169"/>
                <a:gd name="connsiteX396" fmla="*/ 3947939 w 4004672"/>
                <a:gd name="connsiteY396" fmla="*/ 1039024 h 2020169"/>
                <a:gd name="connsiteX397" fmla="*/ 3957951 w 4004672"/>
                <a:gd name="connsiteY397" fmla="*/ 975617 h 2020169"/>
                <a:gd name="connsiteX398" fmla="*/ 4004672 w 4004672"/>
                <a:gd name="connsiteY398" fmla="*/ 968942 h 2020169"/>
                <a:gd name="connsiteX399" fmla="*/ 1885882 w 4004672"/>
                <a:gd name="connsiteY399" fmla="*/ 1014710 h 2020169"/>
                <a:gd name="connsiteX400" fmla="*/ 3967963 w 4004672"/>
                <a:gd name="connsiteY400" fmla="*/ 898861 h 2020169"/>
                <a:gd name="connsiteX401" fmla="*/ 3921241 w 4004672"/>
                <a:gd name="connsiteY401" fmla="*/ 882174 h 2020169"/>
                <a:gd name="connsiteX402" fmla="*/ 3907892 w 4004672"/>
                <a:gd name="connsiteY402" fmla="*/ 885512 h 2020169"/>
                <a:gd name="connsiteX403" fmla="*/ 3907892 w 4004672"/>
                <a:gd name="connsiteY403" fmla="*/ 918884 h 2020169"/>
                <a:gd name="connsiteX404" fmla="*/ 3887869 w 4004672"/>
                <a:gd name="connsiteY404" fmla="*/ 912209 h 2020169"/>
                <a:gd name="connsiteX405" fmla="*/ 3874520 w 4004672"/>
                <a:gd name="connsiteY405" fmla="*/ 858814 h 2020169"/>
                <a:gd name="connsiteX406" fmla="*/ 3817787 w 4004672"/>
                <a:gd name="connsiteY406" fmla="*/ 795407 h 2020169"/>
                <a:gd name="connsiteX407" fmla="*/ 3717671 w 4004672"/>
                <a:gd name="connsiteY407" fmla="*/ 718650 h 2020169"/>
                <a:gd name="connsiteX408" fmla="*/ 3664275 w 4004672"/>
                <a:gd name="connsiteY408" fmla="*/ 698627 h 2020169"/>
                <a:gd name="connsiteX409" fmla="*/ 1822558 w 4004672"/>
                <a:gd name="connsiteY409" fmla="*/ 880720 h 2020169"/>
                <a:gd name="connsiteX410" fmla="*/ 1837978 w 4004672"/>
                <a:gd name="connsiteY410" fmla="*/ 834635 h 2020169"/>
                <a:gd name="connsiteX411" fmla="*/ 3000167 w 4004672"/>
                <a:gd name="connsiteY411" fmla="*/ 538440 h 2020169"/>
                <a:gd name="connsiteX412" fmla="*/ 3013516 w 4004672"/>
                <a:gd name="connsiteY412" fmla="*/ 531766 h 2020169"/>
                <a:gd name="connsiteX413" fmla="*/ 3000167 w 4004672"/>
                <a:gd name="connsiteY413" fmla="*/ 511742 h 2020169"/>
                <a:gd name="connsiteX414" fmla="*/ 2970132 w 4004672"/>
                <a:gd name="connsiteY414" fmla="*/ 508405 h 2020169"/>
                <a:gd name="connsiteX415" fmla="*/ 2916736 w 4004672"/>
                <a:gd name="connsiteY415" fmla="*/ 505068 h 2020169"/>
                <a:gd name="connsiteX416" fmla="*/ 2936760 w 4004672"/>
                <a:gd name="connsiteY416" fmla="*/ 501731 h 2020169"/>
                <a:gd name="connsiteX417" fmla="*/ 2866678 w 4004672"/>
                <a:gd name="connsiteY417" fmla="*/ 471696 h 2020169"/>
                <a:gd name="connsiteX418" fmla="*/ 2813282 w 4004672"/>
                <a:gd name="connsiteY418" fmla="*/ 468358 h 2020169"/>
                <a:gd name="connsiteX419" fmla="*/ 2793259 w 4004672"/>
                <a:gd name="connsiteY419" fmla="*/ 491719 h 2020169"/>
                <a:gd name="connsiteX420" fmla="*/ 2743200 w 4004672"/>
                <a:gd name="connsiteY420" fmla="*/ 501731 h 2020169"/>
                <a:gd name="connsiteX421" fmla="*/ 2786584 w 4004672"/>
                <a:gd name="connsiteY421" fmla="*/ 511742 h 2020169"/>
                <a:gd name="connsiteX422" fmla="*/ 2763224 w 4004672"/>
                <a:gd name="connsiteY422" fmla="*/ 531766 h 2020169"/>
                <a:gd name="connsiteX423" fmla="*/ 1841626 w 4004672"/>
                <a:gd name="connsiteY423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699817 w 4004672"/>
                <a:gd name="connsiteY346" fmla="*/ 1549620 h 2020169"/>
                <a:gd name="connsiteX347" fmla="*/ 2669781 w 4004672"/>
                <a:gd name="connsiteY347" fmla="*/ 1509573 h 2020169"/>
                <a:gd name="connsiteX348" fmla="*/ 2763224 w 4004672"/>
                <a:gd name="connsiteY348" fmla="*/ 1392770 h 2020169"/>
                <a:gd name="connsiteX349" fmla="*/ 2846654 w 4004672"/>
                <a:gd name="connsiteY349" fmla="*/ 1326026 h 2020169"/>
                <a:gd name="connsiteX350" fmla="*/ 2890038 w 4004672"/>
                <a:gd name="connsiteY350" fmla="*/ 1302665 h 2020169"/>
                <a:gd name="connsiteX351" fmla="*/ 2933422 w 4004672"/>
                <a:gd name="connsiteY351" fmla="*/ 1322688 h 2020169"/>
                <a:gd name="connsiteX352" fmla="*/ 2950109 w 4004672"/>
                <a:gd name="connsiteY352" fmla="*/ 1306002 h 2020169"/>
                <a:gd name="connsiteX353" fmla="*/ 2993492 w 4004672"/>
                <a:gd name="connsiteY353" fmla="*/ 1322688 h 2020169"/>
                <a:gd name="connsiteX354" fmla="*/ 3053563 w 4004672"/>
                <a:gd name="connsiteY354" fmla="*/ 1299328 h 2020169"/>
                <a:gd name="connsiteX355" fmla="*/ 3123644 w 4004672"/>
                <a:gd name="connsiteY355" fmla="*/ 1319351 h 2020169"/>
                <a:gd name="connsiteX356" fmla="*/ 3140330 w 4004672"/>
                <a:gd name="connsiteY356" fmla="*/ 1306002 h 2020169"/>
                <a:gd name="connsiteX357" fmla="*/ 3123644 w 4004672"/>
                <a:gd name="connsiteY357" fmla="*/ 1292653 h 2020169"/>
                <a:gd name="connsiteX358" fmla="*/ 3143668 w 4004672"/>
                <a:gd name="connsiteY358" fmla="*/ 1252607 h 2020169"/>
                <a:gd name="connsiteX359" fmla="*/ 3190389 w 4004672"/>
                <a:gd name="connsiteY359" fmla="*/ 1182525 h 2020169"/>
                <a:gd name="connsiteX360" fmla="*/ 3233773 w 4004672"/>
                <a:gd name="connsiteY360" fmla="*/ 1179188 h 2020169"/>
                <a:gd name="connsiteX361" fmla="*/ 3273819 w 4004672"/>
                <a:gd name="connsiteY361" fmla="*/ 1189199 h 2020169"/>
                <a:gd name="connsiteX362" fmla="*/ 3277157 w 4004672"/>
                <a:gd name="connsiteY362" fmla="*/ 1245932 h 2020169"/>
                <a:gd name="connsiteX363" fmla="*/ 3320541 w 4004672"/>
                <a:gd name="connsiteY363" fmla="*/ 1202548 h 2020169"/>
                <a:gd name="connsiteX364" fmla="*/ 3343901 w 4004672"/>
                <a:gd name="connsiteY364" fmla="*/ 1185862 h 2020169"/>
                <a:gd name="connsiteX365" fmla="*/ 3350576 w 4004672"/>
                <a:gd name="connsiteY365" fmla="*/ 1152490 h 2020169"/>
                <a:gd name="connsiteX366" fmla="*/ 3163691 w 4004672"/>
                <a:gd name="connsiteY366" fmla="*/ 1432817 h 2020169"/>
                <a:gd name="connsiteX367" fmla="*/ 3160354 w 4004672"/>
                <a:gd name="connsiteY367" fmla="*/ 1506236 h 2020169"/>
                <a:gd name="connsiteX368" fmla="*/ 3170365 w 4004672"/>
                <a:gd name="connsiteY368" fmla="*/ 1596341 h 2020169"/>
                <a:gd name="connsiteX369" fmla="*/ 3190389 w 4004672"/>
                <a:gd name="connsiteY369" fmla="*/ 1659748 h 2020169"/>
                <a:gd name="connsiteX370" fmla="*/ 3217087 w 4004672"/>
                <a:gd name="connsiteY370" fmla="*/ 1649736 h 2020169"/>
                <a:gd name="connsiteX371" fmla="*/ 3240447 w 4004672"/>
                <a:gd name="connsiteY371" fmla="*/ 1582992 h 2020169"/>
                <a:gd name="connsiteX372" fmla="*/ 3270482 w 4004672"/>
                <a:gd name="connsiteY372" fmla="*/ 1579655 h 2020169"/>
                <a:gd name="connsiteX373" fmla="*/ 3287168 w 4004672"/>
                <a:gd name="connsiteY373" fmla="*/ 1519585 h 2020169"/>
                <a:gd name="connsiteX374" fmla="*/ 3313866 w 4004672"/>
                <a:gd name="connsiteY374" fmla="*/ 1509573 h 2020169"/>
                <a:gd name="connsiteX375" fmla="*/ 3313866 w 4004672"/>
                <a:gd name="connsiteY375" fmla="*/ 1479538 h 2020169"/>
                <a:gd name="connsiteX376" fmla="*/ 3477390 w 4004672"/>
                <a:gd name="connsiteY376" fmla="*/ 1255944 h 2020169"/>
                <a:gd name="connsiteX377" fmla="*/ 3514100 w 4004672"/>
                <a:gd name="connsiteY377" fmla="*/ 1282642 h 2020169"/>
                <a:gd name="connsiteX378" fmla="*/ 3574170 w 4004672"/>
                <a:gd name="connsiteY378" fmla="*/ 1215897 h 2020169"/>
                <a:gd name="connsiteX379" fmla="*/ 3637577 w 4004672"/>
                <a:gd name="connsiteY379" fmla="*/ 1169176 h 2020169"/>
                <a:gd name="connsiteX380" fmla="*/ 3690973 w 4004672"/>
                <a:gd name="connsiteY380" fmla="*/ 1132466 h 2020169"/>
                <a:gd name="connsiteX381" fmla="*/ 3741031 w 4004672"/>
                <a:gd name="connsiteY381" fmla="*/ 1159164 h 2020169"/>
                <a:gd name="connsiteX382" fmla="*/ 3751043 w 4004672"/>
                <a:gd name="connsiteY382" fmla="*/ 1132466 h 2020169"/>
                <a:gd name="connsiteX383" fmla="*/ 3727682 w 4004672"/>
                <a:gd name="connsiteY383" fmla="*/ 1065722 h 2020169"/>
                <a:gd name="connsiteX384" fmla="*/ 3700984 w 4004672"/>
                <a:gd name="connsiteY384" fmla="*/ 1049036 h 2020169"/>
                <a:gd name="connsiteX385" fmla="*/ 3697647 w 4004672"/>
                <a:gd name="connsiteY385" fmla="*/ 1019001 h 2020169"/>
                <a:gd name="connsiteX386" fmla="*/ 3751043 w 4004672"/>
                <a:gd name="connsiteY386" fmla="*/ 1025675 h 2020169"/>
                <a:gd name="connsiteX387" fmla="*/ 3774403 w 4004672"/>
                <a:gd name="connsiteY387" fmla="*/ 982291 h 2020169"/>
                <a:gd name="connsiteX388" fmla="*/ 3767729 w 4004672"/>
                <a:gd name="connsiteY388" fmla="*/ 955593 h 2020169"/>
                <a:gd name="connsiteX389" fmla="*/ 3794427 w 4004672"/>
                <a:gd name="connsiteY389" fmla="*/ 922221 h 2020169"/>
                <a:gd name="connsiteX390" fmla="*/ 3804438 w 4004672"/>
                <a:gd name="connsiteY390" fmla="*/ 965605 h 2020169"/>
                <a:gd name="connsiteX391" fmla="*/ 3827799 w 4004672"/>
                <a:gd name="connsiteY391" fmla="*/ 982291 h 2020169"/>
                <a:gd name="connsiteX392" fmla="*/ 3874520 w 4004672"/>
                <a:gd name="connsiteY392" fmla="*/ 1002315 h 2020169"/>
                <a:gd name="connsiteX393" fmla="*/ 3894544 w 4004672"/>
                <a:gd name="connsiteY393" fmla="*/ 1029012 h 2020169"/>
                <a:gd name="connsiteX394" fmla="*/ 3941265 w 4004672"/>
                <a:gd name="connsiteY394" fmla="*/ 1052373 h 2020169"/>
                <a:gd name="connsiteX395" fmla="*/ 3947939 w 4004672"/>
                <a:gd name="connsiteY395" fmla="*/ 1039024 h 2020169"/>
                <a:gd name="connsiteX396" fmla="*/ 3957951 w 4004672"/>
                <a:gd name="connsiteY396" fmla="*/ 975617 h 2020169"/>
                <a:gd name="connsiteX397" fmla="*/ 4004672 w 4004672"/>
                <a:gd name="connsiteY397" fmla="*/ 968942 h 2020169"/>
                <a:gd name="connsiteX398" fmla="*/ 1885882 w 4004672"/>
                <a:gd name="connsiteY398" fmla="*/ 1014710 h 2020169"/>
                <a:gd name="connsiteX399" fmla="*/ 3967963 w 4004672"/>
                <a:gd name="connsiteY399" fmla="*/ 898861 h 2020169"/>
                <a:gd name="connsiteX400" fmla="*/ 3921241 w 4004672"/>
                <a:gd name="connsiteY400" fmla="*/ 882174 h 2020169"/>
                <a:gd name="connsiteX401" fmla="*/ 3907892 w 4004672"/>
                <a:gd name="connsiteY401" fmla="*/ 885512 h 2020169"/>
                <a:gd name="connsiteX402" fmla="*/ 3907892 w 4004672"/>
                <a:gd name="connsiteY402" fmla="*/ 918884 h 2020169"/>
                <a:gd name="connsiteX403" fmla="*/ 3887869 w 4004672"/>
                <a:gd name="connsiteY403" fmla="*/ 912209 h 2020169"/>
                <a:gd name="connsiteX404" fmla="*/ 3874520 w 4004672"/>
                <a:gd name="connsiteY404" fmla="*/ 858814 h 2020169"/>
                <a:gd name="connsiteX405" fmla="*/ 3817787 w 4004672"/>
                <a:gd name="connsiteY405" fmla="*/ 795407 h 2020169"/>
                <a:gd name="connsiteX406" fmla="*/ 3717671 w 4004672"/>
                <a:gd name="connsiteY406" fmla="*/ 718650 h 2020169"/>
                <a:gd name="connsiteX407" fmla="*/ 3664275 w 4004672"/>
                <a:gd name="connsiteY407" fmla="*/ 698627 h 2020169"/>
                <a:gd name="connsiteX408" fmla="*/ 1822558 w 4004672"/>
                <a:gd name="connsiteY408" fmla="*/ 880720 h 2020169"/>
                <a:gd name="connsiteX409" fmla="*/ 1837978 w 4004672"/>
                <a:gd name="connsiteY409" fmla="*/ 834635 h 2020169"/>
                <a:gd name="connsiteX410" fmla="*/ 3000167 w 4004672"/>
                <a:gd name="connsiteY410" fmla="*/ 538440 h 2020169"/>
                <a:gd name="connsiteX411" fmla="*/ 3013516 w 4004672"/>
                <a:gd name="connsiteY411" fmla="*/ 531766 h 2020169"/>
                <a:gd name="connsiteX412" fmla="*/ 3000167 w 4004672"/>
                <a:gd name="connsiteY412" fmla="*/ 511742 h 2020169"/>
                <a:gd name="connsiteX413" fmla="*/ 2970132 w 4004672"/>
                <a:gd name="connsiteY413" fmla="*/ 508405 h 2020169"/>
                <a:gd name="connsiteX414" fmla="*/ 2916736 w 4004672"/>
                <a:gd name="connsiteY414" fmla="*/ 505068 h 2020169"/>
                <a:gd name="connsiteX415" fmla="*/ 2936760 w 4004672"/>
                <a:gd name="connsiteY415" fmla="*/ 501731 h 2020169"/>
                <a:gd name="connsiteX416" fmla="*/ 2866678 w 4004672"/>
                <a:gd name="connsiteY416" fmla="*/ 471696 h 2020169"/>
                <a:gd name="connsiteX417" fmla="*/ 2813282 w 4004672"/>
                <a:gd name="connsiteY417" fmla="*/ 468358 h 2020169"/>
                <a:gd name="connsiteX418" fmla="*/ 2793259 w 4004672"/>
                <a:gd name="connsiteY418" fmla="*/ 491719 h 2020169"/>
                <a:gd name="connsiteX419" fmla="*/ 2743200 w 4004672"/>
                <a:gd name="connsiteY419" fmla="*/ 501731 h 2020169"/>
                <a:gd name="connsiteX420" fmla="*/ 2786584 w 4004672"/>
                <a:gd name="connsiteY420" fmla="*/ 511742 h 2020169"/>
                <a:gd name="connsiteX421" fmla="*/ 2763224 w 4004672"/>
                <a:gd name="connsiteY421" fmla="*/ 531766 h 2020169"/>
                <a:gd name="connsiteX422" fmla="*/ 1841626 w 4004672"/>
                <a:gd name="connsiteY422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699817 w 4004672"/>
                <a:gd name="connsiteY346" fmla="*/ 1549620 h 2020169"/>
                <a:gd name="connsiteX347" fmla="*/ 2669781 w 4004672"/>
                <a:gd name="connsiteY347" fmla="*/ 1509573 h 2020169"/>
                <a:gd name="connsiteX348" fmla="*/ 2763224 w 4004672"/>
                <a:gd name="connsiteY348" fmla="*/ 1392770 h 2020169"/>
                <a:gd name="connsiteX349" fmla="*/ 2846654 w 4004672"/>
                <a:gd name="connsiteY349" fmla="*/ 1326026 h 2020169"/>
                <a:gd name="connsiteX350" fmla="*/ 2890038 w 4004672"/>
                <a:gd name="connsiteY350" fmla="*/ 1302665 h 2020169"/>
                <a:gd name="connsiteX351" fmla="*/ 2933422 w 4004672"/>
                <a:gd name="connsiteY351" fmla="*/ 1322688 h 2020169"/>
                <a:gd name="connsiteX352" fmla="*/ 2950109 w 4004672"/>
                <a:gd name="connsiteY352" fmla="*/ 1306002 h 2020169"/>
                <a:gd name="connsiteX353" fmla="*/ 3053563 w 4004672"/>
                <a:gd name="connsiteY353" fmla="*/ 1299328 h 2020169"/>
                <a:gd name="connsiteX354" fmla="*/ 3123644 w 4004672"/>
                <a:gd name="connsiteY354" fmla="*/ 1319351 h 2020169"/>
                <a:gd name="connsiteX355" fmla="*/ 3140330 w 4004672"/>
                <a:gd name="connsiteY355" fmla="*/ 1306002 h 2020169"/>
                <a:gd name="connsiteX356" fmla="*/ 3123644 w 4004672"/>
                <a:gd name="connsiteY356" fmla="*/ 1292653 h 2020169"/>
                <a:gd name="connsiteX357" fmla="*/ 3143668 w 4004672"/>
                <a:gd name="connsiteY357" fmla="*/ 1252607 h 2020169"/>
                <a:gd name="connsiteX358" fmla="*/ 3190389 w 4004672"/>
                <a:gd name="connsiteY358" fmla="*/ 1182525 h 2020169"/>
                <a:gd name="connsiteX359" fmla="*/ 3233773 w 4004672"/>
                <a:gd name="connsiteY359" fmla="*/ 1179188 h 2020169"/>
                <a:gd name="connsiteX360" fmla="*/ 3273819 w 4004672"/>
                <a:gd name="connsiteY360" fmla="*/ 1189199 h 2020169"/>
                <a:gd name="connsiteX361" fmla="*/ 3277157 w 4004672"/>
                <a:gd name="connsiteY361" fmla="*/ 1245932 h 2020169"/>
                <a:gd name="connsiteX362" fmla="*/ 3320541 w 4004672"/>
                <a:gd name="connsiteY362" fmla="*/ 1202548 h 2020169"/>
                <a:gd name="connsiteX363" fmla="*/ 3343901 w 4004672"/>
                <a:gd name="connsiteY363" fmla="*/ 1185862 h 2020169"/>
                <a:gd name="connsiteX364" fmla="*/ 3350576 w 4004672"/>
                <a:gd name="connsiteY364" fmla="*/ 1152490 h 2020169"/>
                <a:gd name="connsiteX365" fmla="*/ 3163691 w 4004672"/>
                <a:gd name="connsiteY365" fmla="*/ 1432817 h 2020169"/>
                <a:gd name="connsiteX366" fmla="*/ 3160354 w 4004672"/>
                <a:gd name="connsiteY366" fmla="*/ 1506236 h 2020169"/>
                <a:gd name="connsiteX367" fmla="*/ 3170365 w 4004672"/>
                <a:gd name="connsiteY367" fmla="*/ 1596341 h 2020169"/>
                <a:gd name="connsiteX368" fmla="*/ 3190389 w 4004672"/>
                <a:gd name="connsiteY368" fmla="*/ 1659748 h 2020169"/>
                <a:gd name="connsiteX369" fmla="*/ 3217087 w 4004672"/>
                <a:gd name="connsiteY369" fmla="*/ 1649736 h 2020169"/>
                <a:gd name="connsiteX370" fmla="*/ 3240447 w 4004672"/>
                <a:gd name="connsiteY370" fmla="*/ 1582992 h 2020169"/>
                <a:gd name="connsiteX371" fmla="*/ 3270482 w 4004672"/>
                <a:gd name="connsiteY371" fmla="*/ 1579655 h 2020169"/>
                <a:gd name="connsiteX372" fmla="*/ 3287168 w 4004672"/>
                <a:gd name="connsiteY372" fmla="*/ 1519585 h 2020169"/>
                <a:gd name="connsiteX373" fmla="*/ 3313866 w 4004672"/>
                <a:gd name="connsiteY373" fmla="*/ 1509573 h 2020169"/>
                <a:gd name="connsiteX374" fmla="*/ 3313866 w 4004672"/>
                <a:gd name="connsiteY374" fmla="*/ 1479538 h 2020169"/>
                <a:gd name="connsiteX375" fmla="*/ 3477390 w 4004672"/>
                <a:gd name="connsiteY375" fmla="*/ 1255944 h 2020169"/>
                <a:gd name="connsiteX376" fmla="*/ 3514100 w 4004672"/>
                <a:gd name="connsiteY376" fmla="*/ 1282642 h 2020169"/>
                <a:gd name="connsiteX377" fmla="*/ 3574170 w 4004672"/>
                <a:gd name="connsiteY377" fmla="*/ 1215897 h 2020169"/>
                <a:gd name="connsiteX378" fmla="*/ 3637577 w 4004672"/>
                <a:gd name="connsiteY378" fmla="*/ 1169176 h 2020169"/>
                <a:gd name="connsiteX379" fmla="*/ 3690973 w 4004672"/>
                <a:gd name="connsiteY379" fmla="*/ 1132466 h 2020169"/>
                <a:gd name="connsiteX380" fmla="*/ 3741031 w 4004672"/>
                <a:gd name="connsiteY380" fmla="*/ 1159164 h 2020169"/>
                <a:gd name="connsiteX381" fmla="*/ 3751043 w 4004672"/>
                <a:gd name="connsiteY381" fmla="*/ 1132466 h 2020169"/>
                <a:gd name="connsiteX382" fmla="*/ 3727682 w 4004672"/>
                <a:gd name="connsiteY382" fmla="*/ 1065722 h 2020169"/>
                <a:gd name="connsiteX383" fmla="*/ 3700984 w 4004672"/>
                <a:gd name="connsiteY383" fmla="*/ 1049036 h 2020169"/>
                <a:gd name="connsiteX384" fmla="*/ 3697647 w 4004672"/>
                <a:gd name="connsiteY384" fmla="*/ 1019001 h 2020169"/>
                <a:gd name="connsiteX385" fmla="*/ 3751043 w 4004672"/>
                <a:gd name="connsiteY385" fmla="*/ 1025675 h 2020169"/>
                <a:gd name="connsiteX386" fmla="*/ 3774403 w 4004672"/>
                <a:gd name="connsiteY386" fmla="*/ 982291 h 2020169"/>
                <a:gd name="connsiteX387" fmla="*/ 3767729 w 4004672"/>
                <a:gd name="connsiteY387" fmla="*/ 955593 h 2020169"/>
                <a:gd name="connsiteX388" fmla="*/ 3794427 w 4004672"/>
                <a:gd name="connsiteY388" fmla="*/ 922221 h 2020169"/>
                <a:gd name="connsiteX389" fmla="*/ 3804438 w 4004672"/>
                <a:gd name="connsiteY389" fmla="*/ 965605 h 2020169"/>
                <a:gd name="connsiteX390" fmla="*/ 3827799 w 4004672"/>
                <a:gd name="connsiteY390" fmla="*/ 982291 h 2020169"/>
                <a:gd name="connsiteX391" fmla="*/ 3874520 w 4004672"/>
                <a:gd name="connsiteY391" fmla="*/ 1002315 h 2020169"/>
                <a:gd name="connsiteX392" fmla="*/ 3894544 w 4004672"/>
                <a:gd name="connsiteY392" fmla="*/ 1029012 h 2020169"/>
                <a:gd name="connsiteX393" fmla="*/ 3941265 w 4004672"/>
                <a:gd name="connsiteY393" fmla="*/ 1052373 h 2020169"/>
                <a:gd name="connsiteX394" fmla="*/ 3947939 w 4004672"/>
                <a:gd name="connsiteY394" fmla="*/ 1039024 h 2020169"/>
                <a:gd name="connsiteX395" fmla="*/ 3957951 w 4004672"/>
                <a:gd name="connsiteY395" fmla="*/ 975617 h 2020169"/>
                <a:gd name="connsiteX396" fmla="*/ 4004672 w 4004672"/>
                <a:gd name="connsiteY396" fmla="*/ 968942 h 2020169"/>
                <a:gd name="connsiteX397" fmla="*/ 1885882 w 4004672"/>
                <a:gd name="connsiteY397" fmla="*/ 1014710 h 2020169"/>
                <a:gd name="connsiteX398" fmla="*/ 3967963 w 4004672"/>
                <a:gd name="connsiteY398" fmla="*/ 898861 h 2020169"/>
                <a:gd name="connsiteX399" fmla="*/ 3921241 w 4004672"/>
                <a:gd name="connsiteY399" fmla="*/ 882174 h 2020169"/>
                <a:gd name="connsiteX400" fmla="*/ 3907892 w 4004672"/>
                <a:gd name="connsiteY400" fmla="*/ 885512 h 2020169"/>
                <a:gd name="connsiteX401" fmla="*/ 3907892 w 4004672"/>
                <a:gd name="connsiteY401" fmla="*/ 918884 h 2020169"/>
                <a:gd name="connsiteX402" fmla="*/ 3887869 w 4004672"/>
                <a:gd name="connsiteY402" fmla="*/ 912209 h 2020169"/>
                <a:gd name="connsiteX403" fmla="*/ 3874520 w 4004672"/>
                <a:gd name="connsiteY403" fmla="*/ 858814 h 2020169"/>
                <a:gd name="connsiteX404" fmla="*/ 3817787 w 4004672"/>
                <a:gd name="connsiteY404" fmla="*/ 795407 h 2020169"/>
                <a:gd name="connsiteX405" fmla="*/ 3717671 w 4004672"/>
                <a:gd name="connsiteY405" fmla="*/ 718650 h 2020169"/>
                <a:gd name="connsiteX406" fmla="*/ 3664275 w 4004672"/>
                <a:gd name="connsiteY406" fmla="*/ 698627 h 2020169"/>
                <a:gd name="connsiteX407" fmla="*/ 1822558 w 4004672"/>
                <a:gd name="connsiteY407" fmla="*/ 880720 h 2020169"/>
                <a:gd name="connsiteX408" fmla="*/ 1837978 w 4004672"/>
                <a:gd name="connsiteY408" fmla="*/ 834635 h 2020169"/>
                <a:gd name="connsiteX409" fmla="*/ 3000167 w 4004672"/>
                <a:gd name="connsiteY409" fmla="*/ 538440 h 2020169"/>
                <a:gd name="connsiteX410" fmla="*/ 3013516 w 4004672"/>
                <a:gd name="connsiteY410" fmla="*/ 531766 h 2020169"/>
                <a:gd name="connsiteX411" fmla="*/ 3000167 w 4004672"/>
                <a:gd name="connsiteY411" fmla="*/ 511742 h 2020169"/>
                <a:gd name="connsiteX412" fmla="*/ 2970132 w 4004672"/>
                <a:gd name="connsiteY412" fmla="*/ 508405 h 2020169"/>
                <a:gd name="connsiteX413" fmla="*/ 2916736 w 4004672"/>
                <a:gd name="connsiteY413" fmla="*/ 505068 h 2020169"/>
                <a:gd name="connsiteX414" fmla="*/ 2936760 w 4004672"/>
                <a:gd name="connsiteY414" fmla="*/ 501731 h 2020169"/>
                <a:gd name="connsiteX415" fmla="*/ 2866678 w 4004672"/>
                <a:gd name="connsiteY415" fmla="*/ 471696 h 2020169"/>
                <a:gd name="connsiteX416" fmla="*/ 2813282 w 4004672"/>
                <a:gd name="connsiteY416" fmla="*/ 468358 h 2020169"/>
                <a:gd name="connsiteX417" fmla="*/ 2793259 w 4004672"/>
                <a:gd name="connsiteY417" fmla="*/ 491719 h 2020169"/>
                <a:gd name="connsiteX418" fmla="*/ 2743200 w 4004672"/>
                <a:gd name="connsiteY418" fmla="*/ 501731 h 2020169"/>
                <a:gd name="connsiteX419" fmla="*/ 2786584 w 4004672"/>
                <a:gd name="connsiteY419" fmla="*/ 511742 h 2020169"/>
                <a:gd name="connsiteX420" fmla="*/ 2763224 w 4004672"/>
                <a:gd name="connsiteY420" fmla="*/ 531766 h 2020169"/>
                <a:gd name="connsiteX421" fmla="*/ 1841626 w 4004672"/>
                <a:gd name="connsiteY421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699817 w 4004672"/>
                <a:gd name="connsiteY346" fmla="*/ 1549620 h 2020169"/>
                <a:gd name="connsiteX347" fmla="*/ 2669781 w 4004672"/>
                <a:gd name="connsiteY347" fmla="*/ 1509573 h 2020169"/>
                <a:gd name="connsiteX348" fmla="*/ 2763224 w 4004672"/>
                <a:gd name="connsiteY348" fmla="*/ 1392770 h 2020169"/>
                <a:gd name="connsiteX349" fmla="*/ 2846654 w 4004672"/>
                <a:gd name="connsiteY349" fmla="*/ 1326026 h 2020169"/>
                <a:gd name="connsiteX350" fmla="*/ 2933422 w 4004672"/>
                <a:gd name="connsiteY350" fmla="*/ 1322688 h 2020169"/>
                <a:gd name="connsiteX351" fmla="*/ 2950109 w 4004672"/>
                <a:gd name="connsiteY351" fmla="*/ 1306002 h 2020169"/>
                <a:gd name="connsiteX352" fmla="*/ 3053563 w 4004672"/>
                <a:gd name="connsiteY352" fmla="*/ 1299328 h 2020169"/>
                <a:gd name="connsiteX353" fmla="*/ 3123644 w 4004672"/>
                <a:gd name="connsiteY353" fmla="*/ 1319351 h 2020169"/>
                <a:gd name="connsiteX354" fmla="*/ 3140330 w 4004672"/>
                <a:gd name="connsiteY354" fmla="*/ 1306002 h 2020169"/>
                <a:gd name="connsiteX355" fmla="*/ 3123644 w 4004672"/>
                <a:gd name="connsiteY355" fmla="*/ 1292653 h 2020169"/>
                <a:gd name="connsiteX356" fmla="*/ 3143668 w 4004672"/>
                <a:gd name="connsiteY356" fmla="*/ 1252607 h 2020169"/>
                <a:gd name="connsiteX357" fmla="*/ 3190389 w 4004672"/>
                <a:gd name="connsiteY357" fmla="*/ 1182525 h 2020169"/>
                <a:gd name="connsiteX358" fmla="*/ 3233773 w 4004672"/>
                <a:gd name="connsiteY358" fmla="*/ 1179188 h 2020169"/>
                <a:gd name="connsiteX359" fmla="*/ 3273819 w 4004672"/>
                <a:gd name="connsiteY359" fmla="*/ 1189199 h 2020169"/>
                <a:gd name="connsiteX360" fmla="*/ 3277157 w 4004672"/>
                <a:gd name="connsiteY360" fmla="*/ 1245932 h 2020169"/>
                <a:gd name="connsiteX361" fmla="*/ 3320541 w 4004672"/>
                <a:gd name="connsiteY361" fmla="*/ 1202548 h 2020169"/>
                <a:gd name="connsiteX362" fmla="*/ 3343901 w 4004672"/>
                <a:gd name="connsiteY362" fmla="*/ 1185862 h 2020169"/>
                <a:gd name="connsiteX363" fmla="*/ 3350576 w 4004672"/>
                <a:gd name="connsiteY363" fmla="*/ 1152490 h 2020169"/>
                <a:gd name="connsiteX364" fmla="*/ 3163691 w 4004672"/>
                <a:gd name="connsiteY364" fmla="*/ 1432817 h 2020169"/>
                <a:gd name="connsiteX365" fmla="*/ 3160354 w 4004672"/>
                <a:gd name="connsiteY365" fmla="*/ 1506236 h 2020169"/>
                <a:gd name="connsiteX366" fmla="*/ 3170365 w 4004672"/>
                <a:gd name="connsiteY366" fmla="*/ 1596341 h 2020169"/>
                <a:gd name="connsiteX367" fmla="*/ 3190389 w 4004672"/>
                <a:gd name="connsiteY367" fmla="*/ 1659748 h 2020169"/>
                <a:gd name="connsiteX368" fmla="*/ 3217087 w 4004672"/>
                <a:gd name="connsiteY368" fmla="*/ 1649736 h 2020169"/>
                <a:gd name="connsiteX369" fmla="*/ 3240447 w 4004672"/>
                <a:gd name="connsiteY369" fmla="*/ 1582992 h 2020169"/>
                <a:gd name="connsiteX370" fmla="*/ 3270482 w 4004672"/>
                <a:gd name="connsiteY370" fmla="*/ 1579655 h 2020169"/>
                <a:gd name="connsiteX371" fmla="*/ 3287168 w 4004672"/>
                <a:gd name="connsiteY371" fmla="*/ 1519585 h 2020169"/>
                <a:gd name="connsiteX372" fmla="*/ 3313866 w 4004672"/>
                <a:gd name="connsiteY372" fmla="*/ 1509573 h 2020169"/>
                <a:gd name="connsiteX373" fmla="*/ 3313866 w 4004672"/>
                <a:gd name="connsiteY373" fmla="*/ 1479538 h 2020169"/>
                <a:gd name="connsiteX374" fmla="*/ 3477390 w 4004672"/>
                <a:gd name="connsiteY374" fmla="*/ 1255944 h 2020169"/>
                <a:gd name="connsiteX375" fmla="*/ 3514100 w 4004672"/>
                <a:gd name="connsiteY375" fmla="*/ 1282642 h 2020169"/>
                <a:gd name="connsiteX376" fmla="*/ 3574170 w 4004672"/>
                <a:gd name="connsiteY376" fmla="*/ 1215897 h 2020169"/>
                <a:gd name="connsiteX377" fmla="*/ 3637577 w 4004672"/>
                <a:gd name="connsiteY377" fmla="*/ 1169176 h 2020169"/>
                <a:gd name="connsiteX378" fmla="*/ 3690973 w 4004672"/>
                <a:gd name="connsiteY378" fmla="*/ 1132466 h 2020169"/>
                <a:gd name="connsiteX379" fmla="*/ 3741031 w 4004672"/>
                <a:gd name="connsiteY379" fmla="*/ 1159164 h 2020169"/>
                <a:gd name="connsiteX380" fmla="*/ 3751043 w 4004672"/>
                <a:gd name="connsiteY380" fmla="*/ 1132466 h 2020169"/>
                <a:gd name="connsiteX381" fmla="*/ 3727682 w 4004672"/>
                <a:gd name="connsiteY381" fmla="*/ 1065722 h 2020169"/>
                <a:gd name="connsiteX382" fmla="*/ 3700984 w 4004672"/>
                <a:gd name="connsiteY382" fmla="*/ 1049036 h 2020169"/>
                <a:gd name="connsiteX383" fmla="*/ 3697647 w 4004672"/>
                <a:gd name="connsiteY383" fmla="*/ 1019001 h 2020169"/>
                <a:gd name="connsiteX384" fmla="*/ 3751043 w 4004672"/>
                <a:gd name="connsiteY384" fmla="*/ 1025675 h 2020169"/>
                <a:gd name="connsiteX385" fmla="*/ 3774403 w 4004672"/>
                <a:gd name="connsiteY385" fmla="*/ 982291 h 2020169"/>
                <a:gd name="connsiteX386" fmla="*/ 3767729 w 4004672"/>
                <a:gd name="connsiteY386" fmla="*/ 955593 h 2020169"/>
                <a:gd name="connsiteX387" fmla="*/ 3794427 w 4004672"/>
                <a:gd name="connsiteY387" fmla="*/ 922221 h 2020169"/>
                <a:gd name="connsiteX388" fmla="*/ 3804438 w 4004672"/>
                <a:gd name="connsiteY388" fmla="*/ 965605 h 2020169"/>
                <a:gd name="connsiteX389" fmla="*/ 3827799 w 4004672"/>
                <a:gd name="connsiteY389" fmla="*/ 982291 h 2020169"/>
                <a:gd name="connsiteX390" fmla="*/ 3874520 w 4004672"/>
                <a:gd name="connsiteY390" fmla="*/ 1002315 h 2020169"/>
                <a:gd name="connsiteX391" fmla="*/ 3894544 w 4004672"/>
                <a:gd name="connsiteY391" fmla="*/ 1029012 h 2020169"/>
                <a:gd name="connsiteX392" fmla="*/ 3941265 w 4004672"/>
                <a:gd name="connsiteY392" fmla="*/ 1052373 h 2020169"/>
                <a:gd name="connsiteX393" fmla="*/ 3947939 w 4004672"/>
                <a:gd name="connsiteY393" fmla="*/ 1039024 h 2020169"/>
                <a:gd name="connsiteX394" fmla="*/ 3957951 w 4004672"/>
                <a:gd name="connsiteY394" fmla="*/ 975617 h 2020169"/>
                <a:gd name="connsiteX395" fmla="*/ 4004672 w 4004672"/>
                <a:gd name="connsiteY395" fmla="*/ 968942 h 2020169"/>
                <a:gd name="connsiteX396" fmla="*/ 1885882 w 4004672"/>
                <a:gd name="connsiteY396" fmla="*/ 1014710 h 2020169"/>
                <a:gd name="connsiteX397" fmla="*/ 3967963 w 4004672"/>
                <a:gd name="connsiteY397" fmla="*/ 898861 h 2020169"/>
                <a:gd name="connsiteX398" fmla="*/ 3921241 w 4004672"/>
                <a:gd name="connsiteY398" fmla="*/ 882174 h 2020169"/>
                <a:gd name="connsiteX399" fmla="*/ 3907892 w 4004672"/>
                <a:gd name="connsiteY399" fmla="*/ 885512 h 2020169"/>
                <a:gd name="connsiteX400" fmla="*/ 3907892 w 4004672"/>
                <a:gd name="connsiteY400" fmla="*/ 918884 h 2020169"/>
                <a:gd name="connsiteX401" fmla="*/ 3887869 w 4004672"/>
                <a:gd name="connsiteY401" fmla="*/ 912209 h 2020169"/>
                <a:gd name="connsiteX402" fmla="*/ 3874520 w 4004672"/>
                <a:gd name="connsiteY402" fmla="*/ 858814 h 2020169"/>
                <a:gd name="connsiteX403" fmla="*/ 3817787 w 4004672"/>
                <a:gd name="connsiteY403" fmla="*/ 795407 h 2020169"/>
                <a:gd name="connsiteX404" fmla="*/ 3717671 w 4004672"/>
                <a:gd name="connsiteY404" fmla="*/ 718650 h 2020169"/>
                <a:gd name="connsiteX405" fmla="*/ 3664275 w 4004672"/>
                <a:gd name="connsiteY405" fmla="*/ 698627 h 2020169"/>
                <a:gd name="connsiteX406" fmla="*/ 1822558 w 4004672"/>
                <a:gd name="connsiteY406" fmla="*/ 880720 h 2020169"/>
                <a:gd name="connsiteX407" fmla="*/ 1837978 w 4004672"/>
                <a:gd name="connsiteY407" fmla="*/ 834635 h 2020169"/>
                <a:gd name="connsiteX408" fmla="*/ 3000167 w 4004672"/>
                <a:gd name="connsiteY408" fmla="*/ 538440 h 2020169"/>
                <a:gd name="connsiteX409" fmla="*/ 3013516 w 4004672"/>
                <a:gd name="connsiteY409" fmla="*/ 531766 h 2020169"/>
                <a:gd name="connsiteX410" fmla="*/ 3000167 w 4004672"/>
                <a:gd name="connsiteY410" fmla="*/ 511742 h 2020169"/>
                <a:gd name="connsiteX411" fmla="*/ 2970132 w 4004672"/>
                <a:gd name="connsiteY411" fmla="*/ 508405 h 2020169"/>
                <a:gd name="connsiteX412" fmla="*/ 2916736 w 4004672"/>
                <a:gd name="connsiteY412" fmla="*/ 505068 h 2020169"/>
                <a:gd name="connsiteX413" fmla="*/ 2936760 w 4004672"/>
                <a:gd name="connsiteY413" fmla="*/ 501731 h 2020169"/>
                <a:gd name="connsiteX414" fmla="*/ 2866678 w 4004672"/>
                <a:gd name="connsiteY414" fmla="*/ 471696 h 2020169"/>
                <a:gd name="connsiteX415" fmla="*/ 2813282 w 4004672"/>
                <a:gd name="connsiteY415" fmla="*/ 468358 h 2020169"/>
                <a:gd name="connsiteX416" fmla="*/ 2793259 w 4004672"/>
                <a:gd name="connsiteY416" fmla="*/ 491719 h 2020169"/>
                <a:gd name="connsiteX417" fmla="*/ 2743200 w 4004672"/>
                <a:gd name="connsiteY417" fmla="*/ 501731 h 2020169"/>
                <a:gd name="connsiteX418" fmla="*/ 2786584 w 4004672"/>
                <a:gd name="connsiteY418" fmla="*/ 511742 h 2020169"/>
                <a:gd name="connsiteX419" fmla="*/ 2763224 w 4004672"/>
                <a:gd name="connsiteY419" fmla="*/ 531766 h 2020169"/>
                <a:gd name="connsiteX420" fmla="*/ 1841626 w 4004672"/>
                <a:gd name="connsiteY420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699817 w 4004672"/>
                <a:gd name="connsiteY346" fmla="*/ 1549620 h 2020169"/>
                <a:gd name="connsiteX347" fmla="*/ 2669781 w 4004672"/>
                <a:gd name="connsiteY347" fmla="*/ 1509573 h 2020169"/>
                <a:gd name="connsiteX348" fmla="*/ 2763224 w 4004672"/>
                <a:gd name="connsiteY348" fmla="*/ 1392770 h 2020169"/>
                <a:gd name="connsiteX349" fmla="*/ 2846654 w 4004672"/>
                <a:gd name="connsiteY349" fmla="*/ 1326026 h 2020169"/>
                <a:gd name="connsiteX350" fmla="*/ 2933422 w 4004672"/>
                <a:gd name="connsiteY350" fmla="*/ 1322688 h 2020169"/>
                <a:gd name="connsiteX351" fmla="*/ 2950109 w 4004672"/>
                <a:gd name="connsiteY351" fmla="*/ 1306002 h 2020169"/>
                <a:gd name="connsiteX352" fmla="*/ 3053563 w 4004672"/>
                <a:gd name="connsiteY352" fmla="*/ 1299328 h 2020169"/>
                <a:gd name="connsiteX353" fmla="*/ 3123644 w 4004672"/>
                <a:gd name="connsiteY353" fmla="*/ 1319351 h 2020169"/>
                <a:gd name="connsiteX354" fmla="*/ 3140330 w 4004672"/>
                <a:gd name="connsiteY354" fmla="*/ 1306002 h 2020169"/>
                <a:gd name="connsiteX355" fmla="*/ 3123644 w 4004672"/>
                <a:gd name="connsiteY355" fmla="*/ 1292653 h 2020169"/>
                <a:gd name="connsiteX356" fmla="*/ 3143668 w 4004672"/>
                <a:gd name="connsiteY356" fmla="*/ 1252607 h 2020169"/>
                <a:gd name="connsiteX357" fmla="*/ 3190389 w 4004672"/>
                <a:gd name="connsiteY357" fmla="*/ 1182525 h 2020169"/>
                <a:gd name="connsiteX358" fmla="*/ 3233773 w 4004672"/>
                <a:gd name="connsiteY358" fmla="*/ 1179188 h 2020169"/>
                <a:gd name="connsiteX359" fmla="*/ 3273819 w 4004672"/>
                <a:gd name="connsiteY359" fmla="*/ 1189199 h 2020169"/>
                <a:gd name="connsiteX360" fmla="*/ 3277157 w 4004672"/>
                <a:gd name="connsiteY360" fmla="*/ 1245932 h 2020169"/>
                <a:gd name="connsiteX361" fmla="*/ 3343901 w 4004672"/>
                <a:gd name="connsiteY361" fmla="*/ 1185862 h 2020169"/>
                <a:gd name="connsiteX362" fmla="*/ 3350576 w 4004672"/>
                <a:gd name="connsiteY362" fmla="*/ 1152490 h 2020169"/>
                <a:gd name="connsiteX363" fmla="*/ 3163691 w 4004672"/>
                <a:gd name="connsiteY363" fmla="*/ 1432817 h 2020169"/>
                <a:gd name="connsiteX364" fmla="*/ 3160354 w 4004672"/>
                <a:gd name="connsiteY364" fmla="*/ 1506236 h 2020169"/>
                <a:gd name="connsiteX365" fmla="*/ 3170365 w 4004672"/>
                <a:gd name="connsiteY365" fmla="*/ 1596341 h 2020169"/>
                <a:gd name="connsiteX366" fmla="*/ 3190389 w 4004672"/>
                <a:gd name="connsiteY366" fmla="*/ 1659748 h 2020169"/>
                <a:gd name="connsiteX367" fmla="*/ 3217087 w 4004672"/>
                <a:gd name="connsiteY367" fmla="*/ 1649736 h 2020169"/>
                <a:gd name="connsiteX368" fmla="*/ 3240447 w 4004672"/>
                <a:gd name="connsiteY368" fmla="*/ 1582992 h 2020169"/>
                <a:gd name="connsiteX369" fmla="*/ 3270482 w 4004672"/>
                <a:gd name="connsiteY369" fmla="*/ 1579655 h 2020169"/>
                <a:gd name="connsiteX370" fmla="*/ 3287168 w 4004672"/>
                <a:gd name="connsiteY370" fmla="*/ 1519585 h 2020169"/>
                <a:gd name="connsiteX371" fmla="*/ 3313866 w 4004672"/>
                <a:gd name="connsiteY371" fmla="*/ 1509573 h 2020169"/>
                <a:gd name="connsiteX372" fmla="*/ 3313866 w 4004672"/>
                <a:gd name="connsiteY372" fmla="*/ 1479538 h 2020169"/>
                <a:gd name="connsiteX373" fmla="*/ 3477390 w 4004672"/>
                <a:gd name="connsiteY373" fmla="*/ 1255944 h 2020169"/>
                <a:gd name="connsiteX374" fmla="*/ 3514100 w 4004672"/>
                <a:gd name="connsiteY374" fmla="*/ 1282642 h 2020169"/>
                <a:gd name="connsiteX375" fmla="*/ 3574170 w 4004672"/>
                <a:gd name="connsiteY375" fmla="*/ 1215897 h 2020169"/>
                <a:gd name="connsiteX376" fmla="*/ 3637577 w 4004672"/>
                <a:gd name="connsiteY376" fmla="*/ 1169176 h 2020169"/>
                <a:gd name="connsiteX377" fmla="*/ 3690973 w 4004672"/>
                <a:gd name="connsiteY377" fmla="*/ 1132466 h 2020169"/>
                <a:gd name="connsiteX378" fmla="*/ 3741031 w 4004672"/>
                <a:gd name="connsiteY378" fmla="*/ 1159164 h 2020169"/>
                <a:gd name="connsiteX379" fmla="*/ 3751043 w 4004672"/>
                <a:gd name="connsiteY379" fmla="*/ 1132466 h 2020169"/>
                <a:gd name="connsiteX380" fmla="*/ 3727682 w 4004672"/>
                <a:gd name="connsiteY380" fmla="*/ 1065722 h 2020169"/>
                <a:gd name="connsiteX381" fmla="*/ 3700984 w 4004672"/>
                <a:gd name="connsiteY381" fmla="*/ 1049036 h 2020169"/>
                <a:gd name="connsiteX382" fmla="*/ 3697647 w 4004672"/>
                <a:gd name="connsiteY382" fmla="*/ 1019001 h 2020169"/>
                <a:gd name="connsiteX383" fmla="*/ 3751043 w 4004672"/>
                <a:gd name="connsiteY383" fmla="*/ 1025675 h 2020169"/>
                <a:gd name="connsiteX384" fmla="*/ 3774403 w 4004672"/>
                <a:gd name="connsiteY384" fmla="*/ 982291 h 2020169"/>
                <a:gd name="connsiteX385" fmla="*/ 3767729 w 4004672"/>
                <a:gd name="connsiteY385" fmla="*/ 955593 h 2020169"/>
                <a:gd name="connsiteX386" fmla="*/ 3794427 w 4004672"/>
                <a:gd name="connsiteY386" fmla="*/ 922221 h 2020169"/>
                <a:gd name="connsiteX387" fmla="*/ 3804438 w 4004672"/>
                <a:gd name="connsiteY387" fmla="*/ 965605 h 2020169"/>
                <a:gd name="connsiteX388" fmla="*/ 3827799 w 4004672"/>
                <a:gd name="connsiteY388" fmla="*/ 982291 h 2020169"/>
                <a:gd name="connsiteX389" fmla="*/ 3874520 w 4004672"/>
                <a:gd name="connsiteY389" fmla="*/ 1002315 h 2020169"/>
                <a:gd name="connsiteX390" fmla="*/ 3894544 w 4004672"/>
                <a:gd name="connsiteY390" fmla="*/ 1029012 h 2020169"/>
                <a:gd name="connsiteX391" fmla="*/ 3941265 w 4004672"/>
                <a:gd name="connsiteY391" fmla="*/ 1052373 h 2020169"/>
                <a:gd name="connsiteX392" fmla="*/ 3947939 w 4004672"/>
                <a:gd name="connsiteY392" fmla="*/ 1039024 h 2020169"/>
                <a:gd name="connsiteX393" fmla="*/ 3957951 w 4004672"/>
                <a:gd name="connsiteY393" fmla="*/ 975617 h 2020169"/>
                <a:gd name="connsiteX394" fmla="*/ 4004672 w 4004672"/>
                <a:gd name="connsiteY394" fmla="*/ 968942 h 2020169"/>
                <a:gd name="connsiteX395" fmla="*/ 1885882 w 4004672"/>
                <a:gd name="connsiteY395" fmla="*/ 1014710 h 2020169"/>
                <a:gd name="connsiteX396" fmla="*/ 3967963 w 4004672"/>
                <a:gd name="connsiteY396" fmla="*/ 898861 h 2020169"/>
                <a:gd name="connsiteX397" fmla="*/ 3921241 w 4004672"/>
                <a:gd name="connsiteY397" fmla="*/ 882174 h 2020169"/>
                <a:gd name="connsiteX398" fmla="*/ 3907892 w 4004672"/>
                <a:gd name="connsiteY398" fmla="*/ 885512 h 2020169"/>
                <a:gd name="connsiteX399" fmla="*/ 3907892 w 4004672"/>
                <a:gd name="connsiteY399" fmla="*/ 918884 h 2020169"/>
                <a:gd name="connsiteX400" fmla="*/ 3887869 w 4004672"/>
                <a:gd name="connsiteY400" fmla="*/ 912209 h 2020169"/>
                <a:gd name="connsiteX401" fmla="*/ 3874520 w 4004672"/>
                <a:gd name="connsiteY401" fmla="*/ 858814 h 2020169"/>
                <a:gd name="connsiteX402" fmla="*/ 3817787 w 4004672"/>
                <a:gd name="connsiteY402" fmla="*/ 795407 h 2020169"/>
                <a:gd name="connsiteX403" fmla="*/ 3717671 w 4004672"/>
                <a:gd name="connsiteY403" fmla="*/ 718650 h 2020169"/>
                <a:gd name="connsiteX404" fmla="*/ 3664275 w 4004672"/>
                <a:gd name="connsiteY404" fmla="*/ 698627 h 2020169"/>
                <a:gd name="connsiteX405" fmla="*/ 1822558 w 4004672"/>
                <a:gd name="connsiteY405" fmla="*/ 880720 h 2020169"/>
                <a:gd name="connsiteX406" fmla="*/ 1837978 w 4004672"/>
                <a:gd name="connsiteY406" fmla="*/ 834635 h 2020169"/>
                <a:gd name="connsiteX407" fmla="*/ 3000167 w 4004672"/>
                <a:gd name="connsiteY407" fmla="*/ 538440 h 2020169"/>
                <a:gd name="connsiteX408" fmla="*/ 3013516 w 4004672"/>
                <a:gd name="connsiteY408" fmla="*/ 531766 h 2020169"/>
                <a:gd name="connsiteX409" fmla="*/ 3000167 w 4004672"/>
                <a:gd name="connsiteY409" fmla="*/ 511742 h 2020169"/>
                <a:gd name="connsiteX410" fmla="*/ 2970132 w 4004672"/>
                <a:gd name="connsiteY410" fmla="*/ 508405 h 2020169"/>
                <a:gd name="connsiteX411" fmla="*/ 2916736 w 4004672"/>
                <a:gd name="connsiteY411" fmla="*/ 505068 h 2020169"/>
                <a:gd name="connsiteX412" fmla="*/ 2936760 w 4004672"/>
                <a:gd name="connsiteY412" fmla="*/ 501731 h 2020169"/>
                <a:gd name="connsiteX413" fmla="*/ 2866678 w 4004672"/>
                <a:gd name="connsiteY413" fmla="*/ 471696 h 2020169"/>
                <a:gd name="connsiteX414" fmla="*/ 2813282 w 4004672"/>
                <a:gd name="connsiteY414" fmla="*/ 468358 h 2020169"/>
                <a:gd name="connsiteX415" fmla="*/ 2793259 w 4004672"/>
                <a:gd name="connsiteY415" fmla="*/ 491719 h 2020169"/>
                <a:gd name="connsiteX416" fmla="*/ 2743200 w 4004672"/>
                <a:gd name="connsiteY416" fmla="*/ 501731 h 2020169"/>
                <a:gd name="connsiteX417" fmla="*/ 2786584 w 4004672"/>
                <a:gd name="connsiteY417" fmla="*/ 511742 h 2020169"/>
                <a:gd name="connsiteX418" fmla="*/ 2763224 w 4004672"/>
                <a:gd name="connsiteY418" fmla="*/ 531766 h 2020169"/>
                <a:gd name="connsiteX419" fmla="*/ 1841626 w 4004672"/>
                <a:gd name="connsiteY419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699817 w 4004672"/>
                <a:gd name="connsiteY346" fmla="*/ 1549620 h 2020169"/>
                <a:gd name="connsiteX347" fmla="*/ 2669781 w 4004672"/>
                <a:gd name="connsiteY347" fmla="*/ 1509573 h 2020169"/>
                <a:gd name="connsiteX348" fmla="*/ 2763224 w 4004672"/>
                <a:gd name="connsiteY348" fmla="*/ 1392770 h 2020169"/>
                <a:gd name="connsiteX349" fmla="*/ 2846654 w 4004672"/>
                <a:gd name="connsiteY349" fmla="*/ 1326026 h 2020169"/>
                <a:gd name="connsiteX350" fmla="*/ 2933422 w 4004672"/>
                <a:gd name="connsiteY350" fmla="*/ 1322688 h 2020169"/>
                <a:gd name="connsiteX351" fmla="*/ 2950109 w 4004672"/>
                <a:gd name="connsiteY351" fmla="*/ 1306002 h 2020169"/>
                <a:gd name="connsiteX352" fmla="*/ 3053563 w 4004672"/>
                <a:gd name="connsiteY352" fmla="*/ 1299328 h 2020169"/>
                <a:gd name="connsiteX353" fmla="*/ 3123644 w 4004672"/>
                <a:gd name="connsiteY353" fmla="*/ 1319351 h 2020169"/>
                <a:gd name="connsiteX354" fmla="*/ 3140330 w 4004672"/>
                <a:gd name="connsiteY354" fmla="*/ 1306002 h 2020169"/>
                <a:gd name="connsiteX355" fmla="*/ 3123644 w 4004672"/>
                <a:gd name="connsiteY355" fmla="*/ 1292653 h 2020169"/>
                <a:gd name="connsiteX356" fmla="*/ 3143668 w 4004672"/>
                <a:gd name="connsiteY356" fmla="*/ 1252607 h 2020169"/>
                <a:gd name="connsiteX357" fmla="*/ 3190389 w 4004672"/>
                <a:gd name="connsiteY357" fmla="*/ 1182525 h 2020169"/>
                <a:gd name="connsiteX358" fmla="*/ 3233773 w 4004672"/>
                <a:gd name="connsiteY358" fmla="*/ 1179188 h 2020169"/>
                <a:gd name="connsiteX359" fmla="*/ 3273819 w 4004672"/>
                <a:gd name="connsiteY359" fmla="*/ 1189199 h 2020169"/>
                <a:gd name="connsiteX360" fmla="*/ 3277157 w 4004672"/>
                <a:gd name="connsiteY360" fmla="*/ 1245932 h 2020169"/>
                <a:gd name="connsiteX361" fmla="*/ 3343901 w 4004672"/>
                <a:gd name="connsiteY361" fmla="*/ 1185862 h 2020169"/>
                <a:gd name="connsiteX362" fmla="*/ 3350576 w 4004672"/>
                <a:gd name="connsiteY362" fmla="*/ 1152490 h 2020169"/>
                <a:gd name="connsiteX363" fmla="*/ 3163691 w 4004672"/>
                <a:gd name="connsiteY363" fmla="*/ 1432817 h 2020169"/>
                <a:gd name="connsiteX364" fmla="*/ 3160354 w 4004672"/>
                <a:gd name="connsiteY364" fmla="*/ 1506236 h 2020169"/>
                <a:gd name="connsiteX365" fmla="*/ 3170365 w 4004672"/>
                <a:gd name="connsiteY365" fmla="*/ 1596341 h 2020169"/>
                <a:gd name="connsiteX366" fmla="*/ 3190389 w 4004672"/>
                <a:gd name="connsiteY366" fmla="*/ 1659748 h 2020169"/>
                <a:gd name="connsiteX367" fmla="*/ 3217087 w 4004672"/>
                <a:gd name="connsiteY367" fmla="*/ 1649736 h 2020169"/>
                <a:gd name="connsiteX368" fmla="*/ 3240447 w 4004672"/>
                <a:gd name="connsiteY368" fmla="*/ 1582992 h 2020169"/>
                <a:gd name="connsiteX369" fmla="*/ 3270482 w 4004672"/>
                <a:gd name="connsiteY369" fmla="*/ 1579655 h 2020169"/>
                <a:gd name="connsiteX370" fmla="*/ 3287168 w 4004672"/>
                <a:gd name="connsiteY370" fmla="*/ 1519585 h 2020169"/>
                <a:gd name="connsiteX371" fmla="*/ 3313866 w 4004672"/>
                <a:gd name="connsiteY371" fmla="*/ 1509573 h 2020169"/>
                <a:gd name="connsiteX372" fmla="*/ 3313866 w 4004672"/>
                <a:gd name="connsiteY372" fmla="*/ 1479538 h 2020169"/>
                <a:gd name="connsiteX373" fmla="*/ 3514100 w 4004672"/>
                <a:gd name="connsiteY373" fmla="*/ 1282642 h 2020169"/>
                <a:gd name="connsiteX374" fmla="*/ 3574170 w 4004672"/>
                <a:gd name="connsiteY374" fmla="*/ 1215897 h 2020169"/>
                <a:gd name="connsiteX375" fmla="*/ 3637577 w 4004672"/>
                <a:gd name="connsiteY375" fmla="*/ 1169176 h 2020169"/>
                <a:gd name="connsiteX376" fmla="*/ 3690973 w 4004672"/>
                <a:gd name="connsiteY376" fmla="*/ 1132466 h 2020169"/>
                <a:gd name="connsiteX377" fmla="*/ 3741031 w 4004672"/>
                <a:gd name="connsiteY377" fmla="*/ 1159164 h 2020169"/>
                <a:gd name="connsiteX378" fmla="*/ 3751043 w 4004672"/>
                <a:gd name="connsiteY378" fmla="*/ 1132466 h 2020169"/>
                <a:gd name="connsiteX379" fmla="*/ 3727682 w 4004672"/>
                <a:gd name="connsiteY379" fmla="*/ 1065722 h 2020169"/>
                <a:gd name="connsiteX380" fmla="*/ 3700984 w 4004672"/>
                <a:gd name="connsiteY380" fmla="*/ 1049036 h 2020169"/>
                <a:gd name="connsiteX381" fmla="*/ 3697647 w 4004672"/>
                <a:gd name="connsiteY381" fmla="*/ 1019001 h 2020169"/>
                <a:gd name="connsiteX382" fmla="*/ 3751043 w 4004672"/>
                <a:gd name="connsiteY382" fmla="*/ 1025675 h 2020169"/>
                <a:gd name="connsiteX383" fmla="*/ 3774403 w 4004672"/>
                <a:gd name="connsiteY383" fmla="*/ 982291 h 2020169"/>
                <a:gd name="connsiteX384" fmla="*/ 3767729 w 4004672"/>
                <a:gd name="connsiteY384" fmla="*/ 955593 h 2020169"/>
                <a:gd name="connsiteX385" fmla="*/ 3794427 w 4004672"/>
                <a:gd name="connsiteY385" fmla="*/ 922221 h 2020169"/>
                <a:gd name="connsiteX386" fmla="*/ 3804438 w 4004672"/>
                <a:gd name="connsiteY386" fmla="*/ 965605 h 2020169"/>
                <a:gd name="connsiteX387" fmla="*/ 3827799 w 4004672"/>
                <a:gd name="connsiteY387" fmla="*/ 982291 h 2020169"/>
                <a:gd name="connsiteX388" fmla="*/ 3874520 w 4004672"/>
                <a:gd name="connsiteY388" fmla="*/ 1002315 h 2020169"/>
                <a:gd name="connsiteX389" fmla="*/ 3894544 w 4004672"/>
                <a:gd name="connsiteY389" fmla="*/ 1029012 h 2020169"/>
                <a:gd name="connsiteX390" fmla="*/ 3941265 w 4004672"/>
                <a:gd name="connsiteY390" fmla="*/ 1052373 h 2020169"/>
                <a:gd name="connsiteX391" fmla="*/ 3947939 w 4004672"/>
                <a:gd name="connsiteY391" fmla="*/ 1039024 h 2020169"/>
                <a:gd name="connsiteX392" fmla="*/ 3957951 w 4004672"/>
                <a:gd name="connsiteY392" fmla="*/ 975617 h 2020169"/>
                <a:gd name="connsiteX393" fmla="*/ 4004672 w 4004672"/>
                <a:gd name="connsiteY393" fmla="*/ 968942 h 2020169"/>
                <a:gd name="connsiteX394" fmla="*/ 1885882 w 4004672"/>
                <a:gd name="connsiteY394" fmla="*/ 1014710 h 2020169"/>
                <a:gd name="connsiteX395" fmla="*/ 3967963 w 4004672"/>
                <a:gd name="connsiteY395" fmla="*/ 898861 h 2020169"/>
                <a:gd name="connsiteX396" fmla="*/ 3921241 w 4004672"/>
                <a:gd name="connsiteY396" fmla="*/ 882174 h 2020169"/>
                <a:gd name="connsiteX397" fmla="*/ 3907892 w 4004672"/>
                <a:gd name="connsiteY397" fmla="*/ 885512 h 2020169"/>
                <a:gd name="connsiteX398" fmla="*/ 3907892 w 4004672"/>
                <a:gd name="connsiteY398" fmla="*/ 918884 h 2020169"/>
                <a:gd name="connsiteX399" fmla="*/ 3887869 w 4004672"/>
                <a:gd name="connsiteY399" fmla="*/ 912209 h 2020169"/>
                <a:gd name="connsiteX400" fmla="*/ 3874520 w 4004672"/>
                <a:gd name="connsiteY400" fmla="*/ 858814 h 2020169"/>
                <a:gd name="connsiteX401" fmla="*/ 3817787 w 4004672"/>
                <a:gd name="connsiteY401" fmla="*/ 795407 h 2020169"/>
                <a:gd name="connsiteX402" fmla="*/ 3717671 w 4004672"/>
                <a:gd name="connsiteY402" fmla="*/ 718650 h 2020169"/>
                <a:gd name="connsiteX403" fmla="*/ 3664275 w 4004672"/>
                <a:gd name="connsiteY403" fmla="*/ 698627 h 2020169"/>
                <a:gd name="connsiteX404" fmla="*/ 1822558 w 4004672"/>
                <a:gd name="connsiteY404" fmla="*/ 880720 h 2020169"/>
                <a:gd name="connsiteX405" fmla="*/ 1837978 w 4004672"/>
                <a:gd name="connsiteY405" fmla="*/ 834635 h 2020169"/>
                <a:gd name="connsiteX406" fmla="*/ 3000167 w 4004672"/>
                <a:gd name="connsiteY406" fmla="*/ 538440 h 2020169"/>
                <a:gd name="connsiteX407" fmla="*/ 3013516 w 4004672"/>
                <a:gd name="connsiteY407" fmla="*/ 531766 h 2020169"/>
                <a:gd name="connsiteX408" fmla="*/ 3000167 w 4004672"/>
                <a:gd name="connsiteY408" fmla="*/ 511742 h 2020169"/>
                <a:gd name="connsiteX409" fmla="*/ 2970132 w 4004672"/>
                <a:gd name="connsiteY409" fmla="*/ 508405 h 2020169"/>
                <a:gd name="connsiteX410" fmla="*/ 2916736 w 4004672"/>
                <a:gd name="connsiteY410" fmla="*/ 505068 h 2020169"/>
                <a:gd name="connsiteX411" fmla="*/ 2936760 w 4004672"/>
                <a:gd name="connsiteY411" fmla="*/ 501731 h 2020169"/>
                <a:gd name="connsiteX412" fmla="*/ 2866678 w 4004672"/>
                <a:gd name="connsiteY412" fmla="*/ 471696 h 2020169"/>
                <a:gd name="connsiteX413" fmla="*/ 2813282 w 4004672"/>
                <a:gd name="connsiteY413" fmla="*/ 468358 h 2020169"/>
                <a:gd name="connsiteX414" fmla="*/ 2793259 w 4004672"/>
                <a:gd name="connsiteY414" fmla="*/ 491719 h 2020169"/>
                <a:gd name="connsiteX415" fmla="*/ 2743200 w 4004672"/>
                <a:gd name="connsiteY415" fmla="*/ 501731 h 2020169"/>
                <a:gd name="connsiteX416" fmla="*/ 2786584 w 4004672"/>
                <a:gd name="connsiteY416" fmla="*/ 511742 h 2020169"/>
                <a:gd name="connsiteX417" fmla="*/ 2763224 w 4004672"/>
                <a:gd name="connsiteY417" fmla="*/ 531766 h 2020169"/>
                <a:gd name="connsiteX418" fmla="*/ 1841626 w 4004672"/>
                <a:gd name="connsiteY418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586351 w 4004672"/>
                <a:gd name="connsiteY325" fmla="*/ 1789900 h 2020169"/>
                <a:gd name="connsiteX326" fmla="*/ 2606374 w 4004672"/>
                <a:gd name="connsiteY326" fmla="*/ 1779888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26398 w 4004672"/>
                <a:gd name="connsiteY329" fmla="*/ 1809923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2979 w 4004672"/>
                <a:gd name="connsiteY333" fmla="*/ 1896691 h 2020169"/>
                <a:gd name="connsiteX334" fmla="*/ 2559653 w 4004672"/>
                <a:gd name="connsiteY334" fmla="*/ 1923389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589688 w 4004672"/>
                <a:gd name="connsiteY337" fmla="*/ 1960098 h 2020169"/>
                <a:gd name="connsiteX338" fmla="*/ 2626398 w 4004672"/>
                <a:gd name="connsiteY338" fmla="*/ 1970110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699817 w 4004672"/>
                <a:gd name="connsiteY346" fmla="*/ 1549620 h 2020169"/>
                <a:gd name="connsiteX347" fmla="*/ 2669781 w 4004672"/>
                <a:gd name="connsiteY347" fmla="*/ 1509573 h 2020169"/>
                <a:gd name="connsiteX348" fmla="*/ 2763224 w 4004672"/>
                <a:gd name="connsiteY348" fmla="*/ 1392770 h 2020169"/>
                <a:gd name="connsiteX349" fmla="*/ 2846654 w 4004672"/>
                <a:gd name="connsiteY349" fmla="*/ 1326026 h 2020169"/>
                <a:gd name="connsiteX350" fmla="*/ 2933422 w 4004672"/>
                <a:gd name="connsiteY350" fmla="*/ 1322688 h 2020169"/>
                <a:gd name="connsiteX351" fmla="*/ 2950109 w 4004672"/>
                <a:gd name="connsiteY351" fmla="*/ 1306002 h 2020169"/>
                <a:gd name="connsiteX352" fmla="*/ 3053563 w 4004672"/>
                <a:gd name="connsiteY352" fmla="*/ 1299328 h 2020169"/>
                <a:gd name="connsiteX353" fmla="*/ 3123644 w 4004672"/>
                <a:gd name="connsiteY353" fmla="*/ 1319351 h 2020169"/>
                <a:gd name="connsiteX354" fmla="*/ 3140330 w 4004672"/>
                <a:gd name="connsiteY354" fmla="*/ 1306002 h 2020169"/>
                <a:gd name="connsiteX355" fmla="*/ 3123644 w 4004672"/>
                <a:gd name="connsiteY355" fmla="*/ 1292653 h 2020169"/>
                <a:gd name="connsiteX356" fmla="*/ 3143668 w 4004672"/>
                <a:gd name="connsiteY356" fmla="*/ 1252607 h 2020169"/>
                <a:gd name="connsiteX357" fmla="*/ 3190389 w 4004672"/>
                <a:gd name="connsiteY357" fmla="*/ 1182525 h 2020169"/>
                <a:gd name="connsiteX358" fmla="*/ 3233773 w 4004672"/>
                <a:gd name="connsiteY358" fmla="*/ 1179188 h 2020169"/>
                <a:gd name="connsiteX359" fmla="*/ 3273819 w 4004672"/>
                <a:gd name="connsiteY359" fmla="*/ 1189199 h 2020169"/>
                <a:gd name="connsiteX360" fmla="*/ 3277157 w 4004672"/>
                <a:gd name="connsiteY360" fmla="*/ 1245932 h 2020169"/>
                <a:gd name="connsiteX361" fmla="*/ 3343901 w 4004672"/>
                <a:gd name="connsiteY361" fmla="*/ 1185862 h 2020169"/>
                <a:gd name="connsiteX362" fmla="*/ 3350576 w 4004672"/>
                <a:gd name="connsiteY362" fmla="*/ 1152490 h 2020169"/>
                <a:gd name="connsiteX363" fmla="*/ 3163691 w 4004672"/>
                <a:gd name="connsiteY363" fmla="*/ 1432817 h 2020169"/>
                <a:gd name="connsiteX364" fmla="*/ 3160354 w 4004672"/>
                <a:gd name="connsiteY364" fmla="*/ 1506236 h 2020169"/>
                <a:gd name="connsiteX365" fmla="*/ 3170365 w 4004672"/>
                <a:gd name="connsiteY365" fmla="*/ 1596341 h 2020169"/>
                <a:gd name="connsiteX366" fmla="*/ 3190389 w 4004672"/>
                <a:gd name="connsiteY366" fmla="*/ 1659748 h 2020169"/>
                <a:gd name="connsiteX367" fmla="*/ 3217087 w 4004672"/>
                <a:gd name="connsiteY367" fmla="*/ 1649736 h 2020169"/>
                <a:gd name="connsiteX368" fmla="*/ 3240447 w 4004672"/>
                <a:gd name="connsiteY368" fmla="*/ 1582992 h 2020169"/>
                <a:gd name="connsiteX369" fmla="*/ 3270482 w 4004672"/>
                <a:gd name="connsiteY369" fmla="*/ 1579655 h 2020169"/>
                <a:gd name="connsiteX370" fmla="*/ 3287168 w 4004672"/>
                <a:gd name="connsiteY370" fmla="*/ 1519585 h 2020169"/>
                <a:gd name="connsiteX371" fmla="*/ 3313866 w 4004672"/>
                <a:gd name="connsiteY371" fmla="*/ 1509573 h 2020169"/>
                <a:gd name="connsiteX372" fmla="*/ 3313866 w 4004672"/>
                <a:gd name="connsiteY372" fmla="*/ 1479538 h 2020169"/>
                <a:gd name="connsiteX373" fmla="*/ 3514100 w 4004672"/>
                <a:gd name="connsiteY373" fmla="*/ 1282642 h 2020169"/>
                <a:gd name="connsiteX374" fmla="*/ 3574170 w 4004672"/>
                <a:gd name="connsiteY374" fmla="*/ 1215897 h 2020169"/>
                <a:gd name="connsiteX375" fmla="*/ 3690973 w 4004672"/>
                <a:gd name="connsiteY375" fmla="*/ 1132466 h 2020169"/>
                <a:gd name="connsiteX376" fmla="*/ 3741031 w 4004672"/>
                <a:gd name="connsiteY376" fmla="*/ 1159164 h 2020169"/>
                <a:gd name="connsiteX377" fmla="*/ 3751043 w 4004672"/>
                <a:gd name="connsiteY377" fmla="*/ 1132466 h 2020169"/>
                <a:gd name="connsiteX378" fmla="*/ 3727682 w 4004672"/>
                <a:gd name="connsiteY378" fmla="*/ 1065722 h 2020169"/>
                <a:gd name="connsiteX379" fmla="*/ 3700984 w 4004672"/>
                <a:gd name="connsiteY379" fmla="*/ 1049036 h 2020169"/>
                <a:gd name="connsiteX380" fmla="*/ 3697647 w 4004672"/>
                <a:gd name="connsiteY380" fmla="*/ 1019001 h 2020169"/>
                <a:gd name="connsiteX381" fmla="*/ 3751043 w 4004672"/>
                <a:gd name="connsiteY381" fmla="*/ 1025675 h 2020169"/>
                <a:gd name="connsiteX382" fmla="*/ 3774403 w 4004672"/>
                <a:gd name="connsiteY382" fmla="*/ 982291 h 2020169"/>
                <a:gd name="connsiteX383" fmla="*/ 3767729 w 4004672"/>
                <a:gd name="connsiteY383" fmla="*/ 955593 h 2020169"/>
                <a:gd name="connsiteX384" fmla="*/ 3794427 w 4004672"/>
                <a:gd name="connsiteY384" fmla="*/ 922221 h 2020169"/>
                <a:gd name="connsiteX385" fmla="*/ 3804438 w 4004672"/>
                <a:gd name="connsiteY385" fmla="*/ 965605 h 2020169"/>
                <a:gd name="connsiteX386" fmla="*/ 3827799 w 4004672"/>
                <a:gd name="connsiteY386" fmla="*/ 982291 h 2020169"/>
                <a:gd name="connsiteX387" fmla="*/ 3874520 w 4004672"/>
                <a:gd name="connsiteY387" fmla="*/ 1002315 h 2020169"/>
                <a:gd name="connsiteX388" fmla="*/ 3894544 w 4004672"/>
                <a:gd name="connsiteY388" fmla="*/ 1029012 h 2020169"/>
                <a:gd name="connsiteX389" fmla="*/ 3941265 w 4004672"/>
                <a:gd name="connsiteY389" fmla="*/ 1052373 h 2020169"/>
                <a:gd name="connsiteX390" fmla="*/ 3947939 w 4004672"/>
                <a:gd name="connsiteY390" fmla="*/ 1039024 h 2020169"/>
                <a:gd name="connsiteX391" fmla="*/ 3957951 w 4004672"/>
                <a:gd name="connsiteY391" fmla="*/ 975617 h 2020169"/>
                <a:gd name="connsiteX392" fmla="*/ 4004672 w 4004672"/>
                <a:gd name="connsiteY392" fmla="*/ 968942 h 2020169"/>
                <a:gd name="connsiteX393" fmla="*/ 1885882 w 4004672"/>
                <a:gd name="connsiteY393" fmla="*/ 1014710 h 2020169"/>
                <a:gd name="connsiteX394" fmla="*/ 3967963 w 4004672"/>
                <a:gd name="connsiteY394" fmla="*/ 898861 h 2020169"/>
                <a:gd name="connsiteX395" fmla="*/ 3921241 w 4004672"/>
                <a:gd name="connsiteY395" fmla="*/ 882174 h 2020169"/>
                <a:gd name="connsiteX396" fmla="*/ 3907892 w 4004672"/>
                <a:gd name="connsiteY396" fmla="*/ 885512 h 2020169"/>
                <a:gd name="connsiteX397" fmla="*/ 3907892 w 4004672"/>
                <a:gd name="connsiteY397" fmla="*/ 918884 h 2020169"/>
                <a:gd name="connsiteX398" fmla="*/ 3887869 w 4004672"/>
                <a:gd name="connsiteY398" fmla="*/ 912209 h 2020169"/>
                <a:gd name="connsiteX399" fmla="*/ 3874520 w 4004672"/>
                <a:gd name="connsiteY399" fmla="*/ 858814 h 2020169"/>
                <a:gd name="connsiteX400" fmla="*/ 3817787 w 4004672"/>
                <a:gd name="connsiteY400" fmla="*/ 795407 h 2020169"/>
                <a:gd name="connsiteX401" fmla="*/ 3717671 w 4004672"/>
                <a:gd name="connsiteY401" fmla="*/ 718650 h 2020169"/>
                <a:gd name="connsiteX402" fmla="*/ 3664275 w 4004672"/>
                <a:gd name="connsiteY402" fmla="*/ 698627 h 2020169"/>
                <a:gd name="connsiteX403" fmla="*/ 1822558 w 4004672"/>
                <a:gd name="connsiteY403" fmla="*/ 880720 h 2020169"/>
                <a:gd name="connsiteX404" fmla="*/ 1837978 w 4004672"/>
                <a:gd name="connsiteY404" fmla="*/ 834635 h 2020169"/>
                <a:gd name="connsiteX405" fmla="*/ 3000167 w 4004672"/>
                <a:gd name="connsiteY405" fmla="*/ 538440 h 2020169"/>
                <a:gd name="connsiteX406" fmla="*/ 3013516 w 4004672"/>
                <a:gd name="connsiteY406" fmla="*/ 531766 h 2020169"/>
                <a:gd name="connsiteX407" fmla="*/ 3000167 w 4004672"/>
                <a:gd name="connsiteY407" fmla="*/ 511742 h 2020169"/>
                <a:gd name="connsiteX408" fmla="*/ 2970132 w 4004672"/>
                <a:gd name="connsiteY408" fmla="*/ 508405 h 2020169"/>
                <a:gd name="connsiteX409" fmla="*/ 2916736 w 4004672"/>
                <a:gd name="connsiteY409" fmla="*/ 505068 h 2020169"/>
                <a:gd name="connsiteX410" fmla="*/ 2936760 w 4004672"/>
                <a:gd name="connsiteY410" fmla="*/ 501731 h 2020169"/>
                <a:gd name="connsiteX411" fmla="*/ 2866678 w 4004672"/>
                <a:gd name="connsiteY411" fmla="*/ 471696 h 2020169"/>
                <a:gd name="connsiteX412" fmla="*/ 2813282 w 4004672"/>
                <a:gd name="connsiteY412" fmla="*/ 468358 h 2020169"/>
                <a:gd name="connsiteX413" fmla="*/ 2793259 w 4004672"/>
                <a:gd name="connsiteY413" fmla="*/ 491719 h 2020169"/>
                <a:gd name="connsiteX414" fmla="*/ 2743200 w 4004672"/>
                <a:gd name="connsiteY414" fmla="*/ 501731 h 2020169"/>
                <a:gd name="connsiteX415" fmla="*/ 2786584 w 4004672"/>
                <a:gd name="connsiteY415" fmla="*/ 511742 h 2020169"/>
                <a:gd name="connsiteX416" fmla="*/ 2763224 w 4004672"/>
                <a:gd name="connsiteY416" fmla="*/ 531766 h 2020169"/>
                <a:gd name="connsiteX417" fmla="*/ 1841626 w 4004672"/>
                <a:gd name="connsiteY417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606374 w 4004672"/>
                <a:gd name="connsiteY325" fmla="*/ 1779888 h 2020169"/>
                <a:gd name="connsiteX326" fmla="*/ 2639746 w 4004672"/>
                <a:gd name="connsiteY326" fmla="*/ 1763202 h 2020169"/>
                <a:gd name="connsiteX327" fmla="*/ 2643084 w 4004672"/>
                <a:gd name="connsiteY327" fmla="*/ 1779888 h 2020169"/>
                <a:gd name="connsiteX328" fmla="*/ 2626398 w 4004672"/>
                <a:gd name="connsiteY328" fmla="*/ 1809923 h 2020169"/>
                <a:gd name="connsiteX329" fmla="*/ 2616386 w 4004672"/>
                <a:gd name="connsiteY329" fmla="*/ 1846633 h 2020169"/>
                <a:gd name="connsiteX330" fmla="*/ 2603037 w 4004672"/>
                <a:gd name="connsiteY330" fmla="*/ 1900028 h 2020169"/>
                <a:gd name="connsiteX331" fmla="*/ 2579676 w 4004672"/>
                <a:gd name="connsiteY331" fmla="*/ 1873331 h 2020169"/>
                <a:gd name="connsiteX332" fmla="*/ 2552979 w 4004672"/>
                <a:gd name="connsiteY332" fmla="*/ 1896691 h 2020169"/>
                <a:gd name="connsiteX333" fmla="*/ 2559653 w 4004672"/>
                <a:gd name="connsiteY333" fmla="*/ 1923389 h 2020169"/>
                <a:gd name="connsiteX334" fmla="*/ 2559653 w 4004672"/>
                <a:gd name="connsiteY334" fmla="*/ 1960098 h 2020169"/>
                <a:gd name="connsiteX335" fmla="*/ 2549641 w 4004672"/>
                <a:gd name="connsiteY335" fmla="*/ 1980122 h 2020169"/>
                <a:gd name="connsiteX336" fmla="*/ 2589688 w 4004672"/>
                <a:gd name="connsiteY336" fmla="*/ 1960098 h 2020169"/>
                <a:gd name="connsiteX337" fmla="*/ 2626398 w 4004672"/>
                <a:gd name="connsiteY337" fmla="*/ 1970110 h 2020169"/>
                <a:gd name="connsiteX338" fmla="*/ 2653095 w 4004672"/>
                <a:gd name="connsiteY338" fmla="*/ 1946750 h 2020169"/>
                <a:gd name="connsiteX339" fmla="*/ 2683130 w 4004672"/>
                <a:gd name="connsiteY339" fmla="*/ 1893354 h 2020169"/>
                <a:gd name="connsiteX340" fmla="*/ 2753212 w 4004672"/>
                <a:gd name="connsiteY340" fmla="*/ 1806586 h 2020169"/>
                <a:gd name="connsiteX341" fmla="*/ 2783247 w 4004672"/>
                <a:gd name="connsiteY341" fmla="*/ 1736504 h 2020169"/>
                <a:gd name="connsiteX342" fmla="*/ 2803271 w 4004672"/>
                <a:gd name="connsiteY342" fmla="*/ 1633050 h 2020169"/>
                <a:gd name="connsiteX343" fmla="*/ 2793259 w 4004672"/>
                <a:gd name="connsiteY343" fmla="*/ 1582992 h 2020169"/>
                <a:gd name="connsiteX344" fmla="*/ 2769898 w 4004672"/>
                <a:gd name="connsiteY344" fmla="*/ 1549620 h 2020169"/>
                <a:gd name="connsiteX345" fmla="*/ 2699817 w 4004672"/>
                <a:gd name="connsiteY345" fmla="*/ 1549620 h 2020169"/>
                <a:gd name="connsiteX346" fmla="*/ 2669781 w 4004672"/>
                <a:gd name="connsiteY346" fmla="*/ 1509573 h 2020169"/>
                <a:gd name="connsiteX347" fmla="*/ 2763224 w 4004672"/>
                <a:gd name="connsiteY347" fmla="*/ 1392770 h 2020169"/>
                <a:gd name="connsiteX348" fmla="*/ 2846654 w 4004672"/>
                <a:gd name="connsiteY348" fmla="*/ 1326026 h 2020169"/>
                <a:gd name="connsiteX349" fmla="*/ 2933422 w 4004672"/>
                <a:gd name="connsiteY349" fmla="*/ 1322688 h 2020169"/>
                <a:gd name="connsiteX350" fmla="*/ 2950109 w 4004672"/>
                <a:gd name="connsiteY350" fmla="*/ 1306002 h 2020169"/>
                <a:gd name="connsiteX351" fmla="*/ 3053563 w 4004672"/>
                <a:gd name="connsiteY351" fmla="*/ 1299328 h 2020169"/>
                <a:gd name="connsiteX352" fmla="*/ 3123644 w 4004672"/>
                <a:gd name="connsiteY352" fmla="*/ 1319351 h 2020169"/>
                <a:gd name="connsiteX353" fmla="*/ 3140330 w 4004672"/>
                <a:gd name="connsiteY353" fmla="*/ 1306002 h 2020169"/>
                <a:gd name="connsiteX354" fmla="*/ 3123644 w 4004672"/>
                <a:gd name="connsiteY354" fmla="*/ 1292653 h 2020169"/>
                <a:gd name="connsiteX355" fmla="*/ 3143668 w 4004672"/>
                <a:gd name="connsiteY355" fmla="*/ 1252607 h 2020169"/>
                <a:gd name="connsiteX356" fmla="*/ 3190389 w 4004672"/>
                <a:gd name="connsiteY356" fmla="*/ 1182525 h 2020169"/>
                <a:gd name="connsiteX357" fmla="*/ 3233773 w 4004672"/>
                <a:gd name="connsiteY357" fmla="*/ 1179188 h 2020169"/>
                <a:gd name="connsiteX358" fmla="*/ 3273819 w 4004672"/>
                <a:gd name="connsiteY358" fmla="*/ 1189199 h 2020169"/>
                <a:gd name="connsiteX359" fmla="*/ 3277157 w 4004672"/>
                <a:gd name="connsiteY359" fmla="*/ 1245932 h 2020169"/>
                <a:gd name="connsiteX360" fmla="*/ 3343901 w 4004672"/>
                <a:gd name="connsiteY360" fmla="*/ 1185862 h 2020169"/>
                <a:gd name="connsiteX361" fmla="*/ 3350576 w 4004672"/>
                <a:gd name="connsiteY361" fmla="*/ 1152490 h 2020169"/>
                <a:gd name="connsiteX362" fmla="*/ 3163691 w 4004672"/>
                <a:gd name="connsiteY362" fmla="*/ 1432817 h 2020169"/>
                <a:gd name="connsiteX363" fmla="*/ 3160354 w 4004672"/>
                <a:gd name="connsiteY363" fmla="*/ 1506236 h 2020169"/>
                <a:gd name="connsiteX364" fmla="*/ 3170365 w 4004672"/>
                <a:gd name="connsiteY364" fmla="*/ 1596341 h 2020169"/>
                <a:gd name="connsiteX365" fmla="*/ 3190389 w 4004672"/>
                <a:gd name="connsiteY365" fmla="*/ 1659748 h 2020169"/>
                <a:gd name="connsiteX366" fmla="*/ 3217087 w 4004672"/>
                <a:gd name="connsiteY366" fmla="*/ 1649736 h 2020169"/>
                <a:gd name="connsiteX367" fmla="*/ 3240447 w 4004672"/>
                <a:gd name="connsiteY367" fmla="*/ 1582992 h 2020169"/>
                <a:gd name="connsiteX368" fmla="*/ 3270482 w 4004672"/>
                <a:gd name="connsiteY368" fmla="*/ 1579655 h 2020169"/>
                <a:gd name="connsiteX369" fmla="*/ 3287168 w 4004672"/>
                <a:gd name="connsiteY369" fmla="*/ 1519585 h 2020169"/>
                <a:gd name="connsiteX370" fmla="*/ 3313866 w 4004672"/>
                <a:gd name="connsiteY370" fmla="*/ 1509573 h 2020169"/>
                <a:gd name="connsiteX371" fmla="*/ 3313866 w 4004672"/>
                <a:gd name="connsiteY371" fmla="*/ 1479538 h 2020169"/>
                <a:gd name="connsiteX372" fmla="*/ 3514100 w 4004672"/>
                <a:gd name="connsiteY372" fmla="*/ 1282642 h 2020169"/>
                <a:gd name="connsiteX373" fmla="*/ 3574170 w 4004672"/>
                <a:gd name="connsiteY373" fmla="*/ 1215897 h 2020169"/>
                <a:gd name="connsiteX374" fmla="*/ 3690973 w 4004672"/>
                <a:gd name="connsiteY374" fmla="*/ 1132466 h 2020169"/>
                <a:gd name="connsiteX375" fmla="*/ 3741031 w 4004672"/>
                <a:gd name="connsiteY375" fmla="*/ 1159164 h 2020169"/>
                <a:gd name="connsiteX376" fmla="*/ 3751043 w 4004672"/>
                <a:gd name="connsiteY376" fmla="*/ 1132466 h 2020169"/>
                <a:gd name="connsiteX377" fmla="*/ 3727682 w 4004672"/>
                <a:gd name="connsiteY377" fmla="*/ 1065722 h 2020169"/>
                <a:gd name="connsiteX378" fmla="*/ 3700984 w 4004672"/>
                <a:gd name="connsiteY378" fmla="*/ 1049036 h 2020169"/>
                <a:gd name="connsiteX379" fmla="*/ 3697647 w 4004672"/>
                <a:gd name="connsiteY379" fmla="*/ 1019001 h 2020169"/>
                <a:gd name="connsiteX380" fmla="*/ 3751043 w 4004672"/>
                <a:gd name="connsiteY380" fmla="*/ 1025675 h 2020169"/>
                <a:gd name="connsiteX381" fmla="*/ 3774403 w 4004672"/>
                <a:gd name="connsiteY381" fmla="*/ 982291 h 2020169"/>
                <a:gd name="connsiteX382" fmla="*/ 3767729 w 4004672"/>
                <a:gd name="connsiteY382" fmla="*/ 955593 h 2020169"/>
                <a:gd name="connsiteX383" fmla="*/ 3794427 w 4004672"/>
                <a:gd name="connsiteY383" fmla="*/ 922221 h 2020169"/>
                <a:gd name="connsiteX384" fmla="*/ 3804438 w 4004672"/>
                <a:gd name="connsiteY384" fmla="*/ 965605 h 2020169"/>
                <a:gd name="connsiteX385" fmla="*/ 3827799 w 4004672"/>
                <a:gd name="connsiteY385" fmla="*/ 982291 h 2020169"/>
                <a:gd name="connsiteX386" fmla="*/ 3874520 w 4004672"/>
                <a:gd name="connsiteY386" fmla="*/ 1002315 h 2020169"/>
                <a:gd name="connsiteX387" fmla="*/ 3894544 w 4004672"/>
                <a:gd name="connsiteY387" fmla="*/ 1029012 h 2020169"/>
                <a:gd name="connsiteX388" fmla="*/ 3941265 w 4004672"/>
                <a:gd name="connsiteY388" fmla="*/ 1052373 h 2020169"/>
                <a:gd name="connsiteX389" fmla="*/ 3947939 w 4004672"/>
                <a:gd name="connsiteY389" fmla="*/ 1039024 h 2020169"/>
                <a:gd name="connsiteX390" fmla="*/ 3957951 w 4004672"/>
                <a:gd name="connsiteY390" fmla="*/ 975617 h 2020169"/>
                <a:gd name="connsiteX391" fmla="*/ 4004672 w 4004672"/>
                <a:gd name="connsiteY391" fmla="*/ 968942 h 2020169"/>
                <a:gd name="connsiteX392" fmla="*/ 1885882 w 4004672"/>
                <a:gd name="connsiteY392" fmla="*/ 1014710 h 2020169"/>
                <a:gd name="connsiteX393" fmla="*/ 3967963 w 4004672"/>
                <a:gd name="connsiteY393" fmla="*/ 898861 h 2020169"/>
                <a:gd name="connsiteX394" fmla="*/ 3921241 w 4004672"/>
                <a:gd name="connsiteY394" fmla="*/ 882174 h 2020169"/>
                <a:gd name="connsiteX395" fmla="*/ 3907892 w 4004672"/>
                <a:gd name="connsiteY395" fmla="*/ 885512 h 2020169"/>
                <a:gd name="connsiteX396" fmla="*/ 3907892 w 4004672"/>
                <a:gd name="connsiteY396" fmla="*/ 918884 h 2020169"/>
                <a:gd name="connsiteX397" fmla="*/ 3887869 w 4004672"/>
                <a:gd name="connsiteY397" fmla="*/ 912209 h 2020169"/>
                <a:gd name="connsiteX398" fmla="*/ 3874520 w 4004672"/>
                <a:gd name="connsiteY398" fmla="*/ 858814 h 2020169"/>
                <a:gd name="connsiteX399" fmla="*/ 3817787 w 4004672"/>
                <a:gd name="connsiteY399" fmla="*/ 795407 h 2020169"/>
                <a:gd name="connsiteX400" fmla="*/ 3717671 w 4004672"/>
                <a:gd name="connsiteY400" fmla="*/ 718650 h 2020169"/>
                <a:gd name="connsiteX401" fmla="*/ 3664275 w 4004672"/>
                <a:gd name="connsiteY401" fmla="*/ 698627 h 2020169"/>
                <a:gd name="connsiteX402" fmla="*/ 1822558 w 4004672"/>
                <a:gd name="connsiteY402" fmla="*/ 880720 h 2020169"/>
                <a:gd name="connsiteX403" fmla="*/ 1837978 w 4004672"/>
                <a:gd name="connsiteY403" fmla="*/ 834635 h 2020169"/>
                <a:gd name="connsiteX404" fmla="*/ 3000167 w 4004672"/>
                <a:gd name="connsiteY404" fmla="*/ 538440 h 2020169"/>
                <a:gd name="connsiteX405" fmla="*/ 3013516 w 4004672"/>
                <a:gd name="connsiteY405" fmla="*/ 531766 h 2020169"/>
                <a:gd name="connsiteX406" fmla="*/ 3000167 w 4004672"/>
                <a:gd name="connsiteY406" fmla="*/ 511742 h 2020169"/>
                <a:gd name="connsiteX407" fmla="*/ 2970132 w 4004672"/>
                <a:gd name="connsiteY407" fmla="*/ 508405 h 2020169"/>
                <a:gd name="connsiteX408" fmla="*/ 2916736 w 4004672"/>
                <a:gd name="connsiteY408" fmla="*/ 505068 h 2020169"/>
                <a:gd name="connsiteX409" fmla="*/ 2936760 w 4004672"/>
                <a:gd name="connsiteY409" fmla="*/ 501731 h 2020169"/>
                <a:gd name="connsiteX410" fmla="*/ 2866678 w 4004672"/>
                <a:gd name="connsiteY410" fmla="*/ 471696 h 2020169"/>
                <a:gd name="connsiteX411" fmla="*/ 2813282 w 4004672"/>
                <a:gd name="connsiteY411" fmla="*/ 468358 h 2020169"/>
                <a:gd name="connsiteX412" fmla="*/ 2793259 w 4004672"/>
                <a:gd name="connsiteY412" fmla="*/ 491719 h 2020169"/>
                <a:gd name="connsiteX413" fmla="*/ 2743200 w 4004672"/>
                <a:gd name="connsiteY413" fmla="*/ 501731 h 2020169"/>
                <a:gd name="connsiteX414" fmla="*/ 2786584 w 4004672"/>
                <a:gd name="connsiteY414" fmla="*/ 511742 h 2020169"/>
                <a:gd name="connsiteX415" fmla="*/ 2763224 w 4004672"/>
                <a:gd name="connsiteY415" fmla="*/ 531766 h 2020169"/>
                <a:gd name="connsiteX416" fmla="*/ 1841626 w 4004672"/>
                <a:gd name="connsiteY416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639746 w 4004672"/>
                <a:gd name="connsiteY325" fmla="*/ 1763202 h 2020169"/>
                <a:gd name="connsiteX326" fmla="*/ 2643084 w 4004672"/>
                <a:gd name="connsiteY326" fmla="*/ 1779888 h 2020169"/>
                <a:gd name="connsiteX327" fmla="*/ 2626398 w 4004672"/>
                <a:gd name="connsiteY327" fmla="*/ 1809923 h 2020169"/>
                <a:gd name="connsiteX328" fmla="*/ 2616386 w 4004672"/>
                <a:gd name="connsiteY328" fmla="*/ 1846633 h 2020169"/>
                <a:gd name="connsiteX329" fmla="*/ 2603037 w 4004672"/>
                <a:gd name="connsiteY329" fmla="*/ 1900028 h 2020169"/>
                <a:gd name="connsiteX330" fmla="*/ 2579676 w 4004672"/>
                <a:gd name="connsiteY330" fmla="*/ 1873331 h 2020169"/>
                <a:gd name="connsiteX331" fmla="*/ 2552979 w 4004672"/>
                <a:gd name="connsiteY331" fmla="*/ 1896691 h 2020169"/>
                <a:gd name="connsiteX332" fmla="*/ 2559653 w 4004672"/>
                <a:gd name="connsiteY332" fmla="*/ 1923389 h 2020169"/>
                <a:gd name="connsiteX333" fmla="*/ 2559653 w 4004672"/>
                <a:gd name="connsiteY333" fmla="*/ 1960098 h 2020169"/>
                <a:gd name="connsiteX334" fmla="*/ 2549641 w 4004672"/>
                <a:gd name="connsiteY334" fmla="*/ 1980122 h 2020169"/>
                <a:gd name="connsiteX335" fmla="*/ 2589688 w 4004672"/>
                <a:gd name="connsiteY335" fmla="*/ 1960098 h 2020169"/>
                <a:gd name="connsiteX336" fmla="*/ 2626398 w 4004672"/>
                <a:gd name="connsiteY336" fmla="*/ 1970110 h 2020169"/>
                <a:gd name="connsiteX337" fmla="*/ 2653095 w 4004672"/>
                <a:gd name="connsiteY337" fmla="*/ 1946750 h 2020169"/>
                <a:gd name="connsiteX338" fmla="*/ 2683130 w 4004672"/>
                <a:gd name="connsiteY338" fmla="*/ 1893354 h 2020169"/>
                <a:gd name="connsiteX339" fmla="*/ 2753212 w 4004672"/>
                <a:gd name="connsiteY339" fmla="*/ 1806586 h 2020169"/>
                <a:gd name="connsiteX340" fmla="*/ 2783247 w 4004672"/>
                <a:gd name="connsiteY340" fmla="*/ 1736504 h 2020169"/>
                <a:gd name="connsiteX341" fmla="*/ 2803271 w 4004672"/>
                <a:gd name="connsiteY341" fmla="*/ 1633050 h 2020169"/>
                <a:gd name="connsiteX342" fmla="*/ 2793259 w 4004672"/>
                <a:gd name="connsiteY342" fmla="*/ 1582992 h 2020169"/>
                <a:gd name="connsiteX343" fmla="*/ 2769898 w 4004672"/>
                <a:gd name="connsiteY343" fmla="*/ 1549620 h 2020169"/>
                <a:gd name="connsiteX344" fmla="*/ 2699817 w 4004672"/>
                <a:gd name="connsiteY344" fmla="*/ 1549620 h 2020169"/>
                <a:gd name="connsiteX345" fmla="*/ 2669781 w 4004672"/>
                <a:gd name="connsiteY345" fmla="*/ 1509573 h 2020169"/>
                <a:gd name="connsiteX346" fmla="*/ 2763224 w 4004672"/>
                <a:gd name="connsiteY346" fmla="*/ 1392770 h 2020169"/>
                <a:gd name="connsiteX347" fmla="*/ 2846654 w 4004672"/>
                <a:gd name="connsiteY347" fmla="*/ 1326026 h 2020169"/>
                <a:gd name="connsiteX348" fmla="*/ 2933422 w 4004672"/>
                <a:gd name="connsiteY348" fmla="*/ 1322688 h 2020169"/>
                <a:gd name="connsiteX349" fmla="*/ 2950109 w 4004672"/>
                <a:gd name="connsiteY349" fmla="*/ 1306002 h 2020169"/>
                <a:gd name="connsiteX350" fmla="*/ 3053563 w 4004672"/>
                <a:gd name="connsiteY350" fmla="*/ 1299328 h 2020169"/>
                <a:gd name="connsiteX351" fmla="*/ 3123644 w 4004672"/>
                <a:gd name="connsiteY351" fmla="*/ 1319351 h 2020169"/>
                <a:gd name="connsiteX352" fmla="*/ 3140330 w 4004672"/>
                <a:gd name="connsiteY352" fmla="*/ 1306002 h 2020169"/>
                <a:gd name="connsiteX353" fmla="*/ 3123644 w 4004672"/>
                <a:gd name="connsiteY353" fmla="*/ 1292653 h 2020169"/>
                <a:gd name="connsiteX354" fmla="*/ 3143668 w 4004672"/>
                <a:gd name="connsiteY354" fmla="*/ 1252607 h 2020169"/>
                <a:gd name="connsiteX355" fmla="*/ 3190389 w 4004672"/>
                <a:gd name="connsiteY355" fmla="*/ 1182525 h 2020169"/>
                <a:gd name="connsiteX356" fmla="*/ 3233773 w 4004672"/>
                <a:gd name="connsiteY356" fmla="*/ 1179188 h 2020169"/>
                <a:gd name="connsiteX357" fmla="*/ 3273819 w 4004672"/>
                <a:gd name="connsiteY357" fmla="*/ 1189199 h 2020169"/>
                <a:gd name="connsiteX358" fmla="*/ 3277157 w 4004672"/>
                <a:gd name="connsiteY358" fmla="*/ 1245932 h 2020169"/>
                <a:gd name="connsiteX359" fmla="*/ 3343901 w 4004672"/>
                <a:gd name="connsiteY359" fmla="*/ 1185862 h 2020169"/>
                <a:gd name="connsiteX360" fmla="*/ 3350576 w 4004672"/>
                <a:gd name="connsiteY360" fmla="*/ 1152490 h 2020169"/>
                <a:gd name="connsiteX361" fmla="*/ 3163691 w 4004672"/>
                <a:gd name="connsiteY361" fmla="*/ 1432817 h 2020169"/>
                <a:gd name="connsiteX362" fmla="*/ 3160354 w 4004672"/>
                <a:gd name="connsiteY362" fmla="*/ 1506236 h 2020169"/>
                <a:gd name="connsiteX363" fmla="*/ 3170365 w 4004672"/>
                <a:gd name="connsiteY363" fmla="*/ 1596341 h 2020169"/>
                <a:gd name="connsiteX364" fmla="*/ 3190389 w 4004672"/>
                <a:gd name="connsiteY364" fmla="*/ 1659748 h 2020169"/>
                <a:gd name="connsiteX365" fmla="*/ 3217087 w 4004672"/>
                <a:gd name="connsiteY365" fmla="*/ 1649736 h 2020169"/>
                <a:gd name="connsiteX366" fmla="*/ 3240447 w 4004672"/>
                <a:gd name="connsiteY366" fmla="*/ 1582992 h 2020169"/>
                <a:gd name="connsiteX367" fmla="*/ 3270482 w 4004672"/>
                <a:gd name="connsiteY367" fmla="*/ 1579655 h 2020169"/>
                <a:gd name="connsiteX368" fmla="*/ 3287168 w 4004672"/>
                <a:gd name="connsiteY368" fmla="*/ 1519585 h 2020169"/>
                <a:gd name="connsiteX369" fmla="*/ 3313866 w 4004672"/>
                <a:gd name="connsiteY369" fmla="*/ 1509573 h 2020169"/>
                <a:gd name="connsiteX370" fmla="*/ 3313866 w 4004672"/>
                <a:gd name="connsiteY370" fmla="*/ 1479538 h 2020169"/>
                <a:gd name="connsiteX371" fmla="*/ 3514100 w 4004672"/>
                <a:gd name="connsiteY371" fmla="*/ 1282642 h 2020169"/>
                <a:gd name="connsiteX372" fmla="*/ 3574170 w 4004672"/>
                <a:gd name="connsiteY372" fmla="*/ 1215897 h 2020169"/>
                <a:gd name="connsiteX373" fmla="*/ 3690973 w 4004672"/>
                <a:gd name="connsiteY373" fmla="*/ 1132466 h 2020169"/>
                <a:gd name="connsiteX374" fmla="*/ 3741031 w 4004672"/>
                <a:gd name="connsiteY374" fmla="*/ 1159164 h 2020169"/>
                <a:gd name="connsiteX375" fmla="*/ 3751043 w 4004672"/>
                <a:gd name="connsiteY375" fmla="*/ 1132466 h 2020169"/>
                <a:gd name="connsiteX376" fmla="*/ 3727682 w 4004672"/>
                <a:gd name="connsiteY376" fmla="*/ 1065722 h 2020169"/>
                <a:gd name="connsiteX377" fmla="*/ 3700984 w 4004672"/>
                <a:gd name="connsiteY377" fmla="*/ 1049036 h 2020169"/>
                <a:gd name="connsiteX378" fmla="*/ 3697647 w 4004672"/>
                <a:gd name="connsiteY378" fmla="*/ 1019001 h 2020169"/>
                <a:gd name="connsiteX379" fmla="*/ 3751043 w 4004672"/>
                <a:gd name="connsiteY379" fmla="*/ 1025675 h 2020169"/>
                <a:gd name="connsiteX380" fmla="*/ 3774403 w 4004672"/>
                <a:gd name="connsiteY380" fmla="*/ 982291 h 2020169"/>
                <a:gd name="connsiteX381" fmla="*/ 3767729 w 4004672"/>
                <a:gd name="connsiteY381" fmla="*/ 955593 h 2020169"/>
                <a:gd name="connsiteX382" fmla="*/ 3794427 w 4004672"/>
                <a:gd name="connsiteY382" fmla="*/ 922221 h 2020169"/>
                <a:gd name="connsiteX383" fmla="*/ 3804438 w 4004672"/>
                <a:gd name="connsiteY383" fmla="*/ 965605 h 2020169"/>
                <a:gd name="connsiteX384" fmla="*/ 3827799 w 4004672"/>
                <a:gd name="connsiteY384" fmla="*/ 982291 h 2020169"/>
                <a:gd name="connsiteX385" fmla="*/ 3874520 w 4004672"/>
                <a:gd name="connsiteY385" fmla="*/ 1002315 h 2020169"/>
                <a:gd name="connsiteX386" fmla="*/ 3894544 w 4004672"/>
                <a:gd name="connsiteY386" fmla="*/ 1029012 h 2020169"/>
                <a:gd name="connsiteX387" fmla="*/ 3941265 w 4004672"/>
                <a:gd name="connsiteY387" fmla="*/ 1052373 h 2020169"/>
                <a:gd name="connsiteX388" fmla="*/ 3947939 w 4004672"/>
                <a:gd name="connsiteY388" fmla="*/ 1039024 h 2020169"/>
                <a:gd name="connsiteX389" fmla="*/ 3957951 w 4004672"/>
                <a:gd name="connsiteY389" fmla="*/ 975617 h 2020169"/>
                <a:gd name="connsiteX390" fmla="*/ 4004672 w 4004672"/>
                <a:gd name="connsiteY390" fmla="*/ 968942 h 2020169"/>
                <a:gd name="connsiteX391" fmla="*/ 1885882 w 4004672"/>
                <a:gd name="connsiteY391" fmla="*/ 1014710 h 2020169"/>
                <a:gd name="connsiteX392" fmla="*/ 3967963 w 4004672"/>
                <a:gd name="connsiteY392" fmla="*/ 898861 h 2020169"/>
                <a:gd name="connsiteX393" fmla="*/ 3921241 w 4004672"/>
                <a:gd name="connsiteY393" fmla="*/ 882174 h 2020169"/>
                <a:gd name="connsiteX394" fmla="*/ 3907892 w 4004672"/>
                <a:gd name="connsiteY394" fmla="*/ 885512 h 2020169"/>
                <a:gd name="connsiteX395" fmla="*/ 3907892 w 4004672"/>
                <a:gd name="connsiteY395" fmla="*/ 918884 h 2020169"/>
                <a:gd name="connsiteX396" fmla="*/ 3887869 w 4004672"/>
                <a:gd name="connsiteY396" fmla="*/ 912209 h 2020169"/>
                <a:gd name="connsiteX397" fmla="*/ 3874520 w 4004672"/>
                <a:gd name="connsiteY397" fmla="*/ 858814 h 2020169"/>
                <a:gd name="connsiteX398" fmla="*/ 3817787 w 4004672"/>
                <a:gd name="connsiteY398" fmla="*/ 795407 h 2020169"/>
                <a:gd name="connsiteX399" fmla="*/ 3717671 w 4004672"/>
                <a:gd name="connsiteY399" fmla="*/ 718650 h 2020169"/>
                <a:gd name="connsiteX400" fmla="*/ 3664275 w 4004672"/>
                <a:gd name="connsiteY400" fmla="*/ 698627 h 2020169"/>
                <a:gd name="connsiteX401" fmla="*/ 1822558 w 4004672"/>
                <a:gd name="connsiteY401" fmla="*/ 880720 h 2020169"/>
                <a:gd name="connsiteX402" fmla="*/ 1837978 w 4004672"/>
                <a:gd name="connsiteY402" fmla="*/ 834635 h 2020169"/>
                <a:gd name="connsiteX403" fmla="*/ 3000167 w 4004672"/>
                <a:gd name="connsiteY403" fmla="*/ 538440 h 2020169"/>
                <a:gd name="connsiteX404" fmla="*/ 3013516 w 4004672"/>
                <a:gd name="connsiteY404" fmla="*/ 531766 h 2020169"/>
                <a:gd name="connsiteX405" fmla="*/ 3000167 w 4004672"/>
                <a:gd name="connsiteY405" fmla="*/ 511742 h 2020169"/>
                <a:gd name="connsiteX406" fmla="*/ 2970132 w 4004672"/>
                <a:gd name="connsiteY406" fmla="*/ 508405 h 2020169"/>
                <a:gd name="connsiteX407" fmla="*/ 2916736 w 4004672"/>
                <a:gd name="connsiteY407" fmla="*/ 505068 h 2020169"/>
                <a:gd name="connsiteX408" fmla="*/ 2936760 w 4004672"/>
                <a:gd name="connsiteY408" fmla="*/ 501731 h 2020169"/>
                <a:gd name="connsiteX409" fmla="*/ 2866678 w 4004672"/>
                <a:gd name="connsiteY409" fmla="*/ 471696 h 2020169"/>
                <a:gd name="connsiteX410" fmla="*/ 2813282 w 4004672"/>
                <a:gd name="connsiteY410" fmla="*/ 468358 h 2020169"/>
                <a:gd name="connsiteX411" fmla="*/ 2793259 w 4004672"/>
                <a:gd name="connsiteY411" fmla="*/ 491719 h 2020169"/>
                <a:gd name="connsiteX412" fmla="*/ 2743200 w 4004672"/>
                <a:gd name="connsiteY412" fmla="*/ 501731 h 2020169"/>
                <a:gd name="connsiteX413" fmla="*/ 2786584 w 4004672"/>
                <a:gd name="connsiteY413" fmla="*/ 511742 h 2020169"/>
                <a:gd name="connsiteX414" fmla="*/ 2763224 w 4004672"/>
                <a:gd name="connsiteY414" fmla="*/ 531766 h 2020169"/>
                <a:gd name="connsiteX415" fmla="*/ 1841626 w 4004672"/>
                <a:gd name="connsiteY415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639746 w 4004672"/>
                <a:gd name="connsiteY325" fmla="*/ 1763202 h 2020169"/>
                <a:gd name="connsiteX326" fmla="*/ 2643084 w 4004672"/>
                <a:gd name="connsiteY326" fmla="*/ 1779888 h 2020169"/>
                <a:gd name="connsiteX327" fmla="*/ 2616386 w 4004672"/>
                <a:gd name="connsiteY327" fmla="*/ 1846633 h 2020169"/>
                <a:gd name="connsiteX328" fmla="*/ 2603037 w 4004672"/>
                <a:gd name="connsiteY328" fmla="*/ 1900028 h 2020169"/>
                <a:gd name="connsiteX329" fmla="*/ 2579676 w 4004672"/>
                <a:gd name="connsiteY329" fmla="*/ 1873331 h 2020169"/>
                <a:gd name="connsiteX330" fmla="*/ 2552979 w 4004672"/>
                <a:gd name="connsiteY330" fmla="*/ 1896691 h 2020169"/>
                <a:gd name="connsiteX331" fmla="*/ 2559653 w 4004672"/>
                <a:gd name="connsiteY331" fmla="*/ 1923389 h 2020169"/>
                <a:gd name="connsiteX332" fmla="*/ 2559653 w 4004672"/>
                <a:gd name="connsiteY332" fmla="*/ 1960098 h 2020169"/>
                <a:gd name="connsiteX333" fmla="*/ 2549641 w 4004672"/>
                <a:gd name="connsiteY333" fmla="*/ 1980122 h 2020169"/>
                <a:gd name="connsiteX334" fmla="*/ 2589688 w 4004672"/>
                <a:gd name="connsiteY334" fmla="*/ 1960098 h 2020169"/>
                <a:gd name="connsiteX335" fmla="*/ 2626398 w 4004672"/>
                <a:gd name="connsiteY335" fmla="*/ 1970110 h 2020169"/>
                <a:gd name="connsiteX336" fmla="*/ 2653095 w 4004672"/>
                <a:gd name="connsiteY336" fmla="*/ 1946750 h 2020169"/>
                <a:gd name="connsiteX337" fmla="*/ 2683130 w 4004672"/>
                <a:gd name="connsiteY337" fmla="*/ 1893354 h 2020169"/>
                <a:gd name="connsiteX338" fmla="*/ 2753212 w 4004672"/>
                <a:gd name="connsiteY338" fmla="*/ 1806586 h 2020169"/>
                <a:gd name="connsiteX339" fmla="*/ 2783247 w 4004672"/>
                <a:gd name="connsiteY339" fmla="*/ 1736504 h 2020169"/>
                <a:gd name="connsiteX340" fmla="*/ 2803271 w 4004672"/>
                <a:gd name="connsiteY340" fmla="*/ 1633050 h 2020169"/>
                <a:gd name="connsiteX341" fmla="*/ 2793259 w 4004672"/>
                <a:gd name="connsiteY341" fmla="*/ 1582992 h 2020169"/>
                <a:gd name="connsiteX342" fmla="*/ 2769898 w 4004672"/>
                <a:gd name="connsiteY342" fmla="*/ 1549620 h 2020169"/>
                <a:gd name="connsiteX343" fmla="*/ 2699817 w 4004672"/>
                <a:gd name="connsiteY343" fmla="*/ 1549620 h 2020169"/>
                <a:gd name="connsiteX344" fmla="*/ 2669781 w 4004672"/>
                <a:gd name="connsiteY344" fmla="*/ 1509573 h 2020169"/>
                <a:gd name="connsiteX345" fmla="*/ 2763224 w 4004672"/>
                <a:gd name="connsiteY345" fmla="*/ 1392770 h 2020169"/>
                <a:gd name="connsiteX346" fmla="*/ 2846654 w 4004672"/>
                <a:gd name="connsiteY346" fmla="*/ 1326026 h 2020169"/>
                <a:gd name="connsiteX347" fmla="*/ 2933422 w 4004672"/>
                <a:gd name="connsiteY347" fmla="*/ 1322688 h 2020169"/>
                <a:gd name="connsiteX348" fmla="*/ 2950109 w 4004672"/>
                <a:gd name="connsiteY348" fmla="*/ 1306002 h 2020169"/>
                <a:gd name="connsiteX349" fmla="*/ 3053563 w 4004672"/>
                <a:gd name="connsiteY349" fmla="*/ 1299328 h 2020169"/>
                <a:gd name="connsiteX350" fmla="*/ 3123644 w 4004672"/>
                <a:gd name="connsiteY350" fmla="*/ 1319351 h 2020169"/>
                <a:gd name="connsiteX351" fmla="*/ 3140330 w 4004672"/>
                <a:gd name="connsiteY351" fmla="*/ 1306002 h 2020169"/>
                <a:gd name="connsiteX352" fmla="*/ 3123644 w 4004672"/>
                <a:gd name="connsiteY352" fmla="*/ 1292653 h 2020169"/>
                <a:gd name="connsiteX353" fmla="*/ 3143668 w 4004672"/>
                <a:gd name="connsiteY353" fmla="*/ 1252607 h 2020169"/>
                <a:gd name="connsiteX354" fmla="*/ 3190389 w 4004672"/>
                <a:gd name="connsiteY354" fmla="*/ 1182525 h 2020169"/>
                <a:gd name="connsiteX355" fmla="*/ 3233773 w 4004672"/>
                <a:gd name="connsiteY355" fmla="*/ 1179188 h 2020169"/>
                <a:gd name="connsiteX356" fmla="*/ 3273819 w 4004672"/>
                <a:gd name="connsiteY356" fmla="*/ 1189199 h 2020169"/>
                <a:gd name="connsiteX357" fmla="*/ 3277157 w 4004672"/>
                <a:gd name="connsiteY357" fmla="*/ 1245932 h 2020169"/>
                <a:gd name="connsiteX358" fmla="*/ 3343901 w 4004672"/>
                <a:gd name="connsiteY358" fmla="*/ 1185862 h 2020169"/>
                <a:gd name="connsiteX359" fmla="*/ 3350576 w 4004672"/>
                <a:gd name="connsiteY359" fmla="*/ 1152490 h 2020169"/>
                <a:gd name="connsiteX360" fmla="*/ 3163691 w 4004672"/>
                <a:gd name="connsiteY360" fmla="*/ 1432817 h 2020169"/>
                <a:gd name="connsiteX361" fmla="*/ 3160354 w 4004672"/>
                <a:gd name="connsiteY361" fmla="*/ 1506236 h 2020169"/>
                <a:gd name="connsiteX362" fmla="*/ 3170365 w 4004672"/>
                <a:gd name="connsiteY362" fmla="*/ 1596341 h 2020169"/>
                <a:gd name="connsiteX363" fmla="*/ 3190389 w 4004672"/>
                <a:gd name="connsiteY363" fmla="*/ 1659748 h 2020169"/>
                <a:gd name="connsiteX364" fmla="*/ 3217087 w 4004672"/>
                <a:gd name="connsiteY364" fmla="*/ 1649736 h 2020169"/>
                <a:gd name="connsiteX365" fmla="*/ 3240447 w 4004672"/>
                <a:gd name="connsiteY365" fmla="*/ 1582992 h 2020169"/>
                <a:gd name="connsiteX366" fmla="*/ 3270482 w 4004672"/>
                <a:gd name="connsiteY366" fmla="*/ 1579655 h 2020169"/>
                <a:gd name="connsiteX367" fmla="*/ 3287168 w 4004672"/>
                <a:gd name="connsiteY367" fmla="*/ 1519585 h 2020169"/>
                <a:gd name="connsiteX368" fmla="*/ 3313866 w 4004672"/>
                <a:gd name="connsiteY368" fmla="*/ 1509573 h 2020169"/>
                <a:gd name="connsiteX369" fmla="*/ 3313866 w 4004672"/>
                <a:gd name="connsiteY369" fmla="*/ 1479538 h 2020169"/>
                <a:gd name="connsiteX370" fmla="*/ 3514100 w 4004672"/>
                <a:gd name="connsiteY370" fmla="*/ 1282642 h 2020169"/>
                <a:gd name="connsiteX371" fmla="*/ 3574170 w 4004672"/>
                <a:gd name="connsiteY371" fmla="*/ 1215897 h 2020169"/>
                <a:gd name="connsiteX372" fmla="*/ 3690973 w 4004672"/>
                <a:gd name="connsiteY372" fmla="*/ 1132466 h 2020169"/>
                <a:gd name="connsiteX373" fmla="*/ 3741031 w 4004672"/>
                <a:gd name="connsiteY373" fmla="*/ 1159164 h 2020169"/>
                <a:gd name="connsiteX374" fmla="*/ 3751043 w 4004672"/>
                <a:gd name="connsiteY374" fmla="*/ 1132466 h 2020169"/>
                <a:gd name="connsiteX375" fmla="*/ 3727682 w 4004672"/>
                <a:gd name="connsiteY375" fmla="*/ 1065722 h 2020169"/>
                <a:gd name="connsiteX376" fmla="*/ 3700984 w 4004672"/>
                <a:gd name="connsiteY376" fmla="*/ 1049036 h 2020169"/>
                <a:gd name="connsiteX377" fmla="*/ 3697647 w 4004672"/>
                <a:gd name="connsiteY377" fmla="*/ 1019001 h 2020169"/>
                <a:gd name="connsiteX378" fmla="*/ 3751043 w 4004672"/>
                <a:gd name="connsiteY378" fmla="*/ 1025675 h 2020169"/>
                <a:gd name="connsiteX379" fmla="*/ 3774403 w 4004672"/>
                <a:gd name="connsiteY379" fmla="*/ 982291 h 2020169"/>
                <a:gd name="connsiteX380" fmla="*/ 3767729 w 4004672"/>
                <a:gd name="connsiteY380" fmla="*/ 955593 h 2020169"/>
                <a:gd name="connsiteX381" fmla="*/ 3794427 w 4004672"/>
                <a:gd name="connsiteY381" fmla="*/ 922221 h 2020169"/>
                <a:gd name="connsiteX382" fmla="*/ 3804438 w 4004672"/>
                <a:gd name="connsiteY382" fmla="*/ 965605 h 2020169"/>
                <a:gd name="connsiteX383" fmla="*/ 3827799 w 4004672"/>
                <a:gd name="connsiteY383" fmla="*/ 982291 h 2020169"/>
                <a:gd name="connsiteX384" fmla="*/ 3874520 w 4004672"/>
                <a:gd name="connsiteY384" fmla="*/ 1002315 h 2020169"/>
                <a:gd name="connsiteX385" fmla="*/ 3894544 w 4004672"/>
                <a:gd name="connsiteY385" fmla="*/ 1029012 h 2020169"/>
                <a:gd name="connsiteX386" fmla="*/ 3941265 w 4004672"/>
                <a:gd name="connsiteY386" fmla="*/ 1052373 h 2020169"/>
                <a:gd name="connsiteX387" fmla="*/ 3947939 w 4004672"/>
                <a:gd name="connsiteY387" fmla="*/ 1039024 h 2020169"/>
                <a:gd name="connsiteX388" fmla="*/ 3957951 w 4004672"/>
                <a:gd name="connsiteY388" fmla="*/ 975617 h 2020169"/>
                <a:gd name="connsiteX389" fmla="*/ 4004672 w 4004672"/>
                <a:gd name="connsiteY389" fmla="*/ 968942 h 2020169"/>
                <a:gd name="connsiteX390" fmla="*/ 1885882 w 4004672"/>
                <a:gd name="connsiteY390" fmla="*/ 1014710 h 2020169"/>
                <a:gd name="connsiteX391" fmla="*/ 3967963 w 4004672"/>
                <a:gd name="connsiteY391" fmla="*/ 898861 h 2020169"/>
                <a:gd name="connsiteX392" fmla="*/ 3921241 w 4004672"/>
                <a:gd name="connsiteY392" fmla="*/ 882174 h 2020169"/>
                <a:gd name="connsiteX393" fmla="*/ 3907892 w 4004672"/>
                <a:gd name="connsiteY393" fmla="*/ 885512 h 2020169"/>
                <a:gd name="connsiteX394" fmla="*/ 3907892 w 4004672"/>
                <a:gd name="connsiteY394" fmla="*/ 918884 h 2020169"/>
                <a:gd name="connsiteX395" fmla="*/ 3887869 w 4004672"/>
                <a:gd name="connsiteY395" fmla="*/ 912209 h 2020169"/>
                <a:gd name="connsiteX396" fmla="*/ 3874520 w 4004672"/>
                <a:gd name="connsiteY396" fmla="*/ 858814 h 2020169"/>
                <a:gd name="connsiteX397" fmla="*/ 3817787 w 4004672"/>
                <a:gd name="connsiteY397" fmla="*/ 795407 h 2020169"/>
                <a:gd name="connsiteX398" fmla="*/ 3717671 w 4004672"/>
                <a:gd name="connsiteY398" fmla="*/ 718650 h 2020169"/>
                <a:gd name="connsiteX399" fmla="*/ 3664275 w 4004672"/>
                <a:gd name="connsiteY399" fmla="*/ 698627 h 2020169"/>
                <a:gd name="connsiteX400" fmla="*/ 1822558 w 4004672"/>
                <a:gd name="connsiteY400" fmla="*/ 880720 h 2020169"/>
                <a:gd name="connsiteX401" fmla="*/ 1837978 w 4004672"/>
                <a:gd name="connsiteY401" fmla="*/ 834635 h 2020169"/>
                <a:gd name="connsiteX402" fmla="*/ 3000167 w 4004672"/>
                <a:gd name="connsiteY402" fmla="*/ 538440 h 2020169"/>
                <a:gd name="connsiteX403" fmla="*/ 3013516 w 4004672"/>
                <a:gd name="connsiteY403" fmla="*/ 531766 h 2020169"/>
                <a:gd name="connsiteX404" fmla="*/ 3000167 w 4004672"/>
                <a:gd name="connsiteY404" fmla="*/ 511742 h 2020169"/>
                <a:gd name="connsiteX405" fmla="*/ 2970132 w 4004672"/>
                <a:gd name="connsiteY405" fmla="*/ 508405 h 2020169"/>
                <a:gd name="connsiteX406" fmla="*/ 2916736 w 4004672"/>
                <a:gd name="connsiteY406" fmla="*/ 505068 h 2020169"/>
                <a:gd name="connsiteX407" fmla="*/ 2936760 w 4004672"/>
                <a:gd name="connsiteY407" fmla="*/ 501731 h 2020169"/>
                <a:gd name="connsiteX408" fmla="*/ 2866678 w 4004672"/>
                <a:gd name="connsiteY408" fmla="*/ 471696 h 2020169"/>
                <a:gd name="connsiteX409" fmla="*/ 2813282 w 4004672"/>
                <a:gd name="connsiteY409" fmla="*/ 468358 h 2020169"/>
                <a:gd name="connsiteX410" fmla="*/ 2793259 w 4004672"/>
                <a:gd name="connsiteY410" fmla="*/ 491719 h 2020169"/>
                <a:gd name="connsiteX411" fmla="*/ 2743200 w 4004672"/>
                <a:gd name="connsiteY411" fmla="*/ 501731 h 2020169"/>
                <a:gd name="connsiteX412" fmla="*/ 2786584 w 4004672"/>
                <a:gd name="connsiteY412" fmla="*/ 511742 h 2020169"/>
                <a:gd name="connsiteX413" fmla="*/ 2763224 w 4004672"/>
                <a:gd name="connsiteY413" fmla="*/ 531766 h 2020169"/>
                <a:gd name="connsiteX414" fmla="*/ 1841626 w 4004672"/>
                <a:gd name="connsiteY414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639746 w 4004672"/>
                <a:gd name="connsiteY325" fmla="*/ 1763202 h 2020169"/>
                <a:gd name="connsiteX326" fmla="*/ 2643084 w 4004672"/>
                <a:gd name="connsiteY326" fmla="*/ 1779888 h 2020169"/>
                <a:gd name="connsiteX327" fmla="*/ 2616386 w 4004672"/>
                <a:gd name="connsiteY327" fmla="*/ 1846633 h 2020169"/>
                <a:gd name="connsiteX328" fmla="*/ 2603037 w 4004672"/>
                <a:gd name="connsiteY328" fmla="*/ 1900028 h 2020169"/>
                <a:gd name="connsiteX329" fmla="*/ 2579676 w 4004672"/>
                <a:gd name="connsiteY329" fmla="*/ 1873331 h 2020169"/>
                <a:gd name="connsiteX330" fmla="*/ 2552979 w 4004672"/>
                <a:gd name="connsiteY330" fmla="*/ 1896691 h 2020169"/>
                <a:gd name="connsiteX331" fmla="*/ 2559653 w 4004672"/>
                <a:gd name="connsiteY331" fmla="*/ 1960098 h 2020169"/>
                <a:gd name="connsiteX332" fmla="*/ 2549641 w 4004672"/>
                <a:gd name="connsiteY332" fmla="*/ 1980122 h 2020169"/>
                <a:gd name="connsiteX333" fmla="*/ 2589688 w 4004672"/>
                <a:gd name="connsiteY333" fmla="*/ 1960098 h 2020169"/>
                <a:gd name="connsiteX334" fmla="*/ 2626398 w 4004672"/>
                <a:gd name="connsiteY334" fmla="*/ 1970110 h 2020169"/>
                <a:gd name="connsiteX335" fmla="*/ 2653095 w 4004672"/>
                <a:gd name="connsiteY335" fmla="*/ 1946750 h 2020169"/>
                <a:gd name="connsiteX336" fmla="*/ 2683130 w 4004672"/>
                <a:gd name="connsiteY336" fmla="*/ 1893354 h 2020169"/>
                <a:gd name="connsiteX337" fmla="*/ 2753212 w 4004672"/>
                <a:gd name="connsiteY337" fmla="*/ 1806586 h 2020169"/>
                <a:gd name="connsiteX338" fmla="*/ 2783247 w 4004672"/>
                <a:gd name="connsiteY338" fmla="*/ 1736504 h 2020169"/>
                <a:gd name="connsiteX339" fmla="*/ 2803271 w 4004672"/>
                <a:gd name="connsiteY339" fmla="*/ 1633050 h 2020169"/>
                <a:gd name="connsiteX340" fmla="*/ 2793259 w 4004672"/>
                <a:gd name="connsiteY340" fmla="*/ 1582992 h 2020169"/>
                <a:gd name="connsiteX341" fmla="*/ 2769898 w 4004672"/>
                <a:gd name="connsiteY341" fmla="*/ 1549620 h 2020169"/>
                <a:gd name="connsiteX342" fmla="*/ 2699817 w 4004672"/>
                <a:gd name="connsiteY342" fmla="*/ 1549620 h 2020169"/>
                <a:gd name="connsiteX343" fmla="*/ 2669781 w 4004672"/>
                <a:gd name="connsiteY343" fmla="*/ 1509573 h 2020169"/>
                <a:gd name="connsiteX344" fmla="*/ 2763224 w 4004672"/>
                <a:gd name="connsiteY344" fmla="*/ 1392770 h 2020169"/>
                <a:gd name="connsiteX345" fmla="*/ 2846654 w 4004672"/>
                <a:gd name="connsiteY345" fmla="*/ 1326026 h 2020169"/>
                <a:gd name="connsiteX346" fmla="*/ 2933422 w 4004672"/>
                <a:gd name="connsiteY346" fmla="*/ 1322688 h 2020169"/>
                <a:gd name="connsiteX347" fmla="*/ 2950109 w 4004672"/>
                <a:gd name="connsiteY347" fmla="*/ 1306002 h 2020169"/>
                <a:gd name="connsiteX348" fmla="*/ 3053563 w 4004672"/>
                <a:gd name="connsiteY348" fmla="*/ 1299328 h 2020169"/>
                <a:gd name="connsiteX349" fmla="*/ 3123644 w 4004672"/>
                <a:gd name="connsiteY349" fmla="*/ 1319351 h 2020169"/>
                <a:gd name="connsiteX350" fmla="*/ 3140330 w 4004672"/>
                <a:gd name="connsiteY350" fmla="*/ 1306002 h 2020169"/>
                <a:gd name="connsiteX351" fmla="*/ 3123644 w 4004672"/>
                <a:gd name="connsiteY351" fmla="*/ 1292653 h 2020169"/>
                <a:gd name="connsiteX352" fmla="*/ 3143668 w 4004672"/>
                <a:gd name="connsiteY352" fmla="*/ 1252607 h 2020169"/>
                <a:gd name="connsiteX353" fmla="*/ 3190389 w 4004672"/>
                <a:gd name="connsiteY353" fmla="*/ 1182525 h 2020169"/>
                <a:gd name="connsiteX354" fmla="*/ 3233773 w 4004672"/>
                <a:gd name="connsiteY354" fmla="*/ 1179188 h 2020169"/>
                <a:gd name="connsiteX355" fmla="*/ 3273819 w 4004672"/>
                <a:gd name="connsiteY355" fmla="*/ 1189199 h 2020169"/>
                <a:gd name="connsiteX356" fmla="*/ 3277157 w 4004672"/>
                <a:gd name="connsiteY356" fmla="*/ 1245932 h 2020169"/>
                <a:gd name="connsiteX357" fmla="*/ 3343901 w 4004672"/>
                <a:gd name="connsiteY357" fmla="*/ 1185862 h 2020169"/>
                <a:gd name="connsiteX358" fmla="*/ 3350576 w 4004672"/>
                <a:gd name="connsiteY358" fmla="*/ 1152490 h 2020169"/>
                <a:gd name="connsiteX359" fmla="*/ 3163691 w 4004672"/>
                <a:gd name="connsiteY359" fmla="*/ 1432817 h 2020169"/>
                <a:gd name="connsiteX360" fmla="*/ 3160354 w 4004672"/>
                <a:gd name="connsiteY360" fmla="*/ 1506236 h 2020169"/>
                <a:gd name="connsiteX361" fmla="*/ 3170365 w 4004672"/>
                <a:gd name="connsiteY361" fmla="*/ 1596341 h 2020169"/>
                <a:gd name="connsiteX362" fmla="*/ 3190389 w 4004672"/>
                <a:gd name="connsiteY362" fmla="*/ 1659748 h 2020169"/>
                <a:gd name="connsiteX363" fmla="*/ 3217087 w 4004672"/>
                <a:gd name="connsiteY363" fmla="*/ 1649736 h 2020169"/>
                <a:gd name="connsiteX364" fmla="*/ 3240447 w 4004672"/>
                <a:gd name="connsiteY364" fmla="*/ 1582992 h 2020169"/>
                <a:gd name="connsiteX365" fmla="*/ 3270482 w 4004672"/>
                <a:gd name="connsiteY365" fmla="*/ 1579655 h 2020169"/>
                <a:gd name="connsiteX366" fmla="*/ 3287168 w 4004672"/>
                <a:gd name="connsiteY366" fmla="*/ 1519585 h 2020169"/>
                <a:gd name="connsiteX367" fmla="*/ 3313866 w 4004672"/>
                <a:gd name="connsiteY367" fmla="*/ 1509573 h 2020169"/>
                <a:gd name="connsiteX368" fmla="*/ 3313866 w 4004672"/>
                <a:gd name="connsiteY368" fmla="*/ 1479538 h 2020169"/>
                <a:gd name="connsiteX369" fmla="*/ 3514100 w 4004672"/>
                <a:gd name="connsiteY369" fmla="*/ 1282642 h 2020169"/>
                <a:gd name="connsiteX370" fmla="*/ 3574170 w 4004672"/>
                <a:gd name="connsiteY370" fmla="*/ 1215897 h 2020169"/>
                <a:gd name="connsiteX371" fmla="*/ 3690973 w 4004672"/>
                <a:gd name="connsiteY371" fmla="*/ 1132466 h 2020169"/>
                <a:gd name="connsiteX372" fmla="*/ 3741031 w 4004672"/>
                <a:gd name="connsiteY372" fmla="*/ 1159164 h 2020169"/>
                <a:gd name="connsiteX373" fmla="*/ 3751043 w 4004672"/>
                <a:gd name="connsiteY373" fmla="*/ 1132466 h 2020169"/>
                <a:gd name="connsiteX374" fmla="*/ 3727682 w 4004672"/>
                <a:gd name="connsiteY374" fmla="*/ 1065722 h 2020169"/>
                <a:gd name="connsiteX375" fmla="*/ 3700984 w 4004672"/>
                <a:gd name="connsiteY375" fmla="*/ 1049036 h 2020169"/>
                <a:gd name="connsiteX376" fmla="*/ 3697647 w 4004672"/>
                <a:gd name="connsiteY376" fmla="*/ 1019001 h 2020169"/>
                <a:gd name="connsiteX377" fmla="*/ 3751043 w 4004672"/>
                <a:gd name="connsiteY377" fmla="*/ 1025675 h 2020169"/>
                <a:gd name="connsiteX378" fmla="*/ 3774403 w 4004672"/>
                <a:gd name="connsiteY378" fmla="*/ 982291 h 2020169"/>
                <a:gd name="connsiteX379" fmla="*/ 3767729 w 4004672"/>
                <a:gd name="connsiteY379" fmla="*/ 955593 h 2020169"/>
                <a:gd name="connsiteX380" fmla="*/ 3794427 w 4004672"/>
                <a:gd name="connsiteY380" fmla="*/ 922221 h 2020169"/>
                <a:gd name="connsiteX381" fmla="*/ 3804438 w 4004672"/>
                <a:gd name="connsiteY381" fmla="*/ 965605 h 2020169"/>
                <a:gd name="connsiteX382" fmla="*/ 3827799 w 4004672"/>
                <a:gd name="connsiteY382" fmla="*/ 982291 h 2020169"/>
                <a:gd name="connsiteX383" fmla="*/ 3874520 w 4004672"/>
                <a:gd name="connsiteY383" fmla="*/ 1002315 h 2020169"/>
                <a:gd name="connsiteX384" fmla="*/ 3894544 w 4004672"/>
                <a:gd name="connsiteY384" fmla="*/ 1029012 h 2020169"/>
                <a:gd name="connsiteX385" fmla="*/ 3941265 w 4004672"/>
                <a:gd name="connsiteY385" fmla="*/ 1052373 h 2020169"/>
                <a:gd name="connsiteX386" fmla="*/ 3947939 w 4004672"/>
                <a:gd name="connsiteY386" fmla="*/ 1039024 h 2020169"/>
                <a:gd name="connsiteX387" fmla="*/ 3957951 w 4004672"/>
                <a:gd name="connsiteY387" fmla="*/ 975617 h 2020169"/>
                <a:gd name="connsiteX388" fmla="*/ 4004672 w 4004672"/>
                <a:gd name="connsiteY388" fmla="*/ 968942 h 2020169"/>
                <a:gd name="connsiteX389" fmla="*/ 1885882 w 4004672"/>
                <a:gd name="connsiteY389" fmla="*/ 1014710 h 2020169"/>
                <a:gd name="connsiteX390" fmla="*/ 3967963 w 4004672"/>
                <a:gd name="connsiteY390" fmla="*/ 898861 h 2020169"/>
                <a:gd name="connsiteX391" fmla="*/ 3921241 w 4004672"/>
                <a:gd name="connsiteY391" fmla="*/ 882174 h 2020169"/>
                <a:gd name="connsiteX392" fmla="*/ 3907892 w 4004672"/>
                <a:gd name="connsiteY392" fmla="*/ 885512 h 2020169"/>
                <a:gd name="connsiteX393" fmla="*/ 3907892 w 4004672"/>
                <a:gd name="connsiteY393" fmla="*/ 918884 h 2020169"/>
                <a:gd name="connsiteX394" fmla="*/ 3887869 w 4004672"/>
                <a:gd name="connsiteY394" fmla="*/ 912209 h 2020169"/>
                <a:gd name="connsiteX395" fmla="*/ 3874520 w 4004672"/>
                <a:gd name="connsiteY395" fmla="*/ 858814 h 2020169"/>
                <a:gd name="connsiteX396" fmla="*/ 3817787 w 4004672"/>
                <a:gd name="connsiteY396" fmla="*/ 795407 h 2020169"/>
                <a:gd name="connsiteX397" fmla="*/ 3717671 w 4004672"/>
                <a:gd name="connsiteY397" fmla="*/ 718650 h 2020169"/>
                <a:gd name="connsiteX398" fmla="*/ 3664275 w 4004672"/>
                <a:gd name="connsiteY398" fmla="*/ 698627 h 2020169"/>
                <a:gd name="connsiteX399" fmla="*/ 1822558 w 4004672"/>
                <a:gd name="connsiteY399" fmla="*/ 880720 h 2020169"/>
                <a:gd name="connsiteX400" fmla="*/ 1837978 w 4004672"/>
                <a:gd name="connsiteY400" fmla="*/ 834635 h 2020169"/>
                <a:gd name="connsiteX401" fmla="*/ 3000167 w 4004672"/>
                <a:gd name="connsiteY401" fmla="*/ 538440 h 2020169"/>
                <a:gd name="connsiteX402" fmla="*/ 3013516 w 4004672"/>
                <a:gd name="connsiteY402" fmla="*/ 531766 h 2020169"/>
                <a:gd name="connsiteX403" fmla="*/ 3000167 w 4004672"/>
                <a:gd name="connsiteY403" fmla="*/ 511742 h 2020169"/>
                <a:gd name="connsiteX404" fmla="*/ 2970132 w 4004672"/>
                <a:gd name="connsiteY404" fmla="*/ 508405 h 2020169"/>
                <a:gd name="connsiteX405" fmla="*/ 2916736 w 4004672"/>
                <a:gd name="connsiteY405" fmla="*/ 505068 h 2020169"/>
                <a:gd name="connsiteX406" fmla="*/ 2936760 w 4004672"/>
                <a:gd name="connsiteY406" fmla="*/ 501731 h 2020169"/>
                <a:gd name="connsiteX407" fmla="*/ 2866678 w 4004672"/>
                <a:gd name="connsiteY407" fmla="*/ 471696 h 2020169"/>
                <a:gd name="connsiteX408" fmla="*/ 2813282 w 4004672"/>
                <a:gd name="connsiteY408" fmla="*/ 468358 h 2020169"/>
                <a:gd name="connsiteX409" fmla="*/ 2793259 w 4004672"/>
                <a:gd name="connsiteY409" fmla="*/ 491719 h 2020169"/>
                <a:gd name="connsiteX410" fmla="*/ 2743200 w 4004672"/>
                <a:gd name="connsiteY410" fmla="*/ 501731 h 2020169"/>
                <a:gd name="connsiteX411" fmla="*/ 2786584 w 4004672"/>
                <a:gd name="connsiteY411" fmla="*/ 511742 h 2020169"/>
                <a:gd name="connsiteX412" fmla="*/ 2763224 w 4004672"/>
                <a:gd name="connsiteY412" fmla="*/ 531766 h 2020169"/>
                <a:gd name="connsiteX413" fmla="*/ 1841626 w 4004672"/>
                <a:gd name="connsiteY413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639746 w 4004672"/>
                <a:gd name="connsiteY325" fmla="*/ 1763202 h 2020169"/>
                <a:gd name="connsiteX326" fmla="*/ 2643084 w 4004672"/>
                <a:gd name="connsiteY326" fmla="*/ 1779888 h 2020169"/>
                <a:gd name="connsiteX327" fmla="*/ 2616386 w 4004672"/>
                <a:gd name="connsiteY327" fmla="*/ 1846633 h 2020169"/>
                <a:gd name="connsiteX328" fmla="*/ 2603037 w 4004672"/>
                <a:gd name="connsiteY328" fmla="*/ 1900028 h 2020169"/>
                <a:gd name="connsiteX329" fmla="*/ 2579676 w 4004672"/>
                <a:gd name="connsiteY329" fmla="*/ 1873331 h 2020169"/>
                <a:gd name="connsiteX330" fmla="*/ 2552979 w 4004672"/>
                <a:gd name="connsiteY330" fmla="*/ 1896691 h 2020169"/>
                <a:gd name="connsiteX331" fmla="*/ 2559653 w 4004672"/>
                <a:gd name="connsiteY331" fmla="*/ 1960098 h 2020169"/>
                <a:gd name="connsiteX332" fmla="*/ 2549641 w 4004672"/>
                <a:gd name="connsiteY332" fmla="*/ 1980122 h 2020169"/>
                <a:gd name="connsiteX333" fmla="*/ 2626398 w 4004672"/>
                <a:gd name="connsiteY333" fmla="*/ 1970110 h 2020169"/>
                <a:gd name="connsiteX334" fmla="*/ 2653095 w 4004672"/>
                <a:gd name="connsiteY334" fmla="*/ 1946750 h 2020169"/>
                <a:gd name="connsiteX335" fmla="*/ 2683130 w 4004672"/>
                <a:gd name="connsiteY335" fmla="*/ 1893354 h 2020169"/>
                <a:gd name="connsiteX336" fmla="*/ 2753212 w 4004672"/>
                <a:gd name="connsiteY336" fmla="*/ 1806586 h 2020169"/>
                <a:gd name="connsiteX337" fmla="*/ 2783247 w 4004672"/>
                <a:gd name="connsiteY337" fmla="*/ 1736504 h 2020169"/>
                <a:gd name="connsiteX338" fmla="*/ 2803271 w 4004672"/>
                <a:gd name="connsiteY338" fmla="*/ 1633050 h 2020169"/>
                <a:gd name="connsiteX339" fmla="*/ 2793259 w 4004672"/>
                <a:gd name="connsiteY339" fmla="*/ 1582992 h 2020169"/>
                <a:gd name="connsiteX340" fmla="*/ 2769898 w 4004672"/>
                <a:gd name="connsiteY340" fmla="*/ 1549620 h 2020169"/>
                <a:gd name="connsiteX341" fmla="*/ 2699817 w 4004672"/>
                <a:gd name="connsiteY341" fmla="*/ 1549620 h 2020169"/>
                <a:gd name="connsiteX342" fmla="*/ 2669781 w 4004672"/>
                <a:gd name="connsiteY342" fmla="*/ 1509573 h 2020169"/>
                <a:gd name="connsiteX343" fmla="*/ 2763224 w 4004672"/>
                <a:gd name="connsiteY343" fmla="*/ 1392770 h 2020169"/>
                <a:gd name="connsiteX344" fmla="*/ 2846654 w 4004672"/>
                <a:gd name="connsiteY344" fmla="*/ 1326026 h 2020169"/>
                <a:gd name="connsiteX345" fmla="*/ 2933422 w 4004672"/>
                <a:gd name="connsiteY345" fmla="*/ 1322688 h 2020169"/>
                <a:gd name="connsiteX346" fmla="*/ 2950109 w 4004672"/>
                <a:gd name="connsiteY346" fmla="*/ 1306002 h 2020169"/>
                <a:gd name="connsiteX347" fmla="*/ 3053563 w 4004672"/>
                <a:gd name="connsiteY347" fmla="*/ 1299328 h 2020169"/>
                <a:gd name="connsiteX348" fmla="*/ 3123644 w 4004672"/>
                <a:gd name="connsiteY348" fmla="*/ 1319351 h 2020169"/>
                <a:gd name="connsiteX349" fmla="*/ 3140330 w 4004672"/>
                <a:gd name="connsiteY349" fmla="*/ 1306002 h 2020169"/>
                <a:gd name="connsiteX350" fmla="*/ 3123644 w 4004672"/>
                <a:gd name="connsiteY350" fmla="*/ 1292653 h 2020169"/>
                <a:gd name="connsiteX351" fmla="*/ 3143668 w 4004672"/>
                <a:gd name="connsiteY351" fmla="*/ 1252607 h 2020169"/>
                <a:gd name="connsiteX352" fmla="*/ 3190389 w 4004672"/>
                <a:gd name="connsiteY352" fmla="*/ 1182525 h 2020169"/>
                <a:gd name="connsiteX353" fmla="*/ 3233773 w 4004672"/>
                <a:gd name="connsiteY353" fmla="*/ 1179188 h 2020169"/>
                <a:gd name="connsiteX354" fmla="*/ 3273819 w 4004672"/>
                <a:gd name="connsiteY354" fmla="*/ 1189199 h 2020169"/>
                <a:gd name="connsiteX355" fmla="*/ 3277157 w 4004672"/>
                <a:gd name="connsiteY355" fmla="*/ 1245932 h 2020169"/>
                <a:gd name="connsiteX356" fmla="*/ 3343901 w 4004672"/>
                <a:gd name="connsiteY356" fmla="*/ 1185862 h 2020169"/>
                <a:gd name="connsiteX357" fmla="*/ 3350576 w 4004672"/>
                <a:gd name="connsiteY357" fmla="*/ 1152490 h 2020169"/>
                <a:gd name="connsiteX358" fmla="*/ 3163691 w 4004672"/>
                <a:gd name="connsiteY358" fmla="*/ 1432817 h 2020169"/>
                <a:gd name="connsiteX359" fmla="*/ 3160354 w 4004672"/>
                <a:gd name="connsiteY359" fmla="*/ 1506236 h 2020169"/>
                <a:gd name="connsiteX360" fmla="*/ 3170365 w 4004672"/>
                <a:gd name="connsiteY360" fmla="*/ 1596341 h 2020169"/>
                <a:gd name="connsiteX361" fmla="*/ 3190389 w 4004672"/>
                <a:gd name="connsiteY361" fmla="*/ 1659748 h 2020169"/>
                <a:gd name="connsiteX362" fmla="*/ 3217087 w 4004672"/>
                <a:gd name="connsiteY362" fmla="*/ 1649736 h 2020169"/>
                <a:gd name="connsiteX363" fmla="*/ 3240447 w 4004672"/>
                <a:gd name="connsiteY363" fmla="*/ 1582992 h 2020169"/>
                <a:gd name="connsiteX364" fmla="*/ 3270482 w 4004672"/>
                <a:gd name="connsiteY364" fmla="*/ 1579655 h 2020169"/>
                <a:gd name="connsiteX365" fmla="*/ 3287168 w 4004672"/>
                <a:gd name="connsiteY365" fmla="*/ 1519585 h 2020169"/>
                <a:gd name="connsiteX366" fmla="*/ 3313866 w 4004672"/>
                <a:gd name="connsiteY366" fmla="*/ 1509573 h 2020169"/>
                <a:gd name="connsiteX367" fmla="*/ 3313866 w 4004672"/>
                <a:gd name="connsiteY367" fmla="*/ 1479538 h 2020169"/>
                <a:gd name="connsiteX368" fmla="*/ 3514100 w 4004672"/>
                <a:gd name="connsiteY368" fmla="*/ 1282642 h 2020169"/>
                <a:gd name="connsiteX369" fmla="*/ 3574170 w 4004672"/>
                <a:gd name="connsiteY369" fmla="*/ 1215897 h 2020169"/>
                <a:gd name="connsiteX370" fmla="*/ 3690973 w 4004672"/>
                <a:gd name="connsiteY370" fmla="*/ 1132466 h 2020169"/>
                <a:gd name="connsiteX371" fmla="*/ 3741031 w 4004672"/>
                <a:gd name="connsiteY371" fmla="*/ 1159164 h 2020169"/>
                <a:gd name="connsiteX372" fmla="*/ 3751043 w 4004672"/>
                <a:gd name="connsiteY372" fmla="*/ 1132466 h 2020169"/>
                <a:gd name="connsiteX373" fmla="*/ 3727682 w 4004672"/>
                <a:gd name="connsiteY373" fmla="*/ 1065722 h 2020169"/>
                <a:gd name="connsiteX374" fmla="*/ 3700984 w 4004672"/>
                <a:gd name="connsiteY374" fmla="*/ 1049036 h 2020169"/>
                <a:gd name="connsiteX375" fmla="*/ 3697647 w 4004672"/>
                <a:gd name="connsiteY375" fmla="*/ 1019001 h 2020169"/>
                <a:gd name="connsiteX376" fmla="*/ 3751043 w 4004672"/>
                <a:gd name="connsiteY376" fmla="*/ 1025675 h 2020169"/>
                <a:gd name="connsiteX377" fmla="*/ 3774403 w 4004672"/>
                <a:gd name="connsiteY377" fmla="*/ 982291 h 2020169"/>
                <a:gd name="connsiteX378" fmla="*/ 3767729 w 4004672"/>
                <a:gd name="connsiteY378" fmla="*/ 955593 h 2020169"/>
                <a:gd name="connsiteX379" fmla="*/ 3794427 w 4004672"/>
                <a:gd name="connsiteY379" fmla="*/ 922221 h 2020169"/>
                <a:gd name="connsiteX380" fmla="*/ 3804438 w 4004672"/>
                <a:gd name="connsiteY380" fmla="*/ 965605 h 2020169"/>
                <a:gd name="connsiteX381" fmla="*/ 3827799 w 4004672"/>
                <a:gd name="connsiteY381" fmla="*/ 982291 h 2020169"/>
                <a:gd name="connsiteX382" fmla="*/ 3874520 w 4004672"/>
                <a:gd name="connsiteY382" fmla="*/ 1002315 h 2020169"/>
                <a:gd name="connsiteX383" fmla="*/ 3894544 w 4004672"/>
                <a:gd name="connsiteY383" fmla="*/ 1029012 h 2020169"/>
                <a:gd name="connsiteX384" fmla="*/ 3941265 w 4004672"/>
                <a:gd name="connsiteY384" fmla="*/ 1052373 h 2020169"/>
                <a:gd name="connsiteX385" fmla="*/ 3947939 w 4004672"/>
                <a:gd name="connsiteY385" fmla="*/ 1039024 h 2020169"/>
                <a:gd name="connsiteX386" fmla="*/ 3957951 w 4004672"/>
                <a:gd name="connsiteY386" fmla="*/ 975617 h 2020169"/>
                <a:gd name="connsiteX387" fmla="*/ 4004672 w 4004672"/>
                <a:gd name="connsiteY387" fmla="*/ 968942 h 2020169"/>
                <a:gd name="connsiteX388" fmla="*/ 1885882 w 4004672"/>
                <a:gd name="connsiteY388" fmla="*/ 1014710 h 2020169"/>
                <a:gd name="connsiteX389" fmla="*/ 3967963 w 4004672"/>
                <a:gd name="connsiteY389" fmla="*/ 898861 h 2020169"/>
                <a:gd name="connsiteX390" fmla="*/ 3921241 w 4004672"/>
                <a:gd name="connsiteY390" fmla="*/ 882174 h 2020169"/>
                <a:gd name="connsiteX391" fmla="*/ 3907892 w 4004672"/>
                <a:gd name="connsiteY391" fmla="*/ 885512 h 2020169"/>
                <a:gd name="connsiteX392" fmla="*/ 3907892 w 4004672"/>
                <a:gd name="connsiteY392" fmla="*/ 918884 h 2020169"/>
                <a:gd name="connsiteX393" fmla="*/ 3887869 w 4004672"/>
                <a:gd name="connsiteY393" fmla="*/ 912209 h 2020169"/>
                <a:gd name="connsiteX394" fmla="*/ 3874520 w 4004672"/>
                <a:gd name="connsiteY394" fmla="*/ 858814 h 2020169"/>
                <a:gd name="connsiteX395" fmla="*/ 3817787 w 4004672"/>
                <a:gd name="connsiteY395" fmla="*/ 795407 h 2020169"/>
                <a:gd name="connsiteX396" fmla="*/ 3717671 w 4004672"/>
                <a:gd name="connsiteY396" fmla="*/ 718650 h 2020169"/>
                <a:gd name="connsiteX397" fmla="*/ 3664275 w 4004672"/>
                <a:gd name="connsiteY397" fmla="*/ 698627 h 2020169"/>
                <a:gd name="connsiteX398" fmla="*/ 1822558 w 4004672"/>
                <a:gd name="connsiteY398" fmla="*/ 880720 h 2020169"/>
                <a:gd name="connsiteX399" fmla="*/ 1837978 w 4004672"/>
                <a:gd name="connsiteY399" fmla="*/ 834635 h 2020169"/>
                <a:gd name="connsiteX400" fmla="*/ 3000167 w 4004672"/>
                <a:gd name="connsiteY400" fmla="*/ 538440 h 2020169"/>
                <a:gd name="connsiteX401" fmla="*/ 3013516 w 4004672"/>
                <a:gd name="connsiteY401" fmla="*/ 531766 h 2020169"/>
                <a:gd name="connsiteX402" fmla="*/ 3000167 w 4004672"/>
                <a:gd name="connsiteY402" fmla="*/ 511742 h 2020169"/>
                <a:gd name="connsiteX403" fmla="*/ 2970132 w 4004672"/>
                <a:gd name="connsiteY403" fmla="*/ 508405 h 2020169"/>
                <a:gd name="connsiteX404" fmla="*/ 2916736 w 4004672"/>
                <a:gd name="connsiteY404" fmla="*/ 505068 h 2020169"/>
                <a:gd name="connsiteX405" fmla="*/ 2936760 w 4004672"/>
                <a:gd name="connsiteY405" fmla="*/ 501731 h 2020169"/>
                <a:gd name="connsiteX406" fmla="*/ 2866678 w 4004672"/>
                <a:gd name="connsiteY406" fmla="*/ 471696 h 2020169"/>
                <a:gd name="connsiteX407" fmla="*/ 2813282 w 4004672"/>
                <a:gd name="connsiteY407" fmla="*/ 468358 h 2020169"/>
                <a:gd name="connsiteX408" fmla="*/ 2793259 w 4004672"/>
                <a:gd name="connsiteY408" fmla="*/ 491719 h 2020169"/>
                <a:gd name="connsiteX409" fmla="*/ 2743200 w 4004672"/>
                <a:gd name="connsiteY409" fmla="*/ 501731 h 2020169"/>
                <a:gd name="connsiteX410" fmla="*/ 2786584 w 4004672"/>
                <a:gd name="connsiteY410" fmla="*/ 511742 h 2020169"/>
                <a:gd name="connsiteX411" fmla="*/ 2763224 w 4004672"/>
                <a:gd name="connsiteY411" fmla="*/ 531766 h 2020169"/>
                <a:gd name="connsiteX412" fmla="*/ 1841626 w 4004672"/>
                <a:gd name="connsiteY412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396129 w 4004672"/>
                <a:gd name="connsiteY316" fmla="*/ 1576317 h 2020169"/>
                <a:gd name="connsiteX317" fmla="*/ 2436176 w 4004672"/>
                <a:gd name="connsiteY317" fmla="*/ 1603015 h 2020169"/>
                <a:gd name="connsiteX318" fmla="*/ 2462873 w 4004672"/>
                <a:gd name="connsiteY318" fmla="*/ 1633050 h 2020169"/>
                <a:gd name="connsiteX319" fmla="*/ 2469548 w 4004672"/>
                <a:gd name="connsiteY319" fmla="*/ 1669760 h 2020169"/>
                <a:gd name="connsiteX320" fmla="*/ 2476222 w 4004672"/>
                <a:gd name="connsiteY320" fmla="*/ 1709807 h 2020169"/>
                <a:gd name="connsiteX321" fmla="*/ 2486234 w 4004672"/>
                <a:gd name="connsiteY321" fmla="*/ 1729830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562990 w 4004672"/>
                <a:gd name="connsiteY324" fmla="*/ 1796574 h 2020169"/>
                <a:gd name="connsiteX325" fmla="*/ 2639746 w 4004672"/>
                <a:gd name="connsiteY325" fmla="*/ 1763202 h 2020169"/>
                <a:gd name="connsiteX326" fmla="*/ 2643084 w 4004672"/>
                <a:gd name="connsiteY326" fmla="*/ 1779888 h 2020169"/>
                <a:gd name="connsiteX327" fmla="*/ 2616386 w 4004672"/>
                <a:gd name="connsiteY327" fmla="*/ 1846633 h 2020169"/>
                <a:gd name="connsiteX328" fmla="*/ 2603037 w 4004672"/>
                <a:gd name="connsiteY328" fmla="*/ 1900028 h 2020169"/>
                <a:gd name="connsiteX329" fmla="*/ 2579676 w 4004672"/>
                <a:gd name="connsiteY329" fmla="*/ 1873331 h 2020169"/>
                <a:gd name="connsiteX330" fmla="*/ 2552979 w 4004672"/>
                <a:gd name="connsiteY330" fmla="*/ 1896691 h 2020169"/>
                <a:gd name="connsiteX331" fmla="*/ 2559653 w 4004672"/>
                <a:gd name="connsiteY331" fmla="*/ 1960098 h 2020169"/>
                <a:gd name="connsiteX332" fmla="*/ 2549641 w 4004672"/>
                <a:gd name="connsiteY332" fmla="*/ 1980122 h 2020169"/>
                <a:gd name="connsiteX333" fmla="*/ 2653095 w 4004672"/>
                <a:gd name="connsiteY333" fmla="*/ 1946750 h 2020169"/>
                <a:gd name="connsiteX334" fmla="*/ 2683130 w 4004672"/>
                <a:gd name="connsiteY334" fmla="*/ 1893354 h 2020169"/>
                <a:gd name="connsiteX335" fmla="*/ 2753212 w 4004672"/>
                <a:gd name="connsiteY335" fmla="*/ 1806586 h 2020169"/>
                <a:gd name="connsiteX336" fmla="*/ 2783247 w 4004672"/>
                <a:gd name="connsiteY336" fmla="*/ 1736504 h 2020169"/>
                <a:gd name="connsiteX337" fmla="*/ 2803271 w 4004672"/>
                <a:gd name="connsiteY337" fmla="*/ 1633050 h 2020169"/>
                <a:gd name="connsiteX338" fmla="*/ 2793259 w 4004672"/>
                <a:gd name="connsiteY338" fmla="*/ 1582992 h 2020169"/>
                <a:gd name="connsiteX339" fmla="*/ 2769898 w 4004672"/>
                <a:gd name="connsiteY339" fmla="*/ 1549620 h 2020169"/>
                <a:gd name="connsiteX340" fmla="*/ 2699817 w 4004672"/>
                <a:gd name="connsiteY340" fmla="*/ 1549620 h 2020169"/>
                <a:gd name="connsiteX341" fmla="*/ 2669781 w 4004672"/>
                <a:gd name="connsiteY341" fmla="*/ 1509573 h 2020169"/>
                <a:gd name="connsiteX342" fmla="*/ 2763224 w 4004672"/>
                <a:gd name="connsiteY342" fmla="*/ 1392770 h 2020169"/>
                <a:gd name="connsiteX343" fmla="*/ 2846654 w 4004672"/>
                <a:gd name="connsiteY343" fmla="*/ 1326026 h 2020169"/>
                <a:gd name="connsiteX344" fmla="*/ 2933422 w 4004672"/>
                <a:gd name="connsiteY344" fmla="*/ 1322688 h 2020169"/>
                <a:gd name="connsiteX345" fmla="*/ 2950109 w 4004672"/>
                <a:gd name="connsiteY345" fmla="*/ 1306002 h 2020169"/>
                <a:gd name="connsiteX346" fmla="*/ 3053563 w 4004672"/>
                <a:gd name="connsiteY346" fmla="*/ 1299328 h 2020169"/>
                <a:gd name="connsiteX347" fmla="*/ 3123644 w 4004672"/>
                <a:gd name="connsiteY347" fmla="*/ 1319351 h 2020169"/>
                <a:gd name="connsiteX348" fmla="*/ 3140330 w 4004672"/>
                <a:gd name="connsiteY348" fmla="*/ 1306002 h 2020169"/>
                <a:gd name="connsiteX349" fmla="*/ 3123644 w 4004672"/>
                <a:gd name="connsiteY349" fmla="*/ 1292653 h 2020169"/>
                <a:gd name="connsiteX350" fmla="*/ 3143668 w 4004672"/>
                <a:gd name="connsiteY350" fmla="*/ 1252607 h 2020169"/>
                <a:gd name="connsiteX351" fmla="*/ 3190389 w 4004672"/>
                <a:gd name="connsiteY351" fmla="*/ 1182525 h 2020169"/>
                <a:gd name="connsiteX352" fmla="*/ 3233773 w 4004672"/>
                <a:gd name="connsiteY352" fmla="*/ 1179188 h 2020169"/>
                <a:gd name="connsiteX353" fmla="*/ 3273819 w 4004672"/>
                <a:gd name="connsiteY353" fmla="*/ 1189199 h 2020169"/>
                <a:gd name="connsiteX354" fmla="*/ 3277157 w 4004672"/>
                <a:gd name="connsiteY354" fmla="*/ 1245932 h 2020169"/>
                <a:gd name="connsiteX355" fmla="*/ 3343901 w 4004672"/>
                <a:gd name="connsiteY355" fmla="*/ 1185862 h 2020169"/>
                <a:gd name="connsiteX356" fmla="*/ 3350576 w 4004672"/>
                <a:gd name="connsiteY356" fmla="*/ 1152490 h 2020169"/>
                <a:gd name="connsiteX357" fmla="*/ 3163691 w 4004672"/>
                <a:gd name="connsiteY357" fmla="*/ 1432817 h 2020169"/>
                <a:gd name="connsiteX358" fmla="*/ 3160354 w 4004672"/>
                <a:gd name="connsiteY358" fmla="*/ 1506236 h 2020169"/>
                <a:gd name="connsiteX359" fmla="*/ 3170365 w 4004672"/>
                <a:gd name="connsiteY359" fmla="*/ 1596341 h 2020169"/>
                <a:gd name="connsiteX360" fmla="*/ 3190389 w 4004672"/>
                <a:gd name="connsiteY360" fmla="*/ 1659748 h 2020169"/>
                <a:gd name="connsiteX361" fmla="*/ 3217087 w 4004672"/>
                <a:gd name="connsiteY361" fmla="*/ 1649736 h 2020169"/>
                <a:gd name="connsiteX362" fmla="*/ 3240447 w 4004672"/>
                <a:gd name="connsiteY362" fmla="*/ 1582992 h 2020169"/>
                <a:gd name="connsiteX363" fmla="*/ 3270482 w 4004672"/>
                <a:gd name="connsiteY363" fmla="*/ 1579655 h 2020169"/>
                <a:gd name="connsiteX364" fmla="*/ 3287168 w 4004672"/>
                <a:gd name="connsiteY364" fmla="*/ 1519585 h 2020169"/>
                <a:gd name="connsiteX365" fmla="*/ 3313866 w 4004672"/>
                <a:gd name="connsiteY365" fmla="*/ 1509573 h 2020169"/>
                <a:gd name="connsiteX366" fmla="*/ 3313866 w 4004672"/>
                <a:gd name="connsiteY366" fmla="*/ 1479538 h 2020169"/>
                <a:gd name="connsiteX367" fmla="*/ 3514100 w 4004672"/>
                <a:gd name="connsiteY367" fmla="*/ 1282642 h 2020169"/>
                <a:gd name="connsiteX368" fmla="*/ 3574170 w 4004672"/>
                <a:gd name="connsiteY368" fmla="*/ 1215897 h 2020169"/>
                <a:gd name="connsiteX369" fmla="*/ 3690973 w 4004672"/>
                <a:gd name="connsiteY369" fmla="*/ 1132466 h 2020169"/>
                <a:gd name="connsiteX370" fmla="*/ 3741031 w 4004672"/>
                <a:gd name="connsiteY370" fmla="*/ 1159164 h 2020169"/>
                <a:gd name="connsiteX371" fmla="*/ 3751043 w 4004672"/>
                <a:gd name="connsiteY371" fmla="*/ 1132466 h 2020169"/>
                <a:gd name="connsiteX372" fmla="*/ 3727682 w 4004672"/>
                <a:gd name="connsiteY372" fmla="*/ 1065722 h 2020169"/>
                <a:gd name="connsiteX373" fmla="*/ 3700984 w 4004672"/>
                <a:gd name="connsiteY373" fmla="*/ 1049036 h 2020169"/>
                <a:gd name="connsiteX374" fmla="*/ 3697647 w 4004672"/>
                <a:gd name="connsiteY374" fmla="*/ 1019001 h 2020169"/>
                <a:gd name="connsiteX375" fmla="*/ 3751043 w 4004672"/>
                <a:gd name="connsiteY375" fmla="*/ 1025675 h 2020169"/>
                <a:gd name="connsiteX376" fmla="*/ 3774403 w 4004672"/>
                <a:gd name="connsiteY376" fmla="*/ 982291 h 2020169"/>
                <a:gd name="connsiteX377" fmla="*/ 3767729 w 4004672"/>
                <a:gd name="connsiteY377" fmla="*/ 955593 h 2020169"/>
                <a:gd name="connsiteX378" fmla="*/ 3794427 w 4004672"/>
                <a:gd name="connsiteY378" fmla="*/ 922221 h 2020169"/>
                <a:gd name="connsiteX379" fmla="*/ 3804438 w 4004672"/>
                <a:gd name="connsiteY379" fmla="*/ 965605 h 2020169"/>
                <a:gd name="connsiteX380" fmla="*/ 3827799 w 4004672"/>
                <a:gd name="connsiteY380" fmla="*/ 982291 h 2020169"/>
                <a:gd name="connsiteX381" fmla="*/ 3874520 w 4004672"/>
                <a:gd name="connsiteY381" fmla="*/ 1002315 h 2020169"/>
                <a:gd name="connsiteX382" fmla="*/ 3894544 w 4004672"/>
                <a:gd name="connsiteY382" fmla="*/ 1029012 h 2020169"/>
                <a:gd name="connsiteX383" fmla="*/ 3941265 w 4004672"/>
                <a:gd name="connsiteY383" fmla="*/ 1052373 h 2020169"/>
                <a:gd name="connsiteX384" fmla="*/ 3947939 w 4004672"/>
                <a:gd name="connsiteY384" fmla="*/ 1039024 h 2020169"/>
                <a:gd name="connsiteX385" fmla="*/ 3957951 w 4004672"/>
                <a:gd name="connsiteY385" fmla="*/ 975617 h 2020169"/>
                <a:gd name="connsiteX386" fmla="*/ 4004672 w 4004672"/>
                <a:gd name="connsiteY386" fmla="*/ 968942 h 2020169"/>
                <a:gd name="connsiteX387" fmla="*/ 1885882 w 4004672"/>
                <a:gd name="connsiteY387" fmla="*/ 1014710 h 2020169"/>
                <a:gd name="connsiteX388" fmla="*/ 3967963 w 4004672"/>
                <a:gd name="connsiteY388" fmla="*/ 898861 h 2020169"/>
                <a:gd name="connsiteX389" fmla="*/ 3921241 w 4004672"/>
                <a:gd name="connsiteY389" fmla="*/ 882174 h 2020169"/>
                <a:gd name="connsiteX390" fmla="*/ 3907892 w 4004672"/>
                <a:gd name="connsiteY390" fmla="*/ 885512 h 2020169"/>
                <a:gd name="connsiteX391" fmla="*/ 3907892 w 4004672"/>
                <a:gd name="connsiteY391" fmla="*/ 918884 h 2020169"/>
                <a:gd name="connsiteX392" fmla="*/ 3887869 w 4004672"/>
                <a:gd name="connsiteY392" fmla="*/ 912209 h 2020169"/>
                <a:gd name="connsiteX393" fmla="*/ 3874520 w 4004672"/>
                <a:gd name="connsiteY393" fmla="*/ 858814 h 2020169"/>
                <a:gd name="connsiteX394" fmla="*/ 3817787 w 4004672"/>
                <a:gd name="connsiteY394" fmla="*/ 795407 h 2020169"/>
                <a:gd name="connsiteX395" fmla="*/ 3717671 w 4004672"/>
                <a:gd name="connsiteY395" fmla="*/ 718650 h 2020169"/>
                <a:gd name="connsiteX396" fmla="*/ 3664275 w 4004672"/>
                <a:gd name="connsiteY396" fmla="*/ 698627 h 2020169"/>
                <a:gd name="connsiteX397" fmla="*/ 1822558 w 4004672"/>
                <a:gd name="connsiteY397" fmla="*/ 880720 h 2020169"/>
                <a:gd name="connsiteX398" fmla="*/ 1837978 w 4004672"/>
                <a:gd name="connsiteY398" fmla="*/ 834635 h 2020169"/>
                <a:gd name="connsiteX399" fmla="*/ 3000167 w 4004672"/>
                <a:gd name="connsiteY399" fmla="*/ 538440 h 2020169"/>
                <a:gd name="connsiteX400" fmla="*/ 3013516 w 4004672"/>
                <a:gd name="connsiteY400" fmla="*/ 531766 h 2020169"/>
                <a:gd name="connsiteX401" fmla="*/ 3000167 w 4004672"/>
                <a:gd name="connsiteY401" fmla="*/ 511742 h 2020169"/>
                <a:gd name="connsiteX402" fmla="*/ 2970132 w 4004672"/>
                <a:gd name="connsiteY402" fmla="*/ 508405 h 2020169"/>
                <a:gd name="connsiteX403" fmla="*/ 2916736 w 4004672"/>
                <a:gd name="connsiteY403" fmla="*/ 505068 h 2020169"/>
                <a:gd name="connsiteX404" fmla="*/ 2936760 w 4004672"/>
                <a:gd name="connsiteY404" fmla="*/ 501731 h 2020169"/>
                <a:gd name="connsiteX405" fmla="*/ 2866678 w 4004672"/>
                <a:gd name="connsiteY405" fmla="*/ 471696 h 2020169"/>
                <a:gd name="connsiteX406" fmla="*/ 2813282 w 4004672"/>
                <a:gd name="connsiteY406" fmla="*/ 468358 h 2020169"/>
                <a:gd name="connsiteX407" fmla="*/ 2793259 w 4004672"/>
                <a:gd name="connsiteY407" fmla="*/ 491719 h 2020169"/>
                <a:gd name="connsiteX408" fmla="*/ 2743200 w 4004672"/>
                <a:gd name="connsiteY408" fmla="*/ 501731 h 2020169"/>
                <a:gd name="connsiteX409" fmla="*/ 2786584 w 4004672"/>
                <a:gd name="connsiteY409" fmla="*/ 511742 h 2020169"/>
                <a:gd name="connsiteX410" fmla="*/ 2763224 w 4004672"/>
                <a:gd name="connsiteY410" fmla="*/ 531766 h 2020169"/>
                <a:gd name="connsiteX411" fmla="*/ 1841626 w 4004672"/>
                <a:gd name="connsiteY411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436176 w 4004672"/>
                <a:gd name="connsiteY316" fmla="*/ 1603015 h 2020169"/>
                <a:gd name="connsiteX317" fmla="*/ 2462873 w 4004672"/>
                <a:gd name="connsiteY317" fmla="*/ 1633050 h 2020169"/>
                <a:gd name="connsiteX318" fmla="*/ 2469548 w 4004672"/>
                <a:gd name="connsiteY318" fmla="*/ 1669760 h 2020169"/>
                <a:gd name="connsiteX319" fmla="*/ 2476222 w 4004672"/>
                <a:gd name="connsiteY319" fmla="*/ 1709807 h 2020169"/>
                <a:gd name="connsiteX320" fmla="*/ 2486234 w 4004672"/>
                <a:gd name="connsiteY320" fmla="*/ 1729830 h 2020169"/>
                <a:gd name="connsiteX321" fmla="*/ 2529618 w 4004672"/>
                <a:gd name="connsiteY321" fmla="*/ 1743179 h 2020169"/>
                <a:gd name="connsiteX322" fmla="*/ 2549641 w 4004672"/>
                <a:gd name="connsiteY322" fmla="*/ 1763202 h 2020169"/>
                <a:gd name="connsiteX323" fmla="*/ 2562990 w 4004672"/>
                <a:gd name="connsiteY323" fmla="*/ 1796574 h 2020169"/>
                <a:gd name="connsiteX324" fmla="*/ 2639746 w 4004672"/>
                <a:gd name="connsiteY324" fmla="*/ 1763202 h 2020169"/>
                <a:gd name="connsiteX325" fmla="*/ 2643084 w 4004672"/>
                <a:gd name="connsiteY325" fmla="*/ 1779888 h 2020169"/>
                <a:gd name="connsiteX326" fmla="*/ 2616386 w 4004672"/>
                <a:gd name="connsiteY326" fmla="*/ 1846633 h 2020169"/>
                <a:gd name="connsiteX327" fmla="*/ 2603037 w 4004672"/>
                <a:gd name="connsiteY327" fmla="*/ 1900028 h 2020169"/>
                <a:gd name="connsiteX328" fmla="*/ 2579676 w 4004672"/>
                <a:gd name="connsiteY328" fmla="*/ 1873331 h 2020169"/>
                <a:gd name="connsiteX329" fmla="*/ 2552979 w 4004672"/>
                <a:gd name="connsiteY329" fmla="*/ 1896691 h 2020169"/>
                <a:gd name="connsiteX330" fmla="*/ 2559653 w 4004672"/>
                <a:gd name="connsiteY330" fmla="*/ 1960098 h 2020169"/>
                <a:gd name="connsiteX331" fmla="*/ 2549641 w 4004672"/>
                <a:gd name="connsiteY331" fmla="*/ 1980122 h 2020169"/>
                <a:gd name="connsiteX332" fmla="*/ 2653095 w 4004672"/>
                <a:gd name="connsiteY332" fmla="*/ 1946750 h 2020169"/>
                <a:gd name="connsiteX333" fmla="*/ 2683130 w 4004672"/>
                <a:gd name="connsiteY333" fmla="*/ 1893354 h 2020169"/>
                <a:gd name="connsiteX334" fmla="*/ 2753212 w 4004672"/>
                <a:gd name="connsiteY334" fmla="*/ 1806586 h 2020169"/>
                <a:gd name="connsiteX335" fmla="*/ 2783247 w 4004672"/>
                <a:gd name="connsiteY335" fmla="*/ 1736504 h 2020169"/>
                <a:gd name="connsiteX336" fmla="*/ 2803271 w 4004672"/>
                <a:gd name="connsiteY336" fmla="*/ 1633050 h 2020169"/>
                <a:gd name="connsiteX337" fmla="*/ 2793259 w 4004672"/>
                <a:gd name="connsiteY337" fmla="*/ 1582992 h 2020169"/>
                <a:gd name="connsiteX338" fmla="*/ 2769898 w 4004672"/>
                <a:gd name="connsiteY338" fmla="*/ 1549620 h 2020169"/>
                <a:gd name="connsiteX339" fmla="*/ 2699817 w 4004672"/>
                <a:gd name="connsiteY339" fmla="*/ 1549620 h 2020169"/>
                <a:gd name="connsiteX340" fmla="*/ 2669781 w 4004672"/>
                <a:gd name="connsiteY340" fmla="*/ 1509573 h 2020169"/>
                <a:gd name="connsiteX341" fmla="*/ 2763224 w 4004672"/>
                <a:gd name="connsiteY341" fmla="*/ 1392770 h 2020169"/>
                <a:gd name="connsiteX342" fmla="*/ 2846654 w 4004672"/>
                <a:gd name="connsiteY342" fmla="*/ 1326026 h 2020169"/>
                <a:gd name="connsiteX343" fmla="*/ 2933422 w 4004672"/>
                <a:gd name="connsiteY343" fmla="*/ 1322688 h 2020169"/>
                <a:gd name="connsiteX344" fmla="*/ 2950109 w 4004672"/>
                <a:gd name="connsiteY344" fmla="*/ 1306002 h 2020169"/>
                <a:gd name="connsiteX345" fmla="*/ 3053563 w 4004672"/>
                <a:gd name="connsiteY345" fmla="*/ 1299328 h 2020169"/>
                <a:gd name="connsiteX346" fmla="*/ 3123644 w 4004672"/>
                <a:gd name="connsiteY346" fmla="*/ 1319351 h 2020169"/>
                <a:gd name="connsiteX347" fmla="*/ 3140330 w 4004672"/>
                <a:gd name="connsiteY347" fmla="*/ 1306002 h 2020169"/>
                <a:gd name="connsiteX348" fmla="*/ 3123644 w 4004672"/>
                <a:gd name="connsiteY348" fmla="*/ 1292653 h 2020169"/>
                <a:gd name="connsiteX349" fmla="*/ 3143668 w 4004672"/>
                <a:gd name="connsiteY349" fmla="*/ 1252607 h 2020169"/>
                <a:gd name="connsiteX350" fmla="*/ 3190389 w 4004672"/>
                <a:gd name="connsiteY350" fmla="*/ 1182525 h 2020169"/>
                <a:gd name="connsiteX351" fmla="*/ 3233773 w 4004672"/>
                <a:gd name="connsiteY351" fmla="*/ 1179188 h 2020169"/>
                <a:gd name="connsiteX352" fmla="*/ 3273819 w 4004672"/>
                <a:gd name="connsiteY352" fmla="*/ 1189199 h 2020169"/>
                <a:gd name="connsiteX353" fmla="*/ 3277157 w 4004672"/>
                <a:gd name="connsiteY353" fmla="*/ 1245932 h 2020169"/>
                <a:gd name="connsiteX354" fmla="*/ 3343901 w 4004672"/>
                <a:gd name="connsiteY354" fmla="*/ 1185862 h 2020169"/>
                <a:gd name="connsiteX355" fmla="*/ 3350576 w 4004672"/>
                <a:gd name="connsiteY355" fmla="*/ 1152490 h 2020169"/>
                <a:gd name="connsiteX356" fmla="*/ 3163691 w 4004672"/>
                <a:gd name="connsiteY356" fmla="*/ 1432817 h 2020169"/>
                <a:gd name="connsiteX357" fmla="*/ 3160354 w 4004672"/>
                <a:gd name="connsiteY357" fmla="*/ 1506236 h 2020169"/>
                <a:gd name="connsiteX358" fmla="*/ 3170365 w 4004672"/>
                <a:gd name="connsiteY358" fmla="*/ 1596341 h 2020169"/>
                <a:gd name="connsiteX359" fmla="*/ 3190389 w 4004672"/>
                <a:gd name="connsiteY359" fmla="*/ 1659748 h 2020169"/>
                <a:gd name="connsiteX360" fmla="*/ 3217087 w 4004672"/>
                <a:gd name="connsiteY360" fmla="*/ 1649736 h 2020169"/>
                <a:gd name="connsiteX361" fmla="*/ 3240447 w 4004672"/>
                <a:gd name="connsiteY361" fmla="*/ 1582992 h 2020169"/>
                <a:gd name="connsiteX362" fmla="*/ 3270482 w 4004672"/>
                <a:gd name="connsiteY362" fmla="*/ 1579655 h 2020169"/>
                <a:gd name="connsiteX363" fmla="*/ 3287168 w 4004672"/>
                <a:gd name="connsiteY363" fmla="*/ 1519585 h 2020169"/>
                <a:gd name="connsiteX364" fmla="*/ 3313866 w 4004672"/>
                <a:gd name="connsiteY364" fmla="*/ 1509573 h 2020169"/>
                <a:gd name="connsiteX365" fmla="*/ 3313866 w 4004672"/>
                <a:gd name="connsiteY365" fmla="*/ 1479538 h 2020169"/>
                <a:gd name="connsiteX366" fmla="*/ 3514100 w 4004672"/>
                <a:gd name="connsiteY366" fmla="*/ 1282642 h 2020169"/>
                <a:gd name="connsiteX367" fmla="*/ 3574170 w 4004672"/>
                <a:gd name="connsiteY367" fmla="*/ 1215897 h 2020169"/>
                <a:gd name="connsiteX368" fmla="*/ 3690973 w 4004672"/>
                <a:gd name="connsiteY368" fmla="*/ 1132466 h 2020169"/>
                <a:gd name="connsiteX369" fmla="*/ 3741031 w 4004672"/>
                <a:gd name="connsiteY369" fmla="*/ 1159164 h 2020169"/>
                <a:gd name="connsiteX370" fmla="*/ 3751043 w 4004672"/>
                <a:gd name="connsiteY370" fmla="*/ 1132466 h 2020169"/>
                <a:gd name="connsiteX371" fmla="*/ 3727682 w 4004672"/>
                <a:gd name="connsiteY371" fmla="*/ 1065722 h 2020169"/>
                <a:gd name="connsiteX372" fmla="*/ 3700984 w 4004672"/>
                <a:gd name="connsiteY372" fmla="*/ 1049036 h 2020169"/>
                <a:gd name="connsiteX373" fmla="*/ 3697647 w 4004672"/>
                <a:gd name="connsiteY373" fmla="*/ 1019001 h 2020169"/>
                <a:gd name="connsiteX374" fmla="*/ 3751043 w 4004672"/>
                <a:gd name="connsiteY374" fmla="*/ 1025675 h 2020169"/>
                <a:gd name="connsiteX375" fmla="*/ 3774403 w 4004672"/>
                <a:gd name="connsiteY375" fmla="*/ 982291 h 2020169"/>
                <a:gd name="connsiteX376" fmla="*/ 3767729 w 4004672"/>
                <a:gd name="connsiteY376" fmla="*/ 955593 h 2020169"/>
                <a:gd name="connsiteX377" fmla="*/ 3794427 w 4004672"/>
                <a:gd name="connsiteY377" fmla="*/ 922221 h 2020169"/>
                <a:gd name="connsiteX378" fmla="*/ 3804438 w 4004672"/>
                <a:gd name="connsiteY378" fmla="*/ 965605 h 2020169"/>
                <a:gd name="connsiteX379" fmla="*/ 3827799 w 4004672"/>
                <a:gd name="connsiteY379" fmla="*/ 982291 h 2020169"/>
                <a:gd name="connsiteX380" fmla="*/ 3874520 w 4004672"/>
                <a:gd name="connsiteY380" fmla="*/ 1002315 h 2020169"/>
                <a:gd name="connsiteX381" fmla="*/ 3894544 w 4004672"/>
                <a:gd name="connsiteY381" fmla="*/ 1029012 h 2020169"/>
                <a:gd name="connsiteX382" fmla="*/ 3941265 w 4004672"/>
                <a:gd name="connsiteY382" fmla="*/ 1052373 h 2020169"/>
                <a:gd name="connsiteX383" fmla="*/ 3947939 w 4004672"/>
                <a:gd name="connsiteY383" fmla="*/ 1039024 h 2020169"/>
                <a:gd name="connsiteX384" fmla="*/ 3957951 w 4004672"/>
                <a:gd name="connsiteY384" fmla="*/ 975617 h 2020169"/>
                <a:gd name="connsiteX385" fmla="*/ 4004672 w 4004672"/>
                <a:gd name="connsiteY385" fmla="*/ 968942 h 2020169"/>
                <a:gd name="connsiteX386" fmla="*/ 1885882 w 4004672"/>
                <a:gd name="connsiteY386" fmla="*/ 1014710 h 2020169"/>
                <a:gd name="connsiteX387" fmla="*/ 3967963 w 4004672"/>
                <a:gd name="connsiteY387" fmla="*/ 898861 h 2020169"/>
                <a:gd name="connsiteX388" fmla="*/ 3921241 w 4004672"/>
                <a:gd name="connsiteY388" fmla="*/ 882174 h 2020169"/>
                <a:gd name="connsiteX389" fmla="*/ 3907892 w 4004672"/>
                <a:gd name="connsiteY389" fmla="*/ 885512 h 2020169"/>
                <a:gd name="connsiteX390" fmla="*/ 3907892 w 4004672"/>
                <a:gd name="connsiteY390" fmla="*/ 918884 h 2020169"/>
                <a:gd name="connsiteX391" fmla="*/ 3887869 w 4004672"/>
                <a:gd name="connsiteY391" fmla="*/ 912209 h 2020169"/>
                <a:gd name="connsiteX392" fmla="*/ 3874520 w 4004672"/>
                <a:gd name="connsiteY392" fmla="*/ 858814 h 2020169"/>
                <a:gd name="connsiteX393" fmla="*/ 3817787 w 4004672"/>
                <a:gd name="connsiteY393" fmla="*/ 795407 h 2020169"/>
                <a:gd name="connsiteX394" fmla="*/ 3717671 w 4004672"/>
                <a:gd name="connsiteY394" fmla="*/ 718650 h 2020169"/>
                <a:gd name="connsiteX395" fmla="*/ 3664275 w 4004672"/>
                <a:gd name="connsiteY395" fmla="*/ 698627 h 2020169"/>
                <a:gd name="connsiteX396" fmla="*/ 1822558 w 4004672"/>
                <a:gd name="connsiteY396" fmla="*/ 880720 h 2020169"/>
                <a:gd name="connsiteX397" fmla="*/ 1837978 w 4004672"/>
                <a:gd name="connsiteY397" fmla="*/ 834635 h 2020169"/>
                <a:gd name="connsiteX398" fmla="*/ 3000167 w 4004672"/>
                <a:gd name="connsiteY398" fmla="*/ 538440 h 2020169"/>
                <a:gd name="connsiteX399" fmla="*/ 3013516 w 4004672"/>
                <a:gd name="connsiteY399" fmla="*/ 531766 h 2020169"/>
                <a:gd name="connsiteX400" fmla="*/ 3000167 w 4004672"/>
                <a:gd name="connsiteY400" fmla="*/ 511742 h 2020169"/>
                <a:gd name="connsiteX401" fmla="*/ 2970132 w 4004672"/>
                <a:gd name="connsiteY401" fmla="*/ 508405 h 2020169"/>
                <a:gd name="connsiteX402" fmla="*/ 2916736 w 4004672"/>
                <a:gd name="connsiteY402" fmla="*/ 505068 h 2020169"/>
                <a:gd name="connsiteX403" fmla="*/ 2936760 w 4004672"/>
                <a:gd name="connsiteY403" fmla="*/ 501731 h 2020169"/>
                <a:gd name="connsiteX404" fmla="*/ 2866678 w 4004672"/>
                <a:gd name="connsiteY404" fmla="*/ 471696 h 2020169"/>
                <a:gd name="connsiteX405" fmla="*/ 2813282 w 4004672"/>
                <a:gd name="connsiteY405" fmla="*/ 468358 h 2020169"/>
                <a:gd name="connsiteX406" fmla="*/ 2793259 w 4004672"/>
                <a:gd name="connsiteY406" fmla="*/ 491719 h 2020169"/>
                <a:gd name="connsiteX407" fmla="*/ 2743200 w 4004672"/>
                <a:gd name="connsiteY407" fmla="*/ 501731 h 2020169"/>
                <a:gd name="connsiteX408" fmla="*/ 2786584 w 4004672"/>
                <a:gd name="connsiteY408" fmla="*/ 511742 h 2020169"/>
                <a:gd name="connsiteX409" fmla="*/ 2763224 w 4004672"/>
                <a:gd name="connsiteY409" fmla="*/ 531766 h 2020169"/>
                <a:gd name="connsiteX410" fmla="*/ 1841626 w 4004672"/>
                <a:gd name="connsiteY410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82663 w 4004672"/>
                <a:gd name="connsiteY311" fmla="*/ 1646399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462873 w 4004672"/>
                <a:gd name="connsiteY316" fmla="*/ 1633050 h 2020169"/>
                <a:gd name="connsiteX317" fmla="*/ 2469548 w 4004672"/>
                <a:gd name="connsiteY317" fmla="*/ 1669760 h 2020169"/>
                <a:gd name="connsiteX318" fmla="*/ 2476222 w 4004672"/>
                <a:gd name="connsiteY318" fmla="*/ 1709807 h 2020169"/>
                <a:gd name="connsiteX319" fmla="*/ 2486234 w 4004672"/>
                <a:gd name="connsiteY319" fmla="*/ 1729830 h 2020169"/>
                <a:gd name="connsiteX320" fmla="*/ 2529618 w 4004672"/>
                <a:gd name="connsiteY320" fmla="*/ 1743179 h 2020169"/>
                <a:gd name="connsiteX321" fmla="*/ 2549641 w 4004672"/>
                <a:gd name="connsiteY321" fmla="*/ 1763202 h 2020169"/>
                <a:gd name="connsiteX322" fmla="*/ 2562990 w 4004672"/>
                <a:gd name="connsiteY322" fmla="*/ 1796574 h 2020169"/>
                <a:gd name="connsiteX323" fmla="*/ 2639746 w 4004672"/>
                <a:gd name="connsiteY323" fmla="*/ 1763202 h 2020169"/>
                <a:gd name="connsiteX324" fmla="*/ 2643084 w 4004672"/>
                <a:gd name="connsiteY324" fmla="*/ 1779888 h 2020169"/>
                <a:gd name="connsiteX325" fmla="*/ 2616386 w 4004672"/>
                <a:gd name="connsiteY325" fmla="*/ 1846633 h 2020169"/>
                <a:gd name="connsiteX326" fmla="*/ 2603037 w 4004672"/>
                <a:gd name="connsiteY326" fmla="*/ 1900028 h 2020169"/>
                <a:gd name="connsiteX327" fmla="*/ 2579676 w 4004672"/>
                <a:gd name="connsiteY327" fmla="*/ 1873331 h 2020169"/>
                <a:gd name="connsiteX328" fmla="*/ 2552979 w 4004672"/>
                <a:gd name="connsiteY328" fmla="*/ 1896691 h 2020169"/>
                <a:gd name="connsiteX329" fmla="*/ 2559653 w 4004672"/>
                <a:gd name="connsiteY329" fmla="*/ 1960098 h 2020169"/>
                <a:gd name="connsiteX330" fmla="*/ 2549641 w 4004672"/>
                <a:gd name="connsiteY330" fmla="*/ 1980122 h 2020169"/>
                <a:gd name="connsiteX331" fmla="*/ 2653095 w 4004672"/>
                <a:gd name="connsiteY331" fmla="*/ 1946750 h 2020169"/>
                <a:gd name="connsiteX332" fmla="*/ 2683130 w 4004672"/>
                <a:gd name="connsiteY332" fmla="*/ 1893354 h 2020169"/>
                <a:gd name="connsiteX333" fmla="*/ 2753212 w 4004672"/>
                <a:gd name="connsiteY333" fmla="*/ 1806586 h 2020169"/>
                <a:gd name="connsiteX334" fmla="*/ 2783247 w 4004672"/>
                <a:gd name="connsiteY334" fmla="*/ 1736504 h 2020169"/>
                <a:gd name="connsiteX335" fmla="*/ 2803271 w 4004672"/>
                <a:gd name="connsiteY335" fmla="*/ 1633050 h 2020169"/>
                <a:gd name="connsiteX336" fmla="*/ 2793259 w 4004672"/>
                <a:gd name="connsiteY336" fmla="*/ 1582992 h 2020169"/>
                <a:gd name="connsiteX337" fmla="*/ 2769898 w 4004672"/>
                <a:gd name="connsiteY337" fmla="*/ 1549620 h 2020169"/>
                <a:gd name="connsiteX338" fmla="*/ 2699817 w 4004672"/>
                <a:gd name="connsiteY338" fmla="*/ 1549620 h 2020169"/>
                <a:gd name="connsiteX339" fmla="*/ 2669781 w 4004672"/>
                <a:gd name="connsiteY339" fmla="*/ 1509573 h 2020169"/>
                <a:gd name="connsiteX340" fmla="*/ 2763224 w 4004672"/>
                <a:gd name="connsiteY340" fmla="*/ 1392770 h 2020169"/>
                <a:gd name="connsiteX341" fmla="*/ 2846654 w 4004672"/>
                <a:gd name="connsiteY341" fmla="*/ 1326026 h 2020169"/>
                <a:gd name="connsiteX342" fmla="*/ 2933422 w 4004672"/>
                <a:gd name="connsiteY342" fmla="*/ 1322688 h 2020169"/>
                <a:gd name="connsiteX343" fmla="*/ 2950109 w 4004672"/>
                <a:gd name="connsiteY343" fmla="*/ 1306002 h 2020169"/>
                <a:gd name="connsiteX344" fmla="*/ 3053563 w 4004672"/>
                <a:gd name="connsiteY344" fmla="*/ 1299328 h 2020169"/>
                <a:gd name="connsiteX345" fmla="*/ 3123644 w 4004672"/>
                <a:gd name="connsiteY345" fmla="*/ 1319351 h 2020169"/>
                <a:gd name="connsiteX346" fmla="*/ 3140330 w 4004672"/>
                <a:gd name="connsiteY346" fmla="*/ 1306002 h 2020169"/>
                <a:gd name="connsiteX347" fmla="*/ 3123644 w 4004672"/>
                <a:gd name="connsiteY347" fmla="*/ 1292653 h 2020169"/>
                <a:gd name="connsiteX348" fmla="*/ 3143668 w 4004672"/>
                <a:gd name="connsiteY348" fmla="*/ 1252607 h 2020169"/>
                <a:gd name="connsiteX349" fmla="*/ 3190389 w 4004672"/>
                <a:gd name="connsiteY349" fmla="*/ 1182525 h 2020169"/>
                <a:gd name="connsiteX350" fmla="*/ 3233773 w 4004672"/>
                <a:gd name="connsiteY350" fmla="*/ 1179188 h 2020169"/>
                <a:gd name="connsiteX351" fmla="*/ 3273819 w 4004672"/>
                <a:gd name="connsiteY351" fmla="*/ 1189199 h 2020169"/>
                <a:gd name="connsiteX352" fmla="*/ 3277157 w 4004672"/>
                <a:gd name="connsiteY352" fmla="*/ 1245932 h 2020169"/>
                <a:gd name="connsiteX353" fmla="*/ 3343901 w 4004672"/>
                <a:gd name="connsiteY353" fmla="*/ 1185862 h 2020169"/>
                <a:gd name="connsiteX354" fmla="*/ 3350576 w 4004672"/>
                <a:gd name="connsiteY354" fmla="*/ 1152490 h 2020169"/>
                <a:gd name="connsiteX355" fmla="*/ 3163691 w 4004672"/>
                <a:gd name="connsiteY355" fmla="*/ 1432817 h 2020169"/>
                <a:gd name="connsiteX356" fmla="*/ 3160354 w 4004672"/>
                <a:gd name="connsiteY356" fmla="*/ 1506236 h 2020169"/>
                <a:gd name="connsiteX357" fmla="*/ 3170365 w 4004672"/>
                <a:gd name="connsiteY357" fmla="*/ 1596341 h 2020169"/>
                <a:gd name="connsiteX358" fmla="*/ 3190389 w 4004672"/>
                <a:gd name="connsiteY358" fmla="*/ 1659748 h 2020169"/>
                <a:gd name="connsiteX359" fmla="*/ 3217087 w 4004672"/>
                <a:gd name="connsiteY359" fmla="*/ 1649736 h 2020169"/>
                <a:gd name="connsiteX360" fmla="*/ 3240447 w 4004672"/>
                <a:gd name="connsiteY360" fmla="*/ 1582992 h 2020169"/>
                <a:gd name="connsiteX361" fmla="*/ 3270482 w 4004672"/>
                <a:gd name="connsiteY361" fmla="*/ 1579655 h 2020169"/>
                <a:gd name="connsiteX362" fmla="*/ 3287168 w 4004672"/>
                <a:gd name="connsiteY362" fmla="*/ 1519585 h 2020169"/>
                <a:gd name="connsiteX363" fmla="*/ 3313866 w 4004672"/>
                <a:gd name="connsiteY363" fmla="*/ 1509573 h 2020169"/>
                <a:gd name="connsiteX364" fmla="*/ 3313866 w 4004672"/>
                <a:gd name="connsiteY364" fmla="*/ 1479538 h 2020169"/>
                <a:gd name="connsiteX365" fmla="*/ 3514100 w 4004672"/>
                <a:gd name="connsiteY365" fmla="*/ 1282642 h 2020169"/>
                <a:gd name="connsiteX366" fmla="*/ 3574170 w 4004672"/>
                <a:gd name="connsiteY366" fmla="*/ 1215897 h 2020169"/>
                <a:gd name="connsiteX367" fmla="*/ 3690973 w 4004672"/>
                <a:gd name="connsiteY367" fmla="*/ 1132466 h 2020169"/>
                <a:gd name="connsiteX368" fmla="*/ 3741031 w 4004672"/>
                <a:gd name="connsiteY368" fmla="*/ 1159164 h 2020169"/>
                <a:gd name="connsiteX369" fmla="*/ 3751043 w 4004672"/>
                <a:gd name="connsiteY369" fmla="*/ 1132466 h 2020169"/>
                <a:gd name="connsiteX370" fmla="*/ 3727682 w 4004672"/>
                <a:gd name="connsiteY370" fmla="*/ 1065722 h 2020169"/>
                <a:gd name="connsiteX371" fmla="*/ 3700984 w 4004672"/>
                <a:gd name="connsiteY371" fmla="*/ 1049036 h 2020169"/>
                <a:gd name="connsiteX372" fmla="*/ 3697647 w 4004672"/>
                <a:gd name="connsiteY372" fmla="*/ 1019001 h 2020169"/>
                <a:gd name="connsiteX373" fmla="*/ 3751043 w 4004672"/>
                <a:gd name="connsiteY373" fmla="*/ 1025675 h 2020169"/>
                <a:gd name="connsiteX374" fmla="*/ 3774403 w 4004672"/>
                <a:gd name="connsiteY374" fmla="*/ 982291 h 2020169"/>
                <a:gd name="connsiteX375" fmla="*/ 3767729 w 4004672"/>
                <a:gd name="connsiteY375" fmla="*/ 955593 h 2020169"/>
                <a:gd name="connsiteX376" fmla="*/ 3794427 w 4004672"/>
                <a:gd name="connsiteY376" fmla="*/ 922221 h 2020169"/>
                <a:gd name="connsiteX377" fmla="*/ 3804438 w 4004672"/>
                <a:gd name="connsiteY377" fmla="*/ 965605 h 2020169"/>
                <a:gd name="connsiteX378" fmla="*/ 3827799 w 4004672"/>
                <a:gd name="connsiteY378" fmla="*/ 982291 h 2020169"/>
                <a:gd name="connsiteX379" fmla="*/ 3874520 w 4004672"/>
                <a:gd name="connsiteY379" fmla="*/ 1002315 h 2020169"/>
                <a:gd name="connsiteX380" fmla="*/ 3894544 w 4004672"/>
                <a:gd name="connsiteY380" fmla="*/ 1029012 h 2020169"/>
                <a:gd name="connsiteX381" fmla="*/ 3941265 w 4004672"/>
                <a:gd name="connsiteY381" fmla="*/ 1052373 h 2020169"/>
                <a:gd name="connsiteX382" fmla="*/ 3947939 w 4004672"/>
                <a:gd name="connsiteY382" fmla="*/ 1039024 h 2020169"/>
                <a:gd name="connsiteX383" fmla="*/ 3957951 w 4004672"/>
                <a:gd name="connsiteY383" fmla="*/ 975617 h 2020169"/>
                <a:gd name="connsiteX384" fmla="*/ 4004672 w 4004672"/>
                <a:gd name="connsiteY384" fmla="*/ 968942 h 2020169"/>
                <a:gd name="connsiteX385" fmla="*/ 1885882 w 4004672"/>
                <a:gd name="connsiteY385" fmla="*/ 1014710 h 2020169"/>
                <a:gd name="connsiteX386" fmla="*/ 3967963 w 4004672"/>
                <a:gd name="connsiteY386" fmla="*/ 898861 h 2020169"/>
                <a:gd name="connsiteX387" fmla="*/ 3921241 w 4004672"/>
                <a:gd name="connsiteY387" fmla="*/ 882174 h 2020169"/>
                <a:gd name="connsiteX388" fmla="*/ 3907892 w 4004672"/>
                <a:gd name="connsiteY388" fmla="*/ 885512 h 2020169"/>
                <a:gd name="connsiteX389" fmla="*/ 3907892 w 4004672"/>
                <a:gd name="connsiteY389" fmla="*/ 918884 h 2020169"/>
                <a:gd name="connsiteX390" fmla="*/ 3887869 w 4004672"/>
                <a:gd name="connsiteY390" fmla="*/ 912209 h 2020169"/>
                <a:gd name="connsiteX391" fmla="*/ 3874520 w 4004672"/>
                <a:gd name="connsiteY391" fmla="*/ 858814 h 2020169"/>
                <a:gd name="connsiteX392" fmla="*/ 3817787 w 4004672"/>
                <a:gd name="connsiteY392" fmla="*/ 795407 h 2020169"/>
                <a:gd name="connsiteX393" fmla="*/ 3717671 w 4004672"/>
                <a:gd name="connsiteY393" fmla="*/ 718650 h 2020169"/>
                <a:gd name="connsiteX394" fmla="*/ 3664275 w 4004672"/>
                <a:gd name="connsiteY394" fmla="*/ 698627 h 2020169"/>
                <a:gd name="connsiteX395" fmla="*/ 1822558 w 4004672"/>
                <a:gd name="connsiteY395" fmla="*/ 880720 h 2020169"/>
                <a:gd name="connsiteX396" fmla="*/ 1837978 w 4004672"/>
                <a:gd name="connsiteY396" fmla="*/ 834635 h 2020169"/>
                <a:gd name="connsiteX397" fmla="*/ 3000167 w 4004672"/>
                <a:gd name="connsiteY397" fmla="*/ 538440 h 2020169"/>
                <a:gd name="connsiteX398" fmla="*/ 3013516 w 4004672"/>
                <a:gd name="connsiteY398" fmla="*/ 531766 h 2020169"/>
                <a:gd name="connsiteX399" fmla="*/ 3000167 w 4004672"/>
                <a:gd name="connsiteY399" fmla="*/ 511742 h 2020169"/>
                <a:gd name="connsiteX400" fmla="*/ 2970132 w 4004672"/>
                <a:gd name="connsiteY400" fmla="*/ 508405 h 2020169"/>
                <a:gd name="connsiteX401" fmla="*/ 2916736 w 4004672"/>
                <a:gd name="connsiteY401" fmla="*/ 505068 h 2020169"/>
                <a:gd name="connsiteX402" fmla="*/ 2936760 w 4004672"/>
                <a:gd name="connsiteY402" fmla="*/ 501731 h 2020169"/>
                <a:gd name="connsiteX403" fmla="*/ 2866678 w 4004672"/>
                <a:gd name="connsiteY403" fmla="*/ 471696 h 2020169"/>
                <a:gd name="connsiteX404" fmla="*/ 2813282 w 4004672"/>
                <a:gd name="connsiteY404" fmla="*/ 468358 h 2020169"/>
                <a:gd name="connsiteX405" fmla="*/ 2793259 w 4004672"/>
                <a:gd name="connsiteY405" fmla="*/ 491719 h 2020169"/>
                <a:gd name="connsiteX406" fmla="*/ 2743200 w 4004672"/>
                <a:gd name="connsiteY406" fmla="*/ 501731 h 2020169"/>
                <a:gd name="connsiteX407" fmla="*/ 2786584 w 4004672"/>
                <a:gd name="connsiteY407" fmla="*/ 511742 h 2020169"/>
                <a:gd name="connsiteX408" fmla="*/ 2763224 w 4004672"/>
                <a:gd name="connsiteY408" fmla="*/ 531766 h 2020169"/>
                <a:gd name="connsiteX409" fmla="*/ 1841626 w 4004672"/>
                <a:gd name="connsiteY409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69548 w 4004672"/>
                <a:gd name="connsiteY316" fmla="*/ 1669760 h 2020169"/>
                <a:gd name="connsiteX317" fmla="*/ 2476222 w 4004672"/>
                <a:gd name="connsiteY317" fmla="*/ 1709807 h 2020169"/>
                <a:gd name="connsiteX318" fmla="*/ 2486234 w 4004672"/>
                <a:gd name="connsiteY318" fmla="*/ 1729830 h 2020169"/>
                <a:gd name="connsiteX319" fmla="*/ 2529618 w 4004672"/>
                <a:gd name="connsiteY319" fmla="*/ 1743179 h 2020169"/>
                <a:gd name="connsiteX320" fmla="*/ 2549641 w 4004672"/>
                <a:gd name="connsiteY320" fmla="*/ 1763202 h 2020169"/>
                <a:gd name="connsiteX321" fmla="*/ 2562990 w 4004672"/>
                <a:gd name="connsiteY321" fmla="*/ 1796574 h 2020169"/>
                <a:gd name="connsiteX322" fmla="*/ 2639746 w 4004672"/>
                <a:gd name="connsiteY322" fmla="*/ 1763202 h 2020169"/>
                <a:gd name="connsiteX323" fmla="*/ 2643084 w 4004672"/>
                <a:gd name="connsiteY323" fmla="*/ 1779888 h 2020169"/>
                <a:gd name="connsiteX324" fmla="*/ 2616386 w 4004672"/>
                <a:gd name="connsiteY324" fmla="*/ 1846633 h 2020169"/>
                <a:gd name="connsiteX325" fmla="*/ 2603037 w 4004672"/>
                <a:gd name="connsiteY325" fmla="*/ 1900028 h 2020169"/>
                <a:gd name="connsiteX326" fmla="*/ 2579676 w 4004672"/>
                <a:gd name="connsiteY326" fmla="*/ 1873331 h 2020169"/>
                <a:gd name="connsiteX327" fmla="*/ 2552979 w 4004672"/>
                <a:gd name="connsiteY327" fmla="*/ 1896691 h 2020169"/>
                <a:gd name="connsiteX328" fmla="*/ 2559653 w 4004672"/>
                <a:gd name="connsiteY328" fmla="*/ 1960098 h 2020169"/>
                <a:gd name="connsiteX329" fmla="*/ 2549641 w 4004672"/>
                <a:gd name="connsiteY329" fmla="*/ 1980122 h 2020169"/>
                <a:gd name="connsiteX330" fmla="*/ 2653095 w 4004672"/>
                <a:gd name="connsiteY330" fmla="*/ 1946750 h 2020169"/>
                <a:gd name="connsiteX331" fmla="*/ 2683130 w 4004672"/>
                <a:gd name="connsiteY331" fmla="*/ 1893354 h 2020169"/>
                <a:gd name="connsiteX332" fmla="*/ 2753212 w 4004672"/>
                <a:gd name="connsiteY332" fmla="*/ 1806586 h 2020169"/>
                <a:gd name="connsiteX333" fmla="*/ 2783247 w 4004672"/>
                <a:gd name="connsiteY333" fmla="*/ 1736504 h 2020169"/>
                <a:gd name="connsiteX334" fmla="*/ 2803271 w 4004672"/>
                <a:gd name="connsiteY334" fmla="*/ 1633050 h 2020169"/>
                <a:gd name="connsiteX335" fmla="*/ 2793259 w 4004672"/>
                <a:gd name="connsiteY335" fmla="*/ 1582992 h 2020169"/>
                <a:gd name="connsiteX336" fmla="*/ 2769898 w 4004672"/>
                <a:gd name="connsiteY336" fmla="*/ 1549620 h 2020169"/>
                <a:gd name="connsiteX337" fmla="*/ 2699817 w 4004672"/>
                <a:gd name="connsiteY337" fmla="*/ 1549620 h 2020169"/>
                <a:gd name="connsiteX338" fmla="*/ 2669781 w 4004672"/>
                <a:gd name="connsiteY338" fmla="*/ 1509573 h 2020169"/>
                <a:gd name="connsiteX339" fmla="*/ 2763224 w 4004672"/>
                <a:gd name="connsiteY339" fmla="*/ 1392770 h 2020169"/>
                <a:gd name="connsiteX340" fmla="*/ 2846654 w 4004672"/>
                <a:gd name="connsiteY340" fmla="*/ 1326026 h 2020169"/>
                <a:gd name="connsiteX341" fmla="*/ 2933422 w 4004672"/>
                <a:gd name="connsiteY341" fmla="*/ 1322688 h 2020169"/>
                <a:gd name="connsiteX342" fmla="*/ 2950109 w 4004672"/>
                <a:gd name="connsiteY342" fmla="*/ 1306002 h 2020169"/>
                <a:gd name="connsiteX343" fmla="*/ 3053563 w 4004672"/>
                <a:gd name="connsiteY343" fmla="*/ 1299328 h 2020169"/>
                <a:gd name="connsiteX344" fmla="*/ 3123644 w 4004672"/>
                <a:gd name="connsiteY344" fmla="*/ 1319351 h 2020169"/>
                <a:gd name="connsiteX345" fmla="*/ 3140330 w 4004672"/>
                <a:gd name="connsiteY345" fmla="*/ 1306002 h 2020169"/>
                <a:gd name="connsiteX346" fmla="*/ 3123644 w 4004672"/>
                <a:gd name="connsiteY346" fmla="*/ 1292653 h 2020169"/>
                <a:gd name="connsiteX347" fmla="*/ 3143668 w 4004672"/>
                <a:gd name="connsiteY347" fmla="*/ 1252607 h 2020169"/>
                <a:gd name="connsiteX348" fmla="*/ 3190389 w 4004672"/>
                <a:gd name="connsiteY348" fmla="*/ 1182525 h 2020169"/>
                <a:gd name="connsiteX349" fmla="*/ 3233773 w 4004672"/>
                <a:gd name="connsiteY349" fmla="*/ 1179188 h 2020169"/>
                <a:gd name="connsiteX350" fmla="*/ 3273819 w 4004672"/>
                <a:gd name="connsiteY350" fmla="*/ 1189199 h 2020169"/>
                <a:gd name="connsiteX351" fmla="*/ 3277157 w 4004672"/>
                <a:gd name="connsiteY351" fmla="*/ 1245932 h 2020169"/>
                <a:gd name="connsiteX352" fmla="*/ 3343901 w 4004672"/>
                <a:gd name="connsiteY352" fmla="*/ 1185862 h 2020169"/>
                <a:gd name="connsiteX353" fmla="*/ 3350576 w 4004672"/>
                <a:gd name="connsiteY353" fmla="*/ 1152490 h 2020169"/>
                <a:gd name="connsiteX354" fmla="*/ 3163691 w 4004672"/>
                <a:gd name="connsiteY354" fmla="*/ 1432817 h 2020169"/>
                <a:gd name="connsiteX355" fmla="*/ 3160354 w 4004672"/>
                <a:gd name="connsiteY355" fmla="*/ 1506236 h 2020169"/>
                <a:gd name="connsiteX356" fmla="*/ 3170365 w 4004672"/>
                <a:gd name="connsiteY356" fmla="*/ 1596341 h 2020169"/>
                <a:gd name="connsiteX357" fmla="*/ 3190389 w 4004672"/>
                <a:gd name="connsiteY357" fmla="*/ 1659748 h 2020169"/>
                <a:gd name="connsiteX358" fmla="*/ 3217087 w 4004672"/>
                <a:gd name="connsiteY358" fmla="*/ 1649736 h 2020169"/>
                <a:gd name="connsiteX359" fmla="*/ 3240447 w 4004672"/>
                <a:gd name="connsiteY359" fmla="*/ 1582992 h 2020169"/>
                <a:gd name="connsiteX360" fmla="*/ 3270482 w 4004672"/>
                <a:gd name="connsiteY360" fmla="*/ 1579655 h 2020169"/>
                <a:gd name="connsiteX361" fmla="*/ 3287168 w 4004672"/>
                <a:gd name="connsiteY361" fmla="*/ 1519585 h 2020169"/>
                <a:gd name="connsiteX362" fmla="*/ 3313866 w 4004672"/>
                <a:gd name="connsiteY362" fmla="*/ 1509573 h 2020169"/>
                <a:gd name="connsiteX363" fmla="*/ 3313866 w 4004672"/>
                <a:gd name="connsiteY363" fmla="*/ 1479538 h 2020169"/>
                <a:gd name="connsiteX364" fmla="*/ 3514100 w 4004672"/>
                <a:gd name="connsiteY364" fmla="*/ 1282642 h 2020169"/>
                <a:gd name="connsiteX365" fmla="*/ 3574170 w 4004672"/>
                <a:gd name="connsiteY365" fmla="*/ 1215897 h 2020169"/>
                <a:gd name="connsiteX366" fmla="*/ 3690973 w 4004672"/>
                <a:gd name="connsiteY366" fmla="*/ 1132466 h 2020169"/>
                <a:gd name="connsiteX367" fmla="*/ 3741031 w 4004672"/>
                <a:gd name="connsiteY367" fmla="*/ 1159164 h 2020169"/>
                <a:gd name="connsiteX368" fmla="*/ 3751043 w 4004672"/>
                <a:gd name="connsiteY368" fmla="*/ 1132466 h 2020169"/>
                <a:gd name="connsiteX369" fmla="*/ 3727682 w 4004672"/>
                <a:gd name="connsiteY369" fmla="*/ 1065722 h 2020169"/>
                <a:gd name="connsiteX370" fmla="*/ 3700984 w 4004672"/>
                <a:gd name="connsiteY370" fmla="*/ 1049036 h 2020169"/>
                <a:gd name="connsiteX371" fmla="*/ 3697647 w 4004672"/>
                <a:gd name="connsiteY371" fmla="*/ 1019001 h 2020169"/>
                <a:gd name="connsiteX372" fmla="*/ 3751043 w 4004672"/>
                <a:gd name="connsiteY372" fmla="*/ 1025675 h 2020169"/>
                <a:gd name="connsiteX373" fmla="*/ 3774403 w 4004672"/>
                <a:gd name="connsiteY373" fmla="*/ 982291 h 2020169"/>
                <a:gd name="connsiteX374" fmla="*/ 3767729 w 4004672"/>
                <a:gd name="connsiteY374" fmla="*/ 955593 h 2020169"/>
                <a:gd name="connsiteX375" fmla="*/ 3794427 w 4004672"/>
                <a:gd name="connsiteY375" fmla="*/ 922221 h 2020169"/>
                <a:gd name="connsiteX376" fmla="*/ 3804438 w 4004672"/>
                <a:gd name="connsiteY376" fmla="*/ 965605 h 2020169"/>
                <a:gd name="connsiteX377" fmla="*/ 3827799 w 4004672"/>
                <a:gd name="connsiteY377" fmla="*/ 982291 h 2020169"/>
                <a:gd name="connsiteX378" fmla="*/ 3874520 w 4004672"/>
                <a:gd name="connsiteY378" fmla="*/ 1002315 h 2020169"/>
                <a:gd name="connsiteX379" fmla="*/ 3894544 w 4004672"/>
                <a:gd name="connsiteY379" fmla="*/ 1029012 h 2020169"/>
                <a:gd name="connsiteX380" fmla="*/ 3941265 w 4004672"/>
                <a:gd name="connsiteY380" fmla="*/ 1052373 h 2020169"/>
                <a:gd name="connsiteX381" fmla="*/ 3947939 w 4004672"/>
                <a:gd name="connsiteY381" fmla="*/ 1039024 h 2020169"/>
                <a:gd name="connsiteX382" fmla="*/ 3957951 w 4004672"/>
                <a:gd name="connsiteY382" fmla="*/ 975617 h 2020169"/>
                <a:gd name="connsiteX383" fmla="*/ 4004672 w 4004672"/>
                <a:gd name="connsiteY383" fmla="*/ 968942 h 2020169"/>
                <a:gd name="connsiteX384" fmla="*/ 1885882 w 4004672"/>
                <a:gd name="connsiteY384" fmla="*/ 1014710 h 2020169"/>
                <a:gd name="connsiteX385" fmla="*/ 3967963 w 4004672"/>
                <a:gd name="connsiteY385" fmla="*/ 898861 h 2020169"/>
                <a:gd name="connsiteX386" fmla="*/ 3921241 w 4004672"/>
                <a:gd name="connsiteY386" fmla="*/ 882174 h 2020169"/>
                <a:gd name="connsiteX387" fmla="*/ 3907892 w 4004672"/>
                <a:gd name="connsiteY387" fmla="*/ 885512 h 2020169"/>
                <a:gd name="connsiteX388" fmla="*/ 3907892 w 4004672"/>
                <a:gd name="connsiteY388" fmla="*/ 918884 h 2020169"/>
                <a:gd name="connsiteX389" fmla="*/ 3887869 w 4004672"/>
                <a:gd name="connsiteY389" fmla="*/ 912209 h 2020169"/>
                <a:gd name="connsiteX390" fmla="*/ 3874520 w 4004672"/>
                <a:gd name="connsiteY390" fmla="*/ 858814 h 2020169"/>
                <a:gd name="connsiteX391" fmla="*/ 3817787 w 4004672"/>
                <a:gd name="connsiteY391" fmla="*/ 795407 h 2020169"/>
                <a:gd name="connsiteX392" fmla="*/ 3717671 w 4004672"/>
                <a:gd name="connsiteY392" fmla="*/ 718650 h 2020169"/>
                <a:gd name="connsiteX393" fmla="*/ 3664275 w 4004672"/>
                <a:gd name="connsiteY393" fmla="*/ 698627 h 2020169"/>
                <a:gd name="connsiteX394" fmla="*/ 1822558 w 4004672"/>
                <a:gd name="connsiteY394" fmla="*/ 880720 h 2020169"/>
                <a:gd name="connsiteX395" fmla="*/ 1837978 w 4004672"/>
                <a:gd name="connsiteY395" fmla="*/ 834635 h 2020169"/>
                <a:gd name="connsiteX396" fmla="*/ 3000167 w 4004672"/>
                <a:gd name="connsiteY396" fmla="*/ 538440 h 2020169"/>
                <a:gd name="connsiteX397" fmla="*/ 3013516 w 4004672"/>
                <a:gd name="connsiteY397" fmla="*/ 531766 h 2020169"/>
                <a:gd name="connsiteX398" fmla="*/ 3000167 w 4004672"/>
                <a:gd name="connsiteY398" fmla="*/ 511742 h 2020169"/>
                <a:gd name="connsiteX399" fmla="*/ 2970132 w 4004672"/>
                <a:gd name="connsiteY399" fmla="*/ 508405 h 2020169"/>
                <a:gd name="connsiteX400" fmla="*/ 2916736 w 4004672"/>
                <a:gd name="connsiteY400" fmla="*/ 505068 h 2020169"/>
                <a:gd name="connsiteX401" fmla="*/ 2936760 w 4004672"/>
                <a:gd name="connsiteY401" fmla="*/ 501731 h 2020169"/>
                <a:gd name="connsiteX402" fmla="*/ 2866678 w 4004672"/>
                <a:gd name="connsiteY402" fmla="*/ 471696 h 2020169"/>
                <a:gd name="connsiteX403" fmla="*/ 2813282 w 4004672"/>
                <a:gd name="connsiteY403" fmla="*/ 468358 h 2020169"/>
                <a:gd name="connsiteX404" fmla="*/ 2793259 w 4004672"/>
                <a:gd name="connsiteY404" fmla="*/ 491719 h 2020169"/>
                <a:gd name="connsiteX405" fmla="*/ 2743200 w 4004672"/>
                <a:gd name="connsiteY405" fmla="*/ 501731 h 2020169"/>
                <a:gd name="connsiteX406" fmla="*/ 2786584 w 4004672"/>
                <a:gd name="connsiteY406" fmla="*/ 511742 h 2020169"/>
                <a:gd name="connsiteX407" fmla="*/ 2763224 w 4004672"/>
                <a:gd name="connsiteY407" fmla="*/ 531766 h 2020169"/>
                <a:gd name="connsiteX408" fmla="*/ 1841626 w 4004672"/>
                <a:gd name="connsiteY408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69548 w 4004672"/>
                <a:gd name="connsiteY316" fmla="*/ 1669760 h 2020169"/>
                <a:gd name="connsiteX317" fmla="*/ 2476222 w 4004672"/>
                <a:gd name="connsiteY317" fmla="*/ 1709807 h 2020169"/>
                <a:gd name="connsiteX318" fmla="*/ 2529618 w 4004672"/>
                <a:gd name="connsiteY318" fmla="*/ 1743179 h 2020169"/>
                <a:gd name="connsiteX319" fmla="*/ 2549641 w 4004672"/>
                <a:gd name="connsiteY319" fmla="*/ 1763202 h 2020169"/>
                <a:gd name="connsiteX320" fmla="*/ 2562990 w 4004672"/>
                <a:gd name="connsiteY320" fmla="*/ 1796574 h 2020169"/>
                <a:gd name="connsiteX321" fmla="*/ 2639746 w 4004672"/>
                <a:gd name="connsiteY321" fmla="*/ 1763202 h 2020169"/>
                <a:gd name="connsiteX322" fmla="*/ 2643084 w 4004672"/>
                <a:gd name="connsiteY322" fmla="*/ 1779888 h 2020169"/>
                <a:gd name="connsiteX323" fmla="*/ 2616386 w 4004672"/>
                <a:gd name="connsiteY323" fmla="*/ 1846633 h 2020169"/>
                <a:gd name="connsiteX324" fmla="*/ 2603037 w 4004672"/>
                <a:gd name="connsiteY324" fmla="*/ 1900028 h 2020169"/>
                <a:gd name="connsiteX325" fmla="*/ 2579676 w 4004672"/>
                <a:gd name="connsiteY325" fmla="*/ 1873331 h 2020169"/>
                <a:gd name="connsiteX326" fmla="*/ 2552979 w 4004672"/>
                <a:gd name="connsiteY326" fmla="*/ 1896691 h 2020169"/>
                <a:gd name="connsiteX327" fmla="*/ 2559653 w 4004672"/>
                <a:gd name="connsiteY327" fmla="*/ 1960098 h 2020169"/>
                <a:gd name="connsiteX328" fmla="*/ 2549641 w 4004672"/>
                <a:gd name="connsiteY328" fmla="*/ 1980122 h 2020169"/>
                <a:gd name="connsiteX329" fmla="*/ 2653095 w 4004672"/>
                <a:gd name="connsiteY329" fmla="*/ 1946750 h 2020169"/>
                <a:gd name="connsiteX330" fmla="*/ 2683130 w 4004672"/>
                <a:gd name="connsiteY330" fmla="*/ 1893354 h 2020169"/>
                <a:gd name="connsiteX331" fmla="*/ 2753212 w 4004672"/>
                <a:gd name="connsiteY331" fmla="*/ 1806586 h 2020169"/>
                <a:gd name="connsiteX332" fmla="*/ 2783247 w 4004672"/>
                <a:gd name="connsiteY332" fmla="*/ 1736504 h 2020169"/>
                <a:gd name="connsiteX333" fmla="*/ 2803271 w 4004672"/>
                <a:gd name="connsiteY333" fmla="*/ 1633050 h 2020169"/>
                <a:gd name="connsiteX334" fmla="*/ 2793259 w 4004672"/>
                <a:gd name="connsiteY334" fmla="*/ 1582992 h 2020169"/>
                <a:gd name="connsiteX335" fmla="*/ 2769898 w 4004672"/>
                <a:gd name="connsiteY335" fmla="*/ 1549620 h 2020169"/>
                <a:gd name="connsiteX336" fmla="*/ 2699817 w 4004672"/>
                <a:gd name="connsiteY336" fmla="*/ 1549620 h 2020169"/>
                <a:gd name="connsiteX337" fmla="*/ 2669781 w 4004672"/>
                <a:gd name="connsiteY337" fmla="*/ 1509573 h 2020169"/>
                <a:gd name="connsiteX338" fmla="*/ 2763224 w 4004672"/>
                <a:gd name="connsiteY338" fmla="*/ 1392770 h 2020169"/>
                <a:gd name="connsiteX339" fmla="*/ 2846654 w 4004672"/>
                <a:gd name="connsiteY339" fmla="*/ 1326026 h 2020169"/>
                <a:gd name="connsiteX340" fmla="*/ 2933422 w 4004672"/>
                <a:gd name="connsiteY340" fmla="*/ 1322688 h 2020169"/>
                <a:gd name="connsiteX341" fmla="*/ 2950109 w 4004672"/>
                <a:gd name="connsiteY341" fmla="*/ 1306002 h 2020169"/>
                <a:gd name="connsiteX342" fmla="*/ 3053563 w 4004672"/>
                <a:gd name="connsiteY342" fmla="*/ 1299328 h 2020169"/>
                <a:gd name="connsiteX343" fmla="*/ 3123644 w 4004672"/>
                <a:gd name="connsiteY343" fmla="*/ 1319351 h 2020169"/>
                <a:gd name="connsiteX344" fmla="*/ 3140330 w 4004672"/>
                <a:gd name="connsiteY344" fmla="*/ 1306002 h 2020169"/>
                <a:gd name="connsiteX345" fmla="*/ 3123644 w 4004672"/>
                <a:gd name="connsiteY345" fmla="*/ 1292653 h 2020169"/>
                <a:gd name="connsiteX346" fmla="*/ 3143668 w 4004672"/>
                <a:gd name="connsiteY346" fmla="*/ 1252607 h 2020169"/>
                <a:gd name="connsiteX347" fmla="*/ 3190389 w 4004672"/>
                <a:gd name="connsiteY347" fmla="*/ 1182525 h 2020169"/>
                <a:gd name="connsiteX348" fmla="*/ 3233773 w 4004672"/>
                <a:gd name="connsiteY348" fmla="*/ 1179188 h 2020169"/>
                <a:gd name="connsiteX349" fmla="*/ 3273819 w 4004672"/>
                <a:gd name="connsiteY349" fmla="*/ 1189199 h 2020169"/>
                <a:gd name="connsiteX350" fmla="*/ 3277157 w 4004672"/>
                <a:gd name="connsiteY350" fmla="*/ 1245932 h 2020169"/>
                <a:gd name="connsiteX351" fmla="*/ 3343901 w 4004672"/>
                <a:gd name="connsiteY351" fmla="*/ 1185862 h 2020169"/>
                <a:gd name="connsiteX352" fmla="*/ 3350576 w 4004672"/>
                <a:gd name="connsiteY352" fmla="*/ 1152490 h 2020169"/>
                <a:gd name="connsiteX353" fmla="*/ 3163691 w 4004672"/>
                <a:gd name="connsiteY353" fmla="*/ 1432817 h 2020169"/>
                <a:gd name="connsiteX354" fmla="*/ 3160354 w 4004672"/>
                <a:gd name="connsiteY354" fmla="*/ 1506236 h 2020169"/>
                <a:gd name="connsiteX355" fmla="*/ 3170365 w 4004672"/>
                <a:gd name="connsiteY355" fmla="*/ 1596341 h 2020169"/>
                <a:gd name="connsiteX356" fmla="*/ 3190389 w 4004672"/>
                <a:gd name="connsiteY356" fmla="*/ 1659748 h 2020169"/>
                <a:gd name="connsiteX357" fmla="*/ 3217087 w 4004672"/>
                <a:gd name="connsiteY357" fmla="*/ 1649736 h 2020169"/>
                <a:gd name="connsiteX358" fmla="*/ 3240447 w 4004672"/>
                <a:gd name="connsiteY358" fmla="*/ 1582992 h 2020169"/>
                <a:gd name="connsiteX359" fmla="*/ 3270482 w 4004672"/>
                <a:gd name="connsiteY359" fmla="*/ 1579655 h 2020169"/>
                <a:gd name="connsiteX360" fmla="*/ 3287168 w 4004672"/>
                <a:gd name="connsiteY360" fmla="*/ 1519585 h 2020169"/>
                <a:gd name="connsiteX361" fmla="*/ 3313866 w 4004672"/>
                <a:gd name="connsiteY361" fmla="*/ 1509573 h 2020169"/>
                <a:gd name="connsiteX362" fmla="*/ 3313866 w 4004672"/>
                <a:gd name="connsiteY362" fmla="*/ 1479538 h 2020169"/>
                <a:gd name="connsiteX363" fmla="*/ 3514100 w 4004672"/>
                <a:gd name="connsiteY363" fmla="*/ 1282642 h 2020169"/>
                <a:gd name="connsiteX364" fmla="*/ 3574170 w 4004672"/>
                <a:gd name="connsiteY364" fmla="*/ 1215897 h 2020169"/>
                <a:gd name="connsiteX365" fmla="*/ 3690973 w 4004672"/>
                <a:gd name="connsiteY365" fmla="*/ 1132466 h 2020169"/>
                <a:gd name="connsiteX366" fmla="*/ 3741031 w 4004672"/>
                <a:gd name="connsiteY366" fmla="*/ 1159164 h 2020169"/>
                <a:gd name="connsiteX367" fmla="*/ 3751043 w 4004672"/>
                <a:gd name="connsiteY367" fmla="*/ 1132466 h 2020169"/>
                <a:gd name="connsiteX368" fmla="*/ 3727682 w 4004672"/>
                <a:gd name="connsiteY368" fmla="*/ 1065722 h 2020169"/>
                <a:gd name="connsiteX369" fmla="*/ 3700984 w 4004672"/>
                <a:gd name="connsiteY369" fmla="*/ 1049036 h 2020169"/>
                <a:gd name="connsiteX370" fmla="*/ 3697647 w 4004672"/>
                <a:gd name="connsiteY370" fmla="*/ 1019001 h 2020169"/>
                <a:gd name="connsiteX371" fmla="*/ 3751043 w 4004672"/>
                <a:gd name="connsiteY371" fmla="*/ 1025675 h 2020169"/>
                <a:gd name="connsiteX372" fmla="*/ 3774403 w 4004672"/>
                <a:gd name="connsiteY372" fmla="*/ 982291 h 2020169"/>
                <a:gd name="connsiteX373" fmla="*/ 3767729 w 4004672"/>
                <a:gd name="connsiteY373" fmla="*/ 955593 h 2020169"/>
                <a:gd name="connsiteX374" fmla="*/ 3794427 w 4004672"/>
                <a:gd name="connsiteY374" fmla="*/ 922221 h 2020169"/>
                <a:gd name="connsiteX375" fmla="*/ 3804438 w 4004672"/>
                <a:gd name="connsiteY375" fmla="*/ 965605 h 2020169"/>
                <a:gd name="connsiteX376" fmla="*/ 3827799 w 4004672"/>
                <a:gd name="connsiteY376" fmla="*/ 982291 h 2020169"/>
                <a:gd name="connsiteX377" fmla="*/ 3874520 w 4004672"/>
                <a:gd name="connsiteY377" fmla="*/ 1002315 h 2020169"/>
                <a:gd name="connsiteX378" fmla="*/ 3894544 w 4004672"/>
                <a:gd name="connsiteY378" fmla="*/ 1029012 h 2020169"/>
                <a:gd name="connsiteX379" fmla="*/ 3941265 w 4004672"/>
                <a:gd name="connsiteY379" fmla="*/ 1052373 h 2020169"/>
                <a:gd name="connsiteX380" fmla="*/ 3947939 w 4004672"/>
                <a:gd name="connsiteY380" fmla="*/ 1039024 h 2020169"/>
                <a:gd name="connsiteX381" fmla="*/ 3957951 w 4004672"/>
                <a:gd name="connsiteY381" fmla="*/ 975617 h 2020169"/>
                <a:gd name="connsiteX382" fmla="*/ 4004672 w 4004672"/>
                <a:gd name="connsiteY382" fmla="*/ 968942 h 2020169"/>
                <a:gd name="connsiteX383" fmla="*/ 1885882 w 4004672"/>
                <a:gd name="connsiteY383" fmla="*/ 1014710 h 2020169"/>
                <a:gd name="connsiteX384" fmla="*/ 3967963 w 4004672"/>
                <a:gd name="connsiteY384" fmla="*/ 898861 h 2020169"/>
                <a:gd name="connsiteX385" fmla="*/ 3921241 w 4004672"/>
                <a:gd name="connsiteY385" fmla="*/ 882174 h 2020169"/>
                <a:gd name="connsiteX386" fmla="*/ 3907892 w 4004672"/>
                <a:gd name="connsiteY386" fmla="*/ 885512 h 2020169"/>
                <a:gd name="connsiteX387" fmla="*/ 3907892 w 4004672"/>
                <a:gd name="connsiteY387" fmla="*/ 918884 h 2020169"/>
                <a:gd name="connsiteX388" fmla="*/ 3887869 w 4004672"/>
                <a:gd name="connsiteY388" fmla="*/ 912209 h 2020169"/>
                <a:gd name="connsiteX389" fmla="*/ 3874520 w 4004672"/>
                <a:gd name="connsiteY389" fmla="*/ 858814 h 2020169"/>
                <a:gd name="connsiteX390" fmla="*/ 3817787 w 4004672"/>
                <a:gd name="connsiteY390" fmla="*/ 795407 h 2020169"/>
                <a:gd name="connsiteX391" fmla="*/ 3717671 w 4004672"/>
                <a:gd name="connsiteY391" fmla="*/ 718650 h 2020169"/>
                <a:gd name="connsiteX392" fmla="*/ 3664275 w 4004672"/>
                <a:gd name="connsiteY392" fmla="*/ 698627 h 2020169"/>
                <a:gd name="connsiteX393" fmla="*/ 1822558 w 4004672"/>
                <a:gd name="connsiteY393" fmla="*/ 880720 h 2020169"/>
                <a:gd name="connsiteX394" fmla="*/ 1837978 w 4004672"/>
                <a:gd name="connsiteY394" fmla="*/ 834635 h 2020169"/>
                <a:gd name="connsiteX395" fmla="*/ 3000167 w 4004672"/>
                <a:gd name="connsiteY395" fmla="*/ 538440 h 2020169"/>
                <a:gd name="connsiteX396" fmla="*/ 3013516 w 4004672"/>
                <a:gd name="connsiteY396" fmla="*/ 531766 h 2020169"/>
                <a:gd name="connsiteX397" fmla="*/ 3000167 w 4004672"/>
                <a:gd name="connsiteY397" fmla="*/ 511742 h 2020169"/>
                <a:gd name="connsiteX398" fmla="*/ 2970132 w 4004672"/>
                <a:gd name="connsiteY398" fmla="*/ 508405 h 2020169"/>
                <a:gd name="connsiteX399" fmla="*/ 2916736 w 4004672"/>
                <a:gd name="connsiteY399" fmla="*/ 505068 h 2020169"/>
                <a:gd name="connsiteX400" fmla="*/ 2936760 w 4004672"/>
                <a:gd name="connsiteY400" fmla="*/ 501731 h 2020169"/>
                <a:gd name="connsiteX401" fmla="*/ 2866678 w 4004672"/>
                <a:gd name="connsiteY401" fmla="*/ 471696 h 2020169"/>
                <a:gd name="connsiteX402" fmla="*/ 2813282 w 4004672"/>
                <a:gd name="connsiteY402" fmla="*/ 468358 h 2020169"/>
                <a:gd name="connsiteX403" fmla="*/ 2793259 w 4004672"/>
                <a:gd name="connsiteY403" fmla="*/ 491719 h 2020169"/>
                <a:gd name="connsiteX404" fmla="*/ 2743200 w 4004672"/>
                <a:gd name="connsiteY404" fmla="*/ 501731 h 2020169"/>
                <a:gd name="connsiteX405" fmla="*/ 2786584 w 4004672"/>
                <a:gd name="connsiteY405" fmla="*/ 511742 h 2020169"/>
                <a:gd name="connsiteX406" fmla="*/ 2763224 w 4004672"/>
                <a:gd name="connsiteY406" fmla="*/ 531766 h 2020169"/>
                <a:gd name="connsiteX407" fmla="*/ 1841626 w 4004672"/>
                <a:gd name="connsiteY407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69548 w 4004672"/>
                <a:gd name="connsiteY316" fmla="*/ 1669760 h 2020169"/>
                <a:gd name="connsiteX317" fmla="*/ 2476222 w 4004672"/>
                <a:gd name="connsiteY317" fmla="*/ 1709807 h 2020169"/>
                <a:gd name="connsiteX318" fmla="*/ 2529618 w 4004672"/>
                <a:gd name="connsiteY318" fmla="*/ 1743179 h 2020169"/>
                <a:gd name="connsiteX319" fmla="*/ 2549641 w 4004672"/>
                <a:gd name="connsiteY319" fmla="*/ 1763202 h 2020169"/>
                <a:gd name="connsiteX320" fmla="*/ 2639746 w 4004672"/>
                <a:gd name="connsiteY320" fmla="*/ 1763202 h 2020169"/>
                <a:gd name="connsiteX321" fmla="*/ 2643084 w 4004672"/>
                <a:gd name="connsiteY321" fmla="*/ 1779888 h 2020169"/>
                <a:gd name="connsiteX322" fmla="*/ 2616386 w 4004672"/>
                <a:gd name="connsiteY322" fmla="*/ 1846633 h 2020169"/>
                <a:gd name="connsiteX323" fmla="*/ 2603037 w 4004672"/>
                <a:gd name="connsiteY323" fmla="*/ 1900028 h 2020169"/>
                <a:gd name="connsiteX324" fmla="*/ 2579676 w 4004672"/>
                <a:gd name="connsiteY324" fmla="*/ 1873331 h 2020169"/>
                <a:gd name="connsiteX325" fmla="*/ 2552979 w 4004672"/>
                <a:gd name="connsiteY325" fmla="*/ 1896691 h 2020169"/>
                <a:gd name="connsiteX326" fmla="*/ 2559653 w 4004672"/>
                <a:gd name="connsiteY326" fmla="*/ 1960098 h 2020169"/>
                <a:gd name="connsiteX327" fmla="*/ 2549641 w 4004672"/>
                <a:gd name="connsiteY327" fmla="*/ 1980122 h 2020169"/>
                <a:gd name="connsiteX328" fmla="*/ 2653095 w 4004672"/>
                <a:gd name="connsiteY328" fmla="*/ 1946750 h 2020169"/>
                <a:gd name="connsiteX329" fmla="*/ 2683130 w 4004672"/>
                <a:gd name="connsiteY329" fmla="*/ 1893354 h 2020169"/>
                <a:gd name="connsiteX330" fmla="*/ 2753212 w 4004672"/>
                <a:gd name="connsiteY330" fmla="*/ 1806586 h 2020169"/>
                <a:gd name="connsiteX331" fmla="*/ 2783247 w 4004672"/>
                <a:gd name="connsiteY331" fmla="*/ 1736504 h 2020169"/>
                <a:gd name="connsiteX332" fmla="*/ 2803271 w 4004672"/>
                <a:gd name="connsiteY332" fmla="*/ 1633050 h 2020169"/>
                <a:gd name="connsiteX333" fmla="*/ 2793259 w 4004672"/>
                <a:gd name="connsiteY333" fmla="*/ 1582992 h 2020169"/>
                <a:gd name="connsiteX334" fmla="*/ 2769898 w 4004672"/>
                <a:gd name="connsiteY334" fmla="*/ 1549620 h 2020169"/>
                <a:gd name="connsiteX335" fmla="*/ 2699817 w 4004672"/>
                <a:gd name="connsiteY335" fmla="*/ 1549620 h 2020169"/>
                <a:gd name="connsiteX336" fmla="*/ 2669781 w 4004672"/>
                <a:gd name="connsiteY336" fmla="*/ 1509573 h 2020169"/>
                <a:gd name="connsiteX337" fmla="*/ 2763224 w 4004672"/>
                <a:gd name="connsiteY337" fmla="*/ 1392770 h 2020169"/>
                <a:gd name="connsiteX338" fmla="*/ 2846654 w 4004672"/>
                <a:gd name="connsiteY338" fmla="*/ 1326026 h 2020169"/>
                <a:gd name="connsiteX339" fmla="*/ 2933422 w 4004672"/>
                <a:gd name="connsiteY339" fmla="*/ 1322688 h 2020169"/>
                <a:gd name="connsiteX340" fmla="*/ 2950109 w 4004672"/>
                <a:gd name="connsiteY340" fmla="*/ 1306002 h 2020169"/>
                <a:gd name="connsiteX341" fmla="*/ 3053563 w 4004672"/>
                <a:gd name="connsiteY341" fmla="*/ 1299328 h 2020169"/>
                <a:gd name="connsiteX342" fmla="*/ 3123644 w 4004672"/>
                <a:gd name="connsiteY342" fmla="*/ 1319351 h 2020169"/>
                <a:gd name="connsiteX343" fmla="*/ 3140330 w 4004672"/>
                <a:gd name="connsiteY343" fmla="*/ 1306002 h 2020169"/>
                <a:gd name="connsiteX344" fmla="*/ 3123644 w 4004672"/>
                <a:gd name="connsiteY344" fmla="*/ 1292653 h 2020169"/>
                <a:gd name="connsiteX345" fmla="*/ 3143668 w 4004672"/>
                <a:gd name="connsiteY345" fmla="*/ 1252607 h 2020169"/>
                <a:gd name="connsiteX346" fmla="*/ 3190389 w 4004672"/>
                <a:gd name="connsiteY346" fmla="*/ 1182525 h 2020169"/>
                <a:gd name="connsiteX347" fmla="*/ 3233773 w 4004672"/>
                <a:gd name="connsiteY347" fmla="*/ 1179188 h 2020169"/>
                <a:gd name="connsiteX348" fmla="*/ 3273819 w 4004672"/>
                <a:gd name="connsiteY348" fmla="*/ 1189199 h 2020169"/>
                <a:gd name="connsiteX349" fmla="*/ 3277157 w 4004672"/>
                <a:gd name="connsiteY349" fmla="*/ 1245932 h 2020169"/>
                <a:gd name="connsiteX350" fmla="*/ 3343901 w 4004672"/>
                <a:gd name="connsiteY350" fmla="*/ 1185862 h 2020169"/>
                <a:gd name="connsiteX351" fmla="*/ 3350576 w 4004672"/>
                <a:gd name="connsiteY351" fmla="*/ 1152490 h 2020169"/>
                <a:gd name="connsiteX352" fmla="*/ 3163691 w 4004672"/>
                <a:gd name="connsiteY352" fmla="*/ 1432817 h 2020169"/>
                <a:gd name="connsiteX353" fmla="*/ 3160354 w 4004672"/>
                <a:gd name="connsiteY353" fmla="*/ 1506236 h 2020169"/>
                <a:gd name="connsiteX354" fmla="*/ 3170365 w 4004672"/>
                <a:gd name="connsiteY354" fmla="*/ 1596341 h 2020169"/>
                <a:gd name="connsiteX355" fmla="*/ 3190389 w 4004672"/>
                <a:gd name="connsiteY355" fmla="*/ 1659748 h 2020169"/>
                <a:gd name="connsiteX356" fmla="*/ 3217087 w 4004672"/>
                <a:gd name="connsiteY356" fmla="*/ 1649736 h 2020169"/>
                <a:gd name="connsiteX357" fmla="*/ 3240447 w 4004672"/>
                <a:gd name="connsiteY357" fmla="*/ 1582992 h 2020169"/>
                <a:gd name="connsiteX358" fmla="*/ 3270482 w 4004672"/>
                <a:gd name="connsiteY358" fmla="*/ 1579655 h 2020169"/>
                <a:gd name="connsiteX359" fmla="*/ 3287168 w 4004672"/>
                <a:gd name="connsiteY359" fmla="*/ 1519585 h 2020169"/>
                <a:gd name="connsiteX360" fmla="*/ 3313866 w 4004672"/>
                <a:gd name="connsiteY360" fmla="*/ 1509573 h 2020169"/>
                <a:gd name="connsiteX361" fmla="*/ 3313866 w 4004672"/>
                <a:gd name="connsiteY361" fmla="*/ 1479538 h 2020169"/>
                <a:gd name="connsiteX362" fmla="*/ 3514100 w 4004672"/>
                <a:gd name="connsiteY362" fmla="*/ 1282642 h 2020169"/>
                <a:gd name="connsiteX363" fmla="*/ 3574170 w 4004672"/>
                <a:gd name="connsiteY363" fmla="*/ 1215897 h 2020169"/>
                <a:gd name="connsiteX364" fmla="*/ 3690973 w 4004672"/>
                <a:gd name="connsiteY364" fmla="*/ 1132466 h 2020169"/>
                <a:gd name="connsiteX365" fmla="*/ 3741031 w 4004672"/>
                <a:gd name="connsiteY365" fmla="*/ 1159164 h 2020169"/>
                <a:gd name="connsiteX366" fmla="*/ 3751043 w 4004672"/>
                <a:gd name="connsiteY366" fmla="*/ 1132466 h 2020169"/>
                <a:gd name="connsiteX367" fmla="*/ 3727682 w 4004672"/>
                <a:gd name="connsiteY367" fmla="*/ 1065722 h 2020169"/>
                <a:gd name="connsiteX368" fmla="*/ 3700984 w 4004672"/>
                <a:gd name="connsiteY368" fmla="*/ 1049036 h 2020169"/>
                <a:gd name="connsiteX369" fmla="*/ 3697647 w 4004672"/>
                <a:gd name="connsiteY369" fmla="*/ 1019001 h 2020169"/>
                <a:gd name="connsiteX370" fmla="*/ 3751043 w 4004672"/>
                <a:gd name="connsiteY370" fmla="*/ 1025675 h 2020169"/>
                <a:gd name="connsiteX371" fmla="*/ 3774403 w 4004672"/>
                <a:gd name="connsiteY371" fmla="*/ 982291 h 2020169"/>
                <a:gd name="connsiteX372" fmla="*/ 3767729 w 4004672"/>
                <a:gd name="connsiteY372" fmla="*/ 955593 h 2020169"/>
                <a:gd name="connsiteX373" fmla="*/ 3794427 w 4004672"/>
                <a:gd name="connsiteY373" fmla="*/ 922221 h 2020169"/>
                <a:gd name="connsiteX374" fmla="*/ 3804438 w 4004672"/>
                <a:gd name="connsiteY374" fmla="*/ 965605 h 2020169"/>
                <a:gd name="connsiteX375" fmla="*/ 3827799 w 4004672"/>
                <a:gd name="connsiteY375" fmla="*/ 982291 h 2020169"/>
                <a:gd name="connsiteX376" fmla="*/ 3874520 w 4004672"/>
                <a:gd name="connsiteY376" fmla="*/ 1002315 h 2020169"/>
                <a:gd name="connsiteX377" fmla="*/ 3894544 w 4004672"/>
                <a:gd name="connsiteY377" fmla="*/ 1029012 h 2020169"/>
                <a:gd name="connsiteX378" fmla="*/ 3941265 w 4004672"/>
                <a:gd name="connsiteY378" fmla="*/ 1052373 h 2020169"/>
                <a:gd name="connsiteX379" fmla="*/ 3947939 w 4004672"/>
                <a:gd name="connsiteY379" fmla="*/ 1039024 h 2020169"/>
                <a:gd name="connsiteX380" fmla="*/ 3957951 w 4004672"/>
                <a:gd name="connsiteY380" fmla="*/ 975617 h 2020169"/>
                <a:gd name="connsiteX381" fmla="*/ 4004672 w 4004672"/>
                <a:gd name="connsiteY381" fmla="*/ 968942 h 2020169"/>
                <a:gd name="connsiteX382" fmla="*/ 1885882 w 4004672"/>
                <a:gd name="connsiteY382" fmla="*/ 1014710 h 2020169"/>
                <a:gd name="connsiteX383" fmla="*/ 3967963 w 4004672"/>
                <a:gd name="connsiteY383" fmla="*/ 898861 h 2020169"/>
                <a:gd name="connsiteX384" fmla="*/ 3921241 w 4004672"/>
                <a:gd name="connsiteY384" fmla="*/ 882174 h 2020169"/>
                <a:gd name="connsiteX385" fmla="*/ 3907892 w 4004672"/>
                <a:gd name="connsiteY385" fmla="*/ 885512 h 2020169"/>
                <a:gd name="connsiteX386" fmla="*/ 3907892 w 4004672"/>
                <a:gd name="connsiteY386" fmla="*/ 918884 h 2020169"/>
                <a:gd name="connsiteX387" fmla="*/ 3887869 w 4004672"/>
                <a:gd name="connsiteY387" fmla="*/ 912209 h 2020169"/>
                <a:gd name="connsiteX388" fmla="*/ 3874520 w 4004672"/>
                <a:gd name="connsiteY388" fmla="*/ 858814 h 2020169"/>
                <a:gd name="connsiteX389" fmla="*/ 3817787 w 4004672"/>
                <a:gd name="connsiteY389" fmla="*/ 795407 h 2020169"/>
                <a:gd name="connsiteX390" fmla="*/ 3717671 w 4004672"/>
                <a:gd name="connsiteY390" fmla="*/ 718650 h 2020169"/>
                <a:gd name="connsiteX391" fmla="*/ 3664275 w 4004672"/>
                <a:gd name="connsiteY391" fmla="*/ 698627 h 2020169"/>
                <a:gd name="connsiteX392" fmla="*/ 1822558 w 4004672"/>
                <a:gd name="connsiteY392" fmla="*/ 880720 h 2020169"/>
                <a:gd name="connsiteX393" fmla="*/ 1837978 w 4004672"/>
                <a:gd name="connsiteY393" fmla="*/ 834635 h 2020169"/>
                <a:gd name="connsiteX394" fmla="*/ 3000167 w 4004672"/>
                <a:gd name="connsiteY394" fmla="*/ 538440 h 2020169"/>
                <a:gd name="connsiteX395" fmla="*/ 3013516 w 4004672"/>
                <a:gd name="connsiteY395" fmla="*/ 531766 h 2020169"/>
                <a:gd name="connsiteX396" fmla="*/ 3000167 w 4004672"/>
                <a:gd name="connsiteY396" fmla="*/ 511742 h 2020169"/>
                <a:gd name="connsiteX397" fmla="*/ 2970132 w 4004672"/>
                <a:gd name="connsiteY397" fmla="*/ 508405 h 2020169"/>
                <a:gd name="connsiteX398" fmla="*/ 2916736 w 4004672"/>
                <a:gd name="connsiteY398" fmla="*/ 505068 h 2020169"/>
                <a:gd name="connsiteX399" fmla="*/ 2936760 w 4004672"/>
                <a:gd name="connsiteY399" fmla="*/ 501731 h 2020169"/>
                <a:gd name="connsiteX400" fmla="*/ 2866678 w 4004672"/>
                <a:gd name="connsiteY400" fmla="*/ 471696 h 2020169"/>
                <a:gd name="connsiteX401" fmla="*/ 2813282 w 4004672"/>
                <a:gd name="connsiteY401" fmla="*/ 468358 h 2020169"/>
                <a:gd name="connsiteX402" fmla="*/ 2793259 w 4004672"/>
                <a:gd name="connsiteY402" fmla="*/ 491719 h 2020169"/>
                <a:gd name="connsiteX403" fmla="*/ 2743200 w 4004672"/>
                <a:gd name="connsiteY403" fmla="*/ 501731 h 2020169"/>
                <a:gd name="connsiteX404" fmla="*/ 2786584 w 4004672"/>
                <a:gd name="connsiteY404" fmla="*/ 511742 h 2020169"/>
                <a:gd name="connsiteX405" fmla="*/ 2763224 w 4004672"/>
                <a:gd name="connsiteY405" fmla="*/ 531766 h 2020169"/>
                <a:gd name="connsiteX406" fmla="*/ 1841626 w 4004672"/>
                <a:gd name="connsiteY406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76222 w 4004672"/>
                <a:gd name="connsiteY316" fmla="*/ 1709807 h 2020169"/>
                <a:gd name="connsiteX317" fmla="*/ 2529618 w 4004672"/>
                <a:gd name="connsiteY317" fmla="*/ 1743179 h 2020169"/>
                <a:gd name="connsiteX318" fmla="*/ 2549641 w 4004672"/>
                <a:gd name="connsiteY318" fmla="*/ 1763202 h 2020169"/>
                <a:gd name="connsiteX319" fmla="*/ 2639746 w 4004672"/>
                <a:gd name="connsiteY319" fmla="*/ 1763202 h 2020169"/>
                <a:gd name="connsiteX320" fmla="*/ 2643084 w 4004672"/>
                <a:gd name="connsiteY320" fmla="*/ 1779888 h 2020169"/>
                <a:gd name="connsiteX321" fmla="*/ 2616386 w 4004672"/>
                <a:gd name="connsiteY321" fmla="*/ 1846633 h 2020169"/>
                <a:gd name="connsiteX322" fmla="*/ 2603037 w 4004672"/>
                <a:gd name="connsiteY322" fmla="*/ 1900028 h 2020169"/>
                <a:gd name="connsiteX323" fmla="*/ 2579676 w 4004672"/>
                <a:gd name="connsiteY323" fmla="*/ 1873331 h 2020169"/>
                <a:gd name="connsiteX324" fmla="*/ 2552979 w 4004672"/>
                <a:gd name="connsiteY324" fmla="*/ 1896691 h 2020169"/>
                <a:gd name="connsiteX325" fmla="*/ 2559653 w 4004672"/>
                <a:gd name="connsiteY325" fmla="*/ 1960098 h 2020169"/>
                <a:gd name="connsiteX326" fmla="*/ 2549641 w 4004672"/>
                <a:gd name="connsiteY326" fmla="*/ 1980122 h 2020169"/>
                <a:gd name="connsiteX327" fmla="*/ 2653095 w 4004672"/>
                <a:gd name="connsiteY327" fmla="*/ 1946750 h 2020169"/>
                <a:gd name="connsiteX328" fmla="*/ 2683130 w 4004672"/>
                <a:gd name="connsiteY328" fmla="*/ 1893354 h 2020169"/>
                <a:gd name="connsiteX329" fmla="*/ 2753212 w 4004672"/>
                <a:gd name="connsiteY329" fmla="*/ 1806586 h 2020169"/>
                <a:gd name="connsiteX330" fmla="*/ 2783247 w 4004672"/>
                <a:gd name="connsiteY330" fmla="*/ 1736504 h 2020169"/>
                <a:gd name="connsiteX331" fmla="*/ 2803271 w 4004672"/>
                <a:gd name="connsiteY331" fmla="*/ 1633050 h 2020169"/>
                <a:gd name="connsiteX332" fmla="*/ 2793259 w 4004672"/>
                <a:gd name="connsiteY332" fmla="*/ 1582992 h 2020169"/>
                <a:gd name="connsiteX333" fmla="*/ 2769898 w 4004672"/>
                <a:gd name="connsiteY333" fmla="*/ 1549620 h 2020169"/>
                <a:gd name="connsiteX334" fmla="*/ 2699817 w 4004672"/>
                <a:gd name="connsiteY334" fmla="*/ 1549620 h 2020169"/>
                <a:gd name="connsiteX335" fmla="*/ 2669781 w 4004672"/>
                <a:gd name="connsiteY335" fmla="*/ 1509573 h 2020169"/>
                <a:gd name="connsiteX336" fmla="*/ 2763224 w 4004672"/>
                <a:gd name="connsiteY336" fmla="*/ 1392770 h 2020169"/>
                <a:gd name="connsiteX337" fmla="*/ 2846654 w 4004672"/>
                <a:gd name="connsiteY337" fmla="*/ 1326026 h 2020169"/>
                <a:gd name="connsiteX338" fmla="*/ 2933422 w 4004672"/>
                <a:gd name="connsiteY338" fmla="*/ 1322688 h 2020169"/>
                <a:gd name="connsiteX339" fmla="*/ 2950109 w 4004672"/>
                <a:gd name="connsiteY339" fmla="*/ 1306002 h 2020169"/>
                <a:gd name="connsiteX340" fmla="*/ 3053563 w 4004672"/>
                <a:gd name="connsiteY340" fmla="*/ 1299328 h 2020169"/>
                <a:gd name="connsiteX341" fmla="*/ 3123644 w 4004672"/>
                <a:gd name="connsiteY341" fmla="*/ 1319351 h 2020169"/>
                <a:gd name="connsiteX342" fmla="*/ 3140330 w 4004672"/>
                <a:gd name="connsiteY342" fmla="*/ 1306002 h 2020169"/>
                <a:gd name="connsiteX343" fmla="*/ 3123644 w 4004672"/>
                <a:gd name="connsiteY343" fmla="*/ 1292653 h 2020169"/>
                <a:gd name="connsiteX344" fmla="*/ 3143668 w 4004672"/>
                <a:gd name="connsiteY344" fmla="*/ 1252607 h 2020169"/>
                <a:gd name="connsiteX345" fmla="*/ 3190389 w 4004672"/>
                <a:gd name="connsiteY345" fmla="*/ 1182525 h 2020169"/>
                <a:gd name="connsiteX346" fmla="*/ 3233773 w 4004672"/>
                <a:gd name="connsiteY346" fmla="*/ 1179188 h 2020169"/>
                <a:gd name="connsiteX347" fmla="*/ 3273819 w 4004672"/>
                <a:gd name="connsiteY347" fmla="*/ 1189199 h 2020169"/>
                <a:gd name="connsiteX348" fmla="*/ 3277157 w 4004672"/>
                <a:gd name="connsiteY348" fmla="*/ 1245932 h 2020169"/>
                <a:gd name="connsiteX349" fmla="*/ 3343901 w 4004672"/>
                <a:gd name="connsiteY349" fmla="*/ 1185862 h 2020169"/>
                <a:gd name="connsiteX350" fmla="*/ 3350576 w 4004672"/>
                <a:gd name="connsiteY350" fmla="*/ 1152490 h 2020169"/>
                <a:gd name="connsiteX351" fmla="*/ 3163691 w 4004672"/>
                <a:gd name="connsiteY351" fmla="*/ 1432817 h 2020169"/>
                <a:gd name="connsiteX352" fmla="*/ 3160354 w 4004672"/>
                <a:gd name="connsiteY352" fmla="*/ 1506236 h 2020169"/>
                <a:gd name="connsiteX353" fmla="*/ 3170365 w 4004672"/>
                <a:gd name="connsiteY353" fmla="*/ 1596341 h 2020169"/>
                <a:gd name="connsiteX354" fmla="*/ 3190389 w 4004672"/>
                <a:gd name="connsiteY354" fmla="*/ 1659748 h 2020169"/>
                <a:gd name="connsiteX355" fmla="*/ 3217087 w 4004672"/>
                <a:gd name="connsiteY355" fmla="*/ 1649736 h 2020169"/>
                <a:gd name="connsiteX356" fmla="*/ 3240447 w 4004672"/>
                <a:gd name="connsiteY356" fmla="*/ 1582992 h 2020169"/>
                <a:gd name="connsiteX357" fmla="*/ 3270482 w 4004672"/>
                <a:gd name="connsiteY357" fmla="*/ 1579655 h 2020169"/>
                <a:gd name="connsiteX358" fmla="*/ 3287168 w 4004672"/>
                <a:gd name="connsiteY358" fmla="*/ 1519585 h 2020169"/>
                <a:gd name="connsiteX359" fmla="*/ 3313866 w 4004672"/>
                <a:gd name="connsiteY359" fmla="*/ 1509573 h 2020169"/>
                <a:gd name="connsiteX360" fmla="*/ 3313866 w 4004672"/>
                <a:gd name="connsiteY360" fmla="*/ 1479538 h 2020169"/>
                <a:gd name="connsiteX361" fmla="*/ 3514100 w 4004672"/>
                <a:gd name="connsiteY361" fmla="*/ 1282642 h 2020169"/>
                <a:gd name="connsiteX362" fmla="*/ 3574170 w 4004672"/>
                <a:gd name="connsiteY362" fmla="*/ 1215897 h 2020169"/>
                <a:gd name="connsiteX363" fmla="*/ 3690973 w 4004672"/>
                <a:gd name="connsiteY363" fmla="*/ 1132466 h 2020169"/>
                <a:gd name="connsiteX364" fmla="*/ 3741031 w 4004672"/>
                <a:gd name="connsiteY364" fmla="*/ 1159164 h 2020169"/>
                <a:gd name="connsiteX365" fmla="*/ 3751043 w 4004672"/>
                <a:gd name="connsiteY365" fmla="*/ 1132466 h 2020169"/>
                <a:gd name="connsiteX366" fmla="*/ 3727682 w 4004672"/>
                <a:gd name="connsiteY366" fmla="*/ 1065722 h 2020169"/>
                <a:gd name="connsiteX367" fmla="*/ 3700984 w 4004672"/>
                <a:gd name="connsiteY367" fmla="*/ 1049036 h 2020169"/>
                <a:gd name="connsiteX368" fmla="*/ 3697647 w 4004672"/>
                <a:gd name="connsiteY368" fmla="*/ 1019001 h 2020169"/>
                <a:gd name="connsiteX369" fmla="*/ 3751043 w 4004672"/>
                <a:gd name="connsiteY369" fmla="*/ 1025675 h 2020169"/>
                <a:gd name="connsiteX370" fmla="*/ 3774403 w 4004672"/>
                <a:gd name="connsiteY370" fmla="*/ 982291 h 2020169"/>
                <a:gd name="connsiteX371" fmla="*/ 3767729 w 4004672"/>
                <a:gd name="connsiteY371" fmla="*/ 955593 h 2020169"/>
                <a:gd name="connsiteX372" fmla="*/ 3794427 w 4004672"/>
                <a:gd name="connsiteY372" fmla="*/ 922221 h 2020169"/>
                <a:gd name="connsiteX373" fmla="*/ 3804438 w 4004672"/>
                <a:gd name="connsiteY373" fmla="*/ 965605 h 2020169"/>
                <a:gd name="connsiteX374" fmla="*/ 3827799 w 4004672"/>
                <a:gd name="connsiteY374" fmla="*/ 982291 h 2020169"/>
                <a:gd name="connsiteX375" fmla="*/ 3874520 w 4004672"/>
                <a:gd name="connsiteY375" fmla="*/ 1002315 h 2020169"/>
                <a:gd name="connsiteX376" fmla="*/ 3894544 w 4004672"/>
                <a:gd name="connsiteY376" fmla="*/ 1029012 h 2020169"/>
                <a:gd name="connsiteX377" fmla="*/ 3941265 w 4004672"/>
                <a:gd name="connsiteY377" fmla="*/ 1052373 h 2020169"/>
                <a:gd name="connsiteX378" fmla="*/ 3947939 w 4004672"/>
                <a:gd name="connsiteY378" fmla="*/ 1039024 h 2020169"/>
                <a:gd name="connsiteX379" fmla="*/ 3957951 w 4004672"/>
                <a:gd name="connsiteY379" fmla="*/ 975617 h 2020169"/>
                <a:gd name="connsiteX380" fmla="*/ 4004672 w 4004672"/>
                <a:gd name="connsiteY380" fmla="*/ 968942 h 2020169"/>
                <a:gd name="connsiteX381" fmla="*/ 1885882 w 4004672"/>
                <a:gd name="connsiteY381" fmla="*/ 1014710 h 2020169"/>
                <a:gd name="connsiteX382" fmla="*/ 3967963 w 4004672"/>
                <a:gd name="connsiteY382" fmla="*/ 898861 h 2020169"/>
                <a:gd name="connsiteX383" fmla="*/ 3921241 w 4004672"/>
                <a:gd name="connsiteY383" fmla="*/ 882174 h 2020169"/>
                <a:gd name="connsiteX384" fmla="*/ 3907892 w 4004672"/>
                <a:gd name="connsiteY384" fmla="*/ 885512 h 2020169"/>
                <a:gd name="connsiteX385" fmla="*/ 3907892 w 4004672"/>
                <a:gd name="connsiteY385" fmla="*/ 918884 h 2020169"/>
                <a:gd name="connsiteX386" fmla="*/ 3887869 w 4004672"/>
                <a:gd name="connsiteY386" fmla="*/ 912209 h 2020169"/>
                <a:gd name="connsiteX387" fmla="*/ 3874520 w 4004672"/>
                <a:gd name="connsiteY387" fmla="*/ 858814 h 2020169"/>
                <a:gd name="connsiteX388" fmla="*/ 3817787 w 4004672"/>
                <a:gd name="connsiteY388" fmla="*/ 795407 h 2020169"/>
                <a:gd name="connsiteX389" fmla="*/ 3717671 w 4004672"/>
                <a:gd name="connsiteY389" fmla="*/ 718650 h 2020169"/>
                <a:gd name="connsiteX390" fmla="*/ 3664275 w 4004672"/>
                <a:gd name="connsiteY390" fmla="*/ 698627 h 2020169"/>
                <a:gd name="connsiteX391" fmla="*/ 1822558 w 4004672"/>
                <a:gd name="connsiteY391" fmla="*/ 880720 h 2020169"/>
                <a:gd name="connsiteX392" fmla="*/ 1837978 w 4004672"/>
                <a:gd name="connsiteY392" fmla="*/ 834635 h 2020169"/>
                <a:gd name="connsiteX393" fmla="*/ 3000167 w 4004672"/>
                <a:gd name="connsiteY393" fmla="*/ 538440 h 2020169"/>
                <a:gd name="connsiteX394" fmla="*/ 3013516 w 4004672"/>
                <a:gd name="connsiteY394" fmla="*/ 531766 h 2020169"/>
                <a:gd name="connsiteX395" fmla="*/ 3000167 w 4004672"/>
                <a:gd name="connsiteY395" fmla="*/ 511742 h 2020169"/>
                <a:gd name="connsiteX396" fmla="*/ 2970132 w 4004672"/>
                <a:gd name="connsiteY396" fmla="*/ 508405 h 2020169"/>
                <a:gd name="connsiteX397" fmla="*/ 2916736 w 4004672"/>
                <a:gd name="connsiteY397" fmla="*/ 505068 h 2020169"/>
                <a:gd name="connsiteX398" fmla="*/ 2936760 w 4004672"/>
                <a:gd name="connsiteY398" fmla="*/ 501731 h 2020169"/>
                <a:gd name="connsiteX399" fmla="*/ 2866678 w 4004672"/>
                <a:gd name="connsiteY399" fmla="*/ 471696 h 2020169"/>
                <a:gd name="connsiteX400" fmla="*/ 2813282 w 4004672"/>
                <a:gd name="connsiteY400" fmla="*/ 468358 h 2020169"/>
                <a:gd name="connsiteX401" fmla="*/ 2793259 w 4004672"/>
                <a:gd name="connsiteY401" fmla="*/ 491719 h 2020169"/>
                <a:gd name="connsiteX402" fmla="*/ 2743200 w 4004672"/>
                <a:gd name="connsiteY402" fmla="*/ 501731 h 2020169"/>
                <a:gd name="connsiteX403" fmla="*/ 2786584 w 4004672"/>
                <a:gd name="connsiteY403" fmla="*/ 511742 h 2020169"/>
                <a:gd name="connsiteX404" fmla="*/ 2763224 w 4004672"/>
                <a:gd name="connsiteY404" fmla="*/ 531766 h 2020169"/>
                <a:gd name="connsiteX405" fmla="*/ 1841626 w 4004672"/>
                <a:gd name="connsiteY405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76222 w 4004672"/>
                <a:gd name="connsiteY316" fmla="*/ 1709807 h 2020169"/>
                <a:gd name="connsiteX317" fmla="*/ 2529618 w 4004672"/>
                <a:gd name="connsiteY317" fmla="*/ 1743179 h 2020169"/>
                <a:gd name="connsiteX318" fmla="*/ 2549641 w 4004672"/>
                <a:gd name="connsiteY318" fmla="*/ 1763202 h 2020169"/>
                <a:gd name="connsiteX319" fmla="*/ 2639746 w 4004672"/>
                <a:gd name="connsiteY319" fmla="*/ 1763202 h 2020169"/>
                <a:gd name="connsiteX320" fmla="*/ 2643084 w 4004672"/>
                <a:gd name="connsiteY320" fmla="*/ 1779888 h 2020169"/>
                <a:gd name="connsiteX321" fmla="*/ 2616386 w 4004672"/>
                <a:gd name="connsiteY321" fmla="*/ 1846633 h 2020169"/>
                <a:gd name="connsiteX322" fmla="*/ 2603037 w 4004672"/>
                <a:gd name="connsiteY322" fmla="*/ 1900028 h 2020169"/>
                <a:gd name="connsiteX323" fmla="*/ 2579676 w 4004672"/>
                <a:gd name="connsiteY323" fmla="*/ 1873331 h 2020169"/>
                <a:gd name="connsiteX324" fmla="*/ 2559653 w 4004672"/>
                <a:gd name="connsiteY324" fmla="*/ 1960098 h 2020169"/>
                <a:gd name="connsiteX325" fmla="*/ 2549641 w 4004672"/>
                <a:gd name="connsiteY325" fmla="*/ 1980122 h 2020169"/>
                <a:gd name="connsiteX326" fmla="*/ 2653095 w 4004672"/>
                <a:gd name="connsiteY326" fmla="*/ 1946750 h 2020169"/>
                <a:gd name="connsiteX327" fmla="*/ 2683130 w 4004672"/>
                <a:gd name="connsiteY327" fmla="*/ 1893354 h 2020169"/>
                <a:gd name="connsiteX328" fmla="*/ 2753212 w 4004672"/>
                <a:gd name="connsiteY328" fmla="*/ 1806586 h 2020169"/>
                <a:gd name="connsiteX329" fmla="*/ 2783247 w 4004672"/>
                <a:gd name="connsiteY329" fmla="*/ 1736504 h 2020169"/>
                <a:gd name="connsiteX330" fmla="*/ 2803271 w 4004672"/>
                <a:gd name="connsiteY330" fmla="*/ 1633050 h 2020169"/>
                <a:gd name="connsiteX331" fmla="*/ 2793259 w 4004672"/>
                <a:gd name="connsiteY331" fmla="*/ 1582992 h 2020169"/>
                <a:gd name="connsiteX332" fmla="*/ 2769898 w 4004672"/>
                <a:gd name="connsiteY332" fmla="*/ 1549620 h 2020169"/>
                <a:gd name="connsiteX333" fmla="*/ 2699817 w 4004672"/>
                <a:gd name="connsiteY333" fmla="*/ 1549620 h 2020169"/>
                <a:gd name="connsiteX334" fmla="*/ 2669781 w 4004672"/>
                <a:gd name="connsiteY334" fmla="*/ 1509573 h 2020169"/>
                <a:gd name="connsiteX335" fmla="*/ 2763224 w 4004672"/>
                <a:gd name="connsiteY335" fmla="*/ 1392770 h 2020169"/>
                <a:gd name="connsiteX336" fmla="*/ 2846654 w 4004672"/>
                <a:gd name="connsiteY336" fmla="*/ 1326026 h 2020169"/>
                <a:gd name="connsiteX337" fmla="*/ 2933422 w 4004672"/>
                <a:gd name="connsiteY337" fmla="*/ 1322688 h 2020169"/>
                <a:gd name="connsiteX338" fmla="*/ 2950109 w 4004672"/>
                <a:gd name="connsiteY338" fmla="*/ 1306002 h 2020169"/>
                <a:gd name="connsiteX339" fmla="*/ 3053563 w 4004672"/>
                <a:gd name="connsiteY339" fmla="*/ 1299328 h 2020169"/>
                <a:gd name="connsiteX340" fmla="*/ 3123644 w 4004672"/>
                <a:gd name="connsiteY340" fmla="*/ 1319351 h 2020169"/>
                <a:gd name="connsiteX341" fmla="*/ 3140330 w 4004672"/>
                <a:gd name="connsiteY341" fmla="*/ 1306002 h 2020169"/>
                <a:gd name="connsiteX342" fmla="*/ 3123644 w 4004672"/>
                <a:gd name="connsiteY342" fmla="*/ 1292653 h 2020169"/>
                <a:gd name="connsiteX343" fmla="*/ 3143668 w 4004672"/>
                <a:gd name="connsiteY343" fmla="*/ 1252607 h 2020169"/>
                <a:gd name="connsiteX344" fmla="*/ 3190389 w 4004672"/>
                <a:gd name="connsiteY344" fmla="*/ 1182525 h 2020169"/>
                <a:gd name="connsiteX345" fmla="*/ 3233773 w 4004672"/>
                <a:gd name="connsiteY345" fmla="*/ 1179188 h 2020169"/>
                <a:gd name="connsiteX346" fmla="*/ 3273819 w 4004672"/>
                <a:gd name="connsiteY346" fmla="*/ 1189199 h 2020169"/>
                <a:gd name="connsiteX347" fmla="*/ 3277157 w 4004672"/>
                <a:gd name="connsiteY347" fmla="*/ 1245932 h 2020169"/>
                <a:gd name="connsiteX348" fmla="*/ 3343901 w 4004672"/>
                <a:gd name="connsiteY348" fmla="*/ 1185862 h 2020169"/>
                <a:gd name="connsiteX349" fmla="*/ 3350576 w 4004672"/>
                <a:gd name="connsiteY349" fmla="*/ 1152490 h 2020169"/>
                <a:gd name="connsiteX350" fmla="*/ 3163691 w 4004672"/>
                <a:gd name="connsiteY350" fmla="*/ 1432817 h 2020169"/>
                <a:gd name="connsiteX351" fmla="*/ 3160354 w 4004672"/>
                <a:gd name="connsiteY351" fmla="*/ 1506236 h 2020169"/>
                <a:gd name="connsiteX352" fmla="*/ 3170365 w 4004672"/>
                <a:gd name="connsiteY352" fmla="*/ 1596341 h 2020169"/>
                <a:gd name="connsiteX353" fmla="*/ 3190389 w 4004672"/>
                <a:gd name="connsiteY353" fmla="*/ 1659748 h 2020169"/>
                <a:gd name="connsiteX354" fmla="*/ 3217087 w 4004672"/>
                <a:gd name="connsiteY354" fmla="*/ 1649736 h 2020169"/>
                <a:gd name="connsiteX355" fmla="*/ 3240447 w 4004672"/>
                <a:gd name="connsiteY355" fmla="*/ 1582992 h 2020169"/>
                <a:gd name="connsiteX356" fmla="*/ 3270482 w 4004672"/>
                <a:gd name="connsiteY356" fmla="*/ 1579655 h 2020169"/>
                <a:gd name="connsiteX357" fmla="*/ 3287168 w 4004672"/>
                <a:gd name="connsiteY357" fmla="*/ 1519585 h 2020169"/>
                <a:gd name="connsiteX358" fmla="*/ 3313866 w 4004672"/>
                <a:gd name="connsiteY358" fmla="*/ 1509573 h 2020169"/>
                <a:gd name="connsiteX359" fmla="*/ 3313866 w 4004672"/>
                <a:gd name="connsiteY359" fmla="*/ 1479538 h 2020169"/>
                <a:gd name="connsiteX360" fmla="*/ 3514100 w 4004672"/>
                <a:gd name="connsiteY360" fmla="*/ 1282642 h 2020169"/>
                <a:gd name="connsiteX361" fmla="*/ 3574170 w 4004672"/>
                <a:gd name="connsiteY361" fmla="*/ 1215897 h 2020169"/>
                <a:gd name="connsiteX362" fmla="*/ 3690973 w 4004672"/>
                <a:gd name="connsiteY362" fmla="*/ 1132466 h 2020169"/>
                <a:gd name="connsiteX363" fmla="*/ 3741031 w 4004672"/>
                <a:gd name="connsiteY363" fmla="*/ 1159164 h 2020169"/>
                <a:gd name="connsiteX364" fmla="*/ 3751043 w 4004672"/>
                <a:gd name="connsiteY364" fmla="*/ 1132466 h 2020169"/>
                <a:gd name="connsiteX365" fmla="*/ 3727682 w 4004672"/>
                <a:gd name="connsiteY365" fmla="*/ 1065722 h 2020169"/>
                <a:gd name="connsiteX366" fmla="*/ 3700984 w 4004672"/>
                <a:gd name="connsiteY366" fmla="*/ 1049036 h 2020169"/>
                <a:gd name="connsiteX367" fmla="*/ 3697647 w 4004672"/>
                <a:gd name="connsiteY367" fmla="*/ 1019001 h 2020169"/>
                <a:gd name="connsiteX368" fmla="*/ 3751043 w 4004672"/>
                <a:gd name="connsiteY368" fmla="*/ 1025675 h 2020169"/>
                <a:gd name="connsiteX369" fmla="*/ 3774403 w 4004672"/>
                <a:gd name="connsiteY369" fmla="*/ 982291 h 2020169"/>
                <a:gd name="connsiteX370" fmla="*/ 3767729 w 4004672"/>
                <a:gd name="connsiteY370" fmla="*/ 955593 h 2020169"/>
                <a:gd name="connsiteX371" fmla="*/ 3794427 w 4004672"/>
                <a:gd name="connsiteY371" fmla="*/ 922221 h 2020169"/>
                <a:gd name="connsiteX372" fmla="*/ 3804438 w 4004672"/>
                <a:gd name="connsiteY372" fmla="*/ 965605 h 2020169"/>
                <a:gd name="connsiteX373" fmla="*/ 3827799 w 4004672"/>
                <a:gd name="connsiteY373" fmla="*/ 982291 h 2020169"/>
                <a:gd name="connsiteX374" fmla="*/ 3874520 w 4004672"/>
                <a:gd name="connsiteY374" fmla="*/ 1002315 h 2020169"/>
                <a:gd name="connsiteX375" fmla="*/ 3894544 w 4004672"/>
                <a:gd name="connsiteY375" fmla="*/ 1029012 h 2020169"/>
                <a:gd name="connsiteX376" fmla="*/ 3941265 w 4004672"/>
                <a:gd name="connsiteY376" fmla="*/ 1052373 h 2020169"/>
                <a:gd name="connsiteX377" fmla="*/ 3947939 w 4004672"/>
                <a:gd name="connsiteY377" fmla="*/ 1039024 h 2020169"/>
                <a:gd name="connsiteX378" fmla="*/ 3957951 w 4004672"/>
                <a:gd name="connsiteY378" fmla="*/ 975617 h 2020169"/>
                <a:gd name="connsiteX379" fmla="*/ 4004672 w 4004672"/>
                <a:gd name="connsiteY379" fmla="*/ 968942 h 2020169"/>
                <a:gd name="connsiteX380" fmla="*/ 1885882 w 4004672"/>
                <a:gd name="connsiteY380" fmla="*/ 1014710 h 2020169"/>
                <a:gd name="connsiteX381" fmla="*/ 3967963 w 4004672"/>
                <a:gd name="connsiteY381" fmla="*/ 898861 h 2020169"/>
                <a:gd name="connsiteX382" fmla="*/ 3921241 w 4004672"/>
                <a:gd name="connsiteY382" fmla="*/ 882174 h 2020169"/>
                <a:gd name="connsiteX383" fmla="*/ 3907892 w 4004672"/>
                <a:gd name="connsiteY383" fmla="*/ 885512 h 2020169"/>
                <a:gd name="connsiteX384" fmla="*/ 3907892 w 4004672"/>
                <a:gd name="connsiteY384" fmla="*/ 918884 h 2020169"/>
                <a:gd name="connsiteX385" fmla="*/ 3887869 w 4004672"/>
                <a:gd name="connsiteY385" fmla="*/ 912209 h 2020169"/>
                <a:gd name="connsiteX386" fmla="*/ 3874520 w 4004672"/>
                <a:gd name="connsiteY386" fmla="*/ 858814 h 2020169"/>
                <a:gd name="connsiteX387" fmla="*/ 3817787 w 4004672"/>
                <a:gd name="connsiteY387" fmla="*/ 795407 h 2020169"/>
                <a:gd name="connsiteX388" fmla="*/ 3717671 w 4004672"/>
                <a:gd name="connsiteY388" fmla="*/ 718650 h 2020169"/>
                <a:gd name="connsiteX389" fmla="*/ 3664275 w 4004672"/>
                <a:gd name="connsiteY389" fmla="*/ 698627 h 2020169"/>
                <a:gd name="connsiteX390" fmla="*/ 1822558 w 4004672"/>
                <a:gd name="connsiteY390" fmla="*/ 880720 h 2020169"/>
                <a:gd name="connsiteX391" fmla="*/ 1837978 w 4004672"/>
                <a:gd name="connsiteY391" fmla="*/ 834635 h 2020169"/>
                <a:gd name="connsiteX392" fmla="*/ 3000167 w 4004672"/>
                <a:gd name="connsiteY392" fmla="*/ 538440 h 2020169"/>
                <a:gd name="connsiteX393" fmla="*/ 3013516 w 4004672"/>
                <a:gd name="connsiteY393" fmla="*/ 531766 h 2020169"/>
                <a:gd name="connsiteX394" fmla="*/ 3000167 w 4004672"/>
                <a:gd name="connsiteY394" fmla="*/ 511742 h 2020169"/>
                <a:gd name="connsiteX395" fmla="*/ 2970132 w 4004672"/>
                <a:gd name="connsiteY395" fmla="*/ 508405 h 2020169"/>
                <a:gd name="connsiteX396" fmla="*/ 2916736 w 4004672"/>
                <a:gd name="connsiteY396" fmla="*/ 505068 h 2020169"/>
                <a:gd name="connsiteX397" fmla="*/ 2936760 w 4004672"/>
                <a:gd name="connsiteY397" fmla="*/ 501731 h 2020169"/>
                <a:gd name="connsiteX398" fmla="*/ 2866678 w 4004672"/>
                <a:gd name="connsiteY398" fmla="*/ 471696 h 2020169"/>
                <a:gd name="connsiteX399" fmla="*/ 2813282 w 4004672"/>
                <a:gd name="connsiteY399" fmla="*/ 468358 h 2020169"/>
                <a:gd name="connsiteX400" fmla="*/ 2793259 w 4004672"/>
                <a:gd name="connsiteY400" fmla="*/ 491719 h 2020169"/>
                <a:gd name="connsiteX401" fmla="*/ 2743200 w 4004672"/>
                <a:gd name="connsiteY401" fmla="*/ 501731 h 2020169"/>
                <a:gd name="connsiteX402" fmla="*/ 2786584 w 4004672"/>
                <a:gd name="connsiteY402" fmla="*/ 511742 h 2020169"/>
                <a:gd name="connsiteX403" fmla="*/ 2763224 w 4004672"/>
                <a:gd name="connsiteY403" fmla="*/ 531766 h 2020169"/>
                <a:gd name="connsiteX404" fmla="*/ 1841626 w 4004672"/>
                <a:gd name="connsiteY404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76222 w 4004672"/>
                <a:gd name="connsiteY316" fmla="*/ 1709807 h 2020169"/>
                <a:gd name="connsiteX317" fmla="*/ 2529618 w 4004672"/>
                <a:gd name="connsiteY317" fmla="*/ 1743179 h 2020169"/>
                <a:gd name="connsiteX318" fmla="*/ 2549641 w 4004672"/>
                <a:gd name="connsiteY318" fmla="*/ 1763202 h 2020169"/>
                <a:gd name="connsiteX319" fmla="*/ 2639746 w 4004672"/>
                <a:gd name="connsiteY319" fmla="*/ 1763202 h 2020169"/>
                <a:gd name="connsiteX320" fmla="*/ 2643084 w 4004672"/>
                <a:gd name="connsiteY320" fmla="*/ 1779888 h 2020169"/>
                <a:gd name="connsiteX321" fmla="*/ 2616386 w 4004672"/>
                <a:gd name="connsiteY321" fmla="*/ 1846633 h 2020169"/>
                <a:gd name="connsiteX322" fmla="*/ 2603037 w 4004672"/>
                <a:gd name="connsiteY322" fmla="*/ 1900028 h 2020169"/>
                <a:gd name="connsiteX323" fmla="*/ 2579676 w 4004672"/>
                <a:gd name="connsiteY323" fmla="*/ 1873331 h 2020169"/>
                <a:gd name="connsiteX324" fmla="*/ 2559653 w 4004672"/>
                <a:gd name="connsiteY324" fmla="*/ 1960098 h 2020169"/>
                <a:gd name="connsiteX325" fmla="*/ 2549641 w 4004672"/>
                <a:gd name="connsiteY325" fmla="*/ 1980122 h 2020169"/>
                <a:gd name="connsiteX326" fmla="*/ 2653095 w 4004672"/>
                <a:gd name="connsiteY326" fmla="*/ 1946750 h 2020169"/>
                <a:gd name="connsiteX327" fmla="*/ 2683130 w 4004672"/>
                <a:gd name="connsiteY327" fmla="*/ 1893354 h 2020169"/>
                <a:gd name="connsiteX328" fmla="*/ 2753212 w 4004672"/>
                <a:gd name="connsiteY328" fmla="*/ 1806586 h 2020169"/>
                <a:gd name="connsiteX329" fmla="*/ 2783247 w 4004672"/>
                <a:gd name="connsiteY329" fmla="*/ 1736504 h 2020169"/>
                <a:gd name="connsiteX330" fmla="*/ 2803271 w 4004672"/>
                <a:gd name="connsiteY330" fmla="*/ 1633050 h 2020169"/>
                <a:gd name="connsiteX331" fmla="*/ 2793259 w 4004672"/>
                <a:gd name="connsiteY331" fmla="*/ 1582992 h 2020169"/>
                <a:gd name="connsiteX332" fmla="*/ 2769898 w 4004672"/>
                <a:gd name="connsiteY332" fmla="*/ 1549620 h 2020169"/>
                <a:gd name="connsiteX333" fmla="*/ 2699817 w 4004672"/>
                <a:gd name="connsiteY333" fmla="*/ 1549620 h 2020169"/>
                <a:gd name="connsiteX334" fmla="*/ 2669781 w 4004672"/>
                <a:gd name="connsiteY334" fmla="*/ 1509573 h 2020169"/>
                <a:gd name="connsiteX335" fmla="*/ 2763224 w 4004672"/>
                <a:gd name="connsiteY335" fmla="*/ 1392770 h 2020169"/>
                <a:gd name="connsiteX336" fmla="*/ 2846654 w 4004672"/>
                <a:gd name="connsiteY336" fmla="*/ 1326026 h 2020169"/>
                <a:gd name="connsiteX337" fmla="*/ 2933422 w 4004672"/>
                <a:gd name="connsiteY337" fmla="*/ 1322688 h 2020169"/>
                <a:gd name="connsiteX338" fmla="*/ 2950109 w 4004672"/>
                <a:gd name="connsiteY338" fmla="*/ 1306002 h 2020169"/>
                <a:gd name="connsiteX339" fmla="*/ 3053563 w 4004672"/>
                <a:gd name="connsiteY339" fmla="*/ 1299328 h 2020169"/>
                <a:gd name="connsiteX340" fmla="*/ 3123644 w 4004672"/>
                <a:gd name="connsiteY340" fmla="*/ 1319351 h 2020169"/>
                <a:gd name="connsiteX341" fmla="*/ 3140330 w 4004672"/>
                <a:gd name="connsiteY341" fmla="*/ 1306002 h 2020169"/>
                <a:gd name="connsiteX342" fmla="*/ 3123644 w 4004672"/>
                <a:gd name="connsiteY342" fmla="*/ 1292653 h 2020169"/>
                <a:gd name="connsiteX343" fmla="*/ 3143668 w 4004672"/>
                <a:gd name="connsiteY343" fmla="*/ 1252607 h 2020169"/>
                <a:gd name="connsiteX344" fmla="*/ 3190389 w 4004672"/>
                <a:gd name="connsiteY344" fmla="*/ 1182525 h 2020169"/>
                <a:gd name="connsiteX345" fmla="*/ 3233773 w 4004672"/>
                <a:gd name="connsiteY345" fmla="*/ 1179188 h 2020169"/>
                <a:gd name="connsiteX346" fmla="*/ 3273819 w 4004672"/>
                <a:gd name="connsiteY346" fmla="*/ 1189199 h 2020169"/>
                <a:gd name="connsiteX347" fmla="*/ 3277157 w 4004672"/>
                <a:gd name="connsiteY347" fmla="*/ 1245932 h 2020169"/>
                <a:gd name="connsiteX348" fmla="*/ 3343901 w 4004672"/>
                <a:gd name="connsiteY348" fmla="*/ 1185862 h 2020169"/>
                <a:gd name="connsiteX349" fmla="*/ 3350576 w 4004672"/>
                <a:gd name="connsiteY349" fmla="*/ 1152490 h 2020169"/>
                <a:gd name="connsiteX350" fmla="*/ 3163691 w 4004672"/>
                <a:gd name="connsiteY350" fmla="*/ 1432817 h 2020169"/>
                <a:gd name="connsiteX351" fmla="*/ 3160354 w 4004672"/>
                <a:gd name="connsiteY351" fmla="*/ 1506236 h 2020169"/>
                <a:gd name="connsiteX352" fmla="*/ 3170365 w 4004672"/>
                <a:gd name="connsiteY352" fmla="*/ 1596341 h 2020169"/>
                <a:gd name="connsiteX353" fmla="*/ 3190389 w 4004672"/>
                <a:gd name="connsiteY353" fmla="*/ 1659748 h 2020169"/>
                <a:gd name="connsiteX354" fmla="*/ 3217087 w 4004672"/>
                <a:gd name="connsiteY354" fmla="*/ 1649736 h 2020169"/>
                <a:gd name="connsiteX355" fmla="*/ 3240447 w 4004672"/>
                <a:gd name="connsiteY355" fmla="*/ 1582992 h 2020169"/>
                <a:gd name="connsiteX356" fmla="*/ 3287168 w 4004672"/>
                <a:gd name="connsiteY356" fmla="*/ 1519585 h 2020169"/>
                <a:gd name="connsiteX357" fmla="*/ 3313866 w 4004672"/>
                <a:gd name="connsiteY357" fmla="*/ 1509573 h 2020169"/>
                <a:gd name="connsiteX358" fmla="*/ 3313866 w 4004672"/>
                <a:gd name="connsiteY358" fmla="*/ 1479538 h 2020169"/>
                <a:gd name="connsiteX359" fmla="*/ 3514100 w 4004672"/>
                <a:gd name="connsiteY359" fmla="*/ 1282642 h 2020169"/>
                <a:gd name="connsiteX360" fmla="*/ 3574170 w 4004672"/>
                <a:gd name="connsiteY360" fmla="*/ 1215897 h 2020169"/>
                <a:gd name="connsiteX361" fmla="*/ 3690973 w 4004672"/>
                <a:gd name="connsiteY361" fmla="*/ 1132466 h 2020169"/>
                <a:gd name="connsiteX362" fmla="*/ 3741031 w 4004672"/>
                <a:gd name="connsiteY362" fmla="*/ 1159164 h 2020169"/>
                <a:gd name="connsiteX363" fmla="*/ 3751043 w 4004672"/>
                <a:gd name="connsiteY363" fmla="*/ 1132466 h 2020169"/>
                <a:gd name="connsiteX364" fmla="*/ 3727682 w 4004672"/>
                <a:gd name="connsiteY364" fmla="*/ 1065722 h 2020169"/>
                <a:gd name="connsiteX365" fmla="*/ 3700984 w 4004672"/>
                <a:gd name="connsiteY365" fmla="*/ 1049036 h 2020169"/>
                <a:gd name="connsiteX366" fmla="*/ 3697647 w 4004672"/>
                <a:gd name="connsiteY366" fmla="*/ 1019001 h 2020169"/>
                <a:gd name="connsiteX367" fmla="*/ 3751043 w 4004672"/>
                <a:gd name="connsiteY367" fmla="*/ 1025675 h 2020169"/>
                <a:gd name="connsiteX368" fmla="*/ 3774403 w 4004672"/>
                <a:gd name="connsiteY368" fmla="*/ 982291 h 2020169"/>
                <a:gd name="connsiteX369" fmla="*/ 3767729 w 4004672"/>
                <a:gd name="connsiteY369" fmla="*/ 955593 h 2020169"/>
                <a:gd name="connsiteX370" fmla="*/ 3794427 w 4004672"/>
                <a:gd name="connsiteY370" fmla="*/ 922221 h 2020169"/>
                <a:gd name="connsiteX371" fmla="*/ 3804438 w 4004672"/>
                <a:gd name="connsiteY371" fmla="*/ 965605 h 2020169"/>
                <a:gd name="connsiteX372" fmla="*/ 3827799 w 4004672"/>
                <a:gd name="connsiteY372" fmla="*/ 982291 h 2020169"/>
                <a:gd name="connsiteX373" fmla="*/ 3874520 w 4004672"/>
                <a:gd name="connsiteY373" fmla="*/ 1002315 h 2020169"/>
                <a:gd name="connsiteX374" fmla="*/ 3894544 w 4004672"/>
                <a:gd name="connsiteY374" fmla="*/ 1029012 h 2020169"/>
                <a:gd name="connsiteX375" fmla="*/ 3941265 w 4004672"/>
                <a:gd name="connsiteY375" fmla="*/ 1052373 h 2020169"/>
                <a:gd name="connsiteX376" fmla="*/ 3947939 w 4004672"/>
                <a:gd name="connsiteY376" fmla="*/ 1039024 h 2020169"/>
                <a:gd name="connsiteX377" fmla="*/ 3957951 w 4004672"/>
                <a:gd name="connsiteY377" fmla="*/ 975617 h 2020169"/>
                <a:gd name="connsiteX378" fmla="*/ 4004672 w 4004672"/>
                <a:gd name="connsiteY378" fmla="*/ 968942 h 2020169"/>
                <a:gd name="connsiteX379" fmla="*/ 1885882 w 4004672"/>
                <a:gd name="connsiteY379" fmla="*/ 1014710 h 2020169"/>
                <a:gd name="connsiteX380" fmla="*/ 3967963 w 4004672"/>
                <a:gd name="connsiteY380" fmla="*/ 898861 h 2020169"/>
                <a:gd name="connsiteX381" fmla="*/ 3921241 w 4004672"/>
                <a:gd name="connsiteY381" fmla="*/ 882174 h 2020169"/>
                <a:gd name="connsiteX382" fmla="*/ 3907892 w 4004672"/>
                <a:gd name="connsiteY382" fmla="*/ 885512 h 2020169"/>
                <a:gd name="connsiteX383" fmla="*/ 3907892 w 4004672"/>
                <a:gd name="connsiteY383" fmla="*/ 918884 h 2020169"/>
                <a:gd name="connsiteX384" fmla="*/ 3887869 w 4004672"/>
                <a:gd name="connsiteY384" fmla="*/ 912209 h 2020169"/>
                <a:gd name="connsiteX385" fmla="*/ 3874520 w 4004672"/>
                <a:gd name="connsiteY385" fmla="*/ 858814 h 2020169"/>
                <a:gd name="connsiteX386" fmla="*/ 3817787 w 4004672"/>
                <a:gd name="connsiteY386" fmla="*/ 795407 h 2020169"/>
                <a:gd name="connsiteX387" fmla="*/ 3717671 w 4004672"/>
                <a:gd name="connsiteY387" fmla="*/ 718650 h 2020169"/>
                <a:gd name="connsiteX388" fmla="*/ 3664275 w 4004672"/>
                <a:gd name="connsiteY388" fmla="*/ 698627 h 2020169"/>
                <a:gd name="connsiteX389" fmla="*/ 1822558 w 4004672"/>
                <a:gd name="connsiteY389" fmla="*/ 880720 h 2020169"/>
                <a:gd name="connsiteX390" fmla="*/ 1837978 w 4004672"/>
                <a:gd name="connsiteY390" fmla="*/ 834635 h 2020169"/>
                <a:gd name="connsiteX391" fmla="*/ 3000167 w 4004672"/>
                <a:gd name="connsiteY391" fmla="*/ 538440 h 2020169"/>
                <a:gd name="connsiteX392" fmla="*/ 3013516 w 4004672"/>
                <a:gd name="connsiteY392" fmla="*/ 531766 h 2020169"/>
                <a:gd name="connsiteX393" fmla="*/ 3000167 w 4004672"/>
                <a:gd name="connsiteY393" fmla="*/ 511742 h 2020169"/>
                <a:gd name="connsiteX394" fmla="*/ 2970132 w 4004672"/>
                <a:gd name="connsiteY394" fmla="*/ 508405 h 2020169"/>
                <a:gd name="connsiteX395" fmla="*/ 2916736 w 4004672"/>
                <a:gd name="connsiteY395" fmla="*/ 505068 h 2020169"/>
                <a:gd name="connsiteX396" fmla="*/ 2936760 w 4004672"/>
                <a:gd name="connsiteY396" fmla="*/ 501731 h 2020169"/>
                <a:gd name="connsiteX397" fmla="*/ 2866678 w 4004672"/>
                <a:gd name="connsiteY397" fmla="*/ 471696 h 2020169"/>
                <a:gd name="connsiteX398" fmla="*/ 2813282 w 4004672"/>
                <a:gd name="connsiteY398" fmla="*/ 468358 h 2020169"/>
                <a:gd name="connsiteX399" fmla="*/ 2793259 w 4004672"/>
                <a:gd name="connsiteY399" fmla="*/ 491719 h 2020169"/>
                <a:gd name="connsiteX400" fmla="*/ 2743200 w 4004672"/>
                <a:gd name="connsiteY400" fmla="*/ 501731 h 2020169"/>
                <a:gd name="connsiteX401" fmla="*/ 2786584 w 4004672"/>
                <a:gd name="connsiteY401" fmla="*/ 511742 h 2020169"/>
                <a:gd name="connsiteX402" fmla="*/ 2763224 w 4004672"/>
                <a:gd name="connsiteY402" fmla="*/ 531766 h 2020169"/>
                <a:gd name="connsiteX403" fmla="*/ 1841626 w 4004672"/>
                <a:gd name="connsiteY403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76222 w 4004672"/>
                <a:gd name="connsiteY316" fmla="*/ 1709807 h 2020169"/>
                <a:gd name="connsiteX317" fmla="*/ 2529618 w 4004672"/>
                <a:gd name="connsiteY317" fmla="*/ 1743179 h 2020169"/>
                <a:gd name="connsiteX318" fmla="*/ 2549641 w 4004672"/>
                <a:gd name="connsiteY318" fmla="*/ 1763202 h 2020169"/>
                <a:gd name="connsiteX319" fmla="*/ 2639746 w 4004672"/>
                <a:gd name="connsiteY319" fmla="*/ 1763202 h 2020169"/>
                <a:gd name="connsiteX320" fmla="*/ 2643084 w 4004672"/>
                <a:gd name="connsiteY320" fmla="*/ 1779888 h 2020169"/>
                <a:gd name="connsiteX321" fmla="*/ 2616386 w 4004672"/>
                <a:gd name="connsiteY321" fmla="*/ 1846633 h 2020169"/>
                <a:gd name="connsiteX322" fmla="*/ 2603037 w 4004672"/>
                <a:gd name="connsiteY322" fmla="*/ 1900028 h 2020169"/>
                <a:gd name="connsiteX323" fmla="*/ 2579676 w 4004672"/>
                <a:gd name="connsiteY323" fmla="*/ 1873331 h 2020169"/>
                <a:gd name="connsiteX324" fmla="*/ 2559653 w 4004672"/>
                <a:gd name="connsiteY324" fmla="*/ 1960098 h 2020169"/>
                <a:gd name="connsiteX325" fmla="*/ 2549641 w 4004672"/>
                <a:gd name="connsiteY325" fmla="*/ 1980122 h 2020169"/>
                <a:gd name="connsiteX326" fmla="*/ 2653095 w 4004672"/>
                <a:gd name="connsiteY326" fmla="*/ 1946750 h 2020169"/>
                <a:gd name="connsiteX327" fmla="*/ 2683130 w 4004672"/>
                <a:gd name="connsiteY327" fmla="*/ 1893354 h 2020169"/>
                <a:gd name="connsiteX328" fmla="*/ 2753212 w 4004672"/>
                <a:gd name="connsiteY328" fmla="*/ 1806586 h 2020169"/>
                <a:gd name="connsiteX329" fmla="*/ 2783247 w 4004672"/>
                <a:gd name="connsiteY329" fmla="*/ 1736504 h 2020169"/>
                <a:gd name="connsiteX330" fmla="*/ 2803271 w 4004672"/>
                <a:gd name="connsiteY330" fmla="*/ 1633050 h 2020169"/>
                <a:gd name="connsiteX331" fmla="*/ 2793259 w 4004672"/>
                <a:gd name="connsiteY331" fmla="*/ 1582992 h 2020169"/>
                <a:gd name="connsiteX332" fmla="*/ 2769898 w 4004672"/>
                <a:gd name="connsiteY332" fmla="*/ 1549620 h 2020169"/>
                <a:gd name="connsiteX333" fmla="*/ 2699817 w 4004672"/>
                <a:gd name="connsiteY333" fmla="*/ 1549620 h 2020169"/>
                <a:gd name="connsiteX334" fmla="*/ 2669781 w 4004672"/>
                <a:gd name="connsiteY334" fmla="*/ 1509573 h 2020169"/>
                <a:gd name="connsiteX335" fmla="*/ 2763224 w 4004672"/>
                <a:gd name="connsiteY335" fmla="*/ 1392770 h 2020169"/>
                <a:gd name="connsiteX336" fmla="*/ 2846654 w 4004672"/>
                <a:gd name="connsiteY336" fmla="*/ 1326026 h 2020169"/>
                <a:gd name="connsiteX337" fmla="*/ 2933422 w 4004672"/>
                <a:gd name="connsiteY337" fmla="*/ 1322688 h 2020169"/>
                <a:gd name="connsiteX338" fmla="*/ 2950109 w 4004672"/>
                <a:gd name="connsiteY338" fmla="*/ 1306002 h 2020169"/>
                <a:gd name="connsiteX339" fmla="*/ 3053563 w 4004672"/>
                <a:gd name="connsiteY339" fmla="*/ 1299328 h 2020169"/>
                <a:gd name="connsiteX340" fmla="*/ 3123644 w 4004672"/>
                <a:gd name="connsiteY340" fmla="*/ 1319351 h 2020169"/>
                <a:gd name="connsiteX341" fmla="*/ 3140330 w 4004672"/>
                <a:gd name="connsiteY341" fmla="*/ 1306002 h 2020169"/>
                <a:gd name="connsiteX342" fmla="*/ 3123644 w 4004672"/>
                <a:gd name="connsiteY342" fmla="*/ 1292653 h 2020169"/>
                <a:gd name="connsiteX343" fmla="*/ 3143668 w 4004672"/>
                <a:gd name="connsiteY343" fmla="*/ 1252607 h 2020169"/>
                <a:gd name="connsiteX344" fmla="*/ 3190389 w 4004672"/>
                <a:gd name="connsiteY344" fmla="*/ 1182525 h 2020169"/>
                <a:gd name="connsiteX345" fmla="*/ 3233773 w 4004672"/>
                <a:gd name="connsiteY345" fmla="*/ 1179188 h 2020169"/>
                <a:gd name="connsiteX346" fmla="*/ 3273819 w 4004672"/>
                <a:gd name="connsiteY346" fmla="*/ 1189199 h 2020169"/>
                <a:gd name="connsiteX347" fmla="*/ 3277157 w 4004672"/>
                <a:gd name="connsiteY347" fmla="*/ 1245932 h 2020169"/>
                <a:gd name="connsiteX348" fmla="*/ 3343901 w 4004672"/>
                <a:gd name="connsiteY348" fmla="*/ 1185862 h 2020169"/>
                <a:gd name="connsiteX349" fmla="*/ 3350576 w 4004672"/>
                <a:gd name="connsiteY349" fmla="*/ 1152490 h 2020169"/>
                <a:gd name="connsiteX350" fmla="*/ 3163691 w 4004672"/>
                <a:gd name="connsiteY350" fmla="*/ 1432817 h 2020169"/>
                <a:gd name="connsiteX351" fmla="*/ 3160354 w 4004672"/>
                <a:gd name="connsiteY351" fmla="*/ 1506236 h 2020169"/>
                <a:gd name="connsiteX352" fmla="*/ 3170365 w 4004672"/>
                <a:gd name="connsiteY352" fmla="*/ 1596341 h 2020169"/>
                <a:gd name="connsiteX353" fmla="*/ 3190389 w 4004672"/>
                <a:gd name="connsiteY353" fmla="*/ 1659748 h 2020169"/>
                <a:gd name="connsiteX354" fmla="*/ 3217087 w 4004672"/>
                <a:gd name="connsiteY354" fmla="*/ 1649736 h 2020169"/>
                <a:gd name="connsiteX355" fmla="*/ 3287168 w 4004672"/>
                <a:gd name="connsiteY355" fmla="*/ 1519585 h 2020169"/>
                <a:gd name="connsiteX356" fmla="*/ 3313866 w 4004672"/>
                <a:gd name="connsiteY356" fmla="*/ 1509573 h 2020169"/>
                <a:gd name="connsiteX357" fmla="*/ 3313866 w 4004672"/>
                <a:gd name="connsiteY357" fmla="*/ 1479538 h 2020169"/>
                <a:gd name="connsiteX358" fmla="*/ 3514100 w 4004672"/>
                <a:gd name="connsiteY358" fmla="*/ 1282642 h 2020169"/>
                <a:gd name="connsiteX359" fmla="*/ 3574170 w 4004672"/>
                <a:gd name="connsiteY359" fmla="*/ 1215897 h 2020169"/>
                <a:gd name="connsiteX360" fmla="*/ 3690973 w 4004672"/>
                <a:gd name="connsiteY360" fmla="*/ 1132466 h 2020169"/>
                <a:gd name="connsiteX361" fmla="*/ 3741031 w 4004672"/>
                <a:gd name="connsiteY361" fmla="*/ 1159164 h 2020169"/>
                <a:gd name="connsiteX362" fmla="*/ 3751043 w 4004672"/>
                <a:gd name="connsiteY362" fmla="*/ 1132466 h 2020169"/>
                <a:gd name="connsiteX363" fmla="*/ 3727682 w 4004672"/>
                <a:gd name="connsiteY363" fmla="*/ 1065722 h 2020169"/>
                <a:gd name="connsiteX364" fmla="*/ 3700984 w 4004672"/>
                <a:gd name="connsiteY364" fmla="*/ 1049036 h 2020169"/>
                <a:gd name="connsiteX365" fmla="*/ 3697647 w 4004672"/>
                <a:gd name="connsiteY365" fmla="*/ 1019001 h 2020169"/>
                <a:gd name="connsiteX366" fmla="*/ 3751043 w 4004672"/>
                <a:gd name="connsiteY366" fmla="*/ 1025675 h 2020169"/>
                <a:gd name="connsiteX367" fmla="*/ 3774403 w 4004672"/>
                <a:gd name="connsiteY367" fmla="*/ 982291 h 2020169"/>
                <a:gd name="connsiteX368" fmla="*/ 3767729 w 4004672"/>
                <a:gd name="connsiteY368" fmla="*/ 955593 h 2020169"/>
                <a:gd name="connsiteX369" fmla="*/ 3794427 w 4004672"/>
                <a:gd name="connsiteY369" fmla="*/ 922221 h 2020169"/>
                <a:gd name="connsiteX370" fmla="*/ 3804438 w 4004672"/>
                <a:gd name="connsiteY370" fmla="*/ 965605 h 2020169"/>
                <a:gd name="connsiteX371" fmla="*/ 3827799 w 4004672"/>
                <a:gd name="connsiteY371" fmla="*/ 982291 h 2020169"/>
                <a:gd name="connsiteX372" fmla="*/ 3874520 w 4004672"/>
                <a:gd name="connsiteY372" fmla="*/ 1002315 h 2020169"/>
                <a:gd name="connsiteX373" fmla="*/ 3894544 w 4004672"/>
                <a:gd name="connsiteY373" fmla="*/ 1029012 h 2020169"/>
                <a:gd name="connsiteX374" fmla="*/ 3941265 w 4004672"/>
                <a:gd name="connsiteY374" fmla="*/ 1052373 h 2020169"/>
                <a:gd name="connsiteX375" fmla="*/ 3947939 w 4004672"/>
                <a:gd name="connsiteY375" fmla="*/ 1039024 h 2020169"/>
                <a:gd name="connsiteX376" fmla="*/ 3957951 w 4004672"/>
                <a:gd name="connsiteY376" fmla="*/ 975617 h 2020169"/>
                <a:gd name="connsiteX377" fmla="*/ 4004672 w 4004672"/>
                <a:gd name="connsiteY377" fmla="*/ 968942 h 2020169"/>
                <a:gd name="connsiteX378" fmla="*/ 1885882 w 4004672"/>
                <a:gd name="connsiteY378" fmla="*/ 1014710 h 2020169"/>
                <a:gd name="connsiteX379" fmla="*/ 3967963 w 4004672"/>
                <a:gd name="connsiteY379" fmla="*/ 898861 h 2020169"/>
                <a:gd name="connsiteX380" fmla="*/ 3921241 w 4004672"/>
                <a:gd name="connsiteY380" fmla="*/ 882174 h 2020169"/>
                <a:gd name="connsiteX381" fmla="*/ 3907892 w 4004672"/>
                <a:gd name="connsiteY381" fmla="*/ 885512 h 2020169"/>
                <a:gd name="connsiteX382" fmla="*/ 3907892 w 4004672"/>
                <a:gd name="connsiteY382" fmla="*/ 918884 h 2020169"/>
                <a:gd name="connsiteX383" fmla="*/ 3887869 w 4004672"/>
                <a:gd name="connsiteY383" fmla="*/ 912209 h 2020169"/>
                <a:gd name="connsiteX384" fmla="*/ 3874520 w 4004672"/>
                <a:gd name="connsiteY384" fmla="*/ 858814 h 2020169"/>
                <a:gd name="connsiteX385" fmla="*/ 3817787 w 4004672"/>
                <a:gd name="connsiteY385" fmla="*/ 795407 h 2020169"/>
                <a:gd name="connsiteX386" fmla="*/ 3717671 w 4004672"/>
                <a:gd name="connsiteY386" fmla="*/ 718650 h 2020169"/>
                <a:gd name="connsiteX387" fmla="*/ 3664275 w 4004672"/>
                <a:gd name="connsiteY387" fmla="*/ 698627 h 2020169"/>
                <a:gd name="connsiteX388" fmla="*/ 1822558 w 4004672"/>
                <a:gd name="connsiteY388" fmla="*/ 880720 h 2020169"/>
                <a:gd name="connsiteX389" fmla="*/ 1837978 w 4004672"/>
                <a:gd name="connsiteY389" fmla="*/ 834635 h 2020169"/>
                <a:gd name="connsiteX390" fmla="*/ 3000167 w 4004672"/>
                <a:gd name="connsiteY390" fmla="*/ 538440 h 2020169"/>
                <a:gd name="connsiteX391" fmla="*/ 3013516 w 4004672"/>
                <a:gd name="connsiteY391" fmla="*/ 531766 h 2020169"/>
                <a:gd name="connsiteX392" fmla="*/ 3000167 w 4004672"/>
                <a:gd name="connsiteY392" fmla="*/ 511742 h 2020169"/>
                <a:gd name="connsiteX393" fmla="*/ 2970132 w 4004672"/>
                <a:gd name="connsiteY393" fmla="*/ 508405 h 2020169"/>
                <a:gd name="connsiteX394" fmla="*/ 2916736 w 4004672"/>
                <a:gd name="connsiteY394" fmla="*/ 505068 h 2020169"/>
                <a:gd name="connsiteX395" fmla="*/ 2936760 w 4004672"/>
                <a:gd name="connsiteY395" fmla="*/ 501731 h 2020169"/>
                <a:gd name="connsiteX396" fmla="*/ 2866678 w 4004672"/>
                <a:gd name="connsiteY396" fmla="*/ 471696 h 2020169"/>
                <a:gd name="connsiteX397" fmla="*/ 2813282 w 4004672"/>
                <a:gd name="connsiteY397" fmla="*/ 468358 h 2020169"/>
                <a:gd name="connsiteX398" fmla="*/ 2793259 w 4004672"/>
                <a:gd name="connsiteY398" fmla="*/ 491719 h 2020169"/>
                <a:gd name="connsiteX399" fmla="*/ 2743200 w 4004672"/>
                <a:gd name="connsiteY399" fmla="*/ 501731 h 2020169"/>
                <a:gd name="connsiteX400" fmla="*/ 2786584 w 4004672"/>
                <a:gd name="connsiteY400" fmla="*/ 511742 h 2020169"/>
                <a:gd name="connsiteX401" fmla="*/ 2763224 w 4004672"/>
                <a:gd name="connsiteY401" fmla="*/ 531766 h 2020169"/>
                <a:gd name="connsiteX402" fmla="*/ 1841626 w 4004672"/>
                <a:gd name="connsiteY402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76222 w 4004672"/>
                <a:gd name="connsiteY316" fmla="*/ 1709807 h 2020169"/>
                <a:gd name="connsiteX317" fmla="*/ 2529618 w 4004672"/>
                <a:gd name="connsiteY317" fmla="*/ 1743179 h 2020169"/>
                <a:gd name="connsiteX318" fmla="*/ 2549641 w 4004672"/>
                <a:gd name="connsiteY318" fmla="*/ 1763202 h 2020169"/>
                <a:gd name="connsiteX319" fmla="*/ 2639746 w 4004672"/>
                <a:gd name="connsiteY319" fmla="*/ 1763202 h 2020169"/>
                <a:gd name="connsiteX320" fmla="*/ 2643084 w 4004672"/>
                <a:gd name="connsiteY320" fmla="*/ 1779888 h 2020169"/>
                <a:gd name="connsiteX321" fmla="*/ 2616386 w 4004672"/>
                <a:gd name="connsiteY321" fmla="*/ 1846633 h 2020169"/>
                <a:gd name="connsiteX322" fmla="*/ 2603037 w 4004672"/>
                <a:gd name="connsiteY322" fmla="*/ 1900028 h 2020169"/>
                <a:gd name="connsiteX323" fmla="*/ 2579676 w 4004672"/>
                <a:gd name="connsiteY323" fmla="*/ 1873331 h 2020169"/>
                <a:gd name="connsiteX324" fmla="*/ 2559653 w 4004672"/>
                <a:gd name="connsiteY324" fmla="*/ 1960098 h 2020169"/>
                <a:gd name="connsiteX325" fmla="*/ 2549641 w 4004672"/>
                <a:gd name="connsiteY325" fmla="*/ 1980122 h 2020169"/>
                <a:gd name="connsiteX326" fmla="*/ 2653095 w 4004672"/>
                <a:gd name="connsiteY326" fmla="*/ 1946750 h 2020169"/>
                <a:gd name="connsiteX327" fmla="*/ 2683130 w 4004672"/>
                <a:gd name="connsiteY327" fmla="*/ 1893354 h 2020169"/>
                <a:gd name="connsiteX328" fmla="*/ 2753212 w 4004672"/>
                <a:gd name="connsiteY328" fmla="*/ 1806586 h 2020169"/>
                <a:gd name="connsiteX329" fmla="*/ 2783247 w 4004672"/>
                <a:gd name="connsiteY329" fmla="*/ 1736504 h 2020169"/>
                <a:gd name="connsiteX330" fmla="*/ 2803271 w 4004672"/>
                <a:gd name="connsiteY330" fmla="*/ 1633050 h 2020169"/>
                <a:gd name="connsiteX331" fmla="*/ 2793259 w 4004672"/>
                <a:gd name="connsiteY331" fmla="*/ 1582992 h 2020169"/>
                <a:gd name="connsiteX332" fmla="*/ 2769898 w 4004672"/>
                <a:gd name="connsiteY332" fmla="*/ 1549620 h 2020169"/>
                <a:gd name="connsiteX333" fmla="*/ 2699817 w 4004672"/>
                <a:gd name="connsiteY333" fmla="*/ 1549620 h 2020169"/>
                <a:gd name="connsiteX334" fmla="*/ 2669781 w 4004672"/>
                <a:gd name="connsiteY334" fmla="*/ 1509573 h 2020169"/>
                <a:gd name="connsiteX335" fmla="*/ 2763224 w 4004672"/>
                <a:gd name="connsiteY335" fmla="*/ 1392770 h 2020169"/>
                <a:gd name="connsiteX336" fmla="*/ 2846654 w 4004672"/>
                <a:gd name="connsiteY336" fmla="*/ 1326026 h 2020169"/>
                <a:gd name="connsiteX337" fmla="*/ 2933422 w 4004672"/>
                <a:gd name="connsiteY337" fmla="*/ 1322688 h 2020169"/>
                <a:gd name="connsiteX338" fmla="*/ 2950109 w 4004672"/>
                <a:gd name="connsiteY338" fmla="*/ 1306002 h 2020169"/>
                <a:gd name="connsiteX339" fmla="*/ 3053563 w 4004672"/>
                <a:gd name="connsiteY339" fmla="*/ 1299328 h 2020169"/>
                <a:gd name="connsiteX340" fmla="*/ 3123644 w 4004672"/>
                <a:gd name="connsiteY340" fmla="*/ 1319351 h 2020169"/>
                <a:gd name="connsiteX341" fmla="*/ 3140330 w 4004672"/>
                <a:gd name="connsiteY341" fmla="*/ 1306002 h 2020169"/>
                <a:gd name="connsiteX342" fmla="*/ 3123644 w 4004672"/>
                <a:gd name="connsiteY342" fmla="*/ 1292653 h 2020169"/>
                <a:gd name="connsiteX343" fmla="*/ 3143668 w 4004672"/>
                <a:gd name="connsiteY343" fmla="*/ 1252607 h 2020169"/>
                <a:gd name="connsiteX344" fmla="*/ 3190389 w 4004672"/>
                <a:gd name="connsiteY344" fmla="*/ 1182525 h 2020169"/>
                <a:gd name="connsiteX345" fmla="*/ 3233773 w 4004672"/>
                <a:gd name="connsiteY345" fmla="*/ 1179188 h 2020169"/>
                <a:gd name="connsiteX346" fmla="*/ 3273819 w 4004672"/>
                <a:gd name="connsiteY346" fmla="*/ 1189199 h 2020169"/>
                <a:gd name="connsiteX347" fmla="*/ 3277157 w 4004672"/>
                <a:gd name="connsiteY347" fmla="*/ 1245932 h 2020169"/>
                <a:gd name="connsiteX348" fmla="*/ 3343901 w 4004672"/>
                <a:gd name="connsiteY348" fmla="*/ 1185862 h 2020169"/>
                <a:gd name="connsiteX349" fmla="*/ 3350576 w 4004672"/>
                <a:gd name="connsiteY349" fmla="*/ 1152490 h 2020169"/>
                <a:gd name="connsiteX350" fmla="*/ 3163691 w 4004672"/>
                <a:gd name="connsiteY350" fmla="*/ 1432817 h 2020169"/>
                <a:gd name="connsiteX351" fmla="*/ 3160354 w 4004672"/>
                <a:gd name="connsiteY351" fmla="*/ 1506236 h 2020169"/>
                <a:gd name="connsiteX352" fmla="*/ 3170365 w 4004672"/>
                <a:gd name="connsiteY352" fmla="*/ 1596341 h 2020169"/>
                <a:gd name="connsiteX353" fmla="*/ 3190389 w 4004672"/>
                <a:gd name="connsiteY353" fmla="*/ 1659748 h 2020169"/>
                <a:gd name="connsiteX354" fmla="*/ 3217087 w 4004672"/>
                <a:gd name="connsiteY354" fmla="*/ 1649736 h 2020169"/>
                <a:gd name="connsiteX355" fmla="*/ 3287168 w 4004672"/>
                <a:gd name="connsiteY355" fmla="*/ 1519585 h 2020169"/>
                <a:gd name="connsiteX356" fmla="*/ 3313866 w 4004672"/>
                <a:gd name="connsiteY356" fmla="*/ 1509573 h 2020169"/>
                <a:gd name="connsiteX357" fmla="*/ 3313866 w 4004672"/>
                <a:gd name="connsiteY357" fmla="*/ 1479538 h 2020169"/>
                <a:gd name="connsiteX358" fmla="*/ 3514100 w 4004672"/>
                <a:gd name="connsiteY358" fmla="*/ 1282642 h 2020169"/>
                <a:gd name="connsiteX359" fmla="*/ 3574170 w 4004672"/>
                <a:gd name="connsiteY359" fmla="*/ 1215897 h 2020169"/>
                <a:gd name="connsiteX360" fmla="*/ 3690973 w 4004672"/>
                <a:gd name="connsiteY360" fmla="*/ 1132466 h 2020169"/>
                <a:gd name="connsiteX361" fmla="*/ 3741031 w 4004672"/>
                <a:gd name="connsiteY361" fmla="*/ 1159164 h 2020169"/>
                <a:gd name="connsiteX362" fmla="*/ 3751043 w 4004672"/>
                <a:gd name="connsiteY362" fmla="*/ 1132466 h 2020169"/>
                <a:gd name="connsiteX363" fmla="*/ 3727682 w 4004672"/>
                <a:gd name="connsiteY363" fmla="*/ 1065722 h 2020169"/>
                <a:gd name="connsiteX364" fmla="*/ 3700984 w 4004672"/>
                <a:gd name="connsiteY364" fmla="*/ 1049036 h 2020169"/>
                <a:gd name="connsiteX365" fmla="*/ 3697647 w 4004672"/>
                <a:gd name="connsiteY365" fmla="*/ 1019001 h 2020169"/>
                <a:gd name="connsiteX366" fmla="*/ 3751043 w 4004672"/>
                <a:gd name="connsiteY366" fmla="*/ 1025675 h 2020169"/>
                <a:gd name="connsiteX367" fmla="*/ 3774403 w 4004672"/>
                <a:gd name="connsiteY367" fmla="*/ 982291 h 2020169"/>
                <a:gd name="connsiteX368" fmla="*/ 3794427 w 4004672"/>
                <a:gd name="connsiteY368" fmla="*/ 922221 h 2020169"/>
                <a:gd name="connsiteX369" fmla="*/ 3804438 w 4004672"/>
                <a:gd name="connsiteY369" fmla="*/ 965605 h 2020169"/>
                <a:gd name="connsiteX370" fmla="*/ 3827799 w 4004672"/>
                <a:gd name="connsiteY370" fmla="*/ 982291 h 2020169"/>
                <a:gd name="connsiteX371" fmla="*/ 3874520 w 4004672"/>
                <a:gd name="connsiteY371" fmla="*/ 1002315 h 2020169"/>
                <a:gd name="connsiteX372" fmla="*/ 3894544 w 4004672"/>
                <a:gd name="connsiteY372" fmla="*/ 1029012 h 2020169"/>
                <a:gd name="connsiteX373" fmla="*/ 3941265 w 4004672"/>
                <a:gd name="connsiteY373" fmla="*/ 1052373 h 2020169"/>
                <a:gd name="connsiteX374" fmla="*/ 3947939 w 4004672"/>
                <a:gd name="connsiteY374" fmla="*/ 1039024 h 2020169"/>
                <a:gd name="connsiteX375" fmla="*/ 3957951 w 4004672"/>
                <a:gd name="connsiteY375" fmla="*/ 975617 h 2020169"/>
                <a:gd name="connsiteX376" fmla="*/ 4004672 w 4004672"/>
                <a:gd name="connsiteY376" fmla="*/ 968942 h 2020169"/>
                <a:gd name="connsiteX377" fmla="*/ 1885882 w 4004672"/>
                <a:gd name="connsiteY377" fmla="*/ 1014710 h 2020169"/>
                <a:gd name="connsiteX378" fmla="*/ 3967963 w 4004672"/>
                <a:gd name="connsiteY378" fmla="*/ 898861 h 2020169"/>
                <a:gd name="connsiteX379" fmla="*/ 3921241 w 4004672"/>
                <a:gd name="connsiteY379" fmla="*/ 882174 h 2020169"/>
                <a:gd name="connsiteX380" fmla="*/ 3907892 w 4004672"/>
                <a:gd name="connsiteY380" fmla="*/ 885512 h 2020169"/>
                <a:gd name="connsiteX381" fmla="*/ 3907892 w 4004672"/>
                <a:gd name="connsiteY381" fmla="*/ 918884 h 2020169"/>
                <a:gd name="connsiteX382" fmla="*/ 3887869 w 4004672"/>
                <a:gd name="connsiteY382" fmla="*/ 912209 h 2020169"/>
                <a:gd name="connsiteX383" fmla="*/ 3874520 w 4004672"/>
                <a:gd name="connsiteY383" fmla="*/ 858814 h 2020169"/>
                <a:gd name="connsiteX384" fmla="*/ 3817787 w 4004672"/>
                <a:gd name="connsiteY384" fmla="*/ 795407 h 2020169"/>
                <a:gd name="connsiteX385" fmla="*/ 3717671 w 4004672"/>
                <a:gd name="connsiteY385" fmla="*/ 718650 h 2020169"/>
                <a:gd name="connsiteX386" fmla="*/ 3664275 w 4004672"/>
                <a:gd name="connsiteY386" fmla="*/ 698627 h 2020169"/>
                <a:gd name="connsiteX387" fmla="*/ 1822558 w 4004672"/>
                <a:gd name="connsiteY387" fmla="*/ 880720 h 2020169"/>
                <a:gd name="connsiteX388" fmla="*/ 1837978 w 4004672"/>
                <a:gd name="connsiteY388" fmla="*/ 834635 h 2020169"/>
                <a:gd name="connsiteX389" fmla="*/ 3000167 w 4004672"/>
                <a:gd name="connsiteY389" fmla="*/ 538440 h 2020169"/>
                <a:gd name="connsiteX390" fmla="*/ 3013516 w 4004672"/>
                <a:gd name="connsiteY390" fmla="*/ 531766 h 2020169"/>
                <a:gd name="connsiteX391" fmla="*/ 3000167 w 4004672"/>
                <a:gd name="connsiteY391" fmla="*/ 511742 h 2020169"/>
                <a:gd name="connsiteX392" fmla="*/ 2970132 w 4004672"/>
                <a:gd name="connsiteY392" fmla="*/ 508405 h 2020169"/>
                <a:gd name="connsiteX393" fmla="*/ 2916736 w 4004672"/>
                <a:gd name="connsiteY393" fmla="*/ 505068 h 2020169"/>
                <a:gd name="connsiteX394" fmla="*/ 2936760 w 4004672"/>
                <a:gd name="connsiteY394" fmla="*/ 501731 h 2020169"/>
                <a:gd name="connsiteX395" fmla="*/ 2866678 w 4004672"/>
                <a:gd name="connsiteY395" fmla="*/ 471696 h 2020169"/>
                <a:gd name="connsiteX396" fmla="*/ 2813282 w 4004672"/>
                <a:gd name="connsiteY396" fmla="*/ 468358 h 2020169"/>
                <a:gd name="connsiteX397" fmla="*/ 2793259 w 4004672"/>
                <a:gd name="connsiteY397" fmla="*/ 491719 h 2020169"/>
                <a:gd name="connsiteX398" fmla="*/ 2743200 w 4004672"/>
                <a:gd name="connsiteY398" fmla="*/ 501731 h 2020169"/>
                <a:gd name="connsiteX399" fmla="*/ 2786584 w 4004672"/>
                <a:gd name="connsiteY399" fmla="*/ 511742 h 2020169"/>
                <a:gd name="connsiteX400" fmla="*/ 2763224 w 4004672"/>
                <a:gd name="connsiteY400" fmla="*/ 531766 h 2020169"/>
                <a:gd name="connsiteX401" fmla="*/ 1841626 w 4004672"/>
                <a:gd name="connsiteY401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76222 w 4004672"/>
                <a:gd name="connsiteY316" fmla="*/ 1709807 h 2020169"/>
                <a:gd name="connsiteX317" fmla="*/ 2529618 w 4004672"/>
                <a:gd name="connsiteY317" fmla="*/ 1743179 h 2020169"/>
                <a:gd name="connsiteX318" fmla="*/ 2549641 w 4004672"/>
                <a:gd name="connsiteY318" fmla="*/ 1763202 h 2020169"/>
                <a:gd name="connsiteX319" fmla="*/ 2639746 w 4004672"/>
                <a:gd name="connsiteY319" fmla="*/ 1763202 h 2020169"/>
                <a:gd name="connsiteX320" fmla="*/ 2643084 w 4004672"/>
                <a:gd name="connsiteY320" fmla="*/ 1779888 h 2020169"/>
                <a:gd name="connsiteX321" fmla="*/ 2616386 w 4004672"/>
                <a:gd name="connsiteY321" fmla="*/ 1846633 h 2020169"/>
                <a:gd name="connsiteX322" fmla="*/ 2603037 w 4004672"/>
                <a:gd name="connsiteY322" fmla="*/ 1900028 h 2020169"/>
                <a:gd name="connsiteX323" fmla="*/ 2579676 w 4004672"/>
                <a:gd name="connsiteY323" fmla="*/ 1873331 h 2020169"/>
                <a:gd name="connsiteX324" fmla="*/ 2559653 w 4004672"/>
                <a:gd name="connsiteY324" fmla="*/ 1960098 h 2020169"/>
                <a:gd name="connsiteX325" fmla="*/ 2549641 w 4004672"/>
                <a:gd name="connsiteY325" fmla="*/ 1980122 h 2020169"/>
                <a:gd name="connsiteX326" fmla="*/ 2653095 w 4004672"/>
                <a:gd name="connsiteY326" fmla="*/ 1946750 h 2020169"/>
                <a:gd name="connsiteX327" fmla="*/ 2683130 w 4004672"/>
                <a:gd name="connsiteY327" fmla="*/ 1893354 h 2020169"/>
                <a:gd name="connsiteX328" fmla="*/ 2753212 w 4004672"/>
                <a:gd name="connsiteY328" fmla="*/ 1806586 h 2020169"/>
                <a:gd name="connsiteX329" fmla="*/ 2783247 w 4004672"/>
                <a:gd name="connsiteY329" fmla="*/ 1736504 h 2020169"/>
                <a:gd name="connsiteX330" fmla="*/ 2803271 w 4004672"/>
                <a:gd name="connsiteY330" fmla="*/ 1633050 h 2020169"/>
                <a:gd name="connsiteX331" fmla="*/ 2793259 w 4004672"/>
                <a:gd name="connsiteY331" fmla="*/ 1582992 h 2020169"/>
                <a:gd name="connsiteX332" fmla="*/ 2769898 w 4004672"/>
                <a:gd name="connsiteY332" fmla="*/ 1549620 h 2020169"/>
                <a:gd name="connsiteX333" fmla="*/ 2699817 w 4004672"/>
                <a:gd name="connsiteY333" fmla="*/ 1549620 h 2020169"/>
                <a:gd name="connsiteX334" fmla="*/ 2669781 w 4004672"/>
                <a:gd name="connsiteY334" fmla="*/ 1509573 h 2020169"/>
                <a:gd name="connsiteX335" fmla="*/ 2763224 w 4004672"/>
                <a:gd name="connsiteY335" fmla="*/ 1392770 h 2020169"/>
                <a:gd name="connsiteX336" fmla="*/ 2846654 w 4004672"/>
                <a:gd name="connsiteY336" fmla="*/ 1326026 h 2020169"/>
                <a:gd name="connsiteX337" fmla="*/ 2933422 w 4004672"/>
                <a:gd name="connsiteY337" fmla="*/ 1322688 h 2020169"/>
                <a:gd name="connsiteX338" fmla="*/ 2950109 w 4004672"/>
                <a:gd name="connsiteY338" fmla="*/ 1306002 h 2020169"/>
                <a:gd name="connsiteX339" fmla="*/ 3053563 w 4004672"/>
                <a:gd name="connsiteY339" fmla="*/ 1299328 h 2020169"/>
                <a:gd name="connsiteX340" fmla="*/ 3123644 w 4004672"/>
                <a:gd name="connsiteY340" fmla="*/ 1319351 h 2020169"/>
                <a:gd name="connsiteX341" fmla="*/ 3140330 w 4004672"/>
                <a:gd name="connsiteY341" fmla="*/ 1306002 h 2020169"/>
                <a:gd name="connsiteX342" fmla="*/ 3123644 w 4004672"/>
                <a:gd name="connsiteY342" fmla="*/ 1292653 h 2020169"/>
                <a:gd name="connsiteX343" fmla="*/ 3143668 w 4004672"/>
                <a:gd name="connsiteY343" fmla="*/ 1252607 h 2020169"/>
                <a:gd name="connsiteX344" fmla="*/ 3190389 w 4004672"/>
                <a:gd name="connsiteY344" fmla="*/ 1182525 h 2020169"/>
                <a:gd name="connsiteX345" fmla="*/ 3233773 w 4004672"/>
                <a:gd name="connsiteY345" fmla="*/ 1179188 h 2020169"/>
                <a:gd name="connsiteX346" fmla="*/ 3273819 w 4004672"/>
                <a:gd name="connsiteY346" fmla="*/ 1189199 h 2020169"/>
                <a:gd name="connsiteX347" fmla="*/ 3277157 w 4004672"/>
                <a:gd name="connsiteY347" fmla="*/ 1245932 h 2020169"/>
                <a:gd name="connsiteX348" fmla="*/ 3343901 w 4004672"/>
                <a:gd name="connsiteY348" fmla="*/ 1185862 h 2020169"/>
                <a:gd name="connsiteX349" fmla="*/ 3350576 w 4004672"/>
                <a:gd name="connsiteY349" fmla="*/ 1152490 h 2020169"/>
                <a:gd name="connsiteX350" fmla="*/ 3163691 w 4004672"/>
                <a:gd name="connsiteY350" fmla="*/ 1432817 h 2020169"/>
                <a:gd name="connsiteX351" fmla="*/ 3160354 w 4004672"/>
                <a:gd name="connsiteY351" fmla="*/ 1506236 h 2020169"/>
                <a:gd name="connsiteX352" fmla="*/ 3170365 w 4004672"/>
                <a:gd name="connsiteY352" fmla="*/ 1596341 h 2020169"/>
                <a:gd name="connsiteX353" fmla="*/ 3190389 w 4004672"/>
                <a:gd name="connsiteY353" fmla="*/ 1659748 h 2020169"/>
                <a:gd name="connsiteX354" fmla="*/ 3217087 w 4004672"/>
                <a:gd name="connsiteY354" fmla="*/ 1649736 h 2020169"/>
                <a:gd name="connsiteX355" fmla="*/ 3287168 w 4004672"/>
                <a:gd name="connsiteY355" fmla="*/ 1519585 h 2020169"/>
                <a:gd name="connsiteX356" fmla="*/ 3313866 w 4004672"/>
                <a:gd name="connsiteY356" fmla="*/ 1509573 h 2020169"/>
                <a:gd name="connsiteX357" fmla="*/ 3313866 w 4004672"/>
                <a:gd name="connsiteY357" fmla="*/ 1479538 h 2020169"/>
                <a:gd name="connsiteX358" fmla="*/ 3514100 w 4004672"/>
                <a:gd name="connsiteY358" fmla="*/ 1282642 h 2020169"/>
                <a:gd name="connsiteX359" fmla="*/ 3574170 w 4004672"/>
                <a:gd name="connsiteY359" fmla="*/ 1215897 h 2020169"/>
                <a:gd name="connsiteX360" fmla="*/ 3690973 w 4004672"/>
                <a:gd name="connsiteY360" fmla="*/ 1132466 h 2020169"/>
                <a:gd name="connsiteX361" fmla="*/ 3741031 w 4004672"/>
                <a:gd name="connsiteY361" fmla="*/ 1159164 h 2020169"/>
                <a:gd name="connsiteX362" fmla="*/ 3751043 w 4004672"/>
                <a:gd name="connsiteY362" fmla="*/ 1132466 h 2020169"/>
                <a:gd name="connsiteX363" fmla="*/ 3727682 w 4004672"/>
                <a:gd name="connsiteY363" fmla="*/ 1065722 h 2020169"/>
                <a:gd name="connsiteX364" fmla="*/ 3700984 w 4004672"/>
                <a:gd name="connsiteY364" fmla="*/ 1049036 h 2020169"/>
                <a:gd name="connsiteX365" fmla="*/ 3751043 w 4004672"/>
                <a:gd name="connsiteY365" fmla="*/ 1025675 h 2020169"/>
                <a:gd name="connsiteX366" fmla="*/ 3774403 w 4004672"/>
                <a:gd name="connsiteY366" fmla="*/ 982291 h 2020169"/>
                <a:gd name="connsiteX367" fmla="*/ 3794427 w 4004672"/>
                <a:gd name="connsiteY367" fmla="*/ 922221 h 2020169"/>
                <a:gd name="connsiteX368" fmla="*/ 3804438 w 4004672"/>
                <a:gd name="connsiteY368" fmla="*/ 965605 h 2020169"/>
                <a:gd name="connsiteX369" fmla="*/ 3827799 w 4004672"/>
                <a:gd name="connsiteY369" fmla="*/ 982291 h 2020169"/>
                <a:gd name="connsiteX370" fmla="*/ 3874520 w 4004672"/>
                <a:gd name="connsiteY370" fmla="*/ 1002315 h 2020169"/>
                <a:gd name="connsiteX371" fmla="*/ 3894544 w 4004672"/>
                <a:gd name="connsiteY371" fmla="*/ 1029012 h 2020169"/>
                <a:gd name="connsiteX372" fmla="*/ 3941265 w 4004672"/>
                <a:gd name="connsiteY372" fmla="*/ 1052373 h 2020169"/>
                <a:gd name="connsiteX373" fmla="*/ 3947939 w 4004672"/>
                <a:gd name="connsiteY373" fmla="*/ 1039024 h 2020169"/>
                <a:gd name="connsiteX374" fmla="*/ 3957951 w 4004672"/>
                <a:gd name="connsiteY374" fmla="*/ 975617 h 2020169"/>
                <a:gd name="connsiteX375" fmla="*/ 4004672 w 4004672"/>
                <a:gd name="connsiteY375" fmla="*/ 968942 h 2020169"/>
                <a:gd name="connsiteX376" fmla="*/ 1885882 w 4004672"/>
                <a:gd name="connsiteY376" fmla="*/ 1014710 h 2020169"/>
                <a:gd name="connsiteX377" fmla="*/ 3967963 w 4004672"/>
                <a:gd name="connsiteY377" fmla="*/ 898861 h 2020169"/>
                <a:gd name="connsiteX378" fmla="*/ 3921241 w 4004672"/>
                <a:gd name="connsiteY378" fmla="*/ 882174 h 2020169"/>
                <a:gd name="connsiteX379" fmla="*/ 3907892 w 4004672"/>
                <a:gd name="connsiteY379" fmla="*/ 885512 h 2020169"/>
                <a:gd name="connsiteX380" fmla="*/ 3907892 w 4004672"/>
                <a:gd name="connsiteY380" fmla="*/ 918884 h 2020169"/>
                <a:gd name="connsiteX381" fmla="*/ 3887869 w 4004672"/>
                <a:gd name="connsiteY381" fmla="*/ 912209 h 2020169"/>
                <a:gd name="connsiteX382" fmla="*/ 3874520 w 4004672"/>
                <a:gd name="connsiteY382" fmla="*/ 858814 h 2020169"/>
                <a:gd name="connsiteX383" fmla="*/ 3817787 w 4004672"/>
                <a:gd name="connsiteY383" fmla="*/ 795407 h 2020169"/>
                <a:gd name="connsiteX384" fmla="*/ 3717671 w 4004672"/>
                <a:gd name="connsiteY384" fmla="*/ 718650 h 2020169"/>
                <a:gd name="connsiteX385" fmla="*/ 3664275 w 4004672"/>
                <a:gd name="connsiteY385" fmla="*/ 698627 h 2020169"/>
                <a:gd name="connsiteX386" fmla="*/ 1822558 w 4004672"/>
                <a:gd name="connsiteY386" fmla="*/ 880720 h 2020169"/>
                <a:gd name="connsiteX387" fmla="*/ 1837978 w 4004672"/>
                <a:gd name="connsiteY387" fmla="*/ 834635 h 2020169"/>
                <a:gd name="connsiteX388" fmla="*/ 3000167 w 4004672"/>
                <a:gd name="connsiteY388" fmla="*/ 538440 h 2020169"/>
                <a:gd name="connsiteX389" fmla="*/ 3013516 w 4004672"/>
                <a:gd name="connsiteY389" fmla="*/ 531766 h 2020169"/>
                <a:gd name="connsiteX390" fmla="*/ 3000167 w 4004672"/>
                <a:gd name="connsiteY390" fmla="*/ 511742 h 2020169"/>
                <a:gd name="connsiteX391" fmla="*/ 2970132 w 4004672"/>
                <a:gd name="connsiteY391" fmla="*/ 508405 h 2020169"/>
                <a:gd name="connsiteX392" fmla="*/ 2916736 w 4004672"/>
                <a:gd name="connsiteY392" fmla="*/ 505068 h 2020169"/>
                <a:gd name="connsiteX393" fmla="*/ 2936760 w 4004672"/>
                <a:gd name="connsiteY393" fmla="*/ 501731 h 2020169"/>
                <a:gd name="connsiteX394" fmla="*/ 2866678 w 4004672"/>
                <a:gd name="connsiteY394" fmla="*/ 471696 h 2020169"/>
                <a:gd name="connsiteX395" fmla="*/ 2813282 w 4004672"/>
                <a:gd name="connsiteY395" fmla="*/ 468358 h 2020169"/>
                <a:gd name="connsiteX396" fmla="*/ 2793259 w 4004672"/>
                <a:gd name="connsiteY396" fmla="*/ 491719 h 2020169"/>
                <a:gd name="connsiteX397" fmla="*/ 2743200 w 4004672"/>
                <a:gd name="connsiteY397" fmla="*/ 501731 h 2020169"/>
                <a:gd name="connsiteX398" fmla="*/ 2786584 w 4004672"/>
                <a:gd name="connsiteY398" fmla="*/ 511742 h 2020169"/>
                <a:gd name="connsiteX399" fmla="*/ 2763224 w 4004672"/>
                <a:gd name="connsiteY399" fmla="*/ 531766 h 2020169"/>
                <a:gd name="connsiteX400" fmla="*/ 1841626 w 4004672"/>
                <a:gd name="connsiteY400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76222 w 4004672"/>
                <a:gd name="connsiteY316" fmla="*/ 1709807 h 2020169"/>
                <a:gd name="connsiteX317" fmla="*/ 2529618 w 4004672"/>
                <a:gd name="connsiteY317" fmla="*/ 1743179 h 2020169"/>
                <a:gd name="connsiteX318" fmla="*/ 2549641 w 4004672"/>
                <a:gd name="connsiteY318" fmla="*/ 1763202 h 2020169"/>
                <a:gd name="connsiteX319" fmla="*/ 2639746 w 4004672"/>
                <a:gd name="connsiteY319" fmla="*/ 1763202 h 2020169"/>
                <a:gd name="connsiteX320" fmla="*/ 2643084 w 4004672"/>
                <a:gd name="connsiteY320" fmla="*/ 1779888 h 2020169"/>
                <a:gd name="connsiteX321" fmla="*/ 2616386 w 4004672"/>
                <a:gd name="connsiteY321" fmla="*/ 1846633 h 2020169"/>
                <a:gd name="connsiteX322" fmla="*/ 2603037 w 4004672"/>
                <a:gd name="connsiteY322" fmla="*/ 1900028 h 2020169"/>
                <a:gd name="connsiteX323" fmla="*/ 2579676 w 4004672"/>
                <a:gd name="connsiteY323" fmla="*/ 1873331 h 2020169"/>
                <a:gd name="connsiteX324" fmla="*/ 2559653 w 4004672"/>
                <a:gd name="connsiteY324" fmla="*/ 1960098 h 2020169"/>
                <a:gd name="connsiteX325" fmla="*/ 2549641 w 4004672"/>
                <a:gd name="connsiteY325" fmla="*/ 1980122 h 2020169"/>
                <a:gd name="connsiteX326" fmla="*/ 2653095 w 4004672"/>
                <a:gd name="connsiteY326" fmla="*/ 1946750 h 2020169"/>
                <a:gd name="connsiteX327" fmla="*/ 2683130 w 4004672"/>
                <a:gd name="connsiteY327" fmla="*/ 1893354 h 2020169"/>
                <a:gd name="connsiteX328" fmla="*/ 2753212 w 4004672"/>
                <a:gd name="connsiteY328" fmla="*/ 1806586 h 2020169"/>
                <a:gd name="connsiteX329" fmla="*/ 2783247 w 4004672"/>
                <a:gd name="connsiteY329" fmla="*/ 1736504 h 2020169"/>
                <a:gd name="connsiteX330" fmla="*/ 2803271 w 4004672"/>
                <a:gd name="connsiteY330" fmla="*/ 1633050 h 2020169"/>
                <a:gd name="connsiteX331" fmla="*/ 2793259 w 4004672"/>
                <a:gd name="connsiteY331" fmla="*/ 1582992 h 2020169"/>
                <a:gd name="connsiteX332" fmla="*/ 2769898 w 4004672"/>
                <a:gd name="connsiteY332" fmla="*/ 1549620 h 2020169"/>
                <a:gd name="connsiteX333" fmla="*/ 2699817 w 4004672"/>
                <a:gd name="connsiteY333" fmla="*/ 1549620 h 2020169"/>
                <a:gd name="connsiteX334" fmla="*/ 2669781 w 4004672"/>
                <a:gd name="connsiteY334" fmla="*/ 1509573 h 2020169"/>
                <a:gd name="connsiteX335" fmla="*/ 2763224 w 4004672"/>
                <a:gd name="connsiteY335" fmla="*/ 1392770 h 2020169"/>
                <a:gd name="connsiteX336" fmla="*/ 2846654 w 4004672"/>
                <a:gd name="connsiteY336" fmla="*/ 1326026 h 2020169"/>
                <a:gd name="connsiteX337" fmla="*/ 2933422 w 4004672"/>
                <a:gd name="connsiteY337" fmla="*/ 1322688 h 2020169"/>
                <a:gd name="connsiteX338" fmla="*/ 2950109 w 4004672"/>
                <a:gd name="connsiteY338" fmla="*/ 1306002 h 2020169"/>
                <a:gd name="connsiteX339" fmla="*/ 3053563 w 4004672"/>
                <a:gd name="connsiteY339" fmla="*/ 1299328 h 2020169"/>
                <a:gd name="connsiteX340" fmla="*/ 3123644 w 4004672"/>
                <a:gd name="connsiteY340" fmla="*/ 1319351 h 2020169"/>
                <a:gd name="connsiteX341" fmla="*/ 3140330 w 4004672"/>
                <a:gd name="connsiteY341" fmla="*/ 1306002 h 2020169"/>
                <a:gd name="connsiteX342" fmla="*/ 3123644 w 4004672"/>
                <a:gd name="connsiteY342" fmla="*/ 1292653 h 2020169"/>
                <a:gd name="connsiteX343" fmla="*/ 3143668 w 4004672"/>
                <a:gd name="connsiteY343" fmla="*/ 1252607 h 2020169"/>
                <a:gd name="connsiteX344" fmla="*/ 3190389 w 4004672"/>
                <a:gd name="connsiteY344" fmla="*/ 1182525 h 2020169"/>
                <a:gd name="connsiteX345" fmla="*/ 3233773 w 4004672"/>
                <a:gd name="connsiteY345" fmla="*/ 1179188 h 2020169"/>
                <a:gd name="connsiteX346" fmla="*/ 3273819 w 4004672"/>
                <a:gd name="connsiteY346" fmla="*/ 1189199 h 2020169"/>
                <a:gd name="connsiteX347" fmla="*/ 3277157 w 4004672"/>
                <a:gd name="connsiteY347" fmla="*/ 1245932 h 2020169"/>
                <a:gd name="connsiteX348" fmla="*/ 3343901 w 4004672"/>
                <a:gd name="connsiteY348" fmla="*/ 1185862 h 2020169"/>
                <a:gd name="connsiteX349" fmla="*/ 3350576 w 4004672"/>
                <a:gd name="connsiteY349" fmla="*/ 1152490 h 2020169"/>
                <a:gd name="connsiteX350" fmla="*/ 3163691 w 4004672"/>
                <a:gd name="connsiteY350" fmla="*/ 1432817 h 2020169"/>
                <a:gd name="connsiteX351" fmla="*/ 3160354 w 4004672"/>
                <a:gd name="connsiteY351" fmla="*/ 1506236 h 2020169"/>
                <a:gd name="connsiteX352" fmla="*/ 3170365 w 4004672"/>
                <a:gd name="connsiteY352" fmla="*/ 1596341 h 2020169"/>
                <a:gd name="connsiteX353" fmla="*/ 3190389 w 4004672"/>
                <a:gd name="connsiteY353" fmla="*/ 1659748 h 2020169"/>
                <a:gd name="connsiteX354" fmla="*/ 3217087 w 4004672"/>
                <a:gd name="connsiteY354" fmla="*/ 1649736 h 2020169"/>
                <a:gd name="connsiteX355" fmla="*/ 3287168 w 4004672"/>
                <a:gd name="connsiteY355" fmla="*/ 1519585 h 2020169"/>
                <a:gd name="connsiteX356" fmla="*/ 3313866 w 4004672"/>
                <a:gd name="connsiteY356" fmla="*/ 1509573 h 2020169"/>
                <a:gd name="connsiteX357" fmla="*/ 3313866 w 4004672"/>
                <a:gd name="connsiteY357" fmla="*/ 1479538 h 2020169"/>
                <a:gd name="connsiteX358" fmla="*/ 3514100 w 4004672"/>
                <a:gd name="connsiteY358" fmla="*/ 1282642 h 2020169"/>
                <a:gd name="connsiteX359" fmla="*/ 3574170 w 4004672"/>
                <a:gd name="connsiteY359" fmla="*/ 1215897 h 2020169"/>
                <a:gd name="connsiteX360" fmla="*/ 3690973 w 4004672"/>
                <a:gd name="connsiteY360" fmla="*/ 1132466 h 2020169"/>
                <a:gd name="connsiteX361" fmla="*/ 3741031 w 4004672"/>
                <a:gd name="connsiteY361" fmla="*/ 1159164 h 2020169"/>
                <a:gd name="connsiteX362" fmla="*/ 3751043 w 4004672"/>
                <a:gd name="connsiteY362" fmla="*/ 1132466 h 2020169"/>
                <a:gd name="connsiteX363" fmla="*/ 3727682 w 4004672"/>
                <a:gd name="connsiteY363" fmla="*/ 1065722 h 2020169"/>
                <a:gd name="connsiteX364" fmla="*/ 3700984 w 4004672"/>
                <a:gd name="connsiteY364" fmla="*/ 1049036 h 2020169"/>
                <a:gd name="connsiteX365" fmla="*/ 3774403 w 4004672"/>
                <a:gd name="connsiteY365" fmla="*/ 982291 h 2020169"/>
                <a:gd name="connsiteX366" fmla="*/ 3794427 w 4004672"/>
                <a:gd name="connsiteY366" fmla="*/ 922221 h 2020169"/>
                <a:gd name="connsiteX367" fmla="*/ 3804438 w 4004672"/>
                <a:gd name="connsiteY367" fmla="*/ 965605 h 2020169"/>
                <a:gd name="connsiteX368" fmla="*/ 3827799 w 4004672"/>
                <a:gd name="connsiteY368" fmla="*/ 982291 h 2020169"/>
                <a:gd name="connsiteX369" fmla="*/ 3874520 w 4004672"/>
                <a:gd name="connsiteY369" fmla="*/ 1002315 h 2020169"/>
                <a:gd name="connsiteX370" fmla="*/ 3894544 w 4004672"/>
                <a:gd name="connsiteY370" fmla="*/ 1029012 h 2020169"/>
                <a:gd name="connsiteX371" fmla="*/ 3941265 w 4004672"/>
                <a:gd name="connsiteY371" fmla="*/ 1052373 h 2020169"/>
                <a:gd name="connsiteX372" fmla="*/ 3947939 w 4004672"/>
                <a:gd name="connsiteY372" fmla="*/ 1039024 h 2020169"/>
                <a:gd name="connsiteX373" fmla="*/ 3957951 w 4004672"/>
                <a:gd name="connsiteY373" fmla="*/ 975617 h 2020169"/>
                <a:gd name="connsiteX374" fmla="*/ 4004672 w 4004672"/>
                <a:gd name="connsiteY374" fmla="*/ 968942 h 2020169"/>
                <a:gd name="connsiteX375" fmla="*/ 1885882 w 4004672"/>
                <a:gd name="connsiteY375" fmla="*/ 1014710 h 2020169"/>
                <a:gd name="connsiteX376" fmla="*/ 3967963 w 4004672"/>
                <a:gd name="connsiteY376" fmla="*/ 898861 h 2020169"/>
                <a:gd name="connsiteX377" fmla="*/ 3921241 w 4004672"/>
                <a:gd name="connsiteY377" fmla="*/ 882174 h 2020169"/>
                <a:gd name="connsiteX378" fmla="*/ 3907892 w 4004672"/>
                <a:gd name="connsiteY378" fmla="*/ 885512 h 2020169"/>
                <a:gd name="connsiteX379" fmla="*/ 3907892 w 4004672"/>
                <a:gd name="connsiteY379" fmla="*/ 918884 h 2020169"/>
                <a:gd name="connsiteX380" fmla="*/ 3887869 w 4004672"/>
                <a:gd name="connsiteY380" fmla="*/ 912209 h 2020169"/>
                <a:gd name="connsiteX381" fmla="*/ 3874520 w 4004672"/>
                <a:gd name="connsiteY381" fmla="*/ 858814 h 2020169"/>
                <a:gd name="connsiteX382" fmla="*/ 3817787 w 4004672"/>
                <a:gd name="connsiteY382" fmla="*/ 795407 h 2020169"/>
                <a:gd name="connsiteX383" fmla="*/ 3717671 w 4004672"/>
                <a:gd name="connsiteY383" fmla="*/ 718650 h 2020169"/>
                <a:gd name="connsiteX384" fmla="*/ 3664275 w 4004672"/>
                <a:gd name="connsiteY384" fmla="*/ 698627 h 2020169"/>
                <a:gd name="connsiteX385" fmla="*/ 1822558 w 4004672"/>
                <a:gd name="connsiteY385" fmla="*/ 880720 h 2020169"/>
                <a:gd name="connsiteX386" fmla="*/ 1837978 w 4004672"/>
                <a:gd name="connsiteY386" fmla="*/ 834635 h 2020169"/>
                <a:gd name="connsiteX387" fmla="*/ 3000167 w 4004672"/>
                <a:gd name="connsiteY387" fmla="*/ 538440 h 2020169"/>
                <a:gd name="connsiteX388" fmla="*/ 3013516 w 4004672"/>
                <a:gd name="connsiteY388" fmla="*/ 531766 h 2020169"/>
                <a:gd name="connsiteX389" fmla="*/ 3000167 w 4004672"/>
                <a:gd name="connsiteY389" fmla="*/ 511742 h 2020169"/>
                <a:gd name="connsiteX390" fmla="*/ 2970132 w 4004672"/>
                <a:gd name="connsiteY390" fmla="*/ 508405 h 2020169"/>
                <a:gd name="connsiteX391" fmla="*/ 2916736 w 4004672"/>
                <a:gd name="connsiteY391" fmla="*/ 505068 h 2020169"/>
                <a:gd name="connsiteX392" fmla="*/ 2936760 w 4004672"/>
                <a:gd name="connsiteY392" fmla="*/ 501731 h 2020169"/>
                <a:gd name="connsiteX393" fmla="*/ 2866678 w 4004672"/>
                <a:gd name="connsiteY393" fmla="*/ 471696 h 2020169"/>
                <a:gd name="connsiteX394" fmla="*/ 2813282 w 4004672"/>
                <a:gd name="connsiteY394" fmla="*/ 468358 h 2020169"/>
                <a:gd name="connsiteX395" fmla="*/ 2793259 w 4004672"/>
                <a:gd name="connsiteY395" fmla="*/ 491719 h 2020169"/>
                <a:gd name="connsiteX396" fmla="*/ 2743200 w 4004672"/>
                <a:gd name="connsiteY396" fmla="*/ 501731 h 2020169"/>
                <a:gd name="connsiteX397" fmla="*/ 2786584 w 4004672"/>
                <a:gd name="connsiteY397" fmla="*/ 511742 h 2020169"/>
                <a:gd name="connsiteX398" fmla="*/ 2763224 w 4004672"/>
                <a:gd name="connsiteY398" fmla="*/ 531766 h 2020169"/>
                <a:gd name="connsiteX399" fmla="*/ 1841626 w 4004672"/>
                <a:gd name="connsiteY399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76222 w 4004672"/>
                <a:gd name="connsiteY316" fmla="*/ 1709807 h 2020169"/>
                <a:gd name="connsiteX317" fmla="*/ 2529618 w 4004672"/>
                <a:gd name="connsiteY317" fmla="*/ 1743179 h 2020169"/>
                <a:gd name="connsiteX318" fmla="*/ 2549641 w 4004672"/>
                <a:gd name="connsiteY318" fmla="*/ 1763202 h 2020169"/>
                <a:gd name="connsiteX319" fmla="*/ 2639746 w 4004672"/>
                <a:gd name="connsiteY319" fmla="*/ 1763202 h 2020169"/>
                <a:gd name="connsiteX320" fmla="*/ 2643084 w 4004672"/>
                <a:gd name="connsiteY320" fmla="*/ 1779888 h 2020169"/>
                <a:gd name="connsiteX321" fmla="*/ 2616386 w 4004672"/>
                <a:gd name="connsiteY321" fmla="*/ 1846633 h 2020169"/>
                <a:gd name="connsiteX322" fmla="*/ 2603037 w 4004672"/>
                <a:gd name="connsiteY322" fmla="*/ 1900028 h 2020169"/>
                <a:gd name="connsiteX323" fmla="*/ 2579676 w 4004672"/>
                <a:gd name="connsiteY323" fmla="*/ 1873331 h 2020169"/>
                <a:gd name="connsiteX324" fmla="*/ 2559653 w 4004672"/>
                <a:gd name="connsiteY324" fmla="*/ 1960098 h 2020169"/>
                <a:gd name="connsiteX325" fmla="*/ 2549641 w 4004672"/>
                <a:gd name="connsiteY325" fmla="*/ 1980122 h 2020169"/>
                <a:gd name="connsiteX326" fmla="*/ 2653095 w 4004672"/>
                <a:gd name="connsiteY326" fmla="*/ 1946750 h 2020169"/>
                <a:gd name="connsiteX327" fmla="*/ 2683130 w 4004672"/>
                <a:gd name="connsiteY327" fmla="*/ 1893354 h 2020169"/>
                <a:gd name="connsiteX328" fmla="*/ 2753212 w 4004672"/>
                <a:gd name="connsiteY328" fmla="*/ 1806586 h 2020169"/>
                <a:gd name="connsiteX329" fmla="*/ 2783247 w 4004672"/>
                <a:gd name="connsiteY329" fmla="*/ 1736504 h 2020169"/>
                <a:gd name="connsiteX330" fmla="*/ 2803271 w 4004672"/>
                <a:gd name="connsiteY330" fmla="*/ 1633050 h 2020169"/>
                <a:gd name="connsiteX331" fmla="*/ 2793259 w 4004672"/>
                <a:gd name="connsiteY331" fmla="*/ 1582992 h 2020169"/>
                <a:gd name="connsiteX332" fmla="*/ 2769898 w 4004672"/>
                <a:gd name="connsiteY332" fmla="*/ 1549620 h 2020169"/>
                <a:gd name="connsiteX333" fmla="*/ 2699817 w 4004672"/>
                <a:gd name="connsiteY333" fmla="*/ 1549620 h 2020169"/>
                <a:gd name="connsiteX334" fmla="*/ 2669781 w 4004672"/>
                <a:gd name="connsiteY334" fmla="*/ 1509573 h 2020169"/>
                <a:gd name="connsiteX335" fmla="*/ 2763224 w 4004672"/>
                <a:gd name="connsiteY335" fmla="*/ 1392770 h 2020169"/>
                <a:gd name="connsiteX336" fmla="*/ 2846654 w 4004672"/>
                <a:gd name="connsiteY336" fmla="*/ 1326026 h 2020169"/>
                <a:gd name="connsiteX337" fmla="*/ 2933422 w 4004672"/>
                <a:gd name="connsiteY337" fmla="*/ 1322688 h 2020169"/>
                <a:gd name="connsiteX338" fmla="*/ 2950109 w 4004672"/>
                <a:gd name="connsiteY338" fmla="*/ 1306002 h 2020169"/>
                <a:gd name="connsiteX339" fmla="*/ 3053563 w 4004672"/>
                <a:gd name="connsiteY339" fmla="*/ 1299328 h 2020169"/>
                <a:gd name="connsiteX340" fmla="*/ 3123644 w 4004672"/>
                <a:gd name="connsiteY340" fmla="*/ 1319351 h 2020169"/>
                <a:gd name="connsiteX341" fmla="*/ 3140330 w 4004672"/>
                <a:gd name="connsiteY341" fmla="*/ 1306002 h 2020169"/>
                <a:gd name="connsiteX342" fmla="*/ 3123644 w 4004672"/>
                <a:gd name="connsiteY342" fmla="*/ 1292653 h 2020169"/>
                <a:gd name="connsiteX343" fmla="*/ 3143668 w 4004672"/>
                <a:gd name="connsiteY343" fmla="*/ 1252607 h 2020169"/>
                <a:gd name="connsiteX344" fmla="*/ 3190389 w 4004672"/>
                <a:gd name="connsiteY344" fmla="*/ 1182525 h 2020169"/>
                <a:gd name="connsiteX345" fmla="*/ 3233773 w 4004672"/>
                <a:gd name="connsiteY345" fmla="*/ 1179188 h 2020169"/>
                <a:gd name="connsiteX346" fmla="*/ 3273819 w 4004672"/>
                <a:gd name="connsiteY346" fmla="*/ 1189199 h 2020169"/>
                <a:gd name="connsiteX347" fmla="*/ 3277157 w 4004672"/>
                <a:gd name="connsiteY347" fmla="*/ 1245932 h 2020169"/>
                <a:gd name="connsiteX348" fmla="*/ 3343901 w 4004672"/>
                <a:gd name="connsiteY348" fmla="*/ 1185862 h 2020169"/>
                <a:gd name="connsiteX349" fmla="*/ 3350576 w 4004672"/>
                <a:gd name="connsiteY349" fmla="*/ 1152490 h 2020169"/>
                <a:gd name="connsiteX350" fmla="*/ 3163691 w 4004672"/>
                <a:gd name="connsiteY350" fmla="*/ 1432817 h 2020169"/>
                <a:gd name="connsiteX351" fmla="*/ 3160354 w 4004672"/>
                <a:gd name="connsiteY351" fmla="*/ 1506236 h 2020169"/>
                <a:gd name="connsiteX352" fmla="*/ 3170365 w 4004672"/>
                <a:gd name="connsiteY352" fmla="*/ 1596341 h 2020169"/>
                <a:gd name="connsiteX353" fmla="*/ 3190389 w 4004672"/>
                <a:gd name="connsiteY353" fmla="*/ 1659748 h 2020169"/>
                <a:gd name="connsiteX354" fmla="*/ 3217087 w 4004672"/>
                <a:gd name="connsiteY354" fmla="*/ 1649736 h 2020169"/>
                <a:gd name="connsiteX355" fmla="*/ 3287168 w 4004672"/>
                <a:gd name="connsiteY355" fmla="*/ 1519585 h 2020169"/>
                <a:gd name="connsiteX356" fmla="*/ 3313866 w 4004672"/>
                <a:gd name="connsiteY356" fmla="*/ 1509573 h 2020169"/>
                <a:gd name="connsiteX357" fmla="*/ 3313866 w 4004672"/>
                <a:gd name="connsiteY357" fmla="*/ 1479538 h 2020169"/>
                <a:gd name="connsiteX358" fmla="*/ 3514100 w 4004672"/>
                <a:gd name="connsiteY358" fmla="*/ 1282642 h 2020169"/>
                <a:gd name="connsiteX359" fmla="*/ 3574170 w 4004672"/>
                <a:gd name="connsiteY359" fmla="*/ 1215897 h 2020169"/>
                <a:gd name="connsiteX360" fmla="*/ 3690973 w 4004672"/>
                <a:gd name="connsiteY360" fmla="*/ 1132466 h 2020169"/>
                <a:gd name="connsiteX361" fmla="*/ 3741031 w 4004672"/>
                <a:gd name="connsiteY361" fmla="*/ 1159164 h 2020169"/>
                <a:gd name="connsiteX362" fmla="*/ 3751043 w 4004672"/>
                <a:gd name="connsiteY362" fmla="*/ 1132466 h 2020169"/>
                <a:gd name="connsiteX363" fmla="*/ 3727682 w 4004672"/>
                <a:gd name="connsiteY363" fmla="*/ 1065722 h 2020169"/>
                <a:gd name="connsiteX364" fmla="*/ 3700984 w 4004672"/>
                <a:gd name="connsiteY364" fmla="*/ 1049036 h 2020169"/>
                <a:gd name="connsiteX365" fmla="*/ 3774403 w 4004672"/>
                <a:gd name="connsiteY365" fmla="*/ 982291 h 2020169"/>
                <a:gd name="connsiteX366" fmla="*/ 3794427 w 4004672"/>
                <a:gd name="connsiteY366" fmla="*/ 922221 h 2020169"/>
                <a:gd name="connsiteX367" fmla="*/ 3804438 w 4004672"/>
                <a:gd name="connsiteY367" fmla="*/ 965605 h 2020169"/>
                <a:gd name="connsiteX368" fmla="*/ 3827799 w 4004672"/>
                <a:gd name="connsiteY368" fmla="*/ 982291 h 2020169"/>
                <a:gd name="connsiteX369" fmla="*/ 3874520 w 4004672"/>
                <a:gd name="connsiteY369" fmla="*/ 1002315 h 2020169"/>
                <a:gd name="connsiteX370" fmla="*/ 3941265 w 4004672"/>
                <a:gd name="connsiteY370" fmla="*/ 1052373 h 2020169"/>
                <a:gd name="connsiteX371" fmla="*/ 3947939 w 4004672"/>
                <a:gd name="connsiteY371" fmla="*/ 1039024 h 2020169"/>
                <a:gd name="connsiteX372" fmla="*/ 3957951 w 4004672"/>
                <a:gd name="connsiteY372" fmla="*/ 975617 h 2020169"/>
                <a:gd name="connsiteX373" fmla="*/ 4004672 w 4004672"/>
                <a:gd name="connsiteY373" fmla="*/ 968942 h 2020169"/>
                <a:gd name="connsiteX374" fmla="*/ 1885882 w 4004672"/>
                <a:gd name="connsiteY374" fmla="*/ 1014710 h 2020169"/>
                <a:gd name="connsiteX375" fmla="*/ 3967963 w 4004672"/>
                <a:gd name="connsiteY375" fmla="*/ 898861 h 2020169"/>
                <a:gd name="connsiteX376" fmla="*/ 3921241 w 4004672"/>
                <a:gd name="connsiteY376" fmla="*/ 882174 h 2020169"/>
                <a:gd name="connsiteX377" fmla="*/ 3907892 w 4004672"/>
                <a:gd name="connsiteY377" fmla="*/ 885512 h 2020169"/>
                <a:gd name="connsiteX378" fmla="*/ 3907892 w 4004672"/>
                <a:gd name="connsiteY378" fmla="*/ 918884 h 2020169"/>
                <a:gd name="connsiteX379" fmla="*/ 3887869 w 4004672"/>
                <a:gd name="connsiteY379" fmla="*/ 912209 h 2020169"/>
                <a:gd name="connsiteX380" fmla="*/ 3874520 w 4004672"/>
                <a:gd name="connsiteY380" fmla="*/ 858814 h 2020169"/>
                <a:gd name="connsiteX381" fmla="*/ 3817787 w 4004672"/>
                <a:gd name="connsiteY381" fmla="*/ 795407 h 2020169"/>
                <a:gd name="connsiteX382" fmla="*/ 3717671 w 4004672"/>
                <a:gd name="connsiteY382" fmla="*/ 718650 h 2020169"/>
                <a:gd name="connsiteX383" fmla="*/ 3664275 w 4004672"/>
                <a:gd name="connsiteY383" fmla="*/ 698627 h 2020169"/>
                <a:gd name="connsiteX384" fmla="*/ 1822558 w 4004672"/>
                <a:gd name="connsiteY384" fmla="*/ 880720 h 2020169"/>
                <a:gd name="connsiteX385" fmla="*/ 1837978 w 4004672"/>
                <a:gd name="connsiteY385" fmla="*/ 834635 h 2020169"/>
                <a:gd name="connsiteX386" fmla="*/ 3000167 w 4004672"/>
                <a:gd name="connsiteY386" fmla="*/ 538440 h 2020169"/>
                <a:gd name="connsiteX387" fmla="*/ 3013516 w 4004672"/>
                <a:gd name="connsiteY387" fmla="*/ 531766 h 2020169"/>
                <a:gd name="connsiteX388" fmla="*/ 3000167 w 4004672"/>
                <a:gd name="connsiteY388" fmla="*/ 511742 h 2020169"/>
                <a:gd name="connsiteX389" fmla="*/ 2970132 w 4004672"/>
                <a:gd name="connsiteY389" fmla="*/ 508405 h 2020169"/>
                <a:gd name="connsiteX390" fmla="*/ 2916736 w 4004672"/>
                <a:gd name="connsiteY390" fmla="*/ 505068 h 2020169"/>
                <a:gd name="connsiteX391" fmla="*/ 2936760 w 4004672"/>
                <a:gd name="connsiteY391" fmla="*/ 501731 h 2020169"/>
                <a:gd name="connsiteX392" fmla="*/ 2866678 w 4004672"/>
                <a:gd name="connsiteY392" fmla="*/ 471696 h 2020169"/>
                <a:gd name="connsiteX393" fmla="*/ 2813282 w 4004672"/>
                <a:gd name="connsiteY393" fmla="*/ 468358 h 2020169"/>
                <a:gd name="connsiteX394" fmla="*/ 2793259 w 4004672"/>
                <a:gd name="connsiteY394" fmla="*/ 491719 h 2020169"/>
                <a:gd name="connsiteX395" fmla="*/ 2743200 w 4004672"/>
                <a:gd name="connsiteY395" fmla="*/ 501731 h 2020169"/>
                <a:gd name="connsiteX396" fmla="*/ 2786584 w 4004672"/>
                <a:gd name="connsiteY396" fmla="*/ 511742 h 2020169"/>
                <a:gd name="connsiteX397" fmla="*/ 2763224 w 4004672"/>
                <a:gd name="connsiteY397" fmla="*/ 531766 h 2020169"/>
                <a:gd name="connsiteX398" fmla="*/ 1841626 w 4004672"/>
                <a:gd name="connsiteY398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76222 w 4004672"/>
                <a:gd name="connsiteY316" fmla="*/ 1709807 h 2020169"/>
                <a:gd name="connsiteX317" fmla="*/ 2529618 w 4004672"/>
                <a:gd name="connsiteY317" fmla="*/ 1743179 h 2020169"/>
                <a:gd name="connsiteX318" fmla="*/ 2549641 w 4004672"/>
                <a:gd name="connsiteY318" fmla="*/ 1763202 h 2020169"/>
                <a:gd name="connsiteX319" fmla="*/ 2639746 w 4004672"/>
                <a:gd name="connsiteY319" fmla="*/ 1763202 h 2020169"/>
                <a:gd name="connsiteX320" fmla="*/ 2643084 w 4004672"/>
                <a:gd name="connsiteY320" fmla="*/ 1779888 h 2020169"/>
                <a:gd name="connsiteX321" fmla="*/ 2616386 w 4004672"/>
                <a:gd name="connsiteY321" fmla="*/ 1846633 h 2020169"/>
                <a:gd name="connsiteX322" fmla="*/ 2603037 w 4004672"/>
                <a:gd name="connsiteY322" fmla="*/ 1900028 h 2020169"/>
                <a:gd name="connsiteX323" fmla="*/ 2579676 w 4004672"/>
                <a:gd name="connsiteY323" fmla="*/ 1873331 h 2020169"/>
                <a:gd name="connsiteX324" fmla="*/ 2559653 w 4004672"/>
                <a:gd name="connsiteY324" fmla="*/ 1960098 h 2020169"/>
                <a:gd name="connsiteX325" fmla="*/ 2549641 w 4004672"/>
                <a:gd name="connsiteY325" fmla="*/ 1980122 h 2020169"/>
                <a:gd name="connsiteX326" fmla="*/ 2653095 w 4004672"/>
                <a:gd name="connsiteY326" fmla="*/ 1946750 h 2020169"/>
                <a:gd name="connsiteX327" fmla="*/ 2683130 w 4004672"/>
                <a:gd name="connsiteY327" fmla="*/ 1893354 h 2020169"/>
                <a:gd name="connsiteX328" fmla="*/ 2753212 w 4004672"/>
                <a:gd name="connsiteY328" fmla="*/ 1806586 h 2020169"/>
                <a:gd name="connsiteX329" fmla="*/ 2783247 w 4004672"/>
                <a:gd name="connsiteY329" fmla="*/ 1736504 h 2020169"/>
                <a:gd name="connsiteX330" fmla="*/ 2803271 w 4004672"/>
                <a:gd name="connsiteY330" fmla="*/ 1633050 h 2020169"/>
                <a:gd name="connsiteX331" fmla="*/ 2793259 w 4004672"/>
                <a:gd name="connsiteY331" fmla="*/ 1582992 h 2020169"/>
                <a:gd name="connsiteX332" fmla="*/ 2769898 w 4004672"/>
                <a:gd name="connsiteY332" fmla="*/ 1549620 h 2020169"/>
                <a:gd name="connsiteX333" fmla="*/ 2699817 w 4004672"/>
                <a:gd name="connsiteY333" fmla="*/ 1549620 h 2020169"/>
                <a:gd name="connsiteX334" fmla="*/ 2669781 w 4004672"/>
                <a:gd name="connsiteY334" fmla="*/ 1509573 h 2020169"/>
                <a:gd name="connsiteX335" fmla="*/ 2763224 w 4004672"/>
                <a:gd name="connsiteY335" fmla="*/ 1392770 h 2020169"/>
                <a:gd name="connsiteX336" fmla="*/ 2846654 w 4004672"/>
                <a:gd name="connsiteY336" fmla="*/ 1326026 h 2020169"/>
                <a:gd name="connsiteX337" fmla="*/ 2933422 w 4004672"/>
                <a:gd name="connsiteY337" fmla="*/ 1322688 h 2020169"/>
                <a:gd name="connsiteX338" fmla="*/ 2950109 w 4004672"/>
                <a:gd name="connsiteY338" fmla="*/ 1306002 h 2020169"/>
                <a:gd name="connsiteX339" fmla="*/ 3053563 w 4004672"/>
                <a:gd name="connsiteY339" fmla="*/ 1299328 h 2020169"/>
                <a:gd name="connsiteX340" fmla="*/ 3123644 w 4004672"/>
                <a:gd name="connsiteY340" fmla="*/ 1319351 h 2020169"/>
                <a:gd name="connsiteX341" fmla="*/ 3140330 w 4004672"/>
                <a:gd name="connsiteY341" fmla="*/ 1306002 h 2020169"/>
                <a:gd name="connsiteX342" fmla="*/ 3123644 w 4004672"/>
                <a:gd name="connsiteY342" fmla="*/ 1292653 h 2020169"/>
                <a:gd name="connsiteX343" fmla="*/ 3143668 w 4004672"/>
                <a:gd name="connsiteY343" fmla="*/ 1252607 h 2020169"/>
                <a:gd name="connsiteX344" fmla="*/ 3190389 w 4004672"/>
                <a:gd name="connsiteY344" fmla="*/ 1182525 h 2020169"/>
                <a:gd name="connsiteX345" fmla="*/ 3233773 w 4004672"/>
                <a:gd name="connsiteY345" fmla="*/ 1179188 h 2020169"/>
                <a:gd name="connsiteX346" fmla="*/ 3273819 w 4004672"/>
                <a:gd name="connsiteY346" fmla="*/ 1189199 h 2020169"/>
                <a:gd name="connsiteX347" fmla="*/ 3277157 w 4004672"/>
                <a:gd name="connsiteY347" fmla="*/ 1245932 h 2020169"/>
                <a:gd name="connsiteX348" fmla="*/ 3343901 w 4004672"/>
                <a:gd name="connsiteY348" fmla="*/ 1185862 h 2020169"/>
                <a:gd name="connsiteX349" fmla="*/ 3350576 w 4004672"/>
                <a:gd name="connsiteY349" fmla="*/ 1152490 h 2020169"/>
                <a:gd name="connsiteX350" fmla="*/ 3163691 w 4004672"/>
                <a:gd name="connsiteY350" fmla="*/ 1432817 h 2020169"/>
                <a:gd name="connsiteX351" fmla="*/ 3160354 w 4004672"/>
                <a:gd name="connsiteY351" fmla="*/ 1506236 h 2020169"/>
                <a:gd name="connsiteX352" fmla="*/ 3170365 w 4004672"/>
                <a:gd name="connsiteY352" fmla="*/ 1596341 h 2020169"/>
                <a:gd name="connsiteX353" fmla="*/ 3190389 w 4004672"/>
                <a:gd name="connsiteY353" fmla="*/ 1659748 h 2020169"/>
                <a:gd name="connsiteX354" fmla="*/ 3217087 w 4004672"/>
                <a:gd name="connsiteY354" fmla="*/ 1649736 h 2020169"/>
                <a:gd name="connsiteX355" fmla="*/ 3287168 w 4004672"/>
                <a:gd name="connsiteY355" fmla="*/ 1519585 h 2020169"/>
                <a:gd name="connsiteX356" fmla="*/ 3313866 w 4004672"/>
                <a:gd name="connsiteY356" fmla="*/ 1509573 h 2020169"/>
                <a:gd name="connsiteX357" fmla="*/ 3313866 w 4004672"/>
                <a:gd name="connsiteY357" fmla="*/ 1479538 h 2020169"/>
                <a:gd name="connsiteX358" fmla="*/ 3514100 w 4004672"/>
                <a:gd name="connsiteY358" fmla="*/ 1282642 h 2020169"/>
                <a:gd name="connsiteX359" fmla="*/ 3690973 w 4004672"/>
                <a:gd name="connsiteY359" fmla="*/ 1132466 h 2020169"/>
                <a:gd name="connsiteX360" fmla="*/ 3741031 w 4004672"/>
                <a:gd name="connsiteY360" fmla="*/ 1159164 h 2020169"/>
                <a:gd name="connsiteX361" fmla="*/ 3751043 w 4004672"/>
                <a:gd name="connsiteY361" fmla="*/ 1132466 h 2020169"/>
                <a:gd name="connsiteX362" fmla="*/ 3727682 w 4004672"/>
                <a:gd name="connsiteY362" fmla="*/ 1065722 h 2020169"/>
                <a:gd name="connsiteX363" fmla="*/ 3700984 w 4004672"/>
                <a:gd name="connsiteY363" fmla="*/ 1049036 h 2020169"/>
                <a:gd name="connsiteX364" fmla="*/ 3774403 w 4004672"/>
                <a:gd name="connsiteY364" fmla="*/ 982291 h 2020169"/>
                <a:gd name="connsiteX365" fmla="*/ 3794427 w 4004672"/>
                <a:gd name="connsiteY365" fmla="*/ 922221 h 2020169"/>
                <a:gd name="connsiteX366" fmla="*/ 3804438 w 4004672"/>
                <a:gd name="connsiteY366" fmla="*/ 965605 h 2020169"/>
                <a:gd name="connsiteX367" fmla="*/ 3827799 w 4004672"/>
                <a:gd name="connsiteY367" fmla="*/ 982291 h 2020169"/>
                <a:gd name="connsiteX368" fmla="*/ 3874520 w 4004672"/>
                <a:gd name="connsiteY368" fmla="*/ 1002315 h 2020169"/>
                <a:gd name="connsiteX369" fmla="*/ 3941265 w 4004672"/>
                <a:gd name="connsiteY369" fmla="*/ 1052373 h 2020169"/>
                <a:gd name="connsiteX370" fmla="*/ 3947939 w 4004672"/>
                <a:gd name="connsiteY370" fmla="*/ 1039024 h 2020169"/>
                <a:gd name="connsiteX371" fmla="*/ 3957951 w 4004672"/>
                <a:gd name="connsiteY371" fmla="*/ 975617 h 2020169"/>
                <a:gd name="connsiteX372" fmla="*/ 4004672 w 4004672"/>
                <a:gd name="connsiteY372" fmla="*/ 968942 h 2020169"/>
                <a:gd name="connsiteX373" fmla="*/ 1885882 w 4004672"/>
                <a:gd name="connsiteY373" fmla="*/ 1014710 h 2020169"/>
                <a:gd name="connsiteX374" fmla="*/ 3967963 w 4004672"/>
                <a:gd name="connsiteY374" fmla="*/ 898861 h 2020169"/>
                <a:gd name="connsiteX375" fmla="*/ 3921241 w 4004672"/>
                <a:gd name="connsiteY375" fmla="*/ 882174 h 2020169"/>
                <a:gd name="connsiteX376" fmla="*/ 3907892 w 4004672"/>
                <a:gd name="connsiteY376" fmla="*/ 885512 h 2020169"/>
                <a:gd name="connsiteX377" fmla="*/ 3907892 w 4004672"/>
                <a:gd name="connsiteY377" fmla="*/ 918884 h 2020169"/>
                <a:gd name="connsiteX378" fmla="*/ 3887869 w 4004672"/>
                <a:gd name="connsiteY378" fmla="*/ 912209 h 2020169"/>
                <a:gd name="connsiteX379" fmla="*/ 3874520 w 4004672"/>
                <a:gd name="connsiteY379" fmla="*/ 858814 h 2020169"/>
                <a:gd name="connsiteX380" fmla="*/ 3817787 w 4004672"/>
                <a:gd name="connsiteY380" fmla="*/ 795407 h 2020169"/>
                <a:gd name="connsiteX381" fmla="*/ 3717671 w 4004672"/>
                <a:gd name="connsiteY381" fmla="*/ 718650 h 2020169"/>
                <a:gd name="connsiteX382" fmla="*/ 3664275 w 4004672"/>
                <a:gd name="connsiteY382" fmla="*/ 698627 h 2020169"/>
                <a:gd name="connsiteX383" fmla="*/ 1822558 w 4004672"/>
                <a:gd name="connsiteY383" fmla="*/ 880720 h 2020169"/>
                <a:gd name="connsiteX384" fmla="*/ 1837978 w 4004672"/>
                <a:gd name="connsiteY384" fmla="*/ 834635 h 2020169"/>
                <a:gd name="connsiteX385" fmla="*/ 3000167 w 4004672"/>
                <a:gd name="connsiteY385" fmla="*/ 538440 h 2020169"/>
                <a:gd name="connsiteX386" fmla="*/ 3013516 w 4004672"/>
                <a:gd name="connsiteY386" fmla="*/ 531766 h 2020169"/>
                <a:gd name="connsiteX387" fmla="*/ 3000167 w 4004672"/>
                <a:gd name="connsiteY387" fmla="*/ 511742 h 2020169"/>
                <a:gd name="connsiteX388" fmla="*/ 2970132 w 4004672"/>
                <a:gd name="connsiteY388" fmla="*/ 508405 h 2020169"/>
                <a:gd name="connsiteX389" fmla="*/ 2916736 w 4004672"/>
                <a:gd name="connsiteY389" fmla="*/ 505068 h 2020169"/>
                <a:gd name="connsiteX390" fmla="*/ 2936760 w 4004672"/>
                <a:gd name="connsiteY390" fmla="*/ 501731 h 2020169"/>
                <a:gd name="connsiteX391" fmla="*/ 2866678 w 4004672"/>
                <a:gd name="connsiteY391" fmla="*/ 471696 h 2020169"/>
                <a:gd name="connsiteX392" fmla="*/ 2813282 w 4004672"/>
                <a:gd name="connsiteY392" fmla="*/ 468358 h 2020169"/>
                <a:gd name="connsiteX393" fmla="*/ 2793259 w 4004672"/>
                <a:gd name="connsiteY393" fmla="*/ 491719 h 2020169"/>
                <a:gd name="connsiteX394" fmla="*/ 2743200 w 4004672"/>
                <a:gd name="connsiteY394" fmla="*/ 501731 h 2020169"/>
                <a:gd name="connsiteX395" fmla="*/ 2786584 w 4004672"/>
                <a:gd name="connsiteY395" fmla="*/ 511742 h 2020169"/>
                <a:gd name="connsiteX396" fmla="*/ 2763224 w 4004672"/>
                <a:gd name="connsiteY396" fmla="*/ 531766 h 2020169"/>
                <a:gd name="connsiteX397" fmla="*/ 1841626 w 4004672"/>
                <a:gd name="connsiteY397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76222 w 4004672"/>
                <a:gd name="connsiteY316" fmla="*/ 1709807 h 2020169"/>
                <a:gd name="connsiteX317" fmla="*/ 2529618 w 4004672"/>
                <a:gd name="connsiteY317" fmla="*/ 1743179 h 2020169"/>
                <a:gd name="connsiteX318" fmla="*/ 2549641 w 4004672"/>
                <a:gd name="connsiteY318" fmla="*/ 1763202 h 2020169"/>
                <a:gd name="connsiteX319" fmla="*/ 2639746 w 4004672"/>
                <a:gd name="connsiteY319" fmla="*/ 1763202 h 2020169"/>
                <a:gd name="connsiteX320" fmla="*/ 2643084 w 4004672"/>
                <a:gd name="connsiteY320" fmla="*/ 1779888 h 2020169"/>
                <a:gd name="connsiteX321" fmla="*/ 2616386 w 4004672"/>
                <a:gd name="connsiteY321" fmla="*/ 1846633 h 2020169"/>
                <a:gd name="connsiteX322" fmla="*/ 2603037 w 4004672"/>
                <a:gd name="connsiteY322" fmla="*/ 1900028 h 2020169"/>
                <a:gd name="connsiteX323" fmla="*/ 2579676 w 4004672"/>
                <a:gd name="connsiteY323" fmla="*/ 1873331 h 2020169"/>
                <a:gd name="connsiteX324" fmla="*/ 2559653 w 4004672"/>
                <a:gd name="connsiteY324" fmla="*/ 1960098 h 2020169"/>
                <a:gd name="connsiteX325" fmla="*/ 2549641 w 4004672"/>
                <a:gd name="connsiteY325" fmla="*/ 1980122 h 2020169"/>
                <a:gd name="connsiteX326" fmla="*/ 2653095 w 4004672"/>
                <a:gd name="connsiteY326" fmla="*/ 1946750 h 2020169"/>
                <a:gd name="connsiteX327" fmla="*/ 2683130 w 4004672"/>
                <a:gd name="connsiteY327" fmla="*/ 1893354 h 2020169"/>
                <a:gd name="connsiteX328" fmla="*/ 2753212 w 4004672"/>
                <a:gd name="connsiteY328" fmla="*/ 1806586 h 2020169"/>
                <a:gd name="connsiteX329" fmla="*/ 2783247 w 4004672"/>
                <a:gd name="connsiteY329" fmla="*/ 1736504 h 2020169"/>
                <a:gd name="connsiteX330" fmla="*/ 2803271 w 4004672"/>
                <a:gd name="connsiteY330" fmla="*/ 1633050 h 2020169"/>
                <a:gd name="connsiteX331" fmla="*/ 2793259 w 4004672"/>
                <a:gd name="connsiteY331" fmla="*/ 1582992 h 2020169"/>
                <a:gd name="connsiteX332" fmla="*/ 2769898 w 4004672"/>
                <a:gd name="connsiteY332" fmla="*/ 1549620 h 2020169"/>
                <a:gd name="connsiteX333" fmla="*/ 2699817 w 4004672"/>
                <a:gd name="connsiteY333" fmla="*/ 1549620 h 2020169"/>
                <a:gd name="connsiteX334" fmla="*/ 2669781 w 4004672"/>
                <a:gd name="connsiteY334" fmla="*/ 1509573 h 2020169"/>
                <a:gd name="connsiteX335" fmla="*/ 2763224 w 4004672"/>
                <a:gd name="connsiteY335" fmla="*/ 1392770 h 2020169"/>
                <a:gd name="connsiteX336" fmla="*/ 2846654 w 4004672"/>
                <a:gd name="connsiteY336" fmla="*/ 1326026 h 2020169"/>
                <a:gd name="connsiteX337" fmla="*/ 2933422 w 4004672"/>
                <a:gd name="connsiteY337" fmla="*/ 1322688 h 2020169"/>
                <a:gd name="connsiteX338" fmla="*/ 2950109 w 4004672"/>
                <a:gd name="connsiteY338" fmla="*/ 1306002 h 2020169"/>
                <a:gd name="connsiteX339" fmla="*/ 3053563 w 4004672"/>
                <a:gd name="connsiteY339" fmla="*/ 1299328 h 2020169"/>
                <a:gd name="connsiteX340" fmla="*/ 3123644 w 4004672"/>
                <a:gd name="connsiteY340" fmla="*/ 1319351 h 2020169"/>
                <a:gd name="connsiteX341" fmla="*/ 3140330 w 4004672"/>
                <a:gd name="connsiteY341" fmla="*/ 1306002 h 2020169"/>
                <a:gd name="connsiteX342" fmla="*/ 3123644 w 4004672"/>
                <a:gd name="connsiteY342" fmla="*/ 1292653 h 2020169"/>
                <a:gd name="connsiteX343" fmla="*/ 3143668 w 4004672"/>
                <a:gd name="connsiteY343" fmla="*/ 1252607 h 2020169"/>
                <a:gd name="connsiteX344" fmla="*/ 3190389 w 4004672"/>
                <a:gd name="connsiteY344" fmla="*/ 1182525 h 2020169"/>
                <a:gd name="connsiteX345" fmla="*/ 3233773 w 4004672"/>
                <a:gd name="connsiteY345" fmla="*/ 1179188 h 2020169"/>
                <a:gd name="connsiteX346" fmla="*/ 3273819 w 4004672"/>
                <a:gd name="connsiteY346" fmla="*/ 1189199 h 2020169"/>
                <a:gd name="connsiteX347" fmla="*/ 3277157 w 4004672"/>
                <a:gd name="connsiteY347" fmla="*/ 1245932 h 2020169"/>
                <a:gd name="connsiteX348" fmla="*/ 3343901 w 4004672"/>
                <a:gd name="connsiteY348" fmla="*/ 1185862 h 2020169"/>
                <a:gd name="connsiteX349" fmla="*/ 3350576 w 4004672"/>
                <a:gd name="connsiteY349" fmla="*/ 1152490 h 2020169"/>
                <a:gd name="connsiteX350" fmla="*/ 3163691 w 4004672"/>
                <a:gd name="connsiteY350" fmla="*/ 1432817 h 2020169"/>
                <a:gd name="connsiteX351" fmla="*/ 3160354 w 4004672"/>
                <a:gd name="connsiteY351" fmla="*/ 1506236 h 2020169"/>
                <a:gd name="connsiteX352" fmla="*/ 3170365 w 4004672"/>
                <a:gd name="connsiteY352" fmla="*/ 1596341 h 2020169"/>
                <a:gd name="connsiteX353" fmla="*/ 3190389 w 4004672"/>
                <a:gd name="connsiteY353" fmla="*/ 1659748 h 2020169"/>
                <a:gd name="connsiteX354" fmla="*/ 3217087 w 4004672"/>
                <a:gd name="connsiteY354" fmla="*/ 1649736 h 2020169"/>
                <a:gd name="connsiteX355" fmla="*/ 3287168 w 4004672"/>
                <a:gd name="connsiteY355" fmla="*/ 1519585 h 2020169"/>
                <a:gd name="connsiteX356" fmla="*/ 3313866 w 4004672"/>
                <a:gd name="connsiteY356" fmla="*/ 1509573 h 2020169"/>
                <a:gd name="connsiteX357" fmla="*/ 3313866 w 4004672"/>
                <a:gd name="connsiteY357" fmla="*/ 1479538 h 2020169"/>
                <a:gd name="connsiteX358" fmla="*/ 3514100 w 4004672"/>
                <a:gd name="connsiteY358" fmla="*/ 1282642 h 2020169"/>
                <a:gd name="connsiteX359" fmla="*/ 3690973 w 4004672"/>
                <a:gd name="connsiteY359" fmla="*/ 1132466 h 2020169"/>
                <a:gd name="connsiteX360" fmla="*/ 3741031 w 4004672"/>
                <a:gd name="connsiteY360" fmla="*/ 1159164 h 2020169"/>
                <a:gd name="connsiteX361" fmla="*/ 3751043 w 4004672"/>
                <a:gd name="connsiteY361" fmla="*/ 1132466 h 2020169"/>
                <a:gd name="connsiteX362" fmla="*/ 3727682 w 4004672"/>
                <a:gd name="connsiteY362" fmla="*/ 1065722 h 2020169"/>
                <a:gd name="connsiteX363" fmla="*/ 3700984 w 4004672"/>
                <a:gd name="connsiteY363" fmla="*/ 1049036 h 2020169"/>
                <a:gd name="connsiteX364" fmla="*/ 3774403 w 4004672"/>
                <a:gd name="connsiteY364" fmla="*/ 982291 h 2020169"/>
                <a:gd name="connsiteX365" fmla="*/ 3794427 w 4004672"/>
                <a:gd name="connsiteY365" fmla="*/ 922221 h 2020169"/>
                <a:gd name="connsiteX366" fmla="*/ 3804438 w 4004672"/>
                <a:gd name="connsiteY366" fmla="*/ 965605 h 2020169"/>
                <a:gd name="connsiteX367" fmla="*/ 3827799 w 4004672"/>
                <a:gd name="connsiteY367" fmla="*/ 982291 h 2020169"/>
                <a:gd name="connsiteX368" fmla="*/ 3874520 w 4004672"/>
                <a:gd name="connsiteY368" fmla="*/ 1002315 h 2020169"/>
                <a:gd name="connsiteX369" fmla="*/ 3941265 w 4004672"/>
                <a:gd name="connsiteY369" fmla="*/ 1052373 h 2020169"/>
                <a:gd name="connsiteX370" fmla="*/ 3947939 w 4004672"/>
                <a:gd name="connsiteY370" fmla="*/ 1039024 h 2020169"/>
                <a:gd name="connsiteX371" fmla="*/ 4004672 w 4004672"/>
                <a:gd name="connsiteY371" fmla="*/ 968942 h 2020169"/>
                <a:gd name="connsiteX372" fmla="*/ 1885882 w 4004672"/>
                <a:gd name="connsiteY372" fmla="*/ 1014710 h 2020169"/>
                <a:gd name="connsiteX373" fmla="*/ 3967963 w 4004672"/>
                <a:gd name="connsiteY373" fmla="*/ 898861 h 2020169"/>
                <a:gd name="connsiteX374" fmla="*/ 3921241 w 4004672"/>
                <a:gd name="connsiteY374" fmla="*/ 882174 h 2020169"/>
                <a:gd name="connsiteX375" fmla="*/ 3907892 w 4004672"/>
                <a:gd name="connsiteY375" fmla="*/ 885512 h 2020169"/>
                <a:gd name="connsiteX376" fmla="*/ 3907892 w 4004672"/>
                <a:gd name="connsiteY376" fmla="*/ 918884 h 2020169"/>
                <a:gd name="connsiteX377" fmla="*/ 3887869 w 4004672"/>
                <a:gd name="connsiteY377" fmla="*/ 912209 h 2020169"/>
                <a:gd name="connsiteX378" fmla="*/ 3874520 w 4004672"/>
                <a:gd name="connsiteY378" fmla="*/ 858814 h 2020169"/>
                <a:gd name="connsiteX379" fmla="*/ 3817787 w 4004672"/>
                <a:gd name="connsiteY379" fmla="*/ 795407 h 2020169"/>
                <a:gd name="connsiteX380" fmla="*/ 3717671 w 4004672"/>
                <a:gd name="connsiteY380" fmla="*/ 718650 h 2020169"/>
                <a:gd name="connsiteX381" fmla="*/ 3664275 w 4004672"/>
                <a:gd name="connsiteY381" fmla="*/ 698627 h 2020169"/>
                <a:gd name="connsiteX382" fmla="*/ 1822558 w 4004672"/>
                <a:gd name="connsiteY382" fmla="*/ 880720 h 2020169"/>
                <a:gd name="connsiteX383" fmla="*/ 1837978 w 4004672"/>
                <a:gd name="connsiteY383" fmla="*/ 834635 h 2020169"/>
                <a:gd name="connsiteX384" fmla="*/ 3000167 w 4004672"/>
                <a:gd name="connsiteY384" fmla="*/ 538440 h 2020169"/>
                <a:gd name="connsiteX385" fmla="*/ 3013516 w 4004672"/>
                <a:gd name="connsiteY385" fmla="*/ 531766 h 2020169"/>
                <a:gd name="connsiteX386" fmla="*/ 3000167 w 4004672"/>
                <a:gd name="connsiteY386" fmla="*/ 511742 h 2020169"/>
                <a:gd name="connsiteX387" fmla="*/ 2970132 w 4004672"/>
                <a:gd name="connsiteY387" fmla="*/ 508405 h 2020169"/>
                <a:gd name="connsiteX388" fmla="*/ 2916736 w 4004672"/>
                <a:gd name="connsiteY388" fmla="*/ 505068 h 2020169"/>
                <a:gd name="connsiteX389" fmla="*/ 2936760 w 4004672"/>
                <a:gd name="connsiteY389" fmla="*/ 501731 h 2020169"/>
                <a:gd name="connsiteX390" fmla="*/ 2866678 w 4004672"/>
                <a:gd name="connsiteY390" fmla="*/ 471696 h 2020169"/>
                <a:gd name="connsiteX391" fmla="*/ 2813282 w 4004672"/>
                <a:gd name="connsiteY391" fmla="*/ 468358 h 2020169"/>
                <a:gd name="connsiteX392" fmla="*/ 2793259 w 4004672"/>
                <a:gd name="connsiteY392" fmla="*/ 491719 h 2020169"/>
                <a:gd name="connsiteX393" fmla="*/ 2743200 w 4004672"/>
                <a:gd name="connsiteY393" fmla="*/ 501731 h 2020169"/>
                <a:gd name="connsiteX394" fmla="*/ 2786584 w 4004672"/>
                <a:gd name="connsiteY394" fmla="*/ 511742 h 2020169"/>
                <a:gd name="connsiteX395" fmla="*/ 2763224 w 4004672"/>
                <a:gd name="connsiteY395" fmla="*/ 531766 h 2020169"/>
                <a:gd name="connsiteX396" fmla="*/ 1841626 w 4004672"/>
                <a:gd name="connsiteY396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76222 w 4004672"/>
                <a:gd name="connsiteY316" fmla="*/ 1709807 h 2020169"/>
                <a:gd name="connsiteX317" fmla="*/ 2529618 w 4004672"/>
                <a:gd name="connsiteY317" fmla="*/ 1743179 h 2020169"/>
                <a:gd name="connsiteX318" fmla="*/ 2549641 w 4004672"/>
                <a:gd name="connsiteY318" fmla="*/ 1763202 h 2020169"/>
                <a:gd name="connsiteX319" fmla="*/ 2639746 w 4004672"/>
                <a:gd name="connsiteY319" fmla="*/ 1763202 h 2020169"/>
                <a:gd name="connsiteX320" fmla="*/ 2643084 w 4004672"/>
                <a:gd name="connsiteY320" fmla="*/ 1779888 h 2020169"/>
                <a:gd name="connsiteX321" fmla="*/ 2616386 w 4004672"/>
                <a:gd name="connsiteY321" fmla="*/ 1846633 h 2020169"/>
                <a:gd name="connsiteX322" fmla="*/ 2603037 w 4004672"/>
                <a:gd name="connsiteY322" fmla="*/ 1900028 h 2020169"/>
                <a:gd name="connsiteX323" fmla="*/ 2579676 w 4004672"/>
                <a:gd name="connsiteY323" fmla="*/ 1873331 h 2020169"/>
                <a:gd name="connsiteX324" fmla="*/ 2559653 w 4004672"/>
                <a:gd name="connsiteY324" fmla="*/ 1960098 h 2020169"/>
                <a:gd name="connsiteX325" fmla="*/ 2549641 w 4004672"/>
                <a:gd name="connsiteY325" fmla="*/ 1980122 h 2020169"/>
                <a:gd name="connsiteX326" fmla="*/ 2653095 w 4004672"/>
                <a:gd name="connsiteY326" fmla="*/ 1946750 h 2020169"/>
                <a:gd name="connsiteX327" fmla="*/ 2683130 w 4004672"/>
                <a:gd name="connsiteY327" fmla="*/ 1893354 h 2020169"/>
                <a:gd name="connsiteX328" fmla="*/ 2753212 w 4004672"/>
                <a:gd name="connsiteY328" fmla="*/ 1806586 h 2020169"/>
                <a:gd name="connsiteX329" fmla="*/ 2783247 w 4004672"/>
                <a:gd name="connsiteY329" fmla="*/ 1736504 h 2020169"/>
                <a:gd name="connsiteX330" fmla="*/ 2803271 w 4004672"/>
                <a:gd name="connsiteY330" fmla="*/ 1633050 h 2020169"/>
                <a:gd name="connsiteX331" fmla="*/ 2793259 w 4004672"/>
                <a:gd name="connsiteY331" fmla="*/ 1582992 h 2020169"/>
                <a:gd name="connsiteX332" fmla="*/ 2769898 w 4004672"/>
                <a:gd name="connsiteY332" fmla="*/ 1549620 h 2020169"/>
                <a:gd name="connsiteX333" fmla="*/ 2699817 w 4004672"/>
                <a:gd name="connsiteY333" fmla="*/ 1549620 h 2020169"/>
                <a:gd name="connsiteX334" fmla="*/ 2669781 w 4004672"/>
                <a:gd name="connsiteY334" fmla="*/ 1509573 h 2020169"/>
                <a:gd name="connsiteX335" fmla="*/ 2763224 w 4004672"/>
                <a:gd name="connsiteY335" fmla="*/ 1392770 h 2020169"/>
                <a:gd name="connsiteX336" fmla="*/ 2846654 w 4004672"/>
                <a:gd name="connsiteY336" fmla="*/ 1326026 h 2020169"/>
                <a:gd name="connsiteX337" fmla="*/ 2933422 w 4004672"/>
                <a:gd name="connsiteY337" fmla="*/ 1322688 h 2020169"/>
                <a:gd name="connsiteX338" fmla="*/ 2950109 w 4004672"/>
                <a:gd name="connsiteY338" fmla="*/ 1306002 h 2020169"/>
                <a:gd name="connsiteX339" fmla="*/ 3053563 w 4004672"/>
                <a:gd name="connsiteY339" fmla="*/ 1299328 h 2020169"/>
                <a:gd name="connsiteX340" fmla="*/ 3123644 w 4004672"/>
                <a:gd name="connsiteY340" fmla="*/ 1319351 h 2020169"/>
                <a:gd name="connsiteX341" fmla="*/ 3140330 w 4004672"/>
                <a:gd name="connsiteY341" fmla="*/ 1306002 h 2020169"/>
                <a:gd name="connsiteX342" fmla="*/ 3123644 w 4004672"/>
                <a:gd name="connsiteY342" fmla="*/ 1292653 h 2020169"/>
                <a:gd name="connsiteX343" fmla="*/ 3143668 w 4004672"/>
                <a:gd name="connsiteY343" fmla="*/ 1252607 h 2020169"/>
                <a:gd name="connsiteX344" fmla="*/ 3190389 w 4004672"/>
                <a:gd name="connsiteY344" fmla="*/ 1182525 h 2020169"/>
                <a:gd name="connsiteX345" fmla="*/ 3233773 w 4004672"/>
                <a:gd name="connsiteY345" fmla="*/ 1179188 h 2020169"/>
                <a:gd name="connsiteX346" fmla="*/ 3273819 w 4004672"/>
                <a:gd name="connsiteY346" fmla="*/ 1189199 h 2020169"/>
                <a:gd name="connsiteX347" fmla="*/ 3277157 w 4004672"/>
                <a:gd name="connsiteY347" fmla="*/ 1245932 h 2020169"/>
                <a:gd name="connsiteX348" fmla="*/ 3343901 w 4004672"/>
                <a:gd name="connsiteY348" fmla="*/ 1185862 h 2020169"/>
                <a:gd name="connsiteX349" fmla="*/ 3350576 w 4004672"/>
                <a:gd name="connsiteY349" fmla="*/ 1152490 h 2020169"/>
                <a:gd name="connsiteX350" fmla="*/ 3163691 w 4004672"/>
                <a:gd name="connsiteY350" fmla="*/ 1432817 h 2020169"/>
                <a:gd name="connsiteX351" fmla="*/ 3160354 w 4004672"/>
                <a:gd name="connsiteY351" fmla="*/ 1506236 h 2020169"/>
                <a:gd name="connsiteX352" fmla="*/ 3170365 w 4004672"/>
                <a:gd name="connsiteY352" fmla="*/ 1596341 h 2020169"/>
                <a:gd name="connsiteX353" fmla="*/ 3190389 w 4004672"/>
                <a:gd name="connsiteY353" fmla="*/ 1659748 h 2020169"/>
                <a:gd name="connsiteX354" fmla="*/ 3217087 w 4004672"/>
                <a:gd name="connsiteY354" fmla="*/ 1649736 h 2020169"/>
                <a:gd name="connsiteX355" fmla="*/ 3287168 w 4004672"/>
                <a:gd name="connsiteY355" fmla="*/ 1519585 h 2020169"/>
                <a:gd name="connsiteX356" fmla="*/ 3313866 w 4004672"/>
                <a:gd name="connsiteY356" fmla="*/ 1509573 h 2020169"/>
                <a:gd name="connsiteX357" fmla="*/ 3313866 w 4004672"/>
                <a:gd name="connsiteY357" fmla="*/ 1479538 h 2020169"/>
                <a:gd name="connsiteX358" fmla="*/ 3514100 w 4004672"/>
                <a:gd name="connsiteY358" fmla="*/ 1282642 h 2020169"/>
                <a:gd name="connsiteX359" fmla="*/ 3690973 w 4004672"/>
                <a:gd name="connsiteY359" fmla="*/ 1132466 h 2020169"/>
                <a:gd name="connsiteX360" fmla="*/ 3741031 w 4004672"/>
                <a:gd name="connsiteY360" fmla="*/ 1159164 h 2020169"/>
                <a:gd name="connsiteX361" fmla="*/ 3751043 w 4004672"/>
                <a:gd name="connsiteY361" fmla="*/ 1132466 h 2020169"/>
                <a:gd name="connsiteX362" fmla="*/ 3727682 w 4004672"/>
                <a:gd name="connsiteY362" fmla="*/ 1065722 h 2020169"/>
                <a:gd name="connsiteX363" fmla="*/ 3700984 w 4004672"/>
                <a:gd name="connsiteY363" fmla="*/ 1049036 h 2020169"/>
                <a:gd name="connsiteX364" fmla="*/ 3774403 w 4004672"/>
                <a:gd name="connsiteY364" fmla="*/ 982291 h 2020169"/>
                <a:gd name="connsiteX365" fmla="*/ 3804438 w 4004672"/>
                <a:gd name="connsiteY365" fmla="*/ 965605 h 2020169"/>
                <a:gd name="connsiteX366" fmla="*/ 3827799 w 4004672"/>
                <a:gd name="connsiteY366" fmla="*/ 982291 h 2020169"/>
                <a:gd name="connsiteX367" fmla="*/ 3874520 w 4004672"/>
                <a:gd name="connsiteY367" fmla="*/ 1002315 h 2020169"/>
                <a:gd name="connsiteX368" fmla="*/ 3941265 w 4004672"/>
                <a:gd name="connsiteY368" fmla="*/ 1052373 h 2020169"/>
                <a:gd name="connsiteX369" fmla="*/ 3947939 w 4004672"/>
                <a:gd name="connsiteY369" fmla="*/ 1039024 h 2020169"/>
                <a:gd name="connsiteX370" fmla="*/ 4004672 w 4004672"/>
                <a:gd name="connsiteY370" fmla="*/ 968942 h 2020169"/>
                <a:gd name="connsiteX371" fmla="*/ 1885882 w 4004672"/>
                <a:gd name="connsiteY371" fmla="*/ 1014710 h 2020169"/>
                <a:gd name="connsiteX372" fmla="*/ 3967963 w 4004672"/>
                <a:gd name="connsiteY372" fmla="*/ 898861 h 2020169"/>
                <a:gd name="connsiteX373" fmla="*/ 3921241 w 4004672"/>
                <a:gd name="connsiteY373" fmla="*/ 882174 h 2020169"/>
                <a:gd name="connsiteX374" fmla="*/ 3907892 w 4004672"/>
                <a:gd name="connsiteY374" fmla="*/ 885512 h 2020169"/>
                <a:gd name="connsiteX375" fmla="*/ 3907892 w 4004672"/>
                <a:gd name="connsiteY375" fmla="*/ 918884 h 2020169"/>
                <a:gd name="connsiteX376" fmla="*/ 3887869 w 4004672"/>
                <a:gd name="connsiteY376" fmla="*/ 912209 h 2020169"/>
                <a:gd name="connsiteX377" fmla="*/ 3874520 w 4004672"/>
                <a:gd name="connsiteY377" fmla="*/ 858814 h 2020169"/>
                <a:gd name="connsiteX378" fmla="*/ 3817787 w 4004672"/>
                <a:gd name="connsiteY378" fmla="*/ 795407 h 2020169"/>
                <a:gd name="connsiteX379" fmla="*/ 3717671 w 4004672"/>
                <a:gd name="connsiteY379" fmla="*/ 718650 h 2020169"/>
                <a:gd name="connsiteX380" fmla="*/ 3664275 w 4004672"/>
                <a:gd name="connsiteY380" fmla="*/ 698627 h 2020169"/>
                <a:gd name="connsiteX381" fmla="*/ 1822558 w 4004672"/>
                <a:gd name="connsiteY381" fmla="*/ 880720 h 2020169"/>
                <a:gd name="connsiteX382" fmla="*/ 1837978 w 4004672"/>
                <a:gd name="connsiteY382" fmla="*/ 834635 h 2020169"/>
                <a:gd name="connsiteX383" fmla="*/ 3000167 w 4004672"/>
                <a:gd name="connsiteY383" fmla="*/ 538440 h 2020169"/>
                <a:gd name="connsiteX384" fmla="*/ 3013516 w 4004672"/>
                <a:gd name="connsiteY384" fmla="*/ 531766 h 2020169"/>
                <a:gd name="connsiteX385" fmla="*/ 3000167 w 4004672"/>
                <a:gd name="connsiteY385" fmla="*/ 511742 h 2020169"/>
                <a:gd name="connsiteX386" fmla="*/ 2970132 w 4004672"/>
                <a:gd name="connsiteY386" fmla="*/ 508405 h 2020169"/>
                <a:gd name="connsiteX387" fmla="*/ 2916736 w 4004672"/>
                <a:gd name="connsiteY387" fmla="*/ 505068 h 2020169"/>
                <a:gd name="connsiteX388" fmla="*/ 2936760 w 4004672"/>
                <a:gd name="connsiteY388" fmla="*/ 501731 h 2020169"/>
                <a:gd name="connsiteX389" fmla="*/ 2866678 w 4004672"/>
                <a:gd name="connsiteY389" fmla="*/ 471696 h 2020169"/>
                <a:gd name="connsiteX390" fmla="*/ 2813282 w 4004672"/>
                <a:gd name="connsiteY390" fmla="*/ 468358 h 2020169"/>
                <a:gd name="connsiteX391" fmla="*/ 2793259 w 4004672"/>
                <a:gd name="connsiteY391" fmla="*/ 491719 h 2020169"/>
                <a:gd name="connsiteX392" fmla="*/ 2743200 w 4004672"/>
                <a:gd name="connsiteY392" fmla="*/ 501731 h 2020169"/>
                <a:gd name="connsiteX393" fmla="*/ 2786584 w 4004672"/>
                <a:gd name="connsiteY393" fmla="*/ 511742 h 2020169"/>
                <a:gd name="connsiteX394" fmla="*/ 2763224 w 4004672"/>
                <a:gd name="connsiteY394" fmla="*/ 531766 h 2020169"/>
                <a:gd name="connsiteX395" fmla="*/ 1841626 w 4004672"/>
                <a:gd name="connsiteY395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76222 w 4004672"/>
                <a:gd name="connsiteY316" fmla="*/ 1709807 h 2020169"/>
                <a:gd name="connsiteX317" fmla="*/ 2529618 w 4004672"/>
                <a:gd name="connsiteY317" fmla="*/ 1743179 h 2020169"/>
                <a:gd name="connsiteX318" fmla="*/ 2549641 w 4004672"/>
                <a:gd name="connsiteY318" fmla="*/ 1763202 h 2020169"/>
                <a:gd name="connsiteX319" fmla="*/ 2639746 w 4004672"/>
                <a:gd name="connsiteY319" fmla="*/ 1763202 h 2020169"/>
                <a:gd name="connsiteX320" fmla="*/ 2643084 w 4004672"/>
                <a:gd name="connsiteY320" fmla="*/ 1779888 h 2020169"/>
                <a:gd name="connsiteX321" fmla="*/ 2616386 w 4004672"/>
                <a:gd name="connsiteY321" fmla="*/ 1846633 h 2020169"/>
                <a:gd name="connsiteX322" fmla="*/ 2603037 w 4004672"/>
                <a:gd name="connsiteY322" fmla="*/ 1900028 h 2020169"/>
                <a:gd name="connsiteX323" fmla="*/ 2579676 w 4004672"/>
                <a:gd name="connsiteY323" fmla="*/ 1873331 h 2020169"/>
                <a:gd name="connsiteX324" fmla="*/ 2559653 w 4004672"/>
                <a:gd name="connsiteY324" fmla="*/ 1960098 h 2020169"/>
                <a:gd name="connsiteX325" fmla="*/ 2549641 w 4004672"/>
                <a:gd name="connsiteY325" fmla="*/ 1980122 h 2020169"/>
                <a:gd name="connsiteX326" fmla="*/ 2653095 w 4004672"/>
                <a:gd name="connsiteY326" fmla="*/ 1946750 h 2020169"/>
                <a:gd name="connsiteX327" fmla="*/ 2683130 w 4004672"/>
                <a:gd name="connsiteY327" fmla="*/ 1893354 h 2020169"/>
                <a:gd name="connsiteX328" fmla="*/ 2753212 w 4004672"/>
                <a:gd name="connsiteY328" fmla="*/ 1806586 h 2020169"/>
                <a:gd name="connsiteX329" fmla="*/ 2783247 w 4004672"/>
                <a:gd name="connsiteY329" fmla="*/ 1736504 h 2020169"/>
                <a:gd name="connsiteX330" fmla="*/ 2803271 w 4004672"/>
                <a:gd name="connsiteY330" fmla="*/ 1633050 h 2020169"/>
                <a:gd name="connsiteX331" fmla="*/ 2793259 w 4004672"/>
                <a:gd name="connsiteY331" fmla="*/ 1582992 h 2020169"/>
                <a:gd name="connsiteX332" fmla="*/ 2769898 w 4004672"/>
                <a:gd name="connsiteY332" fmla="*/ 1549620 h 2020169"/>
                <a:gd name="connsiteX333" fmla="*/ 2699817 w 4004672"/>
                <a:gd name="connsiteY333" fmla="*/ 1549620 h 2020169"/>
                <a:gd name="connsiteX334" fmla="*/ 2669781 w 4004672"/>
                <a:gd name="connsiteY334" fmla="*/ 1509573 h 2020169"/>
                <a:gd name="connsiteX335" fmla="*/ 2763224 w 4004672"/>
                <a:gd name="connsiteY335" fmla="*/ 1392770 h 2020169"/>
                <a:gd name="connsiteX336" fmla="*/ 2846654 w 4004672"/>
                <a:gd name="connsiteY336" fmla="*/ 1326026 h 2020169"/>
                <a:gd name="connsiteX337" fmla="*/ 2933422 w 4004672"/>
                <a:gd name="connsiteY337" fmla="*/ 1322688 h 2020169"/>
                <a:gd name="connsiteX338" fmla="*/ 2950109 w 4004672"/>
                <a:gd name="connsiteY338" fmla="*/ 1306002 h 2020169"/>
                <a:gd name="connsiteX339" fmla="*/ 3053563 w 4004672"/>
                <a:gd name="connsiteY339" fmla="*/ 1299328 h 2020169"/>
                <a:gd name="connsiteX340" fmla="*/ 3123644 w 4004672"/>
                <a:gd name="connsiteY340" fmla="*/ 1319351 h 2020169"/>
                <a:gd name="connsiteX341" fmla="*/ 3140330 w 4004672"/>
                <a:gd name="connsiteY341" fmla="*/ 1306002 h 2020169"/>
                <a:gd name="connsiteX342" fmla="*/ 3123644 w 4004672"/>
                <a:gd name="connsiteY342" fmla="*/ 1292653 h 2020169"/>
                <a:gd name="connsiteX343" fmla="*/ 3143668 w 4004672"/>
                <a:gd name="connsiteY343" fmla="*/ 1252607 h 2020169"/>
                <a:gd name="connsiteX344" fmla="*/ 3190389 w 4004672"/>
                <a:gd name="connsiteY344" fmla="*/ 1182525 h 2020169"/>
                <a:gd name="connsiteX345" fmla="*/ 3233773 w 4004672"/>
                <a:gd name="connsiteY345" fmla="*/ 1179188 h 2020169"/>
                <a:gd name="connsiteX346" fmla="*/ 3273819 w 4004672"/>
                <a:gd name="connsiteY346" fmla="*/ 1189199 h 2020169"/>
                <a:gd name="connsiteX347" fmla="*/ 3277157 w 4004672"/>
                <a:gd name="connsiteY347" fmla="*/ 1245932 h 2020169"/>
                <a:gd name="connsiteX348" fmla="*/ 3343901 w 4004672"/>
                <a:gd name="connsiteY348" fmla="*/ 1185862 h 2020169"/>
                <a:gd name="connsiteX349" fmla="*/ 3350576 w 4004672"/>
                <a:gd name="connsiteY349" fmla="*/ 1152490 h 2020169"/>
                <a:gd name="connsiteX350" fmla="*/ 3163691 w 4004672"/>
                <a:gd name="connsiteY350" fmla="*/ 1432817 h 2020169"/>
                <a:gd name="connsiteX351" fmla="*/ 3160354 w 4004672"/>
                <a:gd name="connsiteY351" fmla="*/ 1506236 h 2020169"/>
                <a:gd name="connsiteX352" fmla="*/ 3170365 w 4004672"/>
                <a:gd name="connsiteY352" fmla="*/ 1596341 h 2020169"/>
                <a:gd name="connsiteX353" fmla="*/ 3190389 w 4004672"/>
                <a:gd name="connsiteY353" fmla="*/ 1659748 h 2020169"/>
                <a:gd name="connsiteX354" fmla="*/ 3217087 w 4004672"/>
                <a:gd name="connsiteY354" fmla="*/ 1649736 h 2020169"/>
                <a:gd name="connsiteX355" fmla="*/ 3287168 w 4004672"/>
                <a:gd name="connsiteY355" fmla="*/ 1519585 h 2020169"/>
                <a:gd name="connsiteX356" fmla="*/ 3313866 w 4004672"/>
                <a:gd name="connsiteY356" fmla="*/ 1509573 h 2020169"/>
                <a:gd name="connsiteX357" fmla="*/ 3313866 w 4004672"/>
                <a:gd name="connsiteY357" fmla="*/ 1479538 h 2020169"/>
                <a:gd name="connsiteX358" fmla="*/ 3514100 w 4004672"/>
                <a:gd name="connsiteY358" fmla="*/ 1282642 h 2020169"/>
                <a:gd name="connsiteX359" fmla="*/ 3690973 w 4004672"/>
                <a:gd name="connsiteY359" fmla="*/ 1132466 h 2020169"/>
                <a:gd name="connsiteX360" fmla="*/ 3741031 w 4004672"/>
                <a:gd name="connsiteY360" fmla="*/ 1159164 h 2020169"/>
                <a:gd name="connsiteX361" fmla="*/ 3751043 w 4004672"/>
                <a:gd name="connsiteY361" fmla="*/ 1132466 h 2020169"/>
                <a:gd name="connsiteX362" fmla="*/ 3727682 w 4004672"/>
                <a:gd name="connsiteY362" fmla="*/ 1065722 h 2020169"/>
                <a:gd name="connsiteX363" fmla="*/ 3700984 w 4004672"/>
                <a:gd name="connsiteY363" fmla="*/ 1049036 h 2020169"/>
                <a:gd name="connsiteX364" fmla="*/ 3774403 w 4004672"/>
                <a:gd name="connsiteY364" fmla="*/ 982291 h 2020169"/>
                <a:gd name="connsiteX365" fmla="*/ 3804438 w 4004672"/>
                <a:gd name="connsiteY365" fmla="*/ 965605 h 2020169"/>
                <a:gd name="connsiteX366" fmla="*/ 3827799 w 4004672"/>
                <a:gd name="connsiteY366" fmla="*/ 982291 h 2020169"/>
                <a:gd name="connsiteX367" fmla="*/ 3874520 w 4004672"/>
                <a:gd name="connsiteY367" fmla="*/ 1002315 h 2020169"/>
                <a:gd name="connsiteX368" fmla="*/ 3941265 w 4004672"/>
                <a:gd name="connsiteY368" fmla="*/ 1052373 h 2020169"/>
                <a:gd name="connsiteX369" fmla="*/ 3947939 w 4004672"/>
                <a:gd name="connsiteY369" fmla="*/ 1039024 h 2020169"/>
                <a:gd name="connsiteX370" fmla="*/ 4004672 w 4004672"/>
                <a:gd name="connsiteY370" fmla="*/ 968942 h 2020169"/>
                <a:gd name="connsiteX371" fmla="*/ 1885882 w 4004672"/>
                <a:gd name="connsiteY371" fmla="*/ 1014710 h 2020169"/>
                <a:gd name="connsiteX372" fmla="*/ 3967963 w 4004672"/>
                <a:gd name="connsiteY372" fmla="*/ 898861 h 2020169"/>
                <a:gd name="connsiteX373" fmla="*/ 3921241 w 4004672"/>
                <a:gd name="connsiteY373" fmla="*/ 882174 h 2020169"/>
                <a:gd name="connsiteX374" fmla="*/ 3907892 w 4004672"/>
                <a:gd name="connsiteY374" fmla="*/ 918884 h 2020169"/>
                <a:gd name="connsiteX375" fmla="*/ 3887869 w 4004672"/>
                <a:gd name="connsiteY375" fmla="*/ 912209 h 2020169"/>
                <a:gd name="connsiteX376" fmla="*/ 3874520 w 4004672"/>
                <a:gd name="connsiteY376" fmla="*/ 858814 h 2020169"/>
                <a:gd name="connsiteX377" fmla="*/ 3817787 w 4004672"/>
                <a:gd name="connsiteY377" fmla="*/ 795407 h 2020169"/>
                <a:gd name="connsiteX378" fmla="*/ 3717671 w 4004672"/>
                <a:gd name="connsiteY378" fmla="*/ 718650 h 2020169"/>
                <a:gd name="connsiteX379" fmla="*/ 3664275 w 4004672"/>
                <a:gd name="connsiteY379" fmla="*/ 698627 h 2020169"/>
                <a:gd name="connsiteX380" fmla="*/ 1822558 w 4004672"/>
                <a:gd name="connsiteY380" fmla="*/ 880720 h 2020169"/>
                <a:gd name="connsiteX381" fmla="*/ 1837978 w 4004672"/>
                <a:gd name="connsiteY381" fmla="*/ 834635 h 2020169"/>
                <a:gd name="connsiteX382" fmla="*/ 3000167 w 4004672"/>
                <a:gd name="connsiteY382" fmla="*/ 538440 h 2020169"/>
                <a:gd name="connsiteX383" fmla="*/ 3013516 w 4004672"/>
                <a:gd name="connsiteY383" fmla="*/ 531766 h 2020169"/>
                <a:gd name="connsiteX384" fmla="*/ 3000167 w 4004672"/>
                <a:gd name="connsiteY384" fmla="*/ 511742 h 2020169"/>
                <a:gd name="connsiteX385" fmla="*/ 2970132 w 4004672"/>
                <a:gd name="connsiteY385" fmla="*/ 508405 h 2020169"/>
                <a:gd name="connsiteX386" fmla="*/ 2916736 w 4004672"/>
                <a:gd name="connsiteY386" fmla="*/ 505068 h 2020169"/>
                <a:gd name="connsiteX387" fmla="*/ 2936760 w 4004672"/>
                <a:gd name="connsiteY387" fmla="*/ 501731 h 2020169"/>
                <a:gd name="connsiteX388" fmla="*/ 2866678 w 4004672"/>
                <a:gd name="connsiteY388" fmla="*/ 471696 h 2020169"/>
                <a:gd name="connsiteX389" fmla="*/ 2813282 w 4004672"/>
                <a:gd name="connsiteY389" fmla="*/ 468358 h 2020169"/>
                <a:gd name="connsiteX390" fmla="*/ 2793259 w 4004672"/>
                <a:gd name="connsiteY390" fmla="*/ 491719 h 2020169"/>
                <a:gd name="connsiteX391" fmla="*/ 2743200 w 4004672"/>
                <a:gd name="connsiteY391" fmla="*/ 501731 h 2020169"/>
                <a:gd name="connsiteX392" fmla="*/ 2786584 w 4004672"/>
                <a:gd name="connsiteY392" fmla="*/ 511742 h 2020169"/>
                <a:gd name="connsiteX393" fmla="*/ 2763224 w 4004672"/>
                <a:gd name="connsiteY393" fmla="*/ 531766 h 2020169"/>
                <a:gd name="connsiteX394" fmla="*/ 1841626 w 4004672"/>
                <a:gd name="connsiteY394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76222 w 4004672"/>
                <a:gd name="connsiteY316" fmla="*/ 1709807 h 2020169"/>
                <a:gd name="connsiteX317" fmla="*/ 2529618 w 4004672"/>
                <a:gd name="connsiteY317" fmla="*/ 1743179 h 2020169"/>
                <a:gd name="connsiteX318" fmla="*/ 2549641 w 4004672"/>
                <a:gd name="connsiteY318" fmla="*/ 1763202 h 2020169"/>
                <a:gd name="connsiteX319" fmla="*/ 2639746 w 4004672"/>
                <a:gd name="connsiteY319" fmla="*/ 1763202 h 2020169"/>
                <a:gd name="connsiteX320" fmla="*/ 2643084 w 4004672"/>
                <a:gd name="connsiteY320" fmla="*/ 1779888 h 2020169"/>
                <a:gd name="connsiteX321" fmla="*/ 2616386 w 4004672"/>
                <a:gd name="connsiteY321" fmla="*/ 1846633 h 2020169"/>
                <a:gd name="connsiteX322" fmla="*/ 2603037 w 4004672"/>
                <a:gd name="connsiteY322" fmla="*/ 1900028 h 2020169"/>
                <a:gd name="connsiteX323" fmla="*/ 2579676 w 4004672"/>
                <a:gd name="connsiteY323" fmla="*/ 1873331 h 2020169"/>
                <a:gd name="connsiteX324" fmla="*/ 2559653 w 4004672"/>
                <a:gd name="connsiteY324" fmla="*/ 1960098 h 2020169"/>
                <a:gd name="connsiteX325" fmla="*/ 2549641 w 4004672"/>
                <a:gd name="connsiteY325" fmla="*/ 1980122 h 2020169"/>
                <a:gd name="connsiteX326" fmla="*/ 2653095 w 4004672"/>
                <a:gd name="connsiteY326" fmla="*/ 1946750 h 2020169"/>
                <a:gd name="connsiteX327" fmla="*/ 2683130 w 4004672"/>
                <a:gd name="connsiteY327" fmla="*/ 1893354 h 2020169"/>
                <a:gd name="connsiteX328" fmla="*/ 2753212 w 4004672"/>
                <a:gd name="connsiteY328" fmla="*/ 1806586 h 2020169"/>
                <a:gd name="connsiteX329" fmla="*/ 2783247 w 4004672"/>
                <a:gd name="connsiteY329" fmla="*/ 1736504 h 2020169"/>
                <a:gd name="connsiteX330" fmla="*/ 2803271 w 4004672"/>
                <a:gd name="connsiteY330" fmla="*/ 1633050 h 2020169"/>
                <a:gd name="connsiteX331" fmla="*/ 2793259 w 4004672"/>
                <a:gd name="connsiteY331" fmla="*/ 1582992 h 2020169"/>
                <a:gd name="connsiteX332" fmla="*/ 2769898 w 4004672"/>
                <a:gd name="connsiteY332" fmla="*/ 1549620 h 2020169"/>
                <a:gd name="connsiteX333" fmla="*/ 2699817 w 4004672"/>
                <a:gd name="connsiteY333" fmla="*/ 1549620 h 2020169"/>
                <a:gd name="connsiteX334" fmla="*/ 2669781 w 4004672"/>
                <a:gd name="connsiteY334" fmla="*/ 1509573 h 2020169"/>
                <a:gd name="connsiteX335" fmla="*/ 2763224 w 4004672"/>
                <a:gd name="connsiteY335" fmla="*/ 1392770 h 2020169"/>
                <a:gd name="connsiteX336" fmla="*/ 2846654 w 4004672"/>
                <a:gd name="connsiteY336" fmla="*/ 1326026 h 2020169"/>
                <a:gd name="connsiteX337" fmla="*/ 2933422 w 4004672"/>
                <a:gd name="connsiteY337" fmla="*/ 1322688 h 2020169"/>
                <a:gd name="connsiteX338" fmla="*/ 2950109 w 4004672"/>
                <a:gd name="connsiteY338" fmla="*/ 1306002 h 2020169"/>
                <a:gd name="connsiteX339" fmla="*/ 3053563 w 4004672"/>
                <a:gd name="connsiteY339" fmla="*/ 1299328 h 2020169"/>
                <a:gd name="connsiteX340" fmla="*/ 3123644 w 4004672"/>
                <a:gd name="connsiteY340" fmla="*/ 1319351 h 2020169"/>
                <a:gd name="connsiteX341" fmla="*/ 3140330 w 4004672"/>
                <a:gd name="connsiteY341" fmla="*/ 1306002 h 2020169"/>
                <a:gd name="connsiteX342" fmla="*/ 3123644 w 4004672"/>
                <a:gd name="connsiteY342" fmla="*/ 1292653 h 2020169"/>
                <a:gd name="connsiteX343" fmla="*/ 3143668 w 4004672"/>
                <a:gd name="connsiteY343" fmla="*/ 1252607 h 2020169"/>
                <a:gd name="connsiteX344" fmla="*/ 3190389 w 4004672"/>
                <a:gd name="connsiteY344" fmla="*/ 1182525 h 2020169"/>
                <a:gd name="connsiteX345" fmla="*/ 3233773 w 4004672"/>
                <a:gd name="connsiteY345" fmla="*/ 1179188 h 2020169"/>
                <a:gd name="connsiteX346" fmla="*/ 3273819 w 4004672"/>
                <a:gd name="connsiteY346" fmla="*/ 1189199 h 2020169"/>
                <a:gd name="connsiteX347" fmla="*/ 3277157 w 4004672"/>
                <a:gd name="connsiteY347" fmla="*/ 1245932 h 2020169"/>
                <a:gd name="connsiteX348" fmla="*/ 3343901 w 4004672"/>
                <a:gd name="connsiteY348" fmla="*/ 1185862 h 2020169"/>
                <a:gd name="connsiteX349" fmla="*/ 3350576 w 4004672"/>
                <a:gd name="connsiteY349" fmla="*/ 1152490 h 2020169"/>
                <a:gd name="connsiteX350" fmla="*/ 3163691 w 4004672"/>
                <a:gd name="connsiteY350" fmla="*/ 1432817 h 2020169"/>
                <a:gd name="connsiteX351" fmla="*/ 3160354 w 4004672"/>
                <a:gd name="connsiteY351" fmla="*/ 1506236 h 2020169"/>
                <a:gd name="connsiteX352" fmla="*/ 3170365 w 4004672"/>
                <a:gd name="connsiteY352" fmla="*/ 1596341 h 2020169"/>
                <a:gd name="connsiteX353" fmla="*/ 3190389 w 4004672"/>
                <a:gd name="connsiteY353" fmla="*/ 1659748 h 2020169"/>
                <a:gd name="connsiteX354" fmla="*/ 3217087 w 4004672"/>
                <a:gd name="connsiteY354" fmla="*/ 1649736 h 2020169"/>
                <a:gd name="connsiteX355" fmla="*/ 3287168 w 4004672"/>
                <a:gd name="connsiteY355" fmla="*/ 1519585 h 2020169"/>
                <a:gd name="connsiteX356" fmla="*/ 3313866 w 4004672"/>
                <a:gd name="connsiteY356" fmla="*/ 1509573 h 2020169"/>
                <a:gd name="connsiteX357" fmla="*/ 3313866 w 4004672"/>
                <a:gd name="connsiteY357" fmla="*/ 1479538 h 2020169"/>
                <a:gd name="connsiteX358" fmla="*/ 3514100 w 4004672"/>
                <a:gd name="connsiteY358" fmla="*/ 1282642 h 2020169"/>
                <a:gd name="connsiteX359" fmla="*/ 3690973 w 4004672"/>
                <a:gd name="connsiteY359" fmla="*/ 1132466 h 2020169"/>
                <a:gd name="connsiteX360" fmla="*/ 3741031 w 4004672"/>
                <a:gd name="connsiteY360" fmla="*/ 1159164 h 2020169"/>
                <a:gd name="connsiteX361" fmla="*/ 3751043 w 4004672"/>
                <a:gd name="connsiteY361" fmla="*/ 1132466 h 2020169"/>
                <a:gd name="connsiteX362" fmla="*/ 3727682 w 4004672"/>
                <a:gd name="connsiteY362" fmla="*/ 1065722 h 2020169"/>
                <a:gd name="connsiteX363" fmla="*/ 3700984 w 4004672"/>
                <a:gd name="connsiteY363" fmla="*/ 1049036 h 2020169"/>
                <a:gd name="connsiteX364" fmla="*/ 3774403 w 4004672"/>
                <a:gd name="connsiteY364" fmla="*/ 982291 h 2020169"/>
                <a:gd name="connsiteX365" fmla="*/ 3804438 w 4004672"/>
                <a:gd name="connsiteY365" fmla="*/ 965605 h 2020169"/>
                <a:gd name="connsiteX366" fmla="*/ 3827799 w 4004672"/>
                <a:gd name="connsiteY366" fmla="*/ 982291 h 2020169"/>
                <a:gd name="connsiteX367" fmla="*/ 3874520 w 4004672"/>
                <a:gd name="connsiteY367" fmla="*/ 1002315 h 2020169"/>
                <a:gd name="connsiteX368" fmla="*/ 3941265 w 4004672"/>
                <a:gd name="connsiteY368" fmla="*/ 1052373 h 2020169"/>
                <a:gd name="connsiteX369" fmla="*/ 3947939 w 4004672"/>
                <a:gd name="connsiteY369" fmla="*/ 1039024 h 2020169"/>
                <a:gd name="connsiteX370" fmla="*/ 4004672 w 4004672"/>
                <a:gd name="connsiteY370" fmla="*/ 968942 h 2020169"/>
                <a:gd name="connsiteX371" fmla="*/ 1885882 w 4004672"/>
                <a:gd name="connsiteY371" fmla="*/ 1014710 h 2020169"/>
                <a:gd name="connsiteX372" fmla="*/ 3967963 w 4004672"/>
                <a:gd name="connsiteY372" fmla="*/ 898861 h 2020169"/>
                <a:gd name="connsiteX373" fmla="*/ 3921241 w 4004672"/>
                <a:gd name="connsiteY373" fmla="*/ 882174 h 2020169"/>
                <a:gd name="connsiteX374" fmla="*/ 3887869 w 4004672"/>
                <a:gd name="connsiteY374" fmla="*/ 912209 h 2020169"/>
                <a:gd name="connsiteX375" fmla="*/ 3874520 w 4004672"/>
                <a:gd name="connsiteY375" fmla="*/ 858814 h 2020169"/>
                <a:gd name="connsiteX376" fmla="*/ 3817787 w 4004672"/>
                <a:gd name="connsiteY376" fmla="*/ 795407 h 2020169"/>
                <a:gd name="connsiteX377" fmla="*/ 3717671 w 4004672"/>
                <a:gd name="connsiteY377" fmla="*/ 718650 h 2020169"/>
                <a:gd name="connsiteX378" fmla="*/ 3664275 w 4004672"/>
                <a:gd name="connsiteY378" fmla="*/ 698627 h 2020169"/>
                <a:gd name="connsiteX379" fmla="*/ 1822558 w 4004672"/>
                <a:gd name="connsiteY379" fmla="*/ 880720 h 2020169"/>
                <a:gd name="connsiteX380" fmla="*/ 1837978 w 4004672"/>
                <a:gd name="connsiteY380" fmla="*/ 834635 h 2020169"/>
                <a:gd name="connsiteX381" fmla="*/ 3000167 w 4004672"/>
                <a:gd name="connsiteY381" fmla="*/ 538440 h 2020169"/>
                <a:gd name="connsiteX382" fmla="*/ 3013516 w 4004672"/>
                <a:gd name="connsiteY382" fmla="*/ 531766 h 2020169"/>
                <a:gd name="connsiteX383" fmla="*/ 3000167 w 4004672"/>
                <a:gd name="connsiteY383" fmla="*/ 511742 h 2020169"/>
                <a:gd name="connsiteX384" fmla="*/ 2970132 w 4004672"/>
                <a:gd name="connsiteY384" fmla="*/ 508405 h 2020169"/>
                <a:gd name="connsiteX385" fmla="*/ 2916736 w 4004672"/>
                <a:gd name="connsiteY385" fmla="*/ 505068 h 2020169"/>
                <a:gd name="connsiteX386" fmla="*/ 2936760 w 4004672"/>
                <a:gd name="connsiteY386" fmla="*/ 501731 h 2020169"/>
                <a:gd name="connsiteX387" fmla="*/ 2866678 w 4004672"/>
                <a:gd name="connsiteY387" fmla="*/ 471696 h 2020169"/>
                <a:gd name="connsiteX388" fmla="*/ 2813282 w 4004672"/>
                <a:gd name="connsiteY388" fmla="*/ 468358 h 2020169"/>
                <a:gd name="connsiteX389" fmla="*/ 2793259 w 4004672"/>
                <a:gd name="connsiteY389" fmla="*/ 491719 h 2020169"/>
                <a:gd name="connsiteX390" fmla="*/ 2743200 w 4004672"/>
                <a:gd name="connsiteY390" fmla="*/ 501731 h 2020169"/>
                <a:gd name="connsiteX391" fmla="*/ 2786584 w 4004672"/>
                <a:gd name="connsiteY391" fmla="*/ 511742 h 2020169"/>
                <a:gd name="connsiteX392" fmla="*/ 2763224 w 4004672"/>
                <a:gd name="connsiteY392" fmla="*/ 531766 h 2020169"/>
                <a:gd name="connsiteX393" fmla="*/ 1841626 w 4004672"/>
                <a:gd name="connsiteY393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76222 w 4004672"/>
                <a:gd name="connsiteY316" fmla="*/ 1709807 h 2020169"/>
                <a:gd name="connsiteX317" fmla="*/ 2529618 w 4004672"/>
                <a:gd name="connsiteY317" fmla="*/ 1743179 h 2020169"/>
                <a:gd name="connsiteX318" fmla="*/ 2549641 w 4004672"/>
                <a:gd name="connsiteY318" fmla="*/ 1763202 h 2020169"/>
                <a:gd name="connsiteX319" fmla="*/ 2639746 w 4004672"/>
                <a:gd name="connsiteY319" fmla="*/ 1763202 h 2020169"/>
                <a:gd name="connsiteX320" fmla="*/ 2643084 w 4004672"/>
                <a:gd name="connsiteY320" fmla="*/ 1779888 h 2020169"/>
                <a:gd name="connsiteX321" fmla="*/ 2616386 w 4004672"/>
                <a:gd name="connsiteY321" fmla="*/ 1846633 h 2020169"/>
                <a:gd name="connsiteX322" fmla="*/ 2603037 w 4004672"/>
                <a:gd name="connsiteY322" fmla="*/ 1900028 h 2020169"/>
                <a:gd name="connsiteX323" fmla="*/ 2579676 w 4004672"/>
                <a:gd name="connsiteY323" fmla="*/ 1873331 h 2020169"/>
                <a:gd name="connsiteX324" fmla="*/ 2559653 w 4004672"/>
                <a:gd name="connsiteY324" fmla="*/ 1960098 h 2020169"/>
                <a:gd name="connsiteX325" fmla="*/ 2549641 w 4004672"/>
                <a:gd name="connsiteY325" fmla="*/ 1980122 h 2020169"/>
                <a:gd name="connsiteX326" fmla="*/ 2653095 w 4004672"/>
                <a:gd name="connsiteY326" fmla="*/ 1946750 h 2020169"/>
                <a:gd name="connsiteX327" fmla="*/ 2683130 w 4004672"/>
                <a:gd name="connsiteY327" fmla="*/ 1893354 h 2020169"/>
                <a:gd name="connsiteX328" fmla="*/ 2753212 w 4004672"/>
                <a:gd name="connsiteY328" fmla="*/ 1806586 h 2020169"/>
                <a:gd name="connsiteX329" fmla="*/ 2783247 w 4004672"/>
                <a:gd name="connsiteY329" fmla="*/ 1736504 h 2020169"/>
                <a:gd name="connsiteX330" fmla="*/ 2803271 w 4004672"/>
                <a:gd name="connsiteY330" fmla="*/ 1633050 h 2020169"/>
                <a:gd name="connsiteX331" fmla="*/ 2793259 w 4004672"/>
                <a:gd name="connsiteY331" fmla="*/ 1582992 h 2020169"/>
                <a:gd name="connsiteX332" fmla="*/ 2769898 w 4004672"/>
                <a:gd name="connsiteY332" fmla="*/ 1549620 h 2020169"/>
                <a:gd name="connsiteX333" fmla="*/ 2699817 w 4004672"/>
                <a:gd name="connsiteY333" fmla="*/ 1549620 h 2020169"/>
                <a:gd name="connsiteX334" fmla="*/ 2669781 w 4004672"/>
                <a:gd name="connsiteY334" fmla="*/ 1509573 h 2020169"/>
                <a:gd name="connsiteX335" fmla="*/ 2763224 w 4004672"/>
                <a:gd name="connsiteY335" fmla="*/ 1392770 h 2020169"/>
                <a:gd name="connsiteX336" fmla="*/ 2846654 w 4004672"/>
                <a:gd name="connsiteY336" fmla="*/ 1326026 h 2020169"/>
                <a:gd name="connsiteX337" fmla="*/ 2933422 w 4004672"/>
                <a:gd name="connsiteY337" fmla="*/ 1322688 h 2020169"/>
                <a:gd name="connsiteX338" fmla="*/ 2950109 w 4004672"/>
                <a:gd name="connsiteY338" fmla="*/ 1306002 h 2020169"/>
                <a:gd name="connsiteX339" fmla="*/ 3053563 w 4004672"/>
                <a:gd name="connsiteY339" fmla="*/ 1299328 h 2020169"/>
                <a:gd name="connsiteX340" fmla="*/ 3123644 w 4004672"/>
                <a:gd name="connsiteY340" fmla="*/ 1319351 h 2020169"/>
                <a:gd name="connsiteX341" fmla="*/ 3140330 w 4004672"/>
                <a:gd name="connsiteY341" fmla="*/ 1306002 h 2020169"/>
                <a:gd name="connsiteX342" fmla="*/ 3123644 w 4004672"/>
                <a:gd name="connsiteY342" fmla="*/ 1292653 h 2020169"/>
                <a:gd name="connsiteX343" fmla="*/ 3143668 w 4004672"/>
                <a:gd name="connsiteY343" fmla="*/ 1252607 h 2020169"/>
                <a:gd name="connsiteX344" fmla="*/ 3190389 w 4004672"/>
                <a:gd name="connsiteY344" fmla="*/ 1182525 h 2020169"/>
                <a:gd name="connsiteX345" fmla="*/ 3233773 w 4004672"/>
                <a:gd name="connsiteY345" fmla="*/ 1179188 h 2020169"/>
                <a:gd name="connsiteX346" fmla="*/ 3273819 w 4004672"/>
                <a:gd name="connsiteY346" fmla="*/ 1189199 h 2020169"/>
                <a:gd name="connsiteX347" fmla="*/ 3277157 w 4004672"/>
                <a:gd name="connsiteY347" fmla="*/ 1245932 h 2020169"/>
                <a:gd name="connsiteX348" fmla="*/ 3343901 w 4004672"/>
                <a:gd name="connsiteY348" fmla="*/ 1185862 h 2020169"/>
                <a:gd name="connsiteX349" fmla="*/ 3350576 w 4004672"/>
                <a:gd name="connsiteY349" fmla="*/ 1152490 h 2020169"/>
                <a:gd name="connsiteX350" fmla="*/ 3163691 w 4004672"/>
                <a:gd name="connsiteY350" fmla="*/ 1432817 h 2020169"/>
                <a:gd name="connsiteX351" fmla="*/ 3160354 w 4004672"/>
                <a:gd name="connsiteY351" fmla="*/ 1506236 h 2020169"/>
                <a:gd name="connsiteX352" fmla="*/ 3170365 w 4004672"/>
                <a:gd name="connsiteY352" fmla="*/ 1596341 h 2020169"/>
                <a:gd name="connsiteX353" fmla="*/ 3190389 w 4004672"/>
                <a:gd name="connsiteY353" fmla="*/ 1659748 h 2020169"/>
                <a:gd name="connsiteX354" fmla="*/ 3217087 w 4004672"/>
                <a:gd name="connsiteY354" fmla="*/ 1649736 h 2020169"/>
                <a:gd name="connsiteX355" fmla="*/ 3287168 w 4004672"/>
                <a:gd name="connsiteY355" fmla="*/ 1519585 h 2020169"/>
                <a:gd name="connsiteX356" fmla="*/ 3313866 w 4004672"/>
                <a:gd name="connsiteY356" fmla="*/ 1509573 h 2020169"/>
                <a:gd name="connsiteX357" fmla="*/ 3313866 w 4004672"/>
                <a:gd name="connsiteY357" fmla="*/ 1479538 h 2020169"/>
                <a:gd name="connsiteX358" fmla="*/ 3514100 w 4004672"/>
                <a:gd name="connsiteY358" fmla="*/ 1282642 h 2020169"/>
                <a:gd name="connsiteX359" fmla="*/ 3690973 w 4004672"/>
                <a:gd name="connsiteY359" fmla="*/ 1132466 h 2020169"/>
                <a:gd name="connsiteX360" fmla="*/ 3741031 w 4004672"/>
                <a:gd name="connsiteY360" fmla="*/ 1159164 h 2020169"/>
                <a:gd name="connsiteX361" fmla="*/ 3751043 w 4004672"/>
                <a:gd name="connsiteY361" fmla="*/ 1132466 h 2020169"/>
                <a:gd name="connsiteX362" fmla="*/ 3727682 w 4004672"/>
                <a:gd name="connsiteY362" fmla="*/ 1065722 h 2020169"/>
                <a:gd name="connsiteX363" fmla="*/ 3700984 w 4004672"/>
                <a:gd name="connsiteY363" fmla="*/ 1049036 h 2020169"/>
                <a:gd name="connsiteX364" fmla="*/ 3774403 w 4004672"/>
                <a:gd name="connsiteY364" fmla="*/ 982291 h 2020169"/>
                <a:gd name="connsiteX365" fmla="*/ 3804438 w 4004672"/>
                <a:gd name="connsiteY365" fmla="*/ 965605 h 2020169"/>
                <a:gd name="connsiteX366" fmla="*/ 3827799 w 4004672"/>
                <a:gd name="connsiteY366" fmla="*/ 982291 h 2020169"/>
                <a:gd name="connsiteX367" fmla="*/ 3874520 w 4004672"/>
                <a:gd name="connsiteY367" fmla="*/ 1002315 h 2020169"/>
                <a:gd name="connsiteX368" fmla="*/ 3941265 w 4004672"/>
                <a:gd name="connsiteY368" fmla="*/ 1052373 h 2020169"/>
                <a:gd name="connsiteX369" fmla="*/ 3947939 w 4004672"/>
                <a:gd name="connsiteY369" fmla="*/ 1039024 h 2020169"/>
                <a:gd name="connsiteX370" fmla="*/ 4004672 w 4004672"/>
                <a:gd name="connsiteY370" fmla="*/ 968942 h 2020169"/>
                <a:gd name="connsiteX371" fmla="*/ 1885882 w 4004672"/>
                <a:gd name="connsiteY371" fmla="*/ 1014710 h 2020169"/>
                <a:gd name="connsiteX372" fmla="*/ 3967963 w 4004672"/>
                <a:gd name="connsiteY372" fmla="*/ 898861 h 2020169"/>
                <a:gd name="connsiteX373" fmla="*/ 3921241 w 4004672"/>
                <a:gd name="connsiteY373" fmla="*/ 882174 h 2020169"/>
                <a:gd name="connsiteX374" fmla="*/ 3874520 w 4004672"/>
                <a:gd name="connsiteY374" fmla="*/ 858814 h 2020169"/>
                <a:gd name="connsiteX375" fmla="*/ 3817787 w 4004672"/>
                <a:gd name="connsiteY375" fmla="*/ 795407 h 2020169"/>
                <a:gd name="connsiteX376" fmla="*/ 3717671 w 4004672"/>
                <a:gd name="connsiteY376" fmla="*/ 718650 h 2020169"/>
                <a:gd name="connsiteX377" fmla="*/ 3664275 w 4004672"/>
                <a:gd name="connsiteY377" fmla="*/ 698627 h 2020169"/>
                <a:gd name="connsiteX378" fmla="*/ 1822558 w 4004672"/>
                <a:gd name="connsiteY378" fmla="*/ 880720 h 2020169"/>
                <a:gd name="connsiteX379" fmla="*/ 1837978 w 4004672"/>
                <a:gd name="connsiteY379" fmla="*/ 834635 h 2020169"/>
                <a:gd name="connsiteX380" fmla="*/ 3000167 w 4004672"/>
                <a:gd name="connsiteY380" fmla="*/ 538440 h 2020169"/>
                <a:gd name="connsiteX381" fmla="*/ 3013516 w 4004672"/>
                <a:gd name="connsiteY381" fmla="*/ 531766 h 2020169"/>
                <a:gd name="connsiteX382" fmla="*/ 3000167 w 4004672"/>
                <a:gd name="connsiteY382" fmla="*/ 511742 h 2020169"/>
                <a:gd name="connsiteX383" fmla="*/ 2970132 w 4004672"/>
                <a:gd name="connsiteY383" fmla="*/ 508405 h 2020169"/>
                <a:gd name="connsiteX384" fmla="*/ 2916736 w 4004672"/>
                <a:gd name="connsiteY384" fmla="*/ 505068 h 2020169"/>
                <a:gd name="connsiteX385" fmla="*/ 2936760 w 4004672"/>
                <a:gd name="connsiteY385" fmla="*/ 501731 h 2020169"/>
                <a:gd name="connsiteX386" fmla="*/ 2866678 w 4004672"/>
                <a:gd name="connsiteY386" fmla="*/ 471696 h 2020169"/>
                <a:gd name="connsiteX387" fmla="*/ 2813282 w 4004672"/>
                <a:gd name="connsiteY387" fmla="*/ 468358 h 2020169"/>
                <a:gd name="connsiteX388" fmla="*/ 2793259 w 4004672"/>
                <a:gd name="connsiteY388" fmla="*/ 491719 h 2020169"/>
                <a:gd name="connsiteX389" fmla="*/ 2743200 w 4004672"/>
                <a:gd name="connsiteY389" fmla="*/ 501731 h 2020169"/>
                <a:gd name="connsiteX390" fmla="*/ 2786584 w 4004672"/>
                <a:gd name="connsiteY390" fmla="*/ 511742 h 2020169"/>
                <a:gd name="connsiteX391" fmla="*/ 2763224 w 4004672"/>
                <a:gd name="connsiteY391" fmla="*/ 531766 h 2020169"/>
                <a:gd name="connsiteX392" fmla="*/ 1841626 w 4004672"/>
                <a:gd name="connsiteY392" fmla="*/ 823011 h 2020169"/>
                <a:gd name="connsiteX0" fmla="*/ 1841626 w 4004672"/>
                <a:gd name="connsiteY0" fmla="*/ 823011 h 2020169"/>
                <a:gd name="connsiteX1" fmla="*/ 1783088 w 4004672"/>
                <a:gd name="connsiteY1" fmla="*/ 828505 h 2020169"/>
                <a:gd name="connsiteX2" fmla="*/ 1841245 w 4004672"/>
                <a:gd name="connsiteY2" fmla="*/ 827211 h 2020169"/>
                <a:gd name="connsiteX3" fmla="*/ 1815409 w 4004672"/>
                <a:gd name="connsiteY3" fmla="*/ 809776 h 2020169"/>
                <a:gd name="connsiteX4" fmla="*/ 1808417 w 4004672"/>
                <a:gd name="connsiteY4" fmla="*/ 772613 h 2020169"/>
                <a:gd name="connsiteX5" fmla="*/ 1795500 w 4004672"/>
                <a:gd name="connsiteY5" fmla="*/ 694654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2850 w 4004672"/>
                <a:gd name="connsiteY8" fmla="*/ 488382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76222 w 4004672"/>
                <a:gd name="connsiteY316" fmla="*/ 1709807 h 2020169"/>
                <a:gd name="connsiteX317" fmla="*/ 2529618 w 4004672"/>
                <a:gd name="connsiteY317" fmla="*/ 1743179 h 2020169"/>
                <a:gd name="connsiteX318" fmla="*/ 2549641 w 4004672"/>
                <a:gd name="connsiteY318" fmla="*/ 1763202 h 2020169"/>
                <a:gd name="connsiteX319" fmla="*/ 2639746 w 4004672"/>
                <a:gd name="connsiteY319" fmla="*/ 1763202 h 2020169"/>
                <a:gd name="connsiteX320" fmla="*/ 2643084 w 4004672"/>
                <a:gd name="connsiteY320" fmla="*/ 1779888 h 2020169"/>
                <a:gd name="connsiteX321" fmla="*/ 2616386 w 4004672"/>
                <a:gd name="connsiteY321" fmla="*/ 1846633 h 2020169"/>
                <a:gd name="connsiteX322" fmla="*/ 2603037 w 4004672"/>
                <a:gd name="connsiteY322" fmla="*/ 1900028 h 2020169"/>
                <a:gd name="connsiteX323" fmla="*/ 2579676 w 4004672"/>
                <a:gd name="connsiteY323" fmla="*/ 1873331 h 2020169"/>
                <a:gd name="connsiteX324" fmla="*/ 2559653 w 4004672"/>
                <a:gd name="connsiteY324" fmla="*/ 1960098 h 2020169"/>
                <a:gd name="connsiteX325" fmla="*/ 2549641 w 4004672"/>
                <a:gd name="connsiteY325" fmla="*/ 1980122 h 2020169"/>
                <a:gd name="connsiteX326" fmla="*/ 2653095 w 4004672"/>
                <a:gd name="connsiteY326" fmla="*/ 1946750 h 2020169"/>
                <a:gd name="connsiteX327" fmla="*/ 2683130 w 4004672"/>
                <a:gd name="connsiteY327" fmla="*/ 1893354 h 2020169"/>
                <a:gd name="connsiteX328" fmla="*/ 2753212 w 4004672"/>
                <a:gd name="connsiteY328" fmla="*/ 1806586 h 2020169"/>
                <a:gd name="connsiteX329" fmla="*/ 2783247 w 4004672"/>
                <a:gd name="connsiteY329" fmla="*/ 1736504 h 2020169"/>
                <a:gd name="connsiteX330" fmla="*/ 2803271 w 4004672"/>
                <a:gd name="connsiteY330" fmla="*/ 1633050 h 2020169"/>
                <a:gd name="connsiteX331" fmla="*/ 2793259 w 4004672"/>
                <a:gd name="connsiteY331" fmla="*/ 1582992 h 2020169"/>
                <a:gd name="connsiteX332" fmla="*/ 2769898 w 4004672"/>
                <a:gd name="connsiteY332" fmla="*/ 1549620 h 2020169"/>
                <a:gd name="connsiteX333" fmla="*/ 2699817 w 4004672"/>
                <a:gd name="connsiteY333" fmla="*/ 1549620 h 2020169"/>
                <a:gd name="connsiteX334" fmla="*/ 2669781 w 4004672"/>
                <a:gd name="connsiteY334" fmla="*/ 1509573 h 2020169"/>
                <a:gd name="connsiteX335" fmla="*/ 2763224 w 4004672"/>
                <a:gd name="connsiteY335" fmla="*/ 1392770 h 2020169"/>
                <a:gd name="connsiteX336" fmla="*/ 2846654 w 4004672"/>
                <a:gd name="connsiteY336" fmla="*/ 1326026 h 2020169"/>
                <a:gd name="connsiteX337" fmla="*/ 2933422 w 4004672"/>
                <a:gd name="connsiteY337" fmla="*/ 1322688 h 2020169"/>
                <a:gd name="connsiteX338" fmla="*/ 2950109 w 4004672"/>
                <a:gd name="connsiteY338" fmla="*/ 1306002 h 2020169"/>
                <a:gd name="connsiteX339" fmla="*/ 3053563 w 4004672"/>
                <a:gd name="connsiteY339" fmla="*/ 1299328 h 2020169"/>
                <a:gd name="connsiteX340" fmla="*/ 3123644 w 4004672"/>
                <a:gd name="connsiteY340" fmla="*/ 1319351 h 2020169"/>
                <a:gd name="connsiteX341" fmla="*/ 3140330 w 4004672"/>
                <a:gd name="connsiteY341" fmla="*/ 1306002 h 2020169"/>
                <a:gd name="connsiteX342" fmla="*/ 3123644 w 4004672"/>
                <a:gd name="connsiteY342" fmla="*/ 1292653 h 2020169"/>
                <a:gd name="connsiteX343" fmla="*/ 3143668 w 4004672"/>
                <a:gd name="connsiteY343" fmla="*/ 1252607 h 2020169"/>
                <a:gd name="connsiteX344" fmla="*/ 3190389 w 4004672"/>
                <a:gd name="connsiteY344" fmla="*/ 1182525 h 2020169"/>
                <a:gd name="connsiteX345" fmla="*/ 3233773 w 4004672"/>
                <a:gd name="connsiteY345" fmla="*/ 1179188 h 2020169"/>
                <a:gd name="connsiteX346" fmla="*/ 3273819 w 4004672"/>
                <a:gd name="connsiteY346" fmla="*/ 1189199 h 2020169"/>
                <a:gd name="connsiteX347" fmla="*/ 3277157 w 4004672"/>
                <a:gd name="connsiteY347" fmla="*/ 1245932 h 2020169"/>
                <a:gd name="connsiteX348" fmla="*/ 3343901 w 4004672"/>
                <a:gd name="connsiteY348" fmla="*/ 1185862 h 2020169"/>
                <a:gd name="connsiteX349" fmla="*/ 3350576 w 4004672"/>
                <a:gd name="connsiteY349" fmla="*/ 1152490 h 2020169"/>
                <a:gd name="connsiteX350" fmla="*/ 3163691 w 4004672"/>
                <a:gd name="connsiteY350" fmla="*/ 1432817 h 2020169"/>
                <a:gd name="connsiteX351" fmla="*/ 3160354 w 4004672"/>
                <a:gd name="connsiteY351" fmla="*/ 1506236 h 2020169"/>
                <a:gd name="connsiteX352" fmla="*/ 3170365 w 4004672"/>
                <a:gd name="connsiteY352" fmla="*/ 1596341 h 2020169"/>
                <a:gd name="connsiteX353" fmla="*/ 3190389 w 4004672"/>
                <a:gd name="connsiteY353" fmla="*/ 1659748 h 2020169"/>
                <a:gd name="connsiteX354" fmla="*/ 3217087 w 4004672"/>
                <a:gd name="connsiteY354" fmla="*/ 1649736 h 2020169"/>
                <a:gd name="connsiteX355" fmla="*/ 3287168 w 4004672"/>
                <a:gd name="connsiteY355" fmla="*/ 1519585 h 2020169"/>
                <a:gd name="connsiteX356" fmla="*/ 3313866 w 4004672"/>
                <a:gd name="connsiteY356" fmla="*/ 1509573 h 2020169"/>
                <a:gd name="connsiteX357" fmla="*/ 3313866 w 4004672"/>
                <a:gd name="connsiteY357" fmla="*/ 1479538 h 2020169"/>
                <a:gd name="connsiteX358" fmla="*/ 3690973 w 4004672"/>
                <a:gd name="connsiteY358" fmla="*/ 1132466 h 2020169"/>
                <a:gd name="connsiteX359" fmla="*/ 3741031 w 4004672"/>
                <a:gd name="connsiteY359" fmla="*/ 1159164 h 2020169"/>
                <a:gd name="connsiteX360" fmla="*/ 3751043 w 4004672"/>
                <a:gd name="connsiteY360" fmla="*/ 1132466 h 2020169"/>
                <a:gd name="connsiteX361" fmla="*/ 3727682 w 4004672"/>
                <a:gd name="connsiteY361" fmla="*/ 1065722 h 2020169"/>
                <a:gd name="connsiteX362" fmla="*/ 3700984 w 4004672"/>
                <a:gd name="connsiteY362" fmla="*/ 1049036 h 2020169"/>
                <a:gd name="connsiteX363" fmla="*/ 3774403 w 4004672"/>
                <a:gd name="connsiteY363" fmla="*/ 982291 h 2020169"/>
                <a:gd name="connsiteX364" fmla="*/ 3804438 w 4004672"/>
                <a:gd name="connsiteY364" fmla="*/ 965605 h 2020169"/>
                <a:gd name="connsiteX365" fmla="*/ 3827799 w 4004672"/>
                <a:gd name="connsiteY365" fmla="*/ 982291 h 2020169"/>
                <a:gd name="connsiteX366" fmla="*/ 3874520 w 4004672"/>
                <a:gd name="connsiteY366" fmla="*/ 1002315 h 2020169"/>
                <a:gd name="connsiteX367" fmla="*/ 3941265 w 4004672"/>
                <a:gd name="connsiteY367" fmla="*/ 1052373 h 2020169"/>
                <a:gd name="connsiteX368" fmla="*/ 3947939 w 4004672"/>
                <a:gd name="connsiteY368" fmla="*/ 1039024 h 2020169"/>
                <a:gd name="connsiteX369" fmla="*/ 4004672 w 4004672"/>
                <a:gd name="connsiteY369" fmla="*/ 968942 h 2020169"/>
                <a:gd name="connsiteX370" fmla="*/ 1885882 w 4004672"/>
                <a:gd name="connsiteY370" fmla="*/ 1014710 h 2020169"/>
                <a:gd name="connsiteX371" fmla="*/ 3967963 w 4004672"/>
                <a:gd name="connsiteY371" fmla="*/ 898861 h 2020169"/>
                <a:gd name="connsiteX372" fmla="*/ 3921241 w 4004672"/>
                <a:gd name="connsiteY372" fmla="*/ 882174 h 2020169"/>
                <a:gd name="connsiteX373" fmla="*/ 3874520 w 4004672"/>
                <a:gd name="connsiteY373" fmla="*/ 858814 h 2020169"/>
                <a:gd name="connsiteX374" fmla="*/ 3817787 w 4004672"/>
                <a:gd name="connsiteY374" fmla="*/ 795407 h 2020169"/>
                <a:gd name="connsiteX375" fmla="*/ 3717671 w 4004672"/>
                <a:gd name="connsiteY375" fmla="*/ 718650 h 2020169"/>
                <a:gd name="connsiteX376" fmla="*/ 3664275 w 4004672"/>
                <a:gd name="connsiteY376" fmla="*/ 698627 h 2020169"/>
                <a:gd name="connsiteX377" fmla="*/ 1822558 w 4004672"/>
                <a:gd name="connsiteY377" fmla="*/ 880720 h 2020169"/>
                <a:gd name="connsiteX378" fmla="*/ 1837978 w 4004672"/>
                <a:gd name="connsiteY378" fmla="*/ 834635 h 2020169"/>
                <a:gd name="connsiteX379" fmla="*/ 3000167 w 4004672"/>
                <a:gd name="connsiteY379" fmla="*/ 538440 h 2020169"/>
                <a:gd name="connsiteX380" fmla="*/ 3013516 w 4004672"/>
                <a:gd name="connsiteY380" fmla="*/ 531766 h 2020169"/>
                <a:gd name="connsiteX381" fmla="*/ 3000167 w 4004672"/>
                <a:gd name="connsiteY381" fmla="*/ 511742 h 2020169"/>
                <a:gd name="connsiteX382" fmla="*/ 2970132 w 4004672"/>
                <a:gd name="connsiteY382" fmla="*/ 508405 h 2020169"/>
                <a:gd name="connsiteX383" fmla="*/ 2916736 w 4004672"/>
                <a:gd name="connsiteY383" fmla="*/ 505068 h 2020169"/>
                <a:gd name="connsiteX384" fmla="*/ 2936760 w 4004672"/>
                <a:gd name="connsiteY384" fmla="*/ 501731 h 2020169"/>
                <a:gd name="connsiteX385" fmla="*/ 2866678 w 4004672"/>
                <a:gd name="connsiteY385" fmla="*/ 471696 h 2020169"/>
                <a:gd name="connsiteX386" fmla="*/ 2813282 w 4004672"/>
                <a:gd name="connsiteY386" fmla="*/ 468358 h 2020169"/>
                <a:gd name="connsiteX387" fmla="*/ 2793259 w 4004672"/>
                <a:gd name="connsiteY387" fmla="*/ 491719 h 2020169"/>
                <a:gd name="connsiteX388" fmla="*/ 2743200 w 4004672"/>
                <a:gd name="connsiteY388" fmla="*/ 501731 h 2020169"/>
                <a:gd name="connsiteX389" fmla="*/ 2786584 w 4004672"/>
                <a:gd name="connsiteY389" fmla="*/ 511742 h 2020169"/>
                <a:gd name="connsiteX390" fmla="*/ 2763224 w 4004672"/>
                <a:gd name="connsiteY390" fmla="*/ 531766 h 2020169"/>
                <a:gd name="connsiteX391" fmla="*/ 1841626 w 4004672"/>
                <a:gd name="connsiteY391" fmla="*/ 823011 h 2020169"/>
                <a:gd name="connsiteX0" fmla="*/ 3941265 w 4004672"/>
                <a:gd name="connsiteY0" fmla="*/ 1052373 h 2020169"/>
                <a:gd name="connsiteX1" fmla="*/ 3947939 w 4004672"/>
                <a:gd name="connsiteY1" fmla="*/ 1039024 h 2020169"/>
                <a:gd name="connsiteX2" fmla="*/ 4004672 w 4004672"/>
                <a:gd name="connsiteY2" fmla="*/ 968942 h 2020169"/>
                <a:gd name="connsiteX3" fmla="*/ 1885882 w 4004672"/>
                <a:gd name="connsiteY3" fmla="*/ 1014710 h 2020169"/>
                <a:gd name="connsiteX4" fmla="*/ 3967963 w 4004672"/>
                <a:gd name="connsiteY4" fmla="*/ 898861 h 2020169"/>
                <a:gd name="connsiteX5" fmla="*/ 3921241 w 4004672"/>
                <a:gd name="connsiteY5" fmla="*/ 882174 h 2020169"/>
                <a:gd name="connsiteX6" fmla="*/ 3874520 w 4004672"/>
                <a:gd name="connsiteY6" fmla="*/ 858814 h 2020169"/>
                <a:gd name="connsiteX7" fmla="*/ 3817787 w 4004672"/>
                <a:gd name="connsiteY7" fmla="*/ 795407 h 2020169"/>
                <a:gd name="connsiteX8" fmla="*/ 3717671 w 4004672"/>
                <a:gd name="connsiteY8" fmla="*/ 718650 h 2020169"/>
                <a:gd name="connsiteX9" fmla="*/ 3664275 w 4004672"/>
                <a:gd name="connsiteY9" fmla="*/ 698627 h 2020169"/>
                <a:gd name="connsiteX10" fmla="*/ 1822558 w 4004672"/>
                <a:gd name="connsiteY10" fmla="*/ 880720 h 2020169"/>
                <a:gd name="connsiteX11" fmla="*/ 1837978 w 4004672"/>
                <a:gd name="connsiteY11" fmla="*/ 834635 h 2020169"/>
                <a:gd name="connsiteX12" fmla="*/ 3000167 w 4004672"/>
                <a:gd name="connsiteY12" fmla="*/ 538440 h 2020169"/>
                <a:gd name="connsiteX13" fmla="*/ 3013516 w 4004672"/>
                <a:gd name="connsiteY13" fmla="*/ 531766 h 2020169"/>
                <a:gd name="connsiteX14" fmla="*/ 3000167 w 4004672"/>
                <a:gd name="connsiteY14" fmla="*/ 511742 h 2020169"/>
                <a:gd name="connsiteX15" fmla="*/ 2970132 w 4004672"/>
                <a:gd name="connsiteY15" fmla="*/ 508405 h 2020169"/>
                <a:gd name="connsiteX16" fmla="*/ 2916736 w 4004672"/>
                <a:gd name="connsiteY16" fmla="*/ 505068 h 2020169"/>
                <a:gd name="connsiteX17" fmla="*/ 2936760 w 4004672"/>
                <a:gd name="connsiteY17" fmla="*/ 501731 h 2020169"/>
                <a:gd name="connsiteX18" fmla="*/ 2866678 w 4004672"/>
                <a:gd name="connsiteY18" fmla="*/ 471696 h 2020169"/>
                <a:gd name="connsiteX19" fmla="*/ 2813282 w 4004672"/>
                <a:gd name="connsiteY19" fmla="*/ 468358 h 2020169"/>
                <a:gd name="connsiteX20" fmla="*/ 2793259 w 4004672"/>
                <a:gd name="connsiteY20" fmla="*/ 491719 h 2020169"/>
                <a:gd name="connsiteX21" fmla="*/ 2743200 w 4004672"/>
                <a:gd name="connsiteY21" fmla="*/ 501731 h 2020169"/>
                <a:gd name="connsiteX22" fmla="*/ 2786584 w 4004672"/>
                <a:gd name="connsiteY22" fmla="*/ 511742 h 2020169"/>
                <a:gd name="connsiteX23" fmla="*/ 2763224 w 4004672"/>
                <a:gd name="connsiteY23" fmla="*/ 531766 h 2020169"/>
                <a:gd name="connsiteX24" fmla="*/ 1841626 w 4004672"/>
                <a:gd name="connsiteY24" fmla="*/ 823011 h 2020169"/>
                <a:gd name="connsiteX25" fmla="*/ 1783088 w 4004672"/>
                <a:gd name="connsiteY25" fmla="*/ 828505 h 2020169"/>
                <a:gd name="connsiteX26" fmla="*/ 1841245 w 4004672"/>
                <a:gd name="connsiteY26" fmla="*/ 827211 h 2020169"/>
                <a:gd name="connsiteX27" fmla="*/ 1815409 w 4004672"/>
                <a:gd name="connsiteY27" fmla="*/ 809776 h 2020169"/>
                <a:gd name="connsiteX28" fmla="*/ 1808417 w 4004672"/>
                <a:gd name="connsiteY28" fmla="*/ 772613 h 2020169"/>
                <a:gd name="connsiteX29" fmla="*/ 1795500 w 4004672"/>
                <a:gd name="connsiteY29" fmla="*/ 694654 h 2020169"/>
                <a:gd name="connsiteX30" fmla="*/ 2469548 w 4004672"/>
                <a:gd name="connsiteY30" fmla="*/ 505068 h 2020169"/>
                <a:gd name="connsiteX31" fmla="*/ 2446187 w 4004672"/>
                <a:gd name="connsiteY31" fmla="*/ 521754 h 2020169"/>
                <a:gd name="connsiteX32" fmla="*/ 2442850 w 4004672"/>
                <a:gd name="connsiteY32" fmla="*/ 488382 h 2020169"/>
                <a:gd name="connsiteX33" fmla="*/ 2449525 w 4004672"/>
                <a:gd name="connsiteY33" fmla="*/ 418300 h 2020169"/>
                <a:gd name="connsiteX34" fmla="*/ 2386117 w 4004672"/>
                <a:gd name="connsiteY34" fmla="*/ 391602 h 2020169"/>
                <a:gd name="connsiteX35" fmla="*/ 2369431 w 4004672"/>
                <a:gd name="connsiteY35" fmla="*/ 431649 h 2020169"/>
                <a:gd name="connsiteX36" fmla="*/ 2379443 w 4004672"/>
                <a:gd name="connsiteY36" fmla="*/ 455009 h 2020169"/>
                <a:gd name="connsiteX37" fmla="*/ 2376106 w 4004672"/>
                <a:gd name="connsiteY37" fmla="*/ 475033 h 2020169"/>
                <a:gd name="connsiteX38" fmla="*/ 2352745 w 4004672"/>
                <a:gd name="connsiteY38" fmla="*/ 451672 h 2020169"/>
                <a:gd name="connsiteX39" fmla="*/ 2316036 w 4004672"/>
                <a:gd name="connsiteY39" fmla="*/ 458347 h 2020169"/>
                <a:gd name="connsiteX40" fmla="*/ 2272652 w 4004672"/>
                <a:gd name="connsiteY40" fmla="*/ 444998 h 2020169"/>
                <a:gd name="connsiteX41" fmla="*/ 2245954 w 4004672"/>
                <a:gd name="connsiteY41" fmla="*/ 404951 h 2020169"/>
                <a:gd name="connsiteX42" fmla="*/ 2209244 w 4004672"/>
                <a:gd name="connsiteY42" fmla="*/ 401614 h 2020169"/>
                <a:gd name="connsiteX43" fmla="*/ 2159186 w 4004672"/>
                <a:gd name="connsiteY43" fmla="*/ 391602 h 2020169"/>
                <a:gd name="connsiteX44" fmla="*/ 2132488 w 4004672"/>
                <a:gd name="connsiteY44" fmla="*/ 408288 h 2020169"/>
                <a:gd name="connsiteX45" fmla="*/ 2115802 w 4004672"/>
                <a:gd name="connsiteY45" fmla="*/ 421637 h 2020169"/>
                <a:gd name="connsiteX46" fmla="*/ 2115802 w 4004672"/>
                <a:gd name="connsiteY46" fmla="*/ 391602 h 2020169"/>
                <a:gd name="connsiteX47" fmla="*/ 2082430 w 4004672"/>
                <a:gd name="connsiteY47" fmla="*/ 388265 h 2020169"/>
                <a:gd name="connsiteX48" fmla="*/ 2045720 w 4004672"/>
                <a:gd name="connsiteY48" fmla="*/ 361567 h 2020169"/>
                <a:gd name="connsiteX49" fmla="*/ 2025697 w 4004672"/>
                <a:gd name="connsiteY49" fmla="*/ 391602 h 2020169"/>
                <a:gd name="connsiteX50" fmla="*/ 2055732 w 4004672"/>
                <a:gd name="connsiteY50" fmla="*/ 388265 h 2020169"/>
                <a:gd name="connsiteX51" fmla="*/ 2045720 w 4004672"/>
                <a:gd name="connsiteY51" fmla="*/ 414963 h 2020169"/>
                <a:gd name="connsiteX52" fmla="*/ 1988987 w 4004672"/>
                <a:gd name="connsiteY52" fmla="*/ 434986 h 2020169"/>
                <a:gd name="connsiteX53" fmla="*/ 1935592 w 4004672"/>
                <a:gd name="connsiteY53" fmla="*/ 444998 h 2020169"/>
                <a:gd name="connsiteX54" fmla="*/ 1995662 w 4004672"/>
                <a:gd name="connsiteY54" fmla="*/ 388265 h 2020169"/>
                <a:gd name="connsiteX55" fmla="*/ 2055732 w 4004672"/>
                <a:gd name="connsiteY55" fmla="*/ 318183 h 2020169"/>
                <a:gd name="connsiteX56" fmla="*/ 2055732 w 4004672"/>
                <a:gd name="connsiteY56" fmla="*/ 318183 h 2020169"/>
                <a:gd name="connsiteX57" fmla="*/ 2129860 w 4004672"/>
                <a:gd name="connsiteY57" fmla="*/ 248603 h 2020169"/>
                <a:gd name="connsiteX58" fmla="*/ 2127003 w 4004672"/>
                <a:gd name="connsiteY58" fmla="*/ 174309 h 2020169"/>
                <a:gd name="connsiteX59" fmla="*/ 2092713 w 4004672"/>
                <a:gd name="connsiteY59" fmla="*/ 105729 h 2020169"/>
                <a:gd name="connsiteX60" fmla="*/ 2018418 w 4004672"/>
                <a:gd name="connsiteY60" fmla="*/ 105729 h 2020169"/>
                <a:gd name="connsiteX61" fmla="*/ 1952696 w 4004672"/>
                <a:gd name="connsiteY61" fmla="*/ 137160 h 2020169"/>
                <a:gd name="connsiteX62" fmla="*/ 1961267 w 4004672"/>
                <a:gd name="connsiteY62" fmla="*/ 82869 h 2020169"/>
                <a:gd name="connsiteX63" fmla="*/ 1955552 w 4004672"/>
                <a:gd name="connsiteY63" fmla="*/ 65725 h 2020169"/>
                <a:gd name="connsiteX64" fmla="*/ 1895546 w 4004672"/>
                <a:gd name="connsiteY64" fmla="*/ 60008 h 2020169"/>
                <a:gd name="connsiteX65" fmla="*/ 1926978 w 4004672"/>
                <a:gd name="connsiteY65" fmla="*/ 31434 h 2020169"/>
                <a:gd name="connsiteX66" fmla="*/ 1909833 w 4004672"/>
                <a:gd name="connsiteY66" fmla="*/ 0 h 2020169"/>
                <a:gd name="connsiteX67" fmla="*/ 1877440 w 4004672"/>
                <a:gd name="connsiteY67" fmla="*/ 3067 h 2020169"/>
                <a:gd name="connsiteX68" fmla="*/ 1835474 w 4004672"/>
                <a:gd name="connsiteY68" fmla="*/ 41195 h 2020169"/>
                <a:gd name="connsiteX69" fmla="*/ 1818788 w 4004672"/>
                <a:gd name="connsiteY69" fmla="*/ 81242 h 2020169"/>
                <a:gd name="connsiteX70" fmla="*/ 1838813 w 4004672"/>
                <a:gd name="connsiteY70" fmla="*/ 134636 h 2020169"/>
                <a:gd name="connsiteX71" fmla="*/ 1782079 w 4004672"/>
                <a:gd name="connsiteY71" fmla="*/ 121287 h 2020169"/>
                <a:gd name="connsiteX72" fmla="*/ 1768731 w 4004672"/>
                <a:gd name="connsiteY72" fmla="*/ 168009 h 2020169"/>
                <a:gd name="connsiteX73" fmla="*/ 1705322 w 4004672"/>
                <a:gd name="connsiteY73" fmla="*/ 191369 h 2020169"/>
                <a:gd name="connsiteX74" fmla="*/ 1685300 w 4004672"/>
                <a:gd name="connsiteY74" fmla="*/ 164671 h 2020169"/>
                <a:gd name="connsiteX75" fmla="*/ 1615218 w 4004672"/>
                <a:gd name="connsiteY75" fmla="*/ 168009 h 2020169"/>
                <a:gd name="connsiteX76" fmla="*/ 1638579 w 4004672"/>
                <a:gd name="connsiteY76" fmla="*/ 198044 h 2020169"/>
                <a:gd name="connsiteX77" fmla="*/ 1528449 w 4004672"/>
                <a:gd name="connsiteY77" fmla="*/ 224740 h 2020169"/>
                <a:gd name="connsiteX78" fmla="*/ 1465043 w 4004672"/>
                <a:gd name="connsiteY78" fmla="*/ 308171 h 2020169"/>
                <a:gd name="connsiteX79" fmla="*/ 1448357 w 4004672"/>
                <a:gd name="connsiteY79" fmla="*/ 334869 h 2020169"/>
                <a:gd name="connsiteX80" fmla="*/ 1481729 w 4004672"/>
                <a:gd name="connsiteY80" fmla="*/ 368242 h 2020169"/>
                <a:gd name="connsiteX81" fmla="*/ 1481729 w 4004672"/>
                <a:gd name="connsiteY81" fmla="*/ 398277 h 2020169"/>
                <a:gd name="connsiteX82" fmla="*/ 1458368 w 4004672"/>
                <a:gd name="connsiteY82" fmla="*/ 401614 h 2020169"/>
                <a:gd name="connsiteX83" fmla="*/ 1458368 w 4004672"/>
                <a:gd name="connsiteY83" fmla="*/ 381590 h 2020169"/>
                <a:gd name="connsiteX84" fmla="*/ 1418322 w 4004672"/>
                <a:gd name="connsiteY84" fmla="*/ 391602 h 2020169"/>
                <a:gd name="connsiteX85" fmla="*/ 1368263 w 4004672"/>
                <a:gd name="connsiteY85" fmla="*/ 398277 h 2020169"/>
                <a:gd name="connsiteX86" fmla="*/ 1321542 w 4004672"/>
                <a:gd name="connsiteY86" fmla="*/ 404951 h 2020169"/>
                <a:gd name="connsiteX87" fmla="*/ 1318205 w 4004672"/>
                <a:gd name="connsiteY87" fmla="*/ 491719 h 2020169"/>
                <a:gd name="connsiteX88" fmla="*/ 1358252 w 4004672"/>
                <a:gd name="connsiteY88" fmla="*/ 515080 h 2020169"/>
                <a:gd name="connsiteX89" fmla="*/ 1374938 w 4004672"/>
                <a:gd name="connsiteY89" fmla="*/ 545115 h 2020169"/>
                <a:gd name="connsiteX90" fmla="*/ 1384949 w 4004672"/>
                <a:gd name="connsiteY90" fmla="*/ 568475 h 2020169"/>
                <a:gd name="connsiteX91" fmla="*/ 1394961 w 4004672"/>
                <a:gd name="connsiteY91" fmla="*/ 618534 h 2020169"/>
                <a:gd name="connsiteX92" fmla="*/ 1384949 w 4004672"/>
                <a:gd name="connsiteY92" fmla="*/ 648569 h 2020169"/>
                <a:gd name="connsiteX93" fmla="*/ 1358252 w 4004672"/>
                <a:gd name="connsiteY93" fmla="*/ 615196 h 2020169"/>
                <a:gd name="connsiteX94" fmla="*/ 1361589 w 4004672"/>
                <a:gd name="connsiteY94" fmla="*/ 585161 h 2020169"/>
                <a:gd name="connsiteX95" fmla="*/ 1351577 w 4004672"/>
                <a:gd name="connsiteY95" fmla="*/ 545115 h 2020169"/>
                <a:gd name="connsiteX96" fmla="*/ 1328217 w 4004672"/>
                <a:gd name="connsiteY96" fmla="*/ 551789 h 2020169"/>
                <a:gd name="connsiteX97" fmla="*/ 1281495 w 4004672"/>
                <a:gd name="connsiteY97" fmla="*/ 515080 h 2020169"/>
                <a:gd name="connsiteX98" fmla="*/ 1241449 w 4004672"/>
                <a:gd name="connsiteY98" fmla="*/ 511742 h 2020169"/>
                <a:gd name="connsiteX99" fmla="*/ 1241449 w 4004672"/>
                <a:gd name="connsiteY99" fmla="*/ 558463 h 2020169"/>
                <a:gd name="connsiteX100" fmla="*/ 1201402 w 4004672"/>
                <a:gd name="connsiteY100" fmla="*/ 538440 h 2020169"/>
                <a:gd name="connsiteX101" fmla="*/ 1228100 w 4004672"/>
                <a:gd name="connsiteY101" fmla="*/ 588498 h 2020169"/>
                <a:gd name="connsiteX102" fmla="*/ 1258135 w 4004672"/>
                <a:gd name="connsiteY102" fmla="*/ 598510 h 2020169"/>
                <a:gd name="connsiteX103" fmla="*/ 1258135 w 4004672"/>
                <a:gd name="connsiteY103" fmla="*/ 618534 h 2020169"/>
                <a:gd name="connsiteX104" fmla="*/ 1198065 w 4004672"/>
                <a:gd name="connsiteY104" fmla="*/ 595173 h 2020169"/>
                <a:gd name="connsiteX105" fmla="*/ 1181379 w 4004672"/>
                <a:gd name="connsiteY105" fmla="*/ 595173 h 2020169"/>
                <a:gd name="connsiteX106" fmla="*/ 1178041 w 4004672"/>
                <a:gd name="connsiteY106" fmla="*/ 551789 h 2020169"/>
                <a:gd name="connsiteX107" fmla="*/ 1171367 w 4004672"/>
                <a:gd name="connsiteY107" fmla="*/ 465021 h 2020169"/>
                <a:gd name="connsiteX108" fmla="*/ 1161355 w 4004672"/>
                <a:gd name="connsiteY108" fmla="*/ 535103 h 2020169"/>
                <a:gd name="connsiteX109" fmla="*/ 1137995 w 4004672"/>
                <a:gd name="connsiteY109" fmla="*/ 565138 h 2020169"/>
                <a:gd name="connsiteX110" fmla="*/ 1158018 w 4004672"/>
                <a:gd name="connsiteY110" fmla="*/ 611859 h 2020169"/>
                <a:gd name="connsiteX111" fmla="*/ 1158018 w 4004672"/>
                <a:gd name="connsiteY111" fmla="*/ 645231 h 2020169"/>
                <a:gd name="connsiteX112" fmla="*/ 1141332 w 4004672"/>
                <a:gd name="connsiteY112" fmla="*/ 695290 h 2020169"/>
                <a:gd name="connsiteX113" fmla="*/ 1154681 w 4004672"/>
                <a:gd name="connsiteY113" fmla="*/ 728662 h 2020169"/>
                <a:gd name="connsiteX114" fmla="*/ 1184716 w 4004672"/>
                <a:gd name="connsiteY114" fmla="*/ 735336 h 2020169"/>
                <a:gd name="connsiteX115" fmla="*/ 1221425 w 4004672"/>
                <a:gd name="connsiteY115" fmla="*/ 742011 h 2020169"/>
                <a:gd name="connsiteX116" fmla="*/ 1241449 w 4004672"/>
                <a:gd name="connsiteY116" fmla="*/ 765371 h 2020169"/>
                <a:gd name="connsiteX117" fmla="*/ 1258135 w 4004672"/>
                <a:gd name="connsiteY117" fmla="*/ 808755 h 2020169"/>
                <a:gd name="connsiteX118" fmla="*/ 1258135 w 4004672"/>
                <a:gd name="connsiteY118" fmla="*/ 808755 h 2020169"/>
                <a:gd name="connsiteX119" fmla="*/ 1254798 w 4004672"/>
                <a:gd name="connsiteY119" fmla="*/ 842128 h 2020169"/>
                <a:gd name="connsiteX120" fmla="*/ 1274821 w 4004672"/>
                <a:gd name="connsiteY120" fmla="*/ 862151 h 2020169"/>
                <a:gd name="connsiteX121" fmla="*/ 1244786 w 4004672"/>
                <a:gd name="connsiteY121" fmla="*/ 868826 h 2020169"/>
                <a:gd name="connsiteX122" fmla="*/ 1224763 w 4004672"/>
                <a:gd name="connsiteY122" fmla="*/ 828779 h 2020169"/>
                <a:gd name="connsiteX123" fmla="*/ 1224763 w 4004672"/>
                <a:gd name="connsiteY123" fmla="*/ 788732 h 2020169"/>
                <a:gd name="connsiteX124" fmla="*/ 1194727 w 4004672"/>
                <a:gd name="connsiteY124" fmla="*/ 752023 h 2020169"/>
                <a:gd name="connsiteX125" fmla="*/ 1164692 w 4004672"/>
                <a:gd name="connsiteY125" fmla="*/ 795407 h 2020169"/>
                <a:gd name="connsiteX126" fmla="*/ 1178041 w 4004672"/>
                <a:gd name="connsiteY126" fmla="*/ 838790 h 2020169"/>
                <a:gd name="connsiteX127" fmla="*/ 1137995 w 4004672"/>
                <a:gd name="connsiteY127" fmla="*/ 895523 h 2020169"/>
                <a:gd name="connsiteX128" fmla="*/ 1097948 w 4004672"/>
                <a:gd name="connsiteY128" fmla="*/ 952256 h 2020169"/>
                <a:gd name="connsiteX129" fmla="*/ 1007843 w 4004672"/>
                <a:gd name="connsiteY129" fmla="*/ 915547 h 2020169"/>
                <a:gd name="connsiteX130" fmla="*/ 1074587 w 4004672"/>
                <a:gd name="connsiteY130" fmla="*/ 912209 h 2020169"/>
                <a:gd name="connsiteX131" fmla="*/ 1107960 w 4004672"/>
                <a:gd name="connsiteY131" fmla="*/ 848802 h 2020169"/>
                <a:gd name="connsiteX132" fmla="*/ 1121309 w 4004672"/>
                <a:gd name="connsiteY132" fmla="*/ 805418 h 2020169"/>
                <a:gd name="connsiteX133" fmla="*/ 1127983 w 4004672"/>
                <a:gd name="connsiteY133" fmla="*/ 772046 h 2020169"/>
                <a:gd name="connsiteX134" fmla="*/ 1117971 w 4004672"/>
                <a:gd name="connsiteY134" fmla="*/ 755360 h 2020169"/>
                <a:gd name="connsiteX135" fmla="*/ 1114634 w 4004672"/>
                <a:gd name="connsiteY135" fmla="*/ 705301 h 2020169"/>
                <a:gd name="connsiteX136" fmla="*/ 1104622 w 4004672"/>
                <a:gd name="connsiteY136" fmla="*/ 625208 h 2020169"/>
                <a:gd name="connsiteX137" fmla="*/ 1101285 w 4004672"/>
                <a:gd name="connsiteY137" fmla="*/ 565138 h 2020169"/>
                <a:gd name="connsiteX138" fmla="*/ 1124646 w 4004672"/>
                <a:gd name="connsiteY138" fmla="*/ 471696 h 2020169"/>
                <a:gd name="connsiteX139" fmla="*/ 1031203 w 4004672"/>
                <a:gd name="connsiteY139" fmla="*/ 461684 h 2020169"/>
                <a:gd name="connsiteX140" fmla="*/ 1014517 w 4004672"/>
                <a:gd name="connsiteY140" fmla="*/ 518417 h 2020169"/>
                <a:gd name="connsiteX141" fmla="*/ 1024529 w 4004672"/>
                <a:gd name="connsiteY141" fmla="*/ 565138 h 2020169"/>
                <a:gd name="connsiteX142" fmla="*/ 981145 w 4004672"/>
                <a:gd name="connsiteY142" fmla="*/ 618534 h 2020169"/>
                <a:gd name="connsiteX143" fmla="*/ 991157 w 4004672"/>
                <a:gd name="connsiteY143" fmla="*/ 655243 h 2020169"/>
                <a:gd name="connsiteX144" fmla="*/ 981145 w 4004672"/>
                <a:gd name="connsiteY144" fmla="*/ 701964 h 2020169"/>
                <a:gd name="connsiteX145" fmla="*/ 1001168 w 4004672"/>
                <a:gd name="connsiteY145" fmla="*/ 725325 h 2020169"/>
                <a:gd name="connsiteX146" fmla="*/ 1017854 w 4004672"/>
                <a:gd name="connsiteY146" fmla="*/ 772046 h 2020169"/>
                <a:gd name="connsiteX147" fmla="*/ 1047890 w 4004672"/>
                <a:gd name="connsiteY147" fmla="*/ 758697 h 2020169"/>
                <a:gd name="connsiteX148" fmla="*/ 1014517 w 4004672"/>
                <a:gd name="connsiteY148" fmla="*/ 812093 h 2020169"/>
                <a:gd name="connsiteX149" fmla="*/ 957784 w 4004672"/>
                <a:gd name="connsiteY149" fmla="*/ 758697 h 2020169"/>
                <a:gd name="connsiteX150" fmla="*/ 884365 w 4004672"/>
                <a:gd name="connsiteY150" fmla="*/ 721988 h 2020169"/>
                <a:gd name="connsiteX151" fmla="*/ 824295 w 4004672"/>
                <a:gd name="connsiteY151" fmla="*/ 698627 h 2020169"/>
                <a:gd name="connsiteX152" fmla="*/ 810946 w 4004672"/>
                <a:gd name="connsiteY152" fmla="*/ 735336 h 2020169"/>
                <a:gd name="connsiteX153" fmla="*/ 827633 w 4004672"/>
                <a:gd name="connsiteY153" fmla="*/ 772046 h 2020169"/>
                <a:gd name="connsiteX154" fmla="*/ 814284 w 4004672"/>
                <a:gd name="connsiteY154" fmla="*/ 795407 h 2020169"/>
                <a:gd name="connsiteX155" fmla="*/ 800935 w 4004672"/>
                <a:gd name="connsiteY155" fmla="*/ 812093 h 2020169"/>
                <a:gd name="connsiteX156" fmla="*/ 770900 w 4004672"/>
                <a:gd name="connsiteY156" fmla="*/ 755360 h 2020169"/>
                <a:gd name="connsiteX157" fmla="*/ 744202 w 4004672"/>
                <a:gd name="connsiteY157" fmla="*/ 792069 h 2020169"/>
                <a:gd name="connsiteX158" fmla="*/ 707492 w 4004672"/>
                <a:gd name="connsiteY158" fmla="*/ 785395 h 2020169"/>
                <a:gd name="connsiteX159" fmla="*/ 654097 w 4004672"/>
                <a:gd name="connsiteY159" fmla="*/ 822104 h 2020169"/>
                <a:gd name="connsiteX160" fmla="*/ 644085 w 4004672"/>
                <a:gd name="connsiteY160" fmla="*/ 798744 h 2020169"/>
                <a:gd name="connsiteX161" fmla="*/ 654097 w 4004672"/>
                <a:gd name="connsiteY161" fmla="*/ 762034 h 2020169"/>
                <a:gd name="connsiteX162" fmla="*/ 614050 w 4004672"/>
                <a:gd name="connsiteY162" fmla="*/ 798744 h 2020169"/>
                <a:gd name="connsiteX163" fmla="*/ 594027 w 4004672"/>
                <a:gd name="connsiteY163" fmla="*/ 798744 h 2020169"/>
                <a:gd name="connsiteX164" fmla="*/ 533957 w 4004672"/>
                <a:gd name="connsiteY164" fmla="*/ 832116 h 2020169"/>
                <a:gd name="connsiteX165" fmla="*/ 510596 w 4004672"/>
                <a:gd name="connsiteY165" fmla="*/ 855477 h 2020169"/>
                <a:gd name="connsiteX166" fmla="*/ 500584 w 4004672"/>
                <a:gd name="connsiteY166" fmla="*/ 902198 h 2020169"/>
                <a:gd name="connsiteX167" fmla="*/ 450526 w 4004672"/>
                <a:gd name="connsiteY167" fmla="*/ 888849 h 2020169"/>
                <a:gd name="connsiteX168" fmla="*/ 433840 w 4004672"/>
                <a:gd name="connsiteY168" fmla="*/ 852139 h 2020169"/>
                <a:gd name="connsiteX169" fmla="*/ 467212 w 4004672"/>
                <a:gd name="connsiteY169" fmla="*/ 822104 h 2020169"/>
                <a:gd name="connsiteX170" fmla="*/ 453863 w 4004672"/>
                <a:gd name="connsiteY170" fmla="*/ 798744 h 2020169"/>
                <a:gd name="connsiteX171" fmla="*/ 390456 w 4004672"/>
                <a:gd name="connsiteY171" fmla="*/ 768709 h 2020169"/>
                <a:gd name="connsiteX172" fmla="*/ 417154 w 4004672"/>
                <a:gd name="connsiteY172" fmla="*/ 818767 h 2020169"/>
                <a:gd name="connsiteX173" fmla="*/ 407142 w 4004672"/>
                <a:gd name="connsiteY173" fmla="*/ 862151 h 2020169"/>
                <a:gd name="connsiteX174" fmla="*/ 413817 w 4004672"/>
                <a:gd name="connsiteY174" fmla="*/ 898861 h 2020169"/>
                <a:gd name="connsiteX175" fmla="*/ 427165 w 4004672"/>
                <a:gd name="connsiteY175" fmla="*/ 922221 h 2020169"/>
                <a:gd name="connsiteX176" fmla="*/ 413817 w 4004672"/>
                <a:gd name="connsiteY176" fmla="*/ 952256 h 2020169"/>
                <a:gd name="connsiteX177" fmla="*/ 390456 w 4004672"/>
                <a:gd name="connsiteY177" fmla="*/ 928896 h 2020169"/>
                <a:gd name="connsiteX178" fmla="*/ 360421 w 4004672"/>
                <a:gd name="connsiteY178" fmla="*/ 925558 h 2020169"/>
                <a:gd name="connsiteX179" fmla="*/ 333723 w 4004672"/>
                <a:gd name="connsiteY179" fmla="*/ 965605 h 2020169"/>
                <a:gd name="connsiteX180" fmla="*/ 307025 w 4004672"/>
                <a:gd name="connsiteY180" fmla="*/ 985628 h 2020169"/>
                <a:gd name="connsiteX181" fmla="*/ 320374 w 4004672"/>
                <a:gd name="connsiteY181" fmla="*/ 1012326 h 2020169"/>
                <a:gd name="connsiteX182" fmla="*/ 303688 w 4004672"/>
                <a:gd name="connsiteY182" fmla="*/ 1035687 h 2020169"/>
                <a:gd name="connsiteX183" fmla="*/ 233606 w 4004672"/>
                <a:gd name="connsiteY183" fmla="*/ 998977 h 2020169"/>
                <a:gd name="connsiteX184" fmla="*/ 243618 w 4004672"/>
                <a:gd name="connsiteY184" fmla="*/ 1049036 h 2020169"/>
                <a:gd name="connsiteX185" fmla="*/ 263641 w 4004672"/>
                <a:gd name="connsiteY185" fmla="*/ 1069059 h 2020169"/>
                <a:gd name="connsiteX186" fmla="*/ 250292 w 4004672"/>
                <a:gd name="connsiteY186" fmla="*/ 1082408 h 2020169"/>
                <a:gd name="connsiteX187" fmla="*/ 193560 w 4004672"/>
                <a:gd name="connsiteY187" fmla="*/ 1045698 h 2020169"/>
                <a:gd name="connsiteX188" fmla="*/ 170199 w 4004672"/>
                <a:gd name="connsiteY188" fmla="*/ 1005652 h 2020169"/>
                <a:gd name="connsiteX189" fmla="*/ 170199 w 4004672"/>
                <a:gd name="connsiteY189" fmla="*/ 958931 h 2020169"/>
                <a:gd name="connsiteX190" fmla="*/ 133490 w 4004672"/>
                <a:gd name="connsiteY190" fmla="*/ 882174 h 2020169"/>
                <a:gd name="connsiteX191" fmla="*/ 196897 w 4004672"/>
                <a:gd name="connsiteY191" fmla="*/ 912209 h 2020169"/>
                <a:gd name="connsiteX192" fmla="*/ 256967 w 4004672"/>
                <a:gd name="connsiteY192" fmla="*/ 942244 h 2020169"/>
                <a:gd name="connsiteX193" fmla="*/ 293676 w 4004672"/>
                <a:gd name="connsiteY193" fmla="*/ 945582 h 2020169"/>
                <a:gd name="connsiteX194" fmla="*/ 327049 w 4004672"/>
                <a:gd name="connsiteY194" fmla="*/ 915547 h 2020169"/>
                <a:gd name="connsiteX195" fmla="*/ 343735 w 4004672"/>
                <a:gd name="connsiteY195" fmla="*/ 878837 h 2020169"/>
                <a:gd name="connsiteX196" fmla="*/ 333723 w 4004672"/>
                <a:gd name="connsiteY196" fmla="*/ 828779 h 2020169"/>
                <a:gd name="connsiteX197" fmla="*/ 290339 w 4004672"/>
                <a:gd name="connsiteY197" fmla="*/ 808755 h 2020169"/>
                <a:gd name="connsiteX198" fmla="*/ 236944 w 4004672"/>
                <a:gd name="connsiteY198" fmla="*/ 762034 h 2020169"/>
                <a:gd name="connsiteX199" fmla="*/ 133490 w 4004672"/>
                <a:gd name="connsiteY199" fmla="*/ 705301 h 2020169"/>
                <a:gd name="connsiteX200" fmla="*/ 46722 w 4004672"/>
                <a:gd name="connsiteY200" fmla="*/ 735336 h 2020169"/>
                <a:gd name="connsiteX201" fmla="*/ 33373 w 4004672"/>
                <a:gd name="connsiteY201" fmla="*/ 765371 h 2020169"/>
                <a:gd name="connsiteX202" fmla="*/ 43384 w 4004672"/>
                <a:gd name="connsiteY202" fmla="*/ 795407 h 2020169"/>
                <a:gd name="connsiteX203" fmla="*/ 60071 w 4004672"/>
                <a:gd name="connsiteY203" fmla="*/ 822104 h 2020169"/>
                <a:gd name="connsiteX204" fmla="*/ 73419 w 4004672"/>
                <a:gd name="connsiteY204" fmla="*/ 852139 h 2020169"/>
                <a:gd name="connsiteX205" fmla="*/ 56733 w 4004672"/>
                <a:gd name="connsiteY205" fmla="*/ 875500 h 2020169"/>
                <a:gd name="connsiteX206" fmla="*/ 76757 w 4004672"/>
                <a:gd name="connsiteY206" fmla="*/ 955593 h 2020169"/>
                <a:gd name="connsiteX207" fmla="*/ 66745 w 4004672"/>
                <a:gd name="connsiteY207" fmla="*/ 972280 h 2020169"/>
                <a:gd name="connsiteX208" fmla="*/ 70082 w 4004672"/>
                <a:gd name="connsiteY208" fmla="*/ 998977 h 2020169"/>
                <a:gd name="connsiteX209" fmla="*/ 70082 w 4004672"/>
                <a:gd name="connsiteY209" fmla="*/ 1039024 h 2020169"/>
                <a:gd name="connsiteX210" fmla="*/ 80094 w 4004672"/>
                <a:gd name="connsiteY210" fmla="*/ 1059047 h 2020169"/>
                <a:gd name="connsiteX211" fmla="*/ 76757 w 4004672"/>
                <a:gd name="connsiteY211" fmla="*/ 1082408 h 2020169"/>
                <a:gd name="connsiteX212" fmla="*/ 106792 w 4004672"/>
                <a:gd name="connsiteY212" fmla="*/ 1115780 h 2020169"/>
                <a:gd name="connsiteX213" fmla="*/ 93729 w 4004672"/>
                <a:gd name="connsiteY213" fmla="*/ 1145815 h 2020169"/>
                <a:gd name="connsiteX214" fmla="*/ 13349 w 4004672"/>
                <a:gd name="connsiteY214" fmla="*/ 1235920 h 2020169"/>
                <a:gd name="connsiteX215" fmla="*/ 33373 w 4004672"/>
                <a:gd name="connsiteY215" fmla="*/ 1269293 h 2020169"/>
                <a:gd name="connsiteX216" fmla="*/ 33373 w 4004672"/>
                <a:gd name="connsiteY216" fmla="*/ 1269293 h 2020169"/>
                <a:gd name="connsiteX217" fmla="*/ 16687 w 4004672"/>
                <a:gd name="connsiteY217" fmla="*/ 1299328 h 2020169"/>
                <a:gd name="connsiteX218" fmla="*/ 3338 w 4004672"/>
                <a:gd name="connsiteY218" fmla="*/ 1329363 h 2020169"/>
                <a:gd name="connsiteX219" fmla="*/ 0 w 4004672"/>
                <a:gd name="connsiteY219" fmla="*/ 1389433 h 2020169"/>
                <a:gd name="connsiteX220" fmla="*/ 16687 w 4004672"/>
                <a:gd name="connsiteY220" fmla="*/ 1432817 h 2020169"/>
                <a:gd name="connsiteX221" fmla="*/ 20024 w 4004672"/>
                <a:gd name="connsiteY221" fmla="*/ 1466189 h 2020169"/>
                <a:gd name="connsiteX222" fmla="*/ 56733 w 4004672"/>
                <a:gd name="connsiteY222" fmla="*/ 1476201 h 2020169"/>
                <a:gd name="connsiteX223" fmla="*/ 116803 w 4004672"/>
                <a:gd name="connsiteY223" fmla="*/ 1562969 h 2020169"/>
                <a:gd name="connsiteX224" fmla="*/ 96780 w 4004672"/>
                <a:gd name="connsiteY224" fmla="*/ 1586329 h 2020169"/>
                <a:gd name="connsiteX225" fmla="*/ 93443 w 4004672"/>
                <a:gd name="connsiteY225" fmla="*/ 1616364 h 2020169"/>
                <a:gd name="connsiteX226" fmla="*/ 120141 w 4004672"/>
                <a:gd name="connsiteY226" fmla="*/ 1619701 h 2020169"/>
                <a:gd name="connsiteX227" fmla="*/ 160187 w 4004672"/>
                <a:gd name="connsiteY227" fmla="*/ 1633050 h 2020169"/>
                <a:gd name="connsiteX228" fmla="*/ 186885 w 4004672"/>
                <a:gd name="connsiteY228" fmla="*/ 1646399 h 2020169"/>
                <a:gd name="connsiteX229" fmla="*/ 213583 w 4004672"/>
                <a:gd name="connsiteY229" fmla="*/ 1676434 h 2020169"/>
                <a:gd name="connsiteX230" fmla="*/ 243618 w 4004672"/>
                <a:gd name="connsiteY230" fmla="*/ 1679771 h 2020169"/>
                <a:gd name="connsiteX231" fmla="*/ 287002 w 4004672"/>
                <a:gd name="connsiteY231" fmla="*/ 1709807 h 2020169"/>
                <a:gd name="connsiteX232" fmla="*/ 310363 w 4004672"/>
                <a:gd name="connsiteY232" fmla="*/ 1719818 h 2020169"/>
                <a:gd name="connsiteX233" fmla="*/ 310363 w 4004672"/>
                <a:gd name="connsiteY233" fmla="*/ 1756528 h 2020169"/>
                <a:gd name="connsiteX234" fmla="*/ 270316 w 4004672"/>
                <a:gd name="connsiteY234" fmla="*/ 1796574 h 2020169"/>
                <a:gd name="connsiteX235" fmla="*/ 280327 w 4004672"/>
                <a:gd name="connsiteY235" fmla="*/ 1819935 h 2020169"/>
                <a:gd name="connsiteX236" fmla="*/ 273653 w 4004672"/>
                <a:gd name="connsiteY236" fmla="*/ 1839958 h 2020169"/>
                <a:gd name="connsiteX237" fmla="*/ 266979 w 4004672"/>
                <a:gd name="connsiteY237" fmla="*/ 1856644 h 2020169"/>
                <a:gd name="connsiteX238" fmla="*/ 240281 w 4004672"/>
                <a:gd name="connsiteY238" fmla="*/ 1896691 h 2020169"/>
                <a:gd name="connsiteX239" fmla="*/ 307025 w 4004672"/>
                <a:gd name="connsiteY239" fmla="*/ 1933401 h 2020169"/>
                <a:gd name="connsiteX240" fmla="*/ 337060 w 4004672"/>
                <a:gd name="connsiteY240" fmla="*/ 1940075 h 2020169"/>
                <a:gd name="connsiteX241" fmla="*/ 360421 w 4004672"/>
                <a:gd name="connsiteY241" fmla="*/ 1946750 h 2020169"/>
                <a:gd name="connsiteX242" fmla="*/ 380444 w 4004672"/>
                <a:gd name="connsiteY242" fmla="*/ 1953424 h 2020169"/>
                <a:gd name="connsiteX243" fmla="*/ 407142 w 4004672"/>
                <a:gd name="connsiteY243" fmla="*/ 1973447 h 2020169"/>
                <a:gd name="connsiteX244" fmla="*/ 437177 w 4004672"/>
                <a:gd name="connsiteY244" fmla="*/ 1970110 h 2020169"/>
                <a:gd name="connsiteX245" fmla="*/ 507259 w 4004672"/>
                <a:gd name="connsiteY245" fmla="*/ 2020169 h 2020169"/>
                <a:gd name="connsiteX246" fmla="*/ 517271 w 4004672"/>
                <a:gd name="connsiteY246" fmla="*/ 2006820 h 2020169"/>
                <a:gd name="connsiteX247" fmla="*/ 507259 w 4004672"/>
                <a:gd name="connsiteY247" fmla="*/ 1966773 h 2020169"/>
                <a:gd name="connsiteX248" fmla="*/ 500584 w 4004672"/>
                <a:gd name="connsiteY248" fmla="*/ 1933401 h 2020169"/>
                <a:gd name="connsiteX249" fmla="*/ 483898 w 4004672"/>
                <a:gd name="connsiteY249" fmla="*/ 1890017 h 2020169"/>
                <a:gd name="connsiteX250" fmla="*/ 513933 w 4004672"/>
                <a:gd name="connsiteY250" fmla="*/ 1869993 h 2020169"/>
                <a:gd name="connsiteX251" fmla="*/ 547306 w 4004672"/>
                <a:gd name="connsiteY251" fmla="*/ 1846633 h 2020169"/>
                <a:gd name="connsiteX252" fmla="*/ 527282 w 4004672"/>
                <a:gd name="connsiteY252" fmla="*/ 1829947 h 2020169"/>
                <a:gd name="connsiteX253" fmla="*/ 517271 w 4004672"/>
                <a:gd name="connsiteY253" fmla="*/ 1796574 h 2020169"/>
                <a:gd name="connsiteX254" fmla="*/ 480561 w 4004672"/>
                <a:gd name="connsiteY254" fmla="*/ 1779888 h 2020169"/>
                <a:gd name="connsiteX255" fmla="*/ 470549 w 4004672"/>
                <a:gd name="connsiteY255" fmla="*/ 1759865 h 2020169"/>
                <a:gd name="connsiteX256" fmla="*/ 480561 w 4004672"/>
                <a:gd name="connsiteY256" fmla="*/ 1729830 h 2020169"/>
                <a:gd name="connsiteX257" fmla="*/ 490573 w 4004672"/>
                <a:gd name="connsiteY257" fmla="*/ 1689783 h 2020169"/>
                <a:gd name="connsiteX258" fmla="*/ 513933 w 4004672"/>
                <a:gd name="connsiteY258" fmla="*/ 1709807 h 2020169"/>
                <a:gd name="connsiteX259" fmla="*/ 520608 w 4004672"/>
                <a:gd name="connsiteY259" fmla="*/ 1693120 h 2020169"/>
                <a:gd name="connsiteX260" fmla="*/ 543968 w 4004672"/>
                <a:gd name="connsiteY260" fmla="*/ 1656411 h 2020169"/>
                <a:gd name="connsiteX261" fmla="*/ 574003 w 4004672"/>
                <a:gd name="connsiteY261" fmla="*/ 1639725 h 2020169"/>
                <a:gd name="connsiteX262" fmla="*/ 590690 w 4004672"/>
                <a:gd name="connsiteY262" fmla="*/ 1653074 h 2020169"/>
                <a:gd name="connsiteX263" fmla="*/ 610713 w 4004672"/>
                <a:gd name="connsiteY263" fmla="*/ 1626376 h 2020169"/>
                <a:gd name="connsiteX264" fmla="*/ 630736 w 4004672"/>
                <a:gd name="connsiteY264" fmla="*/ 1653074 h 2020169"/>
                <a:gd name="connsiteX265" fmla="*/ 657434 w 4004672"/>
                <a:gd name="connsiteY265" fmla="*/ 1676434 h 2020169"/>
                <a:gd name="connsiteX266" fmla="*/ 674120 w 4004672"/>
                <a:gd name="connsiteY266" fmla="*/ 1683109 h 2020169"/>
                <a:gd name="connsiteX267" fmla="*/ 697481 w 4004672"/>
                <a:gd name="connsiteY267" fmla="*/ 1683109 h 2020169"/>
                <a:gd name="connsiteX268" fmla="*/ 717504 w 4004672"/>
                <a:gd name="connsiteY268" fmla="*/ 1669760 h 2020169"/>
                <a:gd name="connsiteX269" fmla="*/ 744202 w 4004672"/>
                <a:gd name="connsiteY269" fmla="*/ 1669760 h 2020169"/>
                <a:gd name="connsiteX270" fmla="*/ 760888 w 4004672"/>
                <a:gd name="connsiteY270" fmla="*/ 1666423 h 2020169"/>
                <a:gd name="connsiteX271" fmla="*/ 790923 w 4004672"/>
                <a:gd name="connsiteY271" fmla="*/ 1699795 h 2020169"/>
                <a:gd name="connsiteX272" fmla="*/ 797598 w 4004672"/>
                <a:gd name="connsiteY272" fmla="*/ 1673097 h 2020169"/>
                <a:gd name="connsiteX273" fmla="*/ 817621 w 4004672"/>
                <a:gd name="connsiteY273" fmla="*/ 1689783 h 2020169"/>
                <a:gd name="connsiteX274" fmla="*/ 837644 w 4004672"/>
                <a:gd name="connsiteY274" fmla="*/ 1666423 h 2020169"/>
                <a:gd name="connsiteX275" fmla="*/ 827633 w 4004672"/>
                <a:gd name="connsiteY275" fmla="*/ 1646399 h 2020169"/>
                <a:gd name="connsiteX276" fmla="*/ 810946 w 4004672"/>
                <a:gd name="connsiteY276" fmla="*/ 1633050 h 2020169"/>
                <a:gd name="connsiteX277" fmla="*/ 810946 w 4004672"/>
                <a:gd name="connsiteY277" fmla="*/ 1606353 h 2020169"/>
                <a:gd name="connsiteX278" fmla="*/ 810946 w 4004672"/>
                <a:gd name="connsiteY278" fmla="*/ 1593004 h 2020169"/>
                <a:gd name="connsiteX279" fmla="*/ 830970 w 4004672"/>
                <a:gd name="connsiteY279" fmla="*/ 1589666 h 2020169"/>
                <a:gd name="connsiteX280" fmla="*/ 840981 w 4004672"/>
                <a:gd name="connsiteY280" fmla="*/ 1586329 h 2020169"/>
                <a:gd name="connsiteX281" fmla="*/ 820958 w 4004672"/>
                <a:gd name="connsiteY281" fmla="*/ 1549620 h 2020169"/>
                <a:gd name="connsiteX282" fmla="*/ 854330 w 4004672"/>
                <a:gd name="connsiteY282" fmla="*/ 1542945 h 2020169"/>
                <a:gd name="connsiteX283" fmla="*/ 891040 w 4004672"/>
                <a:gd name="connsiteY283" fmla="*/ 1549620 h 2020169"/>
                <a:gd name="connsiteX284" fmla="*/ 964459 w 4004672"/>
                <a:gd name="connsiteY284" fmla="*/ 1506236 h 2020169"/>
                <a:gd name="connsiteX285" fmla="*/ 1001168 w 4004672"/>
                <a:gd name="connsiteY285" fmla="*/ 1506236 h 2020169"/>
                <a:gd name="connsiteX286" fmla="*/ 1027866 w 4004672"/>
                <a:gd name="connsiteY286" fmla="*/ 1482875 h 2020169"/>
                <a:gd name="connsiteX287" fmla="*/ 1047890 w 4004672"/>
                <a:gd name="connsiteY287" fmla="*/ 1492887 h 2020169"/>
                <a:gd name="connsiteX288" fmla="*/ 1067913 w 4004672"/>
                <a:gd name="connsiteY288" fmla="*/ 1502898 h 2020169"/>
                <a:gd name="connsiteX289" fmla="*/ 1087936 w 4004672"/>
                <a:gd name="connsiteY289" fmla="*/ 1529596 h 2020169"/>
                <a:gd name="connsiteX290" fmla="*/ 1074587 w 4004672"/>
                <a:gd name="connsiteY290" fmla="*/ 1542945 h 2020169"/>
                <a:gd name="connsiteX291" fmla="*/ 1104622 w 4004672"/>
                <a:gd name="connsiteY291" fmla="*/ 1542945 h 2020169"/>
                <a:gd name="connsiteX292" fmla="*/ 1107960 w 4004672"/>
                <a:gd name="connsiteY292" fmla="*/ 1559631 h 2020169"/>
                <a:gd name="connsiteX293" fmla="*/ 1121309 w 4004672"/>
                <a:gd name="connsiteY293" fmla="*/ 1542945 h 2020169"/>
                <a:gd name="connsiteX294" fmla="*/ 1134657 w 4004672"/>
                <a:gd name="connsiteY294" fmla="*/ 1556294 h 2020169"/>
                <a:gd name="connsiteX295" fmla="*/ 1134657 w 4004672"/>
                <a:gd name="connsiteY295" fmla="*/ 1576317 h 2020169"/>
                <a:gd name="connsiteX296" fmla="*/ 1148006 w 4004672"/>
                <a:gd name="connsiteY296" fmla="*/ 1572980 h 2020169"/>
                <a:gd name="connsiteX297" fmla="*/ 1208076 w 4004672"/>
                <a:gd name="connsiteY297" fmla="*/ 1526259 h 2020169"/>
                <a:gd name="connsiteX298" fmla="*/ 1211414 w 4004672"/>
                <a:gd name="connsiteY298" fmla="*/ 1546282 h 2020169"/>
                <a:gd name="connsiteX299" fmla="*/ 1244786 w 4004672"/>
                <a:gd name="connsiteY299" fmla="*/ 1566306 h 2020169"/>
                <a:gd name="connsiteX300" fmla="*/ 1264809 w 4004672"/>
                <a:gd name="connsiteY300" fmla="*/ 1596341 h 2020169"/>
                <a:gd name="connsiteX301" fmla="*/ 1298181 w 4004672"/>
                <a:gd name="connsiteY301" fmla="*/ 1703132 h 2020169"/>
                <a:gd name="connsiteX302" fmla="*/ 1308193 w 4004672"/>
                <a:gd name="connsiteY302" fmla="*/ 1659748 h 2020169"/>
                <a:gd name="connsiteX303" fmla="*/ 1344903 w 4004672"/>
                <a:gd name="connsiteY303" fmla="*/ 1679771 h 2020169"/>
                <a:gd name="connsiteX304" fmla="*/ 1388287 w 4004672"/>
                <a:gd name="connsiteY304" fmla="*/ 1679771 h 2020169"/>
                <a:gd name="connsiteX305" fmla="*/ 1394961 w 4004672"/>
                <a:gd name="connsiteY305" fmla="*/ 1703132 h 2020169"/>
                <a:gd name="connsiteX306" fmla="*/ 1435008 w 4004672"/>
                <a:gd name="connsiteY306" fmla="*/ 1726493 h 2020169"/>
                <a:gd name="connsiteX307" fmla="*/ 1465043 w 4004672"/>
                <a:gd name="connsiteY307" fmla="*/ 1726493 h 2020169"/>
                <a:gd name="connsiteX308" fmla="*/ 1491741 w 4004672"/>
                <a:gd name="connsiteY308" fmla="*/ 1739842 h 2020169"/>
                <a:gd name="connsiteX309" fmla="*/ 1535125 w 4004672"/>
                <a:gd name="connsiteY309" fmla="*/ 1696458 h 2020169"/>
                <a:gd name="connsiteX310" fmla="*/ 1571834 w 4004672"/>
                <a:gd name="connsiteY310" fmla="*/ 1676434 h 2020169"/>
                <a:gd name="connsiteX311" fmla="*/ 1608544 w 4004672"/>
                <a:gd name="connsiteY311" fmla="*/ 1679771 h 2020169"/>
                <a:gd name="connsiteX312" fmla="*/ 1655265 w 4004672"/>
                <a:gd name="connsiteY312" fmla="*/ 1693120 h 2020169"/>
                <a:gd name="connsiteX313" fmla="*/ 1681963 w 4004672"/>
                <a:gd name="connsiteY313" fmla="*/ 1709807 h 2020169"/>
                <a:gd name="connsiteX314" fmla="*/ 1735358 w 4004672"/>
                <a:gd name="connsiteY314" fmla="*/ 1703132 h 2020169"/>
                <a:gd name="connsiteX315" fmla="*/ 1745370 w 4004672"/>
                <a:gd name="connsiteY315" fmla="*/ 1683109 h 2020169"/>
                <a:gd name="connsiteX316" fmla="*/ 1738695 w 4004672"/>
                <a:gd name="connsiteY316" fmla="*/ 1663085 h 2020169"/>
                <a:gd name="connsiteX317" fmla="*/ 1765393 w 4004672"/>
                <a:gd name="connsiteY317" fmla="*/ 1636388 h 2020169"/>
                <a:gd name="connsiteX318" fmla="*/ 1778742 w 4004672"/>
                <a:gd name="connsiteY318" fmla="*/ 1633050 h 2020169"/>
                <a:gd name="connsiteX319" fmla="*/ 1812114 w 4004672"/>
                <a:gd name="connsiteY319" fmla="*/ 1649736 h 2020169"/>
                <a:gd name="connsiteX320" fmla="*/ 1852161 w 4004672"/>
                <a:gd name="connsiteY320" fmla="*/ 1663085 h 2020169"/>
                <a:gd name="connsiteX321" fmla="*/ 1858836 w 4004672"/>
                <a:gd name="connsiteY321" fmla="*/ 1689783 h 2020169"/>
                <a:gd name="connsiteX322" fmla="*/ 1872184 w 4004672"/>
                <a:gd name="connsiteY322" fmla="*/ 1696458 h 2020169"/>
                <a:gd name="connsiteX323" fmla="*/ 1902219 w 4004672"/>
                <a:gd name="connsiteY323" fmla="*/ 1699795 h 2020169"/>
                <a:gd name="connsiteX324" fmla="*/ 1932254 w 4004672"/>
                <a:gd name="connsiteY324" fmla="*/ 1683109 h 2020169"/>
                <a:gd name="connsiteX325" fmla="*/ 1962290 w 4004672"/>
                <a:gd name="connsiteY325" fmla="*/ 1696458 h 2020169"/>
                <a:gd name="connsiteX326" fmla="*/ 1985650 w 4004672"/>
                <a:gd name="connsiteY326" fmla="*/ 1709807 h 2020169"/>
                <a:gd name="connsiteX327" fmla="*/ 1995662 w 4004672"/>
                <a:gd name="connsiteY327" fmla="*/ 1719818 h 2020169"/>
                <a:gd name="connsiteX328" fmla="*/ 2032371 w 4004672"/>
                <a:gd name="connsiteY328" fmla="*/ 1739842 h 2020169"/>
                <a:gd name="connsiteX329" fmla="*/ 2069081 w 4004672"/>
                <a:gd name="connsiteY329" fmla="*/ 1736504 h 2020169"/>
                <a:gd name="connsiteX330" fmla="*/ 2142500 w 4004672"/>
                <a:gd name="connsiteY330" fmla="*/ 1693120 h 2020169"/>
                <a:gd name="connsiteX331" fmla="*/ 2195895 w 4004672"/>
                <a:gd name="connsiteY331" fmla="*/ 1706469 h 2020169"/>
                <a:gd name="connsiteX332" fmla="*/ 2225930 w 4004672"/>
                <a:gd name="connsiteY332" fmla="*/ 1716481 h 2020169"/>
                <a:gd name="connsiteX333" fmla="*/ 2259303 w 4004672"/>
                <a:gd name="connsiteY333" fmla="*/ 1703132 h 2020169"/>
                <a:gd name="connsiteX334" fmla="*/ 2262640 w 4004672"/>
                <a:gd name="connsiteY334" fmla="*/ 1676434 h 2020169"/>
                <a:gd name="connsiteX335" fmla="*/ 2299349 w 4004672"/>
                <a:gd name="connsiteY335" fmla="*/ 1593004 h 2020169"/>
                <a:gd name="connsiteX336" fmla="*/ 2282663 w 4004672"/>
                <a:gd name="connsiteY336" fmla="*/ 1596341 h 2020169"/>
                <a:gd name="connsiteX337" fmla="*/ 2312698 w 4004672"/>
                <a:gd name="connsiteY337" fmla="*/ 1569643 h 2020169"/>
                <a:gd name="connsiteX338" fmla="*/ 2339396 w 4004672"/>
                <a:gd name="connsiteY338" fmla="*/ 1566306 h 2020169"/>
                <a:gd name="connsiteX339" fmla="*/ 2462873 w 4004672"/>
                <a:gd name="connsiteY339" fmla="*/ 1633050 h 2020169"/>
                <a:gd name="connsiteX340" fmla="*/ 2476222 w 4004672"/>
                <a:gd name="connsiteY340" fmla="*/ 1709807 h 2020169"/>
                <a:gd name="connsiteX341" fmla="*/ 2529618 w 4004672"/>
                <a:gd name="connsiteY341" fmla="*/ 1743179 h 2020169"/>
                <a:gd name="connsiteX342" fmla="*/ 2549641 w 4004672"/>
                <a:gd name="connsiteY342" fmla="*/ 1763202 h 2020169"/>
                <a:gd name="connsiteX343" fmla="*/ 2639746 w 4004672"/>
                <a:gd name="connsiteY343" fmla="*/ 1763202 h 2020169"/>
                <a:gd name="connsiteX344" fmla="*/ 2643084 w 4004672"/>
                <a:gd name="connsiteY344" fmla="*/ 1779888 h 2020169"/>
                <a:gd name="connsiteX345" fmla="*/ 2616386 w 4004672"/>
                <a:gd name="connsiteY345" fmla="*/ 1846633 h 2020169"/>
                <a:gd name="connsiteX346" fmla="*/ 2603037 w 4004672"/>
                <a:gd name="connsiteY346" fmla="*/ 1900028 h 2020169"/>
                <a:gd name="connsiteX347" fmla="*/ 2579676 w 4004672"/>
                <a:gd name="connsiteY347" fmla="*/ 1873331 h 2020169"/>
                <a:gd name="connsiteX348" fmla="*/ 2559653 w 4004672"/>
                <a:gd name="connsiteY348" fmla="*/ 1960098 h 2020169"/>
                <a:gd name="connsiteX349" fmla="*/ 2549641 w 4004672"/>
                <a:gd name="connsiteY349" fmla="*/ 1980122 h 2020169"/>
                <a:gd name="connsiteX350" fmla="*/ 2653095 w 4004672"/>
                <a:gd name="connsiteY350" fmla="*/ 1946750 h 2020169"/>
                <a:gd name="connsiteX351" fmla="*/ 2683130 w 4004672"/>
                <a:gd name="connsiteY351" fmla="*/ 1893354 h 2020169"/>
                <a:gd name="connsiteX352" fmla="*/ 2753212 w 4004672"/>
                <a:gd name="connsiteY352" fmla="*/ 1806586 h 2020169"/>
                <a:gd name="connsiteX353" fmla="*/ 2783247 w 4004672"/>
                <a:gd name="connsiteY353" fmla="*/ 1736504 h 2020169"/>
                <a:gd name="connsiteX354" fmla="*/ 2803271 w 4004672"/>
                <a:gd name="connsiteY354" fmla="*/ 1633050 h 2020169"/>
                <a:gd name="connsiteX355" fmla="*/ 2793259 w 4004672"/>
                <a:gd name="connsiteY355" fmla="*/ 1582992 h 2020169"/>
                <a:gd name="connsiteX356" fmla="*/ 2769898 w 4004672"/>
                <a:gd name="connsiteY356" fmla="*/ 1549620 h 2020169"/>
                <a:gd name="connsiteX357" fmla="*/ 2699817 w 4004672"/>
                <a:gd name="connsiteY357" fmla="*/ 1549620 h 2020169"/>
                <a:gd name="connsiteX358" fmla="*/ 2669781 w 4004672"/>
                <a:gd name="connsiteY358" fmla="*/ 1509573 h 2020169"/>
                <a:gd name="connsiteX359" fmla="*/ 2763224 w 4004672"/>
                <a:gd name="connsiteY359" fmla="*/ 1392770 h 2020169"/>
                <a:gd name="connsiteX360" fmla="*/ 2846654 w 4004672"/>
                <a:gd name="connsiteY360" fmla="*/ 1326026 h 2020169"/>
                <a:gd name="connsiteX361" fmla="*/ 2933422 w 4004672"/>
                <a:gd name="connsiteY361" fmla="*/ 1322688 h 2020169"/>
                <a:gd name="connsiteX362" fmla="*/ 2950109 w 4004672"/>
                <a:gd name="connsiteY362" fmla="*/ 1306002 h 2020169"/>
                <a:gd name="connsiteX363" fmla="*/ 3053563 w 4004672"/>
                <a:gd name="connsiteY363" fmla="*/ 1299328 h 2020169"/>
                <a:gd name="connsiteX364" fmla="*/ 3123644 w 4004672"/>
                <a:gd name="connsiteY364" fmla="*/ 1319351 h 2020169"/>
                <a:gd name="connsiteX365" fmla="*/ 3140330 w 4004672"/>
                <a:gd name="connsiteY365" fmla="*/ 1306002 h 2020169"/>
                <a:gd name="connsiteX366" fmla="*/ 3123644 w 4004672"/>
                <a:gd name="connsiteY366" fmla="*/ 1292653 h 2020169"/>
                <a:gd name="connsiteX367" fmla="*/ 3143668 w 4004672"/>
                <a:gd name="connsiteY367" fmla="*/ 1252607 h 2020169"/>
                <a:gd name="connsiteX368" fmla="*/ 3190389 w 4004672"/>
                <a:gd name="connsiteY368" fmla="*/ 1182525 h 2020169"/>
                <a:gd name="connsiteX369" fmla="*/ 3233773 w 4004672"/>
                <a:gd name="connsiteY369" fmla="*/ 1179188 h 2020169"/>
                <a:gd name="connsiteX370" fmla="*/ 3273819 w 4004672"/>
                <a:gd name="connsiteY370" fmla="*/ 1189199 h 2020169"/>
                <a:gd name="connsiteX371" fmla="*/ 3277157 w 4004672"/>
                <a:gd name="connsiteY371" fmla="*/ 1245932 h 2020169"/>
                <a:gd name="connsiteX372" fmla="*/ 3343901 w 4004672"/>
                <a:gd name="connsiteY372" fmla="*/ 1185862 h 2020169"/>
                <a:gd name="connsiteX373" fmla="*/ 3350576 w 4004672"/>
                <a:gd name="connsiteY373" fmla="*/ 1152490 h 2020169"/>
                <a:gd name="connsiteX374" fmla="*/ 3163691 w 4004672"/>
                <a:gd name="connsiteY374" fmla="*/ 1432817 h 2020169"/>
                <a:gd name="connsiteX375" fmla="*/ 3160354 w 4004672"/>
                <a:gd name="connsiteY375" fmla="*/ 1506236 h 2020169"/>
                <a:gd name="connsiteX376" fmla="*/ 3170365 w 4004672"/>
                <a:gd name="connsiteY376" fmla="*/ 1596341 h 2020169"/>
                <a:gd name="connsiteX377" fmla="*/ 3190389 w 4004672"/>
                <a:gd name="connsiteY377" fmla="*/ 1659748 h 2020169"/>
                <a:gd name="connsiteX378" fmla="*/ 3217087 w 4004672"/>
                <a:gd name="connsiteY378" fmla="*/ 1649736 h 2020169"/>
                <a:gd name="connsiteX379" fmla="*/ 3287168 w 4004672"/>
                <a:gd name="connsiteY379" fmla="*/ 1519585 h 2020169"/>
                <a:gd name="connsiteX380" fmla="*/ 3313866 w 4004672"/>
                <a:gd name="connsiteY380" fmla="*/ 1509573 h 2020169"/>
                <a:gd name="connsiteX381" fmla="*/ 3313866 w 4004672"/>
                <a:gd name="connsiteY381" fmla="*/ 1479538 h 2020169"/>
                <a:gd name="connsiteX382" fmla="*/ 3690973 w 4004672"/>
                <a:gd name="connsiteY382" fmla="*/ 1132466 h 2020169"/>
                <a:gd name="connsiteX383" fmla="*/ 3741031 w 4004672"/>
                <a:gd name="connsiteY383" fmla="*/ 1159164 h 2020169"/>
                <a:gd name="connsiteX384" fmla="*/ 3751043 w 4004672"/>
                <a:gd name="connsiteY384" fmla="*/ 1132466 h 2020169"/>
                <a:gd name="connsiteX385" fmla="*/ 3727682 w 4004672"/>
                <a:gd name="connsiteY385" fmla="*/ 1065722 h 2020169"/>
                <a:gd name="connsiteX386" fmla="*/ 3700984 w 4004672"/>
                <a:gd name="connsiteY386" fmla="*/ 1049036 h 2020169"/>
                <a:gd name="connsiteX387" fmla="*/ 3774403 w 4004672"/>
                <a:gd name="connsiteY387" fmla="*/ 982291 h 2020169"/>
                <a:gd name="connsiteX388" fmla="*/ 3804438 w 4004672"/>
                <a:gd name="connsiteY388" fmla="*/ 965605 h 2020169"/>
                <a:gd name="connsiteX389" fmla="*/ 3827799 w 4004672"/>
                <a:gd name="connsiteY389" fmla="*/ 982291 h 2020169"/>
                <a:gd name="connsiteX390" fmla="*/ 3930666 w 4004672"/>
                <a:gd name="connsiteY390" fmla="*/ 1058843 h 2020169"/>
                <a:gd name="connsiteX0" fmla="*/ 3941265 w 4004672"/>
                <a:gd name="connsiteY0" fmla="*/ 1052373 h 2020169"/>
                <a:gd name="connsiteX1" fmla="*/ 3947939 w 4004672"/>
                <a:gd name="connsiteY1" fmla="*/ 1039024 h 2020169"/>
                <a:gd name="connsiteX2" fmla="*/ 4004672 w 4004672"/>
                <a:gd name="connsiteY2" fmla="*/ 968942 h 2020169"/>
                <a:gd name="connsiteX3" fmla="*/ 1885882 w 4004672"/>
                <a:gd name="connsiteY3" fmla="*/ 1014710 h 2020169"/>
                <a:gd name="connsiteX4" fmla="*/ 3967963 w 4004672"/>
                <a:gd name="connsiteY4" fmla="*/ 898861 h 2020169"/>
                <a:gd name="connsiteX5" fmla="*/ 3921241 w 4004672"/>
                <a:gd name="connsiteY5" fmla="*/ 882174 h 2020169"/>
                <a:gd name="connsiteX6" fmla="*/ 3874520 w 4004672"/>
                <a:gd name="connsiteY6" fmla="*/ 858814 h 2020169"/>
                <a:gd name="connsiteX7" fmla="*/ 3817787 w 4004672"/>
                <a:gd name="connsiteY7" fmla="*/ 795407 h 2020169"/>
                <a:gd name="connsiteX8" fmla="*/ 3717671 w 4004672"/>
                <a:gd name="connsiteY8" fmla="*/ 718650 h 2020169"/>
                <a:gd name="connsiteX9" fmla="*/ 3664275 w 4004672"/>
                <a:gd name="connsiteY9" fmla="*/ 698627 h 2020169"/>
                <a:gd name="connsiteX10" fmla="*/ 1822558 w 4004672"/>
                <a:gd name="connsiteY10" fmla="*/ 880720 h 2020169"/>
                <a:gd name="connsiteX11" fmla="*/ 1837978 w 4004672"/>
                <a:gd name="connsiteY11" fmla="*/ 834635 h 2020169"/>
                <a:gd name="connsiteX12" fmla="*/ 3000167 w 4004672"/>
                <a:gd name="connsiteY12" fmla="*/ 538440 h 2020169"/>
                <a:gd name="connsiteX13" fmla="*/ 3013516 w 4004672"/>
                <a:gd name="connsiteY13" fmla="*/ 531766 h 2020169"/>
                <a:gd name="connsiteX14" fmla="*/ 3000167 w 4004672"/>
                <a:gd name="connsiteY14" fmla="*/ 511742 h 2020169"/>
                <a:gd name="connsiteX15" fmla="*/ 2970132 w 4004672"/>
                <a:gd name="connsiteY15" fmla="*/ 508405 h 2020169"/>
                <a:gd name="connsiteX16" fmla="*/ 2916736 w 4004672"/>
                <a:gd name="connsiteY16" fmla="*/ 505068 h 2020169"/>
                <a:gd name="connsiteX17" fmla="*/ 2936760 w 4004672"/>
                <a:gd name="connsiteY17" fmla="*/ 501731 h 2020169"/>
                <a:gd name="connsiteX18" fmla="*/ 2866678 w 4004672"/>
                <a:gd name="connsiteY18" fmla="*/ 471696 h 2020169"/>
                <a:gd name="connsiteX19" fmla="*/ 2813282 w 4004672"/>
                <a:gd name="connsiteY19" fmla="*/ 468358 h 2020169"/>
                <a:gd name="connsiteX20" fmla="*/ 2793259 w 4004672"/>
                <a:gd name="connsiteY20" fmla="*/ 491719 h 2020169"/>
                <a:gd name="connsiteX21" fmla="*/ 2743200 w 4004672"/>
                <a:gd name="connsiteY21" fmla="*/ 501731 h 2020169"/>
                <a:gd name="connsiteX22" fmla="*/ 2786584 w 4004672"/>
                <a:gd name="connsiteY22" fmla="*/ 511742 h 2020169"/>
                <a:gd name="connsiteX23" fmla="*/ 2763224 w 4004672"/>
                <a:gd name="connsiteY23" fmla="*/ 531766 h 2020169"/>
                <a:gd name="connsiteX24" fmla="*/ 1841626 w 4004672"/>
                <a:gd name="connsiteY24" fmla="*/ 823011 h 2020169"/>
                <a:gd name="connsiteX25" fmla="*/ 1783088 w 4004672"/>
                <a:gd name="connsiteY25" fmla="*/ 828505 h 2020169"/>
                <a:gd name="connsiteX26" fmla="*/ 1841245 w 4004672"/>
                <a:gd name="connsiteY26" fmla="*/ 827211 h 2020169"/>
                <a:gd name="connsiteX27" fmla="*/ 1815409 w 4004672"/>
                <a:gd name="connsiteY27" fmla="*/ 809776 h 2020169"/>
                <a:gd name="connsiteX28" fmla="*/ 1808417 w 4004672"/>
                <a:gd name="connsiteY28" fmla="*/ 772613 h 2020169"/>
                <a:gd name="connsiteX29" fmla="*/ 1795500 w 4004672"/>
                <a:gd name="connsiteY29" fmla="*/ 694654 h 2020169"/>
                <a:gd name="connsiteX30" fmla="*/ 2469548 w 4004672"/>
                <a:gd name="connsiteY30" fmla="*/ 505068 h 2020169"/>
                <a:gd name="connsiteX31" fmla="*/ 2446187 w 4004672"/>
                <a:gd name="connsiteY31" fmla="*/ 521754 h 2020169"/>
                <a:gd name="connsiteX32" fmla="*/ 2442850 w 4004672"/>
                <a:gd name="connsiteY32" fmla="*/ 488382 h 2020169"/>
                <a:gd name="connsiteX33" fmla="*/ 2449525 w 4004672"/>
                <a:gd name="connsiteY33" fmla="*/ 418300 h 2020169"/>
                <a:gd name="connsiteX34" fmla="*/ 2386117 w 4004672"/>
                <a:gd name="connsiteY34" fmla="*/ 391602 h 2020169"/>
                <a:gd name="connsiteX35" fmla="*/ 2369431 w 4004672"/>
                <a:gd name="connsiteY35" fmla="*/ 431649 h 2020169"/>
                <a:gd name="connsiteX36" fmla="*/ 2379443 w 4004672"/>
                <a:gd name="connsiteY36" fmla="*/ 455009 h 2020169"/>
                <a:gd name="connsiteX37" fmla="*/ 2376106 w 4004672"/>
                <a:gd name="connsiteY37" fmla="*/ 475033 h 2020169"/>
                <a:gd name="connsiteX38" fmla="*/ 2352745 w 4004672"/>
                <a:gd name="connsiteY38" fmla="*/ 451672 h 2020169"/>
                <a:gd name="connsiteX39" fmla="*/ 2316036 w 4004672"/>
                <a:gd name="connsiteY39" fmla="*/ 458347 h 2020169"/>
                <a:gd name="connsiteX40" fmla="*/ 2272652 w 4004672"/>
                <a:gd name="connsiteY40" fmla="*/ 444998 h 2020169"/>
                <a:gd name="connsiteX41" fmla="*/ 2245954 w 4004672"/>
                <a:gd name="connsiteY41" fmla="*/ 404951 h 2020169"/>
                <a:gd name="connsiteX42" fmla="*/ 2209244 w 4004672"/>
                <a:gd name="connsiteY42" fmla="*/ 401614 h 2020169"/>
                <a:gd name="connsiteX43" fmla="*/ 2159186 w 4004672"/>
                <a:gd name="connsiteY43" fmla="*/ 391602 h 2020169"/>
                <a:gd name="connsiteX44" fmla="*/ 2132488 w 4004672"/>
                <a:gd name="connsiteY44" fmla="*/ 408288 h 2020169"/>
                <a:gd name="connsiteX45" fmla="*/ 2115802 w 4004672"/>
                <a:gd name="connsiteY45" fmla="*/ 421637 h 2020169"/>
                <a:gd name="connsiteX46" fmla="*/ 2115802 w 4004672"/>
                <a:gd name="connsiteY46" fmla="*/ 391602 h 2020169"/>
                <a:gd name="connsiteX47" fmla="*/ 2082430 w 4004672"/>
                <a:gd name="connsiteY47" fmla="*/ 388265 h 2020169"/>
                <a:gd name="connsiteX48" fmla="*/ 2045720 w 4004672"/>
                <a:gd name="connsiteY48" fmla="*/ 361567 h 2020169"/>
                <a:gd name="connsiteX49" fmla="*/ 2025697 w 4004672"/>
                <a:gd name="connsiteY49" fmla="*/ 391602 h 2020169"/>
                <a:gd name="connsiteX50" fmla="*/ 2055732 w 4004672"/>
                <a:gd name="connsiteY50" fmla="*/ 388265 h 2020169"/>
                <a:gd name="connsiteX51" fmla="*/ 2045720 w 4004672"/>
                <a:gd name="connsiteY51" fmla="*/ 414963 h 2020169"/>
                <a:gd name="connsiteX52" fmla="*/ 1988987 w 4004672"/>
                <a:gd name="connsiteY52" fmla="*/ 434986 h 2020169"/>
                <a:gd name="connsiteX53" fmla="*/ 1935592 w 4004672"/>
                <a:gd name="connsiteY53" fmla="*/ 444998 h 2020169"/>
                <a:gd name="connsiteX54" fmla="*/ 1995662 w 4004672"/>
                <a:gd name="connsiteY54" fmla="*/ 388265 h 2020169"/>
                <a:gd name="connsiteX55" fmla="*/ 2055732 w 4004672"/>
                <a:gd name="connsiteY55" fmla="*/ 318183 h 2020169"/>
                <a:gd name="connsiteX56" fmla="*/ 2055732 w 4004672"/>
                <a:gd name="connsiteY56" fmla="*/ 318183 h 2020169"/>
                <a:gd name="connsiteX57" fmla="*/ 2129860 w 4004672"/>
                <a:gd name="connsiteY57" fmla="*/ 248603 h 2020169"/>
                <a:gd name="connsiteX58" fmla="*/ 2127003 w 4004672"/>
                <a:gd name="connsiteY58" fmla="*/ 174309 h 2020169"/>
                <a:gd name="connsiteX59" fmla="*/ 2092713 w 4004672"/>
                <a:gd name="connsiteY59" fmla="*/ 105729 h 2020169"/>
                <a:gd name="connsiteX60" fmla="*/ 2018418 w 4004672"/>
                <a:gd name="connsiteY60" fmla="*/ 105729 h 2020169"/>
                <a:gd name="connsiteX61" fmla="*/ 1952696 w 4004672"/>
                <a:gd name="connsiteY61" fmla="*/ 137160 h 2020169"/>
                <a:gd name="connsiteX62" fmla="*/ 1961267 w 4004672"/>
                <a:gd name="connsiteY62" fmla="*/ 82869 h 2020169"/>
                <a:gd name="connsiteX63" fmla="*/ 1955552 w 4004672"/>
                <a:gd name="connsiteY63" fmla="*/ 65725 h 2020169"/>
                <a:gd name="connsiteX64" fmla="*/ 1895546 w 4004672"/>
                <a:gd name="connsiteY64" fmla="*/ 60008 h 2020169"/>
                <a:gd name="connsiteX65" fmla="*/ 1926978 w 4004672"/>
                <a:gd name="connsiteY65" fmla="*/ 31434 h 2020169"/>
                <a:gd name="connsiteX66" fmla="*/ 1909833 w 4004672"/>
                <a:gd name="connsiteY66" fmla="*/ 0 h 2020169"/>
                <a:gd name="connsiteX67" fmla="*/ 1877440 w 4004672"/>
                <a:gd name="connsiteY67" fmla="*/ 3067 h 2020169"/>
                <a:gd name="connsiteX68" fmla="*/ 1835474 w 4004672"/>
                <a:gd name="connsiteY68" fmla="*/ 41195 h 2020169"/>
                <a:gd name="connsiteX69" fmla="*/ 1818788 w 4004672"/>
                <a:gd name="connsiteY69" fmla="*/ 81242 h 2020169"/>
                <a:gd name="connsiteX70" fmla="*/ 1838813 w 4004672"/>
                <a:gd name="connsiteY70" fmla="*/ 134636 h 2020169"/>
                <a:gd name="connsiteX71" fmla="*/ 1782079 w 4004672"/>
                <a:gd name="connsiteY71" fmla="*/ 121287 h 2020169"/>
                <a:gd name="connsiteX72" fmla="*/ 1768731 w 4004672"/>
                <a:gd name="connsiteY72" fmla="*/ 168009 h 2020169"/>
                <a:gd name="connsiteX73" fmla="*/ 1705322 w 4004672"/>
                <a:gd name="connsiteY73" fmla="*/ 191369 h 2020169"/>
                <a:gd name="connsiteX74" fmla="*/ 1685300 w 4004672"/>
                <a:gd name="connsiteY74" fmla="*/ 164671 h 2020169"/>
                <a:gd name="connsiteX75" fmla="*/ 1615218 w 4004672"/>
                <a:gd name="connsiteY75" fmla="*/ 168009 h 2020169"/>
                <a:gd name="connsiteX76" fmla="*/ 1638579 w 4004672"/>
                <a:gd name="connsiteY76" fmla="*/ 198044 h 2020169"/>
                <a:gd name="connsiteX77" fmla="*/ 1528449 w 4004672"/>
                <a:gd name="connsiteY77" fmla="*/ 224740 h 2020169"/>
                <a:gd name="connsiteX78" fmla="*/ 1465043 w 4004672"/>
                <a:gd name="connsiteY78" fmla="*/ 308171 h 2020169"/>
                <a:gd name="connsiteX79" fmla="*/ 1448357 w 4004672"/>
                <a:gd name="connsiteY79" fmla="*/ 334869 h 2020169"/>
                <a:gd name="connsiteX80" fmla="*/ 1481729 w 4004672"/>
                <a:gd name="connsiteY80" fmla="*/ 368242 h 2020169"/>
                <a:gd name="connsiteX81" fmla="*/ 1481729 w 4004672"/>
                <a:gd name="connsiteY81" fmla="*/ 398277 h 2020169"/>
                <a:gd name="connsiteX82" fmla="*/ 1458368 w 4004672"/>
                <a:gd name="connsiteY82" fmla="*/ 401614 h 2020169"/>
                <a:gd name="connsiteX83" fmla="*/ 1458368 w 4004672"/>
                <a:gd name="connsiteY83" fmla="*/ 381590 h 2020169"/>
                <a:gd name="connsiteX84" fmla="*/ 1418322 w 4004672"/>
                <a:gd name="connsiteY84" fmla="*/ 391602 h 2020169"/>
                <a:gd name="connsiteX85" fmla="*/ 1368263 w 4004672"/>
                <a:gd name="connsiteY85" fmla="*/ 398277 h 2020169"/>
                <a:gd name="connsiteX86" fmla="*/ 1321542 w 4004672"/>
                <a:gd name="connsiteY86" fmla="*/ 404951 h 2020169"/>
                <a:gd name="connsiteX87" fmla="*/ 1318205 w 4004672"/>
                <a:gd name="connsiteY87" fmla="*/ 491719 h 2020169"/>
                <a:gd name="connsiteX88" fmla="*/ 1358252 w 4004672"/>
                <a:gd name="connsiteY88" fmla="*/ 515080 h 2020169"/>
                <a:gd name="connsiteX89" fmla="*/ 1374938 w 4004672"/>
                <a:gd name="connsiteY89" fmla="*/ 545115 h 2020169"/>
                <a:gd name="connsiteX90" fmla="*/ 1384949 w 4004672"/>
                <a:gd name="connsiteY90" fmla="*/ 568475 h 2020169"/>
                <a:gd name="connsiteX91" fmla="*/ 1394961 w 4004672"/>
                <a:gd name="connsiteY91" fmla="*/ 618534 h 2020169"/>
                <a:gd name="connsiteX92" fmla="*/ 1384949 w 4004672"/>
                <a:gd name="connsiteY92" fmla="*/ 648569 h 2020169"/>
                <a:gd name="connsiteX93" fmla="*/ 1358252 w 4004672"/>
                <a:gd name="connsiteY93" fmla="*/ 615196 h 2020169"/>
                <a:gd name="connsiteX94" fmla="*/ 1361589 w 4004672"/>
                <a:gd name="connsiteY94" fmla="*/ 585161 h 2020169"/>
                <a:gd name="connsiteX95" fmla="*/ 1351577 w 4004672"/>
                <a:gd name="connsiteY95" fmla="*/ 545115 h 2020169"/>
                <a:gd name="connsiteX96" fmla="*/ 1328217 w 4004672"/>
                <a:gd name="connsiteY96" fmla="*/ 551789 h 2020169"/>
                <a:gd name="connsiteX97" fmla="*/ 1281495 w 4004672"/>
                <a:gd name="connsiteY97" fmla="*/ 515080 h 2020169"/>
                <a:gd name="connsiteX98" fmla="*/ 1241449 w 4004672"/>
                <a:gd name="connsiteY98" fmla="*/ 511742 h 2020169"/>
                <a:gd name="connsiteX99" fmla="*/ 1241449 w 4004672"/>
                <a:gd name="connsiteY99" fmla="*/ 558463 h 2020169"/>
                <a:gd name="connsiteX100" fmla="*/ 1201402 w 4004672"/>
                <a:gd name="connsiteY100" fmla="*/ 538440 h 2020169"/>
                <a:gd name="connsiteX101" fmla="*/ 1228100 w 4004672"/>
                <a:gd name="connsiteY101" fmla="*/ 588498 h 2020169"/>
                <a:gd name="connsiteX102" fmla="*/ 1258135 w 4004672"/>
                <a:gd name="connsiteY102" fmla="*/ 598510 h 2020169"/>
                <a:gd name="connsiteX103" fmla="*/ 1258135 w 4004672"/>
                <a:gd name="connsiteY103" fmla="*/ 618534 h 2020169"/>
                <a:gd name="connsiteX104" fmla="*/ 1198065 w 4004672"/>
                <a:gd name="connsiteY104" fmla="*/ 595173 h 2020169"/>
                <a:gd name="connsiteX105" fmla="*/ 1181379 w 4004672"/>
                <a:gd name="connsiteY105" fmla="*/ 595173 h 2020169"/>
                <a:gd name="connsiteX106" fmla="*/ 1178041 w 4004672"/>
                <a:gd name="connsiteY106" fmla="*/ 551789 h 2020169"/>
                <a:gd name="connsiteX107" fmla="*/ 1171367 w 4004672"/>
                <a:gd name="connsiteY107" fmla="*/ 465021 h 2020169"/>
                <a:gd name="connsiteX108" fmla="*/ 1161355 w 4004672"/>
                <a:gd name="connsiteY108" fmla="*/ 535103 h 2020169"/>
                <a:gd name="connsiteX109" fmla="*/ 1137995 w 4004672"/>
                <a:gd name="connsiteY109" fmla="*/ 565138 h 2020169"/>
                <a:gd name="connsiteX110" fmla="*/ 1158018 w 4004672"/>
                <a:gd name="connsiteY110" fmla="*/ 611859 h 2020169"/>
                <a:gd name="connsiteX111" fmla="*/ 1158018 w 4004672"/>
                <a:gd name="connsiteY111" fmla="*/ 645231 h 2020169"/>
                <a:gd name="connsiteX112" fmla="*/ 1141332 w 4004672"/>
                <a:gd name="connsiteY112" fmla="*/ 695290 h 2020169"/>
                <a:gd name="connsiteX113" fmla="*/ 1154681 w 4004672"/>
                <a:gd name="connsiteY113" fmla="*/ 728662 h 2020169"/>
                <a:gd name="connsiteX114" fmla="*/ 1184716 w 4004672"/>
                <a:gd name="connsiteY114" fmla="*/ 735336 h 2020169"/>
                <a:gd name="connsiteX115" fmla="*/ 1221425 w 4004672"/>
                <a:gd name="connsiteY115" fmla="*/ 742011 h 2020169"/>
                <a:gd name="connsiteX116" fmla="*/ 1241449 w 4004672"/>
                <a:gd name="connsiteY116" fmla="*/ 765371 h 2020169"/>
                <a:gd name="connsiteX117" fmla="*/ 1258135 w 4004672"/>
                <a:gd name="connsiteY117" fmla="*/ 808755 h 2020169"/>
                <a:gd name="connsiteX118" fmla="*/ 1258135 w 4004672"/>
                <a:gd name="connsiteY118" fmla="*/ 808755 h 2020169"/>
                <a:gd name="connsiteX119" fmla="*/ 1254798 w 4004672"/>
                <a:gd name="connsiteY119" fmla="*/ 842128 h 2020169"/>
                <a:gd name="connsiteX120" fmla="*/ 1274821 w 4004672"/>
                <a:gd name="connsiteY120" fmla="*/ 862151 h 2020169"/>
                <a:gd name="connsiteX121" fmla="*/ 1244786 w 4004672"/>
                <a:gd name="connsiteY121" fmla="*/ 868826 h 2020169"/>
                <a:gd name="connsiteX122" fmla="*/ 1224763 w 4004672"/>
                <a:gd name="connsiteY122" fmla="*/ 828779 h 2020169"/>
                <a:gd name="connsiteX123" fmla="*/ 1224763 w 4004672"/>
                <a:gd name="connsiteY123" fmla="*/ 788732 h 2020169"/>
                <a:gd name="connsiteX124" fmla="*/ 1194727 w 4004672"/>
                <a:gd name="connsiteY124" fmla="*/ 752023 h 2020169"/>
                <a:gd name="connsiteX125" fmla="*/ 1164692 w 4004672"/>
                <a:gd name="connsiteY125" fmla="*/ 795407 h 2020169"/>
                <a:gd name="connsiteX126" fmla="*/ 1178041 w 4004672"/>
                <a:gd name="connsiteY126" fmla="*/ 838790 h 2020169"/>
                <a:gd name="connsiteX127" fmla="*/ 1137995 w 4004672"/>
                <a:gd name="connsiteY127" fmla="*/ 895523 h 2020169"/>
                <a:gd name="connsiteX128" fmla="*/ 1097948 w 4004672"/>
                <a:gd name="connsiteY128" fmla="*/ 952256 h 2020169"/>
                <a:gd name="connsiteX129" fmla="*/ 1007843 w 4004672"/>
                <a:gd name="connsiteY129" fmla="*/ 915547 h 2020169"/>
                <a:gd name="connsiteX130" fmla="*/ 1074587 w 4004672"/>
                <a:gd name="connsiteY130" fmla="*/ 912209 h 2020169"/>
                <a:gd name="connsiteX131" fmla="*/ 1107960 w 4004672"/>
                <a:gd name="connsiteY131" fmla="*/ 848802 h 2020169"/>
                <a:gd name="connsiteX132" fmla="*/ 1121309 w 4004672"/>
                <a:gd name="connsiteY132" fmla="*/ 805418 h 2020169"/>
                <a:gd name="connsiteX133" fmla="*/ 1127983 w 4004672"/>
                <a:gd name="connsiteY133" fmla="*/ 772046 h 2020169"/>
                <a:gd name="connsiteX134" fmla="*/ 1117971 w 4004672"/>
                <a:gd name="connsiteY134" fmla="*/ 755360 h 2020169"/>
                <a:gd name="connsiteX135" fmla="*/ 1114634 w 4004672"/>
                <a:gd name="connsiteY135" fmla="*/ 705301 h 2020169"/>
                <a:gd name="connsiteX136" fmla="*/ 1104622 w 4004672"/>
                <a:gd name="connsiteY136" fmla="*/ 625208 h 2020169"/>
                <a:gd name="connsiteX137" fmla="*/ 1101285 w 4004672"/>
                <a:gd name="connsiteY137" fmla="*/ 565138 h 2020169"/>
                <a:gd name="connsiteX138" fmla="*/ 1124646 w 4004672"/>
                <a:gd name="connsiteY138" fmla="*/ 471696 h 2020169"/>
                <a:gd name="connsiteX139" fmla="*/ 1031203 w 4004672"/>
                <a:gd name="connsiteY139" fmla="*/ 461684 h 2020169"/>
                <a:gd name="connsiteX140" fmla="*/ 1014517 w 4004672"/>
                <a:gd name="connsiteY140" fmla="*/ 518417 h 2020169"/>
                <a:gd name="connsiteX141" fmla="*/ 1024529 w 4004672"/>
                <a:gd name="connsiteY141" fmla="*/ 565138 h 2020169"/>
                <a:gd name="connsiteX142" fmla="*/ 981145 w 4004672"/>
                <a:gd name="connsiteY142" fmla="*/ 618534 h 2020169"/>
                <a:gd name="connsiteX143" fmla="*/ 991157 w 4004672"/>
                <a:gd name="connsiteY143" fmla="*/ 655243 h 2020169"/>
                <a:gd name="connsiteX144" fmla="*/ 981145 w 4004672"/>
                <a:gd name="connsiteY144" fmla="*/ 701964 h 2020169"/>
                <a:gd name="connsiteX145" fmla="*/ 1001168 w 4004672"/>
                <a:gd name="connsiteY145" fmla="*/ 725325 h 2020169"/>
                <a:gd name="connsiteX146" fmla="*/ 1017854 w 4004672"/>
                <a:gd name="connsiteY146" fmla="*/ 772046 h 2020169"/>
                <a:gd name="connsiteX147" fmla="*/ 1047890 w 4004672"/>
                <a:gd name="connsiteY147" fmla="*/ 758697 h 2020169"/>
                <a:gd name="connsiteX148" fmla="*/ 1014517 w 4004672"/>
                <a:gd name="connsiteY148" fmla="*/ 812093 h 2020169"/>
                <a:gd name="connsiteX149" fmla="*/ 957784 w 4004672"/>
                <a:gd name="connsiteY149" fmla="*/ 758697 h 2020169"/>
                <a:gd name="connsiteX150" fmla="*/ 884365 w 4004672"/>
                <a:gd name="connsiteY150" fmla="*/ 721988 h 2020169"/>
                <a:gd name="connsiteX151" fmla="*/ 824295 w 4004672"/>
                <a:gd name="connsiteY151" fmla="*/ 698627 h 2020169"/>
                <a:gd name="connsiteX152" fmla="*/ 810946 w 4004672"/>
                <a:gd name="connsiteY152" fmla="*/ 735336 h 2020169"/>
                <a:gd name="connsiteX153" fmla="*/ 827633 w 4004672"/>
                <a:gd name="connsiteY153" fmla="*/ 772046 h 2020169"/>
                <a:gd name="connsiteX154" fmla="*/ 814284 w 4004672"/>
                <a:gd name="connsiteY154" fmla="*/ 795407 h 2020169"/>
                <a:gd name="connsiteX155" fmla="*/ 800935 w 4004672"/>
                <a:gd name="connsiteY155" fmla="*/ 812093 h 2020169"/>
                <a:gd name="connsiteX156" fmla="*/ 770900 w 4004672"/>
                <a:gd name="connsiteY156" fmla="*/ 755360 h 2020169"/>
                <a:gd name="connsiteX157" fmla="*/ 744202 w 4004672"/>
                <a:gd name="connsiteY157" fmla="*/ 792069 h 2020169"/>
                <a:gd name="connsiteX158" fmla="*/ 707492 w 4004672"/>
                <a:gd name="connsiteY158" fmla="*/ 785395 h 2020169"/>
                <a:gd name="connsiteX159" fmla="*/ 654097 w 4004672"/>
                <a:gd name="connsiteY159" fmla="*/ 822104 h 2020169"/>
                <a:gd name="connsiteX160" fmla="*/ 644085 w 4004672"/>
                <a:gd name="connsiteY160" fmla="*/ 798744 h 2020169"/>
                <a:gd name="connsiteX161" fmla="*/ 654097 w 4004672"/>
                <a:gd name="connsiteY161" fmla="*/ 762034 h 2020169"/>
                <a:gd name="connsiteX162" fmla="*/ 614050 w 4004672"/>
                <a:gd name="connsiteY162" fmla="*/ 798744 h 2020169"/>
                <a:gd name="connsiteX163" fmla="*/ 594027 w 4004672"/>
                <a:gd name="connsiteY163" fmla="*/ 798744 h 2020169"/>
                <a:gd name="connsiteX164" fmla="*/ 533957 w 4004672"/>
                <a:gd name="connsiteY164" fmla="*/ 832116 h 2020169"/>
                <a:gd name="connsiteX165" fmla="*/ 510596 w 4004672"/>
                <a:gd name="connsiteY165" fmla="*/ 855477 h 2020169"/>
                <a:gd name="connsiteX166" fmla="*/ 500584 w 4004672"/>
                <a:gd name="connsiteY166" fmla="*/ 902198 h 2020169"/>
                <a:gd name="connsiteX167" fmla="*/ 450526 w 4004672"/>
                <a:gd name="connsiteY167" fmla="*/ 888849 h 2020169"/>
                <a:gd name="connsiteX168" fmla="*/ 433840 w 4004672"/>
                <a:gd name="connsiteY168" fmla="*/ 852139 h 2020169"/>
                <a:gd name="connsiteX169" fmla="*/ 467212 w 4004672"/>
                <a:gd name="connsiteY169" fmla="*/ 822104 h 2020169"/>
                <a:gd name="connsiteX170" fmla="*/ 453863 w 4004672"/>
                <a:gd name="connsiteY170" fmla="*/ 798744 h 2020169"/>
                <a:gd name="connsiteX171" fmla="*/ 390456 w 4004672"/>
                <a:gd name="connsiteY171" fmla="*/ 768709 h 2020169"/>
                <a:gd name="connsiteX172" fmla="*/ 417154 w 4004672"/>
                <a:gd name="connsiteY172" fmla="*/ 818767 h 2020169"/>
                <a:gd name="connsiteX173" fmla="*/ 407142 w 4004672"/>
                <a:gd name="connsiteY173" fmla="*/ 862151 h 2020169"/>
                <a:gd name="connsiteX174" fmla="*/ 413817 w 4004672"/>
                <a:gd name="connsiteY174" fmla="*/ 898861 h 2020169"/>
                <a:gd name="connsiteX175" fmla="*/ 427165 w 4004672"/>
                <a:gd name="connsiteY175" fmla="*/ 922221 h 2020169"/>
                <a:gd name="connsiteX176" fmla="*/ 413817 w 4004672"/>
                <a:gd name="connsiteY176" fmla="*/ 952256 h 2020169"/>
                <a:gd name="connsiteX177" fmla="*/ 390456 w 4004672"/>
                <a:gd name="connsiteY177" fmla="*/ 928896 h 2020169"/>
                <a:gd name="connsiteX178" fmla="*/ 360421 w 4004672"/>
                <a:gd name="connsiteY178" fmla="*/ 925558 h 2020169"/>
                <a:gd name="connsiteX179" fmla="*/ 333723 w 4004672"/>
                <a:gd name="connsiteY179" fmla="*/ 965605 h 2020169"/>
                <a:gd name="connsiteX180" fmla="*/ 307025 w 4004672"/>
                <a:gd name="connsiteY180" fmla="*/ 985628 h 2020169"/>
                <a:gd name="connsiteX181" fmla="*/ 320374 w 4004672"/>
                <a:gd name="connsiteY181" fmla="*/ 1012326 h 2020169"/>
                <a:gd name="connsiteX182" fmla="*/ 303688 w 4004672"/>
                <a:gd name="connsiteY182" fmla="*/ 1035687 h 2020169"/>
                <a:gd name="connsiteX183" fmla="*/ 233606 w 4004672"/>
                <a:gd name="connsiteY183" fmla="*/ 998977 h 2020169"/>
                <a:gd name="connsiteX184" fmla="*/ 243618 w 4004672"/>
                <a:gd name="connsiteY184" fmla="*/ 1049036 h 2020169"/>
                <a:gd name="connsiteX185" fmla="*/ 263641 w 4004672"/>
                <a:gd name="connsiteY185" fmla="*/ 1069059 h 2020169"/>
                <a:gd name="connsiteX186" fmla="*/ 250292 w 4004672"/>
                <a:gd name="connsiteY186" fmla="*/ 1082408 h 2020169"/>
                <a:gd name="connsiteX187" fmla="*/ 193560 w 4004672"/>
                <a:gd name="connsiteY187" fmla="*/ 1045698 h 2020169"/>
                <a:gd name="connsiteX188" fmla="*/ 170199 w 4004672"/>
                <a:gd name="connsiteY188" fmla="*/ 1005652 h 2020169"/>
                <a:gd name="connsiteX189" fmla="*/ 170199 w 4004672"/>
                <a:gd name="connsiteY189" fmla="*/ 958931 h 2020169"/>
                <a:gd name="connsiteX190" fmla="*/ 133490 w 4004672"/>
                <a:gd name="connsiteY190" fmla="*/ 882174 h 2020169"/>
                <a:gd name="connsiteX191" fmla="*/ 196897 w 4004672"/>
                <a:gd name="connsiteY191" fmla="*/ 912209 h 2020169"/>
                <a:gd name="connsiteX192" fmla="*/ 256967 w 4004672"/>
                <a:gd name="connsiteY192" fmla="*/ 942244 h 2020169"/>
                <a:gd name="connsiteX193" fmla="*/ 293676 w 4004672"/>
                <a:gd name="connsiteY193" fmla="*/ 945582 h 2020169"/>
                <a:gd name="connsiteX194" fmla="*/ 327049 w 4004672"/>
                <a:gd name="connsiteY194" fmla="*/ 915547 h 2020169"/>
                <a:gd name="connsiteX195" fmla="*/ 343735 w 4004672"/>
                <a:gd name="connsiteY195" fmla="*/ 878837 h 2020169"/>
                <a:gd name="connsiteX196" fmla="*/ 333723 w 4004672"/>
                <a:gd name="connsiteY196" fmla="*/ 828779 h 2020169"/>
                <a:gd name="connsiteX197" fmla="*/ 290339 w 4004672"/>
                <a:gd name="connsiteY197" fmla="*/ 808755 h 2020169"/>
                <a:gd name="connsiteX198" fmla="*/ 236944 w 4004672"/>
                <a:gd name="connsiteY198" fmla="*/ 762034 h 2020169"/>
                <a:gd name="connsiteX199" fmla="*/ 133490 w 4004672"/>
                <a:gd name="connsiteY199" fmla="*/ 705301 h 2020169"/>
                <a:gd name="connsiteX200" fmla="*/ 46722 w 4004672"/>
                <a:gd name="connsiteY200" fmla="*/ 735336 h 2020169"/>
                <a:gd name="connsiteX201" fmla="*/ 33373 w 4004672"/>
                <a:gd name="connsiteY201" fmla="*/ 765371 h 2020169"/>
                <a:gd name="connsiteX202" fmla="*/ 43384 w 4004672"/>
                <a:gd name="connsiteY202" fmla="*/ 795407 h 2020169"/>
                <a:gd name="connsiteX203" fmla="*/ 60071 w 4004672"/>
                <a:gd name="connsiteY203" fmla="*/ 822104 h 2020169"/>
                <a:gd name="connsiteX204" fmla="*/ 73419 w 4004672"/>
                <a:gd name="connsiteY204" fmla="*/ 852139 h 2020169"/>
                <a:gd name="connsiteX205" fmla="*/ 56733 w 4004672"/>
                <a:gd name="connsiteY205" fmla="*/ 875500 h 2020169"/>
                <a:gd name="connsiteX206" fmla="*/ 76757 w 4004672"/>
                <a:gd name="connsiteY206" fmla="*/ 955593 h 2020169"/>
                <a:gd name="connsiteX207" fmla="*/ 66745 w 4004672"/>
                <a:gd name="connsiteY207" fmla="*/ 972280 h 2020169"/>
                <a:gd name="connsiteX208" fmla="*/ 70082 w 4004672"/>
                <a:gd name="connsiteY208" fmla="*/ 998977 h 2020169"/>
                <a:gd name="connsiteX209" fmla="*/ 70082 w 4004672"/>
                <a:gd name="connsiteY209" fmla="*/ 1039024 h 2020169"/>
                <a:gd name="connsiteX210" fmla="*/ 80094 w 4004672"/>
                <a:gd name="connsiteY210" fmla="*/ 1059047 h 2020169"/>
                <a:gd name="connsiteX211" fmla="*/ 76757 w 4004672"/>
                <a:gd name="connsiteY211" fmla="*/ 1082408 h 2020169"/>
                <a:gd name="connsiteX212" fmla="*/ 106792 w 4004672"/>
                <a:gd name="connsiteY212" fmla="*/ 1115780 h 2020169"/>
                <a:gd name="connsiteX213" fmla="*/ 93729 w 4004672"/>
                <a:gd name="connsiteY213" fmla="*/ 1145815 h 2020169"/>
                <a:gd name="connsiteX214" fmla="*/ 13349 w 4004672"/>
                <a:gd name="connsiteY214" fmla="*/ 1235920 h 2020169"/>
                <a:gd name="connsiteX215" fmla="*/ 33373 w 4004672"/>
                <a:gd name="connsiteY215" fmla="*/ 1269293 h 2020169"/>
                <a:gd name="connsiteX216" fmla="*/ 33373 w 4004672"/>
                <a:gd name="connsiteY216" fmla="*/ 1269293 h 2020169"/>
                <a:gd name="connsiteX217" fmla="*/ 16687 w 4004672"/>
                <a:gd name="connsiteY217" fmla="*/ 1299328 h 2020169"/>
                <a:gd name="connsiteX218" fmla="*/ 3338 w 4004672"/>
                <a:gd name="connsiteY218" fmla="*/ 1329363 h 2020169"/>
                <a:gd name="connsiteX219" fmla="*/ 0 w 4004672"/>
                <a:gd name="connsiteY219" fmla="*/ 1389433 h 2020169"/>
                <a:gd name="connsiteX220" fmla="*/ 16687 w 4004672"/>
                <a:gd name="connsiteY220" fmla="*/ 1432817 h 2020169"/>
                <a:gd name="connsiteX221" fmla="*/ 20024 w 4004672"/>
                <a:gd name="connsiteY221" fmla="*/ 1466189 h 2020169"/>
                <a:gd name="connsiteX222" fmla="*/ 56733 w 4004672"/>
                <a:gd name="connsiteY222" fmla="*/ 1476201 h 2020169"/>
                <a:gd name="connsiteX223" fmla="*/ 116803 w 4004672"/>
                <a:gd name="connsiteY223" fmla="*/ 1562969 h 2020169"/>
                <a:gd name="connsiteX224" fmla="*/ 96780 w 4004672"/>
                <a:gd name="connsiteY224" fmla="*/ 1586329 h 2020169"/>
                <a:gd name="connsiteX225" fmla="*/ 93443 w 4004672"/>
                <a:gd name="connsiteY225" fmla="*/ 1616364 h 2020169"/>
                <a:gd name="connsiteX226" fmla="*/ 120141 w 4004672"/>
                <a:gd name="connsiteY226" fmla="*/ 1619701 h 2020169"/>
                <a:gd name="connsiteX227" fmla="*/ 160187 w 4004672"/>
                <a:gd name="connsiteY227" fmla="*/ 1633050 h 2020169"/>
                <a:gd name="connsiteX228" fmla="*/ 186885 w 4004672"/>
                <a:gd name="connsiteY228" fmla="*/ 1646399 h 2020169"/>
                <a:gd name="connsiteX229" fmla="*/ 213583 w 4004672"/>
                <a:gd name="connsiteY229" fmla="*/ 1676434 h 2020169"/>
                <a:gd name="connsiteX230" fmla="*/ 243618 w 4004672"/>
                <a:gd name="connsiteY230" fmla="*/ 1679771 h 2020169"/>
                <a:gd name="connsiteX231" fmla="*/ 287002 w 4004672"/>
                <a:gd name="connsiteY231" fmla="*/ 1709807 h 2020169"/>
                <a:gd name="connsiteX232" fmla="*/ 310363 w 4004672"/>
                <a:gd name="connsiteY232" fmla="*/ 1719818 h 2020169"/>
                <a:gd name="connsiteX233" fmla="*/ 310363 w 4004672"/>
                <a:gd name="connsiteY233" fmla="*/ 1756528 h 2020169"/>
                <a:gd name="connsiteX234" fmla="*/ 270316 w 4004672"/>
                <a:gd name="connsiteY234" fmla="*/ 1796574 h 2020169"/>
                <a:gd name="connsiteX235" fmla="*/ 280327 w 4004672"/>
                <a:gd name="connsiteY235" fmla="*/ 1819935 h 2020169"/>
                <a:gd name="connsiteX236" fmla="*/ 273653 w 4004672"/>
                <a:gd name="connsiteY236" fmla="*/ 1839958 h 2020169"/>
                <a:gd name="connsiteX237" fmla="*/ 266979 w 4004672"/>
                <a:gd name="connsiteY237" fmla="*/ 1856644 h 2020169"/>
                <a:gd name="connsiteX238" fmla="*/ 240281 w 4004672"/>
                <a:gd name="connsiteY238" fmla="*/ 1896691 h 2020169"/>
                <a:gd name="connsiteX239" fmla="*/ 307025 w 4004672"/>
                <a:gd name="connsiteY239" fmla="*/ 1933401 h 2020169"/>
                <a:gd name="connsiteX240" fmla="*/ 337060 w 4004672"/>
                <a:gd name="connsiteY240" fmla="*/ 1940075 h 2020169"/>
                <a:gd name="connsiteX241" fmla="*/ 360421 w 4004672"/>
                <a:gd name="connsiteY241" fmla="*/ 1946750 h 2020169"/>
                <a:gd name="connsiteX242" fmla="*/ 380444 w 4004672"/>
                <a:gd name="connsiteY242" fmla="*/ 1953424 h 2020169"/>
                <a:gd name="connsiteX243" fmla="*/ 407142 w 4004672"/>
                <a:gd name="connsiteY243" fmla="*/ 1973447 h 2020169"/>
                <a:gd name="connsiteX244" fmla="*/ 437177 w 4004672"/>
                <a:gd name="connsiteY244" fmla="*/ 1970110 h 2020169"/>
                <a:gd name="connsiteX245" fmla="*/ 507259 w 4004672"/>
                <a:gd name="connsiteY245" fmla="*/ 2020169 h 2020169"/>
                <a:gd name="connsiteX246" fmla="*/ 517271 w 4004672"/>
                <a:gd name="connsiteY246" fmla="*/ 2006820 h 2020169"/>
                <a:gd name="connsiteX247" fmla="*/ 507259 w 4004672"/>
                <a:gd name="connsiteY247" fmla="*/ 1966773 h 2020169"/>
                <a:gd name="connsiteX248" fmla="*/ 500584 w 4004672"/>
                <a:gd name="connsiteY248" fmla="*/ 1933401 h 2020169"/>
                <a:gd name="connsiteX249" fmla="*/ 483898 w 4004672"/>
                <a:gd name="connsiteY249" fmla="*/ 1890017 h 2020169"/>
                <a:gd name="connsiteX250" fmla="*/ 513933 w 4004672"/>
                <a:gd name="connsiteY250" fmla="*/ 1869993 h 2020169"/>
                <a:gd name="connsiteX251" fmla="*/ 547306 w 4004672"/>
                <a:gd name="connsiteY251" fmla="*/ 1846633 h 2020169"/>
                <a:gd name="connsiteX252" fmla="*/ 527282 w 4004672"/>
                <a:gd name="connsiteY252" fmla="*/ 1829947 h 2020169"/>
                <a:gd name="connsiteX253" fmla="*/ 517271 w 4004672"/>
                <a:gd name="connsiteY253" fmla="*/ 1796574 h 2020169"/>
                <a:gd name="connsiteX254" fmla="*/ 480561 w 4004672"/>
                <a:gd name="connsiteY254" fmla="*/ 1779888 h 2020169"/>
                <a:gd name="connsiteX255" fmla="*/ 470549 w 4004672"/>
                <a:gd name="connsiteY255" fmla="*/ 1759865 h 2020169"/>
                <a:gd name="connsiteX256" fmla="*/ 480561 w 4004672"/>
                <a:gd name="connsiteY256" fmla="*/ 1729830 h 2020169"/>
                <a:gd name="connsiteX257" fmla="*/ 490573 w 4004672"/>
                <a:gd name="connsiteY257" fmla="*/ 1689783 h 2020169"/>
                <a:gd name="connsiteX258" fmla="*/ 513933 w 4004672"/>
                <a:gd name="connsiteY258" fmla="*/ 1709807 h 2020169"/>
                <a:gd name="connsiteX259" fmla="*/ 520608 w 4004672"/>
                <a:gd name="connsiteY259" fmla="*/ 1693120 h 2020169"/>
                <a:gd name="connsiteX260" fmla="*/ 543968 w 4004672"/>
                <a:gd name="connsiteY260" fmla="*/ 1656411 h 2020169"/>
                <a:gd name="connsiteX261" fmla="*/ 574003 w 4004672"/>
                <a:gd name="connsiteY261" fmla="*/ 1639725 h 2020169"/>
                <a:gd name="connsiteX262" fmla="*/ 590690 w 4004672"/>
                <a:gd name="connsiteY262" fmla="*/ 1653074 h 2020169"/>
                <a:gd name="connsiteX263" fmla="*/ 610713 w 4004672"/>
                <a:gd name="connsiteY263" fmla="*/ 1626376 h 2020169"/>
                <a:gd name="connsiteX264" fmla="*/ 630736 w 4004672"/>
                <a:gd name="connsiteY264" fmla="*/ 1653074 h 2020169"/>
                <a:gd name="connsiteX265" fmla="*/ 657434 w 4004672"/>
                <a:gd name="connsiteY265" fmla="*/ 1676434 h 2020169"/>
                <a:gd name="connsiteX266" fmla="*/ 674120 w 4004672"/>
                <a:gd name="connsiteY266" fmla="*/ 1683109 h 2020169"/>
                <a:gd name="connsiteX267" fmla="*/ 697481 w 4004672"/>
                <a:gd name="connsiteY267" fmla="*/ 1683109 h 2020169"/>
                <a:gd name="connsiteX268" fmla="*/ 717504 w 4004672"/>
                <a:gd name="connsiteY268" fmla="*/ 1669760 h 2020169"/>
                <a:gd name="connsiteX269" fmla="*/ 744202 w 4004672"/>
                <a:gd name="connsiteY269" fmla="*/ 1669760 h 2020169"/>
                <a:gd name="connsiteX270" fmla="*/ 760888 w 4004672"/>
                <a:gd name="connsiteY270" fmla="*/ 1666423 h 2020169"/>
                <a:gd name="connsiteX271" fmla="*/ 790923 w 4004672"/>
                <a:gd name="connsiteY271" fmla="*/ 1699795 h 2020169"/>
                <a:gd name="connsiteX272" fmla="*/ 797598 w 4004672"/>
                <a:gd name="connsiteY272" fmla="*/ 1673097 h 2020169"/>
                <a:gd name="connsiteX273" fmla="*/ 817621 w 4004672"/>
                <a:gd name="connsiteY273" fmla="*/ 1689783 h 2020169"/>
                <a:gd name="connsiteX274" fmla="*/ 837644 w 4004672"/>
                <a:gd name="connsiteY274" fmla="*/ 1666423 h 2020169"/>
                <a:gd name="connsiteX275" fmla="*/ 827633 w 4004672"/>
                <a:gd name="connsiteY275" fmla="*/ 1646399 h 2020169"/>
                <a:gd name="connsiteX276" fmla="*/ 810946 w 4004672"/>
                <a:gd name="connsiteY276" fmla="*/ 1633050 h 2020169"/>
                <a:gd name="connsiteX277" fmla="*/ 810946 w 4004672"/>
                <a:gd name="connsiteY277" fmla="*/ 1606353 h 2020169"/>
                <a:gd name="connsiteX278" fmla="*/ 810946 w 4004672"/>
                <a:gd name="connsiteY278" fmla="*/ 1593004 h 2020169"/>
                <a:gd name="connsiteX279" fmla="*/ 830970 w 4004672"/>
                <a:gd name="connsiteY279" fmla="*/ 1589666 h 2020169"/>
                <a:gd name="connsiteX280" fmla="*/ 840981 w 4004672"/>
                <a:gd name="connsiteY280" fmla="*/ 1586329 h 2020169"/>
                <a:gd name="connsiteX281" fmla="*/ 820958 w 4004672"/>
                <a:gd name="connsiteY281" fmla="*/ 1549620 h 2020169"/>
                <a:gd name="connsiteX282" fmla="*/ 854330 w 4004672"/>
                <a:gd name="connsiteY282" fmla="*/ 1542945 h 2020169"/>
                <a:gd name="connsiteX283" fmla="*/ 891040 w 4004672"/>
                <a:gd name="connsiteY283" fmla="*/ 1549620 h 2020169"/>
                <a:gd name="connsiteX284" fmla="*/ 964459 w 4004672"/>
                <a:gd name="connsiteY284" fmla="*/ 1506236 h 2020169"/>
                <a:gd name="connsiteX285" fmla="*/ 1001168 w 4004672"/>
                <a:gd name="connsiteY285" fmla="*/ 1506236 h 2020169"/>
                <a:gd name="connsiteX286" fmla="*/ 1027866 w 4004672"/>
                <a:gd name="connsiteY286" fmla="*/ 1482875 h 2020169"/>
                <a:gd name="connsiteX287" fmla="*/ 1047890 w 4004672"/>
                <a:gd name="connsiteY287" fmla="*/ 1492887 h 2020169"/>
                <a:gd name="connsiteX288" fmla="*/ 1067913 w 4004672"/>
                <a:gd name="connsiteY288" fmla="*/ 1502898 h 2020169"/>
                <a:gd name="connsiteX289" fmla="*/ 1087936 w 4004672"/>
                <a:gd name="connsiteY289" fmla="*/ 1529596 h 2020169"/>
                <a:gd name="connsiteX290" fmla="*/ 1074587 w 4004672"/>
                <a:gd name="connsiteY290" fmla="*/ 1542945 h 2020169"/>
                <a:gd name="connsiteX291" fmla="*/ 1104622 w 4004672"/>
                <a:gd name="connsiteY291" fmla="*/ 1542945 h 2020169"/>
                <a:gd name="connsiteX292" fmla="*/ 1107960 w 4004672"/>
                <a:gd name="connsiteY292" fmla="*/ 1559631 h 2020169"/>
                <a:gd name="connsiteX293" fmla="*/ 1121309 w 4004672"/>
                <a:gd name="connsiteY293" fmla="*/ 1542945 h 2020169"/>
                <a:gd name="connsiteX294" fmla="*/ 1134657 w 4004672"/>
                <a:gd name="connsiteY294" fmla="*/ 1556294 h 2020169"/>
                <a:gd name="connsiteX295" fmla="*/ 1134657 w 4004672"/>
                <a:gd name="connsiteY295" fmla="*/ 1576317 h 2020169"/>
                <a:gd name="connsiteX296" fmla="*/ 1148006 w 4004672"/>
                <a:gd name="connsiteY296" fmla="*/ 1572980 h 2020169"/>
                <a:gd name="connsiteX297" fmla="*/ 1208076 w 4004672"/>
                <a:gd name="connsiteY297" fmla="*/ 1526259 h 2020169"/>
                <a:gd name="connsiteX298" fmla="*/ 1211414 w 4004672"/>
                <a:gd name="connsiteY298" fmla="*/ 1546282 h 2020169"/>
                <a:gd name="connsiteX299" fmla="*/ 1244786 w 4004672"/>
                <a:gd name="connsiteY299" fmla="*/ 1566306 h 2020169"/>
                <a:gd name="connsiteX300" fmla="*/ 1264809 w 4004672"/>
                <a:gd name="connsiteY300" fmla="*/ 1596341 h 2020169"/>
                <a:gd name="connsiteX301" fmla="*/ 1298181 w 4004672"/>
                <a:gd name="connsiteY301" fmla="*/ 1703132 h 2020169"/>
                <a:gd name="connsiteX302" fmla="*/ 1308193 w 4004672"/>
                <a:gd name="connsiteY302" fmla="*/ 1659748 h 2020169"/>
                <a:gd name="connsiteX303" fmla="*/ 1344903 w 4004672"/>
                <a:gd name="connsiteY303" fmla="*/ 1679771 h 2020169"/>
                <a:gd name="connsiteX304" fmla="*/ 1388287 w 4004672"/>
                <a:gd name="connsiteY304" fmla="*/ 1679771 h 2020169"/>
                <a:gd name="connsiteX305" fmla="*/ 1394961 w 4004672"/>
                <a:gd name="connsiteY305" fmla="*/ 1703132 h 2020169"/>
                <a:gd name="connsiteX306" fmla="*/ 1435008 w 4004672"/>
                <a:gd name="connsiteY306" fmla="*/ 1726493 h 2020169"/>
                <a:gd name="connsiteX307" fmla="*/ 1465043 w 4004672"/>
                <a:gd name="connsiteY307" fmla="*/ 1726493 h 2020169"/>
                <a:gd name="connsiteX308" fmla="*/ 1491741 w 4004672"/>
                <a:gd name="connsiteY308" fmla="*/ 1739842 h 2020169"/>
                <a:gd name="connsiteX309" fmla="*/ 1535125 w 4004672"/>
                <a:gd name="connsiteY309" fmla="*/ 1696458 h 2020169"/>
                <a:gd name="connsiteX310" fmla="*/ 1571834 w 4004672"/>
                <a:gd name="connsiteY310" fmla="*/ 1676434 h 2020169"/>
                <a:gd name="connsiteX311" fmla="*/ 1608544 w 4004672"/>
                <a:gd name="connsiteY311" fmla="*/ 1679771 h 2020169"/>
                <a:gd name="connsiteX312" fmla="*/ 1655265 w 4004672"/>
                <a:gd name="connsiteY312" fmla="*/ 1693120 h 2020169"/>
                <a:gd name="connsiteX313" fmla="*/ 1681963 w 4004672"/>
                <a:gd name="connsiteY313" fmla="*/ 1709807 h 2020169"/>
                <a:gd name="connsiteX314" fmla="*/ 1735358 w 4004672"/>
                <a:gd name="connsiteY314" fmla="*/ 1703132 h 2020169"/>
                <a:gd name="connsiteX315" fmla="*/ 1745370 w 4004672"/>
                <a:gd name="connsiteY315" fmla="*/ 1683109 h 2020169"/>
                <a:gd name="connsiteX316" fmla="*/ 1738695 w 4004672"/>
                <a:gd name="connsiteY316" fmla="*/ 1663085 h 2020169"/>
                <a:gd name="connsiteX317" fmla="*/ 1765393 w 4004672"/>
                <a:gd name="connsiteY317" fmla="*/ 1636388 h 2020169"/>
                <a:gd name="connsiteX318" fmla="*/ 1778742 w 4004672"/>
                <a:gd name="connsiteY318" fmla="*/ 1633050 h 2020169"/>
                <a:gd name="connsiteX319" fmla="*/ 1812114 w 4004672"/>
                <a:gd name="connsiteY319" fmla="*/ 1649736 h 2020169"/>
                <a:gd name="connsiteX320" fmla="*/ 1852161 w 4004672"/>
                <a:gd name="connsiteY320" fmla="*/ 1663085 h 2020169"/>
                <a:gd name="connsiteX321" fmla="*/ 1858836 w 4004672"/>
                <a:gd name="connsiteY321" fmla="*/ 1689783 h 2020169"/>
                <a:gd name="connsiteX322" fmla="*/ 1872184 w 4004672"/>
                <a:gd name="connsiteY322" fmla="*/ 1696458 h 2020169"/>
                <a:gd name="connsiteX323" fmla="*/ 1902219 w 4004672"/>
                <a:gd name="connsiteY323" fmla="*/ 1699795 h 2020169"/>
                <a:gd name="connsiteX324" fmla="*/ 1932254 w 4004672"/>
                <a:gd name="connsiteY324" fmla="*/ 1683109 h 2020169"/>
                <a:gd name="connsiteX325" fmla="*/ 1962290 w 4004672"/>
                <a:gd name="connsiteY325" fmla="*/ 1696458 h 2020169"/>
                <a:gd name="connsiteX326" fmla="*/ 1985650 w 4004672"/>
                <a:gd name="connsiteY326" fmla="*/ 1709807 h 2020169"/>
                <a:gd name="connsiteX327" fmla="*/ 1995662 w 4004672"/>
                <a:gd name="connsiteY327" fmla="*/ 1719818 h 2020169"/>
                <a:gd name="connsiteX328" fmla="*/ 2032371 w 4004672"/>
                <a:gd name="connsiteY328" fmla="*/ 1739842 h 2020169"/>
                <a:gd name="connsiteX329" fmla="*/ 2069081 w 4004672"/>
                <a:gd name="connsiteY329" fmla="*/ 1736504 h 2020169"/>
                <a:gd name="connsiteX330" fmla="*/ 2142500 w 4004672"/>
                <a:gd name="connsiteY330" fmla="*/ 1693120 h 2020169"/>
                <a:gd name="connsiteX331" fmla="*/ 2195895 w 4004672"/>
                <a:gd name="connsiteY331" fmla="*/ 1706469 h 2020169"/>
                <a:gd name="connsiteX332" fmla="*/ 2225930 w 4004672"/>
                <a:gd name="connsiteY332" fmla="*/ 1716481 h 2020169"/>
                <a:gd name="connsiteX333" fmla="*/ 2259303 w 4004672"/>
                <a:gd name="connsiteY333" fmla="*/ 1703132 h 2020169"/>
                <a:gd name="connsiteX334" fmla="*/ 2262640 w 4004672"/>
                <a:gd name="connsiteY334" fmla="*/ 1676434 h 2020169"/>
                <a:gd name="connsiteX335" fmla="*/ 2299349 w 4004672"/>
                <a:gd name="connsiteY335" fmla="*/ 1593004 h 2020169"/>
                <a:gd name="connsiteX336" fmla="*/ 2282663 w 4004672"/>
                <a:gd name="connsiteY336" fmla="*/ 1596341 h 2020169"/>
                <a:gd name="connsiteX337" fmla="*/ 2312698 w 4004672"/>
                <a:gd name="connsiteY337" fmla="*/ 1569643 h 2020169"/>
                <a:gd name="connsiteX338" fmla="*/ 2339396 w 4004672"/>
                <a:gd name="connsiteY338" fmla="*/ 1566306 h 2020169"/>
                <a:gd name="connsiteX339" fmla="*/ 2462873 w 4004672"/>
                <a:gd name="connsiteY339" fmla="*/ 1633050 h 2020169"/>
                <a:gd name="connsiteX340" fmla="*/ 2476222 w 4004672"/>
                <a:gd name="connsiteY340" fmla="*/ 1709807 h 2020169"/>
                <a:gd name="connsiteX341" fmla="*/ 2529618 w 4004672"/>
                <a:gd name="connsiteY341" fmla="*/ 1743179 h 2020169"/>
                <a:gd name="connsiteX342" fmla="*/ 2549641 w 4004672"/>
                <a:gd name="connsiteY342" fmla="*/ 1763202 h 2020169"/>
                <a:gd name="connsiteX343" fmla="*/ 2639746 w 4004672"/>
                <a:gd name="connsiteY343" fmla="*/ 1763202 h 2020169"/>
                <a:gd name="connsiteX344" fmla="*/ 2643084 w 4004672"/>
                <a:gd name="connsiteY344" fmla="*/ 1779888 h 2020169"/>
                <a:gd name="connsiteX345" fmla="*/ 2616386 w 4004672"/>
                <a:gd name="connsiteY345" fmla="*/ 1846633 h 2020169"/>
                <a:gd name="connsiteX346" fmla="*/ 2603037 w 4004672"/>
                <a:gd name="connsiteY346" fmla="*/ 1900028 h 2020169"/>
                <a:gd name="connsiteX347" fmla="*/ 2579676 w 4004672"/>
                <a:gd name="connsiteY347" fmla="*/ 1873331 h 2020169"/>
                <a:gd name="connsiteX348" fmla="*/ 2559653 w 4004672"/>
                <a:gd name="connsiteY348" fmla="*/ 1960098 h 2020169"/>
                <a:gd name="connsiteX349" fmla="*/ 2549641 w 4004672"/>
                <a:gd name="connsiteY349" fmla="*/ 1980122 h 2020169"/>
                <a:gd name="connsiteX350" fmla="*/ 2653095 w 4004672"/>
                <a:gd name="connsiteY350" fmla="*/ 1946750 h 2020169"/>
                <a:gd name="connsiteX351" fmla="*/ 2683130 w 4004672"/>
                <a:gd name="connsiteY351" fmla="*/ 1893354 h 2020169"/>
                <a:gd name="connsiteX352" fmla="*/ 2753212 w 4004672"/>
                <a:gd name="connsiteY352" fmla="*/ 1806586 h 2020169"/>
                <a:gd name="connsiteX353" fmla="*/ 2783247 w 4004672"/>
                <a:gd name="connsiteY353" fmla="*/ 1736504 h 2020169"/>
                <a:gd name="connsiteX354" fmla="*/ 2803271 w 4004672"/>
                <a:gd name="connsiteY354" fmla="*/ 1633050 h 2020169"/>
                <a:gd name="connsiteX355" fmla="*/ 2793259 w 4004672"/>
                <a:gd name="connsiteY355" fmla="*/ 1582992 h 2020169"/>
                <a:gd name="connsiteX356" fmla="*/ 2769898 w 4004672"/>
                <a:gd name="connsiteY356" fmla="*/ 1549620 h 2020169"/>
                <a:gd name="connsiteX357" fmla="*/ 2699817 w 4004672"/>
                <a:gd name="connsiteY357" fmla="*/ 1549620 h 2020169"/>
                <a:gd name="connsiteX358" fmla="*/ 2669781 w 4004672"/>
                <a:gd name="connsiteY358" fmla="*/ 1509573 h 2020169"/>
                <a:gd name="connsiteX359" fmla="*/ 2763224 w 4004672"/>
                <a:gd name="connsiteY359" fmla="*/ 1392770 h 2020169"/>
                <a:gd name="connsiteX360" fmla="*/ 2846654 w 4004672"/>
                <a:gd name="connsiteY360" fmla="*/ 1326026 h 2020169"/>
                <a:gd name="connsiteX361" fmla="*/ 2933422 w 4004672"/>
                <a:gd name="connsiteY361" fmla="*/ 1322688 h 2020169"/>
                <a:gd name="connsiteX362" fmla="*/ 2950109 w 4004672"/>
                <a:gd name="connsiteY362" fmla="*/ 1306002 h 2020169"/>
                <a:gd name="connsiteX363" fmla="*/ 3053563 w 4004672"/>
                <a:gd name="connsiteY363" fmla="*/ 1299328 h 2020169"/>
                <a:gd name="connsiteX364" fmla="*/ 3123644 w 4004672"/>
                <a:gd name="connsiteY364" fmla="*/ 1319351 h 2020169"/>
                <a:gd name="connsiteX365" fmla="*/ 3140330 w 4004672"/>
                <a:gd name="connsiteY365" fmla="*/ 1306002 h 2020169"/>
                <a:gd name="connsiteX366" fmla="*/ 3123644 w 4004672"/>
                <a:gd name="connsiteY366" fmla="*/ 1292653 h 2020169"/>
                <a:gd name="connsiteX367" fmla="*/ 3143668 w 4004672"/>
                <a:gd name="connsiteY367" fmla="*/ 1252607 h 2020169"/>
                <a:gd name="connsiteX368" fmla="*/ 3190389 w 4004672"/>
                <a:gd name="connsiteY368" fmla="*/ 1182525 h 2020169"/>
                <a:gd name="connsiteX369" fmla="*/ 3233773 w 4004672"/>
                <a:gd name="connsiteY369" fmla="*/ 1179188 h 2020169"/>
                <a:gd name="connsiteX370" fmla="*/ 3273819 w 4004672"/>
                <a:gd name="connsiteY370" fmla="*/ 1189199 h 2020169"/>
                <a:gd name="connsiteX371" fmla="*/ 3277157 w 4004672"/>
                <a:gd name="connsiteY371" fmla="*/ 1245932 h 2020169"/>
                <a:gd name="connsiteX372" fmla="*/ 3343901 w 4004672"/>
                <a:gd name="connsiteY372" fmla="*/ 1185862 h 2020169"/>
                <a:gd name="connsiteX373" fmla="*/ 3350576 w 4004672"/>
                <a:gd name="connsiteY373" fmla="*/ 1152490 h 2020169"/>
                <a:gd name="connsiteX374" fmla="*/ 3163691 w 4004672"/>
                <a:gd name="connsiteY374" fmla="*/ 1432817 h 2020169"/>
                <a:gd name="connsiteX375" fmla="*/ 3160354 w 4004672"/>
                <a:gd name="connsiteY375" fmla="*/ 1506236 h 2020169"/>
                <a:gd name="connsiteX376" fmla="*/ 3170365 w 4004672"/>
                <a:gd name="connsiteY376" fmla="*/ 1596341 h 2020169"/>
                <a:gd name="connsiteX377" fmla="*/ 3190389 w 4004672"/>
                <a:gd name="connsiteY377" fmla="*/ 1659748 h 2020169"/>
                <a:gd name="connsiteX378" fmla="*/ 3217087 w 4004672"/>
                <a:gd name="connsiteY378" fmla="*/ 1649736 h 2020169"/>
                <a:gd name="connsiteX379" fmla="*/ 3287168 w 4004672"/>
                <a:gd name="connsiteY379" fmla="*/ 1519585 h 2020169"/>
                <a:gd name="connsiteX380" fmla="*/ 3313866 w 4004672"/>
                <a:gd name="connsiteY380" fmla="*/ 1509573 h 2020169"/>
                <a:gd name="connsiteX381" fmla="*/ 3313866 w 4004672"/>
                <a:gd name="connsiteY381" fmla="*/ 1479538 h 2020169"/>
                <a:gd name="connsiteX382" fmla="*/ 3690973 w 4004672"/>
                <a:gd name="connsiteY382" fmla="*/ 1132466 h 2020169"/>
                <a:gd name="connsiteX383" fmla="*/ 3741031 w 4004672"/>
                <a:gd name="connsiteY383" fmla="*/ 1159164 h 2020169"/>
                <a:gd name="connsiteX384" fmla="*/ 3751043 w 4004672"/>
                <a:gd name="connsiteY384" fmla="*/ 1132466 h 2020169"/>
                <a:gd name="connsiteX385" fmla="*/ 3727682 w 4004672"/>
                <a:gd name="connsiteY385" fmla="*/ 1065722 h 2020169"/>
                <a:gd name="connsiteX386" fmla="*/ 3700984 w 4004672"/>
                <a:gd name="connsiteY386" fmla="*/ 1049036 h 2020169"/>
                <a:gd name="connsiteX387" fmla="*/ 3774403 w 4004672"/>
                <a:gd name="connsiteY387" fmla="*/ 982291 h 2020169"/>
                <a:gd name="connsiteX388" fmla="*/ 3804438 w 4004672"/>
                <a:gd name="connsiteY388" fmla="*/ 965605 h 2020169"/>
                <a:gd name="connsiteX389" fmla="*/ 3930666 w 4004672"/>
                <a:gd name="connsiteY389" fmla="*/ 1058843 h 2020169"/>
                <a:gd name="connsiteX0" fmla="*/ 3941265 w 4004672"/>
                <a:gd name="connsiteY0" fmla="*/ 1052373 h 2020169"/>
                <a:gd name="connsiteX1" fmla="*/ 3947939 w 4004672"/>
                <a:gd name="connsiteY1" fmla="*/ 1039024 h 2020169"/>
                <a:gd name="connsiteX2" fmla="*/ 4004672 w 4004672"/>
                <a:gd name="connsiteY2" fmla="*/ 968942 h 2020169"/>
                <a:gd name="connsiteX3" fmla="*/ 1885882 w 4004672"/>
                <a:gd name="connsiteY3" fmla="*/ 1014710 h 2020169"/>
                <a:gd name="connsiteX4" fmla="*/ 3967963 w 4004672"/>
                <a:gd name="connsiteY4" fmla="*/ 898861 h 2020169"/>
                <a:gd name="connsiteX5" fmla="*/ 3921241 w 4004672"/>
                <a:gd name="connsiteY5" fmla="*/ 882174 h 2020169"/>
                <a:gd name="connsiteX6" fmla="*/ 3874520 w 4004672"/>
                <a:gd name="connsiteY6" fmla="*/ 858814 h 2020169"/>
                <a:gd name="connsiteX7" fmla="*/ 3817787 w 4004672"/>
                <a:gd name="connsiteY7" fmla="*/ 795407 h 2020169"/>
                <a:gd name="connsiteX8" fmla="*/ 3717671 w 4004672"/>
                <a:gd name="connsiteY8" fmla="*/ 718650 h 2020169"/>
                <a:gd name="connsiteX9" fmla="*/ 3664275 w 4004672"/>
                <a:gd name="connsiteY9" fmla="*/ 698627 h 2020169"/>
                <a:gd name="connsiteX10" fmla="*/ 1822558 w 4004672"/>
                <a:gd name="connsiteY10" fmla="*/ 880720 h 2020169"/>
                <a:gd name="connsiteX11" fmla="*/ 1837978 w 4004672"/>
                <a:gd name="connsiteY11" fmla="*/ 834635 h 2020169"/>
                <a:gd name="connsiteX12" fmla="*/ 3000167 w 4004672"/>
                <a:gd name="connsiteY12" fmla="*/ 538440 h 2020169"/>
                <a:gd name="connsiteX13" fmla="*/ 3013516 w 4004672"/>
                <a:gd name="connsiteY13" fmla="*/ 531766 h 2020169"/>
                <a:gd name="connsiteX14" fmla="*/ 3000167 w 4004672"/>
                <a:gd name="connsiteY14" fmla="*/ 511742 h 2020169"/>
                <a:gd name="connsiteX15" fmla="*/ 2970132 w 4004672"/>
                <a:gd name="connsiteY15" fmla="*/ 508405 h 2020169"/>
                <a:gd name="connsiteX16" fmla="*/ 2916736 w 4004672"/>
                <a:gd name="connsiteY16" fmla="*/ 505068 h 2020169"/>
                <a:gd name="connsiteX17" fmla="*/ 2936760 w 4004672"/>
                <a:gd name="connsiteY17" fmla="*/ 501731 h 2020169"/>
                <a:gd name="connsiteX18" fmla="*/ 2866678 w 4004672"/>
                <a:gd name="connsiteY18" fmla="*/ 471696 h 2020169"/>
                <a:gd name="connsiteX19" fmla="*/ 2813282 w 4004672"/>
                <a:gd name="connsiteY19" fmla="*/ 468358 h 2020169"/>
                <a:gd name="connsiteX20" fmla="*/ 2793259 w 4004672"/>
                <a:gd name="connsiteY20" fmla="*/ 491719 h 2020169"/>
                <a:gd name="connsiteX21" fmla="*/ 2743200 w 4004672"/>
                <a:gd name="connsiteY21" fmla="*/ 501731 h 2020169"/>
                <a:gd name="connsiteX22" fmla="*/ 2786584 w 4004672"/>
                <a:gd name="connsiteY22" fmla="*/ 511742 h 2020169"/>
                <a:gd name="connsiteX23" fmla="*/ 2763224 w 4004672"/>
                <a:gd name="connsiteY23" fmla="*/ 531766 h 2020169"/>
                <a:gd name="connsiteX24" fmla="*/ 1841626 w 4004672"/>
                <a:gd name="connsiteY24" fmla="*/ 823011 h 2020169"/>
                <a:gd name="connsiteX25" fmla="*/ 1783088 w 4004672"/>
                <a:gd name="connsiteY25" fmla="*/ 828505 h 2020169"/>
                <a:gd name="connsiteX26" fmla="*/ 1841245 w 4004672"/>
                <a:gd name="connsiteY26" fmla="*/ 827211 h 2020169"/>
                <a:gd name="connsiteX27" fmla="*/ 1815409 w 4004672"/>
                <a:gd name="connsiteY27" fmla="*/ 809776 h 2020169"/>
                <a:gd name="connsiteX28" fmla="*/ 1808417 w 4004672"/>
                <a:gd name="connsiteY28" fmla="*/ 772613 h 2020169"/>
                <a:gd name="connsiteX29" fmla="*/ 1795500 w 4004672"/>
                <a:gd name="connsiteY29" fmla="*/ 694654 h 2020169"/>
                <a:gd name="connsiteX30" fmla="*/ 2469548 w 4004672"/>
                <a:gd name="connsiteY30" fmla="*/ 505068 h 2020169"/>
                <a:gd name="connsiteX31" fmla="*/ 2446187 w 4004672"/>
                <a:gd name="connsiteY31" fmla="*/ 521754 h 2020169"/>
                <a:gd name="connsiteX32" fmla="*/ 2442850 w 4004672"/>
                <a:gd name="connsiteY32" fmla="*/ 488382 h 2020169"/>
                <a:gd name="connsiteX33" fmla="*/ 2449525 w 4004672"/>
                <a:gd name="connsiteY33" fmla="*/ 418300 h 2020169"/>
                <a:gd name="connsiteX34" fmla="*/ 2386117 w 4004672"/>
                <a:gd name="connsiteY34" fmla="*/ 391602 h 2020169"/>
                <a:gd name="connsiteX35" fmla="*/ 2369431 w 4004672"/>
                <a:gd name="connsiteY35" fmla="*/ 431649 h 2020169"/>
                <a:gd name="connsiteX36" fmla="*/ 2379443 w 4004672"/>
                <a:gd name="connsiteY36" fmla="*/ 455009 h 2020169"/>
                <a:gd name="connsiteX37" fmla="*/ 2376106 w 4004672"/>
                <a:gd name="connsiteY37" fmla="*/ 475033 h 2020169"/>
                <a:gd name="connsiteX38" fmla="*/ 2352745 w 4004672"/>
                <a:gd name="connsiteY38" fmla="*/ 451672 h 2020169"/>
                <a:gd name="connsiteX39" fmla="*/ 2316036 w 4004672"/>
                <a:gd name="connsiteY39" fmla="*/ 458347 h 2020169"/>
                <a:gd name="connsiteX40" fmla="*/ 2272652 w 4004672"/>
                <a:gd name="connsiteY40" fmla="*/ 444998 h 2020169"/>
                <a:gd name="connsiteX41" fmla="*/ 2245954 w 4004672"/>
                <a:gd name="connsiteY41" fmla="*/ 404951 h 2020169"/>
                <a:gd name="connsiteX42" fmla="*/ 2209244 w 4004672"/>
                <a:gd name="connsiteY42" fmla="*/ 401614 h 2020169"/>
                <a:gd name="connsiteX43" fmla="*/ 2159186 w 4004672"/>
                <a:gd name="connsiteY43" fmla="*/ 391602 h 2020169"/>
                <a:gd name="connsiteX44" fmla="*/ 2132488 w 4004672"/>
                <a:gd name="connsiteY44" fmla="*/ 408288 h 2020169"/>
                <a:gd name="connsiteX45" fmla="*/ 2115802 w 4004672"/>
                <a:gd name="connsiteY45" fmla="*/ 421637 h 2020169"/>
                <a:gd name="connsiteX46" fmla="*/ 2115802 w 4004672"/>
                <a:gd name="connsiteY46" fmla="*/ 391602 h 2020169"/>
                <a:gd name="connsiteX47" fmla="*/ 2082430 w 4004672"/>
                <a:gd name="connsiteY47" fmla="*/ 388265 h 2020169"/>
                <a:gd name="connsiteX48" fmla="*/ 2045720 w 4004672"/>
                <a:gd name="connsiteY48" fmla="*/ 361567 h 2020169"/>
                <a:gd name="connsiteX49" fmla="*/ 2025697 w 4004672"/>
                <a:gd name="connsiteY49" fmla="*/ 391602 h 2020169"/>
                <a:gd name="connsiteX50" fmla="*/ 2055732 w 4004672"/>
                <a:gd name="connsiteY50" fmla="*/ 388265 h 2020169"/>
                <a:gd name="connsiteX51" fmla="*/ 2045720 w 4004672"/>
                <a:gd name="connsiteY51" fmla="*/ 414963 h 2020169"/>
                <a:gd name="connsiteX52" fmla="*/ 1988987 w 4004672"/>
                <a:gd name="connsiteY52" fmla="*/ 434986 h 2020169"/>
                <a:gd name="connsiteX53" fmla="*/ 1935592 w 4004672"/>
                <a:gd name="connsiteY53" fmla="*/ 444998 h 2020169"/>
                <a:gd name="connsiteX54" fmla="*/ 1995662 w 4004672"/>
                <a:gd name="connsiteY54" fmla="*/ 388265 h 2020169"/>
                <a:gd name="connsiteX55" fmla="*/ 2055732 w 4004672"/>
                <a:gd name="connsiteY55" fmla="*/ 318183 h 2020169"/>
                <a:gd name="connsiteX56" fmla="*/ 2055732 w 4004672"/>
                <a:gd name="connsiteY56" fmla="*/ 318183 h 2020169"/>
                <a:gd name="connsiteX57" fmla="*/ 2129860 w 4004672"/>
                <a:gd name="connsiteY57" fmla="*/ 248603 h 2020169"/>
                <a:gd name="connsiteX58" fmla="*/ 2127003 w 4004672"/>
                <a:gd name="connsiteY58" fmla="*/ 174309 h 2020169"/>
                <a:gd name="connsiteX59" fmla="*/ 2092713 w 4004672"/>
                <a:gd name="connsiteY59" fmla="*/ 105729 h 2020169"/>
                <a:gd name="connsiteX60" fmla="*/ 2018418 w 4004672"/>
                <a:gd name="connsiteY60" fmla="*/ 105729 h 2020169"/>
                <a:gd name="connsiteX61" fmla="*/ 1952696 w 4004672"/>
                <a:gd name="connsiteY61" fmla="*/ 137160 h 2020169"/>
                <a:gd name="connsiteX62" fmla="*/ 1961267 w 4004672"/>
                <a:gd name="connsiteY62" fmla="*/ 82869 h 2020169"/>
                <a:gd name="connsiteX63" fmla="*/ 1955552 w 4004672"/>
                <a:gd name="connsiteY63" fmla="*/ 65725 h 2020169"/>
                <a:gd name="connsiteX64" fmla="*/ 1895546 w 4004672"/>
                <a:gd name="connsiteY64" fmla="*/ 60008 h 2020169"/>
                <a:gd name="connsiteX65" fmla="*/ 1926978 w 4004672"/>
                <a:gd name="connsiteY65" fmla="*/ 31434 h 2020169"/>
                <a:gd name="connsiteX66" fmla="*/ 1909833 w 4004672"/>
                <a:gd name="connsiteY66" fmla="*/ 0 h 2020169"/>
                <a:gd name="connsiteX67" fmla="*/ 1877440 w 4004672"/>
                <a:gd name="connsiteY67" fmla="*/ 3067 h 2020169"/>
                <a:gd name="connsiteX68" fmla="*/ 1835474 w 4004672"/>
                <a:gd name="connsiteY68" fmla="*/ 41195 h 2020169"/>
                <a:gd name="connsiteX69" fmla="*/ 1818788 w 4004672"/>
                <a:gd name="connsiteY69" fmla="*/ 81242 h 2020169"/>
                <a:gd name="connsiteX70" fmla="*/ 1838813 w 4004672"/>
                <a:gd name="connsiteY70" fmla="*/ 134636 h 2020169"/>
                <a:gd name="connsiteX71" fmla="*/ 1782079 w 4004672"/>
                <a:gd name="connsiteY71" fmla="*/ 121287 h 2020169"/>
                <a:gd name="connsiteX72" fmla="*/ 1768731 w 4004672"/>
                <a:gd name="connsiteY72" fmla="*/ 168009 h 2020169"/>
                <a:gd name="connsiteX73" fmla="*/ 1705322 w 4004672"/>
                <a:gd name="connsiteY73" fmla="*/ 191369 h 2020169"/>
                <a:gd name="connsiteX74" fmla="*/ 1685300 w 4004672"/>
                <a:gd name="connsiteY74" fmla="*/ 164671 h 2020169"/>
                <a:gd name="connsiteX75" fmla="*/ 1615218 w 4004672"/>
                <a:gd name="connsiteY75" fmla="*/ 168009 h 2020169"/>
                <a:gd name="connsiteX76" fmla="*/ 1638579 w 4004672"/>
                <a:gd name="connsiteY76" fmla="*/ 198044 h 2020169"/>
                <a:gd name="connsiteX77" fmla="*/ 1528449 w 4004672"/>
                <a:gd name="connsiteY77" fmla="*/ 224740 h 2020169"/>
                <a:gd name="connsiteX78" fmla="*/ 1465043 w 4004672"/>
                <a:gd name="connsiteY78" fmla="*/ 308171 h 2020169"/>
                <a:gd name="connsiteX79" fmla="*/ 1448357 w 4004672"/>
                <a:gd name="connsiteY79" fmla="*/ 334869 h 2020169"/>
                <a:gd name="connsiteX80" fmla="*/ 1481729 w 4004672"/>
                <a:gd name="connsiteY80" fmla="*/ 368242 h 2020169"/>
                <a:gd name="connsiteX81" fmla="*/ 1481729 w 4004672"/>
                <a:gd name="connsiteY81" fmla="*/ 398277 h 2020169"/>
                <a:gd name="connsiteX82" fmla="*/ 1458368 w 4004672"/>
                <a:gd name="connsiteY82" fmla="*/ 401614 h 2020169"/>
                <a:gd name="connsiteX83" fmla="*/ 1458368 w 4004672"/>
                <a:gd name="connsiteY83" fmla="*/ 381590 h 2020169"/>
                <a:gd name="connsiteX84" fmla="*/ 1418322 w 4004672"/>
                <a:gd name="connsiteY84" fmla="*/ 391602 h 2020169"/>
                <a:gd name="connsiteX85" fmla="*/ 1368263 w 4004672"/>
                <a:gd name="connsiteY85" fmla="*/ 398277 h 2020169"/>
                <a:gd name="connsiteX86" fmla="*/ 1321542 w 4004672"/>
                <a:gd name="connsiteY86" fmla="*/ 404951 h 2020169"/>
                <a:gd name="connsiteX87" fmla="*/ 1318205 w 4004672"/>
                <a:gd name="connsiteY87" fmla="*/ 491719 h 2020169"/>
                <a:gd name="connsiteX88" fmla="*/ 1358252 w 4004672"/>
                <a:gd name="connsiteY88" fmla="*/ 515080 h 2020169"/>
                <a:gd name="connsiteX89" fmla="*/ 1374938 w 4004672"/>
                <a:gd name="connsiteY89" fmla="*/ 545115 h 2020169"/>
                <a:gd name="connsiteX90" fmla="*/ 1384949 w 4004672"/>
                <a:gd name="connsiteY90" fmla="*/ 568475 h 2020169"/>
                <a:gd name="connsiteX91" fmla="*/ 1394961 w 4004672"/>
                <a:gd name="connsiteY91" fmla="*/ 618534 h 2020169"/>
                <a:gd name="connsiteX92" fmla="*/ 1384949 w 4004672"/>
                <a:gd name="connsiteY92" fmla="*/ 648569 h 2020169"/>
                <a:gd name="connsiteX93" fmla="*/ 1358252 w 4004672"/>
                <a:gd name="connsiteY93" fmla="*/ 615196 h 2020169"/>
                <a:gd name="connsiteX94" fmla="*/ 1361589 w 4004672"/>
                <a:gd name="connsiteY94" fmla="*/ 585161 h 2020169"/>
                <a:gd name="connsiteX95" fmla="*/ 1351577 w 4004672"/>
                <a:gd name="connsiteY95" fmla="*/ 545115 h 2020169"/>
                <a:gd name="connsiteX96" fmla="*/ 1328217 w 4004672"/>
                <a:gd name="connsiteY96" fmla="*/ 551789 h 2020169"/>
                <a:gd name="connsiteX97" fmla="*/ 1281495 w 4004672"/>
                <a:gd name="connsiteY97" fmla="*/ 515080 h 2020169"/>
                <a:gd name="connsiteX98" fmla="*/ 1241449 w 4004672"/>
                <a:gd name="connsiteY98" fmla="*/ 511742 h 2020169"/>
                <a:gd name="connsiteX99" fmla="*/ 1241449 w 4004672"/>
                <a:gd name="connsiteY99" fmla="*/ 558463 h 2020169"/>
                <a:gd name="connsiteX100" fmla="*/ 1201402 w 4004672"/>
                <a:gd name="connsiteY100" fmla="*/ 538440 h 2020169"/>
                <a:gd name="connsiteX101" fmla="*/ 1228100 w 4004672"/>
                <a:gd name="connsiteY101" fmla="*/ 588498 h 2020169"/>
                <a:gd name="connsiteX102" fmla="*/ 1258135 w 4004672"/>
                <a:gd name="connsiteY102" fmla="*/ 598510 h 2020169"/>
                <a:gd name="connsiteX103" fmla="*/ 1258135 w 4004672"/>
                <a:gd name="connsiteY103" fmla="*/ 618534 h 2020169"/>
                <a:gd name="connsiteX104" fmla="*/ 1198065 w 4004672"/>
                <a:gd name="connsiteY104" fmla="*/ 595173 h 2020169"/>
                <a:gd name="connsiteX105" fmla="*/ 1181379 w 4004672"/>
                <a:gd name="connsiteY105" fmla="*/ 595173 h 2020169"/>
                <a:gd name="connsiteX106" fmla="*/ 1178041 w 4004672"/>
                <a:gd name="connsiteY106" fmla="*/ 551789 h 2020169"/>
                <a:gd name="connsiteX107" fmla="*/ 1171367 w 4004672"/>
                <a:gd name="connsiteY107" fmla="*/ 465021 h 2020169"/>
                <a:gd name="connsiteX108" fmla="*/ 1161355 w 4004672"/>
                <a:gd name="connsiteY108" fmla="*/ 535103 h 2020169"/>
                <a:gd name="connsiteX109" fmla="*/ 1137995 w 4004672"/>
                <a:gd name="connsiteY109" fmla="*/ 565138 h 2020169"/>
                <a:gd name="connsiteX110" fmla="*/ 1158018 w 4004672"/>
                <a:gd name="connsiteY110" fmla="*/ 611859 h 2020169"/>
                <a:gd name="connsiteX111" fmla="*/ 1158018 w 4004672"/>
                <a:gd name="connsiteY111" fmla="*/ 645231 h 2020169"/>
                <a:gd name="connsiteX112" fmla="*/ 1141332 w 4004672"/>
                <a:gd name="connsiteY112" fmla="*/ 695290 h 2020169"/>
                <a:gd name="connsiteX113" fmla="*/ 1154681 w 4004672"/>
                <a:gd name="connsiteY113" fmla="*/ 728662 h 2020169"/>
                <a:gd name="connsiteX114" fmla="*/ 1184716 w 4004672"/>
                <a:gd name="connsiteY114" fmla="*/ 735336 h 2020169"/>
                <a:gd name="connsiteX115" fmla="*/ 1221425 w 4004672"/>
                <a:gd name="connsiteY115" fmla="*/ 742011 h 2020169"/>
                <a:gd name="connsiteX116" fmla="*/ 1241449 w 4004672"/>
                <a:gd name="connsiteY116" fmla="*/ 765371 h 2020169"/>
                <a:gd name="connsiteX117" fmla="*/ 1258135 w 4004672"/>
                <a:gd name="connsiteY117" fmla="*/ 808755 h 2020169"/>
                <a:gd name="connsiteX118" fmla="*/ 1258135 w 4004672"/>
                <a:gd name="connsiteY118" fmla="*/ 808755 h 2020169"/>
                <a:gd name="connsiteX119" fmla="*/ 1254798 w 4004672"/>
                <a:gd name="connsiteY119" fmla="*/ 842128 h 2020169"/>
                <a:gd name="connsiteX120" fmla="*/ 1274821 w 4004672"/>
                <a:gd name="connsiteY120" fmla="*/ 862151 h 2020169"/>
                <a:gd name="connsiteX121" fmla="*/ 1244786 w 4004672"/>
                <a:gd name="connsiteY121" fmla="*/ 868826 h 2020169"/>
                <a:gd name="connsiteX122" fmla="*/ 1224763 w 4004672"/>
                <a:gd name="connsiteY122" fmla="*/ 828779 h 2020169"/>
                <a:gd name="connsiteX123" fmla="*/ 1224763 w 4004672"/>
                <a:gd name="connsiteY123" fmla="*/ 788732 h 2020169"/>
                <a:gd name="connsiteX124" fmla="*/ 1194727 w 4004672"/>
                <a:gd name="connsiteY124" fmla="*/ 752023 h 2020169"/>
                <a:gd name="connsiteX125" fmla="*/ 1164692 w 4004672"/>
                <a:gd name="connsiteY125" fmla="*/ 795407 h 2020169"/>
                <a:gd name="connsiteX126" fmla="*/ 1178041 w 4004672"/>
                <a:gd name="connsiteY126" fmla="*/ 838790 h 2020169"/>
                <a:gd name="connsiteX127" fmla="*/ 1137995 w 4004672"/>
                <a:gd name="connsiteY127" fmla="*/ 895523 h 2020169"/>
                <a:gd name="connsiteX128" fmla="*/ 1097948 w 4004672"/>
                <a:gd name="connsiteY128" fmla="*/ 952256 h 2020169"/>
                <a:gd name="connsiteX129" fmla="*/ 1007843 w 4004672"/>
                <a:gd name="connsiteY129" fmla="*/ 915547 h 2020169"/>
                <a:gd name="connsiteX130" fmla="*/ 1074587 w 4004672"/>
                <a:gd name="connsiteY130" fmla="*/ 912209 h 2020169"/>
                <a:gd name="connsiteX131" fmla="*/ 1107960 w 4004672"/>
                <a:gd name="connsiteY131" fmla="*/ 848802 h 2020169"/>
                <a:gd name="connsiteX132" fmla="*/ 1121309 w 4004672"/>
                <a:gd name="connsiteY132" fmla="*/ 805418 h 2020169"/>
                <a:gd name="connsiteX133" fmla="*/ 1127983 w 4004672"/>
                <a:gd name="connsiteY133" fmla="*/ 772046 h 2020169"/>
                <a:gd name="connsiteX134" fmla="*/ 1117971 w 4004672"/>
                <a:gd name="connsiteY134" fmla="*/ 755360 h 2020169"/>
                <a:gd name="connsiteX135" fmla="*/ 1114634 w 4004672"/>
                <a:gd name="connsiteY135" fmla="*/ 705301 h 2020169"/>
                <a:gd name="connsiteX136" fmla="*/ 1104622 w 4004672"/>
                <a:gd name="connsiteY136" fmla="*/ 625208 h 2020169"/>
                <a:gd name="connsiteX137" fmla="*/ 1101285 w 4004672"/>
                <a:gd name="connsiteY137" fmla="*/ 565138 h 2020169"/>
                <a:gd name="connsiteX138" fmla="*/ 1124646 w 4004672"/>
                <a:gd name="connsiteY138" fmla="*/ 471696 h 2020169"/>
                <a:gd name="connsiteX139" fmla="*/ 1031203 w 4004672"/>
                <a:gd name="connsiteY139" fmla="*/ 461684 h 2020169"/>
                <a:gd name="connsiteX140" fmla="*/ 1014517 w 4004672"/>
                <a:gd name="connsiteY140" fmla="*/ 518417 h 2020169"/>
                <a:gd name="connsiteX141" fmla="*/ 1024529 w 4004672"/>
                <a:gd name="connsiteY141" fmla="*/ 565138 h 2020169"/>
                <a:gd name="connsiteX142" fmla="*/ 981145 w 4004672"/>
                <a:gd name="connsiteY142" fmla="*/ 618534 h 2020169"/>
                <a:gd name="connsiteX143" fmla="*/ 991157 w 4004672"/>
                <a:gd name="connsiteY143" fmla="*/ 655243 h 2020169"/>
                <a:gd name="connsiteX144" fmla="*/ 981145 w 4004672"/>
                <a:gd name="connsiteY144" fmla="*/ 701964 h 2020169"/>
                <a:gd name="connsiteX145" fmla="*/ 1001168 w 4004672"/>
                <a:gd name="connsiteY145" fmla="*/ 725325 h 2020169"/>
                <a:gd name="connsiteX146" fmla="*/ 1017854 w 4004672"/>
                <a:gd name="connsiteY146" fmla="*/ 772046 h 2020169"/>
                <a:gd name="connsiteX147" fmla="*/ 1047890 w 4004672"/>
                <a:gd name="connsiteY147" fmla="*/ 758697 h 2020169"/>
                <a:gd name="connsiteX148" fmla="*/ 1014517 w 4004672"/>
                <a:gd name="connsiteY148" fmla="*/ 812093 h 2020169"/>
                <a:gd name="connsiteX149" fmla="*/ 957784 w 4004672"/>
                <a:gd name="connsiteY149" fmla="*/ 758697 h 2020169"/>
                <a:gd name="connsiteX150" fmla="*/ 884365 w 4004672"/>
                <a:gd name="connsiteY150" fmla="*/ 721988 h 2020169"/>
                <a:gd name="connsiteX151" fmla="*/ 824295 w 4004672"/>
                <a:gd name="connsiteY151" fmla="*/ 698627 h 2020169"/>
                <a:gd name="connsiteX152" fmla="*/ 810946 w 4004672"/>
                <a:gd name="connsiteY152" fmla="*/ 735336 h 2020169"/>
                <a:gd name="connsiteX153" fmla="*/ 827633 w 4004672"/>
                <a:gd name="connsiteY153" fmla="*/ 772046 h 2020169"/>
                <a:gd name="connsiteX154" fmla="*/ 814284 w 4004672"/>
                <a:gd name="connsiteY154" fmla="*/ 795407 h 2020169"/>
                <a:gd name="connsiteX155" fmla="*/ 800935 w 4004672"/>
                <a:gd name="connsiteY155" fmla="*/ 812093 h 2020169"/>
                <a:gd name="connsiteX156" fmla="*/ 770900 w 4004672"/>
                <a:gd name="connsiteY156" fmla="*/ 755360 h 2020169"/>
                <a:gd name="connsiteX157" fmla="*/ 744202 w 4004672"/>
                <a:gd name="connsiteY157" fmla="*/ 792069 h 2020169"/>
                <a:gd name="connsiteX158" fmla="*/ 707492 w 4004672"/>
                <a:gd name="connsiteY158" fmla="*/ 785395 h 2020169"/>
                <a:gd name="connsiteX159" fmla="*/ 654097 w 4004672"/>
                <a:gd name="connsiteY159" fmla="*/ 822104 h 2020169"/>
                <a:gd name="connsiteX160" fmla="*/ 644085 w 4004672"/>
                <a:gd name="connsiteY160" fmla="*/ 798744 h 2020169"/>
                <a:gd name="connsiteX161" fmla="*/ 654097 w 4004672"/>
                <a:gd name="connsiteY161" fmla="*/ 762034 h 2020169"/>
                <a:gd name="connsiteX162" fmla="*/ 614050 w 4004672"/>
                <a:gd name="connsiteY162" fmla="*/ 798744 h 2020169"/>
                <a:gd name="connsiteX163" fmla="*/ 594027 w 4004672"/>
                <a:gd name="connsiteY163" fmla="*/ 798744 h 2020169"/>
                <a:gd name="connsiteX164" fmla="*/ 533957 w 4004672"/>
                <a:gd name="connsiteY164" fmla="*/ 832116 h 2020169"/>
                <a:gd name="connsiteX165" fmla="*/ 510596 w 4004672"/>
                <a:gd name="connsiteY165" fmla="*/ 855477 h 2020169"/>
                <a:gd name="connsiteX166" fmla="*/ 500584 w 4004672"/>
                <a:gd name="connsiteY166" fmla="*/ 902198 h 2020169"/>
                <a:gd name="connsiteX167" fmla="*/ 450526 w 4004672"/>
                <a:gd name="connsiteY167" fmla="*/ 888849 h 2020169"/>
                <a:gd name="connsiteX168" fmla="*/ 433840 w 4004672"/>
                <a:gd name="connsiteY168" fmla="*/ 852139 h 2020169"/>
                <a:gd name="connsiteX169" fmla="*/ 467212 w 4004672"/>
                <a:gd name="connsiteY169" fmla="*/ 822104 h 2020169"/>
                <a:gd name="connsiteX170" fmla="*/ 453863 w 4004672"/>
                <a:gd name="connsiteY170" fmla="*/ 798744 h 2020169"/>
                <a:gd name="connsiteX171" fmla="*/ 390456 w 4004672"/>
                <a:gd name="connsiteY171" fmla="*/ 768709 h 2020169"/>
                <a:gd name="connsiteX172" fmla="*/ 417154 w 4004672"/>
                <a:gd name="connsiteY172" fmla="*/ 818767 h 2020169"/>
                <a:gd name="connsiteX173" fmla="*/ 407142 w 4004672"/>
                <a:gd name="connsiteY173" fmla="*/ 862151 h 2020169"/>
                <a:gd name="connsiteX174" fmla="*/ 413817 w 4004672"/>
                <a:gd name="connsiteY174" fmla="*/ 898861 h 2020169"/>
                <a:gd name="connsiteX175" fmla="*/ 427165 w 4004672"/>
                <a:gd name="connsiteY175" fmla="*/ 922221 h 2020169"/>
                <a:gd name="connsiteX176" fmla="*/ 413817 w 4004672"/>
                <a:gd name="connsiteY176" fmla="*/ 952256 h 2020169"/>
                <a:gd name="connsiteX177" fmla="*/ 390456 w 4004672"/>
                <a:gd name="connsiteY177" fmla="*/ 928896 h 2020169"/>
                <a:gd name="connsiteX178" fmla="*/ 360421 w 4004672"/>
                <a:gd name="connsiteY178" fmla="*/ 925558 h 2020169"/>
                <a:gd name="connsiteX179" fmla="*/ 333723 w 4004672"/>
                <a:gd name="connsiteY179" fmla="*/ 965605 h 2020169"/>
                <a:gd name="connsiteX180" fmla="*/ 307025 w 4004672"/>
                <a:gd name="connsiteY180" fmla="*/ 985628 h 2020169"/>
                <a:gd name="connsiteX181" fmla="*/ 320374 w 4004672"/>
                <a:gd name="connsiteY181" fmla="*/ 1012326 h 2020169"/>
                <a:gd name="connsiteX182" fmla="*/ 303688 w 4004672"/>
                <a:gd name="connsiteY182" fmla="*/ 1035687 h 2020169"/>
                <a:gd name="connsiteX183" fmla="*/ 233606 w 4004672"/>
                <a:gd name="connsiteY183" fmla="*/ 998977 h 2020169"/>
                <a:gd name="connsiteX184" fmla="*/ 243618 w 4004672"/>
                <a:gd name="connsiteY184" fmla="*/ 1049036 h 2020169"/>
                <a:gd name="connsiteX185" fmla="*/ 263641 w 4004672"/>
                <a:gd name="connsiteY185" fmla="*/ 1069059 h 2020169"/>
                <a:gd name="connsiteX186" fmla="*/ 250292 w 4004672"/>
                <a:gd name="connsiteY186" fmla="*/ 1082408 h 2020169"/>
                <a:gd name="connsiteX187" fmla="*/ 193560 w 4004672"/>
                <a:gd name="connsiteY187" fmla="*/ 1045698 h 2020169"/>
                <a:gd name="connsiteX188" fmla="*/ 170199 w 4004672"/>
                <a:gd name="connsiteY188" fmla="*/ 1005652 h 2020169"/>
                <a:gd name="connsiteX189" fmla="*/ 170199 w 4004672"/>
                <a:gd name="connsiteY189" fmla="*/ 958931 h 2020169"/>
                <a:gd name="connsiteX190" fmla="*/ 133490 w 4004672"/>
                <a:gd name="connsiteY190" fmla="*/ 882174 h 2020169"/>
                <a:gd name="connsiteX191" fmla="*/ 196897 w 4004672"/>
                <a:gd name="connsiteY191" fmla="*/ 912209 h 2020169"/>
                <a:gd name="connsiteX192" fmla="*/ 256967 w 4004672"/>
                <a:gd name="connsiteY192" fmla="*/ 942244 h 2020169"/>
                <a:gd name="connsiteX193" fmla="*/ 293676 w 4004672"/>
                <a:gd name="connsiteY193" fmla="*/ 945582 h 2020169"/>
                <a:gd name="connsiteX194" fmla="*/ 327049 w 4004672"/>
                <a:gd name="connsiteY194" fmla="*/ 915547 h 2020169"/>
                <a:gd name="connsiteX195" fmla="*/ 343735 w 4004672"/>
                <a:gd name="connsiteY195" fmla="*/ 878837 h 2020169"/>
                <a:gd name="connsiteX196" fmla="*/ 333723 w 4004672"/>
                <a:gd name="connsiteY196" fmla="*/ 828779 h 2020169"/>
                <a:gd name="connsiteX197" fmla="*/ 290339 w 4004672"/>
                <a:gd name="connsiteY197" fmla="*/ 808755 h 2020169"/>
                <a:gd name="connsiteX198" fmla="*/ 236944 w 4004672"/>
                <a:gd name="connsiteY198" fmla="*/ 762034 h 2020169"/>
                <a:gd name="connsiteX199" fmla="*/ 133490 w 4004672"/>
                <a:gd name="connsiteY199" fmla="*/ 705301 h 2020169"/>
                <a:gd name="connsiteX200" fmla="*/ 46722 w 4004672"/>
                <a:gd name="connsiteY200" fmla="*/ 735336 h 2020169"/>
                <a:gd name="connsiteX201" fmla="*/ 33373 w 4004672"/>
                <a:gd name="connsiteY201" fmla="*/ 765371 h 2020169"/>
                <a:gd name="connsiteX202" fmla="*/ 43384 w 4004672"/>
                <a:gd name="connsiteY202" fmla="*/ 795407 h 2020169"/>
                <a:gd name="connsiteX203" fmla="*/ 60071 w 4004672"/>
                <a:gd name="connsiteY203" fmla="*/ 822104 h 2020169"/>
                <a:gd name="connsiteX204" fmla="*/ 73419 w 4004672"/>
                <a:gd name="connsiteY204" fmla="*/ 852139 h 2020169"/>
                <a:gd name="connsiteX205" fmla="*/ 56733 w 4004672"/>
                <a:gd name="connsiteY205" fmla="*/ 875500 h 2020169"/>
                <a:gd name="connsiteX206" fmla="*/ 76757 w 4004672"/>
                <a:gd name="connsiteY206" fmla="*/ 955593 h 2020169"/>
                <a:gd name="connsiteX207" fmla="*/ 66745 w 4004672"/>
                <a:gd name="connsiteY207" fmla="*/ 972280 h 2020169"/>
                <a:gd name="connsiteX208" fmla="*/ 70082 w 4004672"/>
                <a:gd name="connsiteY208" fmla="*/ 998977 h 2020169"/>
                <a:gd name="connsiteX209" fmla="*/ 70082 w 4004672"/>
                <a:gd name="connsiteY209" fmla="*/ 1039024 h 2020169"/>
                <a:gd name="connsiteX210" fmla="*/ 80094 w 4004672"/>
                <a:gd name="connsiteY210" fmla="*/ 1059047 h 2020169"/>
                <a:gd name="connsiteX211" fmla="*/ 76757 w 4004672"/>
                <a:gd name="connsiteY211" fmla="*/ 1082408 h 2020169"/>
                <a:gd name="connsiteX212" fmla="*/ 106792 w 4004672"/>
                <a:gd name="connsiteY212" fmla="*/ 1115780 h 2020169"/>
                <a:gd name="connsiteX213" fmla="*/ 93729 w 4004672"/>
                <a:gd name="connsiteY213" fmla="*/ 1145815 h 2020169"/>
                <a:gd name="connsiteX214" fmla="*/ 13349 w 4004672"/>
                <a:gd name="connsiteY214" fmla="*/ 1235920 h 2020169"/>
                <a:gd name="connsiteX215" fmla="*/ 33373 w 4004672"/>
                <a:gd name="connsiteY215" fmla="*/ 1269293 h 2020169"/>
                <a:gd name="connsiteX216" fmla="*/ 33373 w 4004672"/>
                <a:gd name="connsiteY216" fmla="*/ 1269293 h 2020169"/>
                <a:gd name="connsiteX217" fmla="*/ 16687 w 4004672"/>
                <a:gd name="connsiteY217" fmla="*/ 1299328 h 2020169"/>
                <a:gd name="connsiteX218" fmla="*/ 3338 w 4004672"/>
                <a:gd name="connsiteY218" fmla="*/ 1329363 h 2020169"/>
                <a:gd name="connsiteX219" fmla="*/ 0 w 4004672"/>
                <a:gd name="connsiteY219" fmla="*/ 1389433 h 2020169"/>
                <a:gd name="connsiteX220" fmla="*/ 16687 w 4004672"/>
                <a:gd name="connsiteY220" fmla="*/ 1432817 h 2020169"/>
                <a:gd name="connsiteX221" fmla="*/ 20024 w 4004672"/>
                <a:gd name="connsiteY221" fmla="*/ 1466189 h 2020169"/>
                <a:gd name="connsiteX222" fmla="*/ 56733 w 4004672"/>
                <a:gd name="connsiteY222" fmla="*/ 1476201 h 2020169"/>
                <a:gd name="connsiteX223" fmla="*/ 116803 w 4004672"/>
                <a:gd name="connsiteY223" fmla="*/ 1562969 h 2020169"/>
                <a:gd name="connsiteX224" fmla="*/ 96780 w 4004672"/>
                <a:gd name="connsiteY224" fmla="*/ 1586329 h 2020169"/>
                <a:gd name="connsiteX225" fmla="*/ 93443 w 4004672"/>
                <a:gd name="connsiteY225" fmla="*/ 1616364 h 2020169"/>
                <a:gd name="connsiteX226" fmla="*/ 120141 w 4004672"/>
                <a:gd name="connsiteY226" fmla="*/ 1619701 h 2020169"/>
                <a:gd name="connsiteX227" fmla="*/ 160187 w 4004672"/>
                <a:gd name="connsiteY227" fmla="*/ 1633050 h 2020169"/>
                <a:gd name="connsiteX228" fmla="*/ 186885 w 4004672"/>
                <a:gd name="connsiteY228" fmla="*/ 1646399 h 2020169"/>
                <a:gd name="connsiteX229" fmla="*/ 213583 w 4004672"/>
                <a:gd name="connsiteY229" fmla="*/ 1676434 h 2020169"/>
                <a:gd name="connsiteX230" fmla="*/ 243618 w 4004672"/>
                <a:gd name="connsiteY230" fmla="*/ 1679771 h 2020169"/>
                <a:gd name="connsiteX231" fmla="*/ 287002 w 4004672"/>
                <a:gd name="connsiteY231" fmla="*/ 1709807 h 2020169"/>
                <a:gd name="connsiteX232" fmla="*/ 310363 w 4004672"/>
                <a:gd name="connsiteY232" fmla="*/ 1719818 h 2020169"/>
                <a:gd name="connsiteX233" fmla="*/ 310363 w 4004672"/>
                <a:gd name="connsiteY233" fmla="*/ 1756528 h 2020169"/>
                <a:gd name="connsiteX234" fmla="*/ 270316 w 4004672"/>
                <a:gd name="connsiteY234" fmla="*/ 1796574 h 2020169"/>
                <a:gd name="connsiteX235" fmla="*/ 280327 w 4004672"/>
                <a:gd name="connsiteY235" fmla="*/ 1819935 h 2020169"/>
                <a:gd name="connsiteX236" fmla="*/ 273653 w 4004672"/>
                <a:gd name="connsiteY236" fmla="*/ 1839958 h 2020169"/>
                <a:gd name="connsiteX237" fmla="*/ 266979 w 4004672"/>
                <a:gd name="connsiteY237" fmla="*/ 1856644 h 2020169"/>
                <a:gd name="connsiteX238" fmla="*/ 240281 w 4004672"/>
                <a:gd name="connsiteY238" fmla="*/ 1896691 h 2020169"/>
                <a:gd name="connsiteX239" fmla="*/ 307025 w 4004672"/>
                <a:gd name="connsiteY239" fmla="*/ 1933401 h 2020169"/>
                <a:gd name="connsiteX240" fmla="*/ 337060 w 4004672"/>
                <a:gd name="connsiteY240" fmla="*/ 1940075 h 2020169"/>
                <a:gd name="connsiteX241" fmla="*/ 360421 w 4004672"/>
                <a:gd name="connsiteY241" fmla="*/ 1946750 h 2020169"/>
                <a:gd name="connsiteX242" fmla="*/ 380444 w 4004672"/>
                <a:gd name="connsiteY242" fmla="*/ 1953424 h 2020169"/>
                <a:gd name="connsiteX243" fmla="*/ 407142 w 4004672"/>
                <a:gd name="connsiteY243" fmla="*/ 1973447 h 2020169"/>
                <a:gd name="connsiteX244" fmla="*/ 437177 w 4004672"/>
                <a:gd name="connsiteY244" fmla="*/ 1970110 h 2020169"/>
                <a:gd name="connsiteX245" fmla="*/ 507259 w 4004672"/>
                <a:gd name="connsiteY245" fmla="*/ 2020169 h 2020169"/>
                <a:gd name="connsiteX246" fmla="*/ 517271 w 4004672"/>
                <a:gd name="connsiteY246" fmla="*/ 2006820 h 2020169"/>
                <a:gd name="connsiteX247" fmla="*/ 507259 w 4004672"/>
                <a:gd name="connsiteY247" fmla="*/ 1966773 h 2020169"/>
                <a:gd name="connsiteX248" fmla="*/ 500584 w 4004672"/>
                <a:gd name="connsiteY248" fmla="*/ 1933401 h 2020169"/>
                <a:gd name="connsiteX249" fmla="*/ 483898 w 4004672"/>
                <a:gd name="connsiteY249" fmla="*/ 1890017 h 2020169"/>
                <a:gd name="connsiteX250" fmla="*/ 513933 w 4004672"/>
                <a:gd name="connsiteY250" fmla="*/ 1869993 h 2020169"/>
                <a:gd name="connsiteX251" fmla="*/ 547306 w 4004672"/>
                <a:gd name="connsiteY251" fmla="*/ 1846633 h 2020169"/>
                <a:gd name="connsiteX252" fmla="*/ 527282 w 4004672"/>
                <a:gd name="connsiteY252" fmla="*/ 1829947 h 2020169"/>
                <a:gd name="connsiteX253" fmla="*/ 517271 w 4004672"/>
                <a:gd name="connsiteY253" fmla="*/ 1796574 h 2020169"/>
                <a:gd name="connsiteX254" fmla="*/ 480561 w 4004672"/>
                <a:gd name="connsiteY254" fmla="*/ 1779888 h 2020169"/>
                <a:gd name="connsiteX255" fmla="*/ 470549 w 4004672"/>
                <a:gd name="connsiteY255" fmla="*/ 1759865 h 2020169"/>
                <a:gd name="connsiteX256" fmla="*/ 480561 w 4004672"/>
                <a:gd name="connsiteY256" fmla="*/ 1729830 h 2020169"/>
                <a:gd name="connsiteX257" fmla="*/ 490573 w 4004672"/>
                <a:gd name="connsiteY257" fmla="*/ 1689783 h 2020169"/>
                <a:gd name="connsiteX258" fmla="*/ 513933 w 4004672"/>
                <a:gd name="connsiteY258" fmla="*/ 1709807 h 2020169"/>
                <a:gd name="connsiteX259" fmla="*/ 520608 w 4004672"/>
                <a:gd name="connsiteY259" fmla="*/ 1693120 h 2020169"/>
                <a:gd name="connsiteX260" fmla="*/ 543968 w 4004672"/>
                <a:gd name="connsiteY260" fmla="*/ 1656411 h 2020169"/>
                <a:gd name="connsiteX261" fmla="*/ 574003 w 4004672"/>
                <a:gd name="connsiteY261" fmla="*/ 1639725 h 2020169"/>
                <a:gd name="connsiteX262" fmla="*/ 590690 w 4004672"/>
                <a:gd name="connsiteY262" fmla="*/ 1653074 h 2020169"/>
                <a:gd name="connsiteX263" fmla="*/ 610713 w 4004672"/>
                <a:gd name="connsiteY263" fmla="*/ 1626376 h 2020169"/>
                <a:gd name="connsiteX264" fmla="*/ 630736 w 4004672"/>
                <a:gd name="connsiteY264" fmla="*/ 1653074 h 2020169"/>
                <a:gd name="connsiteX265" fmla="*/ 657434 w 4004672"/>
                <a:gd name="connsiteY265" fmla="*/ 1676434 h 2020169"/>
                <a:gd name="connsiteX266" fmla="*/ 674120 w 4004672"/>
                <a:gd name="connsiteY266" fmla="*/ 1683109 h 2020169"/>
                <a:gd name="connsiteX267" fmla="*/ 697481 w 4004672"/>
                <a:gd name="connsiteY267" fmla="*/ 1683109 h 2020169"/>
                <a:gd name="connsiteX268" fmla="*/ 717504 w 4004672"/>
                <a:gd name="connsiteY268" fmla="*/ 1669760 h 2020169"/>
                <a:gd name="connsiteX269" fmla="*/ 744202 w 4004672"/>
                <a:gd name="connsiteY269" fmla="*/ 1669760 h 2020169"/>
                <a:gd name="connsiteX270" fmla="*/ 760888 w 4004672"/>
                <a:gd name="connsiteY270" fmla="*/ 1666423 h 2020169"/>
                <a:gd name="connsiteX271" fmla="*/ 790923 w 4004672"/>
                <a:gd name="connsiteY271" fmla="*/ 1699795 h 2020169"/>
                <a:gd name="connsiteX272" fmla="*/ 797598 w 4004672"/>
                <a:gd name="connsiteY272" fmla="*/ 1673097 h 2020169"/>
                <a:gd name="connsiteX273" fmla="*/ 817621 w 4004672"/>
                <a:gd name="connsiteY273" fmla="*/ 1689783 h 2020169"/>
                <a:gd name="connsiteX274" fmla="*/ 837644 w 4004672"/>
                <a:gd name="connsiteY274" fmla="*/ 1666423 h 2020169"/>
                <a:gd name="connsiteX275" fmla="*/ 827633 w 4004672"/>
                <a:gd name="connsiteY275" fmla="*/ 1646399 h 2020169"/>
                <a:gd name="connsiteX276" fmla="*/ 810946 w 4004672"/>
                <a:gd name="connsiteY276" fmla="*/ 1633050 h 2020169"/>
                <a:gd name="connsiteX277" fmla="*/ 810946 w 4004672"/>
                <a:gd name="connsiteY277" fmla="*/ 1606353 h 2020169"/>
                <a:gd name="connsiteX278" fmla="*/ 810946 w 4004672"/>
                <a:gd name="connsiteY278" fmla="*/ 1593004 h 2020169"/>
                <a:gd name="connsiteX279" fmla="*/ 830970 w 4004672"/>
                <a:gd name="connsiteY279" fmla="*/ 1589666 h 2020169"/>
                <a:gd name="connsiteX280" fmla="*/ 840981 w 4004672"/>
                <a:gd name="connsiteY280" fmla="*/ 1586329 h 2020169"/>
                <a:gd name="connsiteX281" fmla="*/ 820958 w 4004672"/>
                <a:gd name="connsiteY281" fmla="*/ 1549620 h 2020169"/>
                <a:gd name="connsiteX282" fmla="*/ 854330 w 4004672"/>
                <a:gd name="connsiteY282" fmla="*/ 1542945 h 2020169"/>
                <a:gd name="connsiteX283" fmla="*/ 891040 w 4004672"/>
                <a:gd name="connsiteY283" fmla="*/ 1549620 h 2020169"/>
                <a:gd name="connsiteX284" fmla="*/ 964459 w 4004672"/>
                <a:gd name="connsiteY284" fmla="*/ 1506236 h 2020169"/>
                <a:gd name="connsiteX285" fmla="*/ 1001168 w 4004672"/>
                <a:gd name="connsiteY285" fmla="*/ 1506236 h 2020169"/>
                <a:gd name="connsiteX286" fmla="*/ 1027866 w 4004672"/>
                <a:gd name="connsiteY286" fmla="*/ 1482875 h 2020169"/>
                <a:gd name="connsiteX287" fmla="*/ 1047890 w 4004672"/>
                <a:gd name="connsiteY287" fmla="*/ 1492887 h 2020169"/>
                <a:gd name="connsiteX288" fmla="*/ 1067913 w 4004672"/>
                <a:gd name="connsiteY288" fmla="*/ 1502898 h 2020169"/>
                <a:gd name="connsiteX289" fmla="*/ 1087936 w 4004672"/>
                <a:gd name="connsiteY289" fmla="*/ 1529596 h 2020169"/>
                <a:gd name="connsiteX290" fmla="*/ 1074587 w 4004672"/>
                <a:gd name="connsiteY290" fmla="*/ 1542945 h 2020169"/>
                <a:gd name="connsiteX291" fmla="*/ 1104622 w 4004672"/>
                <a:gd name="connsiteY291" fmla="*/ 1542945 h 2020169"/>
                <a:gd name="connsiteX292" fmla="*/ 1107960 w 4004672"/>
                <a:gd name="connsiteY292" fmla="*/ 1559631 h 2020169"/>
                <a:gd name="connsiteX293" fmla="*/ 1121309 w 4004672"/>
                <a:gd name="connsiteY293" fmla="*/ 1542945 h 2020169"/>
                <a:gd name="connsiteX294" fmla="*/ 1134657 w 4004672"/>
                <a:gd name="connsiteY294" fmla="*/ 1556294 h 2020169"/>
                <a:gd name="connsiteX295" fmla="*/ 1134657 w 4004672"/>
                <a:gd name="connsiteY295" fmla="*/ 1576317 h 2020169"/>
                <a:gd name="connsiteX296" fmla="*/ 1148006 w 4004672"/>
                <a:gd name="connsiteY296" fmla="*/ 1572980 h 2020169"/>
                <a:gd name="connsiteX297" fmla="*/ 1208076 w 4004672"/>
                <a:gd name="connsiteY297" fmla="*/ 1526259 h 2020169"/>
                <a:gd name="connsiteX298" fmla="*/ 1211414 w 4004672"/>
                <a:gd name="connsiteY298" fmla="*/ 1546282 h 2020169"/>
                <a:gd name="connsiteX299" fmla="*/ 1244786 w 4004672"/>
                <a:gd name="connsiteY299" fmla="*/ 1566306 h 2020169"/>
                <a:gd name="connsiteX300" fmla="*/ 1264809 w 4004672"/>
                <a:gd name="connsiteY300" fmla="*/ 1596341 h 2020169"/>
                <a:gd name="connsiteX301" fmla="*/ 1298181 w 4004672"/>
                <a:gd name="connsiteY301" fmla="*/ 1703132 h 2020169"/>
                <a:gd name="connsiteX302" fmla="*/ 1308193 w 4004672"/>
                <a:gd name="connsiteY302" fmla="*/ 1659748 h 2020169"/>
                <a:gd name="connsiteX303" fmla="*/ 1344903 w 4004672"/>
                <a:gd name="connsiteY303" fmla="*/ 1679771 h 2020169"/>
                <a:gd name="connsiteX304" fmla="*/ 1388287 w 4004672"/>
                <a:gd name="connsiteY304" fmla="*/ 1679771 h 2020169"/>
                <a:gd name="connsiteX305" fmla="*/ 1394961 w 4004672"/>
                <a:gd name="connsiteY305" fmla="*/ 1703132 h 2020169"/>
                <a:gd name="connsiteX306" fmla="*/ 1435008 w 4004672"/>
                <a:gd name="connsiteY306" fmla="*/ 1726493 h 2020169"/>
                <a:gd name="connsiteX307" fmla="*/ 1465043 w 4004672"/>
                <a:gd name="connsiteY307" fmla="*/ 1726493 h 2020169"/>
                <a:gd name="connsiteX308" fmla="*/ 1491741 w 4004672"/>
                <a:gd name="connsiteY308" fmla="*/ 1739842 h 2020169"/>
                <a:gd name="connsiteX309" fmla="*/ 1535125 w 4004672"/>
                <a:gd name="connsiteY309" fmla="*/ 1696458 h 2020169"/>
                <a:gd name="connsiteX310" fmla="*/ 1571834 w 4004672"/>
                <a:gd name="connsiteY310" fmla="*/ 1676434 h 2020169"/>
                <a:gd name="connsiteX311" fmla="*/ 1608544 w 4004672"/>
                <a:gd name="connsiteY311" fmla="*/ 1679771 h 2020169"/>
                <a:gd name="connsiteX312" fmla="*/ 1655265 w 4004672"/>
                <a:gd name="connsiteY312" fmla="*/ 1693120 h 2020169"/>
                <a:gd name="connsiteX313" fmla="*/ 1681963 w 4004672"/>
                <a:gd name="connsiteY313" fmla="*/ 1709807 h 2020169"/>
                <a:gd name="connsiteX314" fmla="*/ 1735358 w 4004672"/>
                <a:gd name="connsiteY314" fmla="*/ 1703132 h 2020169"/>
                <a:gd name="connsiteX315" fmla="*/ 1745370 w 4004672"/>
                <a:gd name="connsiteY315" fmla="*/ 1683109 h 2020169"/>
                <a:gd name="connsiteX316" fmla="*/ 1738695 w 4004672"/>
                <a:gd name="connsiteY316" fmla="*/ 1663085 h 2020169"/>
                <a:gd name="connsiteX317" fmla="*/ 1765393 w 4004672"/>
                <a:gd name="connsiteY317" fmla="*/ 1636388 h 2020169"/>
                <a:gd name="connsiteX318" fmla="*/ 1778742 w 4004672"/>
                <a:gd name="connsiteY318" fmla="*/ 1633050 h 2020169"/>
                <a:gd name="connsiteX319" fmla="*/ 1812114 w 4004672"/>
                <a:gd name="connsiteY319" fmla="*/ 1649736 h 2020169"/>
                <a:gd name="connsiteX320" fmla="*/ 1852161 w 4004672"/>
                <a:gd name="connsiteY320" fmla="*/ 1663085 h 2020169"/>
                <a:gd name="connsiteX321" fmla="*/ 1858836 w 4004672"/>
                <a:gd name="connsiteY321" fmla="*/ 1689783 h 2020169"/>
                <a:gd name="connsiteX322" fmla="*/ 1872184 w 4004672"/>
                <a:gd name="connsiteY322" fmla="*/ 1696458 h 2020169"/>
                <a:gd name="connsiteX323" fmla="*/ 1902219 w 4004672"/>
                <a:gd name="connsiteY323" fmla="*/ 1699795 h 2020169"/>
                <a:gd name="connsiteX324" fmla="*/ 1932254 w 4004672"/>
                <a:gd name="connsiteY324" fmla="*/ 1683109 h 2020169"/>
                <a:gd name="connsiteX325" fmla="*/ 1962290 w 4004672"/>
                <a:gd name="connsiteY325" fmla="*/ 1696458 h 2020169"/>
                <a:gd name="connsiteX326" fmla="*/ 1985650 w 4004672"/>
                <a:gd name="connsiteY326" fmla="*/ 1709807 h 2020169"/>
                <a:gd name="connsiteX327" fmla="*/ 1995662 w 4004672"/>
                <a:gd name="connsiteY327" fmla="*/ 1719818 h 2020169"/>
                <a:gd name="connsiteX328" fmla="*/ 2032371 w 4004672"/>
                <a:gd name="connsiteY328" fmla="*/ 1739842 h 2020169"/>
                <a:gd name="connsiteX329" fmla="*/ 2069081 w 4004672"/>
                <a:gd name="connsiteY329" fmla="*/ 1736504 h 2020169"/>
                <a:gd name="connsiteX330" fmla="*/ 2142500 w 4004672"/>
                <a:gd name="connsiteY330" fmla="*/ 1693120 h 2020169"/>
                <a:gd name="connsiteX331" fmla="*/ 2195895 w 4004672"/>
                <a:gd name="connsiteY331" fmla="*/ 1706469 h 2020169"/>
                <a:gd name="connsiteX332" fmla="*/ 2225930 w 4004672"/>
                <a:gd name="connsiteY332" fmla="*/ 1716481 h 2020169"/>
                <a:gd name="connsiteX333" fmla="*/ 2259303 w 4004672"/>
                <a:gd name="connsiteY333" fmla="*/ 1703132 h 2020169"/>
                <a:gd name="connsiteX334" fmla="*/ 2262640 w 4004672"/>
                <a:gd name="connsiteY334" fmla="*/ 1676434 h 2020169"/>
                <a:gd name="connsiteX335" fmla="*/ 2299349 w 4004672"/>
                <a:gd name="connsiteY335" fmla="*/ 1593004 h 2020169"/>
                <a:gd name="connsiteX336" fmla="*/ 2282663 w 4004672"/>
                <a:gd name="connsiteY336" fmla="*/ 1596341 h 2020169"/>
                <a:gd name="connsiteX337" fmla="*/ 2312698 w 4004672"/>
                <a:gd name="connsiteY337" fmla="*/ 1569643 h 2020169"/>
                <a:gd name="connsiteX338" fmla="*/ 2339396 w 4004672"/>
                <a:gd name="connsiteY338" fmla="*/ 1566306 h 2020169"/>
                <a:gd name="connsiteX339" fmla="*/ 2462873 w 4004672"/>
                <a:gd name="connsiteY339" fmla="*/ 1633050 h 2020169"/>
                <a:gd name="connsiteX340" fmla="*/ 2476222 w 4004672"/>
                <a:gd name="connsiteY340" fmla="*/ 1709807 h 2020169"/>
                <a:gd name="connsiteX341" fmla="*/ 2529618 w 4004672"/>
                <a:gd name="connsiteY341" fmla="*/ 1743179 h 2020169"/>
                <a:gd name="connsiteX342" fmla="*/ 2549641 w 4004672"/>
                <a:gd name="connsiteY342" fmla="*/ 1763202 h 2020169"/>
                <a:gd name="connsiteX343" fmla="*/ 2639746 w 4004672"/>
                <a:gd name="connsiteY343" fmla="*/ 1763202 h 2020169"/>
                <a:gd name="connsiteX344" fmla="*/ 2643084 w 4004672"/>
                <a:gd name="connsiteY344" fmla="*/ 1779888 h 2020169"/>
                <a:gd name="connsiteX345" fmla="*/ 2616386 w 4004672"/>
                <a:gd name="connsiteY345" fmla="*/ 1846633 h 2020169"/>
                <a:gd name="connsiteX346" fmla="*/ 2603037 w 4004672"/>
                <a:gd name="connsiteY346" fmla="*/ 1900028 h 2020169"/>
                <a:gd name="connsiteX347" fmla="*/ 2579676 w 4004672"/>
                <a:gd name="connsiteY347" fmla="*/ 1873331 h 2020169"/>
                <a:gd name="connsiteX348" fmla="*/ 2559653 w 4004672"/>
                <a:gd name="connsiteY348" fmla="*/ 1960098 h 2020169"/>
                <a:gd name="connsiteX349" fmla="*/ 2549641 w 4004672"/>
                <a:gd name="connsiteY349" fmla="*/ 1980122 h 2020169"/>
                <a:gd name="connsiteX350" fmla="*/ 2653095 w 4004672"/>
                <a:gd name="connsiteY350" fmla="*/ 1946750 h 2020169"/>
                <a:gd name="connsiteX351" fmla="*/ 2683130 w 4004672"/>
                <a:gd name="connsiteY351" fmla="*/ 1893354 h 2020169"/>
                <a:gd name="connsiteX352" fmla="*/ 2753212 w 4004672"/>
                <a:gd name="connsiteY352" fmla="*/ 1806586 h 2020169"/>
                <a:gd name="connsiteX353" fmla="*/ 2783247 w 4004672"/>
                <a:gd name="connsiteY353" fmla="*/ 1736504 h 2020169"/>
                <a:gd name="connsiteX354" fmla="*/ 2803271 w 4004672"/>
                <a:gd name="connsiteY354" fmla="*/ 1633050 h 2020169"/>
                <a:gd name="connsiteX355" fmla="*/ 2793259 w 4004672"/>
                <a:gd name="connsiteY355" fmla="*/ 1582992 h 2020169"/>
                <a:gd name="connsiteX356" fmla="*/ 2769898 w 4004672"/>
                <a:gd name="connsiteY356" fmla="*/ 1549620 h 2020169"/>
                <a:gd name="connsiteX357" fmla="*/ 2699817 w 4004672"/>
                <a:gd name="connsiteY357" fmla="*/ 1549620 h 2020169"/>
                <a:gd name="connsiteX358" fmla="*/ 2669781 w 4004672"/>
                <a:gd name="connsiteY358" fmla="*/ 1509573 h 2020169"/>
                <a:gd name="connsiteX359" fmla="*/ 2763224 w 4004672"/>
                <a:gd name="connsiteY359" fmla="*/ 1392770 h 2020169"/>
                <a:gd name="connsiteX360" fmla="*/ 2846654 w 4004672"/>
                <a:gd name="connsiteY360" fmla="*/ 1326026 h 2020169"/>
                <a:gd name="connsiteX361" fmla="*/ 2933422 w 4004672"/>
                <a:gd name="connsiteY361" fmla="*/ 1322688 h 2020169"/>
                <a:gd name="connsiteX362" fmla="*/ 2950109 w 4004672"/>
                <a:gd name="connsiteY362" fmla="*/ 1306002 h 2020169"/>
                <a:gd name="connsiteX363" fmla="*/ 3053563 w 4004672"/>
                <a:gd name="connsiteY363" fmla="*/ 1299328 h 2020169"/>
                <a:gd name="connsiteX364" fmla="*/ 3123644 w 4004672"/>
                <a:gd name="connsiteY364" fmla="*/ 1319351 h 2020169"/>
                <a:gd name="connsiteX365" fmla="*/ 3140330 w 4004672"/>
                <a:gd name="connsiteY365" fmla="*/ 1306002 h 2020169"/>
                <a:gd name="connsiteX366" fmla="*/ 3123644 w 4004672"/>
                <a:gd name="connsiteY366" fmla="*/ 1292653 h 2020169"/>
                <a:gd name="connsiteX367" fmla="*/ 3143668 w 4004672"/>
                <a:gd name="connsiteY367" fmla="*/ 1252607 h 2020169"/>
                <a:gd name="connsiteX368" fmla="*/ 3190389 w 4004672"/>
                <a:gd name="connsiteY368" fmla="*/ 1182525 h 2020169"/>
                <a:gd name="connsiteX369" fmla="*/ 3233773 w 4004672"/>
                <a:gd name="connsiteY369" fmla="*/ 1179188 h 2020169"/>
                <a:gd name="connsiteX370" fmla="*/ 3273819 w 4004672"/>
                <a:gd name="connsiteY370" fmla="*/ 1189199 h 2020169"/>
                <a:gd name="connsiteX371" fmla="*/ 3277157 w 4004672"/>
                <a:gd name="connsiteY371" fmla="*/ 1245932 h 2020169"/>
                <a:gd name="connsiteX372" fmla="*/ 3343901 w 4004672"/>
                <a:gd name="connsiteY372" fmla="*/ 1185862 h 2020169"/>
                <a:gd name="connsiteX373" fmla="*/ 3350576 w 4004672"/>
                <a:gd name="connsiteY373" fmla="*/ 1152490 h 2020169"/>
                <a:gd name="connsiteX374" fmla="*/ 3163691 w 4004672"/>
                <a:gd name="connsiteY374" fmla="*/ 1432817 h 2020169"/>
                <a:gd name="connsiteX375" fmla="*/ 3160354 w 4004672"/>
                <a:gd name="connsiteY375" fmla="*/ 1506236 h 2020169"/>
                <a:gd name="connsiteX376" fmla="*/ 3170365 w 4004672"/>
                <a:gd name="connsiteY376" fmla="*/ 1596341 h 2020169"/>
                <a:gd name="connsiteX377" fmla="*/ 3190389 w 4004672"/>
                <a:gd name="connsiteY377" fmla="*/ 1659748 h 2020169"/>
                <a:gd name="connsiteX378" fmla="*/ 3217087 w 4004672"/>
                <a:gd name="connsiteY378" fmla="*/ 1649736 h 2020169"/>
                <a:gd name="connsiteX379" fmla="*/ 3287168 w 4004672"/>
                <a:gd name="connsiteY379" fmla="*/ 1519585 h 2020169"/>
                <a:gd name="connsiteX380" fmla="*/ 3313866 w 4004672"/>
                <a:gd name="connsiteY380" fmla="*/ 1509573 h 2020169"/>
                <a:gd name="connsiteX381" fmla="*/ 3313866 w 4004672"/>
                <a:gd name="connsiteY381" fmla="*/ 1479538 h 2020169"/>
                <a:gd name="connsiteX382" fmla="*/ 3690973 w 4004672"/>
                <a:gd name="connsiteY382" fmla="*/ 1132466 h 2020169"/>
                <a:gd name="connsiteX383" fmla="*/ 3741031 w 4004672"/>
                <a:gd name="connsiteY383" fmla="*/ 1159164 h 2020169"/>
                <a:gd name="connsiteX384" fmla="*/ 3751043 w 4004672"/>
                <a:gd name="connsiteY384" fmla="*/ 1132466 h 2020169"/>
                <a:gd name="connsiteX385" fmla="*/ 3727682 w 4004672"/>
                <a:gd name="connsiteY385" fmla="*/ 1065722 h 2020169"/>
                <a:gd name="connsiteX386" fmla="*/ 3700984 w 4004672"/>
                <a:gd name="connsiteY386" fmla="*/ 1049036 h 2020169"/>
                <a:gd name="connsiteX387" fmla="*/ 3774403 w 4004672"/>
                <a:gd name="connsiteY387" fmla="*/ 982291 h 2020169"/>
                <a:gd name="connsiteX388" fmla="*/ 3930666 w 4004672"/>
                <a:gd name="connsiteY388" fmla="*/ 105884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1885882 w 4004672"/>
                <a:gd name="connsiteY2" fmla="*/ 1014710 h 2020169"/>
                <a:gd name="connsiteX3" fmla="*/ 3967963 w 4004672"/>
                <a:gd name="connsiteY3" fmla="*/ 898861 h 2020169"/>
                <a:gd name="connsiteX4" fmla="*/ 3921241 w 4004672"/>
                <a:gd name="connsiteY4" fmla="*/ 882174 h 2020169"/>
                <a:gd name="connsiteX5" fmla="*/ 3874520 w 4004672"/>
                <a:gd name="connsiteY5" fmla="*/ 858814 h 2020169"/>
                <a:gd name="connsiteX6" fmla="*/ 3817787 w 4004672"/>
                <a:gd name="connsiteY6" fmla="*/ 795407 h 2020169"/>
                <a:gd name="connsiteX7" fmla="*/ 3717671 w 4004672"/>
                <a:gd name="connsiteY7" fmla="*/ 718650 h 2020169"/>
                <a:gd name="connsiteX8" fmla="*/ 3664275 w 4004672"/>
                <a:gd name="connsiteY8" fmla="*/ 698627 h 2020169"/>
                <a:gd name="connsiteX9" fmla="*/ 1822558 w 4004672"/>
                <a:gd name="connsiteY9" fmla="*/ 880720 h 2020169"/>
                <a:gd name="connsiteX10" fmla="*/ 1837978 w 4004672"/>
                <a:gd name="connsiteY10" fmla="*/ 834635 h 2020169"/>
                <a:gd name="connsiteX11" fmla="*/ 3000167 w 4004672"/>
                <a:gd name="connsiteY11" fmla="*/ 538440 h 2020169"/>
                <a:gd name="connsiteX12" fmla="*/ 3013516 w 4004672"/>
                <a:gd name="connsiteY12" fmla="*/ 531766 h 2020169"/>
                <a:gd name="connsiteX13" fmla="*/ 3000167 w 4004672"/>
                <a:gd name="connsiteY13" fmla="*/ 511742 h 2020169"/>
                <a:gd name="connsiteX14" fmla="*/ 2970132 w 4004672"/>
                <a:gd name="connsiteY14" fmla="*/ 508405 h 2020169"/>
                <a:gd name="connsiteX15" fmla="*/ 2916736 w 4004672"/>
                <a:gd name="connsiteY15" fmla="*/ 505068 h 2020169"/>
                <a:gd name="connsiteX16" fmla="*/ 2936760 w 4004672"/>
                <a:gd name="connsiteY16" fmla="*/ 501731 h 2020169"/>
                <a:gd name="connsiteX17" fmla="*/ 2866678 w 4004672"/>
                <a:gd name="connsiteY17" fmla="*/ 471696 h 2020169"/>
                <a:gd name="connsiteX18" fmla="*/ 2813282 w 4004672"/>
                <a:gd name="connsiteY18" fmla="*/ 468358 h 2020169"/>
                <a:gd name="connsiteX19" fmla="*/ 2793259 w 4004672"/>
                <a:gd name="connsiteY19" fmla="*/ 491719 h 2020169"/>
                <a:gd name="connsiteX20" fmla="*/ 2743200 w 4004672"/>
                <a:gd name="connsiteY20" fmla="*/ 501731 h 2020169"/>
                <a:gd name="connsiteX21" fmla="*/ 2786584 w 4004672"/>
                <a:gd name="connsiteY21" fmla="*/ 511742 h 2020169"/>
                <a:gd name="connsiteX22" fmla="*/ 2763224 w 4004672"/>
                <a:gd name="connsiteY22" fmla="*/ 531766 h 2020169"/>
                <a:gd name="connsiteX23" fmla="*/ 1841626 w 4004672"/>
                <a:gd name="connsiteY23" fmla="*/ 823011 h 2020169"/>
                <a:gd name="connsiteX24" fmla="*/ 1783088 w 4004672"/>
                <a:gd name="connsiteY24" fmla="*/ 828505 h 2020169"/>
                <a:gd name="connsiteX25" fmla="*/ 1841245 w 4004672"/>
                <a:gd name="connsiteY25" fmla="*/ 827211 h 2020169"/>
                <a:gd name="connsiteX26" fmla="*/ 1815409 w 4004672"/>
                <a:gd name="connsiteY26" fmla="*/ 809776 h 2020169"/>
                <a:gd name="connsiteX27" fmla="*/ 1808417 w 4004672"/>
                <a:gd name="connsiteY27" fmla="*/ 772613 h 2020169"/>
                <a:gd name="connsiteX28" fmla="*/ 1795500 w 4004672"/>
                <a:gd name="connsiteY28" fmla="*/ 694654 h 2020169"/>
                <a:gd name="connsiteX29" fmla="*/ 2469548 w 4004672"/>
                <a:gd name="connsiteY29" fmla="*/ 505068 h 2020169"/>
                <a:gd name="connsiteX30" fmla="*/ 2446187 w 4004672"/>
                <a:gd name="connsiteY30" fmla="*/ 521754 h 2020169"/>
                <a:gd name="connsiteX31" fmla="*/ 2442850 w 4004672"/>
                <a:gd name="connsiteY31" fmla="*/ 488382 h 2020169"/>
                <a:gd name="connsiteX32" fmla="*/ 2449525 w 4004672"/>
                <a:gd name="connsiteY32" fmla="*/ 418300 h 2020169"/>
                <a:gd name="connsiteX33" fmla="*/ 2386117 w 4004672"/>
                <a:gd name="connsiteY33" fmla="*/ 391602 h 2020169"/>
                <a:gd name="connsiteX34" fmla="*/ 2369431 w 4004672"/>
                <a:gd name="connsiteY34" fmla="*/ 431649 h 2020169"/>
                <a:gd name="connsiteX35" fmla="*/ 2379443 w 4004672"/>
                <a:gd name="connsiteY35" fmla="*/ 455009 h 2020169"/>
                <a:gd name="connsiteX36" fmla="*/ 2376106 w 4004672"/>
                <a:gd name="connsiteY36" fmla="*/ 475033 h 2020169"/>
                <a:gd name="connsiteX37" fmla="*/ 2352745 w 4004672"/>
                <a:gd name="connsiteY37" fmla="*/ 451672 h 2020169"/>
                <a:gd name="connsiteX38" fmla="*/ 2316036 w 4004672"/>
                <a:gd name="connsiteY38" fmla="*/ 458347 h 2020169"/>
                <a:gd name="connsiteX39" fmla="*/ 2272652 w 4004672"/>
                <a:gd name="connsiteY39" fmla="*/ 444998 h 2020169"/>
                <a:gd name="connsiteX40" fmla="*/ 2245954 w 4004672"/>
                <a:gd name="connsiteY40" fmla="*/ 404951 h 2020169"/>
                <a:gd name="connsiteX41" fmla="*/ 2209244 w 4004672"/>
                <a:gd name="connsiteY41" fmla="*/ 401614 h 2020169"/>
                <a:gd name="connsiteX42" fmla="*/ 2159186 w 4004672"/>
                <a:gd name="connsiteY42" fmla="*/ 391602 h 2020169"/>
                <a:gd name="connsiteX43" fmla="*/ 2132488 w 4004672"/>
                <a:gd name="connsiteY43" fmla="*/ 408288 h 2020169"/>
                <a:gd name="connsiteX44" fmla="*/ 2115802 w 4004672"/>
                <a:gd name="connsiteY44" fmla="*/ 421637 h 2020169"/>
                <a:gd name="connsiteX45" fmla="*/ 2115802 w 4004672"/>
                <a:gd name="connsiteY45" fmla="*/ 391602 h 2020169"/>
                <a:gd name="connsiteX46" fmla="*/ 2082430 w 4004672"/>
                <a:gd name="connsiteY46" fmla="*/ 388265 h 2020169"/>
                <a:gd name="connsiteX47" fmla="*/ 2045720 w 4004672"/>
                <a:gd name="connsiteY47" fmla="*/ 361567 h 2020169"/>
                <a:gd name="connsiteX48" fmla="*/ 2025697 w 4004672"/>
                <a:gd name="connsiteY48" fmla="*/ 391602 h 2020169"/>
                <a:gd name="connsiteX49" fmla="*/ 2055732 w 4004672"/>
                <a:gd name="connsiteY49" fmla="*/ 388265 h 2020169"/>
                <a:gd name="connsiteX50" fmla="*/ 2045720 w 4004672"/>
                <a:gd name="connsiteY50" fmla="*/ 414963 h 2020169"/>
                <a:gd name="connsiteX51" fmla="*/ 1988987 w 4004672"/>
                <a:gd name="connsiteY51" fmla="*/ 434986 h 2020169"/>
                <a:gd name="connsiteX52" fmla="*/ 1935592 w 4004672"/>
                <a:gd name="connsiteY52" fmla="*/ 444998 h 2020169"/>
                <a:gd name="connsiteX53" fmla="*/ 1995662 w 4004672"/>
                <a:gd name="connsiteY53" fmla="*/ 388265 h 2020169"/>
                <a:gd name="connsiteX54" fmla="*/ 2055732 w 4004672"/>
                <a:gd name="connsiteY54" fmla="*/ 318183 h 2020169"/>
                <a:gd name="connsiteX55" fmla="*/ 2055732 w 4004672"/>
                <a:gd name="connsiteY55" fmla="*/ 318183 h 2020169"/>
                <a:gd name="connsiteX56" fmla="*/ 2129860 w 4004672"/>
                <a:gd name="connsiteY56" fmla="*/ 248603 h 2020169"/>
                <a:gd name="connsiteX57" fmla="*/ 2127003 w 4004672"/>
                <a:gd name="connsiteY57" fmla="*/ 174309 h 2020169"/>
                <a:gd name="connsiteX58" fmla="*/ 2092713 w 4004672"/>
                <a:gd name="connsiteY58" fmla="*/ 105729 h 2020169"/>
                <a:gd name="connsiteX59" fmla="*/ 2018418 w 4004672"/>
                <a:gd name="connsiteY59" fmla="*/ 105729 h 2020169"/>
                <a:gd name="connsiteX60" fmla="*/ 1952696 w 4004672"/>
                <a:gd name="connsiteY60" fmla="*/ 137160 h 2020169"/>
                <a:gd name="connsiteX61" fmla="*/ 1961267 w 4004672"/>
                <a:gd name="connsiteY61" fmla="*/ 82869 h 2020169"/>
                <a:gd name="connsiteX62" fmla="*/ 1955552 w 4004672"/>
                <a:gd name="connsiteY62" fmla="*/ 65725 h 2020169"/>
                <a:gd name="connsiteX63" fmla="*/ 1895546 w 4004672"/>
                <a:gd name="connsiteY63" fmla="*/ 60008 h 2020169"/>
                <a:gd name="connsiteX64" fmla="*/ 1926978 w 4004672"/>
                <a:gd name="connsiteY64" fmla="*/ 31434 h 2020169"/>
                <a:gd name="connsiteX65" fmla="*/ 1909833 w 4004672"/>
                <a:gd name="connsiteY65" fmla="*/ 0 h 2020169"/>
                <a:gd name="connsiteX66" fmla="*/ 1877440 w 4004672"/>
                <a:gd name="connsiteY66" fmla="*/ 3067 h 2020169"/>
                <a:gd name="connsiteX67" fmla="*/ 1835474 w 4004672"/>
                <a:gd name="connsiteY67" fmla="*/ 41195 h 2020169"/>
                <a:gd name="connsiteX68" fmla="*/ 1818788 w 4004672"/>
                <a:gd name="connsiteY68" fmla="*/ 81242 h 2020169"/>
                <a:gd name="connsiteX69" fmla="*/ 1838813 w 4004672"/>
                <a:gd name="connsiteY69" fmla="*/ 134636 h 2020169"/>
                <a:gd name="connsiteX70" fmla="*/ 1782079 w 4004672"/>
                <a:gd name="connsiteY70" fmla="*/ 121287 h 2020169"/>
                <a:gd name="connsiteX71" fmla="*/ 1768731 w 4004672"/>
                <a:gd name="connsiteY71" fmla="*/ 168009 h 2020169"/>
                <a:gd name="connsiteX72" fmla="*/ 1705322 w 4004672"/>
                <a:gd name="connsiteY72" fmla="*/ 191369 h 2020169"/>
                <a:gd name="connsiteX73" fmla="*/ 1685300 w 4004672"/>
                <a:gd name="connsiteY73" fmla="*/ 164671 h 2020169"/>
                <a:gd name="connsiteX74" fmla="*/ 1615218 w 4004672"/>
                <a:gd name="connsiteY74" fmla="*/ 168009 h 2020169"/>
                <a:gd name="connsiteX75" fmla="*/ 1638579 w 4004672"/>
                <a:gd name="connsiteY75" fmla="*/ 198044 h 2020169"/>
                <a:gd name="connsiteX76" fmla="*/ 1528449 w 4004672"/>
                <a:gd name="connsiteY76" fmla="*/ 224740 h 2020169"/>
                <a:gd name="connsiteX77" fmla="*/ 1465043 w 4004672"/>
                <a:gd name="connsiteY77" fmla="*/ 308171 h 2020169"/>
                <a:gd name="connsiteX78" fmla="*/ 1448357 w 4004672"/>
                <a:gd name="connsiteY78" fmla="*/ 334869 h 2020169"/>
                <a:gd name="connsiteX79" fmla="*/ 1481729 w 4004672"/>
                <a:gd name="connsiteY79" fmla="*/ 368242 h 2020169"/>
                <a:gd name="connsiteX80" fmla="*/ 1481729 w 4004672"/>
                <a:gd name="connsiteY80" fmla="*/ 398277 h 2020169"/>
                <a:gd name="connsiteX81" fmla="*/ 1458368 w 4004672"/>
                <a:gd name="connsiteY81" fmla="*/ 401614 h 2020169"/>
                <a:gd name="connsiteX82" fmla="*/ 1458368 w 4004672"/>
                <a:gd name="connsiteY82" fmla="*/ 381590 h 2020169"/>
                <a:gd name="connsiteX83" fmla="*/ 1418322 w 4004672"/>
                <a:gd name="connsiteY83" fmla="*/ 391602 h 2020169"/>
                <a:gd name="connsiteX84" fmla="*/ 1368263 w 4004672"/>
                <a:gd name="connsiteY84" fmla="*/ 398277 h 2020169"/>
                <a:gd name="connsiteX85" fmla="*/ 1321542 w 4004672"/>
                <a:gd name="connsiteY85" fmla="*/ 404951 h 2020169"/>
                <a:gd name="connsiteX86" fmla="*/ 1318205 w 4004672"/>
                <a:gd name="connsiteY86" fmla="*/ 491719 h 2020169"/>
                <a:gd name="connsiteX87" fmla="*/ 1358252 w 4004672"/>
                <a:gd name="connsiteY87" fmla="*/ 515080 h 2020169"/>
                <a:gd name="connsiteX88" fmla="*/ 1374938 w 4004672"/>
                <a:gd name="connsiteY88" fmla="*/ 545115 h 2020169"/>
                <a:gd name="connsiteX89" fmla="*/ 1384949 w 4004672"/>
                <a:gd name="connsiteY89" fmla="*/ 568475 h 2020169"/>
                <a:gd name="connsiteX90" fmla="*/ 1394961 w 4004672"/>
                <a:gd name="connsiteY90" fmla="*/ 618534 h 2020169"/>
                <a:gd name="connsiteX91" fmla="*/ 1384949 w 4004672"/>
                <a:gd name="connsiteY91" fmla="*/ 648569 h 2020169"/>
                <a:gd name="connsiteX92" fmla="*/ 1358252 w 4004672"/>
                <a:gd name="connsiteY92" fmla="*/ 615196 h 2020169"/>
                <a:gd name="connsiteX93" fmla="*/ 1361589 w 4004672"/>
                <a:gd name="connsiteY93" fmla="*/ 585161 h 2020169"/>
                <a:gd name="connsiteX94" fmla="*/ 1351577 w 4004672"/>
                <a:gd name="connsiteY94" fmla="*/ 545115 h 2020169"/>
                <a:gd name="connsiteX95" fmla="*/ 1328217 w 4004672"/>
                <a:gd name="connsiteY95" fmla="*/ 551789 h 2020169"/>
                <a:gd name="connsiteX96" fmla="*/ 1281495 w 4004672"/>
                <a:gd name="connsiteY96" fmla="*/ 515080 h 2020169"/>
                <a:gd name="connsiteX97" fmla="*/ 1241449 w 4004672"/>
                <a:gd name="connsiteY97" fmla="*/ 511742 h 2020169"/>
                <a:gd name="connsiteX98" fmla="*/ 1241449 w 4004672"/>
                <a:gd name="connsiteY98" fmla="*/ 558463 h 2020169"/>
                <a:gd name="connsiteX99" fmla="*/ 1201402 w 4004672"/>
                <a:gd name="connsiteY99" fmla="*/ 538440 h 2020169"/>
                <a:gd name="connsiteX100" fmla="*/ 1228100 w 4004672"/>
                <a:gd name="connsiteY100" fmla="*/ 588498 h 2020169"/>
                <a:gd name="connsiteX101" fmla="*/ 1258135 w 4004672"/>
                <a:gd name="connsiteY101" fmla="*/ 598510 h 2020169"/>
                <a:gd name="connsiteX102" fmla="*/ 1258135 w 4004672"/>
                <a:gd name="connsiteY102" fmla="*/ 618534 h 2020169"/>
                <a:gd name="connsiteX103" fmla="*/ 1198065 w 4004672"/>
                <a:gd name="connsiteY103" fmla="*/ 595173 h 2020169"/>
                <a:gd name="connsiteX104" fmla="*/ 1181379 w 4004672"/>
                <a:gd name="connsiteY104" fmla="*/ 595173 h 2020169"/>
                <a:gd name="connsiteX105" fmla="*/ 1178041 w 4004672"/>
                <a:gd name="connsiteY105" fmla="*/ 551789 h 2020169"/>
                <a:gd name="connsiteX106" fmla="*/ 1171367 w 4004672"/>
                <a:gd name="connsiteY106" fmla="*/ 465021 h 2020169"/>
                <a:gd name="connsiteX107" fmla="*/ 1161355 w 4004672"/>
                <a:gd name="connsiteY107" fmla="*/ 535103 h 2020169"/>
                <a:gd name="connsiteX108" fmla="*/ 1137995 w 4004672"/>
                <a:gd name="connsiteY108" fmla="*/ 565138 h 2020169"/>
                <a:gd name="connsiteX109" fmla="*/ 1158018 w 4004672"/>
                <a:gd name="connsiteY109" fmla="*/ 611859 h 2020169"/>
                <a:gd name="connsiteX110" fmla="*/ 1158018 w 4004672"/>
                <a:gd name="connsiteY110" fmla="*/ 645231 h 2020169"/>
                <a:gd name="connsiteX111" fmla="*/ 1141332 w 4004672"/>
                <a:gd name="connsiteY111" fmla="*/ 695290 h 2020169"/>
                <a:gd name="connsiteX112" fmla="*/ 1154681 w 4004672"/>
                <a:gd name="connsiteY112" fmla="*/ 728662 h 2020169"/>
                <a:gd name="connsiteX113" fmla="*/ 1184716 w 4004672"/>
                <a:gd name="connsiteY113" fmla="*/ 735336 h 2020169"/>
                <a:gd name="connsiteX114" fmla="*/ 1221425 w 4004672"/>
                <a:gd name="connsiteY114" fmla="*/ 742011 h 2020169"/>
                <a:gd name="connsiteX115" fmla="*/ 1241449 w 4004672"/>
                <a:gd name="connsiteY115" fmla="*/ 765371 h 2020169"/>
                <a:gd name="connsiteX116" fmla="*/ 1258135 w 4004672"/>
                <a:gd name="connsiteY116" fmla="*/ 808755 h 2020169"/>
                <a:gd name="connsiteX117" fmla="*/ 1258135 w 4004672"/>
                <a:gd name="connsiteY117" fmla="*/ 808755 h 2020169"/>
                <a:gd name="connsiteX118" fmla="*/ 1254798 w 4004672"/>
                <a:gd name="connsiteY118" fmla="*/ 842128 h 2020169"/>
                <a:gd name="connsiteX119" fmla="*/ 1274821 w 4004672"/>
                <a:gd name="connsiteY119" fmla="*/ 862151 h 2020169"/>
                <a:gd name="connsiteX120" fmla="*/ 1244786 w 4004672"/>
                <a:gd name="connsiteY120" fmla="*/ 868826 h 2020169"/>
                <a:gd name="connsiteX121" fmla="*/ 1224763 w 4004672"/>
                <a:gd name="connsiteY121" fmla="*/ 828779 h 2020169"/>
                <a:gd name="connsiteX122" fmla="*/ 1224763 w 4004672"/>
                <a:gd name="connsiteY122" fmla="*/ 788732 h 2020169"/>
                <a:gd name="connsiteX123" fmla="*/ 1194727 w 4004672"/>
                <a:gd name="connsiteY123" fmla="*/ 752023 h 2020169"/>
                <a:gd name="connsiteX124" fmla="*/ 1164692 w 4004672"/>
                <a:gd name="connsiteY124" fmla="*/ 795407 h 2020169"/>
                <a:gd name="connsiteX125" fmla="*/ 1178041 w 4004672"/>
                <a:gd name="connsiteY125" fmla="*/ 838790 h 2020169"/>
                <a:gd name="connsiteX126" fmla="*/ 1137995 w 4004672"/>
                <a:gd name="connsiteY126" fmla="*/ 895523 h 2020169"/>
                <a:gd name="connsiteX127" fmla="*/ 1097948 w 4004672"/>
                <a:gd name="connsiteY127" fmla="*/ 952256 h 2020169"/>
                <a:gd name="connsiteX128" fmla="*/ 1007843 w 4004672"/>
                <a:gd name="connsiteY128" fmla="*/ 915547 h 2020169"/>
                <a:gd name="connsiteX129" fmla="*/ 1074587 w 4004672"/>
                <a:gd name="connsiteY129" fmla="*/ 912209 h 2020169"/>
                <a:gd name="connsiteX130" fmla="*/ 1107960 w 4004672"/>
                <a:gd name="connsiteY130" fmla="*/ 848802 h 2020169"/>
                <a:gd name="connsiteX131" fmla="*/ 1121309 w 4004672"/>
                <a:gd name="connsiteY131" fmla="*/ 805418 h 2020169"/>
                <a:gd name="connsiteX132" fmla="*/ 1127983 w 4004672"/>
                <a:gd name="connsiteY132" fmla="*/ 772046 h 2020169"/>
                <a:gd name="connsiteX133" fmla="*/ 1117971 w 4004672"/>
                <a:gd name="connsiteY133" fmla="*/ 755360 h 2020169"/>
                <a:gd name="connsiteX134" fmla="*/ 1114634 w 4004672"/>
                <a:gd name="connsiteY134" fmla="*/ 705301 h 2020169"/>
                <a:gd name="connsiteX135" fmla="*/ 1104622 w 4004672"/>
                <a:gd name="connsiteY135" fmla="*/ 625208 h 2020169"/>
                <a:gd name="connsiteX136" fmla="*/ 1101285 w 4004672"/>
                <a:gd name="connsiteY136" fmla="*/ 565138 h 2020169"/>
                <a:gd name="connsiteX137" fmla="*/ 1124646 w 4004672"/>
                <a:gd name="connsiteY137" fmla="*/ 471696 h 2020169"/>
                <a:gd name="connsiteX138" fmla="*/ 1031203 w 4004672"/>
                <a:gd name="connsiteY138" fmla="*/ 461684 h 2020169"/>
                <a:gd name="connsiteX139" fmla="*/ 1014517 w 4004672"/>
                <a:gd name="connsiteY139" fmla="*/ 518417 h 2020169"/>
                <a:gd name="connsiteX140" fmla="*/ 1024529 w 4004672"/>
                <a:gd name="connsiteY140" fmla="*/ 565138 h 2020169"/>
                <a:gd name="connsiteX141" fmla="*/ 981145 w 4004672"/>
                <a:gd name="connsiteY141" fmla="*/ 618534 h 2020169"/>
                <a:gd name="connsiteX142" fmla="*/ 991157 w 4004672"/>
                <a:gd name="connsiteY142" fmla="*/ 655243 h 2020169"/>
                <a:gd name="connsiteX143" fmla="*/ 981145 w 4004672"/>
                <a:gd name="connsiteY143" fmla="*/ 701964 h 2020169"/>
                <a:gd name="connsiteX144" fmla="*/ 1001168 w 4004672"/>
                <a:gd name="connsiteY144" fmla="*/ 725325 h 2020169"/>
                <a:gd name="connsiteX145" fmla="*/ 1017854 w 4004672"/>
                <a:gd name="connsiteY145" fmla="*/ 772046 h 2020169"/>
                <a:gd name="connsiteX146" fmla="*/ 1047890 w 4004672"/>
                <a:gd name="connsiteY146" fmla="*/ 758697 h 2020169"/>
                <a:gd name="connsiteX147" fmla="*/ 1014517 w 4004672"/>
                <a:gd name="connsiteY147" fmla="*/ 812093 h 2020169"/>
                <a:gd name="connsiteX148" fmla="*/ 957784 w 4004672"/>
                <a:gd name="connsiteY148" fmla="*/ 758697 h 2020169"/>
                <a:gd name="connsiteX149" fmla="*/ 884365 w 4004672"/>
                <a:gd name="connsiteY149" fmla="*/ 721988 h 2020169"/>
                <a:gd name="connsiteX150" fmla="*/ 824295 w 4004672"/>
                <a:gd name="connsiteY150" fmla="*/ 698627 h 2020169"/>
                <a:gd name="connsiteX151" fmla="*/ 810946 w 4004672"/>
                <a:gd name="connsiteY151" fmla="*/ 735336 h 2020169"/>
                <a:gd name="connsiteX152" fmla="*/ 827633 w 4004672"/>
                <a:gd name="connsiteY152" fmla="*/ 772046 h 2020169"/>
                <a:gd name="connsiteX153" fmla="*/ 814284 w 4004672"/>
                <a:gd name="connsiteY153" fmla="*/ 795407 h 2020169"/>
                <a:gd name="connsiteX154" fmla="*/ 800935 w 4004672"/>
                <a:gd name="connsiteY154" fmla="*/ 812093 h 2020169"/>
                <a:gd name="connsiteX155" fmla="*/ 770900 w 4004672"/>
                <a:gd name="connsiteY155" fmla="*/ 755360 h 2020169"/>
                <a:gd name="connsiteX156" fmla="*/ 744202 w 4004672"/>
                <a:gd name="connsiteY156" fmla="*/ 792069 h 2020169"/>
                <a:gd name="connsiteX157" fmla="*/ 707492 w 4004672"/>
                <a:gd name="connsiteY157" fmla="*/ 785395 h 2020169"/>
                <a:gd name="connsiteX158" fmla="*/ 654097 w 4004672"/>
                <a:gd name="connsiteY158" fmla="*/ 822104 h 2020169"/>
                <a:gd name="connsiteX159" fmla="*/ 644085 w 4004672"/>
                <a:gd name="connsiteY159" fmla="*/ 798744 h 2020169"/>
                <a:gd name="connsiteX160" fmla="*/ 654097 w 4004672"/>
                <a:gd name="connsiteY160" fmla="*/ 762034 h 2020169"/>
                <a:gd name="connsiteX161" fmla="*/ 614050 w 4004672"/>
                <a:gd name="connsiteY161" fmla="*/ 798744 h 2020169"/>
                <a:gd name="connsiteX162" fmla="*/ 594027 w 4004672"/>
                <a:gd name="connsiteY162" fmla="*/ 798744 h 2020169"/>
                <a:gd name="connsiteX163" fmla="*/ 533957 w 4004672"/>
                <a:gd name="connsiteY163" fmla="*/ 832116 h 2020169"/>
                <a:gd name="connsiteX164" fmla="*/ 510596 w 4004672"/>
                <a:gd name="connsiteY164" fmla="*/ 855477 h 2020169"/>
                <a:gd name="connsiteX165" fmla="*/ 500584 w 4004672"/>
                <a:gd name="connsiteY165" fmla="*/ 902198 h 2020169"/>
                <a:gd name="connsiteX166" fmla="*/ 450526 w 4004672"/>
                <a:gd name="connsiteY166" fmla="*/ 888849 h 2020169"/>
                <a:gd name="connsiteX167" fmla="*/ 433840 w 4004672"/>
                <a:gd name="connsiteY167" fmla="*/ 852139 h 2020169"/>
                <a:gd name="connsiteX168" fmla="*/ 467212 w 4004672"/>
                <a:gd name="connsiteY168" fmla="*/ 822104 h 2020169"/>
                <a:gd name="connsiteX169" fmla="*/ 453863 w 4004672"/>
                <a:gd name="connsiteY169" fmla="*/ 798744 h 2020169"/>
                <a:gd name="connsiteX170" fmla="*/ 390456 w 4004672"/>
                <a:gd name="connsiteY170" fmla="*/ 768709 h 2020169"/>
                <a:gd name="connsiteX171" fmla="*/ 417154 w 4004672"/>
                <a:gd name="connsiteY171" fmla="*/ 818767 h 2020169"/>
                <a:gd name="connsiteX172" fmla="*/ 407142 w 4004672"/>
                <a:gd name="connsiteY172" fmla="*/ 862151 h 2020169"/>
                <a:gd name="connsiteX173" fmla="*/ 413817 w 4004672"/>
                <a:gd name="connsiteY173" fmla="*/ 898861 h 2020169"/>
                <a:gd name="connsiteX174" fmla="*/ 427165 w 4004672"/>
                <a:gd name="connsiteY174" fmla="*/ 922221 h 2020169"/>
                <a:gd name="connsiteX175" fmla="*/ 413817 w 4004672"/>
                <a:gd name="connsiteY175" fmla="*/ 952256 h 2020169"/>
                <a:gd name="connsiteX176" fmla="*/ 390456 w 4004672"/>
                <a:gd name="connsiteY176" fmla="*/ 928896 h 2020169"/>
                <a:gd name="connsiteX177" fmla="*/ 360421 w 4004672"/>
                <a:gd name="connsiteY177" fmla="*/ 925558 h 2020169"/>
                <a:gd name="connsiteX178" fmla="*/ 333723 w 4004672"/>
                <a:gd name="connsiteY178" fmla="*/ 965605 h 2020169"/>
                <a:gd name="connsiteX179" fmla="*/ 307025 w 4004672"/>
                <a:gd name="connsiteY179" fmla="*/ 985628 h 2020169"/>
                <a:gd name="connsiteX180" fmla="*/ 320374 w 4004672"/>
                <a:gd name="connsiteY180" fmla="*/ 1012326 h 2020169"/>
                <a:gd name="connsiteX181" fmla="*/ 303688 w 4004672"/>
                <a:gd name="connsiteY181" fmla="*/ 1035687 h 2020169"/>
                <a:gd name="connsiteX182" fmla="*/ 233606 w 4004672"/>
                <a:gd name="connsiteY182" fmla="*/ 998977 h 2020169"/>
                <a:gd name="connsiteX183" fmla="*/ 243618 w 4004672"/>
                <a:gd name="connsiteY183" fmla="*/ 1049036 h 2020169"/>
                <a:gd name="connsiteX184" fmla="*/ 263641 w 4004672"/>
                <a:gd name="connsiteY184" fmla="*/ 1069059 h 2020169"/>
                <a:gd name="connsiteX185" fmla="*/ 250292 w 4004672"/>
                <a:gd name="connsiteY185" fmla="*/ 1082408 h 2020169"/>
                <a:gd name="connsiteX186" fmla="*/ 193560 w 4004672"/>
                <a:gd name="connsiteY186" fmla="*/ 1045698 h 2020169"/>
                <a:gd name="connsiteX187" fmla="*/ 170199 w 4004672"/>
                <a:gd name="connsiteY187" fmla="*/ 1005652 h 2020169"/>
                <a:gd name="connsiteX188" fmla="*/ 170199 w 4004672"/>
                <a:gd name="connsiteY188" fmla="*/ 958931 h 2020169"/>
                <a:gd name="connsiteX189" fmla="*/ 133490 w 4004672"/>
                <a:gd name="connsiteY189" fmla="*/ 882174 h 2020169"/>
                <a:gd name="connsiteX190" fmla="*/ 196897 w 4004672"/>
                <a:gd name="connsiteY190" fmla="*/ 912209 h 2020169"/>
                <a:gd name="connsiteX191" fmla="*/ 256967 w 4004672"/>
                <a:gd name="connsiteY191" fmla="*/ 942244 h 2020169"/>
                <a:gd name="connsiteX192" fmla="*/ 293676 w 4004672"/>
                <a:gd name="connsiteY192" fmla="*/ 945582 h 2020169"/>
                <a:gd name="connsiteX193" fmla="*/ 327049 w 4004672"/>
                <a:gd name="connsiteY193" fmla="*/ 915547 h 2020169"/>
                <a:gd name="connsiteX194" fmla="*/ 343735 w 4004672"/>
                <a:gd name="connsiteY194" fmla="*/ 878837 h 2020169"/>
                <a:gd name="connsiteX195" fmla="*/ 333723 w 4004672"/>
                <a:gd name="connsiteY195" fmla="*/ 828779 h 2020169"/>
                <a:gd name="connsiteX196" fmla="*/ 290339 w 4004672"/>
                <a:gd name="connsiteY196" fmla="*/ 808755 h 2020169"/>
                <a:gd name="connsiteX197" fmla="*/ 236944 w 4004672"/>
                <a:gd name="connsiteY197" fmla="*/ 762034 h 2020169"/>
                <a:gd name="connsiteX198" fmla="*/ 133490 w 4004672"/>
                <a:gd name="connsiteY198" fmla="*/ 705301 h 2020169"/>
                <a:gd name="connsiteX199" fmla="*/ 46722 w 4004672"/>
                <a:gd name="connsiteY199" fmla="*/ 735336 h 2020169"/>
                <a:gd name="connsiteX200" fmla="*/ 33373 w 4004672"/>
                <a:gd name="connsiteY200" fmla="*/ 765371 h 2020169"/>
                <a:gd name="connsiteX201" fmla="*/ 43384 w 4004672"/>
                <a:gd name="connsiteY201" fmla="*/ 795407 h 2020169"/>
                <a:gd name="connsiteX202" fmla="*/ 60071 w 4004672"/>
                <a:gd name="connsiteY202" fmla="*/ 822104 h 2020169"/>
                <a:gd name="connsiteX203" fmla="*/ 73419 w 4004672"/>
                <a:gd name="connsiteY203" fmla="*/ 852139 h 2020169"/>
                <a:gd name="connsiteX204" fmla="*/ 56733 w 4004672"/>
                <a:gd name="connsiteY204" fmla="*/ 875500 h 2020169"/>
                <a:gd name="connsiteX205" fmla="*/ 76757 w 4004672"/>
                <a:gd name="connsiteY205" fmla="*/ 955593 h 2020169"/>
                <a:gd name="connsiteX206" fmla="*/ 66745 w 4004672"/>
                <a:gd name="connsiteY206" fmla="*/ 972280 h 2020169"/>
                <a:gd name="connsiteX207" fmla="*/ 70082 w 4004672"/>
                <a:gd name="connsiteY207" fmla="*/ 998977 h 2020169"/>
                <a:gd name="connsiteX208" fmla="*/ 70082 w 4004672"/>
                <a:gd name="connsiteY208" fmla="*/ 1039024 h 2020169"/>
                <a:gd name="connsiteX209" fmla="*/ 80094 w 4004672"/>
                <a:gd name="connsiteY209" fmla="*/ 1059047 h 2020169"/>
                <a:gd name="connsiteX210" fmla="*/ 76757 w 4004672"/>
                <a:gd name="connsiteY210" fmla="*/ 1082408 h 2020169"/>
                <a:gd name="connsiteX211" fmla="*/ 106792 w 4004672"/>
                <a:gd name="connsiteY211" fmla="*/ 1115780 h 2020169"/>
                <a:gd name="connsiteX212" fmla="*/ 93729 w 4004672"/>
                <a:gd name="connsiteY212" fmla="*/ 1145815 h 2020169"/>
                <a:gd name="connsiteX213" fmla="*/ 13349 w 4004672"/>
                <a:gd name="connsiteY213" fmla="*/ 1235920 h 2020169"/>
                <a:gd name="connsiteX214" fmla="*/ 33373 w 4004672"/>
                <a:gd name="connsiteY214" fmla="*/ 1269293 h 2020169"/>
                <a:gd name="connsiteX215" fmla="*/ 33373 w 4004672"/>
                <a:gd name="connsiteY215" fmla="*/ 1269293 h 2020169"/>
                <a:gd name="connsiteX216" fmla="*/ 16687 w 4004672"/>
                <a:gd name="connsiteY216" fmla="*/ 1299328 h 2020169"/>
                <a:gd name="connsiteX217" fmla="*/ 3338 w 4004672"/>
                <a:gd name="connsiteY217" fmla="*/ 1329363 h 2020169"/>
                <a:gd name="connsiteX218" fmla="*/ 0 w 4004672"/>
                <a:gd name="connsiteY218" fmla="*/ 1389433 h 2020169"/>
                <a:gd name="connsiteX219" fmla="*/ 16687 w 4004672"/>
                <a:gd name="connsiteY219" fmla="*/ 1432817 h 2020169"/>
                <a:gd name="connsiteX220" fmla="*/ 20024 w 4004672"/>
                <a:gd name="connsiteY220" fmla="*/ 1466189 h 2020169"/>
                <a:gd name="connsiteX221" fmla="*/ 56733 w 4004672"/>
                <a:gd name="connsiteY221" fmla="*/ 1476201 h 2020169"/>
                <a:gd name="connsiteX222" fmla="*/ 116803 w 4004672"/>
                <a:gd name="connsiteY222" fmla="*/ 1562969 h 2020169"/>
                <a:gd name="connsiteX223" fmla="*/ 96780 w 4004672"/>
                <a:gd name="connsiteY223" fmla="*/ 1586329 h 2020169"/>
                <a:gd name="connsiteX224" fmla="*/ 93443 w 4004672"/>
                <a:gd name="connsiteY224" fmla="*/ 1616364 h 2020169"/>
                <a:gd name="connsiteX225" fmla="*/ 120141 w 4004672"/>
                <a:gd name="connsiteY225" fmla="*/ 1619701 h 2020169"/>
                <a:gd name="connsiteX226" fmla="*/ 160187 w 4004672"/>
                <a:gd name="connsiteY226" fmla="*/ 1633050 h 2020169"/>
                <a:gd name="connsiteX227" fmla="*/ 186885 w 4004672"/>
                <a:gd name="connsiteY227" fmla="*/ 1646399 h 2020169"/>
                <a:gd name="connsiteX228" fmla="*/ 213583 w 4004672"/>
                <a:gd name="connsiteY228" fmla="*/ 1676434 h 2020169"/>
                <a:gd name="connsiteX229" fmla="*/ 243618 w 4004672"/>
                <a:gd name="connsiteY229" fmla="*/ 1679771 h 2020169"/>
                <a:gd name="connsiteX230" fmla="*/ 287002 w 4004672"/>
                <a:gd name="connsiteY230" fmla="*/ 1709807 h 2020169"/>
                <a:gd name="connsiteX231" fmla="*/ 310363 w 4004672"/>
                <a:gd name="connsiteY231" fmla="*/ 1719818 h 2020169"/>
                <a:gd name="connsiteX232" fmla="*/ 310363 w 4004672"/>
                <a:gd name="connsiteY232" fmla="*/ 1756528 h 2020169"/>
                <a:gd name="connsiteX233" fmla="*/ 270316 w 4004672"/>
                <a:gd name="connsiteY233" fmla="*/ 1796574 h 2020169"/>
                <a:gd name="connsiteX234" fmla="*/ 280327 w 4004672"/>
                <a:gd name="connsiteY234" fmla="*/ 1819935 h 2020169"/>
                <a:gd name="connsiteX235" fmla="*/ 273653 w 4004672"/>
                <a:gd name="connsiteY235" fmla="*/ 1839958 h 2020169"/>
                <a:gd name="connsiteX236" fmla="*/ 266979 w 4004672"/>
                <a:gd name="connsiteY236" fmla="*/ 1856644 h 2020169"/>
                <a:gd name="connsiteX237" fmla="*/ 240281 w 4004672"/>
                <a:gd name="connsiteY237" fmla="*/ 1896691 h 2020169"/>
                <a:gd name="connsiteX238" fmla="*/ 307025 w 4004672"/>
                <a:gd name="connsiteY238" fmla="*/ 1933401 h 2020169"/>
                <a:gd name="connsiteX239" fmla="*/ 337060 w 4004672"/>
                <a:gd name="connsiteY239" fmla="*/ 1940075 h 2020169"/>
                <a:gd name="connsiteX240" fmla="*/ 360421 w 4004672"/>
                <a:gd name="connsiteY240" fmla="*/ 1946750 h 2020169"/>
                <a:gd name="connsiteX241" fmla="*/ 380444 w 4004672"/>
                <a:gd name="connsiteY241" fmla="*/ 1953424 h 2020169"/>
                <a:gd name="connsiteX242" fmla="*/ 407142 w 4004672"/>
                <a:gd name="connsiteY242" fmla="*/ 1973447 h 2020169"/>
                <a:gd name="connsiteX243" fmla="*/ 437177 w 4004672"/>
                <a:gd name="connsiteY243" fmla="*/ 1970110 h 2020169"/>
                <a:gd name="connsiteX244" fmla="*/ 507259 w 4004672"/>
                <a:gd name="connsiteY244" fmla="*/ 2020169 h 2020169"/>
                <a:gd name="connsiteX245" fmla="*/ 517271 w 4004672"/>
                <a:gd name="connsiteY245" fmla="*/ 2006820 h 2020169"/>
                <a:gd name="connsiteX246" fmla="*/ 507259 w 4004672"/>
                <a:gd name="connsiteY246" fmla="*/ 1966773 h 2020169"/>
                <a:gd name="connsiteX247" fmla="*/ 500584 w 4004672"/>
                <a:gd name="connsiteY247" fmla="*/ 1933401 h 2020169"/>
                <a:gd name="connsiteX248" fmla="*/ 483898 w 4004672"/>
                <a:gd name="connsiteY248" fmla="*/ 1890017 h 2020169"/>
                <a:gd name="connsiteX249" fmla="*/ 513933 w 4004672"/>
                <a:gd name="connsiteY249" fmla="*/ 1869993 h 2020169"/>
                <a:gd name="connsiteX250" fmla="*/ 547306 w 4004672"/>
                <a:gd name="connsiteY250" fmla="*/ 1846633 h 2020169"/>
                <a:gd name="connsiteX251" fmla="*/ 527282 w 4004672"/>
                <a:gd name="connsiteY251" fmla="*/ 1829947 h 2020169"/>
                <a:gd name="connsiteX252" fmla="*/ 517271 w 4004672"/>
                <a:gd name="connsiteY252" fmla="*/ 1796574 h 2020169"/>
                <a:gd name="connsiteX253" fmla="*/ 480561 w 4004672"/>
                <a:gd name="connsiteY253" fmla="*/ 1779888 h 2020169"/>
                <a:gd name="connsiteX254" fmla="*/ 470549 w 4004672"/>
                <a:gd name="connsiteY254" fmla="*/ 1759865 h 2020169"/>
                <a:gd name="connsiteX255" fmla="*/ 480561 w 4004672"/>
                <a:gd name="connsiteY255" fmla="*/ 1729830 h 2020169"/>
                <a:gd name="connsiteX256" fmla="*/ 490573 w 4004672"/>
                <a:gd name="connsiteY256" fmla="*/ 1689783 h 2020169"/>
                <a:gd name="connsiteX257" fmla="*/ 513933 w 4004672"/>
                <a:gd name="connsiteY257" fmla="*/ 1709807 h 2020169"/>
                <a:gd name="connsiteX258" fmla="*/ 520608 w 4004672"/>
                <a:gd name="connsiteY258" fmla="*/ 1693120 h 2020169"/>
                <a:gd name="connsiteX259" fmla="*/ 543968 w 4004672"/>
                <a:gd name="connsiteY259" fmla="*/ 1656411 h 2020169"/>
                <a:gd name="connsiteX260" fmla="*/ 574003 w 4004672"/>
                <a:gd name="connsiteY260" fmla="*/ 1639725 h 2020169"/>
                <a:gd name="connsiteX261" fmla="*/ 590690 w 4004672"/>
                <a:gd name="connsiteY261" fmla="*/ 1653074 h 2020169"/>
                <a:gd name="connsiteX262" fmla="*/ 610713 w 4004672"/>
                <a:gd name="connsiteY262" fmla="*/ 1626376 h 2020169"/>
                <a:gd name="connsiteX263" fmla="*/ 630736 w 4004672"/>
                <a:gd name="connsiteY263" fmla="*/ 1653074 h 2020169"/>
                <a:gd name="connsiteX264" fmla="*/ 657434 w 4004672"/>
                <a:gd name="connsiteY264" fmla="*/ 1676434 h 2020169"/>
                <a:gd name="connsiteX265" fmla="*/ 674120 w 4004672"/>
                <a:gd name="connsiteY265" fmla="*/ 1683109 h 2020169"/>
                <a:gd name="connsiteX266" fmla="*/ 697481 w 4004672"/>
                <a:gd name="connsiteY266" fmla="*/ 1683109 h 2020169"/>
                <a:gd name="connsiteX267" fmla="*/ 717504 w 4004672"/>
                <a:gd name="connsiteY267" fmla="*/ 1669760 h 2020169"/>
                <a:gd name="connsiteX268" fmla="*/ 744202 w 4004672"/>
                <a:gd name="connsiteY268" fmla="*/ 1669760 h 2020169"/>
                <a:gd name="connsiteX269" fmla="*/ 760888 w 4004672"/>
                <a:gd name="connsiteY269" fmla="*/ 1666423 h 2020169"/>
                <a:gd name="connsiteX270" fmla="*/ 790923 w 4004672"/>
                <a:gd name="connsiteY270" fmla="*/ 1699795 h 2020169"/>
                <a:gd name="connsiteX271" fmla="*/ 797598 w 4004672"/>
                <a:gd name="connsiteY271" fmla="*/ 1673097 h 2020169"/>
                <a:gd name="connsiteX272" fmla="*/ 817621 w 4004672"/>
                <a:gd name="connsiteY272" fmla="*/ 1689783 h 2020169"/>
                <a:gd name="connsiteX273" fmla="*/ 837644 w 4004672"/>
                <a:gd name="connsiteY273" fmla="*/ 1666423 h 2020169"/>
                <a:gd name="connsiteX274" fmla="*/ 827633 w 4004672"/>
                <a:gd name="connsiteY274" fmla="*/ 1646399 h 2020169"/>
                <a:gd name="connsiteX275" fmla="*/ 810946 w 4004672"/>
                <a:gd name="connsiteY275" fmla="*/ 1633050 h 2020169"/>
                <a:gd name="connsiteX276" fmla="*/ 810946 w 4004672"/>
                <a:gd name="connsiteY276" fmla="*/ 1606353 h 2020169"/>
                <a:gd name="connsiteX277" fmla="*/ 810946 w 4004672"/>
                <a:gd name="connsiteY277" fmla="*/ 1593004 h 2020169"/>
                <a:gd name="connsiteX278" fmla="*/ 830970 w 4004672"/>
                <a:gd name="connsiteY278" fmla="*/ 1589666 h 2020169"/>
                <a:gd name="connsiteX279" fmla="*/ 840981 w 4004672"/>
                <a:gd name="connsiteY279" fmla="*/ 1586329 h 2020169"/>
                <a:gd name="connsiteX280" fmla="*/ 820958 w 4004672"/>
                <a:gd name="connsiteY280" fmla="*/ 1549620 h 2020169"/>
                <a:gd name="connsiteX281" fmla="*/ 854330 w 4004672"/>
                <a:gd name="connsiteY281" fmla="*/ 1542945 h 2020169"/>
                <a:gd name="connsiteX282" fmla="*/ 891040 w 4004672"/>
                <a:gd name="connsiteY282" fmla="*/ 1549620 h 2020169"/>
                <a:gd name="connsiteX283" fmla="*/ 964459 w 4004672"/>
                <a:gd name="connsiteY283" fmla="*/ 1506236 h 2020169"/>
                <a:gd name="connsiteX284" fmla="*/ 1001168 w 4004672"/>
                <a:gd name="connsiteY284" fmla="*/ 1506236 h 2020169"/>
                <a:gd name="connsiteX285" fmla="*/ 1027866 w 4004672"/>
                <a:gd name="connsiteY285" fmla="*/ 1482875 h 2020169"/>
                <a:gd name="connsiteX286" fmla="*/ 1047890 w 4004672"/>
                <a:gd name="connsiteY286" fmla="*/ 1492887 h 2020169"/>
                <a:gd name="connsiteX287" fmla="*/ 1067913 w 4004672"/>
                <a:gd name="connsiteY287" fmla="*/ 1502898 h 2020169"/>
                <a:gd name="connsiteX288" fmla="*/ 1087936 w 4004672"/>
                <a:gd name="connsiteY288" fmla="*/ 1529596 h 2020169"/>
                <a:gd name="connsiteX289" fmla="*/ 1074587 w 4004672"/>
                <a:gd name="connsiteY289" fmla="*/ 1542945 h 2020169"/>
                <a:gd name="connsiteX290" fmla="*/ 1104622 w 4004672"/>
                <a:gd name="connsiteY290" fmla="*/ 1542945 h 2020169"/>
                <a:gd name="connsiteX291" fmla="*/ 1107960 w 4004672"/>
                <a:gd name="connsiteY291" fmla="*/ 1559631 h 2020169"/>
                <a:gd name="connsiteX292" fmla="*/ 1121309 w 4004672"/>
                <a:gd name="connsiteY292" fmla="*/ 1542945 h 2020169"/>
                <a:gd name="connsiteX293" fmla="*/ 1134657 w 4004672"/>
                <a:gd name="connsiteY293" fmla="*/ 1556294 h 2020169"/>
                <a:gd name="connsiteX294" fmla="*/ 1134657 w 4004672"/>
                <a:gd name="connsiteY294" fmla="*/ 1576317 h 2020169"/>
                <a:gd name="connsiteX295" fmla="*/ 1148006 w 4004672"/>
                <a:gd name="connsiteY295" fmla="*/ 1572980 h 2020169"/>
                <a:gd name="connsiteX296" fmla="*/ 1208076 w 4004672"/>
                <a:gd name="connsiteY296" fmla="*/ 1526259 h 2020169"/>
                <a:gd name="connsiteX297" fmla="*/ 1211414 w 4004672"/>
                <a:gd name="connsiteY297" fmla="*/ 1546282 h 2020169"/>
                <a:gd name="connsiteX298" fmla="*/ 1244786 w 4004672"/>
                <a:gd name="connsiteY298" fmla="*/ 1566306 h 2020169"/>
                <a:gd name="connsiteX299" fmla="*/ 1264809 w 4004672"/>
                <a:gd name="connsiteY299" fmla="*/ 1596341 h 2020169"/>
                <a:gd name="connsiteX300" fmla="*/ 1298181 w 4004672"/>
                <a:gd name="connsiteY300" fmla="*/ 1703132 h 2020169"/>
                <a:gd name="connsiteX301" fmla="*/ 1308193 w 4004672"/>
                <a:gd name="connsiteY301" fmla="*/ 1659748 h 2020169"/>
                <a:gd name="connsiteX302" fmla="*/ 1344903 w 4004672"/>
                <a:gd name="connsiteY302" fmla="*/ 1679771 h 2020169"/>
                <a:gd name="connsiteX303" fmla="*/ 1388287 w 4004672"/>
                <a:gd name="connsiteY303" fmla="*/ 1679771 h 2020169"/>
                <a:gd name="connsiteX304" fmla="*/ 1394961 w 4004672"/>
                <a:gd name="connsiteY304" fmla="*/ 1703132 h 2020169"/>
                <a:gd name="connsiteX305" fmla="*/ 1435008 w 4004672"/>
                <a:gd name="connsiteY305" fmla="*/ 1726493 h 2020169"/>
                <a:gd name="connsiteX306" fmla="*/ 1465043 w 4004672"/>
                <a:gd name="connsiteY306" fmla="*/ 1726493 h 2020169"/>
                <a:gd name="connsiteX307" fmla="*/ 1491741 w 4004672"/>
                <a:gd name="connsiteY307" fmla="*/ 1739842 h 2020169"/>
                <a:gd name="connsiteX308" fmla="*/ 1535125 w 4004672"/>
                <a:gd name="connsiteY308" fmla="*/ 1696458 h 2020169"/>
                <a:gd name="connsiteX309" fmla="*/ 1571834 w 4004672"/>
                <a:gd name="connsiteY309" fmla="*/ 1676434 h 2020169"/>
                <a:gd name="connsiteX310" fmla="*/ 1608544 w 4004672"/>
                <a:gd name="connsiteY310" fmla="*/ 1679771 h 2020169"/>
                <a:gd name="connsiteX311" fmla="*/ 1655265 w 4004672"/>
                <a:gd name="connsiteY311" fmla="*/ 1693120 h 2020169"/>
                <a:gd name="connsiteX312" fmla="*/ 1681963 w 4004672"/>
                <a:gd name="connsiteY312" fmla="*/ 1709807 h 2020169"/>
                <a:gd name="connsiteX313" fmla="*/ 1735358 w 4004672"/>
                <a:gd name="connsiteY313" fmla="*/ 1703132 h 2020169"/>
                <a:gd name="connsiteX314" fmla="*/ 1745370 w 4004672"/>
                <a:gd name="connsiteY314" fmla="*/ 1683109 h 2020169"/>
                <a:gd name="connsiteX315" fmla="*/ 1738695 w 4004672"/>
                <a:gd name="connsiteY315" fmla="*/ 1663085 h 2020169"/>
                <a:gd name="connsiteX316" fmla="*/ 1765393 w 4004672"/>
                <a:gd name="connsiteY316" fmla="*/ 1636388 h 2020169"/>
                <a:gd name="connsiteX317" fmla="*/ 1778742 w 4004672"/>
                <a:gd name="connsiteY317" fmla="*/ 1633050 h 2020169"/>
                <a:gd name="connsiteX318" fmla="*/ 1812114 w 4004672"/>
                <a:gd name="connsiteY318" fmla="*/ 1649736 h 2020169"/>
                <a:gd name="connsiteX319" fmla="*/ 1852161 w 4004672"/>
                <a:gd name="connsiteY319" fmla="*/ 1663085 h 2020169"/>
                <a:gd name="connsiteX320" fmla="*/ 1858836 w 4004672"/>
                <a:gd name="connsiteY320" fmla="*/ 1689783 h 2020169"/>
                <a:gd name="connsiteX321" fmla="*/ 1872184 w 4004672"/>
                <a:gd name="connsiteY321" fmla="*/ 1696458 h 2020169"/>
                <a:gd name="connsiteX322" fmla="*/ 1902219 w 4004672"/>
                <a:gd name="connsiteY322" fmla="*/ 1699795 h 2020169"/>
                <a:gd name="connsiteX323" fmla="*/ 1932254 w 4004672"/>
                <a:gd name="connsiteY323" fmla="*/ 1683109 h 2020169"/>
                <a:gd name="connsiteX324" fmla="*/ 1962290 w 4004672"/>
                <a:gd name="connsiteY324" fmla="*/ 1696458 h 2020169"/>
                <a:gd name="connsiteX325" fmla="*/ 1985650 w 4004672"/>
                <a:gd name="connsiteY325" fmla="*/ 1709807 h 2020169"/>
                <a:gd name="connsiteX326" fmla="*/ 1995662 w 4004672"/>
                <a:gd name="connsiteY326" fmla="*/ 1719818 h 2020169"/>
                <a:gd name="connsiteX327" fmla="*/ 2032371 w 4004672"/>
                <a:gd name="connsiteY327" fmla="*/ 1739842 h 2020169"/>
                <a:gd name="connsiteX328" fmla="*/ 2069081 w 4004672"/>
                <a:gd name="connsiteY328" fmla="*/ 1736504 h 2020169"/>
                <a:gd name="connsiteX329" fmla="*/ 2142500 w 4004672"/>
                <a:gd name="connsiteY329" fmla="*/ 1693120 h 2020169"/>
                <a:gd name="connsiteX330" fmla="*/ 2195895 w 4004672"/>
                <a:gd name="connsiteY330" fmla="*/ 1706469 h 2020169"/>
                <a:gd name="connsiteX331" fmla="*/ 2225930 w 4004672"/>
                <a:gd name="connsiteY331" fmla="*/ 1716481 h 2020169"/>
                <a:gd name="connsiteX332" fmla="*/ 2259303 w 4004672"/>
                <a:gd name="connsiteY332" fmla="*/ 1703132 h 2020169"/>
                <a:gd name="connsiteX333" fmla="*/ 2262640 w 4004672"/>
                <a:gd name="connsiteY333" fmla="*/ 1676434 h 2020169"/>
                <a:gd name="connsiteX334" fmla="*/ 2299349 w 4004672"/>
                <a:gd name="connsiteY334" fmla="*/ 1593004 h 2020169"/>
                <a:gd name="connsiteX335" fmla="*/ 2282663 w 4004672"/>
                <a:gd name="connsiteY335" fmla="*/ 1596341 h 2020169"/>
                <a:gd name="connsiteX336" fmla="*/ 2312698 w 4004672"/>
                <a:gd name="connsiteY336" fmla="*/ 1569643 h 2020169"/>
                <a:gd name="connsiteX337" fmla="*/ 2339396 w 4004672"/>
                <a:gd name="connsiteY337" fmla="*/ 1566306 h 2020169"/>
                <a:gd name="connsiteX338" fmla="*/ 2462873 w 4004672"/>
                <a:gd name="connsiteY338" fmla="*/ 1633050 h 2020169"/>
                <a:gd name="connsiteX339" fmla="*/ 2476222 w 4004672"/>
                <a:gd name="connsiteY339" fmla="*/ 1709807 h 2020169"/>
                <a:gd name="connsiteX340" fmla="*/ 2529618 w 4004672"/>
                <a:gd name="connsiteY340" fmla="*/ 1743179 h 2020169"/>
                <a:gd name="connsiteX341" fmla="*/ 2549641 w 4004672"/>
                <a:gd name="connsiteY341" fmla="*/ 1763202 h 2020169"/>
                <a:gd name="connsiteX342" fmla="*/ 2639746 w 4004672"/>
                <a:gd name="connsiteY342" fmla="*/ 1763202 h 2020169"/>
                <a:gd name="connsiteX343" fmla="*/ 2643084 w 4004672"/>
                <a:gd name="connsiteY343" fmla="*/ 1779888 h 2020169"/>
                <a:gd name="connsiteX344" fmla="*/ 2616386 w 4004672"/>
                <a:gd name="connsiteY344" fmla="*/ 1846633 h 2020169"/>
                <a:gd name="connsiteX345" fmla="*/ 2603037 w 4004672"/>
                <a:gd name="connsiteY345" fmla="*/ 1900028 h 2020169"/>
                <a:gd name="connsiteX346" fmla="*/ 2579676 w 4004672"/>
                <a:gd name="connsiteY346" fmla="*/ 1873331 h 2020169"/>
                <a:gd name="connsiteX347" fmla="*/ 2559653 w 4004672"/>
                <a:gd name="connsiteY347" fmla="*/ 1960098 h 2020169"/>
                <a:gd name="connsiteX348" fmla="*/ 2549641 w 4004672"/>
                <a:gd name="connsiteY348" fmla="*/ 1980122 h 2020169"/>
                <a:gd name="connsiteX349" fmla="*/ 2653095 w 4004672"/>
                <a:gd name="connsiteY349" fmla="*/ 1946750 h 2020169"/>
                <a:gd name="connsiteX350" fmla="*/ 2683130 w 4004672"/>
                <a:gd name="connsiteY350" fmla="*/ 1893354 h 2020169"/>
                <a:gd name="connsiteX351" fmla="*/ 2753212 w 4004672"/>
                <a:gd name="connsiteY351" fmla="*/ 1806586 h 2020169"/>
                <a:gd name="connsiteX352" fmla="*/ 2783247 w 4004672"/>
                <a:gd name="connsiteY352" fmla="*/ 1736504 h 2020169"/>
                <a:gd name="connsiteX353" fmla="*/ 2803271 w 4004672"/>
                <a:gd name="connsiteY353" fmla="*/ 1633050 h 2020169"/>
                <a:gd name="connsiteX354" fmla="*/ 2793259 w 4004672"/>
                <a:gd name="connsiteY354" fmla="*/ 1582992 h 2020169"/>
                <a:gd name="connsiteX355" fmla="*/ 2769898 w 4004672"/>
                <a:gd name="connsiteY355" fmla="*/ 1549620 h 2020169"/>
                <a:gd name="connsiteX356" fmla="*/ 2699817 w 4004672"/>
                <a:gd name="connsiteY356" fmla="*/ 1549620 h 2020169"/>
                <a:gd name="connsiteX357" fmla="*/ 2669781 w 4004672"/>
                <a:gd name="connsiteY357" fmla="*/ 1509573 h 2020169"/>
                <a:gd name="connsiteX358" fmla="*/ 2763224 w 4004672"/>
                <a:gd name="connsiteY358" fmla="*/ 1392770 h 2020169"/>
                <a:gd name="connsiteX359" fmla="*/ 2846654 w 4004672"/>
                <a:gd name="connsiteY359" fmla="*/ 1326026 h 2020169"/>
                <a:gd name="connsiteX360" fmla="*/ 2933422 w 4004672"/>
                <a:gd name="connsiteY360" fmla="*/ 1322688 h 2020169"/>
                <a:gd name="connsiteX361" fmla="*/ 2950109 w 4004672"/>
                <a:gd name="connsiteY361" fmla="*/ 1306002 h 2020169"/>
                <a:gd name="connsiteX362" fmla="*/ 3053563 w 4004672"/>
                <a:gd name="connsiteY362" fmla="*/ 1299328 h 2020169"/>
                <a:gd name="connsiteX363" fmla="*/ 3123644 w 4004672"/>
                <a:gd name="connsiteY363" fmla="*/ 1319351 h 2020169"/>
                <a:gd name="connsiteX364" fmla="*/ 3140330 w 4004672"/>
                <a:gd name="connsiteY364" fmla="*/ 1306002 h 2020169"/>
                <a:gd name="connsiteX365" fmla="*/ 3123644 w 4004672"/>
                <a:gd name="connsiteY365" fmla="*/ 1292653 h 2020169"/>
                <a:gd name="connsiteX366" fmla="*/ 3143668 w 4004672"/>
                <a:gd name="connsiteY366" fmla="*/ 1252607 h 2020169"/>
                <a:gd name="connsiteX367" fmla="*/ 3190389 w 4004672"/>
                <a:gd name="connsiteY367" fmla="*/ 1182525 h 2020169"/>
                <a:gd name="connsiteX368" fmla="*/ 3233773 w 4004672"/>
                <a:gd name="connsiteY368" fmla="*/ 1179188 h 2020169"/>
                <a:gd name="connsiteX369" fmla="*/ 3273819 w 4004672"/>
                <a:gd name="connsiteY369" fmla="*/ 1189199 h 2020169"/>
                <a:gd name="connsiteX370" fmla="*/ 3277157 w 4004672"/>
                <a:gd name="connsiteY370" fmla="*/ 1245932 h 2020169"/>
                <a:gd name="connsiteX371" fmla="*/ 3343901 w 4004672"/>
                <a:gd name="connsiteY371" fmla="*/ 1185862 h 2020169"/>
                <a:gd name="connsiteX372" fmla="*/ 3350576 w 4004672"/>
                <a:gd name="connsiteY372" fmla="*/ 1152490 h 2020169"/>
                <a:gd name="connsiteX373" fmla="*/ 3163691 w 4004672"/>
                <a:gd name="connsiteY373" fmla="*/ 1432817 h 2020169"/>
                <a:gd name="connsiteX374" fmla="*/ 3160354 w 4004672"/>
                <a:gd name="connsiteY374" fmla="*/ 1506236 h 2020169"/>
                <a:gd name="connsiteX375" fmla="*/ 3170365 w 4004672"/>
                <a:gd name="connsiteY375" fmla="*/ 1596341 h 2020169"/>
                <a:gd name="connsiteX376" fmla="*/ 3190389 w 4004672"/>
                <a:gd name="connsiteY376" fmla="*/ 1659748 h 2020169"/>
                <a:gd name="connsiteX377" fmla="*/ 3217087 w 4004672"/>
                <a:gd name="connsiteY377" fmla="*/ 1649736 h 2020169"/>
                <a:gd name="connsiteX378" fmla="*/ 3287168 w 4004672"/>
                <a:gd name="connsiteY378" fmla="*/ 1519585 h 2020169"/>
                <a:gd name="connsiteX379" fmla="*/ 3313866 w 4004672"/>
                <a:gd name="connsiteY379" fmla="*/ 1509573 h 2020169"/>
                <a:gd name="connsiteX380" fmla="*/ 3313866 w 4004672"/>
                <a:gd name="connsiteY380" fmla="*/ 1479538 h 2020169"/>
                <a:gd name="connsiteX381" fmla="*/ 3690973 w 4004672"/>
                <a:gd name="connsiteY381" fmla="*/ 1132466 h 2020169"/>
                <a:gd name="connsiteX382" fmla="*/ 3741031 w 4004672"/>
                <a:gd name="connsiteY382" fmla="*/ 1159164 h 2020169"/>
                <a:gd name="connsiteX383" fmla="*/ 3751043 w 4004672"/>
                <a:gd name="connsiteY383" fmla="*/ 1132466 h 2020169"/>
                <a:gd name="connsiteX384" fmla="*/ 3727682 w 4004672"/>
                <a:gd name="connsiteY384" fmla="*/ 1065722 h 2020169"/>
                <a:gd name="connsiteX385" fmla="*/ 3700984 w 4004672"/>
                <a:gd name="connsiteY385" fmla="*/ 1049036 h 2020169"/>
                <a:gd name="connsiteX386" fmla="*/ 3774403 w 4004672"/>
                <a:gd name="connsiteY386" fmla="*/ 982291 h 2020169"/>
                <a:gd name="connsiteX387" fmla="*/ 3930666 w 4004672"/>
                <a:gd name="connsiteY387" fmla="*/ 105884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1885882 w 4004672"/>
                <a:gd name="connsiteY2" fmla="*/ 1014710 h 2020169"/>
                <a:gd name="connsiteX3" fmla="*/ 3967963 w 4004672"/>
                <a:gd name="connsiteY3" fmla="*/ 898861 h 2020169"/>
                <a:gd name="connsiteX4" fmla="*/ 3921241 w 4004672"/>
                <a:gd name="connsiteY4" fmla="*/ 882174 h 2020169"/>
                <a:gd name="connsiteX5" fmla="*/ 3874520 w 4004672"/>
                <a:gd name="connsiteY5" fmla="*/ 858814 h 2020169"/>
                <a:gd name="connsiteX6" fmla="*/ 3817787 w 4004672"/>
                <a:gd name="connsiteY6" fmla="*/ 795407 h 2020169"/>
                <a:gd name="connsiteX7" fmla="*/ 3717671 w 4004672"/>
                <a:gd name="connsiteY7" fmla="*/ 718650 h 2020169"/>
                <a:gd name="connsiteX8" fmla="*/ 3664275 w 4004672"/>
                <a:gd name="connsiteY8" fmla="*/ 698627 h 2020169"/>
                <a:gd name="connsiteX9" fmla="*/ 1822558 w 4004672"/>
                <a:gd name="connsiteY9" fmla="*/ 880720 h 2020169"/>
                <a:gd name="connsiteX10" fmla="*/ 1837978 w 4004672"/>
                <a:gd name="connsiteY10" fmla="*/ 834635 h 2020169"/>
                <a:gd name="connsiteX11" fmla="*/ 3000167 w 4004672"/>
                <a:gd name="connsiteY11" fmla="*/ 538440 h 2020169"/>
                <a:gd name="connsiteX12" fmla="*/ 3013516 w 4004672"/>
                <a:gd name="connsiteY12" fmla="*/ 531766 h 2020169"/>
                <a:gd name="connsiteX13" fmla="*/ 3000167 w 4004672"/>
                <a:gd name="connsiteY13" fmla="*/ 511742 h 2020169"/>
                <a:gd name="connsiteX14" fmla="*/ 2970132 w 4004672"/>
                <a:gd name="connsiteY14" fmla="*/ 508405 h 2020169"/>
                <a:gd name="connsiteX15" fmla="*/ 2916736 w 4004672"/>
                <a:gd name="connsiteY15" fmla="*/ 505068 h 2020169"/>
                <a:gd name="connsiteX16" fmla="*/ 2936760 w 4004672"/>
                <a:gd name="connsiteY16" fmla="*/ 501731 h 2020169"/>
                <a:gd name="connsiteX17" fmla="*/ 2866678 w 4004672"/>
                <a:gd name="connsiteY17" fmla="*/ 471696 h 2020169"/>
                <a:gd name="connsiteX18" fmla="*/ 2813282 w 4004672"/>
                <a:gd name="connsiteY18" fmla="*/ 468358 h 2020169"/>
                <a:gd name="connsiteX19" fmla="*/ 2793259 w 4004672"/>
                <a:gd name="connsiteY19" fmla="*/ 491719 h 2020169"/>
                <a:gd name="connsiteX20" fmla="*/ 2743200 w 4004672"/>
                <a:gd name="connsiteY20" fmla="*/ 501731 h 2020169"/>
                <a:gd name="connsiteX21" fmla="*/ 2786584 w 4004672"/>
                <a:gd name="connsiteY21" fmla="*/ 511742 h 2020169"/>
                <a:gd name="connsiteX22" fmla="*/ 2763224 w 4004672"/>
                <a:gd name="connsiteY22" fmla="*/ 531766 h 2020169"/>
                <a:gd name="connsiteX23" fmla="*/ 1841626 w 4004672"/>
                <a:gd name="connsiteY23" fmla="*/ 823011 h 2020169"/>
                <a:gd name="connsiteX24" fmla="*/ 1783088 w 4004672"/>
                <a:gd name="connsiteY24" fmla="*/ 828505 h 2020169"/>
                <a:gd name="connsiteX25" fmla="*/ 1841245 w 4004672"/>
                <a:gd name="connsiteY25" fmla="*/ 827211 h 2020169"/>
                <a:gd name="connsiteX26" fmla="*/ 1815409 w 4004672"/>
                <a:gd name="connsiteY26" fmla="*/ 809776 h 2020169"/>
                <a:gd name="connsiteX27" fmla="*/ 1808417 w 4004672"/>
                <a:gd name="connsiteY27" fmla="*/ 772613 h 2020169"/>
                <a:gd name="connsiteX28" fmla="*/ 1795500 w 4004672"/>
                <a:gd name="connsiteY28" fmla="*/ 694654 h 2020169"/>
                <a:gd name="connsiteX29" fmla="*/ 2469548 w 4004672"/>
                <a:gd name="connsiteY29" fmla="*/ 505068 h 2020169"/>
                <a:gd name="connsiteX30" fmla="*/ 2446187 w 4004672"/>
                <a:gd name="connsiteY30" fmla="*/ 521754 h 2020169"/>
                <a:gd name="connsiteX31" fmla="*/ 2442850 w 4004672"/>
                <a:gd name="connsiteY31" fmla="*/ 488382 h 2020169"/>
                <a:gd name="connsiteX32" fmla="*/ 2449525 w 4004672"/>
                <a:gd name="connsiteY32" fmla="*/ 418300 h 2020169"/>
                <a:gd name="connsiteX33" fmla="*/ 2386117 w 4004672"/>
                <a:gd name="connsiteY33" fmla="*/ 391602 h 2020169"/>
                <a:gd name="connsiteX34" fmla="*/ 2369431 w 4004672"/>
                <a:gd name="connsiteY34" fmla="*/ 431649 h 2020169"/>
                <a:gd name="connsiteX35" fmla="*/ 2379443 w 4004672"/>
                <a:gd name="connsiteY35" fmla="*/ 455009 h 2020169"/>
                <a:gd name="connsiteX36" fmla="*/ 2376106 w 4004672"/>
                <a:gd name="connsiteY36" fmla="*/ 475033 h 2020169"/>
                <a:gd name="connsiteX37" fmla="*/ 2352745 w 4004672"/>
                <a:gd name="connsiteY37" fmla="*/ 451672 h 2020169"/>
                <a:gd name="connsiteX38" fmla="*/ 2316036 w 4004672"/>
                <a:gd name="connsiteY38" fmla="*/ 458347 h 2020169"/>
                <a:gd name="connsiteX39" fmla="*/ 2272652 w 4004672"/>
                <a:gd name="connsiteY39" fmla="*/ 444998 h 2020169"/>
                <a:gd name="connsiteX40" fmla="*/ 2245954 w 4004672"/>
                <a:gd name="connsiteY40" fmla="*/ 404951 h 2020169"/>
                <a:gd name="connsiteX41" fmla="*/ 2209244 w 4004672"/>
                <a:gd name="connsiteY41" fmla="*/ 401614 h 2020169"/>
                <a:gd name="connsiteX42" fmla="*/ 2159186 w 4004672"/>
                <a:gd name="connsiteY42" fmla="*/ 391602 h 2020169"/>
                <a:gd name="connsiteX43" fmla="*/ 2132488 w 4004672"/>
                <a:gd name="connsiteY43" fmla="*/ 408288 h 2020169"/>
                <a:gd name="connsiteX44" fmla="*/ 2115802 w 4004672"/>
                <a:gd name="connsiteY44" fmla="*/ 421637 h 2020169"/>
                <a:gd name="connsiteX45" fmla="*/ 2115802 w 4004672"/>
                <a:gd name="connsiteY45" fmla="*/ 391602 h 2020169"/>
                <a:gd name="connsiteX46" fmla="*/ 2082430 w 4004672"/>
                <a:gd name="connsiteY46" fmla="*/ 388265 h 2020169"/>
                <a:gd name="connsiteX47" fmla="*/ 2045720 w 4004672"/>
                <a:gd name="connsiteY47" fmla="*/ 361567 h 2020169"/>
                <a:gd name="connsiteX48" fmla="*/ 2025697 w 4004672"/>
                <a:gd name="connsiteY48" fmla="*/ 391602 h 2020169"/>
                <a:gd name="connsiteX49" fmla="*/ 2055732 w 4004672"/>
                <a:gd name="connsiteY49" fmla="*/ 388265 h 2020169"/>
                <a:gd name="connsiteX50" fmla="*/ 2045720 w 4004672"/>
                <a:gd name="connsiteY50" fmla="*/ 414963 h 2020169"/>
                <a:gd name="connsiteX51" fmla="*/ 1988987 w 4004672"/>
                <a:gd name="connsiteY51" fmla="*/ 434986 h 2020169"/>
                <a:gd name="connsiteX52" fmla="*/ 1935592 w 4004672"/>
                <a:gd name="connsiteY52" fmla="*/ 444998 h 2020169"/>
                <a:gd name="connsiteX53" fmla="*/ 1995662 w 4004672"/>
                <a:gd name="connsiteY53" fmla="*/ 388265 h 2020169"/>
                <a:gd name="connsiteX54" fmla="*/ 2055732 w 4004672"/>
                <a:gd name="connsiteY54" fmla="*/ 318183 h 2020169"/>
                <a:gd name="connsiteX55" fmla="*/ 2055732 w 4004672"/>
                <a:gd name="connsiteY55" fmla="*/ 318183 h 2020169"/>
                <a:gd name="connsiteX56" fmla="*/ 2129860 w 4004672"/>
                <a:gd name="connsiteY56" fmla="*/ 248603 h 2020169"/>
                <a:gd name="connsiteX57" fmla="*/ 2127003 w 4004672"/>
                <a:gd name="connsiteY57" fmla="*/ 174309 h 2020169"/>
                <a:gd name="connsiteX58" fmla="*/ 2092713 w 4004672"/>
                <a:gd name="connsiteY58" fmla="*/ 105729 h 2020169"/>
                <a:gd name="connsiteX59" fmla="*/ 2018418 w 4004672"/>
                <a:gd name="connsiteY59" fmla="*/ 105729 h 2020169"/>
                <a:gd name="connsiteX60" fmla="*/ 1952696 w 4004672"/>
                <a:gd name="connsiteY60" fmla="*/ 137160 h 2020169"/>
                <a:gd name="connsiteX61" fmla="*/ 1961267 w 4004672"/>
                <a:gd name="connsiteY61" fmla="*/ 82869 h 2020169"/>
                <a:gd name="connsiteX62" fmla="*/ 1955552 w 4004672"/>
                <a:gd name="connsiteY62" fmla="*/ 65725 h 2020169"/>
                <a:gd name="connsiteX63" fmla="*/ 1895546 w 4004672"/>
                <a:gd name="connsiteY63" fmla="*/ 60008 h 2020169"/>
                <a:gd name="connsiteX64" fmla="*/ 1926978 w 4004672"/>
                <a:gd name="connsiteY64" fmla="*/ 31434 h 2020169"/>
                <a:gd name="connsiteX65" fmla="*/ 1909833 w 4004672"/>
                <a:gd name="connsiteY65" fmla="*/ 0 h 2020169"/>
                <a:gd name="connsiteX66" fmla="*/ 1877440 w 4004672"/>
                <a:gd name="connsiteY66" fmla="*/ 3067 h 2020169"/>
                <a:gd name="connsiteX67" fmla="*/ 1835474 w 4004672"/>
                <a:gd name="connsiteY67" fmla="*/ 41195 h 2020169"/>
                <a:gd name="connsiteX68" fmla="*/ 1818788 w 4004672"/>
                <a:gd name="connsiteY68" fmla="*/ 81242 h 2020169"/>
                <a:gd name="connsiteX69" fmla="*/ 1838813 w 4004672"/>
                <a:gd name="connsiteY69" fmla="*/ 134636 h 2020169"/>
                <a:gd name="connsiteX70" fmla="*/ 1782079 w 4004672"/>
                <a:gd name="connsiteY70" fmla="*/ 121287 h 2020169"/>
                <a:gd name="connsiteX71" fmla="*/ 1768731 w 4004672"/>
                <a:gd name="connsiteY71" fmla="*/ 168009 h 2020169"/>
                <a:gd name="connsiteX72" fmla="*/ 1705322 w 4004672"/>
                <a:gd name="connsiteY72" fmla="*/ 191369 h 2020169"/>
                <a:gd name="connsiteX73" fmla="*/ 1685300 w 4004672"/>
                <a:gd name="connsiteY73" fmla="*/ 164671 h 2020169"/>
                <a:gd name="connsiteX74" fmla="*/ 1615218 w 4004672"/>
                <a:gd name="connsiteY74" fmla="*/ 168009 h 2020169"/>
                <a:gd name="connsiteX75" fmla="*/ 1638579 w 4004672"/>
                <a:gd name="connsiteY75" fmla="*/ 198044 h 2020169"/>
                <a:gd name="connsiteX76" fmla="*/ 1528449 w 4004672"/>
                <a:gd name="connsiteY76" fmla="*/ 224740 h 2020169"/>
                <a:gd name="connsiteX77" fmla="*/ 1465043 w 4004672"/>
                <a:gd name="connsiteY77" fmla="*/ 308171 h 2020169"/>
                <a:gd name="connsiteX78" fmla="*/ 1448357 w 4004672"/>
                <a:gd name="connsiteY78" fmla="*/ 334869 h 2020169"/>
                <a:gd name="connsiteX79" fmla="*/ 1481729 w 4004672"/>
                <a:gd name="connsiteY79" fmla="*/ 368242 h 2020169"/>
                <a:gd name="connsiteX80" fmla="*/ 1481729 w 4004672"/>
                <a:gd name="connsiteY80" fmla="*/ 398277 h 2020169"/>
                <a:gd name="connsiteX81" fmla="*/ 1458368 w 4004672"/>
                <a:gd name="connsiteY81" fmla="*/ 401614 h 2020169"/>
                <a:gd name="connsiteX82" fmla="*/ 1458368 w 4004672"/>
                <a:gd name="connsiteY82" fmla="*/ 381590 h 2020169"/>
                <a:gd name="connsiteX83" fmla="*/ 1418322 w 4004672"/>
                <a:gd name="connsiteY83" fmla="*/ 391602 h 2020169"/>
                <a:gd name="connsiteX84" fmla="*/ 1368263 w 4004672"/>
                <a:gd name="connsiteY84" fmla="*/ 398277 h 2020169"/>
                <a:gd name="connsiteX85" fmla="*/ 1321542 w 4004672"/>
                <a:gd name="connsiteY85" fmla="*/ 404951 h 2020169"/>
                <a:gd name="connsiteX86" fmla="*/ 1318205 w 4004672"/>
                <a:gd name="connsiteY86" fmla="*/ 491719 h 2020169"/>
                <a:gd name="connsiteX87" fmla="*/ 1358252 w 4004672"/>
                <a:gd name="connsiteY87" fmla="*/ 515080 h 2020169"/>
                <a:gd name="connsiteX88" fmla="*/ 1374938 w 4004672"/>
                <a:gd name="connsiteY88" fmla="*/ 545115 h 2020169"/>
                <a:gd name="connsiteX89" fmla="*/ 1384949 w 4004672"/>
                <a:gd name="connsiteY89" fmla="*/ 568475 h 2020169"/>
                <a:gd name="connsiteX90" fmla="*/ 1394961 w 4004672"/>
                <a:gd name="connsiteY90" fmla="*/ 618534 h 2020169"/>
                <a:gd name="connsiteX91" fmla="*/ 1384949 w 4004672"/>
                <a:gd name="connsiteY91" fmla="*/ 648569 h 2020169"/>
                <a:gd name="connsiteX92" fmla="*/ 1358252 w 4004672"/>
                <a:gd name="connsiteY92" fmla="*/ 615196 h 2020169"/>
                <a:gd name="connsiteX93" fmla="*/ 1361589 w 4004672"/>
                <a:gd name="connsiteY93" fmla="*/ 585161 h 2020169"/>
                <a:gd name="connsiteX94" fmla="*/ 1351577 w 4004672"/>
                <a:gd name="connsiteY94" fmla="*/ 545115 h 2020169"/>
                <a:gd name="connsiteX95" fmla="*/ 1328217 w 4004672"/>
                <a:gd name="connsiteY95" fmla="*/ 551789 h 2020169"/>
                <a:gd name="connsiteX96" fmla="*/ 1281495 w 4004672"/>
                <a:gd name="connsiteY96" fmla="*/ 515080 h 2020169"/>
                <a:gd name="connsiteX97" fmla="*/ 1241449 w 4004672"/>
                <a:gd name="connsiteY97" fmla="*/ 511742 h 2020169"/>
                <a:gd name="connsiteX98" fmla="*/ 1241449 w 4004672"/>
                <a:gd name="connsiteY98" fmla="*/ 558463 h 2020169"/>
                <a:gd name="connsiteX99" fmla="*/ 1201402 w 4004672"/>
                <a:gd name="connsiteY99" fmla="*/ 538440 h 2020169"/>
                <a:gd name="connsiteX100" fmla="*/ 1228100 w 4004672"/>
                <a:gd name="connsiteY100" fmla="*/ 588498 h 2020169"/>
                <a:gd name="connsiteX101" fmla="*/ 1258135 w 4004672"/>
                <a:gd name="connsiteY101" fmla="*/ 598510 h 2020169"/>
                <a:gd name="connsiteX102" fmla="*/ 1258135 w 4004672"/>
                <a:gd name="connsiteY102" fmla="*/ 618534 h 2020169"/>
                <a:gd name="connsiteX103" fmla="*/ 1198065 w 4004672"/>
                <a:gd name="connsiteY103" fmla="*/ 595173 h 2020169"/>
                <a:gd name="connsiteX104" fmla="*/ 1181379 w 4004672"/>
                <a:gd name="connsiteY104" fmla="*/ 595173 h 2020169"/>
                <a:gd name="connsiteX105" fmla="*/ 1178041 w 4004672"/>
                <a:gd name="connsiteY105" fmla="*/ 551789 h 2020169"/>
                <a:gd name="connsiteX106" fmla="*/ 1171367 w 4004672"/>
                <a:gd name="connsiteY106" fmla="*/ 465021 h 2020169"/>
                <a:gd name="connsiteX107" fmla="*/ 1161355 w 4004672"/>
                <a:gd name="connsiteY107" fmla="*/ 535103 h 2020169"/>
                <a:gd name="connsiteX108" fmla="*/ 1137995 w 4004672"/>
                <a:gd name="connsiteY108" fmla="*/ 565138 h 2020169"/>
                <a:gd name="connsiteX109" fmla="*/ 1158018 w 4004672"/>
                <a:gd name="connsiteY109" fmla="*/ 611859 h 2020169"/>
                <a:gd name="connsiteX110" fmla="*/ 1158018 w 4004672"/>
                <a:gd name="connsiteY110" fmla="*/ 645231 h 2020169"/>
                <a:gd name="connsiteX111" fmla="*/ 1141332 w 4004672"/>
                <a:gd name="connsiteY111" fmla="*/ 695290 h 2020169"/>
                <a:gd name="connsiteX112" fmla="*/ 1154681 w 4004672"/>
                <a:gd name="connsiteY112" fmla="*/ 728662 h 2020169"/>
                <a:gd name="connsiteX113" fmla="*/ 1184716 w 4004672"/>
                <a:gd name="connsiteY113" fmla="*/ 735336 h 2020169"/>
                <a:gd name="connsiteX114" fmla="*/ 1221425 w 4004672"/>
                <a:gd name="connsiteY114" fmla="*/ 742011 h 2020169"/>
                <a:gd name="connsiteX115" fmla="*/ 1241449 w 4004672"/>
                <a:gd name="connsiteY115" fmla="*/ 765371 h 2020169"/>
                <a:gd name="connsiteX116" fmla="*/ 1258135 w 4004672"/>
                <a:gd name="connsiteY116" fmla="*/ 808755 h 2020169"/>
                <a:gd name="connsiteX117" fmla="*/ 1258135 w 4004672"/>
                <a:gd name="connsiteY117" fmla="*/ 808755 h 2020169"/>
                <a:gd name="connsiteX118" fmla="*/ 1254798 w 4004672"/>
                <a:gd name="connsiteY118" fmla="*/ 842128 h 2020169"/>
                <a:gd name="connsiteX119" fmla="*/ 1274821 w 4004672"/>
                <a:gd name="connsiteY119" fmla="*/ 862151 h 2020169"/>
                <a:gd name="connsiteX120" fmla="*/ 1244786 w 4004672"/>
                <a:gd name="connsiteY120" fmla="*/ 868826 h 2020169"/>
                <a:gd name="connsiteX121" fmla="*/ 1224763 w 4004672"/>
                <a:gd name="connsiteY121" fmla="*/ 828779 h 2020169"/>
                <a:gd name="connsiteX122" fmla="*/ 1224763 w 4004672"/>
                <a:gd name="connsiteY122" fmla="*/ 788732 h 2020169"/>
                <a:gd name="connsiteX123" fmla="*/ 1194727 w 4004672"/>
                <a:gd name="connsiteY123" fmla="*/ 752023 h 2020169"/>
                <a:gd name="connsiteX124" fmla="*/ 1164692 w 4004672"/>
                <a:gd name="connsiteY124" fmla="*/ 795407 h 2020169"/>
                <a:gd name="connsiteX125" fmla="*/ 1178041 w 4004672"/>
                <a:gd name="connsiteY125" fmla="*/ 838790 h 2020169"/>
                <a:gd name="connsiteX126" fmla="*/ 1137995 w 4004672"/>
                <a:gd name="connsiteY126" fmla="*/ 895523 h 2020169"/>
                <a:gd name="connsiteX127" fmla="*/ 1097948 w 4004672"/>
                <a:gd name="connsiteY127" fmla="*/ 952256 h 2020169"/>
                <a:gd name="connsiteX128" fmla="*/ 1007843 w 4004672"/>
                <a:gd name="connsiteY128" fmla="*/ 915547 h 2020169"/>
                <a:gd name="connsiteX129" fmla="*/ 1074587 w 4004672"/>
                <a:gd name="connsiteY129" fmla="*/ 912209 h 2020169"/>
                <a:gd name="connsiteX130" fmla="*/ 1107960 w 4004672"/>
                <a:gd name="connsiteY130" fmla="*/ 848802 h 2020169"/>
                <a:gd name="connsiteX131" fmla="*/ 1121309 w 4004672"/>
                <a:gd name="connsiteY131" fmla="*/ 805418 h 2020169"/>
                <a:gd name="connsiteX132" fmla="*/ 1127983 w 4004672"/>
                <a:gd name="connsiteY132" fmla="*/ 772046 h 2020169"/>
                <a:gd name="connsiteX133" fmla="*/ 1117971 w 4004672"/>
                <a:gd name="connsiteY133" fmla="*/ 755360 h 2020169"/>
                <a:gd name="connsiteX134" fmla="*/ 1114634 w 4004672"/>
                <a:gd name="connsiteY134" fmla="*/ 705301 h 2020169"/>
                <a:gd name="connsiteX135" fmla="*/ 1104622 w 4004672"/>
                <a:gd name="connsiteY135" fmla="*/ 625208 h 2020169"/>
                <a:gd name="connsiteX136" fmla="*/ 1101285 w 4004672"/>
                <a:gd name="connsiteY136" fmla="*/ 565138 h 2020169"/>
                <a:gd name="connsiteX137" fmla="*/ 1124646 w 4004672"/>
                <a:gd name="connsiteY137" fmla="*/ 471696 h 2020169"/>
                <a:gd name="connsiteX138" fmla="*/ 1031203 w 4004672"/>
                <a:gd name="connsiteY138" fmla="*/ 461684 h 2020169"/>
                <a:gd name="connsiteX139" fmla="*/ 1014517 w 4004672"/>
                <a:gd name="connsiteY139" fmla="*/ 518417 h 2020169"/>
                <a:gd name="connsiteX140" fmla="*/ 1024529 w 4004672"/>
                <a:gd name="connsiteY140" fmla="*/ 565138 h 2020169"/>
                <a:gd name="connsiteX141" fmla="*/ 981145 w 4004672"/>
                <a:gd name="connsiteY141" fmla="*/ 618534 h 2020169"/>
                <a:gd name="connsiteX142" fmla="*/ 991157 w 4004672"/>
                <a:gd name="connsiteY142" fmla="*/ 655243 h 2020169"/>
                <a:gd name="connsiteX143" fmla="*/ 981145 w 4004672"/>
                <a:gd name="connsiteY143" fmla="*/ 701964 h 2020169"/>
                <a:gd name="connsiteX144" fmla="*/ 1001168 w 4004672"/>
                <a:gd name="connsiteY144" fmla="*/ 725325 h 2020169"/>
                <a:gd name="connsiteX145" fmla="*/ 1017854 w 4004672"/>
                <a:gd name="connsiteY145" fmla="*/ 772046 h 2020169"/>
                <a:gd name="connsiteX146" fmla="*/ 1047890 w 4004672"/>
                <a:gd name="connsiteY146" fmla="*/ 758697 h 2020169"/>
                <a:gd name="connsiteX147" fmla="*/ 1014517 w 4004672"/>
                <a:gd name="connsiteY147" fmla="*/ 812093 h 2020169"/>
                <a:gd name="connsiteX148" fmla="*/ 957784 w 4004672"/>
                <a:gd name="connsiteY148" fmla="*/ 758697 h 2020169"/>
                <a:gd name="connsiteX149" fmla="*/ 884365 w 4004672"/>
                <a:gd name="connsiteY149" fmla="*/ 721988 h 2020169"/>
                <a:gd name="connsiteX150" fmla="*/ 824295 w 4004672"/>
                <a:gd name="connsiteY150" fmla="*/ 698627 h 2020169"/>
                <a:gd name="connsiteX151" fmla="*/ 810946 w 4004672"/>
                <a:gd name="connsiteY151" fmla="*/ 735336 h 2020169"/>
                <a:gd name="connsiteX152" fmla="*/ 827633 w 4004672"/>
                <a:gd name="connsiteY152" fmla="*/ 772046 h 2020169"/>
                <a:gd name="connsiteX153" fmla="*/ 814284 w 4004672"/>
                <a:gd name="connsiteY153" fmla="*/ 795407 h 2020169"/>
                <a:gd name="connsiteX154" fmla="*/ 800935 w 4004672"/>
                <a:gd name="connsiteY154" fmla="*/ 812093 h 2020169"/>
                <a:gd name="connsiteX155" fmla="*/ 770900 w 4004672"/>
                <a:gd name="connsiteY155" fmla="*/ 755360 h 2020169"/>
                <a:gd name="connsiteX156" fmla="*/ 744202 w 4004672"/>
                <a:gd name="connsiteY156" fmla="*/ 792069 h 2020169"/>
                <a:gd name="connsiteX157" fmla="*/ 707492 w 4004672"/>
                <a:gd name="connsiteY157" fmla="*/ 785395 h 2020169"/>
                <a:gd name="connsiteX158" fmla="*/ 654097 w 4004672"/>
                <a:gd name="connsiteY158" fmla="*/ 822104 h 2020169"/>
                <a:gd name="connsiteX159" fmla="*/ 644085 w 4004672"/>
                <a:gd name="connsiteY159" fmla="*/ 798744 h 2020169"/>
                <a:gd name="connsiteX160" fmla="*/ 654097 w 4004672"/>
                <a:gd name="connsiteY160" fmla="*/ 762034 h 2020169"/>
                <a:gd name="connsiteX161" fmla="*/ 614050 w 4004672"/>
                <a:gd name="connsiteY161" fmla="*/ 798744 h 2020169"/>
                <a:gd name="connsiteX162" fmla="*/ 594027 w 4004672"/>
                <a:gd name="connsiteY162" fmla="*/ 798744 h 2020169"/>
                <a:gd name="connsiteX163" fmla="*/ 533957 w 4004672"/>
                <a:gd name="connsiteY163" fmla="*/ 832116 h 2020169"/>
                <a:gd name="connsiteX164" fmla="*/ 510596 w 4004672"/>
                <a:gd name="connsiteY164" fmla="*/ 855477 h 2020169"/>
                <a:gd name="connsiteX165" fmla="*/ 500584 w 4004672"/>
                <a:gd name="connsiteY165" fmla="*/ 902198 h 2020169"/>
                <a:gd name="connsiteX166" fmla="*/ 450526 w 4004672"/>
                <a:gd name="connsiteY166" fmla="*/ 888849 h 2020169"/>
                <a:gd name="connsiteX167" fmla="*/ 433840 w 4004672"/>
                <a:gd name="connsiteY167" fmla="*/ 852139 h 2020169"/>
                <a:gd name="connsiteX168" fmla="*/ 467212 w 4004672"/>
                <a:gd name="connsiteY168" fmla="*/ 822104 h 2020169"/>
                <a:gd name="connsiteX169" fmla="*/ 453863 w 4004672"/>
                <a:gd name="connsiteY169" fmla="*/ 798744 h 2020169"/>
                <a:gd name="connsiteX170" fmla="*/ 390456 w 4004672"/>
                <a:gd name="connsiteY170" fmla="*/ 768709 h 2020169"/>
                <a:gd name="connsiteX171" fmla="*/ 417154 w 4004672"/>
                <a:gd name="connsiteY171" fmla="*/ 818767 h 2020169"/>
                <a:gd name="connsiteX172" fmla="*/ 407142 w 4004672"/>
                <a:gd name="connsiteY172" fmla="*/ 862151 h 2020169"/>
                <a:gd name="connsiteX173" fmla="*/ 413817 w 4004672"/>
                <a:gd name="connsiteY173" fmla="*/ 898861 h 2020169"/>
                <a:gd name="connsiteX174" fmla="*/ 427165 w 4004672"/>
                <a:gd name="connsiteY174" fmla="*/ 922221 h 2020169"/>
                <a:gd name="connsiteX175" fmla="*/ 413817 w 4004672"/>
                <a:gd name="connsiteY175" fmla="*/ 952256 h 2020169"/>
                <a:gd name="connsiteX176" fmla="*/ 390456 w 4004672"/>
                <a:gd name="connsiteY176" fmla="*/ 928896 h 2020169"/>
                <a:gd name="connsiteX177" fmla="*/ 360421 w 4004672"/>
                <a:gd name="connsiteY177" fmla="*/ 925558 h 2020169"/>
                <a:gd name="connsiteX178" fmla="*/ 333723 w 4004672"/>
                <a:gd name="connsiteY178" fmla="*/ 965605 h 2020169"/>
                <a:gd name="connsiteX179" fmla="*/ 307025 w 4004672"/>
                <a:gd name="connsiteY179" fmla="*/ 985628 h 2020169"/>
                <a:gd name="connsiteX180" fmla="*/ 320374 w 4004672"/>
                <a:gd name="connsiteY180" fmla="*/ 1012326 h 2020169"/>
                <a:gd name="connsiteX181" fmla="*/ 303688 w 4004672"/>
                <a:gd name="connsiteY181" fmla="*/ 1035687 h 2020169"/>
                <a:gd name="connsiteX182" fmla="*/ 233606 w 4004672"/>
                <a:gd name="connsiteY182" fmla="*/ 998977 h 2020169"/>
                <a:gd name="connsiteX183" fmla="*/ 243618 w 4004672"/>
                <a:gd name="connsiteY183" fmla="*/ 1049036 h 2020169"/>
                <a:gd name="connsiteX184" fmla="*/ 263641 w 4004672"/>
                <a:gd name="connsiteY184" fmla="*/ 1069059 h 2020169"/>
                <a:gd name="connsiteX185" fmla="*/ 250292 w 4004672"/>
                <a:gd name="connsiteY185" fmla="*/ 1082408 h 2020169"/>
                <a:gd name="connsiteX186" fmla="*/ 193560 w 4004672"/>
                <a:gd name="connsiteY186" fmla="*/ 1045698 h 2020169"/>
                <a:gd name="connsiteX187" fmla="*/ 170199 w 4004672"/>
                <a:gd name="connsiteY187" fmla="*/ 1005652 h 2020169"/>
                <a:gd name="connsiteX188" fmla="*/ 170199 w 4004672"/>
                <a:gd name="connsiteY188" fmla="*/ 958931 h 2020169"/>
                <a:gd name="connsiteX189" fmla="*/ 133490 w 4004672"/>
                <a:gd name="connsiteY189" fmla="*/ 882174 h 2020169"/>
                <a:gd name="connsiteX190" fmla="*/ 196897 w 4004672"/>
                <a:gd name="connsiteY190" fmla="*/ 912209 h 2020169"/>
                <a:gd name="connsiteX191" fmla="*/ 256967 w 4004672"/>
                <a:gd name="connsiteY191" fmla="*/ 942244 h 2020169"/>
                <a:gd name="connsiteX192" fmla="*/ 293676 w 4004672"/>
                <a:gd name="connsiteY192" fmla="*/ 945582 h 2020169"/>
                <a:gd name="connsiteX193" fmla="*/ 327049 w 4004672"/>
                <a:gd name="connsiteY193" fmla="*/ 915547 h 2020169"/>
                <a:gd name="connsiteX194" fmla="*/ 343735 w 4004672"/>
                <a:gd name="connsiteY194" fmla="*/ 878837 h 2020169"/>
                <a:gd name="connsiteX195" fmla="*/ 333723 w 4004672"/>
                <a:gd name="connsiteY195" fmla="*/ 828779 h 2020169"/>
                <a:gd name="connsiteX196" fmla="*/ 290339 w 4004672"/>
                <a:gd name="connsiteY196" fmla="*/ 808755 h 2020169"/>
                <a:gd name="connsiteX197" fmla="*/ 236944 w 4004672"/>
                <a:gd name="connsiteY197" fmla="*/ 762034 h 2020169"/>
                <a:gd name="connsiteX198" fmla="*/ 133490 w 4004672"/>
                <a:gd name="connsiteY198" fmla="*/ 705301 h 2020169"/>
                <a:gd name="connsiteX199" fmla="*/ 46722 w 4004672"/>
                <a:gd name="connsiteY199" fmla="*/ 735336 h 2020169"/>
                <a:gd name="connsiteX200" fmla="*/ 33373 w 4004672"/>
                <a:gd name="connsiteY200" fmla="*/ 765371 h 2020169"/>
                <a:gd name="connsiteX201" fmla="*/ 43384 w 4004672"/>
                <a:gd name="connsiteY201" fmla="*/ 795407 h 2020169"/>
                <a:gd name="connsiteX202" fmla="*/ 60071 w 4004672"/>
                <a:gd name="connsiteY202" fmla="*/ 822104 h 2020169"/>
                <a:gd name="connsiteX203" fmla="*/ 73419 w 4004672"/>
                <a:gd name="connsiteY203" fmla="*/ 852139 h 2020169"/>
                <a:gd name="connsiteX204" fmla="*/ 56733 w 4004672"/>
                <a:gd name="connsiteY204" fmla="*/ 875500 h 2020169"/>
                <a:gd name="connsiteX205" fmla="*/ 76757 w 4004672"/>
                <a:gd name="connsiteY205" fmla="*/ 955593 h 2020169"/>
                <a:gd name="connsiteX206" fmla="*/ 66745 w 4004672"/>
                <a:gd name="connsiteY206" fmla="*/ 972280 h 2020169"/>
                <a:gd name="connsiteX207" fmla="*/ 70082 w 4004672"/>
                <a:gd name="connsiteY207" fmla="*/ 998977 h 2020169"/>
                <a:gd name="connsiteX208" fmla="*/ 70082 w 4004672"/>
                <a:gd name="connsiteY208" fmla="*/ 1039024 h 2020169"/>
                <a:gd name="connsiteX209" fmla="*/ 80094 w 4004672"/>
                <a:gd name="connsiteY209" fmla="*/ 1059047 h 2020169"/>
                <a:gd name="connsiteX210" fmla="*/ 76757 w 4004672"/>
                <a:gd name="connsiteY210" fmla="*/ 1082408 h 2020169"/>
                <a:gd name="connsiteX211" fmla="*/ 106792 w 4004672"/>
                <a:gd name="connsiteY211" fmla="*/ 1115780 h 2020169"/>
                <a:gd name="connsiteX212" fmla="*/ 93729 w 4004672"/>
                <a:gd name="connsiteY212" fmla="*/ 1145815 h 2020169"/>
                <a:gd name="connsiteX213" fmla="*/ 13349 w 4004672"/>
                <a:gd name="connsiteY213" fmla="*/ 1235920 h 2020169"/>
                <a:gd name="connsiteX214" fmla="*/ 33373 w 4004672"/>
                <a:gd name="connsiteY214" fmla="*/ 1269293 h 2020169"/>
                <a:gd name="connsiteX215" fmla="*/ 33373 w 4004672"/>
                <a:gd name="connsiteY215" fmla="*/ 1269293 h 2020169"/>
                <a:gd name="connsiteX216" fmla="*/ 16687 w 4004672"/>
                <a:gd name="connsiteY216" fmla="*/ 1299328 h 2020169"/>
                <a:gd name="connsiteX217" fmla="*/ 3338 w 4004672"/>
                <a:gd name="connsiteY217" fmla="*/ 1329363 h 2020169"/>
                <a:gd name="connsiteX218" fmla="*/ 0 w 4004672"/>
                <a:gd name="connsiteY218" fmla="*/ 1389433 h 2020169"/>
                <a:gd name="connsiteX219" fmla="*/ 16687 w 4004672"/>
                <a:gd name="connsiteY219" fmla="*/ 1432817 h 2020169"/>
                <a:gd name="connsiteX220" fmla="*/ 20024 w 4004672"/>
                <a:gd name="connsiteY220" fmla="*/ 1466189 h 2020169"/>
                <a:gd name="connsiteX221" fmla="*/ 56733 w 4004672"/>
                <a:gd name="connsiteY221" fmla="*/ 1476201 h 2020169"/>
                <a:gd name="connsiteX222" fmla="*/ 116803 w 4004672"/>
                <a:gd name="connsiteY222" fmla="*/ 1562969 h 2020169"/>
                <a:gd name="connsiteX223" fmla="*/ 96780 w 4004672"/>
                <a:gd name="connsiteY223" fmla="*/ 1586329 h 2020169"/>
                <a:gd name="connsiteX224" fmla="*/ 93443 w 4004672"/>
                <a:gd name="connsiteY224" fmla="*/ 1616364 h 2020169"/>
                <a:gd name="connsiteX225" fmla="*/ 120141 w 4004672"/>
                <a:gd name="connsiteY225" fmla="*/ 1619701 h 2020169"/>
                <a:gd name="connsiteX226" fmla="*/ 160187 w 4004672"/>
                <a:gd name="connsiteY226" fmla="*/ 1633050 h 2020169"/>
                <a:gd name="connsiteX227" fmla="*/ 186885 w 4004672"/>
                <a:gd name="connsiteY227" fmla="*/ 1646399 h 2020169"/>
                <a:gd name="connsiteX228" fmla="*/ 213583 w 4004672"/>
                <a:gd name="connsiteY228" fmla="*/ 1676434 h 2020169"/>
                <a:gd name="connsiteX229" fmla="*/ 243618 w 4004672"/>
                <a:gd name="connsiteY229" fmla="*/ 1679771 h 2020169"/>
                <a:gd name="connsiteX230" fmla="*/ 287002 w 4004672"/>
                <a:gd name="connsiteY230" fmla="*/ 1709807 h 2020169"/>
                <a:gd name="connsiteX231" fmla="*/ 310363 w 4004672"/>
                <a:gd name="connsiteY231" fmla="*/ 1719818 h 2020169"/>
                <a:gd name="connsiteX232" fmla="*/ 310363 w 4004672"/>
                <a:gd name="connsiteY232" fmla="*/ 1756528 h 2020169"/>
                <a:gd name="connsiteX233" fmla="*/ 270316 w 4004672"/>
                <a:gd name="connsiteY233" fmla="*/ 1796574 h 2020169"/>
                <a:gd name="connsiteX234" fmla="*/ 280327 w 4004672"/>
                <a:gd name="connsiteY234" fmla="*/ 1819935 h 2020169"/>
                <a:gd name="connsiteX235" fmla="*/ 273653 w 4004672"/>
                <a:gd name="connsiteY235" fmla="*/ 1839958 h 2020169"/>
                <a:gd name="connsiteX236" fmla="*/ 266979 w 4004672"/>
                <a:gd name="connsiteY236" fmla="*/ 1856644 h 2020169"/>
                <a:gd name="connsiteX237" fmla="*/ 240281 w 4004672"/>
                <a:gd name="connsiteY237" fmla="*/ 1896691 h 2020169"/>
                <a:gd name="connsiteX238" fmla="*/ 307025 w 4004672"/>
                <a:gd name="connsiteY238" fmla="*/ 1933401 h 2020169"/>
                <a:gd name="connsiteX239" fmla="*/ 337060 w 4004672"/>
                <a:gd name="connsiteY239" fmla="*/ 1940075 h 2020169"/>
                <a:gd name="connsiteX240" fmla="*/ 360421 w 4004672"/>
                <a:gd name="connsiteY240" fmla="*/ 1946750 h 2020169"/>
                <a:gd name="connsiteX241" fmla="*/ 380444 w 4004672"/>
                <a:gd name="connsiteY241" fmla="*/ 1953424 h 2020169"/>
                <a:gd name="connsiteX242" fmla="*/ 407142 w 4004672"/>
                <a:gd name="connsiteY242" fmla="*/ 1973447 h 2020169"/>
                <a:gd name="connsiteX243" fmla="*/ 437177 w 4004672"/>
                <a:gd name="connsiteY243" fmla="*/ 1970110 h 2020169"/>
                <a:gd name="connsiteX244" fmla="*/ 507259 w 4004672"/>
                <a:gd name="connsiteY244" fmla="*/ 2020169 h 2020169"/>
                <a:gd name="connsiteX245" fmla="*/ 517271 w 4004672"/>
                <a:gd name="connsiteY245" fmla="*/ 2006820 h 2020169"/>
                <a:gd name="connsiteX246" fmla="*/ 507259 w 4004672"/>
                <a:gd name="connsiteY246" fmla="*/ 1966773 h 2020169"/>
                <a:gd name="connsiteX247" fmla="*/ 500584 w 4004672"/>
                <a:gd name="connsiteY247" fmla="*/ 1933401 h 2020169"/>
                <a:gd name="connsiteX248" fmla="*/ 483898 w 4004672"/>
                <a:gd name="connsiteY248" fmla="*/ 1890017 h 2020169"/>
                <a:gd name="connsiteX249" fmla="*/ 513933 w 4004672"/>
                <a:gd name="connsiteY249" fmla="*/ 1869993 h 2020169"/>
                <a:gd name="connsiteX250" fmla="*/ 547306 w 4004672"/>
                <a:gd name="connsiteY250" fmla="*/ 1846633 h 2020169"/>
                <a:gd name="connsiteX251" fmla="*/ 527282 w 4004672"/>
                <a:gd name="connsiteY251" fmla="*/ 1829947 h 2020169"/>
                <a:gd name="connsiteX252" fmla="*/ 517271 w 4004672"/>
                <a:gd name="connsiteY252" fmla="*/ 1796574 h 2020169"/>
                <a:gd name="connsiteX253" fmla="*/ 480561 w 4004672"/>
                <a:gd name="connsiteY253" fmla="*/ 1779888 h 2020169"/>
                <a:gd name="connsiteX254" fmla="*/ 470549 w 4004672"/>
                <a:gd name="connsiteY254" fmla="*/ 1759865 h 2020169"/>
                <a:gd name="connsiteX255" fmla="*/ 480561 w 4004672"/>
                <a:gd name="connsiteY255" fmla="*/ 1729830 h 2020169"/>
                <a:gd name="connsiteX256" fmla="*/ 490573 w 4004672"/>
                <a:gd name="connsiteY256" fmla="*/ 1689783 h 2020169"/>
                <a:gd name="connsiteX257" fmla="*/ 513933 w 4004672"/>
                <a:gd name="connsiteY257" fmla="*/ 1709807 h 2020169"/>
                <a:gd name="connsiteX258" fmla="*/ 520608 w 4004672"/>
                <a:gd name="connsiteY258" fmla="*/ 1693120 h 2020169"/>
                <a:gd name="connsiteX259" fmla="*/ 543968 w 4004672"/>
                <a:gd name="connsiteY259" fmla="*/ 1656411 h 2020169"/>
                <a:gd name="connsiteX260" fmla="*/ 574003 w 4004672"/>
                <a:gd name="connsiteY260" fmla="*/ 1639725 h 2020169"/>
                <a:gd name="connsiteX261" fmla="*/ 590690 w 4004672"/>
                <a:gd name="connsiteY261" fmla="*/ 1653074 h 2020169"/>
                <a:gd name="connsiteX262" fmla="*/ 610713 w 4004672"/>
                <a:gd name="connsiteY262" fmla="*/ 1626376 h 2020169"/>
                <a:gd name="connsiteX263" fmla="*/ 630736 w 4004672"/>
                <a:gd name="connsiteY263" fmla="*/ 1653074 h 2020169"/>
                <a:gd name="connsiteX264" fmla="*/ 657434 w 4004672"/>
                <a:gd name="connsiteY264" fmla="*/ 1676434 h 2020169"/>
                <a:gd name="connsiteX265" fmla="*/ 674120 w 4004672"/>
                <a:gd name="connsiteY265" fmla="*/ 1683109 h 2020169"/>
                <a:gd name="connsiteX266" fmla="*/ 697481 w 4004672"/>
                <a:gd name="connsiteY266" fmla="*/ 1683109 h 2020169"/>
                <a:gd name="connsiteX267" fmla="*/ 717504 w 4004672"/>
                <a:gd name="connsiteY267" fmla="*/ 1669760 h 2020169"/>
                <a:gd name="connsiteX268" fmla="*/ 744202 w 4004672"/>
                <a:gd name="connsiteY268" fmla="*/ 1669760 h 2020169"/>
                <a:gd name="connsiteX269" fmla="*/ 760888 w 4004672"/>
                <a:gd name="connsiteY269" fmla="*/ 1666423 h 2020169"/>
                <a:gd name="connsiteX270" fmla="*/ 790923 w 4004672"/>
                <a:gd name="connsiteY270" fmla="*/ 1699795 h 2020169"/>
                <a:gd name="connsiteX271" fmla="*/ 797598 w 4004672"/>
                <a:gd name="connsiteY271" fmla="*/ 1673097 h 2020169"/>
                <a:gd name="connsiteX272" fmla="*/ 817621 w 4004672"/>
                <a:gd name="connsiteY272" fmla="*/ 1689783 h 2020169"/>
                <a:gd name="connsiteX273" fmla="*/ 837644 w 4004672"/>
                <a:gd name="connsiteY273" fmla="*/ 1666423 h 2020169"/>
                <a:gd name="connsiteX274" fmla="*/ 827633 w 4004672"/>
                <a:gd name="connsiteY274" fmla="*/ 1646399 h 2020169"/>
                <a:gd name="connsiteX275" fmla="*/ 810946 w 4004672"/>
                <a:gd name="connsiteY275" fmla="*/ 1633050 h 2020169"/>
                <a:gd name="connsiteX276" fmla="*/ 810946 w 4004672"/>
                <a:gd name="connsiteY276" fmla="*/ 1606353 h 2020169"/>
                <a:gd name="connsiteX277" fmla="*/ 810946 w 4004672"/>
                <a:gd name="connsiteY277" fmla="*/ 1593004 h 2020169"/>
                <a:gd name="connsiteX278" fmla="*/ 830970 w 4004672"/>
                <a:gd name="connsiteY278" fmla="*/ 1589666 h 2020169"/>
                <a:gd name="connsiteX279" fmla="*/ 840981 w 4004672"/>
                <a:gd name="connsiteY279" fmla="*/ 1586329 h 2020169"/>
                <a:gd name="connsiteX280" fmla="*/ 820958 w 4004672"/>
                <a:gd name="connsiteY280" fmla="*/ 1549620 h 2020169"/>
                <a:gd name="connsiteX281" fmla="*/ 854330 w 4004672"/>
                <a:gd name="connsiteY281" fmla="*/ 1542945 h 2020169"/>
                <a:gd name="connsiteX282" fmla="*/ 891040 w 4004672"/>
                <a:gd name="connsiteY282" fmla="*/ 1549620 h 2020169"/>
                <a:gd name="connsiteX283" fmla="*/ 964459 w 4004672"/>
                <a:gd name="connsiteY283" fmla="*/ 1506236 h 2020169"/>
                <a:gd name="connsiteX284" fmla="*/ 1001168 w 4004672"/>
                <a:gd name="connsiteY284" fmla="*/ 1506236 h 2020169"/>
                <a:gd name="connsiteX285" fmla="*/ 1027866 w 4004672"/>
                <a:gd name="connsiteY285" fmla="*/ 1482875 h 2020169"/>
                <a:gd name="connsiteX286" fmla="*/ 1047890 w 4004672"/>
                <a:gd name="connsiteY286" fmla="*/ 1492887 h 2020169"/>
                <a:gd name="connsiteX287" fmla="*/ 1067913 w 4004672"/>
                <a:gd name="connsiteY287" fmla="*/ 1502898 h 2020169"/>
                <a:gd name="connsiteX288" fmla="*/ 1087936 w 4004672"/>
                <a:gd name="connsiteY288" fmla="*/ 1529596 h 2020169"/>
                <a:gd name="connsiteX289" fmla="*/ 1074587 w 4004672"/>
                <a:gd name="connsiteY289" fmla="*/ 1542945 h 2020169"/>
                <a:gd name="connsiteX290" fmla="*/ 1104622 w 4004672"/>
                <a:gd name="connsiteY290" fmla="*/ 1542945 h 2020169"/>
                <a:gd name="connsiteX291" fmla="*/ 1107960 w 4004672"/>
                <a:gd name="connsiteY291" fmla="*/ 1559631 h 2020169"/>
                <a:gd name="connsiteX292" fmla="*/ 1121309 w 4004672"/>
                <a:gd name="connsiteY292" fmla="*/ 1542945 h 2020169"/>
                <a:gd name="connsiteX293" fmla="*/ 1134657 w 4004672"/>
                <a:gd name="connsiteY293" fmla="*/ 1556294 h 2020169"/>
                <a:gd name="connsiteX294" fmla="*/ 1134657 w 4004672"/>
                <a:gd name="connsiteY294" fmla="*/ 1576317 h 2020169"/>
                <a:gd name="connsiteX295" fmla="*/ 1148006 w 4004672"/>
                <a:gd name="connsiteY295" fmla="*/ 1572980 h 2020169"/>
                <a:gd name="connsiteX296" fmla="*/ 1208076 w 4004672"/>
                <a:gd name="connsiteY296" fmla="*/ 1526259 h 2020169"/>
                <a:gd name="connsiteX297" fmla="*/ 1211414 w 4004672"/>
                <a:gd name="connsiteY297" fmla="*/ 1546282 h 2020169"/>
                <a:gd name="connsiteX298" fmla="*/ 1244786 w 4004672"/>
                <a:gd name="connsiteY298" fmla="*/ 1566306 h 2020169"/>
                <a:gd name="connsiteX299" fmla="*/ 1264809 w 4004672"/>
                <a:gd name="connsiteY299" fmla="*/ 1596341 h 2020169"/>
                <a:gd name="connsiteX300" fmla="*/ 1298181 w 4004672"/>
                <a:gd name="connsiteY300" fmla="*/ 1703132 h 2020169"/>
                <a:gd name="connsiteX301" fmla="*/ 1308193 w 4004672"/>
                <a:gd name="connsiteY301" fmla="*/ 1659748 h 2020169"/>
                <a:gd name="connsiteX302" fmla="*/ 1344903 w 4004672"/>
                <a:gd name="connsiteY302" fmla="*/ 1679771 h 2020169"/>
                <a:gd name="connsiteX303" fmla="*/ 1388287 w 4004672"/>
                <a:gd name="connsiteY303" fmla="*/ 1679771 h 2020169"/>
                <a:gd name="connsiteX304" fmla="*/ 1394961 w 4004672"/>
                <a:gd name="connsiteY304" fmla="*/ 1703132 h 2020169"/>
                <a:gd name="connsiteX305" fmla="*/ 1435008 w 4004672"/>
                <a:gd name="connsiteY305" fmla="*/ 1726493 h 2020169"/>
                <a:gd name="connsiteX306" fmla="*/ 1465043 w 4004672"/>
                <a:gd name="connsiteY306" fmla="*/ 1726493 h 2020169"/>
                <a:gd name="connsiteX307" fmla="*/ 1491741 w 4004672"/>
                <a:gd name="connsiteY307" fmla="*/ 1739842 h 2020169"/>
                <a:gd name="connsiteX308" fmla="*/ 1535125 w 4004672"/>
                <a:gd name="connsiteY308" fmla="*/ 1696458 h 2020169"/>
                <a:gd name="connsiteX309" fmla="*/ 1571834 w 4004672"/>
                <a:gd name="connsiteY309" fmla="*/ 1676434 h 2020169"/>
                <a:gd name="connsiteX310" fmla="*/ 1608544 w 4004672"/>
                <a:gd name="connsiteY310" fmla="*/ 1679771 h 2020169"/>
                <a:gd name="connsiteX311" fmla="*/ 1655265 w 4004672"/>
                <a:gd name="connsiteY311" fmla="*/ 1693120 h 2020169"/>
                <a:gd name="connsiteX312" fmla="*/ 1681963 w 4004672"/>
                <a:gd name="connsiteY312" fmla="*/ 1709807 h 2020169"/>
                <a:gd name="connsiteX313" fmla="*/ 1735358 w 4004672"/>
                <a:gd name="connsiteY313" fmla="*/ 1703132 h 2020169"/>
                <a:gd name="connsiteX314" fmla="*/ 1745370 w 4004672"/>
                <a:gd name="connsiteY314" fmla="*/ 1683109 h 2020169"/>
                <a:gd name="connsiteX315" fmla="*/ 1738695 w 4004672"/>
                <a:gd name="connsiteY315" fmla="*/ 1663085 h 2020169"/>
                <a:gd name="connsiteX316" fmla="*/ 1765393 w 4004672"/>
                <a:gd name="connsiteY316" fmla="*/ 1636388 h 2020169"/>
                <a:gd name="connsiteX317" fmla="*/ 1778742 w 4004672"/>
                <a:gd name="connsiteY317" fmla="*/ 1633050 h 2020169"/>
                <a:gd name="connsiteX318" fmla="*/ 1812114 w 4004672"/>
                <a:gd name="connsiteY318" fmla="*/ 1649736 h 2020169"/>
                <a:gd name="connsiteX319" fmla="*/ 1852161 w 4004672"/>
                <a:gd name="connsiteY319" fmla="*/ 1663085 h 2020169"/>
                <a:gd name="connsiteX320" fmla="*/ 1858836 w 4004672"/>
                <a:gd name="connsiteY320" fmla="*/ 1689783 h 2020169"/>
                <a:gd name="connsiteX321" fmla="*/ 1872184 w 4004672"/>
                <a:gd name="connsiteY321" fmla="*/ 1696458 h 2020169"/>
                <a:gd name="connsiteX322" fmla="*/ 1902219 w 4004672"/>
                <a:gd name="connsiteY322" fmla="*/ 1699795 h 2020169"/>
                <a:gd name="connsiteX323" fmla="*/ 1932254 w 4004672"/>
                <a:gd name="connsiteY323" fmla="*/ 1683109 h 2020169"/>
                <a:gd name="connsiteX324" fmla="*/ 1962290 w 4004672"/>
                <a:gd name="connsiteY324" fmla="*/ 1696458 h 2020169"/>
                <a:gd name="connsiteX325" fmla="*/ 1985650 w 4004672"/>
                <a:gd name="connsiteY325" fmla="*/ 1709807 h 2020169"/>
                <a:gd name="connsiteX326" fmla="*/ 1995662 w 4004672"/>
                <a:gd name="connsiteY326" fmla="*/ 1719818 h 2020169"/>
                <a:gd name="connsiteX327" fmla="*/ 2032371 w 4004672"/>
                <a:gd name="connsiteY327" fmla="*/ 1739842 h 2020169"/>
                <a:gd name="connsiteX328" fmla="*/ 2069081 w 4004672"/>
                <a:gd name="connsiteY328" fmla="*/ 1736504 h 2020169"/>
                <a:gd name="connsiteX329" fmla="*/ 2142500 w 4004672"/>
                <a:gd name="connsiteY329" fmla="*/ 1693120 h 2020169"/>
                <a:gd name="connsiteX330" fmla="*/ 2195895 w 4004672"/>
                <a:gd name="connsiteY330" fmla="*/ 1706469 h 2020169"/>
                <a:gd name="connsiteX331" fmla="*/ 2225930 w 4004672"/>
                <a:gd name="connsiteY331" fmla="*/ 1716481 h 2020169"/>
                <a:gd name="connsiteX332" fmla="*/ 2259303 w 4004672"/>
                <a:gd name="connsiteY332" fmla="*/ 1703132 h 2020169"/>
                <a:gd name="connsiteX333" fmla="*/ 2262640 w 4004672"/>
                <a:gd name="connsiteY333" fmla="*/ 1676434 h 2020169"/>
                <a:gd name="connsiteX334" fmla="*/ 2299349 w 4004672"/>
                <a:gd name="connsiteY334" fmla="*/ 1593004 h 2020169"/>
                <a:gd name="connsiteX335" fmla="*/ 2282663 w 4004672"/>
                <a:gd name="connsiteY335" fmla="*/ 1596341 h 2020169"/>
                <a:gd name="connsiteX336" fmla="*/ 2312698 w 4004672"/>
                <a:gd name="connsiteY336" fmla="*/ 1569643 h 2020169"/>
                <a:gd name="connsiteX337" fmla="*/ 2339396 w 4004672"/>
                <a:gd name="connsiteY337" fmla="*/ 1566306 h 2020169"/>
                <a:gd name="connsiteX338" fmla="*/ 2462873 w 4004672"/>
                <a:gd name="connsiteY338" fmla="*/ 1633050 h 2020169"/>
                <a:gd name="connsiteX339" fmla="*/ 2476222 w 4004672"/>
                <a:gd name="connsiteY339" fmla="*/ 1709807 h 2020169"/>
                <a:gd name="connsiteX340" fmla="*/ 2529618 w 4004672"/>
                <a:gd name="connsiteY340" fmla="*/ 1743179 h 2020169"/>
                <a:gd name="connsiteX341" fmla="*/ 2549641 w 4004672"/>
                <a:gd name="connsiteY341" fmla="*/ 1763202 h 2020169"/>
                <a:gd name="connsiteX342" fmla="*/ 2639746 w 4004672"/>
                <a:gd name="connsiteY342" fmla="*/ 1763202 h 2020169"/>
                <a:gd name="connsiteX343" fmla="*/ 2643084 w 4004672"/>
                <a:gd name="connsiteY343" fmla="*/ 1779888 h 2020169"/>
                <a:gd name="connsiteX344" fmla="*/ 2616386 w 4004672"/>
                <a:gd name="connsiteY344" fmla="*/ 1846633 h 2020169"/>
                <a:gd name="connsiteX345" fmla="*/ 2603037 w 4004672"/>
                <a:gd name="connsiteY345" fmla="*/ 1900028 h 2020169"/>
                <a:gd name="connsiteX346" fmla="*/ 2579676 w 4004672"/>
                <a:gd name="connsiteY346" fmla="*/ 1873331 h 2020169"/>
                <a:gd name="connsiteX347" fmla="*/ 2559653 w 4004672"/>
                <a:gd name="connsiteY347" fmla="*/ 1960098 h 2020169"/>
                <a:gd name="connsiteX348" fmla="*/ 2549641 w 4004672"/>
                <a:gd name="connsiteY348" fmla="*/ 1980122 h 2020169"/>
                <a:gd name="connsiteX349" fmla="*/ 2653095 w 4004672"/>
                <a:gd name="connsiteY349" fmla="*/ 1946750 h 2020169"/>
                <a:gd name="connsiteX350" fmla="*/ 2683130 w 4004672"/>
                <a:gd name="connsiteY350" fmla="*/ 1893354 h 2020169"/>
                <a:gd name="connsiteX351" fmla="*/ 2753212 w 4004672"/>
                <a:gd name="connsiteY351" fmla="*/ 1806586 h 2020169"/>
                <a:gd name="connsiteX352" fmla="*/ 2783247 w 4004672"/>
                <a:gd name="connsiteY352" fmla="*/ 1736504 h 2020169"/>
                <a:gd name="connsiteX353" fmla="*/ 2803271 w 4004672"/>
                <a:gd name="connsiteY353" fmla="*/ 1633050 h 2020169"/>
                <a:gd name="connsiteX354" fmla="*/ 2793259 w 4004672"/>
                <a:gd name="connsiteY354" fmla="*/ 1582992 h 2020169"/>
                <a:gd name="connsiteX355" fmla="*/ 2769898 w 4004672"/>
                <a:gd name="connsiteY355" fmla="*/ 1549620 h 2020169"/>
                <a:gd name="connsiteX356" fmla="*/ 2699817 w 4004672"/>
                <a:gd name="connsiteY356" fmla="*/ 1549620 h 2020169"/>
                <a:gd name="connsiteX357" fmla="*/ 2669781 w 4004672"/>
                <a:gd name="connsiteY357" fmla="*/ 1509573 h 2020169"/>
                <a:gd name="connsiteX358" fmla="*/ 2763224 w 4004672"/>
                <a:gd name="connsiteY358" fmla="*/ 1392770 h 2020169"/>
                <a:gd name="connsiteX359" fmla="*/ 2846654 w 4004672"/>
                <a:gd name="connsiteY359" fmla="*/ 1326026 h 2020169"/>
                <a:gd name="connsiteX360" fmla="*/ 2933422 w 4004672"/>
                <a:gd name="connsiteY360" fmla="*/ 1322688 h 2020169"/>
                <a:gd name="connsiteX361" fmla="*/ 2950109 w 4004672"/>
                <a:gd name="connsiteY361" fmla="*/ 1306002 h 2020169"/>
                <a:gd name="connsiteX362" fmla="*/ 3053563 w 4004672"/>
                <a:gd name="connsiteY362" fmla="*/ 1299328 h 2020169"/>
                <a:gd name="connsiteX363" fmla="*/ 3123644 w 4004672"/>
                <a:gd name="connsiteY363" fmla="*/ 1319351 h 2020169"/>
                <a:gd name="connsiteX364" fmla="*/ 3140330 w 4004672"/>
                <a:gd name="connsiteY364" fmla="*/ 1306002 h 2020169"/>
                <a:gd name="connsiteX365" fmla="*/ 3123644 w 4004672"/>
                <a:gd name="connsiteY365" fmla="*/ 1292653 h 2020169"/>
                <a:gd name="connsiteX366" fmla="*/ 3143668 w 4004672"/>
                <a:gd name="connsiteY366" fmla="*/ 1252607 h 2020169"/>
                <a:gd name="connsiteX367" fmla="*/ 3190389 w 4004672"/>
                <a:gd name="connsiteY367" fmla="*/ 1182525 h 2020169"/>
                <a:gd name="connsiteX368" fmla="*/ 3233773 w 4004672"/>
                <a:gd name="connsiteY368" fmla="*/ 1179188 h 2020169"/>
                <a:gd name="connsiteX369" fmla="*/ 3273819 w 4004672"/>
                <a:gd name="connsiteY369" fmla="*/ 1189199 h 2020169"/>
                <a:gd name="connsiteX370" fmla="*/ 3277157 w 4004672"/>
                <a:gd name="connsiteY370" fmla="*/ 1245932 h 2020169"/>
                <a:gd name="connsiteX371" fmla="*/ 3343901 w 4004672"/>
                <a:gd name="connsiteY371" fmla="*/ 1185862 h 2020169"/>
                <a:gd name="connsiteX372" fmla="*/ 3350576 w 4004672"/>
                <a:gd name="connsiteY372" fmla="*/ 1152490 h 2020169"/>
                <a:gd name="connsiteX373" fmla="*/ 3163691 w 4004672"/>
                <a:gd name="connsiteY373" fmla="*/ 1432817 h 2020169"/>
                <a:gd name="connsiteX374" fmla="*/ 3160354 w 4004672"/>
                <a:gd name="connsiteY374" fmla="*/ 1506236 h 2020169"/>
                <a:gd name="connsiteX375" fmla="*/ 3170365 w 4004672"/>
                <a:gd name="connsiteY375" fmla="*/ 1596341 h 2020169"/>
                <a:gd name="connsiteX376" fmla="*/ 3190389 w 4004672"/>
                <a:gd name="connsiteY376" fmla="*/ 1659748 h 2020169"/>
                <a:gd name="connsiteX377" fmla="*/ 3217087 w 4004672"/>
                <a:gd name="connsiteY377" fmla="*/ 1649736 h 2020169"/>
                <a:gd name="connsiteX378" fmla="*/ 3287168 w 4004672"/>
                <a:gd name="connsiteY378" fmla="*/ 1519585 h 2020169"/>
                <a:gd name="connsiteX379" fmla="*/ 3313866 w 4004672"/>
                <a:gd name="connsiteY379" fmla="*/ 1509573 h 2020169"/>
                <a:gd name="connsiteX380" fmla="*/ 3313866 w 4004672"/>
                <a:gd name="connsiteY380" fmla="*/ 1479538 h 2020169"/>
                <a:gd name="connsiteX381" fmla="*/ 3690973 w 4004672"/>
                <a:gd name="connsiteY381" fmla="*/ 1132466 h 2020169"/>
                <a:gd name="connsiteX382" fmla="*/ 3741031 w 4004672"/>
                <a:gd name="connsiteY382" fmla="*/ 1159164 h 2020169"/>
                <a:gd name="connsiteX383" fmla="*/ 3751043 w 4004672"/>
                <a:gd name="connsiteY383" fmla="*/ 1132466 h 2020169"/>
                <a:gd name="connsiteX384" fmla="*/ 3727682 w 4004672"/>
                <a:gd name="connsiteY384" fmla="*/ 1065722 h 2020169"/>
                <a:gd name="connsiteX385" fmla="*/ 3700984 w 4004672"/>
                <a:gd name="connsiteY385" fmla="*/ 1049036 h 2020169"/>
                <a:gd name="connsiteX386" fmla="*/ 3930666 w 4004672"/>
                <a:gd name="connsiteY386" fmla="*/ 105884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1885882 w 4004672"/>
                <a:gd name="connsiteY2" fmla="*/ 1014710 h 2020169"/>
                <a:gd name="connsiteX3" fmla="*/ 3967963 w 4004672"/>
                <a:gd name="connsiteY3" fmla="*/ 898861 h 2020169"/>
                <a:gd name="connsiteX4" fmla="*/ 3921241 w 4004672"/>
                <a:gd name="connsiteY4" fmla="*/ 882174 h 2020169"/>
                <a:gd name="connsiteX5" fmla="*/ 3874520 w 4004672"/>
                <a:gd name="connsiteY5" fmla="*/ 858814 h 2020169"/>
                <a:gd name="connsiteX6" fmla="*/ 3817787 w 4004672"/>
                <a:gd name="connsiteY6" fmla="*/ 795407 h 2020169"/>
                <a:gd name="connsiteX7" fmla="*/ 3717671 w 4004672"/>
                <a:gd name="connsiteY7" fmla="*/ 718650 h 2020169"/>
                <a:gd name="connsiteX8" fmla="*/ 3664275 w 4004672"/>
                <a:gd name="connsiteY8" fmla="*/ 698627 h 2020169"/>
                <a:gd name="connsiteX9" fmla="*/ 1822558 w 4004672"/>
                <a:gd name="connsiteY9" fmla="*/ 880720 h 2020169"/>
                <a:gd name="connsiteX10" fmla="*/ 1837978 w 4004672"/>
                <a:gd name="connsiteY10" fmla="*/ 834635 h 2020169"/>
                <a:gd name="connsiteX11" fmla="*/ 3000167 w 4004672"/>
                <a:gd name="connsiteY11" fmla="*/ 538440 h 2020169"/>
                <a:gd name="connsiteX12" fmla="*/ 3013516 w 4004672"/>
                <a:gd name="connsiteY12" fmla="*/ 531766 h 2020169"/>
                <a:gd name="connsiteX13" fmla="*/ 3000167 w 4004672"/>
                <a:gd name="connsiteY13" fmla="*/ 511742 h 2020169"/>
                <a:gd name="connsiteX14" fmla="*/ 2970132 w 4004672"/>
                <a:gd name="connsiteY14" fmla="*/ 508405 h 2020169"/>
                <a:gd name="connsiteX15" fmla="*/ 2916736 w 4004672"/>
                <a:gd name="connsiteY15" fmla="*/ 505068 h 2020169"/>
                <a:gd name="connsiteX16" fmla="*/ 2936760 w 4004672"/>
                <a:gd name="connsiteY16" fmla="*/ 501731 h 2020169"/>
                <a:gd name="connsiteX17" fmla="*/ 2866678 w 4004672"/>
                <a:gd name="connsiteY17" fmla="*/ 471696 h 2020169"/>
                <a:gd name="connsiteX18" fmla="*/ 2813282 w 4004672"/>
                <a:gd name="connsiteY18" fmla="*/ 468358 h 2020169"/>
                <a:gd name="connsiteX19" fmla="*/ 2793259 w 4004672"/>
                <a:gd name="connsiteY19" fmla="*/ 491719 h 2020169"/>
                <a:gd name="connsiteX20" fmla="*/ 2743200 w 4004672"/>
                <a:gd name="connsiteY20" fmla="*/ 501731 h 2020169"/>
                <a:gd name="connsiteX21" fmla="*/ 2786584 w 4004672"/>
                <a:gd name="connsiteY21" fmla="*/ 511742 h 2020169"/>
                <a:gd name="connsiteX22" fmla="*/ 2763224 w 4004672"/>
                <a:gd name="connsiteY22" fmla="*/ 531766 h 2020169"/>
                <a:gd name="connsiteX23" fmla="*/ 1841626 w 4004672"/>
                <a:gd name="connsiteY23" fmla="*/ 823011 h 2020169"/>
                <a:gd name="connsiteX24" fmla="*/ 1783088 w 4004672"/>
                <a:gd name="connsiteY24" fmla="*/ 828505 h 2020169"/>
                <a:gd name="connsiteX25" fmla="*/ 1841245 w 4004672"/>
                <a:gd name="connsiteY25" fmla="*/ 827211 h 2020169"/>
                <a:gd name="connsiteX26" fmla="*/ 1815409 w 4004672"/>
                <a:gd name="connsiteY26" fmla="*/ 809776 h 2020169"/>
                <a:gd name="connsiteX27" fmla="*/ 1808417 w 4004672"/>
                <a:gd name="connsiteY27" fmla="*/ 772613 h 2020169"/>
                <a:gd name="connsiteX28" fmla="*/ 1795500 w 4004672"/>
                <a:gd name="connsiteY28" fmla="*/ 694654 h 2020169"/>
                <a:gd name="connsiteX29" fmla="*/ 2469548 w 4004672"/>
                <a:gd name="connsiteY29" fmla="*/ 505068 h 2020169"/>
                <a:gd name="connsiteX30" fmla="*/ 2446187 w 4004672"/>
                <a:gd name="connsiteY30" fmla="*/ 521754 h 2020169"/>
                <a:gd name="connsiteX31" fmla="*/ 2442850 w 4004672"/>
                <a:gd name="connsiteY31" fmla="*/ 488382 h 2020169"/>
                <a:gd name="connsiteX32" fmla="*/ 2449525 w 4004672"/>
                <a:gd name="connsiteY32" fmla="*/ 418300 h 2020169"/>
                <a:gd name="connsiteX33" fmla="*/ 2386117 w 4004672"/>
                <a:gd name="connsiteY33" fmla="*/ 391602 h 2020169"/>
                <a:gd name="connsiteX34" fmla="*/ 2369431 w 4004672"/>
                <a:gd name="connsiteY34" fmla="*/ 431649 h 2020169"/>
                <a:gd name="connsiteX35" fmla="*/ 2379443 w 4004672"/>
                <a:gd name="connsiteY35" fmla="*/ 455009 h 2020169"/>
                <a:gd name="connsiteX36" fmla="*/ 2376106 w 4004672"/>
                <a:gd name="connsiteY36" fmla="*/ 475033 h 2020169"/>
                <a:gd name="connsiteX37" fmla="*/ 2352745 w 4004672"/>
                <a:gd name="connsiteY37" fmla="*/ 451672 h 2020169"/>
                <a:gd name="connsiteX38" fmla="*/ 2316036 w 4004672"/>
                <a:gd name="connsiteY38" fmla="*/ 458347 h 2020169"/>
                <a:gd name="connsiteX39" fmla="*/ 2272652 w 4004672"/>
                <a:gd name="connsiteY39" fmla="*/ 444998 h 2020169"/>
                <a:gd name="connsiteX40" fmla="*/ 2245954 w 4004672"/>
                <a:gd name="connsiteY40" fmla="*/ 404951 h 2020169"/>
                <a:gd name="connsiteX41" fmla="*/ 2209244 w 4004672"/>
                <a:gd name="connsiteY41" fmla="*/ 401614 h 2020169"/>
                <a:gd name="connsiteX42" fmla="*/ 2159186 w 4004672"/>
                <a:gd name="connsiteY42" fmla="*/ 391602 h 2020169"/>
                <a:gd name="connsiteX43" fmla="*/ 2132488 w 4004672"/>
                <a:gd name="connsiteY43" fmla="*/ 408288 h 2020169"/>
                <a:gd name="connsiteX44" fmla="*/ 2115802 w 4004672"/>
                <a:gd name="connsiteY44" fmla="*/ 421637 h 2020169"/>
                <a:gd name="connsiteX45" fmla="*/ 2115802 w 4004672"/>
                <a:gd name="connsiteY45" fmla="*/ 391602 h 2020169"/>
                <a:gd name="connsiteX46" fmla="*/ 2082430 w 4004672"/>
                <a:gd name="connsiteY46" fmla="*/ 388265 h 2020169"/>
                <a:gd name="connsiteX47" fmla="*/ 2045720 w 4004672"/>
                <a:gd name="connsiteY47" fmla="*/ 361567 h 2020169"/>
                <a:gd name="connsiteX48" fmla="*/ 2025697 w 4004672"/>
                <a:gd name="connsiteY48" fmla="*/ 391602 h 2020169"/>
                <a:gd name="connsiteX49" fmla="*/ 2055732 w 4004672"/>
                <a:gd name="connsiteY49" fmla="*/ 388265 h 2020169"/>
                <a:gd name="connsiteX50" fmla="*/ 2045720 w 4004672"/>
                <a:gd name="connsiteY50" fmla="*/ 414963 h 2020169"/>
                <a:gd name="connsiteX51" fmla="*/ 1988987 w 4004672"/>
                <a:gd name="connsiteY51" fmla="*/ 434986 h 2020169"/>
                <a:gd name="connsiteX52" fmla="*/ 1935592 w 4004672"/>
                <a:gd name="connsiteY52" fmla="*/ 444998 h 2020169"/>
                <a:gd name="connsiteX53" fmla="*/ 1995662 w 4004672"/>
                <a:gd name="connsiteY53" fmla="*/ 388265 h 2020169"/>
                <a:gd name="connsiteX54" fmla="*/ 2055732 w 4004672"/>
                <a:gd name="connsiteY54" fmla="*/ 318183 h 2020169"/>
                <a:gd name="connsiteX55" fmla="*/ 2055732 w 4004672"/>
                <a:gd name="connsiteY55" fmla="*/ 318183 h 2020169"/>
                <a:gd name="connsiteX56" fmla="*/ 2129860 w 4004672"/>
                <a:gd name="connsiteY56" fmla="*/ 248603 h 2020169"/>
                <a:gd name="connsiteX57" fmla="*/ 2127003 w 4004672"/>
                <a:gd name="connsiteY57" fmla="*/ 174309 h 2020169"/>
                <a:gd name="connsiteX58" fmla="*/ 2092713 w 4004672"/>
                <a:gd name="connsiteY58" fmla="*/ 105729 h 2020169"/>
                <a:gd name="connsiteX59" fmla="*/ 2018418 w 4004672"/>
                <a:gd name="connsiteY59" fmla="*/ 105729 h 2020169"/>
                <a:gd name="connsiteX60" fmla="*/ 1952696 w 4004672"/>
                <a:gd name="connsiteY60" fmla="*/ 137160 h 2020169"/>
                <a:gd name="connsiteX61" fmla="*/ 1961267 w 4004672"/>
                <a:gd name="connsiteY61" fmla="*/ 82869 h 2020169"/>
                <a:gd name="connsiteX62" fmla="*/ 1955552 w 4004672"/>
                <a:gd name="connsiteY62" fmla="*/ 65725 h 2020169"/>
                <a:gd name="connsiteX63" fmla="*/ 1895546 w 4004672"/>
                <a:gd name="connsiteY63" fmla="*/ 60008 h 2020169"/>
                <a:gd name="connsiteX64" fmla="*/ 1926978 w 4004672"/>
                <a:gd name="connsiteY64" fmla="*/ 31434 h 2020169"/>
                <a:gd name="connsiteX65" fmla="*/ 1909833 w 4004672"/>
                <a:gd name="connsiteY65" fmla="*/ 0 h 2020169"/>
                <a:gd name="connsiteX66" fmla="*/ 1877440 w 4004672"/>
                <a:gd name="connsiteY66" fmla="*/ 3067 h 2020169"/>
                <a:gd name="connsiteX67" fmla="*/ 1835474 w 4004672"/>
                <a:gd name="connsiteY67" fmla="*/ 41195 h 2020169"/>
                <a:gd name="connsiteX68" fmla="*/ 1818788 w 4004672"/>
                <a:gd name="connsiteY68" fmla="*/ 81242 h 2020169"/>
                <a:gd name="connsiteX69" fmla="*/ 1838813 w 4004672"/>
                <a:gd name="connsiteY69" fmla="*/ 134636 h 2020169"/>
                <a:gd name="connsiteX70" fmla="*/ 1782079 w 4004672"/>
                <a:gd name="connsiteY70" fmla="*/ 121287 h 2020169"/>
                <a:gd name="connsiteX71" fmla="*/ 1768731 w 4004672"/>
                <a:gd name="connsiteY71" fmla="*/ 168009 h 2020169"/>
                <a:gd name="connsiteX72" fmla="*/ 1705322 w 4004672"/>
                <a:gd name="connsiteY72" fmla="*/ 191369 h 2020169"/>
                <a:gd name="connsiteX73" fmla="*/ 1685300 w 4004672"/>
                <a:gd name="connsiteY73" fmla="*/ 164671 h 2020169"/>
                <a:gd name="connsiteX74" fmla="*/ 1615218 w 4004672"/>
                <a:gd name="connsiteY74" fmla="*/ 168009 h 2020169"/>
                <a:gd name="connsiteX75" fmla="*/ 1638579 w 4004672"/>
                <a:gd name="connsiteY75" fmla="*/ 198044 h 2020169"/>
                <a:gd name="connsiteX76" fmla="*/ 1528449 w 4004672"/>
                <a:gd name="connsiteY76" fmla="*/ 224740 h 2020169"/>
                <a:gd name="connsiteX77" fmla="*/ 1465043 w 4004672"/>
                <a:gd name="connsiteY77" fmla="*/ 308171 h 2020169"/>
                <a:gd name="connsiteX78" fmla="*/ 1448357 w 4004672"/>
                <a:gd name="connsiteY78" fmla="*/ 334869 h 2020169"/>
                <a:gd name="connsiteX79" fmla="*/ 1481729 w 4004672"/>
                <a:gd name="connsiteY79" fmla="*/ 368242 h 2020169"/>
                <a:gd name="connsiteX80" fmla="*/ 1481729 w 4004672"/>
                <a:gd name="connsiteY80" fmla="*/ 398277 h 2020169"/>
                <a:gd name="connsiteX81" fmla="*/ 1458368 w 4004672"/>
                <a:gd name="connsiteY81" fmla="*/ 401614 h 2020169"/>
                <a:gd name="connsiteX82" fmla="*/ 1458368 w 4004672"/>
                <a:gd name="connsiteY82" fmla="*/ 381590 h 2020169"/>
                <a:gd name="connsiteX83" fmla="*/ 1418322 w 4004672"/>
                <a:gd name="connsiteY83" fmla="*/ 391602 h 2020169"/>
                <a:gd name="connsiteX84" fmla="*/ 1368263 w 4004672"/>
                <a:gd name="connsiteY84" fmla="*/ 398277 h 2020169"/>
                <a:gd name="connsiteX85" fmla="*/ 1321542 w 4004672"/>
                <a:gd name="connsiteY85" fmla="*/ 404951 h 2020169"/>
                <a:gd name="connsiteX86" fmla="*/ 1318205 w 4004672"/>
                <a:gd name="connsiteY86" fmla="*/ 491719 h 2020169"/>
                <a:gd name="connsiteX87" fmla="*/ 1358252 w 4004672"/>
                <a:gd name="connsiteY87" fmla="*/ 515080 h 2020169"/>
                <a:gd name="connsiteX88" fmla="*/ 1374938 w 4004672"/>
                <a:gd name="connsiteY88" fmla="*/ 545115 h 2020169"/>
                <a:gd name="connsiteX89" fmla="*/ 1384949 w 4004672"/>
                <a:gd name="connsiteY89" fmla="*/ 568475 h 2020169"/>
                <a:gd name="connsiteX90" fmla="*/ 1394961 w 4004672"/>
                <a:gd name="connsiteY90" fmla="*/ 618534 h 2020169"/>
                <a:gd name="connsiteX91" fmla="*/ 1384949 w 4004672"/>
                <a:gd name="connsiteY91" fmla="*/ 648569 h 2020169"/>
                <a:gd name="connsiteX92" fmla="*/ 1358252 w 4004672"/>
                <a:gd name="connsiteY92" fmla="*/ 615196 h 2020169"/>
                <a:gd name="connsiteX93" fmla="*/ 1361589 w 4004672"/>
                <a:gd name="connsiteY93" fmla="*/ 585161 h 2020169"/>
                <a:gd name="connsiteX94" fmla="*/ 1351577 w 4004672"/>
                <a:gd name="connsiteY94" fmla="*/ 545115 h 2020169"/>
                <a:gd name="connsiteX95" fmla="*/ 1328217 w 4004672"/>
                <a:gd name="connsiteY95" fmla="*/ 551789 h 2020169"/>
                <a:gd name="connsiteX96" fmla="*/ 1281495 w 4004672"/>
                <a:gd name="connsiteY96" fmla="*/ 515080 h 2020169"/>
                <a:gd name="connsiteX97" fmla="*/ 1241449 w 4004672"/>
                <a:gd name="connsiteY97" fmla="*/ 511742 h 2020169"/>
                <a:gd name="connsiteX98" fmla="*/ 1241449 w 4004672"/>
                <a:gd name="connsiteY98" fmla="*/ 558463 h 2020169"/>
                <a:gd name="connsiteX99" fmla="*/ 1201402 w 4004672"/>
                <a:gd name="connsiteY99" fmla="*/ 538440 h 2020169"/>
                <a:gd name="connsiteX100" fmla="*/ 1228100 w 4004672"/>
                <a:gd name="connsiteY100" fmla="*/ 588498 h 2020169"/>
                <a:gd name="connsiteX101" fmla="*/ 1258135 w 4004672"/>
                <a:gd name="connsiteY101" fmla="*/ 598510 h 2020169"/>
                <a:gd name="connsiteX102" fmla="*/ 1258135 w 4004672"/>
                <a:gd name="connsiteY102" fmla="*/ 618534 h 2020169"/>
                <a:gd name="connsiteX103" fmla="*/ 1198065 w 4004672"/>
                <a:gd name="connsiteY103" fmla="*/ 595173 h 2020169"/>
                <a:gd name="connsiteX104" fmla="*/ 1181379 w 4004672"/>
                <a:gd name="connsiteY104" fmla="*/ 595173 h 2020169"/>
                <a:gd name="connsiteX105" fmla="*/ 1178041 w 4004672"/>
                <a:gd name="connsiteY105" fmla="*/ 551789 h 2020169"/>
                <a:gd name="connsiteX106" fmla="*/ 1171367 w 4004672"/>
                <a:gd name="connsiteY106" fmla="*/ 465021 h 2020169"/>
                <a:gd name="connsiteX107" fmla="*/ 1161355 w 4004672"/>
                <a:gd name="connsiteY107" fmla="*/ 535103 h 2020169"/>
                <a:gd name="connsiteX108" fmla="*/ 1137995 w 4004672"/>
                <a:gd name="connsiteY108" fmla="*/ 565138 h 2020169"/>
                <a:gd name="connsiteX109" fmla="*/ 1158018 w 4004672"/>
                <a:gd name="connsiteY109" fmla="*/ 611859 h 2020169"/>
                <a:gd name="connsiteX110" fmla="*/ 1158018 w 4004672"/>
                <a:gd name="connsiteY110" fmla="*/ 645231 h 2020169"/>
                <a:gd name="connsiteX111" fmla="*/ 1141332 w 4004672"/>
                <a:gd name="connsiteY111" fmla="*/ 695290 h 2020169"/>
                <a:gd name="connsiteX112" fmla="*/ 1154681 w 4004672"/>
                <a:gd name="connsiteY112" fmla="*/ 728662 h 2020169"/>
                <a:gd name="connsiteX113" fmla="*/ 1184716 w 4004672"/>
                <a:gd name="connsiteY113" fmla="*/ 735336 h 2020169"/>
                <a:gd name="connsiteX114" fmla="*/ 1221425 w 4004672"/>
                <a:gd name="connsiteY114" fmla="*/ 742011 h 2020169"/>
                <a:gd name="connsiteX115" fmla="*/ 1241449 w 4004672"/>
                <a:gd name="connsiteY115" fmla="*/ 765371 h 2020169"/>
                <a:gd name="connsiteX116" fmla="*/ 1258135 w 4004672"/>
                <a:gd name="connsiteY116" fmla="*/ 808755 h 2020169"/>
                <a:gd name="connsiteX117" fmla="*/ 1258135 w 4004672"/>
                <a:gd name="connsiteY117" fmla="*/ 808755 h 2020169"/>
                <a:gd name="connsiteX118" fmla="*/ 1254798 w 4004672"/>
                <a:gd name="connsiteY118" fmla="*/ 842128 h 2020169"/>
                <a:gd name="connsiteX119" fmla="*/ 1274821 w 4004672"/>
                <a:gd name="connsiteY119" fmla="*/ 862151 h 2020169"/>
                <a:gd name="connsiteX120" fmla="*/ 1244786 w 4004672"/>
                <a:gd name="connsiteY120" fmla="*/ 868826 h 2020169"/>
                <a:gd name="connsiteX121" fmla="*/ 1224763 w 4004672"/>
                <a:gd name="connsiteY121" fmla="*/ 828779 h 2020169"/>
                <a:gd name="connsiteX122" fmla="*/ 1224763 w 4004672"/>
                <a:gd name="connsiteY122" fmla="*/ 788732 h 2020169"/>
                <a:gd name="connsiteX123" fmla="*/ 1194727 w 4004672"/>
                <a:gd name="connsiteY123" fmla="*/ 752023 h 2020169"/>
                <a:gd name="connsiteX124" fmla="*/ 1164692 w 4004672"/>
                <a:gd name="connsiteY124" fmla="*/ 795407 h 2020169"/>
                <a:gd name="connsiteX125" fmla="*/ 1178041 w 4004672"/>
                <a:gd name="connsiteY125" fmla="*/ 838790 h 2020169"/>
                <a:gd name="connsiteX126" fmla="*/ 1137995 w 4004672"/>
                <a:gd name="connsiteY126" fmla="*/ 895523 h 2020169"/>
                <a:gd name="connsiteX127" fmla="*/ 1097948 w 4004672"/>
                <a:gd name="connsiteY127" fmla="*/ 952256 h 2020169"/>
                <a:gd name="connsiteX128" fmla="*/ 1007843 w 4004672"/>
                <a:gd name="connsiteY128" fmla="*/ 915547 h 2020169"/>
                <a:gd name="connsiteX129" fmla="*/ 1074587 w 4004672"/>
                <a:gd name="connsiteY129" fmla="*/ 912209 h 2020169"/>
                <a:gd name="connsiteX130" fmla="*/ 1107960 w 4004672"/>
                <a:gd name="connsiteY130" fmla="*/ 848802 h 2020169"/>
                <a:gd name="connsiteX131" fmla="*/ 1121309 w 4004672"/>
                <a:gd name="connsiteY131" fmla="*/ 805418 h 2020169"/>
                <a:gd name="connsiteX132" fmla="*/ 1127983 w 4004672"/>
                <a:gd name="connsiteY132" fmla="*/ 772046 h 2020169"/>
                <a:gd name="connsiteX133" fmla="*/ 1117971 w 4004672"/>
                <a:gd name="connsiteY133" fmla="*/ 755360 h 2020169"/>
                <a:gd name="connsiteX134" fmla="*/ 1114634 w 4004672"/>
                <a:gd name="connsiteY134" fmla="*/ 705301 h 2020169"/>
                <a:gd name="connsiteX135" fmla="*/ 1104622 w 4004672"/>
                <a:gd name="connsiteY135" fmla="*/ 625208 h 2020169"/>
                <a:gd name="connsiteX136" fmla="*/ 1101285 w 4004672"/>
                <a:gd name="connsiteY136" fmla="*/ 565138 h 2020169"/>
                <a:gd name="connsiteX137" fmla="*/ 1124646 w 4004672"/>
                <a:gd name="connsiteY137" fmla="*/ 471696 h 2020169"/>
                <a:gd name="connsiteX138" fmla="*/ 1031203 w 4004672"/>
                <a:gd name="connsiteY138" fmla="*/ 461684 h 2020169"/>
                <a:gd name="connsiteX139" fmla="*/ 1014517 w 4004672"/>
                <a:gd name="connsiteY139" fmla="*/ 518417 h 2020169"/>
                <a:gd name="connsiteX140" fmla="*/ 1024529 w 4004672"/>
                <a:gd name="connsiteY140" fmla="*/ 565138 h 2020169"/>
                <a:gd name="connsiteX141" fmla="*/ 981145 w 4004672"/>
                <a:gd name="connsiteY141" fmla="*/ 618534 h 2020169"/>
                <a:gd name="connsiteX142" fmla="*/ 991157 w 4004672"/>
                <a:gd name="connsiteY142" fmla="*/ 655243 h 2020169"/>
                <a:gd name="connsiteX143" fmla="*/ 981145 w 4004672"/>
                <a:gd name="connsiteY143" fmla="*/ 701964 h 2020169"/>
                <a:gd name="connsiteX144" fmla="*/ 1001168 w 4004672"/>
                <a:gd name="connsiteY144" fmla="*/ 725325 h 2020169"/>
                <a:gd name="connsiteX145" fmla="*/ 1017854 w 4004672"/>
                <a:gd name="connsiteY145" fmla="*/ 772046 h 2020169"/>
                <a:gd name="connsiteX146" fmla="*/ 1047890 w 4004672"/>
                <a:gd name="connsiteY146" fmla="*/ 758697 h 2020169"/>
                <a:gd name="connsiteX147" fmla="*/ 1014517 w 4004672"/>
                <a:gd name="connsiteY147" fmla="*/ 812093 h 2020169"/>
                <a:gd name="connsiteX148" fmla="*/ 957784 w 4004672"/>
                <a:gd name="connsiteY148" fmla="*/ 758697 h 2020169"/>
                <a:gd name="connsiteX149" fmla="*/ 884365 w 4004672"/>
                <a:gd name="connsiteY149" fmla="*/ 721988 h 2020169"/>
                <a:gd name="connsiteX150" fmla="*/ 824295 w 4004672"/>
                <a:gd name="connsiteY150" fmla="*/ 698627 h 2020169"/>
                <a:gd name="connsiteX151" fmla="*/ 810946 w 4004672"/>
                <a:gd name="connsiteY151" fmla="*/ 735336 h 2020169"/>
                <a:gd name="connsiteX152" fmla="*/ 827633 w 4004672"/>
                <a:gd name="connsiteY152" fmla="*/ 772046 h 2020169"/>
                <a:gd name="connsiteX153" fmla="*/ 814284 w 4004672"/>
                <a:gd name="connsiteY153" fmla="*/ 795407 h 2020169"/>
                <a:gd name="connsiteX154" fmla="*/ 800935 w 4004672"/>
                <a:gd name="connsiteY154" fmla="*/ 812093 h 2020169"/>
                <a:gd name="connsiteX155" fmla="*/ 770900 w 4004672"/>
                <a:gd name="connsiteY155" fmla="*/ 755360 h 2020169"/>
                <a:gd name="connsiteX156" fmla="*/ 744202 w 4004672"/>
                <a:gd name="connsiteY156" fmla="*/ 792069 h 2020169"/>
                <a:gd name="connsiteX157" fmla="*/ 707492 w 4004672"/>
                <a:gd name="connsiteY157" fmla="*/ 785395 h 2020169"/>
                <a:gd name="connsiteX158" fmla="*/ 654097 w 4004672"/>
                <a:gd name="connsiteY158" fmla="*/ 822104 h 2020169"/>
                <a:gd name="connsiteX159" fmla="*/ 644085 w 4004672"/>
                <a:gd name="connsiteY159" fmla="*/ 798744 h 2020169"/>
                <a:gd name="connsiteX160" fmla="*/ 654097 w 4004672"/>
                <a:gd name="connsiteY160" fmla="*/ 762034 h 2020169"/>
                <a:gd name="connsiteX161" fmla="*/ 614050 w 4004672"/>
                <a:gd name="connsiteY161" fmla="*/ 798744 h 2020169"/>
                <a:gd name="connsiteX162" fmla="*/ 594027 w 4004672"/>
                <a:gd name="connsiteY162" fmla="*/ 798744 h 2020169"/>
                <a:gd name="connsiteX163" fmla="*/ 533957 w 4004672"/>
                <a:gd name="connsiteY163" fmla="*/ 832116 h 2020169"/>
                <a:gd name="connsiteX164" fmla="*/ 510596 w 4004672"/>
                <a:gd name="connsiteY164" fmla="*/ 855477 h 2020169"/>
                <a:gd name="connsiteX165" fmla="*/ 500584 w 4004672"/>
                <a:gd name="connsiteY165" fmla="*/ 902198 h 2020169"/>
                <a:gd name="connsiteX166" fmla="*/ 450526 w 4004672"/>
                <a:gd name="connsiteY166" fmla="*/ 888849 h 2020169"/>
                <a:gd name="connsiteX167" fmla="*/ 433840 w 4004672"/>
                <a:gd name="connsiteY167" fmla="*/ 852139 h 2020169"/>
                <a:gd name="connsiteX168" fmla="*/ 467212 w 4004672"/>
                <a:gd name="connsiteY168" fmla="*/ 822104 h 2020169"/>
                <a:gd name="connsiteX169" fmla="*/ 453863 w 4004672"/>
                <a:gd name="connsiteY169" fmla="*/ 798744 h 2020169"/>
                <a:gd name="connsiteX170" fmla="*/ 390456 w 4004672"/>
                <a:gd name="connsiteY170" fmla="*/ 768709 h 2020169"/>
                <a:gd name="connsiteX171" fmla="*/ 417154 w 4004672"/>
                <a:gd name="connsiteY171" fmla="*/ 818767 h 2020169"/>
                <a:gd name="connsiteX172" fmla="*/ 407142 w 4004672"/>
                <a:gd name="connsiteY172" fmla="*/ 862151 h 2020169"/>
                <a:gd name="connsiteX173" fmla="*/ 413817 w 4004672"/>
                <a:gd name="connsiteY173" fmla="*/ 898861 h 2020169"/>
                <a:gd name="connsiteX174" fmla="*/ 427165 w 4004672"/>
                <a:gd name="connsiteY174" fmla="*/ 922221 h 2020169"/>
                <a:gd name="connsiteX175" fmla="*/ 413817 w 4004672"/>
                <a:gd name="connsiteY175" fmla="*/ 952256 h 2020169"/>
                <a:gd name="connsiteX176" fmla="*/ 390456 w 4004672"/>
                <a:gd name="connsiteY176" fmla="*/ 928896 h 2020169"/>
                <a:gd name="connsiteX177" fmla="*/ 360421 w 4004672"/>
                <a:gd name="connsiteY177" fmla="*/ 925558 h 2020169"/>
                <a:gd name="connsiteX178" fmla="*/ 333723 w 4004672"/>
                <a:gd name="connsiteY178" fmla="*/ 965605 h 2020169"/>
                <a:gd name="connsiteX179" fmla="*/ 307025 w 4004672"/>
                <a:gd name="connsiteY179" fmla="*/ 985628 h 2020169"/>
                <a:gd name="connsiteX180" fmla="*/ 320374 w 4004672"/>
                <a:gd name="connsiteY180" fmla="*/ 1012326 h 2020169"/>
                <a:gd name="connsiteX181" fmla="*/ 303688 w 4004672"/>
                <a:gd name="connsiteY181" fmla="*/ 1035687 h 2020169"/>
                <a:gd name="connsiteX182" fmla="*/ 233606 w 4004672"/>
                <a:gd name="connsiteY182" fmla="*/ 998977 h 2020169"/>
                <a:gd name="connsiteX183" fmla="*/ 243618 w 4004672"/>
                <a:gd name="connsiteY183" fmla="*/ 1049036 h 2020169"/>
                <a:gd name="connsiteX184" fmla="*/ 263641 w 4004672"/>
                <a:gd name="connsiteY184" fmla="*/ 1069059 h 2020169"/>
                <a:gd name="connsiteX185" fmla="*/ 250292 w 4004672"/>
                <a:gd name="connsiteY185" fmla="*/ 1082408 h 2020169"/>
                <a:gd name="connsiteX186" fmla="*/ 193560 w 4004672"/>
                <a:gd name="connsiteY186" fmla="*/ 1045698 h 2020169"/>
                <a:gd name="connsiteX187" fmla="*/ 170199 w 4004672"/>
                <a:gd name="connsiteY187" fmla="*/ 1005652 h 2020169"/>
                <a:gd name="connsiteX188" fmla="*/ 170199 w 4004672"/>
                <a:gd name="connsiteY188" fmla="*/ 958931 h 2020169"/>
                <a:gd name="connsiteX189" fmla="*/ 133490 w 4004672"/>
                <a:gd name="connsiteY189" fmla="*/ 882174 h 2020169"/>
                <a:gd name="connsiteX190" fmla="*/ 196897 w 4004672"/>
                <a:gd name="connsiteY190" fmla="*/ 912209 h 2020169"/>
                <a:gd name="connsiteX191" fmla="*/ 256967 w 4004672"/>
                <a:gd name="connsiteY191" fmla="*/ 942244 h 2020169"/>
                <a:gd name="connsiteX192" fmla="*/ 293676 w 4004672"/>
                <a:gd name="connsiteY192" fmla="*/ 945582 h 2020169"/>
                <a:gd name="connsiteX193" fmla="*/ 327049 w 4004672"/>
                <a:gd name="connsiteY193" fmla="*/ 915547 h 2020169"/>
                <a:gd name="connsiteX194" fmla="*/ 343735 w 4004672"/>
                <a:gd name="connsiteY194" fmla="*/ 878837 h 2020169"/>
                <a:gd name="connsiteX195" fmla="*/ 333723 w 4004672"/>
                <a:gd name="connsiteY195" fmla="*/ 828779 h 2020169"/>
                <a:gd name="connsiteX196" fmla="*/ 290339 w 4004672"/>
                <a:gd name="connsiteY196" fmla="*/ 808755 h 2020169"/>
                <a:gd name="connsiteX197" fmla="*/ 236944 w 4004672"/>
                <a:gd name="connsiteY197" fmla="*/ 762034 h 2020169"/>
                <a:gd name="connsiteX198" fmla="*/ 133490 w 4004672"/>
                <a:gd name="connsiteY198" fmla="*/ 705301 h 2020169"/>
                <a:gd name="connsiteX199" fmla="*/ 46722 w 4004672"/>
                <a:gd name="connsiteY199" fmla="*/ 735336 h 2020169"/>
                <a:gd name="connsiteX200" fmla="*/ 33373 w 4004672"/>
                <a:gd name="connsiteY200" fmla="*/ 765371 h 2020169"/>
                <a:gd name="connsiteX201" fmla="*/ 43384 w 4004672"/>
                <a:gd name="connsiteY201" fmla="*/ 795407 h 2020169"/>
                <a:gd name="connsiteX202" fmla="*/ 60071 w 4004672"/>
                <a:gd name="connsiteY202" fmla="*/ 822104 h 2020169"/>
                <a:gd name="connsiteX203" fmla="*/ 73419 w 4004672"/>
                <a:gd name="connsiteY203" fmla="*/ 852139 h 2020169"/>
                <a:gd name="connsiteX204" fmla="*/ 56733 w 4004672"/>
                <a:gd name="connsiteY204" fmla="*/ 875500 h 2020169"/>
                <a:gd name="connsiteX205" fmla="*/ 76757 w 4004672"/>
                <a:gd name="connsiteY205" fmla="*/ 955593 h 2020169"/>
                <a:gd name="connsiteX206" fmla="*/ 66745 w 4004672"/>
                <a:gd name="connsiteY206" fmla="*/ 972280 h 2020169"/>
                <a:gd name="connsiteX207" fmla="*/ 70082 w 4004672"/>
                <a:gd name="connsiteY207" fmla="*/ 998977 h 2020169"/>
                <a:gd name="connsiteX208" fmla="*/ 70082 w 4004672"/>
                <a:gd name="connsiteY208" fmla="*/ 1039024 h 2020169"/>
                <a:gd name="connsiteX209" fmla="*/ 80094 w 4004672"/>
                <a:gd name="connsiteY209" fmla="*/ 1059047 h 2020169"/>
                <a:gd name="connsiteX210" fmla="*/ 76757 w 4004672"/>
                <a:gd name="connsiteY210" fmla="*/ 1082408 h 2020169"/>
                <a:gd name="connsiteX211" fmla="*/ 106792 w 4004672"/>
                <a:gd name="connsiteY211" fmla="*/ 1115780 h 2020169"/>
                <a:gd name="connsiteX212" fmla="*/ 93729 w 4004672"/>
                <a:gd name="connsiteY212" fmla="*/ 1145815 h 2020169"/>
                <a:gd name="connsiteX213" fmla="*/ 13349 w 4004672"/>
                <a:gd name="connsiteY213" fmla="*/ 1235920 h 2020169"/>
                <a:gd name="connsiteX214" fmla="*/ 33373 w 4004672"/>
                <a:gd name="connsiteY214" fmla="*/ 1269293 h 2020169"/>
                <a:gd name="connsiteX215" fmla="*/ 33373 w 4004672"/>
                <a:gd name="connsiteY215" fmla="*/ 1269293 h 2020169"/>
                <a:gd name="connsiteX216" fmla="*/ 16687 w 4004672"/>
                <a:gd name="connsiteY216" fmla="*/ 1299328 h 2020169"/>
                <a:gd name="connsiteX217" fmla="*/ 3338 w 4004672"/>
                <a:gd name="connsiteY217" fmla="*/ 1329363 h 2020169"/>
                <a:gd name="connsiteX218" fmla="*/ 0 w 4004672"/>
                <a:gd name="connsiteY218" fmla="*/ 1389433 h 2020169"/>
                <a:gd name="connsiteX219" fmla="*/ 16687 w 4004672"/>
                <a:gd name="connsiteY219" fmla="*/ 1432817 h 2020169"/>
                <a:gd name="connsiteX220" fmla="*/ 20024 w 4004672"/>
                <a:gd name="connsiteY220" fmla="*/ 1466189 h 2020169"/>
                <a:gd name="connsiteX221" fmla="*/ 56733 w 4004672"/>
                <a:gd name="connsiteY221" fmla="*/ 1476201 h 2020169"/>
                <a:gd name="connsiteX222" fmla="*/ 116803 w 4004672"/>
                <a:gd name="connsiteY222" fmla="*/ 1562969 h 2020169"/>
                <a:gd name="connsiteX223" fmla="*/ 96780 w 4004672"/>
                <a:gd name="connsiteY223" fmla="*/ 1586329 h 2020169"/>
                <a:gd name="connsiteX224" fmla="*/ 93443 w 4004672"/>
                <a:gd name="connsiteY224" fmla="*/ 1616364 h 2020169"/>
                <a:gd name="connsiteX225" fmla="*/ 120141 w 4004672"/>
                <a:gd name="connsiteY225" fmla="*/ 1619701 h 2020169"/>
                <a:gd name="connsiteX226" fmla="*/ 160187 w 4004672"/>
                <a:gd name="connsiteY226" fmla="*/ 1633050 h 2020169"/>
                <a:gd name="connsiteX227" fmla="*/ 186885 w 4004672"/>
                <a:gd name="connsiteY227" fmla="*/ 1646399 h 2020169"/>
                <a:gd name="connsiteX228" fmla="*/ 213583 w 4004672"/>
                <a:gd name="connsiteY228" fmla="*/ 1676434 h 2020169"/>
                <a:gd name="connsiteX229" fmla="*/ 243618 w 4004672"/>
                <a:gd name="connsiteY229" fmla="*/ 1679771 h 2020169"/>
                <a:gd name="connsiteX230" fmla="*/ 287002 w 4004672"/>
                <a:gd name="connsiteY230" fmla="*/ 1709807 h 2020169"/>
                <a:gd name="connsiteX231" fmla="*/ 310363 w 4004672"/>
                <a:gd name="connsiteY231" fmla="*/ 1719818 h 2020169"/>
                <a:gd name="connsiteX232" fmla="*/ 310363 w 4004672"/>
                <a:gd name="connsiteY232" fmla="*/ 1756528 h 2020169"/>
                <a:gd name="connsiteX233" fmla="*/ 270316 w 4004672"/>
                <a:gd name="connsiteY233" fmla="*/ 1796574 h 2020169"/>
                <a:gd name="connsiteX234" fmla="*/ 280327 w 4004672"/>
                <a:gd name="connsiteY234" fmla="*/ 1819935 h 2020169"/>
                <a:gd name="connsiteX235" fmla="*/ 273653 w 4004672"/>
                <a:gd name="connsiteY235" fmla="*/ 1839958 h 2020169"/>
                <a:gd name="connsiteX236" fmla="*/ 266979 w 4004672"/>
                <a:gd name="connsiteY236" fmla="*/ 1856644 h 2020169"/>
                <a:gd name="connsiteX237" fmla="*/ 240281 w 4004672"/>
                <a:gd name="connsiteY237" fmla="*/ 1896691 h 2020169"/>
                <a:gd name="connsiteX238" fmla="*/ 307025 w 4004672"/>
                <a:gd name="connsiteY238" fmla="*/ 1933401 h 2020169"/>
                <a:gd name="connsiteX239" fmla="*/ 337060 w 4004672"/>
                <a:gd name="connsiteY239" fmla="*/ 1940075 h 2020169"/>
                <a:gd name="connsiteX240" fmla="*/ 360421 w 4004672"/>
                <a:gd name="connsiteY240" fmla="*/ 1946750 h 2020169"/>
                <a:gd name="connsiteX241" fmla="*/ 380444 w 4004672"/>
                <a:gd name="connsiteY241" fmla="*/ 1953424 h 2020169"/>
                <a:gd name="connsiteX242" fmla="*/ 407142 w 4004672"/>
                <a:gd name="connsiteY242" fmla="*/ 1973447 h 2020169"/>
                <a:gd name="connsiteX243" fmla="*/ 437177 w 4004672"/>
                <a:gd name="connsiteY243" fmla="*/ 1970110 h 2020169"/>
                <a:gd name="connsiteX244" fmla="*/ 507259 w 4004672"/>
                <a:gd name="connsiteY244" fmla="*/ 2020169 h 2020169"/>
                <a:gd name="connsiteX245" fmla="*/ 517271 w 4004672"/>
                <a:gd name="connsiteY245" fmla="*/ 2006820 h 2020169"/>
                <a:gd name="connsiteX246" fmla="*/ 507259 w 4004672"/>
                <a:gd name="connsiteY246" fmla="*/ 1966773 h 2020169"/>
                <a:gd name="connsiteX247" fmla="*/ 500584 w 4004672"/>
                <a:gd name="connsiteY247" fmla="*/ 1933401 h 2020169"/>
                <a:gd name="connsiteX248" fmla="*/ 483898 w 4004672"/>
                <a:gd name="connsiteY248" fmla="*/ 1890017 h 2020169"/>
                <a:gd name="connsiteX249" fmla="*/ 513933 w 4004672"/>
                <a:gd name="connsiteY249" fmla="*/ 1869993 h 2020169"/>
                <a:gd name="connsiteX250" fmla="*/ 547306 w 4004672"/>
                <a:gd name="connsiteY250" fmla="*/ 1846633 h 2020169"/>
                <a:gd name="connsiteX251" fmla="*/ 527282 w 4004672"/>
                <a:gd name="connsiteY251" fmla="*/ 1829947 h 2020169"/>
                <a:gd name="connsiteX252" fmla="*/ 517271 w 4004672"/>
                <a:gd name="connsiteY252" fmla="*/ 1796574 h 2020169"/>
                <a:gd name="connsiteX253" fmla="*/ 480561 w 4004672"/>
                <a:gd name="connsiteY253" fmla="*/ 1779888 h 2020169"/>
                <a:gd name="connsiteX254" fmla="*/ 470549 w 4004672"/>
                <a:gd name="connsiteY254" fmla="*/ 1759865 h 2020169"/>
                <a:gd name="connsiteX255" fmla="*/ 480561 w 4004672"/>
                <a:gd name="connsiteY255" fmla="*/ 1729830 h 2020169"/>
                <a:gd name="connsiteX256" fmla="*/ 490573 w 4004672"/>
                <a:gd name="connsiteY256" fmla="*/ 1689783 h 2020169"/>
                <a:gd name="connsiteX257" fmla="*/ 513933 w 4004672"/>
                <a:gd name="connsiteY257" fmla="*/ 1709807 h 2020169"/>
                <a:gd name="connsiteX258" fmla="*/ 520608 w 4004672"/>
                <a:gd name="connsiteY258" fmla="*/ 1693120 h 2020169"/>
                <a:gd name="connsiteX259" fmla="*/ 543968 w 4004672"/>
                <a:gd name="connsiteY259" fmla="*/ 1656411 h 2020169"/>
                <a:gd name="connsiteX260" fmla="*/ 574003 w 4004672"/>
                <a:gd name="connsiteY260" fmla="*/ 1639725 h 2020169"/>
                <a:gd name="connsiteX261" fmla="*/ 590690 w 4004672"/>
                <a:gd name="connsiteY261" fmla="*/ 1653074 h 2020169"/>
                <a:gd name="connsiteX262" fmla="*/ 610713 w 4004672"/>
                <a:gd name="connsiteY262" fmla="*/ 1626376 h 2020169"/>
                <a:gd name="connsiteX263" fmla="*/ 630736 w 4004672"/>
                <a:gd name="connsiteY263" fmla="*/ 1653074 h 2020169"/>
                <a:gd name="connsiteX264" fmla="*/ 657434 w 4004672"/>
                <a:gd name="connsiteY264" fmla="*/ 1676434 h 2020169"/>
                <a:gd name="connsiteX265" fmla="*/ 674120 w 4004672"/>
                <a:gd name="connsiteY265" fmla="*/ 1683109 h 2020169"/>
                <a:gd name="connsiteX266" fmla="*/ 697481 w 4004672"/>
                <a:gd name="connsiteY266" fmla="*/ 1683109 h 2020169"/>
                <a:gd name="connsiteX267" fmla="*/ 717504 w 4004672"/>
                <a:gd name="connsiteY267" fmla="*/ 1669760 h 2020169"/>
                <a:gd name="connsiteX268" fmla="*/ 744202 w 4004672"/>
                <a:gd name="connsiteY268" fmla="*/ 1669760 h 2020169"/>
                <a:gd name="connsiteX269" fmla="*/ 760888 w 4004672"/>
                <a:gd name="connsiteY269" fmla="*/ 1666423 h 2020169"/>
                <a:gd name="connsiteX270" fmla="*/ 790923 w 4004672"/>
                <a:gd name="connsiteY270" fmla="*/ 1699795 h 2020169"/>
                <a:gd name="connsiteX271" fmla="*/ 797598 w 4004672"/>
                <a:gd name="connsiteY271" fmla="*/ 1673097 h 2020169"/>
                <a:gd name="connsiteX272" fmla="*/ 817621 w 4004672"/>
                <a:gd name="connsiteY272" fmla="*/ 1689783 h 2020169"/>
                <a:gd name="connsiteX273" fmla="*/ 837644 w 4004672"/>
                <a:gd name="connsiteY273" fmla="*/ 1666423 h 2020169"/>
                <a:gd name="connsiteX274" fmla="*/ 827633 w 4004672"/>
                <a:gd name="connsiteY274" fmla="*/ 1646399 h 2020169"/>
                <a:gd name="connsiteX275" fmla="*/ 810946 w 4004672"/>
                <a:gd name="connsiteY275" fmla="*/ 1633050 h 2020169"/>
                <a:gd name="connsiteX276" fmla="*/ 810946 w 4004672"/>
                <a:gd name="connsiteY276" fmla="*/ 1606353 h 2020169"/>
                <a:gd name="connsiteX277" fmla="*/ 810946 w 4004672"/>
                <a:gd name="connsiteY277" fmla="*/ 1593004 h 2020169"/>
                <a:gd name="connsiteX278" fmla="*/ 830970 w 4004672"/>
                <a:gd name="connsiteY278" fmla="*/ 1589666 h 2020169"/>
                <a:gd name="connsiteX279" fmla="*/ 840981 w 4004672"/>
                <a:gd name="connsiteY279" fmla="*/ 1586329 h 2020169"/>
                <a:gd name="connsiteX280" fmla="*/ 820958 w 4004672"/>
                <a:gd name="connsiteY280" fmla="*/ 1549620 h 2020169"/>
                <a:gd name="connsiteX281" fmla="*/ 854330 w 4004672"/>
                <a:gd name="connsiteY281" fmla="*/ 1542945 h 2020169"/>
                <a:gd name="connsiteX282" fmla="*/ 891040 w 4004672"/>
                <a:gd name="connsiteY282" fmla="*/ 1549620 h 2020169"/>
                <a:gd name="connsiteX283" fmla="*/ 964459 w 4004672"/>
                <a:gd name="connsiteY283" fmla="*/ 1506236 h 2020169"/>
                <a:gd name="connsiteX284" fmla="*/ 1001168 w 4004672"/>
                <a:gd name="connsiteY284" fmla="*/ 1506236 h 2020169"/>
                <a:gd name="connsiteX285" fmla="*/ 1027866 w 4004672"/>
                <a:gd name="connsiteY285" fmla="*/ 1482875 h 2020169"/>
                <a:gd name="connsiteX286" fmla="*/ 1047890 w 4004672"/>
                <a:gd name="connsiteY286" fmla="*/ 1492887 h 2020169"/>
                <a:gd name="connsiteX287" fmla="*/ 1067913 w 4004672"/>
                <a:gd name="connsiteY287" fmla="*/ 1502898 h 2020169"/>
                <a:gd name="connsiteX288" fmla="*/ 1087936 w 4004672"/>
                <a:gd name="connsiteY288" fmla="*/ 1529596 h 2020169"/>
                <a:gd name="connsiteX289" fmla="*/ 1074587 w 4004672"/>
                <a:gd name="connsiteY289" fmla="*/ 1542945 h 2020169"/>
                <a:gd name="connsiteX290" fmla="*/ 1104622 w 4004672"/>
                <a:gd name="connsiteY290" fmla="*/ 1542945 h 2020169"/>
                <a:gd name="connsiteX291" fmla="*/ 1107960 w 4004672"/>
                <a:gd name="connsiteY291" fmla="*/ 1559631 h 2020169"/>
                <a:gd name="connsiteX292" fmla="*/ 1121309 w 4004672"/>
                <a:gd name="connsiteY292" fmla="*/ 1542945 h 2020169"/>
                <a:gd name="connsiteX293" fmla="*/ 1134657 w 4004672"/>
                <a:gd name="connsiteY293" fmla="*/ 1556294 h 2020169"/>
                <a:gd name="connsiteX294" fmla="*/ 1134657 w 4004672"/>
                <a:gd name="connsiteY294" fmla="*/ 1576317 h 2020169"/>
                <a:gd name="connsiteX295" fmla="*/ 1148006 w 4004672"/>
                <a:gd name="connsiteY295" fmla="*/ 1572980 h 2020169"/>
                <a:gd name="connsiteX296" fmla="*/ 1208076 w 4004672"/>
                <a:gd name="connsiteY296" fmla="*/ 1526259 h 2020169"/>
                <a:gd name="connsiteX297" fmla="*/ 1211414 w 4004672"/>
                <a:gd name="connsiteY297" fmla="*/ 1546282 h 2020169"/>
                <a:gd name="connsiteX298" fmla="*/ 1244786 w 4004672"/>
                <a:gd name="connsiteY298" fmla="*/ 1566306 h 2020169"/>
                <a:gd name="connsiteX299" fmla="*/ 1264809 w 4004672"/>
                <a:gd name="connsiteY299" fmla="*/ 1596341 h 2020169"/>
                <a:gd name="connsiteX300" fmla="*/ 1298181 w 4004672"/>
                <a:gd name="connsiteY300" fmla="*/ 1703132 h 2020169"/>
                <a:gd name="connsiteX301" fmla="*/ 1308193 w 4004672"/>
                <a:gd name="connsiteY301" fmla="*/ 1659748 h 2020169"/>
                <a:gd name="connsiteX302" fmla="*/ 1344903 w 4004672"/>
                <a:gd name="connsiteY302" fmla="*/ 1679771 h 2020169"/>
                <a:gd name="connsiteX303" fmla="*/ 1388287 w 4004672"/>
                <a:gd name="connsiteY303" fmla="*/ 1679771 h 2020169"/>
                <a:gd name="connsiteX304" fmla="*/ 1394961 w 4004672"/>
                <a:gd name="connsiteY304" fmla="*/ 1703132 h 2020169"/>
                <a:gd name="connsiteX305" fmla="*/ 1435008 w 4004672"/>
                <a:gd name="connsiteY305" fmla="*/ 1726493 h 2020169"/>
                <a:gd name="connsiteX306" fmla="*/ 1465043 w 4004672"/>
                <a:gd name="connsiteY306" fmla="*/ 1726493 h 2020169"/>
                <a:gd name="connsiteX307" fmla="*/ 1491741 w 4004672"/>
                <a:gd name="connsiteY307" fmla="*/ 1739842 h 2020169"/>
                <a:gd name="connsiteX308" fmla="*/ 1535125 w 4004672"/>
                <a:gd name="connsiteY308" fmla="*/ 1696458 h 2020169"/>
                <a:gd name="connsiteX309" fmla="*/ 1571834 w 4004672"/>
                <a:gd name="connsiteY309" fmla="*/ 1676434 h 2020169"/>
                <a:gd name="connsiteX310" fmla="*/ 1608544 w 4004672"/>
                <a:gd name="connsiteY310" fmla="*/ 1679771 h 2020169"/>
                <a:gd name="connsiteX311" fmla="*/ 1655265 w 4004672"/>
                <a:gd name="connsiteY311" fmla="*/ 1693120 h 2020169"/>
                <a:gd name="connsiteX312" fmla="*/ 1681963 w 4004672"/>
                <a:gd name="connsiteY312" fmla="*/ 1709807 h 2020169"/>
                <a:gd name="connsiteX313" fmla="*/ 1735358 w 4004672"/>
                <a:gd name="connsiteY313" fmla="*/ 1703132 h 2020169"/>
                <a:gd name="connsiteX314" fmla="*/ 1745370 w 4004672"/>
                <a:gd name="connsiteY314" fmla="*/ 1683109 h 2020169"/>
                <a:gd name="connsiteX315" fmla="*/ 1738695 w 4004672"/>
                <a:gd name="connsiteY315" fmla="*/ 1663085 h 2020169"/>
                <a:gd name="connsiteX316" fmla="*/ 1765393 w 4004672"/>
                <a:gd name="connsiteY316" fmla="*/ 1636388 h 2020169"/>
                <a:gd name="connsiteX317" fmla="*/ 1778742 w 4004672"/>
                <a:gd name="connsiteY317" fmla="*/ 1633050 h 2020169"/>
                <a:gd name="connsiteX318" fmla="*/ 1812114 w 4004672"/>
                <a:gd name="connsiteY318" fmla="*/ 1649736 h 2020169"/>
                <a:gd name="connsiteX319" fmla="*/ 1852161 w 4004672"/>
                <a:gd name="connsiteY319" fmla="*/ 1663085 h 2020169"/>
                <a:gd name="connsiteX320" fmla="*/ 1858836 w 4004672"/>
                <a:gd name="connsiteY320" fmla="*/ 1689783 h 2020169"/>
                <a:gd name="connsiteX321" fmla="*/ 1872184 w 4004672"/>
                <a:gd name="connsiteY321" fmla="*/ 1696458 h 2020169"/>
                <a:gd name="connsiteX322" fmla="*/ 1902219 w 4004672"/>
                <a:gd name="connsiteY322" fmla="*/ 1699795 h 2020169"/>
                <a:gd name="connsiteX323" fmla="*/ 1932254 w 4004672"/>
                <a:gd name="connsiteY323" fmla="*/ 1683109 h 2020169"/>
                <a:gd name="connsiteX324" fmla="*/ 1962290 w 4004672"/>
                <a:gd name="connsiteY324" fmla="*/ 1696458 h 2020169"/>
                <a:gd name="connsiteX325" fmla="*/ 1985650 w 4004672"/>
                <a:gd name="connsiteY325" fmla="*/ 1709807 h 2020169"/>
                <a:gd name="connsiteX326" fmla="*/ 1995662 w 4004672"/>
                <a:gd name="connsiteY326" fmla="*/ 1719818 h 2020169"/>
                <a:gd name="connsiteX327" fmla="*/ 2032371 w 4004672"/>
                <a:gd name="connsiteY327" fmla="*/ 1739842 h 2020169"/>
                <a:gd name="connsiteX328" fmla="*/ 2069081 w 4004672"/>
                <a:gd name="connsiteY328" fmla="*/ 1736504 h 2020169"/>
                <a:gd name="connsiteX329" fmla="*/ 2142500 w 4004672"/>
                <a:gd name="connsiteY329" fmla="*/ 1693120 h 2020169"/>
                <a:gd name="connsiteX330" fmla="*/ 2195895 w 4004672"/>
                <a:gd name="connsiteY330" fmla="*/ 1706469 h 2020169"/>
                <a:gd name="connsiteX331" fmla="*/ 2225930 w 4004672"/>
                <a:gd name="connsiteY331" fmla="*/ 1716481 h 2020169"/>
                <a:gd name="connsiteX332" fmla="*/ 2259303 w 4004672"/>
                <a:gd name="connsiteY332" fmla="*/ 1703132 h 2020169"/>
                <a:gd name="connsiteX333" fmla="*/ 2262640 w 4004672"/>
                <a:gd name="connsiteY333" fmla="*/ 1676434 h 2020169"/>
                <a:gd name="connsiteX334" fmla="*/ 2299349 w 4004672"/>
                <a:gd name="connsiteY334" fmla="*/ 1593004 h 2020169"/>
                <a:gd name="connsiteX335" fmla="*/ 2282663 w 4004672"/>
                <a:gd name="connsiteY335" fmla="*/ 1596341 h 2020169"/>
                <a:gd name="connsiteX336" fmla="*/ 2312698 w 4004672"/>
                <a:gd name="connsiteY336" fmla="*/ 1569643 h 2020169"/>
                <a:gd name="connsiteX337" fmla="*/ 2339396 w 4004672"/>
                <a:gd name="connsiteY337" fmla="*/ 1566306 h 2020169"/>
                <a:gd name="connsiteX338" fmla="*/ 2462873 w 4004672"/>
                <a:gd name="connsiteY338" fmla="*/ 1633050 h 2020169"/>
                <a:gd name="connsiteX339" fmla="*/ 2476222 w 4004672"/>
                <a:gd name="connsiteY339" fmla="*/ 1709807 h 2020169"/>
                <a:gd name="connsiteX340" fmla="*/ 2529618 w 4004672"/>
                <a:gd name="connsiteY340" fmla="*/ 1743179 h 2020169"/>
                <a:gd name="connsiteX341" fmla="*/ 2549641 w 4004672"/>
                <a:gd name="connsiteY341" fmla="*/ 1763202 h 2020169"/>
                <a:gd name="connsiteX342" fmla="*/ 2639746 w 4004672"/>
                <a:gd name="connsiteY342" fmla="*/ 1763202 h 2020169"/>
                <a:gd name="connsiteX343" fmla="*/ 2643084 w 4004672"/>
                <a:gd name="connsiteY343" fmla="*/ 1779888 h 2020169"/>
                <a:gd name="connsiteX344" fmla="*/ 2616386 w 4004672"/>
                <a:gd name="connsiteY344" fmla="*/ 1846633 h 2020169"/>
                <a:gd name="connsiteX345" fmla="*/ 2603037 w 4004672"/>
                <a:gd name="connsiteY345" fmla="*/ 1900028 h 2020169"/>
                <a:gd name="connsiteX346" fmla="*/ 2579676 w 4004672"/>
                <a:gd name="connsiteY346" fmla="*/ 1873331 h 2020169"/>
                <a:gd name="connsiteX347" fmla="*/ 2559653 w 4004672"/>
                <a:gd name="connsiteY347" fmla="*/ 1960098 h 2020169"/>
                <a:gd name="connsiteX348" fmla="*/ 2549641 w 4004672"/>
                <a:gd name="connsiteY348" fmla="*/ 1980122 h 2020169"/>
                <a:gd name="connsiteX349" fmla="*/ 2653095 w 4004672"/>
                <a:gd name="connsiteY349" fmla="*/ 1946750 h 2020169"/>
                <a:gd name="connsiteX350" fmla="*/ 2683130 w 4004672"/>
                <a:gd name="connsiteY350" fmla="*/ 1893354 h 2020169"/>
                <a:gd name="connsiteX351" fmla="*/ 2753212 w 4004672"/>
                <a:gd name="connsiteY351" fmla="*/ 1806586 h 2020169"/>
                <a:gd name="connsiteX352" fmla="*/ 2783247 w 4004672"/>
                <a:gd name="connsiteY352" fmla="*/ 1736504 h 2020169"/>
                <a:gd name="connsiteX353" fmla="*/ 2803271 w 4004672"/>
                <a:gd name="connsiteY353" fmla="*/ 1633050 h 2020169"/>
                <a:gd name="connsiteX354" fmla="*/ 2793259 w 4004672"/>
                <a:gd name="connsiteY354" fmla="*/ 1582992 h 2020169"/>
                <a:gd name="connsiteX355" fmla="*/ 2769898 w 4004672"/>
                <a:gd name="connsiteY355" fmla="*/ 1549620 h 2020169"/>
                <a:gd name="connsiteX356" fmla="*/ 2699817 w 4004672"/>
                <a:gd name="connsiteY356" fmla="*/ 1549620 h 2020169"/>
                <a:gd name="connsiteX357" fmla="*/ 2669781 w 4004672"/>
                <a:gd name="connsiteY357" fmla="*/ 1509573 h 2020169"/>
                <a:gd name="connsiteX358" fmla="*/ 2763224 w 4004672"/>
                <a:gd name="connsiteY358" fmla="*/ 1392770 h 2020169"/>
                <a:gd name="connsiteX359" fmla="*/ 2846654 w 4004672"/>
                <a:gd name="connsiteY359" fmla="*/ 1326026 h 2020169"/>
                <a:gd name="connsiteX360" fmla="*/ 2933422 w 4004672"/>
                <a:gd name="connsiteY360" fmla="*/ 1322688 h 2020169"/>
                <a:gd name="connsiteX361" fmla="*/ 2950109 w 4004672"/>
                <a:gd name="connsiteY361" fmla="*/ 1306002 h 2020169"/>
                <a:gd name="connsiteX362" fmla="*/ 3053563 w 4004672"/>
                <a:gd name="connsiteY362" fmla="*/ 1299328 h 2020169"/>
                <a:gd name="connsiteX363" fmla="*/ 3123644 w 4004672"/>
                <a:gd name="connsiteY363" fmla="*/ 1319351 h 2020169"/>
                <a:gd name="connsiteX364" fmla="*/ 3140330 w 4004672"/>
                <a:gd name="connsiteY364" fmla="*/ 1306002 h 2020169"/>
                <a:gd name="connsiteX365" fmla="*/ 3123644 w 4004672"/>
                <a:gd name="connsiteY365" fmla="*/ 1292653 h 2020169"/>
                <a:gd name="connsiteX366" fmla="*/ 3143668 w 4004672"/>
                <a:gd name="connsiteY366" fmla="*/ 1252607 h 2020169"/>
                <a:gd name="connsiteX367" fmla="*/ 3190389 w 4004672"/>
                <a:gd name="connsiteY367" fmla="*/ 1182525 h 2020169"/>
                <a:gd name="connsiteX368" fmla="*/ 3233773 w 4004672"/>
                <a:gd name="connsiteY368" fmla="*/ 1179188 h 2020169"/>
                <a:gd name="connsiteX369" fmla="*/ 3273819 w 4004672"/>
                <a:gd name="connsiteY369" fmla="*/ 1189199 h 2020169"/>
                <a:gd name="connsiteX370" fmla="*/ 3277157 w 4004672"/>
                <a:gd name="connsiteY370" fmla="*/ 1245932 h 2020169"/>
                <a:gd name="connsiteX371" fmla="*/ 3343901 w 4004672"/>
                <a:gd name="connsiteY371" fmla="*/ 1185862 h 2020169"/>
                <a:gd name="connsiteX372" fmla="*/ 3350576 w 4004672"/>
                <a:gd name="connsiteY372" fmla="*/ 1152490 h 2020169"/>
                <a:gd name="connsiteX373" fmla="*/ 3163691 w 4004672"/>
                <a:gd name="connsiteY373" fmla="*/ 1432817 h 2020169"/>
                <a:gd name="connsiteX374" fmla="*/ 3160354 w 4004672"/>
                <a:gd name="connsiteY374" fmla="*/ 1506236 h 2020169"/>
                <a:gd name="connsiteX375" fmla="*/ 3170365 w 4004672"/>
                <a:gd name="connsiteY375" fmla="*/ 1596341 h 2020169"/>
                <a:gd name="connsiteX376" fmla="*/ 3190389 w 4004672"/>
                <a:gd name="connsiteY376" fmla="*/ 1659748 h 2020169"/>
                <a:gd name="connsiteX377" fmla="*/ 3217087 w 4004672"/>
                <a:gd name="connsiteY377" fmla="*/ 1649736 h 2020169"/>
                <a:gd name="connsiteX378" fmla="*/ 3287168 w 4004672"/>
                <a:gd name="connsiteY378" fmla="*/ 1519585 h 2020169"/>
                <a:gd name="connsiteX379" fmla="*/ 3313866 w 4004672"/>
                <a:gd name="connsiteY379" fmla="*/ 1509573 h 2020169"/>
                <a:gd name="connsiteX380" fmla="*/ 3313866 w 4004672"/>
                <a:gd name="connsiteY380" fmla="*/ 1479538 h 2020169"/>
                <a:gd name="connsiteX381" fmla="*/ 3690973 w 4004672"/>
                <a:gd name="connsiteY381" fmla="*/ 1132466 h 2020169"/>
                <a:gd name="connsiteX382" fmla="*/ 3741031 w 4004672"/>
                <a:gd name="connsiteY382" fmla="*/ 1159164 h 2020169"/>
                <a:gd name="connsiteX383" fmla="*/ 3751043 w 4004672"/>
                <a:gd name="connsiteY383" fmla="*/ 1132466 h 2020169"/>
                <a:gd name="connsiteX384" fmla="*/ 3727682 w 4004672"/>
                <a:gd name="connsiteY384" fmla="*/ 1065722 h 2020169"/>
                <a:gd name="connsiteX385" fmla="*/ 3700984 w 4004672"/>
                <a:gd name="connsiteY385" fmla="*/ 1049036 h 2020169"/>
                <a:gd name="connsiteX386" fmla="*/ 3930666 w 4004672"/>
                <a:gd name="connsiteY386" fmla="*/ 1058843 h 2020169"/>
                <a:gd name="connsiteX387" fmla="*/ 3941265 w 4004672"/>
                <a:gd name="connsiteY387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1885882 w 4004672"/>
                <a:gd name="connsiteY2" fmla="*/ 1014710 h 2020169"/>
                <a:gd name="connsiteX3" fmla="*/ 3967963 w 4004672"/>
                <a:gd name="connsiteY3" fmla="*/ 898861 h 2020169"/>
                <a:gd name="connsiteX4" fmla="*/ 3921241 w 4004672"/>
                <a:gd name="connsiteY4" fmla="*/ 882174 h 2020169"/>
                <a:gd name="connsiteX5" fmla="*/ 3874520 w 4004672"/>
                <a:gd name="connsiteY5" fmla="*/ 858814 h 2020169"/>
                <a:gd name="connsiteX6" fmla="*/ 3817787 w 4004672"/>
                <a:gd name="connsiteY6" fmla="*/ 795407 h 2020169"/>
                <a:gd name="connsiteX7" fmla="*/ 3717671 w 4004672"/>
                <a:gd name="connsiteY7" fmla="*/ 718650 h 2020169"/>
                <a:gd name="connsiteX8" fmla="*/ 3664275 w 4004672"/>
                <a:gd name="connsiteY8" fmla="*/ 698627 h 2020169"/>
                <a:gd name="connsiteX9" fmla="*/ 1822558 w 4004672"/>
                <a:gd name="connsiteY9" fmla="*/ 880720 h 2020169"/>
                <a:gd name="connsiteX10" fmla="*/ 1837978 w 4004672"/>
                <a:gd name="connsiteY10" fmla="*/ 834635 h 2020169"/>
                <a:gd name="connsiteX11" fmla="*/ 3000167 w 4004672"/>
                <a:gd name="connsiteY11" fmla="*/ 538440 h 2020169"/>
                <a:gd name="connsiteX12" fmla="*/ 3013516 w 4004672"/>
                <a:gd name="connsiteY12" fmla="*/ 531766 h 2020169"/>
                <a:gd name="connsiteX13" fmla="*/ 3000167 w 4004672"/>
                <a:gd name="connsiteY13" fmla="*/ 511742 h 2020169"/>
                <a:gd name="connsiteX14" fmla="*/ 2970132 w 4004672"/>
                <a:gd name="connsiteY14" fmla="*/ 508405 h 2020169"/>
                <a:gd name="connsiteX15" fmla="*/ 2916736 w 4004672"/>
                <a:gd name="connsiteY15" fmla="*/ 505068 h 2020169"/>
                <a:gd name="connsiteX16" fmla="*/ 2936760 w 4004672"/>
                <a:gd name="connsiteY16" fmla="*/ 501731 h 2020169"/>
                <a:gd name="connsiteX17" fmla="*/ 2866678 w 4004672"/>
                <a:gd name="connsiteY17" fmla="*/ 471696 h 2020169"/>
                <a:gd name="connsiteX18" fmla="*/ 2813282 w 4004672"/>
                <a:gd name="connsiteY18" fmla="*/ 468358 h 2020169"/>
                <a:gd name="connsiteX19" fmla="*/ 2793259 w 4004672"/>
                <a:gd name="connsiteY19" fmla="*/ 491719 h 2020169"/>
                <a:gd name="connsiteX20" fmla="*/ 2743200 w 4004672"/>
                <a:gd name="connsiteY20" fmla="*/ 501731 h 2020169"/>
                <a:gd name="connsiteX21" fmla="*/ 2786584 w 4004672"/>
                <a:gd name="connsiteY21" fmla="*/ 511742 h 2020169"/>
                <a:gd name="connsiteX22" fmla="*/ 2763224 w 4004672"/>
                <a:gd name="connsiteY22" fmla="*/ 531766 h 2020169"/>
                <a:gd name="connsiteX23" fmla="*/ 1841626 w 4004672"/>
                <a:gd name="connsiteY23" fmla="*/ 823011 h 2020169"/>
                <a:gd name="connsiteX24" fmla="*/ 1783088 w 4004672"/>
                <a:gd name="connsiteY24" fmla="*/ 828505 h 2020169"/>
                <a:gd name="connsiteX25" fmla="*/ 1841245 w 4004672"/>
                <a:gd name="connsiteY25" fmla="*/ 827211 h 2020169"/>
                <a:gd name="connsiteX26" fmla="*/ 1815409 w 4004672"/>
                <a:gd name="connsiteY26" fmla="*/ 809776 h 2020169"/>
                <a:gd name="connsiteX27" fmla="*/ 1808417 w 4004672"/>
                <a:gd name="connsiteY27" fmla="*/ 772613 h 2020169"/>
                <a:gd name="connsiteX28" fmla="*/ 1795500 w 4004672"/>
                <a:gd name="connsiteY28" fmla="*/ 694654 h 2020169"/>
                <a:gd name="connsiteX29" fmla="*/ 2469548 w 4004672"/>
                <a:gd name="connsiteY29" fmla="*/ 505068 h 2020169"/>
                <a:gd name="connsiteX30" fmla="*/ 2446187 w 4004672"/>
                <a:gd name="connsiteY30" fmla="*/ 521754 h 2020169"/>
                <a:gd name="connsiteX31" fmla="*/ 2442850 w 4004672"/>
                <a:gd name="connsiteY31" fmla="*/ 488382 h 2020169"/>
                <a:gd name="connsiteX32" fmla="*/ 2449525 w 4004672"/>
                <a:gd name="connsiteY32" fmla="*/ 418300 h 2020169"/>
                <a:gd name="connsiteX33" fmla="*/ 2386117 w 4004672"/>
                <a:gd name="connsiteY33" fmla="*/ 391602 h 2020169"/>
                <a:gd name="connsiteX34" fmla="*/ 2369431 w 4004672"/>
                <a:gd name="connsiteY34" fmla="*/ 431649 h 2020169"/>
                <a:gd name="connsiteX35" fmla="*/ 2379443 w 4004672"/>
                <a:gd name="connsiteY35" fmla="*/ 455009 h 2020169"/>
                <a:gd name="connsiteX36" fmla="*/ 2376106 w 4004672"/>
                <a:gd name="connsiteY36" fmla="*/ 475033 h 2020169"/>
                <a:gd name="connsiteX37" fmla="*/ 2352745 w 4004672"/>
                <a:gd name="connsiteY37" fmla="*/ 451672 h 2020169"/>
                <a:gd name="connsiteX38" fmla="*/ 2316036 w 4004672"/>
                <a:gd name="connsiteY38" fmla="*/ 458347 h 2020169"/>
                <a:gd name="connsiteX39" fmla="*/ 2272652 w 4004672"/>
                <a:gd name="connsiteY39" fmla="*/ 444998 h 2020169"/>
                <a:gd name="connsiteX40" fmla="*/ 2245954 w 4004672"/>
                <a:gd name="connsiteY40" fmla="*/ 404951 h 2020169"/>
                <a:gd name="connsiteX41" fmla="*/ 2209244 w 4004672"/>
                <a:gd name="connsiteY41" fmla="*/ 401614 h 2020169"/>
                <a:gd name="connsiteX42" fmla="*/ 2159186 w 4004672"/>
                <a:gd name="connsiteY42" fmla="*/ 391602 h 2020169"/>
                <a:gd name="connsiteX43" fmla="*/ 2132488 w 4004672"/>
                <a:gd name="connsiteY43" fmla="*/ 408288 h 2020169"/>
                <a:gd name="connsiteX44" fmla="*/ 2115802 w 4004672"/>
                <a:gd name="connsiteY44" fmla="*/ 421637 h 2020169"/>
                <a:gd name="connsiteX45" fmla="*/ 2115802 w 4004672"/>
                <a:gd name="connsiteY45" fmla="*/ 391602 h 2020169"/>
                <a:gd name="connsiteX46" fmla="*/ 2082430 w 4004672"/>
                <a:gd name="connsiteY46" fmla="*/ 388265 h 2020169"/>
                <a:gd name="connsiteX47" fmla="*/ 2045720 w 4004672"/>
                <a:gd name="connsiteY47" fmla="*/ 361567 h 2020169"/>
                <a:gd name="connsiteX48" fmla="*/ 2025697 w 4004672"/>
                <a:gd name="connsiteY48" fmla="*/ 391602 h 2020169"/>
                <a:gd name="connsiteX49" fmla="*/ 2055732 w 4004672"/>
                <a:gd name="connsiteY49" fmla="*/ 388265 h 2020169"/>
                <a:gd name="connsiteX50" fmla="*/ 2045720 w 4004672"/>
                <a:gd name="connsiteY50" fmla="*/ 414963 h 2020169"/>
                <a:gd name="connsiteX51" fmla="*/ 1988987 w 4004672"/>
                <a:gd name="connsiteY51" fmla="*/ 434986 h 2020169"/>
                <a:gd name="connsiteX52" fmla="*/ 1935592 w 4004672"/>
                <a:gd name="connsiteY52" fmla="*/ 444998 h 2020169"/>
                <a:gd name="connsiteX53" fmla="*/ 1995662 w 4004672"/>
                <a:gd name="connsiteY53" fmla="*/ 388265 h 2020169"/>
                <a:gd name="connsiteX54" fmla="*/ 2055732 w 4004672"/>
                <a:gd name="connsiteY54" fmla="*/ 318183 h 2020169"/>
                <a:gd name="connsiteX55" fmla="*/ 2055732 w 4004672"/>
                <a:gd name="connsiteY55" fmla="*/ 318183 h 2020169"/>
                <a:gd name="connsiteX56" fmla="*/ 2129860 w 4004672"/>
                <a:gd name="connsiteY56" fmla="*/ 248603 h 2020169"/>
                <a:gd name="connsiteX57" fmla="*/ 2127003 w 4004672"/>
                <a:gd name="connsiteY57" fmla="*/ 174309 h 2020169"/>
                <a:gd name="connsiteX58" fmla="*/ 2092713 w 4004672"/>
                <a:gd name="connsiteY58" fmla="*/ 105729 h 2020169"/>
                <a:gd name="connsiteX59" fmla="*/ 2018418 w 4004672"/>
                <a:gd name="connsiteY59" fmla="*/ 105729 h 2020169"/>
                <a:gd name="connsiteX60" fmla="*/ 1952696 w 4004672"/>
                <a:gd name="connsiteY60" fmla="*/ 137160 h 2020169"/>
                <a:gd name="connsiteX61" fmla="*/ 1961267 w 4004672"/>
                <a:gd name="connsiteY61" fmla="*/ 82869 h 2020169"/>
                <a:gd name="connsiteX62" fmla="*/ 1955552 w 4004672"/>
                <a:gd name="connsiteY62" fmla="*/ 65725 h 2020169"/>
                <a:gd name="connsiteX63" fmla="*/ 1895546 w 4004672"/>
                <a:gd name="connsiteY63" fmla="*/ 60008 h 2020169"/>
                <a:gd name="connsiteX64" fmla="*/ 1926978 w 4004672"/>
                <a:gd name="connsiteY64" fmla="*/ 31434 h 2020169"/>
                <a:gd name="connsiteX65" fmla="*/ 1909833 w 4004672"/>
                <a:gd name="connsiteY65" fmla="*/ 0 h 2020169"/>
                <a:gd name="connsiteX66" fmla="*/ 1877440 w 4004672"/>
                <a:gd name="connsiteY66" fmla="*/ 3067 h 2020169"/>
                <a:gd name="connsiteX67" fmla="*/ 1835474 w 4004672"/>
                <a:gd name="connsiteY67" fmla="*/ 41195 h 2020169"/>
                <a:gd name="connsiteX68" fmla="*/ 1818788 w 4004672"/>
                <a:gd name="connsiteY68" fmla="*/ 81242 h 2020169"/>
                <a:gd name="connsiteX69" fmla="*/ 1838813 w 4004672"/>
                <a:gd name="connsiteY69" fmla="*/ 134636 h 2020169"/>
                <a:gd name="connsiteX70" fmla="*/ 1782079 w 4004672"/>
                <a:gd name="connsiteY70" fmla="*/ 121287 h 2020169"/>
                <a:gd name="connsiteX71" fmla="*/ 1768731 w 4004672"/>
                <a:gd name="connsiteY71" fmla="*/ 168009 h 2020169"/>
                <a:gd name="connsiteX72" fmla="*/ 1705322 w 4004672"/>
                <a:gd name="connsiteY72" fmla="*/ 191369 h 2020169"/>
                <a:gd name="connsiteX73" fmla="*/ 1685300 w 4004672"/>
                <a:gd name="connsiteY73" fmla="*/ 164671 h 2020169"/>
                <a:gd name="connsiteX74" fmla="*/ 1615218 w 4004672"/>
                <a:gd name="connsiteY74" fmla="*/ 168009 h 2020169"/>
                <a:gd name="connsiteX75" fmla="*/ 1638579 w 4004672"/>
                <a:gd name="connsiteY75" fmla="*/ 198044 h 2020169"/>
                <a:gd name="connsiteX76" fmla="*/ 1528449 w 4004672"/>
                <a:gd name="connsiteY76" fmla="*/ 224740 h 2020169"/>
                <a:gd name="connsiteX77" fmla="*/ 1465043 w 4004672"/>
                <a:gd name="connsiteY77" fmla="*/ 308171 h 2020169"/>
                <a:gd name="connsiteX78" fmla="*/ 1448357 w 4004672"/>
                <a:gd name="connsiteY78" fmla="*/ 334869 h 2020169"/>
                <a:gd name="connsiteX79" fmla="*/ 1481729 w 4004672"/>
                <a:gd name="connsiteY79" fmla="*/ 368242 h 2020169"/>
                <a:gd name="connsiteX80" fmla="*/ 1481729 w 4004672"/>
                <a:gd name="connsiteY80" fmla="*/ 398277 h 2020169"/>
                <a:gd name="connsiteX81" fmla="*/ 1458368 w 4004672"/>
                <a:gd name="connsiteY81" fmla="*/ 401614 h 2020169"/>
                <a:gd name="connsiteX82" fmla="*/ 1458368 w 4004672"/>
                <a:gd name="connsiteY82" fmla="*/ 381590 h 2020169"/>
                <a:gd name="connsiteX83" fmla="*/ 1418322 w 4004672"/>
                <a:gd name="connsiteY83" fmla="*/ 391602 h 2020169"/>
                <a:gd name="connsiteX84" fmla="*/ 1368263 w 4004672"/>
                <a:gd name="connsiteY84" fmla="*/ 398277 h 2020169"/>
                <a:gd name="connsiteX85" fmla="*/ 1321542 w 4004672"/>
                <a:gd name="connsiteY85" fmla="*/ 404951 h 2020169"/>
                <a:gd name="connsiteX86" fmla="*/ 1318205 w 4004672"/>
                <a:gd name="connsiteY86" fmla="*/ 491719 h 2020169"/>
                <a:gd name="connsiteX87" fmla="*/ 1358252 w 4004672"/>
                <a:gd name="connsiteY87" fmla="*/ 515080 h 2020169"/>
                <a:gd name="connsiteX88" fmla="*/ 1374938 w 4004672"/>
                <a:gd name="connsiteY88" fmla="*/ 545115 h 2020169"/>
                <a:gd name="connsiteX89" fmla="*/ 1384949 w 4004672"/>
                <a:gd name="connsiteY89" fmla="*/ 568475 h 2020169"/>
                <a:gd name="connsiteX90" fmla="*/ 1394961 w 4004672"/>
                <a:gd name="connsiteY90" fmla="*/ 618534 h 2020169"/>
                <a:gd name="connsiteX91" fmla="*/ 1384949 w 4004672"/>
                <a:gd name="connsiteY91" fmla="*/ 648569 h 2020169"/>
                <a:gd name="connsiteX92" fmla="*/ 1358252 w 4004672"/>
                <a:gd name="connsiteY92" fmla="*/ 615196 h 2020169"/>
                <a:gd name="connsiteX93" fmla="*/ 1361589 w 4004672"/>
                <a:gd name="connsiteY93" fmla="*/ 585161 h 2020169"/>
                <a:gd name="connsiteX94" fmla="*/ 1351577 w 4004672"/>
                <a:gd name="connsiteY94" fmla="*/ 545115 h 2020169"/>
                <a:gd name="connsiteX95" fmla="*/ 1328217 w 4004672"/>
                <a:gd name="connsiteY95" fmla="*/ 551789 h 2020169"/>
                <a:gd name="connsiteX96" fmla="*/ 1281495 w 4004672"/>
                <a:gd name="connsiteY96" fmla="*/ 515080 h 2020169"/>
                <a:gd name="connsiteX97" fmla="*/ 1241449 w 4004672"/>
                <a:gd name="connsiteY97" fmla="*/ 511742 h 2020169"/>
                <a:gd name="connsiteX98" fmla="*/ 1241449 w 4004672"/>
                <a:gd name="connsiteY98" fmla="*/ 558463 h 2020169"/>
                <a:gd name="connsiteX99" fmla="*/ 1201402 w 4004672"/>
                <a:gd name="connsiteY99" fmla="*/ 538440 h 2020169"/>
                <a:gd name="connsiteX100" fmla="*/ 1228100 w 4004672"/>
                <a:gd name="connsiteY100" fmla="*/ 588498 h 2020169"/>
                <a:gd name="connsiteX101" fmla="*/ 1258135 w 4004672"/>
                <a:gd name="connsiteY101" fmla="*/ 598510 h 2020169"/>
                <a:gd name="connsiteX102" fmla="*/ 1258135 w 4004672"/>
                <a:gd name="connsiteY102" fmla="*/ 618534 h 2020169"/>
                <a:gd name="connsiteX103" fmla="*/ 1198065 w 4004672"/>
                <a:gd name="connsiteY103" fmla="*/ 595173 h 2020169"/>
                <a:gd name="connsiteX104" fmla="*/ 1181379 w 4004672"/>
                <a:gd name="connsiteY104" fmla="*/ 595173 h 2020169"/>
                <a:gd name="connsiteX105" fmla="*/ 1178041 w 4004672"/>
                <a:gd name="connsiteY105" fmla="*/ 551789 h 2020169"/>
                <a:gd name="connsiteX106" fmla="*/ 1171367 w 4004672"/>
                <a:gd name="connsiteY106" fmla="*/ 465021 h 2020169"/>
                <a:gd name="connsiteX107" fmla="*/ 1161355 w 4004672"/>
                <a:gd name="connsiteY107" fmla="*/ 535103 h 2020169"/>
                <a:gd name="connsiteX108" fmla="*/ 1137995 w 4004672"/>
                <a:gd name="connsiteY108" fmla="*/ 565138 h 2020169"/>
                <a:gd name="connsiteX109" fmla="*/ 1158018 w 4004672"/>
                <a:gd name="connsiteY109" fmla="*/ 611859 h 2020169"/>
                <a:gd name="connsiteX110" fmla="*/ 1158018 w 4004672"/>
                <a:gd name="connsiteY110" fmla="*/ 645231 h 2020169"/>
                <a:gd name="connsiteX111" fmla="*/ 1141332 w 4004672"/>
                <a:gd name="connsiteY111" fmla="*/ 695290 h 2020169"/>
                <a:gd name="connsiteX112" fmla="*/ 1154681 w 4004672"/>
                <a:gd name="connsiteY112" fmla="*/ 728662 h 2020169"/>
                <a:gd name="connsiteX113" fmla="*/ 1184716 w 4004672"/>
                <a:gd name="connsiteY113" fmla="*/ 735336 h 2020169"/>
                <a:gd name="connsiteX114" fmla="*/ 1221425 w 4004672"/>
                <a:gd name="connsiteY114" fmla="*/ 742011 h 2020169"/>
                <a:gd name="connsiteX115" fmla="*/ 1241449 w 4004672"/>
                <a:gd name="connsiteY115" fmla="*/ 765371 h 2020169"/>
                <a:gd name="connsiteX116" fmla="*/ 1258135 w 4004672"/>
                <a:gd name="connsiteY116" fmla="*/ 808755 h 2020169"/>
                <a:gd name="connsiteX117" fmla="*/ 1258135 w 4004672"/>
                <a:gd name="connsiteY117" fmla="*/ 808755 h 2020169"/>
                <a:gd name="connsiteX118" fmla="*/ 1254798 w 4004672"/>
                <a:gd name="connsiteY118" fmla="*/ 842128 h 2020169"/>
                <a:gd name="connsiteX119" fmla="*/ 1274821 w 4004672"/>
                <a:gd name="connsiteY119" fmla="*/ 862151 h 2020169"/>
                <a:gd name="connsiteX120" fmla="*/ 1244786 w 4004672"/>
                <a:gd name="connsiteY120" fmla="*/ 868826 h 2020169"/>
                <a:gd name="connsiteX121" fmla="*/ 1224763 w 4004672"/>
                <a:gd name="connsiteY121" fmla="*/ 828779 h 2020169"/>
                <a:gd name="connsiteX122" fmla="*/ 1224763 w 4004672"/>
                <a:gd name="connsiteY122" fmla="*/ 788732 h 2020169"/>
                <a:gd name="connsiteX123" fmla="*/ 1194727 w 4004672"/>
                <a:gd name="connsiteY123" fmla="*/ 752023 h 2020169"/>
                <a:gd name="connsiteX124" fmla="*/ 1164692 w 4004672"/>
                <a:gd name="connsiteY124" fmla="*/ 795407 h 2020169"/>
                <a:gd name="connsiteX125" fmla="*/ 1178041 w 4004672"/>
                <a:gd name="connsiteY125" fmla="*/ 838790 h 2020169"/>
                <a:gd name="connsiteX126" fmla="*/ 1137995 w 4004672"/>
                <a:gd name="connsiteY126" fmla="*/ 895523 h 2020169"/>
                <a:gd name="connsiteX127" fmla="*/ 1097948 w 4004672"/>
                <a:gd name="connsiteY127" fmla="*/ 952256 h 2020169"/>
                <a:gd name="connsiteX128" fmla="*/ 1007843 w 4004672"/>
                <a:gd name="connsiteY128" fmla="*/ 915547 h 2020169"/>
                <a:gd name="connsiteX129" fmla="*/ 1074587 w 4004672"/>
                <a:gd name="connsiteY129" fmla="*/ 912209 h 2020169"/>
                <a:gd name="connsiteX130" fmla="*/ 1107960 w 4004672"/>
                <a:gd name="connsiteY130" fmla="*/ 848802 h 2020169"/>
                <a:gd name="connsiteX131" fmla="*/ 1121309 w 4004672"/>
                <a:gd name="connsiteY131" fmla="*/ 805418 h 2020169"/>
                <a:gd name="connsiteX132" fmla="*/ 1127983 w 4004672"/>
                <a:gd name="connsiteY132" fmla="*/ 772046 h 2020169"/>
                <a:gd name="connsiteX133" fmla="*/ 1117971 w 4004672"/>
                <a:gd name="connsiteY133" fmla="*/ 755360 h 2020169"/>
                <a:gd name="connsiteX134" fmla="*/ 1114634 w 4004672"/>
                <a:gd name="connsiteY134" fmla="*/ 705301 h 2020169"/>
                <a:gd name="connsiteX135" fmla="*/ 1104622 w 4004672"/>
                <a:gd name="connsiteY135" fmla="*/ 625208 h 2020169"/>
                <a:gd name="connsiteX136" fmla="*/ 1101285 w 4004672"/>
                <a:gd name="connsiteY136" fmla="*/ 565138 h 2020169"/>
                <a:gd name="connsiteX137" fmla="*/ 1124646 w 4004672"/>
                <a:gd name="connsiteY137" fmla="*/ 471696 h 2020169"/>
                <a:gd name="connsiteX138" fmla="*/ 1031203 w 4004672"/>
                <a:gd name="connsiteY138" fmla="*/ 461684 h 2020169"/>
                <a:gd name="connsiteX139" fmla="*/ 1014517 w 4004672"/>
                <a:gd name="connsiteY139" fmla="*/ 518417 h 2020169"/>
                <a:gd name="connsiteX140" fmla="*/ 1024529 w 4004672"/>
                <a:gd name="connsiteY140" fmla="*/ 565138 h 2020169"/>
                <a:gd name="connsiteX141" fmla="*/ 981145 w 4004672"/>
                <a:gd name="connsiteY141" fmla="*/ 618534 h 2020169"/>
                <a:gd name="connsiteX142" fmla="*/ 991157 w 4004672"/>
                <a:gd name="connsiteY142" fmla="*/ 655243 h 2020169"/>
                <a:gd name="connsiteX143" fmla="*/ 981145 w 4004672"/>
                <a:gd name="connsiteY143" fmla="*/ 701964 h 2020169"/>
                <a:gd name="connsiteX144" fmla="*/ 1001168 w 4004672"/>
                <a:gd name="connsiteY144" fmla="*/ 725325 h 2020169"/>
                <a:gd name="connsiteX145" fmla="*/ 1017854 w 4004672"/>
                <a:gd name="connsiteY145" fmla="*/ 772046 h 2020169"/>
                <a:gd name="connsiteX146" fmla="*/ 1047890 w 4004672"/>
                <a:gd name="connsiteY146" fmla="*/ 758697 h 2020169"/>
                <a:gd name="connsiteX147" fmla="*/ 1014517 w 4004672"/>
                <a:gd name="connsiteY147" fmla="*/ 812093 h 2020169"/>
                <a:gd name="connsiteX148" fmla="*/ 957784 w 4004672"/>
                <a:gd name="connsiteY148" fmla="*/ 758697 h 2020169"/>
                <a:gd name="connsiteX149" fmla="*/ 884365 w 4004672"/>
                <a:gd name="connsiteY149" fmla="*/ 721988 h 2020169"/>
                <a:gd name="connsiteX150" fmla="*/ 824295 w 4004672"/>
                <a:gd name="connsiteY150" fmla="*/ 698627 h 2020169"/>
                <a:gd name="connsiteX151" fmla="*/ 810946 w 4004672"/>
                <a:gd name="connsiteY151" fmla="*/ 735336 h 2020169"/>
                <a:gd name="connsiteX152" fmla="*/ 827633 w 4004672"/>
                <a:gd name="connsiteY152" fmla="*/ 772046 h 2020169"/>
                <a:gd name="connsiteX153" fmla="*/ 814284 w 4004672"/>
                <a:gd name="connsiteY153" fmla="*/ 795407 h 2020169"/>
                <a:gd name="connsiteX154" fmla="*/ 800935 w 4004672"/>
                <a:gd name="connsiteY154" fmla="*/ 812093 h 2020169"/>
                <a:gd name="connsiteX155" fmla="*/ 770900 w 4004672"/>
                <a:gd name="connsiteY155" fmla="*/ 755360 h 2020169"/>
                <a:gd name="connsiteX156" fmla="*/ 744202 w 4004672"/>
                <a:gd name="connsiteY156" fmla="*/ 792069 h 2020169"/>
                <a:gd name="connsiteX157" fmla="*/ 707492 w 4004672"/>
                <a:gd name="connsiteY157" fmla="*/ 785395 h 2020169"/>
                <a:gd name="connsiteX158" fmla="*/ 654097 w 4004672"/>
                <a:gd name="connsiteY158" fmla="*/ 822104 h 2020169"/>
                <a:gd name="connsiteX159" fmla="*/ 644085 w 4004672"/>
                <a:gd name="connsiteY159" fmla="*/ 798744 h 2020169"/>
                <a:gd name="connsiteX160" fmla="*/ 654097 w 4004672"/>
                <a:gd name="connsiteY160" fmla="*/ 762034 h 2020169"/>
                <a:gd name="connsiteX161" fmla="*/ 614050 w 4004672"/>
                <a:gd name="connsiteY161" fmla="*/ 798744 h 2020169"/>
                <a:gd name="connsiteX162" fmla="*/ 594027 w 4004672"/>
                <a:gd name="connsiteY162" fmla="*/ 798744 h 2020169"/>
                <a:gd name="connsiteX163" fmla="*/ 533957 w 4004672"/>
                <a:gd name="connsiteY163" fmla="*/ 832116 h 2020169"/>
                <a:gd name="connsiteX164" fmla="*/ 510596 w 4004672"/>
                <a:gd name="connsiteY164" fmla="*/ 855477 h 2020169"/>
                <a:gd name="connsiteX165" fmla="*/ 500584 w 4004672"/>
                <a:gd name="connsiteY165" fmla="*/ 902198 h 2020169"/>
                <a:gd name="connsiteX166" fmla="*/ 450526 w 4004672"/>
                <a:gd name="connsiteY166" fmla="*/ 888849 h 2020169"/>
                <a:gd name="connsiteX167" fmla="*/ 433840 w 4004672"/>
                <a:gd name="connsiteY167" fmla="*/ 852139 h 2020169"/>
                <a:gd name="connsiteX168" fmla="*/ 467212 w 4004672"/>
                <a:gd name="connsiteY168" fmla="*/ 822104 h 2020169"/>
                <a:gd name="connsiteX169" fmla="*/ 453863 w 4004672"/>
                <a:gd name="connsiteY169" fmla="*/ 798744 h 2020169"/>
                <a:gd name="connsiteX170" fmla="*/ 390456 w 4004672"/>
                <a:gd name="connsiteY170" fmla="*/ 768709 h 2020169"/>
                <a:gd name="connsiteX171" fmla="*/ 417154 w 4004672"/>
                <a:gd name="connsiteY171" fmla="*/ 818767 h 2020169"/>
                <a:gd name="connsiteX172" fmla="*/ 407142 w 4004672"/>
                <a:gd name="connsiteY172" fmla="*/ 862151 h 2020169"/>
                <a:gd name="connsiteX173" fmla="*/ 413817 w 4004672"/>
                <a:gd name="connsiteY173" fmla="*/ 898861 h 2020169"/>
                <a:gd name="connsiteX174" fmla="*/ 427165 w 4004672"/>
                <a:gd name="connsiteY174" fmla="*/ 922221 h 2020169"/>
                <a:gd name="connsiteX175" fmla="*/ 413817 w 4004672"/>
                <a:gd name="connsiteY175" fmla="*/ 952256 h 2020169"/>
                <a:gd name="connsiteX176" fmla="*/ 390456 w 4004672"/>
                <a:gd name="connsiteY176" fmla="*/ 928896 h 2020169"/>
                <a:gd name="connsiteX177" fmla="*/ 360421 w 4004672"/>
                <a:gd name="connsiteY177" fmla="*/ 925558 h 2020169"/>
                <a:gd name="connsiteX178" fmla="*/ 333723 w 4004672"/>
                <a:gd name="connsiteY178" fmla="*/ 965605 h 2020169"/>
                <a:gd name="connsiteX179" fmla="*/ 307025 w 4004672"/>
                <a:gd name="connsiteY179" fmla="*/ 985628 h 2020169"/>
                <a:gd name="connsiteX180" fmla="*/ 320374 w 4004672"/>
                <a:gd name="connsiteY180" fmla="*/ 1012326 h 2020169"/>
                <a:gd name="connsiteX181" fmla="*/ 303688 w 4004672"/>
                <a:gd name="connsiteY181" fmla="*/ 1035687 h 2020169"/>
                <a:gd name="connsiteX182" fmla="*/ 233606 w 4004672"/>
                <a:gd name="connsiteY182" fmla="*/ 998977 h 2020169"/>
                <a:gd name="connsiteX183" fmla="*/ 243618 w 4004672"/>
                <a:gd name="connsiteY183" fmla="*/ 1049036 h 2020169"/>
                <a:gd name="connsiteX184" fmla="*/ 263641 w 4004672"/>
                <a:gd name="connsiteY184" fmla="*/ 1069059 h 2020169"/>
                <a:gd name="connsiteX185" fmla="*/ 250292 w 4004672"/>
                <a:gd name="connsiteY185" fmla="*/ 1082408 h 2020169"/>
                <a:gd name="connsiteX186" fmla="*/ 193560 w 4004672"/>
                <a:gd name="connsiteY186" fmla="*/ 1045698 h 2020169"/>
                <a:gd name="connsiteX187" fmla="*/ 170199 w 4004672"/>
                <a:gd name="connsiteY187" fmla="*/ 1005652 h 2020169"/>
                <a:gd name="connsiteX188" fmla="*/ 170199 w 4004672"/>
                <a:gd name="connsiteY188" fmla="*/ 958931 h 2020169"/>
                <a:gd name="connsiteX189" fmla="*/ 133490 w 4004672"/>
                <a:gd name="connsiteY189" fmla="*/ 882174 h 2020169"/>
                <a:gd name="connsiteX190" fmla="*/ 196897 w 4004672"/>
                <a:gd name="connsiteY190" fmla="*/ 912209 h 2020169"/>
                <a:gd name="connsiteX191" fmla="*/ 256967 w 4004672"/>
                <a:gd name="connsiteY191" fmla="*/ 942244 h 2020169"/>
                <a:gd name="connsiteX192" fmla="*/ 293676 w 4004672"/>
                <a:gd name="connsiteY192" fmla="*/ 945582 h 2020169"/>
                <a:gd name="connsiteX193" fmla="*/ 327049 w 4004672"/>
                <a:gd name="connsiteY193" fmla="*/ 915547 h 2020169"/>
                <a:gd name="connsiteX194" fmla="*/ 343735 w 4004672"/>
                <a:gd name="connsiteY194" fmla="*/ 878837 h 2020169"/>
                <a:gd name="connsiteX195" fmla="*/ 333723 w 4004672"/>
                <a:gd name="connsiteY195" fmla="*/ 828779 h 2020169"/>
                <a:gd name="connsiteX196" fmla="*/ 290339 w 4004672"/>
                <a:gd name="connsiteY196" fmla="*/ 808755 h 2020169"/>
                <a:gd name="connsiteX197" fmla="*/ 236944 w 4004672"/>
                <a:gd name="connsiteY197" fmla="*/ 762034 h 2020169"/>
                <a:gd name="connsiteX198" fmla="*/ 133490 w 4004672"/>
                <a:gd name="connsiteY198" fmla="*/ 705301 h 2020169"/>
                <a:gd name="connsiteX199" fmla="*/ 46722 w 4004672"/>
                <a:gd name="connsiteY199" fmla="*/ 735336 h 2020169"/>
                <a:gd name="connsiteX200" fmla="*/ 33373 w 4004672"/>
                <a:gd name="connsiteY200" fmla="*/ 765371 h 2020169"/>
                <a:gd name="connsiteX201" fmla="*/ 43384 w 4004672"/>
                <a:gd name="connsiteY201" fmla="*/ 795407 h 2020169"/>
                <a:gd name="connsiteX202" fmla="*/ 60071 w 4004672"/>
                <a:gd name="connsiteY202" fmla="*/ 822104 h 2020169"/>
                <a:gd name="connsiteX203" fmla="*/ 73419 w 4004672"/>
                <a:gd name="connsiteY203" fmla="*/ 852139 h 2020169"/>
                <a:gd name="connsiteX204" fmla="*/ 56733 w 4004672"/>
                <a:gd name="connsiteY204" fmla="*/ 875500 h 2020169"/>
                <a:gd name="connsiteX205" fmla="*/ 76757 w 4004672"/>
                <a:gd name="connsiteY205" fmla="*/ 955593 h 2020169"/>
                <a:gd name="connsiteX206" fmla="*/ 66745 w 4004672"/>
                <a:gd name="connsiteY206" fmla="*/ 972280 h 2020169"/>
                <a:gd name="connsiteX207" fmla="*/ 70082 w 4004672"/>
                <a:gd name="connsiteY207" fmla="*/ 998977 h 2020169"/>
                <a:gd name="connsiteX208" fmla="*/ 70082 w 4004672"/>
                <a:gd name="connsiteY208" fmla="*/ 1039024 h 2020169"/>
                <a:gd name="connsiteX209" fmla="*/ 80094 w 4004672"/>
                <a:gd name="connsiteY209" fmla="*/ 1059047 h 2020169"/>
                <a:gd name="connsiteX210" fmla="*/ 76757 w 4004672"/>
                <a:gd name="connsiteY210" fmla="*/ 1082408 h 2020169"/>
                <a:gd name="connsiteX211" fmla="*/ 106792 w 4004672"/>
                <a:gd name="connsiteY211" fmla="*/ 1115780 h 2020169"/>
                <a:gd name="connsiteX212" fmla="*/ 93729 w 4004672"/>
                <a:gd name="connsiteY212" fmla="*/ 1145815 h 2020169"/>
                <a:gd name="connsiteX213" fmla="*/ 13349 w 4004672"/>
                <a:gd name="connsiteY213" fmla="*/ 1235920 h 2020169"/>
                <a:gd name="connsiteX214" fmla="*/ 33373 w 4004672"/>
                <a:gd name="connsiteY214" fmla="*/ 1269293 h 2020169"/>
                <a:gd name="connsiteX215" fmla="*/ 33373 w 4004672"/>
                <a:gd name="connsiteY215" fmla="*/ 1269293 h 2020169"/>
                <a:gd name="connsiteX216" fmla="*/ 16687 w 4004672"/>
                <a:gd name="connsiteY216" fmla="*/ 1299328 h 2020169"/>
                <a:gd name="connsiteX217" fmla="*/ 3338 w 4004672"/>
                <a:gd name="connsiteY217" fmla="*/ 1329363 h 2020169"/>
                <a:gd name="connsiteX218" fmla="*/ 0 w 4004672"/>
                <a:gd name="connsiteY218" fmla="*/ 1389433 h 2020169"/>
                <a:gd name="connsiteX219" fmla="*/ 16687 w 4004672"/>
                <a:gd name="connsiteY219" fmla="*/ 1432817 h 2020169"/>
                <a:gd name="connsiteX220" fmla="*/ 20024 w 4004672"/>
                <a:gd name="connsiteY220" fmla="*/ 1466189 h 2020169"/>
                <a:gd name="connsiteX221" fmla="*/ 56733 w 4004672"/>
                <a:gd name="connsiteY221" fmla="*/ 1476201 h 2020169"/>
                <a:gd name="connsiteX222" fmla="*/ 116803 w 4004672"/>
                <a:gd name="connsiteY222" fmla="*/ 1562969 h 2020169"/>
                <a:gd name="connsiteX223" fmla="*/ 96780 w 4004672"/>
                <a:gd name="connsiteY223" fmla="*/ 1586329 h 2020169"/>
                <a:gd name="connsiteX224" fmla="*/ 93443 w 4004672"/>
                <a:gd name="connsiteY224" fmla="*/ 1616364 h 2020169"/>
                <a:gd name="connsiteX225" fmla="*/ 120141 w 4004672"/>
                <a:gd name="connsiteY225" fmla="*/ 1619701 h 2020169"/>
                <a:gd name="connsiteX226" fmla="*/ 160187 w 4004672"/>
                <a:gd name="connsiteY226" fmla="*/ 1633050 h 2020169"/>
                <a:gd name="connsiteX227" fmla="*/ 186885 w 4004672"/>
                <a:gd name="connsiteY227" fmla="*/ 1646399 h 2020169"/>
                <a:gd name="connsiteX228" fmla="*/ 213583 w 4004672"/>
                <a:gd name="connsiteY228" fmla="*/ 1676434 h 2020169"/>
                <a:gd name="connsiteX229" fmla="*/ 243618 w 4004672"/>
                <a:gd name="connsiteY229" fmla="*/ 1679771 h 2020169"/>
                <a:gd name="connsiteX230" fmla="*/ 287002 w 4004672"/>
                <a:gd name="connsiteY230" fmla="*/ 1709807 h 2020169"/>
                <a:gd name="connsiteX231" fmla="*/ 310363 w 4004672"/>
                <a:gd name="connsiteY231" fmla="*/ 1719818 h 2020169"/>
                <a:gd name="connsiteX232" fmla="*/ 310363 w 4004672"/>
                <a:gd name="connsiteY232" fmla="*/ 1756528 h 2020169"/>
                <a:gd name="connsiteX233" fmla="*/ 270316 w 4004672"/>
                <a:gd name="connsiteY233" fmla="*/ 1796574 h 2020169"/>
                <a:gd name="connsiteX234" fmla="*/ 280327 w 4004672"/>
                <a:gd name="connsiteY234" fmla="*/ 1819935 h 2020169"/>
                <a:gd name="connsiteX235" fmla="*/ 273653 w 4004672"/>
                <a:gd name="connsiteY235" fmla="*/ 1839958 h 2020169"/>
                <a:gd name="connsiteX236" fmla="*/ 266979 w 4004672"/>
                <a:gd name="connsiteY236" fmla="*/ 1856644 h 2020169"/>
                <a:gd name="connsiteX237" fmla="*/ 240281 w 4004672"/>
                <a:gd name="connsiteY237" fmla="*/ 1896691 h 2020169"/>
                <a:gd name="connsiteX238" fmla="*/ 307025 w 4004672"/>
                <a:gd name="connsiteY238" fmla="*/ 1933401 h 2020169"/>
                <a:gd name="connsiteX239" fmla="*/ 337060 w 4004672"/>
                <a:gd name="connsiteY239" fmla="*/ 1940075 h 2020169"/>
                <a:gd name="connsiteX240" fmla="*/ 360421 w 4004672"/>
                <a:gd name="connsiteY240" fmla="*/ 1946750 h 2020169"/>
                <a:gd name="connsiteX241" fmla="*/ 380444 w 4004672"/>
                <a:gd name="connsiteY241" fmla="*/ 1953424 h 2020169"/>
                <a:gd name="connsiteX242" fmla="*/ 407142 w 4004672"/>
                <a:gd name="connsiteY242" fmla="*/ 1973447 h 2020169"/>
                <a:gd name="connsiteX243" fmla="*/ 437177 w 4004672"/>
                <a:gd name="connsiteY243" fmla="*/ 1970110 h 2020169"/>
                <a:gd name="connsiteX244" fmla="*/ 507259 w 4004672"/>
                <a:gd name="connsiteY244" fmla="*/ 2020169 h 2020169"/>
                <a:gd name="connsiteX245" fmla="*/ 517271 w 4004672"/>
                <a:gd name="connsiteY245" fmla="*/ 2006820 h 2020169"/>
                <a:gd name="connsiteX246" fmla="*/ 507259 w 4004672"/>
                <a:gd name="connsiteY246" fmla="*/ 1966773 h 2020169"/>
                <a:gd name="connsiteX247" fmla="*/ 500584 w 4004672"/>
                <a:gd name="connsiteY247" fmla="*/ 1933401 h 2020169"/>
                <a:gd name="connsiteX248" fmla="*/ 483898 w 4004672"/>
                <a:gd name="connsiteY248" fmla="*/ 1890017 h 2020169"/>
                <a:gd name="connsiteX249" fmla="*/ 513933 w 4004672"/>
                <a:gd name="connsiteY249" fmla="*/ 1869993 h 2020169"/>
                <a:gd name="connsiteX250" fmla="*/ 547306 w 4004672"/>
                <a:gd name="connsiteY250" fmla="*/ 1846633 h 2020169"/>
                <a:gd name="connsiteX251" fmla="*/ 527282 w 4004672"/>
                <a:gd name="connsiteY251" fmla="*/ 1829947 h 2020169"/>
                <a:gd name="connsiteX252" fmla="*/ 517271 w 4004672"/>
                <a:gd name="connsiteY252" fmla="*/ 1796574 h 2020169"/>
                <a:gd name="connsiteX253" fmla="*/ 480561 w 4004672"/>
                <a:gd name="connsiteY253" fmla="*/ 1779888 h 2020169"/>
                <a:gd name="connsiteX254" fmla="*/ 470549 w 4004672"/>
                <a:gd name="connsiteY254" fmla="*/ 1759865 h 2020169"/>
                <a:gd name="connsiteX255" fmla="*/ 480561 w 4004672"/>
                <a:gd name="connsiteY255" fmla="*/ 1729830 h 2020169"/>
                <a:gd name="connsiteX256" fmla="*/ 490573 w 4004672"/>
                <a:gd name="connsiteY256" fmla="*/ 1689783 h 2020169"/>
                <a:gd name="connsiteX257" fmla="*/ 513933 w 4004672"/>
                <a:gd name="connsiteY257" fmla="*/ 1709807 h 2020169"/>
                <a:gd name="connsiteX258" fmla="*/ 520608 w 4004672"/>
                <a:gd name="connsiteY258" fmla="*/ 1693120 h 2020169"/>
                <a:gd name="connsiteX259" fmla="*/ 543968 w 4004672"/>
                <a:gd name="connsiteY259" fmla="*/ 1656411 h 2020169"/>
                <a:gd name="connsiteX260" fmla="*/ 574003 w 4004672"/>
                <a:gd name="connsiteY260" fmla="*/ 1639725 h 2020169"/>
                <a:gd name="connsiteX261" fmla="*/ 590690 w 4004672"/>
                <a:gd name="connsiteY261" fmla="*/ 1653074 h 2020169"/>
                <a:gd name="connsiteX262" fmla="*/ 610713 w 4004672"/>
                <a:gd name="connsiteY262" fmla="*/ 1626376 h 2020169"/>
                <a:gd name="connsiteX263" fmla="*/ 630736 w 4004672"/>
                <a:gd name="connsiteY263" fmla="*/ 1653074 h 2020169"/>
                <a:gd name="connsiteX264" fmla="*/ 657434 w 4004672"/>
                <a:gd name="connsiteY264" fmla="*/ 1676434 h 2020169"/>
                <a:gd name="connsiteX265" fmla="*/ 674120 w 4004672"/>
                <a:gd name="connsiteY265" fmla="*/ 1683109 h 2020169"/>
                <a:gd name="connsiteX266" fmla="*/ 697481 w 4004672"/>
                <a:gd name="connsiteY266" fmla="*/ 1683109 h 2020169"/>
                <a:gd name="connsiteX267" fmla="*/ 717504 w 4004672"/>
                <a:gd name="connsiteY267" fmla="*/ 1669760 h 2020169"/>
                <a:gd name="connsiteX268" fmla="*/ 744202 w 4004672"/>
                <a:gd name="connsiteY268" fmla="*/ 1669760 h 2020169"/>
                <a:gd name="connsiteX269" fmla="*/ 760888 w 4004672"/>
                <a:gd name="connsiteY269" fmla="*/ 1666423 h 2020169"/>
                <a:gd name="connsiteX270" fmla="*/ 790923 w 4004672"/>
                <a:gd name="connsiteY270" fmla="*/ 1699795 h 2020169"/>
                <a:gd name="connsiteX271" fmla="*/ 797598 w 4004672"/>
                <a:gd name="connsiteY271" fmla="*/ 1673097 h 2020169"/>
                <a:gd name="connsiteX272" fmla="*/ 817621 w 4004672"/>
                <a:gd name="connsiteY272" fmla="*/ 1689783 h 2020169"/>
                <a:gd name="connsiteX273" fmla="*/ 837644 w 4004672"/>
                <a:gd name="connsiteY273" fmla="*/ 1666423 h 2020169"/>
                <a:gd name="connsiteX274" fmla="*/ 827633 w 4004672"/>
                <a:gd name="connsiteY274" fmla="*/ 1646399 h 2020169"/>
                <a:gd name="connsiteX275" fmla="*/ 810946 w 4004672"/>
                <a:gd name="connsiteY275" fmla="*/ 1633050 h 2020169"/>
                <a:gd name="connsiteX276" fmla="*/ 810946 w 4004672"/>
                <a:gd name="connsiteY276" fmla="*/ 1606353 h 2020169"/>
                <a:gd name="connsiteX277" fmla="*/ 810946 w 4004672"/>
                <a:gd name="connsiteY277" fmla="*/ 1593004 h 2020169"/>
                <a:gd name="connsiteX278" fmla="*/ 830970 w 4004672"/>
                <a:gd name="connsiteY278" fmla="*/ 1589666 h 2020169"/>
                <a:gd name="connsiteX279" fmla="*/ 840981 w 4004672"/>
                <a:gd name="connsiteY279" fmla="*/ 1586329 h 2020169"/>
                <a:gd name="connsiteX280" fmla="*/ 820958 w 4004672"/>
                <a:gd name="connsiteY280" fmla="*/ 1549620 h 2020169"/>
                <a:gd name="connsiteX281" fmla="*/ 854330 w 4004672"/>
                <a:gd name="connsiteY281" fmla="*/ 1542945 h 2020169"/>
                <a:gd name="connsiteX282" fmla="*/ 891040 w 4004672"/>
                <a:gd name="connsiteY282" fmla="*/ 1549620 h 2020169"/>
                <a:gd name="connsiteX283" fmla="*/ 964459 w 4004672"/>
                <a:gd name="connsiteY283" fmla="*/ 1506236 h 2020169"/>
                <a:gd name="connsiteX284" fmla="*/ 1001168 w 4004672"/>
                <a:gd name="connsiteY284" fmla="*/ 1506236 h 2020169"/>
                <a:gd name="connsiteX285" fmla="*/ 1027866 w 4004672"/>
                <a:gd name="connsiteY285" fmla="*/ 1482875 h 2020169"/>
                <a:gd name="connsiteX286" fmla="*/ 1047890 w 4004672"/>
                <a:gd name="connsiteY286" fmla="*/ 1492887 h 2020169"/>
                <a:gd name="connsiteX287" fmla="*/ 1067913 w 4004672"/>
                <a:gd name="connsiteY287" fmla="*/ 1502898 h 2020169"/>
                <a:gd name="connsiteX288" fmla="*/ 1087936 w 4004672"/>
                <a:gd name="connsiteY288" fmla="*/ 1529596 h 2020169"/>
                <a:gd name="connsiteX289" fmla="*/ 1074587 w 4004672"/>
                <a:gd name="connsiteY289" fmla="*/ 1542945 h 2020169"/>
                <a:gd name="connsiteX290" fmla="*/ 1104622 w 4004672"/>
                <a:gd name="connsiteY290" fmla="*/ 1542945 h 2020169"/>
                <a:gd name="connsiteX291" fmla="*/ 1107960 w 4004672"/>
                <a:gd name="connsiteY291" fmla="*/ 1559631 h 2020169"/>
                <a:gd name="connsiteX292" fmla="*/ 1121309 w 4004672"/>
                <a:gd name="connsiteY292" fmla="*/ 1542945 h 2020169"/>
                <a:gd name="connsiteX293" fmla="*/ 1134657 w 4004672"/>
                <a:gd name="connsiteY293" fmla="*/ 1556294 h 2020169"/>
                <a:gd name="connsiteX294" fmla="*/ 1134657 w 4004672"/>
                <a:gd name="connsiteY294" fmla="*/ 1576317 h 2020169"/>
                <a:gd name="connsiteX295" fmla="*/ 1148006 w 4004672"/>
                <a:gd name="connsiteY295" fmla="*/ 1572980 h 2020169"/>
                <a:gd name="connsiteX296" fmla="*/ 1208076 w 4004672"/>
                <a:gd name="connsiteY296" fmla="*/ 1526259 h 2020169"/>
                <a:gd name="connsiteX297" fmla="*/ 1211414 w 4004672"/>
                <a:gd name="connsiteY297" fmla="*/ 1546282 h 2020169"/>
                <a:gd name="connsiteX298" fmla="*/ 1244786 w 4004672"/>
                <a:gd name="connsiteY298" fmla="*/ 1566306 h 2020169"/>
                <a:gd name="connsiteX299" fmla="*/ 1264809 w 4004672"/>
                <a:gd name="connsiteY299" fmla="*/ 1596341 h 2020169"/>
                <a:gd name="connsiteX300" fmla="*/ 1298181 w 4004672"/>
                <a:gd name="connsiteY300" fmla="*/ 1703132 h 2020169"/>
                <a:gd name="connsiteX301" fmla="*/ 1308193 w 4004672"/>
                <a:gd name="connsiteY301" fmla="*/ 1659748 h 2020169"/>
                <a:gd name="connsiteX302" fmla="*/ 1344903 w 4004672"/>
                <a:gd name="connsiteY302" fmla="*/ 1679771 h 2020169"/>
                <a:gd name="connsiteX303" fmla="*/ 1388287 w 4004672"/>
                <a:gd name="connsiteY303" fmla="*/ 1679771 h 2020169"/>
                <a:gd name="connsiteX304" fmla="*/ 1394961 w 4004672"/>
                <a:gd name="connsiteY304" fmla="*/ 1703132 h 2020169"/>
                <a:gd name="connsiteX305" fmla="*/ 1435008 w 4004672"/>
                <a:gd name="connsiteY305" fmla="*/ 1726493 h 2020169"/>
                <a:gd name="connsiteX306" fmla="*/ 1465043 w 4004672"/>
                <a:gd name="connsiteY306" fmla="*/ 1726493 h 2020169"/>
                <a:gd name="connsiteX307" fmla="*/ 1491741 w 4004672"/>
                <a:gd name="connsiteY307" fmla="*/ 1739842 h 2020169"/>
                <a:gd name="connsiteX308" fmla="*/ 1535125 w 4004672"/>
                <a:gd name="connsiteY308" fmla="*/ 1696458 h 2020169"/>
                <a:gd name="connsiteX309" fmla="*/ 1571834 w 4004672"/>
                <a:gd name="connsiteY309" fmla="*/ 1676434 h 2020169"/>
                <a:gd name="connsiteX310" fmla="*/ 1608544 w 4004672"/>
                <a:gd name="connsiteY310" fmla="*/ 1679771 h 2020169"/>
                <a:gd name="connsiteX311" fmla="*/ 1655265 w 4004672"/>
                <a:gd name="connsiteY311" fmla="*/ 1693120 h 2020169"/>
                <a:gd name="connsiteX312" fmla="*/ 1681963 w 4004672"/>
                <a:gd name="connsiteY312" fmla="*/ 1709807 h 2020169"/>
                <a:gd name="connsiteX313" fmla="*/ 1735358 w 4004672"/>
                <a:gd name="connsiteY313" fmla="*/ 1703132 h 2020169"/>
                <a:gd name="connsiteX314" fmla="*/ 1745370 w 4004672"/>
                <a:gd name="connsiteY314" fmla="*/ 1683109 h 2020169"/>
                <a:gd name="connsiteX315" fmla="*/ 1738695 w 4004672"/>
                <a:gd name="connsiteY315" fmla="*/ 1663085 h 2020169"/>
                <a:gd name="connsiteX316" fmla="*/ 1765393 w 4004672"/>
                <a:gd name="connsiteY316" fmla="*/ 1636388 h 2020169"/>
                <a:gd name="connsiteX317" fmla="*/ 1778742 w 4004672"/>
                <a:gd name="connsiteY317" fmla="*/ 1633050 h 2020169"/>
                <a:gd name="connsiteX318" fmla="*/ 1812114 w 4004672"/>
                <a:gd name="connsiteY318" fmla="*/ 1649736 h 2020169"/>
                <a:gd name="connsiteX319" fmla="*/ 1852161 w 4004672"/>
                <a:gd name="connsiteY319" fmla="*/ 1663085 h 2020169"/>
                <a:gd name="connsiteX320" fmla="*/ 1858836 w 4004672"/>
                <a:gd name="connsiteY320" fmla="*/ 1689783 h 2020169"/>
                <a:gd name="connsiteX321" fmla="*/ 1872184 w 4004672"/>
                <a:gd name="connsiteY321" fmla="*/ 1696458 h 2020169"/>
                <a:gd name="connsiteX322" fmla="*/ 1902219 w 4004672"/>
                <a:gd name="connsiteY322" fmla="*/ 1699795 h 2020169"/>
                <a:gd name="connsiteX323" fmla="*/ 1932254 w 4004672"/>
                <a:gd name="connsiteY323" fmla="*/ 1683109 h 2020169"/>
                <a:gd name="connsiteX324" fmla="*/ 1962290 w 4004672"/>
                <a:gd name="connsiteY324" fmla="*/ 1696458 h 2020169"/>
                <a:gd name="connsiteX325" fmla="*/ 1985650 w 4004672"/>
                <a:gd name="connsiteY325" fmla="*/ 1709807 h 2020169"/>
                <a:gd name="connsiteX326" fmla="*/ 1995662 w 4004672"/>
                <a:gd name="connsiteY326" fmla="*/ 1719818 h 2020169"/>
                <a:gd name="connsiteX327" fmla="*/ 2032371 w 4004672"/>
                <a:gd name="connsiteY327" fmla="*/ 1739842 h 2020169"/>
                <a:gd name="connsiteX328" fmla="*/ 2069081 w 4004672"/>
                <a:gd name="connsiteY328" fmla="*/ 1736504 h 2020169"/>
                <a:gd name="connsiteX329" fmla="*/ 2142500 w 4004672"/>
                <a:gd name="connsiteY329" fmla="*/ 1693120 h 2020169"/>
                <a:gd name="connsiteX330" fmla="*/ 2195895 w 4004672"/>
                <a:gd name="connsiteY330" fmla="*/ 1706469 h 2020169"/>
                <a:gd name="connsiteX331" fmla="*/ 2225930 w 4004672"/>
                <a:gd name="connsiteY331" fmla="*/ 1716481 h 2020169"/>
                <a:gd name="connsiteX332" fmla="*/ 2259303 w 4004672"/>
                <a:gd name="connsiteY332" fmla="*/ 1703132 h 2020169"/>
                <a:gd name="connsiteX333" fmla="*/ 2262640 w 4004672"/>
                <a:gd name="connsiteY333" fmla="*/ 1676434 h 2020169"/>
                <a:gd name="connsiteX334" fmla="*/ 2299349 w 4004672"/>
                <a:gd name="connsiteY334" fmla="*/ 1593004 h 2020169"/>
                <a:gd name="connsiteX335" fmla="*/ 2282663 w 4004672"/>
                <a:gd name="connsiteY335" fmla="*/ 1596341 h 2020169"/>
                <a:gd name="connsiteX336" fmla="*/ 2312698 w 4004672"/>
                <a:gd name="connsiteY336" fmla="*/ 1569643 h 2020169"/>
                <a:gd name="connsiteX337" fmla="*/ 2339396 w 4004672"/>
                <a:gd name="connsiteY337" fmla="*/ 1566306 h 2020169"/>
                <a:gd name="connsiteX338" fmla="*/ 2462873 w 4004672"/>
                <a:gd name="connsiteY338" fmla="*/ 1633050 h 2020169"/>
                <a:gd name="connsiteX339" fmla="*/ 2476222 w 4004672"/>
                <a:gd name="connsiteY339" fmla="*/ 1709807 h 2020169"/>
                <a:gd name="connsiteX340" fmla="*/ 2529618 w 4004672"/>
                <a:gd name="connsiteY340" fmla="*/ 1743179 h 2020169"/>
                <a:gd name="connsiteX341" fmla="*/ 2549641 w 4004672"/>
                <a:gd name="connsiteY341" fmla="*/ 1763202 h 2020169"/>
                <a:gd name="connsiteX342" fmla="*/ 2639746 w 4004672"/>
                <a:gd name="connsiteY342" fmla="*/ 1763202 h 2020169"/>
                <a:gd name="connsiteX343" fmla="*/ 2643084 w 4004672"/>
                <a:gd name="connsiteY343" fmla="*/ 1779888 h 2020169"/>
                <a:gd name="connsiteX344" fmla="*/ 2616386 w 4004672"/>
                <a:gd name="connsiteY344" fmla="*/ 1846633 h 2020169"/>
                <a:gd name="connsiteX345" fmla="*/ 2603037 w 4004672"/>
                <a:gd name="connsiteY345" fmla="*/ 1900028 h 2020169"/>
                <a:gd name="connsiteX346" fmla="*/ 2579676 w 4004672"/>
                <a:gd name="connsiteY346" fmla="*/ 1873331 h 2020169"/>
                <a:gd name="connsiteX347" fmla="*/ 2559653 w 4004672"/>
                <a:gd name="connsiteY347" fmla="*/ 1960098 h 2020169"/>
                <a:gd name="connsiteX348" fmla="*/ 2549641 w 4004672"/>
                <a:gd name="connsiteY348" fmla="*/ 1980122 h 2020169"/>
                <a:gd name="connsiteX349" fmla="*/ 2653095 w 4004672"/>
                <a:gd name="connsiteY349" fmla="*/ 1946750 h 2020169"/>
                <a:gd name="connsiteX350" fmla="*/ 2683130 w 4004672"/>
                <a:gd name="connsiteY350" fmla="*/ 1893354 h 2020169"/>
                <a:gd name="connsiteX351" fmla="*/ 2753212 w 4004672"/>
                <a:gd name="connsiteY351" fmla="*/ 1806586 h 2020169"/>
                <a:gd name="connsiteX352" fmla="*/ 2783247 w 4004672"/>
                <a:gd name="connsiteY352" fmla="*/ 1736504 h 2020169"/>
                <a:gd name="connsiteX353" fmla="*/ 2803271 w 4004672"/>
                <a:gd name="connsiteY353" fmla="*/ 1633050 h 2020169"/>
                <a:gd name="connsiteX354" fmla="*/ 2793259 w 4004672"/>
                <a:gd name="connsiteY354" fmla="*/ 1582992 h 2020169"/>
                <a:gd name="connsiteX355" fmla="*/ 2769898 w 4004672"/>
                <a:gd name="connsiteY355" fmla="*/ 1549620 h 2020169"/>
                <a:gd name="connsiteX356" fmla="*/ 2699817 w 4004672"/>
                <a:gd name="connsiteY356" fmla="*/ 1549620 h 2020169"/>
                <a:gd name="connsiteX357" fmla="*/ 2669781 w 4004672"/>
                <a:gd name="connsiteY357" fmla="*/ 1509573 h 2020169"/>
                <a:gd name="connsiteX358" fmla="*/ 2763224 w 4004672"/>
                <a:gd name="connsiteY358" fmla="*/ 1392770 h 2020169"/>
                <a:gd name="connsiteX359" fmla="*/ 2846654 w 4004672"/>
                <a:gd name="connsiteY359" fmla="*/ 1326026 h 2020169"/>
                <a:gd name="connsiteX360" fmla="*/ 2933422 w 4004672"/>
                <a:gd name="connsiteY360" fmla="*/ 1322688 h 2020169"/>
                <a:gd name="connsiteX361" fmla="*/ 2950109 w 4004672"/>
                <a:gd name="connsiteY361" fmla="*/ 1306002 h 2020169"/>
                <a:gd name="connsiteX362" fmla="*/ 3053563 w 4004672"/>
                <a:gd name="connsiteY362" fmla="*/ 1299328 h 2020169"/>
                <a:gd name="connsiteX363" fmla="*/ 3123644 w 4004672"/>
                <a:gd name="connsiteY363" fmla="*/ 1319351 h 2020169"/>
                <a:gd name="connsiteX364" fmla="*/ 3140330 w 4004672"/>
                <a:gd name="connsiteY364" fmla="*/ 1306002 h 2020169"/>
                <a:gd name="connsiteX365" fmla="*/ 3123644 w 4004672"/>
                <a:gd name="connsiteY365" fmla="*/ 1292653 h 2020169"/>
                <a:gd name="connsiteX366" fmla="*/ 3143668 w 4004672"/>
                <a:gd name="connsiteY366" fmla="*/ 1252607 h 2020169"/>
                <a:gd name="connsiteX367" fmla="*/ 3190389 w 4004672"/>
                <a:gd name="connsiteY367" fmla="*/ 1182525 h 2020169"/>
                <a:gd name="connsiteX368" fmla="*/ 3233773 w 4004672"/>
                <a:gd name="connsiteY368" fmla="*/ 1179188 h 2020169"/>
                <a:gd name="connsiteX369" fmla="*/ 3273819 w 4004672"/>
                <a:gd name="connsiteY369" fmla="*/ 1189199 h 2020169"/>
                <a:gd name="connsiteX370" fmla="*/ 3277157 w 4004672"/>
                <a:gd name="connsiteY370" fmla="*/ 1245932 h 2020169"/>
                <a:gd name="connsiteX371" fmla="*/ 3343901 w 4004672"/>
                <a:gd name="connsiteY371" fmla="*/ 1185862 h 2020169"/>
                <a:gd name="connsiteX372" fmla="*/ 3350576 w 4004672"/>
                <a:gd name="connsiteY372" fmla="*/ 1152490 h 2020169"/>
                <a:gd name="connsiteX373" fmla="*/ 3163691 w 4004672"/>
                <a:gd name="connsiteY373" fmla="*/ 1432817 h 2020169"/>
                <a:gd name="connsiteX374" fmla="*/ 3160354 w 4004672"/>
                <a:gd name="connsiteY374" fmla="*/ 1506236 h 2020169"/>
                <a:gd name="connsiteX375" fmla="*/ 3170365 w 4004672"/>
                <a:gd name="connsiteY375" fmla="*/ 1596341 h 2020169"/>
                <a:gd name="connsiteX376" fmla="*/ 3190389 w 4004672"/>
                <a:gd name="connsiteY376" fmla="*/ 1659748 h 2020169"/>
                <a:gd name="connsiteX377" fmla="*/ 3217087 w 4004672"/>
                <a:gd name="connsiteY377" fmla="*/ 1649736 h 2020169"/>
                <a:gd name="connsiteX378" fmla="*/ 3287168 w 4004672"/>
                <a:gd name="connsiteY378" fmla="*/ 1519585 h 2020169"/>
                <a:gd name="connsiteX379" fmla="*/ 3313866 w 4004672"/>
                <a:gd name="connsiteY379" fmla="*/ 1509573 h 2020169"/>
                <a:gd name="connsiteX380" fmla="*/ 3313866 w 4004672"/>
                <a:gd name="connsiteY380" fmla="*/ 1479538 h 2020169"/>
                <a:gd name="connsiteX381" fmla="*/ 3741031 w 4004672"/>
                <a:gd name="connsiteY381" fmla="*/ 1159164 h 2020169"/>
                <a:gd name="connsiteX382" fmla="*/ 3751043 w 4004672"/>
                <a:gd name="connsiteY382" fmla="*/ 1132466 h 2020169"/>
                <a:gd name="connsiteX383" fmla="*/ 3727682 w 4004672"/>
                <a:gd name="connsiteY383" fmla="*/ 1065722 h 2020169"/>
                <a:gd name="connsiteX384" fmla="*/ 3700984 w 4004672"/>
                <a:gd name="connsiteY384" fmla="*/ 1049036 h 2020169"/>
                <a:gd name="connsiteX385" fmla="*/ 3930666 w 4004672"/>
                <a:gd name="connsiteY385" fmla="*/ 1058843 h 2020169"/>
                <a:gd name="connsiteX386" fmla="*/ 3941265 w 4004672"/>
                <a:gd name="connsiteY386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1885882 w 4004672"/>
                <a:gd name="connsiteY2" fmla="*/ 1014710 h 2020169"/>
                <a:gd name="connsiteX3" fmla="*/ 3967963 w 4004672"/>
                <a:gd name="connsiteY3" fmla="*/ 898861 h 2020169"/>
                <a:gd name="connsiteX4" fmla="*/ 3921241 w 4004672"/>
                <a:gd name="connsiteY4" fmla="*/ 882174 h 2020169"/>
                <a:gd name="connsiteX5" fmla="*/ 3874520 w 4004672"/>
                <a:gd name="connsiteY5" fmla="*/ 858814 h 2020169"/>
                <a:gd name="connsiteX6" fmla="*/ 3817787 w 4004672"/>
                <a:gd name="connsiteY6" fmla="*/ 795407 h 2020169"/>
                <a:gd name="connsiteX7" fmla="*/ 3717671 w 4004672"/>
                <a:gd name="connsiteY7" fmla="*/ 718650 h 2020169"/>
                <a:gd name="connsiteX8" fmla="*/ 3664275 w 4004672"/>
                <a:gd name="connsiteY8" fmla="*/ 698627 h 2020169"/>
                <a:gd name="connsiteX9" fmla="*/ 1822558 w 4004672"/>
                <a:gd name="connsiteY9" fmla="*/ 880720 h 2020169"/>
                <a:gd name="connsiteX10" fmla="*/ 1837978 w 4004672"/>
                <a:gd name="connsiteY10" fmla="*/ 834635 h 2020169"/>
                <a:gd name="connsiteX11" fmla="*/ 3000167 w 4004672"/>
                <a:gd name="connsiteY11" fmla="*/ 538440 h 2020169"/>
                <a:gd name="connsiteX12" fmla="*/ 3013516 w 4004672"/>
                <a:gd name="connsiteY12" fmla="*/ 531766 h 2020169"/>
                <a:gd name="connsiteX13" fmla="*/ 3000167 w 4004672"/>
                <a:gd name="connsiteY13" fmla="*/ 511742 h 2020169"/>
                <a:gd name="connsiteX14" fmla="*/ 2970132 w 4004672"/>
                <a:gd name="connsiteY14" fmla="*/ 508405 h 2020169"/>
                <a:gd name="connsiteX15" fmla="*/ 2916736 w 4004672"/>
                <a:gd name="connsiteY15" fmla="*/ 505068 h 2020169"/>
                <a:gd name="connsiteX16" fmla="*/ 2936760 w 4004672"/>
                <a:gd name="connsiteY16" fmla="*/ 501731 h 2020169"/>
                <a:gd name="connsiteX17" fmla="*/ 2866678 w 4004672"/>
                <a:gd name="connsiteY17" fmla="*/ 471696 h 2020169"/>
                <a:gd name="connsiteX18" fmla="*/ 2813282 w 4004672"/>
                <a:gd name="connsiteY18" fmla="*/ 468358 h 2020169"/>
                <a:gd name="connsiteX19" fmla="*/ 2793259 w 4004672"/>
                <a:gd name="connsiteY19" fmla="*/ 491719 h 2020169"/>
                <a:gd name="connsiteX20" fmla="*/ 2743200 w 4004672"/>
                <a:gd name="connsiteY20" fmla="*/ 501731 h 2020169"/>
                <a:gd name="connsiteX21" fmla="*/ 2786584 w 4004672"/>
                <a:gd name="connsiteY21" fmla="*/ 511742 h 2020169"/>
                <a:gd name="connsiteX22" fmla="*/ 2763224 w 4004672"/>
                <a:gd name="connsiteY22" fmla="*/ 531766 h 2020169"/>
                <a:gd name="connsiteX23" fmla="*/ 1841626 w 4004672"/>
                <a:gd name="connsiteY23" fmla="*/ 823011 h 2020169"/>
                <a:gd name="connsiteX24" fmla="*/ 1783088 w 4004672"/>
                <a:gd name="connsiteY24" fmla="*/ 828505 h 2020169"/>
                <a:gd name="connsiteX25" fmla="*/ 1841245 w 4004672"/>
                <a:gd name="connsiteY25" fmla="*/ 827211 h 2020169"/>
                <a:gd name="connsiteX26" fmla="*/ 1815409 w 4004672"/>
                <a:gd name="connsiteY26" fmla="*/ 809776 h 2020169"/>
                <a:gd name="connsiteX27" fmla="*/ 1808417 w 4004672"/>
                <a:gd name="connsiteY27" fmla="*/ 772613 h 2020169"/>
                <a:gd name="connsiteX28" fmla="*/ 1795500 w 4004672"/>
                <a:gd name="connsiteY28" fmla="*/ 694654 h 2020169"/>
                <a:gd name="connsiteX29" fmla="*/ 2469548 w 4004672"/>
                <a:gd name="connsiteY29" fmla="*/ 505068 h 2020169"/>
                <a:gd name="connsiteX30" fmla="*/ 2446187 w 4004672"/>
                <a:gd name="connsiteY30" fmla="*/ 521754 h 2020169"/>
                <a:gd name="connsiteX31" fmla="*/ 2442850 w 4004672"/>
                <a:gd name="connsiteY31" fmla="*/ 488382 h 2020169"/>
                <a:gd name="connsiteX32" fmla="*/ 2449525 w 4004672"/>
                <a:gd name="connsiteY32" fmla="*/ 418300 h 2020169"/>
                <a:gd name="connsiteX33" fmla="*/ 2386117 w 4004672"/>
                <a:gd name="connsiteY33" fmla="*/ 391602 h 2020169"/>
                <a:gd name="connsiteX34" fmla="*/ 2369431 w 4004672"/>
                <a:gd name="connsiteY34" fmla="*/ 431649 h 2020169"/>
                <a:gd name="connsiteX35" fmla="*/ 2379443 w 4004672"/>
                <a:gd name="connsiteY35" fmla="*/ 455009 h 2020169"/>
                <a:gd name="connsiteX36" fmla="*/ 2376106 w 4004672"/>
                <a:gd name="connsiteY36" fmla="*/ 475033 h 2020169"/>
                <a:gd name="connsiteX37" fmla="*/ 2352745 w 4004672"/>
                <a:gd name="connsiteY37" fmla="*/ 451672 h 2020169"/>
                <a:gd name="connsiteX38" fmla="*/ 2316036 w 4004672"/>
                <a:gd name="connsiteY38" fmla="*/ 458347 h 2020169"/>
                <a:gd name="connsiteX39" fmla="*/ 2272652 w 4004672"/>
                <a:gd name="connsiteY39" fmla="*/ 444998 h 2020169"/>
                <a:gd name="connsiteX40" fmla="*/ 2245954 w 4004672"/>
                <a:gd name="connsiteY40" fmla="*/ 404951 h 2020169"/>
                <a:gd name="connsiteX41" fmla="*/ 2209244 w 4004672"/>
                <a:gd name="connsiteY41" fmla="*/ 401614 h 2020169"/>
                <a:gd name="connsiteX42" fmla="*/ 2159186 w 4004672"/>
                <a:gd name="connsiteY42" fmla="*/ 391602 h 2020169"/>
                <a:gd name="connsiteX43" fmla="*/ 2132488 w 4004672"/>
                <a:gd name="connsiteY43" fmla="*/ 408288 h 2020169"/>
                <a:gd name="connsiteX44" fmla="*/ 2115802 w 4004672"/>
                <a:gd name="connsiteY44" fmla="*/ 421637 h 2020169"/>
                <a:gd name="connsiteX45" fmla="*/ 2115802 w 4004672"/>
                <a:gd name="connsiteY45" fmla="*/ 391602 h 2020169"/>
                <a:gd name="connsiteX46" fmla="*/ 2082430 w 4004672"/>
                <a:gd name="connsiteY46" fmla="*/ 388265 h 2020169"/>
                <a:gd name="connsiteX47" fmla="*/ 2045720 w 4004672"/>
                <a:gd name="connsiteY47" fmla="*/ 361567 h 2020169"/>
                <a:gd name="connsiteX48" fmla="*/ 2025697 w 4004672"/>
                <a:gd name="connsiteY48" fmla="*/ 391602 h 2020169"/>
                <a:gd name="connsiteX49" fmla="*/ 2055732 w 4004672"/>
                <a:gd name="connsiteY49" fmla="*/ 388265 h 2020169"/>
                <a:gd name="connsiteX50" fmla="*/ 2045720 w 4004672"/>
                <a:gd name="connsiteY50" fmla="*/ 414963 h 2020169"/>
                <a:gd name="connsiteX51" fmla="*/ 1988987 w 4004672"/>
                <a:gd name="connsiteY51" fmla="*/ 434986 h 2020169"/>
                <a:gd name="connsiteX52" fmla="*/ 1935592 w 4004672"/>
                <a:gd name="connsiteY52" fmla="*/ 444998 h 2020169"/>
                <a:gd name="connsiteX53" fmla="*/ 1995662 w 4004672"/>
                <a:gd name="connsiteY53" fmla="*/ 388265 h 2020169"/>
                <a:gd name="connsiteX54" fmla="*/ 2055732 w 4004672"/>
                <a:gd name="connsiteY54" fmla="*/ 318183 h 2020169"/>
                <a:gd name="connsiteX55" fmla="*/ 2055732 w 4004672"/>
                <a:gd name="connsiteY55" fmla="*/ 318183 h 2020169"/>
                <a:gd name="connsiteX56" fmla="*/ 2129860 w 4004672"/>
                <a:gd name="connsiteY56" fmla="*/ 248603 h 2020169"/>
                <a:gd name="connsiteX57" fmla="*/ 2127003 w 4004672"/>
                <a:gd name="connsiteY57" fmla="*/ 174309 h 2020169"/>
                <a:gd name="connsiteX58" fmla="*/ 2092713 w 4004672"/>
                <a:gd name="connsiteY58" fmla="*/ 105729 h 2020169"/>
                <a:gd name="connsiteX59" fmla="*/ 2018418 w 4004672"/>
                <a:gd name="connsiteY59" fmla="*/ 105729 h 2020169"/>
                <a:gd name="connsiteX60" fmla="*/ 1952696 w 4004672"/>
                <a:gd name="connsiteY60" fmla="*/ 137160 h 2020169"/>
                <a:gd name="connsiteX61" fmla="*/ 1961267 w 4004672"/>
                <a:gd name="connsiteY61" fmla="*/ 82869 h 2020169"/>
                <a:gd name="connsiteX62" fmla="*/ 1955552 w 4004672"/>
                <a:gd name="connsiteY62" fmla="*/ 65725 h 2020169"/>
                <a:gd name="connsiteX63" fmla="*/ 1895546 w 4004672"/>
                <a:gd name="connsiteY63" fmla="*/ 60008 h 2020169"/>
                <a:gd name="connsiteX64" fmla="*/ 1926978 w 4004672"/>
                <a:gd name="connsiteY64" fmla="*/ 31434 h 2020169"/>
                <a:gd name="connsiteX65" fmla="*/ 1909833 w 4004672"/>
                <a:gd name="connsiteY65" fmla="*/ 0 h 2020169"/>
                <a:gd name="connsiteX66" fmla="*/ 1877440 w 4004672"/>
                <a:gd name="connsiteY66" fmla="*/ 3067 h 2020169"/>
                <a:gd name="connsiteX67" fmla="*/ 1835474 w 4004672"/>
                <a:gd name="connsiteY67" fmla="*/ 41195 h 2020169"/>
                <a:gd name="connsiteX68" fmla="*/ 1818788 w 4004672"/>
                <a:gd name="connsiteY68" fmla="*/ 81242 h 2020169"/>
                <a:gd name="connsiteX69" fmla="*/ 1838813 w 4004672"/>
                <a:gd name="connsiteY69" fmla="*/ 134636 h 2020169"/>
                <a:gd name="connsiteX70" fmla="*/ 1782079 w 4004672"/>
                <a:gd name="connsiteY70" fmla="*/ 121287 h 2020169"/>
                <a:gd name="connsiteX71" fmla="*/ 1768731 w 4004672"/>
                <a:gd name="connsiteY71" fmla="*/ 168009 h 2020169"/>
                <a:gd name="connsiteX72" fmla="*/ 1705322 w 4004672"/>
                <a:gd name="connsiteY72" fmla="*/ 191369 h 2020169"/>
                <a:gd name="connsiteX73" fmla="*/ 1685300 w 4004672"/>
                <a:gd name="connsiteY73" fmla="*/ 164671 h 2020169"/>
                <a:gd name="connsiteX74" fmla="*/ 1615218 w 4004672"/>
                <a:gd name="connsiteY74" fmla="*/ 168009 h 2020169"/>
                <a:gd name="connsiteX75" fmla="*/ 1638579 w 4004672"/>
                <a:gd name="connsiteY75" fmla="*/ 198044 h 2020169"/>
                <a:gd name="connsiteX76" fmla="*/ 1528449 w 4004672"/>
                <a:gd name="connsiteY76" fmla="*/ 224740 h 2020169"/>
                <a:gd name="connsiteX77" fmla="*/ 1465043 w 4004672"/>
                <a:gd name="connsiteY77" fmla="*/ 308171 h 2020169"/>
                <a:gd name="connsiteX78" fmla="*/ 1448357 w 4004672"/>
                <a:gd name="connsiteY78" fmla="*/ 334869 h 2020169"/>
                <a:gd name="connsiteX79" fmla="*/ 1481729 w 4004672"/>
                <a:gd name="connsiteY79" fmla="*/ 368242 h 2020169"/>
                <a:gd name="connsiteX80" fmla="*/ 1481729 w 4004672"/>
                <a:gd name="connsiteY80" fmla="*/ 398277 h 2020169"/>
                <a:gd name="connsiteX81" fmla="*/ 1458368 w 4004672"/>
                <a:gd name="connsiteY81" fmla="*/ 401614 h 2020169"/>
                <a:gd name="connsiteX82" fmla="*/ 1458368 w 4004672"/>
                <a:gd name="connsiteY82" fmla="*/ 381590 h 2020169"/>
                <a:gd name="connsiteX83" fmla="*/ 1418322 w 4004672"/>
                <a:gd name="connsiteY83" fmla="*/ 391602 h 2020169"/>
                <a:gd name="connsiteX84" fmla="*/ 1368263 w 4004672"/>
                <a:gd name="connsiteY84" fmla="*/ 398277 h 2020169"/>
                <a:gd name="connsiteX85" fmla="*/ 1321542 w 4004672"/>
                <a:gd name="connsiteY85" fmla="*/ 404951 h 2020169"/>
                <a:gd name="connsiteX86" fmla="*/ 1318205 w 4004672"/>
                <a:gd name="connsiteY86" fmla="*/ 491719 h 2020169"/>
                <a:gd name="connsiteX87" fmla="*/ 1358252 w 4004672"/>
                <a:gd name="connsiteY87" fmla="*/ 515080 h 2020169"/>
                <a:gd name="connsiteX88" fmla="*/ 1374938 w 4004672"/>
                <a:gd name="connsiteY88" fmla="*/ 545115 h 2020169"/>
                <a:gd name="connsiteX89" fmla="*/ 1384949 w 4004672"/>
                <a:gd name="connsiteY89" fmla="*/ 568475 h 2020169"/>
                <a:gd name="connsiteX90" fmla="*/ 1394961 w 4004672"/>
                <a:gd name="connsiteY90" fmla="*/ 618534 h 2020169"/>
                <a:gd name="connsiteX91" fmla="*/ 1384949 w 4004672"/>
                <a:gd name="connsiteY91" fmla="*/ 648569 h 2020169"/>
                <a:gd name="connsiteX92" fmla="*/ 1358252 w 4004672"/>
                <a:gd name="connsiteY92" fmla="*/ 615196 h 2020169"/>
                <a:gd name="connsiteX93" fmla="*/ 1361589 w 4004672"/>
                <a:gd name="connsiteY93" fmla="*/ 585161 h 2020169"/>
                <a:gd name="connsiteX94" fmla="*/ 1351577 w 4004672"/>
                <a:gd name="connsiteY94" fmla="*/ 545115 h 2020169"/>
                <a:gd name="connsiteX95" fmla="*/ 1328217 w 4004672"/>
                <a:gd name="connsiteY95" fmla="*/ 551789 h 2020169"/>
                <a:gd name="connsiteX96" fmla="*/ 1281495 w 4004672"/>
                <a:gd name="connsiteY96" fmla="*/ 515080 h 2020169"/>
                <a:gd name="connsiteX97" fmla="*/ 1241449 w 4004672"/>
                <a:gd name="connsiteY97" fmla="*/ 511742 h 2020169"/>
                <a:gd name="connsiteX98" fmla="*/ 1241449 w 4004672"/>
                <a:gd name="connsiteY98" fmla="*/ 558463 h 2020169"/>
                <a:gd name="connsiteX99" fmla="*/ 1201402 w 4004672"/>
                <a:gd name="connsiteY99" fmla="*/ 538440 h 2020169"/>
                <a:gd name="connsiteX100" fmla="*/ 1228100 w 4004672"/>
                <a:gd name="connsiteY100" fmla="*/ 588498 h 2020169"/>
                <a:gd name="connsiteX101" fmla="*/ 1258135 w 4004672"/>
                <a:gd name="connsiteY101" fmla="*/ 598510 h 2020169"/>
                <a:gd name="connsiteX102" fmla="*/ 1258135 w 4004672"/>
                <a:gd name="connsiteY102" fmla="*/ 618534 h 2020169"/>
                <a:gd name="connsiteX103" fmla="*/ 1198065 w 4004672"/>
                <a:gd name="connsiteY103" fmla="*/ 595173 h 2020169"/>
                <a:gd name="connsiteX104" fmla="*/ 1181379 w 4004672"/>
                <a:gd name="connsiteY104" fmla="*/ 595173 h 2020169"/>
                <a:gd name="connsiteX105" fmla="*/ 1178041 w 4004672"/>
                <a:gd name="connsiteY105" fmla="*/ 551789 h 2020169"/>
                <a:gd name="connsiteX106" fmla="*/ 1171367 w 4004672"/>
                <a:gd name="connsiteY106" fmla="*/ 465021 h 2020169"/>
                <a:gd name="connsiteX107" fmla="*/ 1161355 w 4004672"/>
                <a:gd name="connsiteY107" fmla="*/ 535103 h 2020169"/>
                <a:gd name="connsiteX108" fmla="*/ 1137995 w 4004672"/>
                <a:gd name="connsiteY108" fmla="*/ 565138 h 2020169"/>
                <a:gd name="connsiteX109" fmla="*/ 1158018 w 4004672"/>
                <a:gd name="connsiteY109" fmla="*/ 611859 h 2020169"/>
                <a:gd name="connsiteX110" fmla="*/ 1158018 w 4004672"/>
                <a:gd name="connsiteY110" fmla="*/ 645231 h 2020169"/>
                <a:gd name="connsiteX111" fmla="*/ 1141332 w 4004672"/>
                <a:gd name="connsiteY111" fmla="*/ 695290 h 2020169"/>
                <a:gd name="connsiteX112" fmla="*/ 1154681 w 4004672"/>
                <a:gd name="connsiteY112" fmla="*/ 728662 h 2020169"/>
                <a:gd name="connsiteX113" fmla="*/ 1184716 w 4004672"/>
                <a:gd name="connsiteY113" fmla="*/ 735336 h 2020169"/>
                <a:gd name="connsiteX114" fmla="*/ 1221425 w 4004672"/>
                <a:gd name="connsiteY114" fmla="*/ 742011 h 2020169"/>
                <a:gd name="connsiteX115" fmla="*/ 1241449 w 4004672"/>
                <a:gd name="connsiteY115" fmla="*/ 765371 h 2020169"/>
                <a:gd name="connsiteX116" fmla="*/ 1258135 w 4004672"/>
                <a:gd name="connsiteY116" fmla="*/ 808755 h 2020169"/>
                <a:gd name="connsiteX117" fmla="*/ 1258135 w 4004672"/>
                <a:gd name="connsiteY117" fmla="*/ 808755 h 2020169"/>
                <a:gd name="connsiteX118" fmla="*/ 1254798 w 4004672"/>
                <a:gd name="connsiteY118" fmla="*/ 842128 h 2020169"/>
                <a:gd name="connsiteX119" fmla="*/ 1274821 w 4004672"/>
                <a:gd name="connsiteY119" fmla="*/ 862151 h 2020169"/>
                <a:gd name="connsiteX120" fmla="*/ 1244786 w 4004672"/>
                <a:gd name="connsiteY120" fmla="*/ 868826 h 2020169"/>
                <a:gd name="connsiteX121" fmla="*/ 1224763 w 4004672"/>
                <a:gd name="connsiteY121" fmla="*/ 828779 h 2020169"/>
                <a:gd name="connsiteX122" fmla="*/ 1224763 w 4004672"/>
                <a:gd name="connsiteY122" fmla="*/ 788732 h 2020169"/>
                <a:gd name="connsiteX123" fmla="*/ 1194727 w 4004672"/>
                <a:gd name="connsiteY123" fmla="*/ 752023 h 2020169"/>
                <a:gd name="connsiteX124" fmla="*/ 1164692 w 4004672"/>
                <a:gd name="connsiteY124" fmla="*/ 795407 h 2020169"/>
                <a:gd name="connsiteX125" fmla="*/ 1178041 w 4004672"/>
                <a:gd name="connsiteY125" fmla="*/ 838790 h 2020169"/>
                <a:gd name="connsiteX126" fmla="*/ 1137995 w 4004672"/>
                <a:gd name="connsiteY126" fmla="*/ 895523 h 2020169"/>
                <a:gd name="connsiteX127" fmla="*/ 1097948 w 4004672"/>
                <a:gd name="connsiteY127" fmla="*/ 952256 h 2020169"/>
                <a:gd name="connsiteX128" fmla="*/ 1007843 w 4004672"/>
                <a:gd name="connsiteY128" fmla="*/ 915547 h 2020169"/>
                <a:gd name="connsiteX129" fmla="*/ 1074587 w 4004672"/>
                <a:gd name="connsiteY129" fmla="*/ 912209 h 2020169"/>
                <a:gd name="connsiteX130" fmla="*/ 1107960 w 4004672"/>
                <a:gd name="connsiteY130" fmla="*/ 848802 h 2020169"/>
                <a:gd name="connsiteX131" fmla="*/ 1121309 w 4004672"/>
                <a:gd name="connsiteY131" fmla="*/ 805418 h 2020169"/>
                <a:gd name="connsiteX132" fmla="*/ 1127983 w 4004672"/>
                <a:gd name="connsiteY132" fmla="*/ 772046 h 2020169"/>
                <a:gd name="connsiteX133" fmla="*/ 1117971 w 4004672"/>
                <a:gd name="connsiteY133" fmla="*/ 755360 h 2020169"/>
                <a:gd name="connsiteX134" fmla="*/ 1114634 w 4004672"/>
                <a:gd name="connsiteY134" fmla="*/ 705301 h 2020169"/>
                <a:gd name="connsiteX135" fmla="*/ 1104622 w 4004672"/>
                <a:gd name="connsiteY135" fmla="*/ 625208 h 2020169"/>
                <a:gd name="connsiteX136" fmla="*/ 1101285 w 4004672"/>
                <a:gd name="connsiteY136" fmla="*/ 565138 h 2020169"/>
                <a:gd name="connsiteX137" fmla="*/ 1124646 w 4004672"/>
                <a:gd name="connsiteY137" fmla="*/ 471696 h 2020169"/>
                <a:gd name="connsiteX138" fmla="*/ 1031203 w 4004672"/>
                <a:gd name="connsiteY138" fmla="*/ 461684 h 2020169"/>
                <a:gd name="connsiteX139" fmla="*/ 1014517 w 4004672"/>
                <a:gd name="connsiteY139" fmla="*/ 518417 h 2020169"/>
                <a:gd name="connsiteX140" fmla="*/ 1024529 w 4004672"/>
                <a:gd name="connsiteY140" fmla="*/ 565138 h 2020169"/>
                <a:gd name="connsiteX141" fmla="*/ 981145 w 4004672"/>
                <a:gd name="connsiteY141" fmla="*/ 618534 h 2020169"/>
                <a:gd name="connsiteX142" fmla="*/ 991157 w 4004672"/>
                <a:gd name="connsiteY142" fmla="*/ 655243 h 2020169"/>
                <a:gd name="connsiteX143" fmla="*/ 981145 w 4004672"/>
                <a:gd name="connsiteY143" fmla="*/ 701964 h 2020169"/>
                <a:gd name="connsiteX144" fmla="*/ 1001168 w 4004672"/>
                <a:gd name="connsiteY144" fmla="*/ 725325 h 2020169"/>
                <a:gd name="connsiteX145" fmla="*/ 1017854 w 4004672"/>
                <a:gd name="connsiteY145" fmla="*/ 772046 h 2020169"/>
                <a:gd name="connsiteX146" fmla="*/ 1047890 w 4004672"/>
                <a:gd name="connsiteY146" fmla="*/ 758697 h 2020169"/>
                <a:gd name="connsiteX147" fmla="*/ 1014517 w 4004672"/>
                <a:gd name="connsiteY147" fmla="*/ 812093 h 2020169"/>
                <a:gd name="connsiteX148" fmla="*/ 957784 w 4004672"/>
                <a:gd name="connsiteY148" fmla="*/ 758697 h 2020169"/>
                <a:gd name="connsiteX149" fmla="*/ 884365 w 4004672"/>
                <a:gd name="connsiteY149" fmla="*/ 721988 h 2020169"/>
                <a:gd name="connsiteX150" fmla="*/ 824295 w 4004672"/>
                <a:gd name="connsiteY150" fmla="*/ 698627 h 2020169"/>
                <a:gd name="connsiteX151" fmla="*/ 810946 w 4004672"/>
                <a:gd name="connsiteY151" fmla="*/ 735336 h 2020169"/>
                <a:gd name="connsiteX152" fmla="*/ 827633 w 4004672"/>
                <a:gd name="connsiteY152" fmla="*/ 772046 h 2020169"/>
                <a:gd name="connsiteX153" fmla="*/ 814284 w 4004672"/>
                <a:gd name="connsiteY153" fmla="*/ 795407 h 2020169"/>
                <a:gd name="connsiteX154" fmla="*/ 800935 w 4004672"/>
                <a:gd name="connsiteY154" fmla="*/ 812093 h 2020169"/>
                <a:gd name="connsiteX155" fmla="*/ 770900 w 4004672"/>
                <a:gd name="connsiteY155" fmla="*/ 755360 h 2020169"/>
                <a:gd name="connsiteX156" fmla="*/ 744202 w 4004672"/>
                <a:gd name="connsiteY156" fmla="*/ 792069 h 2020169"/>
                <a:gd name="connsiteX157" fmla="*/ 707492 w 4004672"/>
                <a:gd name="connsiteY157" fmla="*/ 785395 h 2020169"/>
                <a:gd name="connsiteX158" fmla="*/ 654097 w 4004672"/>
                <a:gd name="connsiteY158" fmla="*/ 822104 h 2020169"/>
                <a:gd name="connsiteX159" fmla="*/ 644085 w 4004672"/>
                <a:gd name="connsiteY159" fmla="*/ 798744 h 2020169"/>
                <a:gd name="connsiteX160" fmla="*/ 654097 w 4004672"/>
                <a:gd name="connsiteY160" fmla="*/ 762034 h 2020169"/>
                <a:gd name="connsiteX161" fmla="*/ 614050 w 4004672"/>
                <a:gd name="connsiteY161" fmla="*/ 798744 h 2020169"/>
                <a:gd name="connsiteX162" fmla="*/ 594027 w 4004672"/>
                <a:gd name="connsiteY162" fmla="*/ 798744 h 2020169"/>
                <a:gd name="connsiteX163" fmla="*/ 533957 w 4004672"/>
                <a:gd name="connsiteY163" fmla="*/ 832116 h 2020169"/>
                <a:gd name="connsiteX164" fmla="*/ 510596 w 4004672"/>
                <a:gd name="connsiteY164" fmla="*/ 855477 h 2020169"/>
                <a:gd name="connsiteX165" fmla="*/ 500584 w 4004672"/>
                <a:gd name="connsiteY165" fmla="*/ 902198 h 2020169"/>
                <a:gd name="connsiteX166" fmla="*/ 450526 w 4004672"/>
                <a:gd name="connsiteY166" fmla="*/ 888849 h 2020169"/>
                <a:gd name="connsiteX167" fmla="*/ 433840 w 4004672"/>
                <a:gd name="connsiteY167" fmla="*/ 852139 h 2020169"/>
                <a:gd name="connsiteX168" fmla="*/ 467212 w 4004672"/>
                <a:gd name="connsiteY168" fmla="*/ 822104 h 2020169"/>
                <a:gd name="connsiteX169" fmla="*/ 453863 w 4004672"/>
                <a:gd name="connsiteY169" fmla="*/ 798744 h 2020169"/>
                <a:gd name="connsiteX170" fmla="*/ 390456 w 4004672"/>
                <a:gd name="connsiteY170" fmla="*/ 768709 h 2020169"/>
                <a:gd name="connsiteX171" fmla="*/ 417154 w 4004672"/>
                <a:gd name="connsiteY171" fmla="*/ 818767 h 2020169"/>
                <a:gd name="connsiteX172" fmla="*/ 407142 w 4004672"/>
                <a:gd name="connsiteY172" fmla="*/ 862151 h 2020169"/>
                <a:gd name="connsiteX173" fmla="*/ 413817 w 4004672"/>
                <a:gd name="connsiteY173" fmla="*/ 898861 h 2020169"/>
                <a:gd name="connsiteX174" fmla="*/ 427165 w 4004672"/>
                <a:gd name="connsiteY174" fmla="*/ 922221 h 2020169"/>
                <a:gd name="connsiteX175" fmla="*/ 413817 w 4004672"/>
                <a:gd name="connsiteY175" fmla="*/ 952256 h 2020169"/>
                <a:gd name="connsiteX176" fmla="*/ 390456 w 4004672"/>
                <a:gd name="connsiteY176" fmla="*/ 928896 h 2020169"/>
                <a:gd name="connsiteX177" fmla="*/ 360421 w 4004672"/>
                <a:gd name="connsiteY177" fmla="*/ 925558 h 2020169"/>
                <a:gd name="connsiteX178" fmla="*/ 333723 w 4004672"/>
                <a:gd name="connsiteY178" fmla="*/ 965605 h 2020169"/>
                <a:gd name="connsiteX179" fmla="*/ 307025 w 4004672"/>
                <a:gd name="connsiteY179" fmla="*/ 985628 h 2020169"/>
                <a:gd name="connsiteX180" fmla="*/ 320374 w 4004672"/>
                <a:gd name="connsiteY180" fmla="*/ 1012326 h 2020169"/>
                <a:gd name="connsiteX181" fmla="*/ 303688 w 4004672"/>
                <a:gd name="connsiteY181" fmla="*/ 1035687 h 2020169"/>
                <a:gd name="connsiteX182" fmla="*/ 233606 w 4004672"/>
                <a:gd name="connsiteY182" fmla="*/ 998977 h 2020169"/>
                <a:gd name="connsiteX183" fmla="*/ 243618 w 4004672"/>
                <a:gd name="connsiteY183" fmla="*/ 1049036 h 2020169"/>
                <a:gd name="connsiteX184" fmla="*/ 263641 w 4004672"/>
                <a:gd name="connsiteY184" fmla="*/ 1069059 h 2020169"/>
                <a:gd name="connsiteX185" fmla="*/ 250292 w 4004672"/>
                <a:gd name="connsiteY185" fmla="*/ 1082408 h 2020169"/>
                <a:gd name="connsiteX186" fmla="*/ 193560 w 4004672"/>
                <a:gd name="connsiteY186" fmla="*/ 1045698 h 2020169"/>
                <a:gd name="connsiteX187" fmla="*/ 170199 w 4004672"/>
                <a:gd name="connsiteY187" fmla="*/ 1005652 h 2020169"/>
                <a:gd name="connsiteX188" fmla="*/ 170199 w 4004672"/>
                <a:gd name="connsiteY188" fmla="*/ 958931 h 2020169"/>
                <a:gd name="connsiteX189" fmla="*/ 133490 w 4004672"/>
                <a:gd name="connsiteY189" fmla="*/ 882174 h 2020169"/>
                <a:gd name="connsiteX190" fmla="*/ 196897 w 4004672"/>
                <a:gd name="connsiteY190" fmla="*/ 912209 h 2020169"/>
                <a:gd name="connsiteX191" fmla="*/ 256967 w 4004672"/>
                <a:gd name="connsiteY191" fmla="*/ 942244 h 2020169"/>
                <a:gd name="connsiteX192" fmla="*/ 293676 w 4004672"/>
                <a:gd name="connsiteY192" fmla="*/ 945582 h 2020169"/>
                <a:gd name="connsiteX193" fmla="*/ 327049 w 4004672"/>
                <a:gd name="connsiteY193" fmla="*/ 915547 h 2020169"/>
                <a:gd name="connsiteX194" fmla="*/ 343735 w 4004672"/>
                <a:gd name="connsiteY194" fmla="*/ 878837 h 2020169"/>
                <a:gd name="connsiteX195" fmla="*/ 333723 w 4004672"/>
                <a:gd name="connsiteY195" fmla="*/ 828779 h 2020169"/>
                <a:gd name="connsiteX196" fmla="*/ 290339 w 4004672"/>
                <a:gd name="connsiteY196" fmla="*/ 808755 h 2020169"/>
                <a:gd name="connsiteX197" fmla="*/ 236944 w 4004672"/>
                <a:gd name="connsiteY197" fmla="*/ 762034 h 2020169"/>
                <a:gd name="connsiteX198" fmla="*/ 133490 w 4004672"/>
                <a:gd name="connsiteY198" fmla="*/ 705301 h 2020169"/>
                <a:gd name="connsiteX199" fmla="*/ 46722 w 4004672"/>
                <a:gd name="connsiteY199" fmla="*/ 735336 h 2020169"/>
                <a:gd name="connsiteX200" fmla="*/ 33373 w 4004672"/>
                <a:gd name="connsiteY200" fmla="*/ 765371 h 2020169"/>
                <a:gd name="connsiteX201" fmla="*/ 43384 w 4004672"/>
                <a:gd name="connsiteY201" fmla="*/ 795407 h 2020169"/>
                <a:gd name="connsiteX202" fmla="*/ 60071 w 4004672"/>
                <a:gd name="connsiteY202" fmla="*/ 822104 h 2020169"/>
                <a:gd name="connsiteX203" fmla="*/ 73419 w 4004672"/>
                <a:gd name="connsiteY203" fmla="*/ 852139 h 2020169"/>
                <a:gd name="connsiteX204" fmla="*/ 56733 w 4004672"/>
                <a:gd name="connsiteY204" fmla="*/ 875500 h 2020169"/>
                <a:gd name="connsiteX205" fmla="*/ 76757 w 4004672"/>
                <a:gd name="connsiteY205" fmla="*/ 955593 h 2020169"/>
                <a:gd name="connsiteX206" fmla="*/ 66745 w 4004672"/>
                <a:gd name="connsiteY206" fmla="*/ 972280 h 2020169"/>
                <a:gd name="connsiteX207" fmla="*/ 70082 w 4004672"/>
                <a:gd name="connsiteY207" fmla="*/ 998977 h 2020169"/>
                <a:gd name="connsiteX208" fmla="*/ 70082 w 4004672"/>
                <a:gd name="connsiteY208" fmla="*/ 1039024 h 2020169"/>
                <a:gd name="connsiteX209" fmla="*/ 80094 w 4004672"/>
                <a:gd name="connsiteY209" fmla="*/ 1059047 h 2020169"/>
                <a:gd name="connsiteX210" fmla="*/ 76757 w 4004672"/>
                <a:gd name="connsiteY210" fmla="*/ 1082408 h 2020169"/>
                <a:gd name="connsiteX211" fmla="*/ 106792 w 4004672"/>
                <a:gd name="connsiteY211" fmla="*/ 1115780 h 2020169"/>
                <a:gd name="connsiteX212" fmla="*/ 93729 w 4004672"/>
                <a:gd name="connsiteY212" fmla="*/ 1145815 h 2020169"/>
                <a:gd name="connsiteX213" fmla="*/ 13349 w 4004672"/>
                <a:gd name="connsiteY213" fmla="*/ 1235920 h 2020169"/>
                <a:gd name="connsiteX214" fmla="*/ 33373 w 4004672"/>
                <a:gd name="connsiteY214" fmla="*/ 1269293 h 2020169"/>
                <a:gd name="connsiteX215" fmla="*/ 33373 w 4004672"/>
                <a:gd name="connsiteY215" fmla="*/ 1269293 h 2020169"/>
                <a:gd name="connsiteX216" fmla="*/ 16687 w 4004672"/>
                <a:gd name="connsiteY216" fmla="*/ 1299328 h 2020169"/>
                <a:gd name="connsiteX217" fmla="*/ 3338 w 4004672"/>
                <a:gd name="connsiteY217" fmla="*/ 1329363 h 2020169"/>
                <a:gd name="connsiteX218" fmla="*/ 0 w 4004672"/>
                <a:gd name="connsiteY218" fmla="*/ 1389433 h 2020169"/>
                <a:gd name="connsiteX219" fmla="*/ 16687 w 4004672"/>
                <a:gd name="connsiteY219" fmla="*/ 1432817 h 2020169"/>
                <a:gd name="connsiteX220" fmla="*/ 20024 w 4004672"/>
                <a:gd name="connsiteY220" fmla="*/ 1466189 h 2020169"/>
                <a:gd name="connsiteX221" fmla="*/ 56733 w 4004672"/>
                <a:gd name="connsiteY221" fmla="*/ 1476201 h 2020169"/>
                <a:gd name="connsiteX222" fmla="*/ 116803 w 4004672"/>
                <a:gd name="connsiteY222" fmla="*/ 1562969 h 2020169"/>
                <a:gd name="connsiteX223" fmla="*/ 96780 w 4004672"/>
                <a:gd name="connsiteY223" fmla="*/ 1586329 h 2020169"/>
                <a:gd name="connsiteX224" fmla="*/ 93443 w 4004672"/>
                <a:gd name="connsiteY224" fmla="*/ 1616364 h 2020169"/>
                <a:gd name="connsiteX225" fmla="*/ 120141 w 4004672"/>
                <a:gd name="connsiteY225" fmla="*/ 1619701 h 2020169"/>
                <a:gd name="connsiteX226" fmla="*/ 160187 w 4004672"/>
                <a:gd name="connsiteY226" fmla="*/ 1633050 h 2020169"/>
                <a:gd name="connsiteX227" fmla="*/ 186885 w 4004672"/>
                <a:gd name="connsiteY227" fmla="*/ 1646399 h 2020169"/>
                <a:gd name="connsiteX228" fmla="*/ 213583 w 4004672"/>
                <a:gd name="connsiteY228" fmla="*/ 1676434 h 2020169"/>
                <a:gd name="connsiteX229" fmla="*/ 243618 w 4004672"/>
                <a:gd name="connsiteY229" fmla="*/ 1679771 h 2020169"/>
                <a:gd name="connsiteX230" fmla="*/ 287002 w 4004672"/>
                <a:gd name="connsiteY230" fmla="*/ 1709807 h 2020169"/>
                <a:gd name="connsiteX231" fmla="*/ 310363 w 4004672"/>
                <a:gd name="connsiteY231" fmla="*/ 1719818 h 2020169"/>
                <a:gd name="connsiteX232" fmla="*/ 310363 w 4004672"/>
                <a:gd name="connsiteY232" fmla="*/ 1756528 h 2020169"/>
                <a:gd name="connsiteX233" fmla="*/ 270316 w 4004672"/>
                <a:gd name="connsiteY233" fmla="*/ 1796574 h 2020169"/>
                <a:gd name="connsiteX234" fmla="*/ 280327 w 4004672"/>
                <a:gd name="connsiteY234" fmla="*/ 1819935 h 2020169"/>
                <a:gd name="connsiteX235" fmla="*/ 273653 w 4004672"/>
                <a:gd name="connsiteY235" fmla="*/ 1839958 h 2020169"/>
                <a:gd name="connsiteX236" fmla="*/ 266979 w 4004672"/>
                <a:gd name="connsiteY236" fmla="*/ 1856644 h 2020169"/>
                <a:gd name="connsiteX237" fmla="*/ 240281 w 4004672"/>
                <a:gd name="connsiteY237" fmla="*/ 1896691 h 2020169"/>
                <a:gd name="connsiteX238" fmla="*/ 307025 w 4004672"/>
                <a:gd name="connsiteY238" fmla="*/ 1933401 h 2020169"/>
                <a:gd name="connsiteX239" fmla="*/ 337060 w 4004672"/>
                <a:gd name="connsiteY239" fmla="*/ 1940075 h 2020169"/>
                <a:gd name="connsiteX240" fmla="*/ 360421 w 4004672"/>
                <a:gd name="connsiteY240" fmla="*/ 1946750 h 2020169"/>
                <a:gd name="connsiteX241" fmla="*/ 380444 w 4004672"/>
                <a:gd name="connsiteY241" fmla="*/ 1953424 h 2020169"/>
                <a:gd name="connsiteX242" fmla="*/ 407142 w 4004672"/>
                <a:gd name="connsiteY242" fmla="*/ 1973447 h 2020169"/>
                <a:gd name="connsiteX243" fmla="*/ 437177 w 4004672"/>
                <a:gd name="connsiteY243" fmla="*/ 1970110 h 2020169"/>
                <a:gd name="connsiteX244" fmla="*/ 507259 w 4004672"/>
                <a:gd name="connsiteY244" fmla="*/ 2020169 h 2020169"/>
                <a:gd name="connsiteX245" fmla="*/ 517271 w 4004672"/>
                <a:gd name="connsiteY245" fmla="*/ 2006820 h 2020169"/>
                <a:gd name="connsiteX246" fmla="*/ 507259 w 4004672"/>
                <a:gd name="connsiteY246" fmla="*/ 1966773 h 2020169"/>
                <a:gd name="connsiteX247" fmla="*/ 500584 w 4004672"/>
                <a:gd name="connsiteY247" fmla="*/ 1933401 h 2020169"/>
                <a:gd name="connsiteX248" fmla="*/ 483898 w 4004672"/>
                <a:gd name="connsiteY248" fmla="*/ 1890017 h 2020169"/>
                <a:gd name="connsiteX249" fmla="*/ 513933 w 4004672"/>
                <a:gd name="connsiteY249" fmla="*/ 1869993 h 2020169"/>
                <a:gd name="connsiteX250" fmla="*/ 547306 w 4004672"/>
                <a:gd name="connsiteY250" fmla="*/ 1846633 h 2020169"/>
                <a:gd name="connsiteX251" fmla="*/ 527282 w 4004672"/>
                <a:gd name="connsiteY251" fmla="*/ 1829947 h 2020169"/>
                <a:gd name="connsiteX252" fmla="*/ 517271 w 4004672"/>
                <a:gd name="connsiteY252" fmla="*/ 1796574 h 2020169"/>
                <a:gd name="connsiteX253" fmla="*/ 480561 w 4004672"/>
                <a:gd name="connsiteY253" fmla="*/ 1779888 h 2020169"/>
                <a:gd name="connsiteX254" fmla="*/ 470549 w 4004672"/>
                <a:gd name="connsiteY254" fmla="*/ 1759865 h 2020169"/>
                <a:gd name="connsiteX255" fmla="*/ 480561 w 4004672"/>
                <a:gd name="connsiteY255" fmla="*/ 1729830 h 2020169"/>
                <a:gd name="connsiteX256" fmla="*/ 490573 w 4004672"/>
                <a:gd name="connsiteY256" fmla="*/ 1689783 h 2020169"/>
                <a:gd name="connsiteX257" fmla="*/ 513933 w 4004672"/>
                <a:gd name="connsiteY257" fmla="*/ 1709807 h 2020169"/>
                <a:gd name="connsiteX258" fmla="*/ 520608 w 4004672"/>
                <a:gd name="connsiteY258" fmla="*/ 1693120 h 2020169"/>
                <a:gd name="connsiteX259" fmla="*/ 543968 w 4004672"/>
                <a:gd name="connsiteY259" fmla="*/ 1656411 h 2020169"/>
                <a:gd name="connsiteX260" fmla="*/ 574003 w 4004672"/>
                <a:gd name="connsiteY260" fmla="*/ 1639725 h 2020169"/>
                <a:gd name="connsiteX261" fmla="*/ 590690 w 4004672"/>
                <a:gd name="connsiteY261" fmla="*/ 1653074 h 2020169"/>
                <a:gd name="connsiteX262" fmla="*/ 610713 w 4004672"/>
                <a:gd name="connsiteY262" fmla="*/ 1626376 h 2020169"/>
                <a:gd name="connsiteX263" fmla="*/ 630736 w 4004672"/>
                <a:gd name="connsiteY263" fmla="*/ 1653074 h 2020169"/>
                <a:gd name="connsiteX264" fmla="*/ 657434 w 4004672"/>
                <a:gd name="connsiteY264" fmla="*/ 1676434 h 2020169"/>
                <a:gd name="connsiteX265" fmla="*/ 674120 w 4004672"/>
                <a:gd name="connsiteY265" fmla="*/ 1683109 h 2020169"/>
                <a:gd name="connsiteX266" fmla="*/ 697481 w 4004672"/>
                <a:gd name="connsiteY266" fmla="*/ 1683109 h 2020169"/>
                <a:gd name="connsiteX267" fmla="*/ 717504 w 4004672"/>
                <a:gd name="connsiteY267" fmla="*/ 1669760 h 2020169"/>
                <a:gd name="connsiteX268" fmla="*/ 744202 w 4004672"/>
                <a:gd name="connsiteY268" fmla="*/ 1669760 h 2020169"/>
                <a:gd name="connsiteX269" fmla="*/ 760888 w 4004672"/>
                <a:gd name="connsiteY269" fmla="*/ 1666423 h 2020169"/>
                <a:gd name="connsiteX270" fmla="*/ 790923 w 4004672"/>
                <a:gd name="connsiteY270" fmla="*/ 1699795 h 2020169"/>
                <a:gd name="connsiteX271" fmla="*/ 797598 w 4004672"/>
                <a:gd name="connsiteY271" fmla="*/ 1673097 h 2020169"/>
                <a:gd name="connsiteX272" fmla="*/ 817621 w 4004672"/>
                <a:gd name="connsiteY272" fmla="*/ 1689783 h 2020169"/>
                <a:gd name="connsiteX273" fmla="*/ 837644 w 4004672"/>
                <a:gd name="connsiteY273" fmla="*/ 1666423 h 2020169"/>
                <a:gd name="connsiteX274" fmla="*/ 827633 w 4004672"/>
                <a:gd name="connsiteY274" fmla="*/ 1646399 h 2020169"/>
                <a:gd name="connsiteX275" fmla="*/ 810946 w 4004672"/>
                <a:gd name="connsiteY275" fmla="*/ 1633050 h 2020169"/>
                <a:gd name="connsiteX276" fmla="*/ 810946 w 4004672"/>
                <a:gd name="connsiteY276" fmla="*/ 1606353 h 2020169"/>
                <a:gd name="connsiteX277" fmla="*/ 810946 w 4004672"/>
                <a:gd name="connsiteY277" fmla="*/ 1593004 h 2020169"/>
                <a:gd name="connsiteX278" fmla="*/ 830970 w 4004672"/>
                <a:gd name="connsiteY278" fmla="*/ 1589666 h 2020169"/>
                <a:gd name="connsiteX279" fmla="*/ 840981 w 4004672"/>
                <a:gd name="connsiteY279" fmla="*/ 1586329 h 2020169"/>
                <a:gd name="connsiteX280" fmla="*/ 820958 w 4004672"/>
                <a:gd name="connsiteY280" fmla="*/ 1549620 h 2020169"/>
                <a:gd name="connsiteX281" fmla="*/ 854330 w 4004672"/>
                <a:gd name="connsiteY281" fmla="*/ 1542945 h 2020169"/>
                <a:gd name="connsiteX282" fmla="*/ 891040 w 4004672"/>
                <a:gd name="connsiteY282" fmla="*/ 1549620 h 2020169"/>
                <a:gd name="connsiteX283" fmla="*/ 964459 w 4004672"/>
                <a:gd name="connsiteY283" fmla="*/ 1506236 h 2020169"/>
                <a:gd name="connsiteX284" fmla="*/ 1001168 w 4004672"/>
                <a:gd name="connsiteY284" fmla="*/ 1506236 h 2020169"/>
                <a:gd name="connsiteX285" fmla="*/ 1027866 w 4004672"/>
                <a:gd name="connsiteY285" fmla="*/ 1482875 h 2020169"/>
                <a:gd name="connsiteX286" fmla="*/ 1047890 w 4004672"/>
                <a:gd name="connsiteY286" fmla="*/ 1492887 h 2020169"/>
                <a:gd name="connsiteX287" fmla="*/ 1067913 w 4004672"/>
                <a:gd name="connsiteY287" fmla="*/ 1502898 h 2020169"/>
                <a:gd name="connsiteX288" fmla="*/ 1087936 w 4004672"/>
                <a:gd name="connsiteY288" fmla="*/ 1529596 h 2020169"/>
                <a:gd name="connsiteX289" fmla="*/ 1074587 w 4004672"/>
                <a:gd name="connsiteY289" fmla="*/ 1542945 h 2020169"/>
                <a:gd name="connsiteX290" fmla="*/ 1104622 w 4004672"/>
                <a:gd name="connsiteY290" fmla="*/ 1542945 h 2020169"/>
                <a:gd name="connsiteX291" fmla="*/ 1107960 w 4004672"/>
                <a:gd name="connsiteY291" fmla="*/ 1559631 h 2020169"/>
                <a:gd name="connsiteX292" fmla="*/ 1121309 w 4004672"/>
                <a:gd name="connsiteY292" fmla="*/ 1542945 h 2020169"/>
                <a:gd name="connsiteX293" fmla="*/ 1134657 w 4004672"/>
                <a:gd name="connsiteY293" fmla="*/ 1556294 h 2020169"/>
                <a:gd name="connsiteX294" fmla="*/ 1134657 w 4004672"/>
                <a:gd name="connsiteY294" fmla="*/ 1576317 h 2020169"/>
                <a:gd name="connsiteX295" fmla="*/ 1148006 w 4004672"/>
                <a:gd name="connsiteY295" fmla="*/ 1572980 h 2020169"/>
                <a:gd name="connsiteX296" fmla="*/ 1208076 w 4004672"/>
                <a:gd name="connsiteY296" fmla="*/ 1526259 h 2020169"/>
                <a:gd name="connsiteX297" fmla="*/ 1211414 w 4004672"/>
                <a:gd name="connsiteY297" fmla="*/ 1546282 h 2020169"/>
                <a:gd name="connsiteX298" fmla="*/ 1244786 w 4004672"/>
                <a:gd name="connsiteY298" fmla="*/ 1566306 h 2020169"/>
                <a:gd name="connsiteX299" fmla="*/ 1264809 w 4004672"/>
                <a:gd name="connsiteY299" fmla="*/ 1596341 h 2020169"/>
                <a:gd name="connsiteX300" fmla="*/ 1298181 w 4004672"/>
                <a:gd name="connsiteY300" fmla="*/ 1703132 h 2020169"/>
                <a:gd name="connsiteX301" fmla="*/ 1308193 w 4004672"/>
                <a:gd name="connsiteY301" fmla="*/ 1659748 h 2020169"/>
                <a:gd name="connsiteX302" fmla="*/ 1344903 w 4004672"/>
                <a:gd name="connsiteY302" fmla="*/ 1679771 h 2020169"/>
                <a:gd name="connsiteX303" fmla="*/ 1388287 w 4004672"/>
                <a:gd name="connsiteY303" fmla="*/ 1679771 h 2020169"/>
                <a:gd name="connsiteX304" fmla="*/ 1394961 w 4004672"/>
                <a:gd name="connsiteY304" fmla="*/ 1703132 h 2020169"/>
                <a:gd name="connsiteX305" fmla="*/ 1435008 w 4004672"/>
                <a:gd name="connsiteY305" fmla="*/ 1726493 h 2020169"/>
                <a:gd name="connsiteX306" fmla="*/ 1465043 w 4004672"/>
                <a:gd name="connsiteY306" fmla="*/ 1726493 h 2020169"/>
                <a:gd name="connsiteX307" fmla="*/ 1491741 w 4004672"/>
                <a:gd name="connsiteY307" fmla="*/ 1739842 h 2020169"/>
                <a:gd name="connsiteX308" fmla="*/ 1535125 w 4004672"/>
                <a:gd name="connsiteY308" fmla="*/ 1696458 h 2020169"/>
                <a:gd name="connsiteX309" fmla="*/ 1571834 w 4004672"/>
                <a:gd name="connsiteY309" fmla="*/ 1676434 h 2020169"/>
                <a:gd name="connsiteX310" fmla="*/ 1608544 w 4004672"/>
                <a:gd name="connsiteY310" fmla="*/ 1679771 h 2020169"/>
                <a:gd name="connsiteX311" fmla="*/ 1655265 w 4004672"/>
                <a:gd name="connsiteY311" fmla="*/ 1693120 h 2020169"/>
                <a:gd name="connsiteX312" fmla="*/ 1681963 w 4004672"/>
                <a:gd name="connsiteY312" fmla="*/ 1709807 h 2020169"/>
                <a:gd name="connsiteX313" fmla="*/ 1735358 w 4004672"/>
                <a:gd name="connsiteY313" fmla="*/ 1703132 h 2020169"/>
                <a:gd name="connsiteX314" fmla="*/ 1745370 w 4004672"/>
                <a:gd name="connsiteY314" fmla="*/ 1683109 h 2020169"/>
                <a:gd name="connsiteX315" fmla="*/ 1738695 w 4004672"/>
                <a:gd name="connsiteY315" fmla="*/ 1663085 h 2020169"/>
                <a:gd name="connsiteX316" fmla="*/ 1765393 w 4004672"/>
                <a:gd name="connsiteY316" fmla="*/ 1636388 h 2020169"/>
                <a:gd name="connsiteX317" fmla="*/ 1778742 w 4004672"/>
                <a:gd name="connsiteY317" fmla="*/ 1633050 h 2020169"/>
                <a:gd name="connsiteX318" fmla="*/ 1812114 w 4004672"/>
                <a:gd name="connsiteY318" fmla="*/ 1649736 h 2020169"/>
                <a:gd name="connsiteX319" fmla="*/ 1852161 w 4004672"/>
                <a:gd name="connsiteY319" fmla="*/ 1663085 h 2020169"/>
                <a:gd name="connsiteX320" fmla="*/ 1858836 w 4004672"/>
                <a:gd name="connsiteY320" fmla="*/ 1689783 h 2020169"/>
                <a:gd name="connsiteX321" fmla="*/ 1872184 w 4004672"/>
                <a:gd name="connsiteY321" fmla="*/ 1696458 h 2020169"/>
                <a:gd name="connsiteX322" fmla="*/ 1902219 w 4004672"/>
                <a:gd name="connsiteY322" fmla="*/ 1699795 h 2020169"/>
                <a:gd name="connsiteX323" fmla="*/ 1932254 w 4004672"/>
                <a:gd name="connsiteY323" fmla="*/ 1683109 h 2020169"/>
                <a:gd name="connsiteX324" fmla="*/ 1962290 w 4004672"/>
                <a:gd name="connsiteY324" fmla="*/ 1696458 h 2020169"/>
                <a:gd name="connsiteX325" fmla="*/ 1985650 w 4004672"/>
                <a:gd name="connsiteY325" fmla="*/ 1709807 h 2020169"/>
                <a:gd name="connsiteX326" fmla="*/ 1995662 w 4004672"/>
                <a:gd name="connsiteY326" fmla="*/ 1719818 h 2020169"/>
                <a:gd name="connsiteX327" fmla="*/ 2032371 w 4004672"/>
                <a:gd name="connsiteY327" fmla="*/ 1739842 h 2020169"/>
                <a:gd name="connsiteX328" fmla="*/ 2069081 w 4004672"/>
                <a:gd name="connsiteY328" fmla="*/ 1736504 h 2020169"/>
                <a:gd name="connsiteX329" fmla="*/ 2142500 w 4004672"/>
                <a:gd name="connsiteY329" fmla="*/ 1693120 h 2020169"/>
                <a:gd name="connsiteX330" fmla="*/ 2195895 w 4004672"/>
                <a:gd name="connsiteY330" fmla="*/ 1706469 h 2020169"/>
                <a:gd name="connsiteX331" fmla="*/ 2225930 w 4004672"/>
                <a:gd name="connsiteY331" fmla="*/ 1716481 h 2020169"/>
                <a:gd name="connsiteX332" fmla="*/ 2259303 w 4004672"/>
                <a:gd name="connsiteY332" fmla="*/ 1703132 h 2020169"/>
                <a:gd name="connsiteX333" fmla="*/ 2262640 w 4004672"/>
                <a:gd name="connsiteY333" fmla="*/ 1676434 h 2020169"/>
                <a:gd name="connsiteX334" fmla="*/ 2299349 w 4004672"/>
                <a:gd name="connsiteY334" fmla="*/ 1593004 h 2020169"/>
                <a:gd name="connsiteX335" fmla="*/ 2282663 w 4004672"/>
                <a:gd name="connsiteY335" fmla="*/ 1596341 h 2020169"/>
                <a:gd name="connsiteX336" fmla="*/ 2312698 w 4004672"/>
                <a:gd name="connsiteY336" fmla="*/ 1569643 h 2020169"/>
                <a:gd name="connsiteX337" fmla="*/ 2339396 w 4004672"/>
                <a:gd name="connsiteY337" fmla="*/ 1566306 h 2020169"/>
                <a:gd name="connsiteX338" fmla="*/ 2462873 w 4004672"/>
                <a:gd name="connsiteY338" fmla="*/ 1633050 h 2020169"/>
                <a:gd name="connsiteX339" fmla="*/ 2476222 w 4004672"/>
                <a:gd name="connsiteY339" fmla="*/ 1709807 h 2020169"/>
                <a:gd name="connsiteX340" fmla="*/ 2529618 w 4004672"/>
                <a:gd name="connsiteY340" fmla="*/ 1743179 h 2020169"/>
                <a:gd name="connsiteX341" fmla="*/ 2549641 w 4004672"/>
                <a:gd name="connsiteY341" fmla="*/ 1763202 h 2020169"/>
                <a:gd name="connsiteX342" fmla="*/ 2639746 w 4004672"/>
                <a:gd name="connsiteY342" fmla="*/ 1763202 h 2020169"/>
                <a:gd name="connsiteX343" fmla="*/ 2643084 w 4004672"/>
                <a:gd name="connsiteY343" fmla="*/ 1779888 h 2020169"/>
                <a:gd name="connsiteX344" fmla="*/ 2616386 w 4004672"/>
                <a:gd name="connsiteY344" fmla="*/ 1846633 h 2020169"/>
                <a:gd name="connsiteX345" fmla="*/ 2603037 w 4004672"/>
                <a:gd name="connsiteY345" fmla="*/ 1900028 h 2020169"/>
                <a:gd name="connsiteX346" fmla="*/ 2579676 w 4004672"/>
                <a:gd name="connsiteY346" fmla="*/ 1873331 h 2020169"/>
                <a:gd name="connsiteX347" fmla="*/ 2559653 w 4004672"/>
                <a:gd name="connsiteY347" fmla="*/ 1960098 h 2020169"/>
                <a:gd name="connsiteX348" fmla="*/ 2549641 w 4004672"/>
                <a:gd name="connsiteY348" fmla="*/ 1980122 h 2020169"/>
                <a:gd name="connsiteX349" fmla="*/ 2653095 w 4004672"/>
                <a:gd name="connsiteY349" fmla="*/ 1946750 h 2020169"/>
                <a:gd name="connsiteX350" fmla="*/ 2683130 w 4004672"/>
                <a:gd name="connsiteY350" fmla="*/ 1893354 h 2020169"/>
                <a:gd name="connsiteX351" fmla="*/ 2753212 w 4004672"/>
                <a:gd name="connsiteY351" fmla="*/ 1806586 h 2020169"/>
                <a:gd name="connsiteX352" fmla="*/ 2783247 w 4004672"/>
                <a:gd name="connsiteY352" fmla="*/ 1736504 h 2020169"/>
                <a:gd name="connsiteX353" fmla="*/ 2803271 w 4004672"/>
                <a:gd name="connsiteY353" fmla="*/ 1633050 h 2020169"/>
                <a:gd name="connsiteX354" fmla="*/ 2793259 w 4004672"/>
                <a:gd name="connsiteY354" fmla="*/ 1582992 h 2020169"/>
                <a:gd name="connsiteX355" fmla="*/ 2769898 w 4004672"/>
                <a:gd name="connsiteY355" fmla="*/ 1549620 h 2020169"/>
                <a:gd name="connsiteX356" fmla="*/ 2699817 w 4004672"/>
                <a:gd name="connsiteY356" fmla="*/ 1549620 h 2020169"/>
                <a:gd name="connsiteX357" fmla="*/ 2669781 w 4004672"/>
                <a:gd name="connsiteY357" fmla="*/ 1509573 h 2020169"/>
                <a:gd name="connsiteX358" fmla="*/ 2763224 w 4004672"/>
                <a:gd name="connsiteY358" fmla="*/ 1392770 h 2020169"/>
                <a:gd name="connsiteX359" fmla="*/ 2846654 w 4004672"/>
                <a:gd name="connsiteY359" fmla="*/ 1326026 h 2020169"/>
                <a:gd name="connsiteX360" fmla="*/ 2933422 w 4004672"/>
                <a:gd name="connsiteY360" fmla="*/ 1322688 h 2020169"/>
                <a:gd name="connsiteX361" fmla="*/ 2950109 w 4004672"/>
                <a:gd name="connsiteY361" fmla="*/ 1306002 h 2020169"/>
                <a:gd name="connsiteX362" fmla="*/ 3053563 w 4004672"/>
                <a:gd name="connsiteY362" fmla="*/ 1299328 h 2020169"/>
                <a:gd name="connsiteX363" fmla="*/ 3123644 w 4004672"/>
                <a:gd name="connsiteY363" fmla="*/ 1319351 h 2020169"/>
                <a:gd name="connsiteX364" fmla="*/ 3140330 w 4004672"/>
                <a:gd name="connsiteY364" fmla="*/ 1306002 h 2020169"/>
                <a:gd name="connsiteX365" fmla="*/ 3123644 w 4004672"/>
                <a:gd name="connsiteY365" fmla="*/ 1292653 h 2020169"/>
                <a:gd name="connsiteX366" fmla="*/ 3143668 w 4004672"/>
                <a:gd name="connsiteY366" fmla="*/ 1252607 h 2020169"/>
                <a:gd name="connsiteX367" fmla="*/ 3190389 w 4004672"/>
                <a:gd name="connsiteY367" fmla="*/ 1182525 h 2020169"/>
                <a:gd name="connsiteX368" fmla="*/ 3233773 w 4004672"/>
                <a:gd name="connsiteY368" fmla="*/ 1179188 h 2020169"/>
                <a:gd name="connsiteX369" fmla="*/ 3273819 w 4004672"/>
                <a:gd name="connsiteY369" fmla="*/ 1189199 h 2020169"/>
                <a:gd name="connsiteX370" fmla="*/ 3277157 w 4004672"/>
                <a:gd name="connsiteY370" fmla="*/ 1245932 h 2020169"/>
                <a:gd name="connsiteX371" fmla="*/ 3343901 w 4004672"/>
                <a:gd name="connsiteY371" fmla="*/ 1185862 h 2020169"/>
                <a:gd name="connsiteX372" fmla="*/ 3350576 w 4004672"/>
                <a:gd name="connsiteY372" fmla="*/ 1152490 h 2020169"/>
                <a:gd name="connsiteX373" fmla="*/ 3163691 w 4004672"/>
                <a:gd name="connsiteY373" fmla="*/ 1432817 h 2020169"/>
                <a:gd name="connsiteX374" fmla="*/ 3160354 w 4004672"/>
                <a:gd name="connsiteY374" fmla="*/ 1506236 h 2020169"/>
                <a:gd name="connsiteX375" fmla="*/ 3170365 w 4004672"/>
                <a:gd name="connsiteY375" fmla="*/ 1596341 h 2020169"/>
                <a:gd name="connsiteX376" fmla="*/ 3190389 w 4004672"/>
                <a:gd name="connsiteY376" fmla="*/ 1659748 h 2020169"/>
                <a:gd name="connsiteX377" fmla="*/ 3217087 w 4004672"/>
                <a:gd name="connsiteY377" fmla="*/ 1649736 h 2020169"/>
                <a:gd name="connsiteX378" fmla="*/ 3287168 w 4004672"/>
                <a:gd name="connsiteY378" fmla="*/ 1519585 h 2020169"/>
                <a:gd name="connsiteX379" fmla="*/ 3313866 w 4004672"/>
                <a:gd name="connsiteY379" fmla="*/ 1509573 h 2020169"/>
                <a:gd name="connsiteX380" fmla="*/ 3313866 w 4004672"/>
                <a:gd name="connsiteY380" fmla="*/ 1479538 h 2020169"/>
                <a:gd name="connsiteX381" fmla="*/ 3741031 w 4004672"/>
                <a:gd name="connsiteY381" fmla="*/ 1159164 h 2020169"/>
                <a:gd name="connsiteX382" fmla="*/ 3751043 w 4004672"/>
                <a:gd name="connsiteY382" fmla="*/ 1132466 h 2020169"/>
                <a:gd name="connsiteX383" fmla="*/ 3727682 w 4004672"/>
                <a:gd name="connsiteY383" fmla="*/ 1065722 h 2020169"/>
                <a:gd name="connsiteX384" fmla="*/ 3930666 w 4004672"/>
                <a:gd name="connsiteY384" fmla="*/ 1058843 h 2020169"/>
                <a:gd name="connsiteX385" fmla="*/ 3941265 w 4004672"/>
                <a:gd name="connsiteY385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1885882 w 4004672"/>
                <a:gd name="connsiteY2" fmla="*/ 1014710 h 2020169"/>
                <a:gd name="connsiteX3" fmla="*/ 3967963 w 4004672"/>
                <a:gd name="connsiteY3" fmla="*/ 898861 h 2020169"/>
                <a:gd name="connsiteX4" fmla="*/ 3921241 w 4004672"/>
                <a:gd name="connsiteY4" fmla="*/ 882174 h 2020169"/>
                <a:gd name="connsiteX5" fmla="*/ 3874520 w 4004672"/>
                <a:gd name="connsiteY5" fmla="*/ 858814 h 2020169"/>
                <a:gd name="connsiteX6" fmla="*/ 3817787 w 4004672"/>
                <a:gd name="connsiteY6" fmla="*/ 795407 h 2020169"/>
                <a:gd name="connsiteX7" fmla="*/ 3717671 w 4004672"/>
                <a:gd name="connsiteY7" fmla="*/ 718650 h 2020169"/>
                <a:gd name="connsiteX8" fmla="*/ 3664275 w 4004672"/>
                <a:gd name="connsiteY8" fmla="*/ 698627 h 2020169"/>
                <a:gd name="connsiteX9" fmla="*/ 1822558 w 4004672"/>
                <a:gd name="connsiteY9" fmla="*/ 880720 h 2020169"/>
                <a:gd name="connsiteX10" fmla="*/ 1837978 w 4004672"/>
                <a:gd name="connsiteY10" fmla="*/ 834635 h 2020169"/>
                <a:gd name="connsiteX11" fmla="*/ 3000167 w 4004672"/>
                <a:gd name="connsiteY11" fmla="*/ 538440 h 2020169"/>
                <a:gd name="connsiteX12" fmla="*/ 3013516 w 4004672"/>
                <a:gd name="connsiteY12" fmla="*/ 531766 h 2020169"/>
                <a:gd name="connsiteX13" fmla="*/ 3000167 w 4004672"/>
                <a:gd name="connsiteY13" fmla="*/ 511742 h 2020169"/>
                <a:gd name="connsiteX14" fmla="*/ 2970132 w 4004672"/>
                <a:gd name="connsiteY14" fmla="*/ 508405 h 2020169"/>
                <a:gd name="connsiteX15" fmla="*/ 2916736 w 4004672"/>
                <a:gd name="connsiteY15" fmla="*/ 505068 h 2020169"/>
                <a:gd name="connsiteX16" fmla="*/ 2936760 w 4004672"/>
                <a:gd name="connsiteY16" fmla="*/ 501731 h 2020169"/>
                <a:gd name="connsiteX17" fmla="*/ 2866678 w 4004672"/>
                <a:gd name="connsiteY17" fmla="*/ 471696 h 2020169"/>
                <a:gd name="connsiteX18" fmla="*/ 2813282 w 4004672"/>
                <a:gd name="connsiteY18" fmla="*/ 468358 h 2020169"/>
                <a:gd name="connsiteX19" fmla="*/ 2793259 w 4004672"/>
                <a:gd name="connsiteY19" fmla="*/ 491719 h 2020169"/>
                <a:gd name="connsiteX20" fmla="*/ 2743200 w 4004672"/>
                <a:gd name="connsiteY20" fmla="*/ 501731 h 2020169"/>
                <a:gd name="connsiteX21" fmla="*/ 2786584 w 4004672"/>
                <a:gd name="connsiteY21" fmla="*/ 511742 h 2020169"/>
                <a:gd name="connsiteX22" fmla="*/ 2763224 w 4004672"/>
                <a:gd name="connsiteY22" fmla="*/ 531766 h 2020169"/>
                <a:gd name="connsiteX23" fmla="*/ 1841626 w 4004672"/>
                <a:gd name="connsiteY23" fmla="*/ 823011 h 2020169"/>
                <a:gd name="connsiteX24" fmla="*/ 1783088 w 4004672"/>
                <a:gd name="connsiteY24" fmla="*/ 828505 h 2020169"/>
                <a:gd name="connsiteX25" fmla="*/ 1841245 w 4004672"/>
                <a:gd name="connsiteY25" fmla="*/ 827211 h 2020169"/>
                <a:gd name="connsiteX26" fmla="*/ 1815409 w 4004672"/>
                <a:gd name="connsiteY26" fmla="*/ 809776 h 2020169"/>
                <a:gd name="connsiteX27" fmla="*/ 1808417 w 4004672"/>
                <a:gd name="connsiteY27" fmla="*/ 772613 h 2020169"/>
                <a:gd name="connsiteX28" fmla="*/ 1795500 w 4004672"/>
                <a:gd name="connsiteY28" fmla="*/ 694654 h 2020169"/>
                <a:gd name="connsiteX29" fmla="*/ 2469548 w 4004672"/>
                <a:gd name="connsiteY29" fmla="*/ 505068 h 2020169"/>
                <a:gd name="connsiteX30" fmla="*/ 2446187 w 4004672"/>
                <a:gd name="connsiteY30" fmla="*/ 521754 h 2020169"/>
                <a:gd name="connsiteX31" fmla="*/ 2442850 w 4004672"/>
                <a:gd name="connsiteY31" fmla="*/ 488382 h 2020169"/>
                <a:gd name="connsiteX32" fmla="*/ 2449525 w 4004672"/>
                <a:gd name="connsiteY32" fmla="*/ 418300 h 2020169"/>
                <a:gd name="connsiteX33" fmla="*/ 2386117 w 4004672"/>
                <a:gd name="connsiteY33" fmla="*/ 391602 h 2020169"/>
                <a:gd name="connsiteX34" fmla="*/ 2369431 w 4004672"/>
                <a:gd name="connsiteY34" fmla="*/ 431649 h 2020169"/>
                <a:gd name="connsiteX35" fmla="*/ 2379443 w 4004672"/>
                <a:gd name="connsiteY35" fmla="*/ 455009 h 2020169"/>
                <a:gd name="connsiteX36" fmla="*/ 2376106 w 4004672"/>
                <a:gd name="connsiteY36" fmla="*/ 475033 h 2020169"/>
                <a:gd name="connsiteX37" fmla="*/ 2352745 w 4004672"/>
                <a:gd name="connsiteY37" fmla="*/ 451672 h 2020169"/>
                <a:gd name="connsiteX38" fmla="*/ 2316036 w 4004672"/>
                <a:gd name="connsiteY38" fmla="*/ 458347 h 2020169"/>
                <a:gd name="connsiteX39" fmla="*/ 2272652 w 4004672"/>
                <a:gd name="connsiteY39" fmla="*/ 444998 h 2020169"/>
                <a:gd name="connsiteX40" fmla="*/ 2245954 w 4004672"/>
                <a:gd name="connsiteY40" fmla="*/ 404951 h 2020169"/>
                <a:gd name="connsiteX41" fmla="*/ 2209244 w 4004672"/>
                <a:gd name="connsiteY41" fmla="*/ 401614 h 2020169"/>
                <a:gd name="connsiteX42" fmla="*/ 2159186 w 4004672"/>
                <a:gd name="connsiteY42" fmla="*/ 391602 h 2020169"/>
                <a:gd name="connsiteX43" fmla="*/ 2132488 w 4004672"/>
                <a:gd name="connsiteY43" fmla="*/ 408288 h 2020169"/>
                <a:gd name="connsiteX44" fmla="*/ 2115802 w 4004672"/>
                <a:gd name="connsiteY44" fmla="*/ 421637 h 2020169"/>
                <a:gd name="connsiteX45" fmla="*/ 2115802 w 4004672"/>
                <a:gd name="connsiteY45" fmla="*/ 391602 h 2020169"/>
                <a:gd name="connsiteX46" fmla="*/ 2082430 w 4004672"/>
                <a:gd name="connsiteY46" fmla="*/ 388265 h 2020169"/>
                <a:gd name="connsiteX47" fmla="*/ 2045720 w 4004672"/>
                <a:gd name="connsiteY47" fmla="*/ 361567 h 2020169"/>
                <a:gd name="connsiteX48" fmla="*/ 2025697 w 4004672"/>
                <a:gd name="connsiteY48" fmla="*/ 391602 h 2020169"/>
                <a:gd name="connsiteX49" fmla="*/ 2055732 w 4004672"/>
                <a:gd name="connsiteY49" fmla="*/ 388265 h 2020169"/>
                <a:gd name="connsiteX50" fmla="*/ 2045720 w 4004672"/>
                <a:gd name="connsiteY50" fmla="*/ 414963 h 2020169"/>
                <a:gd name="connsiteX51" fmla="*/ 1988987 w 4004672"/>
                <a:gd name="connsiteY51" fmla="*/ 434986 h 2020169"/>
                <a:gd name="connsiteX52" fmla="*/ 1935592 w 4004672"/>
                <a:gd name="connsiteY52" fmla="*/ 444998 h 2020169"/>
                <a:gd name="connsiteX53" fmla="*/ 1995662 w 4004672"/>
                <a:gd name="connsiteY53" fmla="*/ 388265 h 2020169"/>
                <a:gd name="connsiteX54" fmla="*/ 2055732 w 4004672"/>
                <a:gd name="connsiteY54" fmla="*/ 318183 h 2020169"/>
                <a:gd name="connsiteX55" fmla="*/ 2055732 w 4004672"/>
                <a:gd name="connsiteY55" fmla="*/ 318183 h 2020169"/>
                <a:gd name="connsiteX56" fmla="*/ 2129860 w 4004672"/>
                <a:gd name="connsiteY56" fmla="*/ 248603 h 2020169"/>
                <a:gd name="connsiteX57" fmla="*/ 2127003 w 4004672"/>
                <a:gd name="connsiteY57" fmla="*/ 174309 h 2020169"/>
                <a:gd name="connsiteX58" fmla="*/ 2092713 w 4004672"/>
                <a:gd name="connsiteY58" fmla="*/ 105729 h 2020169"/>
                <a:gd name="connsiteX59" fmla="*/ 2018418 w 4004672"/>
                <a:gd name="connsiteY59" fmla="*/ 105729 h 2020169"/>
                <a:gd name="connsiteX60" fmla="*/ 1952696 w 4004672"/>
                <a:gd name="connsiteY60" fmla="*/ 137160 h 2020169"/>
                <a:gd name="connsiteX61" fmla="*/ 1961267 w 4004672"/>
                <a:gd name="connsiteY61" fmla="*/ 82869 h 2020169"/>
                <a:gd name="connsiteX62" fmla="*/ 1955552 w 4004672"/>
                <a:gd name="connsiteY62" fmla="*/ 65725 h 2020169"/>
                <a:gd name="connsiteX63" fmla="*/ 1895546 w 4004672"/>
                <a:gd name="connsiteY63" fmla="*/ 60008 h 2020169"/>
                <a:gd name="connsiteX64" fmla="*/ 1926978 w 4004672"/>
                <a:gd name="connsiteY64" fmla="*/ 31434 h 2020169"/>
                <a:gd name="connsiteX65" fmla="*/ 1909833 w 4004672"/>
                <a:gd name="connsiteY65" fmla="*/ 0 h 2020169"/>
                <a:gd name="connsiteX66" fmla="*/ 1877440 w 4004672"/>
                <a:gd name="connsiteY66" fmla="*/ 3067 h 2020169"/>
                <a:gd name="connsiteX67" fmla="*/ 1835474 w 4004672"/>
                <a:gd name="connsiteY67" fmla="*/ 41195 h 2020169"/>
                <a:gd name="connsiteX68" fmla="*/ 1818788 w 4004672"/>
                <a:gd name="connsiteY68" fmla="*/ 81242 h 2020169"/>
                <a:gd name="connsiteX69" fmla="*/ 1838813 w 4004672"/>
                <a:gd name="connsiteY69" fmla="*/ 134636 h 2020169"/>
                <a:gd name="connsiteX70" fmla="*/ 1782079 w 4004672"/>
                <a:gd name="connsiteY70" fmla="*/ 121287 h 2020169"/>
                <a:gd name="connsiteX71" fmla="*/ 1768731 w 4004672"/>
                <a:gd name="connsiteY71" fmla="*/ 168009 h 2020169"/>
                <a:gd name="connsiteX72" fmla="*/ 1705322 w 4004672"/>
                <a:gd name="connsiteY72" fmla="*/ 191369 h 2020169"/>
                <a:gd name="connsiteX73" fmla="*/ 1685300 w 4004672"/>
                <a:gd name="connsiteY73" fmla="*/ 164671 h 2020169"/>
                <a:gd name="connsiteX74" fmla="*/ 1615218 w 4004672"/>
                <a:gd name="connsiteY74" fmla="*/ 168009 h 2020169"/>
                <a:gd name="connsiteX75" fmla="*/ 1638579 w 4004672"/>
                <a:gd name="connsiteY75" fmla="*/ 198044 h 2020169"/>
                <a:gd name="connsiteX76" fmla="*/ 1528449 w 4004672"/>
                <a:gd name="connsiteY76" fmla="*/ 224740 h 2020169"/>
                <a:gd name="connsiteX77" fmla="*/ 1465043 w 4004672"/>
                <a:gd name="connsiteY77" fmla="*/ 308171 h 2020169"/>
                <a:gd name="connsiteX78" fmla="*/ 1448357 w 4004672"/>
                <a:gd name="connsiteY78" fmla="*/ 334869 h 2020169"/>
                <a:gd name="connsiteX79" fmla="*/ 1481729 w 4004672"/>
                <a:gd name="connsiteY79" fmla="*/ 368242 h 2020169"/>
                <a:gd name="connsiteX80" fmla="*/ 1481729 w 4004672"/>
                <a:gd name="connsiteY80" fmla="*/ 398277 h 2020169"/>
                <a:gd name="connsiteX81" fmla="*/ 1458368 w 4004672"/>
                <a:gd name="connsiteY81" fmla="*/ 401614 h 2020169"/>
                <a:gd name="connsiteX82" fmla="*/ 1458368 w 4004672"/>
                <a:gd name="connsiteY82" fmla="*/ 381590 h 2020169"/>
                <a:gd name="connsiteX83" fmla="*/ 1418322 w 4004672"/>
                <a:gd name="connsiteY83" fmla="*/ 391602 h 2020169"/>
                <a:gd name="connsiteX84" fmla="*/ 1368263 w 4004672"/>
                <a:gd name="connsiteY84" fmla="*/ 398277 h 2020169"/>
                <a:gd name="connsiteX85" fmla="*/ 1321542 w 4004672"/>
                <a:gd name="connsiteY85" fmla="*/ 404951 h 2020169"/>
                <a:gd name="connsiteX86" fmla="*/ 1318205 w 4004672"/>
                <a:gd name="connsiteY86" fmla="*/ 491719 h 2020169"/>
                <a:gd name="connsiteX87" fmla="*/ 1358252 w 4004672"/>
                <a:gd name="connsiteY87" fmla="*/ 515080 h 2020169"/>
                <a:gd name="connsiteX88" fmla="*/ 1374938 w 4004672"/>
                <a:gd name="connsiteY88" fmla="*/ 545115 h 2020169"/>
                <a:gd name="connsiteX89" fmla="*/ 1384949 w 4004672"/>
                <a:gd name="connsiteY89" fmla="*/ 568475 h 2020169"/>
                <a:gd name="connsiteX90" fmla="*/ 1394961 w 4004672"/>
                <a:gd name="connsiteY90" fmla="*/ 618534 h 2020169"/>
                <a:gd name="connsiteX91" fmla="*/ 1384949 w 4004672"/>
                <a:gd name="connsiteY91" fmla="*/ 648569 h 2020169"/>
                <a:gd name="connsiteX92" fmla="*/ 1358252 w 4004672"/>
                <a:gd name="connsiteY92" fmla="*/ 615196 h 2020169"/>
                <a:gd name="connsiteX93" fmla="*/ 1361589 w 4004672"/>
                <a:gd name="connsiteY93" fmla="*/ 585161 h 2020169"/>
                <a:gd name="connsiteX94" fmla="*/ 1351577 w 4004672"/>
                <a:gd name="connsiteY94" fmla="*/ 545115 h 2020169"/>
                <a:gd name="connsiteX95" fmla="*/ 1328217 w 4004672"/>
                <a:gd name="connsiteY95" fmla="*/ 551789 h 2020169"/>
                <a:gd name="connsiteX96" fmla="*/ 1281495 w 4004672"/>
                <a:gd name="connsiteY96" fmla="*/ 515080 h 2020169"/>
                <a:gd name="connsiteX97" fmla="*/ 1241449 w 4004672"/>
                <a:gd name="connsiteY97" fmla="*/ 511742 h 2020169"/>
                <a:gd name="connsiteX98" fmla="*/ 1241449 w 4004672"/>
                <a:gd name="connsiteY98" fmla="*/ 558463 h 2020169"/>
                <a:gd name="connsiteX99" fmla="*/ 1201402 w 4004672"/>
                <a:gd name="connsiteY99" fmla="*/ 538440 h 2020169"/>
                <a:gd name="connsiteX100" fmla="*/ 1228100 w 4004672"/>
                <a:gd name="connsiteY100" fmla="*/ 588498 h 2020169"/>
                <a:gd name="connsiteX101" fmla="*/ 1258135 w 4004672"/>
                <a:gd name="connsiteY101" fmla="*/ 598510 h 2020169"/>
                <a:gd name="connsiteX102" fmla="*/ 1258135 w 4004672"/>
                <a:gd name="connsiteY102" fmla="*/ 618534 h 2020169"/>
                <a:gd name="connsiteX103" fmla="*/ 1198065 w 4004672"/>
                <a:gd name="connsiteY103" fmla="*/ 595173 h 2020169"/>
                <a:gd name="connsiteX104" fmla="*/ 1181379 w 4004672"/>
                <a:gd name="connsiteY104" fmla="*/ 595173 h 2020169"/>
                <a:gd name="connsiteX105" fmla="*/ 1178041 w 4004672"/>
                <a:gd name="connsiteY105" fmla="*/ 551789 h 2020169"/>
                <a:gd name="connsiteX106" fmla="*/ 1171367 w 4004672"/>
                <a:gd name="connsiteY106" fmla="*/ 465021 h 2020169"/>
                <a:gd name="connsiteX107" fmla="*/ 1161355 w 4004672"/>
                <a:gd name="connsiteY107" fmla="*/ 535103 h 2020169"/>
                <a:gd name="connsiteX108" fmla="*/ 1137995 w 4004672"/>
                <a:gd name="connsiteY108" fmla="*/ 565138 h 2020169"/>
                <a:gd name="connsiteX109" fmla="*/ 1158018 w 4004672"/>
                <a:gd name="connsiteY109" fmla="*/ 611859 h 2020169"/>
                <a:gd name="connsiteX110" fmla="*/ 1158018 w 4004672"/>
                <a:gd name="connsiteY110" fmla="*/ 645231 h 2020169"/>
                <a:gd name="connsiteX111" fmla="*/ 1141332 w 4004672"/>
                <a:gd name="connsiteY111" fmla="*/ 695290 h 2020169"/>
                <a:gd name="connsiteX112" fmla="*/ 1154681 w 4004672"/>
                <a:gd name="connsiteY112" fmla="*/ 728662 h 2020169"/>
                <a:gd name="connsiteX113" fmla="*/ 1184716 w 4004672"/>
                <a:gd name="connsiteY113" fmla="*/ 735336 h 2020169"/>
                <a:gd name="connsiteX114" fmla="*/ 1221425 w 4004672"/>
                <a:gd name="connsiteY114" fmla="*/ 742011 h 2020169"/>
                <a:gd name="connsiteX115" fmla="*/ 1241449 w 4004672"/>
                <a:gd name="connsiteY115" fmla="*/ 765371 h 2020169"/>
                <a:gd name="connsiteX116" fmla="*/ 1258135 w 4004672"/>
                <a:gd name="connsiteY116" fmla="*/ 808755 h 2020169"/>
                <a:gd name="connsiteX117" fmla="*/ 1258135 w 4004672"/>
                <a:gd name="connsiteY117" fmla="*/ 808755 h 2020169"/>
                <a:gd name="connsiteX118" fmla="*/ 1254798 w 4004672"/>
                <a:gd name="connsiteY118" fmla="*/ 842128 h 2020169"/>
                <a:gd name="connsiteX119" fmla="*/ 1274821 w 4004672"/>
                <a:gd name="connsiteY119" fmla="*/ 862151 h 2020169"/>
                <a:gd name="connsiteX120" fmla="*/ 1244786 w 4004672"/>
                <a:gd name="connsiteY120" fmla="*/ 868826 h 2020169"/>
                <a:gd name="connsiteX121" fmla="*/ 1224763 w 4004672"/>
                <a:gd name="connsiteY121" fmla="*/ 828779 h 2020169"/>
                <a:gd name="connsiteX122" fmla="*/ 1224763 w 4004672"/>
                <a:gd name="connsiteY122" fmla="*/ 788732 h 2020169"/>
                <a:gd name="connsiteX123" fmla="*/ 1194727 w 4004672"/>
                <a:gd name="connsiteY123" fmla="*/ 752023 h 2020169"/>
                <a:gd name="connsiteX124" fmla="*/ 1164692 w 4004672"/>
                <a:gd name="connsiteY124" fmla="*/ 795407 h 2020169"/>
                <a:gd name="connsiteX125" fmla="*/ 1178041 w 4004672"/>
                <a:gd name="connsiteY125" fmla="*/ 838790 h 2020169"/>
                <a:gd name="connsiteX126" fmla="*/ 1137995 w 4004672"/>
                <a:gd name="connsiteY126" fmla="*/ 895523 h 2020169"/>
                <a:gd name="connsiteX127" fmla="*/ 1097948 w 4004672"/>
                <a:gd name="connsiteY127" fmla="*/ 952256 h 2020169"/>
                <a:gd name="connsiteX128" fmla="*/ 1007843 w 4004672"/>
                <a:gd name="connsiteY128" fmla="*/ 915547 h 2020169"/>
                <a:gd name="connsiteX129" fmla="*/ 1074587 w 4004672"/>
                <a:gd name="connsiteY129" fmla="*/ 912209 h 2020169"/>
                <a:gd name="connsiteX130" fmla="*/ 1107960 w 4004672"/>
                <a:gd name="connsiteY130" fmla="*/ 848802 h 2020169"/>
                <a:gd name="connsiteX131" fmla="*/ 1121309 w 4004672"/>
                <a:gd name="connsiteY131" fmla="*/ 805418 h 2020169"/>
                <a:gd name="connsiteX132" fmla="*/ 1127983 w 4004672"/>
                <a:gd name="connsiteY132" fmla="*/ 772046 h 2020169"/>
                <a:gd name="connsiteX133" fmla="*/ 1117971 w 4004672"/>
                <a:gd name="connsiteY133" fmla="*/ 755360 h 2020169"/>
                <a:gd name="connsiteX134" fmla="*/ 1114634 w 4004672"/>
                <a:gd name="connsiteY134" fmla="*/ 705301 h 2020169"/>
                <a:gd name="connsiteX135" fmla="*/ 1104622 w 4004672"/>
                <a:gd name="connsiteY135" fmla="*/ 625208 h 2020169"/>
                <a:gd name="connsiteX136" fmla="*/ 1101285 w 4004672"/>
                <a:gd name="connsiteY136" fmla="*/ 565138 h 2020169"/>
                <a:gd name="connsiteX137" fmla="*/ 1124646 w 4004672"/>
                <a:gd name="connsiteY137" fmla="*/ 471696 h 2020169"/>
                <a:gd name="connsiteX138" fmla="*/ 1031203 w 4004672"/>
                <a:gd name="connsiteY138" fmla="*/ 461684 h 2020169"/>
                <a:gd name="connsiteX139" fmla="*/ 1014517 w 4004672"/>
                <a:gd name="connsiteY139" fmla="*/ 518417 h 2020169"/>
                <a:gd name="connsiteX140" fmla="*/ 1024529 w 4004672"/>
                <a:gd name="connsiteY140" fmla="*/ 565138 h 2020169"/>
                <a:gd name="connsiteX141" fmla="*/ 981145 w 4004672"/>
                <a:gd name="connsiteY141" fmla="*/ 618534 h 2020169"/>
                <a:gd name="connsiteX142" fmla="*/ 991157 w 4004672"/>
                <a:gd name="connsiteY142" fmla="*/ 655243 h 2020169"/>
                <a:gd name="connsiteX143" fmla="*/ 981145 w 4004672"/>
                <a:gd name="connsiteY143" fmla="*/ 701964 h 2020169"/>
                <a:gd name="connsiteX144" fmla="*/ 1001168 w 4004672"/>
                <a:gd name="connsiteY144" fmla="*/ 725325 h 2020169"/>
                <a:gd name="connsiteX145" fmla="*/ 1017854 w 4004672"/>
                <a:gd name="connsiteY145" fmla="*/ 772046 h 2020169"/>
                <a:gd name="connsiteX146" fmla="*/ 1047890 w 4004672"/>
                <a:gd name="connsiteY146" fmla="*/ 758697 h 2020169"/>
                <a:gd name="connsiteX147" fmla="*/ 1014517 w 4004672"/>
                <a:gd name="connsiteY147" fmla="*/ 812093 h 2020169"/>
                <a:gd name="connsiteX148" fmla="*/ 957784 w 4004672"/>
                <a:gd name="connsiteY148" fmla="*/ 758697 h 2020169"/>
                <a:gd name="connsiteX149" fmla="*/ 884365 w 4004672"/>
                <a:gd name="connsiteY149" fmla="*/ 721988 h 2020169"/>
                <a:gd name="connsiteX150" fmla="*/ 824295 w 4004672"/>
                <a:gd name="connsiteY150" fmla="*/ 698627 h 2020169"/>
                <a:gd name="connsiteX151" fmla="*/ 810946 w 4004672"/>
                <a:gd name="connsiteY151" fmla="*/ 735336 h 2020169"/>
                <a:gd name="connsiteX152" fmla="*/ 827633 w 4004672"/>
                <a:gd name="connsiteY152" fmla="*/ 772046 h 2020169"/>
                <a:gd name="connsiteX153" fmla="*/ 814284 w 4004672"/>
                <a:gd name="connsiteY153" fmla="*/ 795407 h 2020169"/>
                <a:gd name="connsiteX154" fmla="*/ 800935 w 4004672"/>
                <a:gd name="connsiteY154" fmla="*/ 812093 h 2020169"/>
                <a:gd name="connsiteX155" fmla="*/ 770900 w 4004672"/>
                <a:gd name="connsiteY155" fmla="*/ 755360 h 2020169"/>
                <a:gd name="connsiteX156" fmla="*/ 744202 w 4004672"/>
                <a:gd name="connsiteY156" fmla="*/ 792069 h 2020169"/>
                <a:gd name="connsiteX157" fmla="*/ 707492 w 4004672"/>
                <a:gd name="connsiteY157" fmla="*/ 785395 h 2020169"/>
                <a:gd name="connsiteX158" fmla="*/ 654097 w 4004672"/>
                <a:gd name="connsiteY158" fmla="*/ 822104 h 2020169"/>
                <a:gd name="connsiteX159" fmla="*/ 644085 w 4004672"/>
                <a:gd name="connsiteY159" fmla="*/ 798744 h 2020169"/>
                <a:gd name="connsiteX160" fmla="*/ 654097 w 4004672"/>
                <a:gd name="connsiteY160" fmla="*/ 762034 h 2020169"/>
                <a:gd name="connsiteX161" fmla="*/ 614050 w 4004672"/>
                <a:gd name="connsiteY161" fmla="*/ 798744 h 2020169"/>
                <a:gd name="connsiteX162" fmla="*/ 594027 w 4004672"/>
                <a:gd name="connsiteY162" fmla="*/ 798744 h 2020169"/>
                <a:gd name="connsiteX163" fmla="*/ 533957 w 4004672"/>
                <a:gd name="connsiteY163" fmla="*/ 832116 h 2020169"/>
                <a:gd name="connsiteX164" fmla="*/ 510596 w 4004672"/>
                <a:gd name="connsiteY164" fmla="*/ 855477 h 2020169"/>
                <a:gd name="connsiteX165" fmla="*/ 500584 w 4004672"/>
                <a:gd name="connsiteY165" fmla="*/ 902198 h 2020169"/>
                <a:gd name="connsiteX166" fmla="*/ 450526 w 4004672"/>
                <a:gd name="connsiteY166" fmla="*/ 888849 h 2020169"/>
                <a:gd name="connsiteX167" fmla="*/ 433840 w 4004672"/>
                <a:gd name="connsiteY167" fmla="*/ 852139 h 2020169"/>
                <a:gd name="connsiteX168" fmla="*/ 467212 w 4004672"/>
                <a:gd name="connsiteY168" fmla="*/ 822104 h 2020169"/>
                <a:gd name="connsiteX169" fmla="*/ 453863 w 4004672"/>
                <a:gd name="connsiteY169" fmla="*/ 798744 h 2020169"/>
                <a:gd name="connsiteX170" fmla="*/ 390456 w 4004672"/>
                <a:gd name="connsiteY170" fmla="*/ 768709 h 2020169"/>
                <a:gd name="connsiteX171" fmla="*/ 417154 w 4004672"/>
                <a:gd name="connsiteY171" fmla="*/ 818767 h 2020169"/>
                <a:gd name="connsiteX172" fmla="*/ 407142 w 4004672"/>
                <a:gd name="connsiteY172" fmla="*/ 862151 h 2020169"/>
                <a:gd name="connsiteX173" fmla="*/ 413817 w 4004672"/>
                <a:gd name="connsiteY173" fmla="*/ 898861 h 2020169"/>
                <a:gd name="connsiteX174" fmla="*/ 427165 w 4004672"/>
                <a:gd name="connsiteY174" fmla="*/ 922221 h 2020169"/>
                <a:gd name="connsiteX175" fmla="*/ 413817 w 4004672"/>
                <a:gd name="connsiteY175" fmla="*/ 952256 h 2020169"/>
                <a:gd name="connsiteX176" fmla="*/ 390456 w 4004672"/>
                <a:gd name="connsiteY176" fmla="*/ 928896 h 2020169"/>
                <a:gd name="connsiteX177" fmla="*/ 360421 w 4004672"/>
                <a:gd name="connsiteY177" fmla="*/ 925558 h 2020169"/>
                <a:gd name="connsiteX178" fmla="*/ 333723 w 4004672"/>
                <a:gd name="connsiteY178" fmla="*/ 965605 h 2020169"/>
                <a:gd name="connsiteX179" fmla="*/ 307025 w 4004672"/>
                <a:gd name="connsiteY179" fmla="*/ 985628 h 2020169"/>
                <a:gd name="connsiteX180" fmla="*/ 320374 w 4004672"/>
                <a:gd name="connsiteY180" fmla="*/ 1012326 h 2020169"/>
                <a:gd name="connsiteX181" fmla="*/ 303688 w 4004672"/>
                <a:gd name="connsiteY181" fmla="*/ 1035687 h 2020169"/>
                <a:gd name="connsiteX182" fmla="*/ 233606 w 4004672"/>
                <a:gd name="connsiteY182" fmla="*/ 998977 h 2020169"/>
                <a:gd name="connsiteX183" fmla="*/ 243618 w 4004672"/>
                <a:gd name="connsiteY183" fmla="*/ 1049036 h 2020169"/>
                <a:gd name="connsiteX184" fmla="*/ 263641 w 4004672"/>
                <a:gd name="connsiteY184" fmla="*/ 1069059 h 2020169"/>
                <a:gd name="connsiteX185" fmla="*/ 250292 w 4004672"/>
                <a:gd name="connsiteY185" fmla="*/ 1082408 h 2020169"/>
                <a:gd name="connsiteX186" fmla="*/ 193560 w 4004672"/>
                <a:gd name="connsiteY186" fmla="*/ 1045698 h 2020169"/>
                <a:gd name="connsiteX187" fmla="*/ 170199 w 4004672"/>
                <a:gd name="connsiteY187" fmla="*/ 1005652 h 2020169"/>
                <a:gd name="connsiteX188" fmla="*/ 170199 w 4004672"/>
                <a:gd name="connsiteY188" fmla="*/ 958931 h 2020169"/>
                <a:gd name="connsiteX189" fmla="*/ 133490 w 4004672"/>
                <a:gd name="connsiteY189" fmla="*/ 882174 h 2020169"/>
                <a:gd name="connsiteX190" fmla="*/ 196897 w 4004672"/>
                <a:gd name="connsiteY190" fmla="*/ 912209 h 2020169"/>
                <a:gd name="connsiteX191" fmla="*/ 256967 w 4004672"/>
                <a:gd name="connsiteY191" fmla="*/ 942244 h 2020169"/>
                <a:gd name="connsiteX192" fmla="*/ 293676 w 4004672"/>
                <a:gd name="connsiteY192" fmla="*/ 945582 h 2020169"/>
                <a:gd name="connsiteX193" fmla="*/ 327049 w 4004672"/>
                <a:gd name="connsiteY193" fmla="*/ 915547 h 2020169"/>
                <a:gd name="connsiteX194" fmla="*/ 343735 w 4004672"/>
                <a:gd name="connsiteY194" fmla="*/ 878837 h 2020169"/>
                <a:gd name="connsiteX195" fmla="*/ 333723 w 4004672"/>
                <a:gd name="connsiteY195" fmla="*/ 828779 h 2020169"/>
                <a:gd name="connsiteX196" fmla="*/ 290339 w 4004672"/>
                <a:gd name="connsiteY196" fmla="*/ 808755 h 2020169"/>
                <a:gd name="connsiteX197" fmla="*/ 236944 w 4004672"/>
                <a:gd name="connsiteY197" fmla="*/ 762034 h 2020169"/>
                <a:gd name="connsiteX198" fmla="*/ 133490 w 4004672"/>
                <a:gd name="connsiteY198" fmla="*/ 705301 h 2020169"/>
                <a:gd name="connsiteX199" fmla="*/ 46722 w 4004672"/>
                <a:gd name="connsiteY199" fmla="*/ 735336 h 2020169"/>
                <a:gd name="connsiteX200" fmla="*/ 33373 w 4004672"/>
                <a:gd name="connsiteY200" fmla="*/ 765371 h 2020169"/>
                <a:gd name="connsiteX201" fmla="*/ 43384 w 4004672"/>
                <a:gd name="connsiteY201" fmla="*/ 795407 h 2020169"/>
                <a:gd name="connsiteX202" fmla="*/ 60071 w 4004672"/>
                <a:gd name="connsiteY202" fmla="*/ 822104 h 2020169"/>
                <a:gd name="connsiteX203" fmla="*/ 73419 w 4004672"/>
                <a:gd name="connsiteY203" fmla="*/ 852139 h 2020169"/>
                <a:gd name="connsiteX204" fmla="*/ 56733 w 4004672"/>
                <a:gd name="connsiteY204" fmla="*/ 875500 h 2020169"/>
                <a:gd name="connsiteX205" fmla="*/ 76757 w 4004672"/>
                <a:gd name="connsiteY205" fmla="*/ 955593 h 2020169"/>
                <a:gd name="connsiteX206" fmla="*/ 66745 w 4004672"/>
                <a:gd name="connsiteY206" fmla="*/ 972280 h 2020169"/>
                <a:gd name="connsiteX207" fmla="*/ 70082 w 4004672"/>
                <a:gd name="connsiteY207" fmla="*/ 998977 h 2020169"/>
                <a:gd name="connsiteX208" fmla="*/ 70082 w 4004672"/>
                <a:gd name="connsiteY208" fmla="*/ 1039024 h 2020169"/>
                <a:gd name="connsiteX209" fmla="*/ 80094 w 4004672"/>
                <a:gd name="connsiteY209" fmla="*/ 1059047 h 2020169"/>
                <a:gd name="connsiteX210" fmla="*/ 76757 w 4004672"/>
                <a:gd name="connsiteY210" fmla="*/ 1082408 h 2020169"/>
                <a:gd name="connsiteX211" fmla="*/ 106792 w 4004672"/>
                <a:gd name="connsiteY211" fmla="*/ 1115780 h 2020169"/>
                <a:gd name="connsiteX212" fmla="*/ 93729 w 4004672"/>
                <a:gd name="connsiteY212" fmla="*/ 1145815 h 2020169"/>
                <a:gd name="connsiteX213" fmla="*/ 13349 w 4004672"/>
                <a:gd name="connsiteY213" fmla="*/ 1235920 h 2020169"/>
                <a:gd name="connsiteX214" fmla="*/ 33373 w 4004672"/>
                <a:gd name="connsiteY214" fmla="*/ 1269293 h 2020169"/>
                <a:gd name="connsiteX215" fmla="*/ 33373 w 4004672"/>
                <a:gd name="connsiteY215" fmla="*/ 1269293 h 2020169"/>
                <a:gd name="connsiteX216" fmla="*/ 16687 w 4004672"/>
                <a:gd name="connsiteY216" fmla="*/ 1299328 h 2020169"/>
                <a:gd name="connsiteX217" fmla="*/ 3338 w 4004672"/>
                <a:gd name="connsiteY217" fmla="*/ 1329363 h 2020169"/>
                <a:gd name="connsiteX218" fmla="*/ 0 w 4004672"/>
                <a:gd name="connsiteY218" fmla="*/ 1389433 h 2020169"/>
                <a:gd name="connsiteX219" fmla="*/ 16687 w 4004672"/>
                <a:gd name="connsiteY219" fmla="*/ 1432817 h 2020169"/>
                <a:gd name="connsiteX220" fmla="*/ 20024 w 4004672"/>
                <a:gd name="connsiteY220" fmla="*/ 1466189 h 2020169"/>
                <a:gd name="connsiteX221" fmla="*/ 56733 w 4004672"/>
                <a:gd name="connsiteY221" fmla="*/ 1476201 h 2020169"/>
                <a:gd name="connsiteX222" fmla="*/ 116803 w 4004672"/>
                <a:gd name="connsiteY222" fmla="*/ 1562969 h 2020169"/>
                <a:gd name="connsiteX223" fmla="*/ 96780 w 4004672"/>
                <a:gd name="connsiteY223" fmla="*/ 1586329 h 2020169"/>
                <a:gd name="connsiteX224" fmla="*/ 93443 w 4004672"/>
                <a:gd name="connsiteY224" fmla="*/ 1616364 h 2020169"/>
                <a:gd name="connsiteX225" fmla="*/ 120141 w 4004672"/>
                <a:gd name="connsiteY225" fmla="*/ 1619701 h 2020169"/>
                <a:gd name="connsiteX226" fmla="*/ 160187 w 4004672"/>
                <a:gd name="connsiteY226" fmla="*/ 1633050 h 2020169"/>
                <a:gd name="connsiteX227" fmla="*/ 186885 w 4004672"/>
                <a:gd name="connsiteY227" fmla="*/ 1646399 h 2020169"/>
                <a:gd name="connsiteX228" fmla="*/ 213583 w 4004672"/>
                <a:gd name="connsiteY228" fmla="*/ 1676434 h 2020169"/>
                <a:gd name="connsiteX229" fmla="*/ 243618 w 4004672"/>
                <a:gd name="connsiteY229" fmla="*/ 1679771 h 2020169"/>
                <a:gd name="connsiteX230" fmla="*/ 287002 w 4004672"/>
                <a:gd name="connsiteY230" fmla="*/ 1709807 h 2020169"/>
                <a:gd name="connsiteX231" fmla="*/ 310363 w 4004672"/>
                <a:gd name="connsiteY231" fmla="*/ 1719818 h 2020169"/>
                <a:gd name="connsiteX232" fmla="*/ 310363 w 4004672"/>
                <a:gd name="connsiteY232" fmla="*/ 1756528 h 2020169"/>
                <a:gd name="connsiteX233" fmla="*/ 270316 w 4004672"/>
                <a:gd name="connsiteY233" fmla="*/ 1796574 h 2020169"/>
                <a:gd name="connsiteX234" fmla="*/ 280327 w 4004672"/>
                <a:gd name="connsiteY234" fmla="*/ 1819935 h 2020169"/>
                <a:gd name="connsiteX235" fmla="*/ 273653 w 4004672"/>
                <a:gd name="connsiteY235" fmla="*/ 1839958 h 2020169"/>
                <a:gd name="connsiteX236" fmla="*/ 266979 w 4004672"/>
                <a:gd name="connsiteY236" fmla="*/ 1856644 h 2020169"/>
                <a:gd name="connsiteX237" fmla="*/ 240281 w 4004672"/>
                <a:gd name="connsiteY237" fmla="*/ 1896691 h 2020169"/>
                <a:gd name="connsiteX238" fmla="*/ 307025 w 4004672"/>
                <a:gd name="connsiteY238" fmla="*/ 1933401 h 2020169"/>
                <a:gd name="connsiteX239" fmla="*/ 337060 w 4004672"/>
                <a:gd name="connsiteY239" fmla="*/ 1940075 h 2020169"/>
                <a:gd name="connsiteX240" fmla="*/ 360421 w 4004672"/>
                <a:gd name="connsiteY240" fmla="*/ 1946750 h 2020169"/>
                <a:gd name="connsiteX241" fmla="*/ 380444 w 4004672"/>
                <a:gd name="connsiteY241" fmla="*/ 1953424 h 2020169"/>
                <a:gd name="connsiteX242" fmla="*/ 407142 w 4004672"/>
                <a:gd name="connsiteY242" fmla="*/ 1973447 h 2020169"/>
                <a:gd name="connsiteX243" fmla="*/ 437177 w 4004672"/>
                <a:gd name="connsiteY243" fmla="*/ 1970110 h 2020169"/>
                <a:gd name="connsiteX244" fmla="*/ 507259 w 4004672"/>
                <a:gd name="connsiteY244" fmla="*/ 2020169 h 2020169"/>
                <a:gd name="connsiteX245" fmla="*/ 517271 w 4004672"/>
                <a:gd name="connsiteY245" fmla="*/ 2006820 h 2020169"/>
                <a:gd name="connsiteX246" fmla="*/ 507259 w 4004672"/>
                <a:gd name="connsiteY246" fmla="*/ 1966773 h 2020169"/>
                <a:gd name="connsiteX247" fmla="*/ 500584 w 4004672"/>
                <a:gd name="connsiteY247" fmla="*/ 1933401 h 2020169"/>
                <a:gd name="connsiteX248" fmla="*/ 483898 w 4004672"/>
                <a:gd name="connsiteY248" fmla="*/ 1890017 h 2020169"/>
                <a:gd name="connsiteX249" fmla="*/ 513933 w 4004672"/>
                <a:gd name="connsiteY249" fmla="*/ 1869993 h 2020169"/>
                <a:gd name="connsiteX250" fmla="*/ 547306 w 4004672"/>
                <a:gd name="connsiteY250" fmla="*/ 1846633 h 2020169"/>
                <a:gd name="connsiteX251" fmla="*/ 527282 w 4004672"/>
                <a:gd name="connsiteY251" fmla="*/ 1829947 h 2020169"/>
                <a:gd name="connsiteX252" fmla="*/ 517271 w 4004672"/>
                <a:gd name="connsiteY252" fmla="*/ 1796574 h 2020169"/>
                <a:gd name="connsiteX253" fmla="*/ 480561 w 4004672"/>
                <a:gd name="connsiteY253" fmla="*/ 1779888 h 2020169"/>
                <a:gd name="connsiteX254" fmla="*/ 470549 w 4004672"/>
                <a:gd name="connsiteY254" fmla="*/ 1759865 h 2020169"/>
                <a:gd name="connsiteX255" fmla="*/ 480561 w 4004672"/>
                <a:gd name="connsiteY255" fmla="*/ 1729830 h 2020169"/>
                <a:gd name="connsiteX256" fmla="*/ 490573 w 4004672"/>
                <a:gd name="connsiteY256" fmla="*/ 1689783 h 2020169"/>
                <a:gd name="connsiteX257" fmla="*/ 513933 w 4004672"/>
                <a:gd name="connsiteY257" fmla="*/ 1709807 h 2020169"/>
                <a:gd name="connsiteX258" fmla="*/ 520608 w 4004672"/>
                <a:gd name="connsiteY258" fmla="*/ 1693120 h 2020169"/>
                <a:gd name="connsiteX259" fmla="*/ 543968 w 4004672"/>
                <a:gd name="connsiteY259" fmla="*/ 1656411 h 2020169"/>
                <a:gd name="connsiteX260" fmla="*/ 574003 w 4004672"/>
                <a:gd name="connsiteY260" fmla="*/ 1639725 h 2020169"/>
                <a:gd name="connsiteX261" fmla="*/ 590690 w 4004672"/>
                <a:gd name="connsiteY261" fmla="*/ 1653074 h 2020169"/>
                <a:gd name="connsiteX262" fmla="*/ 610713 w 4004672"/>
                <a:gd name="connsiteY262" fmla="*/ 1626376 h 2020169"/>
                <a:gd name="connsiteX263" fmla="*/ 630736 w 4004672"/>
                <a:gd name="connsiteY263" fmla="*/ 1653074 h 2020169"/>
                <a:gd name="connsiteX264" fmla="*/ 657434 w 4004672"/>
                <a:gd name="connsiteY264" fmla="*/ 1676434 h 2020169"/>
                <a:gd name="connsiteX265" fmla="*/ 674120 w 4004672"/>
                <a:gd name="connsiteY265" fmla="*/ 1683109 h 2020169"/>
                <a:gd name="connsiteX266" fmla="*/ 697481 w 4004672"/>
                <a:gd name="connsiteY266" fmla="*/ 1683109 h 2020169"/>
                <a:gd name="connsiteX267" fmla="*/ 717504 w 4004672"/>
                <a:gd name="connsiteY267" fmla="*/ 1669760 h 2020169"/>
                <a:gd name="connsiteX268" fmla="*/ 744202 w 4004672"/>
                <a:gd name="connsiteY268" fmla="*/ 1669760 h 2020169"/>
                <a:gd name="connsiteX269" fmla="*/ 760888 w 4004672"/>
                <a:gd name="connsiteY269" fmla="*/ 1666423 h 2020169"/>
                <a:gd name="connsiteX270" fmla="*/ 790923 w 4004672"/>
                <a:gd name="connsiteY270" fmla="*/ 1699795 h 2020169"/>
                <a:gd name="connsiteX271" fmla="*/ 797598 w 4004672"/>
                <a:gd name="connsiteY271" fmla="*/ 1673097 h 2020169"/>
                <a:gd name="connsiteX272" fmla="*/ 817621 w 4004672"/>
                <a:gd name="connsiteY272" fmla="*/ 1689783 h 2020169"/>
                <a:gd name="connsiteX273" fmla="*/ 837644 w 4004672"/>
                <a:gd name="connsiteY273" fmla="*/ 1666423 h 2020169"/>
                <a:gd name="connsiteX274" fmla="*/ 827633 w 4004672"/>
                <a:gd name="connsiteY274" fmla="*/ 1646399 h 2020169"/>
                <a:gd name="connsiteX275" fmla="*/ 810946 w 4004672"/>
                <a:gd name="connsiteY275" fmla="*/ 1633050 h 2020169"/>
                <a:gd name="connsiteX276" fmla="*/ 810946 w 4004672"/>
                <a:gd name="connsiteY276" fmla="*/ 1606353 h 2020169"/>
                <a:gd name="connsiteX277" fmla="*/ 810946 w 4004672"/>
                <a:gd name="connsiteY277" fmla="*/ 1593004 h 2020169"/>
                <a:gd name="connsiteX278" fmla="*/ 830970 w 4004672"/>
                <a:gd name="connsiteY278" fmla="*/ 1589666 h 2020169"/>
                <a:gd name="connsiteX279" fmla="*/ 840981 w 4004672"/>
                <a:gd name="connsiteY279" fmla="*/ 1586329 h 2020169"/>
                <a:gd name="connsiteX280" fmla="*/ 820958 w 4004672"/>
                <a:gd name="connsiteY280" fmla="*/ 1549620 h 2020169"/>
                <a:gd name="connsiteX281" fmla="*/ 854330 w 4004672"/>
                <a:gd name="connsiteY281" fmla="*/ 1542945 h 2020169"/>
                <a:gd name="connsiteX282" fmla="*/ 891040 w 4004672"/>
                <a:gd name="connsiteY282" fmla="*/ 1549620 h 2020169"/>
                <a:gd name="connsiteX283" fmla="*/ 964459 w 4004672"/>
                <a:gd name="connsiteY283" fmla="*/ 1506236 h 2020169"/>
                <a:gd name="connsiteX284" fmla="*/ 1001168 w 4004672"/>
                <a:gd name="connsiteY284" fmla="*/ 1506236 h 2020169"/>
                <a:gd name="connsiteX285" fmla="*/ 1027866 w 4004672"/>
                <a:gd name="connsiteY285" fmla="*/ 1482875 h 2020169"/>
                <a:gd name="connsiteX286" fmla="*/ 1047890 w 4004672"/>
                <a:gd name="connsiteY286" fmla="*/ 1492887 h 2020169"/>
                <a:gd name="connsiteX287" fmla="*/ 1067913 w 4004672"/>
                <a:gd name="connsiteY287" fmla="*/ 1502898 h 2020169"/>
                <a:gd name="connsiteX288" fmla="*/ 1087936 w 4004672"/>
                <a:gd name="connsiteY288" fmla="*/ 1529596 h 2020169"/>
                <a:gd name="connsiteX289" fmla="*/ 1074587 w 4004672"/>
                <a:gd name="connsiteY289" fmla="*/ 1542945 h 2020169"/>
                <a:gd name="connsiteX290" fmla="*/ 1104622 w 4004672"/>
                <a:gd name="connsiteY290" fmla="*/ 1542945 h 2020169"/>
                <a:gd name="connsiteX291" fmla="*/ 1107960 w 4004672"/>
                <a:gd name="connsiteY291" fmla="*/ 1559631 h 2020169"/>
                <a:gd name="connsiteX292" fmla="*/ 1121309 w 4004672"/>
                <a:gd name="connsiteY292" fmla="*/ 1542945 h 2020169"/>
                <a:gd name="connsiteX293" fmla="*/ 1134657 w 4004672"/>
                <a:gd name="connsiteY293" fmla="*/ 1556294 h 2020169"/>
                <a:gd name="connsiteX294" fmla="*/ 1134657 w 4004672"/>
                <a:gd name="connsiteY294" fmla="*/ 1576317 h 2020169"/>
                <a:gd name="connsiteX295" fmla="*/ 1148006 w 4004672"/>
                <a:gd name="connsiteY295" fmla="*/ 1572980 h 2020169"/>
                <a:gd name="connsiteX296" fmla="*/ 1208076 w 4004672"/>
                <a:gd name="connsiteY296" fmla="*/ 1526259 h 2020169"/>
                <a:gd name="connsiteX297" fmla="*/ 1211414 w 4004672"/>
                <a:gd name="connsiteY297" fmla="*/ 1546282 h 2020169"/>
                <a:gd name="connsiteX298" fmla="*/ 1244786 w 4004672"/>
                <a:gd name="connsiteY298" fmla="*/ 1566306 h 2020169"/>
                <a:gd name="connsiteX299" fmla="*/ 1264809 w 4004672"/>
                <a:gd name="connsiteY299" fmla="*/ 1596341 h 2020169"/>
                <a:gd name="connsiteX300" fmla="*/ 1298181 w 4004672"/>
                <a:gd name="connsiteY300" fmla="*/ 1703132 h 2020169"/>
                <a:gd name="connsiteX301" fmla="*/ 1308193 w 4004672"/>
                <a:gd name="connsiteY301" fmla="*/ 1659748 h 2020169"/>
                <a:gd name="connsiteX302" fmla="*/ 1344903 w 4004672"/>
                <a:gd name="connsiteY302" fmla="*/ 1679771 h 2020169"/>
                <a:gd name="connsiteX303" fmla="*/ 1388287 w 4004672"/>
                <a:gd name="connsiteY303" fmla="*/ 1679771 h 2020169"/>
                <a:gd name="connsiteX304" fmla="*/ 1394961 w 4004672"/>
                <a:gd name="connsiteY304" fmla="*/ 1703132 h 2020169"/>
                <a:gd name="connsiteX305" fmla="*/ 1435008 w 4004672"/>
                <a:gd name="connsiteY305" fmla="*/ 1726493 h 2020169"/>
                <a:gd name="connsiteX306" fmla="*/ 1465043 w 4004672"/>
                <a:gd name="connsiteY306" fmla="*/ 1726493 h 2020169"/>
                <a:gd name="connsiteX307" fmla="*/ 1491741 w 4004672"/>
                <a:gd name="connsiteY307" fmla="*/ 1739842 h 2020169"/>
                <a:gd name="connsiteX308" fmla="*/ 1535125 w 4004672"/>
                <a:gd name="connsiteY308" fmla="*/ 1696458 h 2020169"/>
                <a:gd name="connsiteX309" fmla="*/ 1571834 w 4004672"/>
                <a:gd name="connsiteY309" fmla="*/ 1676434 h 2020169"/>
                <a:gd name="connsiteX310" fmla="*/ 1608544 w 4004672"/>
                <a:gd name="connsiteY310" fmla="*/ 1679771 h 2020169"/>
                <a:gd name="connsiteX311" fmla="*/ 1655265 w 4004672"/>
                <a:gd name="connsiteY311" fmla="*/ 1693120 h 2020169"/>
                <a:gd name="connsiteX312" fmla="*/ 1681963 w 4004672"/>
                <a:gd name="connsiteY312" fmla="*/ 1709807 h 2020169"/>
                <a:gd name="connsiteX313" fmla="*/ 1735358 w 4004672"/>
                <a:gd name="connsiteY313" fmla="*/ 1703132 h 2020169"/>
                <a:gd name="connsiteX314" fmla="*/ 1745370 w 4004672"/>
                <a:gd name="connsiteY314" fmla="*/ 1683109 h 2020169"/>
                <a:gd name="connsiteX315" fmla="*/ 1738695 w 4004672"/>
                <a:gd name="connsiteY315" fmla="*/ 1663085 h 2020169"/>
                <a:gd name="connsiteX316" fmla="*/ 1765393 w 4004672"/>
                <a:gd name="connsiteY316" fmla="*/ 1636388 h 2020169"/>
                <a:gd name="connsiteX317" fmla="*/ 1778742 w 4004672"/>
                <a:gd name="connsiteY317" fmla="*/ 1633050 h 2020169"/>
                <a:gd name="connsiteX318" fmla="*/ 1812114 w 4004672"/>
                <a:gd name="connsiteY318" fmla="*/ 1649736 h 2020169"/>
                <a:gd name="connsiteX319" fmla="*/ 1852161 w 4004672"/>
                <a:gd name="connsiteY319" fmla="*/ 1663085 h 2020169"/>
                <a:gd name="connsiteX320" fmla="*/ 1858836 w 4004672"/>
                <a:gd name="connsiteY320" fmla="*/ 1689783 h 2020169"/>
                <a:gd name="connsiteX321" fmla="*/ 1872184 w 4004672"/>
                <a:gd name="connsiteY321" fmla="*/ 1696458 h 2020169"/>
                <a:gd name="connsiteX322" fmla="*/ 1902219 w 4004672"/>
                <a:gd name="connsiteY322" fmla="*/ 1699795 h 2020169"/>
                <a:gd name="connsiteX323" fmla="*/ 1932254 w 4004672"/>
                <a:gd name="connsiteY323" fmla="*/ 1683109 h 2020169"/>
                <a:gd name="connsiteX324" fmla="*/ 1962290 w 4004672"/>
                <a:gd name="connsiteY324" fmla="*/ 1696458 h 2020169"/>
                <a:gd name="connsiteX325" fmla="*/ 1985650 w 4004672"/>
                <a:gd name="connsiteY325" fmla="*/ 1709807 h 2020169"/>
                <a:gd name="connsiteX326" fmla="*/ 1995662 w 4004672"/>
                <a:gd name="connsiteY326" fmla="*/ 1719818 h 2020169"/>
                <a:gd name="connsiteX327" fmla="*/ 2032371 w 4004672"/>
                <a:gd name="connsiteY327" fmla="*/ 1739842 h 2020169"/>
                <a:gd name="connsiteX328" fmla="*/ 2069081 w 4004672"/>
                <a:gd name="connsiteY328" fmla="*/ 1736504 h 2020169"/>
                <a:gd name="connsiteX329" fmla="*/ 2142500 w 4004672"/>
                <a:gd name="connsiteY329" fmla="*/ 1693120 h 2020169"/>
                <a:gd name="connsiteX330" fmla="*/ 2195895 w 4004672"/>
                <a:gd name="connsiteY330" fmla="*/ 1706469 h 2020169"/>
                <a:gd name="connsiteX331" fmla="*/ 2225930 w 4004672"/>
                <a:gd name="connsiteY331" fmla="*/ 1716481 h 2020169"/>
                <a:gd name="connsiteX332" fmla="*/ 2259303 w 4004672"/>
                <a:gd name="connsiteY332" fmla="*/ 1703132 h 2020169"/>
                <a:gd name="connsiteX333" fmla="*/ 2262640 w 4004672"/>
                <a:gd name="connsiteY333" fmla="*/ 1676434 h 2020169"/>
                <a:gd name="connsiteX334" fmla="*/ 2299349 w 4004672"/>
                <a:gd name="connsiteY334" fmla="*/ 1593004 h 2020169"/>
                <a:gd name="connsiteX335" fmla="*/ 2282663 w 4004672"/>
                <a:gd name="connsiteY335" fmla="*/ 1596341 h 2020169"/>
                <a:gd name="connsiteX336" fmla="*/ 2312698 w 4004672"/>
                <a:gd name="connsiteY336" fmla="*/ 1569643 h 2020169"/>
                <a:gd name="connsiteX337" fmla="*/ 2339396 w 4004672"/>
                <a:gd name="connsiteY337" fmla="*/ 1566306 h 2020169"/>
                <a:gd name="connsiteX338" fmla="*/ 2462873 w 4004672"/>
                <a:gd name="connsiteY338" fmla="*/ 1633050 h 2020169"/>
                <a:gd name="connsiteX339" fmla="*/ 2476222 w 4004672"/>
                <a:gd name="connsiteY339" fmla="*/ 1709807 h 2020169"/>
                <a:gd name="connsiteX340" fmla="*/ 2529618 w 4004672"/>
                <a:gd name="connsiteY340" fmla="*/ 1743179 h 2020169"/>
                <a:gd name="connsiteX341" fmla="*/ 2549641 w 4004672"/>
                <a:gd name="connsiteY341" fmla="*/ 1763202 h 2020169"/>
                <a:gd name="connsiteX342" fmla="*/ 2639746 w 4004672"/>
                <a:gd name="connsiteY342" fmla="*/ 1763202 h 2020169"/>
                <a:gd name="connsiteX343" fmla="*/ 2643084 w 4004672"/>
                <a:gd name="connsiteY343" fmla="*/ 1779888 h 2020169"/>
                <a:gd name="connsiteX344" fmla="*/ 2616386 w 4004672"/>
                <a:gd name="connsiteY344" fmla="*/ 1846633 h 2020169"/>
                <a:gd name="connsiteX345" fmla="*/ 2603037 w 4004672"/>
                <a:gd name="connsiteY345" fmla="*/ 1900028 h 2020169"/>
                <a:gd name="connsiteX346" fmla="*/ 2579676 w 4004672"/>
                <a:gd name="connsiteY346" fmla="*/ 1873331 h 2020169"/>
                <a:gd name="connsiteX347" fmla="*/ 2559653 w 4004672"/>
                <a:gd name="connsiteY347" fmla="*/ 1960098 h 2020169"/>
                <a:gd name="connsiteX348" fmla="*/ 2549641 w 4004672"/>
                <a:gd name="connsiteY348" fmla="*/ 1980122 h 2020169"/>
                <a:gd name="connsiteX349" fmla="*/ 2653095 w 4004672"/>
                <a:gd name="connsiteY349" fmla="*/ 1946750 h 2020169"/>
                <a:gd name="connsiteX350" fmla="*/ 2683130 w 4004672"/>
                <a:gd name="connsiteY350" fmla="*/ 1893354 h 2020169"/>
                <a:gd name="connsiteX351" fmla="*/ 2753212 w 4004672"/>
                <a:gd name="connsiteY351" fmla="*/ 1806586 h 2020169"/>
                <a:gd name="connsiteX352" fmla="*/ 2783247 w 4004672"/>
                <a:gd name="connsiteY352" fmla="*/ 1736504 h 2020169"/>
                <a:gd name="connsiteX353" fmla="*/ 2803271 w 4004672"/>
                <a:gd name="connsiteY353" fmla="*/ 1633050 h 2020169"/>
                <a:gd name="connsiteX354" fmla="*/ 2793259 w 4004672"/>
                <a:gd name="connsiteY354" fmla="*/ 1582992 h 2020169"/>
                <a:gd name="connsiteX355" fmla="*/ 2769898 w 4004672"/>
                <a:gd name="connsiteY355" fmla="*/ 1549620 h 2020169"/>
                <a:gd name="connsiteX356" fmla="*/ 2699817 w 4004672"/>
                <a:gd name="connsiteY356" fmla="*/ 1549620 h 2020169"/>
                <a:gd name="connsiteX357" fmla="*/ 2669781 w 4004672"/>
                <a:gd name="connsiteY357" fmla="*/ 1509573 h 2020169"/>
                <a:gd name="connsiteX358" fmla="*/ 2763224 w 4004672"/>
                <a:gd name="connsiteY358" fmla="*/ 1392770 h 2020169"/>
                <a:gd name="connsiteX359" fmla="*/ 2846654 w 4004672"/>
                <a:gd name="connsiteY359" fmla="*/ 1326026 h 2020169"/>
                <a:gd name="connsiteX360" fmla="*/ 2933422 w 4004672"/>
                <a:gd name="connsiteY360" fmla="*/ 1322688 h 2020169"/>
                <a:gd name="connsiteX361" fmla="*/ 2950109 w 4004672"/>
                <a:gd name="connsiteY361" fmla="*/ 1306002 h 2020169"/>
                <a:gd name="connsiteX362" fmla="*/ 3053563 w 4004672"/>
                <a:gd name="connsiteY362" fmla="*/ 1299328 h 2020169"/>
                <a:gd name="connsiteX363" fmla="*/ 3123644 w 4004672"/>
                <a:gd name="connsiteY363" fmla="*/ 1319351 h 2020169"/>
                <a:gd name="connsiteX364" fmla="*/ 3140330 w 4004672"/>
                <a:gd name="connsiteY364" fmla="*/ 1306002 h 2020169"/>
                <a:gd name="connsiteX365" fmla="*/ 3123644 w 4004672"/>
                <a:gd name="connsiteY365" fmla="*/ 1292653 h 2020169"/>
                <a:gd name="connsiteX366" fmla="*/ 3143668 w 4004672"/>
                <a:gd name="connsiteY366" fmla="*/ 1252607 h 2020169"/>
                <a:gd name="connsiteX367" fmla="*/ 3190389 w 4004672"/>
                <a:gd name="connsiteY367" fmla="*/ 1182525 h 2020169"/>
                <a:gd name="connsiteX368" fmla="*/ 3233773 w 4004672"/>
                <a:gd name="connsiteY368" fmla="*/ 1179188 h 2020169"/>
                <a:gd name="connsiteX369" fmla="*/ 3273819 w 4004672"/>
                <a:gd name="connsiteY369" fmla="*/ 1189199 h 2020169"/>
                <a:gd name="connsiteX370" fmla="*/ 3277157 w 4004672"/>
                <a:gd name="connsiteY370" fmla="*/ 1245932 h 2020169"/>
                <a:gd name="connsiteX371" fmla="*/ 3343901 w 4004672"/>
                <a:gd name="connsiteY371" fmla="*/ 1185862 h 2020169"/>
                <a:gd name="connsiteX372" fmla="*/ 3350576 w 4004672"/>
                <a:gd name="connsiteY372" fmla="*/ 1152490 h 2020169"/>
                <a:gd name="connsiteX373" fmla="*/ 3163691 w 4004672"/>
                <a:gd name="connsiteY373" fmla="*/ 1432817 h 2020169"/>
                <a:gd name="connsiteX374" fmla="*/ 3160354 w 4004672"/>
                <a:gd name="connsiteY374" fmla="*/ 1506236 h 2020169"/>
                <a:gd name="connsiteX375" fmla="*/ 3170365 w 4004672"/>
                <a:gd name="connsiteY375" fmla="*/ 1596341 h 2020169"/>
                <a:gd name="connsiteX376" fmla="*/ 3190389 w 4004672"/>
                <a:gd name="connsiteY376" fmla="*/ 1659748 h 2020169"/>
                <a:gd name="connsiteX377" fmla="*/ 3217087 w 4004672"/>
                <a:gd name="connsiteY377" fmla="*/ 1649736 h 2020169"/>
                <a:gd name="connsiteX378" fmla="*/ 3287168 w 4004672"/>
                <a:gd name="connsiteY378" fmla="*/ 1519585 h 2020169"/>
                <a:gd name="connsiteX379" fmla="*/ 3313866 w 4004672"/>
                <a:gd name="connsiteY379" fmla="*/ 1509573 h 2020169"/>
                <a:gd name="connsiteX380" fmla="*/ 3313866 w 4004672"/>
                <a:gd name="connsiteY380" fmla="*/ 1479538 h 2020169"/>
                <a:gd name="connsiteX381" fmla="*/ 3741031 w 4004672"/>
                <a:gd name="connsiteY381" fmla="*/ 1159164 h 2020169"/>
                <a:gd name="connsiteX382" fmla="*/ 3727682 w 4004672"/>
                <a:gd name="connsiteY382" fmla="*/ 1065722 h 2020169"/>
                <a:gd name="connsiteX383" fmla="*/ 3930666 w 4004672"/>
                <a:gd name="connsiteY383" fmla="*/ 1058843 h 2020169"/>
                <a:gd name="connsiteX384" fmla="*/ 3941265 w 4004672"/>
                <a:gd name="connsiteY384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1885882 w 4004672"/>
                <a:gd name="connsiteY2" fmla="*/ 1014710 h 2020169"/>
                <a:gd name="connsiteX3" fmla="*/ 3921241 w 4004672"/>
                <a:gd name="connsiteY3" fmla="*/ 882174 h 2020169"/>
                <a:gd name="connsiteX4" fmla="*/ 3874520 w 4004672"/>
                <a:gd name="connsiteY4" fmla="*/ 858814 h 2020169"/>
                <a:gd name="connsiteX5" fmla="*/ 3817787 w 4004672"/>
                <a:gd name="connsiteY5" fmla="*/ 795407 h 2020169"/>
                <a:gd name="connsiteX6" fmla="*/ 3717671 w 4004672"/>
                <a:gd name="connsiteY6" fmla="*/ 718650 h 2020169"/>
                <a:gd name="connsiteX7" fmla="*/ 3664275 w 4004672"/>
                <a:gd name="connsiteY7" fmla="*/ 698627 h 2020169"/>
                <a:gd name="connsiteX8" fmla="*/ 1822558 w 4004672"/>
                <a:gd name="connsiteY8" fmla="*/ 880720 h 2020169"/>
                <a:gd name="connsiteX9" fmla="*/ 1837978 w 4004672"/>
                <a:gd name="connsiteY9" fmla="*/ 834635 h 2020169"/>
                <a:gd name="connsiteX10" fmla="*/ 3000167 w 4004672"/>
                <a:gd name="connsiteY10" fmla="*/ 538440 h 2020169"/>
                <a:gd name="connsiteX11" fmla="*/ 3013516 w 4004672"/>
                <a:gd name="connsiteY11" fmla="*/ 531766 h 2020169"/>
                <a:gd name="connsiteX12" fmla="*/ 3000167 w 4004672"/>
                <a:gd name="connsiteY12" fmla="*/ 511742 h 2020169"/>
                <a:gd name="connsiteX13" fmla="*/ 2970132 w 4004672"/>
                <a:gd name="connsiteY13" fmla="*/ 508405 h 2020169"/>
                <a:gd name="connsiteX14" fmla="*/ 2916736 w 4004672"/>
                <a:gd name="connsiteY14" fmla="*/ 505068 h 2020169"/>
                <a:gd name="connsiteX15" fmla="*/ 2936760 w 4004672"/>
                <a:gd name="connsiteY15" fmla="*/ 501731 h 2020169"/>
                <a:gd name="connsiteX16" fmla="*/ 2866678 w 4004672"/>
                <a:gd name="connsiteY16" fmla="*/ 471696 h 2020169"/>
                <a:gd name="connsiteX17" fmla="*/ 2813282 w 4004672"/>
                <a:gd name="connsiteY17" fmla="*/ 468358 h 2020169"/>
                <a:gd name="connsiteX18" fmla="*/ 2793259 w 4004672"/>
                <a:gd name="connsiteY18" fmla="*/ 491719 h 2020169"/>
                <a:gd name="connsiteX19" fmla="*/ 2743200 w 4004672"/>
                <a:gd name="connsiteY19" fmla="*/ 501731 h 2020169"/>
                <a:gd name="connsiteX20" fmla="*/ 2786584 w 4004672"/>
                <a:gd name="connsiteY20" fmla="*/ 511742 h 2020169"/>
                <a:gd name="connsiteX21" fmla="*/ 2763224 w 4004672"/>
                <a:gd name="connsiteY21" fmla="*/ 531766 h 2020169"/>
                <a:gd name="connsiteX22" fmla="*/ 1841626 w 4004672"/>
                <a:gd name="connsiteY22" fmla="*/ 823011 h 2020169"/>
                <a:gd name="connsiteX23" fmla="*/ 1783088 w 4004672"/>
                <a:gd name="connsiteY23" fmla="*/ 828505 h 2020169"/>
                <a:gd name="connsiteX24" fmla="*/ 1841245 w 4004672"/>
                <a:gd name="connsiteY24" fmla="*/ 827211 h 2020169"/>
                <a:gd name="connsiteX25" fmla="*/ 1815409 w 4004672"/>
                <a:gd name="connsiteY25" fmla="*/ 809776 h 2020169"/>
                <a:gd name="connsiteX26" fmla="*/ 1808417 w 4004672"/>
                <a:gd name="connsiteY26" fmla="*/ 772613 h 2020169"/>
                <a:gd name="connsiteX27" fmla="*/ 1795500 w 4004672"/>
                <a:gd name="connsiteY27" fmla="*/ 694654 h 2020169"/>
                <a:gd name="connsiteX28" fmla="*/ 2469548 w 4004672"/>
                <a:gd name="connsiteY28" fmla="*/ 505068 h 2020169"/>
                <a:gd name="connsiteX29" fmla="*/ 2446187 w 4004672"/>
                <a:gd name="connsiteY29" fmla="*/ 521754 h 2020169"/>
                <a:gd name="connsiteX30" fmla="*/ 2442850 w 4004672"/>
                <a:gd name="connsiteY30" fmla="*/ 488382 h 2020169"/>
                <a:gd name="connsiteX31" fmla="*/ 2449525 w 4004672"/>
                <a:gd name="connsiteY31" fmla="*/ 418300 h 2020169"/>
                <a:gd name="connsiteX32" fmla="*/ 2386117 w 4004672"/>
                <a:gd name="connsiteY32" fmla="*/ 391602 h 2020169"/>
                <a:gd name="connsiteX33" fmla="*/ 2369431 w 4004672"/>
                <a:gd name="connsiteY33" fmla="*/ 431649 h 2020169"/>
                <a:gd name="connsiteX34" fmla="*/ 2379443 w 4004672"/>
                <a:gd name="connsiteY34" fmla="*/ 455009 h 2020169"/>
                <a:gd name="connsiteX35" fmla="*/ 2376106 w 4004672"/>
                <a:gd name="connsiteY35" fmla="*/ 475033 h 2020169"/>
                <a:gd name="connsiteX36" fmla="*/ 2352745 w 4004672"/>
                <a:gd name="connsiteY36" fmla="*/ 451672 h 2020169"/>
                <a:gd name="connsiteX37" fmla="*/ 2316036 w 4004672"/>
                <a:gd name="connsiteY37" fmla="*/ 458347 h 2020169"/>
                <a:gd name="connsiteX38" fmla="*/ 2272652 w 4004672"/>
                <a:gd name="connsiteY38" fmla="*/ 444998 h 2020169"/>
                <a:gd name="connsiteX39" fmla="*/ 2245954 w 4004672"/>
                <a:gd name="connsiteY39" fmla="*/ 404951 h 2020169"/>
                <a:gd name="connsiteX40" fmla="*/ 2209244 w 4004672"/>
                <a:gd name="connsiteY40" fmla="*/ 401614 h 2020169"/>
                <a:gd name="connsiteX41" fmla="*/ 2159186 w 4004672"/>
                <a:gd name="connsiteY41" fmla="*/ 391602 h 2020169"/>
                <a:gd name="connsiteX42" fmla="*/ 2132488 w 4004672"/>
                <a:gd name="connsiteY42" fmla="*/ 408288 h 2020169"/>
                <a:gd name="connsiteX43" fmla="*/ 2115802 w 4004672"/>
                <a:gd name="connsiteY43" fmla="*/ 421637 h 2020169"/>
                <a:gd name="connsiteX44" fmla="*/ 2115802 w 4004672"/>
                <a:gd name="connsiteY44" fmla="*/ 391602 h 2020169"/>
                <a:gd name="connsiteX45" fmla="*/ 2082430 w 4004672"/>
                <a:gd name="connsiteY45" fmla="*/ 388265 h 2020169"/>
                <a:gd name="connsiteX46" fmla="*/ 2045720 w 4004672"/>
                <a:gd name="connsiteY46" fmla="*/ 361567 h 2020169"/>
                <a:gd name="connsiteX47" fmla="*/ 2025697 w 4004672"/>
                <a:gd name="connsiteY47" fmla="*/ 391602 h 2020169"/>
                <a:gd name="connsiteX48" fmla="*/ 2055732 w 4004672"/>
                <a:gd name="connsiteY48" fmla="*/ 388265 h 2020169"/>
                <a:gd name="connsiteX49" fmla="*/ 2045720 w 4004672"/>
                <a:gd name="connsiteY49" fmla="*/ 414963 h 2020169"/>
                <a:gd name="connsiteX50" fmla="*/ 1988987 w 4004672"/>
                <a:gd name="connsiteY50" fmla="*/ 434986 h 2020169"/>
                <a:gd name="connsiteX51" fmla="*/ 1935592 w 4004672"/>
                <a:gd name="connsiteY51" fmla="*/ 444998 h 2020169"/>
                <a:gd name="connsiteX52" fmla="*/ 1995662 w 4004672"/>
                <a:gd name="connsiteY52" fmla="*/ 388265 h 2020169"/>
                <a:gd name="connsiteX53" fmla="*/ 2055732 w 4004672"/>
                <a:gd name="connsiteY53" fmla="*/ 318183 h 2020169"/>
                <a:gd name="connsiteX54" fmla="*/ 2055732 w 4004672"/>
                <a:gd name="connsiteY54" fmla="*/ 318183 h 2020169"/>
                <a:gd name="connsiteX55" fmla="*/ 2129860 w 4004672"/>
                <a:gd name="connsiteY55" fmla="*/ 248603 h 2020169"/>
                <a:gd name="connsiteX56" fmla="*/ 2127003 w 4004672"/>
                <a:gd name="connsiteY56" fmla="*/ 174309 h 2020169"/>
                <a:gd name="connsiteX57" fmla="*/ 2092713 w 4004672"/>
                <a:gd name="connsiteY57" fmla="*/ 105729 h 2020169"/>
                <a:gd name="connsiteX58" fmla="*/ 2018418 w 4004672"/>
                <a:gd name="connsiteY58" fmla="*/ 105729 h 2020169"/>
                <a:gd name="connsiteX59" fmla="*/ 1952696 w 4004672"/>
                <a:gd name="connsiteY59" fmla="*/ 137160 h 2020169"/>
                <a:gd name="connsiteX60" fmla="*/ 1961267 w 4004672"/>
                <a:gd name="connsiteY60" fmla="*/ 82869 h 2020169"/>
                <a:gd name="connsiteX61" fmla="*/ 1955552 w 4004672"/>
                <a:gd name="connsiteY61" fmla="*/ 65725 h 2020169"/>
                <a:gd name="connsiteX62" fmla="*/ 1895546 w 4004672"/>
                <a:gd name="connsiteY62" fmla="*/ 60008 h 2020169"/>
                <a:gd name="connsiteX63" fmla="*/ 1926978 w 4004672"/>
                <a:gd name="connsiteY63" fmla="*/ 31434 h 2020169"/>
                <a:gd name="connsiteX64" fmla="*/ 1909833 w 4004672"/>
                <a:gd name="connsiteY64" fmla="*/ 0 h 2020169"/>
                <a:gd name="connsiteX65" fmla="*/ 1877440 w 4004672"/>
                <a:gd name="connsiteY65" fmla="*/ 3067 h 2020169"/>
                <a:gd name="connsiteX66" fmla="*/ 1835474 w 4004672"/>
                <a:gd name="connsiteY66" fmla="*/ 41195 h 2020169"/>
                <a:gd name="connsiteX67" fmla="*/ 1818788 w 4004672"/>
                <a:gd name="connsiteY67" fmla="*/ 81242 h 2020169"/>
                <a:gd name="connsiteX68" fmla="*/ 1838813 w 4004672"/>
                <a:gd name="connsiteY68" fmla="*/ 134636 h 2020169"/>
                <a:gd name="connsiteX69" fmla="*/ 1782079 w 4004672"/>
                <a:gd name="connsiteY69" fmla="*/ 121287 h 2020169"/>
                <a:gd name="connsiteX70" fmla="*/ 1768731 w 4004672"/>
                <a:gd name="connsiteY70" fmla="*/ 168009 h 2020169"/>
                <a:gd name="connsiteX71" fmla="*/ 1705322 w 4004672"/>
                <a:gd name="connsiteY71" fmla="*/ 191369 h 2020169"/>
                <a:gd name="connsiteX72" fmla="*/ 1685300 w 4004672"/>
                <a:gd name="connsiteY72" fmla="*/ 164671 h 2020169"/>
                <a:gd name="connsiteX73" fmla="*/ 1615218 w 4004672"/>
                <a:gd name="connsiteY73" fmla="*/ 168009 h 2020169"/>
                <a:gd name="connsiteX74" fmla="*/ 1638579 w 4004672"/>
                <a:gd name="connsiteY74" fmla="*/ 198044 h 2020169"/>
                <a:gd name="connsiteX75" fmla="*/ 1528449 w 4004672"/>
                <a:gd name="connsiteY75" fmla="*/ 224740 h 2020169"/>
                <a:gd name="connsiteX76" fmla="*/ 1465043 w 4004672"/>
                <a:gd name="connsiteY76" fmla="*/ 308171 h 2020169"/>
                <a:gd name="connsiteX77" fmla="*/ 1448357 w 4004672"/>
                <a:gd name="connsiteY77" fmla="*/ 334869 h 2020169"/>
                <a:gd name="connsiteX78" fmla="*/ 1481729 w 4004672"/>
                <a:gd name="connsiteY78" fmla="*/ 368242 h 2020169"/>
                <a:gd name="connsiteX79" fmla="*/ 1481729 w 4004672"/>
                <a:gd name="connsiteY79" fmla="*/ 398277 h 2020169"/>
                <a:gd name="connsiteX80" fmla="*/ 1458368 w 4004672"/>
                <a:gd name="connsiteY80" fmla="*/ 401614 h 2020169"/>
                <a:gd name="connsiteX81" fmla="*/ 1458368 w 4004672"/>
                <a:gd name="connsiteY81" fmla="*/ 381590 h 2020169"/>
                <a:gd name="connsiteX82" fmla="*/ 1418322 w 4004672"/>
                <a:gd name="connsiteY82" fmla="*/ 391602 h 2020169"/>
                <a:gd name="connsiteX83" fmla="*/ 1368263 w 4004672"/>
                <a:gd name="connsiteY83" fmla="*/ 398277 h 2020169"/>
                <a:gd name="connsiteX84" fmla="*/ 1321542 w 4004672"/>
                <a:gd name="connsiteY84" fmla="*/ 404951 h 2020169"/>
                <a:gd name="connsiteX85" fmla="*/ 1318205 w 4004672"/>
                <a:gd name="connsiteY85" fmla="*/ 491719 h 2020169"/>
                <a:gd name="connsiteX86" fmla="*/ 1358252 w 4004672"/>
                <a:gd name="connsiteY86" fmla="*/ 515080 h 2020169"/>
                <a:gd name="connsiteX87" fmla="*/ 1374938 w 4004672"/>
                <a:gd name="connsiteY87" fmla="*/ 545115 h 2020169"/>
                <a:gd name="connsiteX88" fmla="*/ 1384949 w 4004672"/>
                <a:gd name="connsiteY88" fmla="*/ 568475 h 2020169"/>
                <a:gd name="connsiteX89" fmla="*/ 1394961 w 4004672"/>
                <a:gd name="connsiteY89" fmla="*/ 618534 h 2020169"/>
                <a:gd name="connsiteX90" fmla="*/ 1384949 w 4004672"/>
                <a:gd name="connsiteY90" fmla="*/ 648569 h 2020169"/>
                <a:gd name="connsiteX91" fmla="*/ 1358252 w 4004672"/>
                <a:gd name="connsiteY91" fmla="*/ 615196 h 2020169"/>
                <a:gd name="connsiteX92" fmla="*/ 1361589 w 4004672"/>
                <a:gd name="connsiteY92" fmla="*/ 585161 h 2020169"/>
                <a:gd name="connsiteX93" fmla="*/ 1351577 w 4004672"/>
                <a:gd name="connsiteY93" fmla="*/ 545115 h 2020169"/>
                <a:gd name="connsiteX94" fmla="*/ 1328217 w 4004672"/>
                <a:gd name="connsiteY94" fmla="*/ 551789 h 2020169"/>
                <a:gd name="connsiteX95" fmla="*/ 1281495 w 4004672"/>
                <a:gd name="connsiteY95" fmla="*/ 515080 h 2020169"/>
                <a:gd name="connsiteX96" fmla="*/ 1241449 w 4004672"/>
                <a:gd name="connsiteY96" fmla="*/ 511742 h 2020169"/>
                <a:gd name="connsiteX97" fmla="*/ 1241449 w 4004672"/>
                <a:gd name="connsiteY97" fmla="*/ 558463 h 2020169"/>
                <a:gd name="connsiteX98" fmla="*/ 1201402 w 4004672"/>
                <a:gd name="connsiteY98" fmla="*/ 538440 h 2020169"/>
                <a:gd name="connsiteX99" fmla="*/ 1228100 w 4004672"/>
                <a:gd name="connsiteY99" fmla="*/ 588498 h 2020169"/>
                <a:gd name="connsiteX100" fmla="*/ 1258135 w 4004672"/>
                <a:gd name="connsiteY100" fmla="*/ 598510 h 2020169"/>
                <a:gd name="connsiteX101" fmla="*/ 1258135 w 4004672"/>
                <a:gd name="connsiteY101" fmla="*/ 618534 h 2020169"/>
                <a:gd name="connsiteX102" fmla="*/ 1198065 w 4004672"/>
                <a:gd name="connsiteY102" fmla="*/ 595173 h 2020169"/>
                <a:gd name="connsiteX103" fmla="*/ 1181379 w 4004672"/>
                <a:gd name="connsiteY103" fmla="*/ 595173 h 2020169"/>
                <a:gd name="connsiteX104" fmla="*/ 1178041 w 4004672"/>
                <a:gd name="connsiteY104" fmla="*/ 551789 h 2020169"/>
                <a:gd name="connsiteX105" fmla="*/ 1171367 w 4004672"/>
                <a:gd name="connsiteY105" fmla="*/ 465021 h 2020169"/>
                <a:gd name="connsiteX106" fmla="*/ 1161355 w 4004672"/>
                <a:gd name="connsiteY106" fmla="*/ 535103 h 2020169"/>
                <a:gd name="connsiteX107" fmla="*/ 1137995 w 4004672"/>
                <a:gd name="connsiteY107" fmla="*/ 565138 h 2020169"/>
                <a:gd name="connsiteX108" fmla="*/ 1158018 w 4004672"/>
                <a:gd name="connsiteY108" fmla="*/ 611859 h 2020169"/>
                <a:gd name="connsiteX109" fmla="*/ 1158018 w 4004672"/>
                <a:gd name="connsiteY109" fmla="*/ 645231 h 2020169"/>
                <a:gd name="connsiteX110" fmla="*/ 1141332 w 4004672"/>
                <a:gd name="connsiteY110" fmla="*/ 695290 h 2020169"/>
                <a:gd name="connsiteX111" fmla="*/ 1154681 w 4004672"/>
                <a:gd name="connsiteY111" fmla="*/ 728662 h 2020169"/>
                <a:gd name="connsiteX112" fmla="*/ 1184716 w 4004672"/>
                <a:gd name="connsiteY112" fmla="*/ 735336 h 2020169"/>
                <a:gd name="connsiteX113" fmla="*/ 1221425 w 4004672"/>
                <a:gd name="connsiteY113" fmla="*/ 742011 h 2020169"/>
                <a:gd name="connsiteX114" fmla="*/ 1241449 w 4004672"/>
                <a:gd name="connsiteY114" fmla="*/ 765371 h 2020169"/>
                <a:gd name="connsiteX115" fmla="*/ 1258135 w 4004672"/>
                <a:gd name="connsiteY115" fmla="*/ 808755 h 2020169"/>
                <a:gd name="connsiteX116" fmla="*/ 1258135 w 4004672"/>
                <a:gd name="connsiteY116" fmla="*/ 808755 h 2020169"/>
                <a:gd name="connsiteX117" fmla="*/ 1254798 w 4004672"/>
                <a:gd name="connsiteY117" fmla="*/ 842128 h 2020169"/>
                <a:gd name="connsiteX118" fmla="*/ 1274821 w 4004672"/>
                <a:gd name="connsiteY118" fmla="*/ 862151 h 2020169"/>
                <a:gd name="connsiteX119" fmla="*/ 1244786 w 4004672"/>
                <a:gd name="connsiteY119" fmla="*/ 868826 h 2020169"/>
                <a:gd name="connsiteX120" fmla="*/ 1224763 w 4004672"/>
                <a:gd name="connsiteY120" fmla="*/ 828779 h 2020169"/>
                <a:gd name="connsiteX121" fmla="*/ 1224763 w 4004672"/>
                <a:gd name="connsiteY121" fmla="*/ 788732 h 2020169"/>
                <a:gd name="connsiteX122" fmla="*/ 1194727 w 4004672"/>
                <a:gd name="connsiteY122" fmla="*/ 752023 h 2020169"/>
                <a:gd name="connsiteX123" fmla="*/ 1164692 w 4004672"/>
                <a:gd name="connsiteY123" fmla="*/ 795407 h 2020169"/>
                <a:gd name="connsiteX124" fmla="*/ 1178041 w 4004672"/>
                <a:gd name="connsiteY124" fmla="*/ 838790 h 2020169"/>
                <a:gd name="connsiteX125" fmla="*/ 1137995 w 4004672"/>
                <a:gd name="connsiteY125" fmla="*/ 895523 h 2020169"/>
                <a:gd name="connsiteX126" fmla="*/ 1097948 w 4004672"/>
                <a:gd name="connsiteY126" fmla="*/ 952256 h 2020169"/>
                <a:gd name="connsiteX127" fmla="*/ 1007843 w 4004672"/>
                <a:gd name="connsiteY127" fmla="*/ 915547 h 2020169"/>
                <a:gd name="connsiteX128" fmla="*/ 1074587 w 4004672"/>
                <a:gd name="connsiteY128" fmla="*/ 912209 h 2020169"/>
                <a:gd name="connsiteX129" fmla="*/ 1107960 w 4004672"/>
                <a:gd name="connsiteY129" fmla="*/ 848802 h 2020169"/>
                <a:gd name="connsiteX130" fmla="*/ 1121309 w 4004672"/>
                <a:gd name="connsiteY130" fmla="*/ 805418 h 2020169"/>
                <a:gd name="connsiteX131" fmla="*/ 1127983 w 4004672"/>
                <a:gd name="connsiteY131" fmla="*/ 772046 h 2020169"/>
                <a:gd name="connsiteX132" fmla="*/ 1117971 w 4004672"/>
                <a:gd name="connsiteY132" fmla="*/ 755360 h 2020169"/>
                <a:gd name="connsiteX133" fmla="*/ 1114634 w 4004672"/>
                <a:gd name="connsiteY133" fmla="*/ 705301 h 2020169"/>
                <a:gd name="connsiteX134" fmla="*/ 1104622 w 4004672"/>
                <a:gd name="connsiteY134" fmla="*/ 625208 h 2020169"/>
                <a:gd name="connsiteX135" fmla="*/ 1101285 w 4004672"/>
                <a:gd name="connsiteY135" fmla="*/ 565138 h 2020169"/>
                <a:gd name="connsiteX136" fmla="*/ 1124646 w 4004672"/>
                <a:gd name="connsiteY136" fmla="*/ 471696 h 2020169"/>
                <a:gd name="connsiteX137" fmla="*/ 1031203 w 4004672"/>
                <a:gd name="connsiteY137" fmla="*/ 461684 h 2020169"/>
                <a:gd name="connsiteX138" fmla="*/ 1014517 w 4004672"/>
                <a:gd name="connsiteY138" fmla="*/ 518417 h 2020169"/>
                <a:gd name="connsiteX139" fmla="*/ 1024529 w 4004672"/>
                <a:gd name="connsiteY139" fmla="*/ 565138 h 2020169"/>
                <a:gd name="connsiteX140" fmla="*/ 981145 w 4004672"/>
                <a:gd name="connsiteY140" fmla="*/ 618534 h 2020169"/>
                <a:gd name="connsiteX141" fmla="*/ 991157 w 4004672"/>
                <a:gd name="connsiteY141" fmla="*/ 655243 h 2020169"/>
                <a:gd name="connsiteX142" fmla="*/ 981145 w 4004672"/>
                <a:gd name="connsiteY142" fmla="*/ 701964 h 2020169"/>
                <a:gd name="connsiteX143" fmla="*/ 1001168 w 4004672"/>
                <a:gd name="connsiteY143" fmla="*/ 725325 h 2020169"/>
                <a:gd name="connsiteX144" fmla="*/ 1017854 w 4004672"/>
                <a:gd name="connsiteY144" fmla="*/ 772046 h 2020169"/>
                <a:gd name="connsiteX145" fmla="*/ 1047890 w 4004672"/>
                <a:gd name="connsiteY145" fmla="*/ 758697 h 2020169"/>
                <a:gd name="connsiteX146" fmla="*/ 1014517 w 4004672"/>
                <a:gd name="connsiteY146" fmla="*/ 812093 h 2020169"/>
                <a:gd name="connsiteX147" fmla="*/ 957784 w 4004672"/>
                <a:gd name="connsiteY147" fmla="*/ 758697 h 2020169"/>
                <a:gd name="connsiteX148" fmla="*/ 884365 w 4004672"/>
                <a:gd name="connsiteY148" fmla="*/ 721988 h 2020169"/>
                <a:gd name="connsiteX149" fmla="*/ 824295 w 4004672"/>
                <a:gd name="connsiteY149" fmla="*/ 698627 h 2020169"/>
                <a:gd name="connsiteX150" fmla="*/ 810946 w 4004672"/>
                <a:gd name="connsiteY150" fmla="*/ 735336 h 2020169"/>
                <a:gd name="connsiteX151" fmla="*/ 827633 w 4004672"/>
                <a:gd name="connsiteY151" fmla="*/ 772046 h 2020169"/>
                <a:gd name="connsiteX152" fmla="*/ 814284 w 4004672"/>
                <a:gd name="connsiteY152" fmla="*/ 795407 h 2020169"/>
                <a:gd name="connsiteX153" fmla="*/ 800935 w 4004672"/>
                <a:gd name="connsiteY153" fmla="*/ 812093 h 2020169"/>
                <a:gd name="connsiteX154" fmla="*/ 770900 w 4004672"/>
                <a:gd name="connsiteY154" fmla="*/ 755360 h 2020169"/>
                <a:gd name="connsiteX155" fmla="*/ 744202 w 4004672"/>
                <a:gd name="connsiteY155" fmla="*/ 792069 h 2020169"/>
                <a:gd name="connsiteX156" fmla="*/ 707492 w 4004672"/>
                <a:gd name="connsiteY156" fmla="*/ 785395 h 2020169"/>
                <a:gd name="connsiteX157" fmla="*/ 654097 w 4004672"/>
                <a:gd name="connsiteY157" fmla="*/ 822104 h 2020169"/>
                <a:gd name="connsiteX158" fmla="*/ 644085 w 4004672"/>
                <a:gd name="connsiteY158" fmla="*/ 798744 h 2020169"/>
                <a:gd name="connsiteX159" fmla="*/ 654097 w 4004672"/>
                <a:gd name="connsiteY159" fmla="*/ 762034 h 2020169"/>
                <a:gd name="connsiteX160" fmla="*/ 614050 w 4004672"/>
                <a:gd name="connsiteY160" fmla="*/ 798744 h 2020169"/>
                <a:gd name="connsiteX161" fmla="*/ 594027 w 4004672"/>
                <a:gd name="connsiteY161" fmla="*/ 798744 h 2020169"/>
                <a:gd name="connsiteX162" fmla="*/ 533957 w 4004672"/>
                <a:gd name="connsiteY162" fmla="*/ 832116 h 2020169"/>
                <a:gd name="connsiteX163" fmla="*/ 510596 w 4004672"/>
                <a:gd name="connsiteY163" fmla="*/ 855477 h 2020169"/>
                <a:gd name="connsiteX164" fmla="*/ 500584 w 4004672"/>
                <a:gd name="connsiteY164" fmla="*/ 902198 h 2020169"/>
                <a:gd name="connsiteX165" fmla="*/ 450526 w 4004672"/>
                <a:gd name="connsiteY165" fmla="*/ 888849 h 2020169"/>
                <a:gd name="connsiteX166" fmla="*/ 433840 w 4004672"/>
                <a:gd name="connsiteY166" fmla="*/ 852139 h 2020169"/>
                <a:gd name="connsiteX167" fmla="*/ 467212 w 4004672"/>
                <a:gd name="connsiteY167" fmla="*/ 822104 h 2020169"/>
                <a:gd name="connsiteX168" fmla="*/ 453863 w 4004672"/>
                <a:gd name="connsiteY168" fmla="*/ 798744 h 2020169"/>
                <a:gd name="connsiteX169" fmla="*/ 390456 w 4004672"/>
                <a:gd name="connsiteY169" fmla="*/ 768709 h 2020169"/>
                <a:gd name="connsiteX170" fmla="*/ 417154 w 4004672"/>
                <a:gd name="connsiteY170" fmla="*/ 818767 h 2020169"/>
                <a:gd name="connsiteX171" fmla="*/ 407142 w 4004672"/>
                <a:gd name="connsiteY171" fmla="*/ 862151 h 2020169"/>
                <a:gd name="connsiteX172" fmla="*/ 413817 w 4004672"/>
                <a:gd name="connsiteY172" fmla="*/ 898861 h 2020169"/>
                <a:gd name="connsiteX173" fmla="*/ 427165 w 4004672"/>
                <a:gd name="connsiteY173" fmla="*/ 922221 h 2020169"/>
                <a:gd name="connsiteX174" fmla="*/ 413817 w 4004672"/>
                <a:gd name="connsiteY174" fmla="*/ 952256 h 2020169"/>
                <a:gd name="connsiteX175" fmla="*/ 390456 w 4004672"/>
                <a:gd name="connsiteY175" fmla="*/ 928896 h 2020169"/>
                <a:gd name="connsiteX176" fmla="*/ 360421 w 4004672"/>
                <a:gd name="connsiteY176" fmla="*/ 925558 h 2020169"/>
                <a:gd name="connsiteX177" fmla="*/ 333723 w 4004672"/>
                <a:gd name="connsiteY177" fmla="*/ 965605 h 2020169"/>
                <a:gd name="connsiteX178" fmla="*/ 307025 w 4004672"/>
                <a:gd name="connsiteY178" fmla="*/ 985628 h 2020169"/>
                <a:gd name="connsiteX179" fmla="*/ 320374 w 4004672"/>
                <a:gd name="connsiteY179" fmla="*/ 1012326 h 2020169"/>
                <a:gd name="connsiteX180" fmla="*/ 303688 w 4004672"/>
                <a:gd name="connsiteY180" fmla="*/ 1035687 h 2020169"/>
                <a:gd name="connsiteX181" fmla="*/ 233606 w 4004672"/>
                <a:gd name="connsiteY181" fmla="*/ 998977 h 2020169"/>
                <a:gd name="connsiteX182" fmla="*/ 243618 w 4004672"/>
                <a:gd name="connsiteY182" fmla="*/ 1049036 h 2020169"/>
                <a:gd name="connsiteX183" fmla="*/ 263641 w 4004672"/>
                <a:gd name="connsiteY183" fmla="*/ 1069059 h 2020169"/>
                <a:gd name="connsiteX184" fmla="*/ 250292 w 4004672"/>
                <a:gd name="connsiteY184" fmla="*/ 1082408 h 2020169"/>
                <a:gd name="connsiteX185" fmla="*/ 193560 w 4004672"/>
                <a:gd name="connsiteY185" fmla="*/ 1045698 h 2020169"/>
                <a:gd name="connsiteX186" fmla="*/ 170199 w 4004672"/>
                <a:gd name="connsiteY186" fmla="*/ 1005652 h 2020169"/>
                <a:gd name="connsiteX187" fmla="*/ 170199 w 4004672"/>
                <a:gd name="connsiteY187" fmla="*/ 958931 h 2020169"/>
                <a:gd name="connsiteX188" fmla="*/ 133490 w 4004672"/>
                <a:gd name="connsiteY188" fmla="*/ 882174 h 2020169"/>
                <a:gd name="connsiteX189" fmla="*/ 196897 w 4004672"/>
                <a:gd name="connsiteY189" fmla="*/ 912209 h 2020169"/>
                <a:gd name="connsiteX190" fmla="*/ 256967 w 4004672"/>
                <a:gd name="connsiteY190" fmla="*/ 942244 h 2020169"/>
                <a:gd name="connsiteX191" fmla="*/ 293676 w 4004672"/>
                <a:gd name="connsiteY191" fmla="*/ 945582 h 2020169"/>
                <a:gd name="connsiteX192" fmla="*/ 327049 w 4004672"/>
                <a:gd name="connsiteY192" fmla="*/ 915547 h 2020169"/>
                <a:gd name="connsiteX193" fmla="*/ 343735 w 4004672"/>
                <a:gd name="connsiteY193" fmla="*/ 878837 h 2020169"/>
                <a:gd name="connsiteX194" fmla="*/ 333723 w 4004672"/>
                <a:gd name="connsiteY194" fmla="*/ 828779 h 2020169"/>
                <a:gd name="connsiteX195" fmla="*/ 290339 w 4004672"/>
                <a:gd name="connsiteY195" fmla="*/ 808755 h 2020169"/>
                <a:gd name="connsiteX196" fmla="*/ 236944 w 4004672"/>
                <a:gd name="connsiteY196" fmla="*/ 762034 h 2020169"/>
                <a:gd name="connsiteX197" fmla="*/ 133490 w 4004672"/>
                <a:gd name="connsiteY197" fmla="*/ 705301 h 2020169"/>
                <a:gd name="connsiteX198" fmla="*/ 46722 w 4004672"/>
                <a:gd name="connsiteY198" fmla="*/ 735336 h 2020169"/>
                <a:gd name="connsiteX199" fmla="*/ 33373 w 4004672"/>
                <a:gd name="connsiteY199" fmla="*/ 765371 h 2020169"/>
                <a:gd name="connsiteX200" fmla="*/ 43384 w 4004672"/>
                <a:gd name="connsiteY200" fmla="*/ 795407 h 2020169"/>
                <a:gd name="connsiteX201" fmla="*/ 60071 w 4004672"/>
                <a:gd name="connsiteY201" fmla="*/ 822104 h 2020169"/>
                <a:gd name="connsiteX202" fmla="*/ 73419 w 4004672"/>
                <a:gd name="connsiteY202" fmla="*/ 852139 h 2020169"/>
                <a:gd name="connsiteX203" fmla="*/ 56733 w 4004672"/>
                <a:gd name="connsiteY203" fmla="*/ 875500 h 2020169"/>
                <a:gd name="connsiteX204" fmla="*/ 76757 w 4004672"/>
                <a:gd name="connsiteY204" fmla="*/ 955593 h 2020169"/>
                <a:gd name="connsiteX205" fmla="*/ 66745 w 4004672"/>
                <a:gd name="connsiteY205" fmla="*/ 972280 h 2020169"/>
                <a:gd name="connsiteX206" fmla="*/ 70082 w 4004672"/>
                <a:gd name="connsiteY206" fmla="*/ 998977 h 2020169"/>
                <a:gd name="connsiteX207" fmla="*/ 70082 w 4004672"/>
                <a:gd name="connsiteY207" fmla="*/ 1039024 h 2020169"/>
                <a:gd name="connsiteX208" fmla="*/ 80094 w 4004672"/>
                <a:gd name="connsiteY208" fmla="*/ 1059047 h 2020169"/>
                <a:gd name="connsiteX209" fmla="*/ 76757 w 4004672"/>
                <a:gd name="connsiteY209" fmla="*/ 1082408 h 2020169"/>
                <a:gd name="connsiteX210" fmla="*/ 106792 w 4004672"/>
                <a:gd name="connsiteY210" fmla="*/ 1115780 h 2020169"/>
                <a:gd name="connsiteX211" fmla="*/ 93729 w 4004672"/>
                <a:gd name="connsiteY211" fmla="*/ 1145815 h 2020169"/>
                <a:gd name="connsiteX212" fmla="*/ 13349 w 4004672"/>
                <a:gd name="connsiteY212" fmla="*/ 1235920 h 2020169"/>
                <a:gd name="connsiteX213" fmla="*/ 33373 w 4004672"/>
                <a:gd name="connsiteY213" fmla="*/ 1269293 h 2020169"/>
                <a:gd name="connsiteX214" fmla="*/ 33373 w 4004672"/>
                <a:gd name="connsiteY214" fmla="*/ 1269293 h 2020169"/>
                <a:gd name="connsiteX215" fmla="*/ 16687 w 4004672"/>
                <a:gd name="connsiteY215" fmla="*/ 1299328 h 2020169"/>
                <a:gd name="connsiteX216" fmla="*/ 3338 w 4004672"/>
                <a:gd name="connsiteY216" fmla="*/ 1329363 h 2020169"/>
                <a:gd name="connsiteX217" fmla="*/ 0 w 4004672"/>
                <a:gd name="connsiteY217" fmla="*/ 1389433 h 2020169"/>
                <a:gd name="connsiteX218" fmla="*/ 16687 w 4004672"/>
                <a:gd name="connsiteY218" fmla="*/ 1432817 h 2020169"/>
                <a:gd name="connsiteX219" fmla="*/ 20024 w 4004672"/>
                <a:gd name="connsiteY219" fmla="*/ 1466189 h 2020169"/>
                <a:gd name="connsiteX220" fmla="*/ 56733 w 4004672"/>
                <a:gd name="connsiteY220" fmla="*/ 1476201 h 2020169"/>
                <a:gd name="connsiteX221" fmla="*/ 116803 w 4004672"/>
                <a:gd name="connsiteY221" fmla="*/ 1562969 h 2020169"/>
                <a:gd name="connsiteX222" fmla="*/ 96780 w 4004672"/>
                <a:gd name="connsiteY222" fmla="*/ 1586329 h 2020169"/>
                <a:gd name="connsiteX223" fmla="*/ 93443 w 4004672"/>
                <a:gd name="connsiteY223" fmla="*/ 1616364 h 2020169"/>
                <a:gd name="connsiteX224" fmla="*/ 120141 w 4004672"/>
                <a:gd name="connsiteY224" fmla="*/ 1619701 h 2020169"/>
                <a:gd name="connsiteX225" fmla="*/ 160187 w 4004672"/>
                <a:gd name="connsiteY225" fmla="*/ 1633050 h 2020169"/>
                <a:gd name="connsiteX226" fmla="*/ 186885 w 4004672"/>
                <a:gd name="connsiteY226" fmla="*/ 1646399 h 2020169"/>
                <a:gd name="connsiteX227" fmla="*/ 213583 w 4004672"/>
                <a:gd name="connsiteY227" fmla="*/ 1676434 h 2020169"/>
                <a:gd name="connsiteX228" fmla="*/ 243618 w 4004672"/>
                <a:gd name="connsiteY228" fmla="*/ 1679771 h 2020169"/>
                <a:gd name="connsiteX229" fmla="*/ 287002 w 4004672"/>
                <a:gd name="connsiteY229" fmla="*/ 1709807 h 2020169"/>
                <a:gd name="connsiteX230" fmla="*/ 310363 w 4004672"/>
                <a:gd name="connsiteY230" fmla="*/ 1719818 h 2020169"/>
                <a:gd name="connsiteX231" fmla="*/ 310363 w 4004672"/>
                <a:gd name="connsiteY231" fmla="*/ 1756528 h 2020169"/>
                <a:gd name="connsiteX232" fmla="*/ 270316 w 4004672"/>
                <a:gd name="connsiteY232" fmla="*/ 1796574 h 2020169"/>
                <a:gd name="connsiteX233" fmla="*/ 280327 w 4004672"/>
                <a:gd name="connsiteY233" fmla="*/ 1819935 h 2020169"/>
                <a:gd name="connsiteX234" fmla="*/ 273653 w 4004672"/>
                <a:gd name="connsiteY234" fmla="*/ 1839958 h 2020169"/>
                <a:gd name="connsiteX235" fmla="*/ 266979 w 4004672"/>
                <a:gd name="connsiteY235" fmla="*/ 1856644 h 2020169"/>
                <a:gd name="connsiteX236" fmla="*/ 240281 w 4004672"/>
                <a:gd name="connsiteY236" fmla="*/ 1896691 h 2020169"/>
                <a:gd name="connsiteX237" fmla="*/ 307025 w 4004672"/>
                <a:gd name="connsiteY237" fmla="*/ 1933401 h 2020169"/>
                <a:gd name="connsiteX238" fmla="*/ 337060 w 4004672"/>
                <a:gd name="connsiteY238" fmla="*/ 1940075 h 2020169"/>
                <a:gd name="connsiteX239" fmla="*/ 360421 w 4004672"/>
                <a:gd name="connsiteY239" fmla="*/ 1946750 h 2020169"/>
                <a:gd name="connsiteX240" fmla="*/ 380444 w 4004672"/>
                <a:gd name="connsiteY240" fmla="*/ 1953424 h 2020169"/>
                <a:gd name="connsiteX241" fmla="*/ 407142 w 4004672"/>
                <a:gd name="connsiteY241" fmla="*/ 1973447 h 2020169"/>
                <a:gd name="connsiteX242" fmla="*/ 437177 w 4004672"/>
                <a:gd name="connsiteY242" fmla="*/ 1970110 h 2020169"/>
                <a:gd name="connsiteX243" fmla="*/ 507259 w 4004672"/>
                <a:gd name="connsiteY243" fmla="*/ 2020169 h 2020169"/>
                <a:gd name="connsiteX244" fmla="*/ 517271 w 4004672"/>
                <a:gd name="connsiteY244" fmla="*/ 2006820 h 2020169"/>
                <a:gd name="connsiteX245" fmla="*/ 507259 w 4004672"/>
                <a:gd name="connsiteY245" fmla="*/ 1966773 h 2020169"/>
                <a:gd name="connsiteX246" fmla="*/ 500584 w 4004672"/>
                <a:gd name="connsiteY246" fmla="*/ 1933401 h 2020169"/>
                <a:gd name="connsiteX247" fmla="*/ 483898 w 4004672"/>
                <a:gd name="connsiteY247" fmla="*/ 1890017 h 2020169"/>
                <a:gd name="connsiteX248" fmla="*/ 513933 w 4004672"/>
                <a:gd name="connsiteY248" fmla="*/ 1869993 h 2020169"/>
                <a:gd name="connsiteX249" fmla="*/ 547306 w 4004672"/>
                <a:gd name="connsiteY249" fmla="*/ 1846633 h 2020169"/>
                <a:gd name="connsiteX250" fmla="*/ 527282 w 4004672"/>
                <a:gd name="connsiteY250" fmla="*/ 1829947 h 2020169"/>
                <a:gd name="connsiteX251" fmla="*/ 517271 w 4004672"/>
                <a:gd name="connsiteY251" fmla="*/ 1796574 h 2020169"/>
                <a:gd name="connsiteX252" fmla="*/ 480561 w 4004672"/>
                <a:gd name="connsiteY252" fmla="*/ 1779888 h 2020169"/>
                <a:gd name="connsiteX253" fmla="*/ 470549 w 4004672"/>
                <a:gd name="connsiteY253" fmla="*/ 1759865 h 2020169"/>
                <a:gd name="connsiteX254" fmla="*/ 480561 w 4004672"/>
                <a:gd name="connsiteY254" fmla="*/ 1729830 h 2020169"/>
                <a:gd name="connsiteX255" fmla="*/ 490573 w 4004672"/>
                <a:gd name="connsiteY255" fmla="*/ 1689783 h 2020169"/>
                <a:gd name="connsiteX256" fmla="*/ 513933 w 4004672"/>
                <a:gd name="connsiteY256" fmla="*/ 1709807 h 2020169"/>
                <a:gd name="connsiteX257" fmla="*/ 520608 w 4004672"/>
                <a:gd name="connsiteY257" fmla="*/ 1693120 h 2020169"/>
                <a:gd name="connsiteX258" fmla="*/ 543968 w 4004672"/>
                <a:gd name="connsiteY258" fmla="*/ 1656411 h 2020169"/>
                <a:gd name="connsiteX259" fmla="*/ 574003 w 4004672"/>
                <a:gd name="connsiteY259" fmla="*/ 1639725 h 2020169"/>
                <a:gd name="connsiteX260" fmla="*/ 590690 w 4004672"/>
                <a:gd name="connsiteY260" fmla="*/ 1653074 h 2020169"/>
                <a:gd name="connsiteX261" fmla="*/ 610713 w 4004672"/>
                <a:gd name="connsiteY261" fmla="*/ 1626376 h 2020169"/>
                <a:gd name="connsiteX262" fmla="*/ 630736 w 4004672"/>
                <a:gd name="connsiteY262" fmla="*/ 1653074 h 2020169"/>
                <a:gd name="connsiteX263" fmla="*/ 657434 w 4004672"/>
                <a:gd name="connsiteY263" fmla="*/ 1676434 h 2020169"/>
                <a:gd name="connsiteX264" fmla="*/ 674120 w 4004672"/>
                <a:gd name="connsiteY264" fmla="*/ 1683109 h 2020169"/>
                <a:gd name="connsiteX265" fmla="*/ 697481 w 4004672"/>
                <a:gd name="connsiteY265" fmla="*/ 1683109 h 2020169"/>
                <a:gd name="connsiteX266" fmla="*/ 717504 w 4004672"/>
                <a:gd name="connsiteY266" fmla="*/ 1669760 h 2020169"/>
                <a:gd name="connsiteX267" fmla="*/ 744202 w 4004672"/>
                <a:gd name="connsiteY267" fmla="*/ 1669760 h 2020169"/>
                <a:gd name="connsiteX268" fmla="*/ 760888 w 4004672"/>
                <a:gd name="connsiteY268" fmla="*/ 1666423 h 2020169"/>
                <a:gd name="connsiteX269" fmla="*/ 790923 w 4004672"/>
                <a:gd name="connsiteY269" fmla="*/ 1699795 h 2020169"/>
                <a:gd name="connsiteX270" fmla="*/ 797598 w 4004672"/>
                <a:gd name="connsiteY270" fmla="*/ 1673097 h 2020169"/>
                <a:gd name="connsiteX271" fmla="*/ 817621 w 4004672"/>
                <a:gd name="connsiteY271" fmla="*/ 1689783 h 2020169"/>
                <a:gd name="connsiteX272" fmla="*/ 837644 w 4004672"/>
                <a:gd name="connsiteY272" fmla="*/ 1666423 h 2020169"/>
                <a:gd name="connsiteX273" fmla="*/ 827633 w 4004672"/>
                <a:gd name="connsiteY273" fmla="*/ 1646399 h 2020169"/>
                <a:gd name="connsiteX274" fmla="*/ 810946 w 4004672"/>
                <a:gd name="connsiteY274" fmla="*/ 1633050 h 2020169"/>
                <a:gd name="connsiteX275" fmla="*/ 810946 w 4004672"/>
                <a:gd name="connsiteY275" fmla="*/ 1606353 h 2020169"/>
                <a:gd name="connsiteX276" fmla="*/ 810946 w 4004672"/>
                <a:gd name="connsiteY276" fmla="*/ 1593004 h 2020169"/>
                <a:gd name="connsiteX277" fmla="*/ 830970 w 4004672"/>
                <a:gd name="connsiteY277" fmla="*/ 1589666 h 2020169"/>
                <a:gd name="connsiteX278" fmla="*/ 840981 w 4004672"/>
                <a:gd name="connsiteY278" fmla="*/ 1586329 h 2020169"/>
                <a:gd name="connsiteX279" fmla="*/ 820958 w 4004672"/>
                <a:gd name="connsiteY279" fmla="*/ 1549620 h 2020169"/>
                <a:gd name="connsiteX280" fmla="*/ 854330 w 4004672"/>
                <a:gd name="connsiteY280" fmla="*/ 1542945 h 2020169"/>
                <a:gd name="connsiteX281" fmla="*/ 891040 w 4004672"/>
                <a:gd name="connsiteY281" fmla="*/ 1549620 h 2020169"/>
                <a:gd name="connsiteX282" fmla="*/ 964459 w 4004672"/>
                <a:gd name="connsiteY282" fmla="*/ 1506236 h 2020169"/>
                <a:gd name="connsiteX283" fmla="*/ 1001168 w 4004672"/>
                <a:gd name="connsiteY283" fmla="*/ 1506236 h 2020169"/>
                <a:gd name="connsiteX284" fmla="*/ 1027866 w 4004672"/>
                <a:gd name="connsiteY284" fmla="*/ 1482875 h 2020169"/>
                <a:gd name="connsiteX285" fmla="*/ 1047890 w 4004672"/>
                <a:gd name="connsiteY285" fmla="*/ 1492887 h 2020169"/>
                <a:gd name="connsiteX286" fmla="*/ 1067913 w 4004672"/>
                <a:gd name="connsiteY286" fmla="*/ 1502898 h 2020169"/>
                <a:gd name="connsiteX287" fmla="*/ 1087936 w 4004672"/>
                <a:gd name="connsiteY287" fmla="*/ 1529596 h 2020169"/>
                <a:gd name="connsiteX288" fmla="*/ 1074587 w 4004672"/>
                <a:gd name="connsiteY288" fmla="*/ 1542945 h 2020169"/>
                <a:gd name="connsiteX289" fmla="*/ 1104622 w 4004672"/>
                <a:gd name="connsiteY289" fmla="*/ 1542945 h 2020169"/>
                <a:gd name="connsiteX290" fmla="*/ 1107960 w 4004672"/>
                <a:gd name="connsiteY290" fmla="*/ 1559631 h 2020169"/>
                <a:gd name="connsiteX291" fmla="*/ 1121309 w 4004672"/>
                <a:gd name="connsiteY291" fmla="*/ 1542945 h 2020169"/>
                <a:gd name="connsiteX292" fmla="*/ 1134657 w 4004672"/>
                <a:gd name="connsiteY292" fmla="*/ 1556294 h 2020169"/>
                <a:gd name="connsiteX293" fmla="*/ 1134657 w 4004672"/>
                <a:gd name="connsiteY293" fmla="*/ 1576317 h 2020169"/>
                <a:gd name="connsiteX294" fmla="*/ 1148006 w 4004672"/>
                <a:gd name="connsiteY294" fmla="*/ 1572980 h 2020169"/>
                <a:gd name="connsiteX295" fmla="*/ 1208076 w 4004672"/>
                <a:gd name="connsiteY295" fmla="*/ 1526259 h 2020169"/>
                <a:gd name="connsiteX296" fmla="*/ 1211414 w 4004672"/>
                <a:gd name="connsiteY296" fmla="*/ 1546282 h 2020169"/>
                <a:gd name="connsiteX297" fmla="*/ 1244786 w 4004672"/>
                <a:gd name="connsiteY297" fmla="*/ 1566306 h 2020169"/>
                <a:gd name="connsiteX298" fmla="*/ 1264809 w 4004672"/>
                <a:gd name="connsiteY298" fmla="*/ 1596341 h 2020169"/>
                <a:gd name="connsiteX299" fmla="*/ 1298181 w 4004672"/>
                <a:gd name="connsiteY299" fmla="*/ 1703132 h 2020169"/>
                <a:gd name="connsiteX300" fmla="*/ 1308193 w 4004672"/>
                <a:gd name="connsiteY300" fmla="*/ 1659748 h 2020169"/>
                <a:gd name="connsiteX301" fmla="*/ 1344903 w 4004672"/>
                <a:gd name="connsiteY301" fmla="*/ 1679771 h 2020169"/>
                <a:gd name="connsiteX302" fmla="*/ 1388287 w 4004672"/>
                <a:gd name="connsiteY302" fmla="*/ 1679771 h 2020169"/>
                <a:gd name="connsiteX303" fmla="*/ 1394961 w 4004672"/>
                <a:gd name="connsiteY303" fmla="*/ 1703132 h 2020169"/>
                <a:gd name="connsiteX304" fmla="*/ 1435008 w 4004672"/>
                <a:gd name="connsiteY304" fmla="*/ 1726493 h 2020169"/>
                <a:gd name="connsiteX305" fmla="*/ 1465043 w 4004672"/>
                <a:gd name="connsiteY305" fmla="*/ 1726493 h 2020169"/>
                <a:gd name="connsiteX306" fmla="*/ 1491741 w 4004672"/>
                <a:gd name="connsiteY306" fmla="*/ 1739842 h 2020169"/>
                <a:gd name="connsiteX307" fmla="*/ 1535125 w 4004672"/>
                <a:gd name="connsiteY307" fmla="*/ 1696458 h 2020169"/>
                <a:gd name="connsiteX308" fmla="*/ 1571834 w 4004672"/>
                <a:gd name="connsiteY308" fmla="*/ 1676434 h 2020169"/>
                <a:gd name="connsiteX309" fmla="*/ 1608544 w 4004672"/>
                <a:gd name="connsiteY309" fmla="*/ 1679771 h 2020169"/>
                <a:gd name="connsiteX310" fmla="*/ 1655265 w 4004672"/>
                <a:gd name="connsiteY310" fmla="*/ 1693120 h 2020169"/>
                <a:gd name="connsiteX311" fmla="*/ 1681963 w 4004672"/>
                <a:gd name="connsiteY311" fmla="*/ 1709807 h 2020169"/>
                <a:gd name="connsiteX312" fmla="*/ 1735358 w 4004672"/>
                <a:gd name="connsiteY312" fmla="*/ 1703132 h 2020169"/>
                <a:gd name="connsiteX313" fmla="*/ 1745370 w 4004672"/>
                <a:gd name="connsiteY313" fmla="*/ 1683109 h 2020169"/>
                <a:gd name="connsiteX314" fmla="*/ 1738695 w 4004672"/>
                <a:gd name="connsiteY314" fmla="*/ 1663085 h 2020169"/>
                <a:gd name="connsiteX315" fmla="*/ 1765393 w 4004672"/>
                <a:gd name="connsiteY315" fmla="*/ 1636388 h 2020169"/>
                <a:gd name="connsiteX316" fmla="*/ 1778742 w 4004672"/>
                <a:gd name="connsiteY316" fmla="*/ 1633050 h 2020169"/>
                <a:gd name="connsiteX317" fmla="*/ 1812114 w 4004672"/>
                <a:gd name="connsiteY317" fmla="*/ 1649736 h 2020169"/>
                <a:gd name="connsiteX318" fmla="*/ 1852161 w 4004672"/>
                <a:gd name="connsiteY318" fmla="*/ 1663085 h 2020169"/>
                <a:gd name="connsiteX319" fmla="*/ 1858836 w 4004672"/>
                <a:gd name="connsiteY319" fmla="*/ 1689783 h 2020169"/>
                <a:gd name="connsiteX320" fmla="*/ 1872184 w 4004672"/>
                <a:gd name="connsiteY320" fmla="*/ 1696458 h 2020169"/>
                <a:gd name="connsiteX321" fmla="*/ 1902219 w 4004672"/>
                <a:gd name="connsiteY321" fmla="*/ 1699795 h 2020169"/>
                <a:gd name="connsiteX322" fmla="*/ 1932254 w 4004672"/>
                <a:gd name="connsiteY322" fmla="*/ 1683109 h 2020169"/>
                <a:gd name="connsiteX323" fmla="*/ 1962290 w 4004672"/>
                <a:gd name="connsiteY323" fmla="*/ 1696458 h 2020169"/>
                <a:gd name="connsiteX324" fmla="*/ 1985650 w 4004672"/>
                <a:gd name="connsiteY324" fmla="*/ 1709807 h 2020169"/>
                <a:gd name="connsiteX325" fmla="*/ 1995662 w 4004672"/>
                <a:gd name="connsiteY325" fmla="*/ 1719818 h 2020169"/>
                <a:gd name="connsiteX326" fmla="*/ 2032371 w 4004672"/>
                <a:gd name="connsiteY326" fmla="*/ 1739842 h 2020169"/>
                <a:gd name="connsiteX327" fmla="*/ 2069081 w 4004672"/>
                <a:gd name="connsiteY327" fmla="*/ 1736504 h 2020169"/>
                <a:gd name="connsiteX328" fmla="*/ 2142500 w 4004672"/>
                <a:gd name="connsiteY328" fmla="*/ 1693120 h 2020169"/>
                <a:gd name="connsiteX329" fmla="*/ 2195895 w 4004672"/>
                <a:gd name="connsiteY329" fmla="*/ 1706469 h 2020169"/>
                <a:gd name="connsiteX330" fmla="*/ 2225930 w 4004672"/>
                <a:gd name="connsiteY330" fmla="*/ 1716481 h 2020169"/>
                <a:gd name="connsiteX331" fmla="*/ 2259303 w 4004672"/>
                <a:gd name="connsiteY331" fmla="*/ 1703132 h 2020169"/>
                <a:gd name="connsiteX332" fmla="*/ 2262640 w 4004672"/>
                <a:gd name="connsiteY332" fmla="*/ 1676434 h 2020169"/>
                <a:gd name="connsiteX333" fmla="*/ 2299349 w 4004672"/>
                <a:gd name="connsiteY333" fmla="*/ 1593004 h 2020169"/>
                <a:gd name="connsiteX334" fmla="*/ 2282663 w 4004672"/>
                <a:gd name="connsiteY334" fmla="*/ 1596341 h 2020169"/>
                <a:gd name="connsiteX335" fmla="*/ 2312698 w 4004672"/>
                <a:gd name="connsiteY335" fmla="*/ 1569643 h 2020169"/>
                <a:gd name="connsiteX336" fmla="*/ 2339396 w 4004672"/>
                <a:gd name="connsiteY336" fmla="*/ 1566306 h 2020169"/>
                <a:gd name="connsiteX337" fmla="*/ 2462873 w 4004672"/>
                <a:gd name="connsiteY337" fmla="*/ 1633050 h 2020169"/>
                <a:gd name="connsiteX338" fmla="*/ 2476222 w 4004672"/>
                <a:gd name="connsiteY338" fmla="*/ 1709807 h 2020169"/>
                <a:gd name="connsiteX339" fmla="*/ 2529618 w 4004672"/>
                <a:gd name="connsiteY339" fmla="*/ 1743179 h 2020169"/>
                <a:gd name="connsiteX340" fmla="*/ 2549641 w 4004672"/>
                <a:gd name="connsiteY340" fmla="*/ 1763202 h 2020169"/>
                <a:gd name="connsiteX341" fmla="*/ 2639746 w 4004672"/>
                <a:gd name="connsiteY341" fmla="*/ 1763202 h 2020169"/>
                <a:gd name="connsiteX342" fmla="*/ 2643084 w 4004672"/>
                <a:gd name="connsiteY342" fmla="*/ 1779888 h 2020169"/>
                <a:gd name="connsiteX343" fmla="*/ 2616386 w 4004672"/>
                <a:gd name="connsiteY343" fmla="*/ 1846633 h 2020169"/>
                <a:gd name="connsiteX344" fmla="*/ 2603037 w 4004672"/>
                <a:gd name="connsiteY344" fmla="*/ 1900028 h 2020169"/>
                <a:gd name="connsiteX345" fmla="*/ 2579676 w 4004672"/>
                <a:gd name="connsiteY345" fmla="*/ 1873331 h 2020169"/>
                <a:gd name="connsiteX346" fmla="*/ 2559653 w 4004672"/>
                <a:gd name="connsiteY346" fmla="*/ 1960098 h 2020169"/>
                <a:gd name="connsiteX347" fmla="*/ 2549641 w 4004672"/>
                <a:gd name="connsiteY347" fmla="*/ 1980122 h 2020169"/>
                <a:gd name="connsiteX348" fmla="*/ 2653095 w 4004672"/>
                <a:gd name="connsiteY348" fmla="*/ 1946750 h 2020169"/>
                <a:gd name="connsiteX349" fmla="*/ 2683130 w 4004672"/>
                <a:gd name="connsiteY349" fmla="*/ 1893354 h 2020169"/>
                <a:gd name="connsiteX350" fmla="*/ 2753212 w 4004672"/>
                <a:gd name="connsiteY350" fmla="*/ 1806586 h 2020169"/>
                <a:gd name="connsiteX351" fmla="*/ 2783247 w 4004672"/>
                <a:gd name="connsiteY351" fmla="*/ 1736504 h 2020169"/>
                <a:gd name="connsiteX352" fmla="*/ 2803271 w 4004672"/>
                <a:gd name="connsiteY352" fmla="*/ 1633050 h 2020169"/>
                <a:gd name="connsiteX353" fmla="*/ 2793259 w 4004672"/>
                <a:gd name="connsiteY353" fmla="*/ 1582992 h 2020169"/>
                <a:gd name="connsiteX354" fmla="*/ 2769898 w 4004672"/>
                <a:gd name="connsiteY354" fmla="*/ 1549620 h 2020169"/>
                <a:gd name="connsiteX355" fmla="*/ 2699817 w 4004672"/>
                <a:gd name="connsiteY355" fmla="*/ 1549620 h 2020169"/>
                <a:gd name="connsiteX356" fmla="*/ 2669781 w 4004672"/>
                <a:gd name="connsiteY356" fmla="*/ 1509573 h 2020169"/>
                <a:gd name="connsiteX357" fmla="*/ 2763224 w 4004672"/>
                <a:gd name="connsiteY357" fmla="*/ 1392770 h 2020169"/>
                <a:gd name="connsiteX358" fmla="*/ 2846654 w 4004672"/>
                <a:gd name="connsiteY358" fmla="*/ 1326026 h 2020169"/>
                <a:gd name="connsiteX359" fmla="*/ 2933422 w 4004672"/>
                <a:gd name="connsiteY359" fmla="*/ 1322688 h 2020169"/>
                <a:gd name="connsiteX360" fmla="*/ 2950109 w 4004672"/>
                <a:gd name="connsiteY360" fmla="*/ 1306002 h 2020169"/>
                <a:gd name="connsiteX361" fmla="*/ 3053563 w 4004672"/>
                <a:gd name="connsiteY361" fmla="*/ 1299328 h 2020169"/>
                <a:gd name="connsiteX362" fmla="*/ 3123644 w 4004672"/>
                <a:gd name="connsiteY362" fmla="*/ 1319351 h 2020169"/>
                <a:gd name="connsiteX363" fmla="*/ 3140330 w 4004672"/>
                <a:gd name="connsiteY363" fmla="*/ 1306002 h 2020169"/>
                <a:gd name="connsiteX364" fmla="*/ 3123644 w 4004672"/>
                <a:gd name="connsiteY364" fmla="*/ 1292653 h 2020169"/>
                <a:gd name="connsiteX365" fmla="*/ 3143668 w 4004672"/>
                <a:gd name="connsiteY365" fmla="*/ 1252607 h 2020169"/>
                <a:gd name="connsiteX366" fmla="*/ 3190389 w 4004672"/>
                <a:gd name="connsiteY366" fmla="*/ 1182525 h 2020169"/>
                <a:gd name="connsiteX367" fmla="*/ 3233773 w 4004672"/>
                <a:gd name="connsiteY367" fmla="*/ 1179188 h 2020169"/>
                <a:gd name="connsiteX368" fmla="*/ 3273819 w 4004672"/>
                <a:gd name="connsiteY368" fmla="*/ 1189199 h 2020169"/>
                <a:gd name="connsiteX369" fmla="*/ 3277157 w 4004672"/>
                <a:gd name="connsiteY369" fmla="*/ 1245932 h 2020169"/>
                <a:gd name="connsiteX370" fmla="*/ 3343901 w 4004672"/>
                <a:gd name="connsiteY370" fmla="*/ 1185862 h 2020169"/>
                <a:gd name="connsiteX371" fmla="*/ 3350576 w 4004672"/>
                <a:gd name="connsiteY371" fmla="*/ 1152490 h 2020169"/>
                <a:gd name="connsiteX372" fmla="*/ 3163691 w 4004672"/>
                <a:gd name="connsiteY372" fmla="*/ 1432817 h 2020169"/>
                <a:gd name="connsiteX373" fmla="*/ 3160354 w 4004672"/>
                <a:gd name="connsiteY373" fmla="*/ 1506236 h 2020169"/>
                <a:gd name="connsiteX374" fmla="*/ 3170365 w 4004672"/>
                <a:gd name="connsiteY374" fmla="*/ 1596341 h 2020169"/>
                <a:gd name="connsiteX375" fmla="*/ 3190389 w 4004672"/>
                <a:gd name="connsiteY375" fmla="*/ 1659748 h 2020169"/>
                <a:gd name="connsiteX376" fmla="*/ 3217087 w 4004672"/>
                <a:gd name="connsiteY376" fmla="*/ 1649736 h 2020169"/>
                <a:gd name="connsiteX377" fmla="*/ 3287168 w 4004672"/>
                <a:gd name="connsiteY377" fmla="*/ 1519585 h 2020169"/>
                <a:gd name="connsiteX378" fmla="*/ 3313866 w 4004672"/>
                <a:gd name="connsiteY378" fmla="*/ 1509573 h 2020169"/>
                <a:gd name="connsiteX379" fmla="*/ 3313866 w 4004672"/>
                <a:gd name="connsiteY379" fmla="*/ 1479538 h 2020169"/>
                <a:gd name="connsiteX380" fmla="*/ 3741031 w 4004672"/>
                <a:gd name="connsiteY380" fmla="*/ 1159164 h 2020169"/>
                <a:gd name="connsiteX381" fmla="*/ 3727682 w 4004672"/>
                <a:gd name="connsiteY381" fmla="*/ 1065722 h 2020169"/>
                <a:gd name="connsiteX382" fmla="*/ 3930666 w 4004672"/>
                <a:gd name="connsiteY382" fmla="*/ 1058843 h 2020169"/>
                <a:gd name="connsiteX383" fmla="*/ 3941265 w 4004672"/>
                <a:gd name="connsiteY383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3000167 w 4004672"/>
                <a:gd name="connsiteY9" fmla="*/ 538440 h 2020169"/>
                <a:gd name="connsiteX10" fmla="*/ 3013516 w 4004672"/>
                <a:gd name="connsiteY10" fmla="*/ 531766 h 2020169"/>
                <a:gd name="connsiteX11" fmla="*/ 3000167 w 4004672"/>
                <a:gd name="connsiteY11" fmla="*/ 511742 h 2020169"/>
                <a:gd name="connsiteX12" fmla="*/ 2970132 w 4004672"/>
                <a:gd name="connsiteY12" fmla="*/ 508405 h 2020169"/>
                <a:gd name="connsiteX13" fmla="*/ 2916736 w 4004672"/>
                <a:gd name="connsiteY13" fmla="*/ 505068 h 2020169"/>
                <a:gd name="connsiteX14" fmla="*/ 2936760 w 4004672"/>
                <a:gd name="connsiteY14" fmla="*/ 501731 h 2020169"/>
                <a:gd name="connsiteX15" fmla="*/ 2866678 w 4004672"/>
                <a:gd name="connsiteY15" fmla="*/ 471696 h 2020169"/>
                <a:gd name="connsiteX16" fmla="*/ 2813282 w 4004672"/>
                <a:gd name="connsiteY16" fmla="*/ 468358 h 2020169"/>
                <a:gd name="connsiteX17" fmla="*/ 2793259 w 4004672"/>
                <a:gd name="connsiteY17" fmla="*/ 491719 h 2020169"/>
                <a:gd name="connsiteX18" fmla="*/ 2743200 w 4004672"/>
                <a:gd name="connsiteY18" fmla="*/ 501731 h 2020169"/>
                <a:gd name="connsiteX19" fmla="*/ 2786584 w 4004672"/>
                <a:gd name="connsiteY19" fmla="*/ 511742 h 2020169"/>
                <a:gd name="connsiteX20" fmla="*/ 2763224 w 4004672"/>
                <a:gd name="connsiteY20" fmla="*/ 531766 h 2020169"/>
                <a:gd name="connsiteX21" fmla="*/ 1841626 w 4004672"/>
                <a:gd name="connsiteY21" fmla="*/ 823011 h 2020169"/>
                <a:gd name="connsiteX22" fmla="*/ 1783088 w 4004672"/>
                <a:gd name="connsiteY22" fmla="*/ 828505 h 2020169"/>
                <a:gd name="connsiteX23" fmla="*/ 1841245 w 4004672"/>
                <a:gd name="connsiteY23" fmla="*/ 827211 h 2020169"/>
                <a:gd name="connsiteX24" fmla="*/ 1815409 w 4004672"/>
                <a:gd name="connsiteY24" fmla="*/ 809776 h 2020169"/>
                <a:gd name="connsiteX25" fmla="*/ 1808417 w 4004672"/>
                <a:gd name="connsiteY25" fmla="*/ 772613 h 2020169"/>
                <a:gd name="connsiteX26" fmla="*/ 1795500 w 4004672"/>
                <a:gd name="connsiteY26" fmla="*/ 694654 h 2020169"/>
                <a:gd name="connsiteX27" fmla="*/ 2469548 w 4004672"/>
                <a:gd name="connsiteY27" fmla="*/ 505068 h 2020169"/>
                <a:gd name="connsiteX28" fmla="*/ 2446187 w 4004672"/>
                <a:gd name="connsiteY28" fmla="*/ 521754 h 2020169"/>
                <a:gd name="connsiteX29" fmla="*/ 2442850 w 4004672"/>
                <a:gd name="connsiteY29" fmla="*/ 488382 h 2020169"/>
                <a:gd name="connsiteX30" fmla="*/ 2449525 w 4004672"/>
                <a:gd name="connsiteY30" fmla="*/ 418300 h 2020169"/>
                <a:gd name="connsiteX31" fmla="*/ 2386117 w 4004672"/>
                <a:gd name="connsiteY31" fmla="*/ 391602 h 2020169"/>
                <a:gd name="connsiteX32" fmla="*/ 2369431 w 4004672"/>
                <a:gd name="connsiteY32" fmla="*/ 431649 h 2020169"/>
                <a:gd name="connsiteX33" fmla="*/ 2379443 w 4004672"/>
                <a:gd name="connsiteY33" fmla="*/ 455009 h 2020169"/>
                <a:gd name="connsiteX34" fmla="*/ 2376106 w 4004672"/>
                <a:gd name="connsiteY34" fmla="*/ 475033 h 2020169"/>
                <a:gd name="connsiteX35" fmla="*/ 2352745 w 4004672"/>
                <a:gd name="connsiteY35" fmla="*/ 451672 h 2020169"/>
                <a:gd name="connsiteX36" fmla="*/ 2316036 w 4004672"/>
                <a:gd name="connsiteY36" fmla="*/ 458347 h 2020169"/>
                <a:gd name="connsiteX37" fmla="*/ 2272652 w 4004672"/>
                <a:gd name="connsiteY37" fmla="*/ 444998 h 2020169"/>
                <a:gd name="connsiteX38" fmla="*/ 2245954 w 4004672"/>
                <a:gd name="connsiteY38" fmla="*/ 404951 h 2020169"/>
                <a:gd name="connsiteX39" fmla="*/ 2209244 w 4004672"/>
                <a:gd name="connsiteY39" fmla="*/ 401614 h 2020169"/>
                <a:gd name="connsiteX40" fmla="*/ 2159186 w 4004672"/>
                <a:gd name="connsiteY40" fmla="*/ 391602 h 2020169"/>
                <a:gd name="connsiteX41" fmla="*/ 2132488 w 4004672"/>
                <a:gd name="connsiteY41" fmla="*/ 408288 h 2020169"/>
                <a:gd name="connsiteX42" fmla="*/ 2115802 w 4004672"/>
                <a:gd name="connsiteY42" fmla="*/ 421637 h 2020169"/>
                <a:gd name="connsiteX43" fmla="*/ 2115802 w 4004672"/>
                <a:gd name="connsiteY43" fmla="*/ 391602 h 2020169"/>
                <a:gd name="connsiteX44" fmla="*/ 2082430 w 4004672"/>
                <a:gd name="connsiteY44" fmla="*/ 388265 h 2020169"/>
                <a:gd name="connsiteX45" fmla="*/ 2045720 w 4004672"/>
                <a:gd name="connsiteY45" fmla="*/ 361567 h 2020169"/>
                <a:gd name="connsiteX46" fmla="*/ 2025697 w 4004672"/>
                <a:gd name="connsiteY46" fmla="*/ 391602 h 2020169"/>
                <a:gd name="connsiteX47" fmla="*/ 2055732 w 4004672"/>
                <a:gd name="connsiteY47" fmla="*/ 388265 h 2020169"/>
                <a:gd name="connsiteX48" fmla="*/ 2045720 w 4004672"/>
                <a:gd name="connsiteY48" fmla="*/ 414963 h 2020169"/>
                <a:gd name="connsiteX49" fmla="*/ 1988987 w 4004672"/>
                <a:gd name="connsiteY49" fmla="*/ 434986 h 2020169"/>
                <a:gd name="connsiteX50" fmla="*/ 1935592 w 4004672"/>
                <a:gd name="connsiteY50" fmla="*/ 444998 h 2020169"/>
                <a:gd name="connsiteX51" fmla="*/ 1995662 w 4004672"/>
                <a:gd name="connsiteY51" fmla="*/ 388265 h 2020169"/>
                <a:gd name="connsiteX52" fmla="*/ 2055732 w 4004672"/>
                <a:gd name="connsiteY52" fmla="*/ 318183 h 2020169"/>
                <a:gd name="connsiteX53" fmla="*/ 2055732 w 4004672"/>
                <a:gd name="connsiteY53" fmla="*/ 318183 h 2020169"/>
                <a:gd name="connsiteX54" fmla="*/ 2129860 w 4004672"/>
                <a:gd name="connsiteY54" fmla="*/ 248603 h 2020169"/>
                <a:gd name="connsiteX55" fmla="*/ 2127003 w 4004672"/>
                <a:gd name="connsiteY55" fmla="*/ 174309 h 2020169"/>
                <a:gd name="connsiteX56" fmla="*/ 2092713 w 4004672"/>
                <a:gd name="connsiteY56" fmla="*/ 105729 h 2020169"/>
                <a:gd name="connsiteX57" fmla="*/ 2018418 w 4004672"/>
                <a:gd name="connsiteY57" fmla="*/ 105729 h 2020169"/>
                <a:gd name="connsiteX58" fmla="*/ 1952696 w 4004672"/>
                <a:gd name="connsiteY58" fmla="*/ 137160 h 2020169"/>
                <a:gd name="connsiteX59" fmla="*/ 1961267 w 4004672"/>
                <a:gd name="connsiteY59" fmla="*/ 82869 h 2020169"/>
                <a:gd name="connsiteX60" fmla="*/ 1955552 w 4004672"/>
                <a:gd name="connsiteY60" fmla="*/ 65725 h 2020169"/>
                <a:gd name="connsiteX61" fmla="*/ 1895546 w 4004672"/>
                <a:gd name="connsiteY61" fmla="*/ 60008 h 2020169"/>
                <a:gd name="connsiteX62" fmla="*/ 1926978 w 4004672"/>
                <a:gd name="connsiteY62" fmla="*/ 31434 h 2020169"/>
                <a:gd name="connsiteX63" fmla="*/ 1909833 w 4004672"/>
                <a:gd name="connsiteY63" fmla="*/ 0 h 2020169"/>
                <a:gd name="connsiteX64" fmla="*/ 1877440 w 4004672"/>
                <a:gd name="connsiteY64" fmla="*/ 3067 h 2020169"/>
                <a:gd name="connsiteX65" fmla="*/ 1835474 w 4004672"/>
                <a:gd name="connsiteY65" fmla="*/ 41195 h 2020169"/>
                <a:gd name="connsiteX66" fmla="*/ 1818788 w 4004672"/>
                <a:gd name="connsiteY66" fmla="*/ 81242 h 2020169"/>
                <a:gd name="connsiteX67" fmla="*/ 1838813 w 4004672"/>
                <a:gd name="connsiteY67" fmla="*/ 134636 h 2020169"/>
                <a:gd name="connsiteX68" fmla="*/ 1782079 w 4004672"/>
                <a:gd name="connsiteY68" fmla="*/ 121287 h 2020169"/>
                <a:gd name="connsiteX69" fmla="*/ 1768731 w 4004672"/>
                <a:gd name="connsiteY69" fmla="*/ 168009 h 2020169"/>
                <a:gd name="connsiteX70" fmla="*/ 1705322 w 4004672"/>
                <a:gd name="connsiteY70" fmla="*/ 191369 h 2020169"/>
                <a:gd name="connsiteX71" fmla="*/ 1685300 w 4004672"/>
                <a:gd name="connsiteY71" fmla="*/ 164671 h 2020169"/>
                <a:gd name="connsiteX72" fmla="*/ 1615218 w 4004672"/>
                <a:gd name="connsiteY72" fmla="*/ 168009 h 2020169"/>
                <a:gd name="connsiteX73" fmla="*/ 1638579 w 4004672"/>
                <a:gd name="connsiteY73" fmla="*/ 198044 h 2020169"/>
                <a:gd name="connsiteX74" fmla="*/ 1528449 w 4004672"/>
                <a:gd name="connsiteY74" fmla="*/ 224740 h 2020169"/>
                <a:gd name="connsiteX75" fmla="*/ 1465043 w 4004672"/>
                <a:gd name="connsiteY75" fmla="*/ 308171 h 2020169"/>
                <a:gd name="connsiteX76" fmla="*/ 1448357 w 4004672"/>
                <a:gd name="connsiteY76" fmla="*/ 334869 h 2020169"/>
                <a:gd name="connsiteX77" fmla="*/ 1481729 w 4004672"/>
                <a:gd name="connsiteY77" fmla="*/ 368242 h 2020169"/>
                <a:gd name="connsiteX78" fmla="*/ 1481729 w 4004672"/>
                <a:gd name="connsiteY78" fmla="*/ 398277 h 2020169"/>
                <a:gd name="connsiteX79" fmla="*/ 1458368 w 4004672"/>
                <a:gd name="connsiteY79" fmla="*/ 401614 h 2020169"/>
                <a:gd name="connsiteX80" fmla="*/ 1458368 w 4004672"/>
                <a:gd name="connsiteY80" fmla="*/ 381590 h 2020169"/>
                <a:gd name="connsiteX81" fmla="*/ 1418322 w 4004672"/>
                <a:gd name="connsiteY81" fmla="*/ 391602 h 2020169"/>
                <a:gd name="connsiteX82" fmla="*/ 1368263 w 4004672"/>
                <a:gd name="connsiteY82" fmla="*/ 398277 h 2020169"/>
                <a:gd name="connsiteX83" fmla="*/ 1321542 w 4004672"/>
                <a:gd name="connsiteY83" fmla="*/ 404951 h 2020169"/>
                <a:gd name="connsiteX84" fmla="*/ 1318205 w 4004672"/>
                <a:gd name="connsiteY84" fmla="*/ 491719 h 2020169"/>
                <a:gd name="connsiteX85" fmla="*/ 1358252 w 4004672"/>
                <a:gd name="connsiteY85" fmla="*/ 515080 h 2020169"/>
                <a:gd name="connsiteX86" fmla="*/ 1374938 w 4004672"/>
                <a:gd name="connsiteY86" fmla="*/ 545115 h 2020169"/>
                <a:gd name="connsiteX87" fmla="*/ 1384949 w 4004672"/>
                <a:gd name="connsiteY87" fmla="*/ 568475 h 2020169"/>
                <a:gd name="connsiteX88" fmla="*/ 1394961 w 4004672"/>
                <a:gd name="connsiteY88" fmla="*/ 618534 h 2020169"/>
                <a:gd name="connsiteX89" fmla="*/ 1384949 w 4004672"/>
                <a:gd name="connsiteY89" fmla="*/ 648569 h 2020169"/>
                <a:gd name="connsiteX90" fmla="*/ 1358252 w 4004672"/>
                <a:gd name="connsiteY90" fmla="*/ 615196 h 2020169"/>
                <a:gd name="connsiteX91" fmla="*/ 1361589 w 4004672"/>
                <a:gd name="connsiteY91" fmla="*/ 585161 h 2020169"/>
                <a:gd name="connsiteX92" fmla="*/ 1351577 w 4004672"/>
                <a:gd name="connsiteY92" fmla="*/ 545115 h 2020169"/>
                <a:gd name="connsiteX93" fmla="*/ 1328217 w 4004672"/>
                <a:gd name="connsiteY93" fmla="*/ 551789 h 2020169"/>
                <a:gd name="connsiteX94" fmla="*/ 1281495 w 4004672"/>
                <a:gd name="connsiteY94" fmla="*/ 515080 h 2020169"/>
                <a:gd name="connsiteX95" fmla="*/ 1241449 w 4004672"/>
                <a:gd name="connsiteY95" fmla="*/ 511742 h 2020169"/>
                <a:gd name="connsiteX96" fmla="*/ 1241449 w 4004672"/>
                <a:gd name="connsiteY96" fmla="*/ 558463 h 2020169"/>
                <a:gd name="connsiteX97" fmla="*/ 1201402 w 4004672"/>
                <a:gd name="connsiteY97" fmla="*/ 538440 h 2020169"/>
                <a:gd name="connsiteX98" fmla="*/ 1228100 w 4004672"/>
                <a:gd name="connsiteY98" fmla="*/ 588498 h 2020169"/>
                <a:gd name="connsiteX99" fmla="*/ 1258135 w 4004672"/>
                <a:gd name="connsiteY99" fmla="*/ 598510 h 2020169"/>
                <a:gd name="connsiteX100" fmla="*/ 1258135 w 4004672"/>
                <a:gd name="connsiteY100" fmla="*/ 618534 h 2020169"/>
                <a:gd name="connsiteX101" fmla="*/ 1198065 w 4004672"/>
                <a:gd name="connsiteY101" fmla="*/ 595173 h 2020169"/>
                <a:gd name="connsiteX102" fmla="*/ 1181379 w 4004672"/>
                <a:gd name="connsiteY102" fmla="*/ 595173 h 2020169"/>
                <a:gd name="connsiteX103" fmla="*/ 1178041 w 4004672"/>
                <a:gd name="connsiteY103" fmla="*/ 551789 h 2020169"/>
                <a:gd name="connsiteX104" fmla="*/ 1171367 w 4004672"/>
                <a:gd name="connsiteY104" fmla="*/ 465021 h 2020169"/>
                <a:gd name="connsiteX105" fmla="*/ 1161355 w 4004672"/>
                <a:gd name="connsiteY105" fmla="*/ 535103 h 2020169"/>
                <a:gd name="connsiteX106" fmla="*/ 1137995 w 4004672"/>
                <a:gd name="connsiteY106" fmla="*/ 565138 h 2020169"/>
                <a:gd name="connsiteX107" fmla="*/ 1158018 w 4004672"/>
                <a:gd name="connsiteY107" fmla="*/ 611859 h 2020169"/>
                <a:gd name="connsiteX108" fmla="*/ 1158018 w 4004672"/>
                <a:gd name="connsiteY108" fmla="*/ 645231 h 2020169"/>
                <a:gd name="connsiteX109" fmla="*/ 1141332 w 4004672"/>
                <a:gd name="connsiteY109" fmla="*/ 695290 h 2020169"/>
                <a:gd name="connsiteX110" fmla="*/ 1154681 w 4004672"/>
                <a:gd name="connsiteY110" fmla="*/ 728662 h 2020169"/>
                <a:gd name="connsiteX111" fmla="*/ 1184716 w 4004672"/>
                <a:gd name="connsiteY111" fmla="*/ 735336 h 2020169"/>
                <a:gd name="connsiteX112" fmla="*/ 1221425 w 4004672"/>
                <a:gd name="connsiteY112" fmla="*/ 742011 h 2020169"/>
                <a:gd name="connsiteX113" fmla="*/ 1241449 w 4004672"/>
                <a:gd name="connsiteY113" fmla="*/ 765371 h 2020169"/>
                <a:gd name="connsiteX114" fmla="*/ 1258135 w 4004672"/>
                <a:gd name="connsiteY114" fmla="*/ 808755 h 2020169"/>
                <a:gd name="connsiteX115" fmla="*/ 1258135 w 4004672"/>
                <a:gd name="connsiteY115" fmla="*/ 808755 h 2020169"/>
                <a:gd name="connsiteX116" fmla="*/ 1254798 w 4004672"/>
                <a:gd name="connsiteY116" fmla="*/ 842128 h 2020169"/>
                <a:gd name="connsiteX117" fmla="*/ 1274821 w 4004672"/>
                <a:gd name="connsiteY117" fmla="*/ 862151 h 2020169"/>
                <a:gd name="connsiteX118" fmla="*/ 1244786 w 4004672"/>
                <a:gd name="connsiteY118" fmla="*/ 868826 h 2020169"/>
                <a:gd name="connsiteX119" fmla="*/ 1224763 w 4004672"/>
                <a:gd name="connsiteY119" fmla="*/ 828779 h 2020169"/>
                <a:gd name="connsiteX120" fmla="*/ 1224763 w 4004672"/>
                <a:gd name="connsiteY120" fmla="*/ 788732 h 2020169"/>
                <a:gd name="connsiteX121" fmla="*/ 1194727 w 4004672"/>
                <a:gd name="connsiteY121" fmla="*/ 752023 h 2020169"/>
                <a:gd name="connsiteX122" fmla="*/ 1164692 w 4004672"/>
                <a:gd name="connsiteY122" fmla="*/ 795407 h 2020169"/>
                <a:gd name="connsiteX123" fmla="*/ 1178041 w 4004672"/>
                <a:gd name="connsiteY123" fmla="*/ 838790 h 2020169"/>
                <a:gd name="connsiteX124" fmla="*/ 1137995 w 4004672"/>
                <a:gd name="connsiteY124" fmla="*/ 895523 h 2020169"/>
                <a:gd name="connsiteX125" fmla="*/ 1097948 w 4004672"/>
                <a:gd name="connsiteY125" fmla="*/ 952256 h 2020169"/>
                <a:gd name="connsiteX126" fmla="*/ 1007843 w 4004672"/>
                <a:gd name="connsiteY126" fmla="*/ 915547 h 2020169"/>
                <a:gd name="connsiteX127" fmla="*/ 1074587 w 4004672"/>
                <a:gd name="connsiteY127" fmla="*/ 912209 h 2020169"/>
                <a:gd name="connsiteX128" fmla="*/ 1107960 w 4004672"/>
                <a:gd name="connsiteY128" fmla="*/ 848802 h 2020169"/>
                <a:gd name="connsiteX129" fmla="*/ 1121309 w 4004672"/>
                <a:gd name="connsiteY129" fmla="*/ 805418 h 2020169"/>
                <a:gd name="connsiteX130" fmla="*/ 1127983 w 4004672"/>
                <a:gd name="connsiteY130" fmla="*/ 772046 h 2020169"/>
                <a:gd name="connsiteX131" fmla="*/ 1117971 w 4004672"/>
                <a:gd name="connsiteY131" fmla="*/ 755360 h 2020169"/>
                <a:gd name="connsiteX132" fmla="*/ 1114634 w 4004672"/>
                <a:gd name="connsiteY132" fmla="*/ 705301 h 2020169"/>
                <a:gd name="connsiteX133" fmla="*/ 1104622 w 4004672"/>
                <a:gd name="connsiteY133" fmla="*/ 625208 h 2020169"/>
                <a:gd name="connsiteX134" fmla="*/ 1101285 w 4004672"/>
                <a:gd name="connsiteY134" fmla="*/ 565138 h 2020169"/>
                <a:gd name="connsiteX135" fmla="*/ 1124646 w 4004672"/>
                <a:gd name="connsiteY135" fmla="*/ 471696 h 2020169"/>
                <a:gd name="connsiteX136" fmla="*/ 1031203 w 4004672"/>
                <a:gd name="connsiteY136" fmla="*/ 461684 h 2020169"/>
                <a:gd name="connsiteX137" fmla="*/ 1014517 w 4004672"/>
                <a:gd name="connsiteY137" fmla="*/ 518417 h 2020169"/>
                <a:gd name="connsiteX138" fmla="*/ 1024529 w 4004672"/>
                <a:gd name="connsiteY138" fmla="*/ 565138 h 2020169"/>
                <a:gd name="connsiteX139" fmla="*/ 981145 w 4004672"/>
                <a:gd name="connsiteY139" fmla="*/ 618534 h 2020169"/>
                <a:gd name="connsiteX140" fmla="*/ 991157 w 4004672"/>
                <a:gd name="connsiteY140" fmla="*/ 655243 h 2020169"/>
                <a:gd name="connsiteX141" fmla="*/ 981145 w 4004672"/>
                <a:gd name="connsiteY141" fmla="*/ 701964 h 2020169"/>
                <a:gd name="connsiteX142" fmla="*/ 1001168 w 4004672"/>
                <a:gd name="connsiteY142" fmla="*/ 725325 h 2020169"/>
                <a:gd name="connsiteX143" fmla="*/ 1017854 w 4004672"/>
                <a:gd name="connsiteY143" fmla="*/ 772046 h 2020169"/>
                <a:gd name="connsiteX144" fmla="*/ 1047890 w 4004672"/>
                <a:gd name="connsiteY144" fmla="*/ 758697 h 2020169"/>
                <a:gd name="connsiteX145" fmla="*/ 1014517 w 4004672"/>
                <a:gd name="connsiteY145" fmla="*/ 812093 h 2020169"/>
                <a:gd name="connsiteX146" fmla="*/ 957784 w 4004672"/>
                <a:gd name="connsiteY146" fmla="*/ 758697 h 2020169"/>
                <a:gd name="connsiteX147" fmla="*/ 884365 w 4004672"/>
                <a:gd name="connsiteY147" fmla="*/ 721988 h 2020169"/>
                <a:gd name="connsiteX148" fmla="*/ 824295 w 4004672"/>
                <a:gd name="connsiteY148" fmla="*/ 698627 h 2020169"/>
                <a:gd name="connsiteX149" fmla="*/ 810946 w 4004672"/>
                <a:gd name="connsiteY149" fmla="*/ 735336 h 2020169"/>
                <a:gd name="connsiteX150" fmla="*/ 827633 w 4004672"/>
                <a:gd name="connsiteY150" fmla="*/ 772046 h 2020169"/>
                <a:gd name="connsiteX151" fmla="*/ 814284 w 4004672"/>
                <a:gd name="connsiteY151" fmla="*/ 795407 h 2020169"/>
                <a:gd name="connsiteX152" fmla="*/ 800935 w 4004672"/>
                <a:gd name="connsiteY152" fmla="*/ 812093 h 2020169"/>
                <a:gd name="connsiteX153" fmla="*/ 770900 w 4004672"/>
                <a:gd name="connsiteY153" fmla="*/ 755360 h 2020169"/>
                <a:gd name="connsiteX154" fmla="*/ 744202 w 4004672"/>
                <a:gd name="connsiteY154" fmla="*/ 792069 h 2020169"/>
                <a:gd name="connsiteX155" fmla="*/ 707492 w 4004672"/>
                <a:gd name="connsiteY155" fmla="*/ 785395 h 2020169"/>
                <a:gd name="connsiteX156" fmla="*/ 654097 w 4004672"/>
                <a:gd name="connsiteY156" fmla="*/ 822104 h 2020169"/>
                <a:gd name="connsiteX157" fmla="*/ 644085 w 4004672"/>
                <a:gd name="connsiteY157" fmla="*/ 798744 h 2020169"/>
                <a:gd name="connsiteX158" fmla="*/ 654097 w 4004672"/>
                <a:gd name="connsiteY158" fmla="*/ 762034 h 2020169"/>
                <a:gd name="connsiteX159" fmla="*/ 614050 w 4004672"/>
                <a:gd name="connsiteY159" fmla="*/ 798744 h 2020169"/>
                <a:gd name="connsiteX160" fmla="*/ 594027 w 4004672"/>
                <a:gd name="connsiteY160" fmla="*/ 798744 h 2020169"/>
                <a:gd name="connsiteX161" fmla="*/ 533957 w 4004672"/>
                <a:gd name="connsiteY161" fmla="*/ 832116 h 2020169"/>
                <a:gd name="connsiteX162" fmla="*/ 510596 w 4004672"/>
                <a:gd name="connsiteY162" fmla="*/ 855477 h 2020169"/>
                <a:gd name="connsiteX163" fmla="*/ 500584 w 4004672"/>
                <a:gd name="connsiteY163" fmla="*/ 902198 h 2020169"/>
                <a:gd name="connsiteX164" fmla="*/ 450526 w 4004672"/>
                <a:gd name="connsiteY164" fmla="*/ 888849 h 2020169"/>
                <a:gd name="connsiteX165" fmla="*/ 433840 w 4004672"/>
                <a:gd name="connsiteY165" fmla="*/ 852139 h 2020169"/>
                <a:gd name="connsiteX166" fmla="*/ 467212 w 4004672"/>
                <a:gd name="connsiteY166" fmla="*/ 822104 h 2020169"/>
                <a:gd name="connsiteX167" fmla="*/ 453863 w 4004672"/>
                <a:gd name="connsiteY167" fmla="*/ 798744 h 2020169"/>
                <a:gd name="connsiteX168" fmla="*/ 390456 w 4004672"/>
                <a:gd name="connsiteY168" fmla="*/ 768709 h 2020169"/>
                <a:gd name="connsiteX169" fmla="*/ 417154 w 4004672"/>
                <a:gd name="connsiteY169" fmla="*/ 818767 h 2020169"/>
                <a:gd name="connsiteX170" fmla="*/ 407142 w 4004672"/>
                <a:gd name="connsiteY170" fmla="*/ 862151 h 2020169"/>
                <a:gd name="connsiteX171" fmla="*/ 413817 w 4004672"/>
                <a:gd name="connsiteY171" fmla="*/ 898861 h 2020169"/>
                <a:gd name="connsiteX172" fmla="*/ 427165 w 4004672"/>
                <a:gd name="connsiteY172" fmla="*/ 922221 h 2020169"/>
                <a:gd name="connsiteX173" fmla="*/ 413817 w 4004672"/>
                <a:gd name="connsiteY173" fmla="*/ 952256 h 2020169"/>
                <a:gd name="connsiteX174" fmla="*/ 390456 w 4004672"/>
                <a:gd name="connsiteY174" fmla="*/ 928896 h 2020169"/>
                <a:gd name="connsiteX175" fmla="*/ 360421 w 4004672"/>
                <a:gd name="connsiteY175" fmla="*/ 925558 h 2020169"/>
                <a:gd name="connsiteX176" fmla="*/ 333723 w 4004672"/>
                <a:gd name="connsiteY176" fmla="*/ 965605 h 2020169"/>
                <a:gd name="connsiteX177" fmla="*/ 307025 w 4004672"/>
                <a:gd name="connsiteY177" fmla="*/ 985628 h 2020169"/>
                <a:gd name="connsiteX178" fmla="*/ 320374 w 4004672"/>
                <a:gd name="connsiteY178" fmla="*/ 1012326 h 2020169"/>
                <a:gd name="connsiteX179" fmla="*/ 303688 w 4004672"/>
                <a:gd name="connsiteY179" fmla="*/ 1035687 h 2020169"/>
                <a:gd name="connsiteX180" fmla="*/ 233606 w 4004672"/>
                <a:gd name="connsiteY180" fmla="*/ 998977 h 2020169"/>
                <a:gd name="connsiteX181" fmla="*/ 243618 w 4004672"/>
                <a:gd name="connsiteY181" fmla="*/ 1049036 h 2020169"/>
                <a:gd name="connsiteX182" fmla="*/ 263641 w 4004672"/>
                <a:gd name="connsiteY182" fmla="*/ 1069059 h 2020169"/>
                <a:gd name="connsiteX183" fmla="*/ 250292 w 4004672"/>
                <a:gd name="connsiteY183" fmla="*/ 1082408 h 2020169"/>
                <a:gd name="connsiteX184" fmla="*/ 193560 w 4004672"/>
                <a:gd name="connsiteY184" fmla="*/ 1045698 h 2020169"/>
                <a:gd name="connsiteX185" fmla="*/ 170199 w 4004672"/>
                <a:gd name="connsiteY185" fmla="*/ 1005652 h 2020169"/>
                <a:gd name="connsiteX186" fmla="*/ 170199 w 4004672"/>
                <a:gd name="connsiteY186" fmla="*/ 958931 h 2020169"/>
                <a:gd name="connsiteX187" fmla="*/ 133490 w 4004672"/>
                <a:gd name="connsiteY187" fmla="*/ 882174 h 2020169"/>
                <a:gd name="connsiteX188" fmla="*/ 196897 w 4004672"/>
                <a:gd name="connsiteY188" fmla="*/ 912209 h 2020169"/>
                <a:gd name="connsiteX189" fmla="*/ 256967 w 4004672"/>
                <a:gd name="connsiteY189" fmla="*/ 942244 h 2020169"/>
                <a:gd name="connsiteX190" fmla="*/ 293676 w 4004672"/>
                <a:gd name="connsiteY190" fmla="*/ 945582 h 2020169"/>
                <a:gd name="connsiteX191" fmla="*/ 327049 w 4004672"/>
                <a:gd name="connsiteY191" fmla="*/ 915547 h 2020169"/>
                <a:gd name="connsiteX192" fmla="*/ 343735 w 4004672"/>
                <a:gd name="connsiteY192" fmla="*/ 878837 h 2020169"/>
                <a:gd name="connsiteX193" fmla="*/ 333723 w 4004672"/>
                <a:gd name="connsiteY193" fmla="*/ 828779 h 2020169"/>
                <a:gd name="connsiteX194" fmla="*/ 290339 w 4004672"/>
                <a:gd name="connsiteY194" fmla="*/ 808755 h 2020169"/>
                <a:gd name="connsiteX195" fmla="*/ 236944 w 4004672"/>
                <a:gd name="connsiteY195" fmla="*/ 762034 h 2020169"/>
                <a:gd name="connsiteX196" fmla="*/ 133490 w 4004672"/>
                <a:gd name="connsiteY196" fmla="*/ 705301 h 2020169"/>
                <a:gd name="connsiteX197" fmla="*/ 46722 w 4004672"/>
                <a:gd name="connsiteY197" fmla="*/ 735336 h 2020169"/>
                <a:gd name="connsiteX198" fmla="*/ 33373 w 4004672"/>
                <a:gd name="connsiteY198" fmla="*/ 765371 h 2020169"/>
                <a:gd name="connsiteX199" fmla="*/ 43384 w 4004672"/>
                <a:gd name="connsiteY199" fmla="*/ 795407 h 2020169"/>
                <a:gd name="connsiteX200" fmla="*/ 60071 w 4004672"/>
                <a:gd name="connsiteY200" fmla="*/ 822104 h 2020169"/>
                <a:gd name="connsiteX201" fmla="*/ 73419 w 4004672"/>
                <a:gd name="connsiteY201" fmla="*/ 852139 h 2020169"/>
                <a:gd name="connsiteX202" fmla="*/ 56733 w 4004672"/>
                <a:gd name="connsiteY202" fmla="*/ 875500 h 2020169"/>
                <a:gd name="connsiteX203" fmla="*/ 76757 w 4004672"/>
                <a:gd name="connsiteY203" fmla="*/ 955593 h 2020169"/>
                <a:gd name="connsiteX204" fmla="*/ 66745 w 4004672"/>
                <a:gd name="connsiteY204" fmla="*/ 972280 h 2020169"/>
                <a:gd name="connsiteX205" fmla="*/ 70082 w 4004672"/>
                <a:gd name="connsiteY205" fmla="*/ 998977 h 2020169"/>
                <a:gd name="connsiteX206" fmla="*/ 70082 w 4004672"/>
                <a:gd name="connsiteY206" fmla="*/ 1039024 h 2020169"/>
                <a:gd name="connsiteX207" fmla="*/ 80094 w 4004672"/>
                <a:gd name="connsiteY207" fmla="*/ 1059047 h 2020169"/>
                <a:gd name="connsiteX208" fmla="*/ 76757 w 4004672"/>
                <a:gd name="connsiteY208" fmla="*/ 1082408 h 2020169"/>
                <a:gd name="connsiteX209" fmla="*/ 106792 w 4004672"/>
                <a:gd name="connsiteY209" fmla="*/ 1115780 h 2020169"/>
                <a:gd name="connsiteX210" fmla="*/ 93729 w 4004672"/>
                <a:gd name="connsiteY210" fmla="*/ 1145815 h 2020169"/>
                <a:gd name="connsiteX211" fmla="*/ 13349 w 4004672"/>
                <a:gd name="connsiteY211" fmla="*/ 1235920 h 2020169"/>
                <a:gd name="connsiteX212" fmla="*/ 33373 w 4004672"/>
                <a:gd name="connsiteY212" fmla="*/ 1269293 h 2020169"/>
                <a:gd name="connsiteX213" fmla="*/ 33373 w 4004672"/>
                <a:gd name="connsiteY213" fmla="*/ 1269293 h 2020169"/>
                <a:gd name="connsiteX214" fmla="*/ 16687 w 4004672"/>
                <a:gd name="connsiteY214" fmla="*/ 1299328 h 2020169"/>
                <a:gd name="connsiteX215" fmla="*/ 3338 w 4004672"/>
                <a:gd name="connsiteY215" fmla="*/ 1329363 h 2020169"/>
                <a:gd name="connsiteX216" fmla="*/ 0 w 4004672"/>
                <a:gd name="connsiteY216" fmla="*/ 1389433 h 2020169"/>
                <a:gd name="connsiteX217" fmla="*/ 16687 w 4004672"/>
                <a:gd name="connsiteY217" fmla="*/ 1432817 h 2020169"/>
                <a:gd name="connsiteX218" fmla="*/ 20024 w 4004672"/>
                <a:gd name="connsiteY218" fmla="*/ 1466189 h 2020169"/>
                <a:gd name="connsiteX219" fmla="*/ 56733 w 4004672"/>
                <a:gd name="connsiteY219" fmla="*/ 1476201 h 2020169"/>
                <a:gd name="connsiteX220" fmla="*/ 116803 w 4004672"/>
                <a:gd name="connsiteY220" fmla="*/ 1562969 h 2020169"/>
                <a:gd name="connsiteX221" fmla="*/ 96780 w 4004672"/>
                <a:gd name="connsiteY221" fmla="*/ 1586329 h 2020169"/>
                <a:gd name="connsiteX222" fmla="*/ 93443 w 4004672"/>
                <a:gd name="connsiteY222" fmla="*/ 1616364 h 2020169"/>
                <a:gd name="connsiteX223" fmla="*/ 120141 w 4004672"/>
                <a:gd name="connsiteY223" fmla="*/ 1619701 h 2020169"/>
                <a:gd name="connsiteX224" fmla="*/ 160187 w 4004672"/>
                <a:gd name="connsiteY224" fmla="*/ 1633050 h 2020169"/>
                <a:gd name="connsiteX225" fmla="*/ 186885 w 4004672"/>
                <a:gd name="connsiteY225" fmla="*/ 1646399 h 2020169"/>
                <a:gd name="connsiteX226" fmla="*/ 213583 w 4004672"/>
                <a:gd name="connsiteY226" fmla="*/ 1676434 h 2020169"/>
                <a:gd name="connsiteX227" fmla="*/ 243618 w 4004672"/>
                <a:gd name="connsiteY227" fmla="*/ 1679771 h 2020169"/>
                <a:gd name="connsiteX228" fmla="*/ 287002 w 4004672"/>
                <a:gd name="connsiteY228" fmla="*/ 1709807 h 2020169"/>
                <a:gd name="connsiteX229" fmla="*/ 310363 w 4004672"/>
                <a:gd name="connsiteY229" fmla="*/ 1719818 h 2020169"/>
                <a:gd name="connsiteX230" fmla="*/ 310363 w 4004672"/>
                <a:gd name="connsiteY230" fmla="*/ 1756528 h 2020169"/>
                <a:gd name="connsiteX231" fmla="*/ 270316 w 4004672"/>
                <a:gd name="connsiteY231" fmla="*/ 1796574 h 2020169"/>
                <a:gd name="connsiteX232" fmla="*/ 280327 w 4004672"/>
                <a:gd name="connsiteY232" fmla="*/ 1819935 h 2020169"/>
                <a:gd name="connsiteX233" fmla="*/ 273653 w 4004672"/>
                <a:gd name="connsiteY233" fmla="*/ 1839958 h 2020169"/>
                <a:gd name="connsiteX234" fmla="*/ 266979 w 4004672"/>
                <a:gd name="connsiteY234" fmla="*/ 1856644 h 2020169"/>
                <a:gd name="connsiteX235" fmla="*/ 240281 w 4004672"/>
                <a:gd name="connsiteY235" fmla="*/ 1896691 h 2020169"/>
                <a:gd name="connsiteX236" fmla="*/ 307025 w 4004672"/>
                <a:gd name="connsiteY236" fmla="*/ 1933401 h 2020169"/>
                <a:gd name="connsiteX237" fmla="*/ 337060 w 4004672"/>
                <a:gd name="connsiteY237" fmla="*/ 1940075 h 2020169"/>
                <a:gd name="connsiteX238" fmla="*/ 360421 w 4004672"/>
                <a:gd name="connsiteY238" fmla="*/ 1946750 h 2020169"/>
                <a:gd name="connsiteX239" fmla="*/ 380444 w 4004672"/>
                <a:gd name="connsiteY239" fmla="*/ 1953424 h 2020169"/>
                <a:gd name="connsiteX240" fmla="*/ 407142 w 4004672"/>
                <a:gd name="connsiteY240" fmla="*/ 1973447 h 2020169"/>
                <a:gd name="connsiteX241" fmla="*/ 437177 w 4004672"/>
                <a:gd name="connsiteY241" fmla="*/ 1970110 h 2020169"/>
                <a:gd name="connsiteX242" fmla="*/ 507259 w 4004672"/>
                <a:gd name="connsiteY242" fmla="*/ 2020169 h 2020169"/>
                <a:gd name="connsiteX243" fmla="*/ 517271 w 4004672"/>
                <a:gd name="connsiteY243" fmla="*/ 2006820 h 2020169"/>
                <a:gd name="connsiteX244" fmla="*/ 507259 w 4004672"/>
                <a:gd name="connsiteY244" fmla="*/ 1966773 h 2020169"/>
                <a:gd name="connsiteX245" fmla="*/ 500584 w 4004672"/>
                <a:gd name="connsiteY245" fmla="*/ 1933401 h 2020169"/>
                <a:gd name="connsiteX246" fmla="*/ 483898 w 4004672"/>
                <a:gd name="connsiteY246" fmla="*/ 1890017 h 2020169"/>
                <a:gd name="connsiteX247" fmla="*/ 513933 w 4004672"/>
                <a:gd name="connsiteY247" fmla="*/ 1869993 h 2020169"/>
                <a:gd name="connsiteX248" fmla="*/ 547306 w 4004672"/>
                <a:gd name="connsiteY248" fmla="*/ 1846633 h 2020169"/>
                <a:gd name="connsiteX249" fmla="*/ 527282 w 4004672"/>
                <a:gd name="connsiteY249" fmla="*/ 1829947 h 2020169"/>
                <a:gd name="connsiteX250" fmla="*/ 517271 w 4004672"/>
                <a:gd name="connsiteY250" fmla="*/ 1796574 h 2020169"/>
                <a:gd name="connsiteX251" fmla="*/ 480561 w 4004672"/>
                <a:gd name="connsiteY251" fmla="*/ 1779888 h 2020169"/>
                <a:gd name="connsiteX252" fmla="*/ 470549 w 4004672"/>
                <a:gd name="connsiteY252" fmla="*/ 1759865 h 2020169"/>
                <a:gd name="connsiteX253" fmla="*/ 480561 w 4004672"/>
                <a:gd name="connsiteY253" fmla="*/ 1729830 h 2020169"/>
                <a:gd name="connsiteX254" fmla="*/ 490573 w 4004672"/>
                <a:gd name="connsiteY254" fmla="*/ 1689783 h 2020169"/>
                <a:gd name="connsiteX255" fmla="*/ 513933 w 4004672"/>
                <a:gd name="connsiteY255" fmla="*/ 1709807 h 2020169"/>
                <a:gd name="connsiteX256" fmla="*/ 520608 w 4004672"/>
                <a:gd name="connsiteY256" fmla="*/ 1693120 h 2020169"/>
                <a:gd name="connsiteX257" fmla="*/ 543968 w 4004672"/>
                <a:gd name="connsiteY257" fmla="*/ 1656411 h 2020169"/>
                <a:gd name="connsiteX258" fmla="*/ 574003 w 4004672"/>
                <a:gd name="connsiteY258" fmla="*/ 1639725 h 2020169"/>
                <a:gd name="connsiteX259" fmla="*/ 590690 w 4004672"/>
                <a:gd name="connsiteY259" fmla="*/ 1653074 h 2020169"/>
                <a:gd name="connsiteX260" fmla="*/ 610713 w 4004672"/>
                <a:gd name="connsiteY260" fmla="*/ 1626376 h 2020169"/>
                <a:gd name="connsiteX261" fmla="*/ 630736 w 4004672"/>
                <a:gd name="connsiteY261" fmla="*/ 1653074 h 2020169"/>
                <a:gd name="connsiteX262" fmla="*/ 657434 w 4004672"/>
                <a:gd name="connsiteY262" fmla="*/ 1676434 h 2020169"/>
                <a:gd name="connsiteX263" fmla="*/ 674120 w 4004672"/>
                <a:gd name="connsiteY263" fmla="*/ 1683109 h 2020169"/>
                <a:gd name="connsiteX264" fmla="*/ 697481 w 4004672"/>
                <a:gd name="connsiteY264" fmla="*/ 1683109 h 2020169"/>
                <a:gd name="connsiteX265" fmla="*/ 717504 w 4004672"/>
                <a:gd name="connsiteY265" fmla="*/ 1669760 h 2020169"/>
                <a:gd name="connsiteX266" fmla="*/ 744202 w 4004672"/>
                <a:gd name="connsiteY266" fmla="*/ 1669760 h 2020169"/>
                <a:gd name="connsiteX267" fmla="*/ 760888 w 4004672"/>
                <a:gd name="connsiteY267" fmla="*/ 1666423 h 2020169"/>
                <a:gd name="connsiteX268" fmla="*/ 790923 w 4004672"/>
                <a:gd name="connsiteY268" fmla="*/ 1699795 h 2020169"/>
                <a:gd name="connsiteX269" fmla="*/ 797598 w 4004672"/>
                <a:gd name="connsiteY269" fmla="*/ 1673097 h 2020169"/>
                <a:gd name="connsiteX270" fmla="*/ 817621 w 4004672"/>
                <a:gd name="connsiteY270" fmla="*/ 1689783 h 2020169"/>
                <a:gd name="connsiteX271" fmla="*/ 837644 w 4004672"/>
                <a:gd name="connsiteY271" fmla="*/ 1666423 h 2020169"/>
                <a:gd name="connsiteX272" fmla="*/ 827633 w 4004672"/>
                <a:gd name="connsiteY272" fmla="*/ 1646399 h 2020169"/>
                <a:gd name="connsiteX273" fmla="*/ 810946 w 4004672"/>
                <a:gd name="connsiteY273" fmla="*/ 1633050 h 2020169"/>
                <a:gd name="connsiteX274" fmla="*/ 810946 w 4004672"/>
                <a:gd name="connsiteY274" fmla="*/ 1606353 h 2020169"/>
                <a:gd name="connsiteX275" fmla="*/ 810946 w 4004672"/>
                <a:gd name="connsiteY275" fmla="*/ 1593004 h 2020169"/>
                <a:gd name="connsiteX276" fmla="*/ 830970 w 4004672"/>
                <a:gd name="connsiteY276" fmla="*/ 1589666 h 2020169"/>
                <a:gd name="connsiteX277" fmla="*/ 840981 w 4004672"/>
                <a:gd name="connsiteY277" fmla="*/ 1586329 h 2020169"/>
                <a:gd name="connsiteX278" fmla="*/ 820958 w 4004672"/>
                <a:gd name="connsiteY278" fmla="*/ 1549620 h 2020169"/>
                <a:gd name="connsiteX279" fmla="*/ 854330 w 4004672"/>
                <a:gd name="connsiteY279" fmla="*/ 1542945 h 2020169"/>
                <a:gd name="connsiteX280" fmla="*/ 891040 w 4004672"/>
                <a:gd name="connsiteY280" fmla="*/ 1549620 h 2020169"/>
                <a:gd name="connsiteX281" fmla="*/ 964459 w 4004672"/>
                <a:gd name="connsiteY281" fmla="*/ 1506236 h 2020169"/>
                <a:gd name="connsiteX282" fmla="*/ 1001168 w 4004672"/>
                <a:gd name="connsiteY282" fmla="*/ 1506236 h 2020169"/>
                <a:gd name="connsiteX283" fmla="*/ 1027866 w 4004672"/>
                <a:gd name="connsiteY283" fmla="*/ 1482875 h 2020169"/>
                <a:gd name="connsiteX284" fmla="*/ 1047890 w 4004672"/>
                <a:gd name="connsiteY284" fmla="*/ 1492887 h 2020169"/>
                <a:gd name="connsiteX285" fmla="*/ 1067913 w 4004672"/>
                <a:gd name="connsiteY285" fmla="*/ 1502898 h 2020169"/>
                <a:gd name="connsiteX286" fmla="*/ 1087936 w 4004672"/>
                <a:gd name="connsiteY286" fmla="*/ 1529596 h 2020169"/>
                <a:gd name="connsiteX287" fmla="*/ 1074587 w 4004672"/>
                <a:gd name="connsiteY287" fmla="*/ 1542945 h 2020169"/>
                <a:gd name="connsiteX288" fmla="*/ 1104622 w 4004672"/>
                <a:gd name="connsiteY288" fmla="*/ 1542945 h 2020169"/>
                <a:gd name="connsiteX289" fmla="*/ 1107960 w 4004672"/>
                <a:gd name="connsiteY289" fmla="*/ 1559631 h 2020169"/>
                <a:gd name="connsiteX290" fmla="*/ 1121309 w 4004672"/>
                <a:gd name="connsiteY290" fmla="*/ 1542945 h 2020169"/>
                <a:gd name="connsiteX291" fmla="*/ 1134657 w 4004672"/>
                <a:gd name="connsiteY291" fmla="*/ 1556294 h 2020169"/>
                <a:gd name="connsiteX292" fmla="*/ 1134657 w 4004672"/>
                <a:gd name="connsiteY292" fmla="*/ 1576317 h 2020169"/>
                <a:gd name="connsiteX293" fmla="*/ 1148006 w 4004672"/>
                <a:gd name="connsiteY293" fmla="*/ 1572980 h 2020169"/>
                <a:gd name="connsiteX294" fmla="*/ 1208076 w 4004672"/>
                <a:gd name="connsiteY294" fmla="*/ 1526259 h 2020169"/>
                <a:gd name="connsiteX295" fmla="*/ 1211414 w 4004672"/>
                <a:gd name="connsiteY295" fmla="*/ 1546282 h 2020169"/>
                <a:gd name="connsiteX296" fmla="*/ 1244786 w 4004672"/>
                <a:gd name="connsiteY296" fmla="*/ 1566306 h 2020169"/>
                <a:gd name="connsiteX297" fmla="*/ 1264809 w 4004672"/>
                <a:gd name="connsiteY297" fmla="*/ 1596341 h 2020169"/>
                <a:gd name="connsiteX298" fmla="*/ 1298181 w 4004672"/>
                <a:gd name="connsiteY298" fmla="*/ 1703132 h 2020169"/>
                <a:gd name="connsiteX299" fmla="*/ 1308193 w 4004672"/>
                <a:gd name="connsiteY299" fmla="*/ 1659748 h 2020169"/>
                <a:gd name="connsiteX300" fmla="*/ 1344903 w 4004672"/>
                <a:gd name="connsiteY300" fmla="*/ 1679771 h 2020169"/>
                <a:gd name="connsiteX301" fmla="*/ 1388287 w 4004672"/>
                <a:gd name="connsiteY301" fmla="*/ 1679771 h 2020169"/>
                <a:gd name="connsiteX302" fmla="*/ 1394961 w 4004672"/>
                <a:gd name="connsiteY302" fmla="*/ 1703132 h 2020169"/>
                <a:gd name="connsiteX303" fmla="*/ 1435008 w 4004672"/>
                <a:gd name="connsiteY303" fmla="*/ 1726493 h 2020169"/>
                <a:gd name="connsiteX304" fmla="*/ 1465043 w 4004672"/>
                <a:gd name="connsiteY304" fmla="*/ 1726493 h 2020169"/>
                <a:gd name="connsiteX305" fmla="*/ 1491741 w 4004672"/>
                <a:gd name="connsiteY305" fmla="*/ 1739842 h 2020169"/>
                <a:gd name="connsiteX306" fmla="*/ 1535125 w 4004672"/>
                <a:gd name="connsiteY306" fmla="*/ 1696458 h 2020169"/>
                <a:gd name="connsiteX307" fmla="*/ 1571834 w 4004672"/>
                <a:gd name="connsiteY307" fmla="*/ 1676434 h 2020169"/>
                <a:gd name="connsiteX308" fmla="*/ 1608544 w 4004672"/>
                <a:gd name="connsiteY308" fmla="*/ 1679771 h 2020169"/>
                <a:gd name="connsiteX309" fmla="*/ 1655265 w 4004672"/>
                <a:gd name="connsiteY309" fmla="*/ 1693120 h 2020169"/>
                <a:gd name="connsiteX310" fmla="*/ 1681963 w 4004672"/>
                <a:gd name="connsiteY310" fmla="*/ 1709807 h 2020169"/>
                <a:gd name="connsiteX311" fmla="*/ 1735358 w 4004672"/>
                <a:gd name="connsiteY311" fmla="*/ 1703132 h 2020169"/>
                <a:gd name="connsiteX312" fmla="*/ 1745370 w 4004672"/>
                <a:gd name="connsiteY312" fmla="*/ 1683109 h 2020169"/>
                <a:gd name="connsiteX313" fmla="*/ 1738695 w 4004672"/>
                <a:gd name="connsiteY313" fmla="*/ 1663085 h 2020169"/>
                <a:gd name="connsiteX314" fmla="*/ 1765393 w 4004672"/>
                <a:gd name="connsiteY314" fmla="*/ 1636388 h 2020169"/>
                <a:gd name="connsiteX315" fmla="*/ 1778742 w 4004672"/>
                <a:gd name="connsiteY315" fmla="*/ 1633050 h 2020169"/>
                <a:gd name="connsiteX316" fmla="*/ 1812114 w 4004672"/>
                <a:gd name="connsiteY316" fmla="*/ 1649736 h 2020169"/>
                <a:gd name="connsiteX317" fmla="*/ 1852161 w 4004672"/>
                <a:gd name="connsiteY317" fmla="*/ 1663085 h 2020169"/>
                <a:gd name="connsiteX318" fmla="*/ 1858836 w 4004672"/>
                <a:gd name="connsiteY318" fmla="*/ 1689783 h 2020169"/>
                <a:gd name="connsiteX319" fmla="*/ 1872184 w 4004672"/>
                <a:gd name="connsiteY319" fmla="*/ 1696458 h 2020169"/>
                <a:gd name="connsiteX320" fmla="*/ 1902219 w 4004672"/>
                <a:gd name="connsiteY320" fmla="*/ 1699795 h 2020169"/>
                <a:gd name="connsiteX321" fmla="*/ 1932254 w 4004672"/>
                <a:gd name="connsiteY321" fmla="*/ 1683109 h 2020169"/>
                <a:gd name="connsiteX322" fmla="*/ 1962290 w 4004672"/>
                <a:gd name="connsiteY322" fmla="*/ 1696458 h 2020169"/>
                <a:gd name="connsiteX323" fmla="*/ 1985650 w 4004672"/>
                <a:gd name="connsiteY323" fmla="*/ 1709807 h 2020169"/>
                <a:gd name="connsiteX324" fmla="*/ 1995662 w 4004672"/>
                <a:gd name="connsiteY324" fmla="*/ 1719818 h 2020169"/>
                <a:gd name="connsiteX325" fmla="*/ 2032371 w 4004672"/>
                <a:gd name="connsiteY325" fmla="*/ 1739842 h 2020169"/>
                <a:gd name="connsiteX326" fmla="*/ 2069081 w 4004672"/>
                <a:gd name="connsiteY326" fmla="*/ 1736504 h 2020169"/>
                <a:gd name="connsiteX327" fmla="*/ 2142500 w 4004672"/>
                <a:gd name="connsiteY327" fmla="*/ 1693120 h 2020169"/>
                <a:gd name="connsiteX328" fmla="*/ 2195895 w 4004672"/>
                <a:gd name="connsiteY328" fmla="*/ 1706469 h 2020169"/>
                <a:gd name="connsiteX329" fmla="*/ 2225930 w 4004672"/>
                <a:gd name="connsiteY329" fmla="*/ 1716481 h 2020169"/>
                <a:gd name="connsiteX330" fmla="*/ 2259303 w 4004672"/>
                <a:gd name="connsiteY330" fmla="*/ 1703132 h 2020169"/>
                <a:gd name="connsiteX331" fmla="*/ 2262640 w 4004672"/>
                <a:gd name="connsiteY331" fmla="*/ 1676434 h 2020169"/>
                <a:gd name="connsiteX332" fmla="*/ 2299349 w 4004672"/>
                <a:gd name="connsiteY332" fmla="*/ 1593004 h 2020169"/>
                <a:gd name="connsiteX333" fmla="*/ 2282663 w 4004672"/>
                <a:gd name="connsiteY333" fmla="*/ 1596341 h 2020169"/>
                <a:gd name="connsiteX334" fmla="*/ 2312698 w 4004672"/>
                <a:gd name="connsiteY334" fmla="*/ 1569643 h 2020169"/>
                <a:gd name="connsiteX335" fmla="*/ 2339396 w 4004672"/>
                <a:gd name="connsiteY335" fmla="*/ 1566306 h 2020169"/>
                <a:gd name="connsiteX336" fmla="*/ 2462873 w 4004672"/>
                <a:gd name="connsiteY336" fmla="*/ 1633050 h 2020169"/>
                <a:gd name="connsiteX337" fmla="*/ 2476222 w 4004672"/>
                <a:gd name="connsiteY337" fmla="*/ 1709807 h 2020169"/>
                <a:gd name="connsiteX338" fmla="*/ 2529618 w 4004672"/>
                <a:gd name="connsiteY338" fmla="*/ 1743179 h 2020169"/>
                <a:gd name="connsiteX339" fmla="*/ 2549641 w 4004672"/>
                <a:gd name="connsiteY339" fmla="*/ 1763202 h 2020169"/>
                <a:gd name="connsiteX340" fmla="*/ 2639746 w 4004672"/>
                <a:gd name="connsiteY340" fmla="*/ 1763202 h 2020169"/>
                <a:gd name="connsiteX341" fmla="*/ 2643084 w 4004672"/>
                <a:gd name="connsiteY341" fmla="*/ 1779888 h 2020169"/>
                <a:gd name="connsiteX342" fmla="*/ 2616386 w 4004672"/>
                <a:gd name="connsiteY342" fmla="*/ 1846633 h 2020169"/>
                <a:gd name="connsiteX343" fmla="*/ 2603037 w 4004672"/>
                <a:gd name="connsiteY343" fmla="*/ 1900028 h 2020169"/>
                <a:gd name="connsiteX344" fmla="*/ 2579676 w 4004672"/>
                <a:gd name="connsiteY344" fmla="*/ 1873331 h 2020169"/>
                <a:gd name="connsiteX345" fmla="*/ 2559653 w 4004672"/>
                <a:gd name="connsiteY345" fmla="*/ 1960098 h 2020169"/>
                <a:gd name="connsiteX346" fmla="*/ 2549641 w 4004672"/>
                <a:gd name="connsiteY346" fmla="*/ 1980122 h 2020169"/>
                <a:gd name="connsiteX347" fmla="*/ 2653095 w 4004672"/>
                <a:gd name="connsiteY347" fmla="*/ 1946750 h 2020169"/>
                <a:gd name="connsiteX348" fmla="*/ 2683130 w 4004672"/>
                <a:gd name="connsiteY348" fmla="*/ 1893354 h 2020169"/>
                <a:gd name="connsiteX349" fmla="*/ 2753212 w 4004672"/>
                <a:gd name="connsiteY349" fmla="*/ 1806586 h 2020169"/>
                <a:gd name="connsiteX350" fmla="*/ 2783247 w 4004672"/>
                <a:gd name="connsiteY350" fmla="*/ 1736504 h 2020169"/>
                <a:gd name="connsiteX351" fmla="*/ 2803271 w 4004672"/>
                <a:gd name="connsiteY351" fmla="*/ 1633050 h 2020169"/>
                <a:gd name="connsiteX352" fmla="*/ 2793259 w 4004672"/>
                <a:gd name="connsiteY352" fmla="*/ 1582992 h 2020169"/>
                <a:gd name="connsiteX353" fmla="*/ 2769898 w 4004672"/>
                <a:gd name="connsiteY353" fmla="*/ 1549620 h 2020169"/>
                <a:gd name="connsiteX354" fmla="*/ 2699817 w 4004672"/>
                <a:gd name="connsiteY354" fmla="*/ 1549620 h 2020169"/>
                <a:gd name="connsiteX355" fmla="*/ 2669781 w 4004672"/>
                <a:gd name="connsiteY355" fmla="*/ 1509573 h 2020169"/>
                <a:gd name="connsiteX356" fmla="*/ 2763224 w 4004672"/>
                <a:gd name="connsiteY356" fmla="*/ 1392770 h 2020169"/>
                <a:gd name="connsiteX357" fmla="*/ 2846654 w 4004672"/>
                <a:gd name="connsiteY357" fmla="*/ 1326026 h 2020169"/>
                <a:gd name="connsiteX358" fmla="*/ 2933422 w 4004672"/>
                <a:gd name="connsiteY358" fmla="*/ 1322688 h 2020169"/>
                <a:gd name="connsiteX359" fmla="*/ 2950109 w 4004672"/>
                <a:gd name="connsiteY359" fmla="*/ 1306002 h 2020169"/>
                <a:gd name="connsiteX360" fmla="*/ 3053563 w 4004672"/>
                <a:gd name="connsiteY360" fmla="*/ 1299328 h 2020169"/>
                <a:gd name="connsiteX361" fmla="*/ 3123644 w 4004672"/>
                <a:gd name="connsiteY361" fmla="*/ 1319351 h 2020169"/>
                <a:gd name="connsiteX362" fmla="*/ 3140330 w 4004672"/>
                <a:gd name="connsiteY362" fmla="*/ 1306002 h 2020169"/>
                <a:gd name="connsiteX363" fmla="*/ 3123644 w 4004672"/>
                <a:gd name="connsiteY363" fmla="*/ 1292653 h 2020169"/>
                <a:gd name="connsiteX364" fmla="*/ 3143668 w 4004672"/>
                <a:gd name="connsiteY364" fmla="*/ 1252607 h 2020169"/>
                <a:gd name="connsiteX365" fmla="*/ 3190389 w 4004672"/>
                <a:gd name="connsiteY365" fmla="*/ 1182525 h 2020169"/>
                <a:gd name="connsiteX366" fmla="*/ 3233773 w 4004672"/>
                <a:gd name="connsiteY366" fmla="*/ 1179188 h 2020169"/>
                <a:gd name="connsiteX367" fmla="*/ 3273819 w 4004672"/>
                <a:gd name="connsiteY367" fmla="*/ 1189199 h 2020169"/>
                <a:gd name="connsiteX368" fmla="*/ 3277157 w 4004672"/>
                <a:gd name="connsiteY368" fmla="*/ 1245932 h 2020169"/>
                <a:gd name="connsiteX369" fmla="*/ 3343901 w 4004672"/>
                <a:gd name="connsiteY369" fmla="*/ 1185862 h 2020169"/>
                <a:gd name="connsiteX370" fmla="*/ 3350576 w 4004672"/>
                <a:gd name="connsiteY370" fmla="*/ 1152490 h 2020169"/>
                <a:gd name="connsiteX371" fmla="*/ 3163691 w 4004672"/>
                <a:gd name="connsiteY371" fmla="*/ 1432817 h 2020169"/>
                <a:gd name="connsiteX372" fmla="*/ 3160354 w 4004672"/>
                <a:gd name="connsiteY372" fmla="*/ 1506236 h 2020169"/>
                <a:gd name="connsiteX373" fmla="*/ 3170365 w 4004672"/>
                <a:gd name="connsiteY373" fmla="*/ 1596341 h 2020169"/>
                <a:gd name="connsiteX374" fmla="*/ 3190389 w 4004672"/>
                <a:gd name="connsiteY374" fmla="*/ 1659748 h 2020169"/>
                <a:gd name="connsiteX375" fmla="*/ 3217087 w 4004672"/>
                <a:gd name="connsiteY375" fmla="*/ 1649736 h 2020169"/>
                <a:gd name="connsiteX376" fmla="*/ 3287168 w 4004672"/>
                <a:gd name="connsiteY376" fmla="*/ 1519585 h 2020169"/>
                <a:gd name="connsiteX377" fmla="*/ 3313866 w 4004672"/>
                <a:gd name="connsiteY377" fmla="*/ 1509573 h 2020169"/>
                <a:gd name="connsiteX378" fmla="*/ 3313866 w 4004672"/>
                <a:gd name="connsiteY378" fmla="*/ 1479538 h 2020169"/>
                <a:gd name="connsiteX379" fmla="*/ 3741031 w 4004672"/>
                <a:gd name="connsiteY379" fmla="*/ 1159164 h 2020169"/>
                <a:gd name="connsiteX380" fmla="*/ 3727682 w 4004672"/>
                <a:gd name="connsiteY380" fmla="*/ 1065722 h 2020169"/>
                <a:gd name="connsiteX381" fmla="*/ 3930666 w 4004672"/>
                <a:gd name="connsiteY381" fmla="*/ 1058843 h 2020169"/>
                <a:gd name="connsiteX382" fmla="*/ 3941265 w 4004672"/>
                <a:gd name="connsiteY382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3000167 w 4004672"/>
                <a:gd name="connsiteY9" fmla="*/ 538440 h 2020169"/>
                <a:gd name="connsiteX10" fmla="*/ 3013516 w 4004672"/>
                <a:gd name="connsiteY10" fmla="*/ 531766 h 2020169"/>
                <a:gd name="connsiteX11" fmla="*/ 3000167 w 4004672"/>
                <a:gd name="connsiteY11" fmla="*/ 511742 h 2020169"/>
                <a:gd name="connsiteX12" fmla="*/ 2970132 w 4004672"/>
                <a:gd name="connsiteY12" fmla="*/ 508405 h 2020169"/>
                <a:gd name="connsiteX13" fmla="*/ 2916736 w 4004672"/>
                <a:gd name="connsiteY13" fmla="*/ 505068 h 2020169"/>
                <a:gd name="connsiteX14" fmla="*/ 2936760 w 4004672"/>
                <a:gd name="connsiteY14" fmla="*/ 501731 h 2020169"/>
                <a:gd name="connsiteX15" fmla="*/ 2866678 w 4004672"/>
                <a:gd name="connsiteY15" fmla="*/ 471696 h 2020169"/>
                <a:gd name="connsiteX16" fmla="*/ 2813282 w 4004672"/>
                <a:gd name="connsiteY16" fmla="*/ 468358 h 2020169"/>
                <a:gd name="connsiteX17" fmla="*/ 2793259 w 4004672"/>
                <a:gd name="connsiteY17" fmla="*/ 491719 h 2020169"/>
                <a:gd name="connsiteX18" fmla="*/ 2743200 w 4004672"/>
                <a:gd name="connsiteY18" fmla="*/ 501731 h 2020169"/>
                <a:gd name="connsiteX19" fmla="*/ 2786584 w 4004672"/>
                <a:gd name="connsiteY19" fmla="*/ 511742 h 2020169"/>
                <a:gd name="connsiteX20" fmla="*/ 2763224 w 4004672"/>
                <a:gd name="connsiteY20" fmla="*/ 531766 h 2020169"/>
                <a:gd name="connsiteX21" fmla="*/ 1841626 w 4004672"/>
                <a:gd name="connsiteY21" fmla="*/ 823011 h 2020169"/>
                <a:gd name="connsiteX22" fmla="*/ 1783088 w 4004672"/>
                <a:gd name="connsiteY22" fmla="*/ 828505 h 2020169"/>
                <a:gd name="connsiteX23" fmla="*/ 1841245 w 4004672"/>
                <a:gd name="connsiteY23" fmla="*/ 827211 h 2020169"/>
                <a:gd name="connsiteX24" fmla="*/ 1815409 w 4004672"/>
                <a:gd name="connsiteY24" fmla="*/ 809776 h 2020169"/>
                <a:gd name="connsiteX25" fmla="*/ 1795500 w 4004672"/>
                <a:gd name="connsiteY25" fmla="*/ 694654 h 2020169"/>
                <a:gd name="connsiteX26" fmla="*/ 2469548 w 4004672"/>
                <a:gd name="connsiteY26" fmla="*/ 505068 h 2020169"/>
                <a:gd name="connsiteX27" fmla="*/ 2446187 w 4004672"/>
                <a:gd name="connsiteY27" fmla="*/ 521754 h 2020169"/>
                <a:gd name="connsiteX28" fmla="*/ 2442850 w 4004672"/>
                <a:gd name="connsiteY28" fmla="*/ 488382 h 2020169"/>
                <a:gd name="connsiteX29" fmla="*/ 2449525 w 4004672"/>
                <a:gd name="connsiteY29" fmla="*/ 418300 h 2020169"/>
                <a:gd name="connsiteX30" fmla="*/ 2386117 w 4004672"/>
                <a:gd name="connsiteY30" fmla="*/ 391602 h 2020169"/>
                <a:gd name="connsiteX31" fmla="*/ 2369431 w 4004672"/>
                <a:gd name="connsiteY31" fmla="*/ 431649 h 2020169"/>
                <a:gd name="connsiteX32" fmla="*/ 2379443 w 4004672"/>
                <a:gd name="connsiteY32" fmla="*/ 455009 h 2020169"/>
                <a:gd name="connsiteX33" fmla="*/ 2376106 w 4004672"/>
                <a:gd name="connsiteY33" fmla="*/ 475033 h 2020169"/>
                <a:gd name="connsiteX34" fmla="*/ 2352745 w 4004672"/>
                <a:gd name="connsiteY34" fmla="*/ 451672 h 2020169"/>
                <a:gd name="connsiteX35" fmla="*/ 2316036 w 4004672"/>
                <a:gd name="connsiteY35" fmla="*/ 458347 h 2020169"/>
                <a:gd name="connsiteX36" fmla="*/ 2272652 w 4004672"/>
                <a:gd name="connsiteY36" fmla="*/ 444998 h 2020169"/>
                <a:gd name="connsiteX37" fmla="*/ 2245954 w 4004672"/>
                <a:gd name="connsiteY37" fmla="*/ 404951 h 2020169"/>
                <a:gd name="connsiteX38" fmla="*/ 2209244 w 4004672"/>
                <a:gd name="connsiteY38" fmla="*/ 401614 h 2020169"/>
                <a:gd name="connsiteX39" fmla="*/ 2159186 w 4004672"/>
                <a:gd name="connsiteY39" fmla="*/ 391602 h 2020169"/>
                <a:gd name="connsiteX40" fmla="*/ 2132488 w 4004672"/>
                <a:gd name="connsiteY40" fmla="*/ 408288 h 2020169"/>
                <a:gd name="connsiteX41" fmla="*/ 2115802 w 4004672"/>
                <a:gd name="connsiteY41" fmla="*/ 421637 h 2020169"/>
                <a:gd name="connsiteX42" fmla="*/ 2115802 w 4004672"/>
                <a:gd name="connsiteY42" fmla="*/ 391602 h 2020169"/>
                <a:gd name="connsiteX43" fmla="*/ 2082430 w 4004672"/>
                <a:gd name="connsiteY43" fmla="*/ 388265 h 2020169"/>
                <a:gd name="connsiteX44" fmla="*/ 2045720 w 4004672"/>
                <a:gd name="connsiteY44" fmla="*/ 361567 h 2020169"/>
                <a:gd name="connsiteX45" fmla="*/ 2025697 w 4004672"/>
                <a:gd name="connsiteY45" fmla="*/ 391602 h 2020169"/>
                <a:gd name="connsiteX46" fmla="*/ 2055732 w 4004672"/>
                <a:gd name="connsiteY46" fmla="*/ 388265 h 2020169"/>
                <a:gd name="connsiteX47" fmla="*/ 2045720 w 4004672"/>
                <a:gd name="connsiteY47" fmla="*/ 414963 h 2020169"/>
                <a:gd name="connsiteX48" fmla="*/ 1988987 w 4004672"/>
                <a:gd name="connsiteY48" fmla="*/ 434986 h 2020169"/>
                <a:gd name="connsiteX49" fmla="*/ 1935592 w 4004672"/>
                <a:gd name="connsiteY49" fmla="*/ 444998 h 2020169"/>
                <a:gd name="connsiteX50" fmla="*/ 1995662 w 4004672"/>
                <a:gd name="connsiteY50" fmla="*/ 388265 h 2020169"/>
                <a:gd name="connsiteX51" fmla="*/ 2055732 w 4004672"/>
                <a:gd name="connsiteY51" fmla="*/ 318183 h 2020169"/>
                <a:gd name="connsiteX52" fmla="*/ 2055732 w 4004672"/>
                <a:gd name="connsiteY52" fmla="*/ 318183 h 2020169"/>
                <a:gd name="connsiteX53" fmla="*/ 2129860 w 4004672"/>
                <a:gd name="connsiteY53" fmla="*/ 248603 h 2020169"/>
                <a:gd name="connsiteX54" fmla="*/ 2127003 w 4004672"/>
                <a:gd name="connsiteY54" fmla="*/ 174309 h 2020169"/>
                <a:gd name="connsiteX55" fmla="*/ 2092713 w 4004672"/>
                <a:gd name="connsiteY55" fmla="*/ 105729 h 2020169"/>
                <a:gd name="connsiteX56" fmla="*/ 2018418 w 4004672"/>
                <a:gd name="connsiteY56" fmla="*/ 105729 h 2020169"/>
                <a:gd name="connsiteX57" fmla="*/ 1952696 w 4004672"/>
                <a:gd name="connsiteY57" fmla="*/ 137160 h 2020169"/>
                <a:gd name="connsiteX58" fmla="*/ 1961267 w 4004672"/>
                <a:gd name="connsiteY58" fmla="*/ 82869 h 2020169"/>
                <a:gd name="connsiteX59" fmla="*/ 1955552 w 4004672"/>
                <a:gd name="connsiteY59" fmla="*/ 65725 h 2020169"/>
                <a:gd name="connsiteX60" fmla="*/ 1895546 w 4004672"/>
                <a:gd name="connsiteY60" fmla="*/ 60008 h 2020169"/>
                <a:gd name="connsiteX61" fmla="*/ 1926978 w 4004672"/>
                <a:gd name="connsiteY61" fmla="*/ 31434 h 2020169"/>
                <a:gd name="connsiteX62" fmla="*/ 1909833 w 4004672"/>
                <a:gd name="connsiteY62" fmla="*/ 0 h 2020169"/>
                <a:gd name="connsiteX63" fmla="*/ 1877440 w 4004672"/>
                <a:gd name="connsiteY63" fmla="*/ 3067 h 2020169"/>
                <a:gd name="connsiteX64" fmla="*/ 1835474 w 4004672"/>
                <a:gd name="connsiteY64" fmla="*/ 41195 h 2020169"/>
                <a:gd name="connsiteX65" fmla="*/ 1818788 w 4004672"/>
                <a:gd name="connsiteY65" fmla="*/ 81242 h 2020169"/>
                <a:gd name="connsiteX66" fmla="*/ 1838813 w 4004672"/>
                <a:gd name="connsiteY66" fmla="*/ 134636 h 2020169"/>
                <a:gd name="connsiteX67" fmla="*/ 1782079 w 4004672"/>
                <a:gd name="connsiteY67" fmla="*/ 121287 h 2020169"/>
                <a:gd name="connsiteX68" fmla="*/ 1768731 w 4004672"/>
                <a:gd name="connsiteY68" fmla="*/ 168009 h 2020169"/>
                <a:gd name="connsiteX69" fmla="*/ 1705322 w 4004672"/>
                <a:gd name="connsiteY69" fmla="*/ 191369 h 2020169"/>
                <a:gd name="connsiteX70" fmla="*/ 1685300 w 4004672"/>
                <a:gd name="connsiteY70" fmla="*/ 164671 h 2020169"/>
                <a:gd name="connsiteX71" fmla="*/ 1615218 w 4004672"/>
                <a:gd name="connsiteY71" fmla="*/ 168009 h 2020169"/>
                <a:gd name="connsiteX72" fmla="*/ 1638579 w 4004672"/>
                <a:gd name="connsiteY72" fmla="*/ 198044 h 2020169"/>
                <a:gd name="connsiteX73" fmla="*/ 1528449 w 4004672"/>
                <a:gd name="connsiteY73" fmla="*/ 224740 h 2020169"/>
                <a:gd name="connsiteX74" fmla="*/ 1465043 w 4004672"/>
                <a:gd name="connsiteY74" fmla="*/ 308171 h 2020169"/>
                <a:gd name="connsiteX75" fmla="*/ 1448357 w 4004672"/>
                <a:gd name="connsiteY75" fmla="*/ 334869 h 2020169"/>
                <a:gd name="connsiteX76" fmla="*/ 1481729 w 4004672"/>
                <a:gd name="connsiteY76" fmla="*/ 368242 h 2020169"/>
                <a:gd name="connsiteX77" fmla="*/ 1481729 w 4004672"/>
                <a:gd name="connsiteY77" fmla="*/ 398277 h 2020169"/>
                <a:gd name="connsiteX78" fmla="*/ 1458368 w 4004672"/>
                <a:gd name="connsiteY78" fmla="*/ 401614 h 2020169"/>
                <a:gd name="connsiteX79" fmla="*/ 1458368 w 4004672"/>
                <a:gd name="connsiteY79" fmla="*/ 381590 h 2020169"/>
                <a:gd name="connsiteX80" fmla="*/ 1418322 w 4004672"/>
                <a:gd name="connsiteY80" fmla="*/ 391602 h 2020169"/>
                <a:gd name="connsiteX81" fmla="*/ 1368263 w 4004672"/>
                <a:gd name="connsiteY81" fmla="*/ 398277 h 2020169"/>
                <a:gd name="connsiteX82" fmla="*/ 1321542 w 4004672"/>
                <a:gd name="connsiteY82" fmla="*/ 404951 h 2020169"/>
                <a:gd name="connsiteX83" fmla="*/ 1318205 w 4004672"/>
                <a:gd name="connsiteY83" fmla="*/ 491719 h 2020169"/>
                <a:gd name="connsiteX84" fmla="*/ 1358252 w 4004672"/>
                <a:gd name="connsiteY84" fmla="*/ 515080 h 2020169"/>
                <a:gd name="connsiteX85" fmla="*/ 1374938 w 4004672"/>
                <a:gd name="connsiteY85" fmla="*/ 545115 h 2020169"/>
                <a:gd name="connsiteX86" fmla="*/ 1384949 w 4004672"/>
                <a:gd name="connsiteY86" fmla="*/ 568475 h 2020169"/>
                <a:gd name="connsiteX87" fmla="*/ 1394961 w 4004672"/>
                <a:gd name="connsiteY87" fmla="*/ 618534 h 2020169"/>
                <a:gd name="connsiteX88" fmla="*/ 1384949 w 4004672"/>
                <a:gd name="connsiteY88" fmla="*/ 648569 h 2020169"/>
                <a:gd name="connsiteX89" fmla="*/ 1358252 w 4004672"/>
                <a:gd name="connsiteY89" fmla="*/ 615196 h 2020169"/>
                <a:gd name="connsiteX90" fmla="*/ 1361589 w 4004672"/>
                <a:gd name="connsiteY90" fmla="*/ 585161 h 2020169"/>
                <a:gd name="connsiteX91" fmla="*/ 1351577 w 4004672"/>
                <a:gd name="connsiteY91" fmla="*/ 545115 h 2020169"/>
                <a:gd name="connsiteX92" fmla="*/ 1328217 w 4004672"/>
                <a:gd name="connsiteY92" fmla="*/ 551789 h 2020169"/>
                <a:gd name="connsiteX93" fmla="*/ 1281495 w 4004672"/>
                <a:gd name="connsiteY93" fmla="*/ 515080 h 2020169"/>
                <a:gd name="connsiteX94" fmla="*/ 1241449 w 4004672"/>
                <a:gd name="connsiteY94" fmla="*/ 511742 h 2020169"/>
                <a:gd name="connsiteX95" fmla="*/ 1241449 w 4004672"/>
                <a:gd name="connsiteY95" fmla="*/ 558463 h 2020169"/>
                <a:gd name="connsiteX96" fmla="*/ 1201402 w 4004672"/>
                <a:gd name="connsiteY96" fmla="*/ 538440 h 2020169"/>
                <a:gd name="connsiteX97" fmla="*/ 1228100 w 4004672"/>
                <a:gd name="connsiteY97" fmla="*/ 588498 h 2020169"/>
                <a:gd name="connsiteX98" fmla="*/ 1258135 w 4004672"/>
                <a:gd name="connsiteY98" fmla="*/ 598510 h 2020169"/>
                <a:gd name="connsiteX99" fmla="*/ 1258135 w 4004672"/>
                <a:gd name="connsiteY99" fmla="*/ 618534 h 2020169"/>
                <a:gd name="connsiteX100" fmla="*/ 1198065 w 4004672"/>
                <a:gd name="connsiteY100" fmla="*/ 595173 h 2020169"/>
                <a:gd name="connsiteX101" fmla="*/ 1181379 w 4004672"/>
                <a:gd name="connsiteY101" fmla="*/ 595173 h 2020169"/>
                <a:gd name="connsiteX102" fmla="*/ 1178041 w 4004672"/>
                <a:gd name="connsiteY102" fmla="*/ 551789 h 2020169"/>
                <a:gd name="connsiteX103" fmla="*/ 1171367 w 4004672"/>
                <a:gd name="connsiteY103" fmla="*/ 465021 h 2020169"/>
                <a:gd name="connsiteX104" fmla="*/ 1161355 w 4004672"/>
                <a:gd name="connsiteY104" fmla="*/ 535103 h 2020169"/>
                <a:gd name="connsiteX105" fmla="*/ 1137995 w 4004672"/>
                <a:gd name="connsiteY105" fmla="*/ 565138 h 2020169"/>
                <a:gd name="connsiteX106" fmla="*/ 1158018 w 4004672"/>
                <a:gd name="connsiteY106" fmla="*/ 611859 h 2020169"/>
                <a:gd name="connsiteX107" fmla="*/ 1158018 w 4004672"/>
                <a:gd name="connsiteY107" fmla="*/ 645231 h 2020169"/>
                <a:gd name="connsiteX108" fmla="*/ 1141332 w 4004672"/>
                <a:gd name="connsiteY108" fmla="*/ 695290 h 2020169"/>
                <a:gd name="connsiteX109" fmla="*/ 1154681 w 4004672"/>
                <a:gd name="connsiteY109" fmla="*/ 728662 h 2020169"/>
                <a:gd name="connsiteX110" fmla="*/ 1184716 w 4004672"/>
                <a:gd name="connsiteY110" fmla="*/ 735336 h 2020169"/>
                <a:gd name="connsiteX111" fmla="*/ 1221425 w 4004672"/>
                <a:gd name="connsiteY111" fmla="*/ 742011 h 2020169"/>
                <a:gd name="connsiteX112" fmla="*/ 1241449 w 4004672"/>
                <a:gd name="connsiteY112" fmla="*/ 765371 h 2020169"/>
                <a:gd name="connsiteX113" fmla="*/ 1258135 w 4004672"/>
                <a:gd name="connsiteY113" fmla="*/ 808755 h 2020169"/>
                <a:gd name="connsiteX114" fmla="*/ 1258135 w 4004672"/>
                <a:gd name="connsiteY114" fmla="*/ 808755 h 2020169"/>
                <a:gd name="connsiteX115" fmla="*/ 1254798 w 4004672"/>
                <a:gd name="connsiteY115" fmla="*/ 842128 h 2020169"/>
                <a:gd name="connsiteX116" fmla="*/ 1274821 w 4004672"/>
                <a:gd name="connsiteY116" fmla="*/ 862151 h 2020169"/>
                <a:gd name="connsiteX117" fmla="*/ 1244786 w 4004672"/>
                <a:gd name="connsiteY117" fmla="*/ 868826 h 2020169"/>
                <a:gd name="connsiteX118" fmla="*/ 1224763 w 4004672"/>
                <a:gd name="connsiteY118" fmla="*/ 828779 h 2020169"/>
                <a:gd name="connsiteX119" fmla="*/ 1224763 w 4004672"/>
                <a:gd name="connsiteY119" fmla="*/ 788732 h 2020169"/>
                <a:gd name="connsiteX120" fmla="*/ 1194727 w 4004672"/>
                <a:gd name="connsiteY120" fmla="*/ 752023 h 2020169"/>
                <a:gd name="connsiteX121" fmla="*/ 1164692 w 4004672"/>
                <a:gd name="connsiteY121" fmla="*/ 795407 h 2020169"/>
                <a:gd name="connsiteX122" fmla="*/ 1178041 w 4004672"/>
                <a:gd name="connsiteY122" fmla="*/ 838790 h 2020169"/>
                <a:gd name="connsiteX123" fmla="*/ 1137995 w 4004672"/>
                <a:gd name="connsiteY123" fmla="*/ 895523 h 2020169"/>
                <a:gd name="connsiteX124" fmla="*/ 1097948 w 4004672"/>
                <a:gd name="connsiteY124" fmla="*/ 952256 h 2020169"/>
                <a:gd name="connsiteX125" fmla="*/ 1007843 w 4004672"/>
                <a:gd name="connsiteY125" fmla="*/ 915547 h 2020169"/>
                <a:gd name="connsiteX126" fmla="*/ 1074587 w 4004672"/>
                <a:gd name="connsiteY126" fmla="*/ 912209 h 2020169"/>
                <a:gd name="connsiteX127" fmla="*/ 1107960 w 4004672"/>
                <a:gd name="connsiteY127" fmla="*/ 848802 h 2020169"/>
                <a:gd name="connsiteX128" fmla="*/ 1121309 w 4004672"/>
                <a:gd name="connsiteY128" fmla="*/ 805418 h 2020169"/>
                <a:gd name="connsiteX129" fmla="*/ 1127983 w 4004672"/>
                <a:gd name="connsiteY129" fmla="*/ 772046 h 2020169"/>
                <a:gd name="connsiteX130" fmla="*/ 1117971 w 4004672"/>
                <a:gd name="connsiteY130" fmla="*/ 755360 h 2020169"/>
                <a:gd name="connsiteX131" fmla="*/ 1114634 w 4004672"/>
                <a:gd name="connsiteY131" fmla="*/ 705301 h 2020169"/>
                <a:gd name="connsiteX132" fmla="*/ 1104622 w 4004672"/>
                <a:gd name="connsiteY132" fmla="*/ 625208 h 2020169"/>
                <a:gd name="connsiteX133" fmla="*/ 1101285 w 4004672"/>
                <a:gd name="connsiteY133" fmla="*/ 565138 h 2020169"/>
                <a:gd name="connsiteX134" fmla="*/ 1124646 w 4004672"/>
                <a:gd name="connsiteY134" fmla="*/ 471696 h 2020169"/>
                <a:gd name="connsiteX135" fmla="*/ 1031203 w 4004672"/>
                <a:gd name="connsiteY135" fmla="*/ 461684 h 2020169"/>
                <a:gd name="connsiteX136" fmla="*/ 1014517 w 4004672"/>
                <a:gd name="connsiteY136" fmla="*/ 518417 h 2020169"/>
                <a:gd name="connsiteX137" fmla="*/ 1024529 w 4004672"/>
                <a:gd name="connsiteY137" fmla="*/ 565138 h 2020169"/>
                <a:gd name="connsiteX138" fmla="*/ 981145 w 4004672"/>
                <a:gd name="connsiteY138" fmla="*/ 618534 h 2020169"/>
                <a:gd name="connsiteX139" fmla="*/ 991157 w 4004672"/>
                <a:gd name="connsiteY139" fmla="*/ 655243 h 2020169"/>
                <a:gd name="connsiteX140" fmla="*/ 981145 w 4004672"/>
                <a:gd name="connsiteY140" fmla="*/ 701964 h 2020169"/>
                <a:gd name="connsiteX141" fmla="*/ 1001168 w 4004672"/>
                <a:gd name="connsiteY141" fmla="*/ 725325 h 2020169"/>
                <a:gd name="connsiteX142" fmla="*/ 1017854 w 4004672"/>
                <a:gd name="connsiteY142" fmla="*/ 772046 h 2020169"/>
                <a:gd name="connsiteX143" fmla="*/ 1047890 w 4004672"/>
                <a:gd name="connsiteY143" fmla="*/ 758697 h 2020169"/>
                <a:gd name="connsiteX144" fmla="*/ 1014517 w 4004672"/>
                <a:gd name="connsiteY144" fmla="*/ 812093 h 2020169"/>
                <a:gd name="connsiteX145" fmla="*/ 957784 w 4004672"/>
                <a:gd name="connsiteY145" fmla="*/ 758697 h 2020169"/>
                <a:gd name="connsiteX146" fmla="*/ 884365 w 4004672"/>
                <a:gd name="connsiteY146" fmla="*/ 721988 h 2020169"/>
                <a:gd name="connsiteX147" fmla="*/ 824295 w 4004672"/>
                <a:gd name="connsiteY147" fmla="*/ 698627 h 2020169"/>
                <a:gd name="connsiteX148" fmla="*/ 810946 w 4004672"/>
                <a:gd name="connsiteY148" fmla="*/ 735336 h 2020169"/>
                <a:gd name="connsiteX149" fmla="*/ 827633 w 4004672"/>
                <a:gd name="connsiteY149" fmla="*/ 772046 h 2020169"/>
                <a:gd name="connsiteX150" fmla="*/ 814284 w 4004672"/>
                <a:gd name="connsiteY150" fmla="*/ 795407 h 2020169"/>
                <a:gd name="connsiteX151" fmla="*/ 800935 w 4004672"/>
                <a:gd name="connsiteY151" fmla="*/ 812093 h 2020169"/>
                <a:gd name="connsiteX152" fmla="*/ 770900 w 4004672"/>
                <a:gd name="connsiteY152" fmla="*/ 755360 h 2020169"/>
                <a:gd name="connsiteX153" fmla="*/ 744202 w 4004672"/>
                <a:gd name="connsiteY153" fmla="*/ 792069 h 2020169"/>
                <a:gd name="connsiteX154" fmla="*/ 707492 w 4004672"/>
                <a:gd name="connsiteY154" fmla="*/ 785395 h 2020169"/>
                <a:gd name="connsiteX155" fmla="*/ 654097 w 4004672"/>
                <a:gd name="connsiteY155" fmla="*/ 822104 h 2020169"/>
                <a:gd name="connsiteX156" fmla="*/ 644085 w 4004672"/>
                <a:gd name="connsiteY156" fmla="*/ 798744 h 2020169"/>
                <a:gd name="connsiteX157" fmla="*/ 654097 w 4004672"/>
                <a:gd name="connsiteY157" fmla="*/ 762034 h 2020169"/>
                <a:gd name="connsiteX158" fmla="*/ 614050 w 4004672"/>
                <a:gd name="connsiteY158" fmla="*/ 798744 h 2020169"/>
                <a:gd name="connsiteX159" fmla="*/ 594027 w 4004672"/>
                <a:gd name="connsiteY159" fmla="*/ 798744 h 2020169"/>
                <a:gd name="connsiteX160" fmla="*/ 533957 w 4004672"/>
                <a:gd name="connsiteY160" fmla="*/ 832116 h 2020169"/>
                <a:gd name="connsiteX161" fmla="*/ 510596 w 4004672"/>
                <a:gd name="connsiteY161" fmla="*/ 855477 h 2020169"/>
                <a:gd name="connsiteX162" fmla="*/ 500584 w 4004672"/>
                <a:gd name="connsiteY162" fmla="*/ 902198 h 2020169"/>
                <a:gd name="connsiteX163" fmla="*/ 450526 w 4004672"/>
                <a:gd name="connsiteY163" fmla="*/ 888849 h 2020169"/>
                <a:gd name="connsiteX164" fmla="*/ 433840 w 4004672"/>
                <a:gd name="connsiteY164" fmla="*/ 852139 h 2020169"/>
                <a:gd name="connsiteX165" fmla="*/ 467212 w 4004672"/>
                <a:gd name="connsiteY165" fmla="*/ 822104 h 2020169"/>
                <a:gd name="connsiteX166" fmla="*/ 453863 w 4004672"/>
                <a:gd name="connsiteY166" fmla="*/ 798744 h 2020169"/>
                <a:gd name="connsiteX167" fmla="*/ 390456 w 4004672"/>
                <a:gd name="connsiteY167" fmla="*/ 768709 h 2020169"/>
                <a:gd name="connsiteX168" fmla="*/ 417154 w 4004672"/>
                <a:gd name="connsiteY168" fmla="*/ 818767 h 2020169"/>
                <a:gd name="connsiteX169" fmla="*/ 407142 w 4004672"/>
                <a:gd name="connsiteY169" fmla="*/ 862151 h 2020169"/>
                <a:gd name="connsiteX170" fmla="*/ 413817 w 4004672"/>
                <a:gd name="connsiteY170" fmla="*/ 898861 h 2020169"/>
                <a:gd name="connsiteX171" fmla="*/ 427165 w 4004672"/>
                <a:gd name="connsiteY171" fmla="*/ 922221 h 2020169"/>
                <a:gd name="connsiteX172" fmla="*/ 413817 w 4004672"/>
                <a:gd name="connsiteY172" fmla="*/ 952256 h 2020169"/>
                <a:gd name="connsiteX173" fmla="*/ 390456 w 4004672"/>
                <a:gd name="connsiteY173" fmla="*/ 928896 h 2020169"/>
                <a:gd name="connsiteX174" fmla="*/ 360421 w 4004672"/>
                <a:gd name="connsiteY174" fmla="*/ 925558 h 2020169"/>
                <a:gd name="connsiteX175" fmla="*/ 333723 w 4004672"/>
                <a:gd name="connsiteY175" fmla="*/ 965605 h 2020169"/>
                <a:gd name="connsiteX176" fmla="*/ 307025 w 4004672"/>
                <a:gd name="connsiteY176" fmla="*/ 985628 h 2020169"/>
                <a:gd name="connsiteX177" fmla="*/ 320374 w 4004672"/>
                <a:gd name="connsiteY177" fmla="*/ 1012326 h 2020169"/>
                <a:gd name="connsiteX178" fmla="*/ 303688 w 4004672"/>
                <a:gd name="connsiteY178" fmla="*/ 1035687 h 2020169"/>
                <a:gd name="connsiteX179" fmla="*/ 233606 w 4004672"/>
                <a:gd name="connsiteY179" fmla="*/ 998977 h 2020169"/>
                <a:gd name="connsiteX180" fmla="*/ 243618 w 4004672"/>
                <a:gd name="connsiteY180" fmla="*/ 1049036 h 2020169"/>
                <a:gd name="connsiteX181" fmla="*/ 263641 w 4004672"/>
                <a:gd name="connsiteY181" fmla="*/ 1069059 h 2020169"/>
                <a:gd name="connsiteX182" fmla="*/ 250292 w 4004672"/>
                <a:gd name="connsiteY182" fmla="*/ 1082408 h 2020169"/>
                <a:gd name="connsiteX183" fmla="*/ 193560 w 4004672"/>
                <a:gd name="connsiteY183" fmla="*/ 1045698 h 2020169"/>
                <a:gd name="connsiteX184" fmla="*/ 170199 w 4004672"/>
                <a:gd name="connsiteY184" fmla="*/ 1005652 h 2020169"/>
                <a:gd name="connsiteX185" fmla="*/ 170199 w 4004672"/>
                <a:gd name="connsiteY185" fmla="*/ 958931 h 2020169"/>
                <a:gd name="connsiteX186" fmla="*/ 133490 w 4004672"/>
                <a:gd name="connsiteY186" fmla="*/ 882174 h 2020169"/>
                <a:gd name="connsiteX187" fmla="*/ 196897 w 4004672"/>
                <a:gd name="connsiteY187" fmla="*/ 912209 h 2020169"/>
                <a:gd name="connsiteX188" fmla="*/ 256967 w 4004672"/>
                <a:gd name="connsiteY188" fmla="*/ 942244 h 2020169"/>
                <a:gd name="connsiteX189" fmla="*/ 293676 w 4004672"/>
                <a:gd name="connsiteY189" fmla="*/ 945582 h 2020169"/>
                <a:gd name="connsiteX190" fmla="*/ 327049 w 4004672"/>
                <a:gd name="connsiteY190" fmla="*/ 915547 h 2020169"/>
                <a:gd name="connsiteX191" fmla="*/ 343735 w 4004672"/>
                <a:gd name="connsiteY191" fmla="*/ 878837 h 2020169"/>
                <a:gd name="connsiteX192" fmla="*/ 333723 w 4004672"/>
                <a:gd name="connsiteY192" fmla="*/ 828779 h 2020169"/>
                <a:gd name="connsiteX193" fmla="*/ 290339 w 4004672"/>
                <a:gd name="connsiteY193" fmla="*/ 808755 h 2020169"/>
                <a:gd name="connsiteX194" fmla="*/ 236944 w 4004672"/>
                <a:gd name="connsiteY194" fmla="*/ 762034 h 2020169"/>
                <a:gd name="connsiteX195" fmla="*/ 133490 w 4004672"/>
                <a:gd name="connsiteY195" fmla="*/ 705301 h 2020169"/>
                <a:gd name="connsiteX196" fmla="*/ 46722 w 4004672"/>
                <a:gd name="connsiteY196" fmla="*/ 735336 h 2020169"/>
                <a:gd name="connsiteX197" fmla="*/ 33373 w 4004672"/>
                <a:gd name="connsiteY197" fmla="*/ 765371 h 2020169"/>
                <a:gd name="connsiteX198" fmla="*/ 43384 w 4004672"/>
                <a:gd name="connsiteY198" fmla="*/ 795407 h 2020169"/>
                <a:gd name="connsiteX199" fmla="*/ 60071 w 4004672"/>
                <a:gd name="connsiteY199" fmla="*/ 822104 h 2020169"/>
                <a:gd name="connsiteX200" fmla="*/ 73419 w 4004672"/>
                <a:gd name="connsiteY200" fmla="*/ 852139 h 2020169"/>
                <a:gd name="connsiteX201" fmla="*/ 56733 w 4004672"/>
                <a:gd name="connsiteY201" fmla="*/ 875500 h 2020169"/>
                <a:gd name="connsiteX202" fmla="*/ 76757 w 4004672"/>
                <a:gd name="connsiteY202" fmla="*/ 955593 h 2020169"/>
                <a:gd name="connsiteX203" fmla="*/ 66745 w 4004672"/>
                <a:gd name="connsiteY203" fmla="*/ 972280 h 2020169"/>
                <a:gd name="connsiteX204" fmla="*/ 70082 w 4004672"/>
                <a:gd name="connsiteY204" fmla="*/ 998977 h 2020169"/>
                <a:gd name="connsiteX205" fmla="*/ 70082 w 4004672"/>
                <a:gd name="connsiteY205" fmla="*/ 1039024 h 2020169"/>
                <a:gd name="connsiteX206" fmla="*/ 80094 w 4004672"/>
                <a:gd name="connsiteY206" fmla="*/ 1059047 h 2020169"/>
                <a:gd name="connsiteX207" fmla="*/ 76757 w 4004672"/>
                <a:gd name="connsiteY207" fmla="*/ 1082408 h 2020169"/>
                <a:gd name="connsiteX208" fmla="*/ 106792 w 4004672"/>
                <a:gd name="connsiteY208" fmla="*/ 1115780 h 2020169"/>
                <a:gd name="connsiteX209" fmla="*/ 93729 w 4004672"/>
                <a:gd name="connsiteY209" fmla="*/ 1145815 h 2020169"/>
                <a:gd name="connsiteX210" fmla="*/ 13349 w 4004672"/>
                <a:gd name="connsiteY210" fmla="*/ 1235920 h 2020169"/>
                <a:gd name="connsiteX211" fmla="*/ 33373 w 4004672"/>
                <a:gd name="connsiteY211" fmla="*/ 1269293 h 2020169"/>
                <a:gd name="connsiteX212" fmla="*/ 33373 w 4004672"/>
                <a:gd name="connsiteY212" fmla="*/ 1269293 h 2020169"/>
                <a:gd name="connsiteX213" fmla="*/ 16687 w 4004672"/>
                <a:gd name="connsiteY213" fmla="*/ 1299328 h 2020169"/>
                <a:gd name="connsiteX214" fmla="*/ 3338 w 4004672"/>
                <a:gd name="connsiteY214" fmla="*/ 1329363 h 2020169"/>
                <a:gd name="connsiteX215" fmla="*/ 0 w 4004672"/>
                <a:gd name="connsiteY215" fmla="*/ 1389433 h 2020169"/>
                <a:gd name="connsiteX216" fmla="*/ 16687 w 4004672"/>
                <a:gd name="connsiteY216" fmla="*/ 1432817 h 2020169"/>
                <a:gd name="connsiteX217" fmla="*/ 20024 w 4004672"/>
                <a:gd name="connsiteY217" fmla="*/ 1466189 h 2020169"/>
                <a:gd name="connsiteX218" fmla="*/ 56733 w 4004672"/>
                <a:gd name="connsiteY218" fmla="*/ 1476201 h 2020169"/>
                <a:gd name="connsiteX219" fmla="*/ 116803 w 4004672"/>
                <a:gd name="connsiteY219" fmla="*/ 1562969 h 2020169"/>
                <a:gd name="connsiteX220" fmla="*/ 96780 w 4004672"/>
                <a:gd name="connsiteY220" fmla="*/ 1586329 h 2020169"/>
                <a:gd name="connsiteX221" fmla="*/ 93443 w 4004672"/>
                <a:gd name="connsiteY221" fmla="*/ 1616364 h 2020169"/>
                <a:gd name="connsiteX222" fmla="*/ 120141 w 4004672"/>
                <a:gd name="connsiteY222" fmla="*/ 1619701 h 2020169"/>
                <a:gd name="connsiteX223" fmla="*/ 160187 w 4004672"/>
                <a:gd name="connsiteY223" fmla="*/ 1633050 h 2020169"/>
                <a:gd name="connsiteX224" fmla="*/ 186885 w 4004672"/>
                <a:gd name="connsiteY224" fmla="*/ 1646399 h 2020169"/>
                <a:gd name="connsiteX225" fmla="*/ 213583 w 4004672"/>
                <a:gd name="connsiteY225" fmla="*/ 1676434 h 2020169"/>
                <a:gd name="connsiteX226" fmla="*/ 243618 w 4004672"/>
                <a:gd name="connsiteY226" fmla="*/ 1679771 h 2020169"/>
                <a:gd name="connsiteX227" fmla="*/ 287002 w 4004672"/>
                <a:gd name="connsiteY227" fmla="*/ 1709807 h 2020169"/>
                <a:gd name="connsiteX228" fmla="*/ 310363 w 4004672"/>
                <a:gd name="connsiteY228" fmla="*/ 1719818 h 2020169"/>
                <a:gd name="connsiteX229" fmla="*/ 310363 w 4004672"/>
                <a:gd name="connsiteY229" fmla="*/ 1756528 h 2020169"/>
                <a:gd name="connsiteX230" fmla="*/ 270316 w 4004672"/>
                <a:gd name="connsiteY230" fmla="*/ 1796574 h 2020169"/>
                <a:gd name="connsiteX231" fmla="*/ 280327 w 4004672"/>
                <a:gd name="connsiteY231" fmla="*/ 1819935 h 2020169"/>
                <a:gd name="connsiteX232" fmla="*/ 273653 w 4004672"/>
                <a:gd name="connsiteY232" fmla="*/ 1839958 h 2020169"/>
                <a:gd name="connsiteX233" fmla="*/ 266979 w 4004672"/>
                <a:gd name="connsiteY233" fmla="*/ 1856644 h 2020169"/>
                <a:gd name="connsiteX234" fmla="*/ 240281 w 4004672"/>
                <a:gd name="connsiteY234" fmla="*/ 1896691 h 2020169"/>
                <a:gd name="connsiteX235" fmla="*/ 307025 w 4004672"/>
                <a:gd name="connsiteY235" fmla="*/ 1933401 h 2020169"/>
                <a:gd name="connsiteX236" fmla="*/ 337060 w 4004672"/>
                <a:gd name="connsiteY236" fmla="*/ 1940075 h 2020169"/>
                <a:gd name="connsiteX237" fmla="*/ 360421 w 4004672"/>
                <a:gd name="connsiteY237" fmla="*/ 1946750 h 2020169"/>
                <a:gd name="connsiteX238" fmla="*/ 380444 w 4004672"/>
                <a:gd name="connsiteY238" fmla="*/ 1953424 h 2020169"/>
                <a:gd name="connsiteX239" fmla="*/ 407142 w 4004672"/>
                <a:gd name="connsiteY239" fmla="*/ 1973447 h 2020169"/>
                <a:gd name="connsiteX240" fmla="*/ 437177 w 4004672"/>
                <a:gd name="connsiteY240" fmla="*/ 1970110 h 2020169"/>
                <a:gd name="connsiteX241" fmla="*/ 507259 w 4004672"/>
                <a:gd name="connsiteY241" fmla="*/ 2020169 h 2020169"/>
                <a:gd name="connsiteX242" fmla="*/ 517271 w 4004672"/>
                <a:gd name="connsiteY242" fmla="*/ 2006820 h 2020169"/>
                <a:gd name="connsiteX243" fmla="*/ 507259 w 4004672"/>
                <a:gd name="connsiteY243" fmla="*/ 1966773 h 2020169"/>
                <a:gd name="connsiteX244" fmla="*/ 500584 w 4004672"/>
                <a:gd name="connsiteY244" fmla="*/ 1933401 h 2020169"/>
                <a:gd name="connsiteX245" fmla="*/ 483898 w 4004672"/>
                <a:gd name="connsiteY245" fmla="*/ 1890017 h 2020169"/>
                <a:gd name="connsiteX246" fmla="*/ 513933 w 4004672"/>
                <a:gd name="connsiteY246" fmla="*/ 1869993 h 2020169"/>
                <a:gd name="connsiteX247" fmla="*/ 547306 w 4004672"/>
                <a:gd name="connsiteY247" fmla="*/ 1846633 h 2020169"/>
                <a:gd name="connsiteX248" fmla="*/ 527282 w 4004672"/>
                <a:gd name="connsiteY248" fmla="*/ 1829947 h 2020169"/>
                <a:gd name="connsiteX249" fmla="*/ 517271 w 4004672"/>
                <a:gd name="connsiteY249" fmla="*/ 1796574 h 2020169"/>
                <a:gd name="connsiteX250" fmla="*/ 480561 w 4004672"/>
                <a:gd name="connsiteY250" fmla="*/ 1779888 h 2020169"/>
                <a:gd name="connsiteX251" fmla="*/ 470549 w 4004672"/>
                <a:gd name="connsiteY251" fmla="*/ 1759865 h 2020169"/>
                <a:gd name="connsiteX252" fmla="*/ 480561 w 4004672"/>
                <a:gd name="connsiteY252" fmla="*/ 1729830 h 2020169"/>
                <a:gd name="connsiteX253" fmla="*/ 490573 w 4004672"/>
                <a:gd name="connsiteY253" fmla="*/ 1689783 h 2020169"/>
                <a:gd name="connsiteX254" fmla="*/ 513933 w 4004672"/>
                <a:gd name="connsiteY254" fmla="*/ 1709807 h 2020169"/>
                <a:gd name="connsiteX255" fmla="*/ 520608 w 4004672"/>
                <a:gd name="connsiteY255" fmla="*/ 1693120 h 2020169"/>
                <a:gd name="connsiteX256" fmla="*/ 543968 w 4004672"/>
                <a:gd name="connsiteY256" fmla="*/ 1656411 h 2020169"/>
                <a:gd name="connsiteX257" fmla="*/ 574003 w 4004672"/>
                <a:gd name="connsiteY257" fmla="*/ 1639725 h 2020169"/>
                <a:gd name="connsiteX258" fmla="*/ 590690 w 4004672"/>
                <a:gd name="connsiteY258" fmla="*/ 1653074 h 2020169"/>
                <a:gd name="connsiteX259" fmla="*/ 610713 w 4004672"/>
                <a:gd name="connsiteY259" fmla="*/ 1626376 h 2020169"/>
                <a:gd name="connsiteX260" fmla="*/ 630736 w 4004672"/>
                <a:gd name="connsiteY260" fmla="*/ 1653074 h 2020169"/>
                <a:gd name="connsiteX261" fmla="*/ 657434 w 4004672"/>
                <a:gd name="connsiteY261" fmla="*/ 1676434 h 2020169"/>
                <a:gd name="connsiteX262" fmla="*/ 674120 w 4004672"/>
                <a:gd name="connsiteY262" fmla="*/ 1683109 h 2020169"/>
                <a:gd name="connsiteX263" fmla="*/ 697481 w 4004672"/>
                <a:gd name="connsiteY263" fmla="*/ 1683109 h 2020169"/>
                <a:gd name="connsiteX264" fmla="*/ 717504 w 4004672"/>
                <a:gd name="connsiteY264" fmla="*/ 1669760 h 2020169"/>
                <a:gd name="connsiteX265" fmla="*/ 744202 w 4004672"/>
                <a:gd name="connsiteY265" fmla="*/ 1669760 h 2020169"/>
                <a:gd name="connsiteX266" fmla="*/ 760888 w 4004672"/>
                <a:gd name="connsiteY266" fmla="*/ 1666423 h 2020169"/>
                <a:gd name="connsiteX267" fmla="*/ 790923 w 4004672"/>
                <a:gd name="connsiteY267" fmla="*/ 1699795 h 2020169"/>
                <a:gd name="connsiteX268" fmla="*/ 797598 w 4004672"/>
                <a:gd name="connsiteY268" fmla="*/ 1673097 h 2020169"/>
                <a:gd name="connsiteX269" fmla="*/ 817621 w 4004672"/>
                <a:gd name="connsiteY269" fmla="*/ 1689783 h 2020169"/>
                <a:gd name="connsiteX270" fmla="*/ 837644 w 4004672"/>
                <a:gd name="connsiteY270" fmla="*/ 1666423 h 2020169"/>
                <a:gd name="connsiteX271" fmla="*/ 827633 w 4004672"/>
                <a:gd name="connsiteY271" fmla="*/ 1646399 h 2020169"/>
                <a:gd name="connsiteX272" fmla="*/ 810946 w 4004672"/>
                <a:gd name="connsiteY272" fmla="*/ 1633050 h 2020169"/>
                <a:gd name="connsiteX273" fmla="*/ 810946 w 4004672"/>
                <a:gd name="connsiteY273" fmla="*/ 1606353 h 2020169"/>
                <a:gd name="connsiteX274" fmla="*/ 810946 w 4004672"/>
                <a:gd name="connsiteY274" fmla="*/ 1593004 h 2020169"/>
                <a:gd name="connsiteX275" fmla="*/ 830970 w 4004672"/>
                <a:gd name="connsiteY275" fmla="*/ 1589666 h 2020169"/>
                <a:gd name="connsiteX276" fmla="*/ 840981 w 4004672"/>
                <a:gd name="connsiteY276" fmla="*/ 1586329 h 2020169"/>
                <a:gd name="connsiteX277" fmla="*/ 820958 w 4004672"/>
                <a:gd name="connsiteY277" fmla="*/ 1549620 h 2020169"/>
                <a:gd name="connsiteX278" fmla="*/ 854330 w 4004672"/>
                <a:gd name="connsiteY278" fmla="*/ 1542945 h 2020169"/>
                <a:gd name="connsiteX279" fmla="*/ 891040 w 4004672"/>
                <a:gd name="connsiteY279" fmla="*/ 1549620 h 2020169"/>
                <a:gd name="connsiteX280" fmla="*/ 964459 w 4004672"/>
                <a:gd name="connsiteY280" fmla="*/ 1506236 h 2020169"/>
                <a:gd name="connsiteX281" fmla="*/ 1001168 w 4004672"/>
                <a:gd name="connsiteY281" fmla="*/ 1506236 h 2020169"/>
                <a:gd name="connsiteX282" fmla="*/ 1027866 w 4004672"/>
                <a:gd name="connsiteY282" fmla="*/ 1482875 h 2020169"/>
                <a:gd name="connsiteX283" fmla="*/ 1047890 w 4004672"/>
                <a:gd name="connsiteY283" fmla="*/ 1492887 h 2020169"/>
                <a:gd name="connsiteX284" fmla="*/ 1067913 w 4004672"/>
                <a:gd name="connsiteY284" fmla="*/ 1502898 h 2020169"/>
                <a:gd name="connsiteX285" fmla="*/ 1087936 w 4004672"/>
                <a:gd name="connsiteY285" fmla="*/ 1529596 h 2020169"/>
                <a:gd name="connsiteX286" fmla="*/ 1074587 w 4004672"/>
                <a:gd name="connsiteY286" fmla="*/ 1542945 h 2020169"/>
                <a:gd name="connsiteX287" fmla="*/ 1104622 w 4004672"/>
                <a:gd name="connsiteY287" fmla="*/ 1542945 h 2020169"/>
                <a:gd name="connsiteX288" fmla="*/ 1107960 w 4004672"/>
                <a:gd name="connsiteY288" fmla="*/ 1559631 h 2020169"/>
                <a:gd name="connsiteX289" fmla="*/ 1121309 w 4004672"/>
                <a:gd name="connsiteY289" fmla="*/ 1542945 h 2020169"/>
                <a:gd name="connsiteX290" fmla="*/ 1134657 w 4004672"/>
                <a:gd name="connsiteY290" fmla="*/ 1556294 h 2020169"/>
                <a:gd name="connsiteX291" fmla="*/ 1134657 w 4004672"/>
                <a:gd name="connsiteY291" fmla="*/ 1576317 h 2020169"/>
                <a:gd name="connsiteX292" fmla="*/ 1148006 w 4004672"/>
                <a:gd name="connsiteY292" fmla="*/ 1572980 h 2020169"/>
                <a:gd name="connsiteX293" fmla="*/ 1208076 w 4004672"/>
                <a:gd name="connsiteY293" fmla="*/ 1526259 h 2020169"/>
                <a:gd name="connsiteX294" fmla="*/ 1211414 w 4004672"/>
                <a:gd name="connsiteY294" fmla="*/ 1546282 h 2020169"/>
                <a:gd name="connsiteX295" fmla="*/ 1244786 w 4004672"/>
                <a:gd name="connsiteY295" fmla="*/ 1566306 h 2020169"/>
                <a:gd name="connsiteX296" fmla="*/ 1264809 w 4004672"/>
                <a:gd name="connsiteY296" fmla="*/ 1596341 h 2020169"/>
                <a:gd name="connsiteX297" fmla="*/ 1298181 w 4004672"/>
                <a:gd name="connsiteY297" fmla="*/ 1703132 h 2020169"/>
                <a:gd name="connsiteX298" fmla="*/ 1308193 w 4004672"/>
                <a:gd name="connsiteY298" fmla="*/ 1659748 h 2020169"/>
                <a:gd name="connsiteX299" fmla="*/ 1344903 w 4004672"/>
                <a:gd name="connsiteY299" fmla="*/ 1679771 h 2020169"/>
                <a:gd name="connsiteX300" fmla="*/ 1388287 w 4004672"/>
                <a:gd name="connsiteY300" fmla="*/ 1679771 h 2020169"/>
                <a:gd name="connsiteX301" fmla="*/ 1394961 w 4004672"/>
                <a:gd name="connsiteY301" fmla="*/ 1703132 h 2020169"/>
                <a:gd name="connsiteX302" fmla="*/ 1435008 w 4004672"/>
                <a:gd name="connsiteY302" fmla="*/ 1726493 h 2020169"/>
                <a:gd name="connsiteX303" fmla="*/ 1465043 w 4004672"/>
                <a:gd name="connsiteY303" fmla="*/ 1726493 h 2020169"/>
                <a:gd name="connsiteX304" fmla="*/ 1491741 w 4004672"/>
                <a:gd name="connsiteY304" fmla="*/ 1739842 h 2020169"/>
                <a:gd name="connsiteX305" fmla="*/ 1535125 w 4004672"/>
                <a:gd name="connsiteY305" fmla="*/ 1696458 h 2020169"/>
                <a:gd name="connsiteX306" fmla="*/ 1571834 w 4004672"/>
                <a:gd name="connsiteY306" fmla="*/ 1676434 h 2020169"/>
                <a:gd name="connsiteX307" fmla="*/ 1608544 w 4004672"/>
                <a:gd name="connsiteY307" fmla="*/ 1679771 h 2020169"/>
                <a:gd name="connsiteX308" fmla="*/ 1655265 w 4004672"/>
                <a:gd name="connsiteY308" fmla="*/ 1693120 h 2020169"/>
                <a:gd name="connsiteX309" fmla="*/ 1681963 w 4004672"/>
                <a:gd name="connsiteY309" fmla="*/ 1709807 h 2020169"/>
                <a:gd name="connsiteX310" fmla="*/ 1735358 w 4004672"/>
                <a:gd name="connsiteY310" fmla="*/ 1703132 h 2020169"/>
                <a:gd name="connsiteX311" fmla="*/ 1745370 w 4004672"/>
                <a:gd name="connsiteY311" fmla="*/ 1683109 h 2020169"/>
                <a:gd name="connsiteX312" fmla="*/ 1738695 w 4004672"/>
                <a:gd name="connsiteY312" fmla="*/ 1663085 h 2020169"/>
                <a:gd name="connsiteX313" fmla="*/ 1765393 w 4004672"/>
                <a:gd name="connsiteY313" fmla="*/ 1636388 h 2020169"/>
                <a:gd name="connsiteX314" fmla="*/ 1778742 w 4004672"/>
                <a:gd name="connsiteY314" fmla="*/ 1633050 h 2020169"/>
                <a:gd name="connsiteX315" fmla="*/ 1812114 w 4004672"/>
                <a:gd name="connsiteY315" fmla="*/ 1649736 h 2020169"/>
                <a:gd name="connsiteX316" fmla="*/ 1852161 w 4004672"/>
                <a:gd name="connsiteY316" fmla="*/ 1663085 h 2020169"/>
                <a:gd name="connsiteX317" fmla="*/ 1858836 w 4004672"/>
                <a:gd name="connsiteY317" fmla="*/ 1689783 h 2020169"/>
                <a:gd name="connsiteX318" fmla="*/ 1872184 w 4004672"/>
                <a:gd name="connsiteY318" fmla="*/ 1696458 h 2020169"/>
                <a:gd name="connsiteX319" fmla="*/ 1902219 w 4004672"/>
                <a:gd name="connsiteY319" fmla="*/ 1699795 h 2020169"/>
                <a:gd name="connsiteX320" fmla="*/ 1932254 w 4004672"/>
                <a:gd name="connsiteY320" fmla="*/ 1683109 h 2020169"/>
                <a:gd name="connsiteX321" fmla="*/ 1962290 w 4004672"/>
                <a:gd name="connsiteY321" fmla="*/ 1696458 h 2020169"/>
                <a:gd name="connsiteX322" fmla="*/ 1985650 w 4004672"/>
                <a:gd name="connsiteY322" fmla="*/ 1709807 h 2020169"/>
                <a:gd name="connsiteX323" fmla="*/ 1995662 w 4004672"/>
                <a:gd name="connsiteY323" fmla="*/ 1719818 h 2020169"/>
                <a:gd name="connsiteX324" fmla="*/ 2032371 w 4004672"/>
                <a:gd name="connsiteY324" fmla="*/ 1739842 h 2020169"/>
                <a:gd name="connsiteX325" fmla="*/ 2069081 w 4004672"/>
                <a:gd name="connsiteY325" fmla="*/ 1736504 h 2020169"/>
                <a:gd name="connsiteX326" fmla="*/ 2142500 w 4004672"/>
                <a:gd name="connsiteY326" fmla="*/ 1693120 h 2020169"/>
                <a:gd name="connsiteX327" fmla="*/ 2195895 w 4004672"/>
                <a:gd name="connsiteY327" fmla="*/ 1706469 h 2020169"/>
                <a:gd name="connsiteX328" fmla="*/ 2225930 w 4004672"/>
                <a:gd name="connsiteY328" fmla="*/ 1716481 h 2020169"/>
                <a:gd name="connsiteX329" fmla="*/ 2259303 w 4004672"/>
                <a:gd name="connsiteY329" fmla="*/ 1703132 h 2020169"/>
                <a:gd name="connsiteX330" fmla="*/ 2262640 w 4004672"/>
                <a:gd name="connsiteY330" fmla="*/ 1676434 h 2020169"/>
                <a:gd name="connsiteX331" fmla="*/ 2299349 w 4004672"/>
                <a:gd name="connsiteY331" fmla="*/ 1593004 h 2020169"/>
                <a:gd name="connsiteX332" fmla="*/ 2282663 w 4004672"/>
                <a:gd name="connsiteY332" fmla="*/ 1596341 h 2020169"/>
                <a:gd name="connsiteX333" fmla="*/ 2312698 w 4004672"/>
                <a:gd name="connsiteY333" fmla="*/ 1569643 h 2020169"/>
                <a:gd name="connsiteX334" fmla="*/ 2339396 w 4004672"/>
                <a:gd name="connsiteY334" fmla="*/ 1566306 h 2020169"/>
                <a:gd name="connsiteX335" fmla="*/ 2462873 w 4004672"/>
                <a:gd name="connsiteY335" fmla="*/ 1633050 h 2020169"/>
                <a:gd name="connsiteX336" fmla="*/ 2476222 w 4004672"/>
                <a:gd name="connsiteY336" fmla="*/ 1709807 h 2020169"/>
                <a:gd name="connsiteX337" fmla="*/ 2529618 w 4004672"/>
                <a:gd name="connsiteY337" fmla="*/ 1743179 h 2020169"/>
                <a:gd name="connsiteX338" fmla="*/ 2549641 w 4004672"/>
                <a:gd name="connsiteY338" fmla="*/ 1763202 h 2020169"/>
                <a:gd name="connsiteX339" fmla="*/ 2639746 w 4004672"/>
                <a:gd name="connsiteY339" fmla="*/ 1763202 h 2020169"/>
                <a:gd name="connsiteX340" fmla="*/ 2643084 w 4004672"/>
                <a:gd name="connsiteY340" fmla="*/ 1779888 h 2020169"/>
                <a:gd name="connsiteX341" fmla="*/ 2616386 w 4004672"/>
                <a:gd name="connsiteY341" fmla="*/ 1846633 h 2020169"/>
                <a:gd name="connsiteX342" fmla="*/ 2603037 w 4004672"/>
                <a:gd name="connsiteY342" fmla="*/ 1900028 h 2020169"/>
                <a:gd name="connsiteX343" fmla="*/ 2579676 w 4004672"/>
                <a:gd name="connsiteY343" fmla="*/ 1873331 h 2020169"/>
                <a:gd name="connsiteX344" fmla="*/ 2559653 w 4004672"/>
                <a:gd name="connsiteY344" fmla="*/ 1960098 h 2020169"/>
                <a:gd name="connsiteX345" fmla="*/ 2549641 w 4004672"/>
                <a:gd name="connsiteY345" fmla="*/ 1980122 h 2020169"/>
                <a:gd name="connsiteX346" fmla="*/ 2653095 w 4004672"/>
                <a:gd name="connsiteY346" fmla="*/ 1946750 h 2020169"/>
                <a:gd name="connsiteX347" fmla="*/ 2683130 w 4004672"/>
                <a:gd name="connsiteY347" fmla="*/ 1893354 h 2020169"/>
                <a:gd name="connsiteX348" fmla="*/ 2753212 w 4004672"/>
                <a:gd name="connsiteY348" fmla="*/ 1806586 h 2020169"/>
                <a:gd name="connsiteX349" fmla="*/ 2783247 w 4004672"/>
                <a:gd name="connsiteY349" fmla="*/ 1736504 h 2020169"/>
                <a:gd name="connsiteX350" fmla="*/ 2803271 w 4004672"/>
                <a:gd name="connsiteY350" fmla="*/ 1633050 h 2020169"/>
                <a:gd name="connsiteX351" fmla="*/ 2793259 w 4004672"/>
                <a:gd name="connsiteY351" fmla="*/ 1582992 h 2020169"/>
                <a:gd name="connsiteX352" fmla="*/ 2769898 w 4004672"/>
                <a:gd name="connsiteY352" fmla="*/ 1549620 h 2020169"/>
                <a:gd name="connsiteX353" fmla="*/ 2699817 w 4004672"/>
                <a:gd name="connsiteY353" fmla="*/ 1549620 h 2020169"/>
                <a:gd name="connsiteX354" fmla="*/ 2669781 w 4004672"/>
                <a:gd name="connsiteY354" fmla="*/ 1509573 h 2020169"/>
                <a:gd name="connsiteX355" fmla="*/ 2763224 w 4004672"/>
                <a:gd name="connsiteY355" fmla="*/ 1392770 h 2020169"/>
                <a:gd name="connsiteX356" fmla="*/ 2846654 w 4004672"/>
                <a:gd name="connsiteY356" fmla="*/ 1326026 h 2020169"/>
                <a:gd name="connsiteX357" fmla="*/ 2933422 w 4004672"/>
                <a:gd name="connsiteY357" fmla="*/ 1322688 h 2020169"/>
                <a:gd name="connsiteX358" fmla="*/ 2950109 w 4004672"/>
                <a:gd name="connsiteY358" fmla="*/ 1306002 h 2020169"/>
                <a:gd name="connsiteX359" fmla="*/ 3053563 w 4004672"/>
                <a:gd name="connsiteY359" fmla="*/ 1299328 h 2020169"/>
                <a:gd name="connsiteX360" fmla="*/ 3123644 w 4004672"/>
                <a:gd name="connsiteY360" fmla="*/ 1319351 h 2020169"/>
                <a:gd name="connsiteX361" fmla="*/ 3140330 w 4004672"/>
                <a:gd name="connsiteY361" fmla="*/ 1306002 h 2020169"/>
                <a:gd name="connsiteX362" fmla="*/ 3123644 w 4004672"/>
                <a:gd name="connsiteY362" fmla="*/ 1292653 h 2020169"/>
                <a:gd name="connsiteX363" fmla="*/ 3143668 w 4004672"/>
                <a:gd name="connsiteY363" fmla="*/ 1252607 h 2020169"/>
                <a:gd name="connsiteX364" fmla="*/ 3190389 w 4004672"/>
                <a:gd name="connsiteY364" fmla="*/ 1182525 h 2020169"/>
                <a:gd name="connsiteX365" fmla="*/ 3233773 w 4004672"/>
                <a:gd name="connsiteY365" fmla="*/ 1179188 h 2020169"/>
                <a:gd name="connsiteX366" fmla="*/ 3273819 w 4004672"/>
                <a:gd name="connsiteY366" fmla="*/ 1189199 h 2020169"/>
                <a:gd name="connsiteX367" fmla="*/ 3277157 w 4004672"/>
                <a:gd name="connsiteY367" fmla="*/ 1245932 h 2020169"/>
                <a:gd name="connsiteX368" fmla="*/ 3343901 w 4004672"/>
                <a:gd name="connsiteY368" fmla="*/ 1185862 h 2020169"/>
                <a:gd name="connsiteX369" fmla="*/ 3350576 w 4004672"/>
                <a:gd name="connsiteY369" fmla="*/ 1152490 h 2020169"/>
                <a:gd name="connsiteX370" fmla="*/ 3163691 w 4004672"/>
                <a:gd name="connsiteY370" fmla="*/ 1432817 h 2020169"/>
                <a:gd name="connsiteX371" fmla="*/ 3160354 w 4004672"/>
                <a:gd name="connsiteY371" fmla="*/ 1506236 h 2020169"/>
                <a:gd name="connsiteX372" fmla="*/ 3170365 w 4004672"/>
                <a:gd name="connsiteY372" fmla="*/ 1596341 h 2020169"/>
                <a:gd name="connsiteX373" fmla="*/ 3190389 w 4004672"/>
                <a:gd name="connsiteY373" fmla="*/ 1659748 h 2020169"/>
                <a:gd name="connsiteX374" fmla="*/ 3217087 w 4004672"/>
                <a:gd name="connsiteY374" fmla="*/ 1649736 h 2020169"/>
                <a:gd name="connsiteX375" fmla="*/ 3287168 w 4004672"/>
                <a:gd name="connsiteY375" fmla="*/ 1519585 h 2020169"/>
                <a:gd name="connsiteX376" fmla="*/ 3313866 w 4004672"/>
                <a:gd name="connsiteY376" fmla="*/ 1509573 h 2020169"/>
                <a:gd name="connsiteX377" fmla="*/ 3313866 w 4004672"/>
                <a:gd name="connsiteY377" fmla="*/ 1479538 h 2020169"/>
                <a:gd name="connsiteX378" fmla="*/ 3741031 w 4004672"/>
                <a:gd name="connsiteY378" fmla="*/ 1159164 h 2020169"/>
                <a:gd name="connsiteX379" fmla="*/ 3727682 w 4004672"/>
                <a:gd name="connsiteY379" fmla="*/ 1065722 h 2020169"/>
                <a:gd name="connsiteX380" fmla="*/ 3930666 w 4004672"/>
                <a:gd name="connsiteY380" fmla="*/ 1058843 h 2020169"/>
                <a:gd name="connsiteX381" fmla="*/ 3941265 w 4004672"/>
                <a:gd name="connsiteY381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3000167 w 4004672"/>
                <a:gd name="connsiteY9" fmla="*/ 538440 h 2020169"/>
                <a:gd name="connsiteX10" fmla="*/ 3013516 w 4004672"/>
                <a:gd name="connsiteY10" fmla="*/ 531766 h 2020169"/>
                <a:gd name="connsiteX11" fmla="*/ 3000167 w 4004672"/>
                <a:gd name="connsiteY11" fmla="*/ 511742 h 2020169"/>
                <a:gd name="connsiteX12" fmla="*/ 2970132 w 4004672"/>
                <a:gd name="connsiteY12" fmla="*/ 508405 h 2020169"/>
                <a:gd name="connsiteX13" fmla="*/ 2916736 w 4004672"/>
                <a:gd name="connsiteY13" fmla="*/ 505068 h 2020169"/>
                <a:gd name="connsiteX14" fmla="*/ 2936760 w 4004672"/>
                <a:gd name="connsiteY14" fmla="*/ 501731 h 2020169"/>
                <a:gd name="connsiteX15" fmla="*/ 2866678 w 4004672"/>
                <a:gd name="connsiteY15" fmla="*/ 471696 h 2020169"/>
                <a:gd name="connsiteX16" fmla="*/ 2813282 w 4004672"/>
                <a:gd name="connsiteY16" fmla="*/ 468358 h 2020169"/>
                <a:gd name="connsiteX17" fmla="*/ 2793259 w 4004672"/>
                <a:gd name="connsiteY17" fmla="*/ 491719 h 2020169"/>
                <a:gd name="connsiteX18" fmla="*/ 2743200 w 4004672"/>
                <a:gd name="connsiteY18" fmla="*/ 501731 h 2020169"/>
                <a:gd name="connsiteX19" fmla="*/ 2786584 w 4004672"/>
                <a:gd name="connsiteY19" fmla="*/ 511742 h 2020169"/>
                <a:gd name="connsiteX20" fmla="*/ 2763224 w 4004672"/>
                <a:gd name="connsiteY20" fmla="*/ 531766 h 2020169"/>
                <a:gd name="connsiteX21" fmla="*/ 1841626 w 4004672"/>
                <a:gd name="connsiteY21" fmla="*/ 823011 h 2020169"/>
                <a:gd name="connsiteX22" fmla="*/ 1783088 w 4004672"/>
                <a:gd name="connsiteY22" fmla="*/ 828505 h 2020169"/>
                <a:gd name="connsiteX23" fmla="*/ 1841245 w 4004672"/>
                <a:gd name="connsiteY23" fmla="*/ 827211 h 2020169"/>
                <a:gd name="connsiteX24" fmla="*/ 1815409 w 4004672"/>
                <a:gd name="connsiteY24" fmla="*/ 809776 h 2020169"/>
                <a:gd name="connsiteX25" fmla="*/ 2469548 w 4004672"/>
                <a:gd name="connsiteY25" fmla="*/ 505068 h 2020169"/>
                <a:gd name="connsiteX26" fmla="*/ 2446187 w 4004672"/>
                <a:gd name="connsiteY26" fmla="*/ 521754 h 2020169"/>
                <a:gd name="connsiteX27" fmla="*/ 2442850 w 4004672"/>
                <a:gd name="connsiteY27" fmla="*/ 488382 h 2020169"/>
                <a:gd name="connsiteX28" fmla="*/ 2449525 w 4004672"/>
                <a:gd name="connsiteY28" fmla="*/ 418300 h 2020169"/>
                <a:gd name="connsiteX29" fmla="*/ 2386117 w 4004672"/>
                <a:gd name="connsiteY29" fmla="*/ 391602 h 2020169"/>
                <a:gd name="connsiteX30" fmla="*/ 2369431 w 4004672"/>
                <a:gd name="connsiteY30" fmla="*/ 431649 h 2020169"/>
                <a:gd name="connsiteX31" fmla="*/ 2379443 w 4004672"/>
                <a:gd name="connsiteY31" fmla="*/ 455009 h 2020169"/>
                <a:gd name="connsiteX32" fmla="*/ 2376106 w 4004672"/>
                <a:gd name="connsiteY32" fmla="*/ 475033 h 2020169"/>
                <a:gd name="connsiteX33" fmla="*/ 2352745 w 4004672"/>
                <a:gd name="connsiteY33" fmla="*/ 451672 h 2020169"/>
                <a:gd name="connsiteX34" fmla="*/ 2316036 w 4004672"/>
                <a:gd name="connsiteY34" fmla="*/ 458347 h 2020169"/>
                <a:gd name="connsiteX35" fmla="*/ 2272652 w 4004672"/>
                <a:gd name="connsiteY35" fmla="*/ 444998 h 2020169"/>
                <a:gd name="connsiteX36" fmla="*/ 2245954 w 4004672"/>
                <a:gd name="connsiteY36" fmla="*/ 404951 h 2020169"/>
                <a:gd name="connsiteX37" fmla="*/ 2209244 w 4004672"/>
                <a:gd name="connsiteY37" fmla="*/ 401614 h 2020169"/>
                <a:gd name="connsiteX38" fmla="*/ 2159186 w 4004672"/>
                <a:gd name="connsiteY38" fmla="*/ 391602 h 2020169"/>
                <a:gd name="connsiteX39" fmla="*/ 2132488 w 4004672"/>
                <a:gd name="connsiteY39" fmla="*/ 408288 h 2020169"/>
                <a:gd name="connsiteX40" fmla="*/ 2115802 w 4004672"/>
                <a:gd name="connsiteY40" fmla="*/ 421637 h 2020169"/>
                <a:gd name="connsiteX41" fmla="*/ 2115802 w 4004672"/>
                <a:gd name="connsiteY41" fmla="*/ 391602 h 2020169"/>
                <a:gd name="connsiteX42" fmla="*/ 2082430 w 4004672"/>
                <a:gd name="connsiteY42" fmla="*/ 388265 h 2020169"/>
                <a:gd name="connsiteX43" fmla="*/ 2045720 w 4004672"/>
                <a:gd name="connsiteY43" fmla="*/ 361567 h 2020169"/>
                <a:gd name="connsiteX44" fmla="*/ 2025697 w 4004672"/>
                <a:gd name="connsiteY44" fmla="*/ 391602 h 2020169"/>
                <a:gd name="connsiteX45" fmla="*/ 2055732 w 4004672"/>
                <a:gd name="connsiteY45" fmla="*/ 388265 h 2020169"/>
                <a:gd name="connsiteX46" fmla="*/ 2045720 w 4004672"/>
                <a:gd name="connsiteY46" fmla="*/ 414963 h 2020169"/>
                <a:gd name="connsiteX47" fmla="*/ 1988987 w 4004672"/>
                <a:gd name="connsiteY47" fmla="*/ 434986 h 2020169"/>
                <a:gd name="connsiteX48" fmla="*/ 1935592 w 4004672"/>
                <a:gd name="connsiteY48" fmla="*/ 444998 h 2020169"/>
                <a:gd name="connsiteX49" fmla="*/ 1995662 w 4004672"/>
                <a:gd name="connsiteY49" fmla="*/ 388265 h 2020169"/>
                <a:gd name="connsiteX50" fmla="*/ 2055732 w 4004672"/>
                <a:gd name="connsiteY50" fmla="*/ 318183 h 2020169"/>
                <a:gd name="connsiteX51" fmla="*/ 2055732 w 4004672"/>
                <a:gd name="connsiteY51" fmla="*/ 318183 h 2020169"/>
                <a:gd name="connsiteX52" fmla="*/ 2129860 w 4004672"/>
                <a:gd name="connsiteY52" fmla="*/ 248603 h 2020169"/>
                <a:gd name="connsiteX53" fmla="*/ 2127003 w 4004672"/>
                <a:gd name="connsiteY53" fmla="*/ 174309 h 2020169"/>
                <a:gd name="connsiteX54" fmla="*/ 2092713 w 4004672"/>
                <a:gd name="connsiteY54" fmla="*/ 105729 h 2020169"/>
                <a:gd name="connsiteX55" fmla="*/ 2018418 w 4004672"/>
                <a:gd name="connsiteY55" fmla="*/ 105729 h 2020169"/>
                <a:gd name="connsiteX56" fmla="*/ 1952696 w 4004672"/>
                <a:gd name="connsiteY56" fmla="*/ 137160 h 2020169"/>
                <a:gd name="connsiteX57" fmla="*/ 1961267 w 4004672"/>
                <a:gd name="connsiteY57" fmla="*/ 82869 h 2020169"/>
                <a:gd name="connsiteX58" fmla="*/ 1955552 w 4004672"/>
                <a:gd name="connsiteY58" fmla="*/ 65725 h 2020169"/>
                <a:gd name="connsiteX59" fmla="*/ 1895546 w 4004672"/>
                <a:gd name="connsiteY59" fmla="*/ 60008 h 2020169"/>
                <a:gd name="connsiteX60" fmla="*/ 1926978 w 4004672"/>
                <a:gd name="connsiteY60" fmla="*/ 31434 h 2020169"/>
                <a:gd name="connsiteX61" fmla="*/ 1909833 w 4004672"/>
                <a:gd name="connsiteY61" fmla="*/ 0 h 2020169"/>
                <a:gd name="connsiteX62" fmla="*/ 1877440 w 4004672"/>
                <a:gd name="connsiteY62" fmla="*/ 3067 h 2020169"/>
                <a:gd name="connsiteX63" fmla="*/ 1835474 w 4004672"/>
                <a:gd name="connsiteY63" fmla="*/ 41195 h 2020169"/>
                <a:gd name="connsiteX64" fmla="*/ 1818788 w 4004672"/>
                <a:gd name="connsiteY64" fmla="*/ 81242 h 2020169"/>
                <a:gd name="connsiteX65" fmla="*/ 1838813 w 4004672"/>
                <a:gd name="connsiteY65" fmla="*/ 134636 h 2020169"/>
                <a:gd name="connsiteX66" fmla="*/ 1782079 w 4004672"/>
                <a:gd name="connsiteY66" fmla="*/ 121287 h 2020169"/>
                <a:gd name="connsiteX67" fmla="*/ 1768731 w 4004672"/>
                <a:gd name="connsiteY67" fmla="*/ 168009 h 2020169"/>
                <a:gd name="connsiteX68" fmla="*/ 1705322 w 4004672"/>
                <a:gd name="connsiteY68" fmla="*/ 191369 h 2020169"/>
                <a:gd name="connsiteX69" fmla="*/ 1685300 w 4004672"/>
                <a:gd name="connsiteY69" fmla="*/ 164671 h 2020169"/>
                <a:gd name="connsiteX70" fmla="*/ 1615218 w 4004672"/>
                <a:gd name="connsiteY70" fmla="*/ 168009 h 2020169"/>
                <a:gd name="connsiteX71" fmla="*/ 1638579 w 4004672"/>
                <a:gd name="connsiteY71" fmla="*/ 198044 h 2020169"/>
                <a:gd name="connsiteX72" fmla="*/ 1528449 w 4004672"/>
                <a:gd name="connsiteY72" fmla="*/ 224740 h 2020169"/>
                <a:gd name="connsiteX73" fmla="*/ 1465043 w 4004672"/>
                <a:gd name="connsiteY73" fmla="*/ 308171 h 2020169"/>
                <a:gd name="connsiteX74" fmla="*/ 1448357 w 4004672"/>
                <a:gd name="connsiteY74" fmla="*/ 334869 h 2020169"/>
                <a:gd name="connsiteX75" fmla="*/ 1481729 w 4004672"/>
                <a:gd name="connsiteY75" fmla="*/ 368242 h 2020169"/>
                <a:gd name="connsiteX76" fmla="*/ 1481729 w 4004672"/>
                <a:gd name="connsiteY76" fmla="*/ 398277 h 2020169"/>
                <a:gd name="connsiteX77" fmla="*/ 1458368 w 4004672"/>
                <a:gd name="connsiteY77" fmla="*/ 401614 h 2020169"/>
                <a:gd name="connsiteX78" fmla="*/ 1458368 w 4004672"/>
                <a:gd name="connsiteY78" fmla="*/ 381590 h 2020169"/>
                <a:gd name="connsiteX79" fmla="*/ 1418322 w 4004672"/>
                <a:gd name="connsiteY79" fmla="*/ 391602 h 2020169"/>
                <a:gd name="connsiteX80" fmla="*/ 1368263 w 4004672"/>
                <a:gd name="connsiteY80" fmla="*/ 398277 h 2020169"/>
                <a:gd name="connsiteX81" fmla="*/ 1321542 w 4004672"/>
                <a:gd name="connsiteY81" fmla="*/ 404951 h 2020169"/>
                <a:gd name="connsiteX82" fmla="*/ 1318205 w 4004672"/>
                <a:gd name="connsiteY82" fmla="*/ 491719 h 2020169"/>
                <a:gd name="connsiteX83" fmla="*/ 1358252 w 4004672"/>
                <a:gd name="connsiteY83" fmla="*/ 515080 h 2020169"/>
                <a:gd name="connsiteX84" fmla="*/ 1374938 w 4004672"/>
                <a:gd name="connsiteY84" fmla="*/ 545115 h 2020169"/>
                <a:gd name="connsiteX85" fmla="*/ 1384949 w 4004672"/>
                <a:gd name="connsiteY85" fmla="*/ 568475 h 2020169"/>
                <a:gd name="connsiteX86" fmla="*/ 1394961 w 4004672"/>
                <a:gd name="connsiteY86" fmla="*/ 618534 h 2020169"/>
                <a:gd name="connsiteX87" fmla="*/ 1384949 w 4004672"/>
                <a:gd name="connsiteY87" fmla="*/ 648569 h 2020169"/>
                <a:gd name="connsiteX88" fmla="*/ 1358252 w 4004672"/>
                <a:gd name="connsiteY88" fmla="*/ 615196 h 2020169"/>
                <a:gd name="connsiteX89" fmla="*/ 1361589 w 4004672"/>
                <a:gd name="connsiteY89" fmla="*/ 585161 h 2020169"/>
                <a:gd name="connsiteX90" fmla="*/ 1351577 w 4004672"/>
                <a:gd name="connsiteY90" fmla="*/ 545115 h 2020169"/>
                <a:gd name="connsiteX91" fmla="*/ 1328217 w 4004672"/>
                <a:gd name="connsiteY91" fmla="*/ 551789 h 2020169"/>
                <a:gd name="connsiteX92" fmla="*/ 1281495 w 4004672"/>
                <a:gd name="connsiteY92" fmla="*/ 515080 h 2020169"/>
                <a:gd name="connsiteX93" fmla="*/ 1241449 w 4004672"/>
                <a:gd name="connsiteY93" fmla="*/ 511742 h 2020169"/>
                <a:gd name="connsiteX94" fmla="*/ 1241449 w 4004672"/>
                <a:gd name="connsiteY94" fmla="*/ 558463 h 2020169"/>
                <a:gd name="connsiteX95" fmla="*/ 1201402 w 4004672"/>
                <a:gd name="connsiteY95" fmla="*/ 538440 h 2020169"/>
                <a:gd name="connsiteX96" fmla="*/ 1228100 w 4004672"/>
                <a:gd name="connsiteY96" fmla="*/ 588498 h 2020169"/>
                <a:gd name="connsiteX97" fmla="*/ 1258135 w 4004672"/>
                <a:gd name="connsiteY97" fmla="*/ 598510 h 2020169"/>
                <a:gd name="connsiteX98" fmla="*/ 1258135 w 4004672"/>
                <a:gd name="connsiteY98" fmla="*/ 618534 h 2020169"/>
                <a:gd name="connsiteX99" fmla="*/ 1198065 w 4004672"/>
                <a:gd name="connsiteY99" fmla="*/ 595173 h 2020169"/>
                <a:gd name="connsiteX100" fmla="*/ 1181379 w 4004672"/>
                <a:gd name="connsiteY100" fmla="*/ 595173 h 2020169"/>
                <a:gd name="connsiteX101" fmla="*/ 1178041 w 4004672"/>
                <a:gd name="connsiteY101" fmla="*/ 551789 h 2020169"/>
                <a:gd name="connsiteX102" fmla="*/ 1171367 w 4004672"/>
                <a:gd name="connsiteY102" fmla="*/ 465021 h 2020169"/>
                <a:gd name="connsiteX103" fmla="*/ 1161355 w 4004672"/>
                <a:gd name="connsiteY103" fmla="*/ 535103 h 2020169"/>
                <a:gd name="connsiteX104" fmla="*/ 1137995 w 4004672"/>
                <a:gd name="connsiteY104" fmla="*/ 565138 h 2020169"/>
                <a:gd name="connsiteX105" fmla="*/ 1158018 w 4004672"/>
                <a:gd name="connsiteY105" fmla="*/ 611859 h 2020169"/>
                <a:gd name="connsiteX106" fmla="*/ 1158018 w 4004672"/>
                <a:gd name="connsiteY106" fmla="*/ 645231 h 2020169"/>
                <a:gd name="connsiteX107" fmla="*/ 1141332 w 4004672"/>
                <a:gd name="connsiteY107" fmla="*/ 695290 h 2020169"/>
                <a:gd name="connsiteX108" fmla="*/ 1154681 w 4004672"/>
                <a:gd name="connsiteY108" fmla="*/ 728662 h 2020169"/>
                <a:gd name="connsiteX109" fmla="*/ 1184716 w 4004672"/>
                <a:gd name="connsiteY109" fmla="*/ 735336 h 2020169"/>
                <a:gd name="connsiteX110" fmla="*/ 1221425 w 4004672"/>
                <a:gd name="connsiteY110" fmla="*/ 742011 h 2020169"/>
                <a:gd name="connsiteX111" fmla="*/ 1241449 w 4004672"/>
                <a:gd name="connsiteY111" fmla="*/ 765371 h 2020169"/>
                <a:gd name="connsiteX112" fmla="*/ 1258135 w 4004672"/>
                <a:gd name="connsiteY112" fmla="*/ 808755 h 2020169"/>
                <a:gd name="connsiteX113" fmla="*/ 1258135 w 4004672"/>
                <a:gd name="connsiteY113" fmla="*/ 808755 h 2020169"/>
                <a:gd name="connsiteX114" fmla="*/ 1254798 w 4004672"/>
                <a:gd name="connsiteY114" fmla="*/ 842128 h 2020169"/>
                <a:gd name="connsiteX115" fmla="*/ 1274821 w 4004672"/>
                <a:gd name="connsiteY115" fmla="*/ 862151 h 2020169"/>
                <a:gd name="connsiteX116" fmla="*/ 1244786 w 4004672"/>
                <a:gd name="connsiteY116" fmla="*/ 868826 h 2020169"/>
                <a:gd name="connsiteX117" fmla="*/ 1224763 w 4004672"/>
                <a:gd name="connsiteY117" fmla="*/ 828779 h 2020169"/>
                <a:gd name="connsiteX118" fmla="*/ 1224763 w 4004672"/>
                <a:gd name="connsiteY118" fmla="*/ 788732 h 2020169"/>
                <a:gd name="connsiteX119" fmla="*/ 1194727 w 4004672"/>
                <a:gd name="connsiteY119" fmla="*/ 752023 h 2020169"/>
                <a:gd name="connsiteX120" fmla="*/ 1164692 w 4004672"/>
                <a:gd name="connsiteY120" fmla="*/ 795407 h 2020169"/>
                <a:gd name="connsiteX121" fmla="*/ 1178041 w 4004672"/>
                <a:gd name="connsiteY121" fmla="*/ 838790 h 2020169"/>
                <a:gd name="connsiteX122" fmla="*/ 1137995 w 4004672"/>
                <a:gd name="connsiteY122" fmla="*/ 895523 h 2020169"/>
                <a:gd name="connsiteX123" fmla="*/ 1097948 w 4004672"/>
                <a:gd name="connsiteY123" fmla="*/ 952256 h 2020169"/>
                <a:gd name="connsiteX124" fmla="*/ 1007843 w 4004672"/>
                <a:gd name="connsiteY124" fmla="*/ 915547 h 2020169"/>
                <a:gd name="connsiteX125" fmla="*/ 1074587 w 4004672"/>
                <a:gd name="connsiteY125" fmla="*/ 912209 h 2020169"/>
                <a:gd name="connsiteX126" fmla="*/ 1107960 w 4004672"/>
                <a:gd name="connsiteY126" fmla="*/ 848802 h 2020169"/>
                <a:gd name="connsiteX127" fmla="*/ 1121309 w 4004672"/>
                <a:gd name="connsiteY127" fmla="*/ 805418 h 2020169"/>
                <a:gd name="connsiteX128" fmla="*/ 1127983 w 4004672"/>
                <a:gd name="connsiteY128" fmla="*/ 772046 h 2020169"/>
                <a:gd name="connsiteX129" fmla="*/ 1117971 w 4004672"/>
                <a:gd name="connsiteY129" fmla="*/ 755360 h 2020169"/>
                <a:gd name="connsiteX130" fmla="*/ 1114634 w 4004672"/>
                <a:gd name="connsiteY130" fmla="*/ 705301 h 2020169"/>
                <a:gd name="connsiteX131" fmla="*/ 1104622 w 4004672"/>
                <a:gd name="connsiteY131" fmla="*/ 625208 h 2020169"/>
                <a:gd name="connsiteX132" fmla="*/ 1101285 w 4004672"/>
                <a:gd name="connsiteY132" fmla="*/ 565138 h 2020169"/>
                <a:gd name="connsiteX133" fmla="*/ 1124646 w 4004672"/>
                <a:gd name="connsiteY133" fmla="*/ 471696 h 2020169"/>
                <a:gd name="connsiteX134" fmla="*/ 1031203 w 4004672"/>
                <a:gd name="connsiteY134" fmla="*/ 461684 h 2020169"/>
                <a:gd name="connsiteX135" fmla="*/ 1014517 w 4004672"/>
                <a:gd name="connsiteY135" fmla="*/ 518417 h 2020169"/>
                <a:gd name="connsiteX136" fmla="*/ 1024529 w 4004672"/>
                <a:gd name="connsiteY136" fmla="*/ 565138 h 2020169"/>
                <a:gd name="connsiteX137" fmla="*/ 981145 w 4004672"/>
                <a:gd name="connsiteY137" fmla="*/ 618534 h 2020169"/>
                <a:gd name="connsiteX138" fmla="*/ 991157 w 4004672"/>
                <a:gd name="connsiteY138" fmla="*/ 655243 h 2020169"/>
                <a:gd name="connsiteX139" fmla="*/ 981145 w 4004672"/>
                <a:gd name="connsiteY139" fmla="*/ 701964 h 2020169"/>
                <a:gd name="connsiteX140" fmla="*/ 1001168 w 4004672"/>
                <a:gd name="connsiteY140" fmla="*/ 725325 h 2020169"/>
                <a:gd name="connsiteX141" fmla="*/ 1017854 w 4004672"/>
                <a:gd name="connsiteY141" fmla="*/ 772046 h 2020169"/>
                <a:gd name="connsiteX142" fmla="*/ 1047890 w 4004672"/>
                <a:gd name="connsiteY142" fmla="*/ 758697 h 2020169"/>
                <a:gd name="connsiteX143" fmla="*/ 1014517 w 4004672"/>
                <a:gd name="connsiteY143" fmla="*/ 812093 h 2020169"/>
                <a:gd name="connsiteX144" fmla="*/ 957784 w 4004672"/>
                <a:gd name="connsiteY144" fmla="*/ 758697 h 2020169"/>
                <a:gd name="connsiteX145" fmla="*/ 884365 w 4004672"/>
                <a:gd name="connsiteY145" fmla="*/ 721988 h 2020169"/>
                <a:gd name="connsiteX146" fmla="*/ 824295 w 4004672"/>
                <a:gd name="connsiteY146" fmla="*/ 698627 h 2020169"/>
                <a:gd name="connsiteX147" fmla="*/ 810946 w 4004672"/>
                <a:gd name="connsiteY147" fmla="*/ 735336 h 2020169"/>
                <a:gd name="connsiteX148" fmla="*/ 827633 w 4004672"/>
                <a:gd name="connsiteY148" fmla="*/ 772046 h 2020169"/>
                <a:gd name="connsiteX149" fmla="*/ 814284 w 4004672"/>
                <a:gd name="connsiteY149" fmla="*/ 795407 h 2020169"/>
                <a:gd name="connsiteX150" fmla="*/ 800935 w 4004672"/>
                <a:gd name="connsiteY150" fmla="*/ 812093 h 2020169"/>
                <a:gd name="connsiteX151" fmla="*/ 770900 w 4004672"/>
                <a:gd name="connsiteY151" fmla="*/ 755360 h 2020169"/>
                <a:gd name="connsiteX152" fmla="*/ 744202 w 4004672"/>
                <a:gd name="connsiteY152" fmla="*/ 792069 h 2020169"/>
                <a:gd name="connsiteX153" fmla="*/ 707492 w 4004672"/>
                <a:gd name="connsiteY153" fmla="*/ 785395 h 2020169"/>
                <a:gd name="connsiteX154" fmla="*/ 654097 w 4004672"/>
                <a:gd name="connsiteY154" fmla="*/ 822104 h 2020169"/>
                <a:gd name="connsiteX155" fmla="*/ 644085 w 4004672"/>
                <a:gd name="connsiteY155" fmla="*/ 798744 h 2020169"/>
                <a:gd name="connsiteX156" fmla="*/ 654097 w 4004672"/>
                <a:gd name="connsiteY156" fmla="*/ 762034 h 2020169"/>
                <a:gd name="connsiteX157" fmla="*/ 614050 w 4004672"/>
                <a:gd name="connsiteY157" fmla="*/ 798744 h 2020169"/>
                <a:gd name="connsiteX158" fmla="*/ 594027 w 4004672"/>
                <a:gd name="connsiteY158" fmla="*/ 798744 h 2020169"/>
                <a:gd name="connsiteX159" fmla="*/ 533957 w 4004672"/>
                <a:gd name="connsiteY159" fmla="*/ 832116 h 2020169"/>
                <a:gd name="connsiteX160" fmla="*/ 510596 w 4004672"/>
                <a:gd name="connsiteY160" fmla="*/ 855477 h 2020169"/>
                <a:gd name="connsiteX161" fmla="*/ 500584 w 4004672"/>
                <a:gd name="connsiteY161" fmla="*/ 902198 h 2020169"/>
                <a:gd name="connsiteX162" fmla="*/ 450526 w 4004672"/>
                <a:gd name="connsiteY162" fmla="*/ 888849 h 2020169"/>
                <a:gd name="connsiteX163" fmla="*/ 433840 w 4004672"/>
                <a:gd name="connsiteY163" fmla="*/ 852139 h 2020169"/>
                <a:gd name="connsiteX164" fmla="*/ 467212 w 4004672"/>
                <a:gd name="connsiteY164" fmla="*/ 822104 h 2020169"/>
                <a:gd name="connsiteX165" fmla="*/ 453863 w 4004672"/>
                <a:gd name="connsiteY165" fmla="*/ 798744 h 2020169"/>
                <a:gd name="connsiteX166" fmla="*/ 390456 w 4004672"/>
                <a:gd name="connsiteY166" fmla="*/ 768709 h 2020169"/>
                <a:gd name="connsiteX167" fmla="*/ 417154 w 4004672"/>
                <a:gd name="connsiteY167" fmla="*/ 818767 h 2020169"/>
                <a:gd name="connsiteX168" fmla="*/ 407142 w 4004672"/>
                <a:gd name="connsiteY168" fmla="*/ 862151 h 2020169"/>
                <a:gd name="connsiteX169" fmla="*/ 413817 w 4004672"/>
                <a:gd name="connsiteY169" fmla="*/ 898861 h 2020169"/>
                <a:gd name="connsiteX170" fmla="*/ 427165 w 4004672"/>
                <a:gd name="connsiteY170" fmla="*/ 922221 h 2020169"/>
                <a:gd name="connsiteX171" fmla="*/ 413817 w 4004672"/>
                <a:gd name="connsiteY171" fmla="*/ 952256 h 2020169"/>
                <a:gd name="connsiteX172" fmla="*/ 390456 w 4004672"/>
                <a:gd name="connsiteY172" fmla="*/ 928896 h 2020169"/>
                <a:gd name="connsiteX173" fmla="*/ 360421 w 4004672"/>
                <a:gd name="connsiteY173" fmla="*/ 925558 h 2020169"/>
                <a:gd name="connsiteX174" fmla="*/ 333723 w 4004672"/>
                <a:gd name="connsiteY174" fmla="*/ 965605 h 2020169"/>
                <a:gd name="connsiteX175" fmla="*/ 307025 w 4004672"/>
                <a:gd name="connsiteY175" fmla="*/ 985628 h 2020169"/>
                <a:gd name="connsiteX176" fmla="*/ 320374 w 4004672"/>
                <a:gd name="connsiteY176" fmla="*/ 1012326 h 2020169"/>
                <a:gd name="connsiteX177" fmla="*/ 303688 w 4004672"/>
                <a:gd name="connsiteY177" fmla="*/ 1035687 h 2020169"/>
                <a:gd name="connsiteX178" fmla="*/ 233606 w 4004672"/>
                <a:gd name="connsiteY178" fmla="*/ 998977 h 2020169"/>
                <a:gd name="connsiteX179" fmla="*/ 243618 w 4004672"/>
                <a:gd name="connsiteY179" fmla="*/ 1049036 h 2020169"/>
                <a:gd name="connsiteX180" fmla="*/ 263641 w 4004672"/>
                <a:gd name="connsiteY180" fmla="*/ 1069059 h 2020169"/>
                <a:gd name="connsiteX181" fmla="*/ 250292 w 4004672"/>
                <a:gd name="connsiteY181" fmla="*/ 1082408 h 2020169"/>
                <a:gd name="connsiteX182" fmla="*/ 193560 w 4004672"/>
                <a:gd name="connsiteY182" fmla="*/ 1045698 h 2020169"/>
                <a:gd name="connsiteX183" fmla="*/ 170199 w 4004672"/>
                <a:gd name="connsiteY183" fmla="*/ 1005652 h 2020169"/>
                <a:gd name="connsiteX184" fmla="*/ 170199 w 4004672"/>
                <a:gd name="connsiteY184" fmla="*/ 958931 h 2020169"/>
                <a:gd name="connsiteX185" fmla="*/ 133490 w 4004672"/>
                <a:gd name="connsiteY185" fmla="*/ 882174 h 2020169"/>
                <a:gd name="connsiteX186" fmla="*/ 196897 w 4004672"/>
                <a:gd name="connsiteY186" fmla="*/ 912209 h 2020169"/>
                <a:gd name="connsiteX187" fmla="*/ 256967 w 4004672"/>
                <a:gd name="connsiteY187" fmla="*/ 942244 h 2020169"/>
                <a:gd name="connsiteX188" fmla="*/ 293676 w 4004672"/>
                <a:gd name="connsiteY188" fmla="*/ 945582 h 2020169"/>
                <a:gd name="connsiteX189" fmla="*/ 327049 w 4004672"/>
                <a:gd name="connsiteY189" fmla="*/ 915547 h 2020169"/>
                <a:gd name="connsiteX190" fmla="*/ 343735 w 4004672"/>
                <a:gd name="connsiteY190" fmla="*/ 878837 h 2020169"/>
                <a:gd name="connsiteX191" fmla="*/ 333723 w 4004672"/>
                <a:gd name="connsiteY191" fmla="*/ 828779 h 2020169"/>
                <a:gd name="connsiteX192" fmla="*/ 290339 w 4004672"/>
                <a:gd name="connsiteY192" fmla="*/ 808755 h 2020169"/>
                <a:gd name="connsiteX193" fmla="*/ 236944 w 4004672"/>
                <a:gd name="connsiteY193" fmla="*/ 762034 h 2020169"/>
                <a:gd name="connsiteX194" fmla="*/ 133490 w 4004672"/>
                <a:gd name="connsiteY194" fmla="*/ 705301 h 2020169"/>
                <a:gd name="connsiteX195" fmla="*/ 46722 w 4004672"/>
                <a:gd name="connsiteY195" fmla="*/ 735336 h 2020169"/>
                <a:gd name="connsiteX196" fmla="*/ 33373 w 4004672"/>
                <a:gd name="connsiteY196" fmla="*/ 765371 h 2020169"/>
                <a:gd name="connsiteX197" fmla="*/ 43384 w 4004672"/>
                <a:gd name="connsiteY197" fmla="*/ 795407 h 2020169"/>
                <a:gd name="connsiteX198" fmla="*/ 60071 w 4004672"/>
                <a:gd name="connsiteY198" fmla="*/ 822104 h 2020169"/>
                <a:gd name="connsiteX199" fmla="*/ 73419 w 4004672"/>
                <a:gd name="connsiteY199" fmla="*/ 852139 h 2020169"/>
                <a:gd name="connsiteX200" fmla="*/ 56733 w 4004672"/>
                <a:gd name="connsiteY200" fmla="*/ 875500 h 2020169"/>
                <a:gd name="connsiteX201" fmla="*/ 76757 w 4004672"/>
                <a:gd name="connsiteY201" fmla="*/ 955593 h 2020169"/>
                <a:gd name="connsiteX202" fmla="*/ 66745 w 4004672"/>
                <a:gd name="connsiteY202" fmla="*/ 972280 h 2020169"/>
                <a:gd name="connsiteX203" fmla="*/ 70082 w 4004672"/>
                <a:gd name="connsiteY203" fmla="*/ 998977 h 2020169"/>
                <a:gd name="connsiteX204" fmla="*/ 70082 w 4004672"/>
                <a:gd name="connsiteY204" fmla="*/ 1039024 h 2020169"/>
                <a:gd name="connsiteX205" fmla="*/ 80094 w 4004672"/>
                <a:gd name="connsiteY205" fmla="*/ 1059047 h 2020169"/>
                <a:gd name="connsiteX206" fmla="*/ 76757 w 4004672"/>
                <a:gd name="connsiteY206" fmla="*/ 1082408 h 2020169"/>
                <a:gd name="connsiteX207" fmla="*/ 106792 w 4004672"/>
                <a:gd name="connsiteY207" fmla="*/ 1115780 h 2020169"/>
                <a:gd name="connsiteX208" fmla="*/ 93729 w 4004672"/>
                <a:gd name="connsiteY208" fmla="*/ 1145815 h 2020169"/>
                <a:gd name="connsiteX209" fmla="*/ 13349 w 4004672"/>
                <a:gd name="connsiteY209" fmla="*/ 1235920 h 2020169"/>
                <a:gd name="connsiteX210" fmla="*/ 33373 w 4004672"/>
                <a:gd name="connsiteY210" fmla="*/ 1269293 h 2020169"/>
                <a:gd name="connsiteX211" fmla="*/ 33373 w 4004672"/>
                <a:gd name="connsiteY211" fmla="*/ 1269293 h 2020169"/>
                <a:gd name="connsiteX212" fmla="*/ 16687 w 4004672"/>
                <a:gd name="connsiteY212" fmla="*/ 1299328 h 2020169"/>
                <a:gd name="connsiteX213" fmla="*/ 3338 w 4004672"/>
                <a:gd name="connsiteY213" fmla="*/ 1329363 h 2020169"/>
                <a:gd name="connsiteX214" fmla="*/ 0 w 4004672"/>
                <a:gd name="connsiteY214" fmla="*/ 1389433 h 2020169"/>
                <a:gd name="connsiteX215" fmla="*/ 16687 w 4004672"/>
                <a:gd name="connsiteY215" fmla="*/ 1432817 h 2020169"/>
                <a:gd name="connsiteX216" fmla="*/ 20024 w 4004672"/>
                <a:gd name="connsiteY216" fmla="*/ 1466189 h 2020169"/>
                <a:gd name="connsiteX217" fmla="*/ 56733 w 4004672"/>
                <a:gd name="connsiteY217" fmla="*/ 1476201 h 2020169"/>
                <a:gd name="connsiteX218" fmla="*/ 116803 w 4004672"/>
                <a:gd name="connsiteY218" fmla="*/ 1562969 h 2020169"/>
                <a:gd name="connsiteX219" fmla="*/ 96780 w 4004672"/>
                <a:gd name="connsiteY219" fmla="*/ 1586329 h 2020169"/>
                <a:gd name="connsiteX220" fmla="*/ 93443 w 4004672"/>
                <a:gd name="connsiteY220" fmla="*/ 1616364 h 2020169"/>
                <a:gd name="connsiteX221" fmla="*/ 120141 w 4004672"/>
                <a:gd name="connsiteY221" fmla="*/ 1619701 h 2020169"/>
                <a:gd name="connsiteX222" fmla="*/ 160187 w 4004672"/>
                <a:gd name="connsiteY222" fmla="*/ 1633050 h 2020169"/>
                <a:gd name="connsiteX223" fmla="*/ 186885 w 4004672"/>
                <a:gd name="connsiteY223" fmla="*/ 1646399 h 2020169"/>
                <a:gd name="connsiteX224" fmla="*/ 213583 w 4004672"/>
                <a:gd name="connsiteY224" fmla="*/ 1676434 h 2020169"/>
                <a:gd name="connsiteX225" fmla="*/ 243618 w 4004672"/>
                <a:gd name="connsiteY225" fmla="*/ 1679771 h 2020169"/>
                <a:gd name="connsiteX226" fmla="*/ 287002 w 4004672"/>
                <a:gd name="connsiteY226" fmla="*/ 1709807 h 2020169"/>
                <a:gd name="connsiteX227" fmla="*/ 310363 w 4004672"/>
                <a:gd name="connsiteY227" fmla="*/ 1719818 h 2020169"/>
                <a:gd name="connsiteX228" fmla="*/ 310363 w 4004672"/>
                <a:gd name="connsiteY228" fmla="*/ 1756528 h 2020169"/>
                <a:gd name="connsiteX229" fmla="*/ 270316 w 4004672"/>
                <a:gd name="connsiteY229" fmla="*/ 1796574 h 2020169"/>
                <a:gd name="connsiteX230" fmla="*/ 280327 w 4004672"/>
                <a:gd name="connsiteY230" fmla="*/ 1819935 h 2020169"/>
                <a:gd name="connsiteX231" fmla="*/ 273653 w 4004672"/>
                <a:gd name="connsiteY231" fmla="*/ 1839958 h 2020169"/>
                <a:gd name="connsiteX232" fmla="*/ 266979 w 4004672"/>
                <a:gd name="connsiteY232" fmla="*/ 1856644 h 2020169"/>
                <a:gd name="connsiteX233" fmla="*/ 240281 w 4004672"/>
                <a:gd name="connsiteY233" fmla="*/ 1896691 h 2020169"/>
                <a:gd name="connsiteX234" fmla="*/ 307025 w 4004672"/>
                <a:gd name="connsiteY234" fmla="*/ 1933401 h 2020169"/>
                <a:gd name="connsiteX235" fmla="*/ 337060 w 4004672"/>
                <a:gd name="connsiteY235" fmla="*/ 1940075 h 2020169"/>
                <a:gd name="connsiteX236" fmla="*/ 360421 w 4004672"/>
                <a:gd name="connsiteY236" fmla="*/ 1946750 h 2020169"/>
                <a:gd name="connsiteX237" fmla="*/ 380444 w 4004672"/>
                <a:gd name="connsiteY237" fmla="*/ 1953424 h 2020169"/>
                <a:gd name="connsiteX238" fmla="*/ 407142 w 4004672"/>
                <a:gd name="connsiteY238" fmla="*/ 1973447 h 2020169"/>
                <a:gd name="connsiteX239" fmla="*/ 437177 w 4004672"/>
                <a:gd name="connsiteY239" fmla="*/ 1970110 h 2020169"/>
                <a:gd name="connsiteX240" fmla="*/ 507259 w 4004672"/>
                <a:gd name="connsiteY240" fmla="*/ 2020169 h 2020169"/>
                <a:gd name="connsiteX241" fmla="*/ 517271 w 4004672"/>
                <a:gd name="connsiteY241" fmla="*/ 2006820 h 2020169"/>
                <a:gd name="connsiteX242" fmla="*/ 507259 w 4004672"/>
                <a:gd name="connsiteY242" fmla="*/ 1966773 h 2020169"/>
                <a:gd name="connsiteX243" fmla="*/ 500584 w 4004672"/>
                <a:gd name="connsiteY243" fmla="*/ 1933401 h 2020169"/>
                <a:gd name="connsiteX244" fmla="*/ 483898 w 4004672"/>
                <a:gd name="connsiteY244" fmla="*/ 1890017 h 2020169"/>
                <a:gd name="connsiteX245" fmla="*/ 513933 w 4004672"/>
                <a:gd name="connsiteY245" fmla="*/ 1869993 h 2020169"/>
                <a:gd name="connsiteX246" fmla="*/ 547306 w 4004672"/>
                <a:gd name="connsiteY246" fmla="*/ 1846633 h 2020169"/>
                <a:gd name="connsiteX247" fmla="*/ 527282 w 4004672"/>
                <a:gd name="connsiteY247" fmla="*/ 1829947 h 2020169"/>
                <a:gd name="connsiteX248" fmla="*/ 517271 w 4004672"/>
                <a:gd name="connsiteY248" fmla="*/ 1796574 h 2020169"/>
                <a:gd name="connsiteX249" fmla="*/ 480561 w 4004672"/>
                <a:gd name="connsiteY249" fmla="*/ 1779888 h 2020169"/>
                <a:gd name="connsiteX250" fmla="*/ 470549 w 4004672"/>
                <a:gd name="connsiteY250" fmla="*/ 1759865 h 2020169"/>
                <a:gd name="connsiteX251" fmla="*/ 480561 w 4004672"/>
                <a:gd name="connsiteY251" fmla="*/ 1729830 h 2020169"/>
                <a:gd name="connsiteX252" fmla="*/ 490573 w 4004672"/>
                <a:gd name="connsiteY252" fmla="*/ 1689783 h 2020169"/>
                <a:gd name="connsiteX253" fmla="*/ 513933 w 4004672"/>
                <a:gd name="connsiteY253" fmla="*/ 1709807 h 2020169"/>
                <a:gd name="connsiteX254" fmla="*/ 520608 w 4004672"/>
                <a:gd name="connsiteY254" fmla="*/ 1693120 h 2020169"/>
                <a:gd name="connsiteX255" fmla="*/ 543968 w 4004672"/>
                <a:gd name="connsiteY255" fmla="*/ 1656411 h 2020169"/>
                <a:gd name="connsiteX256" fmla="*/ 574003 w 4004672"/>
                <a:gd name="connsiteY256" fmla="*/ 1639725 h 2020169"/>
                <a:gd name="connsiteX257" fmla="*/ 590690 w 4004672"/>
                <a:gd name="connsiteY257" fmla="*/ 1653074 h 2020169"/>
                <a:gd name="connsiteX258" fmla="*/ 610713 w 4004672"/>
                <a:gd name="connsiteY258" fmla="*/ 1626376 h 2020169"/>
                <a:gd name="connsiteX259" fmla="*/ 630736 w 4004672"/>
                <a:gd name="connsiteY259" fmla="*/ 1653074 h 2020169"/>
                <a:gd name="connsiteX260" fmla="*/ 657434 w 4004672"/>
                <a:gd name="connsiteY260" fmla="*/ 1676434 h 2020169"/>
                <a:gd name="connsiteX261" fmla="*/ 674120 w 4004672"/>
                <a:gd name="connsiteY261" fmla="*/ 1683109 h 2020169"/>
                <a:gd name="connsiteX262" fmla="*/ 697481 w 4004672"/>
                <a:gd name="connsiteY262" fmla="*/ 1683109 h 2020169"/>
                <a:gd name="connsiteX263" fmla="*/ 717504 w 4004672"/>
                <a:gd name="connsiteY263" fmla="*/ 1669760 h 2020169"/>
                <a:gd name="connsiteX264" fmla="*/ 744202 w 4004672"/>
                <a:gd name="connsiteY264" fmla="*/ 1669760 h 2020169"/>
                <a:gd name="connsiteX265" fmla="*/ 760888 w 4004672"/>
                <a:gd name="connsiteY265" fmla="*/ 1666423 h 2020169"/>
                <a:gd name="connsiteX266" fmla="*/ 790923 w 4004672"/>
                <a:gd name="connsiteY266" fmla="*/ 1699795 h 2020169"/>
                <a:gd name="connsiteX267" fmla="*/ 797598 w 4004672"/>
                <a:gd name="connsiteY267" fmla="*/ 1673097 h 2020169"/>
                <a:gd name="connsiteX268" fmla="*/ 817621 w 4004672"/>
                <a:gd name="connsiteY268" fmla="*/ 1689783 h 2020169"/>
                <a:gd name="connsiteX269" fmla="*/ 837644 w 4004672"/>
                <a:gd name="connsiteY269" fmla="*/ 1666423 h 2020169"/>
                <a:gd name="connsiteX270" fmla="*/ 827633 w 4004672"/>
                <a:gd name="connsiteY270" fmla="*/ 1646399 h 2020169"/>
                <a:gd name="connsiteX271" fmla="*/ 810946 w 4004672"/>
                <a:gd name="connsiteY271" fmla="*/ 1633050 h 2020169"/>
                <a:gd name="connsiteX272" fmla="*/ 810946 w 4004672"/>
                <a:gd name="connsiteY272" fmla="*/ 1606353 h 2020169"/>
                <a:gd name="connsiteX273" fmla="*/ 810946 w 4004672"/>
                <a:gd name="connsiteY273" fmla="*/ 1593004 h 2020169"/>
                <a:gd name="connsiteX274" fmla="*/ 830970 w 4004672"/>
                <a:gd name="connsiteY274" fmla="*/ 1589666 h 2020169"/>
                <a:gd name="connsiteX275" fmla="*/ 840981 w 4004672"/>
                <a:gd name="connsiteY275" fmla="*/ 1586329 h 2020169"/>
                <a:gd name="connsiteX276" fmla="*/ 820958 w 4004672"/>
                <a:gd name="connsiteY276" fmla="*/ 1549620 h 2020169"/>
                <a:gd name="connsiteX277" fmla="*/ 854330 w 4004672"/>
                <a:gd name="connsiteY277" fmla="*/ 1542945 h 2020169"/>
                <a:gd name="connsiteX278" fmla="*/ 891040 w 4004672"/>
                <a:gd name="connsiteY278" fmla="*/ 1549620 h 2020169"/>
                <a:gd name="connsiteX279" fmla="*/ 964459 w 4004672"/>
                <a:gd name="connsiteY279" fmla="*/ 1506236 h 2020169"/>
                <a:gd name="connsiteX280" fmla="*/ 1001168 w 4004672"/>
                <a:gd name="connsiteY280" fmla="*/ 1506236 h 2020169"/>
                <a:gd name="connsiteX281" fmla="*/ 1027866 w 4004672"/>
                <a:gd name="connsiteY281" fmla="*/ 1482875 h 2020169"/>
                <a:gd name="connsiteX282" fmla="*/ 1047890 w 4004672"/>
                <a:gd name="connsiteY282" fmla="*/ 1492887 h 2020169"/>
                <a:gd name="connsiteX283" fmla="*/ 1067913 w 4004672"/>
                <a:gd name="connsiteY283" fmla="*/ 1502898 h 2020169"/>
                <a:gd name="connsiteX284" fmla="*/ 1087936 w 4004672"/>
                <a:gd name="connsiteY284" fmla="*/ 1529596 h 2020169"/>
                <a:gd name="connsiteX285" fmla="*/ 1074587 w 4004672"/>
                <a:gd name="connsiteY285" fmla="*/ 1542945 h 2020169"/>
                <a:gd name="connsiteX286" fmla="*/ 1104622 w 4004672"/>
                <a:gd name="connsiteY286" fmla="*/ 1542945 h 2020169"/>
                <a:gd name="connsiteX287" fmla="*/ 1107960 w 4004672"/>
                <a:gd name="connsiteY287" fmla="*/ 1559631 h 2020169"/>
                <a:gd name="connsiteX288" fmla="*/ 1121309 w 4004672"/>
                <a:gd name="connsiteY288" fmla="*/ 1542945 h 2020169"/>
                <a:gd name="connsiteX289" fmla="*/ 1134657 w 4004672"/>
                <a:gd name="connsiteY289" fmla="*/ 1556294 h 2020169"/>
                <a:gd name="connsiteX290" fmla="*/ 1134657 w 4004672"/>
                <a:gd name="connsiteY290" fmla="*/ 1576317 h 2020169"/>
                <a:gd name="connsiteX291" fmla="*/ 1148006 w 4004672"/>
                <a:gd name="connsiteY291" fmla="*/ 1572980 h 2020169"/>
                <a:gd name="connsiteX292" fmla="*/ 1208076 w 4004672"/>
                <a:gd name="connsiteY292" fmla="*/ 1526259 h 2020169"/>
                <a:gd name="connsiteX293" fmla="*/ 1211414 w 4004672"/>
                <a:gd name="connsiteY293" fmla="*/ 1546282 h 2020169"/>
                <a:gd name="connsiteX294" fmla="*/ 1244786 w 4004672"/>
                <a:gd name="connsiteY294" fmla="*/ 1566306 h 2020169"/>
                <a:gd name="connsiteX295" fmla="*/ 1264809 w 4004672"/>
                <a:gd name="connsiteY295" fmla="*/ 1596341 h 2020169"/>
                <a:gd name="connsiteX296" fmla="*/ 1298181 w 4004672"/>
                <a:gd name="connsiteY296" fmla="*/ 1703132 h 2020169"/>
                <a:gd name="connsiteX297" fmla="*/ 1308193 w 4004672"/>
                <a:gd name="connsiteY297" fmla="*/ 1659748 h 2020169"/>
                <a:gd name="connsiteX298" fmla="*/ 1344903 w 4004672"/>
                <a:gd name="connsiteY298" fmla="*/ 1679771 h 2020169"/>
                <a:gd name="connsiteX299" fmla="*/ 1388287 w 4004672"/>
                <a:gd name="connsiteY299" fmla="*/ 1679771 h 2020169"/>
                <a:gd name="connsiteX300" fmla="*/ 1394961 w 4004672"/>
                <a:gd name="connsiteY300" fmla="*/ 1703132 h 2020169"/>
                <a:gd name="connsiteX301" fmla="*/ 1435008 w 4004672"/>
                <a:gd name="connsiteY301" fmla="*/ 1726493 h 2020169"/>
                <a:gd name="connsiteX302" fmla="*/ 1465043 w 4004672"/>
                <a:gd name="connsiteY302" fmla="*/ 1726493 h 2020169"/>
                <a:gd name="connsiteX303" fmla="*/ 1491741 w 4004672"/>
                <a:gd name="connsiteY303" fmla="*/ 1739842 h 2020169"/>
                <a:gd name="connsiteX304" fmla="*/ 1535125 w 4004672"/>
                <a:gd name="connsiteY304" fmla="*/ 1696458 h 2020169"/>
                <a:gd name="connsiteX305" fmla="*/ 1571834 w 4004672"/>
                <a:gd name="connsiteY305" fmla="*/ 1676434 h 2020169"/>
                <a:gd name="connsiteX306" fmla="*/ 1608544 w 4004672"/>
                <a:gd name="connsiteY306" fmla="*/ 1679771 h 2020169"/>
                <a:gd name="connsiteX307" fmla="*/ 1655265 w 4004672"/>
                <a:gd name="connsiteY307" fmla="*/ 1693120 h 2020169"/>
                <a:gd name="connsiteX308" fmla="*/ 1681963 w 4004672"/>
                <a:gd name="connsiteY308" fmla="*/ 1709807 h 2020169"/>
                <a:gd name="connsiteX309" fmla="*/ 1735358 w 4004672"/>
                <a:gd name="connsiteY309" fmla="*/ 1703132 h 2020169"/>
                <a:gd name="connsiteX310" fmla="*/ 1745370 w 4004672"/>
                <a:gd name="connsiteY310" fmla="*/ 1683109 h 2020169"/>
                <a:gd name="connsiteX311" fmla="*/ 1738695 w 4004672"/>
                <a:gd name="connsiteY311" fmla="*/ 1663085 h 2020169"/>
                <a:gd name="connsiteX312" fmla="*/ 1765393 w 4004672"/>
                <a:gd name="connsiteY312" fmla="*/ 1636388 h 2020169"/>
                <a:gd name="connsiteX313" fmla="*/ 1778742 w 4004672"/>
                <a:gd name="connsiteY313" fmla="*/ 1633050 h 2020169"/>
                <a:gd name="connsiteX314" fmla="*/ 1812114 w 4004672"/>
                <a:gd name="connsiteY314" fmla="*/ 1649736 h 2020169"/>
                <a:gd name="connsiteX315" fmla="*/ 1852161 w 4004672"/>
                <a:gd name="connsiteY315" fmla="*/ 1663085 h 2020169"/>
                <a:gd name="connsiteX316" fmla="*/ 1858836 w 4004672"/>
                <a:gd name="connsiteY316" fmla="*/ 1689783 h 2020169"/>
                <a:gd name="connsiteX317" fmla="*/ 1872184 w 4004672"/>
                <a:gd name="connsiteY317" fmla="*/ 1696458 h 2020169"/>
                <a:gd name="connsiteX318" fmla="*/ 1902219 w 4004672"/>
                <a:gd name="connsiteY318" fmla="*/ 1699795 h 2020169"/>
                <a:gd name="connsiteX319" fmla="*/ 1932254 w 4004672"/>
                <a:gd name="connsiteY319" fmla="*/ 1683109 h 2020169"/>
                <a:gd name="connsiteX320" fmla="*/ 1962290 w 4004672"/>
                <a:gd name="connsiteY320" fmla="*/ 1696458 h 2020169"/>
                <a:gd name="connsiteX321" fmla="*/ 1985650 w 4004672"/>
                <a:gd name="connsiteY321" fmla="*/ 1709807 h 2020169"/>
                <a:gd name="connsiteX322" fmla="*/ 1995662 w 4004672"/>
                <a:gd name="connsiteY322" fmla="*/ 1719818 h 2020169"/>
                <a:gd name="connsiteX323" fmla="*/ 2032371 w 4004672"/>
                <a:gd name="connsiteY323" fmla="*/ 1739842 h 2020169"/>
                <a:gd name="connsiteX324" fmla="*/ 2069081 w 4004672"/>
                <a:gd name="connsiteY324" fmla="*/ 1736504 h 2020169"/>
                <a:gd name="connsiteX325" fmla="*/ 2142500 w 4004672"/>
                <a:gd name="connsiteY325" fmla="*/ 1693120 h 2020169"/>
                <a:gd name="connsiteX326" fmla="*/ 2195895 w 4004672"/>
                <a:gd name="connsiteY326" fmla="*/ 1706469 h 2020169"/>
                <a:gd name="connsiteX327" fmla="*/ 2225930 w 4004672"/>
                <a:gd name="connsiteY327" fmla="*/ 1716481 h 2020169"/>
                <a:gd name="connsiteX328" fmla="*/ 2259303 w 4004672"/>
                <a:gd name="connsiteY328" fmla="*/ 1703132 h 2020169"/>
                <a:gd name="connsiteX329" fmla="*/ 2262640 w 4004672"/>
                <a:gd name="connsiteY329" fmla="*/ 1676434 h 2020169"/>
                <a:gd name="connsiteX330" fmla="*/ 2299349 w 4004672"/>
                <a:gd name="connsiteY330" fmla="*/ 1593004 h 2020169"/>
                <a:gd name="connsiteX331" fmla="*/ 2282663 w 4004672"/>
                <a:gd name="connsiteY331" fmla="*/ 1596341 h 2020169"/>
                <a:gd name="connsiteX332" fmla="*/ 2312698 w 4004672"/>
                <a:gd name="connsiteY332" fmla="*/ 1569643 h 2020169"/>
                <a:gd name="connsiteX333" fmla="*/ 2339396 w 4004672"/>
                <a:gd name="connsiteY333" fmla="*/ 1566306 h 2020169"/>
                <a:gd name="connsiteX334" fmla="*/ 2462873 w 4004672"/>
                <a:gd name="connsiteY334" fmla="*/ 1633050 h 2020169"/>
                <a:gd name="connsiteX335" fmla="*/ 2476222 w 4004672"/>
                <a:gd name="connsiteY335" fmla="*/ 1709807 h 2020169"/>
                <a:gd name="connsiteX336" fmla="*/ 2529618 w 4004672"/>
                <a:gd name="connsiteY336" fmla="*/ 1743179 h 2020169"/>
                <a:gd name="connsiteX337" fmla="*/ 2549641 w 4004672"/>
                <a:gd name="connsiteY337" fmla="*/ 1763202 h 2020169"/>
                <a:gd name="connsiteX338" fmla="*/ 2639746 w 4004672"/>
                <a:gd name="connsiteY338" fmla="*/ 1763202 h 2020169"/>
                <a:gd name="connsiteX339" fmla="*/ 2643084 w 4004672"/>
                <a:gd name="connsiteY339" fmla="*/ 1779888 h 2020169"/>
                <a:gd name="connsiteX340" fmla="*/ 2616386 w 4004672"/>
                <a:gd name="connsiteY340" fmla="*/ 1846633 h 2020169"/>
                <a:gd name="connsiteX341" fmla="*/ 2603037 w 4004672"/>
                <a:gd name="connsiteY341" fmla="*/ 1900028 h 2020169"/>
                <a:gd name="connsiteX342" fmla="*/ 2579676 w 4004672"/>
                <a:gd name="connsiteY342" fmla="*/ 1873331 h 2020169"/>
                <a:gd name="connsiteX343" fmla="*/ 2559653 w 4004672"/>
                <a:gd name="connsiteY343" fmla="*/ 1960098 h 2020169"/>
                <a:gd name="connsiteX344" fmla="*/ 2549641 w 4004672"/>
                <a:gd name="connsiteY344" fmla="*/ 1980122 h 2020169"/>
                <a:gd name="connsiteX345" fmla="*/ 2653095 w 4004672"/>
                <a:gd name="connsiteY345" fmla="*/ 1946750 h 2020169"/>
                <a:gd name="connsiteX346" fmla="*/ 2683130 w 4004672"/>
                <a:gd name="connsiteY346" fmla="*/ 1893354 h 2020169"/>
                <a:gd name="connsiteX347" fmla="*/ 2753212 w 4004672"/>
                <a:gd name="connsiteY347" fmla="*/ 1806586 h 2020169"/>
                <a:gd name="connsiteX348" fmla="*/ 2783247 w 4004672"/>
                <a:gd name="connsiteY348" fmla="*/ 1736504 h 2020169"/>
                <a:gd name="connsiteX349" fmla="*/ 2803271 w 4004672"/>
                <a:gd name="connsiteY349" fmla="*/ 1633050 h 2020169"/>
                <a:gd name="connsiteX350" fmla="*/ 2793259 w 4004672"/>
                <a:gd name="connsiteY350" fmla="*/ 1582992 h 2020169"/>
                <a:gd name="connsiteX351" fmla="*/ 2769898 w 4004672"/>
                <a:gd name="connsiteY351" fmla="*/ 1549620 h 2020169"/>
                <a:gd name="connsiteX352" fmla="*/ 2699817 w 4004672"/>
                <a:gd name="connsiteY352" fmla="*/ 1549620 h 2020169"/>
                <a:gd name="connsiteX353" fmla="*/ 2669781 w 4004672"/>
                <a:gd name="connsiteY353" fmla="*/ 1509573 h 2020169"/>
                <a:gd name="connsiteX354" fmla="*/ 2763224 w 4004672"/>
                <a:gd name="connsiteY354" fmla="*/ 1392770 h 2020169"/>
                <a:gd name="connsiteX355" fmla="*/ 2846654 w 4004672"/>
                <a:gd name="connsiteY355" fmla="*/ 1326026 h 2020169"/>
                <a:gd name="connsiteX356" fmla="*/ 2933422 w 4004672"/>
                <a:gd name="connsiteY356" fmla="*/ 1322688 h 2020169"/>
                <a:gd name="connsiteX357" fmla="*/ 2950109 w 4004672"/>
                <a:gd name="connsiteY357" fmla="*/ 1306002 h 2020169"/>
                <a:gd name="connsiteX358" fmla="*/ 3053563 w 4004672"/>
                <a:gd name="connsiteY358" fmla="*/ 1299328 h 2020169"/>
                <a:gd name="connsiteX359" fmla="*/ 3123644 w 4004672"/>
                <a:gd name="connsiteY359" fmla="*/ 1319351 h 2020169"/>
                <a:gd name="connsiteX360" fmla="*/ 3140330 w 4004672"/>
                <a:gd name="connsiteY360" fmla="*/ 1306002 h 2020169"/>
                <a:gd name="connsiteX361" fmla="*/ 3123644 w 4004672"/>
                <a:gd name="connsiteY361" fmla="*/ 1292653 h 2020169"/>
                <a:gd name="connsiteX362" fmla="*/ 3143668 w 4004672"/>
                <a:gd name="connsiteY362" fmla="*/ 1252607 h 2020169"/>
                <a:gd name="connsiteX363" fmla="*/ 3190389 w 4004672"/>
                <a:gd name="connsiteY363" fmla="*/ 1182525 h 2020169"/>
                <a:gd name="connsiteX364" fmla="*/ 3233773 w 4004672"/>
                <a:gd name="connsiteY364" fmla="*/ 1179188 h 2020169"/>
                <a:gd name="connsiteX365" fmla="*/ 3273819 w 4004672"/>
                <a:gd name="connsiteY365" fmla="*/ 1189199 h 2020169"/>
                <a:gd name="connsiteX366" fmla="*/ 3277157 w 4004672"/>
                <a:gd name="connsiteY366" fmla="*/ 1245932 h 2020169"/>
                <a:gd name="connsiteX367" fmla="*/ 3343901 w 4004672"/>
                <a:gd name="connsiteY367" fmla="*/ 1185862 h 2020169"/>
                <a:gd name="connsiteX368" fmla="*/ 3350576 w 4004672"/>
                <a:gd name="connsiteY368" fmla="*/ 1152490 h 2020169"/>
                <a:gd name="connsiteX369" fmla="*/ 3163691 w 4004672"/>
                <a:gd name="connsiteY369" fmla="*/ 1432817 h 2020169"/>
                <a:gd name="connsiteX370" fmla="*/ 3160354 w 4004672"/>
                <a:gd name="connsiteY370" fmla="*/ 1506236 h 2020169"/>
                <a:gd name="connsiteX371" fmla="*/ 3170365 w 4004672"/>
                <a:gd name="connsiteY371" fmla="*/ 1596341 h 2020169"/>
                <a:gd name="connsiteX372" fmla="*/ 3190389 w 4004672"/>
                <a:gd name="connsiteY372" fmla="*/ 1659748 h 2020169"/>
                <a:gd name="connsiteX373" fmla="*/ 3217087 w 4004672"/>
                <a:gd name="connsiteY373" fmla="*/ 1649736 h 2020169"/>
                <a:gd name="connsiteX374" fmla="*/ 3287168 w 4004672"/>
                <a:gd name="connsiteY374" fmla="*/ 1519585 h 2020169"/>
                <a:gd name="connsiteX375" fmla="*/ 3313866 w 4004672"/>
                <a:gd name="connsiteY375" fmla="*/ 1509573 h 2020169"/>
                <a:gd name="connsiteX376" fmla="*/ 3313866 w 4004672"/>
                <a:gd name="connsiteY376" fmla="*/ 1479538 h 2020169"/>
                <a:gd name="connsiteX377" fmla="*/ 3741031 w 4004672"/>
                <a:gd name="connsiteY377" fmla="*/ 1159164 h 2020169"/>
                <a:gd name="connsiteX378" fmla="*/ 3727682 w 4004672"/>
                <a:gd name="connsiteY378" fmla="*/ 1065722 h 2020169"/>
                <a:gd name="connsiteX379" fmla="*/ 3930666 w 4004672"/>
                <a:gd name="connsiteY379" fmla="*/ 1058843 h 2020169"/>
                <a:gd name="connsiteX380" fmla="*/ 3941265 w 4004672"/>
                <a:gd name="connsiteY380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3000167 w 4004672"/>
                <a:gd name="connsiteY9" fmla="*/ 538440 h 2020169"/>
                <a:gd name="connsiteX10" fmla="*/ 3013516 w 4004672"/>
                <a:gd name="connsiteY10" fmla="*/ 531766 h 2020169"/>
                <a:gd name="connsiteX11" fmla="*/ 3000167 w 4004672"/>
                <a:gd name="connsiteY11" fmla="*/ 511742 h 2020169"/>
                <a:gd name="connsiteX12" fmla="*/ 2970132 w 4004672"/>
                <a:gd name="connsiteY12" fmla="*/ 508405 h 2020169"/>
                <a:gd name="connsiteX13" fmla="*/ 2916736 w 4004672"/>
                <a:gd name="connsiteY13" fmla="*/ 505068 h 2020169"/>
                <a:gd name="connsiteX14" fmla="*/ 2936760 w 4004672"/>
                <a:gd name="connsiteY14" fmla="*/ 501731 h 2020169"/>
                <a:gd name="connsiteX15" fmla="*/ 2866678 w 4004672"/>
                <a:gd name="connsiteY15" fmla="*/ 471696 h 2020169"/>
                <a:gd name="connsiteX16" fmla="*/ 2813282 w 4004672"/>
                <a:gd name="connsiteY16" fmla="*/ 468358 h 2020169"/>
                <a:gd name="connsiteX17" fmla="*/ 2793259 w 4004672"/>
                <a:gd name="connsiteY17" fmla="*/ 491719 h 2020169"/>
                <a:gd name="connsiteX18" fmla="*/ 2743200 w 4004672"/>
                <a:gd name="connsiteY18" fmla="*/ 501731 h 2020169"/>
                <a:gd name="connsiteX19" fmla="*/ 2786584 w 4004672"/>
                <a:gd name="connsiteY19" fmla="*/ 511742 h 2020169"/>
                <a:gd name="connsiteX20" fmla="*/ 2763224 w 4004672"/>
                <a:gd name="connsiteY20" fmla="*/ 531766 h 2020169"/>
                <a:gd name="connsiteX21" fmla="*/ 1841626 w 4004672"/>
                <a:gd name="connsiteY21" fmla="*/ 823011 h 2020169"/>
                <a:gd name="connsiteX22" fmla="*/ 1783088 w 4004672"/>
                <a:gd name="connsiteY22" fmla="*/ 828505 h 2020169"/>
                <a:gd name="connsiteX23" fmla="*/ 1841245 w 4004672"/>
                <a:gd name="connsiteY23" fmla="*/ 827211 h 2020169"/>
                <a:gd name="connsiteX24" fmla="*/ 2469548 w 4004672"/>
                <a:gd name="connsiteY24" fmla="*/ 505068 h 2020169"/>
                <a:gd name="connsiteX25" fmla="*/ 2446187 w 4004672"/>
                <a:gd name="connsiteY25" fmla="*/ 521754 h 2020169"/>
                <a:gd name="connsiteX26" fmla="*/ 2442850 w 4004672"/>
                <a:gd name="connsiteY26" fmla="*/ 488382 h 2020169"/>
                <a:gd name="connsiteX27" fmla="*/ 2449525 w 4004672"/>
                <a:gd name="connsiteY27" fmla="*/ 418300 h 2020169"/>
                <a:gd name="connsiteX28" fmla="*/ 2386117 w 4004672"/>
                <a:gd name="connsiteY28" fmla="*/ 391602 h 2020169"/>
                <a:gd name="connsiteX29" fmla="*/ 2369431 w 4004672"/>
                <a:gd name="connsiteY29" fmla="*/ 431649 h 2020169"/>
                <a:gd name="connsiteX30" fmla="*/ 2379443 w 4004672"/>
                <a:gd name="connsiteY30" fmla="*/ 455009 h 2020169"/>
                <a:gd name="connsiteX31" fmla="*/ 2376106 w 4004672"/>
                <a:gd name="connsiteY31" fmla="*/ 475033 h 2020169"/>
                <a:gd name="connsiteX32" fmla="*/ 2352745 w 4004672"/>
                <a:gd name="connsiteY32" fmla="*/ 451672 h 2020169"/>
                <a:gd name="connsiteX33" fmla="*/ 2316036 w 4004672"/>
                <a:gd name="connsiteY33" fmla="*/ 458347 h 2020169"/>
                <a:gd name="connsiteX34" fmla="*/ 2272652 w 4004672"/>
                <a:gd name="connsiteY34" fmla="*/ 444998 h 2020169"/>
                <a:gd name="connsiteX35" fmla="*/ 2245954 w 4004672"/>
                <a:gd name="connsiteY35" fmla="*/ 404951 h 2020169"/>
                <a:gd name="connsiteX36" fmla="*/ 2209244 w 4004672"/>
                <a:gd name="connsiteY36" fmla="*/ 401614 h 2020169"/>
                <a:gd name="connsiteX37" fmla="*/ 2159186 w 4004672"/>
                <a:gd name="connsiteY37" fmla="*/ 391602 h 2020169"/>
                <a:gd name="connsiteX38" fmla="*/ 2132488 w 4004672"/>
                <a:gd name="connsiteY38" fmla="*/ 408288 h 2020169"/>
                <a:gd name="connsiteX39" fmla="*/ 2115802 w 4004672"/>
                <a:gd name="connsiteY39" fmla="*/ 421637 h 2020169"/>
                <a:gd name="connsiteX40" fmla="*/ 2115802 w 4004672"/>
                <a:gd name="connsiteY40" fmla="*/ 391602 h 2020169"/>
                <a:gd name="connsiteX41" fmla="*/ 2082430 w 4004672"/>
                <a:gd name="connsiteY41" fmla="*/ 388265 h 2020169"/>
                <a:gd name="connsiteX42" fmla="*/ 2045720 w 4004672"/>
                <a:gd name="connsiteY42" fmla="*/ 361567 h 2020169"/>
                <a:gd name="connsiteX43" fmla="*/ 2025697 w 4004672"/>
                <a:gd name="connsiteY43" fmla="*/ 391602 h 2020169"/>
                <a:gd name="connsiteX44" fmla="*/ 2055732 w 4004672"/>
                <a:gd name="connsiteY44" fmla="*/ 388265 h 2020169"/>
                <a:gd name="connsiteX45" fmla="*/ 2045720 w 4004672"/>
                <a:gd name="connsiteY45" fmla="*/ 414963 h 2020169"/>
                <a:gd name="connsiteX46" fmla="*/ 1988987 w 4004672"/>
                <a:gd name="connsiteY46" fmla="*/ 434986 h 2020169"/>
                <a:gd name="connsiteX47" fmla="*/ 1935592 w 4004672"/>
                <a:gd name="connsiteY47" fmla="*/ 444998 h 2020169"/>
                <a:gd name="connsiteX48" fmla="*/ 1995662 w 4004672"/>
                <a:gd name="connsiteY48" fmla="*/ 388265 h 2020169"/>
                <a:gd name="connsiteX49" fmla="*/ 2055732 w 4004672"/>
                <a:gd name="connsiteY49" fmla="*/ 318183 h 2020169"/>
                <a:gd name="connsiteX50" fmla="*/ 2055732 w 4004672"/>
                <a:gd name="connsiteY50" fmla="*/ 318183 h 2020169"/>
                <a:gd name="connsiteX51" fmla="*/ 2129860 w 4004672"/>
                <a:gd name="connsiteY51" fmla="*/ 248603 h 2020169"/>
                <a:gd name="connsiteX52" fmla="*/ 2127003 w 4004672"/>
                <a:gd name="connsiteY52" fmla="*/ 174309 h 2020169"/>
                <a:gd name="connsiteX53" fmla="*/ 2092713 w 4004672"/>
                <a:gd name="connsiteY53" fmla="*/ 105729 h 2020169"/>
                <a:gd name="connsiteX54" fmla="*/ 2018418 w 4004672"/>
                <a:gd name="connsiteY54" fmla="*/ 105729 h 2020169"/>
                <a:gd name="connsiteX55" fmla="*/ 1952696 w 4004672"/>
                <a:gd name="connsiteY55" fmla="*/ 137160 h 2020169"/>
                <a:gd name="connsiteX56" fmla="*/ 1961267 w 4004672"/>
                <a:gd name="connsiteY56" fmla="*/ 82869 h 2020169"/>
                <a:gd name="connsiteX57" fmla="*/ 1955552 w 4004672"/>
                <a:gd name="connsiteY57" fmla="*/ 65725 h 2020169"/>
                <a:gd name="connsiteX58" fmla="*/ 1895546 w 4004672"/>
                <a:gd name="connsiteY58" fmla="*/ 60008 h 2020169"/>
                <a:gd name="connsiteX59" fmla="*/ 1926978 w 4004672"/>
                <a:gd name="connsiteY59" fmla="*/ 31434 h 2020169"/>
                <a:gd name="connsiteX60" fmla="*/ 1909833 w 4004672"/>
                <a:gd name="connsiteY60" fmla="*/ 0 h 2020169"/>
                <a:gd name="connsiteX61" fmla="*/ 1877440 w 4004672"/>
                <a:gd name="connsiteY61" fmla="*/ 3067 h 2020169"/>
                <a:gd name="connsiteX62" fmla="*/ 1835474 w 4004672"/>
                <a:gd name="connsiteY62" fmla="*/ 41195 h 2020169"/>
                <a:gd name="connsiteX63" fmla="*/ 1818788 w 4004672"/>
                <a:gd name="connsiteY63" fmla="*/ 81242 h 2020169"/>
                <a:gd name="connsiteX64" fmla="*/ 1838813 w 4004672"/>
                <a:gd name="connsiteY64" fmla="*/ 134636 h 2020169"/>
                <a:gd name="connsiteX65" fmla="*/ 1782079 w 4004672"/>
                <a:gd name="connsiteY65" fmla="*/ 121287 h 2020169"/>
                <a:gd name="connsiteX66" fmla="*/ 1768731 w 4004672"/>
                <a:gd name="connsiteY66" fmla="*/ 168009 h 2020169"/>
                <a:gd name="connsiteX67" fmla="*/ 1705322 w 4004672"/>
                <a:gd name="connsiteY67" fmla="*/ 191369 h 2020169"/>
                <a:gd name="connsiteX68" fmla="*/ 1685300 w 4004672"/>
                <a:gd name="connsiteY68" fmla="*/ 164671 h 2020169"/>
                <a:gd name="connsiteX69" fmla="*/ 1615218 w 4004672"/>
                <a:gd name="connsiteY69" fmla="*/ 168009 h 2020169"/>
                <a:gd name="connsiteX70" fmla="*/ 1638579 w 4004672"/>
                <a:gd name="connsiteY70" fmla="*/ 198044 h 2020169"/>
                <a:gd name="connsiteX71" fmla="*/ 1528449 w 4004672"/>
                <a:gd name="connsiteY71" fmla="*/ 224740 h 2020169"/>
                <a:gd name="connsiteX72" fmla="*/ 1465043 w 4004672"/>
                <a:gd name="connsiteY72" fmla="*/ 308171 h 2020169"/>
                <a:gd name="connsiteX73" fmla="*/ 1448357 w 4004672"/>
                <a:gd name="connsiteY73" fmla="*/ 334869 h 2020169"/>
                <a:gd name="connsiteX74" fmla="*/ 1481729 w 4004672"/>
                <a:gd name="connsiteY74" fmla="*/ 368242 h 2020169"/>
                <a:gd name="connsiteX75" fmla="*/ 1481729 w 4004672"/>
                <a:gd name="connsiteY75" fmla="*/ 398277 h 2020169"/>
                <a:gd name="connsiteX76" fmla="*/ 1458368 w 4004672"/>
                <a:gd name="connsiteY76" fmla="*/ 401614 h 2020169"/>
                <a:gd name="connsiteX77" fmla="*/ 1458368 w 4004672"/>
                <a:gd name="connsiteY77" fmla="*/ 381590 h 2020169"/>
                <a:gd name="connsiteX78" fmla="*/ 1418322 w 4004672"/>
                <a:gd name="connsiteY78" fmla="*/ 391602 h 2020169"/>
                <a:gd name="connsiteX79" fmla="*/ 1368263 w 4004672"/>
                <a:gd name="connsiteY79" fmla="*/ 398277 h 2020169"/>
                <a:gd name="connsiteX80" fmla="*/ 1321542 w 4004672"/>
                <a:gd name="connsiteY80" fmla="*/ 404951 h 2020169"/>
                <a:gd name="connsiteX81" fmla="*/ 1318205 w 4004672"/>
                <a:gd name="connsiteY81" fmla="*/ 491719 h 2020169"/>
                <a:gd name="connsiteX82" fmla="*/ 1358252 w 4004672"/>
                <a:gd name="connsiteY82" fmla="*/ 515080 h 2020169"/>
                <a:gd name="connsiteX83" fmla="*/ 1374938 w 4004672"/>
                <a:gd name="connsiteY83" fmla="*/ 545115 h 2020169"/>
                <a:gd name="connsiteX84" fmla="*/ 1384949 w 4004672"/>
                <a:gd name="connsiteY84" fmla="*/ 568475 h 2020169"/>
                <a:gd name="connsiteX85" fmla="*/ 1394961 w 4004672"/>
                <a:gd name="connsiteY85" fmla="*/ 618534 h 2020169"/>
                <a:gd name="connsiteX86" fmla="*/ 1384949 w 4004672"/>
                <a:gd name="connsiteY86" fmla="*/ 648569 h 2020169"/>
                <a:gd name="connsiteX87" fmla="*/ 1358252 w 4004672"/>
                <a:gd name="connsiteY87" fmla="*/ 615196 h 2020169"/>
                <a:gd name="connsiteX88" fmla="*/ 1361589 w 4004672"/>
                <a:gd name="connsiteY88" fmla="*/ 585161 h 2020169"/>
                <a:gd name="connsiteX89" fmla="*/ 1351577 w 4004672"/>
                <a:gd name="connsiteY89" fmla="*/ 545115 h 2020169"/>
                <a:gd name="connsiteX90" fmla="*/ 1328217 w 4004672"/>
                <a:gd name="connsiteY90" fmla="*/ 551789 h 2020169"/>
                <a:gd name="connsiteX91" fmla="*/ 1281495 w 4004672"/>
                <a:gd name="connsiteY91" fmla="*/ 515080 h 2020169"/>
                <a:gd name="connsiteX92" fmla="*/ 1241449 w 4004672"/>
                <a:gd name="connsiteY92" fmla="*/ 511742 h 2020169"/>
                <a:gd name="connsiteX93" fmla="*/ 1241449 w 4004672"/>
                <a:gd name="connsiteY93" fmla="*/ 558463 h 2020169"/>
                <a:gd name="connsiteX94" fmla="*/ 1201402 w 4004672"/>
                <a:gd name="connsiteY94" fmla="*/ 538440 h 2020169"/>
                <a:gd name="connsiteX95" fmla="*/ 1228100 w 4004672"/>
                <a:gd name="connsiteY95" fmla="*/ 588498 h 2020169"/>
                <a:gd name="connsiteX96" fmla="*/ 1258135 w 4004672"/>
                <a:gd name="connsiteY96" fmla="*/ 598510 h 2020169"/>
                <a:gd name="connsiteX97" fmla="*/ 1258135 w 4004672"/>
                <a:gd name="connsiteY97" fmla="*/ 618534 h 2020169"/>
                <a:gd name="connsiteX98" fmla="*/ 1198065 w 4004672"/>
                <a:gd name="connsiteY98" fmla="*/ 595173 h 2020169"/>
                <a:gd name="connsiteX99" fmla="*/ 1181379 w 4004672"/>
                <a:gd name="connsiteY99" fmla="*/ 595173 h 2020169"/>
                <a:gd name="connsiteX100" fmla="*/ 1178041 w 4004672"/>
                <a:gd name="connsiteY100" fmla="*/ 551789 h 2020169"/>
                <a:gd name="connsiteX101" fmla="*/ 1171367 w 4004672"/>
                <a:gd name="connsiteY101" fmla="*/ 465021 h 2020169"/>
                <a:gd name="connsiteX102" fmla="*/ 1161355 w 4004672"/>
                <a:gd name="connsiteY102" fmla="*/ 535103 h 2020169"/>
                <a:gd name="connsiteX103" fmla="*/ 1137995 w 4004672"/>
                <a:gd name="connsiteY103" fmla="*/ 565138 h 2020169"/>
                <a:gd name="connsiteX104" fmla="*/ 1158018 w 4004672"/>
                <a:gd name="connsiteY104" fmla="*/ 611859 h 2020169"/>
                <a:gd name="connsiteX105" fmla="*/ 1158018 w 4004672"/>
                <a:gd name="connsiteY105" fmla="*/ 645231 h 2020169"/>
                <a:gd name="connsiteX106" fmla="*/ 1141332 w 4004672"/>
                <a:gd name="connsiteY106" fmla="*/ 695290 h 2020169"/>
                <a:gd name="connsiteX107" fmla="*/ 1154681 w 4004672"/>
                <a:gd name="connsiteY107" fmla="*/ 728662 h 2020169"/>
                <a:gd name="connsiteX108" fmla="*/ 1184716 w 4004672"/>
                <a:gd name="connsiteY108" fmla="*/ 735336 h 2020169"/>
                <a:gd name="connsiteX109" fmla="*/ 1221425 w 4004672"/>
                <a:gd name="connsiteY109" fmla="*/ 742011 h 2020169"/>
                <a:gd name="connsiteX110" fmla="*/ 1241449 w 4004672"/>
                <a:gd name="connsiteY110" fmla="*/ 765371 h 2020169"/>
                <a:gd name="connsiteX111" fmla="*/ 1258135 w 4004672"/>
                <a:gd name="connsiteY111" fmla="*/ 808755 h 2020169"/>
                <a:gd name="connsiteX112" fmla="*/ 1258135 w 4004672"/>
                <a:gd name="connsiteY112" fmla="*/ 808755 h 2020169"/>
                <a:gd name="connsiteX113" fmla="*/ 1254798 w 4004672"/>
                <a:gd name="connsiteY113" fmla="*/ 842128 h 2020169"/>
                <a:gd name="connsiteX114" fmla="*/ 1274821 w 4004672"/>
                <a:gd name="connsiteY114" fmla="*/ 862151 h 2020169"/>
                <a:gd name="connsiteX115" fmla="*/ 1244786 w 4004672"/>
                <a:gd name="connsiteY115" fmla="*/ 868826 h 2020169"/>
                <a:gd name="connsiteX116" fmla="*/ 1224763 w 4004672"/>
                <a:gd name="connsiteY116" fmla="*/ 828779 h 2020169"/>
                <a:gd name="connsiteX117" fmla="*/ 1224763 w 4004672"/>
                <a:gd name="connsiteY117" fmla="*/ 788732 h 2020169"/>
                <a:gd name="connsiteX118" fmla="*/ 1194727 w 4004672"/>
                <a:gd name="connsiteY118" fmla="*/ 752023 h 2020169"/>
                <a:gd name="connsiteX119" fmla="*/ 1164692 w 4004672"/>
                <a:gd name="connsiteY119" fmla="*/ 795407 h 2020169"/>
                <a:gd name="connsiteX120" fmla="*/ 1178041 w 4004672"/>
                <a:gd name="connsiteY120" fmla="*/ 838790 h 2020169"/>
                <a:gd name="connsiteX121" fmla="*/ 1137995 w 4004672"/>
                <a:gd name="connsiteY121" fmla="*/ 895523 h 2020169"/>
                <a:gd name="connsiteX122" fmla="*/ 1097948 w 4004672"/>
                <a:gd name="connsiteY122" fmla="*/ 952256 h 2020169"/>
                <a:gd name="connsiteX123" fmla="*/ 1007843 w 4004672"/>
                <a:gd name="connsiteY123" fmla="*/ 915547 h 2020169"/>
                <a:gd name="connsiteX124" fmla="*/ 1074587 w 4004672"/>
                <a:gd name="connsiteY124" fmla="*/ 912209 h 2020169"/>
                <a:gd name="connsiteX125" fmla="*/ 1107960 w 4004672"/>
                <a:gd name="connsiteY125" fmla="*/ 848802 h 2020169"/>
                <a:gd name="connsiteX126" fmla="*/ 1121309 w 4004672"/>
                <a:gd name="connsiteY126" fmla="*/ 805418 h 2020169"/>
                <a:gd name="connsiteX127" fmla="*/ 1127983 w 4004672"/>
                <a:gd name="connsiteY127" fmla="*/ 772046 h 2020169"/>
                <a:gd name="connsiteX128" fmla="*/ 1117971 w 4004672"/>
                <a:gd name="connsiteY128" fmla="*/ 755360 h 2020169"/>
                <a:gd name="connsiteX129" fmla="*/ 1114634 w 4004672"/>
                <a:gd name="connsiteY129" fmla="*/ 705301 h 2020169"/>
                <a:gd name="connsiteX130" fmla="*/ 1104622 w 4004672"/>
                <a:gd name="connsiteY130" fmla="*/ 625208 h 2020169"/>
                <a:gd name="connsiteX131" fmla="*/ 1101285 w 4004672"/>
                <a:gd name="connsiteY131" fmla="*/ 565138 h 2020169"/>
                <a:gd name="connsiteX132" fmla="*/ 1124646 w 4004672"/>
                <a:gd name="connsiteY132" fmla="*/ 471696 h 2020169"/>
                <a:gd name="connsiteX133" fmla="*/ 1031203 w 4004672"/>
                <a:gd name="connsiteY133" fmla="*/ 461684 h 2020169"/>
                <a:gd name="connsiteX134" fmla="*/ 1014517 w 4004672"/>
                <a:gd name="connsiteY134" fmla="*/ 518417 h 2020169"/>
                <a:gd name="connsiteX135" fmla="*/ 1024529 w 4004672"/>
                <a:gd name="connsiteY135" fmla="*/ 565138 h 2020169"/>
                <a:gd name="connsiteX136" fmla="*/ 981145 w 4004672"/>
                <a:gd name="connsiteY136" fmla="*/ 618534 h 2020169"/>
                <a:gd name="connsiteX137" fmla="*/ 991157 w 4004672"/>
                <a:gd name="connsiteY137" fmla="*/ 655243 h 2020169"/>
                <a:gd name="connsiteX138" fmla="*/ 981145 w 4004672"/>
                <a:gd name="connsiteY138" fmla="*/ 701964 h 2020169"/>
                <a:gd name="connsiteX139" fmla="*/ 1001168 w 4004672"/>
                <a:gd name="connsiteY139" fmla="*/ 725325 h 2020169"/>
                <a:gd name="connsiteX140" fmla="*/ 1017854 w 4004672"/>
                <a:gd name="connsiteY140" fmla="*/ 772046 h 2020169"/>
                <a:gd name="connsiteX141" fmla="*/ 1047890 w 4004672"/>
                <a:gd name="connsiteY141" fmla="*/ 758697 h 2020169"/>
                <a:gd name="connsiteX142" fmla="*/ 1014517 w 4004672"/>
                <a:gd name="connsiteY142" fmla="*/ 812093 h 2020169"/>
                <a:gd name="connsiteX143" fmla="*/ 957784 w 4004672"/>
                <a:gd name="connsiteY143" fmla="*/ 758697 h 2020169"/>
                <a:gd name="connsiteX144" fmla="*/ 884365 w 4004672"/>
                <a:gd name="connsiteY144" fmla="*/ 721988 h 2020169"/>
                <a:gd name="connsiteX145" fmla="*/ 824295 w 4004672"/>
                <a:gd name="connsiteY145" fmla="*/ 698627 h 2020169"/>
                <a:gd name="connsiteX146" fmla="*/ 810946 w 4004672"/>
                <a:gd name="connsiteY146" fmla="*/ 735336 h 2020169"/>
                <a:gd name="connsiteX147" fmla="*/ 827633 w 4004672"/>
                <a:gd name="connsiteY147" fmla="*/ 772046 h 2020169"/>
                <a:gd name="connsiteX148" fmla="*/ 814284 w 4004672"/>
                <a:gd name="connsiteY148" fmla="*/ 795407 h 2020169"/>
                <a:gd name="connsiteX149" fmla="*/ 800935 w 4004672"/>
                <a:gd name="connsiteY149" fmla="*/ 812093 h 2020169"/>
                <a:gd name="connsiteX150" fmla="*/ 770900 w 4004672"/>
                <a:gd name="connsiteY150" fmla="*/ 755360 h 2020169"/>
                <a:gd name="connsiteX151" fmla="*/ 744202 w 4004672"/>
                <a:gd name="connsiteY151" fmla="*/ 792069 h 2020169"/>
                <a:gd name="connsiteX152" fmla="*/ 707492 w 4004672"/>
                <a:gd name="connsiteY152" fmla="*/ 785395 h 2020169"/>
                <a:gd name="connsiteX153" fmla="*/ 654097 w 4004672"/>
                <a:gd name="connsiteY153" fmla="*/ 822104 h 2020169"/>
                <a:gd name="connsiteX154" fmla="*/ 644085 w 4004672"/>
                <a:gd name="connsiteY154" fmla="*/ 798744 h 2020169"/>
                <a:gd name="connsiteX155" fmla="*/ 654097 w 4004672"/>
                <a:gd name="connsiteY155" fmla="*/ 762034 h 2020169"/>
                <a:gd name="connsiteX156" fmla="*/ 614050 w 4004672"/>
                <a:gd name="connsiteY156" fmla="*/ 798744 h 2020169"/>
                <a:gd name="connsiteX157" fmla="*/ 594027 w 4004672"/>
                <a:gd name="connsiteY157" fmla="*/ 798744 h 2020169"/>
                <a:gd name="connsiteX158" fmla="*/ 533957 w 4004672"/>
                <a:gd name="connsiteY158" fmla="*/ 832116 h 2020169"/>
                <a:gd name="connsiteX159" fmla="*/ 510596 w 4004672"/>
                <a:gd name="connsiteY159" fmla="*/ 855477 h 2020169"/>
                <a:gd name="connsiteX160" fmla="*/ 500584 w 4004672"/>
                <a:gd name="connsiteY160" fmla="*/ 902198 h 2020169"/>
                <a:gd name="connsiteX161" fmla="*/ 450526 w 4004672"/>
                <a:gd name="connsiteY161" fmla="*/ 888849 h 2020169"/>
                <a:gd name="connsiteX162" fmla="*/ 433840 w 4004672"/>
                <a:gd name="connsiteY162" fmla="*/ 852139 h 2020169"/>
                <a:gd name="connsiteX163" fmla="*/ 467212 w 4004672"/>
                <a:gd name="connsiteY163" fmla="*/ 822104 h 2020169"/>
                <a:gd name="connsiteX164" fmla="*/ 453863 w 4004672"/>
                <a:gd name="connsiteY164" fmla="*/ 798744 h 2020169"/>
                <a:gd name="connsiteX165" fmla="*/ 390456 w 4004672"/>
                <a:gd name="connsiteY165" fmla="*/ 768709 h 2020169"/>
                <a:gd name="connsiteX166" fmla="*/ 417154 w 4004672"/>
                <a:gd name="connsiteY166" fmla="*/ 818767 h 2020169"/>
                <a:gd name="connsiteX167" fmla="*/ 407142 w 4004672"/>
                <a:gd name="connsiteY167" fmla="*/ 862151 h 2020169"/>
                <a:gd name="connsiteX168" fmla="*/ 413817 w 4004672"/>
                <a:gd name="connsiteY168" fmla="*/ 898861 h 2020169"/>
                <a:gd name="connsiteX169" fmla="*/ 427165 w 4004672"/>
                <a:gd name="connsiteY169" fmla="*/ 922221 h 2020169"/>
                <a:gd name="connsiteX170" fmla="*/ 413817 w 4004672"/>
                <a:gd name="connsiteY170" fmla="*/ 952256 h 2020169"/>
                <a:gd name="connsiteX171" fmla="*/ 390456 w 4004672"/>
                <a:gd name="connsiteY171" fmla="*/ 928896 h 2020169"/>
                <a:gd name="connsiteX172" fmla="*/ 360421 w 4004672"/>
                <a:gd name="connsiteY172" fmla="*/ 925558 h 2020169"/>
                <a:gd name="connsiteX173" fmla="*/ 333723 w 4004672"/>
                <a:gd name="connsiteY173" fmla="*/ 965605 h 2020169"/>
                <a:gd name="connsiteX174" fmla="*/ 307025 w 4004672"/>
                <a:gd name="connsiteY174" fmla="*/ 985628 h 2020169"/>
                <a:gd name="connsiteX175" fmla="*/ 320374 w 4004672"/>
                <a:gd name="connsiteY175" fmla="*/ 1012326 h 2020169"/>
                <a:gd name="connsiteX176" fmla="*/ 303688 w 4004672"/>
                <a:gd name="connsiteY176" fmla="*/ 1035687 h 2020169"/>
                <a:gd name="connsiteX177" fmla="*/ 233606 w 4004672"/>
                <a:gd name="connsiteY177" fmla="*/ 998977 h 2020169"/>
                <a:gd name="connsiteX178" fmla="*/ 243618 w 4004672"/>
                <a:gd name="connsiteY178" fmla="*/ 1049036 h 2020169"/>
                <a:gd name="connsiteX179" fmla="*/ 263641 w 4004672"/>
                <a:gd name="connsiteY179" fmla="*/ 1069059 h 2020169"/>
                <a:gd name="connsiteX180" fmla="*/ 250292 w 4004672"/>
                <a:gd name="connsiteY180" fmla="*/ 1082408 h 2020169"/>
                <a:gd name="connsiteX181" fmla="*/ 193560 w 4004672"/>
                <a:gd name="connsiteY181" fmla="*/ 1045698 h 2020169"/>
                <a:gd name="connsiteX182" fmla="*/ 170199 w 4004672"/>
                <a:gd name="connsiteY182" fmla="*/ 1005652 h 2020169"/>
                <a:gd name="connsiteX183" fmla="*/ 170199 w 4004672"/>
                <a:gd name="connsiteY183" fmla="*/ 958931 h 2020169"/>
                <a:gd name="connsiteX184" fmla="*/ 133490 w 4004672"/>
                <a:gd name="connsiteY184" fmla="*/ 882174 h 2020169"/>
                <a:gd name="connsiteX185" fmla="*/ 196897 w 4004672"/>
                <a:gd name="connsiteY185" fmla="*/ 912209 h 2020169"/>
                <a:gd name="connsiteX186" fmla="*/ 256967 w 4004672"/>
                <a:gd name="connsiteY186" fmla="*/ 942244 h 2020169"/>
                <a:gd name="connsiteX187" fmla="*/ 293676 w 4004672"/>
                <a:gd name="connsiteY187" fmla="*/ 945582 h 2020169"/>
                <a:gd name="connsiteX188" fmla="*/ 327049 w 4004672"/>
                <a:gd name="connsiteY188" fmla="*/ 915547 h 2020169"/>
                <a:gd name="connsiteX189" fmla="*/ 343735 w 4004672"/>
                <a:gd name="connsiteY189" fmla="*/ 878837 h 2020169"/>
                <a:gd name="connsiteX190" fmla="*/ 333723 w 4004672"/>
                <a:gd name="connsiteY190" fmla="*/ 828779 h 2020169"/>
                <a:gd name="connsiteX191" fmla="*/ 290339 w 4004672"/>
                <a:gd name="connsiteY191" fmla="*/ 808755 h 2020169"/>
                <a:gd name="connsiteX192" fmla="*/ 236944 w 4004672"/>
                <a:gd name="connsiteY192" fmla="*/ 762034 h 2020169"/>
                <a:gd name="connsiteX193" fmla="*/ 133490 w 4004672"/>
                <a:gd name="connsiteY193" fmla="*/ 705301 h 2020169"/>
                <a:gd name="connsiteX194" fmla="*/ 46722 w 4004672"/>
                <a:gd name="connsiteY194" fmla="*/ 735336 h 2020169"/>
                <a:gd name="connsiteX195" fmla="*/ 33373 w 4004672"/>
                <a:gd name="connsiteY195" fmla="*/ 765371 h 2020169"/>
                <a:gd name="connsiteX196" fmla="*/ 43384 w 4004672"/>
                <a:gd name="connsiteY196" fmla="*/ 795407 h 2020169"/>
                <a:gd name="connsiteX197" fmla="*/ 60071 w 4004672"/>
                <a:gd name="connsiteY197" fmla="*/ 822104 h 2020169"/>
                <a:gd name="connsiteX198" fmla="*/ 73419 w 4004672"/>
                <a:gd name="connsiteY198" fmla="*/ 852139 h 2020169"/>
                <a:gd name="connsiteX199" fmla="*/ 56733 w 4004672"/>
                <a:gd name="connsiteY199" fmla="*/ 875500 h 2020169"/>
                <a:gd name="connsiteX200" fmla="*/ 76757 w 4004672"/>
                <a:gd name="connsiteY200" fmla="*/ 955593 h 2020169"/>
                <a:gd name="connsiteX201" fmla="*/ 66745 w 4004672"/>
                <a:gd name="connsiteY201" fmla="*/ 972280 h 2020169"/>
                <a:gd name="connsiteX202" fmla="*/ 70082 w 4004672"/>
                <a:gd name="connsiteY202" fmla="*/ 998977 h 2020169"/>
                <a:gd name="connsiteX203" fmla="*/ 70082 w 4004672"/>
                <a:gd name="connsiteY203" fmla="*/ 1039024 h 2020169"/>
                <a:gd name="connsiteX204" fmla="*/ 80094 w 4004672"/>
                <a:gd name="connsiteY204" fmla="*/ 1059047 h 2020169"/>
                <a:gd name="connsiteX205" fmla="*/ 76757 w 4004672"/>
                <a:gd name="connsiteY205" fmla="*/ 1082408 h 2020169"/>
                <a:gd name="connsiteX206" fmla="*/ 106792 w 4004672"/>
                <a:gd name="connsiteY206" fmla="*/ 1115780 h 2020169"/>
                <a:gd name="connsiteX207" fmla="*/ 93729 w 4004672"/>
                <a:gd name="connsiteY207" fmla="*/ 1145815 h 2020169"/>
                <a:gd name="connsiteX208" fmla="*/ 13349 w 4004672"/>
                <a:gd name="connsiteY208" fmla="*/ 1235920 h 2020169"/>
                <a:gd name="connsiteX209" fmla="*/ 33373 w 4004672"/>
                <a:gd name="connsiteY209" fmla="*/ 1269293 h 2020169"/>
                <a:gd name="connsiteX210" fmla="*/ 33373 w 4004672"/>
                <a:gd name="connsiteY210" fmla="*/ 1269293 h 2020169"/>
                <a:gd name="connsiteX211" fmla="*/ 16687 w 4004672"/>
                <a:gd name="connsiteY211" fmla="*/ 1299328 h 2020169"/>
                <a:gd name="connsiteX212" fmla="*/ 3338 w 4004672"/>
                <a:gd name="connsiteY212" fmla="*/ 1329363 h 2020169"/>
                <a:gd name="connsiteX213" fmla="*/ 0 w 4004672"/>
                <a:gd name="connsiteY213" fmla="*/ 1389433 h 2020169"/>
                <a:gd name="connsiteX214" fmla="*/ 16687 w 4004672"/>
                <a:gd name="connsiteY214" fmla="*/ 1432817 h 2020169"/>
                <a:gd name="connsiteX215" fmla="*/ 20024 w 4004672"/>
                <a:gd name="connsiteY215" fmla="*/ 1466189 h 2020169"/>
                <a:gd name="connsiteX216" fmla="*/ 56733 w 4004672"/>
                <a:gd name="connsiteY216" fmla="*/ 1476201 h 2020169"/>
                <a:gd name="connsiteX217" fmla="*/ 116803 w 4004672"/>
                <a:gd name="connsiteY217" fmla="*/ 1562969 h 2020169"/>
                <a:gd name="connsiteX218" fmla="*/ 96780 w 4004672"/>
                <a:gd name="connsiteY218" fmla="*/ 1586329 h 2020169"/>
                <a:gd name="connsiteX219" fmla="*/ 93443 w 4004672"/>
                <a:gd name="connsiteY219" fmla="*/ 1616364 h 2020169"/>
                <a:gd name="connsiteX220" fmla="*/ 120141 w 4004672"/>
                <a:gd name="connsiteY220" fmla="*/ 1619701 h 2020169"/>
                <a:gd name="connsiteX221" fmla="*/ 160187 w 4004672"/>
                <a:gd name="connsiteY221" fmla="*/ 1633050 h 2020169"/>
                <a:gd name="connsiteX222" fmla="*/ 186885 w 4004672"/>
                <a:gd name="connsiteY222" fmla="*/ 1646399 h 2020169"/>
                <a:gd name="connsiteX223" fmla="*/ 213583 w 4004672"/>
                <a:gd name="connsiteY223" fmla="*/ 1676434 h 2020169"/>
                <a:gd name="connsiteX224" fmla="*/ 243618 w 4004672"/>
                <a:gd name="connsiteY224" fmla="*/ 1679771 h 2020169"/>
                <a:gd name="connsiteX225" fmla="*/ 287002 w 4004672"/>
                <a:gd name="connsiteY225" fmla="*/ 1709807 h 2020169"/>
                <a:gd name="connsiteX226" fmla="*/ 310363 w 4004672"/>
                <a:gd name="connsiteY226" fmla="*/ 1719818 h 2020169"/>
                <a:gd name="connsiteX227" fmla="*/ 310363 w 4004672"/>
                <a:gd name="connsiteY227" fmla="*/ 1756528 h 2020169"/>
                <a:gd name="connsiteX228" fmla="*/ 270316 w 4004672"/>
                <a:gd name="connsiteY228" fmla="*/ 1796574 h 2020169"/>
                <a:gd name="connsiteX229" fmla="*/ 280327 w 4004672"/>
                <a:gd name="connsiteY229" fmla="*/ 1819935 h 2020169"/>
                <a:gd name="connsiteX230" fmla="*/ 273653 w 4004672"/>
                <a:gd name="connsiteY230" fmla="*/ 1839958 h 2020169"/>
                <a:gd name="connsiteX231" fmla="*/ 266979 w 4004672"/>
                <a:gd name="connsiteY231" fmla="*/ 1856644 h 2020169"/>
                <a:gd name="connsiteX232" fmla="*/ 240281 w 4004672"/>
                <a:gd name="connsiteY232" fmla="*/ 1896691 h 2020169"/>
                <a:gd name="connsiteX233" fmla="*/ 307025 w 4004672"/>
                <a:gd name="connsiteY233" fmla="*/ 1933401 h 2020169"/>
                <a:gd name="connsiteX234" fmla="*/ 337060 w 4004672"/>
                <a:gd name="connsiteY234" fmla="*/ 1940075 h 2020169"/>
                <a:gd name="connsiteX235" fmla="*/ 360421 w 4004672"/>
                <a:gd name="connsiteY235" fmla="*/ 1946750 h 2020169"/>
                <a:gd name="connsiteX236" fmla="*/ 380444 w 4004672"/>
                <a:gd name="connsiteY236" fmla="*/ 1953424 h 2020169"/>
                <a:gd name="connsiteX237" fmla="*/ 407142 w 4004672"/>
                <a:gd name="connsiteY237" fmla="*/ 1973447 h 2020169"/>
                <a:gd name="connsiteX238" fmla="*/ 437177 w 4004672"/>
                <a:gd name="connsiteY238" fmla="*/ 1970110 h 2020169"/>
                <a:gd name="connsiteX239" fmla="*/ 507259 w 4004672"/>
                <a:gd name="connsiteY239" fmla="*/ 2020169 h 2020169"/>
                <a:gd name="connsiteX240" fmla="*/ 517271 w 4004672"/>
                <a:gd name="connsiteY240" fmla="*/ 2006820 h 2020169"/>
                <a:gd name="connsiteX241" fmla="*/ 507259 w 4004672"/>
                <a:gd name="connsiteY241" fmla="*/ 1966773 h 2020169"/>
                <a:gd name="connsiteX242" fmla="*/ 500584 w 4004672"/>
                <a:gd name="connsiteY242" fmla="*/ 1933401 h 2020169"/>
                <a:gd name="connsiteX243" fmla="*/ 483898 w 4004672"/>
                <a:gd name="connsiteY243" fmla="*/ 1890017 h 2020169"/>
                <a:gd name="connsiteX244" fmla="*/ 513933 w 4004672"/>
                <a:gd name="connsiteY244" fmla="*/ 1869993 h 2020169"/>
                <a:gd name="connsiteX245" fmla="*/ 547306 w 4004672"/>
                <a:gd name="connsiteY245" fmla="*/ 1846633 h 2020169"/>
                <a:gd name="connsiteX246" fmla="*/ 527282 w 4004672"/>
                <a:gd name="connsiteY246" fmla="*/ 1829947 h 2020169"/>
                <a:gd name="connsiteX247" fmla="*/ 517271 w 4004672"/>
                <a:gd name="connsiteY247" fmla="*/ 1796574 h 2020169"/>
                <a:gd name="connsiteX248" fmla="*/ 480561 w 4004672"/>
                <a:gd name="connsiteY248" fmla="*/ 1779888 h 2020169"/>
                <a:gd name="connsiteX249" fmla="*/ 470549 w 4004672"/>
                <a:gd name="connsiteY249" fmla="*/ 1759865 h 2020169"/>
                <a:gd name="connsiteX250" fmla="*/ 480561 w 4004672"/>
                <a:gd name="connsiteY250" fmla="*/ 1729830 h 2020169"/>
                <a:gd name="connsiteX251" fmla="*/ 490573 w 4004672"/>
                <a:gd name="connsiteY251" fmla="*/ 1689783 h 2020169"/>
                <a:gd name="connsiteX252" fmla="*/ 513933 w 4004672"/>
                <a:gd name="connsiteY252" fmla="*/ 1709807 h 2020169"/>
                <a:gd name="connsiteX253" fmla="*/ 520608 w 4004672"/>
                <a:gd name="connsiteY253" fmla="*/ 1693120 h 2020169"/>
                <a:gd name="connsiteX254" fmla="*/ 543968 w 4004672"/>
                <a:gd name="connsiteY254" fmla="*/ 1656411 h 2020169"/>
                <a:gd name="connsiteX255" fmla="*/ 574003 w 4004672"/>
                <a:gd name="connsiteY255" fmla="*/ 1639725 h 2020169"/>
                <a:gd name="connsiteX256" fmla="*/ 590690 w 4004672"/>
                <a:gd name="connsiteY256" fmla="*/ 1653074 h 2020169"/>
                <a:gd name="connsiteX257" fmla="*/ 610713 w 4004672"/>
                <a:gd name="connsiteY257" fmla="*/ 1626376 h 2020169"/>
                <a:gd name="connsiteX258" fmla="*/ 630736 w 4004672"/>
                <a:gd name="connsiteY258" fmla="*/ 1653074 h 2020169"/>
                <a:gd name="connsiteX259" fmla="*/ 657434 w 4004672"/>
                <a:gd name="connsiteY259" fmla="*/ 1676434 h 2020169"/>
                <a:gd name="connsiteX260" fmla="*/ 674120 w 4004672"/>
                <a:gd name="connsiteY260" fmla="*/ 1683109 h 2020169"/>
                <a:gd name="connsiteX261" fmla="*/ 697481 w 4004672"/>
                <a:gd name="connsiteY261" fmla="*/ 1683109 h 2020169"/>
                <a:gd name="connsiteX262" fmla="*/ 717504 w 4004672"/>
                <a:gd name="connsiteY262" fmla="*/ 1669760 h 2020169"/>
                <a:gd name="connsiteX263" fmla="*/ 744202 w 4004672"/>
                <a:gd name="connsiteY263" fmla="*/ 1669760 h 2020169"/>
                <a:gd name="connsiteX264" fmla="*/ 760888 w 4004672"/>
                <a:gd name="connsiteY264" fmla="*/ 1666423 h 2020169"/>
                <a:gd name="connsiteX265" fmla="*/ 790923 w 4004672"/>
                <a:gd name="connsiteY265" fmla="*/ 1699795 h 2020169"/>
                <a:gd name="connsiteX266" fmla="*/ 797598 w 4004672"/>
                <a:gd name="connsiteY266" fmla="*/ 1673097 h 2020169"/>
                <a:gd name="connsiteX267" fmla="*/ 817621 w 4004672"/>
                <a:gd name="connsiteY267" fmla="*/ 1689783 h 2020169"/>
                <a:gd name="connsiteX268" fmla="*/ 837644 w 4004672"/>
                <a:gd name="connsiteY268" fmla="*/ 1666423 h 2020169"/>
                <a:gd name="connsiteX269" fmla="*/ 827633 w 4004672"/>
                <a:gd name="connsiteY269" fmla="*/ 1646399 h 2020169"/>
                <a:gd name="connsiteX270" fmla="*/ 810946 w 4004672"/>
                <a:gd name="connsiteY270" fmla="*/ 1633050 h 2020169"/>
                <a:gd name="connsiteX271" fmla="*/ 810946 w 4004672"/>
                <a:gd name="connsiteY271" fmla="*/ 1606353 h 2020169"/>
                <a:gd name="connsiteX272" fmla="*/ 810946 w 4004672"/>
                <a:gd name="connsiteY272" fmla="*/ 1593004 h 2020169"/>
                <a:gd name="connsiteX273" fmla="*/ 830970 w 4004672"/>
                <a:gd name="connsiteY273" fmla="*/ 1589666 h 2020169"/>
                <a:gd name="connsiteX274" fmla="*/ 840981 w 4004672"/>
                <a:gd name="connsiteY274" fmla="*/ 1586329 h 2020169"/>
                <a:gd name="connsiteX275" fmla="*/ 820958 w 4004672"/>
                <a:gd name="connsiteY275" fmla="*/ 1549620 h 2020169"/>
                <a:gd name="connsiteX276" fmla="*/ 854330 w 4004672"/>
                <a:gd name="connsiteY276" fmla="*/ 1542945 h 2020169"/>
                <a:gd name="connsiteX277" fmla="*/ 891040 w 4004672"/>
                <a:gd name="connsiteY277" fmla="*/ 1549620 h 2020169"/>
                <a:gd name="connsiteX278" fmla="*/ 964459 w 4004672"/>
                <a:gd name="connsiteY278" fmla="*/ 1506236 h 2020169"/>
                <a:gd name="connsiteX279" fmla="*/ 1001168 w 4004672"/>
                <a:gd name="connsiteY279" fmla="*/ 1506236 h 2020169"/>
                <a:gd name="connsiteX280" fmla="*/ 1027866 w 4004672"/>
                <a:gd name="connsiteY280" fmla="*/ 1482875 h 2020169"/>
                <a:gd name="connsiteX281" fmla="*/ 1047890 w 4004672"/>
                <a:gd name="connsiteY281" fmla="*/ 1492887 h 2020169"/>
                <a:gd name="connsiteX282" fmla="*/ 1067913 w 4004672"/>
                <a:gd name="connsiteY282" fmla="*/ 1502898 h 2020169"/>
                <a:gd name="connsiteX283" fmla="*/ 1087936 w 4004672"/>
                <a:gd name="connsiteY283" fmla="*/ 1529596 h 2020169"/>
                <a:gd name="connsiteX284" fmla="*/ 1074587 w 4004672"/>
                <a:gd name="connsiteY284" fmla="*/ 1542945 h 2020169"/>
                <a:gd name="connsiteX285" fmla="*/ 1104622 w 4004672"/>
                <a:gd name="connsiteY285" fmla="*/ 1542945 h 2020169"/>
                <a:gd name="connsiteX286" fmla="*/ 1107960 w 4004672"/>
                <a:gd name="connsiteY286" fmla="*/ 1559631 h 2020169"/>
                <a:gd name="connsiteX287" fmla="*/ 1121309 w 4004672"/>
                <a:gd name="connsiteY287" fmla="*/ 1542945 h 2020169"/>
                <a:gd name="connsiteX288" fmla="*/ 1134657 w 4004672"/>
                <a:gd name="connsiteY288" fmla="*/ 1556294 h 2020169"/>
                <a:gd name="connsiteX289" fmla="*/ 1134657 w 4004672"/>
                <a:gd name="connsiteY289" fmla="*/ 1576317 h 2020169"/>
                <a:gd name="connsiteX290" fmla="*/ 1148006 w 4004672"/>
                <a:gd name="connsiteY290" fmla="*/ 1572980 h 2020169"/>
                <a:gd name="connsiteX291" fmla="*/ 1208076 w 4004672"/>
                <a:gd name="connsiteY291" fmla="*/ 1526259 h 2020169"/>
                <a:gd name="connsiteX292" fmla="*/ 1211414 w 4004672"/>
                <a:gd name="connsiteY292" fmla="*/ 1546282 h 2020169"/>
                <a:gd name="connsiteX293" fmla="*/ 1244786 w 4004672"/>
                <a:gd name="connsiteY293" fmla="*/ 1566306 h 2020169"/>
                <a:gd name="connsiteX294" fmla="*/ 1264809 w 4004672"/>
                <a:gd name="connsiteY294" fmla="*/ 1596341 h 2020169"/>
                <a:gd name="connsiteX295" fmla="*/ 1298181 w 4004672"/>
                <a:gd name="connsiteY295" fmla="*/ 1703132 h 2020169"/>
                <a:gd name="connsiteX296" fmla="*/ 1308193 w 4004672"/>
                <a:gd name="connsiteY296" fmla="*/ 1659748 h 2020169"/>
                <a:gd name="connsiteX297" fmla="*/ 1344903 w 4004672"/>
                <a:gd name="connsiteY297" fmla="*/ 1679771 h 2020169"/>
                <a:gd name="connsiteX298" fmla="*/ 1388287 w 4004672"/>
                <a:gd name="connsiteY298" fmla="*/ 1679771 h 2020169"/>
                <a:gd name="connsiteX299" fmla="*/ 1394961 w 4004672"/>
                <a:gd name="connsiteY299" fmla="*/ 1703132 h 2020169"/>
                <a:gd name="connsiteX300" fmla="*/ 1435008 w 4004672"/>
                <a:gd name="connsiteY300" fmla="*/ 1726493 h 2020169"/>
                <a:gd name="connsiteX301" fmla="*/ 1465043 w 4004672"/>
                <a:gd name="connsiteY301" fmla="*/ 1726493 h 2020169"/>
                <a:gd name="connsiteX302" fmla="*/ 1491741 w 4004672"/>
                <a:gd name="connsiteY302" fmla="*/ 1739842 h 2020169"/>
                <a:gd name="connsiteX303" fmla="*/ 1535125 w 4004672"/>
                <a:gd name="connsiteY303" fmla="*/ 1696458 h 2020169"/>
                <a:gd name="connsiteX304" fmla="*/ 1571834 w 4004672"/>
                <a:gd name="connsiteY304" fmla="*/ 1676434 h 2020169"/>
                <a:gd name="connsiteX305" fmla="*/ 1608544 w 4004672"/>
                <a:gd name="connsiteY305" fmla="*/ 1679771 h 2020169"/>
                <a:gd name="connsiteX306" fmla="*/ 1655265 w 4004672"/>
                <a:gd name="connsiteY306" fmla="*/ 1693120 h 2020169"/>
                <a:gd name="connsiteX307" fmla="*/ 1681963 w 4004672"/>
                <a:gd name="connsiteY307" fmla="*/ 1709807 h 2020169"/>
                <a:gd name="connsiteX308" fmla="*/ 1735358 w 4004672"/>
                <a:gd name="connsiteY308" fmla="*/ 1703132 h 2020169"/>
                <a:gd name="connsiteX309" fmla="*/ 1745370 w 4004672"/>
                <a:gd name="connsiteY309" fmla="*/ 1683109 h 2020169"/>
                <a:gd name="connsiteX310" fmla="*/ 1738695 w 4004672"/>
                <a:gd name="connsiteY310" fmla="*/ 1663085 h 2020169"/>
                <a:gd name="connsiteX311" fmla="*/ 1765393 w 4004672"/>
                <a:gd name="connsiteY311" fmla="*/ 1636388 h 2020169"/>
                <a:gd name="connsiteX312" fmla="*/ 1778742 w 4004672"/>
                <a:gd name="connsiteY312" fmla="*/ 1633050 h 2020169"/>
                <a:gd name="connsiteX313" fmla="*/ 1812114 w 4004672"/>
                <a:gd name="connsiteY313" fmla="*/ 1649736 h 2020169"/>
                <a:gd name="connsiteX314" fmla="*/ 1852161 w 4004672"/>
                <a:gd name="connsiteY314" fmla="*/ 1663085 h 2020169"/>
                <a:gd name="connsiteX315" fmla="*/ 1858836 w 4004672"/>
                <a:gd name="connsiteY315" fmla="*/ 1689783 h 2020169"/>
                <a:gd name="connsiteX316" fmla="*/ 1872184 w 4004672"/>
                <a:gd name="connsiteY316" fmla="*/ 1696458 h 2020169"/>
                <a:gd name="connsiteX317" fmla="*/ 1902219 w 4004672"/>
                <a:gd name="connsiteY317" fmla="*/ 1699795 h 2020169"/>
                <a:gd name="connsiteX318" fmla="*/ 1932254 w 4004672"/>
                <a:gd name="connsiteY318" fmla="*/ 1683109 h 2020169"/>
                <a:gd name="connsiteX319" fmla="*/ 1962290 w 4004672"/>
                <a:gd name="connsiteY319" fmla="*/ 1696458 h 2020169"/>
                <a:gd name="connsiteX320" fmla="*/ 1985650 w 4004672"/>
                <a:gd name="connsiteY320" fmla="*/ 1709807 h 2020169"/>
                <a:gd name="connsiteX321" fmla="*/ 1995662 w 4004672"/>
                <a:gd name="connsiteY321" fmla="*/ 1719818 h 2020169"/>
                <a:gd name="connsiteX322" fmla="*/ 2032371 w 4004672"/>
                <a:gd name="connsiteY322" fmla="*/ 1739842 h 2020169"/>
                <a:gd name="connsiteX323" fmla="*/ 2069081 w 4004672"/>
                <a:gd name="connsiteY323" fmla="*/ 1736504 h 2020169"/>
                <a:gd name="connsiteX324" fmla="*/ 2142500 w 4004672"/>
                <a:gd name="connsiteY324" fmla="*/ 1693120 h 2020169"/>
                <a:gd name="connsiteX325" fmla="*/ 2195895 w 4004672"/>
                <a:gd name="connsiteY325" fmla="*/ 1706469 h 2020169"/>
                <a:gd name="connsiteX326" fmla="*/ 2225930 w 4004672"/>
                <a:gd name="connsiteY326" fmla="*/ 1716481 h 2020169"/>
                <a:gd name="connsiteX327" fmla="*/ 2259303 w 4004672"/>
                <a:gd name="connsiteY327" fmla="*/ 1703132 h 2020169"/>
                <a:gd name="connsiteX328" fmla="*/ 2262640 w 4004672"/>
                <a:gd name="connsiteY328" fmla="*/ 1676434 h 2020169"/>
                <a:gd name="connsiteX329" fmla="*/ 2299349 w 4004672"/>
                <a:gd name="connsiteY329" fmla="*/ 1593004 h 2020169"/>
                <a:gd name="connsiteX330" fmla="*/ 2282663 w 4004672"/>
                <a:gd name="connsiteY330" fmla="*/ 1596341 h 2020169"/>
                <a:gd name="connsiteX331" fmla="*/ 2312698 w 4004672"/>
                <a:gd name="connsiteY331" fmla="*/ 1569643 h 2020169"/>
                <a:gd name="connsiteX332" fmla="*/ 2339396 w 4004672"/>
                <a:gd name="connsiteY332" fmla="*/ 1566306 h 2020169"/>
                <a:gd name="connsiteX333" fmla="*/ 2462873 w 4004672"/>
                <a:gd name="connsiteY333" fmla="*/ 1633050 h 2020169"/>
                <a:gd name="connsiteX334" fmla="*/ 2476222 w 4004672"/>
                <a:gd name="connsiteY334" fmla="*/ 1709807 h 2020169"/>
                <a:gd name="connsiteX335" fmla="*/ 2529618 w 4004672"/>
                <a:gd name="connsiteY335" fmla="*/ 1743179 h 2020169"/>
                <a:gd name="connsiteX336" fmla="*/ 2549641 w 4004672"/>
                <a:gd name="connsiteY336" fmla="*/ 1763202 h 2020169"/>
                <a:gd name="connsiteX337" fmla="*/ 2639746 w 4004672"/>
                <a:gd name="connsiteY337" fmla="*/ 1763202 h 2020169"/>
                <a:gd name="connsiteX338" fmla="*/ 2643084 w 4004672"/>
                <a:gd name="connsiteY338" fmla="*/ 1779888 h 2020169"/>
                <a:gd name="connsiteX339" fmla="*/ 2616386 w 4004672"/>
                <a:gd name="connsiteY339" fmla="*/ 1846633 h 2020169"/>
                <a:gd name="connsiteX340" fmla="*/ 2603037 w 4004672"/>
                <a:gd name="connsiteY340" fmla="*/ 1900028 h 2020169"/>
                <a:gd name="connsiteX341" fmla="*/ 2579676 w 4004672"/>
                <a:gd name="connsiteY341" fmla="*/ 1873331 h 2020169"/>
                <a:gd name="connsiteX342" fmla="*/ 2559653 w 4004672"/>
                <a:gd name="connsiteY342" fmla="*/ 1960098 h 2020169"/>
                <a:gd name="connsiteX343" fmla="*/ 2549641 w 4004672"/>
                <a:gd name="connsiteY343" fmla="*/ 1980122 h 2020169"/>
                <a:gd name="connsiteX344" fmla="*/ 2653095 w 4004672"/>
                <a:gd name="connsiteY344" fmla="*/ 1946750 h 2020169"/>
                <a:gd name="connsiteX345" fmla="*/ 2683130 w 4004672"/>
                <a:gd name="connsiteY345" fmla="*/ 1893354 h 2020169"/>
                <a:gd name="connsiteX346" fmla="*/ 2753212 w 4004672"/>
                <a:gd name="connsiteY346" fmla="*/ 1806586 h 2020169"/>
                <a:gd name="connsiteX347" fmla="*/ 2783247 w 4004672"/>
                <a:gd name="connsiteY347" fmla="*/ 1736504 h 2020169"/>
                <a:gd name="connsiteX348" fmla="*/ 2803271 w 4004672"/>
                <a:gd name="connsiteY348" fmla="*/ 1633050 h 2020169"/>
                <a:gd name="connsiteX349" fmla="*/ 2793259 w 4004672"/>
                <a:gd name="connsiteY349" fmla="*/ 1582992 h 2020169"/>
                <a:gd name="connsiteX350" fmla="*/ 2769898 w 4004672"/>
                <a:gd name="connsiteY350" fmla="*/ 1549620 h 2020169"/>
                <a:gd name="connsiteX351" fmla="*/ 2699817 w 4004672"/>
                <a:gd name="connsiteY351" fmla="*/ 1549620 h 2020169"/>
                <a:gd name="connsiteX352" fmla="*/ 2669781 w 4004672"/>
                <a:gd name="connsiteY352" fmla="*/ 1509573 h 2020169"/>
                <a:gd name="connsiteX353" fmla="*/ 2763224 w 4004672"/>
                <a:gd name="connsiteY353" fmla="*/ 1392770 h 2020169"/>
                <a:gd name="connsiteX354" fmla="*/ 2846654 w 4004672"/>
                <a:gd name="connsiteY354" fmla="*/ 1326026 h 2020169"/>
                <a:gd name="connsiteX355" fmla="*/ 2933422 w 4004672"/>
                <a:gd name="connsiteY355" fmla="*/ 1322688 h 2020169"/>
                <a:gd name="connsiteX356" fmla="*/ 2950109 w 4004672"/>
                <a:gd name="connsiteY356" fmla="*/ 1306002 h 2020169"/>
                <a:gd name="connsiteX357" fmla="*/ 3053563 w 4004672"/>
                <a:gd name="connsiteY357" fmla="*/ 1299328 h 2020169"/>
                <a:gd name="connsiteX358" fmla="*/ 3123644 w 4004672"/>
                <a:gd name="connsiteY358" fmla="*/ 1319351 h 2020169"/>
                <a:gd name="connsiteX359" fmla="*/ 3140330 w 4004672"/>
                <a:gd name="connsiteY359" fmla="*/ 1306002 h 2020169"/>
                <a:gd name="connsiteX360" fmla="*/ 3123644 w 4004672"/>
                <a:gd name="connsiteY360" fmla="*/ 1292653 h 2020169"/>
                <a:gd name="connsiteX361" fmla="*/ 3143668 w 4004672"/>
                <a:gd name="connsiteY361" fmla="*/ 1252607 h 2020169"/>
                <a:gd name="connsiteX362" fmla="*/ 3190389 w 4004672"/>
                <a:gd name="connsiteY362" fmla="*/ 1182525 h 2020169"/>
                <a:gd name="connsiteX363" fmla="*/ 3233773 w 4004672"/>
                <a:gd name="connsiteY363" fmla="*/ 1179188 h 2020169"/>
                <a:gd name="connsiteX364" fmla="*/ 3273819 w 4004672"/>
                <a:gd name="connsiteY364" fmla="*/ 1189199 h 2020169"/>
                <a:gd name="connsiteX365" fmla="*/ 3277157 w 4004672"/>
                <a:gd name="connsiteY365" fmla="*/ 1245932 h 2020169"/>
                <a:gd name="connsiteX366" fmla="*/ 3343901 w 4004672"/>
                <a:gd name="connsiteY366" fmla="*/ 1185862 h 2020169"/>
                <a:gd name="connsiteX367" fmla="*/ 3350576 w 4004672"/>
                <a:gd name="connsiteY367" fmla="*/ 1152490 h 2020169"/>
                <a:gd name="connsiteX368" fmla="*/ 3163691 w 4004672"/>
                <a:gd name="connsiteY368" fmla="*/ 1432817 h 2020169"/>
                <a:gd name="connsiteX369" fmla="*/ 3160354 w 4004672"/>
                <a:gd name="connsiteY369" fmla="*/ 1506236 h 2020169"/>
                <a:gd name="connsiteX370" fmla="*/ 3170365 w 4004672"/>
                <a:gd name="connsiteY370" fmla="*/ 1596341 h 2020169"/>
                <a:gd name="connsiteX371" fmla="*/ 3190389 w 4004672"/>
                <a:gd name="connsiteY371" fmla="*/ 1659748 h 2020169"/>
                <a:gd name="connsiteX372" fmla="*/ 3217087 w 4004672"/>
                <a:gd name="connsiteY372" fmla="*/ 1649736 h 2020169"/>
                <a:gd name="connsiteX373" fmla="*/ 3287168 w 4004672"/>
                <a:gd name="connsiteY373" fmla="*/ 1519585 h 2020169"/>
                <a:gd name="connsiteX374" fmla="*/ 3313866 w 4004672"/>
                <a:gd name="connsiteY374" fmla="*/ 1509573 h 2020169"/>
                <a:gd name="connsiteX375" fmla="*/ 3313866 w 4004672"/>
                <a:gd name="connsiteY375" fmla="*/ 1479538 h 2020169"/>
                <a:gd name="connsiteX376" fmla="*/ 3741031 w 4004672"/>
                <a:gd name="connsiteY376" fmla="*/ 1159164 h 2020169"/>
                <a:gd name="connsiteX377" fmla="*/ 3727682 w 4004672"/>
                <a:gd name="connsiteY377" fmla="*/ 1065722 h 2020169"/>
                <a:gd name="connsiteX378" fmla="*/ 3930666 w 4004672"/>
                <a:gd name="connsiteY378" fmla="*/ 1058843 h 2020169"/>
                <a:gd name="connsiteX379" fmla="*/ 3941265 w 4004672"/>
                <a:gd name="connsiteY379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3000167 w 4004672"/>
                <a:gd name="connsiteY9" fmla="*/ 538440 h 2020169"/>
                <a:gd name="connsiteX10" fmla="*/ 3013516 w 4004672"/>
                <a:gd name="connsiteY10" fmla="*/ 531766 h 2020169"/>
                <a:gd name="connsiteX11" fmla="*/ 3000167 w 4004672"/>
                <a:gd name="connsiteY11" fmla="*/ 511742 h 2020169"/>
                <a:gd name="connsiteX12" fmla="*/ 2970132 w 4004672"/>
                <a:gd name="connsiteY12" fmla="*/ 508405 h 2020169"/>
                <a:gd name="connsiteX13" fmla="*/ 2916736 w 4004672"/>
                <a:gd name="connsiteY13" fmla="*/ 505068 h 2020169"/>
                <a:gd name="connsiteX14" fmla="*/ 2936760 w 4004672"/>
                <a:gd name="connsiteY14" fmla="*/ 501731 h 2020169"/>
                <a:gd name="connsiteX15" fmla="*/ 2866678 w 4004672"/>
                <a:gd name="connsiteY15" fmla="*/ 471696 h 2020169"/>
                <a:gd name="connsiteX16" fmla="*/ 2813282 w 4004672"/>
                <a:gd name="connsiteY16" fmla="*/ 468358 h 2020169"/>
                <a:gd name="connsiteX17" fmla="*/ 2793259 w 4004672"/>
                <a:gd name="connsiteY17" fmla="*/ 491719 h 2020169"/>
                <a:gd name="connsiteX18" fmla="*/ 2743200 w 4004672"/>
                <a:gd name="connsiteY18" fmla="*/ 501731 h 2020169"/>
                <a:gd name="connsiteX19" fmla="*/ 2786584 w 4004672"/>
                <a:gd name="connsiteY19" fmla="*/ 511742 h 2020169"/>
                <a:gd name="connsiteX20" fmla="*/ 2763224 w 4004672"/>
                <a:gd name="connsiteY20" fmla="*/ 531766 h 2020169"/>
                <a:gd name="connsiteX21" fmla="*/ 1841626 w 4004672"/>
                <a:gd name="connsiteY21" fmla="*/ 823011 h 2020169"/>
                <a:gd name="connsiteX22" fmla="*/ 1783088 w 4004672"/>
                <a:gd name="connsiteY22" fmla="*/ 828505 h 2020169"/>
                <a:gd name="connsiteX23" fmla="*/ 2469548 w 4004672"/>
                <a:gd name="connsiteY23" fmla="*/ 505068 h 2020169"/>
                <a:gd name="connsiteX24" fmla="*/ 2446187 w 4004672"/>
                <a:gd name="connsiteY24" fmla="*/ 521754 h 2020169"/>
                <a:gd name="connsiteX25" fmla="*/ 2442850 w 4004672"/>
                <a:gd name="connsiteY25" fmla="*/ 488382 h 2020169"/>
                <a:gd name="connsiteX26" fmla="*/ 2449525 w 4004672"/>
                <a:gd name="connsiteY26" fmla="*/ 418300 h 2020169"/>
                <a:gd name="connsiteX27" fmla="*/ 2386117 w 4004672"/>
                <a:gd name="connsiteY27" fmla="*/ 391602 h 2020169"/>
                <a:gd name="connsiteX28" fmla="*/ 2369431 w 4004672"/>
                <a:gd name="connsiteY28" fmla="*/ 431649 h 2020169"/>
                <a:gd name="connsiteX29" fmla="*/ 2379443 w 4004672"/>
                <a:gd name="connsiteY29" fmla="*/ 455009 h 2020169"/>
                <a:gd name="connsiteX30" fmla="*/ 2376106 w 4004672"/>
                <a:gd name="connsiteY30" fmla="*/ 475033 h 2020169"/>
                <a:gd name="connsiteX31" fmla="*/ 2352745 w 4004672"/>
                <a:gd name="connsiteY31" fmla="*/ 451672 h 2020169"/>
                <a:gd name="connsiteX32" fmla="*/ 2316036 w 4004672"/>
                <a:gd name="connsiteY32" fmla="*/ 458347 h 2020169"/>
                <a:gd name="connsiteX33" fmla="*/ 2272652 w 4004672"/>
                <a:gd name="connsiteY33" fmla="*/ 444998 h 2020169"/>
                <a:gd name="connsiteX34" fmla="*/ 2245954 w 4004672"/>
                <a:gd name="connsiteY34" fmla="*/ 404951 h 2020169"/>
                <a:gd name="connsiteX35" fmla="*/ 2209244 w 4004672"/>
                <a:gd name="connsiteY35" fmla="*/ 401614 h 2020169"/>
                <a:gd name="connsiteX36" fmla="*/ 2159186 w 4004672"/>
                <a:gd name="connsiteY36" fmla="*/ 391602 h 2020169"/>
                <a:gd name="connsiteX37" fmla="*/ 2132488 w 4004672"/>
                <a:gd name="connsiteY37" fmla="*/ 408288 h 2020169"/>
                <a:gd name="connsiteX38" fmla="*/ 2115802 w 4004672"/>
                <a:gd name="connsiteY38" fmla="*/ 421637 h 2020169"/>
                <a:gd name="connsiteX39" fmla="*/ 2115802 w 4004672"/>
                <a:gd name="connsiteY39" fmla="*/ 391602 h 2020169"/>
                <a:gd name="connsiteX40" fmla="*/ 2082430 w 4004672"/>
                <a:gd name="connsiteY40" fmla="*/ 388265 h 2020169"/>
                <a:gd name="connsiteX41" fmla="*/ 2045720 w 4004672"/>
                <a:gd name="connsiteY41" fmla="*/ 361567 h 2020169"/>
                <a:gd name="connsiteX42" fmla="*/ 2025697 w 4004672"/>
                <a:gd name="connsiteY42" fmla="*/ 391602 h 2020169"/>
                <a:gd name="connsiteX43" fmla="*/ 2055732 w 4004672"/>
                <a:gd name="connsiteY43" fmla="*/ 388265 h 2020169"/>
                <a:gd name="connsiteX44" fmla="*/ 2045720 w 4004672"/>
                <a:gd name="connsiteY44" fmla="*/ 414963 h 2020169"/>
                <a:gd name="connsiteX45" fmla="*/ 1988987 w 4004672"/>
                <a:gd name="connsiteY45" fmla="*/ 434986 h 2020169"/>
                <a:gd name="connsiteX46" fmla="*/ 1935592 w 4004672"/>
                <a:gd name="connsiteY46" fmla="*/ 444998 h 2020169"/>
                <a:gd name="connsiteX47" fmla="*/ 1995662 w 4004672"/>
                <a:gd name="connsiteY47" fmla="*/ 388265 h 2020169"/>
                <a:gd name="connsiteX48" fmla="*/ 2055732 w 4004672"/>
                <a:gd name="connsiteY48" fmla="*/ 318183 h 2020169"/>
                <a:gd name="connsiteX49" fmla="*/ 2055732 w 4004672"/>
                <a:gd name="connsiteY49" fmla="*/ 318183 h 2020169"/>
                <a:gd name="connsiteX50" fmla="*/ 2129860 w 4004672"/>
                <a:gd name="connsiteY50" fmla="*/ 248603 h 2020169"/>
                <a:gd name="connsiteX51" fmla="*/ 2127003 w 4004672"/>
                <a:gd name="connsiteY51" fmla="*/ 174309 h 2020169"/>
                <a:gd name="connsiteX52" fmla="*/ 2092713 w 4004672"/>
                <a:gd name="connsiteY52" fmla="*/ 105729 h 2020169"/>
                <a:gd name="connsiteX53" fmla="*/ 2018418 w 4004672"/>
                <a:gd name="connsiteY53" fmla="*/ 105729 h 2020169"/>
                <a:gd name="connsiteX54" fmla="*/ 1952696 w 4004672"/>
                <a:gd name="connsiteY54" fmla="*/ 137160 h 2020169"/>
                <a:gd name="connsiteX55" fmla="*/ 1961267 w 4004672"/>
                <a:gd name="connsiteY55" fmla="*/ 82869 h 2020169"/>
                <a:gd name="connsiteX56" fmla="*/ 1955552 w 4004672"/>
                <a:gd name="connsiteY56" fmla="*/ 65725 h 2020169"/>
                <a:gd name="connsiteX57" fmla="*/ 1895546 w 4004672"/>
                <a:gd name="connsiteY57" fmla="*/ 60008 h 2020169"/>
                <a:gd name="connsiteX58" fmla="*/ 1926978 w 4004672"/>
                <a:gd name="connsiteY58" fmla="*/ 31434 h 2020169"/>
                <a:gd name="connsiteX59" fmla="*/ 1909833 w 4004672"/>
                <a:gd name="connsiteY59" fmla="*/ 0 h 2020169"/>
                <a:gd name="connsiteX60" fmla="*/ 1877440 w 4004672"/>
                <a:gd name="connsiteY60" fmla="*/ 3067 h 2020169"/>
                <a:gd name="connsiteX61" fmla="*/ 1835474 w 4004672"/>
                <a:gd name="connsiteY61" fmla="*/ 41195 h 2020169"/>
                <a:gd name="connsiteX62" fmla="*/ 1818788 w 4004672"/>
                <a:gd name="connsiteY62" fmla="*/ 81242 h 2020169"/>
                <a:gd name="connsiteX63" fmla="*/ 1838813 w 4004672"/>
                <a:gd name="connsiteY63" fmla="*/ 134636 h 2020169"/>
                <a:gd name="connsiteX64" fmla="*/ 1782079 w 4004672"/>
                <a:gd name="connsiteY64" fmla="*/ 121287 h 2020169"/>
                <a:gd name="connsiteX65" fmla="*/ 1768731 w 4004672"/>
                <a:gd name="connsiteY65" fmla="*/ 168009 h 2020169"/>
                <a:gd name="connsiteX66" fmla="*/ 1705322 w 4004672"/>
                <a:gd name="connsiteY66" fmla="*/ 191369 h 2020169"/>
                <a:gd name="connsiteX67" fmla="*/ 1685300 w 4004672"/>
                <a:gd name="connsiteY67" fmla="*/ 164671 h 2020169"/>
                <a:gd name="connsiteX68" fmla="*/ 1615218 w 4004672"/>
                <a:gd name="connsiteY68" fmla="*/ 168009 h 2020169"/>
                <a:gd name="connsiteX69" fmla="*/ 1638579 w 4004672"/>
                <a:gd name="connsiteY69" fmla="*/ 198044 h 2020169"/>
                <a:gd name="connsiteX70" fmla="*/ 1528449 w 4004672"/>
                <a:gd name="connsiteY70" fmla="*/ 224740 h 2020169"/>
                <a:gd name="connsiteX71" fmla="*/ 1465043 w 4004672"/>
                <a:gd name="connsiteY71" fmla="*/ 308171 h 2020169"/>
                <a:gd name="connsiteX72" fmla="*/ 1448357 w 4004672"/>
                <a:gd name="connsiteY72" fmla="*/ 334869 h 2020169"/>
                <a:gd name="connsiteX73" fmla="*/ 1481729 w 4004672"/>
                <a:gd name="connsiteY73" fmla="*/ 368242 h 2020169"/>
                <a:gd name="connsiteX74" fmla="*/ 1481729 w 4004672"/>
                <a:gd name="connsiteY74" fmla="*/ 398277 h 2020169"/>
                <a:gd name="connsiteX75" fmla="*/ 1458368 w 4004672"/>
                <a:gd name="connsiteY75" fmla="*/ 401614 h 2020169"/>
                <a:gd name="connsiteX76" fmla="*/ 1458368 w 4004672"/>
                <a:gd name="connsiteY76" fmla="*/ 381590 h 2020169"/>
                <a:gd name="connsiteX77" fmla="*/ 1418322 w 4004672"/>
                <a:gd name="connsiteY77" fmla="*/ 391602 h 2020169"/>
                <a:gd name="connsiteX78" fmla="*/ 1368263 w 4004672"/>
                <a:gd name="connsiteY78" fmla="*/ 398277 h 2020169"/>
                <a:gd name="connsiteX79" fmla="*/ 1321542 w 4004672"/>
                <a:gd name="connsiteY79" fmla="*/ 404951 h 2020169"/>
                <a:gd name="connsiteX80" fmla="*/ 1318205 w 4004672"/>
                <a:gd name="connsiteY80" fmla="*/ 491719 h 2020169"/>
                <a:gd name="connsiteX81" fmla="*/ 1358252 w 4004672"/>
                <a:gd name="connsiteY81" fmla="*/ 515080 h 2020169"/>
                <a:gd name="connsiteX82" fmla="*/ 1374938 w 4004672"/>
                <a:gd name="connsiteY82" fmla="*/ 545115 h 2020169"/>
                <a:gd name="connsiteX83" fmla="*/ 1384949 w 4004672"/>
                <a:gd name="connsiteY83" fmla="*/ 568475 h 2020169"/>
                <a:gd name="connsiteX84" fmla="*/ 1394961 w 4004672"/>
                <a:gd name="connsiteY84" fmla="*/ 618534 h 2020169"/>
                <a:gd name="connsiteX85" fmla="*/ 1384949 w 4004672"/>
                <a:gd name="connsiteY85" fmla="*/ 648569 h 2020169"/>
                <a:gd name="connsiteX86" fmla="*/ 1358252 w 4004672"/>
                <a:gd name="connsiteY86" fmla="*/ 615196 h 2020169"/>
                <a:gd name="connsiteX87" fmla="*/ 1361589 w 4004672"/>
                <a:gd name="connsiteY87" fmla="*/ 585161 h 2020169"/>
                <a:gd name="connsiteX88" fmla="*/ 1351577 w 4004672"/>
                <a:gd name="connsiteY88" fmla="*/ 545115 h 2020169"/>
                <a:gd name="connsiteX89" fmla="*/ 1328217 w 4004672"/>
                <a:gd name="connsiteY89" fmla="*/ 551789 h 2020169"/>
                <a:gd name="connsiteX90" fmla="*/ 1281495 w 4004672"/>
                <a:gd name="connsiteY90" fmla="*/ 515080 h 2020169"/>
                <a:gd name="connsiteX91" fmla="*/ 1241449 w 4004672"/>
                <a:gd name="connsiteY91" fmla="*/ 511742 h 2020169"/>
                <a:gd name="connsiteX92" fmla="*/ 1241449 w 4004672"/>
                <a:gd name="connsiteY92" fmla="*/ 558463 h 2020169"/>
                <a:gd name="connsiteX93" fmla="*/ 1201402 w 4004672"/>
                <a:gd name="connsiteY93" fmla="*/ 538440 h 2020169"/>
                <a:gd name="connsiteX94" fmla="*/ 1228100 w 4004672"/>
                <a:gd name="connsiteY94" fmla="*/ 588498 h 2020169"/>
                <a:gd name="connsiteX95" fmla="*/ 1258135 w 4004672"/>
                <a:gd name="connsiteY95" fmla="*/ 598510 h 2020169"/>
                <a:gd name="connsiteX96" fmla="*/ 1258135 w 4004672"/>
                <a:gd name="connsiteY96" fmla="*/ 618534 h 2020169"/>
                <a:gd name="connsiteX97" fmla="*/ 1198065 w 4004672"/>
                <a:gd name="connsiteY97" fmla="*/ 595173 h 2020169"/>
                <a:gd name="connsiteX98" fmla="*/ 1181379 w 4004672"/>
                <a:gd name="connsiteY98" fmla="*/ 595173 h 2020169"/>
                <a:gd name="connsiteX99" fmla="*/ 1178041 w 4004672"/>
                <a:gd name="connsiteY99" fmla="*/ 551789 h 2020169"/>
                <a:gd name="connsiteX100" fmla="*/ 1171367 w 4004672"/>
                <a:gd name="connsiteY100" fmla="*/ 465021 h 2020169"/>
                <a:gd name="connsiteX101" fmla="*/ 1161355 w 4004672"/>
                <a:gd name="connsiteY101" fmla="*/ 535103 h 2020169"/>
                <a:gd name="connsiteX102" fmla="*/ 1137995 w 4004672"/>
                <a:gd name="connsiteY102" fmla="*/ 565138 h 2020169"/>
                <a:gd name="connsiteX103" fmla="*/ 1158018 w 4004672"/>
                <a:gd name="connsiteY103" fmla="*/ 611859 h 2020169"/>
                <a:gd name="connsiteX104" fmla="*/ 1158018 w 4004672"/>
                <a:gd name="connsiteY104" fmla="*/ 645231 h 2020169"/>
                <a:gd name="connsiteX105" fmla="*/ 1141332 w 4004672"/>
                <a:gd name="connsiteY105" fmla="*/ 695290 h 2020169"/>
                <a:gd name="connsiteX106" fmla="*/ 1154681 w 4004672"/>
                <a:gd name="connsiteY106" fmla="*/ 728662 h 2020169"/>
                <a:gd name="connsiteX107" fmla="*/ 1184716 w 4004672"/>
                <a:gd name="connsiteY107" fmla="*/ 735336 h 2020169"/>
                <a:gd name="connsiteX108" fmla="*/ 1221425 w 4004672"/>
                <a:gd name="connsiteY108" fmla="*/ 742011 h 2020169"/>
                <a:gd name="connsiteX109" fmla="*/ 1241449 w 4004672"/>
                <a:gd name="connsiteY109" fmla="*/ 765371 h 2020169"/>
                <a:gd name="connsiteX110" fmla="*/ 1258135 w 4004672"/>
                <a:gd name="connsiteY110" fmla="*/ 808755 h 2020169"/>
                <a:gd name="connsiteX111" fmla="*/ 1258135 w 4004672"/>
                <a:gd name="connsiteY111" fmla="*/ 808755 h 2020169"/>
                <a:gd name="connsiteX112" fmla="*/ 1254798 w 4004672"/>
                <a:gd name="connsiteY112" fmla="*/ 842128 h 2020169"/>
                <a:gd name="connsiteX113" fmla="*/ 1274821 w 4004672"/>
                <a:gd name="connsiteY113" fmla="*/ 862151 h 2020169"/>
                <a:gd name="connsiteX114" fmla="*/ 1244786 w 4004672"/>
                <a:gd name="connsiteY114" fmla="*/ 868826 h 2020169"/>
                <a:gd name="connsiteX115" fmla="*/ 1224763 w 4004672"/>
                <a:gd name="connsiteY115" fmla="*/ 828779 h 2020169"/>
                <a:gd name="connsiteX116" fmla="*/ 1224763 w 4004672"/>
                <a:gd name="connsiteY116" fmla="*/ 788732 h 2020169"/>
                <a:gd name="connsiteX117" fmla="*/ 1194727 w 4004672"/>
                <a:gd name="connsiteY117" fmla="*/ 752023 h 2020169"/>
                <a:gd name="connsiteX118" fmla="*/ 1164692 w 4004672"/>
                <a:gd name="connsiteY118" fmla="*/ 795407 h 2020169"/>
                <a:gd name="connsiteX119" fmla="*/ 1178041 w 4004672"/>
                <a:gd name="connsiteY119" fmla="*/ 838790 h 2020169"/>
                <a:gd name="connsiteX120" fmla="*/ 1137995 w 4004672"/>
                <a:gd name="connsiteY120" fmla="*/ 895523 h 2020169"/>
                <a:gd name="connsiteX121" fmla="*/ 1097948 w 4004672"/>
                <a:gd name="connsiteY121" fmla="*/ 952256 h 2020169"/>
                <a:gd name="connsiteX122" fmla="*/ 1007843 w 4004672"/>
                <a:gd name="connsiteY122" fmla="*/ 915547 h 2020169"/>
                <a:gd name="connsiteX123" fmla="*/ 1074587 w 4004672"/>
                <a:gd name="connsiteY123" fmla="*/ 912209 h 2020169"/>
                <a:gd name="connsiteX124" fmla="*/ 1107960 w 4004672"/>
                <a:gd name="connsiteY124" fmla="*/ 848802 h 2020169"/>
                <a:gd name="connsiteX125" fmla="*/ 1121309 w 4004672"/>
                <a:gd name="connsiteY125" fmla="*/ 805418 h 2020169"/>
                <a:gd name="connsiteX126" fmla="*/ 1127983 w 4004672"/>
                <a:gd name="connsiteY126" fmla="*/ 772046 h 2020169"/>
                <a:gd name="connsiteX127" fmla="*/ 1117971 w 4004672"/>
                <a:gd name="connsiteY127" fmla="*/ 755360 h 2020169"/>
                <a:gd name="connsiteX128" fmla="*/ 1114634 w 4004672"/>
                <a:gd name="connsiteY128" fmla="*/ 705301 h 2020169"/>
                <a:gd name="connsiteX129" fmla="*/ 1104622 w 4004672"/>
                <a:gd name="connsiteY129" fmla="*/ 625208 h 2020169"/>
                <a:gd name="connsiteX130" fmla="*/ 1101285 w 4004672"/>
                <a:gd name="connsiteY130" fmla="*/ 565138 h 2020169"/>
                <a:gd name="connsiteX131" fmla="*/ 1124646 w 4004672"/>
                <a:gd name="connsiteY131" fmla="*/ 471696 h 2020169"/>
                <a:gd name="connsiteX132" fmla="*/ 1031203 w 4004672"/>
                <a:gd name="connsiteY132" fmla="*/ 461684 h 2020169"/>
                <a:gd name="connsiteX133" fmla="*/ 1014517 w 4004672"/>
                <a:gd name="connsiteY133" fmla="*/ 518417 h 2020169"/>
                <a:gd name="connsiteX134" fmla="*/ 1024529 w 4004672"/>
                <a:gd name="connsiteY134" fmla="*/ 565138 h 2020169"/>
                <a:gd name="connsiteX135" fmla="*/ 981145 w 4004672"/>
                <a:gd name="connsiteY135" fmla="*/ 618534 h 2020169"/>
                <a:gd name="connsiteX136" fmla="*/ 991157 w 4004672"/>
                <a:gd name="connsiteY136" fmla="*/ 655243 h 2020169"/>
                <a:gd name="connsiteX137" fmla="*/ 981145 w 4004672"/>
                <a:gd name="connsiteY137" fmla="*/ 701964 h 2020169"/>
                <a:gd name="connsiteX138" fmla="*/ 1001168 w 4004672"/>
                <a:gd name="connsiteY138" fmla="*/ 725325 h 2020169"/>
                <a:gd name="connsiteX139" fmla="*/ 1017854 w 4004672"/>
                <a:gd name="connsiteY139" fmla="*/ 772046 h 2020169"/>
                <a:gd name="connsiteX140" fmla="*/ 1047890 w 4004672"/>
                <a:gd name="connsiteY140" fmla="*/ 758697 h 2020169"/>
                <a:gd name="connsiteX141" fmla="*/ 1014517 w 4004672"/>
                <a:gd name="connsiteY141" fmla="*/ 812093 h 2020169"/>
                <a:gd name="connsiteX142" fmla="*/ 957784 w 4004672"/>
                <a:gd name="connsiteY142" fmla="*/ 758697 h 2020169"/>
                <a:gd name="connsiteX143" fmla="*/ 884365 w 4004672"/>
                <a:gd name="connsiteY143" fmla="*/ 721988 h 2020169"/>
                <a:gd name="connsiteX144" fmla="*/ 824295 w 4004672"/>
                <a:gd name="connsiteY144" fmla="*/ 698627 h 2020169"/>
                <a:gd name="connsiteX145" fmla="*/ 810946 w 4004672"/>
                <a:gd name="connsiteY145" fmla="*/ 735336 h 2020169"/>
                <a:gd name="connsiteX146" fmla="*/ 827633 w 4004672"/>
                <a:gd name="connsiteY146" fmla="*/ 772046 h 2020169"/>
                <a:gd name="connsiteX147" fmla="*/ 814284 w 4004672"/>
                <a:gd name="connsiteY147" fmla="*/ 795407 h 2020169"/>
                <a:gd name="connsiteX148" fmla="*/ 800935 w 4004672"/>
                <a:gd name="connsiteY148" fmla="*/ 812093 h 2020169"/>
                <a:gd name="connsiteX149" fmla="*/ 770900 w 4004672"/>
                <a:gd name="connsiteY149" fmla="*/ 755360 h 2020169"/>
                <a:gd name="connsiteX150" fmla="*/ 744202 w 4004672"/>
                <a:gd name="connsiteY150" fmla="*/ 792069 h 2020169"/>
                <a:gd name="connsiteX151" fmla="*/ 707492 w 4004672"/>
                <a:gd name="connsiteY151" fmla="*/ 785395 h 2020169"/>
                <a:gd name="connsiteX152" fmla="*/ 654097 w 4004672"/>
                <a:gd name="connsiteY152" fmla="*/ 822104 h 2020169"/>
                <a:gd name="connsiteX153" fmla="*/ 644085 w 4004672"/>
                <a:gd name="connsiteY153" fmla="*/ 798744 h 2020169"/>
                <a:gd name="connsiteX154" fmla="*/ 654097 w 4004672"/>
                <a:gd name="connsiteY154" fmla="*/ 762034 h 2020169"/>
                <a:gd name="connsiteX155" fmla="*/ 614050 w 4004672"/>
                <a:gd name="connsiteY155" fmla="*/ 798744 h 2020169"/>
                <a:gd name="connsiteX156" fmla="*/ 594027 w 4004672"/>
                <a:gd name="connsiteY156" fmla="*/ 798744 h 2020169"/>
                <a:gd name="connsiteX157" fmla="*/ 533957 w 4004672"/>
                <a:gd name="connsiteY157" fmla="*/ 832116 h 2020169"/>
                <a:gd name="connsiteX158" fmla="*/ 510596 w 4004672"/>
                <a:gd name="connsiteY158" fmla="*/ 855477 h 2020169"/>
                <a:gd name="connsiteX159" fmla="*/ 500584 w 4004672"/>
                <a:gd name="connsiteY159" fmla="*/ 902198 h 2020169"/>
                <a:gd name="connsiteX160" fmla="*/ 450526 w 4004672"/>
                <a:gd name="connsiteY160" fmla="*/ 888849 h 2020169"/>
                <a:gd name="connsiteX161" fmla="*/ 433840 w 4004672"/>
                <a:gd name="connsiteY161" fmla="*/ 852139 h 2020169"/>
                <a:gd name="connsiteX162" fmla="*/ 467212 w 4004672"/>
                <a:gd name="connsiteY162" fmla="*/ 822104 h 2020169"/>
                <a:gd name="connsiteX163" fmla="*/ 453863 w 4004672"/>
                <a:gd name="connsiteY163" fmla="*/ 798744 h 2020169"/>
                <a:gd name="connsiteX164" fmla="*/ 390456 w 4004672"/>
                <a:gd name="connsiteY164" fmla="*/ 768709 h 2020169"/>
                <a:gd name="connsiteX165" fmla="*/ 417154 w 4004672"/>
                <a:gd name="connsiteY165" fmla="*/ 818767 h 2020169"/>
                <a:gd name="connsiteX166" fmla="*/ 407142 w 4004672"/>
                <a:gd name="connsiteY166" fmla="*/ 862151 h 2020169"/>
                <a:gd name="connsiteX167" fmla="*/ 413817 w 4004672"/>
                <a:gd name="connsiteY167" fmla="*/ 898861 h 2020169"/>
                <a:gd name="connsiteX168" fmla="*/ 427165 w 4004672"/>
                <a:gd name="connsiteY168" fmla="*/ 922221 h 2020169"/>
                <a:gd name="connsiteX169" fmla="*/ 413817 w 4004672"/>
                <a:gd name="connsiteY169" fmla="*/ 952256 h 2020169"/>
                <a:gd name="connsiteX170" fmla="*/ 390456 w 4004672"/>
                <a:gd name="connsiteY170" fmla="*/ 928896 h 2020169"/>
                <a:gd name="connsiteX171" fmla="*/ 360421 w 4004672"/>
                <a:gd name="connsiteY171" fmla="*/ 925558 h 2020169"/>
                <a:gd name="connsiteX172" fmla="*/ 333723 w 4004672"/>
                <a:gd name="connsiteY172" fmla="*/ 965605 h 2020169"/>
                <a:gd name="connsiteX173" fmla="*/ 307025 w 4004672"/>
                <a:gd name="connsiteY173" fmla="*/ 985628 h 2020169"/>
                <a:gd name="connsiteX174" fmla="*/ 320374 w 4004672"/>
                <a:gd name="connsiteY174" fmla="*/ 1012326 h 2020169"/>
                <a:gd name="connsiteX175" fmla="*/ 303688 w 4004672"/>
                <a:gd name="connsiteY175" fmla="*/ 1035687 h 2020169"/>
                <a:gd name="connsiteX176" fmla="*/ 233606 w 4004672"/>
                <a:gd name="connsiteY176" fmla="*/ 998977 h 2020169"/>
                <a:gd name="connsiteX177" fmla="*/ 243618 w 4004672"/>
                <a:gd name="connsiteY177" fmla="*/ 1049036 h 2020169"/>
                <a:gd name="connsiteX178" fmla="*/ 263641 w 4004672"/>
                <a:gd name="connsiteY178" fmla="*/ 1069059 h 2020169"/>
                <a:gd name="connsiteX179" fmla="*/ 250292 w 4004672"/>
                <a:gd name="connsiteY179" fmla="*/ 1082408 h 2020169"/>
                <a:gd name="connsiteX180" fmla="*/ 193560 w 4004672"/>
                <a:gd name="connsiteY180" fmla="*/ 1045698 h 2020169"/>
                <a:gd name="connsiteX181" fmla="*/ 170199 w 4004672"/>
                <a:gd name="connsiteY181" fmla="*/ 1005652 h 2020169"/>
                <a:gd name="connsiteX182" fmla="*/ 170199 w 4004672"/>
                <a:gd name="connsiteY182" fmla="*/ 958931 h 2020169"/>
                <a:gd name="connsiteX183" fmla="*/ 133490 w 4004672"/>
                <a:gd name="connsiteY183" fmla="*/ 882174 h 2020169"/>
                <a:gd name="connsiteX184" fmla="*/ 196897 w 4004672"/>
                <a:gd name="connsiteY184" fmla="*/ 912209 h 2020169"/>
                <a:gd name="connsiteX185" fmla="*/ 256967 w 4004672"/>
                <a:gd name="connsiteY185" fmla="*/ 942244 h 2020169"/>
                <a:gd name="connsiteX186" fmla="*/ 293676 w 4004672"/>
                <a:gd name="connsiteY186" fmla="*/ 945582 h 2020169"/>
                <a:gd name="connsiteX187" fmla="*/ 327049 w 4004672"/>
                <a:gd name="connsiteY187" fmla="*/ 915547 h 2020169"/>
                <a:gd name="connsiteX188" fmla="*/ 343735 w 4004672"/>
                <a:gd name="connsiteY188" fmla="*/ 878837 h 2020169"/>
                <a:gd name="connsiteX189" fmla="*/ 333723 w 4004672"/>
                <a:gd name="connsiteY189" fmla="*/ 828779 h 2020169"/>
                <a:gd name="connsiteX190" fmla="*/ 290339 w 4004672"/>
                <a:gd name="connsiteY190" fmla="*/ 808755 h 2020169"/>
                <a:gd name="connsiteX191" fmla="*/ 236944 w 4004672"/>
                <a:gd name="connsiteY191" fmla="*/ 762034 h 2020169"/>
                <a:gd name="connsiteX192" fmla="*/ 133490 w 4004672"/>
                <a:gd name="connsiteY192" fmla="*/ 705301 h 2020169"/>
                <a:gd name="connsiteX193" fmla="*/ 46722 w 4004672"/>
                <a:gd name="connsiteY193" fmla="*/ 735336 h 2020169"/>
                <a:gd name="connsiteX194" fmla="*/ 33373 w 4004672"/>
                <a:gd name="connsiteY194" fmla="*/ 765371 h 2020169"/>
                <a:gd name="connsiteX195" fmla="*/ 43384 w 4004672"/>
                <a:gd name="connsiteY195" fmla="*/ 795407 h 2020169"/>
                <a:gd name="connsiteX196" fmla="*/ 60071 w 4004672"/>
                <a:gd name="connsiteY196" fmla="*/ 822104 h 2020169"/>
                <a:gd name="connsiteX197" fmla="*/ 73419 w 4004672"/>
                <a:gd name="connsiteY197" fmla="*/ 852139 h 2020169"/>
                <a:gd name="connsiteX198" fmla="*/ 56733 w 4004672"/>
                <a:gd name="connsiteY198" fmla="*/ 875500 h 2020169"/>
                <a:gd name="connsiteX199" fmla="*/ 76757 w 4004672"/>
                <a:gd name="connsiteY199" fmla="*/ 955593 h 2020169"/>
                <a:gd name="connsiteX200" fmla="*/ 66745 w 4004672"/>
                <a:gd name="connsiteY200" fmla="*/ 972280 h 2020169"/>
                <a:gd name="connsiteX201" fmla="*/ 70082 w 4004672"/>
                <a:gd name="connsiteY201" fmla="*/ 998977 h 2020169"/>
                <a:gd name="connsiteX202" fmla="*/ 70082 w 4004672"/>
                <a:gd name="connsiteY202" fmla="*/ 1039024 h 2020169"/>
                <a:gd name="connsiteX203" fmla="*/ 80094 w 4004672"/>
                <a:gd name="connsiteY203" fmla="*/ 1059047 h 2020169"/>
                <a:gd name="connsiteX204" fmla="*/ 76757 w 4004672"/>
                <a:gd name="connsiteY204" fmla="*/ 1082408 h 2020169"/>
                <a:gd name="connsiteX205" fmla="*/ 106792 w 4004672"/>
                <a:gd name="connsiteY205" fmla="*/ 1115780 h 2020169"/>
                <a:gd name="connsiteX206" fmla="*/ 93729 w 4004672"/>
                <a:gd name="connsiteY206" fmla="*/ 1145815 h 2020169"/>
                <a:gd name="connsiteX207" fmla="*/ 13349 w 4004672"/>
                <a:gd name="connsiteY207" fmla="*/ 1235920 h 2020169"/>
                <a:gd name="connsiteX208" fmla="*/ 33373 w 4004672"/>
                <a:gd name="connsiteY208" fmla="*/ 1269293 h 2020169"/>
                <a:gd name="connsiteX209" fmla="*/ 33373 w 4004672"/>
                <a:gd name="connsiteY209" fmla="*/ 1269293 h 2020169"/>
                <a:gd name="connsiteX210" fmla="*/ 16687 w 4004672"/>
                <a:gd name="connsiteY210" fmla="*/ 1299328 h 2020169"/>
                <a:gd name="connsiteX211" fmla="*/ 3338 w 4004672"/>
                <a:gd name="connsiteY211" fmla="*/ 1329363 h 2020169"/>
                <a:gd name="connsiteX212" fmla="*/ 0 w 4004672"/>
                <a:gd name="connsiteY212" fmla="*/ 1389433 h 2020169"/>
                <a:gd name="connsiteX213" fmla="*/ 16687 w 4004672"/>
                <a:gd name="connsiteY213" fmla="*/ 1432817 h 2020169"/>
                <a:gd name="connsiteX214" fmla="*/ 20024 w 4004672"/>
                <a:gd name="connsiteY214" fmla="*/ 1466189 h 2020169"/>
                <a:gd name="connsiteX215" fmla="*/ 56733 w 4004672"/>
                <a:gd name="connsiteY215" fmla="*/ 1476201 h 2020169"/>
                <a:gd name="connsiteX216" fmla="*/ 116803 w 4004672"/>
                <a:gd name="connsiteY216" fmla="*/ 1562969 h 2020169"/>
                <a:gd name="connsiteX217" fmla="*/ 96780 w 4004672"/>
                <a:gd name="connsiteY217" fmla="*/ 1586329 h 2020169"/>
                <a:gd name="connsiteX218" fmla="*/ 93443 w 4004672"/>
                <a:gd name="connsiteY218" fmla="*/ 1616364 h 2020169"/>
                <a:gd name="connsiteX219" fmla="*/ 120141 w 4004672"/>
                <a:gd name="connsiteY219" fmla="*/ 1619701 h 2020169"/>
                <a:gd name="connsiteX220" fmla="*/ 160187 w 4004672"/>
                <a:gd name="connsiteY220" fmla="*/ 1633050 h 2020169"/>
                <a:gd name="connsiteX221" fmla="*/ 186885 w 4004672"/>
                <a:gd name="connsiteY221" fmla="*/ 1646399 h 2020169"/>
                <a:gd name="connsiteX222" fmla="*/ 213583 w 4004672"/>
                <a:gd name="connsiteY222" fmla="*/ 1676434 h 2020169"/>
                <a:gd name="connsiteX223" fmla="*/ 243618 w 4004672"/>
                <a:gd name="connsiteY223" fmla="*/ 1679771 h 2020169"/>
                <a:gd name="connsiteX224" fmla="*/ 287002 w 4004672"/>
                <a:gd name="connsiteY224" fmla="*/ 1709807 h 2020169"/>
                <a:gd name="connsiteX225" fmla="*/ 310363 w 4004672"/>
                <a:gd name="connsiteY225" fmla="*/ 1719818 h 2020169"/>
                <a:gd name="connsiteX226" fmla="*/ 310363 w 4004672"/>
                <a:gd name="connsiteY226" fmla="*/ 1756528 h 2020169"/>
                <a:gd name="connsiteX227" fmla="*/ 270316 w 4004672"/>
                <a:gd name="connsiteY227" fmla="*/ 1796574 h 2020169"/>
                <a:gd name="connsiteX228" fmla="*/ 280327 w 4004672"/>
                <a:gd name="connsiteY228" fmla="*/ 1819935 h 2020169"/>
                <a:gd name="connsiteX229" fmla="*/ 273653 w 4004672"/>
                <a:gd name="connsiteY229" fmla="*/ 1839958 h 2020169"/>
                <a:gd name="connsiteX230" fmla="*/ 266979 w 4004672"/>
                <a:gd name="connsiteY230" fmla="*/ 1856644 h 2020169"/>
                <a:gd name="connsiteX231" fmla="*/ 240281 w 4004672"/>
                <a:gd name="connsiteY231" fmla="*/ 1896691 h 2020169"/>
                <a:gd name="connsiteX232" fmla="*/ 307025 w 4004672"/>
                <a:gd name="connsiteY232" fmla="*/ 1933401 h 2020169"/>
                <a:gd name="connsiteX233" fmla="*/ 337060 w 4004672"/>
                <a:gd name="connsiteY233" fmla="*/ 1940075 h 2020169"/>
                <a:gd name="connsiteX234" fmla="*/ 360421 w 4004672"/>
                <a:gd name="connsiteY234" fmla="*/ 1946750 h 2020169"/>
                <a:gd name="connsiteX235" fmla="*/ 380444 w 4004672"/>
                <a:gd name="connsiteY235" fmla="*/ 1953424 h 2020169"/>
                <a:gd name="connsiteX236" fmla="*/ 407142 w 4004672"/>
                <a:gd name="connsiteY236" fmla="*/ 1973447 h 2020169"/>
                <a:gd name="connsiteX237" fmla="*/ 437177 w 4004672"/>
                <a:gd name="connsiteY237" fmla="*/ 1970110 h 2020169"/>
                <a:gd name="connsiteX238" fmla="*/ 507259 w 4004672"/>
                <a:gd name="connsiteY238" fmla="*/ 2020169 h 2020169"/>
                <a:gd name="connsiteX239" fmla="*/ 517271 w 4004672"/>
                <a:gd name="connsiteY239" fmla="*/ 2006820 h 2020169"/>
                <a:gd name="connsiteX240" fmla="*/ 507259 w 4004672"/>
                <a:gd name="connsiteY240" fmla="*/ 1966773 h 2020169"/>
                <a:gd name="connsiteX241" fmla="*/ 500584 w 4004672"/>
                <a:gd name="connsiteY241" fmla="*/ 1933401 h 2020169"/>
                <a:gd name="connsiteX242" fmla="*/ 483898 w 4004672"/>
                <a:gd name="connsiteY242" fmla="*/ 1890017 h 2020169"/>
                <a:gd name="connsiteX243" fmla="*/ 513933 w 4004672"/>
                <a:gd name="connsiteY243" fmla="*/ 1869993 h 2020169"/>
                <a:gd name="connsiteX244" fmla="*/ 547306 w 4004672"/>
                <a:gd name="connsiteY244" fmla="*/ 1846633 h 2020169"/>
                <a:gd name="connsiteX245" fmla="*/ 527282 w 4004672"/>
                <a:gd name="connsiteY245" fmla="*/ 1829947 h 2020169"/>
                <a:gd name="connsiteX246" fmla="*/ 517271 w 4004672"/>
                <a:gd name="connsiteY246" fmla="*/ 1796574 h 2020169"/>
                <a:gd name="connsiteX247" fmla="*/ 480561 w 4004672"/>
                <a:gd name="connsiteY247" fmla="*/ 1779888 h 2020169"/>
                <a:gd name="connsiteX248" fmla="*/ 470549 w 4004672"/>
                <a:gd name="connsiteY248" fmla="*/ 1759865 h 2020169"/>
                <a:gd name="connsiteX249" fmla="*/ 480561 w 4004672"/>
                <a:gd name="connsiteY249" fmla="*/ 1729830 h 2020169"/>
                <a:gd name="connsiteX250" fmla="*/ 490573 w 4004672"/>
                <a:gd name="connsiteY250" fmla="*/ 1689783 h 2020169"/>
                <a:gd name="connsiteX251" fmla="*/ 513933 w 4004672"/>
                <a:gd name="connsiteY251" fmla="*/ 1709807 h 2020169"/>
                <a:gd name="connsiteX252" fmla="*/ 520608 w 4004672"/>
                <a:gd name="connsiteY252" fmla="*/ 1693120 h 2020169"/>
                <a:gd name="connsiteX253" fmla="*/ 543968 w 4004672"/>
                <a:gd name="connsiteY253" fmla="*/ 1656411 h 2020169"/>
                <a:gd name="connsiteX254" fmla="*/ 574003 w 4004672"/>
                <a:gd name="connsiteY254" fmla="*/ 1639725 h 2020169"/>
                <a:gd name="connsiteX255" fmla="*/ 590690 w 4004672"/>
                <a:gd name="connsiteY255" fmla="*/ 1653074 h 2020169"/>
                <a:gd name="connsiteX256" fmla="*/ 610713 w 4004672"/>
                <a:gd name="connsiteY256" fmla="*/ 1626376 h 2020169"/>
                <a:gd name="connsiteX257" fmla="*/ 630736 w 4004672"/>
                <a:gd name="connsiteY257" fmla="*/ 1653074 h 2020169"/>
                <a:gd name="connsiteX258" fmla="*/ 657434 w 4004672"/>
                <a:gd name="connsiteY258" fmla="*/ 1676434 h 2020169"/>
                <a:gd name="connsiteX259" fmla="*/ 674120 w 4004672"/>
                <a:gd name="connsiteY259" fmla="*/ 1683109 h 2020169"/>
                <a:gd name="connsiteX260" fmla="*/ 697481 w 4004672"/>
                <a:gd name="connsiteY260" fmla="*/ 1683109 h 2020169"/>
                <a:gd name="connsiteX261" fmla="*/ 717504 w 4004672"/>
                <a:gd name="connsiteY261" fmla="*/ 1669760 h 2020169"/>
                <a:gd name="connsiteX262" fmla="*/ 744202 w 4004672"/>
                <a:gd name="connsiteY262" fmla="*/ 1669760 h 2020169"/>
                <a:gd name="connsiteX263" fmla="*/ 760888 w 4004672"/>
                <a:gd name="connsiteY263" fmla="*/ 1666423 h 2020169"/>
                <a:gd name="connsiteX264" fmla="*/ 790923 w 4004672"/>
                <a:gd name="connsiteY264" fmla="*/ 1699795 h 2020169"/>
                <a:gd name="connsiteX265" fmla="*/ 797598 w 4004672"/>
                <a:gd name="connsiteY265" fmla="*/ 1673097 h 2020169"/>
                <a:gd name="connsiteX266" fmla="*/ 817621 w 4004672"/>
                <a:gd name="connsiteY266" fmla="*/ 1689783 h 2020169"/>
                <a:gd name="connsiteX267" fmla="*/ 837644 w 4004672"/>
                <a:gd name="connsiteY267" fmla="*/ 1666423 h 2020169"/>
                <a:gd name="connsiteX268" fmla="*/ 827633 w 4004672"/>
                <a:gd name="connsiteY268" fmla="*/ 1646399 h 2020169"/>
                <a:gd name="connsiteX269" fmla="*/ 810946 w 4004672"/>
                <a:gd name="connsiteY269" fmla="*/ 1633050 h 2020169"/>
                <a:gd name="connsiteX270" fmla="*/ 810946 w 4004672"/>
                <a:gd name="connsiteY270" fmla="*/ 1606353 h 2020169"/>
                <a:gd name="connsiteX271" fmla="*/ 810946 w 4004672"/>
                <a:gd name="connsiteY271" fmla="*/ 1593004 h 2020169"/>
                <a:gd name="connsiteX272" fmla="*/ 830970 w 4004672"/>
                <a:gd name="connsiteY272" fmla="*/ 1589666 h 2020169"/>
                <a:gd name="connsiteX273" fmla="*/ 840981 w 4004672"/>
                <a:gd name="connsiteY273" fmla="*/ 1586329 h 2020169"/>
                <a:gd name="connsiteX274" fmla="*/ 820958 w 4004672"/>
                <a:gd name="connsiteY274" fmla="*/ 1549620 h 2020169"/>
                <a:gd name="connsiteX275" fmla="*/ 854330 w 4004672"/>
                <a:gd name="connsiteY275" fmla="*/ 1542945 h 2020169"/>
                <a:gd name="connsiteX276" fmla="*/ 891040 w 4004672"/>
                <a:gd name="connsiteY276" fmla="*/ 1549620 h 2020169"/>
                <a:gd name="connsiteX277" fmla="*/ 964459 w 4004672"/>
                <a:gd name="connsiteY277" fmla="*/ 1506236 h 2020169"/>
                <a:gd name="connsiteX278" fmla="*/ 1001168 w 4004672"/>
                <a:gd name="connsiteY278" fmla="*/ 1506236 h 2020169"/>
                <a:gd name="connsiteX279" fmla="*/ 1027866 w 4004672"/>
                <a:gd name="connsiteY279" fmla="*/ 1482875 h 2020169"/>
                <a:gd name="connsiteX280" fmla="*/ 1047890 w 4004672"/>
                <a:gd name="connsiteY280" fmla="*/ 1492887 h 2020169"/>
                <a:gd name="connsiteX281" fmla="*/ 1067913 w 4004672"/>
                <a:gd name="connsiteY281" fmla="*/ 1502898 h 2020169"/>
                <a:gd name="connsiteX282" fmla="*/ 1087936 w 4004672"/>
                <a:gd name="connsiteY282" fmla="*/ 1529596 h 2020169"/>
                <a:gd name="connsiteX283" fmla="*/ 1074587 w 4004672"/>
                <a:gd name="connsiteY283" fmla="*/ 1542945 h 2020169"/>
                <a:gd name="connsiteX284" fmla="*/ 1104622 w 4004672"/>
                <a:gd name="connsiteY284" fmla="*/ 1542945 h 2020169"/>
                <a:gd name="connsiteX285" fmla="*/ 1107960 w 4004672"/>
                <a:gd name="connsiteY285" fmla="*/ 1559631 h 2020169"/>
                <a:gd name="connsiteX286" fmla="*/ 1121309 w 4004672"/>
                <a:gd name="connsiteY286" fmla="*/ 1542945 h 2020169"/>
                <a:gd name="connsiteX287" fmla="*/ 1134657 w 4004672"/>
                <a:gd name="connsiteY287" fmla="*/ 1556294 h 2020169"/>
                <a:gd name="connsiteX288" fmla="*/ 1134657 w 4004672"/>
                <a:gd name="connsiteY288" fmla="*/ 1576317 h 2020169"/>
                <a:gd name="connsiteX289" fmla="*/ 1148006 w 4004672"/>
                <a:gd name="connsiteY289" fmla="*/ 1572980 h 2020169"/>
                <a:gd name="connsiteX290" fmla="*/ 1208076 w 4004672"/>
                <a:gd name="connsiteY290" fmla="*/ 1526259 h 2020169"/>
                <a:gd name="connsiteX291" fmla="*/ 1211414 w 4004672"/>
                <a:gd name="connsiteY291" fmla="*/ 1546282 h 2020169"/>
                <a:gd name="connsiteX292" fmla="*/ 1244786 w 4004672"/>
                <a:gd name="connsiteY292" fmla="*/ 1566306 h 2020169"/>
                <a:gd name="connsiteX293" fmla="*/ 1264809 w 4004672"/>
                <a:gd name="connsiteY293" fmla="*/ 1596341 h 2020169"/>
                <a:gd name="connsiteX294" fmla="*/ 1298181 w 4004672"/>
                <a:gd name="connsiteY294" fmla="*/ 1703132 h 2020169"/>
                <a:gd name="connsiteX295" fmla="*/ 1308193 w 4004672"/>
                <a:gd name="connsiteY295" fmla="*/ 1659748 h 2020169"/>
                <a:gd name="connsiteX296" fmla="*/ 1344903 w 4004672"/>
                <a:gd name="connsiteY296" fmla="*/ 1679771 h 2020169"/>
                <a:gd name="connsiteX297" fmla="*/ 1388287 w 4004672"/>
                <a:gd name="connsiteY297" fmla="*/ 1679771 h 2020169"/>
                <a:gd name="connsiteX298" fmla="*/ 1394961 w 4004672"/>
                <a:gd name="connsiteY298" fmla="*/ 1703132 h 2020169"/>
                <a:gd name="connsiteX299" fmla="*/ 1435008 w 4004672"/>
                <a:gd name="connsiteY299" fmla="*/ 1726493 h 2020169"/>
                <a:gd name="connsiteX300" fmla="*/ 1465043 w 4004672"/>
                <a:gd name="connsiteY300" fmla="*/ 1726493 h 2020169"/>
                <a:gd name="connsiteX301" fmla="*/ 1491741 w 4004672"/>
                <a:gd name="connsiteY301" fmla="*/ 1739842 h 2020169"/>
                <a:gd name="connsiteX302" fmla="*/ 1535125 w 4004672"/>
                <a:gd name="connsiteY302" fmla="*/ 1696458 h 2020169"/>
                <a:gd name="connsiteX303" fmla="*/ 1571834 w 4004672"/>
                <a:gd name="connsiteY303" fmla="*/ 1676434 h 2020169"/>
                <a:gd name="connsiteX304" fmla="*/ 1608544 w 4004672"/>
                <a:gd name="connsiteY304" fmla="*/ 1679771 h 2020169"/>
                <a:gd name="connsiteX305" fmla="*/ 1655265 w 4004672"/>
                <a:gd name="connsiteY305" fmla="*/ 1693120 h 2020169"/>
                <a:gd name="connsiteX306" fmla="*/ 1681963 w 4004672"/>
                <a:gd name="connsiteY306" fmla="*/ 1709807 h 2020169"/>
                <a:gd name="connsiteX307" fmla="*/ 1735358 w 4004672"/>
                <a:gd name="connsiteY307" fmla="*/ 1703132 h 2020169"/>
                <a:gd name="connsiteX308" fmla="*/ 1745370 w 4004672"/>
                <a:gd name="connsiteY308" fmla="*/ 1683109 h 2020169"/>
                <a:gd name="connsiteX309" fmla="*/ 1738695 w 4004672"/>
                <a:gd name="connsiteY309" fmla="*/ 1663085 h 2020169"/>
                <a:gd name="connsiteX310" fmla="*/ 1765393 w 4004672"/>
                <a:gd name="connsiteY310" fmla="*/ 1636388 h 2020169"/>
                <a:gd name="connsiteX311" fmla="*/ 1778742 w 4004672"/>
                <a:gd name="connsiteY311" fmla="*/ 1633050 h 2020169"/>
                <a:gd name="connsiteX312" fmla="*/ 1812114 w 4004672"/>
                <a:gd name="connsiteY312" fmla="*/ 1649736 h 2020169"/>
                <a:gd name="connsiteX313" fmla="*/ 1852161 w 4004672"/>
                <a:gd name="connsiteY313" fmla="*/ 1663085 h 2020169"/>
                <a:gd name="connsiteX314" fmla="*/ 1858836 w 4004672"/>
                <a:gd name="connsiteY314" fmla="*/ 1689783 h 2020169"/>
                <a:gd name="connsiteX315" fmla="*/ 1872184 w 4004672"/>
                <a:gd name="connsiteY315" fmla="*/ 1696458 h 2020169"/>
                <a:gd name="connsiteX316" fmla="*/ 1902219 w 4004672"/>
                <a:gd name="connsiteY316" fmla="*/ 1699795 h 2020169"/>
                <a:gd name="connsiteX317" fmla="*/ 1932254 w 4004672"/>
                <a:gd name="connsiteY317" fmla="*/ 1683109 h 2020169"/>
                <a:gd name="connsiteX318" fmla="*/ 1962290 w 4004672"/>
                <a:gd name="connsiteY318" fmla="*/ 1696458 h 2020169"/>
                <a:gd name="connsiteX319" fmla="*/ 1985650 w 4004672"/>
                <a:gd name="connsiteY319" fmla="*/ 1709807 h 2020169"/>
                <a:gd name="connsiteX320" fmla="*/ 1995662 w 4004672"/>
                <a:gd name="connsiteY320" fmla="*/ 1719818 h 2020169"/>
                <a:gd name="connsiteX321" fmla="*/ 2032371 w 4004672"/>
                <a:gd name="connsiteY321" fmla="*/ 1739842 h 2020169"/>
                <a:gd name="connsiteX322" fmla="*/ 2069081 w 4004672"/>
                <a:gd name="connsiteY322" fmla="*/ 1736504 h 2020169"/>
                <a:gd name="connsiteX323" fmla="*/ 2142500 w 4004672"/>
                <a:gd name="connsiteY323" fmla="*/ 1693120 h 2020169"/>
                <a:gd name="connsiteX324" fmla="*/ 2195895 w 4004672"/>
                <a:gd name="connsiteY324" fmla="*/ 1706469 h 2020169"/>
                <a:gd name="connsiteX325" fmla="*/ 2225930 w 4004672"/>
                <a:gd name="connsiteY325" fmla="*/ 1716481 h 2020169"/>
                <a:gd name="connsiteX326" fmla="*/ 2259303 w 4004672"/>
                <a:gd name="connsiteY326" fmla="*/ 1703132 h 2020169"/>
                <a:gd name="connsiteX327" fmla="*/ 2262640 w 4004672"/>
                <a:gd name="connsiteY327" fmla="*/ 1676434 h 2020169"/>
                <a:gd name="connsiteX328" fmla="*/ 2299349 w 4004672"/>
                <a:gd name="connsiteY328" fmla="*/ 1593004 h 2020169"/>
                <a:gd name="connsiteX329" fmla="*/ 2282663 w 4004672"/>
                <a:gd name="connsiteY329" fmla="*/ 1596341 h 2020169"/>
                <a:gd name="connsiteX330" fmla="*/ 2312698 w 4004672"/>
                <a:gd name="connsiteY330" fmla="*/ 1569643 h 2020169"/>
                <a:gd name="connsiteX331" fmla="*/ 2339396 w 4004672"/>
                <a:gd name="connsiteY331" fmla="*/ 1566306 h 2020169"/>
                <a:gd name="connsiteX332" fmla="*/ 2462873 w 4004672"/>
                <a:gd name="connsiteY332" fmla="*/ 1633050 h 2020169"/>
                <a:gd name="connsiteX333" fmla="*/ 2476222 w 4004672"/>
                <a:gd name="connsiteY333" fmla="*/ 1709807 h 2020169"/>
                <a:gd name="connsiteX334" fmla="*/ 2529618 w 4004672"/>
                <a:gd name="connsiteY334" fmla="*/ 1743179 h 2020169"/>
                <a:gd name="connsiteX335" fmla="*/ 2549641 w 4004672"/>
                <a:gd name="connsiteY335" fmla="*/ 1763202 h 2020169"/>
                <a:gd name="connsiteX336" fmla="*/ 2639746 w 4004672"/>
                <a:gd name="connsiteY336" fmla="*/ 1763202 h 2020169"/>
                <a:gd name="connsiteX337" fmla="*/ 2643084 w 4004672"/>
                <a:gd name="connsiteY337" fmla="*/ 1779888 h 2020169"/>
                <a:gd name="connsiteX338" fmla="*/ 2616386 w 4004672"/>
                <a:gd name="connsiteY338" fmla="*/ 1846633 h 2020169"/>
                <a:gd name="connsiteX339" fmla="*/ 2603037 w 4004672"/>
                <a:gd name="connsiteY339" fmla="*/ 1900028 h 2020169"/>
                <a:gd name="connsiteX340" fmla="*/ 2579676 w 4004672"/>
                <a:gd name="connsiteY340" fmla="*/ 1873331 h 2020169"/>
                <a:gd name="connsiteX341" fmla="*/ 2559653 w 4004672"/>
                <a:gd name="connsiteY341" fmla="*/ 1960098 h 2020169"/>
                <a:gd name="connsiteX342" fmla="*/ 2549641 w 4004672"/>
                <a:gd name="connsiteY342" fmla="*/ 1980122 h 2020169"/>
                <a:gd name="connsiteX343" fmla="*/ 2653095 w 4004672"/>
                <a:gd name="connsiteY343" fmla="*/ 1946750 h 2020169"/>
                <a:gd name="connsiteX344" fmla="*/ 2683130 w 4004672"/>
                <a:gd name="connsiteY344" fmla="*/ 1893354 h 2020169"/>
                <a:gd name="connsiteX345" fmla="*/ 2753212 w 4004672"/>
                <a:gd name="connsiteY345" fmla="*/ 1806586 h 2020169"/>
                <a:gd name="connsiteX346" fmla="*/ 2783247 w 4004672"/>
                <a:gd name="connsiteY346" fmla="*/ 1736504 h 2020169"/>
                <a:gd name="connsiteX347" fmla="*/ 2803271 w 4004672"/>
                <a:gd name="connsiteY347" fmla="*/ 1633050 h 2020169"/>
                <a:gd name="connsiteX348" fmla="*/ 2793259 w 4004672"/>
                <a:gd name="connsiteY348" fmla="*/ 1582992 h 2020169"/>
                <a:gd name="connsiteX349" fmla="*/ 2769898 w 4004672"/>
                <a:gd name="connsiteY349" fmla="*/ 1549620 h 2020169"/>
                <a:gd name="connsiteX350" fmla="*/ 2699817 w 4004672"/>
                <a:gd name="connsiteY350" fmla="*/ 1549620 h 2020169"/>
                <a:gd name="connsiteX351" fmla="*/ 2669781 w 4004672"/>
                <a:gd name="connsiteY351" fmla="*/ 1509573 h 2020169"/>
                <a:gd name="connsiteX352" fmla="*/ 2763224 w 4004672"/>
                <a:gd name="connsiteY352" fmla="*/ 1392770 h 2020169"/>
                <a:gd name="connsiteX353" fmla="*/ 2846654 w 4004672"/>
                <a:gd name="connsiteY353" fmla="*/ 1326026 h 2020169"/>
                <a:gd name="connsiteX354" fmla="*/ 2933422 w 4004672"/>
                <a:gd name="connsiteY354" fmla="*/ 1322688 h 2020169"/>
                <a:gd name="connsiteX355" fmla="*/ 2950109 w 4004672"/>
                <a:gd name="connsiteY355" fmla="*/ 1306002 h 2020169"/>
                <a:gd name="connsiteX356" fmla="*/ 3053563 w 4004672"/>
                <a:gd name="connsiteY356" fmla="*/ 1299328 h 2020169"/>
                <a:gd name="connsiteX357" fmla="*/ 3123644 w 4004672"/>
                <a:gd name="connsiteY357" fmla="*/ 1319351 h 2020169"/>
                <a:gd name="connsiteX358" fmla="*/ 3140330 w 4004672"/>
                <a:gd name="connsiteY358" fmla="*/ 1306002 h 2020169"/>
                <a:gd name="connsiteX359" fmla="*/ 3123644 w 4004672"/>
                <a:gd name="connsiteY359" fmla="*/ 1292653 h 2020169"/>
                <a:gd name="connsiteX360" fmla="*/ 3143668 w 4004672"/>
                <a:gd name="connsiteY360" fmla="*/ 1252607 h 2020169"/>
                <a:gd name="connsiteX361" fmla="*/ 3190389 w 4004672"/>
                <a:gd name="connsiteY361" fmla="*/ 1182525 h 2020169"/>
                <a:gd name="connsiteX362" fmla="*/ 3233773 w 4004672"/>
                <a:gd name="connsiteY362" fmla="*/ 1179188 h 2020169"/>
                <a:gd name="connsiteX363" fmla="*/ 3273819 w 4004672"/>
                <a:gd name="connsiteY363" fmla="*/ 1189199 h 2020169"/>
                <a:gd name="connsiteX364" fmla="*/ 3277157 w 4004672"/>
                <a:gd name="connsiteY364" fmla="*/ 1245932 h 2020169"/>
                <a:gd name="connsiteX365" fmla="*/ 3343901 w 4004672"/>
                <a:gd name="connsiteY365" fmla="*/ 1185862 h 2020169"/>
                <a:gd name="connsiteX366" fmla="*/ 3350576 w 4004672"/>
                <a:gd name="connsiteY366" fmla="*/ 1152490 h 2020169"/>
                <a:gd name="connsiteX367" fmla="*/ 3163691 w 4004672"/>
                <a:gd name="connsiteY367" fmla="*/ 1432817 h 2020169"/>
                <a:gd name="connsiteX368" fmla="*/ 3160354 w 4004672"/>
                <a:gd name="connsiteY368" fmla="*/ 1506236 h 2020169"/>
                <a:gd name="connsiteX369" fmla="*/ 3170365 w 4004672"/>
                <a:gd name="connsiteY369" fmla="*/ 1596341 h 2020169"/>
                <a:gd name="connsiteX370" fmla="*/ 3190389 w 4004672"/>
                <a:gd name="connsiteY370" fmla="*/ 1659748 h 2020169"/>
                <a:gd name="connsiteX371" fmla="*/ 3217087 w 4004672"/>
                <a:gd name="connsiteY371" fmla="*/ 1649736 h 2020169"/>
                <a:gd name="connsiteX372" fmla="*/ 3287168 w 4004672"/>
                <a:gd name="connsiteY372" fmla="*/ 1519585 h 2020169"/>
                <a:gd name="connsiteX373" fmla="*/ 3313866 w 4004672"/>
                <a:gd name="connsiteY373" fmla="*/ 1509573 h 2020169"/>
                <a:gd name="connsiteX374" fmla="*/ 3313866 w 4004672"/>
                <a:gd name="connsiteY374" fmla="*/ 1479538 h 2020169"/>
                <a:gd name="connsiteX375" fmla="*/ 3741031 w 4004672"/>
                <a:gd name="connsiteY375" fmla="*/ 1159164 h 2020169"/>
                <a:gd name="connsiteX376" fmla="*/ 3727682 w 4004672"/>
                <a:gd name="connsiteY376" fmla="*/ 1065722 h 2020169"/>
                <a:gd name="connsiteX377" fmla="*/ 3930666 w 4004672"/>
                <a:gd name="connsiteY377" fmla="*/ 1058843 h 2020169"/>
                <a:gd name="connsiteX378" fmla="*/ 3941265 w 4004672"/>
                <a:gd name="connsiteY378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3000167 w 4004672"/>
                <a:gd name="connsiteY9" fmla="*/ 538440 h 2020169"/>
                <a:gd name="connsiteX10" fmla="*/ 3013516 w 4004672"/>
                <a:gd name="connsiteY10" fmla="*/ 531766 h 2020169"/>
                <a:gd name="connsiteX11" fmla="*/ 3000167 w 4004672"/>
                <a:gd name="connsiteY11" fmla="*/ 511742 h 2020169"/>
                <a:gd name="connsiteX12" fmla="*/ 2970132 w 4004672"/>
                <a:gd name="connsiteY12" fmla="*/ 508405 h 2020169"/>
                <a:gd name="connsiteX13" fmla="*/ 2916736 w 4004672"/>
                <a:gd name="connsiteY13" fmla="*/ 505068 h 2020169"/>
                <a:gd name="connsiteX14" fmla="*/ 2936760 w 4004672"/>
                <a:gd name="connsiteY14" fmla="*/ 501731 h 2020169"/>
                <a:gd name="connsiteX15" fmla="*/ 2866678 w 4004672"/>
                <a:gd name="connsiteY15" fmla="*/ 471696 h 2020169"/>
                <a:gd name="connsiteX16" fmla="*/ 2813282 w 4004672"/>
                <a:gd name="connsiteY16" fmla="*/ 468358 h 2020169"/>
                <a:gd name="connsiteX17" fmla="*/ 2793259 w 4004672"/>
                <a:gd name="connsiteY17" fmla="*/ 491719 h 2020169"/>
                <a:gd name="connsiteX18" fmla="*/ 2743200 w 4004672"/>
                <a:gd name="connsiteY18" fmla="*/ 501731 h 2020169"/>
                <a:gd name="connsiteX19" fmla="*/ 2786584 w 4004672"/>
                <a:gd name="connsiteY19" fmla="*/ 511742 h 2020169"/>
                <a:gd name="connsiteX20" fmla="*/ 2763224 w 4004672"/>
                <a:gd name="connsiteY20" fmla="*/ 531766 h 2020169"/>
                <a:gd name="connsiteX21" fmla="*/ 1783088 w 4004672"/>
                <a:gd name="connsiteY21" fmla="*/ 828505 h 2020169"/>
                <a:gd name="connsiteX22" fmla="*/ 2469548 w 4004672"/>
                <a:gd name="connsiteY22" fmla="*/ 505068 h 2020169"/>
                <a:gd name="connsiteX23" fmla="*/ 2446187 w 4004672"/>
                <a:gd name="connsiteY23" fmla="*/ 521754 h 2020169"/>
                <a:gd name="connsiteX24" fmla="*/ 2442850 w 4004672"/>
                <a:gd name="connsiteY24" fmla="*/ 488382 h 2020169"/>
                <a:gd name="connsiteX25" fmla="*/ 2449525 w 4004672"/>
                <a:gd name="connsiteY25" fmla="*/ 418300 h 2020169"/>
                <a:gd name="connsiteX26" fmla="*/ 2386117 w 4004672"/>
                <a:gd name="connsiteY26" fmla="*/ 391602 h 2020169"/>
                <a:gd name="connsiteX27" fmla="*/ 2369431 w 4004672"/>
                <a:gd name="connsiteY27" fmla="*/ 431649 h 2020169"/>
                <a:gd name="connsiteX28" fmla="*/ 2379443 w 4004672"/>
                <a:gd name="connsiteY28" fmla="*/ 455009 h 2020169"/>
                <a:gd name="connsiteX29" fmla="*/ 2376106 w 4004672"/>
                <a:gd name="connsiteY29" fmla="*/ 475033 h 2020169"/>
                <a:gd name="connsiteX30" fmla="*/ 2352745 w 4004672"/>
                <a:gd name="connsiteY30" fmla="*/ 451672 h 2020169"/>
                <a:gd name="connsiteX31" fmla="*/ 2316036 w 4004672"/>
                <a:gd name="connsiteY31" fmla="*/ 458347 h 2020169"/>
                <a:gd name="connsiteX32" fmla="*/ 2272652 w 4004672"/>
                <a:gd name="connsiteY32" fmla="*/ 444998 h 2020169"/>
                <a:gd name="connsiteX33" fmla="*/ 2245954 w 4004672"/>
                <a:gd name="connsiteY33" fmla="*/ 404951 h 2020169"/>
                <a:gd name="connsiteX34" fmla="*/ 2209244 w 4004672"/>
                <a:gd name="connsiteY34" fmla="*/ 401614 h 2020169"/>
                <a:gd name="connsiteX35" fmla="*/ 2159186 w 4004672"/>
                <a:gd name="connsiteY35" fmla="*/ 391602 h 2020169"/>
                <a:gd name="connsiteX36" fmla="*/ 2132488 w 4004672"/>
                <a:gd name="connsiteY36" fmla="*/ 408288 h 2020169"/>
                <a:gd name="connsiteX37" fmla="*/ 2115802 w 4004672"/>
                <a:gd name="connsiteY37" fmla="*/ 421637 h 2020169"/>
                <a:gd name="connsiteX38" fmla="*/ 2115802 w 4004672"/>
                <a:gd name="connsiteY38" fmla="*/ 391602 h 2020169"/>
                <a:gd name="connsiteX39" fmla="*/ 2082430 w 4004672"/>
                <a:gd name="connsiteY39" fmla="*/ 388265 h 2020169"/>
                <a:gd name="connsiteX40" fmla="*/ 2045720 w 4004672"/>
                <a:gd name="connsiteY40" fmla="*/ 361567 h 2020169"/>
                <a:gd name="connsiteX41" fmla="*/ 2025697 w 4004672"/>
                <a:gd name="connsiteY41" fmla="*/ 391602 h 2020169"/>
                <a:gd name="connsiteX42" fmla="*/ 2055732 w 4004672"/>
                <a:gd name="connsiteY42" fmla="*/ 388265 h 2020169"/>
                <a:gd name="connsiteX43" fmla="*/ 2045720 w 4004672"/>
                <a:gd name="connsiteY43" fmla="*/ 414963 h 2020169"/>
                <a:gd name="connsiteX44" fmla="*/ 1988987 w 4004672"/>
                <a:gd name="connsiteY44" fmla="*/ 434986 h 2020169"/>
                <a:gd name="connsiteX45" fmla="*/ 1935592 w 4004672"/>
                <a:gd name="connsiteY45" fmla="*/ 444998 h 2020169"/>
                <a:gd name="connsiteX46" fmla="*/ 1995662 w 4004672"/>
                <a:gd name="connsiteY46" fmla="*/ 388265 h 2020169"/>
                <a:gd name="connsiteX47" fmla="*/ 2055732 w 4004672"/>
                <a:gd name="connsiteY47" fmla="*/ 318183 h 2020169"/>
                <a:gd name="connsiteX48" fmla="*/ 2055732 w 4004672"/>
                <a:gd name="connsiteY48" fmla="*/ 318183 h 2020169"/>
                <a:gd name="connsiteX49" fmla="*/ 2129860 w 4004672"/>
                <a:gd name="connsiteY49" fmla="*/ 248603 h 2020169"/>
                <a:gd name="connsiteX50" fmla="*/ 2127003 w 4004672"/>
                <a:gd name="connsiteY50" fmla="*/ 174309 h 2020169"/>
                <a:gd name="connsiteX51" fmla="*/ 2092713 w 4004672"/>
                <a:gd name="connsiteY51" fmla="*/ 105729 h 2020169"/>
                <a:gd name="connsiteX52" fmla="*/ 2018418 w 4004672"/>
                <a:gd name="connsiteY52" fmla="*/ 105729 h 2020169"/>
                <a:gd name="connsiteX53" fmla="*/ 1952696 w 4004672"/>
                <a:gd name="connsiteY53" fmla="*/ 137160 h 2020169"/>
                <a:gd name="connsiteX54" fmla="*/ 1961267 w 4004672"/>
                <a:gd name="connsiteY54" fmla="*/ 82869 h 2020169"/>
                <a:gd name="connsiteX55" fmla="*/ 1955552 w 4004672"/>
                <a:gd name="connsiteY55" fmla="*/ 65725 h 2020169"/>
                <a:gd name="connsiteX56" fmla="*/ 1895546 w 4004672"/>
                <a:gd name="connsiteY56" fmla="*/ 60008 h 2020169"/>
                <a:gd name="connsiteX57" fmla="*/ 1926978 w 4004672"/>
                <a:gd name="connsiteY57" fmla="*/ 31434 h 2020169"/>
                <a:gd name="connsiteX58" fmla="*/ 1909833 w 4004672"/>
                <a:gd name="connsiteY58" fmla="*/ 0 h 2020169"/>
                <a:gd name="connsiteX59" fmla="*/ 1877440 w 4004672"/>
                <a:gd name="connsiteY59" fmla="*/ 3067 h 2020169"/>
                <a:gd name="connsiteX60" fmla="*/ 1835474 w 4004672"/>
                <a:gd name="connsiteY60" fmla="*/ 41195 h 2020169"/>
                <a:gd name="connsiteX61" fmla="*/ 1818788 w 4004672"/>
                <a:gd name="connsiteY61" fmla="*/ 81242 h 2020169"/>
                <a:gd name="connsiteX62" fmla="*/ 1838813 w 4004672"/>
                <a:gd name="connsiteY62" fmla="*/ 134636 h 2020169"/>
                <a:gd name="connsiteX63" fmla="*/ 1782079 w 4004672"/>
                <a:gd name="connsiteY63" fmla="*/ 121287 h 2020169"/>
                <a:gd name="connsiteX64" fmla="*/ 1768731 w 4004672"/>
                <a:gd name="connsiteY64" fmla="*/ 168009 h 2020169"/>
                <a:gd name="connsiteX65" fmla="*/ 1705322 w 4004672"/>
                <a:gd name="connsiteY65" fmla="*/ 191369 h 2020169"/>
                <a:gd name="connsiteX66" fmla="*/ 1685300 w 4004672"/>
                <a:gd name="connsiteY66" fmla="*/ 164671 h 2020169"/>
                <a:gd name="connsiteX67" fmla="*/ 1615218 w 4004672"/>
                <a:gd name="connsiteY67" fmla="*/ 168009 h 2020169"/>
                <a:gd name="connsiteX68" fmla="*/ 1638579 w 4004672"/>
                <a:gd name="connsiteY68" fmla="*/ 198044 h 2020169"/>
                <a:gd name="connsiteX69" fmla="*/ 1528449 w 4004672"/>
                <a:gd name="connsiteY69" fmla="*/ 224740 h 2020169"/>
                <a:gd name="connsiteX70" fmla="*/ 1465043 w 4004672"/>
                <a:gd name="connsiteY70" fmla="*/ 308171 h 2020169"/>
                <a:gd name="connsiteX71" fmla="*/ 1448357 w 4004672"/>
                <a:gd name="connsiteY71" fmla="*/ 334869 h 2020169"/>
                <a:gd name="connsiteX72" fmla="*/ 1481729 w 4004672"/>
                <a:gd name="connsiteY72" fmla="*/ 368242 h 2020169"/>
                <a:gd name="connsiteX73" fmla="*/ 1481729 w 4004672"/>
                <a:gd name="connsiteY73" fmla="*/ 398277 h 2020169"/>
                <a:gd name="connsiteX74" fmla="*/ 1458368 w 4004672"/>
                <a:gd name="connsiteY74" fmla="*/ 401614 h 2020169"/>
                <a:gd name="connsiteX75" fmla="*/ 1458368 w 4004672"/>
                <a:gd name="connsiteY75" fmla="*/ 381590 h 2020169"/>
                <a:gd name="connsiteX76" fmla="*/ 1418322 w 4004672"/>
                <a:gd name="connsiteY76" fmla="*/ 391602 h 2020169"/>
                <a:gd name="connsiteX77" fmla="*/ 1368263 w 4004672"/>
                <a:gd name="connsiteY77" fmla="*/ 398277 h 2020169"/>
                <a:gd name="connsiteX78" fmla="*/ 1321542 w 4004672"/>
                <a:gd name="connsiteY78" fmla="*/ 404951 h 2020169"/>
                <a:gd name="connsiteX79" fmla="*/ 1318205 w 4004672"/>
                <a:gd name="connsiteY79" fmla="*/ 491719 h 2020169"/>
                <a:gd name="connsiteX80" fmla="*/ 1358252 w 4004672"/>
                <a:gd name="connsiteY80" fmla="*/ 515080 h 2020169"/>
                <a:gd name="connsiteX81" fmla="*/ 1374938 w 4004672"/>
                <a:gd name="connsiteY81" fmla="*/ 545115 h 2020169"/>
                <a:gd name="connsiteX82" fmla="*/ 1384949 w 4004672"/>
                <a:gd name="connsiteY82" fmla="*/ 568475 h 2020169"/>
                <a:gd name="connsiteX83" fmla="*/ 1394961 w 4004672"/>
                <a:gd name="connsiteY83" fmla="*/ 618534 h 2020169"/>
                <a:gd name="connsiteX84" fmla="*/ 1384949 w 4004672"/>
                <a:gd name="connsiteY84" fmla="*/ 648569 h 2020169"/>
                <a:gd name="connsiteX85" fmla="*/ 1358252 w 4004672"/>
                <a:gd name="connsiteY85" fmla="*/ 615196 h 2020169"/>
                <a:gd name="connsiteX86" fmla="*/ 1361589 w 4004672"/>
                <a:gd name="connsiteY86" fmla="*/ 585161 h 2020169"/>
                <a:gd name="connsiteX87" fmla="*/ 1351577 w 4004672"/>
                <a:gd name="connsiteY87" fmla="*/ 545115 h 2020169"/>
                <a:gd name="connsiteX88" fmla="*/ 1328217 w 4004672"/>
                <a:gd name="connsiteY88" fmla="*/ 551789 h 2020169"/>
                <a:gd name="connsiteX89" fmla="*/ 1281495 w 4004672"/>
                <a:gd name="connsiteY89" fmla="*/ 515080 h 2020169"/>
                <a:gd name="connsiteX90" fmla="*/ 1241449 w 4004672"/>
                <a:gd name="connsiteY90" fmla="*/ 511742 h 2020169"/>
                <a:gd name="connsiteX91" fmla="*/ 1241449 w 4004672"/>
                <a:gd name="connsiteY91" fmla="*/ 558463 h 2020169"/>
                <a:gd name="connsiteX92" fmla="*/ 1201402 w 4004672"/>
                <a:gd name="connsiteY92" fmla="*/ 538440 h 2020169"/>
                <a:gd name="connsiteX93" fmla="*/ 1228100 w 4004672"/>
                <a:gd name="connsiteY93" fmla="*/ 588498 h 2020169"/>
                <a:gd name="connsiteX94" fmla="*/ 1258135 w 4004672"/>
                <a:gd name="connsiteY94" fmla="*/ 598510 h 2020169"/>
                <a:gd name="connsiteX95" fmla="*/ 1258135 w 4004672"/>
                <a:gd name="connsiteY95" fmla="*/ 618534 h 2020169"/>
                <a:gd name="connsiteX96" fmla="*/ 1198065 w 4004672"/>
                <a:gd name="connsiteY96" fmla="*/ 595173 h 2020169"/>
                <a:gd name="connsiteX97" fmla="*/ 1181379 w 4004672"/>
                <a:gd name="connsiteY97" fmla="*/ 595173 h 2020169"/>
                <a:gd name="connsiteX98" fmla="*/ 1178041 w 4004672"/>
                <a:gd name="connsiteY98" fmla="*/ 551789 h 2020169"/>
                <a:gd name="connsiteX99" fmla="*/ 1171367 w 4004672"/>
                <a:gd name="connsiteY99" fmla="*/ 465021 h 2020169"/>
                <a:gd name="connsiteX100" fmla="*/ 1161355 w 4004672"/>
                <a:gd name="connsiteY100" fmla="*/ 535103 h 2020169"/>
                <a:gd name="connsiteX101" fmla="*/ 1137995 w 4004672"/>
                <a:gd name="connsiteY101" fmla="*/ 565138 h 2020169"/>
                <a:gd name="connsiteX102" fmla="*/ 1158018 w 4004672"/>
                <a:gd name="connsiteY102" fmla="*/ 611859 h 2020169"/>
                <a:gd name="connsiteX103" fmla="*/ 1158018 w 4004672"/>
                <a:gd name="connsiteY103" fmla="*/ 645231 h 2020169"/>
                <a:gd name="connsiteX104" fmla="*/ 1141332 w 4004672"/>
                <a:gd name="connsiteY104" fmla="*/ 695290 h 2020169"/>
                <a:gd name="connsiteX105" fmla="*/ 1154681 w 4004672"/>
                <a:gd name="connsiteY105" fmla="*/ 728662 h 2020169"/>
                <a:gd name="connsiteX106" fmla="*/ 1184716 w 4004672"/>
                <a:gd name="connsiteY106" fmla="*/ 735336 h 2020169"/>
                <a:gd name="connsiteX107" fmla="*/ 1221425 w 4004672"/>
                <a:gd name="connsiteY107" fmla="*/ 742011 h 2020169"/>
                <a:gd name="connsiteX108" fmla="*/ 1241449 w 4004672"/>
                <a:gd name="connsiteY108" fmla="*/ 765371 h 2020169"/>
                <a:gd name="connsiteX109" fmla="*/ 1258135 w 4004672"/>
                <a:gd name="connsiteY109" fmla="*/ 808755 h 2020169"/>
                <a:gd name="connsiteX110" fmla="*/ 1258135 w 4004672"/>
                <a:gd name="connsiteY110" fmla="*/ 808755 h 2020169"/>
                <a:gd name="connsiteX111" fmla="*/ 1254798 w 4004672"/>
                <a:gd name="connsiteY111" fmla="*/ 842128 h 2020169"/>
                <a:gd name="connsiteX112" fmla="*/ 1274821 w 4004672"/>
                <a:gd name="connsiteY112" fmla="*/ 862151 h 2020169"/>
                <a:gd name="connsiteX113" fmla="*/ 1244786 w 4004672"/>
                <a:gd name="connsiteY113" fmla="*/ 868826 h 2020169"/>
                <a:gd name="connsiteX114" fmla="*/ 1224763 w 4004672"/>
                <a:gd name="connsiteY114" fmla="*/ 828779 h 2020169"/>
                <a:gd name="connsiteX115" fmla="*/ 1224763 w 4004672"/>
                <a:gd name="connsiteY115" fmla="*/ 788732 h 2020169"/>
                <a:gd name="connsiteX116" fmla="*/ 1194727 w 4004672"/>
                <a:gd name="connsiteY116" fmla="*/ 752023 h 2020169"/>
                <a:gd name="connsiteX117" fmla="*/ 1164692 w 4004672"/>
                <a:gd name="connsiteY117" fmla="*/ 795407 h 2020169"/>
                <a:gd name="connsiteX118" fmla="*/ 1178041 w 4004672"/>
                <a:gd name="connsiteY118" fmla="*/ 838790 h 2020169"/>
                <a:gd name="connsiteX119" fmla="*/ 1137995 w 4004672"/>
                <a:gd name="connsiteY119" fmla="*/ 895523 h 2020169"/>
                <a:gd name="connsiteX120" fmla="*/ 1097948 w 4004672"/>
                <a:gd name="connsiteY120" fmla="*/ 952256 h 2020169"/>
                <a:gd name="connsiteX121" fmla="*/ 1007843 w 4004672"/>
                <a:gd name="connsiteY121" fmla="*/ 915547 h 2020169"/>
                <a:gd name="connsiteX122" fmla="*/ 1074587 w 4004672"/>
                <a:gd name="connsiteY122" fmla="*/ 912209 h 2020169"/>
                <a:gd name="connsiteX123" fmla="*/ 1107960 w 4004672"/>
                <a:gd name="connsiteY123" fmla="*/ 848802 h 2020169"/>
                <a:gd name="connsiteX124" fmla="*/ 1121309 w 4004672"/>
                <a:gd name="connsiteY124" fmla="*/ 805418 h 2020169"/>
                <a:gd name="connsiteX125" fmla="*/ 1127983 w 4004672"/>
                <a:gd name="connsiteY125" fmla="*/ 772046 h 2020169"/>
                <a:gd name="connsiteX126" fmla="*/ 1117971 w 4004672"/>
                <a:gd name="connsiteY126" fmla="*/ 755360 h 2020169"/>
                <a:gd name="connsiteX127" fmla="*/ 1114634 w 4004672"/>
                <a:gd name="connsiteY127" fmla="*/ 705301 h 2020169"/>
                <a:gd name="connsiteX128" fmla="*/ 1104622 w 4004672"/>
                <a:gd name="connsiteY128" fmla="*/ 625208 h 2020169"/>
                <a:gd name="connsiteX129" fmla="*/ 1101285 w 4004672"/>
                <a:gd name="connsiteY129" fmla="*/ 565138 h 2020169"/>
                <a:gd name="connsiteX130" fmla="*/ 1124646 w 4004672"/>
                <a:gd name="connsiteY130" fmla="*/ 471696 h 2020169"/>
                <a:gd name="connsiteX131" fmla="*/ 1031203 w 4004672"/>
                <a:gd name="connsiteY131" fmla="*/ 461684 h 2020169"/>
                <a:gd name="connsiteX132" fmla="*/ 1014517 w 4004672"/>
                <a:gd name="connsiteY132" fmla="*/ 518417 h 2020169"/>
                <a:gd name="connsiteX133" fmla="*/ 1024529 w 4004672"/>
                <a:gd name="connsiteY133" fmla="*/ 565138 h 2020169"/>
                <a:gd name="connsiteX134" fmla="*/ 981145 w 4004672"/>
                <a:gd name="connsiteY134" fmla="*/ 618534 h 2020169"/>
                <a:gd name="connsiteX135" fmla="*/ 991157 w 4004672"/>
                <a:gd name="connsiteY135" fmla="*/ 655243 h 2020169"/>
                <a:gd name="connsiteX136" fmla="*/ 981145 w 4004672"/>
                <a:gd name="connsiteY136" fmla="*/ 701964 h 2020169"/>
                <a:gd name="connsiteX137" fmla="*/ 1001168 w 4004672"/>
                <a:gd name="connsiteY137" fmla="*/ 725325 h 2020169"/>
                <a:gd name="connsiteX138" fmla="*/ 1017854 w 4004672"/>
                <a:gd name="connsiteY138" fmla="*/ 772046 h 2020169"/>
                <a:gd name="connsiteX139" fmla="*/ 1047890 w 4004672"/>
                <a:gd name="connsiteY139" fmla="*/ 758697 h 2020169"/>
                <a:gd name="connsiteX140" fmla="*/ 1014517 w 4004672"/>
                <a:gd name="connsiteY140" fmla="*/ 812093 h 2020169"/>
                <a:gd name="connsiteX141" fmla="*/ 957784 w 4004672"/>
                <a:gd name="connsiteY141" fmla="*/ 758697 h 2020169"/>
                <a:gd name="connsiteX142" fmla="*/ 884365 w 4004672"/>
                <a:gd name="connsiteY142" fmla="*/ 721988 h 2020169"/>
                <a:gd name="connsiteX143" fmla="*/ 824295 w 4004672"/>
                <a:gd name="connsiteY143" fmla="*/ 698627 h 2020169"/>
                <a:gd name="connsiteX144" fmla="*/ 810946 w 4004672"/>
                <a:gd name="connsiteY144" fmla="*/ 735336 h 2020169"/>
                <a:gd name="connsiteX145" fmla="*/ 827633 w 4004672"/>
                <a:gd name="connsiteY145" fmla="*/ 772046 h 2020169"/>
                <a:gd name="connsiteX146" fmla="*/ 814284 w 4004672"/>
                <a:gd name="connsiteY146" fmla="*/ 795407 h 2020169"/>
                <a:gd name="connsiteX147" fmla="*/ 800935 w 4004672"/>
                <a:gd name="connsiteY147" fmla="*/ 812093 h 2020169"/>
                <a:gd name="connsiteX148" fmla="*/ 770900 w 4004672"/>
                <a:gd name="connsiteY148" fmla="*/ 755360 h 2020169"/>
                <a:gd name="connsiteX149" fmla="*/ 744202 w 4004672"/>
                <a:gd name="connsiteY149" fmla="*/ 792069 h 2020169"/>
                <a:gd name="connsiteX150" fmla="*/ 707492 w 4004672"/>
                <a:gd name="connsiteY150" fmla="*/ 785395 h 2020169"/>
                <a:gd name="connsiteX151" fmla="*/ 654097 w 4004672"/>
                <a:gd name="connsiteY151" fmla="*/ 822104 h 2020169"/>
                <a:gd name="connsiteX152" fmla="*/ 644085 w 4004672"/>
                <a:gd name="connsiteY152" fmla="*/ 798744 h 2020169"/>
                <a:gd name="connsiteX153" fmla="*/ 654097 w 4004672"/>
                <a:gd name="connsiteY153" fmla="*/ 762034 h 2020169"/>
                <a:gd name="connsiteX154" fmla="*/ 614050 w 4004672"/>
                <a:gd name="connsiteY154" fmla="*/ 798744 h 2020169"/>
                <a:gd name="connsiteX155" fmla="*/ 594027 w 4004672"/>
                <a:gd name="connsiteY155" fmla="*/ 798744 h 2020169"/>
                <a:gd name="connsiteX156" fmla="*/ 533957 w 4004672"/>
                <a:gd name="connsiteY156" fmla="*/ 832116 h 2020169"/>
                <a:gd name="connsiteX157" fmla="*/ 510596 w 4004672"/>
                <a:gd name="connsiteY157" fmla="*/ 855477 h 2020169"/>
                <a:gd name="connsiteX158" fmla="*/ 500584 w 4004672"/>
                <a:gd name="connsiteY158" fmla="*/ 902198 h 2020169"/>
                <a:gd name="connsiteX159" fmla="*/ 450526 w 4004672"/>
                <a:gd name="connsiteY159" fmla="*/ 888849 h 2020169"/>
                <a:gd name="connsiteX160" fmla="*/ 433840 w 4004672"/>
                <a:gd name="connsiteY160" fmla="*/ 852139 h 2020169"/>
                <a:gd name="connsiteX161" fmla="*/ 467212 w 4004672"/>
                <a:gd name="connsiteY161" fmla="*/ 822104 h 2020169"/>
                <a:gd name="connsiteX162" fmla="*/ 453863 w 4004672"/>
                <a:gd name="connsiteY162" fmla="*/ 798744 h 2020169"/>
                <a:gd name="connsiteX163" fmla="*/ 390456 w 4004672"/>
                <a:gd name="connsiteY163" fmla="*/ 768709 h 2020169"/>
                <a:gd name="connsiteX164" fmla="*/ 417154 w 4004672"/>
                <a:gd name="connsiteY164" fmla="*/ 818767 h 2020169"/>
                <a:gd name="connsiteX165" fmla="*/ 407142 w 4004672"/>
                <a:gd name="connsiteY165" fmla="*/ 862151 h 2020169"/>
                <a:gd name="connsiteX166" fmla="*/ 413817 w 4004672"/>
                <a:gd name="connsiteY166" fmla="*/ 898861 h 2020169"/>
                <a:gd name="connsiteX167" fmla="*/ 427165 w 4004672"/>
                <a:gd name="connsiteY167" fmla="*/ 922221 h 2020169"/>
                <a:gd name="connsiteX168" fmla="*/ 413817 w 4004672"/>
                <a:gd name="connsiteY168" fmla="*/ 952256 h 2020169"/>
                <a:gd name="connsiteX169" fmla="*/ 390456 w 4004672"/>
                <a:gd name="connsiteY169" fmla="*/ 928896 h 2020169"/>
                <a:gd name="connsiteX170" fmla="*/ 360421 w 4004672"/>
                <a:gd name="connsiteY170" fmla="*/ 925558 h 2020169"/>
                <a:gd name="connsiteX171" fmla="*/ 333723 w 4004672"/>
                <a:gd name="connsiteY171" fmla="*/ 965605 h 2020169"/>
                <a:gd name="connsiteX172" fmla="*/ 307025 w 4004672"/>
                <a:gd name="connsiteY172" fmla="*/ 985628 h 2020169"/>
                <a:gd name="connsiteX173" fmla="*/ 320374 w 4004672"/>
                <a:gd name="connsiteY173" fmla="*/ 1012326 h 2020169"/>
                <a:gd name="connsiteX174" fmla="*/ 303688 w 4004672"/>
                <a:gd name="connsiteY174" fmla="*/ 1035687 h 2020169"/>
                <a:gd name="connsiteX175" fmla="*/ 233606 w 4004672"/>
                <a:gd name="connsiteY175" fmla="*/ 998977 h 2020169"/>
                <a:gd name="connsiteX176" fmla="*/ 243618 w 4004672"/>
                <a:gd name="connsiteY176" fmla="*/ 1049036 h 2020169"/>
                <a:gd name="connsiteX177" fmla="*/ 263641 w 4004672"/>
                <a:gd name="connsiteY177" fmla="*/ 1069059 h 2020169"/>
                <a:gd name="connsiteX178" fmla="*/ 250292 w 4004672"/>
                <a:gd name="connsiteY178" fmla="*/ 1082408 h 2020169"/>
                <a:gd name="connsiteX179" fmla="*/ 193560 w 4004672"/>
                <a:gd name="connsiteY179" fmla="*/ 1045698 h 2020169"/>
                <a:gd name="connsiteX180" fmla="*/ 170199 w 4004672"/>
                <a:gd name="connsiteY180" fmla="*/ 1005652 h 2020169"/>
                <a:gd name="connsiteX181" fmla="*/ 170199 w 4004672"/>
                <a:gd name="connsiteY181" fmla="*/ 958931 h 2020169"/>
                <a:gd name="connsiteX182" fmla="*/ 133490 w 4004672"/>
                <a:gd name="connsiteY182" fmla="*/ 882174 h 2020169"/>
                <a:gd name="connsiteX183" fmla="*/ 196897 w 4004672"/>
                <a:gd name="connsiteY183" fmla="*/ 912209 h 2020169"/>
                <a:gd name="connsiteX184" fmla="*/ 256967 w 4004672"/>
                <a:gd name="connsiteY184" fmla="*/ 942244 h 2020169"/>
                <a:gd name="connsiteX185" fmla="*/ 293676 w 4004672"/>
                <a:gd name="connsiteY185" fmla="*/ 945582 h 2020169"/>
                <a:gd name="connsiteX186" fmla="*/ 327049 w 4004672"/>
                <a:gd name="connsiteY186" fmla="*/ 915547 h 2020169"/>
                <a:gd name="connsiteX187" fmla="*/ 343735 w 4004672"/>
                <a:gd name="connsiteY187" fmla="*/ 878837 h 2020169"/>
                <a:gd name="connsiteX188" fmla="*/ 333723 w 4004672"/>
                <a:gd name="connsiteY188" fmla="*/ 828779 h 2020169"/>
                <a:gd name="connsiteX189" fmla="*/ 290339 w 4004672"/>
                <a:gd name="connsiteY189" fmla="*/ 808755 h 2020169"/>
                <a:gd name="connsiteX190" fmla="*/ 236944 w 4004672"/>
                <a:gd name="connsiteY190" fmla="*/ 762034 h 2020169"/>
                <a:gd name="connsiteX191" fmla="*/ 133490 w 4004672"/>
                <a:gd name="connsiteY191" fmla="*/ 705301 h 2020169"/>
                <a:gd name="connsiteX192" fmla="*/ 46722 w 4004672"/>
                <a:gd name="connsiteY192" fmla="*/ 735336 h 2020169"/>
                <a:gd name="connsiteX193" fmla="*/ 33373 w 4004672"/>
                <a:gd name="connsiteY193" fmla="*/ 765371 h 2020169"/>
                <a:gd name="connsiteX194" fmla="*/ 43384 w 4004672"/>
                <a:gd name="connsiteY194" fmla="*/ 795407 h 2020169"/>
                <a:gd name="connsiteX195" fmla="*/ 60071 w 4004672"/>
                <a:gd name="connsiteY195" fmla="*/ 822104 h 2020169"/>
                <a:gd name="connsiteX196" fmla="*/ 73419 w 4004672"/>
                <a:gd name="connsiteY196" fmla="*/ 852139 h 2020169"/>
                <a:gd name="connsiteX197" fmla="*/ 56733 w 4004672"/>
                <a:gd name="connsiteY197" fmla="*/ 875500 h 2020169"/>
                <a:gd name="connsiteX198" fmla="*/ 76757 w 4004672"/>
                <a:gd name="connsiteY198" fmla="*/ 955593 h 2020169"/>
                <a:gd name="connsiteX199" fmla="*/ 66745 w 4004672"/>
                <a:gd name="connsiteY199" fmla="*/ 972280 h 2020169"/>
                <a:gd name="connsiteX200" fmla="*/ 70082 w 4004672"/>
                <a:gd name="connsiteY200" fmla="*/ 998977 h 2020169"/>
                <a:gd name="connsiteX201" fmla="*/ 70082 w 4004672"/>
                <a:gd name="connsiteY201" fmla="*/ 1039024 h 2020169"/>
                <a:gd name="connsiteX202" fmla="*/ 80094 w 4004672"/>
                <a:gd name="connsiteY202" fmla="*/ 1059047 h 2020169"/>
                <a:gd name="connsiteX203" fmla="*/ 76757 w 4004672"/>
                <a:gd name="connsiteY203" fmla="*/ 1082408 h 2020169"/>
                <a:gd name="connsiteX204" fmla="*/ 106792 w 4004672"/>
                <a:gd name="connsiteY204" fmla="*/ 1115780 h 2020169"/>
                <a:gd name="connsiteX205" fmla="*/ 93729 w 4004672"/>
                <a:gd name="connsiteY205" fmla="*/ 1145815 h 2020169"/>
                <a:gd name="connsiteX206" fmla="*/ 13349 w 4004672"/>
                <a:gd name="connsiteY206" fmla="*/ 1235920 h 2020169"/>
                <a:gd name="connsiteX207" fmla="*/ 33373 w 4004672"/>
                <a:gd name="connsiteY207" fmla="*/ 1269293 h 2020169"/>
                <a:gd name="connsiteX208" fmla="*/ 33373 w 4004672"/>
                <a:gd name="connsiteY208" fmla="*/ 1269293 h 2020169"/>
                <a:gd name="connsiteX209" fmla="*/ 16687 w 4004672"/>
                <a:gd name="connsiteY209" fmla="*/ 1299328 h 2020169"/>
                <a:gd name="connsiteX210" fmla="*/ 3338 w 4004672"/>
                <a:gd name="connsiteY210" fmla="*/ 1329363 h 2020169"/>
                <a:gd name="connsiteX211" fmla="*/ 0 w 4004672"/>
                <a:gd name="connsiteY211" fmla="*/ 1389433 h 2020169"/>
                <a:gd name="connsiteX212" fmla="*/ 16687 w 4004672"/>
                <a:gd name="connsiteY212" fmla="*/ 1432817 h 2020169"/>
                <a:gd name="connsiteX213" fmla="*/ 20024 w 4004672"/>
                <a:gd name="connsiteY213" fmla="*/ 1466189 h 2020169"/>
                <a:gd name="connsiteX214" fmla="*/ 56733 w 4004672"/>
                <a:gd name="connsiteY214" fmla="*/ 1476201 h 2020169"/>
                <a:gd name="connsiteX215" fmla="*/ 116803 w 4004672"/>
                <a:gd name="connsiteY215" fmla="*/ 1562969 h 2020169"/>
                <a:gd name="connsiteX216" fmla="*/ 96780 w 4004672"/>
                <a:gd name="connsiteY216" fmla="*/ 1586329 h 2020169"/>
                <a:gd name="connsiteX217" fmla="*/ 93443 w 4004672"/>
                <a:gd name="connsiteY217" fmla="*/ 1616364 h 2020169"/>
                <a:gd name="connsiteX218" fmla="*/ 120141 w 4004672"/>
                <a:gd name="connsiteY218" fmla="*/ 1619701 h 2020169"/>
                <a:gd name="connsiteX219" fmla="*/ 160187 w 4004672"/>
                <a:gd name="connsiteY219" fmla="*/ 1633050 h 2020169"/>
                <a:gd name="connsiteX220" fmla="*/ 186885 w 4004672"/>
                <a:gd name="connsiteY220" fmla="*/ 1646399 h 2020169"/>
                <a:gd name="connsiteX221" fmla="*/ 213583 w 4004672"/>
                <a:gd name="connsiteY221" fmla="*/ 1676434 h 2020169"/>
                <a:gd name="connsiteX222" fmla="*/ 243618 w 4004672"/>
                <a:gd name="connsiteY222" fmla="*/ 1679771 h 2020169"/>
                <a:gd name="connsiteX223" fmla="*/ 287002 w 4004672"/>
                <a:gd name="connsiteY223" fmla="*/ 1709807 h 2020169"/>
                <a:gd name="connsiteX224" fmla="*/ 310363 w 4004672"/>
                <a:gd name="connsiteY224" fmla="*/ 1719818 h 2020169"/>
                <a:gd name="connsiteX225" fmla="*/ 310363 w 4004672"/>
                <a:gd name="connsiteY225" fmla="*/ 1756528 h 2020169"/>
                <a:gd name="connsiteX226" fmla="*/ 270316 w 4004672"/>
                <a:gd name="connsiteY226" fmla="*/ 1796574 h 2020169"/>
                <a:gd name="connsiteX227" fmla="*/ 280327 w 4004672"/>
                <a:gd name="connsiteY227" fmla="*/ 1819935 h 2020169"/>
                <a:gd name="connsiteX228" fmla="*/ 273653 w 4004672"/>
                <a:gd name="connsiteY228" fmla="*/ 1839958 h 2020169"/>
                <a:gd name="connsiteX229" fmla="*/ 266979 w 4004672"/>
                <a:gd name="connsiteY229" fmla="*/ 1856644 h 2020169"/>
                <a:gd name="connsiteX230" fmla="*/ 240281 w 4004672"/>
                <a:gd name="connsiteY230" fmla="*/ 1896691 h 2020169"/>
                <a:gd name="connsiteX231" fmla="*/ 307025 w 4004672"/>
                <a:gd name="connsiteY231" fmla="*/ 1933401 h 2020169"/>
                <a:gd name="connsiteX232" fmla="*/ 337060 w 4004672"/>
                <a:gd name="connsiteY232" fmla="*/ 1940075 h 2020169"/>
                <a:gd name="connsiteX233" fmla="*/ 360421 w 4004672"/>
                <a:gd name="connsiteY233" fmla="*/ 1946750 h 2020169"/>
                <a:gd name="connsiteX234" fmla="*/ 380444 w 4004672"/>
                <a:gd name="connsiteY234" fmla="*/ 1953424 h 2020169"/>
                <a:gd name="connsiteX235" fmla="*/ 407142 w 4004672"/>
                <a:gd name="connsiteY235" fmla="*/ 1973447 h 2020169"/>
                <a:gd name="connsiteX236" fmla="*/ 437177 w 4004672"/>
                <a:gd name="connsiteY236" fmla="*/ 1970110 h 2020169"/>
                <a:gd name="connsiteX237" fmla="*/ 507259 w 4004672"/>
                <a:gd name="connsiteY237" fmla="*/ 2020169 h 2020169"/>
                <a:gd name="connsiteX238" fmla="*/ 517271 w 4004672"/>
                <a:gd name="connsiteY238" fmla="*/ 2006820 h 2020169"/>
                <a:gd name="connsiteX239" fmla="*/ 507259 w 4004672"/>
                <a:gd name="connsiteY239" fmla="*/ 1966773 h 2020169"/>
                <a:gd name="connsiteX240" fmla="*/ 500584 w 4004672"/>
                <a:gd name="connsiteY240" fmla="*/ 1933401 h 2020169"/>
                <a:gd name="connsiteX241" fmla="*/ 483898 w 4004672"/>
                <a:gd name="connsiteY241" fmla="*/ 1890017 h 2020169"/>
                <a:gd name="connsiteX242" fmla="*/ 513933 w 4004672"/>
                <a:gd name="connsiteY242" fmla="*/ 1869993 h 2020169"/>
                <a:gd name="connsiteX243" fmla="*/ 547306 w 4004672"/>
                <a:gd name="connsiteY243" fmla="*/ 1846633 h 2020169"/>
                <a:gd name="connsiteX244" fmla="*/ 527282 w 4004672"/>
                <a:gd name="connsiteY244" fmla="*/ 1829947 h 2020169"/>
                <a:gd name="connsiteX245" fmla="*/ 517271 w 4004672"/>
                <a:gd name="connsiteY245" fmla="*/ 1796574 h 2020169"/>
                <a:gd name="connsiteX246" fmla="*/ 480561 w 4004672"/>
                <a:gd name="connsiteY246" fmla="*/ 1779888 h 2020169"/>
                <a:gd name="connsiteX247" fmla="*/ 470549 w 4004672"/>
                <a:gd name="connsiteY247" fmla="*/ 1759865 h 2020169"/>
                <a:gd name="connsiteX248" fmla="*/ 480561 w 4004672"/>
                <a:gd name="connsiteY248" fmla="*/ 1729830 h 2020169"/>
                <a:gd name="connsiteX249" fmla="*/ 490573 w 4004672"/>
                <a:gd name="connsiteY249" fmla="*/ 1689783 h 2020169"/>
                <a:gd name="connsiteX250" fmla="*/ 513933 w 4004672"/>
                <a:gd name="connsiteY250" fmla="*/ 1709807 h 2020169"/>
                <a:gd name="connsiteX251" fmla="*/ 520608 w 4004672"/>
                <a:gd name="connsiteY251" fmla="*/ 1693120 h 2020169"/>
                <a:gd name="connsiteX252" fmla="*/ 543968 w 4004672"/>
                <a:gd name="connsiteY252" fmla="*/ 1656411 h 2020169"/>
                <a:gd name="connsiteX253" fmla="*/ 574003 w 4004672"/>
                <a:gd name="connsiteY253" fmla="*/ 1639725 h 2020169"/>
                <a:gd name="connsiteX254" fmla="*/ 590690 w 4004672"/>
                <a:gd name="connsiteY254" fmla="*/ 1653074 h 2020169"/>
                <a:gd name="connsiteX255" fmla="*/ 610713 w 4004672"/>
                <a:gd name="connsiteY255" fmla="*/ 1626376 h 2020169"/>
                <a:gd name="connsiteX256" fmla="*/ 630736 w 4004672"/>
                <a:gd name="connsiteY256" fmla="*/ 1653074 h 2020169"/>
                <a:gd name="connsiteX257" fmla="*/ 657434 w 4004672"/>
                <a:gd name="connsiteY257" fmla="*/ 1676434 h 2020169"/>
                <a:gd name="connsiteX258" fmla="*/ 674120 w 4004672"/>
                <a:gd name="connsiteY258" fmla="*/ 1683109 h 2020169"/>
                <a:gd name="connsiteX259" fmla="*/ 697481 w 4004672"/>
                <a:gd name="connsiteY259" fmla="*/ 1683109 h 2020169"/>
                <a:gd name="connsiteX260" fmla="*/ 717504 w 4004672"/>
                <a:gd name="connsiteY260" fmla="*/ 1669760 h 2020169"/>
                <a:gd name="connsiteX261" fmla="*/ 744202 w 4004672"/>
                <a:gd name="connsiteY261" fmla="*/ 1669760 h 2020169"/>
                <a:gd name="connsiteX262" fmla="*/ 760888 w 4004672"/>
                <a:gd name="connsiteY262" fmla="*/ 1666423 h 2020169"/>
                <a:gd name="connsiteX263" fmla="*/ 790923 w 4004672"/>
                <a:gd name="connsiteY263" fmla="*/ 1699795 h 2020169"/>
                <a:gd name="connsiteX264" fmla="*/ 797598 w 4004672"/>
                <a:gd name="connsiteY264" fmla="*/ 1673097 h 2020169"/>
                <a:gd name="connsiteX265" fmla="*/ 817621 w 4004672"/>
                <a:gd name="connsiteY265" fmla="*/ 1689783 h 2020169"/>
                <a:gd name="connsiteX266" fmla="*/ 837644 w 4004672"/>
                <a:gd name="connsiteY266" fmla="*/ 1666423 h 2020169"/>
                <a:gd name="connsiteX267" fmla="*/ 827633 w 4004672"/>
                <a:gd name="connsiteY267" fmla="*/ 1646399 h 2020169"/>
                <a:gd name="connsiteX268" fmla="*/ 810946 w 4004672"/>
                <a:gd name="connsiteY268" fmla="*/ 1633050 h 2020169"/>
                <a:gd name="connsiteX269" fmla="*/ 810946 w 4004672"/>
                <a:gd name="connsiteY269" fmla="*/ 1606353 h 2020169"/>
                <a:gd name="connsiteX270" fmla="*/ 810946 w 4004672"/>
                <a:gd name="connsiteY270" fmla="*/ 1593004 h 2020169"/>
                <a:gd name="connsiteX271" fmla="*/ 830970 w 4004672"/>
                <a:gd name="connsiteY271" fmla="*/ 1589666 h 2020169"/>
                <a:gd name="connsiteX272" fmla="*/ 840981 w 4004672"/>
                <a:gd name="connsiteY272" fmla="*/ 1586329 h 2020169"/>
                <a:gd name="connsiteX273" fmla="*/ 820958 w 4004672"/>
                <a:gd name="connsiteY273" fmla="*/ 1549620 h 2020169"/>
                <a:gd name="connsiteX274" fmla="*/ 854330 w 4004672"/>
                <a:gd name="connsiteY274" fmla="*/ 1542945 h 2020169"/>
                <a:gd name="connsiteX275" fmla="*/ 891040 w 4004672"/>
                <a:gd name="connsiteY275" fmla="*/ 1549620 h 2020169"/>
                <a:gd name="connsiteX276" fmla="*/ 964459 w 4004672"/>
                <a:gd name="connsiteY276" fmla="*/ 1506236 h 2020169"/>
                <a:gd name="connsiteX277" fmla="*/ 1001168 w 4004672"/>
                <a:gd name="connsiteY277" fmla="*/ 1506236 h 2020169"/>
                <a:gd name="connsiteX278" fmla="*/ 1027866 w 4004672"/>
                <a:gd name="connsiteY278" fmla="*/ 1482875 h 2020169"/>
                <a:gd name="connsiteX279" fmla="*/ 1047890 w 4004672"/>
                <a:gd name="connsiteY279" fmla="*/ 1492887 h 2020169"/>
                <a:gd name="connsiteX280" fmla="*/ 1067913 w 4004672"/>
                <a:gd name="connsiteY280" fmla="*/ 1502898 h 2020169"/>
                <a:gd name="connsiteX281" fmla="*/ 1087936 w 4004672"/>
                <a:gd name="connsiteY281" fmla="*/ 1529596 h 2020169"/>
                <a:gd name="connsiteX282" fmla="*/ 1074587 w 4004672"/>
                <a:gd name="connsiteY282" fmla="*/ 1542945 h 2020169"/>
                <a:gd name="connsiteX283" fmla="*/ 1104622 w 4004672"/>
                <a:gd name="connsiteY283" fmla="*/ 1542945 h 2020169"/>
                <a:gd name="connsiteX284" fmla="*/ 1107960 w 4004672"/>
                <a:gd name="connsiteY284" fmla="*/ 1559631 h 2020169"/>
                <a:gd name="connsiteX285" fmla="*/ 1121309 w 4004672"/>
                <a:gd name="connsiteY285" fmla="*/ 1542945 h 2020169"/>
                <a:gd name="connsiteX286" fmla="*/ 1134657 w 4004672"/>
                <a:gd name="connsiteY286" fmla="*/ 1556294 h 2020169"/>
                <a:gd name="connsiteX287" fmla="*/ 1134657 w 4004672"/>
                <a:gd name="connsiteY287" fmla="*/ 1576317 h 2020169"/>
                <a:gd name="connsiteX288" fmla="*/ 1148006 w 4004672"/>
                <a:gd name="connsiteY288" fmla="*/ 1572980 h 2020169"/>
                <a:gd name="connsiteX289" fmla="*/ 1208076 w 4004672"/>
                <a:gd name="connsiteY289" fmla="*/ 1526259 h 2020169"/>
                <a:gd name="connsiteX290" fmla="*/ 1211414 w 4004672"/>
                <a:gd name="connsiteY290" fmla="*/ 1546282 h 2020169"/>
                <a:gd name="connsiteX291" fmla="*/ 1244786 w 4004672"/>
                <a:gd name="connsiteY291" fmla="*/ 1566306 h 2020169"/>
                <a:gd name="connsiteX292" fmla="*/ 1264809 w 4004672"/>
                <a:gd name="connsiteY292" fmla="*/ 1596341 h 2020169"/>
                <a:gd name="connsiteX293" fmla="*/ 1298181 w 4004672"/>
                <a:gd name="connsiteY293" fmla="*/ 1703132 h 2020169"/>
                <a:gd name="connsiteX294" fmla="*/ 1308193 w 4004672"/>
                <a:gd name="connsiteY294" fmla="*/ 1659748 h 2020169"/>
                <a:gd name="connsiteX295" fmla="*/ 1344903 w 4004672"/>
                <a:gd name="connsiteY295" fmla="*/ 1679771 h 2020169"/>
                <a:gd name="connsiteX296" fmla="*/ 1388287 w 4004672"/>
                <a:gd name="connsiteY296" fmla="*/ 1679771 h 2020169"/>
                <a:gd name="connsiteX297" fmla="*/ 1394961 w 4004672"/>
                <a:gd name="connsiteY297" fmla="*/ 1703132 h 2020169"/>
                <a:gd name="connsiteX298" fmla="*/ 1435008 w 4004672"/>
                <a:gd name="connsiteY298" fmla="*/ 1726493 h 2020169"/>
                <a:gd name="connsiteX299" fmla="*/ 1465043 w 4004672"/>
                <a:gd name="connsiteY299" fmla="*/ 1726493 h 2020169"/>
                <a:gd name="connsiteX300" fmla="*/ 1491741 w 4004672"/>
                <a:gd name="connsiteY300" fmla="*/ 1739842 h 2020169"/>
                <a:gd name="connsiteX301" fmla="*/ 1535125 w 4004672"/>
                <a:gd name="connsiteY301" fmla="*/ 1696458 h 2020169"/>
                <a:gd name="connsiteX302" fmla="*/ 1571834 w 4004672"/>
                <a:gd name="connsiteY302" fmla="*/ 1676434 h 2020169"/>
                <a:gd name="connsiteX303" fmla="*/ 1608544 w 4004672"/>
                <a:gd name="connsiteY303" fmla="*/ 1679771 h 2020169"/>
                <a:gd name="connsiteX304" fmla="*/ 1655265 w 4004672"/>
                <a:gd name="connsiteY304" fmla="*/ 1693120 h 2020169"/>
                <a:gd name="connsiteX305" fmla="*/ 1681963 w 4004672"/>
                <a:gd name="connsiteY305" fmla="*/ 1709807 h 2020169"/>
                <a:gd name="connsiteX306" fmla="*/ 1735358 w 4004672"/>
                <a:gd name="connsiteY306" fmla="*/ 1703132 h 2020169"/>
                <a:gd name="connsiteX307" fmla="*/ 1745370 w 4004672"/>
                <a:gd name="connsiteY307" fmla="*/ 1683109 h 2020169"/>
                <a:gd name="connsiteX308" fmla="*/ 1738695 w 4004672"/>
                <a:gd name="connsiteY308" fmla="*/ 1663085 h 2020169"/>
                <a:gd name="connsiteX309" fmla="*/ 1765393 w 4004672"/>
                <a:gd name="connsiteY309" fmla="*/ 1636388 h 2020169"/>
                <a:gd name="connsiteX310" fmla="*/ 1778742 w 4004672"/>
                <a:gd name="connsiteY310" fmla="*/ 1633050 h 2020169"/>
                <a:gd name="connsiteX311" fmla="*/ 1812114 w 4004672"/>
                <a:gd name="connsiteY311" fmla="*/ 1649736 h 2020169"/>
                <a:gd name="connsiteX312" fmla="*/ 1852161 w 4004672"/>
                <a:gd name="connsiteY312" fmla="*/ 1663085 h 2020169"/>
                <a:gd name="connsiteX313" fmla="*/ 1858836 w 4004672"/>
                <a:gd name="connsiteY313" fmla="*/ 1689783 h 2020169"/>
                <a:gd name="connsiteX314" fmla="*/ 1872184 w 4004672"/>
                <a:gd name="connsiteY314" fmla="*/ 1696458 h 2020169"/>
                <a:gd name="connsiteX315" fmla="*/ 1902219 w 4004672"/>
                <a:gd name="connsiteY315" fmla="*/ 1699795 h 2020169"/>
                <a:gd name="connsiteX316" fmla="*/ 1932254 w 4004672"/>
                <a:gd name="connsiteY316" fmla="*/ 1683109 h 2020169"/>
                <a:gd name="connsiteX317" fmla="*/ 1962290 w 4004672"/>
                <a:gd name="connsiteY317" fmla="*/ 1696458 h 2020169"/>
                <a:gd name="connsiteX318" fmla="*/ 1985650 w 4004672"/>
                <a:gd name="connsiteY318" fmla="*/ 1709807 h 2020169"/>
                <a:gd name="connsiteX319" fmla="*/ 1995662 w 4004672"/>
                <a:gd name="connsiteY319" fmla="*/ 1719818 h 2020169"/>
                <a:gd name="connsiteX320" fmla="*/ 2032371 w 4004672"/>
                <a:gd name="connsiteY320" fmla="*/ 1739842 h 2020169"/>
                <a:gd name="connsiteX321" fmla="*/ 2069081 w 4004672"/>
                <a:gd name="connsiteY321" fmla="*/ 1736504 h 2020169"/>
                <a:gd name="connsiteX322" fmla="*/ 2142500 w 4004672"/>
                <a:gd name="connsiteY322" fmla="*/ 1693120 h 2020169"/>
                <a:gd name="connsiteX323" fmla="*/ 2195895 w 4004672"/>
                <a:gd name="connsiteY323" fmla="*/ 1706469 h 2020169"/>
                <a:gd name="connsiteX324" fmla="*/ 2225930 w 4004672"/>
                <a:gd name="connsiteY324" fmla="*/ 1716481 h 2020169"/>
                <a:gd name="connsiteX325" fmla="*/ 2259303 w 4004672"/>
                <a:gd name="connsiteY325" fmla="*/ 1703132 h 2020169"/>
                <a:gd name="connsiteX326" fmla="*/ 2262640 w 4004672"/>
                <a:gd name="connsiteY326" fmla="*/ 1676434 h 2020169"/>
                <a:gd name="connsiteX327" fmla="*/ 2299349 w 4004672"/>
                <a:gd name="connsiteY327" fmla="*/ 1593004 h 2020169"/>
                <a:gd name="connsiteX328" fmla="*/ 2282663 w 4004672"/>
                <a:gd name="connsiteY328" fmla="*/ 1596341 h 2020169"/>
                <a:gd name="connsiteX329" fmla="*/ 2312698 w 4004672"/>
                <a:gd name="connsiteY329" fmla="*/ 1569643 h 2020169"/>
                <a:gd name="connsiteX330" fmla="*/ 2339396 w 4004672"/>
                <a:gd name="connsiteY330" fmla="*/ 1566306 h 2020169"/>
                <a:gd name="connsiteX331" fmla="*/ 2462873 w 4004672"/>
                <a:gd name="connsiteY331" fmla="*/ 1633050 h 2020169"/>
                <a:gd name="connsiteX332" fmla="*/ 2476222 w 4004672"/>
                <a:gd name="connsiteY332" fmla="*/ 1709807 h 2020169"/>
                <a:gd name="connsiteX333" fmla="*/ 2529618 w 4004672"/>
                <a:gd name="connsiteY333" fmla="*/ 1743179 h 2020169"/>
                <a:gd name="connsiteX334" fmla="*/ 2549641 w 4004672"/>
                <a:gd name="connsiteY334" fmla="*/ 1763202 h 2020169"/>
                <a:gd name="connsiteX335" fmla="*/ 2639746 w 4004672"/>
                <a:gd name="connsiteY335" fmla="*/ 1763202 h 2020169"/>
                <a:gd name="connsiteX336" fmla="*/ 2643084 w 4004672"/>
                <a:gd name="connsiteY336" fmla="*/ 1779888 h 2020169"/>
                <a:gd name="connsiteX337" fmla="*/ 2616386 w 4004672"/>
                <a:gd name="connsiteY337" fmla="*/ 1846633 h 2020169"/>
                <a:gd name="connsiteX338" fmla="*/ 2603037 w 4004672"/>
                <a:gd name="connsiteY338" fmla="*/ 1900028 h 2020169"/>
                <a:gd name="connsiteX339" fmla="*/ 2579676 w 4004672"/>
                <a:gd name="connsiteY339" fmla="*/ 1873331 h 2020169"/>
                <a:gd name="connsiteX340" fmla="*/ 2559653 w 4004672"/>
                <a:gd name="connsiteY340" fmla="*/ 1960098 h 2020169"/>
                <a:gd name="connsiteX341" fmla="*/ 2549641 w 4004672"/>
                <a:gd name="connsiteY341" fmla="*/ 1980122 h 2020169"/>
                <a:gd name="connsiteX342" fmla="*/ 2653095 w 4004672"/>
                <a:gd name="connsiteY342" fmla="*/ 1946750 h 2020169"/>
                <a:gd name="connsiteX343" fmla="*/ 2683130 w 4004672"/>
                <a:gd name="connsiteY343" fmla="*/ 1893354 h 2020169"/>
                <a:gd name="connsiteX344" fmla="*/ 2753212 w 4004672"/>
                <a:gd name="connsiteY344" fmla="*/ 1806586 h 2020169"/>
                <a:gd name="connsiteX345" fmla="*/ 2783247 w 4004672"/>
                <a:gd name="connsiteY345" fmla="*/ 1736504 h 2020169"/>
                <a:gd name="connsiteX346" fmla="*/ 2803271 w 4004672"/>
                <a:gd name="connsiteY346" fmla="*/ 1633050 h 2020169"/>
                <a:gd name="connsiteX347" fmla="*/ 2793259 w 4004672"/>
                <a:gd name="connsiteY347" fmla="*/ 1582992 h 2020169"/>
                <a:gd name="connsiteX348" fmla="*/ 2769898 w 4004672"/>
                <a:gd name="connsiteY348" fmla="*/ 1549620 h 2020169"/>
                <a:gd name="connsiteX349" fmla="*/ 2699817 w 4004672"/>
                <a:gd name="connsiteY349" fmla="*/ 1549620 h 2020169"/>
                <a:gd name="connsiteX350" fmla="*/ 2669781 w 4004672"/>
                <a:gd name="connsiteY350" fmla="*/ 1509573 h 2020169"/>
                <a:gd name="connsiteX351" fmla="*/ 2763224 w 4004672"/>
                <a:gd name="connsiteY351" fmla="*/ 1392770 h 2020169"/>
                <a:gd name="connsiteX352" fmla="*/ 2846654 w 4004672"/>
                <a:gd name="connsiteY352" fmla="*/ 1326026 h 2020169"/>
                <a:gd name="connsiteX353" fmla="*/ 2933422 w 4004672"/>
                <a:gd name="connsiteY353" fmla="*/ 1322688 h 2020169"/>
                <a:gd name="connsiteX354" fmla="*/ 2950109 w 4004672"/>
                <a:gd name="connsiteY354" fmla="*/ 1306002 h 2020169"/>
                <a:gd name="connsiteX355" fmla="*/ 3053563 w 4004672"/>
                <a:gd name="connsiteY355" fmla="*/ 1299328 h 2020169"/>
                <a:gd name="connsiteX356" fmla="*/ 3123644 w 4004672"/>
                <a:gd name="connsiteY356" fmla="*/ 1319351 h 2020169"/>
                <a:gd name="connsiteX357" fmla="*/ 3140330 w 4004672"/>
                <a:gd name="connsiteY357" fmla="*/ 1306002 h 2020169"/>
                <a:gd name="connsiteX358" fmla="*/ 3123644 w 4004672"/>
                <a:gd name="connsiteY358" fmla="*/ 1292653 h 2020169"/>
                <a:gd name="connsiteX359" fmla="*/ 3143668 w 4004672"/>
                <a:gd name="connsiteY359" fmla="*/ 1252607 h 2020169"/>
                <a:gd name="connsiteX360" fmla="*/ 3190389 w 4004672"/>
                <a:gd name="connsiteY360" fmla="*/ 1182525 h 2020169"/>
                <a:gd name="connsiteX361" fmla="*/ 3233773 w 4004672"/>
                <a:gd name="connsiteY361" fmla="*/ 1179188 h 2020169"/>
                <a:gd name="connsiteX362" fmla="*/ 3273819 w 4004672"/>
                <a:gd name="connsiteY362" fmla="*/ 1189199 h 2020169"/>
                <a:gd name="connsiteX363" fmla="*/ 3277157 w 4004672"/>
                <a:gd name="connsiteY363" fmla="*/ 1245932 h 2020169"/>
                <a:gd name="connsiteX364" fmla="*/ 3343901 w 4004672"/>
                <a:gd name="connsiteY364" fmla="*/ 1185862 h 2020169"/>
                <a:gd name="connsiteX365" fmla="*/ 3350576 w 4004672"/>
                <a:gd name="connsiteY365" fmla="*/ 1152490 h 2020169"/>
                <a:gd name="connsiteX366" fmla="*/ 3163691 w 4004672"/>
                <a:gd name="connsiteY366" fmla="*/ 1432817 h 2020169"/>
                <a:gd name="connsiteX367" fmla="*/ 3160354 w 4004672"/>
                <a:gd name="connsiteY367" fmla="*/ 1506236 h 2020169"/>
                <a:gd name="connsiteX368" fmla="*/ 3170365 w 4004672"/>
                <a:gd name="connsiteY368" fmla="*/ 1596341 h 2020169"/>
                <a:gd name="connsiteX369" fmla="*/ 3190389 w 4004672"/>
                <a:gd name="connsiteY369" fmla="*/ 1659748 h 2020169"/>
                <a:gd name="connsiteX370" fmla="*/ 3217087 w 4004672"/>
                <a:gd name="connsiteY370" fmla="*/ 1649736 h 2020169"/>
                <a:gd name="connsiteX371" fmla="*/ 3287168 w 4004672"/>
                <a:gd name="connsiteY371" fmla="*/ 1519585 h 2020169"/>
                <a:gd name="connsiteX372" fmla="*/ 3313866 w 4004672"/>
                <a:gd name="connsiteY372" fmla="*/ 1509573 h 2020169"/>
                <a:gd name="connsiteX373" fmla="*/ 3313866 w 4004672"/>
                <a:gd name="connsiteY373" fmla="*/ 1479538 h 2020169"/>
                <a:gd name="connsiteX374" fmla="*/ 3741031 w 4004672"/>
                <a:gd name="connsiteY374" fmla="*/ 1159164 h 2020169"/>
                <a:gd name="connsiteX375" fmla="*/ 3727682 w 4004672"/>
                <a:gd name="connsiteY375" fmla="*/ 1065722 h 2020169"/>
                <a:gd name="connsiteX376" fmla="*/ 3930666 w 4004672"/>
                <a:gd name="connsiteY376" fmla="*/ 1058843 h 2020169"/>
                <a:gd name="connsiteX377" fmla="*/ 3941265 w 4004672"/>
                <a:gd name="connsiteY377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3000167 w 4004672"/>
                <a:gd name="connsiteY9" fmla="*/ 538440 h 2020169"/>
                <a:gd name="connsiteX10" fmla="*/ 3013516 w 4004672"/>
                <a:gd name="connsiteY10" fmla="*/ 531766 h 2020169"/>
                <a:gd name="connsiteX11" fmla="*/ 3000167 w 4004672"/>
                <a:gd name="connsiteY11" fmla="*/ 511742 h 2020169"/>
                <a:gd name="connsiteX12" fmla="*/ 2970132 w 4004672"/>
                <a:gd name="connsiteY12" fmla="*/ 508405 h 2020169"/>
                <a:gd name="connsiteX13" fmla="*/ 2916736 w 4004672"/>
                <a:gd name="connsiteY13" fmla="*/ 505068 h 2020169"/>
                <a:gd name="connsiteX14" fmla="*/ 2936760 w 4004672"/>
                <a:gd name="connsiteY14" fmla="*/ 501731 h 2020169"/>
                <a:gd name="connsiteX15" fmla="*/ 2866678 w 4004672"/>
                <a:gd name="connsiteY15" fmla="*/ 471696 h 2020169"/>
                <a:gd name="connsiteX16" fmla="*/ 2813282 w 4004672"/>
                <a:gd name="connsiteY16" fmla="*/ 468358 h 2020169"/>
                <a:gd name="connsiteX17" fmla="*/ 2793259 w 4004672"/>
                <a:gd name="connsiteY17" fmla="*/ 491719 h 2020169"/>
                <a:gd name="connsiteX18" fmla="*/ 2743200 w 4004672"/>
                <a:gd name="connsiteY18" fmla="*/ 501731 h 2020169"/>
                <a:gd name="connsiteX19" fmla="*/ 2763224 w 4004672"/>
                <a:gd name="connsiteY19" fmla="*/ 531766 h 2020169"/>
                <a:gd name="connsiteX20" fmla="*/ 1783088 w 4004672"/>
                <a:gd name="connsiteY20" fmla="*/ 828505 h 2020169"/>
                <a:gd name="connsiteX21" fmla="*/ 2469548 w 4004672"/>
                <a:gd name="connsiteY21" fmla="*/ 505068 h 2020169"/>
                <a:gd name="connsiteX22" fmla="*/ 2446187 w 4004672"/>
                <a:gd name="connsiteY22" fmla="*/ 521754 h 2020169"/>
                <a:gd name="connsiteX23" fmla="*/ 2442850 w 4004672"/>
                <a:gd name="connsiteY23" fmla="*/ 488382 h 2020169"/>
                <a:gd name="connsiteX24" fmla="*/ 2449525 w 4004672"/>
                <a:gd name="connsiteY24" fmla="*/ 418300 h 2020169"/>
                <a:gd name="connsiteX25" fmla="*/ 2386117 w 4004672"/>
                <a:gd name="connsiteY25" fmla="*/ 391602 h 2020169"/>
                <a:gd name="connsiteX26" fmla="*/ 2369431 w 4004672"/>
                <a:gd name="connsiteY26" fmla="*/ 431649 h 2020169"/>
                <a:gd name="connsiteX27" fmla="*/ 2379443 w 4004672"/>
                <a:gd name="connsiteY27" fmla="*/ 455009 h 2020169"/>
                <a:gd name="connsiteX28" fmla="*/ 2376106 w 4004672"/>
                <a:gd name="connsiteY28" fmla="*/ 475033 h 2020169"/>
                <a:gd name="connsiteX29" fmla="*/ 2352745 w 4004672"/>
                <a:gd name="connsiteY29" fmla="*/ 451672 h 2020169"/>
                <a:gd name="connsiteX30" fmla="*/ 2316036 w 4004672"/>
                <a:gd name="connsiteY30" fmla="*/ 458347 h 2020169"/>
                <a:gd name="connsiteX31" fmla="*/ 2272652 w 4004672"/>
                <a:gd name="connsiteY31" fmla="*/ 444998 h 2020169"/>
                <a:gd name="connsiteX32" fmla="*/ 2245954 w 4004672"/>
                <a:gd name="connsiteY32" fmla="*/ 404951 h 2020169"/>
                <a:gd name="connsiteX33" fmla="*/ 2209244 w 4004672"/>
                <a:gd name="connsiteY33" fmla="*/ 401614 h 2020169"/>
                <a:gd name="connsiteX34" fmla="*/ 2159186 w 4004672"/>
                <a:gd name="connsiteY34" fmla="*/ 391602 h 2020169"/>
                <a:gd name="connsiteX35" fmla="*/ 2132488 w 4004672"/>
                <a:gd name="connsiteY35" fmla="*/ 408288 h 2020169"/>
                <a:gd name="connsiteX36" fmla="*/ 2115802 w 4004672"/>
                <a:gd name="connsiteY36" fmla="*/ 421637 h 2020169"/>
                <a:gd name="connsiteX37" fmla="*/ 2115802 w 4004672"/>
                <a:gd name="connsiteY37" fmla="*/ 391602 h 2020169"/>
                <a:gd name="connsiteX38" fmla="*/ 2082430 w 4004672"/>
                <a:gd name="connsiteY38" fmla="*/ 388265 h 2020169"/>
                <a:gd name="connsiteX39" fmla="*/ 2045720 w 4004672"/>
                <a:gd name="connsiteY39" fmla="*/ 361567 h 2020169"/>
                <a:gd name="connsiteX40" fmla="*/ 2025697 w 4004672"/>
                <a:gd name="connsiteY40" fmla="*/ 391602 h 2020169"/>
                <a:gd name="connsiteX41" fmla="*/ 2055732 w 4004672"/>
                <a:gd name="connsiteY41" fmla="*/ 388265 h 2020169"/>
                <a:gd name="connsiteX42" fmla="*/ 2045720 w 4004672"/>
                <a:gd name="connsiteY42" fmla="*/ 414963 h 2020169"/>
                <a:gd name="connsiteX43" fmla="*/ 1988987 w 4004672"/>
                <a:gd name="connsiteY43" fmla="*/ 434986 h 2020169"/>
                <a:gd name="connsiteX44" fmla="*/ 1935592 w 4004672"/>
                <a:gd name="connsiteY44" fmla="*/ 444998 h 2020169"/>
                <a:gd name="connsiteX45" fmla="*/ 1995662 w 4004672"/>
                <a:gd name="connsiteY45" fmla="*/ 388265 h 2020169"/>
                <a:gd name="connsiteX46" fmla="*/ 2055732 w 4004672"/>
                <a:gd name="connsiteY46" fmla="*/ 318183 h 2020169"/>
                <a:gd name="connsiteX47" fmla="*/ 2055732 w 4004672"/>
                <a:gd name="connsiteY47" fmla="*/ 318183 h 2020169"/>
                <a:gd name="connsiteX48" fmla="*/ 2129860 w 4004672"/>
                <a:gd name="connsiteY48" fmla="*/ 248603 h 2020169"/>
                <a:gd name="connsiteX49" fmla="*/ 2127003 w 4004672"/>
                <a:gd name="connsiteY49" fmla="*/ 174309 h 2020169"/>
                <a:gd name="connsiteX50" fmla="*/ 2092713 w 4004672"/>
                <a:gd name="connsiteY50" fmla="*/ 105729 h 2020169"/>
                <a:gd name="connsiteX51" fmla="*/ 2018418 w 4004672"/>
                <a:gd name="connsiteY51" fmla="*/ 105729 h 2020169"/>
                <a:gd name="connsiteX52" fmla="*/ 1952696 w 4004672"/>
                <a:gd name="connsiteY52" fmla="*/ 137160 h 2020169"/>
                <a:gd name="connsiteX53" fmla="*/ 1961267 w 4004672"/>
                <a:gd name="connsiteY53" fmla="*/ 82869 h 2020169"/>
                <a:gd name="connsiteX54" fmla="*/ 1955552 w 4004672"/>
                <a:gd name="connsiteY54" fmla="*/ 65725 h 2020169"/>
                <a:gd name="connsiteX55" fmla="*/ 1895546 w 4004672"/>
                <a:gd name="connsiteY55" fmla="*/ 60008 h 2020169"/>
                <a:gd name="connsiteX56" fmla="*/ 1926978 w 4004672"/>
                <a:gd name="connsiteY56" fmla="*/ 31434 h 2020169"/>
                <a:gd name="connsiteX57" fmla="*/ 1909833 w 4004672"/>
                <a:gd name="connsiteY57" fmla="*/ 0 h 2020169"/>
                <a:gd name="connsiteX58" fmla="*/ 1877440 w 4004672"/>
                <a:gd name="connsiteY58" fmla="*/ 3067 h 2020169"/>
                <a:gd name="connsiteX59" fmla="*/ 1835474 w 4004672"/>
                <a:gd name="connsiteY59" fmla="*/ 41195 h 2020169"/>
                <a:gd name="connsiteX60" fmla="*/ 1818788 w 4004672"/>
                <a:gd name="connsiteY60" fmla="*/ 81242 h 2020169"/>
                <a:gd name="connsiteX61" fmla="*/ 1838813 w 4004672"/>
                <a:gd name="connsiteY61" fmla="*/ 134636 h 2020169"/>
                <a:gd name="connsiteX62" fmla="*/ 1782079 w 4004672"/>
                <a:gd name="connsiteY62" fmla="*/ 121287 h 2020169"/>
                <a:gd name="connsiteX63" fmla="*/ 1768731 w 4004672"/>
                <a:gd name="connsiteY63" fmla="*/ 168009 h 2020169"/>
                <a:gd name="connsiteX64" fmla="*/ 1705322 w 4004672"/>
                <a:gd name="connsiteY64" fmla="*/ 191369 h 2020169"/>
                <a:gd name="connsiteX65" fmla="*/ 1685300 w 4004672"/>
                <a:gd name="connsiteY65" fmla="*/ 164671 h 2020169"/>
                <a:gd name="connsiteX66" fmla="*/ 1615218 w 4004672"/>
                <a:gd name="connsiteY66" fmla="*/ 168009 h 2020169"/>
                <a:gd name="connsiteX67" fmla="*/ 1638579 w 4004672"/>
                <a:gd name="connsiteY67" fmla="*/ 198044 h 2020169"/>
                <a:gd name="connsiteX68" fmla="*/ 1528449 w 4004672"/>
                <a:gd name="connsiteY68" fmla="*/ 224740 h 2020169"/>
                <a:gd name="connsiteX69" fmla="*/ 1465043 w 4004672"/>
                <a:gd name="connsiteY69" fmla="*/ 308171 h 2020169"/>
                <a:gd name="connsiteX70" fmla="*/ 1448357 w 4004672"/>
                <a:gd name="connsiteY70" fmla="*/ 334869 h 2020169"/>
                <a:gd name="connsiteX71" fmla="*/ 1481729 w 4004672"/>
                <a:gd name="connsiteY71" fmla="*/ 368242 h 2020169"/>
                <a:gd name="connsiteX72" fmla="*/ 1481729 w 4004672"/>
                <a:gd name="connsiteY72" fmla="*/ 398277 h 2020169"/>
                <a:gd name="connsiteX73" fmla="*/ 1458368 w 4004672"/>
                <a:gd name="connsiteY73" fmla="*/ 401614 h 2020169"/>
                <a:gd name="connsiteX74" fmla="*/ 1458368 w 4004672"/>
                <a:gd name="connsiteY74" fmla="*/ 381590 h 2020169"/>
                <a:gd name="connsiteX75" fmla="*/ 1418322 w 4004672"/>
                <a:gd name="connsiteY75" fmla="*/ 391602 h 2020169"/>
                <a:gd name="connsiteX76" fmla="*/ 1368263 w 4004672"/>
                <a:gd name="connsiteY76" fmla="*/ 398277 h 2020169"/>
                <a:gd name="connsiteX77" fmla="*/ 1321542 w 4004672"/>
                <a:gd name="connsiteY77" fmla="*/ 404951 h 2020169"/>
                <a:gd name="connsiteX78" fmla="*/ 1318205 w 4004672"/>
                <a:gd name="connsiteY78" fmla="*/ 491719 h 2020169"/>
                <a:gd name="connsiteX79" fmla="*/ 1358252 w 4004672"/>
                <a:gd name="connsiteY79" fmla="*/ 515080 h 2020169"/>
                <a:gd name="connsiteX80" fmla="*/ 1374938 w 4004672"/>
                <a:gd name="connsiteY80" fmla="*/ 545115 h 2020169"/>
                <a:gd name="connsiteX81" fmla="*/ 1384949 w 4004672"/>
                <a:gd name="connsiteY81" fmla="*/ 568475 h 2020169"/>
                <a:gd name="connsiteX82" fmla="*/ 1394961 w 4004672"/>
                <a:gd name="connsiteY82" fmla="*/ 618534 h 2020169"/>
                <a:gd name="connsiteX83" fmla="*/ 1384949 w 4004672"/>
                <a:gd name="connsiteY83" fmla="*/ 648569 h 2020169"/>
                <a:gd name="connsiteX84" fmla="*/ 1358252 w 4004672"/>
                <a:gd name="connsiteY84" fmla="*/ 615196 h 2020169"/>
                <a:gd name="connsiteX85" fmla="*/ 1361589 w 4004672"/>
                <a:gd name="connsiteY85" fmla="*/ 585161 h 2020169"/>
                <a:gd name="connsiteX86" fmla="*/ 1351577 w 4004672"/>
                <a:gd name="connsiteY86" fmla="*/ 545115 h 2020169"/>
                <a:gd name="connsiteX87" fmla="*/ 1328217 w 4004672"/>
                <a:gd name="connsiteY87" fmla="*/ 551789 h 2020169"/>
                <a:gd name="connsiteX88" fmla="*/ 1281495 w 4004672"/>
                <a:gd name="connsiteY88" fmla="*/ 515080 h 2020169"/>
                <a:gd name="connsiteX89" fmla="*/ 1241449 w 4004672"/>
                <a:gd name="connsiteY89" fmla="*/ 511742 h 2020169"/>
                <a:gd name="connsiteX90" fmla="*/ 1241449 w 4004672"/>
                <a:gd name="connsiteY90" fmla="*/ 558463 h 2020169"/>
                <a:gd name="connsiteX91" fmla="*/ 1201402 w 4004672"/>
                <a:gd name="connsiteY91" fmla="*/ 538440 h 2020169"/>
                <a:gd name="connsiteX92" fmla="*/ 1228100 w 4004672"/>
                <a:gd name="connsiteY92" fmla="*/ 588498 h 2020169"/>
                <a:gd name="connsiteX93" fmla="*/ 1258135 w 4004672"/>
                <a:gd name="connsiteY93" fmla="*/ 598510 h 2020169"/>
                <a:gd name="connsiteX94" fmla="*/ 1258135 w 4004672"/>
                <a:gd name="connsiteY94" fmla="*/ 618534 h 2020169"/>
                <a:gd name="connsiteX95" fmla="*/ 1198065 w 4004672"/>
                <a:gd name="connsiteY95" fmla="*/ 595173 h 2020169"/>
                <a:gd name="connsiteX96" fmla="*/ 1181379 w 4004672"/>
                <a:gd name="connsiteY96" fmla="*/ 595173 h 2020169"/>
                <a:gd name="connsiteX97" fmla="*/ 1178041 w 4004672"/>
                <a:gd name="connsiteY97" fmla="*/ 551789 h 2020169"/>
                <a:gd name="connsiteX98" fmla="*/ 1171367 w 4004672"/>
                <a:gd name="connsiteY98" fmla="*/ 465021 h 2020169"/>
                <a:gd name="connsiteX99" fmla="*/ 1161355 w 4004672"/>
                <a:gd name="connsiteY99" fmla="*/ 535103 h 2020169"/>
                <a:gd name="connsiteX100" fmla="*/ 1137995 w 4004672"/>
                <a:gd name="connsiteY100" fmla="*/ 565138 h 2020169"/>
                <a:gd name="connsiteX101" fmla="*/ 1158018 w 4004672"/>
                <a:gd name="connsiteY101" fmla="*/ 611859 h 2020169"/>
                <a:gd name="connsiteX102" fmla="*/ 1158018 w 4004672"/>
                <a:gd name="connsiteY102" fmla="*/ 645231 h 2020169"/>
                <a:gd name="connsiteX103" fmla="*/ 1141332 w 4004672"/>
                <a:gd name="connsiteY103" fmla="*/ 695290 h 2020169"/>
                <a:gd name="connsiteX104" fmla="*/ 1154681 w 4004672"/>
                <a:gd name="connsiteY104" fmla="*/ 728662 h 2020169"/>
                <a:gd name="connsiteX105" fmla="*/ 1184716 w 4004672"/>
                <a:gd name="connsiteY105" fmla="*/ 735336 h 2020169"/>
                <a:gd name="connsiteX106" fmla="*/ 1221425 w 4004672"/>
                <a:gd name="connsiteY106" fmla="*/ 742011 h 2020169"/>
                <a:gd name="connsiteX107" fmla="*/ 1241449 w 4004672"/>
                <a:gd name="connsiteY107" fmla="*/ 765371 h 2020169"/>
                <a:gd name="connsiteX108" fmla="*/ 1258135 w 4004672"/>
                <a:gd name="connsiteY108" fmla="*/ 808755 h 2020169"/>
                <a:gd name="connsiteX109" fmla="*/ 1258135 w 4004672"/>
                <a:gd name="connsiteY109" fmla="*/ 808755 h 2020169"/>
                <a:gd name="connsiteX110" fmla="*/ 1254798 w 4004672"/>
                <a:gd name="connsiteY110" fmla="*/ 842128 h 2020169"/>
                <a:gd name="connsiteX111" fmla="*/ 1274821 w 4004672"/>
                <a:gd name="connsiteY111" fmla="*/ 862151 h 2020169"/>
                <a:gd name="connsiteX112" fmla="*/ 1244786 w 4004672"/>
                <a:gd name="connsiteY112" fmla="*/ 868826 h 2020169"/>
                <a:gd name="connsiteX113" fmla="*/ 1224763 w 4004672"/>
                <a:gd name="connsiteY113" fmla="*/ 828779 h 2020169"/>
                <a:gd name="connsiteX114" fmla="*/ 1224763 w 4004672"/>
                <a:gd name="connsiteY114" fmla="*/ 788732 h 2020169"/>
                <a:gd name="connsiteX115" fmla="*/ 1194727 w 4004672"/>
                <a:gd name="connsiteY115" fmla="*/ 752023 h 2020169"/>
                <a:gd name="connsiteX116" fmla="*/ 1164692 w 4004672"/>
                <a:gd name="connsiteY116" fmla="*/ 795407 h 2020169"/>
                <a:gd name="connsiteX117" fmla="*/ 1178041 w 4004672"/>
                <a:gd name="connsiteY117" fmla="*/ 838790 h 2020169"/>
                <a:gd name="connsiteX118" fmla="*/ 1137995 w 4004672"/>
                <a:gd name="connsiteY118" fmla="*/ 895523 h 2020169"/>
                <a:gd name="connsiteX119" fmla="*/ 1097948 w 4004672"/>
                <a:gd name="connsiteY119" fmla="*/ 952256 h 2020169"/>
                <a:gd name="connsiteX120" fmla="*/ 1007843 w 4004672"/>
                <a:gd name="connsiteY120" fmla="*/ 915547 h 2020169"/>
                <a:gd name="connsiteX121" fmla="*/ 1074587 w 4004672"/>
                <a:gd name="connsiteY121" fmla="*/ 912209 h 2020169"/>
                <a:gd name="connsiteX122" fmla="*/ 1107960 w 4004672"/>
                <a:gd name="connsiteY122" fmla="*/ 848802 h 2020169"/>
                <a:gd name="connsiteX123" fmla="*/ 1121309 w 4004672"/>
                <a:gd name="connsiteY123" fmla="*/ 805418 h 2020169"/>
                <a:gd name="connsiteX124" fmla="*/ 1127983 w 4004672"/>
                <a:gd name="connsiteY124" fmla="*/ 772046 h 2020169"/>
                <a:gd name="connsiteX125" fmla="*/ 1117971 w 4004672"/>
                <a:gd name="connsiteY125" fmla="*/ 755360 h 2020169"/>
                <a:gd name="connsiteX126" fmla="*/ 1114634 w 4004672"/>
                <a:gd name="connsiteY126" fmla="*/ 705301 h 2020169"/>
                <a:gd name="connsiteX127" fmla="*/ 1104622 w 4004672"/>
                <a:gd name="connsiteY127" fmla="*/ 625208 h 2020169"/>
                <a:gd name="connsiteX128" fmla="*/ 1101285 w 4004672"/>
                <a:gd name="connsiteY128" fmla="*/ 565138 h 2020169"/>
                <a:gd name="connsiteX129" fmla="*/ 1124646 w 4004672"/>
                <a:gd name="connsiteY129" fmla="*/ 471696 h 2020169"/>
                <a:gd name="connsiteX130" fmla="*/ 1031203 w 4004672"/>
                <a:gd name="connsiteY130" fmla="*/ 461684 h 2020169"/>
                <a:gd name="connsiteX131" fmla="*/ 1014517 w 4004672"/>
                <a:gd name="connsiteY131" fmla="*/ 518417 h 2020169"/>
                <a:gd name="connsiteX132" fmla="*/ 1024529 w 4004672"/>
                <a:gd name="connsiteY132" fmla="*/ 565138 h 2020169"/>
                <a:gd name="connsiteX133" fmla="*/ 981145 w 4004672"/>
                <a:gd name="connsiteY133" fmla="*/ 618534 h 2020169"/>
                <a:gd name="connsiteX134" fmla="*/ 991157 w 4004672"/>
                <a:gd name="connsiteY134" fmla="*/ 655243 h 2020169"/>
                <a:gd name="connsiteX135" fmla="*/ 981145 w 4004672"/>
                <a:gd name="connsiteY135" fmla="*/ 701964 h 2020169"/>
                <a:gd name="connsiteX136" fmla="*/ 1001168 w 4004672"/>
                <a:gd name="connsiteY136" fmla="*/ 725325 h 2020169"/>
                <a:gd name="connsiteX137" fmla="*/ 1017854 w 4004672"/>
                <a:gd name="connsiteY137" fmla="*/ 772046 h 2020169"/>
                <a:gd name="connsiteX138" fmla="*/ 1047890 w 4004672"/>
                <a:gd name="connsiteY138" fmla="*/ 758697 h 2020169"/>
                <a:gd name="connsiteX139" fmla="*/ 1014517 w 4004672"/>
                <a:gd name="connsiteY139" fmla="*/ 812093 h 2020169"/>
                <a:gd name="connsiteX140" fmla="*/ 957784 w 4004672"/>
                <a:gd name="connsiteY140" fmla="*/ 758697 h 2020169"/>
                <a:gd name="connsiteX141" fmla="*/ 884365 w 4004672"/>
                <a:gd name="connsiteY141" fmla="*/ 721988 h 2020169"/>
                <a:gd name="connsiteX142" fmla="*/ 824295 w 4004672"/>
                <a:gd name="connsiteY142" fmla="*/ 698627 h 2020169"/>
                <a:gd name="connsiteX143" fmla="*/ 810946 w 4004672"/>
                <a:gd name="connsiteY143" fmla="*/ 735336 h 2020169"/>
                <a:gd name="connsiteX144" fmla="*/ 827633 w 4004672"/>
                <a:gd name="connsiteY144" fmla="*/ 772046 h 2020169"/>
                <a:gd name="connsiteX145" fmla="*/ 814284 w 4004672"/>
                <a:gd name="connsiteY145" fmla="*/ 795407 h 2020169"/>
                <a:gd name="connsiteX146" fmla="*/ 800935 w 4004672"/>
                <a:gd name="connsiteY146" fmla="*/ 812093 h 2020169"/>
                <a:gd name="connsiteX147" fmla="*/ 770900 w 4004672"/>
                <a:gd name="connsiteY147" fmla="*/ 755360 h 2020169"/>
                <a:gd name="connsiteX148" fmla="*/ 744202 w 4004672"/>
                <a:gd name="connsiteY148" fmla="*/ 792069 h 2020169"/>
                <a:gd name="connsiteX149" fmla="*/ 707492 w 4004672"/>
                <a:gd name="connsiteY149" fmla="*/ 785395 h 2020169"/>
                <a:gd name="connsiteX150" fmla="*/ 654097 w 4004672"/>
                <a:gd name="connsiteY150" fmla="*/ 822104 h 2020169"/>
                <a:gd name="connsiteX151" fmla="*/ 644085 w 4004672"/>
                <a:gd name="connsiteY151" fmla="*/ 798744 h 2020169"/>
                <a:gd name="connsiteX152" fmla="*/ 654097 w 4004672"/>
                <a:gd name="connsiteY152" fmla="*/ 762034 h 2020169"/>
                <a:gd name="connsiteX153" fmla="*/ 614050 w 4004672"/>
                <a:gd name="connsiteY153" fmla="*/ 798744 h 2020169"/>
                <a:gd name="connsiteX154" fmla="*/ 594027 w 4004672"/>
                <a:gd name="connsiteY154" fmla="*/ 798744 h 2020169"/>
                <a:gd name="connsiteX155" fmla="*/ 533957 w 4004672"/>
                <a:gd name="connsiteY155" fmla="*/ 832116 h 2020169"/>
                <a:gd name="connsiteX156" fmla="*/ 510596 w 4004672"/>
                <a:gd name="connsiteY156" fmla="*/ 855477 h 2020169"/>
                <a:gd name="connsiteX157" fmla="*/ 500584 w 4004672"/>
                <a:gd name="connsiteY157" fmla="*/ 902198 h 2020169"/>
                <a:gd name="connsiteX158" fmla="*/ 450526 w 4004672"/>
                <a:gd name="connsiteY158" fmla="*/ 888849 h 2020169"/>
                <a:gd name="connsiteX159" fmla="*/ 433840 w 4004672"/>
                <a:gd name="connsiteY159" fmla="*/ 852139 h 2020169"/>
                <a:gd name="connsiteX160" fmla="*/ 467212 w 4004672"/>
                <a:gd name="connsiteY160" fmla="*/ 822104 h 2020169"/>
                <a:gd name="connsiteX161" fmla="*/ 453863 w 4004672"/>
                <a:gd name="connsiteY161" fmla="*/ 798744 h 2020169"/>
                <a:gd name="connsiteX162" fmla="*/ 390456 w 4004672"/>
                <a:gd name="connsiteY162" fmla="*/ 768709 h 2020169"/>
                <a:gd name="connsiteX163" fmla="*/ 417154 w 4004672"/>
                <a:gd name="connsiteY163" fmla="*/ 818767 h 2020169"/>
                <a:gd name="connsiteX164" fmla="*/ 407142 w 4004672"/>
                <a:gd name="connsiteY164" fmla="*/ 862151 h 2020169"/>
                <a:gd name="connsiteX165" fmla="*/ 413817 w 4004672"/>
                <a:gd name="connsiteY165" fmla="*/ 898861 h 2020169"/>
                <a:gd name="connsiteX166" fmla="*/ 427165 w 4004672"/>
                <a:gd name="connsiteY166" fmla="*/ 922221 h 2020169"/>
                <a:gd name="connsiteX167" fmla="*/ 413817 w 4004672"/>
                <a:gd name="connsiteY167" fmla="*/ 952256 h 2020169"/>
                <a:gd name="connsiteX168" fmla="*/ 390456 w 4004672"/>
                <a:gd name="connsiteY168" fmla="*/ 928896 h 2020169"/>
                <a:gd name="connsiteX169" fmla="*/ 360421 w 4004672"/>
                <a:gd name="connsiteY169" fmla="*/ 925558 h 2020169"/>
                <a:gd name="connsiteX170" fmla="*/ 333723 w 4004672"/>
                <a:gd name="connsiteY170" fmla="*/ 965605 h 2020169"/>
                <a:gd name="connsiteX171" fmla="*/ 307025 w 4004672"/>
                <a:gd name="connsiteY171" fmla="*/ 985628 h 2020169"/>
                <a:gd name="connsiteX172" fmla="*/ 320374 w 4004672"/>
                <a:gd name="connsiteY172" fmla="*/ 1012326 h 2020169"/>
                <a:gd name="connsiteX173" fmla="*/ 303688 w 4004672"/>
                <a:gd name="connsiteY173" fmla="*/ 1035687 h 2020169"/>
                <a:gd name="connsiteX174" fmla="*/ 233606 w 4004672"/>
                <a:gd name="connsiteY174" fmla="*/ 998977 h 2020169"/>
                <a:gd name="connsiteX175" fmla="*/ 243618 w 4004672"/>
                <a:gd name="connsiteY175" fmla="*/ 1049036 h 2020169"/>
                <a:gd name="connsiteX176" fmla="*/ 263641 w 4004672"/>
                <a:gd name="connsiteY176" fmla="*/ 1069059 h 2020169"/>
                <a:gd name="connsiteX177" fmla="*/ 250292 w 4004672"/>
                <a:gd name="connsiteY177" fmla="*/ 1082408 h 2020169"/>
                <a:gd name="connsiteX178" fmla="*/ 193560 w 4004672"/>
                <a:gd name="connsiteY178" fmla="*/ 1045698 h 2020169"/>
                <a:gd name="connsiteX179" fmla="*/ 170199 w 4004672"/>
                <a:gd name="connsiteY179" fmla="*/ 1005652 h 2020169"/>
                <a:gd name="connsiteX180" fmla="*/ 170199 w 4004672"/>
                <a:gd name="connsiteY180" fmla="*/ 958931 h 2020169"/>
                <a:gd name="connsiteX181" fmla="*/ 133490 w 4004672"/>
                <a:gd name="connsiteY181" fmla="*/ 882174 h 2020169"/>
                <a:gd name="connsiteX182" fmla="*/ 196897 w 4004672"/>
                <a:gd name="connsiteY182" fmla="*/ 912209 h 2020169"/>
                <a:gd name="connsiteX183" fmla="*/ 256967 w 4004672"/>
                <a:gd name="connsiteY183" fmla="*/ 942244 h 2020169"/>
                <a:gd name="connsiteX184" fmla="*/ 293676 w 4004672"/>
                <a:gd name="connsiteY184" fmla="*/ 945582 h 2020169"/>
                <a:gd name="connsiteX185" fmla="*/ 327049 w 4004672"/>
                <a:gd name="connsiteY185" fmla="*/ 915547 h 2020169"/>
                <a:gd name="connsiteX186" fmla="*/ 343735 w 4004672"/>
                <a:gd name="connsiteY186" fmla="*/ 878837 h 2020169"/>
                <a:gd name="connsiteX187" fmla="*/ 333723 w 4004672"/>
                <a:gd name="connsiteY187" fmla="*/ 828779 h 2020169"/>
                <a:gd name="connsiteX188" fmla="*/ 290339 w 4004672"/>
                <a:gd name="connsiteY188" fmla="*/ 808755 h 2020169"/>
                <a:gd name="connsiteX189" fmla="*/ 236944 w 4004672"/>
                <a:gd name="connsiteY189" fmla="*/ 762034 h 2020169"/>
                <a:gd name="connsiteX190" fmla="*/ 133490 w 4004672"/>
                <a:gd name="connsiteY190" fmla="*/ 705301 h 2020169"/>
                <a:gd name="connsiteX191" fmla="*/ 46722 w 4004672"/>
                <a:gd name="connsiteY191" fmla="*/ 735336 h 2020169"/>
                <a:gd name="connsiteX192" fmla="*/ 33373 w 4004672"/>
                <a:gd name="connsiteY192" fmla="*/ 765371 h 2020169"/>
                <a:gd name="connsiteX193" fmla="*/ 43384 w 4004672"/>
                <a:gd name="connsiteY193" fmla="*/ 795407 h 2020169"/>
                <a:gd name="connsiteX194" fmla="*/ 60071 w 4004672"/>
                <a:gd name="connsiteY194" fmla="*/ 822104 h 2020169"/>
                <a:gd name="connsiteX195" fmla="*/ 73419 w 4004672"/>
                <a:gd name="connsiteY195" fmla="*/ 852139 h 2020169"/>
                <a:gd name="connsiteX196" fmla="*/ 56733 w 4004672"/>
                <a:gd name="connsiteY196" fmla="*/ 875500 h 2020169"/>
                <a:gd name="connsiteX197" fmla="*/ 76757 w 4004672"/>
                <a:gd name="connsiteY197" fmla="*/ 955593 h 2020169"/>
                <a:gd name="connsiteX198" fmla="*/ 66745 w 4004672"/>
                <a:gd name="connsiteY198" fmla="*/ 972280 h 2020169"/>
                <a:gd name="connsiteX199" fmla="*/ 70082 w 4004672"/>
                <a:gd name="connsiteY199" fmla="*/ 998977 h 2020169"/>
                <a:gd name="connsiteX200" fmla="*/ 70082 w 4004672"/>
                <a:gd name="connsiteY200" fmla="*/ 1039024 h 2020169"/>
                <a:gd name="connsiteX201" fmla="*/ 80094 w 4004672"/>
                <a:gd name="connsiteY201" fmla="*/ 1059047 h 2020169"/>
                <a:gd name="connsiteX202" fmla="*/ 76757 w 4004672"/>
                <a:gd name="connsiteY202" fmla="*/ 1082408 h 2020169"/>
                <a:gd name="connsiteX203" fmla="*/ 106792 w 4004672"/>
                <a:gd name="connsiteY203" fmla="*/ 1115780 h 2020169"/>
                <a:gd name="connsiteX204" fmla="*/ 93729 w 4004672"/>
                <a:gd name="connsiteY204" fmla="*/ 1145815 h 2020169"/>
                <a:gd name="connsiteX205" fmla="*/ 13349 w 4004672"/>
                <a:gd name="connsiteY205" fmla="*/ 1235920 h 2020169"/>
                <a:gd name="connsiteX206" fmla="*/ 33373 w 4004672"/>
                <a:gd name="connsiteY206" fmla="*/ 1269293 h 2020169"/>
                <a:gd name="connsiteX207" fmla="*/ 33373 w 4004672"/>
                <a:gd name="connsiteY207" fmla="*/ 1269293 h 2020169"/>
                <a:gd name="connsiteX208" fmla="*/ 16687 w 4004672"/>
                <a:gd name="connsiteY208" fmla="*/ 1299328 h 2020169"/>
                <a:gd name="connsiteX209" fmla="*/ 3338 w 4004672"/>
                <a:gd name="connsiteY209" fmla="*/ 1329363 h 2020169"/>
                <a:gd name="connsiteX210" fmla="*/ 0 w 4004672"/>
                <a:gd name="connsiteY210" fmla="*/ 1389433 h 2020169"/>
                <a:gd name="connsiteX211" fmla="*/ 16687 w 4004672"/>
                <a:gd name="connsiteY211" fmla="*/ 1432817 h 2020169"/>
                <a:gd name="connsiteX212" fmla="*/ 20024 w 4004672"/>
                <a:gd name="connsiteY212" fmla="*/ 1466189 h 2020169"/>
                <a:gd name="connsiteX213" fmla="*/ 56733 w 4004672"/>
                <a:gd name="connsiteY213" fmla="*/ 1476201 h 2020169"/>
                <a:gd name="connsiteX214" fmla="*/ 116803 w 4004672"/>
                <a:gd name="connsiteY214" fmla="*/ 1562969 h 2020169"/>
                <a:gd name="connsiteX215" fmla="*/ 96780 w 4004672"/>
                <a:gd name="connsiteY215" fmla="*/ 1586329 h 2020169"/>
                <a:gd name="connsiteX216" fmla="*/ 93443 w 4004672"/>
                <a:gd name="connsiteY216" fmla="*/ 1616364 h 2020169"/>
                <a:gd name="connsiteX217" fmla="*/ 120141 w 4004672"/>
                <a:gd name="connsiteY217" fmla="*/ 1619701 h 2020169"/>
                <a:gd name="connsiteX218" fmla="*/ 160187 w 4004672"/>
                <a:gd name="connsiteY218" fmla="*/ 1633050 h 2020169"/>
                <a:gd name="connsiteX219" fmla="*/ 186885 w 4004672"/>
                <a:gd name="connsiteY219" fmla="*/ 1646399 h 2020169"/>
                <a:gd name="connsiteX220" fmla="*/ 213583 w 4004672"/>
                <a:gd name="connsiteY220" fmla="*/ 1676434 h 2020169"/>
                <a:gd name="connsiteX221" fmla="*/ 243618 w 4004672"/>
                <a:gd name="connsiteY221" fmla="*/ 1679771 h 2020169"/>
                <a:gd name="connsiteX222" fmla="*/ 287002 w 4004672"/>
                <a:gd name="connsiteY222" fmla="*/ 1709807 h 2020169"/>
                <a:gd name="connsiteX223" fmla="*/ 310363 w 4004672"/>
                <a:gd name="connsiteY223" fmla="*/ 1719818 h 2020169"/>
                <a:gd name="connsiteX224" fmla="*/ 310363 w 4004672"/>
                <a:gd name="connsiteY224" fmla="*/ 1756528 h 2020169"/>
                <a:gd name="connsiteX225" fmla="*/ 270316 w 4004672"/>
                <a:gd name="connsiteY225" fmla="*/ 1796574 h 2020169"/>
                <a:gd name="connsiteX226" fmla="*/ 280327 w 4004672"/>
                <a:gd name="connsiteY226" fmla="*/ 1819935 h 2020169"/>
                <a:gd name="connsiteX227" fmla="*/ 273653 w 4004672"/>
                <a:gd name="connsiteY227" fmla="*/ 1839958 h 2020169"/>
                <a:gd name="connsiteX228" fmla="*/ 266979 w 4004672"/>
                <a:gd name="connsiteY228" fmla="*/ 1856644 h 2020169"/>
                <a:gd name="connsiteX229" fmla="*/ 240281 w 4004672"/>
                <a:gd name="connsiteY229" fmla="*/ 1896691 h 2020169"/>
                <a:gd name="connsiteX230" fmla="*/ 307025 w 4004672"/>
                <a:gd name="connsiteY230" fmla="*/ 1933401 h 2020169"/>
                <a:gd name="connsiteX231" fmla="*/ 337060 w 4004672"/>
                <a:gd name="connsiteY231" fmla="*/ 1940075 h 2020169"/>
                <a:gd name="connsiteX232" fmla="*/ 360421 w 4004672"/>
                <a:gd name="connsiteY232" fmla="*/ 1946750 h 2020169"/>
                <a:gd name="connsiteX233" fmla="*/ 380444 w 4004672"/>
                <a:gd name="connsiteY233" fmla="*/ 1953424 h 2020169"/>
                <a:gd name="connsiteX234" fmla="*/ 407142 w 4004672"/>
                <a:gd name="connsiteY234" fmla="*/ 1973447 h 2020169"/>
                <a:gd name="connsiteX235" fmla="*/ 437177 w 4004672"/>
                <a:gd name="connsiteY235" fmla="*/ 1970110 h 2020169"/>
                <a:gd name="connsiteX236" fmla="*/ 507259 w 4004672"/>
                <a:gd name="connsiteY236" fmla="*/ 2020169 h 2020169"/>
                <a:gd name="connsiteX237" fmla="*/ 517271 w 4004672"/>
                <a:gd name="connsiteY237" fmla="*/ 2006820 h 2020169"/>
                <a:gd name="connsiteX238" fmla="*/ 507259 w 4004672"/>
                <a:gd name="connsiteY238" fmla="*/ 1966773 h 2020169"/>
                <a:gd name="connsiteX239" fmla="*/ 500584 w 4004672"/>
                <a:gd name="connsiteY239" fmla="*/ 1933401 h 2020169"/>
                <a:gd name="connsiteX240" fmla="*/ 483898 w 4004672"/>
                <a:gd name="connsiteY240" fmla="*/ 1890017 h 2020169"/>
                <a:gd name="connsiteX241" fmla="*/ 513933 w 4004672"/>
                <a:gd name="connsiteY241" fmla="*/ 1869993 h 2020169"/>
                <a:gd name="connsiteX242" fmla="*/ 547306 w 4004672"/>
                <a:gd name="connsiteY242" fmla="*/ 1846633 h 2020169"/>
                <a:gd name="connsiteX243" fmla="*/ 527282 w 4004672"/>
                <a:gd name="connsiteY243" fmla="*/ 1829947 h 2020169"/>
                <a:gd name="connsiteX244" fmla="*/ 517271 w 4004672"/>
                <a:gd name="connsiteY244" fmla="*/ 1796574 h 2020169"/>
                <a:gd name="connsiteX245" fmla="*/ 480561 w 4004672"/>
                <a:gd name="connsiteY245" fmla="*/ 1779888 h 2020169"/>
                <a:gd name="connsiteX246" fmla="*/ 470549 w 4004672"/>
                <a:gd name="connsiteY246" fmla="*/ 1759865 h 2020169"/>
                <a:gd name="connsiteX247" fmla="*/ 480561 w 4004672"/>
                <a:gd name="connsiteY247" fmla="*/ 1729830 h 2020169"/>
                <a:gd name="connsiteX248" fmla="*/ 490573 w 4004672"/>
                <a:gd name="connsiteY248" fmla="*/ 1689783 h 2020169"/>
                <a:gd name="connsiteX249" fmla="*/ 513933 w 4004672"/>
                <a:gd name="connsiteY249" fmla="*/ 1709807 h 2020169"/>
                <a:gd name="connsiteX250" fmla="*/ 520608 w 4004672"/>
                <a:gd name="connsiteY250" fmla="*/ 1693120 h 2020169"/>
                <a:gd name="connsiteX251" fmla="*/ 543968 w 4004672"/>
                <a:gd name="connsiteY251" fmla="*/ 1656411 h 2020169"/>
                <a:gd name="connsiteX252" fmla="*/ 574003 w 4004672"/>
                <a:gd name="connsiteY252" fmla="*/ 1639725 h 2020169"/>
                <a:gd name="connsiteX253" fmla="*/ 590690 w 4004672"/>
                <a:gd name="connsiteY253" fmla="*/ 1653074 h 2020169"/>
                <a:gd name="connsiteX254" fmla="*/ 610713 w 4004672"/>
                <a:gd name="connsiteY254" fmla="*/ 1626376 h 2020169"/>
                <a:gd name="connsiteX255" fmla="*/ 630736 w 4004672"/>
                <a:gd name="connsiteY255" fmla="*/ 1653074 h 2020169"/>
                <a:gd name="connsiteX256" fmla="*/ 657434 w 4004672"/>
                <a:gd name="connsiteY256" fmla="*/ 1676434 h 2020169"/>
                <a:gd name="connsiteX257" fmla="*/ 674120 w 4004672"/>
                <a:gd name="connsiteY257" fmla="*/ 1683109 h 2020169"/>
                <a:gd name="connsiteX258" fmla="*/ 697481 w 4004672"/>
                <a:gd name="connsiteY258" fmla="*/ 1683109 h 2020169"/>
                <a:gd name="connsiteX259" fmla="*/ 717504 w 4004672"/>
                <a:gd name="connsiteY259" fmla="*/ 1669760 h 2020169"/>
                <a:gd name="connsiteX260" fmla="*/ 744202 w 4004672"/>
                <a:gd name="connsiteY260" fmla="*/ 1669760 h 2020169"/>
                <a:gd name="connsiteX261" fmla="*/ 760888 w 4004672"/>
                <a:gd name="connsiteY261" fmla="*/ 1666423 h 2020169"/>
                <a:gd name="connsiteX262" fmla="*/ 790923 w 4004672"/>
                <a:gd name="connsiteY262" fmla="*/ 1699795 h 2020169"/>
                <a:gd name="connsiteX263" fmla="*/ 797598 w 4004672"/>
                <a:gd name="connsiteY263" fmla="*/ 1673097 h 2020169"/>
                <a:gd name="connsiteX264" fmla="*/ 817621 w 4004672"/>
                <a:gd name="connsiteY264" fmla="*/ 1689783 h 2020169"/>
                <a:gd name="connsiteX265" fmla="*/ 837644 w 4004672"/>
                <a:gd name="connsiteY265" fmla="*/ 1666423 h 2020169"/>
                <a:gd name="connsiteX266" fmla="*/ 827633 w 4004672"/>
                <a:gd name="connsiteY266" fmla="*/ 1646399 h 2020169"/>
                <a:gd name="connsiteX267" fmla="*/ 810946 w 4004672"/>
                <a:gd name="connsiteY267" fmla="*/ 1633050 h 2020169"/>
                <a:gd name="connsiteX268" fmla="*/ 810946 w 4004672"/>
                <a:gd name="connsiteY268" fmla="*/ 1606353 h 2020169"/>
                <a:gd name="connsiteX269" fmla="*/ 810946 w 4004672"/>
                <a:gd name="connsiteY269" fmla="*/ 1593004 h 2020169"/>
                <a:gd name="connsiteX270" fmla="*/ 830970 w 4004672"/>
                <a:gd name="connsiteY270" fmla="*/ 1589666 h 2020169"/>
                <a:gd name="connsiteX271" fmla="*/ 840981 w 4004672"/>
                <a:gd name="connsiteY271" fmla="*/ 1586329 h 2020169"/>
                <a:gd name="connsiteX272" fmla="*/ 820958 w 4004672"/>
                <a:gd name="connsiteY272" fmla="*/ 1549620 h 2020169"/>
                <a:gd name="connsiteX273" fmla="*/ 854330 w 4004672"/>
                <a:gd name="connsiteY273" fmla="*/ 1542945 h 2020169"/>
                <a:gd name="connsiteX274" fmla="*/ 891040 w 4004672"/>
                <a:gd name="connsiteY274" fmla="*/ 1549620 h 2020169"/>
                <a:gd name="connsiteX275" fmla="*/ 964459 w 4004672"/>
                <a:gd name="connsiteY275" fmla="*/ 1506236 h 2020169"/>
                <a:gd name="connsiteX276" fmla="*/ 1001168 w 4004672"/>
                <a:gd name="connsiteY276" fmla="*/ 1506236 h 2020169"/>
                <a:gd name="connsiteX277" fmla="*/ 1027866 w 4004672"/>
                <a:gd name="connsiteY277" fmla="*/ 1482875 h 2020169"/>
                <a:gd name="connsiteX278" fmla="*/ 1047890 w 4004672"/>
                <a:gd name="connsiteY278" fmla="*/ 1492887 h 2020169"/>
                <a:gd name="connsiteX279" fmla="*/ 1067913 w 4004672"/>
                <a:gd name="connsiteY279" fmla="*/ 1502898 h 2020169"/>
                <a:gd name="connsiteX280" fmla="*/ 1087936 w 4004672"/>
                <a:gd name="connsiteY280" fmla="*/ 1529596 h 2020169"/>
                <a:gd name="connsiteX281" fmla="*/ 1074587 w 4004672"/>
                <a:gd name="connsiteY281" fmla="*/ 1542945 h 2020169"/>
                <a:gd name="connsiteX282" fmla="*/ 1104622 w 4004672"/>
                <a:gd name="connsiteY282" fmla="*/ 1542945 h 2020169"/>
                <a:gd name="connsiteX283" fmla="*/ 1107960 w 4004672"/>
                <a:gd name="connsiteY283" fmla="*/ 1559631 h 2020169"/>
                <a:gd name="connsiteX284" fmla="*/ 1121309 w 4004672"/>
                <a:gd name="connsiteY284" fmla="*/ 1542945 h 2020169"/>
                <a:gd name="connsiteX285" fmla="*/ 1134657 w 4004672"/>
                <a:gd name="connsiteY285" fmla="*/ 1556294 h 2020169"/>
                <a:gd name="connsiteX286" fmla="*/ 1134657 w 4004672"/>
                <a:gd name="connsiteY286" fmla="*/ 1576317 h 2020169"/>
                <a:gd name="connsiteX287" fmla="*/ 1148006 w 4004672"/>
                <a:gd name="connsiteY287" fmla="*/ 1572980 h 2020169"/>
                <a:gd name="connsiteX288" fmla="*/ 1208076 w 4004672"/>
                <a:gd name="connsiteY288" fmla="*/ 1526259 h 2020169"/>
                <a:gd name="connsiteX289" fmla="*/ 1211414 w 4004672"/>
                <a:gd name="connsiteY289" fmla="*/ 1546282 h 2020169"/>
                <a:gd name="connsiteX290" fmla="*/ 1244786 w 4004672"/>
                <a:gd name="connsiteY290" fmla="*/ 1566306 h 2020169"/>
                <a:gd name="connsiteX291" fmla="*/ 1264809 w 4004672"/>
                <a:gd name="connsiteY291" fmla="*/ 1596341 h 2020169"/>
                <a:gd name="connsiteX292" fmla="*/ 1298181 w 4004672"/>
                <a:gd name="connsiteY292" fmla="*/ 1703132 h 2020169"/>
                <a:gd name="connsiteX293" fmla="*/ 1308193 w 4004672"/>
                <a:gd name="connsiteY293" fmla="*/ 1659748 h 2020169"/>
                <a:gd name="connsiteX294" fmla="*/ 1344903 w 4004672"/>
                <a:gd name="connsiteY294" fmla="*/ 1679771 h 2020169"/>
                <a:gd name="connsiteX295" fmla="*/ 1388287 w 4004672"/>
                <a:gd name="connsiteY295" fmla="*/ 1679771 h 2020169"/>
                <a:gd name="connsiteX296" fmla="*/ 1394961 w 4004672"/>
                <a:gd name="connsiteY296" fmla="*/ 1703132 h 2020169"/>
                <a:gd name="connsiteX297" fmla="*/ 1435008 w 4004672"/>
                <a:gd name="connsiteY297" fmla="*/ 1726493 h 2020169"/>
                <a:gd name="connsiteX298" fmla="*/ 1465043 w 4004672"/>
                <a:gd name="connsiteY298" fmla="*/ 1726493 h 2020169"/>
                <a:gd name="connsiteX299" fmla="*/ 1491741 w 4004672"/>
                <a:gd name="connsiteY299" fmla="*/ 1739842 h 2020169"/>
                <a:gd name="connsiteX300" fmla="*/ 1535125 w 4004672"/>
                <a:gd name="connsiteY300" fmla="*/ 1696458 h 2020169"/>
                <a:gd name="connsiteX301" fmla="*/ 1571834 w 4004672"/>
                <a:gd name="connsiteY301" fmla="*/ 1676434 h 2020169"/>
                <a:gd name="connsiteX302" fmla="*/ 1608544 w 4004672"/>
                <a:gd name="connsiteY302" fmla="*/ 1679771 h 2020169"/>
                <a:gd name="connsiteX303" fmla="*/ 1655265 w 4004672"/>
                <a:gd name="connsiteY303" fmla="*/ 1693120 h 2020169"/>
                <a:gd name="connsiteX304" fmla="*/ 1681963 w 4004672"/>
                <a:gd name="connsiteY304" fmla="*/ 1709807 h 2020169"/>
                <a:gd name="connsiteX305" fmla="*/ 1735358 w 4004672"/>
                <a:gd name="connsiteY305" fmla="*/ 1703132 h 2020169"/>
                <a:gd name="connsiteX306" fmla="*/ 1745370 w 4004672"/>
                <a:gd name="connsiteY306" fmla="*/ 1683109 h 2020169"/>
                <a:gd name="connsiteX307" fmla="*/ 1738695 w 4004672"/>
                <a:gd name="connsiteY307" fmla="*/ 1663085 h 2020169"/>
                <a:gd name="connsiteX308" fmla="*/ 1765393 w 4004672"/>
                <a:gd name="connsiteY308" fmla="*/ 1636388 h 2020169"/>
                <a:gd name="connsiteX309" fmla="*/ 1778742 w 4004672"/>
                <a:gd name="connsiteY309" fmla="*/ 1633050 h 2020169"/>
                <a:gd name="connsiteX310" fmla="*/ 1812114 w 4004672"/>
                <a:gd name="connsiteY310" fmla="*/ 1649736 h 2020169"/>
                <a:gd name="connsiteX311" fmla="*/ 1852161 w 4004672"/>
                <a:gd name="connsiteY311" fmla="*/ 1663085 h 2020169"/>
                <a:gd name="connsiteX312" fmla="*/ 1858836 w 4004672"/>
                <a:gd name="connsiteY312" fmla="*/ 1689783 h 2020169"/>
                <a:gd name="connsiteX313" fmla="*/ 1872184 w 4004672"/>
                <a:gd name="connsiteY313" fmla="*/ 1696458 h 2020169"/>
                <a:gd name="connsiteX314" fmla="*/ 1902219 w 4004672"/>
                <a:gd name="connsiteY314" fmla="*/ 1699795 h 2020169"/>
                <a:gd name="connsiteX315" fmla="*/ 1932254 w 4004672"/>
                <a:gd name="connsiteY315" fmla="*/ 1683109 h 2020169"/>
                <a:gd name="connsiteX316" fmla="*/ 1962290 w 4004672"/>
                <a:gd name="connsiteY316" fmla="*/ 1696458 h 2020169"/>
                <a:gd name="connsiteX317" fmla="*/ 1985650 w 4004672"/>
                <a:gd name="connsiteY317" fmla="*/ 1709807 h 2020169"/>
                <a:gd name="connsiteX318" fmla="*/ 1995662 w 4004672"/>
                <a:gd name="connsiteY318" fmla="*/ 1719818 h 2020169"/>
                <a:gd name="connsiteX319" fmla="*/ 2032371 w 4004672"/>
                <a:gd name="connsiteY319" fmla="*/ 1739842 h 2020169"/>
                <a:gd name="connsiteX320" fmla="*/ 2069081 w 4004672"/>
                <a:gd name="connsiteY320" fmla="*/ 1736504 h 2020169"/>
                <a:gd name="connsiteX321" fmla="*/ 2142500 w 4004672"/>
                <a:gd name="connsiteY321" fmla="*/ 1693120 h 2020169"/>
                <a:gd name="connsiteX322" fmla="*/ 2195895 w 4004672"/>
                <a:gd name="connsiteY322" fmla="*/ 1706469 h 2020169"/>
                <a:gd name="connsiteX323" fmla="*/ 2225930 w 4004672"/>
                <a:gd name="connsiteY323" fmla="*/ 1716481 h 2020169"/>
                <a:gd name="connsiteX324" fmla="*/ 2259303 w 4004672"/>
                <a:gd name="connsiteY324" fmla="*/ 1703132 h 2020169"/>
                <a:gd name="connsiteX325" fmla="*/ 2262640 w 4004672"/>
                <a:gd name="connsiteY325" fmla="*/ 1676434 h 2020169"/>
                <a:gd name="connsiteX326" fmla="*/ 2299349 w 4004672"/>
                <a:gd name="connsiteY326" fmla="*/ 1593004 h 2020169"/>
                <a:gd name="connsiteX327" fmla="*/ 2282663 w 4004672"/>
                <a:gd name="connsiteY327" fmla="*/ 1596341 h 2020169"/>
                <a:gd name="connsiteX328" fmla="*/ 2312698 w 4004672"/>
                <a:gd name="connsiteY328" fmla="*/ 1569643 h 2020169"/>
                <a:gd name="connsiteX329" fmla="*/ 2339396 w 4004672"/>
                <a:gd name="connsiteY329" fmla="*/ 1566306 h 2020169"/>
                <a:gd name="connsiteX330" fmla="*/ 2462873 w 4004672"/>
                <a:gd name="connsiteY330" fmla="*/ 1633050 h 2020169"/>
                <a:gd name="connsiteX331" fmla="*/ 2476222 w 4004672"/>
                <a:gd name="connsiteY331" fmla="*/ 1709807 h 2020169"/>
                <a:gd name="connsiteX332" fmla="*/ 2529618 w 4004672"/>
                <a:gd name="connsiteY332" fmla="*/ 1743179 h 2020169"/>
                <a:gd name="connsiteX333" fmla="*/ 2549641 w 4004672"/>
                <a:gd name="connsiteY333" fmla="*/ 1763202 h 2020169"/>
                <a:gd name="connsiteX334" fmla="*/ 2639746 w 4004672"/>
                <a:gd name="connsiteY334" fmla="*/ 1763202 h 2020169"/>
                <a:gd name="connsiteX335" fmla="*/ 2643084 w 4004672"/>
                <a:gd name="connsiteY335" fmla="*/ 1779888 h 2020169"/>
                <a:gd name="connsiteX336" fmla="*/ 2616386 w 4004672"/>
                <a:gd name="connsiteY336" fmla="*/ 1846633 h 2020169"/>
                <a:gd name="connsiteX337" fmla="*/ 2603037 w 4004672"/>
                <a:gd name="connsiteY337" fmla="*/ 1900028 h 2020169"/>
                <a:gd name="connsiteX338" fmla="*/ 2579676 w 4004672"/>
                <a:gd name="connsiteY338" fmla="*/ 1873331 h 2020169"/>
                <a:gd name="connsiteX339" fmla="*/ 2559653 w 4004672"/>
                <a:gd name="connsiteY339" fmla="*/ 1960098 h 2020169"/>
                <a:gd name="connsiteX340" fmla="*/ 2549641 w 4004672"/>
                <a:gd name="connsiteY340" fmla="*/ 1980122 h 2020169"/>
                <a:gd name="connsiteX341" fmla="*/ 2653095 w 4004672"/>
                <a:gd name="connsiteY341" fmla="*/ 1946750 h 2020169"/>
                <a:gd name="connsiteX342" fmla="*/ 2683130 w 4004672"/>
                <a:gd name="connsiteY342" fmla="*/ 1893354 h 2020169"/>
                <a:gd name="connsiteX343" fmla="*/ 2753212 w 4004672"/>
                <a:gd name="connsiteY343" fmla="*/ 1806586 h 2020169"/>
                <a:gd name="connsiteX344" fmla="*/ 2783247 w 4004672"/>
                <a:gd name="connsiteY344" fmla="*/ 1736504 h 2020169"/>
                <a:gd name="connsiteX345" fmla="*/ 2803271 w 4004672"/>
                <a:gd name="connsiteY345" fmla="*/ 1633050 h 2020169"/>
                <a:gd name="connsiteX346" fmla="*/ 2793259 w 4004672"/>
                <a:gd name="connsiteY346" fmla="*/ 1582992 h 2020169"/>
                <a:gd name="connsiteX347" fmla="*/ 2769898 w 4004672"/>
                <a:gd name="connsiteY347" fmla="*/ 1549620 h 2020169"/>
                <a:gd name="connsiteX348" fmla="*/ 2699817 w 4004672"/>
                <a:gd name="connsiteY348" fmla="*/ 1549620 h 2020169"/>
                <a:gd name="connsiteX349" fmla="*/ 2669781 w 4004672"/>
                <a:gd name="connsiteY349" fmla="*/ 1509573 h 2020169"/>
                <a:gd name="connsiteX350" fmla="*/ 2763224 w 4004672"/>
                <a:gd name="connsiteY350" fmla="*/ 1392770 h 2020169"/>
                <a:gd name="connsiteX351" fmla="*/ 2846654 w 4004672"/>
                <a:gd name="connsiteY351" fmla="*/ 1326026 h 2020169"/>
                <a:gd name="connsiteX352" fmla="*/ 2933422 w 4004672"/>
                <a:gd name="connsiteY352" fmla="*/ 1322688 h 2020169"/>
                <a:gd name="connsiteX353" fmla="*/ 2950109 w 4004672"/>
                <a:gd name="connsiteY353" fmla="*/ 1306002 h 2020169"/>
                <a:gd name="connsiteX354" fmla="*/ 3053563 w 4004672"/>
                <a:gd name="connsiteY354" fmla="*/ 1299328 h 2020169"/>
                <a:gd name="connsiteX355" fmla="*/ 3123644 w 4004672"/>
                <a:gd name="connsiteY355" fmla="*/ 1319351 h 2020169"/>
                <a:gd name="connsiteX356" fmla="*/ 3140330 w 4004672"/>
                <a:gd name="connsiteY356" fmla="*/ 1306002 h 2020169"/>
                <a:gd name="connsiteX357" fmla="*/ 3123644 w 4004672"/>
                <a:gd name="connsiteY357" fmla="*/ 1292653 h 2020169"/>
                <a:gd name="connsiteX358" fmla="*/ 3143668 w 4004672"/>
                <a:gd name="connsiteY358" fmla="*/ 1252607 h 2020169"/>
                <a:gd name="connsiteX359" fmla="*/ 3190389 w 4004672"/>
                <a:gd name="connsiteY359" fmla="*/ 1182525 h 2020169"/>
                <a:gd name="connsiteX360" fmla="*/ 3233773 w 4004672"/>
                <a:gd name="connsiteY360" fmla="*/ 1179188 h 2020169"/>
                <a:gd name="connsiteX361" fmla="*/ 3273819 w 4004672"/>
                <a:gd name="connsiteY361" fmla="*/ 1189199 h 2020169"/>
                <a:gd name="connsiteX362" fmla="*/ 3277157 w 4004672"/>
                <a:gd name="connsiteY362" fmla="*/ 1245932 h 2020169"/>
                <a:gd name="connsiteX363" fmla="*/ 3343901 w 4004672"/>
                <a:gd name="connsiteY363" fmla="*/ 1185862 h 2020169"/>
                <a:gd name="connsiteX364" fmla="*/ 3350576 w 4004672"/>
                <a:gd name="connsiteY364" fmla="*/ 1152490 h 2020169"/>
                <a:gd name="connsiteX365" fmla="*/ 3163691 w 4004672"/>
                <a:gd name="connsiteY365" fmla="*/ 1432817 h 2020169"/>
                <a:gd name="connsiteX366" fmla="*/ 3160354 w 4004672"/>
                <a:gd name="connsiteY366" fmla="*/ 1506236 h 2020169"/>
                <a:gd name="connsiteX367" fmla="*/ 3170365 w 4004672"/>
                <a:gd name="connsiteY367" fmla="*/ 1596341 h 2020169"/>
                <a:gd name="connsiteX368" fmla="*/ 3190389 w 4004672"/>
                <a:gd name="connsiteY368" fmla="*/ 1659748 h 2020169"/>
                <a:gd name="connsiteX369" fmla="*/ 3217087 w 4004672"/>
                <a:gd name="connsiteY369" fmla="*/ 1649736 h 2020169"/>
                <a:gd name="connsiteX370" fmla="*/ 3287168 w 4004672"/>
                <a:gd name="connsiteY370" fmla="*/ 1519585 h 2020169"/>
                <a:gd name="connsiteX371" fmla="*/ 3313866 w 4004672"/>
                <a:gd name="connsiteY371" fmla="*/ 1509573 h 2020169"/>
                <a:gd name="connsiteX372" fmla="*/ 3313866 w 4004672"/>
                <a:gd name="connsiteY372" fmla="*/ 1479538 h 2020169"/>
                <a:gd name="connsiteX373" fmla="*/ 3741031 w 4004672"/>
                <a:gd name="connsiteY373" fmla="*/ 1159164 h 2020169"/>
                <a:gd name="connsiteX374" fmla="*/ 3727682 w 4004672"/>
                <a:gd name="connsiteY374" fmla="*/ 1065722 h 2020169"/>
                <a:gd name="connsiteX375" fmla="*/ 3930666 w 4004672"/>
                <a:gd name="connsiteY375" fmla="*/ 1058843 h 2020169"/>
                <a:gd name="connsiteX376" fmla="*/ 3941265 w 4004672"/>
                <a:gd name="connsiteY376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3000167 w 4004672"/>
                <a:gd name="connsiteY9" fmla="*/ 538440 h 2020169"/>
                <a:gd name="connsiteX10" fmla="*/ 3013516 w 4004672"/>
                <a:gd name="connsiteY10" fmla="*/ 531766 h 2020169"/>
                <a:gd name="connsiteX11" fmla="*/ 3000167 w 4004672"/>
                <a:gd name="connsiteY11" fmla="*/ 511742 h 2020169"/>
                <a:gd name="connsiteX12" fmla="*/ 2970132 w 4004672"/>
                <a:gd name="connsiteY12" fmla="*/ 508405 h 2020169"/>
                <a:gd name="connsiteX13" fmla="*/ 2916736 w 4004672"/>
                <a:gd name="connsiteY13" fmla="*/ 505068 h 2020169"/>
                <a:gd name="connsiteX14" fmla="*/ 2936760 w 4004672"/>
                <a:gd name="connsiteY14" fmla="*/ 501731 h 2020169"/>
                <a:gd name="connsiteX15" fmla="*/ 2866678 w 4004672"/>
                <a:gd name="connsiteY15" fmla="*/ 471696 h 2020169"/>
                <a:gd name="connsiteX16" fmla="*/ 2813282 w 4004672"/>
                <a:gd name="connsiteY16" fmla="*/ 468358 h 2020169"/>
                <a:gd name="connsiteX17" fmla="*/ 2793259 w 4004672"/>
                <a:gd name="connsiteY17" fmla="*/ 491719 h 2020169"/>
                <a:gd name="connsiteX18" fmla="*/ 2743200 w 4004672"/>
                <a:gd name="connsiteY18" fmla="*/ 501731 h 2020169"/>
                <a:gd name="connsiteX19" fmla="*/ 1783088 w 4004672"/>
                <a:gd name="connsiteY19" fmla="*/ 828505 h 2020169"/>
                <a:gd name="connsiteX20" fmla="*/ 2469548 w 4004672"/>
                <a:gd name="connsiteY20" fmla="*/ 505068 h 2020169"/>
                <a:gd name="connsiteX21" fmla="*/ 2446187 w 4004672"/>
                <a:gd name="connsiteY21" fmla="*/ 521754 h 2020169"/>
                <a:gd name="connsiteX22" fmla="*/ 2442850 w 4004672"/>
                <a:gd name="connsiteY22" fmla="*/ 488382 h 2020169"/>
                <a:gd name="connsiteX23" fmla="*/ 2449525 w 4004672"/>
                <a:gd name="connsiteY23" fmla="*/ 418300 h 2020169"/>
                <a:gd name="connsiteX24" fmla="*/ 2386117 w 4004672"/>
                <a:gd name="connsiteY24" fmla="*/ 391602 h 2020169"/>
                <a:gd name="connsiteX25" fmla="*/ 2369431 w 4004672"/>
                <a:gd name="connsiteY25" fmla="*/ 431649 h 2020169"/>
                <a:gd name="connsiteX26" fmla="*/ 2379443 w 4004672"/>
                <a:gd name="connsiteY26" fmla="*/ 455009 h 2020169"/>
                <a:gd name="connsiteX27" fmla="*/ 2376106 w 4004672"/>
                <a:gd name="connsiteY27" fmla="*/ 475033 h 2020169"/>
                <a:gd name="connsiteX28" fmla="*/ 2352745 w 4004672"/>
                <a:gd name="connsiteY28" fmla="*/ 451672 h 2020169"/>
                <a:gd name="connsiteX29" fmla="*/ 2316036 w 4004672"/>
                <a:gd name="connsiteY29" fmla="*/ 458347 h 2020169"/>
                <a:gd name="connsiteX30" fmla="*/ 2272652 w 4004672"/>
                <a:gd name="connsiteY30" fmla="*/ 444998 h 2020169"/>
                <a:gd name="connsiteX31" fmla="*/ 2245954 w 4004672"/>
                <a:gd name="connsiteY31" fmla="*/ 404951 h 2020169"/>
                <a:gd name="connsiteX32" fmla="*/ 2209244 w 4004672"/>
                <a:gd name="connsiteY32" fmla="*/ 401614 h 2020169"/>
                <a:gd name="connsiteX33" fmla="*/ 2159186 w 4004672"/>
                <a:gd name="connsiteY33" fmla="*/ 391602 h 2020169"/>
                <a:gd name="connsiteX34" fmla="*/ 2132488 w 4004672"/>
                <a:gd name="connsiteY34" fmla="*/ 408288 h 2020169"/>
                <a:gd name="connsiteX35" fmla="*/ 2115802 w 4004672"/>
                <a:gd name="connsiteY35" fmla="*/ 421637 h 2020169"/>
                <a:gd name="connsiteX36" fmla="*/ 2115802 w 4004672"/>
                <a:gd name="connsiteY36" fmla="*/ 391602 h 2020169"/>
                <a:gd name="connsiteX37" fmla="*/ 2082430 w 4004672"/>
                <a:gd name="connsiteY37" fmla="*/ 388265 h 2020169"/>
                <a:gd name="connsiteX38" fmla="*/ 2045720 w 4004672"/>
                <a:gd name="connsiteY38" fmla="*/ 361567 h 2020169"/>
                <a:gd name="connsiteX39" fmla="*/ 2025697 w 4004672"/>
                <a:gd name="connsiteY39" fmla="*/ 391602 h 2020169"/>
                <a:gd name="connsiteX40" fmla="*/ 2055732 w 4004672"/>
                <a:gd name="connsiteY40" fmla="*/ 388265 h 2020169"/>
                <a:gd name="connsiteX41" fmla="*/ 2045720 w 4004672"/>
                <a:gd name="connsiteY41" fmla="*/ 414963 h 2020169"/>
                <a:gd name="connsiteX42" fmla="*/ 1988987 w 4004672"/>
                <a:gd name="connsiteY42" fmla="*/ 434986 h 2020169"/>
                <a:gd name="connsiteX43" fmla="*/ 1935592 w 4004672"/>
                <a:gd name="connsiteY43" fmla="*/ 444998 h 2020169"/>
                <a:gd name="connsiteX44" fmla="*/ 1995662 w 4004672"/>
                <a:gd name="connsiteY44" fmla="*/ 388265 h 2020169"/>
                <a:gd name="connsiteX45" fmla="*/ 2055732 w 4004672"/>
                <a:gd name="connsiteY45" fmla="*/ 318183 h 2020169"/>
                <a:gd name="connsiteX46" fmla="*/ 2055732 w 4004672"/>
                <a:gd name="connsiteY46" fmla="*/ 318183 h 2020169"/>
                <a:gd name="connsiteX47" fmla="*/ 2129860 w 4004672"/>
                <a:gd name="connsiteY47" fmla="*/ 248603 h 2020169"/>
                <a:gd name="connsiteX48" fmla="*/ 2127003 w 4004672"/>
                <a:gd name="connsiteY48" fmla="*/ 174309 h 2020169"/>
                <a:gd name="connsiteX49" fmla="*/ 2092713 w 4004672"/>
                <a:gd name="connsiteY49" fmla="*/ 105729 h 2020169"/>
                <a:gd name="connsiteX50" fmla="*/ 2018418 w 4004672"/>
                <a:gd name="connsiteY50" fmla="*/ 105729 h 2020169"/>
                <a:gd name="connsiteX51" fmla="*/ 1952696 w 4004672"/>
                <a:gd name="connsiteY51" fmla="*/ 137160 h 2020169"/>
                <a:gd name="connsiteX52" fmla="*/ 1961267 w 4004672"/>
                <a:gd name="connsiteY52" fmla="*/ 82869 h 2020169"/>
                <a:gd name="connsiteX53" fmla="*/ 1955552 w 4004672"/>
                <a:gd name="connsiteY53" fmla="*/ 65725 h 2020169"/>
                <a:gd name="connsiteX54" fmla="*/ 1895546 w 4004672"/>
                <a:gd name="connsiteY54" fmla="*/ 60008 h 2020169"/>
                <a:gd name="connsiteX55" fmla="*/ 1926978 w 4004672"/>
                <a:gd name="connsiteY55" fmla="*/ 31434 h 2020169"/>
                <a:gd name="connsiteX56" fmla="*/ 1909833 w 4004672"/>
                <a:gd name="connsiteY56" fmla="*/ 0 h 2020169"/>
                <a:gd name="connsiteX57" fmla="*/ 1877440 w 4004672"/>
                <a:gd name="connsiteY57" fmla="*/ 3067 h 2020169"/>
                <a:gd name="connsiteX58" fmla="*/ 1835474 w 4004672"/>
                <a:gd name="connsiteY58" fmla="*/ 41195 h 2020169"/>
                <a:gd name="connsiteX59" fmla="*/ 1818788 w 4004672"/>
                <a:gd name="connsiteY59" fmla="*/ 81242 h 2020169"/>
                <a:gd name="connsiteX60" fmla="*/ 1838813 w 4004672"/>
                <a:gd name="connsiteY60" fmla="*/ 134636 h 2020169"/>
                <a:gd name="connsiteX61" fmla="*/ 1782079 w 4004672"/>
                <a:gd name="connsiteY61" fmla="*/ 121287 h 2020169"/>
                <a:gd name="connsiteX62" fmla="*/ 1768731 w 4004672"/>
                <a:gd name="connsiteY62" fmla="*/ 168009 h 2020169"/>
                <a:gd name="connsiteX63" fmla="*/ 1705322 w 4004672"/>
                <a:gd name="connsiteY63" fmla="*/ 191369 h 2020169"/>
                <a:gd name="connsiteX64" fmla="*/ 1685300 w 4004672"/>
                <a:gd name="connsiteY64" fmla="*/ 164671 h 2020169"/>
                <a:gd name="connsiteX65" fmla="*/ 1615218 w 4004672"/>
                <a:gd name="connsiteY65" fmla="*/ 168009 h 2020169"/>
                <a:gd name="connsiteX66" fmla="*/ 1638579 w 4004672"/>
                <a:gd name="connsiteY66" fmla="*/ 198044 h 2020169"/>
                <a:gd name="connsiteX67" fmla="*/ 1528449 w 4004672"/>
                <a:gd name="connsiteY67" fmla="*/ 224740 h 2020169"/>
                <a:gd name="connsiteX68" fmla="*/ 1465043 w 4004672"/>
                <a:gd name="connsiteY68" fmla="*/ 308171 h 2020169"/>
                <a:gd name="connsiteX69" fmla="*/ 1448357 w 4004672"/>
                <a:gd name="connsiteY69" fmla="*/ 334869 h 2020169"/>
                <a:gd name="connsiteX70" fmla="*/ 1481729 w 4004672"/>
                <a:gd name="connsiteY70" fmla="*/ 368242 h 2020169"/>
                <a:gd name="connsiteX71" fmla="*/ 1481729 w 4004672"/>
                <a:gd name="connsiteY71" fmla="*/ 398277 h 2020169"/>
                <a:gd name="connsiteX72" fmla="*/ 1458368 w 4004672"/>
                <a:gd name="connsiteY72" fmla="*/ 401614 h 2020169"/>
                <a:gd name="connsiteX73" fmla="*/ 1458368 w 4004672"/>
                <a:gd name="connsiteY73" fmla="*/ 381590 h 2020169"/>
                <a:gd name="connsiteX74" fmla="*/ 1418322 w 4004672"/>
                <a:gd name="connsiteY74" fmla="*/ 391602 h 2020169"/>
                <a:gd name="connsiteX75" fmla="*/ 1368263 w 4004672"/>
                <a:gd name="connsiteY75" fmla="*/ 398277 h 2020169"/>
                <a:gd name="connsiteX76" fmla="*/ 1321542 w 4004672"/>
                <a:gd name="connsiteY76" fmla="*/ 404951 h 2020169"/>
                <a:gd name="connsiteX77" fmla="*/ 1318205 w 4004672"/>
                <a:gd name="connsiteY77" fmla="*/ 491719 h 2020169"/>
                <a:gd name="connsiteX78" fmla="*/ 1358252 w 4004672"/>
                <a:gd name="connsiteY78" fmla="*/ 515080 h 2020169"/>
                <a:gd name="connsiteX79" fmla="*/ 1374938 w 4004672"/>
                <a:gd name="connsiteY79" fmla="*/ 545115 h 2020169"/>
                <a:gd name="connsiteX80" fmla="*/ 1384949 w 4004672"/>
                <a:gd name="connsiteY80" fmla="*/ 568475 h 2020169"/>
                <a:gd name="connsiteX81" fmla="*/ 1394961 w 4004672"/>
                <a:gd name="connsiteY81" fmla="*/ 618534 h 2020169"/>
                <a:gd name="connsiteX82" fmla="*/ 1384949 w 4004672"/>
                <a:gd name="connsiteY82" fmla="*/ 648569 h 2020169"/>
                <a:gd name="connsiteX83" fmla="*/ 1358252 w 4004672"/>
                <a:gd name="connsiteY83" fmla="*/ 615196 h 2020169"/>
                <a:gd name="connsiteX84" fmla="*/ 1361589 w 4004672"/>
                <a:gd name="connsiteY84" fmla="*/ 585161 h 2020169"/>
                <a:gd name="connsiteX85" fmla="*/ 1351577 w 4004672"/>
                <a:gd name="connsiteY85" fmla="*/ 545115 h 2020169"/>
                <a:gd name="connsiteX86" fmla="*/ 1328217 w 4004672"/>
                <a:gd name="connsiteY86" fmla="*/ 551789 h 2020169"/>
                <a:gd name="connsiteX87" fmla="*/ 1281495 w 4004672"/>
                <a:gd name="connsiteY87" fmla="*/ 515080 h 2020169"/>
                <a:gd name="connsiteX88" fmla="*/ 1241449 w 4004672"/>
                <a:gd name="connsiteY88" fmla="*/ 511742 h 2020169"/>
                <a:gd name="connsiteX89" fmla="*/ 1241449 w 4004672"/>
                <a:gd name="connsiteY89" fmla="*/ 558463 h 2020169"/>
                <a:gd name="connsiteX90" fmla="*/ 1201402 w 4004672"/>
                <a:gd name="connsiteY90" fmla="*/ 538440 h 2020169"/>
                <a:gd name="connsiteX91" fmla="*/ 1228100 w 4004672"/>
                <a:gd name="connsiteY91" fmla="*/ 588498 h 2020169"/>
                <a:gd name="connsiteX92" fmla="*/ 1258135 w 4004672"/>
                <a:gd name="connsiteY92" fmla="*/ 598510 h 2020169"/>
                <a:gd name="connsiteX93" fmla="*/ 1258135 w 4004672"/>
                <a:gd name="connsiteY93" fmla="*/ 618534 h 2020169"/>
                <a:gd name="connsiteX94" fmla="*/ 1198065 w 4004672"/>
                <a:gd name="connsiteY94" fmla="*/ 595173 h 2020169"/>
                <a:gd name="connsiteX95" fmla="*/ 1181379 w 4004672"/>
                <a:gd name="connsiteY95" fmla="*/ 595173 h 2020169"/>
                <a:gd name="connsiteX96" fmla="*/ 1178041 w 4004672"/>
                <a:gd name="connsiteY96" fmla="*/ 551789 h 2020169"/>
                <a:gd name="connsiteX97" fmla="*/ 1171367 w 4004672"/>
                <a:gd name="connsiteY97" fmla="*/ 465021 h 2020169"/>
                <a:gd name="connsiteX98" fmla="*/ 1161355 w 4004672"/>
                <a:gd name="connsiteY98" fmla="*/ 535103 h 2020169"/>
                <a:gd name="connsiteX99" fmla="*/ 1137995 w 4004672"/>
                <a:gd name="connsiteY99" fmla="*/ 565138 h 2020169"/>
                <a:gd name="connsiteX100" fmla="*/ 1158018 w 4004672"/>
                <a:gd name="connsiteY100" fmla="*/ 611859 h 2020169"/>
                <a:gd name="connsiteX101" fmla="*/ 1158018 w 4004672"/>
                <a:gd name="connsiteY101" fmla="*/ 645231 h 2020169"/>
                <a:gd name="connsiteX102" fmla="*/ 1141332 w 4004672"/>
                <a:gd name="connsiteY102" fmla="*/ 695290 h 2020169"/>
                <a:gd name="connsiteX103" fmla="*/ 1154681 w 4004672"/>
                <a:gd name="connsiteY103" fmla="*/ 728662 h 2020169"/>
                <a:gd name="connsiteX104" fmla="*/ 1184716 w 4004672"/>
                <a:gd name="connsiteY104" fmla="*/ 735336 h 2020169"/>
                <a:gd name="connsiteX105" fmla="*/ 1221425 w 4004672"/>
                <a:gd name="connsiteY105" fmla="*/ 742011 h 2020169"/>
                <a:gd name="connsiteX106" fmla="*/ 1241449 w 4004672"/>
                <a:gd name="connsiteY106" fmla="*/ 765371 h 2020169"/>
                <a:gd name="connsiteX107" fmla="*/ 1258135 w 4004672"/>
                <a:gd name="connsiteY107" fmla="*/ 808755 h 2020169"/>
                <a:gd name="connsiteX108" fmla="*/ 1258135 w 4004672"/>
                <a:gd name="connsiteY108" fmla="*/ 808755 h 2020169"/>
                <a:gd name="connsiteX109" fmla="*/ 1254798 w 4004672"/>
                <a:gd name="connsiteY109" fmla="*/ 842128 h 2020169"/>
                <a:gd name="connsiteX110" fmla="*/ 1274821 w 4004672"/>
                <a:gd name="connsiteY110" fmla="*/ 862151 h 2020169"/>
                <a:gd name="connsiteX111" fmla="*/ 1244786 w 4004672"/>
                <a:gd name="connsiteY111" fmla="*/ 868826 h 2020169"/>
                <a:gd name="connsiteX112" fmla="*/ 1224763 w 4004672"/>
                <a:gd name="connsiteY112" fmla="*/ 828779 h 2020169"/>
                <a:gd name="connsiteX113" fmla="*/ 1224763 w 4004672"/>
                <a:gd name="connsiteY113" fmla="*/ 788732 h 2020169"/>
                <a:gd name="connsiteX114" fmla="*/ 1194727 w 4004672"/>
                <a:gd name="connsiteY114" fmla="*/ 752023 h 2020169"/>
                <a:gd name="connsiteX115" fmla="*/ 1164692 w 4004672"/>
                <a:gd name="connsiteY115" fmla="*/ 795407 h 2020169"/>
                <a:gd name="connsiteX116" fmla="*/ 1178041 w 4004672"/>
                <a:gd name="connsiteY116" fmla="*/ 838790 h 2020169"/>
                <a:gd name="connsiteX117" fmla="*/ 1137995 w 4004672"/>
                <a:gd name="connsiteY117" fmla="*/ 895523 h 2020169"/>
                <a:gd name="connsiteX118" fmla="*/ 1097948 w 4004672"/>
                <a:gd name="connsiteY118" fmla="*/ 952256 h 2020169"/>
                <a:gd name="connsiteX119" fmla="*/ 1007843 w 4004672"/>
                <a:gd name="connsiteY119" fmla="*/ 915547 h 2020169"/>
                <a:gd name="connsiteX120" fmla="*/ 1074587 w 4004672"/>
                <a:gd name="connsiteY120" fmla="*/ 912209 h 2020169"/>
                <a:gd name="connsiteX121" fmla="*/ 1107960 w 4004672"/>
                <a:gd name="connsiteY121" fmla="*/ 848802 h 2020169"/>
                <a:gd name="connsiteX122" fmla="*/ 1121309 w 4004672"/>
                <a:gd name="connsiteY122" fmla="*/ 805418 h 2020169"/>
                <a:gd name="connsiteX123" fmla="*/ 1127983 w 4004672"/>
                <a:gd name="connsiteY123" fmla="*/ 772046 h 2020169"/>
                <a:gd name="connsiteX124" fmla="*/ 1117971 w 4004672"/>
                <a:gd name="connsiteY124" fmla="*/ 755360 h 2020169"/>
                <a:gd name="connsiteX125" fmla="*/ 1114634 w 4004672"/>
                <a:gd name="connsiteY125" fmla="*/ 705301 h 2020169"/>
                <a:gd name="connsiteX126" fmla="*/ 1104622 w 4004672"/>
                <a:gd name="connsiteY126" fmla="*/ 625208 h 2020169"/>
                <a:gd name="connsiteX127" fmla="*/ 1101285 w 4004672"/>
                <a:gd name="connsiteY127" fmla="*/ 565138 h 2020169"/>
                <a:gd name="connsiteX128" fmla="*/ 1124646 w 4004672"/>
                <a:gd name="connsiteY128" fmla="*/ 471696 h 2020169"/>
                <a:gd name="connsiteX129" fmla="*/ 1031203 w 4004672"/>
                <a:gd name="connsiteY129" fmla="*/ 461684 h 2020169"/>
                <a:gd name="connsiteX130" fmla="*/ 1014517 w 4004672"/>
                <a:gd name="connsiteY130" fmla="*/ 518417 h 2020169"/>
                <a:gd name="connsiteX131" fmla="*/ 1024529 w 4004672"/>
                <a:gd name="connsiteY131" fmla="*/ 565138 h 2020169"/>
                <a:gd name="connsiteX132" fmla="*/ 981145 w 4004672"/>
                <a:gd name="connsiteY132" fmla="*/ 618534 h 2020169"/>
                <a:gd name="connsiteX133" fmla="*/ 991157 w 4004672"/>
                <a:gd name="connsiteY133" fmla="*/ 655243 h 2020169"/>
                <a:gd name="connsiteX134" fmla="*/ 981145 w 4004672"/>
                <a:gd name="connsiteY134" fmla="*/ 701964 h 2020169"/>
                <a:gd name="connsiteX135" fmla="*/ 1001168 w 4004672"/>
                <a:gd name="connsiteY135" fmla="*/ 725325 h 2020169"/>
                <a:gd name="connsiteX136" fmla="*/ 1017854 w 4004672"/>
                <a:gd name="connsiteY136" fmla="*/ 772046 h 2020169"/>
                <a:gd name="connsiteX137" fmla="*/ 1047890 w 4004672"/>
                <a:gd name="connsiteY137" fmla="*/ 758697 h 2020169"/>
                <a:gd name="connsiteX138" fmla="*/ 1014517 w 4004672"/>
                <a:gd name="connsiteY138" fmla="*/ 812093 h 2020169"/>
                <a:gd name="connsiteX139" fmla="*/ 957784 w 4004672"/>
                <a:gd name="connsiteY139" fmla="*/ 758697 h 2020169"/>
                <a:gd name="connsiteX140" fmla="*/ 884365 w 4004672"/>
                <a:gd name="connsiteY140" fmla="*/ 721988 h 2020169"/>
                <a:gd name="connsiteX141" fmla="*/ 824295 w 4004672"/>
                <a:gd name="connsiteY141" fmla="*/ 698627 h 2020169"/>
                <a:gd name="connsiteX142" fmla="*/ 810946 w 4004672"/>
                <a:gd name="connsiteY142" fmla="*/ 735336 h 2020169"/>
                <a:gd name="connsiteX143" fmla="*/ 827633 w 4004672"/>
                <a:gd name="connsiteY143" fmla="*/ 772046 h 2020169"/>
                <a:gd name="connsiteX144" fmla="*/ 814284 w 4004672"/>
                <a:gd name="connsiteY144" fmla="*/ 795407 h 2020169"/>
                <a:gd name="connsiteX145" fmla="*/ 800935 w 4004672"/>
                <a:gd name="connsiteY145" fmla="*/ 812093 h 2020169"/>
                <a:gd name="connsiteX146" fmla="*/ 770900 w 4004672"/>
                <a:gd name="connsiteY146" fmla="*/ 755360 h 2020169"/>
                <a:gd name="connsiteX147" fmla="*/ 744202 w 4004672"/>
                <a:gd name="connsiteY147" fmla="*/ 792069 h 2020169"/>
                <a:gd name="connsiteX148" fmla="*/ 707492 w 4004672"/>
                <a:gd name="connsiteY148" fmla="*/ 785395 h 2020169"/>
                <a:gd name="connsiteX149" fmla="*/ 654097 w 4004672"/>
                <a:gd name="connsiteY149" fmla="*/ 822104 h 2020169"/>
                <a:gd name="connsiteX150" fmla="*/ 644085 w 4004672"/>
                <a:gd name="connsiteY150" fmla="*/ 798744 h 2020169"/>
                <a:gd name="connsiteX151" fmla="*/ 654097 w 4004672"/>
                <a:gd name="connsiteY151" fmla="*/ 762034 h 2020169"/>
                <a:gd name="connsiteX152" fmla="*/ 614050 w 4004672"/>
                <a:gd name="connsiteY152" fmla="*/ 798744 h 2020169"/>
                <a:gd name="connsiteX153" fmla="*/ 594027 w 4004672"/>
                <a:gd name="connsiteY153" fmla="*/ 798744 h 2020169"/>
                <a:gd name="connsiteX154" fmla="*/ 533957 w 4004672"/>
                <a:gd name="connsiteY154" fmla="*/ 832116 h 2020169"/>
                <a:gd name="connsiteX155" fmla="*/ 510596 w 4004672"/>
                <a:gd name="connsiteY155" fmla="*/ 855477 h 2020169"/>
                <a:gd name="connsiteX156" fmla="*/ 500584 w 4004672"/>
                <a:gd name="connsiteY156" fmla="*/ 902198 h 2020169"/>
                <a:gd name="connsiteX157" fmla="*/ 450526 w 4004672"/>
                <a:gd name="connsiteY157" fmla="*/ 888849 h 2020169"/>
                <a:gd name="connsiteX158" fmla="*/ 433840 w 4004672"/>
                <a:gd name="connsiteY158" fmla="*/ 852139 h 2020169"/>
                <a:gd name="connsiteX159" fmla="*/ 467212 w 4004672"/>
                <a:gd name="connsiteY159" fmla="*/ 822104 h 2020169"/>
                <a:gd name="connsiteX160" fmla="*/ 453863 w 4004672"/>
                <a:gd name="connsiteY160" fmla="*/ 798744 h 2020169"/>
                <a:gd name="connsiteX161" fmla="*/ 390456 w 4004672"/>
                <a:gd name="connsiteY161" fmla="*/ 768709 h 2020169"/>
                <a:gd name="connsiteX162" fmla="*/ 417154 w 4004672"/>
                <a:gd name="connsiteY162" fmla="*/ 818767 h 2020169"/>
                <a:gd name="connsiteX163" fmla="*/ 407142 w 4004672"/>
                <a:gd name="connsiteY163" fmla="*/ 862151 h 2020169"/>
                <a:gd name="connsiteX164" fmla="*/ 413817 w 4004672"/>
                <a:gd name="connsiteY164" fmla="*/ 898861 h 2020169"/>
                <a:gd name="connsiteX165" fmla="*/ 427165 w 4004672"/>
                <a:gd name="connsiteY165" fmla="*/ 922221 h 2020169"/>
                <a:gd name="connsiteX166" fmla="*/ 413817 w 4004672"/>
                <a:gd name="connsiteY166" fmla="*/ 952256 h 2020169"/>
                <a:gd name="connsiteX167" fmla="*/ 390456 w 4004672"/>
                <a:gd name="connsiteY167" fmla="*/ 928896 h 2020169"/>
                <a:gd name="connsiteX168" fmla="*/ 360421 w 4004672"/>
                <a:gd name="connsiteY168" fmla="*/ 925558 h 2020169"/>
                <a:gd name="connsiteX169" fmla="*/ 333723 w 4004672"/>
                <a:gd name="connsiteY169" fmla="*/ 965605 h 2020169"/>
                <a:gd name="connsiteX170" fmla="*/ 307025 w 4004672"/>
                <a:gd name="connsiteY170" fmla="*/ 985628 h 2020169"/>
                <a:gd name="connsiteX171" fmla="*/ 320374 w 4004672"/>
                <a:gd name="connsiteY171" fmla="*/ 1012326 h 2020169"/>
                <a:gd name="connsiteX172" fmla="*/ 303688 w 4004672"/>
                <a:gd name="connsiteY172" fmla="*/ 1035687 h 2020169"/>
                <a:gd name="connsiteX173" fmla="*/ 233606 w 4004672"/>
                <a:gd name="connsiteY173" fmla="*/ 998977 h 2020169"/>
                <a:gd name="connsiteX174" fmla="*/ 243618 w 4004672"/>
                <a:gd name="connsiteY174" fmla="*/ 1049036 h 2020169"/>
                <a:gd name="connsiteX175" fmla="*/ 263641 w 4004672"/>
                <a:gd name="connsiteY175" fmla="*/ 1069059 h 2020169"/>
                <a:gd name="connsiteX176" fmla="*/ 250292 w 4004672"/>
                <a:gd name="connsiteY176" fmla="*/ 1082408 h 2020169"/>
                <a:gd name="connsiteX177" fmla="*/ 193560 w 4004672"/>
                <a:gd name="connsiteY177" fmla="*/ 1045698 h 2020169"/>
                <a:gd name="connsiteX178" fmla="*/ 170199 w 4004672"/>
                <a:gd name="connsiteY178" fmla="*/ 1005652 h 2020169"/>
                <a:gd name="connsiteX179" fmla="*/ 170199 w 4004672"/>
                <a:gd name="connsiteY179" fmla="*/ 958931 h 2020169"/>
                <a:gd name="connsiteX180" fmla="*/ 133490 w 4004672"/>
                <a:gd name="connsiteY180" fmla="*/ 882174 h 2020169"/>
                <a:gd name="connsiteX181" fmla="*/ 196897 w 4004672"/>
                <a:gd name="connsiteY181" fmla="*/ 912209 h 2020169"/>
                <a:gd name="connsiteX182" fmla="*/ 256967 w 4004672"/>
                <a:gd name="connsiteY182" fmla="*/ 942244 h 2020169"/>
                <a:gd name="connsiteX183" fmla="*/ 293676 w 4004672"/>
                <a:gd name="connsiteY183" fmla="*/ 945582 h 2020169"/>
                <a:gd name="connsiteX184" fmla="*/ 327049 w 4004672"/>
                <a:gd name="connsiteY184" fmla="*/ 915547 h 2020169"/>
                <a:gd name="connsiteX185" fmla="*/ 343735 w 4004672"/>
                <a:gd name="connsiteY185" fmla="*/ 878837 h 2020169"/>
                <a:gd name="connsiteX186" fmla="*/ 333723 w 4004672"/>
                <a:gd name="connsiteY186" fmla="*/ 828779 h 2020169"/>
                <a:gd name="connsiteX187" fmla="*/ 290339 w 4004672"/>
                <a:gd name="connsiteY187" fmla="*/ 808755 h 2020169"/>
                <a:gd name="connsiteX188" fmla="*/ 236944 w 4004672"/>
                <a:gd name="connsiteY188" fmla="*/ 762034 h 2020169"/>
                <a:gd name="connsiteX189" fmla="*/ 133490 w 4004672"/>
                <a:gd name="connsiteY189" fmla="*/ 705301 h 2020169"/>
                <a:gd name="connsiteX190" fmla="*/ 46722 w 4004672"/>
                <a:gd name="connsiteY190" fmla="*/ 735336 h 2020169"/>
                <a:gd name="connsiteX191" fmla="*/ 33373 w 4004672"/>
                <a:gd name="connsiteY191" fmla="*/ 765371 h 2020169"/>
                <a:gd name="connsiteX192" fmla="*/ 43384 w 4004672"/>
                <a:gd name="connsiteY192" fmla="*/ 795407 h 2020169"/>
                <a:gd name="connsiteX193" fmla="*/ 60071 w 4004672"/>
                <a:gd name="connsiteY193" fmla="*/ 822104 h 2020169"/>
                <a:gd name="connsiteX194" fmla="*/ 73419 w 4004672"/>
                <a:gd name="connsiteY194" fmla="*/ 852139 h 2020169"/>
                <a:gd name="connsiteX195" fmla="*/ 56733 w 4004672"/>
                <a:gd name="connsiteY195" fmla="*/ 875500 h 2020169"/>
                <a:gd name="connsiteX196" fmla="*/ 76757 w 4004672"/>
                <a:gd name="connsiteY196" fmla="*/ 955593 h 2020169"/>
                <a:gd name="connsiteX197" fmla="*/ 66745 w 4004672"/>
                <a:gd name="connsiteY197" fmla="*/ 972280 h 2020169"/>
                <a:gd name="connsiteX198" fmla="*/ 70082 w 4004672"/>
                <a:gd name="connsiteY198" fmla="*/ 998977 h 2020169"/>
                <a:gd name="connsiteX199" fmla="*/ 70082 w 4004672"/>
                <a:gd name="connsiteY199" fmla="*/ 1039024 h 2020169"/>
                <a:gd name="connsiteX200" fmla="*/ 80094 w 4004672"/>
                <a:gd name="connsiteY200" fmla="*/ 1059047 h 2020169"/>
                <a:gd name="connsiteX201" fmla="*/ 76757 w 4004672"/>
                <a:gd name="connsiteY201" fmla="*/ 1082408 h 2020169"/>
                <a:gd name="connsiteX202" fmla="*/ 106792 w 4004672"/>
                <a:gd name="connsiteY202" fmla="*/ 1115780 h 2020169"/>
                <a:gd name="connsiteX203" fmla="*/ 93729 w 4004672"/>
                <a:gd name="connsiteY203" fmla="*/ 1145815 h 2020169"/>
                <a:gd name="connsiteX204" fmla="*/ 13349 w 4004672"/>
                <a:gd name="connsiteY204" fmla="*/ 1235920 h 2020169"/>
                <a:gd name="connsiteX205" fmla="*/ 33373 w 4004672"/>
                <a:gd name="connsiteY205" fmla="*/ 1269293 h 2020169"/>
                <a:gd name="connsiteX206" fmla="*/ 33373 w 4004672"/>
                <a:gd name="connsiteY206" fmla="*/ 1269293 h 2020169"/>
                <a:gd name="connsiteX207" fmla="*/ 16687 w 4004672"/>
                <a:gd name="connsiteY207" fmla="*/ 1299328 h 2020169"/>
                <a:gd name="connsiteX208" fmla="*/ 3338 w 4004672"/>
                <a:gd name="connsiteY208" fmla="*/ 1329363 h 2020169"/>
                <a:gd name="connsiteX209" fmla="*/ 0 w 4004672"/>
                <a:gd name="connsiteY209" fmla="*/ 1389433 h 2020169"/>
                <a:gd name="connsiteX210" fmla="*/ 16687 w 4004672"/>
                <a:gd name="connsiteY210" fmla="*/ 1432817 h 2020169"/>
                <a:gd name="connsiteX211" fmla="*/ 20024 w 4004672"/>
                <a:gd name="connsiteY211" fmla="*/ 1466189 h 2020169"/>
                <a:gd name="connsiteX212" fmla="*/ 56733 w 4004672"/>
                <a:gd name="connsiteY212" fmla="*/ 1476201 h 2020169"/>
                <a:gd name="connsiteX213" fmla="*/ 116803 w 4004672"/>
                <a:gd name="connsiteY213" fmla="*/ 1562969 h 2020169"/>
                <a:gd name="connsiteX214" fmla="*/ 96780 w 4004672"/>
                <a:gd name="connsiteY214" fmla="*/ 1586329 h 2020169"/>
                <a:gd name="connsiteX215" fmla="*/ 93443 w 4004672"/>
                <a:gd name="connsiteY215" fmla="*/ 1616364 h 2020169"/>
                <a:gd name="connsiteX216" fmla="*/ 120141 w 4004672"/>
                <a:gd name="connsiteY216" fmla="*/ 1619701 h 2020169"/>
                <a:gd name="connsiteX217" fmla="*/ 160187 w 4004672"/>
                <a:gd name="connsiteY217" fmla="*/ 1633050 h 2020169"/>
                <a:gd name="connsiteX218" fmla="*/ 186885 w 4004672"/>
                <a:gd name="connsiteY218" fmla="*/ 1646399 h 2020169"/>
                <a:gd name="connsiteX219" fmla="*/ 213583 w 4004672"/>
                <a:gd name="connsiteY219" fmla="*/ 1676434 h 2020169"/>
                <a:gd name="connsiteX220" fmla="*/ 243618 w 4004672"/>
                <a:gd name="connsiteY220" fmla="*/ 1679771 h 2020169"/>
                <a:gd name="connsiteX221" fmla="*/ 287002 w 4004672"/>
                <a:gd name="connsiteY221" fmla="*/ 1709807 h 2020169"/>
                <a:gd name="connsiteX222" fmla="*/ 310363 w 4004672"/>
                <a:gd name="connsiteY222" fmla="*/ 1719818 h 2020169"/>
                <a:gd name="connsiteX223" fmla="*/ 310363 w 4004672"/>
                <a:gd name="connsiteY223" fmla="*/ 1756528 h 2020169"/>
                <a:gd name="connsiteX224" fmla="*/ 270316 w 4004672"/>
                <a:gd name="connsiteY224" fmla="*/ 1796574 h 2020169"/>
                <a:gd name="connsiteX225" fmla="*/ 280327 w 4004672"/>
                <a:gd name="connsiteY225" fmla="*/ 1819935 h 2020169"/>
                <a:gd name="connsiteX226" fmla="*/ 273653 w 4004672"/>
                <a:gd name="connsiteY226" fmla="*/ 1839958 h 2020169"/>
                <a:gd name="connsiteX227" fmla="*/ 266979 w 4004672"/>
                <a:gd name="connsiteY227" fmla="*/ 1856644 h 2020169"/>
                <a:gd name="connsiteX228" fmla="*/ 240281 w 4004672"/>
                <a:gd name="connsiteY228" fmla="*/ 1896691 h 2020169"/>
                <a:gd name="connsiteX229" fmla="*/ 307025 w 4004672"/>
                <a:gd name="connsiteY229" fmla="*/ 1933401 h 2020169"/>
                <a:gd name="connsiteX230" fmla="*/ 337060 w 4004672"/>
                <a:gd name="connsiteY230" fmla="*/ 1940075 h 2020169"/>
                <a:gd name="connsiteX231" fmla="*/ 360421 w 4004672"/>
                <a:gd name="connsiteY231" fmla="*/ 1946750 h 2020169"/>
                <a:gd name="connsiteX232" fmla="*/ 380444 w 4004672"/>
                <a:gd name="connsiteY232" fmla="*/ 1953424 h 2020169"/>
                <a:gd name="connsiteX233" fmla="*/ 407142 w 4004672"/>
                <a:gd name="connsiteY233" fmla="*/ 1973447 h 2020169"/>
                <a:gd name="connsiteX234" fmla="*/ 437177 w 4004672"/>
                <a:gd name="connsiteY234" fmla="*/ 1970110 h 2020169"/>
                <a:gd name="connsiteX235" fmla="*/ 507259 w 4004672"/>
                <a:gd name="connsiteY235" fmla="*/ 2020169 h 2020169"/>
                <a:gd name="connsiteX236" fmla="*/ 517271 w 4004672"/>
                <a:gd name="connsiteY236" fmla="*/ 2006820 h 2020169"/>
                <a:gd name="connsiteX237" fmla="*/ 507259 w 4004672"/>
                <a:gd name="connsiteY237" fmla="*/ 1966773 h 2020169"/>
                <a:gd name="connsiteX238" fmla="*/ 500584 w 4004672"/>
                <a:gd name="connsiteY238" fmla="*/ 1933401 h 2020169"/>
                <a:gd name="connsiteX239" fmla="*/ 483898 w 4004672"/>
                <a:gd name="connsiteY239" fmla="*/ 1890017 h 2020169"/>
                <a:gd name="connsiteX240" fmla="*/ 513933 w 4004672"/>
                <a:gd name="connsiteY240" fmla="*/ 1869993 h 2020169"/>
                <a:gd name="connsiteX241" fmla="*/ 547306 w 4004672"/>
                <a:gd name="connsiteY241" fmla="*/ 1846633 h 2020169"/>
                <a:gd name="connsiteX242" fmla="*/ 527282 w 4004672"/>
                <a:gd name="connsiteY242" fmla="*/ 1829947 h 2020169"/>
                <a:gd name="connsiteX243" fmla="*/ 517271 w 4004672"/>
                <a:gd name="connsiteY243" fmla="*/ 1796574 h 2020169"/>
                <a:gd name="connsiteX244" fmla="*/ 480561 w 4004672"/>
                <a:gd name="connsiteY244" fmla="*/ 1779888 h 2020169"/>
                <a:gd name="connsiteX245" fmla="*/ 470549 w 4004672"/>
                <a:gd name="connsiteY245" fmla="*/ 1759865 h 2020169"/>
                <a:gd name="connsiteX246" fmla="*/ 480561 w 4004672"/>
                <a:gd name="connsiteY246" fmla="*/ 1729830 h 2020169"/>
                <a:gd name="connsiteX247" fmla="*/ 490573 w 4004672"/>
                <a:gd name="connsiteY247" fmla="*/ 1689783 h 2020169"/>
                <a:gd name="connsiteX248" fmla="*/ 513933 w 4004672"/>
                <a:gd name="connsiteY248" fmla="*/ 1709807 h 2020169"/>
                <a:gd name="connsiteX249" fmla="*/ 520608 w 4004672"/>
                <a:gd name="connsiteY249" fmla="*/ 1693120 h 2020169"/>
                <a:gd name="connsiteX250" fmla="*/ 543968 w 4004672"/>
                <a:gd name="connsiteY250" fmla="*/ 1656411 h 2020169"/>
                <a:gd name="connsiteX251" fmla="*/ 574003 w 4004672"/>
                <a:gd name="connsiteY251" fmla="*/ 1639725 h 2020169"/>
                <a:gd name="connsiteX252" fmla="*/ 590690 w 4004672"/>
                <a:gd name="connsiteY252" fmla="*/ 1653074 h 2020169"/>
                <a:gd name="connsiteX253" fmla="*/ 610713 w 4004672"/>
                <a:gd name="connsiteY253" fmla="*/ 1626376 h 2020169"/>
                <a:gd name="connsiteX254" fmla="*/ 630736 w 4004672"/>
                <a:gd name="connsiteY254" fmla="*/ 1653074 h 2020169"/>
                <a:gd name="connsiteX255" fmla="*/ 657434 w 4004672"/>
                <a:gd name="connsiteY255" fmla="*/ 1676434 h 2020169"/>
                <a:gd name="connsiteX256" fmla="*/ 674120 w 4004672"/>
                <a:gd name="connsiteY256" fmla="*/ 1683109 h 2020169"/>
                <a:gd name="connsiteX257" fmla="*/ 697481 w 4004672"/>
                <a:gd name="connsiteY257" fmla="*/ 1683109 h 2020169"/>
                <a:gd name="connsiteX258" fmla="*/ 717504 w 4004672"/>
                <a:gd name="connsiteY258" fmla="*/ 1669760 h 2020169"/>
                <a:gd name="connsiteX259" fmla="*/ 744202 w 4004672"/>
                <a:gd name="connsiteY259" fmla="*/ 1669760 h 2020169"/>
                <a:gd name="connsiteX260" fmla="*/ 760888 w 4004672"/>
                <a:gd name="connsiteY260" fmla="*/ 1666423 h 2020169"/>
                <a:gd name="connsiteX261" fmla="*/ 790923 w 4004672"/>
                <a:gd name="connsiteY261" fmla="*/ 1699795 h 2020169"/>
                <a:gd name="connsiteX262" fmla="*/ 797598 w 4004672"/>
                <a:gd name="connsiteY262" fmla="*/ 1673097 h 2020169"/>
                <a:gd name="connsiteX263" fmla="*/ 817621 w 4004672"/>
                <a:gd name="connsiteY263" fmla="*/ 1689783 h 2020169"/>
                <a:gd name="connsiteX264" fmla="*/ 837644 w 4004672"/>
                <a:gd name="connsiteY264" fmla="*/ 1666423 h 2020169"/>
                <a:gd name="connsiteX265" fmla="*/ 827633 w 4004672"/>
                <a:gd name="connsiteY265" fmla="*/ 1646399 h 2020169"/>
                <a:gd name="connsiteX266" fmla="*/ 810946 w 4004672"/>
                <a:gd name="connsiteY266" fmla="*/ 1633050 h 2020169"/>
                <a:gd name="connsiteX267" fmla="*/ 810946 w 4004672"/>
                <a:gd name="connsiteY267" fmla="*/ 1606353 h 2020169"/>
                <a:gd name="connsiteX268" fmla="*/ 810946 w 4004672"/>
                <a:gd name="connsiteY268" fmla="*/ 1593004 h 2020169"/>
                <a:gd name="connsiteX269" fmla="*/ 830970 w 4004672"/>
                <a:gd name="connsiteY269" fmla="*/ 1589666 h 2020169"/>
                <a:gd name="connsiteX270" fmla="*/ 840981 w 4004672"/>
                <a:gd name="connsiteY270" fmla="*/ 1586329 h 2020169"/>
                <a:gd name="connsiteX271" fmla="*/ 820958 w 4004672"/>
                <a:gd name="connsiteY271" fmla="*/ 1549620 h 2020169"/>
                <a:gd name="connsiteX272" fmla="*/ 854330 w 4004672"/>
                <a:gd name="connsiteY272" fmla="*/ 1542945 h 2020169"/>
                <a:gd name="connsiteX273" fmla="*/ 891040 w 4004672"/>
                <a:gd name="connsiteY273" fmla="*/ 1549620 h 2020169"/>
                <a:gd name="connsiteX274" fmla="*/ 964459 w 4004672"/>
                <a:gd name="connsiteY274" fmla="*/ 1506236 h 2020169"/>
                <a:gd name="connsiteX275" fmla="*/ 1001168 w 4004672"/>
                <a:gd name="connsiteY275" fmla="*/ 1506236 h 2020169"/>
                <a:gd name="connsiteX276" fmla="*/ 1027866 w 4004672"/>
                <a:gd name="connsiteY276" fmla="*/ 1482875 h 2020169"/>
                <a:gd name="connsiteX277" fmla="*/ 1047890 w 4004672"/>
                <a:gd name="connsiteY277" fmla="*/ 1492887 h 2020169"/>
                <a:gd name="connsiteX278" fmla="*/ 1067913 w 4004672"/>
                <a:gd name="connsiteY278" fmla="*/ 1502898 h 2020169"/>
                <a:gd name="connsiteX279" fmla="*/ 1087936 w 4004672"/>
                <a:gd name="connsiteY279" fmla="*/ 1529596 h 2020169"/>
                <a:gd name="connsiteX280" fmla="*/ 1074587 w 4004672"/>
                <a:gd name="connsiteY280" fmla="*/ 1542945 h 2020169"/>
                <a:gd name="connsiteX281" fmla="*/ 1104622 w 4004672"/>
                <a:gd name="connsiteY281" fmla="*/ 1542945 h 2020169"/>
                <a:gd name="connsiteX282" fmla="*/ 1107960 w 4004672"/>
                <a:gd name="connsiteY282" fmla="*/ 1559631 h 2020169"/>
                <a:gd name="connsiteX283" fmla="*/ 1121309 w 4004672"/>
                <a:gd name="connsiteY283" fmla="*/ 1542945 h 2020169"/>
                <a:gd name="connsiteX284" fmla="*/ 1134657 w 4004672"/>
                <a:gd name="connsiteY284" fmla="*/ 1556294 h 2020169"/>
                <a:gd name="connsiteX285" fmla="*/ 1134657 w 4004672"/>
                <a:gd name="connsiteY285" fmla="*/ 1576317 h 2020169"/>
                <a:gd name="connsiteX286" fmla="*/ 1148006 w 4004672"/>
                <a:gd name="connsiteY286" fmla="*/ 1572980 h 2020169"/>
                <a:gd name="connsiteX287" fmla="*/ 1208076 w 4004672"/>
                <a:gd name="connsiteY287" fmla="*/ 1526259 h 2020169"/>
                <a:gd name="connsiteX288" fmla="*/ 1211414 w 4004672"/>
                <a:gd name="connsiteY288" fmla="*/ 1546282 h 2020169"/>
                <a:gd name="connsiteX289" fmla="*/ 1244786 w 4004672"/>
                <a:gd name="connsiteY289" fmla="*/ 1566306 h 2020169"/>
                <a:gd name="connsiteX290" fmla="*/ 1264809 w 4004672"/>
                <a:gd name="connsiteY290" fmla="*/ 1596341 h 2020169"/>
                <a:gd name="connsiteX291" fmla="*/ 1298181 w 4004672"/>
                <a:gd name="connsiteY291" fmla="*/ 1703132 h 2020169"/>
                <a:gd name="connsiteX292" fmla="*/ 1308193 w 4004672"/>
                <a:gd name="connsiteY292" fmla="*/ 1659748 h 2020169"/>
                <a:gd name="connsiteX293" fmla="*/ 1344903 w 4004672"/>
                <a:gd name="connsiteY293" fmla="*/ 1679771 h 2020169"/>
                <a:gd name="connsiteX294" fmla="*/ 1388287 w 4004672"/>
                <a:gd name="connsiteY294" fmla="*/ 1679771 h 2020169"/>
                <a:gd name="connsiteX295" fmla="*/ 1394961 w 4004672"/>
                <a:gd name="connsiteY295" fmla="*/ 1703132 h 2020169"/>
                <a:gd name="connsiteX296" fmla="*/ 1435008 w 4004672"/>
                <a:gd name="connsiteY296" fmla="*/ 1726493 h 2020169"/>
                <a:gd name="connsiteX297" fmla="*/ 1465043 w 4004672"/>
                <a:gd name="connsiteY297" fmla="*/ 1726493 h 2020169"/>
                <a:gd name="connsiteX298" fmla="*/ 1491741 w 4004672"/>
                <a:gd name="connsiteY298" fmla="*/ 1739842 h 2020169"/>
                <a:gd name="connsiteX299" fmla="*/ 1535125 w 4004672"/>
                <a:gd name="connsiteY299" fmla="*/ 1696458 h 2020169"/>
                <a:gd name="connsiteX300" fmla="*/ 1571834 w 4004672"/>
                <a:gd name="connsiteY300" fmla="*/ 1676434 h 2020169"/>
                <a:gd name="connsiteX301" fmla="*/ 1608544 w 4004672"/>
                <a:gd name="connsiteY301" fmla="*/ 1679771 h 2020169"/>
                <a:gd name="connsiteX302" fmla="*/ 1655265 w 4004672"/>
                <a:gd name="connsiteY302" fmla="*/ 1693120 h 2020169"/>
                <a:gd name="connsiteX303" fmla="*/ 1681963 w 4004672"/>
                <a:gd name="connsiteY303" fmla="*/ 1709807 h 2020169"/>
                <a:gd name="connsiteX304" fmla="*/ 1735358 w 4004672"/>
                <a:gd name="connsiteY304" fmla="*/ 1703132 h 2020169"/>
                <a:gd name="connsiteX305" fmla="*/ 1745370 w 4004672"/>
                <a:gd name="connsiteY305" fmla="*/ 1683109 h 2020169"/>
                <a:gd name="connsiteX306" fmla="*/ 1738695 w 4004672"/>
                <a:gd name="connsiteY306" fmla="*/ 1663085 h 2020169"/>
                <a:gd name="connsiteX307" fmla="*/ 1765393 w 4004672"/>
                <a:gd name="connsiteY307" fmla="*/ 1636388 h 2020169"/>
                <a:gd name="connsiteX308" fmla="*/ 1778742 w 4004672"/>
                <a:gd name="connsiteY308" fmla="*/ 1633050 h 2020169"/>
                <a:gd name="connsiteX309" fmla="*/ 1812114 w 4004672"/>
                <a:gd name="connsiteY309" fmla="*/ 1649736 h 2020169"/>
                <a:gd name="connsiteX310" fmla="*/ 1852161 w 4004672"/>
                <a:gd name="connsiteY310" fmla="*/ 1663085 h 2020169"/>
                <a:gd name="connsiteX311" fmla="*/ 1858836 w 4004672"/>
                <a:gd name="connsiteY311" fmla="*/ 1689783 h 2020169"/>
                <a:gd name="connsiteX312" fmla="*/ 1872184 w 4004672"/>
                <a:gd name="connsiteY312" fmla="*/ 1696458 h 2020169"/>
                <a:gd name="connsiteX313" fmla="*/ 1902219 w 4004672"/>
                <a:gd name="connsiteY313" fmla="*/ 1699795 h 2020169"/>
                <a:gd name="connsiteX314" fmla="*/ 1932254 w 4004672"/>
                <a:gd name="connsiteY314" fmla="*/ 1683109 h 2020169"/>
                <a:gd name="connsiteX315" fmla="*/ 1962290 w 4004672"/>
                <a:gd name="connsiteY315" fmla="*/ 1696458 h 2020169"/>
                <a:gd name="connsiteX316" fmla="*/ 1985650 w 4004672"/>
                <a:gd name="connsiteY316" fmla="*/ 1709807 h 2020169"/>
                <a:gd name="connsiteX317" fmla="*/ 1995662 w 4004672"/>
                <a:gd name="connsiteY317" fmla="*/ 1719818 h 2020169"/>
                <a:gd name="connsiteX318" fmla="*/ 2032371 w 4004672"/>
                <a:gd name="connsiteY318" fmla="*/ 1739842 h 2020169"/>
                <a:gd name="connsiteX319" fmla="*/ 2069081 w 4004672"/>
                <a:gd name="connsiteY319" fmla="*/ 1736504 h 2020169"/>
                <a:gd name="connsiteX320" fmla="*/ 2142500 w 4004672"/>
                <a:gd name="connsiteY320" fmla="*/ 1693120 h 2020169"/>
                <a:gd name="connsiteX321" fmla="*/ 2195895 w 4004672"/>
                <a:gd name="connsiteY321" fmla="*/ 1706469 h 2020169"/>
                <a:gd name="connsiteX322" fmla="*/ 2225930 w 4004672"/>
                <a:gd name="connsiteY322" fmla="*/ 1716481 h 2020169"/>
                <a:gd name="connsiteX323" fmla="*/ 2259303 w 4004672"/>
                <a:gd name="connsiteY323" fmla="*/ 1703132 h 2020169"/>
                <a:gd name="connsiteX324" fmla="*/ 2262640 w 4004672"/>
                <a:gd name="connsiteY324" fmla="*/ 1676434 h 2020169"/>
                <a:gd name="connsiteX325" fmla="*/ 2299349 w 4004672"/>
                <a:gd name="connsiteY325" fmla="*/ 1593004 h 2020169"/>
                <a:gd name="connsiteX326" fmla="*/ 2282663 w 4004672"/>
                <a:gd name="connsiteY326" fmla="*/ 1596341 h 2020169"/>
                <a:gd name="connsiteX327" fmla="*/ 2312698 w 4004672"/>
                <a:gd name="connsiteY327" fmla="*/ 1569643 h 2020169"/>
                <a:gd name="connsiteX328" fmla="*/ 2339396 w 4004672"/>
                <a:gd name="connsiteY328" fmla="*/ 1566306 h 2020169"/>
                <a:gd name="connsiteX329" fmla="*/ 2462873 w 4004672"/>
                <a:gd name="connsiteY329" fmla="*/ 1633050 h 2020169"/>
                <a:gd name="connsiteX330" fmla="*/ 2476222 w 4004672"/>
                <a:gd name="connsiteY330" fmla="*/ 1709807 h 2020169"/>
                <a:gd name="connsiteX331" fmla="*/ 2529618 w 4004672"/>
                <a:gd name="connsiteY331" fmla="*/ 1743179 h 2020169"/>
                <a:gd name="connsiteX332" fmla="*/ 2549641 w 4004672"/>
                <a:gd name="connsiteY332" fmla="*/ 1763202 h 2020169"/>
                <a:gd name="connsiteX333" fmla="*/ 2639746 w 4004672"/>
                <a:gd name="connsiteY333" fmla="*/ 1763202 h 2020169"/>
                <a:gd name="connsiteX334" fmla="*/ 2643084 w 4004672"/>
                <a:gd name="connsiteY334" fmla="*/ 1779888 h 2020169"/>
                <a:gd name="connsiteX335" fmla="*/ 2616386 w 4004672"/>
                <a:gd name="connsiteY335" fmla="*/ 1846633 h 2020169"/>
                <a:gd name="connsiteX336" fmla="*/ 2603037 w 4004672"/>
                <a:gd name="connsiteY336" fmla="*/ 1900028 h 2020169"/>
                <a:gd name="connsiteX337" fmla="*/ 2579676 w 4004672"/>
                <a:gd name="connsiteY337" fmla="*/ 1873331 h 2020169"/>
                <a:gd name="connsiteX338" fmla="*/ 2559653 w 4004672"/>
                <a:gd name="connsiteY338" fmla="*/ 1960098 h 2020169"/>
                <a:gd name="connsiteX339" fmla="*/ 2549641 w 4004672"/>
                <a:gd name="connsiteY339" fmla="*/ 1980122 h 2020169"/>
                <a:gd name="connsiteX340" fmla="*/ 2653095 w 4004672"/>
                <a:gd name="connsiteY340" fmla="*/ 1946750 h 2020169"/>
                <a:gd name="connsiteX341" fmla="*/ 2683130 w 4004672"/>
                <a:gd name="connsiteY341" fmla="*/ 1893354 h 2020169"/>
                <a:gd name="connsiteX342" fmla="*/ 2753212 w 4004672"/>
                <a:gd name="connsiteY342" fmla="*/ 1806586 h 2020169"/>
                <a:gd name="connsiteX343" fmla="*/ 2783247 w 4004672"/>
                <a:gd name="connsiteY343" fmla="*/ 1736504 h 2020169"/>
                <a:gd name="connsiteX344" fmla="*/ 2803271 w 4004672"/>
                <a:gd name="connsiteY344" fmla="*/ 1633050 h 2020169"/>
                <a:gd name="connsiteX345" fmla="*/ 2793259 w 4004672"/>
                <a:gd name="connsiteY345" fmla="*/ 1582992 h 2020169"/>
                <a:gd name="connsiteX346" fmla="*/ 2769898 w 4004672"/>
                <a:gd name="connsiteY346" fmla="*/ 1549620 h 2020169"/>
                <a:gd name="connsiteX347" fmla="*/ 2699817 w 4004672"/>
                <a:gd name="connsiteY347" fmla="*/ 1549620 h 2020169"/>
                <a:gd name="connsiteX348" fmla="*/ 2669781 w 4004672"/>
                <a:gd name="connsiteY348" fmla="*/ 1509573 h 2020169"/>
                <a:gd name="connsiteX349" fmla="*/ 2763224 w 4004672"/>
                <a:gd name="connsiteY349" fmla="*/ 1392770 h 2020169"/>
                <a:gd name="connsiteX350" fmla="*/ 2846654 w 4004672"/>
                <a:gd name="connsiteY350" fmla="*/ 1326026 h 2020169"/>
                <a:gd name="connsiteX351" fmla="*/ 2933422 w 4004672"/>
                <a:gd name="connsiteY351" fmla="*/ 1322688 h 2020169"/>
                <a:gd name="connsiteX352" fmla="*/ 2950109 w 4004672"/>
                <a:gd name="connsiteY352" fmla="*/ 1306002 h 2020169"/>
                <a:gd name="connsiteX353" fmla="*/ 3053563 w 4004672"/>
                <a:gd name="connsiteY353" fmla="*/ 1299328 h 2020169"/>
                <a:gd name="connsiteX354" fmla="*/ 3123644 w 4004672"/>
                <a:gd name="connsiteY354" fmla="*/ 1319351 h 2020169"/>
                <a:gd name="connsiteX355" fmla="*/ 3140330 w 4004672"/>
                <a:gd name="connsiteY355" fmla="*/ 1306002 h 2020169"/>
                <a:gd name="connsiteX356" fmla="*/ 3123644 w 4004672"/>
                <a:gd name="connsiteY356" fmla="*/ 1292653 h 2020169"/>
                <a:gd name="connsiteX357" fmla="*/ 3143668 w 4004672"/>
                <a:gd name="connsiteY357" fmla="*/ 1252607 h 2020169"/>
                <a:gd name="connsiteX358" fmla="*/ 3190389 w 4004672"/>
                <a:gd name="connsiteY358" fmla="*/ 1182525 h 2020169"/>
                <a:gd name="connsiteX359" fmla="*/ 3233773 w 4004672"/>
                <a:gd name="connsiteY359" fmla="*/ 1179188 h 2020169"/>
                <a:gd name="connsiteX360" fmla="*/ 3273819 w 4004672"/>
                <a:gd name="connsiteY360" fmla="*/ 1189199 h 2020169"/>
                <a:gd name="connsiteX361" fmla="*/ 3277157 w 4004672"/>
                <a:gd name="connsiteY361" fmla="*/ 1245932 h 2020169"/>
                <a:gd name="connsiteX362" fmla="*/ 3343901 w 4004672"/>
                <a:gd name="connsiteY362" fmla="*/ 1185862 h 2020169"/>
                <a:gd name="connsiteX363" fmla="*/ 3350576 w 4004672"/>
                <a:gd name="connsiteY363" fmla="*/ 1152490 h 2020169"/>
                <a:gd name="connsiteX364" fmla="*/ 3163691 w 4004672"/>
                <a:gd name="connsiteY364" fmla="*/ 1432817 h 2020169"/>
                <a:gd name="connsiteX365" fmla="*/ 3160354 w 4004672"/>
                <a:gd name="connsiteY365" fmla="*/ 1506236 h 2020169"/>
                <a:gd name="connsiteX366" fmla="*/ 3170365 w 4004672"/>
                <a:gd name="connsiteY366" fmla="*/ 1596341 h 2020169"/>
                <a:gd name="connsiteX367" fmla="*/ 3190389 w 4004672"/>
                <a:gd name="connsiteY367" fmla="*/ 1659748 h 2020169"/>
                <a:gd name="connsiteX368" fmla="*/ 3217087 w 4004672"/>
                <a:gd name="connsiteY368" fmla="*/ 1649736 h 2020169"/>
                <a:gd name="connsiteX369" fmla="*/ 3287168 w 4004672"/>
                <a:gd name="connsiteY369" fmla="*/ 1519585 h 2020169"/>
                <a:gd name="connsiteX370" fmla="*/ 3313866 w 4004672"/>
                <a:gd name="connsiteY370" fmla="*/ 1509573 h 2020169"/>
                <a:gd name="connsiteX371" fmla="*/ 3313866 w 4004672"/>
                <a:gd name="connsiteY371" fmla="*/ 1479538 h 2020169"/>
                <a:gd name="connsiteX372" fmla="*/ 3741031 w 4004672"/>
                <a:gd name="connsiteY372" fmla="*/ 1159164 h 2020169"/>
                <a:gd name="connsiteX373" fmla="*/ 3727682 w 4004672"/>
                <a:gd name="connsiteY373" fmla="*/ 1065722 h 2020169"/>
                <a:gd name="connsiteX374" fmla="*/ 3930666 w 4004672"/>
                <a:gd name="connsiteY374" fmla="*/ 1058843 h 2020169"/>
                <a:gd name="connsiteX375" fmla="*/ 3941265 w 4004672"/>
                <a:gd name="connsiteY375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3000167 w 4004672"/>
                <a:gd name="connsiteY9" fmla="*/ 538440 h 2020169"/>
                <a:gd name="connsiteX10" fmla="*/ 3013516 w 4004672"/>
                <a:gd name="connsiteY10" fmla="*/ 531766 h 2020169"/>
                <a:gd name="connsiteX11" fmla="*/ 3000167 w 4004672"/>
                <a:gd name="connsiteY11" fmla="*/ 511742 h 2020169"/>
                <a:gd name="connsiteX12" fmla="*/ 2970132 w 4004672"/>
                <a:gd name="connsiteY12" fmla="*/ 508405 h 2020169"/>
                <a:gd name="connsiteX13" fmla="*/ 2916736 w 4004672"/>
                <a:gd name="connsiteY13" fmla="*/ 505068 h 2020169"/>
                <a:gd name="connsiteX14" fmla="*/ 2936760 w 4004672"/>
                <a:gd name="connsiteY14" fmla="*/ 501731 h 2020169"/>
                <a:gd name="connsiteX15" fmla="*/ 2866678 w 4004672"/>
                <a:gd name="connsiteY15" fmla="*/ 471696 h 2020169"/>
                <a:gd name="connsiteX16" fmla="*/ 2813282 w 4004672"/>
                <a:gd name="connsiteY16" fmla="*/ 468358 h 2020169"/>
                <a:gd name="connsiteX17" fmla="*/ 2743200 w 4004672"/>
                <a:gd name="connsiteY17" fmla="*/ 501731 h 2020169"/>
                <a:gd name="connsiteX18" fmla="*/ 1783088 w 4004672"/>
                <a:gd name="connsiteY18" fmla="*/ 828505 h 2020169"/>
                <a:gd name="connsiteX19" fmla="*/ 2469548 w 4004672"/>
                <a:gd name="connsiteY19" fmla="*/ 505068 h 2020169"/>
                <a:gd name="connsiteX20" fmla="*/ 2446187 w 4004672"/>
                <a:gd name="connsiteY20" fmla="*/ 521754 h 2020169"/>
                <a:gd name="connsiteX21" fmla="*/ 2442850 w 4004672"/>
                <a:gd name="connsiteY21" fmla="*/ 488382 h 2020169"/>
                <a:gd name="connsiteX22" fmla="*/ 2449525 w 4004672"/>
                <a:gd name="connsiteY22" fmla="*/ 418300 h 2020169"/>
                <a:gd name="connsiteX23" fmla="*/ 2386117 w 4004672"/>
                <a:gd name="connsiteY23" fmla="*/ 391602 h 2020169"/>
                <a:gd name="connsiteX24" fmla="*/ 2369431 w 4004672"/>
                <a:gd name="connsiteY24" fmla="*/ 431649 h 2020169"/>
                <a:gd name="connsiteX25" fmla="*/ 2379443 w 4004672"/>
                <a:gd name="connsiteY25" fmla="*/ 455009 h 2020169"/>
                <a:gd name="connsiteX26" fmla="*/ 2376106 w 4004672"/>
                <a:gd name="connsiteY26" fmla="*/ 475033 h 2020169"/>
                <a:gd name="connsiteX27" fmla="*/ 2352745 w 4004672"/>
                <a:gd name="connsiteY27" fmla="*/ 451672 h 2020169"/>
                <a:gd name="connsiteX28" fmla="*/ 2316036 w 4004672"/>
                <a:gd name="connsiteY28" fmla="*/ 458347 h 2020169"/>
                <a:gd name="connsiteX29" fmla="*/ 2272652 w 4004672"/>
                <a:gd name="connsiteY29" fmla="*/ 444998 h 2020169"/>
                <a:gd name="connsiteX30" fmla="*/ 2245954 w 4004672"/>
                <a:gd name="connsiteY30" fmla="*/ 404951 h 2020169"/>
                <a:gd name="connsiteX31" fmla="*/ 2209244 w 4004672"/>
                <a:gd name="connsiteY31" fmla="*/ 401614 h 2020169"/>
                <a:gd name="connsiteX32" fmla="*/ 2159186 w 4004672"/>
                <a:gd name="connsiteY32" fmla="*/ 391602 h 2020169"/>
                <a:gd name="connsiteX33" fmla="*/ 2132488 w 4004672"/>
                <a:gd name="connsiteY33" fmla="*/ 408288 h 2020169"/>
                <a:gd name="connsiteX34" fmla="*/ 2115802 w 4004672"/>
                <a:gd name="connsiteY34" fmla="*/ 421637 h 2020169"/>
                <a:gd name="connsiteX35" fmla="*/ 2115802 w 4004672"/>
                <a:gd name="connsiteY35" fmla="*/ 391602 h 2020169"/>
                <a:gd name="connsiteX36" fmla="*/ 2082430 w 4004672"/>
                <a:gd name="connsiteY36" fmla="*/ 388265 h 2020169"/>
                <a:gd name="connsiteX37" fmla="*/ 2045720 w 4004672"/>
                <a:gd name="connsiteY37" fmla="*/ 361567 h 2020169"/>
                <a:gd name="connsiteX38" fmla="*/ 2025697 w 4004672"/>
                <a:gd name="connsiteY38" fmla="*/ 391602 h 2020169"/>
                <a:gd name="connsiteX39" fmla="*/ 2055732 w 4004672"/>
                <a:gd name="connsiteY39" fmla="*/ 388265 h 2020169"/>
                <a:gd name="connsiteX40" fmla="*/ 2045720 w 4004672"/>
                <a:gd name="connsiteY40" fmla="*/ 414963 h 2020169"/>
                <a:gd name="connsiteX41" fmla="*/ 1988987 w 4004672"/>
                <a:gd name="connsiteY41" fmla="*/ 434986 h 2020169"/>
                <a:gd name="connsiteX42" fmla="*/ 1935592 w 4004672"/>
                <a:gd name="connsiteY42" fmla="*/ 444998 h 2020169"/>
                <a:gd name="connsiteX43" fmla="*/ 1995662 w 4004672"/>
                <a:gd name="connsiteY43" fmla="*/ 388265 h 2020169"/>
                <a:gd name="connsiteX44" fmla="*/ 2055732 w 4004672"/>
                <a:gd name="connsiteY44" fmla="*/ 318183 h 2020169"/>
                <a:gd name="connsiteX45" fmla="*/ 2055732 w 4004672"/>
                <a:gd name="connsiteY45" fmla="*/ 318183 h 2020169"/>
                <a:gd name="connsiteX46" fmla="*/ 2129860 w 4004672"/>
                <a:gd name="connsiteY46" fmla="*/ 248603 h 2020169"/>
                <a:gd name="connsiteX47" fmla="*/ 2127003 w 4004672"/>
                <a:gd name="connsiteY47" fmla="*/ 174309 h 2020169"/>
                <a:gd name="connsiteX48" fmla="*/ 2092713 w 4004672"/>
                <a:gd name="connsiteY48" fmla="*/ 105729 h 2020169"/>
                <a:gd name="connsiteX49" fmla="*/ 2018418 w 4004672"/>
                <a:gd name="connsiteY49" fmla="*/ 105729 h 2020169"/>
                <a:gd name="connsiteX50" fmla="*/ 1952696 w 4004672"/>
                <a:gd name="connsiteY50" fmla="*/ 137160 h 2020169"/>
                <a:gd name="connsiteX51" fmla="*/ 1961267 w 4004672"/>
                <a:gd name="connsiteY51" fmla="*/ 82869 h 2020169"/>
                <a:gd name="connsiteX52" fmla="*/ 1955552 w 4004672"/>
                <a:gd name="connsiteY52" fmla="*/ 65725 h 2020169"/>
                <a:gd name="connsiteX53" fmla="*/ 1895546 w 4004672"/>
                <a:gd name="connsiteY53" fmla="*/ 60008 h 2020169"/>
                <a:gd name="connsiteX54" fmla="*/ 1926978 w 4004672"/>
                <a:gd name="connsiteY54" fmla="*/ 31434 h 2020169"/>
                <a:gd name="connsiteX55" fmla="*/ 1909833 w 4004672"/>
                <a:gd name="connsiteY55" fmla="*/ 0 h 2020169"/>
                <a:gd name="connsiteX56" fmla="*/ 1877440 w 4004672"/>
                <a:gd name="connsiteY56" fmla="*/ 3067 h 2020169"/>
                <a:gd name="connsiteX57" fmla="*/ 1835474 w 4004672"/>
                <a:gd name="connsiteY57" fmla="*/ 41195 h 2020169"/>
                <a:gd name="connsiteX58" fmla="*/ 1818788 w 4004672"/>
                <a:gd name="connsiteY58" fmla="*/ 81242 h 2020169"/>
                <a:gd name="connsiteX59" fmla="*/ 1838813 w 4004672"/>
                <a:gd name="connsiteY59" fmla="*/ 134636 h 2020169"/>
                <a:gd name="connsiteX60" fmla="*/ 1782079 w 4004672"/>
                <a:gd name="connsiteY60" fmla="*/ 121287 h 2020169"/>
                <a:gd name="connsiteX61" fmla="*/ 1768731 w 4004672"/>
                <a:gd name="connsiteY61" fmla="*/ 168009 h 2020169"/>
                <a:gd name="connsiteX62" fmla="*/ 1705322 w 4004672"/>
                <a:gd name="connsiteY62" fmla="*/ 191369 h 2020169"/>
                <a:gd name="connsiteX63" fmla="*/ 1685300 w 4004672"/>
                <a:gd name="connsiteY63" fmla="*/ 164671 h 2020169"/>
                <a:gd name="connsiteX64" fmla="*/ 1615218 w 4004672"/>
                <a:gd name="connsiteY64" fmla="*/ 168009 h 2020169"/>
                <a:gd name="connsiteX65" fmla="*/ 1638579 w 4004672"/>
                <a:gd name="connsiteY65" fmla="*/ 198044 h 2020169"/>
                <a:gd name="connsiteX66" fmla="*/ 1528449 w 4004672"/>
                <a:gd name="connsiteY66" fmla="*/ 224740 h 2020169"/>
                <a:gd name="connsiteX67" fmla="*/ 1465043 w 4004672"/>
                <a:gd name="connsiteY67" fmla="*/ 308171 h 2020169"/>
                <a:gd name="connsiteX68" fmla="*/ 1448357 w 4004672"/>
                <a:gd name="connsiteY68" fmla="*/ 334869 h 2020169"/>
                <a:gd name="connsiteX69" fmla="*/ 1481729 w 4004672"/>
                <a:gd name="connsiteY69" fmla="*/ 368242 h 2020169"/>
                <a:gd name="connsiteX70" fmla="*/ 1481729 w 4004672"/>
                <a:gd name="connsiteY70" fmla="*/ 398277 h 2020169"/>
                <a:gd name="connsiteX71" fmla="*/ 1458368 w 4004672"/>
                <a:gd name="connsiteY71" fmla="*/ 401614 h 2020169"/>
                <a:gd name="connsiteX72" fmla="*/ 1458368 w 4004672"/>
                <a:gd name="connsiteY72" fmla="*/ 381590 h 2020169"/>
                <a:gd name="connsiteX73" fmla="*/ 1418322 w 4004672"/>
                <a:gd name="connsiteY73" fmla="*/ 391602 h 2020169"/>
                <a:gd name="connsiteX74" fmla="*/ 1368263 w 4004672"/>
                <a:gd name="connsiteY74" fmla="*/ 398277 h 2020169"/>
                <a:gd name="connsiteX75" fmla="*/ 1321542 w 4004672"/>
                <a:gd name="connsiteY75" fmla="*/ 404951 h 2020169"/>
                <a:gd name="connsiteX76" fmla="*/ 1318205 w 4004672"/>
                <a:gd name="connsiteY76" fmla="*/ 491719 h 2020169"/>
                <a:gd name="connsiteX77" fmla="*/ 1358252 w 4004672"/>
                <a:gd name="connsiteY77" fmla="*/ 515080 h 2020169"/>
                <a:gd name="connsiteX78" fmla="*/ 1374938 w 4004672"/>
                <a:gd name="connsiteY78" fmla="*/ 545115 h 2020169"/>
                <a:gd name="connsiteX79" fmla="*/ 1384949 w 4004672"/>
                <a:gd name="connsiteY79" fmla="*/ 568475 h 2020169"/>
                <a:gd name="connsiteX80" fmla="*/ 1394961 w 4004672"/>
                <a:gd name="connsiteY80" fmla="*/ 618534 h 2020169"/>
                <a:gd name="connsiteX81" fmla="*/ 1384949 w 4004672"/>
                <a:gd name="connsiteY81" fmla="*/ 648569 h 2020169"/>
                <a:gd name="connsiteX82" fmla="*/ 1358252 w 4004672"/>
                <a:gd name="connsiteY82" fmla="*/ 615196 h 2020169"/>
                <a:gd name="connsiteX83" fmla="*/ 1361589 w 4004672"/>
                <a:gd name="connsiteY83" fmla="*/ 585161 h 2020169"/>
                <a:gd name="connsiteX84" fmla="*/ 1351577 w 4004672"/>
                <a:gd name="connsiteY84" fmla="*/ 545115 h 2020169"/>
                <a:gd name="connsiteX85" fmla="*/ 1328217 w 4004672"/>
                <a:gd name="connsiteY85" fmla="*/ 551789 h 2020169"/>
                <a:gd name="connsiteX86" fmla="*/ 1281495 w 4004672"/>
                <a:gd name="connsiteY86" fmla="*/ 515080 h 2020169"/>
                <a:gd name="connsiteX87" fmla="*/ 1241449 w 4004672"/>
                <a:gd name="connsiteY87" fmla="*/ 511742 h 2020169"/>
                <a:gd name="connsiteX88" fmla="*/ 1241449 w 4004672"/>
                <a:gd name="connsiteY88" fmla="*/ 558463 h 2020169"/>
                <a:gd name="connsiteX89" fmla="*/ 1201402 w 4004672"/>
                <a:gd name="connsiteY89" fmla="*/ 538440 h 2020169"/>
                <a:gd name="connsiteX90" fmla="*/ 1228100 w 4004672"/>
                <a:gd name="connsiteY90" fmla="*/ 588498 h 2020169"/>
                <a:gd name="connsiteX91" fmla="*/ 1258135 w 4004672"/>
                <a:gd name="connsiteY91" fmla="*/ 598510 h 2020169"/>
                <a:gd name="connsiteX92" fmla="*/ 1258135 w 4004672"/>
                <a:gd name="connsiteY92" fmla="*/ 618534 h 2020169"/>
                <a:gd name="connsiteX93" fmla="*/ 1198065 w 4004672"/>
                <a:gd name="connsiteY93" fmla="*/ 595173 h 2020169"/>
                <a:gd name="connsiteX94" fmla="*/ 1181379 w 4004672"/>
                <a:gd name="connsiteY94" fmla="*/ 595173 h 2020169"/>
                <a:gd name="connsiteX95" fmla="*/ 1178041 w 4004672"/>
                <a:gd name="connsiteY95" fmla="*/ 551789 h 2020169"/>
                <a:gd name="connsiteX96" fmla="*/ 1171367 w 4004672"/>
                <a:gd name="connsiteY96" fmla="*/ 465021 h 2020169"/>
                <a:gd name="connsiteX97" fmla="*/ 1161355 w 4004672"/>
                <a:gd name="connsiteY97" fmla="*/ 535103 h 2020169"/>
                <a:gd name="connsiteX98" fmla="*/ 1137995 w 4004672"/>
                <a:gd name="connsiteY98" fmla="*/ 565138 h 2020169"/>
                <a:gd name="connsiteX99" fmla="*/ 1158018 w 4004672"/>
                <a:gd name="connsiteY99" fmla="*/ 611859 h 2020169"/>
                <a:gd name="connsiteX100" fmla="*/ 1158018 w 4004672"/>
                <a:gd name="connsiteY100" fmla="*/ 645231 h 2020169"/>
                <a:gd name="connsiteX101" fmla="*/ 1141332 w 4004672"/>
                <a:gd name="connsiteY101" fmla="*/ 695290 h 2020169"/>
                <a:gd name="connsiteX102" fmla="*/ 1154681 w 4004672"/>
                <a:gd name="connsiteY102" fmla="*/ 728662 h 2020169"/>
                <a:gd name="connsiteX103" fmla="*/ 1184716 w 4004672"/>
                <a:gd name="connsiteY103" fmla="*/ 735336 h 2020169"/>
                <a:gd name="connsiteX104" fmla="*/ 1221425 w 4004672"/>
                <a:gd name="connsiteY104" fmla="*/ 742011 h 2020169"/>
                <a:gd name="connsiteX105" fmla="*/ 1241449 w 4004672"/>
                <a:gd name="connsiteY105" fmla="*/ 765371 h 2020169"/>
                <a:gd name="connsiteX106" fmla="*/ 1258135 w 4004672"/>
                <a:gd name="connsiteY106" fmla="*/ 808755 h 2020169"/>
                <a:gd name="connsiteX107" fmla="*/ 1258135 w 4004672"/>
                <a:gd name="connsiteY107" fmla="*/ 808755 h 2020169"/>
                <a:gd name="connsiteX108" fmla="*/ 1254798 w 4004672"/>
                <a:gd name="connsiteY108" fmla="*/ 842128 h 2020169"/>
                <a:gd name="connsiteX109" fmla="*/ 1274821 w 4004672"/>
                <a:gd name="connsiteY109" fmla="*/ 862151 h 2020169"/>
                <a:gd name="connsiteX110" fmla="*/ 1244786 w 4004672"/>
                <a:gd name="connsiteY110" fmla="*/ 868826 h 2020169"/>
                <a:gd name="connsiteX111" fmla="*/ 1224763 w 4004672"/>
                <a:gd name="connsiteY111" fmla="*/ 828779 h 2020169"/>
                <a:gd name="connsiteX112" fmla="*/ 1224763 w 4004672"/>
                <a:gd name="connsiteY112" fmla="*/ 788732 h 2020169"/>
                <a:gd name="connsiteX113" fmla="*/ 1194727 w 4004672"/>
                <a:gd name="connsiteY113" fmla="*/ 752023 h 2020169"/>
                <a:gd name="connsiteX114" fmla="*/ 1164692 w 4004672"/>
                <a:gd name="connsiteY114" fmla="*/ 795407 h 2020169"/>
                <a:gd name="connsiteX115" fmla="*/ 1178041 w 4004672"/>
                <a:gd name="connsiteY115" fmla="*/ 838790 h 2020169"/>
                <a:gd name="connsiteX116" fmla="*/ 1137995 w 4004672"/>
                <a:gd name="connsiteY116" fmla="*/ 895523 h 2020169"/>
                <a:gd name="connsiteX117" fmla="*/ 1097948 w 4004672"/>
                <a:gd name="connsiteY117" fmla="*/ 952256 h 2020169"/>
                <a:gd name="connsiteX118" fmla="*/ 1007843 w 4004672"/>
                <a:gd name="connsiteY118" fmla="*/ 915547 h 2020169"/>
                <a:gd name="connsiteX119" fmla="*/ 1074587 w 4004672"/>
                <a:gd name="connsiteY119" fmla="*/ 912209 h 2020169"/>
                <a:gd name="connsiteX120" fmla="*/ 1107960 w 4004672"/>
                <a:gd name="connsiteY120" fmla="*/ 848802 h 2020169"/>
                <a:gd name="connsiteX121" fmla="*/ 1121309 w 4004672"/>
                <a:gd name="connsiteY121" fmla="*/ 805418 h 2020169"/>
                <a:gd name="connsiteX122" fmla="*/ 1127983 w 4004672"/>
                <a:gd name="connsiteY122" fmla="*/ 772046 h 2020169"/>
                <a:gd name="connsiteX123" fmla="*/ 1117971 w 4004672"/>
                <a:gd name="connsiteY123" fmla="*/ 755360 h 2020169"/>
                <a:gd name="connsiteX124" fmla="*/ 1114634 w 4004672"/>
                <a:gd name="connsiteY124" fmla="*/ 705301 h 2020169"/>
                <a:gd name="connsiteX125" fmla="*/ 1104622 w 4004672"/>
                <a:gd name="connsiteY125" fmla="*/ 625208 h 2020169"/>
                <a:gd name="connsiteX126" fmla="*/ 1101285 w 4004672"/>
                <a:gd name="connsiteY126" fmla="*/ 565138 h 2020169"/>
                <a:gd name="connsiteX127" fmla="*/ 1124646 w 4004672"/>
                <a:gd name="connsiteY127" fmla="*/ 471696 h 2020169"/>
                <a:gd name="connsiteX128" fmla="*/ 1031203 w 4004672"/>
                <a:gd name="connsiteY128" fmla="*/ 461684 h 2020169"/>
                <a:gd name="connsiteX129" fmla="*/ 1014517 w 4004672"/>
                <a:gd name="connsiteY129" fmla="*/ 518417 h 2020169"/>
                <a:gd name="connsiteX130" fmla="*/ 1024529 w 4004672"/>
                <a:gd name="connsiteY130" fmla="*/ 565138 h 2020169"/>
                <a:gd name="connsiteX131" fmla="*/ 981145 w 4004672"/>
                <a:gd name="connsiteY131" fmla="*/ 618534 h 2020169"/>
                <a:gd name="connsiteX132" fmla="*/ 991157 w 4004672"/>
                <a:gd name="connsiteY132" fmla="*/ 655243 h 2020169"/>
                <a:gd name="connsiteX133" fmla="*/ 981145 w 4004672"/>
                <a:gd name="connsiteY133" fmla="*/ 701964 h 2020169"/>
                <a:gd name="connsiteX134" fmla="*/ 1001168 w 4004672"/>
                <a:gd name="connsiteY134" fmla="*/ 725325 h 2020169"/>
                <a:gd name="connsiteX135" fmla="*/ 1017854 w 4004672"/>
                <a:gd name="connsiteY135" fmla="*/ 772046 h 2020169"/>
                <a:gd name="connsiteX136" fmla="*/ 1047890 w 4004672"/>
                <a:gd name="connsiteY136" fmla="*/ 758697 h 2020169"/>
                <a:gd name="connsiteX137" fmla="*/ 1014517 w 4004672"/>
                <a:gd name="connsiteY137" fmla="*/ 812093 h 2020169"/>
                <a:gd name="connsiteX138" fmla="*/ 957784 w 4004672"/>
                <a:gd name="connsiteY138" fmla="*/ 758697 h 2020169"/>
                <a:gd name="connsiteX139" fmla="*/ 884365 w 4004672"/>
                <a:gd name="connsiteY139" fmla="*/ 721988 h 2020169"/>
                <a:gd name="connsiteX140" fmla="*/ 824295 w 4004672"/>
                <a:gd name="connsiteY140" fmla="*/ 698627 h 2020169"/>
                <a:gd name="connsiteX141" fmla="*/ 810946 w 4004672"/>
                <a:gd name="connsiteY141" fmla="*/ 735336 h 2020169"/>
                <a:gd name="connsiteX142" fmla="*/ 827633 w 4004672"/>
                <a:gd name="connsiteY142" fmla="*/ 772046 h 2020169"/>
                <a:gd name="connsiteX143" fmla="*/ 814284 w 4004672"/>
                <a:gd name="connsiteY143" fmla="*/ 795407 h 2020169"/>
                <a:gd name="connsiteX144" fmla="*/ 800935 w 4004672"/>
                <a:gd name="connsiteY144" fmla="*/ 812093 h 2020169"/>
                <a:gd name="connsiteX145" fmla="*/ 770900 w 4004672"/>
                <a:gd name="connsiteY145" fmla="*/ 755360 h 2020169"/>
                <a:gd name="connsiteX146" fmla="*/ 744202 w 4004672"/>
                <a:gd name="connsiteY146" fmla="*/ 792069 h 2020169"/>
                <a:gd name="connsiteX147" fmla="*/ 707492 w 4004672"/>
                <a:gd name="connsiteY147" fmla="*/ 785395 h 2020169"/>
                <a:gd name="connsiteX148" fmla="*/ 654097 w 4004672"/>
                <a:gd name="connsiteY148" fmla="*/ 822104 h 2020169"/>
                <a:gd name="connsiteX149" fmla="*/ 644085 w 4004672"/>
                <a:gd name="connsiteY149" fmla="*/ 798744 h 2020169"/>
                <a:gd name="connsiteX150" fmla="*/ 654097 w 4004672"/>
                <a:gd name="connsiteY150" fmla="*/ 762034 h 2020169"/>
                <a:gd name="connsiteX151" fmla="*/ 614050 w 4004672"/>
                <a:gd name="connsiteY151" fmla="*/ 798744 h 2020169"/>
                <a:gd name="connsiteX152" fmla="*/ 594027 w 4004672"/>
                <a:gd name="connsiteY152" fmla="*/ 798744 h 2020169"/>
                <a:gd name="connsiteX153" fmla="*/ 533957 w 4004672"/>
                <a:gd name="connsiteY153" fmla="*/ 832116 h 2020169"/>
                <a:gd name="connsiteX154" fmla="*/ 510596 w 4004672"/>
                <a:gd name="connsiteY154" fmla="*/ 855477 h 2020169"/>
                <a:gd name="connsiteX155" fmla="*/ 500584 w 4004672"/>
                <a:gd name="connsiteY155" fmla="*/ 902198 h 2020169"/>
                <a:gd name="connsiteX156" fmla="*/ 450526 w 4004672"/>
                <a:gd name="connsiteY156" fmla="*/ 888849 h 2020169"/>
                <a:gd name="connsiteX157" fmla="*/ 433840 w 4004672"/>
                <a:gd name="connsiteY157" fmla="*/ 852139 h 2020169"/>
                <a:gd name="connsiteX158" fmla="*/ 467212 w 4004672"/>
                <a:gd name="connsiteY158" fmla="*/ 822104 h 2020169"/>
                <a:gd name="connsiteX159" fmla="*/ 453863 w 4004672"/>
                <a:gd name="connsiteY159" fmla="*/ 798744 h 2020169"/>
                <a:gd name="connsiteX160" fmla="*/ 390456 w 4004672"/>
                <a:gd name="connsiteY160" fmla="*/ 768709 h 2020169"/>
                <a:gd name="connsiteX161" fmla="*/ 417154 w 4004672"/>
                <a:gd name="connsiteY161" fmla="*/ 818767 h 2020169"/>
                <a:gd name="connsiteX162" fmla="*/ 407142 w 4004672"/>
                <a:gd name="connsiteY162" fmla="*/ 862151 h 2020169"/>
                <a:gd name="connsiteX163" fmla="*/ 413817 w 4004672"/>
                <a:gd name="connsiteY163" fmla="*/ 898861 h 2020169"/>
                <a:gd name="connsiteX164" fmla="*/ 427165 w 4004672"/>
                <a:gd name="connsiteY164" fmla="*/ 922221 h 2020169"/>
                <a:gd name="connsiteX165" fmla="*/ 413817 w 4004672"/>
                <a:gd name="connsiteY165" fmla="*/ 952256 h 2020169"/>
                <a:gd name="connsiteX166" fmla="*/ 390456 w 4004672"/>
                <a:gd name="connsiteY166" fmla="*/ 928896 h 2020169"/>
                <a:gd name="connsiteX167" fmla="*/ 360421 w 4004672"/>
                <a:gd name="connsiteY167" fmla="*/ 925558 h 2020169"/>
                <a:gd name="connsiteX168" fmla="*/ 333723 w 4004672"/>
                <a:gd name="connsiteY168" fmla="*/ 965605 h 2020169"/>
                <a:gd name="connsiteX169" fmla="*/ 307025 w 4004672"/>
                <a:gd name="connsiteY169" fmla="*/ 985628 h 2020169"/>
                <a:gd name="connsiteX170" fmla="*/ 320374 w 4004672"/>
                <a:gd name="connsiteY170" fmla="*/ 1012326 h 2020169"/>
                <a:gd name="connsiteX171" fmla="*/ 303688 w 4004672"/>
                <a:gd name="connsiteY171" fmla="*/ 1035687 h 2020169"/>
                <a:gd name="connsiteX172" fmla="*/ 233606 w 4004672"/>
                <a:gd name="connsiteY172" fmla="*/ 998977 h 2020169"/>
                <a:gd name="connsiteX173" fmla="*/ 243618 w 4004672"/>
                <a:gd name="connsiteY173" fmla="*/ 1049036 h 2020169"/>
                <a:gd name="connsiteX174" fmla="*/ 263641 w 4004672"/>
                <a:gd name="connsiteY174" fmla="*/ 1069059 h 2020169"/>
                <a:gd name="connsiteX175" fmla="*/ 250292 w 4004672"/>
                <a:gd name="connsiteY175" fmla="*/ 1082408 h 2020169"/>
                <a:gd name="connsiteX176" fmla="*/ 193560 w 4004672"/>
                <a:gd name="connsiteY176" fmla="*/ 1045698 h 2020169"/>
                <a:gd name="connsiteX177" fmla="*/ 170199 w 4004672"/>
                <a:gd name="connsiteY177" fmla="*/ 1005652 h 2020169"/>
                <a:gd name="connsiteX178" fmla="*/ 170199 w 4004672"/>
                <a:gd name="connsiteY178" fmla="*/ 958931 h 2020169"/>
                <a:gd name="connsiteX179" fmla="*/ 133490 w 4004672"/>
                <a:gd name="connsiteY179" fmla="*/ 882174 h 2020169"/>
                <a:gd name="connsiteX180" fmla="*/ 196897 w 4004672"/>
                <a:gd name="connsiteY180" fmla="*/ 912209 h 2020169"/>
                <a:gd name="connsiteX181" fmla="*/ 256967 w 4004672"/>
                <a:gd name="connsiteY181" fmla="*/ 942244 h 2020169"/>
                <a:gd name="connsiteX182" fmla="*/ 293676 w 4004672"/>
                <a:gd name="connsiteY182" fmla="*/ 945582 h 2020169"/>
                <a:gd name="connsiteX183" fmla="*/ 327049 w 4004672"/>
                <a:gd name="connsiteY183" fmla="*/ 915547 h 2020169"/>
                <a:gd name="connsiteX184" fmla="*/ 343735 w 4004672"/>
                <a:gd name="connsiteY184" fmla="*/ 878837 h 2020169"/>
                <a:gd name="connsiteX185" fmla="*/ 333723 w 4004672"/>
                <a:gd name="connsiteY185" fmla="*/ 828779 h 2020169"/>
                <a:gd name="connsiteX186" fmla="*/ 290339 w 4004672"/>
                <a:gd name="connsiteY186" fmla="*/ 808755 h 2020169"/>
                <a:gd name="connsiteX187" fmla="*/ 236944 w 4004672"/>
                <a:gd name="connsiteY187" fmla="*/ 762034 h 2020169"/>
                <a:gd name="connsiteX188" fmla="*/ 133490 w 4004672"/>
                <a:gd name="connsiteY188" fmla="*/ 705301 h 2020169"/>
                <a:gd name="connsiteX189" fmla="*/ 46722 w 4004672"/>
                <a:gd name="connsiteY189" fmla="*/ 735336 h 2020169"/>
                <a:gd name="connsiteX190" fmla="*/ 33373 w 4004672"/>
                <a:gd name="connsiteY190" fmla="*/ 765371 h 2020169"/>
                <a:gd name="connsiteX191" fmla="*/ 43384 w 4004672"/>
                <a:gd name="connsiteY191" fmla="*/ 795407 h 2020169"/>
                <a:gd name="connsiteX192" fmla="*/ 60071 w 4004672"/>
                <a:gd name="connsiteY192" fmla="*/ 822104 h 2020169"/>
                <a:gd name="connsiteX193" fmla="*/ 73419 w 4004672"/>
                <a:gd name="connsiteY193" fmla="*/ 852139 h 2020169"/>
                <a:gd name="connsiteX194" fmla="*/ 56733 w 4004672"/>
                <a:gd name="connsiteY194" fmla="*/ 875500 h 2020169"/>
                <a:gd name="connsiteX195" fmla="*/ 76757 w 4004672"/>
                <a:gd name="connsiteY195" fmla="*/ 955593 h 2020169"/>
                <a:gd name="connsiteX196" fmla="*/ 66745 w 4004672"/>
                <a:gd name="connsiteY196" fmla="*/ 972280 h 2020169"/>
                <a:gd name="connsiteX197" fmla="*/ 70082 w 4004672"/>
                <a:gd name="connsiteY197" fmla="*/ 998977 h 2020169"/>
                <a:gd name="connsiteX198" fmla="*/ 70082 w 4004672"/>
                <a:gd name="connsiteY198" fmla="*/ 1039024 h 2020169"/>
                <a:gd name="connsiteX199" fmla="*/ 80094 w 4004672"/>
                <a:gd name="connsiteY199" fmla="*/ 1059047 h 2020169"/>
                <a:gd name="connsiteX200" fmla="*/ 76757 w 4004672"/>
                <a:gd name="connsiteY200" fmla="*/ 1082408 h 2020169"/>
                <a:gd name="connsiteX201" fmla="*/ 106792 w 4004672"/>
                <a:gd name="connsiteY201" fmla="*/ 1115780 h 2020169"/>
                <a:gd name="connsiteX202" fmla="*/ 93729 w 4004672"/>
                <a:gd name="connsiteY202" fmla="*/ 1145815 h 2020169"/>
                <a:gd name="connsiteX203" fmla="*/ 13349 w 4004672"/>
                <a:gd name="connsiteY203" fmla="*/ 1235920 h 2020169"/>
                <a:gd name="connsiteX204" fmla="*/ 33373 w 4004672"/>
                <a:gd name="connsiteY204" fmla="*/ 1269293 h 2020169"/>
                <a:gd name="connsiteX205" fmla="*/ 33373 w 4004672"/>
                <a:gd name="connsiteY205" fmla="*/ 1269293 h 2020169"/>
                <a:gd name="connsiteX206" fmla="*/ 16687 w 4004672"/>
                <a:gd name="connsiteY206" fmla="*/ 1299328 h 2020169"/>
                <a:gd name="connsiteX207" fmla="*/ 3338 w 4004672"/>
                <a:gd name="connsiteY207" fmla="*/ 1329363 h 2020169"/>
                <a:gd name="connsiteX208" fmla="*/ 0 w 4004672"/>
                <a:gd name="connsiteY208" fmla="*/ 1389433 h 2020169"/>
                <a:gd name="connsiteX209" fmla="*/ 16687 w 4004672"/>
                <a:gd name="connsiteY209" fmla="*/ 1432817 h 2020169"/>
                <a:gd name="connsiteX210" fmla="*/ 20024 w 4004672"/>
                <a:gd name="connsiteY210" fmla="*/ 1466189 h 2020169"/>
                <a:gd name="connsiteX211" fmla="*/ 56733 w 4004672"/>
                <a:gd name="connsiteY211" fmla="*/ 1476201 h 2020169"/>
                <a:gd name="connsiteX212" fmla="*/ 116803 w 4004672"/>
                <a:gd name="connsiteY212" fmla="*/ 1562969 h 2020169"/>
                <a:gd name="connsiteX213" fmla="*/ 96780 w 4004672"/>
                <a:gd name="connsiteY213" fmla="*/ 1586329 h 2020169"/>
                <a:gd name="connsiteX214" fmla="*/ 93443 w 4004672"/>
                <a:gd name="connsiteY214" fmla="*/ 1616364 h 2020169"/>
                <a:gd name="connsiteX215" fmla="*/ 120141 w 4004672"/>
                <a:gd name="connsiteY215" fmla="*/ 1619701 h 2020169"/>
                <a:gd name="connsiteX216" fmla="*/ 160187 w 4004672"/>
                <a:gd name="connsiteY216" fmla="*/ 1633050 h 2020169"/>
                <a:gd name="connsiteX217" fmla="*/ 186885 w 4004672"/>
                <a:gd name="connsiteY217" fmla="*/ 1646399 h 2020169"/>
                <a:gd name="connsiteX218" fmla="*/ 213583 w 4004672"/>
                <a:gd name="connsiteY218" fmla="*/ 1676434 h 2020169"/>
                <a:gd name="connsiteX219" fmla="*/ 243618 w 4004672"/>
                <a:gd name="connsiteY219" fmla="*/ 1679771 h 2020169"/>
                <a:gd name="connsiteX220" fmla="*/ 287002 w 4004672"/>
                <a:gd name="connsiteY220" fmla="*/ 1709807 h 2020169"/>
                <a:gd name="connsiteX221" fmla="*/ 310363 w 4004672"/>
                <a:gd name="connsiteY221" fmla="*/ 1719818 h 2020169"/>
                <a:gd name="connsiteX222" fmla="*/ 310363 w 4004672"/>
                <a:gd name="connsiteY222" fmla="*/ 1756528 h 2020169"/>
                <a:gd name="connsiteX223" fmla="*/ 270316 w 4004672"/>
                <a:gd name="connsiteY223" fmla="*/ 1796574 h 2020169"/>
                <a:gd name="connsiteX224" fmla="*/ 280327 w 4004672"/>
                <a:gd name="connsiteY224" fmla="*/ 1819935 h 2020169"/>
                <a:gd name="connsiteX225" fmla="*/ 273653 w 4004672"/>
                <a:gd name="connsiteY225" fmla="*/ 1839958 h 2020169"/>
                <a:gd name="connsiteX226" fmla="*/ 266979 w 4004672"/>
                <a:gd name="connsiteY226" fmla="*/ 1856644 h 2020169"/>
                <a:gd name="connsiteX227" fmla="*/ 240281 w 4004672"/>
                <a:gd name="connsiteY227" fmla="*/ 1896691 h 2020169"/>
                <a:gd name="connsiteX228" fmla="*/ 307025 w 4004672"/>
                <a:gd name="connsiteY228" fmla="*/ 1933401 h 2020169"/>
                <a:gd name="connsiteX229" fmla="*/ 337060 w 4004672"/>
                <a:gd name="connsiteY229" fmla="*/ 1940075 h 2020169"/>
                <a:gd name="connsiteX230" fmla="*/ 360421 w 4004672"/>
                <a:gd name="connsiteY230" fmla="*/ 1946750 h 2020169"/>
                <a:gd name="connsiteX231" fmla="*/ 380444 w 4004672"/>
                <a:gd name="connsiteY231" fmla="*/ 1953424 h 2020169"/>
                <a:gd name="connsiteX232" fmla="*/ 407142 w 4004672"/>
                <a:gd name="connsiteY232" fmla="*/ 1973447 h 2020169"/>
                <a:gd name="connsiteX233" fmla="*/ 437177 w 4004672"/>
                <a:gd name="connsiteY233" fmla="*/ 1970110 h 2020169"/>
                <a:gd name="connsiteX234" fmla="*/ 507259 w 4004672"/>
                <a:gd name="connsiteY234" fmla="*/ 2020169 h 2020169"/>
                <a:gd name="connsiteX235" fmla="*/ 517271 w 4004672"/>
                <a:gd name="connsiteY235" fmla="*/ 2006820 h 2020169"/>
                <a:gd name="connsiteX236" fmla="*/ 507259 w 4004672"/>
                <a:gd name="connsiteY236" fmla="*/ 1966773 h 2020169"/>
                <a:gd name="connsiteX237" fmla="*/ 500584 w 4004672"/>
                <a:gd name="connsiteY237" fmla="*/ 1933401 h 2020169"/>
                <a:gd name="connsiteX238" fmla="*/ 483898 w 4004672"/>
                <a:gd name="connsiteY238" fmla="*/ 1890017 h 2020169"/>
                <a:gd name="connsiteX239" fmla="*/ 513933 w 4004672"/>
                <a:gd name="connsiteY239" fmla="*/ 1869993 h 2020169"/>
                <a:gd name="connsiteX240" fmla="*/ 547306 w 4004672"/>
                <a:gd name="connsiteY240" fmla="*/ 1846633 h 2020169"/>
                <a:gd name="connsiteX241" fmla="*/ 527282 w 4004672"/>
                <a:gd name="connsiteY241" fmla="*/ 1829947 h 2020169"/>
                <a:gd name="connsiteX242" fmla="*/ 517271 w 4004672"/>
                <a:gd name="connsiteY242" fmla="*/ 1796574 h 2020169"/>
                <a:gd name="connsiteX243" fmla="*/ 480561 w 4004672"/>
                <a:gd name="connsiteY243" fmla="*/ 1779888 h 2020169"/>
                <a:gd name="connsiteX244" fmla="*/ 470549 w 4004672"/>
                <a:gd name="connsiteY244" fmla="*/ 1759865 h 2020169"/>
                <a:gd name="connsiteX245" fmla="*/ 480561 w 4004672"/>
                <a:gd name="connsiteY245" fmla="*/ 1729830 h 2020169"/>
                <a:gd name="connsiteX246" fmla="*/ 490573 w 4004672"/>
                <a:gd name="connsiteY246" fmla="*/ 1689783 h 2020169"/>
                <a:gd name="connsiteX247" fmla="*/ 513933 w 4004672"/>
                <a:gd name="connsiteY247" fmla="*/ 1709807 h 2020169"/>
                <a:gd name="connsiteX248" fmla="*/ 520608 w 4004672"/>
                <a:gd name="connsiteY248" fmla="*/ 1693120 h 2020169"/>
                <a:gd name="connsiteX249" fmla="*/ 543968 w 4004672"/>
                <a:gd name="connsiteY249" fmla="*/ 1656411 h 2020169"/>
                <a:gd name="connsiteX250" fmla="*/ 574003 w 4004672"/>
                <a:gd name="connsiteY250" fmla="*/ 1639725 h 2020169"/>
                <a:gd name="connsiteX251" fmla="*/ 590690 w 4004672"/>
                <a:gd name="connsiteY251" fmla="*/ 1653074 h 2020169"/>
                <a:gd name="connsiteX252" fmla="*/ 610713 w 4004672"/>
                <a:gd name="connsiteY252" fmla="*/ 1626376 h 2020169"/>
                <a:gd name="connsiteX253" fmla="*/ 630736 w 4004672"/>
                <a:gd name="connsiteY253" fmla="*/ 1653074 h 2020169"/>
                <a:gd name="connsiteX254" fmla="*/ 657434 w 4004672"/>
                <a:gd name="connsiteY254" fmla="*/ 1676434 h 2020169"/>
                <a:gd name="connsiteX255" fmla="*/ 674120 w 4004672"/>
                <a:gd name="connsiteY255" fmla="*/ 1683109 h 2020169"/>
                <a:gd name="connsiteX256" fmla="*/ 697481 w 4004672"/>
                <a:gd name="connsiteY256" fmla="*/ 1683109 h 2020169"/>
                <a:gd name="connsiteX257" fmla="*/ 717504 w 4004672"/>
                <a:gd name="connsiteY257" fmla="*/ 1669760 h 2020169"/>
                <a:gd name="connsiteX258" fmla="*/ 744202 w 4004672"/>
                <a:gd name="connsiteY258" fmla="*/ 1669760 h 2020169"/>
                <a:gd name="connsiteX259" fmla="*/ 760888 w 4004672"/>
                <a:gd name="connsiteY259" fmla="*/ 1666423 h 2020169"/>
                <a:gd name="connsiteX260" fmla="*/ 790923 w 4004672"/>
                <a:gd name="connsiteY260" fmla="*/ 1699795 h 2020169"/>
                <a:gd name="connsiteX261" fmla="*/ 797598 w 4004672"/>
                <a:gd name="connsiteY261" fmla="*/ 1673097 h 2020169"/>
                <a:gd name="connsiteX262" fmla="*/ 817621 w 4004672"/>
                <a:gd name="connsiteY262" fmla="*/ 1689783 h 2020169"/>
                <a:gd name="connsiteX263" fmla="*/ 837644 w 4004672"/>
                <a:gd name="connsiteY263" fmla="*/ 1666423 h 2020169"/>
                <a:gd name="connsiteX264" fmla="*/ 827633 w 4004672"/>
                <a:gd name="connsiteY264" fmla="*/ 1646399 h 2020169"/>
                <a:gd name="connsiteX265" fmla="*/ 810946 w 4004672"/>
                <a:gd name="connsiteY265" fmla="*/ 1633050 h 2020169"/>
                <a:gd name="connsiteX266" fmla="*/ 810946 w 4004672"/>
                <a:gd name="connsiteY266" fmla="*/ 1606353 h 2020169"/>
                <a:gd name="connsiteX267" fmla="*/ 810946 w 4004672"/>
                <a:gd name="connsiteY267" fmla="*/ 1593004 h 2020169"/>
                <a:gd name="connsiteX268" fmla="*/ 830970 w 4004672"/>
                <a:gd name="connsiteY268" fmla="*/ 1589666 h 2020169"/>
                <a:gd name="connsiteX269" fmla="*/ 840981 w 4004672"/>
                <a:gd name="connsiteY269" fmla="*/ 1586329 h 2020169"/>
                <a:gd name="connsiteX270" fmla="*/ 820958 w 4004672"/>
                <a:gd name="connsiteY270" fmla="*/ 1549620 h 2020169"/>
                <a:gd name="connsiteX271" fmla="*/ 854330 w 4004672"/>
                <a:gd name="connsiteY271" fmla="*/ 1542945 h 2020169"/>
                <a:gd name="connsiteX272" fmla="*/ 891040 w 4004672"/>
                <a:gd name="connsiteY272" fmla="*/ 1549620 h 2020169"/>
                <a:gd name="connsiteX273" fmla="*/ 964459 w 4004672"/>
                <a:gd name="connsiteY273" fmla="*/ 1506236 h 2020169"/>
                <a:gd name="connsiteX274" fmla="*/ 1001168 w 4004672"/>
                <a:gd name="connsiteY274" fmla="*/ 1506236 h 2020169"/>
                <a:gd name="connsiteX275" fmla="*/ 1027866 w 4004672"/>
                <a:gd name="connsiteY275" fmla="*/ 1482875 h 2020169"/>
                <a:gd name="connsiteX276" fmla="*/ 1047890 w 4004672"/>
                <a:gd name="connsiteY276" fmla="*/ 1492887 h 2020169"/>
                <a:gd name="connsiteX277" fmla="*/ 1067913 w 4004672"/>
                <a:gd name="connsiteY277" fmla="*/ 1502898 h 2020169"/>
                <a:gd name="connsiteX278" fmla="*/ 1087936 w 4004672"/>
                <a:gd name="connsiteY278" fmla="*/ 1529596 h 2020169"/>
                <a:gd name="connsiteX279" fmla="*/ 1074587 w 4004672"/>
                <a:gd name="connsiteY279" fmla="*/ 1542945 h 2020169"/>
                <a:gd name="connsiteX280" fmla="*/ 1104622 w 4004672"/>
                <a:gd name="connsiteY280" fmla="*/ 1542945 h 2020169"/>
                <a:gd name="connsiteX281" fmla="*/ 1107960 w 4004672"/>
                <a:gd name="connsiteY281" fmla="*/ 1559631 h 2020169"/>
                <a:gd name="connsiteX282" fmla="*/ 1121309 w 4004672"/>
                <a:gd name="connsiteY282" fmla="*/ 1542945 h 2020169"/>
                <a:gd name="connsiteX283" fmla="*/ 1134657 w 4004672"/>
                <a:gd name="connsiteY283" fmla="*/ 1556294 h 2020169"/>
                <a:gd name="connsiteX284" fmla="*/ 1134657 w 4004672"/>
                <a:gd name="connsiteY284" fmla="*/ 1576317 h 2020169"/>
                <a:gd name="connsiteX285" fmla="*/ 1148006 w 4004672"/>
                <a:gd name="connsiteY285" fmla="*/ 1572980 h 2020169"/>
                <a:gd name="connsiteX286" fmla="*/ 1208076 w 4004672"/>
                <a:gd name="connsiteY286" fmla="*/ 1526259 h 2020169"/>
                <a:gd name="connsiteX287" fmla="*/ 1211414 w 4004672"/>
                <a:gd name="connsiteY287" fmla="*/ 1546282 h 2020169"/>
                <a:gd name="connsiteX288" fmla="*/ 1244786 w 4004672"/>
                <a:gd name="connsiteY288" fmla="*/ 1566306 h 2020169"/>
                <a:gd name="connsiteX289" fmla="*/ 1264809 w 4004672"/>
                <a:gd name="connsiteY289" fmla="*/ 1596341 h 2020169"/>
                <a:gd name="connsiteX290" fmla="*/ 1298181 w 4004672"/>
                <a:gd name="connsiteY290" fmla="*/ 1703132 h 2020169"/>
                <a:gd name="connsiteX291" fmla="*/ 1308193 w 4004672"/>
                <a:gd name="connsiteY291" fmla="*/ 1659748 h 2020169"/>
                <a:gd name="connsiteX292" fmla="*/ 1344903 w 4004672"/>
                <a:gd name="connsiteY292" fmla="*/ 1679771 h 2020169"/>
                <a:gd name="connsiteX293" fmla="*/ 1388287 w 4004672"/>
                <a:gd name="connsiteY293" fmla="*/ 1679771 h 2020169"/>
                <a:gd name="connsiteX294" fmla="*/ 1394961 w 4004672"/>
                <a:gd name="connsiteY294" fmla="*/ 1703132 h 2020169"/>
                <a:gd name="connsiteX295" fmla="*/ 1435008 w 4004672"/>
                <a:gd name="connsiteY295" fmla="*/ 1726493 h 2020169"/>
                <a:gd name="connsiteX296" fmla="*/ 1465043 w 4004672"/>
                <a:gd name="connsiteY296" fmla="*/ 1726493 h 2020169"/>
                <a:gd name="connsiteX297" fmla="*/ 1491741 w 4004672"/>
                <a:gd name="connsiteY297" fmla="*/ 1739842 h 2020169"/>
                <a:gd name="connsiteX298" fmla="*/ 1535125 w 4004672"/>
                <a:gd name="connsiteY298" fmla="*/ 1696458 h 2020169"/>
                <a:gd name="connsiteX299" fmla="*/ 1571834 w 4004672"/>
                <a:gd name="connsiteY299" fmla="*/ 1676434 h 2020169"/>
                <a:gd name="connsiteX300" fmla="*/ 1608544 w 4004672"/>
                <a:gd name="connsiteY300" fmla="*/ 1679771 h 2020169"/>
                <a:gd name="connsiteX301" fmla="*/ 1655265 w 4004672"/>
                <a:gd name="connsiteY301" fmla="*/ 1693120 h 2020169"/>
                <a:gd name="connsiteX302" fmla="*/ 1681963 w 4004672"/>
                <a:gd name="connsiteY302" fmla="*/ 1709807 h 2020169"/>
                <a:gd name="connsiteX303" fmla="*/ 1735358 w 4004672"/>
                <a:gd name="connsiteY303" fmla="*/ 1703132 h 2020169"/>
                <a:gd name="connsiteX304" fmla="*/ 1745370 w 4004672"/>
                <a:gd name="connsiteY304" fmla="*/ 1683109 h 2020169"/>
                <a:gd name="connsiteX305" fmla="*/ 1738695 w 4004672"/>
                <a:gd name="connsiteY305" fmla="*/ 1663085 h 2020169"/>
                <a:gd name="connsiteX306" fmla="*/ 1765393 w 4004672"/>
                <a:gd name="connsiteY306" fmla="*/ 1636388 h 2020169"/>
                <a:gd name="connsiteX307" fmla="*/ 1778742 w 4004672"/>
                <a:gd name="connsiteY307" fmla="*/ 1633050 h 2020169"/>
                <a:gd name="connsiteX308" fmla="*/ 1812114 w 4004672"/>
                <a:gd name="connsiteY308" fmla="*/ 1649736 h 2020169"/>
                <a:gd name="connsiteX309" fmla="*/ 1852161 w 4004672"/>
                <a:gd name="connsiteY309" fmla="*/ 1663085 h 2020169"/>
                <a:gd name="connsiteX310" fmla="*/ 1858836 w 4004672"/>
                <a:gd name="connsiteY310" fmla="*/ 1689783 h 2020169"/>
                <a:gd name="connsiteX311" fmla="*/ 1872184 w 4004672"/>
                <a:gd name="connsiteY311" fmla="*/ 1696458 h 2020169"/>
                <a:gd name="connsiteX312" fmla="*/ 1902219 w 4004672"/>
                <a:gd name="connsiteY312" fmla="*/ 1699795 h 2020169"/>
                <a:gd name="connsiteX313" fmla="*/ 1932254 w 4004672"/>
                <a:gd name="connsiteY313" fmla="*/ 1683109 h 2020169"/>
                <a:gd name="connsiteX314" fmla="*/ 1962290 w 4004672"/>
                <a:gd name="connsiteY314" fmla="*/ 1696458 h 2020169"/>
                <a:gd name="connsiteX315" fmla="*/ 1985650 w 4004672"/>
                <a:gd name="connsiteY315" fmla="*/ 1709807 h 2020169"/>
                <a:gd name="connsiteX316" fmla="*/ 1995662 w 4004672"/>
                <a:gd name="connsiteY316" fmla="*/ 1719818 h 2020169"/>
                <a:gd name="connsiteX317" fmla="*/ 2032371 w 4004672"/>
                <a:gd name="connsiteY317" fmla="*/ 1739842 h 2020169"/>
                <a:gd name="connsiteX318" fmla="*/ 2069081 w 4004672"/>
                <a:gd name="connsiteY318" fmla="*/ 1736504 h 2020169"/>
                <a:gd name="connsiteX319" fmla="*/ 2142500 w 4004672"/>
                <a:gd name="connsiteY319" fmla="*/ 1693120 h 2020169"/>
                <a:gd name="connsiteX320" fmla="*/ 2195895 w 4004672"/>
                <a:gd name="connsiteY320" fmla="*/ 1706469 h 2020169"/>
                <a:gd name="connsiteX321" fmla="*/ 2225930 w 4004672"/>
                <a:gd name="connsiteY321" fmla="*/ 1716481 h 2020169"/>
                <a:gd name="connsiteX322" fmla="*/ 2259303 w 4004672"/>
                <a:gd name="connsiteY322" fmla="*/ 1703132 h 2020169"/>
                <a:gd name="connsiteX323" fmla="*/ 2262640 w 4004672"/>
                <a:gd name="connsiteY323" fmla="*/ 1676434 h 2020169"/>
                <a:gd name="connsiteX324" fmla="*/ 2299349 w 4004672"/>
                <a:gd name="connsiteY324" fmla="*/ 1593004 h 2020169"/>
                <a:gd name="connsiteX325" fmla="*/ 2282663 w 4004672"/>
                <a:gd name="connsiteY325" fmla="*/ 1596341 h 2020169"/>
                <a:gd name="connsiteX326" fmla="*/ 2312698 w 4004672"/>
                <a:gd name="connsiteY326" fmla="*/ 1569643 h 2020169"/>
                <a:gd name="connsiteX327" fmla="*/ 2339396 w 4004672"/>
                <a:gd name="connsiteY327" fmla="*/ 1566306 h 2020169"/>
                <a:gd name="connsiteX328" fmla="*/ 2462873 w 4004672"/>
                <a:gd name="connsiteY328" fmla="*/ 1633050 h 2020169"/>
                <a:gd name="connsiteX329" fmla="*/ 2476222 w 4004672"/>
                <a:gd name="connsiteY329" fmla="*/ 1709807 h 2020169"/>
                <a:gd name="connsiteX330" fmla="*/ 2529618 w 4004672"/>
                <a:gd name="connsiteY330" fmla="*/ 1743179 h 2020169"/>
                <a:gd name="connsiteX331" fmla="*/ 2549641 w 4004672"/>
                <a:gd name="connsiteY331" fmla="*/ 1763202 h 2020169"/>
                <a:gd name="connsiteX332" fmla="*/ 2639746 w 4004672"/>
                <a:gd name="connsiteY332" fmla="*/ 1763202 h 2020169"/>
                <a:gd name="connsiteX333" fmla="*/ 2643084 w 4004672"/>
                <a:gd name="connsiteY333" fmla="*/ 1779888 h 2020169"/>
                <a:gd name="connsiteX334" fmla="*/ 2616386 w 4004672"/>
                <a:gd name="connsiteY334" fmla="*/ 1846633 h 2020169"/>
                <a:gd name="connsiteX335" fmla="*/ 2603037 w 4004672"/>
                <a:gd name="connsiteY335" fmla="*/ 1900028 h 2020169"/>
                <a:gd name="connsiteX336" fmla="*/ 2579676 w 4004672"/>
                <a:gd name="connsiteY336" fmla="*/ 1873331 h 2020169"/>
                <a:gd name="connsiteX337" fmla="*/ 2559653 w 4004672"/>
                <a:gd name="connsiteY337" fmla="*/ 1960098 h 2020169"/>
                <a:gd name="connsiteX338" fmla="*/ 2549641 w 4004672"/>
                <a:gd name="connsiteY338" fmla="*/ 1980122 h 2020169"/>
                <a:gd name="connsiteX339" fmla="*/ 2653095 w 4004672"/>
                <a:gd name="connsiteY339" fmla="*/ 1946750 h 2020169"/>
                <a:gd name="connsiteX340" fmla="*/ 2683130 w 4004672"/>
                <a:gd name="connsiteY340" fmla="*/ 1893354 h 2020169"/>
                <a:gd name="connsiteX341" fmla="*/ 2753212 w 4004672"/>
                <a:gd name="connsiteY341" fmla="*/ 1806586 h 2020169"/>
                <a:gd name="connsiteX342" fmla="*/ 2783247 w 4004672"/>
                <a:gd name="connsiteY342" fmla="*/ 1736504 h 2020169"/>
                <a:gd name="connsiteX343" fmla="*/ 2803271 w 4004672"/>
                <a:gd name="connsiteY343" fmla="*/ 1633050 h 2020169"/>
                <a:gd name="connsiteX344" fmla="*/ 2793259 w 4004672"/>
                <a:gd name="connsiteY344" fmla="*/ 1582992 h 2020169"/>
                <a:gd name="connsiteX345" fmla="*/ 2769898 w 4004672"/>
                <a:gd name="connsiteY345" fmla="*/ 1549620 h 2020169"/>
                <a:gd name="connsiteX346" fmla="*/ 2699817 w 4004672"/>
                <a:gd name="connsiteY346" fmla="*/ 1549620 h 2020169"/>
                <a:gd name="connsiteX347" fmla="*/ 2669781 w 4004672"/>
                <a:gd name="connsiteY347" fmla="*/ 1509573 h 2020169"/>
                <a:gd name="connsiteX348" fmla="*/ 2763224 w 4004672"/>
                <a:gd name="connsiteY348" fmla="*/ 1392770 h 2020169"/>
                <a:gd name="connsiteX349" fmla="*/ 2846654 w 4004672"/>
                <a:gd name="connsiteY349" fmla="*/ 1326026 h 2020169"/>
                <a:gd name="connsiteX350" fmla="*/ 2933422 w 4004672"/>
                <a:gd name="connsiteY350" fmla="*/ 1322688 h 2020169"/>
                <a:gd name="connsiteX351" fmla="*/ 2950109 w 4004672"/>
                <a:gd name="connsiteY351" fmla="*/ 1306002 h 2020169"/>
                <a:gd name="connsiteX352" fmla="*/ 3053563 w 4004672"/>
                <a:gd name="connsiteY352" fmla="*/ 1299328 h 2020169"/>
                <a:gd name="connsiteX353" fmla="*/ 3123644 w 4004672"/>
                <a:gd name="connsiteY353" fmla="*/ 1319351 h 2020169"/>
                <a:gd name="connsiteX354" fmla="*/ 3140330 w 4004672"/>
                <a:gd name="connsiteY354" fmla="*/ 1306002 h 2020169"/>
                <a:gd name="connsiteX355" fmla="*/ 3123644 w 4004672"/>
                <a:gd name="connsiteY355" fmla="*/ 1292653 h 2020169"/>
                <a:gd name="connsiteX356" fmla="*/ 3143668 w 4004672"/>
                <a:gd name="connsiteY356" fmla="*/ 1252607 h 2020169"/>
                <a:gd name="connsiteX357" fmla="*/ 3190389 w 4004672"/>
                <a:gd name="connsiteY357" fmla="*/ 1182525 h 2020169"/>
                <a:gd name="connsiteX358" fmla="*/ 3233773 w 4004672"/>
                <a:gd name="connsiteY358" fmla="*/ 1179188 h 2020169"/>
                <a:gd name="connsiteX359" fmla="*/ 3273819 w 4004672"/>
                <a:gd name="connsiteY359" fmla="*/ 1189199 h 2020169"/>
                <a:gd name="connsiteX360" fmla="*/ 3277157 w 4004672"/>
                <a:gd name="connsiteY360" fmla="*/ 1245932 h 2020169"/>
                <a:gd name="connsiteX361" fmla="*/ 3343901 w 4004672"/>
                <a:gd name="connsiteY361" fmla="*/ 1185862 h 2020169"/>
                <a:gd name="connsiteX362" fmla="*/ 3350576 w 4004672"/>
                <a:gd name="connsiteY362" fmla="*/ 1152490 h 2020169"/>
                <a:gd name="connsiteX363" fmla="*/ 3163691 w 4004672"/>
                <a:gd name="connsiteY363" fmla="*/ 1432817 h 2020169"/>
                <a:gd name="connsiteX364" fmla="*/ 3160354 w 4004672"/>
                <a:gd name="connsiteY364" fmla="*/ 1506236 h 2020169"/>
                <a:gd name="connsiteX365" fmla="*/ 3170365 w 4004672"/>
                <a:gd name="connsiteY365" fmla="*/ 1596341 h 2020169"/>
                <a:gd name="connsiteX366" fmla="*/ 3190389 w 4004672"/>
                <a:gd name="connsiteY366" fmla="*/ 1659748 h 2020169"/>
                <a:gd name="connsiteX367" fmla="*/ 3217087 w 4004672"/>
                <a:gd name="connsiteY367" fmla="*/ 1649736 h 2020169"/>
                <a:gd name="connsiteX368" fmla="*/ 3287168 w 4004672"/>
                <a:gd name="connsiteY368" fmla="*/ 1519585 h 2020169"/>
                <a:gd name="connsiteX369" fmla="*/ 3313866 w 4004672"/>
                <a:gd name="connsiteY369" fmla="*/ 1509573 h 2020169"/>
                <a:gd name="connsiteX370" fmla="*/ 3313866 w 4004672"/>
                <a:gd name="connsiteY370" fmla="*/ 1479538 h 2020169"/>
                <a:gd name="connsiteX371" fmla="*/ 3741031 w 4004672"/>
                <a:gd name="connsiteY371" fmla="*/ 1159164 h 2020169"/>
                <a:gd name="connsiteX372" fmla="*/ 3727682 w 4004672"/>
                <a:gd name="connsiteY372" fmla="*/ 1065722 h 2020169"/>
                <a:gd name="connsiteX373" fmla="*/ 3930666 w 4004672"/>
                <a:gd name="connsiteY373" fmla="*/ 1058843 h 2020169"/>
                <a:gd name="connsiteX374" fmla="*/ 3941265 w 4004672"/>
                <a:gd name="connsiteY374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3000167 w 4004672"/>
                <a:gd name="connsiteY9" fmla="*/ 538440 h 2020169"/>
                <a:gd name="connsiteX10" fmla="*/ 3013516 w 4004672"/>
                <a:gd name="connsiteY10" fmla="*/ 531766 h 2020169"/>
                <a:gd name="connsiteX11" fmla="*/ 3000167 w 4004672"/>
                <a:gd name="connsiteY11" fmla="*/ 511742 h 2020169"/>
                <a:gd name="connsiteX12" fmla="*/ 2916736 w 4004672"/>
                <a:gd name="connsiteY12" fmla="*/ 505068 h 2020169"/>
                <a:gd name="connsiteX13" fmla="*/ 2936760 w 4004672"/>
                <a:gd name="connsiteY13" fmla="*/ 501731 h 2020169"/>
                <a:gd name="connsiteX14" fmla="*/ 2866678 w 4004672"/>
                <a:gd name="connsiteY14" fmla="*/ 471696 h 2020169"/>
                <a:gd name="connsiteX15" fmla="*/ 2813282 w 4004672"/>
                <a:gd name="connsiteY15" fmla="*/ 468358 h 2020169"/>
                <a:gd name="connsiteX16" fmla="*/ 2743200 w 4004672"/>
                <a:gd name="connsiteY16" fmla="*/ 501731 h 2020169"/>
                <a:gd name="connsiteX17" fmla="*/ 1783088 w 4004672"/>
                <a:gd name="connsiteY17" fmla="*/ 828505 h 2020169"/>
                <a:gd name="connsiteX18" fmla="*/ 2469548 w 4004672"/>
                <a:gd name="connsiteY18" fmla="*/ 505068 h 2020169"/>
                <a:gd name="connsiteX19" fmla="*/ 2446187 w 4004672"/>
                <a:gd name="connsiteY19" fmla="*/ 521754 h 2020169"/>
                <a:gd name="connsiteX20" fmla="*/ 2442850 w 4004672"/>
                <a:gd name="connsiteY20" fmla="*/ 488382 h 2020169"/>
                <a:gd name="connsiteX21" fmla="*/ 2449525 w 4004672"/>
                <a:gd name="connsiteY21" fmla="*/ 418300 h 2020169"/>
                <a:gd name="connsiteX22" fmla="*/ 2386117 w 4004672"/>
                <a:gd name="connsiteY22" fmla="*/ 391602 h 2020169"/>
                <a:gd name="connsiteX23" fmla="*/ 2369431 w 4004672"/>
                <a:gd name="connsiteY23" fmla="*/ 431649 h 2020169"/>
                <a:gd name="connsiteX24" fmla="*/ 2379443 w 4004672"/>
                <a:gd name="connsiteY24" fmla="*/ 455009 h 2020169"/>
                <a:gd name="connsiteX25" fmla="*/ 2376106 w 4004672"/>
                <a:gd name="connsiteY25" fmla="*/ 475033 h 2020169"/>
                <a:gd name="connsiteX26" fmla="*/ 2352745 w 4004672"/>
                <a:gd name="connsiteY26" fmla="*/ 451672 h 2020169"/>
                <a:gd name="connsiteX27" fmla="*/ 2316036 w 4004672"/>
                <a:gd name="connsiteY27" fmla="*/ 458347 h 2020169"/>
                <a:gd name="connsiteX28" fmla="*/ 2272652 w 4004672"/>
                <a:gd name="connsiteY28" fmla="*/ 444998 h 2020169"/>
                <a:gd name="connsiteX29" fmla="*/ 2245954 w 4004672"/>
                <a:gd name="connsiteY29" fmla="*/ 404951 h 2020169"/>
                <a:gd name="connsiteX30" fmla="*/ 2209244 w 4004672"/>
                <a:gd name="connsiteY30" fmla="*/ 401614 h 2020169"/>
                <a:gd name="connsiteX31" fmla="*/ 2159186 w 4004672"/>
                <a:gd name="connsiteY31" fmla="*/ 391602 h 2020169"/>
                <a:gd name="connsiteX32" fmla="*/ 2132488 w 4004672"/>
                <a:gd name="connsiteY32" fmla="*/ 408288 h 2020169"/>
                <a:gd name="connsiteX33" fmla="*/ 2115802 w 4004672"/>
                <a:gd name="connsiteY33" fmla="*/ 421637 h 2020169"/>
                <a:gd name="connsiteX34" fmla="*/ 2115802 w 4004672"/>
                <a:gd name="connsiteY34" fmla="*/ 391602 h 2020169"/>
                <a:gd name="connsiteX35" fmla="*/ 2082430 w 4004672"/>
                <a:gd name="connsiteY35" fmla="*/ 388265 h 2020169"/>
                <a:gd name="connsiteX36" fmla="*/ 2045720 w 4004672"/>
                <a:gd name="connsiteY36" fmla="*/ 361567 h 2020169"/>
                <a:gd name="connsiteX37" fmla="*/ 2025697 w 4004672"/>
                <a:gd name="connsiteY37" fmla="*/ 391602 h 2020169"/>
                <a:gd name="connsiteX38" fmla="*/ 2055732 w 4004672"/>
                <a:gd name="connsiteY38" fmla="*/ 388265 h 2020169"/>
                <a:gd name="connsiteX39" fmla="*/ 2045720 w 4004672"/>
                <a:gd name="connsiteY39" fmla="*/ 414963 h 2020169"/>
                <a:gd name="connsiteX40" fmla="*/ 1988987 w 4004672"/>
                <a:gd name="connsiteY40" fmla="*/ 434986 h 2020169"/>
                <a:gd name="connsiteX41" fmla="*/ 1935592 w 4004672"/>
                <a:gd name="connsiteY41" fmla="*/ 444998 h 2020169"/>
                <a:gd name="connsiteX42" fmla="*/ 1995662 w 4004672"/>
                <a:gd name="connsiteY42" fmla="*/ 388265 h 2020169"/>
                <a:gd name="connsiteX43" fmla="*/ 2055732 w 4004672"/>
                <a:gd name="connsiteY43" fmla="*/ 318183 h 2020169"/>
                <a:gd name="connsiteX44" fmla="*/ 2055732 w 4004672"/>
                <a:gd name="connsiteY44" fmla="*/ 318183 h 2020169"/>
                <a:gd name="connsiteX45" fmla="*/ 2129860 w 4004672"/>
                <a:gd name="connsiteY45" fmla="*/ 248603 h 2020169"/>
                <a:gd name="connsiteX46" fmla="*/ 2127003 w 4004672"/>
                <a:gd name="connsiteY46" fmla="*/ 174309 h 2020169"/>
                <a:gd name="connsiteX47" fmla="*/ 2092713 w 4004672"/>
                <a:gd name="connsiteY47" fmla="*/ 105729 h 2020169"/>
                <a:gd name="connsiteX48" fmla="*/ 2018418 w 4004672"/>
                <a:gd name="connsiteY48" fmla="*/ 105729 h 2020169"/>
                <a:gd name="connsiteX49" fmla="*/ 1952696 w 4004672"/>
                <a:gd name="connsiteY49" fmla="*/ 137160 h 2020169"/>
                <a:gd name="connsiteX50" fmla="*/ 1961267 w 4004672"/>
                <a:gd name="connsiteY50" fmla="*/ 82869 h 2020169"/>
                <a:gd name="connsiteX51" fmla="*/ 1955552 w 4004672"/>
                <a:gd name="connsiteY51" fmla="*/ 65725 h 2020169"/>
                <a:gd name="connsiteX52" fmla="*/ 1895546 w 4004672"/>
                <a:gd name="connsiteY52" fmla="*/ 60008 h 2020169"/>
                <a:gd name="connsiteX53" fmla="*/ 1926978 w 4004672"/>
                <a:gd name="connsiteY53" fmla="*/ 31434 h 2020169"/>
                <a:gd name="connsiteX54" fmla="*/ 1909833 w 4004672"/>
                <a:gd name="connsiteY54" fmla="*/ 0 h 2020169"/>
                <a:gd name="connsiteX55" fmla="*/ 1877440 w 4004672"/>
                <a:gd name="connsiteY55" fmla="*/ 3067 h 2020169"/>
                <a:gd name="connsiteX56" fmla="*/ 1835474 w 4004672"/>
                <a:gd name="connsiteY56" fmla="*/ 41195 h 2020169"/>
                <a:gd name="connsiteX57" fmla="*/ 1818788 w 4004672"/>
                <a:gd name="connsiteY57" fmla="*/ 81242 h 2020169"/>
                <a:gd name="connsiteX58" fmla="*/ 1838813 w 4004672"/>
                <a:gd name="connsiteY58" fmla="*/ 134636 h 2020169"/>
                <a:gd name="connsiteX59" fmla="*/ 1782079 w 4004672"/>
                <a:gd name="connsiteY59" fmla="*/ 121287 h 2020169"/>
                <a:gd name="connsiteX60" fmla="*/ 1768731 w 4004672"/>
                <a:gd name="connsiteY60" fmla="*/ 168009 h 2020169"/>
                <a:gd name="connsiteX61" fmla="*/ 1705322 w 4004672"/>
                <a:gd name="connsiteY61" fmla="*/ 191369 h 2020169"/>
                <a:gd name="connsiteX62" fmla="*/ 1685300 w 4004672"/>
                <a:gd name="connsiteY62" fmla="*/ 164671 h 2020169"/>
                <a:gd name="connsiteX63" fmla="*/ 1615218 w 4004672"/>
                <a:gd name="connsiteY63" fmla="*/ 168009 h 2020169"/>
                <a:gd name="connsiteX64" fmla="*/ 1638579 w 4004672"/>
                <a:gd name="connsiteY64" fmla="*/ 198044 h 2020169"/>
                <a:gd name="connsiteX65" fmla="*/ 1528449 w 4004672"/>
                <a:gd name="connsiteY65" fmla="*/ 224740 h 2020169"/>
                <a:gd name="connsiteX66" fmla="*/ 1465043 w 4004672"/>
                <a:gd name="connsiteY66" fmla="*/ 308171 h 2020169"/>
                <a:gd name="connsiteX67" fmla="*/ 1448357 w 4004672"/>
                <a:gd name="connsiteY67" fmla="*/ 334869 h 2020169"/>
                <a:gd name="connsiteX68" fmla="*/ 1481729 w 4004672"/>
                <a:gd name="connsiteY68" fmla="*/ 368242 h 2020169"/>
                <a:gd name="connsiteX69" fmla="*/ 1481729 w 4004672"/>
                <a:gd name="connsiteY69" fmla="*/ 398277 h 2020169"/>
                <a:gd name="connsiteX70" fmla="*/ 1458368 w 4004672"/>
                <a:gd name="connsiteY70" fmla="*/ 401614 h 2020169"/>
                <a:gd name="connsiteX71" fmla="*/ 1458368 w 4004672"/>
                <a:gd name="connsiteY71" fmla="*/ 381590 h 2020169"/>
                <a:gd name="connsiteX72" fmla="*/ 1418322 w 4004672"/>
                <a:gd name="connsiteY72" fmla="*/ 391602 h 2020169"/>
                <a:gd name="connsiteX73" fmla="*/ 1368263 w 4004672"/>
                <a:gd name="connsiteY73" fmla="*/ 398277 h 2020169"/>
                <a:gd name="connsiteX74" fmla="*/ 1321542 w 4004672"/>
                <a:gd name="connsiteY74" fmla="*/ 404951 h 2020169"/>
                <a:gd name="connsiteX75" fmla="*/ 1318205 w 4004672"/>
                <a:gd name="connsiteY75" fmla="*/ 491719 h 2020169"/>
                <a:gd name="connsiteX76" fmla="*/ 1358252 w 4004672"/>
                <a:gd name="connsiteY76" fmla="*/ 515080 h 2020169"/>
                <a:gd name="connsiteX77" fmla="*/ 1374938 w 4004672"/>
                <a:gd name="connsiteY77" fmla="*/ 545115 h 2020169"/>
                <a:gd name="connsiteX78" fmla="*/ 1384949 w 4004672"/>
                <a:gd name="connsiteY78" fmla="*/ 568475 h 2020169"/>
                <a:gd name="connsiteX79" fmla="*/ 1394961 w 4004672"/>
                <a:gd name="connsiteY79" fmla="*/ 618534 h 2020169"/>
                <a:gd name="connsiteX80" fmla="*/ 1384949 w 4004672"/>
                <a:gd name="connsiteY80" fmla="*/ 648569 h 2020169"/>
                <a:gd name="connsiteX81" fmla="*/ 1358252 w 4004672"/>
                <a:gd name="connsiteY81" fmla="*/ 615196 h 2020169"/>
                <a:gd name="connsiteX82" fmla="*/ 1361589 w 4004672"/>
                <a:gd name="connsiteY82" fmla="*/ 585161 h 2020169"/>
                <a:gd name="connsiteX83" fmla="*/ 1351577 w 4004672"/>
                <a:gd name="connsiteY83" fmla="*/ 545115 h 2020169"/>
                <a:gd name="connsiteX84" fmla="*/ 1328217 w 4004672"/>
                <a:gd name="connsiteY84" fmla="*/ 551789 h 2020169"/>
                <a:gd name="connsiteX85" fmla="*/ 1281495 w 4004672"/>
                <a:gd name="connsiteY85" fmla="*/ 515080 h 2020169"/>
                <a:gd name="connsiteX86" fmla="*/ 1241449 w 4004672"/>
                <a:gd name="connsiteY86" fmla="*/ 511742 h 2020169"/>
                <a:gd name="connsiteX87" fmla="*/ 1241449 w 4004672"/>
                <a:gd name="connsiteY87" fmla="*/ 558463 h 2020169"/>
                <a:gd name="connsiteX88" fmla="*/ 1201402 w 4004672"/>
                <a:gd name="connsiteY88" fmla="*/ 538440 h 2020169"/>
                <a:gd name="connsiteX89" fmla="*/ 1228100 w 4004672"/>
                <a:gd name="connsiteY89" fmla="*/ 588498 h 2020169"/>
                <a:gd name="connsiteX90" fmla="*/ 1258135 w 4004672"/>
                <a:gd name="connsiteY90" fmla="*/ 598510 h 2020169"/>
                <a:gd name="connsiteX91" fmla="*/ 1258135 w 4004672"/>
                <a:gd name="connsiteY91" fmla="*/ 618534 h 2020169"/>
                <a:gd name="connsiteX92" fmla="*/ 1198065 w 4004672"/>
                <a:gd name="connsiteY92" fmla="*/ 595173 h 2020169"/>
                <a:gd name="connsiteX93" fmla="*/ 1181379 w 4004672"/>
                <a:gd name="connsiteY93" fmla="*/ 595173 h 2020169"/>
                <a:gd name="connsiteX94" fmla="*/ 1178041 w 4004672"/>
                <a:gd name="connsiteY94" fmla="*/ 551789 h 2020169"/>
                <a:gd name="connsiteX95" fmla="*/ 1171367 w 4004672"/>
                <a:gd name="connsiteY95" fmla="*/ 465021 h 2020169"/>
                <a:gd name="connsiteX96" fmla="*/ 1161355 w 4004672"/>
                <a:gd name="connsiteY96" fmla="*/ 535103 h 2020169"/>
                <a:gd name="connsiteX97" fmla="*/ 1137995 w 4004672"/>
                <a:gd name="connsiteY97" fmla="*/ 565138 h 2020169"/>
                <a:gd name="connsiteX98" fmla="*/ 1158018 w 4004672"/>
                <a:gd name="connsiteY98" fmla="*/ 611859 h 2020169"/>
                <a:gd name="connsiteX99" fmla="*/ 1158018 w 4004672"/>
                <a:gd name="connsiteY99" fmla="*/ 645231 h 2020169"/>
                <a:gd name="connsiteX100" fmla="*/ 1141332 w 4004672"/>
                <a:gd name="connsiteY100" fmla="*/ 695290 h 2020169"/>
                <a:gd name="connsiteX101" fmla="*/ 1154681 w 4004672"/>
                <a:gd name="connsiteY101" fmla="*/ 728662 h 2020169"/>
                <a:gd name="connsiteX102" fmla="*/ 1184716 w 4004672"/>
                <a:gd name="connsiteY102" fmla="*/ 735336 h 2020169"/>
                <a:gd name="connsiteX103" fmla="*/ 1221425 w 4004672"/>
                <a:gd name="connsiteY103" fmla="*/ 742011 h 2020169"/>
                <a:gd name="connsiteX104" fmla="*/ 1241449 w 4004672"/>
                <a:gd name="connsiteY104" fmla="*/ 765371 h 2020169"/>
                <a:gd name="connsiteX105" fmla="*/ 1258135 w 4004672"/>
                <a:gd name="connsiteY105" fmla="*/ 808755 h 2020169"/>
                <a:gd name="connsiteX106" fmla="*/ 1258135 w 4004672"/>
                <a:gd name="connsiteY106" fmla="*/ 808755 h 2020169"/>
                <a:gd name="connsiteX107" fmla="*/ 1254798 w 4004672"/>
                <a:gd name="connsiteY107" fmla="*/ 842128 h 2020169"/>
                <a:gd name="connsiteX108" fmla="*/ 1274821 w 4004672"/>
                <a:gd name="connsiteY108" fmla="*/ 862151 h 2020169"/>
                <a:gd name="connsiteX109" fmla="*/ 1244786 w 4004672"/>
                <a:gd name="connsiteY109" fmla="*/ 868826 h 2020169"/>
                <a:gd name="connsiteX110" fmla="*/ 1224763 w 4004672"/>
                <a:gd name="connsiteY110" fmla="*/ 828779 h 2020169"/>
                <a:gd name="connsiteX111" fmla="*/ 1224763 w 4004672"/>
                <a:gd name="connsiteY111" fmla="*/ 788732 h 2020169"/>
                <a:gd name="connsiteX112" fmla="*/ 1194727 w 4004672"/>
                <a:gd name="connsiteY112" fmla="*/ 752023 h 2020169"/>
                <a:gd name="connsiteX113" fmla="*/ 1164692 w 4004672"/>
                <a:gd name="connsiteY113" fmla="*/ 795407 h 2020169"/>
                <a:gd name="connsiteX114" fmla="*/ 1178041 w 4004672"/>
                <a:gd name="connsiteY114" fmla="*/ 838790 h 2020169"/>
                <a:gd name="connsiteX115" fmla="*/ 1137995 w 4004672"/>
                <a:gd name="connsiteY115" fmla="*/ 895523 h 2020169"/>
                <a:gd name="connsiteX116" fmla="*/ 1097948 w 4004672"/>
                <a:gd name="connsiteY116" fmla="*/ 952256 h 2020169"/>
                <a:gd name="connsiteX117" fmla="*/ 1007843 w 4004672"/>
                <a:gd name="connsiteY117" fmla="*/ 915547 h 2020169"/>
                <a:gd name="connsiteX118" fmla="*/ 1074587 w 4004672"/>
                <a:gd name="connsiteY118" fmla="*/ 912209 h 2020169"/>
                <a:gd name="connsiteX119" fmla="*/ 1107960 w 4004672"/>
                <a:gd name="connsiteY119" fmla="*/ 848802 h 2020169"/>
                <a:gd name="connsiteX120" fmla="*/ 1121309 w 4004672"/>
                <a:gd name="connsiteY120" fmla="*/ 805418 h 2020169"/>
                <a:gd name="connsiteX121" fmla="*/ 1127983 w 4004672"/>
                <a:gd name="connsiteY121" fmla="*/ 772046 h 2020169"/>
                <a:gd name="connsiteX122" fmla="*/ 1117971 w 4004672"/>
                <a:gd name="connsiteY122" fmla="*/ 755360 h 2020169"/>
                <a:gd name="connsiteX123" fmla="*/ 1114634 w 4004672"/>
                <a:gd name="connsiteY123" fmla="*/ 705301 h 2020169"/>
                <a:gd name="connsiteX124" fmla="*/ 1104622 w 4004672"/>
                <a:gd name="connsiteY124" fmla="*/ 625208 h 2020169"/>
                <a:gd name="connsiteX125" fmla="*/ 1101285 w 4004672"/>
                <a:gd name="connsiteY125" fmla="*/ 565138 h 2020169"/>
                <a:gd name="connsiteX126" fmla="*/ 1124646 w 4004672"/>
                <a:gd name="connsiteY126" fmla="*/ 471696 h 2020169"/>
                <a:gd name="connsiteX127" fmla="*/ 1031203 w 4004672"/>
                <a:gd name="connsiteY127" fmla="*/ 461684 h 2020169"/>
                <a:gd name="connsiteX128" fmla="*/ 1014517 w 4004672"/>
                <a:gd name="connsiteY128" fmla="*/ 518417 h 2020169"/>
                <a:gd name="connsiteX129" fmla="*/ 1024529 w 4004672"/>
                <a:gd name="connsiteY129" fmla="*/ 565138 h 2020169"/>
                <a:gd name="connsiteX130" fmla="*/ 981145 w 4004672"/>
                <a:gd name="connsiteY130" fmla="*/ 618534 h 2020169"/>
                <a:gd name="connsiteX131" fmla="*/ 991157 w 4004672"/>
                <a:gd name="connsiteY131" fmla="*/ 655243 h 2020169"/>
                <a:gd name="connsiteX132" fmla="*/ 981145 w 4004672"/>
                <a:gd name="connsiteY132" fmla="*/ 701964 h 2020169"/>
                <a:gd name="connsiteX133" fmla="*/ 1001168 w 4004672"/>
                <a:gd name="connsiteY133" fmla="*/ 725325 h 2020169"/>
                <a:gd name="connsiteX134" fmla="*/ 1017854 w 4004672"/>
                <a:gd name="connsiteY134" fmla="*/ 772046 h 2020169"/>
                <a:gd name="connsiteX135" fmla="*/ 1047890 w 4004672"/>
                <a:gd name="connsiteY135" fmla="*/ 758697 h 2020169"/>
                <a:gd name="connsiteX136" fmla="*/ 1014517 w 4004672"/>
                <a:gd name="connsiteY136" fmla="*/ 812093 h 2020169"/>
                <a:gd name="connsiteX137" fmla="*/ 957784 w 4004672"/>
                <a:gd name="connsiteY137" fmla="*/ 758697 h 2020169"/>
                <a:gd name="connsiteX138" fmla="*/ 884365 w 4004672"/>
                <a:gd name="connsiteY138" fmla="*/ 721988 h 2020169"/>
                <a:gd name="connsiteX139" fmla="*/ 824295 w 4004672"/>
                <a:gd name="connsiteY139" fmla="*/ 698627 h 2020169"/>
                <a:gd name="connsiteX140" fmla="*/ 810946 w 4004672"/>
                <a:gd name="connsiteY140" fmla="*/ 735336 h 2020169"/>
                <a:gd name="connsiteX141" fmla="*/ 827633 w 4004672"/>
                <a:gd name="connsiteY141" fmla="*/ 772046 h 2020169"/>
                <a:gd name="connsiteX142" fmla="*/ 814284 w 4004672"/>
                <a:gd name="connsiteY142" fmla="*/ 795407 h 2020169"/>
                <a:gd name="connsiteX143" fmla="*/ 800935 w 4004672"/>
                <a:gd name="connsiteY143" fmla="*/ 812093 h 2020169"/>
                <a:gd name="connsiteX144" fmla="*/ 770900 w 4004672"/>
                <a:gd name="connsiteY144" fmla="*/ 755360 h 2020169"/>
                <a:gd name="connsiteX145" fmla="*/ 744202 w 4004672"/>
                <a:gd name="connsiteY145" fmla="*/ 792069 h 2020169"/>
                <a:gd name="connsiteX146" fmla="*/ 707492 w 4004672"/>
                <a:gd name="connsiteY146" fmla="*/ 785395 h 2020169"/>
                <a:gd name="connsiteX147" fmla="*/ 654097 w 4004672"/>
                <a:gd name="connsiteY147" fmla="*/ 822104 h 2020169"/>
                <a:gd name="connsiteX148" fmla="*/ 644085 w 4004672"/>
                <a:gd name="connsiteY148" fmla="*/ 798744 h 2020169"/>
                <a:gd name="connsiteX149" fmla="*/ 654097 w 4004672"/>
                <a:gd name="connsiteY149" fmla="*/ 762034 h 2020169"/>
                <a:gd name="connsiteX150" fmla="*/ 614050 w 4004672"/>
                <a:gd name="connsiteY150" fmla="*/ 798744 h 2020169"/>
                <a:gd name="connsiteX151" fmla="*/ 594027 w 4004672"/>
                <a:gd name="connsiteY151" fmla="*/ 798744 h 2020169"/>
                <a:gd name="connsiteX152" fmla="*/ 533957 w 4004672"/>
                <a:gd name="connsiteY152" fmla="*/ 832116 h 2020169"/>
                <a:gd name="connsiteX153" fmla="*/ 510596 w 4004672"/>
                <a:gd name="connsiteY153" fmla="*/ 855477 h 2020169"/>
                <a:gd name="connsiteX154" fmla="*/ 500584 w 4004672"/>
                <a:gd name="connsiteY154" fmla="*/ 902198 h 2020169"/>
                <a:gd name="connsiteX155" fmla="*/ 450526 w 4004672"/>
                <a:gd name="connsiteY155" fmla="*/ 888849 h 2020169"/>
                <a:gd name="connsiteX156" fmla="*/ 433840 w 4004672"/>
                <a:gd name="connsiteY156" fmla="*/ 852139 h 2020169"/>
                <a:gd name="connsiteX157" fmla="*/ 467212 w 4004672"/>
                <a:gd name="connsiteY157" fmla="*/ 822104 h 2020169"/>
                <a:gd name="connsiteX158" fmla="*/ 453863 w 4004672"/>
                <a:gd name="connsiteY158" fmla="*/ 798744 h 2020169"/>
                <a:gd name="connsiteX159" fmla="*/ 390456 w 4004672"/>
                <a:gd name="connsiteY159" fmla="*/ 768709 h 2020169"/>
                <a:gd name="connsiteX160" fmla="*/ 417154 w 4004672"/>
                <a:gd name="connsiteY160" fmla="*/ 818767 h 2020169"/>
                <a:gd name="connsiteX161" fmla="*/ 407142 w 4004672"/>
                <a:gd name="connsiteY161" fmla="*/ 862151 h 2020169"/>
                <a:gd name="connsiteX162" fmla="*/ 413817 w 4004672"/>
                <a:gd name="connsiteY162" fmla="*/ 898861 h 2020169"/>
                <a:gd name="connsiteX163" fmla="*/ 427165 w 4004672"/>
                <a:gd name="connsiteY163" fmla="*/ 922221 h 2020169"/>
                <a:gd name="connsiteX164" fmla="*/ 413817 w 4004672"/>
                <a:gd name="connsiteY164" fmla="*/ 952256 h 2020169"/>
                <a:gd name="connsiteX165" fmla="*/ 390456 w 4004672"/>
                <a:gd name="connsiteY165" fmla="*/ 928896 h 2020169"/>
                <a:gd name="connsiteX166" fmla="*/ 360421 w 4004672"/>
                <a:gd name="connsiteY166" fmla="*/ 925558 h 2020169"/>
                <a:gd name="connsiteX167" fmla="*/ 333723 w 4004672"/>
                <a:gd name="connsiteY167" fmla="*/ 965605 h 2020169"/>
                <a:gd name="connsiteX168" fmla="*/ 307025 w 4004672"/>
                <a:gd name="connsiteY168" fmla="*/ 985628 h 2020169"/>
                <a:gd name="connsiteX169" fmla="*/ 320374 w 4004672"/>
                <a:gd name="connsiteY169" fmla="*/ 1012326 h 2020169"/>
                <a:gd name="connsiteX170" fmla="*/ 303688 w 4004672"/>
                <a:gd name="connsiteY170" fmla="*/ 1035687 h 2020169"/>
                <a:gd name="connsiteX171" fmla="*/ 233606 w 4004672"/>
                <a:gd name="connsiteY171" fmla="*/ 998977 h 2020169"/>
                <a:gd name="connsiteX172" fmla="*/ 243618 w 4004672"/>
                <a:gd name="connsiteY172" fmla="*/ 1049036 h 2020169"/>
                <a:gd name="connsiteX173" fmla="*/ 263641 w 4004672"/>
                <a:gd name="connsiteY173" fmla="*/ 1069059 h 2020169"/>
                <a:gd name="connsiteX174" fmla="*/ 250292 w 4004672"/>
                <a:gd name="connsiteY174" fmla="*/ 1082408 h 2020169"/>
                <a:gd name="connsiteX175" fmla="*/ 193560 w 4004672"/>
                <a:gd name="connsiteY175" fmla="*/ 1045698 h 2020169"/>
                <a:gd name="connsiteX176" fmla="*/ 170199 w 4004672"/>
                <a:gd name="connsiteY176" fmla="*/ 1005652 h 2020169"/>
                <a:gd name="connsiteX177" fmla="*/ 170199 w 4004672"/>
                <a:gd name="connsiteY177" fmla="*/ 958931 h 2020169"/>
                <a:gd name="connsiteX178" fmla="*/ 133490 w 4004672"/>
                <a:gd name="connsiteY178" fmla="*/ 882174 h 2020169"/>
                <a:gd name="connsiteX179" fmla="*/ 196897 w 4004672"/>
                <a:gd name="connsiteY179" fmla="*/ 912209 h 2020169"/>
                <a:gd name="connsiteX180" fmla="*/ 256967 w 4004672"/>
                <a:gd name="connsiteY180" fmla="*/ 942244 h 2020169"/>
                <a:gd name="connsiteX181" fmla="*/ 293676 w 4004672"/>
                <a:gd name="connsiteY181" fmla="*/ 945582 h 2020169"/>
                <a:gd name="connsiteX182" fmla="*/ 327049 w 4004672"/>
                <a:gd name="connsiteY182" fmla="*/ 915547 h 2020169"/>
                <a:gd name="connsiteX183" fmla="*/ 343735 w 4004672"/>
                <a:gd name="connsiteY183" fmla="*/ 878837 h 2020169"/>
                <a:gd name="connsiteX184" fmla="*/ 333723 w 4004672"/>
                <a:gd name="connsiteY184" fmla="*/ 828779 h 2020169"/>
                <a:gd name="connsiteX185" fmla="*/ 290339 w 4004672"/>
                <a:gd name="connsiteY185" fmla="*/ 808755 h 2020169"/>
                <a:gd name="connsiteX186" fmla="*/ 236944 w 4004672"/>
                <a:gd name="connsiteY186" fmla="*/ 762034 h 2020169"/>
                <a:gd name="connsiteX187" fmla="*/ 133490 w 4004672"/>
                <a:gd name="connsiteY187" fmla="*/ 705301 h 2020169"/>
                <a:gd name="connsiteX188" fmla="*/ 46722 w 4004672"/>
                <a:gd name="connsiteY188" fmla="*/ 735336 h 2020169"/>
                <a:gd name="connsiteX189" fmla="*/ 33373 w 4004672"/>
                <a:gd name="connsiteY189" fmla="*/ 765371 h 2020169"/>
                <a:gd name="connsiteX190" fmla="*/ 43384 w 4004672"/>
                <a:gd name="connsiteY190" fmla="*/ 795407 h 2020169"/>
                <a:gd name="connsiteX191" fmla="*/ 60071 w 4004672"/>
                <a:gd name="connsiteY191" fmla="*/ 822104 h 2020169"/>
                <a:gd name="connsiteX192" fmla="*/ 73419 w 4004672"/>
                <a:gd name="connsiteY192" fmla="*/ 852139 h 2020169"/>
                <a:gd name="connsiteX193" fmla="*/ 56733 w 4004672"/>
                <a:gd name="connsiteY193" fmla="*/ 875500 h 2020169"/>
                <a:gd name="connsiteX194" fmla="*/ 76757 w 4004672"/>
                <a:gd name="connsiteY194" fmla="*/ 955593 h 2020169"/>
                <a:gd name="connsiteX195" fmla="*/ 66745 w 4004672"/>
                <a:gd name="connsiteY195" fmla="*/ 972280 h 2020169"/>
                <a:gd name="connsiteX196" fmla="*/ 70082 w 4004672"/>
                <a:gd name="connsiteY196" fmla="*/ 998977 h 2020169"/>
                <a:gd name="connsiteX197" fmla="*/ 70082 w 4004672"/>
                <a:gd name="connsiteY197" fmla="*/ 1039024 h 2020169"/>
                <a:gd name="connsiteX198" fmla="*/ 80094 w 4004672"/>
                <a:gd name="connsiteY198" fmla="*/ 1059047 h 2020169"/>
                <a:gd name="connsiteX199" fmla="*/ 76757 w 4004672"/>
                <a:gd name="connsiteY199" fmla="*/ 1082408 h 2020169"/>
                <a:gd name="connsiteX200" fmla="*/ 106792 w 4004672"/>
                <a:gd name="connsiteY200" fmla="*/ 1115780 h 2020169"/>
                <a:gd name="connsiteX201" fmla="*/ 93729 w 4004672"/>
                <a:gd name="connsiteY201" fmla="*/ 1145815 h 2020169"/>
                <a:gd name="connsiteX202" fmla="*/ 13349 w 4004672"/>
                <a:gd name="connsiteY202" fmla="*/ 1235920 h 2020169"/>
                <a:gd name="connsiteX203" fmla="*/ 33373 w 4004672"/>
                <a:gd name="connsiteY203" fmla="*/ 1269293 h 2020169"/>
                <a:gd name="connsiteX204" fmla="*/ 33373 w 4004672"/>
                <a:gd name="connsiteY204" fmla="*/ 1269293 h 2020169"/>
                <a:gd name="connsiteX205" fmla="*/ 16687 w 4004672"/>
                <a:gd name="connsiteY205" fmla="*/ 1299328 h 2020169"/>
                <a:gd name="connsiteX206" fmla="*/ 3338 w 4004672"/>
                <a:gd name="connsiteY206" fmla="*/ 1329363 h 2020169"/>
                <a:gd name="connsiteX207" fmla="*/ 0 w 4004672"/>
                <a:gd name="connsiteY207" fmla="*/ 1389433 h 2020169"/>
                <a:gd name="connsiteX208" fmla="*/ 16687 w 4004672"/>
                <a:gd name="connsiteY208" fmla="*/ 1432817 h 2020169"/>
                <a:gd name="connsiteX209" fmla="*/ 20024 w 4004672"/>
                <a:gd name="connsiteY209" fmla="*/ 1466189 h 2020169"/>
                <a:gd name="connsiteX210" fmla="*/ 56733 w 4004672"/>
                <a:gd name="connsiteY210" fmla="*/ 1476201 h 2020169"/>
                <a:gd name="connsiteX211" fmla="*/ 116803 w 4004672"/>
                <a:gd name="connsiteY211" fmla="*/ 1562969 h 2020169"/>
                <a:gd name="connsiteX212" fmla="*/ 96780 w 4004672"/>
                <a:gd name="connsiteY212" fmla="*/ 1586329 h 2020169"/>
                <a:gd name="connsiteX213" fmla="*/ 93443 w 4004672"/>
                <a:gd name="connsiteY213" fmla="*/ 1616364 h 2020169"/>
                <a:gd name="connsiteX214" fmla="*/ 120141 w 4004672"/>
                <a:gd name="connsiteY214" fmla="*/ 1619701 h 2020169"/>
                <a:gd name="connsiteX215" fmla="*/ 160187 w 4004672"/>
                <a:gd name="connsiteY215" fmla="*/ 1633050 h 2020169"/>
                <a:gd name="connsiteX216" fmla="*/ 186885 w 4004672"/>
                <a:gd name="connsiteY216" fmla="*/ 1646399 h 2020169"/>
                <a:gd name="connsiteX217" fmla="*/ 213583 w 4004672"/>
                <a:gd name="connsiteY217" fmla="*/ 1676434 h 2020169"/>
                <a:gd name="connsiteX218" fmla="*/ 243618 w 4004672"/>
                <a:gd name="connsiteY218" fmla="*/ 1679771 h 2020169"/>
                <a:gd name="connsiteX219" fmla="*/ 287002 w 4004672"/>
                <a:gd name="connsiteY219" fmla="*/ 1709807 h 2020169"/>
                <a:gd name="connsiteX220" fmla="*/ 310363 w 4004672"/>
                <a:gd name="connsiteY220" fmla="*/ 1719818 h 2020169"/>
                <a:gd name="connsiteX221" fmla="*/ 310363 w 4004672"/>
                <a:gd name="connsiteY221" fmla="*/ 1756528 h 2020169"/>
                <a:gd name="connsiteX222" fmla="*/ 270316 w 4004672"/>
                <a:gd name="connsiteY222" fmla="*/ 1796574 h 2020169"/>
                <a:gd name="connsiteX223" fmla="*/ 280327 w 4004672"/>
                <a:gd name="connsiteY223" fmla="*/ 1819935 h 2020169"/>
                <a:gd name="connsiteX224" fmla="*/ 273653 w 4004672"/>
                <a:gd name="connsiteY224" fmla="*/ 1839958 h 2020169"/>
                <a:gd name="connsiteX225" fmla="*/ 266979 w 4004672"/>
                <a:gd name="connsiteY225" fmla="*/ 1856644 h 2020169"/>
                <a:gd name="connsiteX226" fmla="*/ 240281 w 4004672"/>
                <a:gd name="connsiteY226" fmla="*/ 1896691 h 2020169"/>
                <a:gd name="connsiteX227" fmla="*/ 307025 w 4004672"/>
                <a:gd name="connsiteY227" fmla="*/ 1933401 h 2020169"/>
                <a:gd name="connsiteX228" fmla="*/ 337060 w 4004672"/>
                <a:gd name="connsiteY228" fmla="*/ 1940075 h 2020169"/>
                <a:gd name="connsiteX229" fmla="*/ 360421 w 4004672"/>
                <a:gd name="connsiteY229" fmla="*/ 1946750 h 2020169"/>
                <a:gd name="connsiteX230" fmla="*/ 380444 w 4004672"/>
                <a:gd name="connsiteY230" fmla="*/ 1953424 h 2020169"/>
                <a:gd name="connsiteX231" fmla="*/ 407142 w 4004672"/>
                <a:gd name="connsiteY231" fmla="*/ 1973447 h 2020169"/>
                <a:gd name="connsiteX232" fmla="*/ 437177 w 4004672"/>
                <a:gd name="connsiteY232" fmla="*/ 1970110 h 2020169"/>
                <a:gd name="connsiteX233" fmla="*/ 507259 w 4004672"/>
                <a:gd name="connsiteY233" fmla="*/ 2020169 h 2020169"/>
                <a:gd name="connsiteX234" fmla="*/ 517271 w 4004672"/>
                <a:gd name="connsiteY234" fmla="*/ 2006820 h 2020169"/>
                <a:gd name="connsiteX235" fmla="*/ 507259 w 4004672"/>
                <a:gd name="connsiteY235" fmla="*/ 1966773 h 2020169"/>
                <a:gd name="connsiteX236" fmla="*/ 500584 w 4004672"/>
                <a:gd name="connsiteY236" fmla="*/ 1933401 h 2020169"/>
                <a:gd name="connsiteX237" fmla="*/ 483898 w 4004672"/>
                <a:gd name="connsiteY237" fmla="*/ 1890017 h 2020169"/>
                <a:gd name="connsiteX238" fmla="*/ 513933 w 4004672"/>
                <a:gd name="connsiteY238" fmla="*/ 1869993 h 2020169"/>
                <a:gd name="connsiteX239" fmla="*/ 547306 w 4004672"/>
                <a:gd name="connsiteY239" fmla="*/ 1846633 h 2020169"/>
                <a:gd name="connsiteX240" fmla="*/ 527282 w 4004672"/>
                <a:gd name="connsiteY240" fmla="*/ 1829947 h 2020169"/>
                <a:gd name="connsiteX241" fmla="*/ 517271 w 4004672"/>
                <a:gd name="connsiteY241" fmla="*/ 1796574 h 2020169"/>
                <a:gd name="connsiteX242" fmla="*/ 480561 w 4004672"/>
                <a:gd name="connsiteY242" fmla="*/ 1779888 h 2020169"/>
                <a:gd name="connsiteX243" fmla="*/ 470549 w 4004672"/>
                <a:gd name="connsiteY243" fmla="*/ 1759865 h 2020169"/>
                <a:gd name="connsiteX244" fmla="*/ 480561 w 4004672"/>
                <a:gd name="connsiteY244" fmla="*/ 1729830 h 2020169"/>
                <a:gd name="connsiteX245" fmla="*/ 490573 w 4004672"/>
                <a:gd name="connsiteY245" fmla="*/ 1689783 h 2020169"/>
                <a:gd name="connsiteX246" fmla="*/ 513933 w 4004672"/>
                <a:gd name="connsiteY246" fmla="*/ 1709807 h 2020169"/>
                <a:gd name="connsiteX247" fmla="*/ 520608 w 4004672"/>
                <a:gd name="connsiteY247" fmla="*/ 1693120 h 2020169"/>
                <a:gd name="connsiteX248" fmla="*/ 543968 w 4004672"/>
                <a:gd name="connsiteY248" fmla="*/ 1656411 h 2020169"/>
                <a:gd name="connsiteX249" fmla="*/ 574003 w 4004672"/>
                <a:gd name="connsiteY249" fmla="*/ 1639725 h 2020169"/>
                <a:gd name="connsiteX250" fmla="*/ 590690 w 4004672"/>
                <a:gd name="connsiteY250" fmla="*/ 1653074 h 2020169"/>
                <a:gd name="connsiteX251" fmla="*/ 610713 w 4004672"/>
                <a:gd name="connsiteY251" fmla="*/ 1626376 h 2020169"/>
                <a:gd name="connsiteX252" fmla="*/ 630736 w 4004672"/>
                <a:gd name="connsiteY252" fmla="*/ 1653074 h 2020169"/>
                <a:gd name="connsiteX253" fmla="*/ 657434 w 4004672"/>
                <a:gd name="connsiteY253" fmla="*/ 1676434 h 2020169"/>
                <a:gd name="connsiteX254" fmla="*/ 674120 w 4004672"/>
                <a:gd name="connsiteY254" fmla="*/ 1683109 h 2020169"/>
                <a:gd name="connsiteX255" fmla="*/ 697481 w 4004672"/>
                <a:gd name="connsiteY255" fmla="*/ 1683109 h 2020169"/>
                <a:gd name="connsiteX256" fmla="*/ 717504 w 4004672"/>
                <a:gd name="connsiteY256" fmla="*/ 1669760 h 2020169"/>
                <a:gd name="connsiteX257" fmla="*/ 744202 w 4004672"/>
                <a:gd name="connsiteY257" fmla="*/ 1669760 h 2020169"/>
                <a:gd name="connsiteX258" fmla="*/ 760888 w 4004672"/>
                <a:gd name="connsiteY258" fmla="*/ 1666423 h 2020169"/>
                <a:gd name="connsiteX259" fmla="*/ 790923 w 4004672"/>
                <a:gd name="connsiteY259" fmla="*/ 1699795 h 2020169"/>
                <a:gd name="connsiteX260" fmla="*/ 797598 w 4004672"/>
                <a:gd name="connsiteY260" fmla="*/ 1673097 h 2020169"/>
                <a:gd name="connsiteX261" fmla="*/ 817621 w 4004672"/>
                <a:gd name="connsiteY261" fmla="*/ 1689783 h 2020169"/>
                <a:gd name="connsiteX262" fmla="*/ 837644 w 4004672"/>
                <a:gd name="connsiteY262" fmla="*/ 1666423 h 2020169"/>
                <a:gd name="connsiteX263" fmla="*/ 827633 w 4004672"/>
                <a:gd name="connsiteY263" fmla="*/ 1646399 h 2020169"/>
                <a:gd name="connsiteX264" fmla="*/ 810946 w 4004672"/>
                <a:gd name="connsiteY264" fmla="*/ 1633050 h 2020169"/>
                <a:gd name="connsiteX265" fmla="*/ 810946 w 4004672"/>
                <a:gd name="connsiteY265" fmla="*/ 1606353 h 2020169"/>
                <a:gd name="connsiteX266" fmla="*/ 810946 w 4004672"/>
                <a:gd name="connsiteY266" fmla="*/ 1593004 h 2020169"/>
                <a:gd name="connsiteX267" fmla="*/ 830970 w 4004672"/>
                <a:gd name="connsiteY267" fmla="*/ 1589666 h 2020169"/>
                <a:gd name="connsiteX268" fmla="*/ 840981 w 4004672"/>
                <a:gd name="connsiteY268" fmla="*/ 1586329 h 2020169"/>
                <a:gd name="connsiteX269" fmla="*/ 820958 w 4004672"/>
                <a:gd name="connsiteY269" fmla="*/ 1549620 h 2020169"/>
                <a:gd name="connsiteX270" fmla="*/ 854330 w 4004672"/>
                <a:gd name="connsiteY270" fmla="*/ 1542945 h 2020169"/>
                <a:gd name="connsiteX271" fmla="*/ 891040 w 4004672"/>
                <a:gd name="connsiteY271" fmla="*/ 1549620 h 2020169"/>
                <a:gd name="connsiteX272" fmla="*/ 964459 w 4004672"/>
                <a:gd name="connsiteY272" fmla="*/ 1506236 h 2020169"/>
                <a:gd name="connsiteX273" fmla="*/ 1001168 w 4004672"/>
                <a:gd name="connsiteY273" fmla="*/ 1506236 h 2020169"/>
                <a:gd name="connsiteX274" fmla="*/ 1027866 w 4004672"/>
                <a:gd name="connsiteY274" fmla="*/ 1482875 h 2020169"/>
                <a:gd name="connsiteX275" fmla="*/ 1047890 w 4004672"/>
                <a:gd name="connsiteY275" fmla="*/ 1492887 h 2020169"/>
                <a:gd name="connsiteX276" fmla="*/ 1067913 w 4004672"/>
                <a:gd name="connsiteY276" fmla="*/ 1502898 h 2020169"/>
                <a:gd name="connsiteX277" fmla="*/ 1087936 w 4004672"/>
                <a:gd name="connsiteY277" fmla="*/ 1529596 h 2020169"/>
                <a:gd name="connsiteX278" fmla="*/ 1074587 w 4004672"/>
                <a:gd name="connsiteY278" fmla="*/ 1542945 h 2020169"/>
                <a:gd name="connsiteX279" fmla="*/ 1104622 w 4004672"/>
                <a:gd name="connsiteY279" fmla="*/ 1542945 h 2020169"/>
                <a:gd name="connsiteX280" fmla="*/ 1107960 w 4004672"/>
                <a:gd name="connsiteY280" fmla="*/ 1559631 h 2020169"/>
                <a:gd name="connsiteX281" fmla="*/ 1121309 w 4004672"/>
                <a:gd name="connsiteY281" fmla="*/ 1542945 h 2020169"/>
                <a:gd name="connsiteX282" fmla="*/ 1134657 w 4004672"/>
                <a:gd name="connsiteY282" fmla="*/ 1556294 h 2020169"/>
                <a:gd name="connsiteX283" fmla="*/ 1134657 w 4004672"/>
                <a:gd name="connsiteY283" fmla="*/ 1576317 h 2020169"/>
                <a:gd name="connsiteX284" fmla="*/ 1148006 w 4004672"/>
                <a:gd name="connsiteY284" fmla="*/ 1572980 h 2020169"/>
                <a:gd name="connsiteX285" fmla="*/ 1208076 w 4004672"/>
                <a:gd name="connsiteY285" fmla="*/ 1526259 h 2020169"/>
                <a:gd name="connsiteX286" fmla="*/ 1211414 w 4004672"/>
                <a:gd name="connsiteY286" fmla="*/ 1546282 h 2020169"/>
                <a:gd name="connsiteX287" fmla="*/ 1244786 w 4004672"/>
                <a:gd name="connsiteY287" fmla="*/ 1566306 h 2020169"/>
                <a:gd name="connsiteX288" fmla="*/ 1264809 w 4004672"/>
                <a:gd name="connsiteY288" fmla="*/ 1596341 h 2020169"/>
                <a:gd name="connsiteX289" fmla="*/ 1298181 w 4004672"/>
                <a:gd name="connsiteY289" fmla="*/ 1703132 h 2020169"/>
                <a:gd name="connsiteX290" fmla="*/ 1308193 w 4004672"/>
                <a:gd name="connsiteY290" fmla="*/ 1659748 h 2020169"/>
                <a:gd name="connsiteX291" fmla="*/ 1344903 w 4004672"/>
                <a:gd name="connsiteY291" fmla="*/ 1679771 h 2020169"/>
                <a:gd name="connsiteX292" fmla="*/ 1388287 w 4004672"/>
                <a:gd name="connsiteY292" fmla="*/ 1679771 h 2020169"/>
                <a:gd name="connsiteX293" fmla="*/ 1394961 w 4004672"/>
                <a:gd name="connsiteY293" fmla="*/ 1703132 h 2020169"/>
                <a:gd name="connsiteX294" fmla="*/ 1435008 w 4004672"/>
                <a:gd name="connsiteY294" fmla="*/ 1726493 h 2020169"/>
                <a:gd name="connsiteX295" fmla="*/ 1465043 w 4004672"/>
                <a:gd name="connsiteY295" fmla="*/ 1726493 h 2020169"/>
                <a:gd name="connsiteX296" fmla="*/ 1491741 w 4004672"/>
                <a:gd name="connsiteY296" fmla="*/ 1739842 h 2020169"/>
                <a:gd name="connsiteX297" fmla="*/ 1535125 w 4004672"/>
                <a:gd name="connsiteY297" fmla="*/ 1696458 h 2020169"/>
                <a:gd name="connsiteX298" fmla="*/ 1571834 w 4004672"/>
                <a:gd name="connsiteY298" fmla="*/ 1676434 h 2020169"/>
                <a:gd name="connsiteX299" fmla="*/ 1608544 w 4004672"/>
                <a:gd name="connsiteY299" fmla="*/ 1679771 h 2020169"/>
                <a:gd name="connsiteX300" fmla="*/ 1655265 w 4004672"/>
                <a:gd name="connsiteY300" fmla="*/ 1693120 h 2020169"/>
                <a:gd name="connsiteX301" fmla="*/ 1681963 w 4004672"/>
                <a:gd name="connsiteY301" fmla="*/ 1709807 h 2020169"/>
                <a:gd name="connsiteX302" fmla="*/ 1735358 w 4004672"/>
                <a:gd name="connsiteY302" fmla="*/ 1703132 h 2020169"/>
                <a:gd name="connsiteX303" fmla="*/ 1745370 w 4004672"/>
                <a:gd name="connsiteY303" fmla="*/ 1683109 h 2020169"/>
                <a:gd name="connsiteX304" fmla="*/ 1738695 w 4004672"/>
                <a:gd name="connsiteY304" fmla="*/ 1663085 h 2020169"/>
                <a:gd name="connsiteX305" fmla="*/ 1765393 w 4004672"/>
                <a:gd name="connsiteY305" fmla="*/ 1636388 h 2020169"/>
                <a:gd name="connsiteX306" fmla="*/ 1778742 w 4004672"/>
                <a:gd name="connsiteY306" fmla="*/ 1633050 h 2020169"/>
                <a:gd name="connsiteX307" fmla="*/ 1812114 w 4004672"/>
                <a:gd name="connsiteY307" fmla="*/ 1649736 h 2020169"/>
                <a:gd name="connsiteX308" fmla="*/ 1852161 w 4004672"/>
                <a:gd name="connsiteY308" fmla="*/ 1663085 h 2020169"/>
                <a:gd name="connsiteX309" fmla="*/ 1858836 w 4004672"/>
                <a:gd name="connsiteY309" fmla="*/ 1689783 h 2020169"/>
                <a:gd name="connsiteX310" fmla="*/ 1872184 w 4004672"/>
                <a:gd name="connsiteY310" fmla="*/ 1696458 h 2020169"/>
                <a:gd name="connsiteX311" fmla="*/ 1902219 w 4004672"/>
                <a:gd name="connsiteY311" fmla="*/ 1699795 h 2020169"/>
                <a:gd name="connsiteX312" fmla="*/ 1932254 w 4004672"/>
                <a:gd name="connsiteY312" fmla="*/ 1683109 h 2020169"/>
                <a:gd name="connsiteX313" fmla="*/ 1962290 w 4004672"/>
                <a:gd name="connsiteY313" fmla="*/ 1696458 h 2020169"/>
                <a:gd name="connsiteX314" fmla="*/ 1985650 w 4004672"/>
                <a:gd name="connsiteY314" fmla="*/ 1709807 h 2020169"/>
                <a:gd name="connsiteX315" fmla="*/ 1995662 w 4004672"/>
                <a:gd name="connsiteY315" fmla="*/ 1719818 h 2020169"/>
                <a:gd name="connsiteX316" fmla="*/ 2032371 w 4004672"/>
                <a:gd name="connsiteY316" fmla="*/ 1739842 h 2020169"/>
                <a:gd name="connsiteX317" fmla="*/ 2069081 w 4004672"/>
                <a:gd name="connsiteY317" fmla="*/ 1736504 h 2020169"/>
                <a:gd name="connsiteX318" fmla="*/ 2142500 w 4004672"/>
                <a:gd name="connsiteY318" fmla="*/ 1693120 h 2020169"/>
                <a:gd name="connsiteX319" fmla="*/ 2195895 w 4004672"/>
                <a:gd name="connsiteY319" fmla="*/ 1706469 h 2020169"/>
                <a:gd name="connsiteX320" fmla="*/ 2225930 w 4004672"/>
                <a:gd name="connsiteY320" fmla="*/ 1716481 h 2020169"/>
                <a:gd name="connsiteX321" fmla="*/ 2259303 w 4004672"/>
                <a:gd name="connsiteY321" fmla="*/ 1703132 h 2020169"/>
                <a:gd name="connsiteX322" fmla="*/ 2262640 w 4004672"/>
                <a:gd name="connsiteY322" fmla="*/ 1676434 h 2020169"/>
                <a:gd name="connsiteX323" fmla="*/ 2299349 w 4004672"/>
                <a:gd name="connsiteY323" fmla="*/ 1593004 h 2020169"/>
                <a:gd name="connsiteX324" fmla="*/ 2282663 w 4004672"/>
                <a:gd name="connsiteY324" fmla="*/ 1596341 h 2020169"/>
                <a:gd name="connsiteX325" fmla="*/ 2312698 w 4004672"/>
                <a:gd name="connsiteY325" fmla="*/ 1569643 h 2020169"/>
                <a:gd name="connsiteX326" fmla="*/ 2339396 w 4004672"/>
                <a:gd name="connsiteY326" fmla="*/ 1566306 h 2020169"/>
                <a:gd name="connsiteX327" fmla="*/ 2462873 w 4004672"/>
                <a:gd name="connsiteY327" fmla="*/ 1633050 h 2020169"/>
                <a:gd name="connsiteX328" fmla="*/ 2476222 w 4004672"/>
                <a:gd name="connsiteY328" fmla="*/ 1709807 h 2020169"/>
                <a:gd name="connsiteX329" fmla="*/ 2529618 w 4004672"/>
                <a:gd name="connsiteY329" fmla="*/ 1743179 h 2020169"/>
                <a:gd name="connsiteX330" fmla="*/ 2549641 w 4004672"/>
                <a:gd name="connsiteY330" fmla="*/ 1763202 h 2020169"/>
                <a:gd name="connsiteX331" fmla="*/ 2639746 w 4004672"/>
                <a:gd name="connsiteY331" fmla="*/ 1763202 h 2020169"/>
                <a:gd name="connsiteX332" fmla="*/ 2643084 w 4004672"/>
                <a:gd name="connsiteY332" fmla="*/ 1779888 h 2020169"/>
                <a:gd name="connsiteX333" fmla="*/ 2616386 w 4004672"/>
                <a:gd name="connsiteY333" fmla="*/ 1846633 h 2020169"/>
                <a:gd name="connsiteX334" fmla="*/ 2603037 w 4004672"/>
                <a:gd name="connsiteY334" fmla="*/ 1900028 h 2020169"/>
                <a:gd name="connsiteX335" fmla="*/ 2579676 w 4004672"/>
                <a:gd name="connsiteY335" fmla="*/ 1873331 h 2020169"/>
                <a:gd name="connsiteX336" fmla="*/ 2559653 w 4004672"/>
                <a:gd name="connsiteY336" fmla="*/ 1960098 h 2020169"/>
                <a:gd name="connsiteX337" fmla="*/ 2549641 w 4004672"/>
                <a:gd name="connsiteY337" fmla="*/ 1980122 h 2020169"/>
                <a:gd name="connsiteX338" fmla="*/ 2653095 w 4004672"/>
                <a:gd name="connsiteY338" fmla="*/ 1946750 h 2020169"/>
                <a:gd name="connsiteX339" fmla="*/ 2683130 w 4004672"/>
                <a:gd name="connsiteY339" fmla="*/ 1893354 h 2020169"/>
                <a:gd name="connsiteX340" fmla="*/ 2753212 w 4004672"/>
                <a:gd name="connsiteY340" fmla="*/ 1806586 h 2020169"/>
                <a:gd name="connsiteX341" fmla="*/ 2783247 w 4004672"/>
                <a:gd name="connsiteY341" fmla="*/ 1736504 h 2020169"/>
                <a:gd name="connsiteX342" fmla="*/ 2803271 w 4004672"/>
                <a:gd name="connsiteY342" fmla="*/ 1633050 h 2020169"/>
                <a:gd name="connsiteX343" fmla="*/ 2793259 w 4004672"/>
                <a:gd name="connsiteY343" fmla="*/ 1582992 h 2020169"/>
                <a:gd name="connsiteX344" fmla="*/ 2769898 w 4004672"/>
                <a:gd name="connsiteY344" fmla="*/ 1549620 h 2020169"/>
                <a:gd name="connsiteX345" fmla="*/ 2699817 w 4004672"/>
                <a:gd name="connsiteY345" fmla="*/ 1549620 h 2020169"/>
                <a:gd name="connsiteX346" fmla="*/ 2669781 w 4004672"/>
                <a:gd name="connsiteY346" fmla="*/ 1509573 h 2020169"/>
                <a:gd name="connsiteX347" fmla="*/ 2763224 w 4004672"/>
                <a:gd name="connsiteY347" fmla="*/ 1392770 h 2020169"/>
                <a:gd name="connsiteX348" fmla="*/ 2846654 w 4004672"/>
                <a:gd name="connsiteY348" fmla="*/ 1326026 h 2020169"/>
                <a:gd name="connsiteX349" fmla="*/ 2933422 w 4004672"/>
                <a:gd name="connsiteY349" fmla="*/ 1322688 h 2020169"/>
                <a:gd name="connsiteX350" fmla="*/ 2950109 w 4004672"/>
                <a:gd name="connsiteY350" fmla="*/ 1306002 h 2020169"/>
                <a:gd name="connsiteX351" fmla="*/ 3053563 w 4004672"/>
                <a:gd name="connsiteY351" fmla="*/ 1299328 h 2020169"/>
                <a:gd name="connsiteX352" fmla="*/ 3123644 w 4004672"/>
                <a:gd name="connsiteY352" fmla="*/ 1319351 h 2020169"/>
                <a:gd name="connsiteX353" fmla="*/ 3140330 w 4004672"/>
                <a:gd name="connsiteY353" fmla="*/ 1306002 h 2020169"/>
                <a:gd name="connsiteX354" fmla="*/ 3123644 w 4004672"/>
                <a:gd name="connsiteY354" fmla="*/ 1292653 h 2020169"/>
                <a:gd name="connsiteX355" fmla="*/ 3143668 w 4004672"/>
                <a:gd name="connsiteY355" fmla="*/ 1252607 h 2020169"/>
                <a:gd name="connsiteX356" fmla="*/ 3190389 w 4004672"/>
                <a:gd name="connsiteY356" fmla="*/ 1182525 h 2020169"/>
                <a:gd name="connsiteX357" fmla="*/ 3233773 w 4004672"/>
                <a:gd name="connsiteY357" fmla="*/ 1179188 h 2020169"/>
                <a:gd name="connsiteX358" fmla="*/ 3273819 w 4004672"/>
                <a:gd name="connsiteY358" fmla="*/ 1189199 h 2020169"/>
                <a:gd name="connsiteX359" fmla="*/ 3277157 w 4004672"/>
                <a:gd name="connsiteY359" fmla="*/ 1245932 h 2020169"/>
                <a:gd name="connsiteX360" fmla="*/ 3343901 w 4004672"/>
                <a:gd name="connsiteY360" fmla="*/ 1185862 h 2020169"/>
                <a:gd name="connsiteX361" fmla="*/ 3350576 w 4004672"/>
                <a:gd name="connsiteY361" fmla="*/ 1152490 h 2020169"/>
                <a:gd name="connsiteX362" fmla="*/ 3163691 w 4004672"/>
                <a:gd name="connsiteY362" fmla="*/ 1432817 h 2020169"/>
                <a:gd name="connsiteX363" fmla="*/ 3160354 w 4004672"/>
                <a:gd name="connsiteY363" fmla="*/ 1506236 h 2020169"/>
                <a:gd name="connsiteX364" fmla="*/ 3170365 w 4004672"/>
                <a:gd name="connsiteY364" fmla="*/ 1596341 h 2020169"/>
                <a:gd name="connsiteX365" fmla="*/ 3190389 w 4004672"/>
                <a:gd name="connsiteY365" fmla="*/ 1659748 h 2020169"/>
                <a:gd name="connsiteX366" fmla="*/ 3217087 w 4004672"/>
                <a:gd name="connsiteY366" fmla="*/ 1649736 h 2020169"/>
                <a:gd name="connsiteX367" fmla="*/ 3287168 w 4004672"/>
                <a:gd name="connsiteY367" fmla="*/ 1519585 h 2020169"/>
                <a:gd name="connsiteX368" fmla="*/ 3313866 w 4004672"/>
                <a:gd name="connsiteY368" fmla="*/ 1509573 h 2020169"/>
                <a:gd name="connsiteX369" fmla="*/ 3313866 w 4004672"/>
                <a:gd name="connsiteY369" fmla="*/ 1479538 h 2020169"/>
                <a:gd name="connsiteX370" fmla="*/ 3741031 w 4004672"/>
                <a:gd name="connsiteY370" fmla="*/ 1159164 h 2020169"/>
                <a:gd name="connsiteX371" fmla="*/ 3727682 w 4004672"/>
                <a:gd name="connsiteY371" fmla="*/ 1065722 h 2020169"/>
                <a:gd name="connsiteX372" fmla="*/ 3930666 w 4004672"/>
                <a:gd name="connsiteY372" fmla="*/ 1058843 h 2020169"/>
                <a:gd name="connsiteX373" fmla="*/ 3941265 w 4004672"/>
                <a:gd name="connsiteY373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3000167 w 4004672"/>
                <a:gd name="connsiteY9" fmla="*/ 538440 h 2020169"/>
                <a:gd name="connsiteX10" fmla="*/ 3013516 w 4004672"/>
                <a:gd name="connsiteY10" fmla="*/ 531766 h 2020169"/>
                <a:gd name="connsiteX11" fmla="*/ 3000167 w 4004672"/>
                <a:gd name="connsiteY11" fmla="*/ 511742 h 2020169"/>
                <a:gd name="connsiteX12" fmla="*/ 2916736 w 4004672"/>
                <a:gd name="connsiteY12" fmla="*/ 505068 h 2020169"/>
                <a:gd name="connsiteX13" fmla="*/ 2866678 w 4004672"/>
                <a:gd name="connsiteY13" fmla="*/ 471696 h 2020169"/>
                <a:gd name="connsiteX14" fmla="*/ 2813282 w 4004672"/>
                <a:gd name="connsiteY14" fmla="*/ 468358 h 2020169"/>
                <a:gd name="connsiteX15" fmla="*/ 2743200 w 4004672"/>
                <a:gd name="connsiteY15" fmla="*/ 501731 h 2020169"/>
                <a:gd name="connsiteX16" fmla="*/ 1783088 w 4004672"/>
                <a:gd name="connsiteY16" fmla="*/ 828505 h 2020169"/>
                <a:gd name="connsiteX17" fmla="*/ 2469548 w 4004672"/>
                <a:gd name="connsiteY17" fmla="*/ 505068 h 2020169"/>
                <a:gd name="connsiteX18" fmla="*/ 2446187 w 4004672"/>
                <a:gd name="connsiteY18" fmla="*/ 521754 h 2020169"/>
                <a:gd name="connsiteX19" fmla="*/ 2442850 w 4004672"/>
                <a:gd name="connsiteY19" fmla="*/ 488382 h 2020169"/>
                <a:gd name="connsiteX20" fmla="*/ 2449525 w 4004672"/>
                <a:gd name="connsiteY20" fmla="*/ 418300 h 2020169"/>
                <a:gd name="connsiteX21" fmla="*/ 2386117 w 4004672"/>
                <a:gd name="connsiteY21" fmla="*/ 391602 h 2020169"/>
                <a:gd name="connsiteX22" fmla="*/ 2369431 w 4004672"/>
                <a:gd name="connsiteY22" fmla="*/ 431649 h 2020169"/>
                <a:gd name="connsiteX23" fmla="*/ 2379443 w 4004672"/>
                <a:gd name="connsiteY23" fmla="*/ 455009 h 2020169"/>
                <a:gd name="connsiteX24" fmla="*/ 2376106 w 4004672"/>
                <a:gd name="connsiteY24" fmla="*/ 475033 h 2020169"/>
                <a:gd name="connsiteX25" fmla="*/ 2352745 w 4004672"/>
                <a:gd name="connsiteY25" fmla="*/ 451672 h 2020169"/>
                <a:gd name="connsiteX26" fmla="*/ 2316036 w 4004672"/>
                <a:gd name="connsiteY26" fmla="*/ 458347 h 2020169"/>
                <a:gd name="connsiteX27" fmla="*/ 2272652 w 4004672"/>
                <a:gd name="connsiteY27" fmla="*/ 444998 h 2020169"/>
                <a:gd name="connsiteX28" fmla="*/ 2245954 w 4004672"/>
                <a:gd name="connsiteY28" fmla="*/ 404951 h 2020169"/>
                <a:gd name="connsiteX29" fmla="*/ 2209244 w 4004672"/>
                <a:gd name="connsiteY29" fmla="*/ 401614 h 2020169"/>
                <a:gd name="connsiteX30" fmla="*/ 2159186 w 4004672"/>
                <a:gd name="connsiteY30" fmla="*/ 391602 h 2020169"/>
                <a:gd name="connsiteX31" fmla="*/ 2132488 w 4004672"/>
                <a:gd name="connsiteY31" fmla="*/ 408288 h 2020169"/>
                <a:gd name="connsiteX32" fmla="*/ 2115802 w 4004672"/>
                <a:gd name="connsiteY32" fmla="*/ 421637 h 2020169"/>
                <a:gd name="connsiteX33" fmla="*/ 2115802 w 4004672"/>
                <a:gd name="connsiteY33" fmla="*/ 391602 h 2020169"/>
                <a:gd name="connsiteX34" fmla="*/ 2082430 w 4004672"/>
                <a:gd name="connsiteY34" fmla="*/ 388265 h 2020169"/>
                <a:gd name="connsiteX35" fmla="*/ 2045720 w 4004672"/>
                <a:gd name="connsiteY35" fmla="*/ 361567 h 2020169"/>
                <a:gd name="connsiteX36" fmla="*/ 2025697 w 4004672"/>
                <a:gd name="connsiteY36" fmla="*/ 391602 h 2020169"/>
                <a:gd name="connsiteX37" fmla="*/ 2055732 w 4004672"/>
                <a:gd name="connsiteY37" fmla="*/ 388265 h 2020169"/>
                <a:gd name="connsiteX38" fmla="*/ 2045720 w 4004672"/>
                <a:gd name="connsiteY38" fmla="*/ 414963 h 2020169"/>
                <a:gd name="connsiteX39" fmla="*/ 1988987 w 4004672"/>
                <a:gd name="connsiteY39" fmla="*/ 434986 h 2020169"/>
                <a:gd name="connsiteX40" fmla="*/ 1935592 w 4004672"/>
                <a:gd name="connsiteY40" fmla="*/ 444998 h 2020169"/>
                <a:gd name="connsiteX41" fmla="*/ 1995662 w 4004672"/>
                <a:gd name="connsiteY41" fmla="*/ 388265 h 2020169"/>
                <a:gd name="connsiteX42" fmla="*/ 2055732 w 4004672"/>
                <a:gd name="connsiteY42" fmla="*/ 318183 h 2020169"/>
                <a:gd name="connsiteX43" fmla="*/ 2055732 w 4004672"/>
                <a:gd name="connsiteY43" fmla="*/ 318183 h 2020169"/>
                <a:gd name="connsiteX44" fmla="*/ 2129860 w 4004672"/>
                <a:gd name="connsiteY44" fmla="*/ 248603 h 2020169"/>
                <a:gd name="connsiteX45" fmla="*/ 2127003 w 4004672"/>
                <a:gd name="connsiteY45" fmla="*/ 174309 h 2020169"/>
                <a:gd name="connsiteX46" fmla="*/ 2092713 w 4004672"/>
                <a:gd name="connsiteY46" fmla="*/ 105729 h 2020169"/>
                <a:gd name="connsiteX47" fmla="*/ 2018418 w 4004672"/>
                <a:gd name="connsiteY47" fmla="*/ 105729 h 2020169"/>
                <a:gd name="connsiteX48" fmla="*/ 1952696 w 4004672"/>
                <a:gd name="connsiteY48" fmla="*/ 137160 h 2020169"/>
                <a:gd name="connsiteX49" fmla="*/ 1961267 w 4004672"/>
                <a:gd name="connsiteY49" fmla="*/ 82869 h 2020169"/>
                <a:gd name="connsiteX50" fmla="*/ 1955552 w 4004672"/>
                <a:gd name="connsiteY50" fmla="*/ 65725 h 2020169"/>
                <a:gd name="connsiteX51" fmla="*/ 1895546 w 4004672"/>
                <a:gd name="connsiteY51" fmla="*/ 60008 h 2020169"/>
                <a:gd name="connsiteX52" fmla="*/ 1926978 w 4004672"/>
                <a:gd name="connsiteY52" fmla="*/ 31434 h 2020169"/>
                <a:gd name="connsiteX53" fmla="*/ 1909833 w 4004672"/>
                <a:gd name="connsiteY53" fmla="*/ 0 h 2020169"/>
                <a:gd name="connsiteX54" fmla="*/ 1877440 w 4004672"/>
                <a:gd name="connsiteY54" fmla="*/ 3067 h 2020169"/>
                <a:gd name="connsiteX55" fmla="*/ 1835474 w 4004672"/>
                <a:gd name="connsiteY55" fmla="*/ 41195 h 2020169"/>
                <a:gd name="connsiteX56" fmla="*/ 1818788 w 4004672"/>
                <a:gd name="connsiteY56" fmla="*/ 81242 h 2020169"/>
                <a:gd name="connsiteX57" fmla="*/ 1838813 w 4004672"/>
                <a:gd name="connsiteY57" fmla="*/ 134636 h 2020169"/>
                <a:gd name="connsiteX58" fmla="*/ 1782079 w 4004672"/>
                <a:gd name="connsiteY58" fmla="*/ 121287 h 2020169"/>
                <a:gd name="connsiteX59" fmla="*/ 1768731 w 4004672"/>
                <a:gd name="connsiteY59" fmla="*/ 168009 h 2020169"/>
                <a:gd name="connsiteX60" fmla="*/ 1705322 w 4004672"/>
                <a:gd name="connsiteY60" fmla="*/ 191369 h 2020169"/>
                <a:gd name="connsiteX61" fmla="*/ 1685300 w 4004672"/>
                <a:gd name="connsiteY61" fmla="*/ 164671 h 2020169"/>
                <a:gd name="connsiteX62" fmla="*/ 1615218 w 4004672"/>
                <a:gd name="connsiteY62" fmla="*/ 168009 h 2020169"/>
                <a:gd name="connsiteX63" fmla="*/ 1638579 w 4004672"/>
                <a:gd name="connsiteY63" fmla="*/ 198044 h 2020169"/>
                <a:gd name="connsiteX64" fmla="*/ 1528449 w 4004672"/>
                <a:gd name="connsiteY64" fmla="*/ 224740 h 2020169"/>
                <a:gd name="connsiteX65" fmla="*/ 1465043 w 4004672"/>
                <a:gd name="connsiteY65" fmla="*/ 308171 h 2020169"/>
                <a:gd name="connsiteX66" fmla="*/ 1448357 w 4004672"/>
                <a:gd name="connsiteY66" fmla="*/ 334869 h 2020169"/>
                <a:gd name="connsiteX67" fmla="*/ 1481729 w 4004672"/>
                <a:gd name="connsiteY67" fmla="*/ 368242 h 2020169"/>
                <a:gd name="connsiteX68" fmla="*/ 1481729 w 4004672"/>
                <a:gd name="connsiteY68" fmla="*/ 398277 h 2020169"/>
                <a:gd name="connsiteX69" fmla="*/ 1458368 w 4004672"/>
                <a:gd name="connsiteY69" fmla="*/ 401614 h 2020169"/>
                <a:gd name="connsiteX70" fmla="*/ 1458368 w 4004672"/>
                <a:gd name="connsiteY70" fmla="*/ 381590 h 2020169"/>
                <a:gd name="connsiteX71" fmla="*/ 1418322 w 4004672"/>
                <a:gd name="connsiteY71" fmla="*/ 391602 h 2020169"/>
                <a:gd name="connsiteX72" fmla="*/ 1368263 w 4004672"/>
                <a:gd name="connsiteY72" fmla="*/ 398277 h 2020169"/>
                <a:gd name="connsiteX73" fmla="*/ 1321542 w 4004672"/>
                <a:gd name="connsiteY73" fmla="*/ 404951 h 2020169"/>
                <a:gd name="connsiteX74" fmla="*/ 1318205 w 4004672"/>
                <a:gd name="connsiteY74" fmla="*/ 491719 h 2020169"/>
                <a:gd name="connsiteX75" fmla="*/ 1358252 w 4004672"/>
                <a:gd name="connsiteY75" fmla="*/ 515080 h 2020169"/>
                <a:gd name="connsiteX76" fmla="*/ 1374938 w 4004672"/>
                <a:gd name="connsiteY76" fmla="*/ 545115 h 2020169"/>
                <a:gd name="connsiteX77" fmla="*/ 1384949 w 4004672"/>
                <a:gd name="connsiteY77" fmla="*/ 568475 h 2020169"/>
                <a:gd name="connsiteX78" fmla="*/ 1394961 w 4004672"/>
                <a:gd name="connsiteY78" fmla="*/ 618534 h 2020169"/>
                <a:gd name="connsiteX79" fmla="*/ 1384949 w 4004672"/>
                <a:gd name="connsiteY79" fmla="*/ 648569 h 2020169"/>
                <a:gd name="connsiteX80" fmla="*/ 1358252 w 4004672"/>
                <a:gd name="connsiteY80" fmla="*/ 615196 h 2020169"/>
                <a:gd name="connsiteX81" fmla="*/ 1361589 w 4004672"/>
                <a:gd name="connsiteY81" fmla="*/ 585161 h 2020169"/>
                <a:gd name="connsiteX82" fmla="*/ 1351577 w 4004672"/>
                <a:gd name="connsiteY82" fmla="*/ 545115 h 2020169"/>
                <a:gd name="connsiteX83" fmla="*/ 1328217 w 4004672"/>
                <a:gd name="connsiteY83" fmla="*/ 551789 h 2020169"/>
                <a:gd name="connsiteX84" fmla="*/ 1281495 w 4004672"/>
                <a:gd name="connsiteY84" fmla="*/ 515080 h 2020169"/>
                <a:gd name="connsiteX85" fmla="*/ 1241449 w 4004672"/>
                <a:gd name="connsiteY85" fmla="*/ 511742 h 2020169"/>
                <a:gd name="connsiteX86" fmla="*/ 1241449 w 4004672"/>
                <a:gd name="connsiteY86" fmla="*/ 558463 h 2020169"/>
                <a:gd name="connsiteX87" fmla="*/ 1201402 w 4004672"/>
                <a:gd name="connsiteY87" fmla="*/ 538440 h 2020169"/>
                <a:gd name="connsiteX88" fmla="*/ 1228100 w 4004672"/>
                <a:gd name="connsiteY88" fmla="*/ 588498 h 2020169"/>
                <a:gd name="connsiteX89" fmla="*/ 1258135 w 4004672"/>
                <a:gd name="connsiteY89" fmla="*/ 598510 h 2020169"/>
                <a:gd name="connsiteX90" fmla="*/ 1258135 w 4004672"/>
                <a:gd name="connsiteY90" fmla="*/ 618534 h 2020169"/>
                <a:gd name="connsiteX91" fmla="*/ 1198065 w 4004672"/>
                <a:gd name="connsiteY91" fmla="*/ 595173 h 2020169"/>
                <a:gd name="connsiteX92" fmla="*/ 1181379 w 4004672"/>
                <a:gd name="connsiteY92" fmla="*/ 595173 h 2020169"/>
                <a:gd name="connsiteX93" fmla="*/ 1178041 w 4004672"/>
                <a:gd name="connsiteY93" fmla="*/ 551789 h 2020169"/>
                <a:gd name="connsiteX94" fmla="*/ 1171367 w 4004672"/>
                <a:gd name="connsiteY94" fmla="*/ 465021 h 2020169"/>
                <a:gd name="connsiteX95" fmla="*/ 1161355 w 4004672"/>
                <a:gd name="connsiteY95" fmla="*/ 535103 h 2020169"/>
                <a:gd name="connsiteX96" fmla="*/ 1137995 w 4004672"/>
                <a:gd name="connsiteY96" fmla="*/ 565138 h 2020169"/>
                <a:gd name="connsiteX97" fmla="*/ 1158018 w 4004672"/>
                <a:gd name="connsiteY97" fmla="*/ 611859 h 2020169"/>
                <a:gd name="connsiteX98" fmla="*/ 1158018 w 4004672"/>
                <a:gd name="connsiteY98" fmla="*/ 645231 h 2020169"/>
                <a:gd name="connsiteX99" fmla="*/ 1141332 w 4004672"/>
                <a:gd name="connsiteY99" fmla="*/ 695290 h 2020169"/>
                <a:gd name="connsiteX100" fmla="*/ 1154681 w 4004672"/>
                <a:gd name="connsiteY100" fmla="*/ 728662 h 2020169"/>
                <a:gd name="connsiteX101" fmla="*/ 1184716 w 4004672"/>
                <a:gd name="connsiteY101" fmla="*/ 735336 h 2020169"/>
                <a:gd name="connsiteX102" fmla="*/ 1221425 w 4004672"/>
                <a:gd name="connsiteY102" fmla="*/ 742011 h 2020169"/>
                <a:gd name="connsiteX103" fmla="*/ 1241449 w 4004672"/>
                <a:gd name="connsiteY103" fmla="*/ 765371 h 2020169"/>
                <a:gd name="connsiteX104" fmla="*/ 1258135 w 4004672"/>
                <a:gd name="connsiteY104" fmla="*/ 808755 h 2020169"/>
                <a:gd name="connsiteX105" fmla="*/ 1258135 w 4004672"/>
                <a:gd name="connsiteY105" fmla="*/ 808755 h 2020169"/>
                <a:gd name="connsiteX106" fmla="*/ 1254798 w 4004672"/>
                <a:gd name="connsiteY106" fmla="*/ 842128 h 2020169"/>
                <a:gd name="connsiteX107" fmla="*/ 1274821 w 4004672"/>
                <a:gd name="connsiteY107" fmla="*/ 862151 h 2020169"/>
                <a:gd name="connsiteX108" fmla="*/ 1244786 w 4004672"/>
                <a:gd name="connsiteY108" fmla="*/ 868826 h 2020169"/>
                <a:gd name="connsiteX109" fmla="*/ 1224763 w 4004672"/>
                <a:gd name="connsiteY109" fmla="*/ 828779 h 2020169"/>
                <a:gd name="connsiteX110" fmla="*/ 1224763 w 4004672"/>
                <a:gd name="connsiteY110" fmla="*/ 788732 h 2020169"/>
                <a:gd name="connsiteX111" fmla="*/ 1194727 w 4004672"/>
                <a:gd name="connsiteY111" fmla="*/ 752023 h 2020169"/>
                <a:gd name="connsiteX112" fmla="*/ 1164692 w 4004672"/>
                <a:gd name="connsiteY112" fmla="*/ 795407 h 2020169"/>
                <a:gd name="connsiteX113" fmla="*/ 1178041 w 4004672"/>
                <a:gd name="connsiteY113" fmla="*/ 838790 h 2020169"/>
                <a:gd name="connsiteX114" fmla="*/ 1137995 w 4004672"/>
                <a:gd name="connsiteY114" fmla="*/ 895523 h 2020169"/>
                <a:gd name="connsiteX115" fmla="*/ 1097948 w 4004672"/>
                <a:gd name="connsiteY115" fmla="*/ 952256 h 2020169"/>
                <a:gd name="connsiteX116" fmla="*/ 1007843 w 4004672"/>
                <a:gd name="connsiteY116" fmla="*/ 915547 h 2020169"/>
                <a:gd name="connsiteX117" fmla="*/ 1074587 w 4004672"/>
                <a:gd name="connsiteY117" fmla="*/ 912209 h 2020169"/>
                <a:gd name="connsiteX118" fmla="*/ 1107960 w 4004672"/>
                <a:gd name="connsiteY118" fmla="*/ 848802 h 2020169"/>
                <a:gd name="connsiteX119" fmla="*/ 1121309 w 4004672"/>
                <a:gd name="connsiteY119" fmla="*/ 805418 h 2020169"/>
                <a:gd name="connsiteX120" fmla="*/ 1127983 w 4004672"/>
                <a:gd name="connsiteY120" fmla="*/ 772046 h 2020169"/>
                <a:gd name="connsiteX121" fmla="*/ 1117971 w 4004672"/>
                <a:gd name="connsiteY121" fmla="*/ 755360 h 2020169"/>
                <a:gd name="connsiteX122" fmla="*/ 1114634 w 4004672"/>
                <a:gd name="connsiteY122" fmla="*/ 705301 h 2020169"/>
                <a:gd name="connsiteX123" fmla="*/ 1104622 w 4004672"/>
                <a:gd name="connsiteY123" fmla="*/ 625208 h 2020169"/>
                <a:gd name="connsiteX124" fmla="*/ 1101285 w 4004672"/>
                <a:gd name="connsiteY124" fmla="*/ 565138 h 2020169"/>
                <a:gd name="connsiteX125" fmla="*/ 1124646 w 4004672"/>
                <a:gd name="connsiteY125" fmla="*/ 471696 h 2020169"/>
                <a:gd name="connsiteX126" fmla="*/ 1031203 w 4004672"/>
                <a:gd name="connsiteY126" fmla="*/ 461684 h 2020169"/>
                <a:gd name="connsiteX127" fmla="*/ 1014517 w 4004672"/>
                <a:gd name="connsiteY127" fmla="*/ 518417 h 2020169"/>
                <a:gd name="connsiteX128" fmla="*/ 1024529 w 4004672"/>
                <a:gd name="connsiteY128" fmla="*/ 565138 h 2020169"/>
                <a:gd name="connsiteX129" fmla="*/ 981145 w 4004672"/>
                <a:gd name="connsiteY129" fmla="*/ 618534 h 2020169"/>
                <a:gd name="connsiteX130" fmla="*/ 991157 w 4004672"/>
                <a:gd name="connsiteY130" fmla="*/ 655243 h 2020169"/>
                <a:gd name="connsiteX131" fmla="*/ 981145 w 4004672"/>
                <a:gd name="connsiteY131" fmla="*/ 701964 h 2020169"/>
                <a:gd name="connsiteX132" fmla="*/ 1001168 w 4004672"/>
                <a:gd name="connsiteY132" fmla="*/ 725325 h 2020169"/>
                <a:gd name="connsiteX133" fmla="*/ 1017854 w 4004672"/>
                <a:gd name="connsiteY133" fmla="*/ 772046 h 2020169"/>
                <a:gd name="connsiteX134" fmla="*/ 1047890 w 4004672"/>
                <a:gd name="connsiteY134" fmla="*/ 758697 h 2020169"/>
                <a:gd name="connsiteX135" fmla="*/ 1014517 w 4004672"/>
                <a:gd name="connsiteY135" fmla="*/ 812093 h 2020169"/>
                <a:gd name="connsiteX136" fmla="*/ 957784 w 4004672"/>
                <a:gd name="connsiteY136" fmla="*/ 758697 h 2020169"/>
                <a:gd name="connsiteX137" fmla="*/ 884365 w 4004672"/>
                <a:gd name="connsiteY137" fmla="*/ 721988 h 2020169"/>
                <a:gd name="connsiteX138" fmla="*/ 824295 w 4004672"/>
                <a:gd name="connsiteY138" fmla="*/ 698627 h 2020169"/>
                <a:gd name="connsiteX139" fmla="*/ 810946 w 4004672"/>
                <a:gd name="connsiteY139" fmla="*/ 735336 h 2020169"/>
                <a:gd name="connsiteX140" fmla="*/ 827633 w 4004672"/>
                <a:gd name="connsiteY140" fmla="*/ 772046 h 2020169"/>
                <a:gd name="connsiteX141" fmla="*/ 814284 w 4004672"/>
                <a:gd name="connsiteY141" fmla="*/ 795407 h 2020169"/>
                <a:gd name="connsiteX142" fmla="*/ 800935 w 4004672"/>
                <a:gd name="connsiteY142" fmla="*/ 812093 h 2020169"/>
                <a:gd name="connsiteX143" fmla="*/ 770900 w 4004672"/>
                <a:gd name="connsiteY143" fmla="*/ 755360 h 2020169"/>
                <a:gd name="connsiteX144" fmla="*/ 744202 w 4004672"/>
                <a:gd name="connsiteY144" fmla="*/ 792069 h 2020169"/>
                <a:gd name="connsiteX145" fmla="*/ 707492 w 4004672"/>
                <a:gd name="connsiteY145" fmla="*/ 785395 h 2020169"/>
                <a:gd name="connsiteX146" fmla="*/ 654097 w 4004672"/>
                <a:gd name="connsiteY146" fmla="*/ 822104 h 2020169"/>
                <a:gd name="connsiteX147" fmla="*/ 644085 w 4004672"/>
                <a:gd name="connsiteY147" fmla="*/ 798744 h 2020169"/>
                <a:gd name="connsiteX148" fmla="*/ 654097 w 4004672"/>
                <a:gd name="connsiteY148" fmla="*/ 762034 h 2020169"/>
                <a:gd name="connsiteX149" fmla="*/ 614050 w 4004672"/>
                <a:gd name="connsiteY149" fmla="*/ 798744 h 2020169"/>
                <a:gd name="connsiteX150" fmla="*/ 594027 w 4004672"/>
                <a:gd name="connsiteY150" fmla="*/ 798744 h 2020169"/>
                <a:gd name="connsiteX151" fmla="*/ 533957 w 4004672"/>
                <a:gd name="connsiteY151" fmla="*/ 832116 h 2020169"/>
                <a:gd name="connsiteX152" fmla="*/ 510596 w 4004672"/>
                <a:gd name="connsiteY152" fmla="*/ 855477 h 2020169"/>
                <a:gd name="connsiteX153" fmla="*/ 500584 w 4004672"/>
                <a:gd name="connsiteY153" fmla="*/ 902198 h 2020169"/>
                <a:gd name="connsiteX154" fmla="*/ 450526 w 4004672"/>
                <a:gd name="connsiteY154" fmla="*/ 888849 h 2020169"/>
                <a:gd name="connsiteX155" fmla="*/ 433840 w 4004672"/>
                <a:gd name="connsiteY155" fmla="*/ 852139 h 2020169"/>
                <a:gd name="connsiteX156" fmla="*/ 467212 w 4004672"/>
                <a:gd name="connsiteY156" fmla="*/ 822104 h 2020169"/>
                <a:gd name="connsiteX157" fmla="*/ 453863 w 4004672"/>
                <a:gd name="connsiteY157" fmla="*/ 798744 h 2020169"/>
                <a:gd name="connsiteX158" fmla="*/ 390456 w 4004672"/>
                <a:gd name="connsiteY158" fmla="*/ 768709 h 2020169"/>
                <a:gd name="connsiteX159" fmla="*/ 417154 w 4004672"/>
                <a:gd name="connsiteY159" fmla="*/ 818767 h 2020169"/>
                <a:gd name="connsiteX160" fmla="*/ 407142 w 4004672"/>
                <a:gd name="connsiteY160" fmla="*/ 862151 h 2020169"/>
                <a:gd name="connsiteX161" fmla="*/ 413817 w 4004672"/>
                <a:gd name="connsiteY161" fmla="*/ 898861 h 2020169"/>
                <a:gd name="connsiteX162" fmla="*/ 427165 w 4004672"/>
                <a:gd name="connsiteY162" fmla="*/ 922221 h 2020169"/>
                <a:gd name="connsiteX163" fmla="*/ 413817 w 4004672"/>
                <a:gd name="connsiteY163" fmla="*/ 952256 h 2020169"/>
                <a:gd name="connsiteX164" fmla="*/ 390456 w 4004672"/>
                <a:gd name="connsiteY164" fmla="*/ 928896 h 2020169"/>
                <a:gd name="connsiteX165" fmla="*/ 360421 w 4004672"/>
                <a:gd name="connsiteY165" fmla="*/ 925558 h 2020169"/>
                <a:gd name="connsiteX166" fmla="*/ 333723 w 4004672"/>
                <a:gd name="connsiteY166" fmla="*/ 965605 h 2020169"/>
                <a:gd name="connsiteX167" fmla="*/ 307025 w 4004672"/>
                <a:gd name="connsiteY167" fmla="*/ 985628 h 2020169"/>
                <a:gd name="connsiteX168" fmla="*/ 320374 w 4004672"/>
                <a:gd name="connsiteY168" fmla="*/ 1012326 h 2020169"/>
                <a:gd name="connsiteX169" fmla="*/ 303688 w 4004672"/>
                <a:gd name="connsiteY169" fmla="*/ 1035687 h 2020169"/>
                <a:gd name="connsiteX170" fmla="*/ 233606 w 4004672"/>
                <a:gd name="connsiteY170" fmla="*/ 998977 h 2020169"/>
                <a:gd name="connsiteX171" fmla="*/ 243618 w 4004672"/>
                <a:gd name="connsiteY171" fmla="*/ 1049036 h 2020169"/>
                <a:gd name="connsiteX172" fmla="*/ 263641 w 4004672"/>
                <a:gd name="connsiteY172" fmla="*/ 1069059 h 2020169"/>
                <a:gd name="connsiteX173" fmla="*/ 250292 w 4004672"/>
                <a:gd name="connsiteY173" fmla="*/ 1082408 h 2020169"/>
                <a:gd name="connsiteX174" fmla="*/ 193560 w 4004672"/>
                <a:gd name="connsiteY174" fmla="*/ 1045698 h 2020169"/>
                <a:gd name="connsiteX175" fmla="*/ 170199 w 4004672"/>
                <a:gd name="connsiteY175" fmla="*/ 1005652 h 2020169"/>
                <a:gd name="connsiteX176" fmla="*/ 170199 w 4004672"/>
                <a:gd name="connsiteY176" fmla="*/ 958931 h 2020169"/>
                <a:gd name="connsiteX177" fmla="*/ 133490 w 4004672"/>
                <a:gd name="connsiteY177" fmla="*/ 882174 h 2020169"/>
                <a:gd name="connsiteX178" fmla="*/ 196897 w 4004672"/>
                <a:gd name="connsiteY178" fmla="*/ 912209 h 2020169"/>
                <a:gd name="connsiteX179" fmla="*/ 256967 w 4004672"/>
                <a:gd name="connsiteY179" fmla="*/ 942244 h 2020169"/>
                <a:gd name="connsiteX180" fmla="*/ 293676 w 4004672"/>
                <a:gd name="connsiteY180" fmla="*/ 945582 h 2020169"/>
                <a:gd name="connsiteX181" fmla="*/ 327049 w 4004672"/>
                <a:gd name="connsiteY181" fmla="*/ 915547 h 2020169"/>
                <a:gd name="connsiteX182" fmla="*/ 343735 w 4004672"/>
                <a:gd name="connsiteY182" fmla="*/ 878837 h 2020169"/>
                <a:gd name="connsiteX183" fmla="*/ 333723 w 4004672"/>
                <a:gd name="connsiteY183" fmla="*/ 828779 h 2020169"/>
                <a:gd name="connsiteX184" fmla="*/ 290339 w 4004672"/>
                <a:gd name="connsiteY184" fmla="*/ 808755 h 2020169"/>
                <a:gd name="connsiteX185" fmla="*/ 236944 w 4004672"/>
                <a:gd name="connsiteY185" fmla="*/ 762034 h 2020169"/>
                <a:gd name="connsiteX186" fmla="*/ 133490 w 4004672"/>
                <a:gd name="connsiteY186" fmla="*/ 705301 h 2020169"/>
                <a:gd name="connsiteX187" fmla="*/ 46722 w 4004672"/>
                <a:gd name="connsiteY187" fmla="*/ 735336 h 2020169"/>
                <a:gd name="connsiteX188" fmla="*/ 33373 w 4004672"/>
                <a:gd name="connsiteY188" fmla="*/ 765371 h 2020169"/>
                <a:gd name="connsiteX189" fmla="*/ 43384 w 4004672"/>
                <a:gd name="connsiteY189" fmla="*/ 795407 h 2020169"/>
                <a:gd name="connsiteX190" fmla="*/ 60071 w 4004672"/>
                <a:gd name="connsiteY190" fmla="*/ 822104 h 2020169"/>
                <a:gd name="connsiteX191" fmla="*/ 73419 w 4004672"/>
                <a:gd name="connsiteY191" fmla="*/ 852139 h 2020169"/>
                <a:gd name="connsiteX192" fmla="*/ 56733 w 4004672"/>
                <a:gd name="connsiteY192" fmla="*/ 875500 h 2020169"/>
                <a:gd name="connsiteX193" fmla="*/ 76757 w 4004672"/>
                <a:gd name="connsiteY193" fmla="*/ 955593 h 2020169"/>
                <a:gd name="connsiteX194" fmla="*/ 66745 w 4004672"/>
                <a:gd name="connsiteY194" fmla="*/ 972280 h 2020169"/>
                <a:gd name="connsiteX195" fmla="*/ 70082 w 4004672"/>
                <a:gd name="connsiteY195" fmla="*/ 998977 h 2020169"/>
                <a:gd name="connsiteX196" fmla="*/ 70082 w 4004672"/>
                <a:gd name="connsiteY196" fmla="*/ 1039024 h 2020169"/>
                <a:gd name="connsiteX197" fmla="*/ 80094 w 4004672"/>
                <a:gd name="connsiteY197" fmla="*/ 1059047 h 2020169"/>
                <a:gd name="connsiteX198" fmla="*/ 76757 w 4004672"/>
                <a:gd name="connsiteY198" fmla="*/ 1082408 h 2020169"/>
                <a:gd name="connsiteX199" fmla="*/ 106792 w 4004672"/>
                <a:gd name="connsiteY199" fmla="*/ 1115780 h 2020169"/>
                <a:gd name="connsiteX200" fmla="*/ 93729 w 4004672"/>
                <a:gd name="connsiteY200" fmla="*/ 1145815 h 2020169"/>
                <a:gd name="connsiteX201" fmla="*/ 13349 w 4004672"/>
                <a:gd name="connsiteY201" fmla="*/ 1235920 h 2020169"/>
                <a:gd name="connsiteX202" fmla="*/ 33373 w 4004672"/>
                <a:gd name="connsiteY202" fmla="*/ 1269293 h 2020169"/>
                <a:gd name="connsiteX203" fmla="*/ 33373 w 4004672"/>
                <a:gd name="connsiteY203" fmla="*/ 1269293 h 2020169"/>
                <a:gd name="connsiteX204" fmla="*/ 16687 w 4004672"/>
                <a:gd name="connsiteY204" fmla="*/ 1299328 h 2020169"/>
                <a:gd name="connsiteX205" fmla="*/ 3338 w 4004672"/>
                <a:gd name="connsiteY205" fmla="*/ 1329363 h 2020169"/>
                <a:gd name="connsiteX206" fmla="*/ 0 w 4004672"/>
                <a:gd name="connsiteY206" fmla="*/ 1389433 h 2020169"/>
                <a:gd name="connsiteX207" fmla="*/ 16687 w 4004672"/>
                <a:gd name="connsiteY207" fmla="*/ 1432817 h 2020169"/>
                <a:gd name="connsiteX208" fmla="*/ 20024 w 4004672"/>
                <a:gd name="connsiteY208" fmla="*/ 1466189 h 2020169"/>
                <a:gd name="connsiteX209" fmla="*/ 56733 w 4004672"/>
                <a:gd name="connsiteY209" fmla="*/ 1476201 h 2020169"/>
                <a:gd name="connsiteX210" fmla="*/ 116803 w 4004672"/>
                <a:gd name="connsiteY210" fmla="*/ 1562969 h 2020169"/>
                <a:gd name="connsiteX211" fmla="*/ 96780 w 4004672"/>
                <a:gd name="connsiteY211" fmla="*/ 1586329 h 2020169"/>
                <a:gd name="connsiteX212" fmla="*/ 93443 w 4004672"/>
                <a:gd name="connsiteY212" fmla="*/ 1616364 h 2020169"/>
                <a:gd name="connsiteX213" fmla="*/ 120141 w 4004672"/>
                <a:gd name="connsiteY213" fmla="*/ 1619701 h 2020169"/>
                <a:gd name="connsiteX214" fmla="*/ 160187 w 4004672"/>
                <a:gd name="connsiteY214" fmla="*/ 1633050 h 2020169"/>
                <a:gd name="connsiteX215" fmla="*/ 186885 w 4004672"/>
                <a:gd name="connsiteY215" fmla="*/ 1646399 h 2020169"/>
                <a:gd name="connsiteX216" fmla="*/ 213583 w 4004672"/>
                <a:gd name="connsiteY216" fmla="*/ 1676434 h 2020169"/>
                <a:gd name="connsiteX217" fmla="*/ 243618 w 4004672"/>
                <a:gd name="connsiteY217" fmla="*/ 1679771 h 2020169"/>
                <a:gd name="connsiteX218" fmla="*/ 287002 w 4004672"/>
                <a:gd name="connsiteY218" fmla="*/ 1709807 h 2020169"/>
                <a:gd name="connsiteX219" fmla="*/ 310363 w 4004672"/>
                <a:gd name="connsiteY219" fmla="*/ 1719818 h 2020169"/>
                <a:gd name="connsiteX220" fmla="*/ 310363 w 4004672"/>
                <a:gd name="connsiteY220" fmla="*/ 1756528 h 2020169"/>
                <a:gd name="connsiteX221" fmla="*/ 270316 w 4004672"/>
                <a:gd name="connsiteY221" fmla="*/ 1796574 h 2020169"/>
                <a:gd name="connsiteX222" fmla="*/ 280327 w 4004672"/>
                <a:gd name="connsiteY222" fmla="*/ 1819935 h 2020169"/>
                <a:gd name="connsiteX223" fmla="*/ 273653 w 4004672"/>
                <a:gd name="connsiteY223" fmla="*/ 1839958 h 2020169"/>
                <a:gd name="connsiteX224" fmla="*/ 266979 w 4004672"/>
                <a:gd name="connsiteY224" fmla="*/ 1856644 h 2020169"/>
                <a:gd name="connsiteX225" fmla="*/ 240281 w 4004672"/>
                <a:gd name="connsiteY225" fmla="*/ 1896691 h 2020169"/>
                <a:gd name="connsiteX226" fmla="*/ 307025 w 4004672"/>
                <a:gd name="connsiteY226" fmla="*/ 1933401 h 2020169"/>
                <a:gd name="connsiteX227" fmla="*/ 337060 w 4004672"/>
                <a:gd name="connsiteY227" fmla="*/ 1940075 h 2020169"/>
                <a:gd name="connsiteX228" fmla="*/ 360421 w 4004672"/>
                <a:gd name="connsiteY228" fmla="*/ 1946750 h 2020169"/>
                <a:gd name="connsiteX229" fmla="*/ 380444 w 4004672"/>
                <a:gd name="connsiteY229" fmla="*/ 1953424 h 2020169"/>
                <a:gd name="connsiteX230" fmla="*/ 407142 w 4004672"/>
                <a:gd name="connsiteY230" fmla="*/ 1973447 h 2020169"/>
                <a:gd name="connsiteX231" fmla="*/ 437177 w 4004672"/>
                <a:gd name="connsiteY231" fmla="*/ 1970110 h 2020169"/>
                <a:gd name="connsiteX232" fmla="*/ 507259 w 4004672"/>
                <a:gd name="connsiteY232" fmla="*/ 2020169 h 2020169"/>
                <a:gd name="connsiteX233" fmla="*/ 517271 w 4004672"/>
                <a:gd name="connsiteY233" fmla="*/ 2006820 h 2020169"/>
                <a:gd name="connsiteX234" fmla="*/ 507259 w 4004672"/>
                <a:gd name="connsiteY234" fmla="*/ 1966773 h 2020169"/>
                <a:gd name="connsiteX235" fmla="*/ 500584 w 4004672"/>
                <a:gd name="connsiteY235" fmla="*/ 1933401 h 2020169"/>
                <a:gd name="connsiteX236" fmla="*/ 483898 w 4004672"/>
                <a:gd name="connsiteY236" fmla="*/ 1890017 h 2020169"/>
                <a:gd name="connsiteX237" fmla="*/ 513933 w 4004672"/>
                <a:gd name="connsiteY237" fmla="*/ 1869993 h 2020169"/>
                <a:gd name="connsiteX238" fmla="*/ 547306 w 4004672"/>
                <a:gd name="connsiteY238" fmla="*/ 1846633 h 2020169"/>
                <a:gd name="connsiteX239" fmla="*/ 527282 w 4004672"/>
                <a:gd name="connsiteY239" fmla="*/ 1829947 h 2020169"/>
                <a:gd name="connsiteX240" fmla="*/ 517271 w 4004672"/>
                <a:gd name="connsiteY240" fmla="*/ 1796574 h 2020169"/>
                <a:gd name="connsiteX241" fmla="*/ 480561 w 4004672"/>
                <a:gd name="connsiteY241" fmla="*/ 1779888 h 2020169"/>
                <a:gd name="connsiteX242" fmla="*/ 470549 w 4004672"/>
                <a:gd name="connsiteY242" fmla="*/ 1759865 h 2020169"/>
                <a:gd name="connsiteX243" fmla="*/ 480561 w 4004672"/>
                <a:gd name="connsiteY243" fmla="*/ 1729830 h 2020169"/>
                <a:gd name="connsiteX244" fmla="*/ 490573 w 4004672"/>
                <a:gd name="connsiteY244" fmla="*/ 1689783 h 2020169"/>
                <a:gd name="connsiteX245" fmla="*/ 513933 w 4004672"/>
                <a:gd name="connsiteY245" fmla="*/ 1709807 h 2020169"/>
                <a:gd name="connsiteX246" fmla="*/ 520608 w 4004672"/>
                <a:gd name="connsiteY246" fmla="*/ 1693120 h 2020169"/>
                <a:gd name="connsiteX247" fmla="*/ 543968 w 4004672"/>
                <a:gd name="connsiteY247" fmla="*/ 1656411 h 2020169"/>
                <a:gd name="connsiteX248" fmla="*/ 574003 w 4004672"/>
                <a:gd name="connsiteY248" fmla="*/ 1639725 h 2020169"/>
                <a:gd name="connsiteX249" fmla="*/ 590690 w 4004672"/>
                <a:gd name="connsiteY249" fmla="*/ 1653074 h 2020169"/>
                <a:gd name="connsiteX250" fmla="*/ 610713 w 4004672"/>
                <a:gd name="connsiteY250" fmla="*/ 1626376 h 2020169"/>
                <a:gd name="connsiteX251" fmla="*/ 630736 w 4004672"/>
                <a:gd name="connsiteY251" fmla="*/ 1653074 h 2020169"/>
                <a:gd name="connsiteX252" fmla="*/ 657434 w 4004672"/>
                <a:gd name="connsiteY252" fmla="*/ 1676434 h 2020169"/>
                <a:gd name="connsiteX253" fmla="*/ 674120 w 4004672"/>
                <a:gd name="connsiteY253" fmla="*/ 1683109 h 2020169"/>
                <a:gd name="connsiteX254" fmla="*/ 697481 w 4004672"/>
                <a:gd name="connsiteY254" fmla="*/ 1683109 h 2020169"/>
                <a:gd name="connsiteX255" fmla="*/ 717504 w 4004672"/>
                <a:gd name="connsiteY255" fmla="*/ 1669760 h 2020169"/>
                <a:gd name="connsiteX256" fmla="*/ 744202 w 4004672"/>
                <a:gd name="connsiteY256" fmla="*/ 1669760 h 2020169"/>
                <a:gd name="connsiteX257" fmla="*/ 760888 w 4004672"/>
                <a:gd name="connsiteY257" fmla="*/ 1666423 h 2020169"/>
                <a:gd name="connsiteX258" fmla="*/ 790923 w 4004672"/>
                <a:gd name="connsiteY258" fmla="*/ 1699795 h 2020169"/>
                <a:gd name="connsiteX259" fmla="*/ 797598 w 4004672"/>
                <a:gd name="connsiteY259" fmla="*/ 1673097 h 2020169"/>
                <a:gd name="connsiteX260" fmla="*/ 817621 w 4004672"/>
                <a:gd name="connsiteY260" fmla="*/ 1689783 h 2020169"/>
                <a:gd name="connsiteX261" fmla="*/ 837644 w 4004672"/>
                <a:gd name="connsiteY261" fmla="*/ 1666423 h 2020169"/>
                <a:gd name="connsiteX262" fmla="*/ 827633 w 4004672"/>
                <a:gd name="connsiteY262" fmla="*/ 1646399 h 2020169"/>
                <a:gd name="connsiteX263" fmla="*/ 810946 w 4004672"/>
                <a:gd name="connsiteY263" fmla="*/ 1633050 h 2020169"/>
                <a:gd name="connsiteX264" fmla="*/ 810946 w 4004672"/>
                <a:gd name="connsiteY264" fmla="*/ 1606353 h 2020169"/>
                <a:gd name="connsiteX265" fmla="*/ 810946 w 4004672"/>
                <a:gd name="connsiteY265" fmla="*/ 1593004 h 2020169"/>
                <a:gd name="connsiteX266" fmla="*/ 830970 w 4004672"/>
                <a:gd name="connsiteY266" fmla="*/ 1589666 h 2020169"/>
                <a:gd name="connsiteX267" fmla="*/ 840981 w 4004672"/>
                <a:gd name="connsiteY267" fmla="*/ 1586329 h 2020169"/>
                <a:gd name="connsiteX268" fmla="*/ 820958 w 4004672"/>
                <a:gd name="connsiteY268" fmla="*/ 1549620 h 2020169"/>
                <a:gd name="connsiteX269" fmla="*/ 854330 w 4004672"/>
                <a:gd name="connsiteY269" fmla="*/ 1542945 h 2020169"/>
                <a:gd name="connsiteX270" fmla="*/ 891040 w 4004672"/>
                <a:gd name="connsiteY270" fmla="*/ 1549620 h 2020169"/>
                <a:gd name="connsiteX271" fmla="*/ 964459 w 4004672"/>
                <a:gd name="connsiteY271" fmla="*/ 1506236 h 2020169"/>
                <a:gd name="connsiteX272" fmla="*/ 1001168 w 4004672"/>
                <a:gd name="connsiteY272" fmla="*/ 1506236 h 2020169"/>
                <a:gd name="connsiteX273" fmla="*/ 1027866 w 4004672"/>
                <a:gd name="connsiteY273" fmla="*/ 1482875 h 2020169"/>
                <a:gd name="connsiteX274" fmla="*/ 1047890 w 4004672"/>
                <a:gd name="connsiteY274" fmla="*/ 1492887 h 2020169"/>
                <a:gd name="connsiteX275" fmla="*/ 1067913 w 4004672"/>
                <a:gd name="connsiteY275" fmla="*/ 1502898 h 2020169"/>
                <a:gd name="connsiteX276" fmla="*/ 1087936 w 4004672"/>
                <a:gd name="connsiteY276" fmla="*/ 1529596 h 2020169"/>
                <a:gd name="connsiteX277" fmla="*/ 1074587 w 4004672"/>
                <a:gd name="connsiteY277" fmla="*/ 1542945 h 2020169"/>
                <a:gd name="connsiteX278" fmla="*/ 1104622 w 4004672"/>
                <a:gd name="connsiteY278" fmla="*/ 1542945 h 2020169"/>
                <a:gd name="connsiteX279" fmla="*/ 1107960 w 4004672"/>
                <a:gd name="connsiteY279" fmla="*/ 1559631 h 2020169"/>
                <a:gd name="connsiteX280" fmla="*/ 1121309 w 4004672"/>
                <a:gd name="connsiteY280" fmla="*/ 1542945 h 2020169"/>
                <a:gd name="connsiteX281" fmla="*/ 1134657 w 4004672"/>
                <a:gd name="connsiteY281" fmla="*/ 1556294 h 2020169"/>
                <a:gd name="connsiteX282" fmla="*/ 1134657 w 4004672"/>
                <a:gd name="connsiteY282" fmla="*/ 1576317 h 2020169"/>
                <a:gd name="connsiteX283" fmla="*/ 1148006 w 4004672"/>
                <a:gd name="connsiteY283" fmla="*/ 1572980 h 2020169"/>
                <a:gd name="connsiteX284" fmla="*/ 1208076 w 4004672"/>
                <a:gd name="connsiteY284" fmla="*/ 1526259 h 2020169"/>
                <a:gd name="connsiteX285" fmla="*/ 1211414 w 4004672"/>
                <a:gd name="connsiteY285" fmla="*/ 1546282 h 2020169"/>
                <a:gd name="connsiteX286" fmla="*/ 1244786 w 4004672"/>
                <a:gd name="connsiteY286" fmla="*/ 1566306 h 2020169"/>
                <a:gd name="connsiteX287" fmla="*/ 1264809 w 4004672"/>
                <a:gd name="connsiteY287" fmla="*/ 1596341 h 2020169"/>
                <a:gd name="connsiteX288" fmla="*/ 1298181 w 4004672"/>
                <a:gd name="connsiteY288" fmla="*/ 1703132 h 2020169"/>
                <a:gd name="connsiteX289" fmla="*/ 1308193 w 4004672"/>
                <a:gd name="connsiteY289" fmla="*/ 1659748 h 2020169"/>
                <a:gd name="connsiteX290" fmla="*/ 1344903 w 4004672"/>
                <a:gd name="connsiteY290" fmla="*/ 1679771 h 2020169"/>
                <a:gd name="connsiteX291" fmla="*/ 1388287 w 4004672"/>
                <a:gd name="connsiteY291" fmla="*/ 1679771 h 2020169"/>
                <a:gd name="connsiteX292" fmla="*/ 1394961 w 4004672"/>
                <a:gd name="connsiteY292" fmla="*/ 1703132 h 2020169"/>
                <a:gd name="connsiteX293" fmla="*/ 1435008 w 4004672"/>
                <a:gd name="connsiteY293" fmla="*/ 1726493 h 2020169"/>
                <a:gd name="connsiteX294" fmla="*/ 1465043 w 4004672"/>
                <a:gd name="connsiteY294" fmla="*/ 1726493 h 2020169"/>
                <a:gd name="connsiteX295" fmla="*/ 1491741 w 4004672"/>
                <a:gd name="connsiteY295" fmla="*/ 1739842 h 2020169"/>
                <a:gd name="connsiteX296" fmla="*/ 1535125 w 4004672"/>
                <a:gd name="connsiteY296" fmla="*/ 1696458 h 2020169"/>
                <a:gd name="connsiteX297" fmla="*/ 1571834 w 4004672"/>
                <a:gd name="connsiteY297" fmla="*/ 1676434 h 2020169"/>
                <a:gd name="connsiteX298" fmla="*/ 1608544 w 4004672"/>
                <a:gd name="connsiteY298" fmla="*/ 1679771 h 2020169"/>
                <a:gd name="connsiteX299" fmla="*/ 1655265 w 4004672"/>
                <a:gd name="connsiteY299" fmla="*/ 1693120 h 2020169"/>
                <a:gd name="connsiteX300" fmla="*/ 1681963 w 4004672"/>
                <a:gd name="connsiteY300" fmla="*/ 1709807 h 2020169"/>
                <a:gd name="connsiteX301" fmla="*/ 1735358 w 4004672"/>
                <a:gd name="connsiteY301" fmla="*/ 1703132 h 2020169"/>
                <a:gd name="connsiteX302" fmla="*/ 1745370 w 4004672"/>
                <a:gd name="connsiteY302" fmla="*/ 1683109 h 2020169"/>
                <a:gd name="connsiteX303" fmla="*/ 1738695 w 4004672"/>
                <a:gd name="connsiteY303" fmla="*/ 1663085 h 2020169"/>
                <a:gd name="connsiteX304" fmla="*/ 1765393 w 4004672"/>
                <a:gd name="connsiteY304" fmla="*/ 1636388 h 2020169"/>
                <a:gd name="connsiteX305" fmla="*/ 1778742 w 4004672"/>
                <a:gd name="connsiteY305" fmla="*/ 1633050 h 2020169"/>
                <a:gd name="connsiteX306" fmla="*/ 1812114 w 4004672"/>
                <a:gd name="connsiteY306" fmla="*/ 1649736 h 2020169"/>
                <a:gd name="connsiteX307" fmla="*/ 1852161 w 4004672"/>
                <a:gd name="connsiteY307" fmla="*/ 1663085 h 2020169"/>
                <a:gd name="connsiteX308" fmla="*/ 1858836 w 4004672"/>
                <a:gd name="connsiteY308" fmla="*/ 1689783 h 2020169"/>
                <a:gd name="connsiteX309" fmla="*/ 1872184 w 4004672"/>
                <a:gd name="connsiteY309" fmla="*/ 1696458 h 2020169"/>
                <a:gd name="connsiteX310" fmla="*/ 1902219 w 4004672"/>
                <a:gd name="connsiteY310" fmla="*/ 1699795 h 2020169"/>
                <a:gd name="connsiteX311" fmla="*/ 1932254 w 4004672"/>
                <a:gd name="connsiteY311" fmla="*/ 1683109 h 2020169"/>
                <a:gd name="connsiteX312" fmla="*/ 1962290 w 4004672"/>
                <a:gd name="connsiteY312" fmla="*/ 1696458 h 2020169"/>
                <a:gd name="connsiteX313" fmla="*/ 1985650 w 4004672"/>
                <a:gd name="connsiteY313" fmla="*/ 1709807 h 2020169"/>
                <a:gd name="connsiteX314" fmla="*/ 1995662 w 4004672"/>
                <a:gd name="connsiteY314" fmla="*/ 1719818 h 2020169"/>
                <a:gd name="connsiteX315" fmla="*/ 2032371 w 4004672"/>
                <a:gd name="connsiteY315" fmla="*/ 1739842 h 2020169"/>
                <a:gd name="connsiteX316" fmla="*/ 2069081 w 4004672"/>
                <a:gd name="connsiteY316" fmla="*/ 1736504 h 2020169"/>
                <a:gd name="connsiteX317" fmla="*/ 2142500 w 4004672"/>
                <a:gd name="connsiteY317" fmla="*/ 1693120 h 2020169"/>
                <a:gd name="connsiteX318" fmla="*/ 2195895 w 4004672"/>
                <a:gd name="connsiteY318" fmla="*/ 1706469 h 2020169"/>
                <a:gd name="connsiteX319" fmla="*/ 2225930 w 4004672"/>
                <a:gd name="connsiteY319" fmla="*/ 1716481 h 2020169"/>
                <a:gd name="connsiteX320" fmla="*/ 2259303 w 4004672"/>
                <a:gd name="connsiteY320" fmla="*/ 1703132 h 2020169"/>
                <a:gd name="connsiteX321" fmla="*/ 2262640 w 4004672"/>
                <a:gd name="connsiteY321" fmla="*/ 1676434 h 2020169"/>
                <a:gd name="connsiteX322" fmla="*/ 2299349 w 4004672"/>
                <a:gd name="connsiteY322" fmla="*/ 1593004 h 2020169"/>
                <a:gd name="connsiteX323" fmla="*/ 2282663 w 4004672"/>
                <a:gd name="connsiteY323" fmla="*/ 1596341 h 2020169"/>
                <a:gd name="connsiteX324" fmla="*/ 2312698 w 4004672"/>
                <a:gd name="connsiteY324" fmla="*/ 1569643 h 2020169"/>
                <a:gd name="connsiteX325" fmla="*/ 2339396 w 4004672"/>
                <a:gd name="connsiteY325" fmla="*/ 1566306 h 2020169"/>
                <a:gd name="connsiteX326" fmla="*/ 2462873 w 4004672"/>
                <a:gd name="connsiteY326" fmla="*/ 1633050 h 2020169"/>
                <a:gd name="connsiteX327" fmla="*/ 2476222 w 4004672"/>
                <a:gd name="connsiteY327" fmla="*/ 1709807 h 2020169"/>
                <a:gd name="connsiteX328" fmla="*/ 2529618 w 4004672"/>
                <a:gd name="connsiteY328" fmla="*/ 1743179 h 2020169"/>
                <a:gd name="connsiteX329" fmla="*/ 2549641 w 4004672"/>
                <a:gd name="connsiteY329" fmla="*/ 1763202 h 2020169"/>
                <a:gd name="connsiteX330" fmla="*/ 2639746 w 4004672"/>
                <a:gd name="connsiteY330" fmla="*/ 1763202 h 2020169"/>
                <a:gd name="connsiteX331" fmla="*/ 2643084 w 4004672"/>
                <a:gd name="connsiteY331" fmla="*/ 1779888 h 2020169"/>
                <a:gd name="connsiteX332" fmla="*/ 2616386 w 4004672"/>
                <a:gd name="connsiteY332" fmla="*/ 1846633 h 2020169"/>
                <a:gd name="connsiteX333" fmla="*/ 2603037 w 4004672"/>
                <a:gd name="connsiteY333" fmla="*/ 1900028 h 2020169"/>
                <a:gd name="connsiteX334" fmla="*/ 2579676 w 4004672"/>
                <a:gd name="connsiteY334" fmla="*/ 1873331 h 2020169"/>
                <a:gd name="connsiteX335" fmla="*/ 2559653 w 4004672"/>
                <a:gd name="connsiteY335" fmla="*/ 1960098 h 2020169"/>
                <a:gd name="connsiteX336" fmla="*/ 2549641 w 4004672"/>
                <a:gd name="connsiteY336" fmla="*/ 1980122 h 2020169"/>
                <a:gd name="connsiteX337" fmla="*/ 2653095 w 4004672"/>
                <a:gd name="connsiteY337" fmla="*/ 1946750 h 2020169"/>
                <a:gd name="connsiteX338" fmla="*/ 2683130 w 4004672"/>
                <a:gd name="connsiteY338" fmla="*/ 1893354 h 2020169"/>
                <a:gd name="connsiteX339" fmla="*/ 2753212 w 4004672"/>
                <a:gd name="connsiteY339" fmla="*/ 1806586 h 2020169"/>
                <a:gd name="connsiteX340" fmla="*/ 2783247 w 4004672"/>
                <a:gd name="connsiteY340" fmla="*/ 1736504 h 2020169"/>
                <a:gd name="connsiteX341" fmla="*/ 2803271 w 4004672"/>
                <a:gd name="connsiteY341" fmla="*/ 1633050 h 2020169"/>
                <a:gd name="connsiteX342" fmla="*/ 2793259 w 4004672"/>
                <a:gd name="connsiteY342" fmla="*/ 1582992 h 2020169"/>
                <a:gd name="connsiteX343" fmla="*/ 2769898 w 4004672"/>
                <a:gd name="connsiteY343" fmla="*/ 1549620 h 2020169"/>
                <a:gd name="connsiteX344" fmla="*/ 2699817 w 4004672"/>
                <a:gd name="connsiteY344" fmla="*/ 1549620 h 2020169"/>
                <a:gd name="connsiteX345" fmla="*/ 2669781 w 4004672"/>
                <a:gd name="connsiteY345" fmla="*/ 1509573 h 2020169"/>
                <a:gd name="connsiteX346" fmla="*/ 2763224 w 4004672"/>
                <a:gd name="connsiteY346" fmla="*/ 1392770 h 2020169"/>
                <a:gd name="connsiteX347" fmla="*/ 2846654 w 4004672"/>
                <a:gd name="connsiteY347" fmla="*/ 1326026 h 2020169"/>
                <a:gd name="connsiteX348" fmla="*/ 2933422 w 4004672"/>
                <a:gd name="connsiteY348" fmla="*/ 1322688 h 2020169"/>
                <a:gd name="connsiteX349" fmla="*/ 2950109 w 4004672"/>
                <a:gd name="connsiteY349" fmla="*/ 1306002 h 2020169"/>
                <a:gd name="connsiteX350" fmla="*/ 3053563 w 4004672"/>
                <a:gd name="connsiteY350" fmla="*/ 1299328 h 2020169"/>
                <a:gd name="connsiteX351" fmla="*/ 3123644 w 4004672"/>
                <a:gd name="connsiteY351" fmla="*/ 1319351 h 2020169"/>
                <a:gd name="connsiteX352" fmla="*/ 3140330 w 4004672"/>
                <a:gd name="connsiteY352" fmla="*/ 1306002 h 2020169"/>
                <a:gd name="connsiteX353" fmla="*/ 3123644 w 4004672"/>
                <a:gd name="connsiteY353" fmla="*/ 1292653 h 2020169"/>
                <a:gd name="connsiteX354" fmla="*/ 3143668 w 4004672"/>
                <a:gd name="connsiteY354" fmla="*/ 1252607 h 2020169"/>
                <a:gd name="connsiteX355" fmla="*/ 3190389 w 4004672"/>
                <a:gd name="connsiteY355" fmla="*/ 1182525 h 2020169"/>
                <a:gd name="connsiteX356" fmla="*/ 3233773 w 4004672"/>
                <a:gd name="connsiteY356" fmla="*/ 1179188 h 2020169"/>
                <a:gd name="connsiteX357" fmla="*/ 3273819 w 4004672"/>
                <a:gd name="connsiteY357" fmla="*/ 1189199 h 2020169"/>
                <a:gd name="connsiteX358" fmla="*/ 3277157 w 4004672"/>
                <a:gd name="connsiteY358" fmla="*/ 1245932 h 2020169"/>
                <a:gd name="connsiteX359" fmla="*/ 3343901 w 4004672"/>
                <a:gd name="connsiteY359" fmla="*/ 1185862 h 2020169"/>
                <a:gd name="connsiteX360" fmla="*/ 3350576 w 4004672"/>
                <a:gd name="connsiteY360" fmla="*/ 1152490 h 2020169"/>
                <a:gd name="connsiteX361" fmla="*/ 3163691 w 4004672"/>
                <a:gd name="connsiteY361" fmla="*/ 1432817 h 2020169"/>
                <a:gd name="connsiteX362" fmla="*/ 3160354 w 4004672"/>
                <a:gd name="connsiteY362" fmla="*/ 1506236 h 2020169"/>
                <a:gd name="connsiteX363" fmla="*/ 3170365 w 4004672"/>
                <a:gd name="connsiteY363" fmla="*/ 1596341 h 2020169"/>
                <a:gd name="connsiteX364" fmla="*/ 3190389 w 4004672"/>
                <a:gd name="connsiteY364" fmla="*/ 1659748 h 2020169"/>
                <a:gd name="connsiteX365" fmla="*/ 3217087 w 4004672"/>
                <a:gd name="connsiteY365" fmla="*/ 1649736 h 2020169"/>
                <a:gd name="connsiteX366" fmla="*/ 3287168 w 4004672"/>
                <a:gd name="connsiteY366" fmla="*/ 1519585 h 2020169"/>
                <a:gd name="connsiteX367" fmla="*/ 3313866 w 4004672"/>
                <a:gd name="connsiteY367" fmla="*/ 1509573 h 2020169"/>
                <a:gd name="connsiteX368" fmla="*/ 3313866 w 4004672"/>
                <a:gd name="connsiteY368" fmla="*/ 1479538 h 2020169"/>
                <a:gd name="connsiteX369" fmla="*/ 3741031 w 4004672"/>
                <a:gd name="connsiteY369" fmla="*/ 1159164 h 2020169"/>
                <a:gd name="connsiteX370" fmla="*/ 3727682 w 4004672"/>
                <a:gd name="connsiteY370" fmla="*/ 1065722 h 2020169"/>
                <a:gd name="connsiteX371" fmla="*/ 3930666 w 4004672"/>
                <a:gd name="connsiteY371" fmla="*/ 1058843 h 2020169"/>
                <a:gd name="connsiteX372" fmla="*/ 3941265 w 4004672"/>
                <a:gd name="connsiteY372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3000167 w 4004672"/>
                <a:gd name="connsiteY9" fmla="*/ 538440 h 2020169"/>
                <a:gd name="connsiteX10" fmla="*/ 3013516 w 4004672"/>
                <a:gd name="connsiteY10" fmla="*/ 531766 h 2020169"/>
                <a:gd name="connsiteX11" fmla="*/ 3000167 w 4004672"/>
                <a:gd name="connsiteY11" fmla="*/ 511742 h 2020169"/>
                <a:gd name="connsiteX12" fmla="*/ 2916736 w 4004672"/>
                <a:gd name="connsiteY12" fmla="*/ 505068 h 2020169"/>
                <a:gd name="connsiteX13" fmla="*/ 2866678 w 4004672"/>
                <a:gd name="connsiteY13" fmla="*/ 471696 h 2020169"/>
                <a:gd name="connsiteX14" fmla="*/ 2743200 w 4004672"/>
                <a:gd name="connsiteY14" fmla="*/ 501731 h 2020169"/>
                <a:gd name="connsiteX15" fmla="*/ 1783088 w 4004672"/>
                <a:gd name="connsiteY15" fmla="*/ 828505 h 2020169"/>
                <a:gd name="connsiteX16" fmla="*/ 2469548 w 4004672"/>
                <a:gd name="connsiteY16" fmla="*/ 505068 h 2020169"/>
                <a:gd name="connsiteX17" fmla="*/ 2446187 w 4004672"/>
                <a:gd name="connsiteY17" fmla="*/ 521754 h 2020169"/>
                <a:gd name="connsiteX18" fmla="*/ 2442850 w 4004672"/>
                <a:gd name="connsiteY18" fmla="*/ 488382 h 2020169"/>
                <a:gd name="connsiteX19" fmla="*/ 2449525 w 4004672"/>
                <a:gd name="connsiteY19" fmla="*/ 418300 h 2020169"/>
                <a:gd name="connsiteX20" fmla="*/ 2386117 w 4004672"/>
                <a:gd name="connsiteY20" fmla="*/ 391602 h 2020169"/>
                <a:gd name="connsiteX21" fmla="*/ 2369431 w 4004672"/>
                <a:gd name="connsiteY21" fmla="*/ 431649 h 2020169"/>
                <a:gd name="connsiteX22" fmla="*/ 2379443 w 4004672"/>
                <a:gd name="connsiteY22" fmla="*/ 455009 h 2020169"/>
                <a:gd name="connsiteX23" fmla="*/ 2376106 w 4004672"/>
                <a:gd name="connsiteY23" fmla="*/ 475033 h 2020169"/>
                <a:gd name="connsiteX24" fmla="*/ 2352745 w 4004672"/>
                <a:gd name="connsiteY24" fmla="*/ 451672 h 2020169"/>
                <a:gd name="connsiteX25" fmla="*/ 2316036 w 4004672"/>
                <a:gd name="connsiteY25" fmla="*/ 458347 h 2020169"/>
                <a:gd name="connsiteX26" fmla="*/ 2272652 w 4004672"/>
                <a:gd name="connsiteY26" fmla="*/ 444998 h 2020169"/>
                <a:gd name="connsiteX27" fmla="*/ 2245954 w 4004672"/>
                <a:gd name="connsiteY27" fmla="*/ 404951 h 2020169"/>
                <a:gd name="connsiteX28" fmla="*/ 2209244 w 4004672"/>
                <a:gd name="connsiteY28" fmla="*/ 401614 h 2020169"/>
                <a:gd name="connsiteX29" fmla="*/ 2159186 w 4004672"/>
                <a:gd name="connsiteY29" fmla="*/ 391602 h 2020169"/>
                <a:gd name="connsiteX30" fmla="*/ 2132488 w 4004672"/>
                <a:gd name="connsiteY30" fmla="*/ 408288 h 2020169"/>
                <a:gd name="connsiteX31" fmla="*/ 2115802 w 4004672"/>
                <a:gd name="connsiteY31" fmla="*/ 421637 h 2020169"/>
                <a:gd name="connsiteX32" fmla="*/ 2115802 w 4004672"/>
                <a:gd name="connsiteY32" fmla="*/ 391602 h 2020169"/>
                <a:gd name="connsiteX33" fmla="*/ 2082430 w 4004672"/>
                <a:gd name="connsiteY33" fmla="*/ 388265 h 2020169"/>
                <a:gd name="connsiteX34" fmla="*/ 2045720 w 4004672"/>
                <a:gd name="connsiteY34" fmla="*/ 361567 h 2020169"/>
                <a:gd name="connsiteX35" fmla="*/ 2025697 w 4004672"/>
                <a:gd name="connsiteY35" fmla="*/ 391602 h 2020169"/>
                <a:gd name="connsiteX36" fmla="*/ 2055732 w 4004672"/>
                <a:gd name="connsiteY36" fmla="*/ 388265 h 2020169"/>
                <a:gd name="connsiteX37" fmla="*/ 2045720 w 4004672"/>
                <a:gd name="connsiteY37" fmla="*/ 414963 h 2020169"/>
                <a:gd name="connsiteX38" fmla="*/ 1988987 w 4004672"/>
                <a:gd name="connsiteY38" fmla="*/ 434986 h 2020169"/>
                <a:gd name="connsiteX39" fmla="*/ 1935592 w 4004672"/>
                <a:gd name="connsiteY39" fmla="*/ 444998 h 2020169"/>
                <a:gd name="connsiteX40" fmla="*/ 1995662 w 4004672"/>
                <a:gd name="connsiteY40" fmla="*/ 388265 h 2020169"/>
                <a:gd name="connsiteX41" fmla="*/ 2055732 w 4004672"/>
                <a:gd name="connsiteY41" fmla="*/ 318183 h 2020169"/>
                <a:gd name="connsiteX42" fmla="*/ 2055732 w 4004672"/>
                <a:gd name="connsiteY42" fmla="*/ 318183 h 2020169"/>
                <a:gd name="connsiteX43" fmla="*/ 2129860 w 4004672"/>
                <a:gd name="connsiteY43" fmla="*/ 248603 h 2020169"/>
                <a:gd name="connsiteX44" fmla="*/ 2127003 w 4004672"/>
                <a:gd name="connsiteY44" fmla="*/ 174309 h 2020169"/>
                <a:gd name="connsiteX45" fmla="*/ 2092713 w 4004672"/>
                <a:gd name="connsiteY45" fmla="*/ 105729 h 2020169"/>
                <a:gd name="connsiteX46" fmla="*/ 2018418 w 4004672"/>
                <a:gd name="connsiteY46" fmla="*/ 105729 h 2020169"/>
                <a:gd name="connsiteX47" fmla="*/ 1952696 w 4004672"/>
                <a:gd name="connsiteY47" fmla="*/ 137160 h 2020169"/>
                <a:gd name="connsiteX48" fmla="*/ 1961267 w 4004672"/>
                <a:gd name="connsiteY48" fmla="*/ 82869 h 2020169"/>
                <a:gd name="connsiteX49" fmla="*/ 1955552 w 4004672"/>
                <a:gd name="connsiteY49" fmla="*/ 65725 h 2020169"/>
                <a:gd name="connsiteX50" fmla="*/ 1895546 w 4004672"/>
                <a:gd name="connsiteY50" fmla="*/ 60008 h 2020169"/>
                <a:gd name="connsiteX51" fmla="*/ 1926978 w 4004672"/>
                <a:gd name="connsiteY51" fmla="*/ 31434 h 2020169"/>
                <a:gd name="connsiteX52" fmla="*/ 1909833 w 4004672"/>
                <a:gd name="connsiteY52" fmla="*/ 0 h 2020169"/>
                <a:gd name="connsiteX53" fmla="*/ 1877440 w 4004672"/>
                <a:gd name="connsiteY53" fmla="*/ 3067 h 2020169"/>
                <a:gd name="connsiteX54" fmla="*/ 1835474 w 4004672"/>
                <a:gd name="connsiteY54" fmla="*/ 41195 h 2020169"/>
                <a:gd name="connsiteX55" fmla="*/ 1818788 w 4004672"/>
                <a:gd name="connsiteY55" fmla="*/ 81242 h 2020169"/>
                <a:gd name="connsiteX56" fmla="*/ 1838813 w 4004672"/>
                <a:gd name="connsiteY56" fmla="*/ 134636 h 2020169"/>
                <a:gd name="connsiteX57" fmla="*/ 1782079 w 4004672"/>
                <a:gd name="connsiteY57" fmla="*/ 121287 h 2020169"/>
                <a:gd name="connsiteX58" fmla="*/ 1768731 w 4004672"/>
                <a:gd name="connsiteY58" fmla="*/ 168009 h 2020169"/>
                <a:gd name="connsiteX59" fmla="*/ 1705322 w 4004672"/>
                <a:gd name="connsiteY59" fmla="*/ 191369 h 2020169"/>
                <a:gd name="connsiteX60" fmla="*/ 1685300 w 4004672"/>
                <a:gd name="connsiteY60" fmla="*/ 164671 h 2020169"/>
                <a:gd name="connsiteX61" fmla="*/ 1615218 w 4004672"/>
                <a:gd name="connsiteY61" fmla="*/ 168009 h 2020169"/>
                <a:gd name="connsiteX62" fmla="*/ 1638579 w 4004672"/>
                <a:gd name="connsiteY62" fmla="*/ 198044 h 2020169"/>
                <a:gd name="connsiteX63" fmla="*/ 1528449 w 4004672"/>
                <a:gd name="connsiteY63" fmla="*/ 224740 h 2020169"/>
                <a:gd name="connsiteX64" fmla="*/ 1465043 w 4004672"/>
                <a:gd name="connsiteY64" fmla="*/ 308171 h 2020169"/>
                <a:gd name="connsiteX65" fmla="*/ 1448357 w 4004672"/>
                <a:gd name="connsiteY65" fmla="*/ 334869 h 2020169"/>
                <a:gd name="connsiteX66" fmla="*/ 1481729 w 4004672"/>
                <a:gd name="connsiteY66" fmla="*/ 368242 h 2020169"/>
                <a:gd name="connsiteX67" fmla="*/ 1481729 w 4004672"/>
                <a:gd name="connsiteY67" fmla="*/ 398277 h 2020169"/>
                <a:gd name="connsiteX68" fmla="*/ 1458368 w 4004672"/>
                <a:gd name="connsiteY68" fmla="*/ 401614 h 2020169"/>
                <a:gd name="connsiteX69" fmla="*/ 1458368 w 4004672"/>
                <a:gd name="connsiteY69" fmla="*/ 381590 h 2020169"/>
                <a:gd name="connsiteX70" fmla="*/ 1418322 w 4004672"/>
                <a:gd name="connsiteY70" fmla="*/ 391602 h 2020169"/>
                <a:gd name="connsiteX71" fmla="*/ 1368263 w 4004672"/>
                <a:gd name="connsiteY71" fmla="*/ 398277 h 2020169"/>
                <a:gd name="connsiteX72" fmla="*/ 1321542 w 4004672"/>
                <a:gd name="connsiteY72" fmla="*/ 404951 h 2020169"/>
                <a:gd name="connsiteX73" fmla="*/ 1318205 w 4004672"/>
                <a:gd name="connsiteY73" fmla="*/ 491719 h 2020169"/>
                <a:gd name="connsiteX74" fmla="*/ 1358252 w 4004672"/>
                <a:gd name="connsiteY74" fmla="*/ 515080 h 2020169"/>
                <a:gd name="connsiteX75" fmla="*/ 1374938 w 4004672"/>
                <a:gd name="connsiteY75" fmla="*/ 545115 h 2020169"/>
                <a:gd name="connsiteX76" fmla="*/ 1384949 w 4004672"/>
                <a:gd name="connsiteY76" fmla="*/ 568475 h 2020169"/>
                <a:gd name="connsiteX77" fmla="*/ 1394961 w 4004672"/>
                <a:gd name="connsiteY77" fmla="*/ 618534 h 2020169"/>
                <a:gd name="connsiteX78" fmla="*/ 1384949 w 4004672"/>
                <a:gd name="connsiteY78" fmla="*/ 648569 h 2020169"/>
                <a:gd name="connsiteX79" fmla="*/ 1358252 w 4004672"/>
                <a:gd name="connsiteY79" fmla="*/ 615196 h 2020169"/>
                <a:gd name="connsiteX80" fmla="*/ 1361589 w 4004672"/>
                <a:gd name="connsiteY80" fmla="*/ 585161 h 2020169"/>
                <a:gd name="connsiteX81" fmla="*/ 1351577 w 4004672"/>
                <a:gd name="connsiteY81" fmla="*/ 545115 h 2020169"/>
                <a:gd name="connsiteX82" fmla="*/ 1328217 w 4004672"/>
                <a:gd name="connsiteY82" fmla="*/ 551789 h 2020169"/>
                <a:gd name="connsiteX83" fmla="*/ 1281495 w 4004672"/>
                <a:gd name="connsiteY83" fmla="*/ 515080 h 2020169"/>
                <a:gd name="connsiteX84" fmla="*/ 1241449 w 4004672"/>
                <a:gd name="connsiteY84" fmla="*/ 511742 h 2020169"/>
                <a:gd name="connsiteX85" fmla="*/ 1241449 w 4004672"/>
                <a:gd name="connsiteY85" fmla="*/ 558463 h 2020169"/>
                <a:gd name="connsiteX86" fmla="*/ 1201402 w 4004672"/>
                <a:gd name="connsiteY86" fmla="*/ 538440 h 2020169"/>
                <a:gd name="connsiteX87" fmla="*/ 1228100 w 4004672"/>
                <a:gd name="connsiteY87" fmla="*/ 588498 h 2020169"/>
                <a:gd name="connsiteX88" fmla="*/ 1258135 w 4004672"/>
                <a:gd name="connsiteY88" fmla="*/ 598510 h 2020169"/>
                <a:gd name="connsiteX89" fmla="*/ 1258135 w 4004672"/>
                <a:gd name="connsiteY89" fmla="*/ 618534 h 2020169"/>
                <a:gd name="connsiteX90" fmla="*/ 1198065 w 4004672"/>
                <a:gd name="connsiteY90" fmla="*/ 595173 h 2020169"/>
                <a:gd name="connsiteX91" fmla="*/ 1181379 w 4004672"/>
                <a:gd name="connsiteY91" fmla="*/ 595173 h 2020169"/>
                <a:gd name="connsiteX92" fmla="*/ 1178041 w 4004672"/>
                <a:gd name="connsiteY92" fmla="*/ 551789 h 2020169"/>
                <a:gd name="connsiteX93" fmla="*/ 1171367 w 4004672"/>
                <a:gd name="connsiteY93" fmla="*/ 465021 h 2020169"/>
                <a:gd name="connsiteX94" fmla="*/ 1161355 w 4004672"/>
                <a:gd name="connsiteY94" fmla="*/ 535103 h 2020169"/>
                <a:gd name="connsiteX95" fmla="*/ 1137995 w 4004672"/>
                <a:gd name="connsiteY95" fmla="*/ 565138 h 2020169"/>
                <a:gd name="connsiteX96" fmla="*/ 1158018 w 4004672"/>
                <a:gd name="connsiteY96" fmla="*/ 611859 h 2020169"/>
                <a:gd name="connsiteX97" fmla="*/ 1158018 w 4004672"/>
                <a:gd name="connsiteY97" fmla="*/ 645231 h 2020169"/>
                <a:gd name="connsiteX98" fmla="*/ 1141332 w 4004672"/>
                <a:gd name="connsiteY98" fmla="*/ 695290 h 2020169"/>
                <a:gd name="connsiteX99" fmla="*/ 1154681 w 4004672"/>
                <a:gd name="connsiteY99" fmla="*/ 728662 h 2020169"/>
                <a:gd name="connsiteX100" fmla="*/ 1184716 w 4004672"/>
                <a:gd name="connsiteY100" fmla="*/ 735336 h 2020169"/>
                <a:gd name="connsiteX101" fmla="*/ 1221425 w 4004672"/>
                <a:gd name="connsiteY101" fmla="*/ 742011 h 2020169"/>
                <a:gd name="connsiteX102" fmla="*/ 1241449 w 4004672"/>
                <a:gd name="connsiteY102" fmla="*/ 765371 h 2020169"/>
                <a:gd name="connsiteX103" fmla="*/ 1258135 w 4004672"/>
                <a:gd name="connsiteY103" fmla="*/ 808755 h 2020169"/>
                <a:gd name="connsiteX104" fmla="*/ 1258135 w 4004672"/>
                <a:gd name="connsiteY104" fmla="*/ 808755 h 2020169"/>
                <a:gd name="connsiteX105" fmla="*/ 1254798 w 4004672"/>
                <a:gd name="connsiteY105" fmla="*/ 842128 h 2020169"/>
                <a:gd name="connsiteX106" fmla="*/ 1274821 w 4004672"/>
                <a:gd name="connsiteY106" fmla="*/ 862151 h 2020169"/>
                <a:gd name="connsiteX107" fmla="*/ 1244786 w 4004672"/>
                <a:gd name="connsiteY107" fmla="*/ 868826 h 2020169"/>
                <a:gd name="connsiteX108" fmla="*/ 1224763 w 4004672"/>
                <a:gd name="connsiteY108" fmla="*/ 828779 h 2020169"/>
                <a:gd name="connsiteX109" fmla="*/ 1224763 w 4004672"/>
                <a:gd name="connsiteY109" fmla="*/ 788732 h 2020169"/>
                <a:gd name="connsiteX110" fmla="*/ 1194727 w 4004672"/>
                <a:gd name="connsiteY110" fmla="*/ 752023 h 2020169"/>
                <a:gd name="connsiteX111" fmla="*/ 1164692 w 4004672"/>
                <a:gd name="connsiteY111" fmla="*/ 795407 h 2020169"/>
                <a:gd name="connsiteX112" fmla="*/ 1178041 w 4004672"/>
                <a:gd name="connsiteY112" fmla="*/ 838790 h 2020169"/>
                <a:gd name="connsiteX113" fmla="*/ 1137995 w 4004672"/>
                <a:gd name="connsiteY113" fmla="*/ 895523 h 2020169"/>
                <a:gd name="connsiteX114" fmla="*/ 1097948 w 4004672"/>
                <a:gd name="connsiteY114" fmla="*/ 952256 h 2020169"/>
                <a:gd name="connsiteX115" fmla="*/ 1007843 w 4004672"/>
                <a:gd name="connsiteY115" fmla="*/ 915547 h 2020169"/>
                <a:gd name="connsiteX116" fmla="*/ 1074587 w 4004672"/>
                <a:gd name="connsiteY116" fmla="*/ 912209 h 2020169"/>
                <a:gd name="connsiteX117" fmla="*/ 1107960 w 4004672"/>
                <a:gd name="connsiteY117" fmla="*/ 848802 h 2020169"/>
                <a:gd name="connsiteX118" fmla="*/ 1121309 w 4004672"/>
                <a:gd name="connsiteY118" fmla="*/ 805418 h 2020169"/>
                <a:gd name="connsiteX119" fmla="*/ 1127983 w 4004672"/>
                <a:gd name="connsiteY119" fmla="*/ 772046 h 2020169"/>
                <a:gd name="connsiteX120" fmla="*/ 1117971 w 4004672"/>
                <a:gd name="connsiteY120" fmla="*/ 755360 h 2020169"/>
                <a:gd name="connsiteX121" fmla="*/ 1114634 w 4004672"/>
                <a:gd name="connsiteY121" fmla="*/ 705301 h 2020169"/>
                <a:gd name="connsiteX122" fmla="*/ 1104622 w 4004672"/>
                <a:gd name="connsiteY122" fmla="*/ 625208 h 2020169"/>
                <a:gd name="connsiteX123" fmla="*/ 1101285 w 4004672"/>
                <a:gd name="connsiteY123" fmla="*/ 565138 h 2020169"/>
                <a:gd name="connsiteX124" fmla="*/ 1124646 w 4004672"/>
                <a:gd name="connsiteY124" fmla="*/ 471696 h 2020169"/>
                <a:gd name="connsiteX125" fmla="*/ 1031203 w 4004672"/>
                <a:gd name="connsiteY125" fmla="*/ 461684 h 2020169"/>
                <a:gd name="connsiteX126" fmla="*/ 1014517 w 4004672"/>
                <a:gd name="connsiteY126" fmla="*/ 518417 h 2020169"/>
                <a:gd name="connsiteX127" fmla="*/ 1024529 w 4004672"/>
                <a:gd name="connsiteY127" fmla="*/ 565138 h 2020169"/>
                <a:gd name="connsiteX128" fmla="*/ 981145 w 4004672"/>
                <a:gd name="connsiteY128" fmla="*/ 618534 h 2020169"/>
                <a:gd name="connsiteX129" fmla="*/ 991157 w 4004672"/>
                <a:gd name="connsiteY129" fmla="*/ 655243 h 2020169"/>
                <a:gd name="connsiteX130" fmla="*/ 981145 w 4004672"/>
                <a:gd name="connsiteY130" fmla="*/ 701964 h 2020169"/>
                <a:gd name="connsiteX131" fmla="*/ 1001168 w 4004672"/>
                <a:gd name="connsiteY131" fmla="*/ 725325 h 2020169"/>
                <a:gd name="connsiteX132" fmla="*/ 1017854 w 4004672"/>
                <a:gd name="connsiteY132" fmla="*/ 772046 h 2020169"/>
                <a:gd name="connsiteX133" fmla="*/ 1047890 w 4004672"/>
                <a:gd name="connsiteY133" fmla="*/ 758697 h 2020169"/>
                <a:gd name="connsiteX134" fmla="*/ 1014517 w 4004672"/>
                <a:gd name="connsiteY134" fmla="*/ 812093 h 2020169"/>
                <a:gd name="connsiteX135" fmla="*/ 957784 w 4004672"/>
                <a:gd name="connsiteY135" fmla="*/ 758697 h 2020169"/>
                <a:gd name="connsiteX136" fmla="*/ 884365 w 4004672"/>
                <a:gd name="connsiteY136" fmla="*/ 721988 h 2020169"/>
                <a:gd name="connsiteX137" fmla="*/ 824295 w 4004672"/>
                <a:gd name="connsiteY137" fmla="*/ 698627 h 2020169"/>
                <a:gd name="connsiteX138" fmla="*/ 810946 w 4004672"/>
                <a:gd name="connsiteY138" fmla="*/ 735336 h 2020169"/>
                <a:gd name="connsiteX139" fmla="*/ 827633 w 4004672"/>
                <a:gd name="connsiteY139" fmla="*/ 772046 h 2020169"/>
                <a:gd name="connsiteX140" fmla="*/ 814284 w 4004672"/>
                <a:gd name="connsiteY140" fmla="*/ 795407 h 2020169"/>
                <a:gd name="connsiteX141" fmla="*/ 800935 w 4004672"/>
                <a:gd name="connsiteY141" fmla="*/ 812093 h 2020169"/>
                <a:gd name="connsiteX142" fmla="*/ 770900 w 4004672"/>
                <a:gd name="connsiteY142" fmla="*/ 755360 h 2020169"/>
                <a:gd name="connsiteX143" fmla="*/ 744202 w 4004672"/>
                <a:gd name="connsiteY143" fmla="*/ 792069 h 2020169"/>
                <a:gd name="connsiteX144" fmla="*/ 707492 w 4004672"/>
                <a:gd name="connsiteY144" fmla="*/ 785395 h 2020169"/>
                <a:gd name="connsiteX145" fmla="*/ 654097 w 4004672"/>
                <a:gd name="connsiteY145" fmla="*/ 822104 h 2020169"/>
                <a:gd name="connsiteX146" fmla="*/ 644085 w 4004672"/>
                <a:gd name="connsiteY146" fmla="*/ 798744 h 2020169"/>
                <a:gd name="connsiteX147" fmla="*/ 654097 w 4004672"/>
                <a:gd name="connsiteY147" fmla="*/ 762034 h 2020169"/>
                <a:gd name="connsiteX148" fmla="*/ 614050 w 4004672"/>
                <a:gd name="connsiteY148" fmla="*/ 798744 h 2020169"/>
                <a:gd name="connsiteX149" fmla="*/ 594027 w 4004672"/>
                <a:gd name="connsiteY149" fmla="*/ 798744 h 2020169"/>
                <a:gd name="connsiteX150" fmla="*/ 533957 w 4004672"/>
                <a:gd name="connsiteY150" fmla="*/ 832116 h 2020169"/>
                <a:gd name="connsiteX151" fmla="*/ 510596 w 4004672"/>
                <a:gd name="connsiteY151" fmla="*/ 855477 h 2020169"/>
                <a:gd name="connsiteX152" fmla="*/ 500584 w 4004672"/>
                <a:gd name="connsiteY152" fmla="*/ 902198 h 2020169"/>
                <a:gd name="connsiteX153" fmla="*/ 450526 w 4004672"/>
                <a:gd name="connsiteY153" fmla="*/ 888849 h 2020169"/>
                <a:gd name="connsiteX154" fmla="*/ 433840 w 4004672"/>
                <a:gd name="connsiteY154" fmla="*/ 852139 h 2020169"/>
                <a:gd name="connsiteX155" fmla="*/ 467212 w 4004672"/>
                <a:gd name="connsiteY155" fmla="*/ 822104 h 2020169"/>
                <a:gd name="connsiteX156" fmla="*/ 453863 w 4004672"/>
                <a:gd name="connsiteY156" fmla="*/ 798744 h 2020169"/>
                <a:gd name="connsiteX157" fmla="*/ 390456 w 4004672"/>
                <a:gd name="connsiteY157" fmla="*/ 768709 h 2020169"/>
                <a:gd name="connsiteX158" fmla="*/ 417154 w 4004672"/>
                <a:gd name="connsiteY158" fmla="*/ 818767 h 2020169"/>
                <a:gd name="connsiteX159" fmla="*/ 407142 w 4004672"/>
                <a:gd name="connsiteY159" fmla="*/ 862151 h 2020169"/>
                <a:gd name="connsiteX160" fmla="*/ 413817 w 4004672"/>
                <a:gd name="connsiteY160" fmla="*/ 898861 h 2020169"/>
                <a:gd name="connsiteX161" fmla="*/ 427165 w 4004672"/>
                <a:gd name="connsiteY161" fmla="*/ 922221 h 2020169"/>
                <a:gd name="connsiteX162" fmla="*/ 413817 w 4004672"/>
                <a:gd name="connsiteY162" fmla="*/ 952256 h 2020169"/>
                <a:gd name="connsiteX163" fmla="*/ 390456 w 4004672"/>
                <a:gd name="connsiteY163" fmla="*/ 928896 h 2020169"/>
                <a:gd name="connsiteX164" fmla="*/ 360421 w 4004672"/>
                <a:gd name="connsiteY164" fmla="*/ 925558 h 2020169"/>
                <a:gd name="connsiteX165" fmla="*/ 333723 w 4004672"/>
                <a:gd name="connsiteY165" fmla="*/ 965605 h 2020169"/>
                <a:gd name="connsiteX166" fmla="*/ 307025 w 4004672"/>
                <a:gd name="connsiteY166" fmla="*/ 985628 h 2020169"/>
                <a:gd name="connsiteX167" fmla="*/ 320374 w 4004672"/>
                <a:gd name="connsiteY167" fmla="*/ 1012326 h 2020169"/>
                <a:gd name="connsiteX168" fmla="*/ 303688 w 4004672"/>
                <a:gd name="connsiteY168" fmla="*/ 1035687 h 2020169"/>
                <a:gd name="connsiteX169" fmla="*/ 233606 w 4004672"/>
                <a:gd name="connsiteY169" fmla="*/ 998977 h 2020169"/>
                <a:gd name="connsiteX170" fmla="*/ 243618 w 4004672"/>
                <a:gd name="connsiteY170" fmla="*/ 1049036 h 2020169"/>
                <a:gd name="connsiteX171" fmla="*/ 263641 w 4004672"/>
                <a:gd name="connsiteY171" fmla="*/ 1069059 h 2020169"/>
                <a:gd name="connsiteX172" fmla="*/ 250292 w 4004672"/>
                <a:gd name="connsiteY172" fmla="*/ 1082408 h 2020169"/>
                <a:gd name="connsiteX173" fmla="*/ 193560 w 4004672"/>
                <a:gd name="connsiteY173" fmla="*/ 1045698 h 2020169"/>
                <a:gd name="connsiteX174" fmla="*/ 170199 w 4004672"/>
                <a:gd name="connsiteY174" fmla="*/ 1005652 h 2020169"/>
                <a:gd name="connsiteX175" fmla="*/ 170199 w 4004672"/>
                <a:gd name="connsiteY175" fmla="*/ 958931 h 2020169"/>
                <a:gd name="connsiteX176" fmla="*/ 133490 w 4004672"/>
                <a:gd name="connsiteY176" fmla="*/ 882174 h 2020169"/>
                <a:gd name="connsiteX177" fmla="*/ 196897 w 4004672"/>
                <a:gd name="connsiteY177" fmla="*/ 912209 h 2020169"/>
                <a:gd name="connsiteX178" fmla="*/ 256967 w 4004672"/>
                <a:gd name="connsiteY178" fmla="*/ 942244 h 2020169"/>
                <a:gd name="connsiteX179" fmla="*/ 293676 w 4004672"/>
                <a:gd name="connsiteY179" fmla="*/ 945582 h 2020169"/>
                <a:gd name="connsiteX180" fmla="*/ 327049 w 4004672"/>
                <a:gd name="connsiteY180" fmla="*/ 915547 h 2020169"/>
                <a:gd name="connsiteX181" fmla="*/ 343735 w 4004672"/>
                <a:gd name="connsiteY181" fmla="*/ 878837 h 2020169"/>
                <a:gd name="connsiteX182" fmla="*/ 333723 w 4004672"/>
                <a:gd name="connsiteY182" fmla="*/ 828779 h 2020169"/>
                <a:gd name="connsiteX183" fmla="*/ 290339 w 4004672"/>
                <a:gd name="connsiteY183" fmla="*/ 808755 h 2020169"/>
                <a:gd name="connsiteX184" fmla="*/ 236944 w 4004672"/>
                <a:gd name="connsiteY184" fmla="*/ 762034 h 2020169"/>
                <a:gd name="connsiteX185" fmla="*/ 133490 w 4004672"/>
                <a:gd name="connsiteY185" fmla="*/ 705301 h 2020169"/>
                <a:gd name="connsiteX186" fmla="*/ 46722 w 4004672"/>
                <a:gd name="connsiteY186" fmla="*/ 735336 h 2020169"/>
                <a:gd name="connsiteX187" fmla="*/ 33373 w 4004672"/>
                <a:gd name="connsiteY187" fmla="*/ 765371 h 2020169"/>
                <a:gd name="connsiteX188" fmla="*/ 43384 w 4004672"/>
                <a:gd name="connsiteY188" fmla="*/ 795407 h 2020169"/>
                <a:gd name="connsiteX189" fmla="*/ 60071 w 4004672"/>
                <a:gd name="connsiteY189" fmla="*/ 822104 h 2020169"/>
                <a:gd name="connsiteX190" fmla="*/ 73419 w 4004672"/>
                <a:gd name="connsiteY190" fmla="*/ 852139 h 2020169"/>
                <a:gd name="connsiteX191" fmla="*/ 56733 w 4004672"/>
                <a:gd name="connsiteY191" fmla="*/ 875500 h 2020169"/>
                <a:gd name="connsiteX192" fmla="*/ 76757 w 4004672"/>
                <a:gd name="connsiteY192" fmla="*/ 955593 h 2020169"/>
                <a:gd name="connsiteX193" fmla="*/ 66745 w 4004672"/>
                <a:gd name="connsiteY193" fmla="*/ 972280 h 2020169"/>
                <a:gd name="connsiteX194" fmla="*/ 70082 w 4004672"/>
                <a:gd name="connsiteY194" fmla="*/ 998977 h 2020169"/>
                <a:gd name="connsiteX195" fmla="*/ 70082 w 4004672"/>
                <a:gd name="connsiteY195" fmla="*/ 1039024 h 2020169"/>
                <a:gd name="connsiteX196" fmla="*/ 80094 w 4004672"/>
                <a:gd name="connsiteY196" fmla="*/ 1059047 h 2020169"/>
                <a:gd name="connsiteX197" fmla="*/ 76757 w 4004672"/>
                <a:gd name="connsiteY197" fmla="*/ 1082408 h 2020169"/>
                <a:gd name="connsiteX198" fmla="*/ 106792 w 4004672"/>
                <a:gd name="connsiteY198" fmla="*/ 1115780 h 2020169"/>
                <a:gd name="connsiteX199" fmla="*/ 93729 w 4004672"/>
                <a:gd name="connsiteY199" fmla="*/ 1145815 h 2020169"/>
                <a:gd name="connsiteX200" fmla="*/ 13349 w 4004672"/>
                <a:gd name="connsiteY200" fmla="*/ 1235920 h 2020169"/>
                <a:gd name="connsiteX201" fmla="*/ 33373 w 4004672"/>
                <a:gd name="connsiteY201" fmla="*/ 1269293 h 2020169"/>
                <a:gd name="connsiteX202" fmla="*/ 33373 w 4004672"/>
                <a:gd name="connsiteY202" fmla="*/ 1269293 h 2020169"/>
                <a:gd name="connsiteX203" fmla="*/ 16687 w 4004672"/>
                <a:gd name="connsiteY203" fmla="*/ 1299328 h 2020169"/>
                <a:gd name="connsiteX204" fmla="*/ 3338 w 4004672"/>
                <a:gd name="connsiteY204" fmla="*/ 1329363 h 2020169"/>
                <a:gd name="connsiteX205" fmla="*/ 0 w 4004672"/>
                <a:gd name="connsiteY205" fmla="*/ 1389433 h 2020169"/>
                <a:gd name="connsiteX206" fmla="*/ 16687 w 4004672"/>
                <a:gd name="connsiteY206" fmla="*/ 1432817 h 2020169"/>
                <a:gd name="connsiteX207" fmla="*/ 20024 w 4004672"/>
                <a:gd name="connsiteY207" fmla="*/ 1466189 h 2020169"/>
                <a:gd name="connsiteX208" fmla="*/ 56733 w 4004672"/>
                <a:gd name="connsiteY208" fmla="*/ 1476201 h 2020169"/>
                <a:gd name="connsiteX209" fmla="*/ 116803 w 4004672"/>
                <a:gd name="connsiteY209" fmla="*/ 1562969 h 2020169"/>
                <a:gd name="connsiteX210" fmla="*/ 96780 w 4004672"/>
                <a:gd name="connsiteY210" fmla="*/ 1586329 h 2020169"/>
                <a:gd name="connsiteX211" fmla="*/ 93443 w 4004672"/>
                <a:gd name="connsiteY211" fmla="*/ 1616364 h 2020169"/>
                <a:gd name="connsiteX212" fmla="*/ 120141 w 4004672"/>
                <a:gd name="connsiteY212" fmla="*/ 1619701 h 2020169"/>
                <a:gd name="connsiteX213" fmla="*/ 160187 w 4004672"/>
                <a:gd name="connsiteY213" fmla="*/ 1633050 h 2020169"/>
                <a:gd name="connsiteX214" fmla="*/ 186885 w 4004672"/>
                <a:gd name="connsiteY214" fmla="*/ 1646399 h 2020169"/>
                <a:gd name="connsiteX215" fmla="*/ 213583 w 4004672"/>
                <a:gd name="connsiteY215" fmla="*/ 1676434 h 2020169"/>
                <a:gd name="connsiteX216" fmla="*/ 243618 w 4004672"/>
                <a:gd name="connsiteY216" fmla="*/ 1679771 h 2020169"/>
                <a:gd name="connsiteX217" fmla="*/ 287002 w 4004672"/>
                <a:gd name="connsiteY217" fmla="*/ 1709807 h 2020169"/>
                <a:gd name="connsiteX218" fmla="*/ 310363 w 4004672"/>
                <a:gd name="connsiteY218" fmla="*/ 1719818 h 2020169"/>
                <a:gd name="connsiteX219" fmla="*/ 310363 w 4004672"/>
                <a:gd name="connsiteY219" fmla="*/ 1756528 h 2020169"/>
                <a:gd name="connsiteX220" fmla="*/ 270316 w 4004672"/>
                <a:gd name="connsiteY220" fmla="*/ 1796574 h 2020169"/>
                <a:gd name="connsiteX221" fmla="*/ 280327 w 4004672"/>
                <a:gd name="connsiteY221" fmla="*/ 1819935 h 2020169"/>
                <a:gd name="connsiteX222" fmla="*/ 273653 w 4004672"/>
                <a:gd name="connsiteY222" fmla="*/ 1839958 h 2020169"/>
                <a:gd name="connsiteX223" fmla="*/ 266979 w 4004672"/>
                <a:gd name="connsiteY223" fmla="*/ 1856644 h 2020169"/>
                <a:gd name="connsiteX224" fmla="*/ 240281 w 4004672"/>
                <a:gd name="connsiteY224" fmla="*/ 1896691 h 2020169"/>
                <a:gd name="connsiteX225" fmla="*/ 307025 w 4004672"/>
                <a:gd name="connsiteY225" fmla="*/ 1933401 h 2020169"/>
                <a:gd name="connsiteX226" fmla="*/ 337060 w 4004672"/>
                <a:gd name="connsiteY226" fmla="*/ 1940075 h 2020169"/>
                <a:gd name="connsiteX227" fmla="*/ 360421 w 4004672"/>
                <a:gd name="connsiteY227" fmla="*/ 1946750 h 2020169"/>
                <a:gd name="connsiteX228" fmla="*/ 380444 w 4004672"/>
                <a:gd name="connsiteY228" fmla="*/ 1953424 h 2020169"/>
                <a:gd name="connsiteX229" fmla="*/ 407142 w 4004672"/>
                <a:gd name="connsiteY229" fmla="*/ 1973447 h 2020169"/>
                <a:gd name="connsiteX230" fmla="*/ 437177 w 4004672"/>
                <a:gd name="connsiteY230" fmla="*/ 1970110 h 2020169"/>
                <a:gd name="connsiteX231" fmla="*/ 507259 w 4004672"/>
                <a:gd name="connsiteY231" fmla="*/ 2020169 h 2020169"/>
                <a:gd name="connsiteX232" fmla="*/ 517271 w 4004672"/>
                <a:gd name="connsiteY232" fmla="*/ 2006820 h 2020169"/>
                <a:gd name="connsiteX233" fmla="*/ 507259 w 4004672"/>
                <a:gd name="connsiteY233" fmla="*/ 1966773 h 2020169"/>
                <a:gd name="connsiteX234" fmla="*/ 500584 w 4004672"/>
                <a:gd name="connsiteY234" fmla="*/ 1933401 h 2020169"/>
                <a:gd name="connsiteX235" fmla="*/ 483898 w 4004672"/>
                <a:gd name="connsiteY235" fmla="*/ 1890017 h 2020169"/>
                <a:gd name="connsiteX236" fmla="*/ 513933 w 4004672"/>
                <a:gd name="connsiteY236" fmla="*/ 1869993 h 2020169"/>
                <a:gd name="connsiteX237" fmla="*/ 547306 w 4004672"/>
                <a:gd name="connsiteY237" fmla="*/ 1846633 h 2020169"/>
                <a:gd name="connsiteX238" fmla="*/ 527282 w 4004672"/>
                <a:gd name="connsiteY238" fmla="*/ 1829947 h 2020169"/>
                <a:gd name="connsiteX239" fmla="*/ 517271 w 4004672"/>
                <a:gd name="connsiteY239" fmla="*/ 1796574 h 2020169"/>
                <a:gd name="connsiteX240" fmla="*/ 480561 w 4004672"/>
                <a:gd name="connsiteY240" fmla="*/ 1779888 h 2020169"/>
                <a:gd name="connsiteX241" fmla="*/ 470549 w 4004672"/>
                <a:gd name="connsiteY241" fmla="*/ 1759865 h 2020169"/>
                <a:gd name="connsiteX242" fmla="*/ 480561 w 4004672"/>
                <a:gd name="connsiteY242" fmla="*/ 1729830 h 2020169"/>
                <a:gd name="connsiteX243" fmla="*/ 490573 w 4004672"/>
                <a:gd name="connsiteY243" fmla="*/ 1689783 h 2020169"/>
                <a:gd name="connsiteX244" fmla="*/ 513933 w 4004672"/>
                <a:gd name="connsiteY244" fmla="*/ 1709807 h 2020169"/>
                <a:gd name="connsiteX245" fmla="*/ 520608 w 4004672"/>
                <a:gd name="connsiteY245" fmla="*/ 1693120 h 2020169"/>
                <a:gd name="connsiteX246" fmla="*/ 543968 w 4004672"/>
                <a:gd name="connsiteY246" fmla="*/ 1656411 h 2020169"/>
                <a:gd name="connsiteX247" fmla="*/ 574003 w 4004672"/>
                <a:gd name="connsiteY247" fmla="*/ 1639725 h 2020169"/>
                <a:gd name="connsiteX248" fmla="*/ 590690 w 4004672"/>
                <a:gd name="connsiteY248" fmla="*/ 1653074 h 2020169"/>
                <a:gd name="connsiteX249" fmla="*/ 610713 w 4004672"/>
                <a:gd name="connsiteY249" fmla="*/ 1626376 h 2020169"/>
                <a:gd name="connsiteX250" fmla="*/ 630736 w 4004672"/>
                <a:gd name="connsiteY250" fmla="*/ 1653074 h 2020169"/>
                <a:gd name="connsiteX251" fmla="*/ 657434 w 4004672"/>
                <a:gd name="connsiteY251" fmla="*/ 1676434 h 2020169"/>
                <a:gd name="connsiteX252" fmla="*/ 674120 w 4004672"/>
                <a:gd name="connsiteY252" fmla="*/ 1683109 h 2020169"/>
                <a:gd name="connsiteX253" fmla="*/ 697481 w 4004672"/>
                <a:gd name="connsiteY253" fmla="*/ 1683109 h 2020169"/>
                <a:gd name="connsiteX254" fmla="*/ 717504 w 4004672"/>
                <a:gd name="connsiteY254" fmla="*/ 1669760 h 2020169"/>
                <a:gd name="connsiteX255" fmla="*/ 744202 w 4004672"/>
                <a:gd name="connsiteY255" fmla="*/ 1669760 h 2020169"/>
                <a:gd name="connsiteX256" fmla="*/ 760888 w 4004672"/>
                <a:gd name="connsiteY256" fmla="*/ 1666423 h 2020169"/>
                <a:gd name="connsiteX257" fmla="*/ 790923 w 4004672"/>
                <a:gd name="connsiteY257" fmla="*/ 1699795 h 2020169"/>
                <a:gd name="connsiteX258" fmla="*/ 797598 w 4004672"/>
                <a:gd name="connsiteY258" fmla="*/ 1673097 h 2020169"/>
                <a:gd name="connsiteX259" fmla="*/ 817621 w 4004672"/>
                <a:gd name="connsiteY259" fmla="*/ 1689783 h 2020169"/>
                <a:gd name="connsiteX260" fmla="*/ 837644 w 4004672"/>
                <a:gd name="connsiteY260" fmla="*/ 1666423 h 2020169"/>
                <a:gd name="connsiteX261" fmla="*/ 827633 w 4004672"/>
                <a:gd name="connsiteY261" fmla="*/ 1646399 h 2020169"/>
                <a:gd name="connsiteX262" fmla="*/ 810946 w 4004672"/>
                <a:gd name="connsiteY262" fmla="*/ 1633050 h 2020169"/>
                <a:gd name="connsiteX263" fmla="*/ 810946 w 4004672"/>
                <a:gd name="connsiteY263" fmla="*/ 1606353 h 2020169"/>
                <a:gd name="connsiteX264" fmla="*/ 810946 w 4004672"/>
                <a:gd name="connsiteY264" fmla="*/ 1593004 h 2020169"/>
                <a:gd name="connsiteX265" fmla="*/ 830970 w 4004672"/>
                <a:gd name="connsiteY265" fmla="*/ 1589666 h 2020169"/>
                <a:gd name="connsiteX266" fmla="*/ 840981 w 4004672"/>
                <a:gd name="connsiteY266" fmla="*/ 1586329 h 2020169"/>
                <a:gd name="connsiteX267" fmla="*/ 820958 w 4004672"/>
                <a:gd name="connsiteY267" fmla="*/ 1549620 h 2020169"/>
                <a:gd name="connsiteX268" fmla="*/ 854330 w 4004672"/>
                <a:gd name="connsiteY268" fmla="*/ 1542945 h 2020169"/>
                <a:gd name="connsiteX269" fmla="*/ 891040 w 4004672"/>
                <a:gd name="connsiteY269" fmla="*/ 1549620 h 2020169"/>
                <a:gd name="connsiteX270" fmla="*/ 964459 w 4004672"/>
                <a:gd name="connsiteY270" fmla="*/ 1506236 h 2020169"/>
                <a:gd name="connsiteX271" fmla="*/ 1001168 w 4004672"/>
                <a:gd name="connsiteY271" fmla="*/ 1506236 h 2020169"/>
                <a:gd name="connsiteX272" fmla="*/ 1027866 w 4004672"/>
                <a:gd name="connsiteY272" fmla="*/ 1482875 h 2020169"/>
                <a:gd name="connsiteX273" fmla="*/ 1047890 w 4004672"/>
                <a:gd name="connsiteY273" fmla="*/ 1492887 h 2020169"/>
                <a:gd name="connsiteX274" fmla="*/ 1067913 w 4004672"/>
                <a:gd name="connsiteY274" fmla="*/ 1502898 h 2020169"/>
                <a:gd name="connsiteX275" fmla="*/ 1087936 w 4004672"/>
                <a:gd name="connsiteY275" fmla="*/ 1529596 h 2020169"/>
                <a:gd name="connsiteX276" fmla="*/ 1074587 w 4004672"/>
                <a:gd name="connsiteY276" fmla="*/ 1542945 h 2020169"/>
                <a:gd name="connsiteX277" fmla="*/ 1104622 w 4004672"/>
                <a:gd name="connsiteY277" fmla="*/ 1542945 h 2020169"/>
                <a:gd name="connsiteX278" fmla="*/ 1107960 w 4004672"/>
                <a:gd name="connsiteY278" fmla="*/ 1559631 h 2020169"/>
                <a:gd name="connsiteX279" fmla="*/ 1121309 w 4004672"/>
                <a:gd name="connsiteY279" fmla="*/ 1542945 h 2020169"/>
                <a:gd name="connsiteX280" fmla="*/ 1134657 w 4004672"/>
                <a:gd name="connsiteY280" fmla="*/ 1556294 h 2020169"/>
                <a:gd name="connsiteX281" fmla="*/ 1134657 w 4004672"/>
                <a:gd name="connsiteY281" fmla="*/ 1576317 h 2020169"/>
                <a:gd name="connsiteX282" fmla="*/ 1148006 w 4004672"/>
                <a:gd name="connsiteY282" fmla="*/ 1572980 h 2020169"/>
                <a:gd name="connsiteX283" fmla="*/ 1208076 w 4004672"/>
                <a:gd name="connsiteY283" fmla="*/ 1526259 h 2020169"/>
                <a:gd name="connsiteX284" fmla="*/ 1211414 w 4004672"/>
                <a:gd name="connsiteY284" fmla="*/ 1546282 h 2020169"/>
                <a:gd name="connsiteX285" fmla="*/ 1244786 w 4004672"/>
                <a:gd name="connsiteY285" fmla="*/ 1566306 h 2020169"/>
                <a:gd name="connsiteX286" fmla="*/ 1264809 w 4004672"/>
                <a:gd name="connsiteY286" fmla="*/ 1596341 h 2020169"/>
                <a:gd name="connsiteX287" fmla="*/ 1298181 w 4004672"/>
                <a:gd name="connsiteY287" fmla="*/ 1703132 h 2020169"/>
                <a:gd name="connsiteX288" fmla="*/ 1308193 w 4004672"/>
                <a:gd name="connsiteY288" fmla="*/ 1659748 h 2020169"/>
                <a:gd name="connsiteX289" fmla="*/ 1344903 w 4004672"/>
                <a:gd name="connsiteY289" fmla="*/ 1679771 h 2020169"/>
                <a:gd name="connsiteX290" fmla="*/ 1388287 w 4004672"/>
                <a:gd name="connsiteY290" fmla="*/ 1679771 h 2020169"/>
                <a:gd name="connsiteX291" fmla="*/ 1394961 w 4004672"/>
                <a:gd name="connsiteY291" fmla="*/ 1703132 h 2020169"/>
                <a:gd name="connsiteX292" fmla="*/ 1435008 w 4004672"/>
                <a:gd name="connsiteY292" fmla="*/ 1726493 h 2020169"/>
                <a:gd name="connsiteX293" fmla="*/ 1465043 w 4004672"/>
                <a:gd name="connsiteY293" fmla="*/ 1726493 h 2020169"/>
                <a:gd name="connsiteX294" fmla="*/ 1491741 w 4004672"/>
                <a:gd name="connsiteY294" fmla="*/ 1739842 h 2020169"/>
                <a:gd name="connsiteX295" fmla="*/ 1535125 w 4004672"/>
                <a:gd name="connsiteY295" fmla="*/ 1696458 h 2020169"/>
                <a:gd name="connsiteX296" fmla="*/ 1571834 w 4004672"/>
                <a:gd name="connsiteY296" fmla="*/ 1676434 h 2020169"/>
                <a:gd name="connsiteX297" fmla="*/ 1608544 w 4004672"/>
                <a:gd name="connsiteY297" fmla="*/ 1679771 h 2020169"/>
                <a:gd name="connsiteX298" fmla="*/ 1655265 w 4004672"/>
                <a:gd name="connsiteY298" fmla="*/ 1693120 h 2020169"/>
                <a:gd name="connsiteX299" fmla="*/ 1681963 w 4004672"/>
                <a:gd name="connsiteY299" fmla="*/ 1709807 h 2020169"/>
                <a:gd name="connsiteX300" fmla="*/ 1735358 w 4004672"/>
                <a:gd name="connsiteY300" fmla="*/ 1703132 h 2020169"/>
                <a:gd name="connsiteX301" fmla="*/ 1745370 w 4004672"/>
                <a:gd name="connsiteY301" fmla="*/ 1683109 h 2020169"/>
                <a:gd name="connsiteX302" fmla="*/ 1738695 w 4004672"/>
                <a:gd name="connsiteY302" fmla="*/ 1663085 h 2020169"/>
                <a:gd name="connsiteX303" fmla="*/ 1765393 w 4004672"/>
                <a:gd name="connsiteY303" fmla="*/ 1636388 h 2020169"/>
                <a:gd name="connsiteX304" fmla="*/ 1778742 w 4004672"/>
                <a:gd name="connsiteY304" fmla="*/ 1633050 h 2020169"/>
                <a:gd name="connsiteX305" fmla="*/ 1812114 w 4004672"/>
                <a:gd name="connsiteY305" fmla="*/ 1649736 h 2020169"/>
                <a:gd name="connsiteX306" fmla="*/ 1852161 w 4004672"/>
                <a:gd name="connsiteY306" fmla="*/ 1663085 h 2020169"/>
                <a:gd name="connsiteX307" fmla="*/ 1858836 w 4004672"/>
                <a:gd name="connsiteY307" fmla="*/ 1689783 h 2020169"/>
                <a:gd name="connsiteX308" fmla="*/ 1872184 w 4004672"/>
                <a:gd name="connsiteY308" fmla="*/ 1696458 h 2020169"/>
                <a:gd name="connsiteX309" fmla="*/ 1902219 w 4004672"/>
                <a:gd name="connsiteY309" fmla="*/ 1699795 h 2020169"/>
                <a:gd name="connsiteX310" fmla="*/ 1932254 w 4004672"/>
                <a:gd name="connsiteY310" fmla="*/ 1683109 h 2020169"/>
                <a:gd name="connsiteX311" fmla="*/ 1962290 w 4004672"/>
                <a:gd name="connsiteY311" fmla="*/ 1696458 h 2020169"/>
                <a:gd name="connsiteX312" fmla="*/ 1985650 w 4004672"/>
                <a:gd name="connsiteY312" fmla="*/ 1709807 h 2020169"/>
                <a:gd name="connsiteX313" fmla="*/ 1995662 w 4004672"/>
                <a:gd name="connsiteY313" fmla="*/ 1719818 h 2020169"/>
                <a:gd name="connsiteX314" fmla="*/ 2032371 w 4004672"/>
                <a:gd name="connsiteY314" fmla="*/ 1739842 h 2020169"/>
                <a:gd name="connsiteX315" fmla="*/ 2069081 w 4004672"/>
                <a:gd name="connsiteY315" fmla="*/ 1736504 h 2020169"/>
                <a:gd name="connsiteX316" fmla="*/ 2142500 w 4004672"/>
                <a:gd name="connsiteY316" fmla="*/ 1693120 h 2020169"/>
                <a:gd name="connsiteX317" fmla="*/ 2195895 w 4004672"/>
                <a:gd name="connsiteY317" fmla="*/ 1706469 h 2020169"/>
                <a:gd name="connsiteX318" fmla="*/ 2225930 w 4004672"/>
                <a:gd name="connsiteY318" fmla="*/ 1716481 h 2020169"/>
                <a:gd name="connsiteX319" fmla="*/ 2259303 w 4004672"/>
                <a:gd name="connsiteY319" fmla="*/ 1703132 h 2020169"/>
                <a:gd name="connsiteX320" fmla="*/ 2262640 w 4004672"/>
                <a:gd name="connsiteY320" fmla="*/ 1676434 h 2020169"/>
                <a:gd name="connsiteX321" fmla="*/ 2299349 w 4004672"/>
                <a:gd name="connsiteY321" fmla="*/ 1593004 h 2020169"/>
                <a:gd name="connsiteX322" fmla="*/ 2282663 w 4004672"/>
                <a:gd name="connsiteY322" fmla="*/ 1596341 h 2020169"/>
                <a:gd name="connsiteX323" fmla="*/ 2312698 w 4004672"/>
                <a:gd name="connsiteY323" fmla="*/ 1569643 h 2020169"/>
                <a:gd name="connsiteX324" fmla="*/ 2339396 w 4004672"/>
                <a:gd name="connsiteY324" fmla="*/ 1566306 h 2020169"/>
                <a:gd name="connsiteX325" fmla="*/ 2462873 w 4004672"/>
                <a:gd name="connsiteY325" fmla="*/ 1633050 h 2020169"/>
                <a:gd name="connsiteX326" fmla="*/ 2476222 w 4004672"/>
                <a:gd name="connsiteY326" fmla="*/ 1709807 h 2020169"/>
                <a:gd name="connsiteX327" fmla="*/ 2529618 w 4004672"/>
                <a:gd name="connsiteY327" fmla="*/ 1743179 h 2020169"/>
                <a:gd name="connsiteX328" fmla="*/ 2549641 w 4004672"/>
                <a:gd name="connsiteY328" fmla="*/ 1763202 h 2020169"/>
                <a:gd name="connsiteX329" fmla="*/ 2639746 w 4004672"/>
                <a:gd name="connsiteY329" fmla="*/ 1763202 h 2020169"/>
                <a:gd name="connsiteX330" fmla="*/ 2643084 w 4004672"/>
                <a:gd name="connsiteY330" fmla="*/ 1779888 h 2020169"/>
                <a:gd name="connsiteX331" fmla="*/ 2616386 w 4004672"/>
                <a:gd name="connsiteY331" fmla="*/ 1846633 h 2020169"/>
                <a:gd name="connsiteX332" fmla="*/ 2603037 w 4004672"/>
                <a:gd name="connsiteY332" fmla="*/ 1900028 h 2020169"/>
                <a:gd name="connsiteX333" fmla="*/ 2579676 w 4004672"/>
                <a:gd name="connsiteY333" fmla="*/ 1873331 h 2020169"/>
                <a:gd name="connsiteX334" fmla="*/ 2559653 w 4004672"/>
                <a:gd name="connsiteY334" fmla="*/ 1960098 h 2020169"/>
                <a:gd name="connsiteX335" fmla="*/ 2549641 w 4004672"/>
                <a:gd name="connsiteY335" fmla="*/ 1980122 h 2020169"/>
                <a:gd name="connsiteX336" fmla="*/ 2653095 w 4004672"/>
                <a:gd name="connsiteY336" fmla="*/ 1946750 h 2020169"/>
                <a:gd name="connsiteX337" fmla="*/ 2683130 w 4004672"/>
                <a:gd name="connsiteY337" fmla="*/ 1893354 h 2020169"/>
                <a:gd name="connsiteX338" fmla="*/ 2753212 w 4004672"/>
                <a:gd name="connsiteY338" fmla="*/ 1806586 h 2020169"/>
                <a:gd name="connsiteX339" fmla="*/ 2783247 w 4004672"/>
                <a:gd name="connsiteY339" fmla="*/ 1736504 h 2020169"/>
                <a:gd name="connsiteX340" fmla="*/ 2803271 w 4004672"/>
                <a:gd name="connsiteY340" fmla="*/ 1633050 h 2020169"/>
                <a:gd name="connsiteX341" fmla="*/ 2793259 w 4004672"/>
                <a:gd name="connsiteY341" fmla="*/ 1582992 h 2020169"/>
                <a:gd name="connsiteX342" fmla="*/ 2769898 w 4004672"/>
                <a:gd name="connsiteY342" fmla="*/ 1549620 h 2020169"/>
                <a:gd name="connsiteX343" fmla="*/ 2699817 w 4004672"/>
                <a:gd name="connsiteY343" fmla="*/ 1549620 h 2020169"/>
                <a:gd name="connsiteX344" fmla="*/ 2669781 w 4004672"/>
                <a:gd name="connsiteY344" fmla="*/ 1509573 h 2020169"/>
                <a:gd name="connsiteX345" fmla="*/ 2763224 w 4004672"/>
                <a:gd name="connsiteY345" fmla="*/ 1392770 h 2020169"/>
                <a:gd name="connsiteX346" fmla="*/ 2846654 w 4004672"/>
                <a:gd name="connsiteY346" fmla="*/ 1326026 h 2020169"/>
                <a:gd name="connsiteX347" fmla="*/ 2933422 w 4004672"/>
                <a:gd name="connsiteY347" fmla="*/ 1322688 h 2020169"/>
                <a:gd name="connsiteX348" fmla="*/ 2950109 w 4004672"/>
                <a:gd name="connsiteY348" fmla="*/ 1306002 h 2020169"/>
                <a:gd name="connsiteX349" fmla="*/ 3053563 w 4004672"/>
                <a:gd name="connsiteY349" fmla="*/ 1299328 h 2020169"/>
                <a:gd name="connsiteX350" fmla="*/ 3123644 w 4004672"/>
                <a:gd name="connsiteY350" fmla="*/ 1319351 h 2020169"/>
                <a:gd name="connsiteX351" fmla="*/ 3140330 w 4004672"/>
                <a:gd name="connsiteY351" fmla="*/ 1306002 h 2020169"/>
                <a:gd name="connsiteX352" fmla="*/ 3123644 w 4004672"/>
                <a:gd name="connsiteY352" fmla="*/ 1292653 h 2020169"/>
                <a:gd name="connsiteX353" fmla="*/ 3143668 w 4004672"/>
                <a:gd name="connsiteY353" fmla="*/ 1252607 h 2020169"/>
                <a:gd name="connsiteX354" fmla="*/ 3190389 w 4004672"/>
                <a:gd name="connsiteY354" fmla="*/ 1182525 h 2020169"/>
                <a:gd name="connsiteX355" fmla="*/ 3233773 w 4004672"/>
                <a:gd name="connsiteY355" fmla="*/ 1179188 h 2020169"/>
                <a:gd name="connsiteX356" fmla="*/ 3273819 w 4004672"/>
                <a:gd name="connsiteY356" fmla="*/ 1189199 h 2020169"/>
                <a:gd name="connsiteX357" fmla="*/ 3277157 w 4004672"/>
                <a:gd name="connsiteY357" fmla="*/ 1245932 h 2020169"/>
                <a:gd name="connsiteX358" fmla="*/ 3343901 w 4004672"/>
                <a:gd name="connsiteY358" fmla="*/ 1185862 h 2020169"/>
                <a:gd name="connsiteX359" fmla="*/ 3350576 w 4004672"/>
                <a:gd name="connsiteY359" fmla="*/ 1152490 h 2020169"/>
                <a:gd name="connsiteX360" fmla="*/ 3163691 w 4004672"/>
                <a:gd name="connsiteY360" fmla="*/ 1432817 h 2020169"/>
                <a:gd name="connsiteX361" fmla="*/ 3160354 w 4004672"/>
                <a:gd name="connsiteY361" fmla="*/ 1506236 h 2020169"/>
                <a:gd name="connsiteX362" fmla="*/ 3170365 w 4004672"/>
                <a:gd name="connsiteY362" fmla="*/ 1596341 h 2020169"/>
                <a:gd name="connsiteX363" fmla="*/ 3190389 w 4004672"/>
                <a:gd name="connsiteY363" fmla="*/ 1659748 h 2020169"/>
                <a:gd name="connsiteX364" fmla="*/ 3217087 w 4004672"/>
                <a:gd name="connsiteY364" fmla="*/ 1649736 h 2020169"/>
                <a:gd name="connsiteX365" fmla="*/ 3287168 w 4004672"/>
                <a:gd name="connsiteY365" fmla="*/ 1519585 h 2020169"/>
                <a:gd name="connsiteX366" fmla="*/ 3313866 w 4004672"/>
                <a:gd name="connsiteY366" fmla="*/ 1509573 h 2020169"/>
                <a:gd name="connsiteX367" fmla="*/ 3313866 w 4004672"/>
                <a:gd name="connsiteY367" fmla="*/ 1479538 h 2020169"/>
                <a:gd name="connsiteX368" fmla="*/ 3741031 w 4004672"/>
                <a:gd name="connsiteY368" fmla="*/ 1159164 h 2020169"/>
                <a:gd name="connsiteX369" fmla="*/ 3727682 w 4004672"/>
                <a:gd name="connsiteY369" fmla="*/ 1065722 h 2020169"/>
                <a:gd name="connsiteX370" fmla="*/ 3930666 w 4004672"/>
                <a:gd name="connsiteY370" fmla="*/ 1058843 h 2020169"/>
                <a:gd name="connsiteX371" fmla="*/ 3941265 w 4004672"/>
                <a:gd name="connsiteY371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3000167 w 4004672"/>
                <a:gd name="connsiteY9" fmla="*/ 538440 h 2020169"/>
                <a:gd name="connsiteX10" fmla="*/ 3013516 w 4004672"/>
                <a:gd name="connsiteY10" fmla="*/ 531766 h 2020169"/>
                <a:gd name="connsiteX11" fmla="*/ 2916736 w 4004672"/>
                <a:gd name="connsiteY11" fmla="*/ 505068 h 2020169"/>
                <a:gd name="connsiteX12" fmla="*/ 2866678 w 4004672"/>
                <a:gd name="connsiteY12" fmla="*/ 471696 h 2020169"/>
                <a:gd name="connsiteX13" fmla="*/ 2743200 w 4004672"/>
                <a:gd name="connsiteY13" fmla="*/ 501731 h 2020169"/>
                <a:gd name="connsiteX14" fmla="*/ 1783088 w 4004672"/>
                <a:gd name="connsiteY14" fmla="*/ 828505 h 2020169"/>
                <a:gd name="connsiteX15" fmla="*/ 2469548 w 4004672"/>
                <a:gd name="connsiteY15" fmla="*/ 505068 h 2020169"/>
                <a:gd name="connsiteX16" fmla="*/ 2446187 w 4004672"/>
                <a:gd name="connsiteY16" fmla="*/ 521754 h 2020169"/>
                <a:gd name="connsiteX17" fmla="*/ 2442850 w 4004672"/>
                <a:gd name="connsiteY17" fmla="*/ 488382 h 2020169"/>
                <a:gd name="connsiteX18" fmla="*/ 2449525 w 4004672"/>
                <a:gd name="connsiteY18" fmla="*/ 418300 h 2020169"/>
                <a:gd name="connsiteX19" fmla="*/ 2386117 w 4004672"/>
                <a:gd name="connsiteY19" fmla="*/ 391602 h 2020169"/>
                <a:gd name="connsiteX20" fmla="*/ 2369431 w 4004672"/>
                <a:gd name="connsiteY20" fmla="*/ 431649 h 2020169"/>
                <a:gd name="connsiteX21" fmla="*/ 2379443 w 4004672"/>
                <a:gd name="connsiteY21" fmla="*/ 455009 h 2020169"/>
                <a:gd name="connsiteX22" fmla="*/ 2376106 w 4004672"/>
                <a:gd name="connsiteY22" fmla="*/ 475033 h 2020169"/>
                <a:gd name="connsiteX23" fmla="*/ 2352745 w 4004672"/>
                <a:gd name="connsiteY23" fmla="*/ 451672 h 2020169"/>
                <a:gd name="connsiteX24" fmla="*/ 2316036 w 4004672"/>
                <a:gd name="connsiteY24" fmla="*/ 458347 h 2020169"/>
                <a:gd name="connsiteX25" fmla="*/ 2272652 w 4004672"/>
                <a:gd name="connsiteY25" fmla="*/ 444998 h 2020169"/>
                <a:gd name="connsiteX26" fmla="*/ 2245954 w 4004672"/>
                <a:gd name="connsiteY26" fmla="*/ 404951 h 2020169"/>
                <a:gd name="connsiteX27" fmla="*/ 2209244 w 4004672"/>
                <a:gd name="connsiteY27" fmla="*/ 401614 h 2020169"/>
                <a:gd name="connsiteX28" fmla="*/ 2159186 w 4004672"/>
                <a:gd name="connsiteY28" fmla="*/ 391602 h 2020169"/>
                <a:gd name="connsiteX29" fmla="*/ 2132488 w 4004672"/>
                <a:gd name="connsiteY29" fmla="*/ 408288 h 2020169"/>
                <a:gd name="connsiteX30" fmla="*/ 2115802 w 4004672"/>
                <a:gd name="connsiteY30" fmla="*/ 421637 h 2020169"/>
                <a:gd name="connsiteX31" fmla="*/ 2115802 w 4004672"/>
                <a:gd name="connsiteY31" fmla="*/ 391602 h 2020169"/>
                <a:gd name="connsiteX32" fmla="*/ 2082430 w 4004672"/>
                <a:gd name="connsiteY32" fmla="*/ 388265 h 2020169"/>
                <a:gd name="connsiteX33" fmla="*/ 2045720 w 4004672"/>
                <a:gd name="connsiteY33" fmla="*/ 361567 h 2020169"/>
                <a:gd name="connsiteX34" fmla="*/ 2025697 w 4004672"/>
                <a:gd name="connsiteY34" fmla="*/ 391602 h 2020169"/>
                <a:gd name="connsiteX35" fmla="*/ 2055732 w 4004672"/>
                <a:gd name="connsiteY35" fmla="*/ 388265 h 2020169"/>
                <a:gd name="connsiteX36" fmla="*/ 2045720 w 4004672"/>
                <a:gd name="connsiteY36" fmla="*/ 414963 h 2020169"/>
                <a:gd name="connsiteX37" fmla="*/ 1988987 w 4004672"/>
                <a:gd name="connsiteY37" fmla="*/ 434986 h 2020169"/>
                <a:gd name="connsiteX38" fmla="*/ 1935592 w 4004672"/>
                <a:gd name="connsiteY38" fmla="*/ 444998 h 2020169"/>
                <a:gd name="connsiteX39" fmla="*/ 1995662 w 4004672"/>
                <a:gd name="connsiteY39" fmla="*/ 388265 h 2020169"/>
                <a:gd name="connsiteX40" fmla="*/ 2055732 w 4004672"/>
                <a:gd name="connsiteY40" fmla="*/ 318183 h 2020169"/>
                <a:gd name="connsiteX41" fmla="*/ 2055732 w 4004672"/>
                <a:gd name="connsiteY41" fmla="*/ 318183 h 2020169"/>
                <a:gd name="connsiteX42" fmla="*/ 2129860 w 4004672"/>
                <a:gd name="connsiteY42" fmla="*/ 248603 h 2020169"/>
                <a:gd name="connsiteX43" fmla="*/ 2127003 w 4004672"/>
                <a:gd name="connsiteY43" fmla="*/ 174309 h 2020169"/>
                <a:gd name="connsiteX44" fmla="*/ 2092713 w 4004672"/>
                <a:gd name="connsiteY44" fmla="*/ 105729 h 2020169"/>
                <a:gd name="connsiteX45" fmla="*/ 2018418 w 4004672"/>
                <a:gd name="connsiteY45" fmla="*/ 105729 h 2020169"/>
                <a:gd name="connsiteX46" fmla="*/ 1952696 w 4004672"/>
                <a:gd name="connsiteY46" fmla="*/ 137160 h 2020169"/>
                <a:gd name="connsiteX47" fmla="*/ 1961267 w 4004672"/>
                <a:gd name="connsiteY47" fmla="*/ 82869 h 2020169"/>
                <a:gd name="connsiteX48" fmla="*/ 1955552 w 4004672"/>
                <a:gd name="connsiteY48" fmla="*/ 65725 h 2020169"/>
                <a:gd name="connsiteX49" fmla="*/ 1895546 w 4004672"/>
                <a:gd name="connsiteY49" fmla="*/ 60008 h 2020169"/>
                <a:gd name="connsiteX50" fmla="*/ 1926978 w 4004672"/>
                <a:gd name="connsiteY50" fmla="*/ 31434 h 2020169"/>
                <a:gd name="connsiteX51" fmla="*/ 1909833 w 4004672"/>
                <a:gd name="connsiteY51" fmla="*/ 0 h 2020169"/>
                <a:gd name="connsiteX52" fmla="*/ 1877440 w 4004672"/>
                <a:gd name="connsiteY52" fmla="*/ 3067 h 2020169"/>
                <a:gd name="connsiteX53" fmla="*/ 1835474 w 4004672"/>
                <a:gd name="connsiteY53" fmla="*/ 41195 h 2020169"/>
                <a:gd name="connsiteX54" fmla="*/ 1818788 w 4004672"/>
                <a:gd name="connsiteY54" fmla="*/ 81242 h 2020169"/>
                <a:gd name="connsiteX55" fmla="*/ 1838813 w 4004672"/>
                <a:gd name="connsiteY55" fmla="*/ 134636 h 2020169"/>
                <a:gd name="connsiteX56" fmla="*/ 1782079 w 4004672"/>
                <a:gd name="connsiteY56" fmla="*/ 121287 h 2020169"/>
                <a:gd name="connsiteX57" fmla="*/ 1768731 w 4004672"/>
                <a:gd name="connsiteY57" fmla="*/ 168009 h 2020169"/>
                <a:gd name="connsiteX58" fmla="*/ 1705322 w 4004672"/>
                <a:gd name="connsiteY58" fmla="*/ 191369 h 2020169"/>
                <a:gd name="connsiteX59" fmla="*/ 1685300 w 4004672"/>
                <a:gd name="connsiteY59" fmla="*/ 164671 h 2020169"/>
                <a:gd name="connsiteX60" fmla="*/ 1615218 w 4004672"/>
                <a:gd name="connsiteY60" fmla="*/ 168009 h 2020169"/>
                <a:gd name="connsiteX61" fmla="*/ 1638579 w 4004672"/>
                <a:gd name="connsiteY61" fmla="*/ 198044 h 2020169"/>
                <a:gd name="connsiteX62" fmla="*/ 1528449 w 4004672"/>
                <a:gd name="connsiteY62" fmla="*/ 224740 h 2020169"/>
                <a:gd name="connsiteX63" fmla="*/ 1465043 w 4004672"/>
                <a:gd name="connsiteY63" fmla="*/ 308171 h 2020169"/>
                <a:gd name="connsiteX64" fmla="*/ 1448357 w 4004672"/>
                <a:gd name="connsiteY64" fmla="*/ 334869 h 2020169"/>
                <a:gd name="connsiteX65" fmla="*/ 1481729 w 4004672"/>
                <a:gd name="connsiteY65" fmla="*/ 368242 h 2020169"/>
                <a:gd name="connsiteX66" fmla="*/ 1481729 w 4004672"/>
                <a:gd name="connsiteY66" fmla="*/ 398277 h 2020169"/>
                <a:gd name="connsiteX67" fmla="*/ 1458368 w 4004672"/>
                <a:gd name="connsiteY67" fmla="*/ 401614 h 2020169"/>
                <a:gd name="connsiteX68" fmla="*/ 1458368 w 4004672"/>
                <a:gd name="connsiteY68" fmla="*/ 381590 h 2020169"/>
                <a:gd name="connsiteX69" fmla="*/ 1418322 w 4004672"/>
                <a:gd name="connsiteY69" fmla="*/ 391602 h 2020169"/>
                <a:gd name="connsiteX70" fmla="*/ 1368263 w 4004672"/>
                <a:gd name="connsiteY70" fmla="*/ 398277 h 2020169"/>
                <a:gd name="connsiteX71" fmla="*/ 1321542 w 4004672"/>
                <a:gd name="connsiteY71" fmla="*/ 404951 h 2020169"/>
                <a:gd name="connsiteX72" fmla="*/ 1318205 w 4004672"/>
                <a:gd name="connsiteY72" fmla="*/ 491719 h 2020169"/>
                <a:gd name="connsiteX73" fmla="*/ 1358252 w 4004672"/>
                <a:gd name="connsiteY73" fmla="*/ 515080 h 2020169"/>
                <a:gd name="connsiteX74" fmla="*/ 1374938 w 4004672"/>
                <a:gd name="connsiteY74" fmla="*/ 545115 h 2020169"/>
                <a:gd name="connsiteX75" fmla="*/ 1384949 w 4004672"/>
                <a:gd name="connsiteY75" fmla="*/ 568475 h 2020169"/>
                <a:gd name="connsiteX76" fmla="*/ 1394961 w 4004672"/>
                <a:gd name="connsiteY76" fmla="*/ 618534 h 2020169"/>
                <a:gd name="connsiteX77" fmla="*/ 1384949 w 4004672"/>
                <a:gd name="connsiteY77" fmla="*/ 648569 h 2020169"/>
                <a:gd name="connsiteX78" fmla="*/ 1358252 w 4004672"/>
                <a:gd name="connsiteY78" fmla="*/ 615196 h 2020169"/>
                <a:gd name="connsiteX79" fmla="*/ 1361589 w 4004672"/>
                <a:gd name="connsiteY79" fmla="*/ 585161 h 2020169"/>
                <a:gd name="connsiteX80" fmla="*/ 1351577 w 4004672"/>
                <a:gd name="connsiteY80" fmla="*/ 545115 h 2020169"/>
                <a:gd name="connsiteX81" fmla="*/ 1328217 w 4004672"/>
                <a:gd name="connsiteY81" fmla="*/ 551789 h 2020169"/>
                <a:gd name="connsiteX82" fmla="*/ 1281495 w 4004672"/>
                <a:gd name="connsiteY82" fmla="*/ 515080 h 2020169"/>
                <a:gd name="connsiteX83" fmla="*/ 1241449 w 4004672"/>
                <a:gd name="connsiteY83" fmla="*/ 511742 h 2020169"/>
                <a:gd name="connsiteX84" fmla="*/ 1241449 w 4004672"/>
                <a:gd name="connsiteY84" fmla="*/ 558463 h 2020169"/>
                <a:gd name="connsiteX85" fmla="*/ 1201402 w 4004672"/>
                <a:gd name="connsiteY85" fmla="*/ 538440 h 2020169"/>
                <a:gd name="connsiteX86" fmla="*/ 1228100 w 4004672"/>
                <a:gd name="connsiteY86" fmla="*/ 588498 h 2020169"/>
                <a:gd name="connsiteX87" fmla="*/ 1258135 w 4004672"/>
                <a:gd name="connsiteY87" fmla="*/ 598510 h 2020169"/>
                <a:gd name="connsiteX88" fmla="*/ 1258135 w 4004672"/>
                <a:gd name="connsiteY88" fmla="*/ 618534 h 2020169"/>
                <a:gd name="connsiteX89" fmla="*/ 1198065 w 4004672"/>
                <a:gd name="connsiteY89" fmla="*/ 595173 h 2020169"/>
                <a:gd name="connsiteX90" fmla="*/ 1181379 w 4004672"/>
                <a:gd name="connsiteY90" fmla="*/ 595173 h 2020169"/>
                <a:gd name="connsiteX91" fmla="*/ 1178041 w 4004672"/>
                <a:gd name="connsiteY91" fmla="*/ 551789 h 2020169"/>
                <a:gd name="connsiteX92" fmla="*/ 1171367 w 4004672"/>
                <a:gd name="connsiteY92" fmla="*/ 465021 h 2020169"/>
                <a:gd name="connsiteX93" fmla="*/ 1161355 w 4004672"/>
                <a:gd name="connsiteY93" fmla="*/ 535103 h 2020169"/>
                <a:gd name="connsiteX94" fmla="*/ 1137995 w 4004672"/>
                <a:gd name="connsiteY94" fmla="*/ 565138 h 2020169"/>
                <a:gd name="connsiteX95" fmla="*/ 1158018 w 4004672"/>
                <a:gd name="connsiteY95" fmla="*/ 611859 h 2020169"/>
                <a:gd name="connsiteX96" fmla="*/ 1158018 w 4004672"/>
                <a:gd name="connsiteY96" fmla="*/ 645231 h 2020169"/>
                <a:gd name="connsiteX97" fmla="*/ 1141332 w 4004672"/>
                <a:gd name="connsiteY97" fmla="*/ 695290 h 2020169"/>
                <a:gd name="connsiteX98" fmla="*/ 1154681 w 4004672"/>
                <a:gd name="connsiteY98" fmla="*/ 728662 h 2020169"/>
                <a:gd name="connsiteX99" fmla="*/ 1184716 w 4004672"/>
                <a:gd name="connsiteY99" fmla="*/ 735336 h 2020169"/>
                <a:gd name="connsiteX100" fmla="*/ 1221425 w 4004672"/>
                <a:gd name="connsiteY100" fmla="*/ 742011 h 2020169"/>
                <a:gd name="connsiteX101" fmla="*/ 1241449 w 4004672"/>
                <a:gd name="connsiteY101" fmla="*/ 765371 h 2020169"/>
                <a:gd name="connsiteX102" fmla="*/ 1258135 w 4004672"/>
                <a:gd name="connsiteY102" fmla="*/ 808755 h 2020169"/>
                <a:gd name="connsiteX103" fmla="*/ 1258135 w 4004672"/>
                <a:gd name="connsiteY103" fmla="*/ 808755 h 2020169"/>
                <a:gd name="connsiteX104" fmla="*/ 1254798 w 4004672"/>
                <a:gd name="connsiteY104" fmla="*/ 842128 h 2020169"/>
                <a:gd name="connsiteX105" fmla="*/ 1274821 w 4004672"/>
                <a:gd name="connsiteY105" fmla="*/ 862151 h 2020169"/>
                <a:gd name="connsiteX106" fmla="*/ 1244786 w 4004672"/>
                <a:gd name="connsiteY106" fmla="*/ 868826 h 2020169"/>
                <a:gd name="connsiteX107" fmla="*/ 1224763 w 4004672"/>
                <a:gd name="connsiteY107" fmla="*/ 828779 h 2020169"/>
                <a:gd name="connsiteX108" fmla="*/ 1224763 w 4004672"/>
                <a:gd name="connsiteY108" fmla="*/ 788732 h 2020169"/>
                <a:gd name="connsiteX109" fmla="*/ 1194727 w 4004672"/>
                <a:gd name="connsiteY109" fmla="*/ 752023 h 2020169"/>
                <a:gd name="connsiteX110" fmla="*/ 1164692 w 4004672"/>
                <a:gd name="connsiteY110" fmla="*/ 795407 h 2020169"/>
                <a:gd name="connsiteX111" fmla="*/ 1178041 w 4004672"/>
                <a:gd name="connsiteY111" fmla="*/ 838790 h 2020169"/>
                <a:gd name="connsiteX112" fmla="*/ 1137995 w 4004672"/>
                <a:gd name="connsiteY112" fmla="*/ 895523 h 2020169"/>
                <a:gd name="connsiteX113" fmla="*/ 1097948 w 4004672"/>
                <a:gd name="connsiteY113" fmla="*/ 952256 h 2020169"/>
                <a:gd name="connsiteX114" fmla="*/ 1007843 w 4004672"/>
                <a:gd name="connsiteY114" fmla="*/ 915547 h 2020169"/>
                <a:gd name="connsiteX115" fmla="*/ 1074587 w 4004672"/>
                <a:gd name="connsiteY115" fmla="*/ 912209 h 2020169"/>
                <a:gd name="connsiteX116" fmla="*/ 1107960 w 4004672"/>
                <a:gd name="connsiteY116" fmla="*/ 848802 h 2020169"/>
                <a:gd name="connsiteX117" fmla="*/ 1121309 w 4004672"/>
                <a:gd name="connsiteY117" fmla="*/ 805418 h 2020169"/>
                <a:gd name="connsiteX118" fmla="*/ 1127983 w 4004672"/>
                <a:gd name="connsiteY118" fmla="*/ 772046 h 2020169"/>
                <a:gd name="connsiteX119" fmla="*/ 1117971 w 4004672"/>
                <a:gd name="connsiteY119" fmla="*/ 755360 h 2020169"/>
                <a:gd name="connsiteX120" fmla="*/ 1114634 w 4004672"/>
                <a:gd name="connsiteY120" fmla="*/ 705301 h 2020169"/>
                <a:gd name="connsiteX121" fmla="*/ 1104622 w 4004672"/>
                <a:gd name="connsiteY121" fmla="*/ 625208 h 2020169"/>
                <a:gd name="connsiteX122" fmla="*/ 1101285 w 4004672"/>
                <a:gd name="connsiteY122" fmla="*/ 565138 h 2020169"/>
                <a:gd name="connsiteX123" fmla="*/ 1124646 w 4004672"/>
                <a:gd name="connsiteY123" fmla="*/ 471696 h 2020169"/>
                <a:gd name="connsiteX124" fmla="*/ 1031203 w 4004672"/>
                <a:gd name="connsiteY124" fmla="*/ 461684 h 2020169"/>
                <a:gd name="connsiteX125" fmla="*/ 1014517 w 4004672"/>
                <a:gd name="connsiteY125" fmla="*/ 518417 h 2020169"/>
                <a:gd name="connsiteX126" fmla="*/ 1024529 w 4004672"/>
                <a:gd name="connsiteY126" fmla="*/ 565138 h 2020169"/>
                <a:gd name="connsiteX127" fmla="*/ 981145 w 4004672"/>
                <a:gd name="connsiteY127" fmla="*/ 618534 h 2020169"/>
                <a:gd name="connsiteX128" fmla="*/ 991157 w 4004672"/>
                <a:gd name="connsiteY128" fmla="*/ 655243 h 2020169"/>
                <a:gd name="connsiteX129" fmla="*/ 981145 w 4004672"/>
                <a:gd name="connsiteY129" fmla="*/ 701964 h 2020169"/>
                <a:gd name="connsiteX130" fmla="*/ 1001168 w 4004672"/>
                <a:gd name="connsiteY130" fmla="*/ 725325 h 2020169"/>
                <a:gd name="connsiteX131" fmla="*/ 1017854 w 4004672"/>
                <a:gd name="connsiteY131" fmla="*/ 772046 h 2020169"/>
                <a:gd name="connsiteX132" fmla="*/ 1047890 w 4004672"/>
                <a:gd name="connsiteY132" fmla="*/ 758697 h 2020169"/>
                <a:gd name="connsiteX133" fmla="*/ 1014517 w 4004672"/>
                <a:gd name="connsiteY133" fmla="*/ 812093 h 2020169"/>
                <a:gd name="connsiteX134" fmla="*/ 957784 w 4004672"/>
                <a:gd name="connsiteY134" fmla="*/ 758697 h 2020169"/>
                <a:gd name="connsiteX135" fmla="*/ 884365 w 4004672"/>
                <a:gd name="connsiteY135" fmla="*/ 721988 h 2020169"/>
                <a:gd name="connsiteX136" fmla="*/ 824295 w 4004672"/>
                <a:gd name="connsiteY136" fmla="*/ 698627 h 2020169"/>
                <a:gd name="connsiteX137" fmla="*/ 810946 w 4004672"/>
                <a:gd name="connsiteY137" fmla="*/ 735336 h 2020169"/>
                <a:gd name="connsiteX138" fmla="*/ 827633 w 4004672"/>
                <a:gd name="connsiteY138" fmla="*/ 772046 h 2020169"/>
                <a:gd name="connsiteX139" fmla="*/ 814284 w 4004672"/>
                <a:gd name="connsiteY139" fmla="*/ 795407 h 2020169"/>
                <a:gd name="connsiteX140" fmla="*/ 800935 w 4004672"/>
                <a:gd name="connsiteY140" fmla="*/ 812093 h 2020169"/>
                <a:gd name="connsiteX141" fmla="*/ 770900 w 4004672"/>
                <a:gd name="connsiteY141" fmla="*/ 755360 h 2020169"/>
                <a:gd name="connsiteX142" fmla="*/ 744202 w 4004672"/>
                <a:gd name="connsiteY142" fmla="*/ 792069 h 2020169"/>
                <a:gd name="connsiteX143" fmla="*/ 707492 w 4004672"/>
                <a:gd name="connsiteY143" fmla="*/ 785395 h 2020169"/>
                <a:gd name="connsiteX144" fmla="*/ 654097 w 4004672"/>
                <a:gd name="connsiteY144" fmla="*/ 822104 h 2020169"/>
                <a:gd name="connsiteX145" fmla="*/ 644085 w 4004672"/>
                <a:gd name="connsiteY145" fmla="*/ 798744 h 2020169"/>
                <a:gd name="connsiteX146" fmla="*/ 654097 w 4004672"/>
                <a:gd name="connsiteY146" fmla="*/ 762034 h 2020169"/>
                <a:gd name="connsiteX147" fmla="*/ 614050 w 4004672"/>
                <a:gd name="connsiteY147" fmla="*/ 798744 h 2020169"/>
                <a:gd name="connsiteX148" fmla="*/ 594027 w 4004672"/>
                <a:gd name="connsiteY148" fmla="*/ 798744 h 2020169"/>
                <a:gd name="connsiteX149" fmla="*/ 533957 w 4004672"/>
                <a:gd name="connsiteY149" fmla="*/ 832116 h 2020169"/>
                <a:gd name="connsiteX150" fmla="*/ 510596 w 4004672"/>
                <a:gd name="connsiteY150" fmla="*/ 855477 h 2020169"/>
                <a:gd name="connsiteX151" fmla="*/ 500584 w 4004672"/>
                <a:gd name="connsiteY151" fmla="*/ 902198 h 2020169"/>
                <a:gd name="connsiteX152" fmla="*/ 450526 w 4004672"/>
                <a:gd name="connsiteY152" fmla="*/ 888849 h 2020169"/>
                <a:gd name="connsiteX153" fmla="*/ 433840 w 4004672"/>
                <a:gd name="connsiteY153" fmla="*/ 852139 h 2020169"/>
                <a:gd name="connsiteX154" fmla="*/ 467212 w 4004672"/>
                <a:gd name="connsiteY154" fmla="*/ 822104 h 2020169"/>
                <a:gd name="connsiteX155" fmla="*/ 453863 w 4004672"/>
                <a:gd name="connsiteY155" fmla="*/ 798744 h 2020169"/>
                <a:gd name="connsiteX156" fmla="*/ 390456 w 4004672"/>
                <a:gd name="connsiteY156" fmla="*/ 768709 h 2020169"/>
                <a:gd name="connsiteX157" fmla="*/ 417154 w 4004672"/>
                <a:gd name="connsiteY157" fmla="*/ 818767 h 2020169"/>
                <a:gd name="connsiteX158" fmla="*/ 407142 w 4004672"/>
                <a:gd name="connsiteY158" fmla="*/ 862151 h 2020169"/>
                <a:gd name="connsiteX159" fmla="*/ 413817 w 4004672"/>
                <a:gd name="connsiteY159" fmla="*/ 898861 h 2020169"/>
                <a:gd name="connsiteX160" fmla="*/ 427165 w 4004672"/>
                <a:gd name="connsiteY160" fmla="*/ 922221 h 2020169"/>
                <a:gd name="connsiteX161" fmla="*/ 413817 w 4004672"/>
                <a:gd name="connsiteY161" fmla="*/ 952256 h 2020169"/>
                <a:gd name="connsiteX162" fmla="*/ 390456 w 4004672"/>
                <a:gd name="connsiteY162" fmla="*/ 928896 h 2020169"/>
                <a:gd name="connsiteX163" fmla="*/ 360421 w 4004672"/>
                <a:gd name="connsiteY163" fmla="*/ 925558 h 2020169"/>
                <a:gd name="connsiteX164" fmla="*/ 333723 w 4004672"/>
                <a:gd name="connsiteY164" fmla="*/ 965605 h 2020169"/>
                <a:gd name="connsiteX165" fmla="*/ 307025 w 4004672"/>
                <a:gd name="connsiteY165" fmla="*/ 985628 h 2020169"/>
                <a:gd name="connsiteX166" fmla="*/ 320374 w 4004672"/>
                <a:gd name="connsiteY166" fmla="*/ 1012326 h 2020169"/>
                <a:gd name="connsiteX167" fmla="*/ 303688 w 4004672"/>
                <a:gd name="connsiteY167" fmla="*/ 1035687 h 2020169"/>
                <a:gd name="connsiteX168" fmla="*/ 233606 w 4004672"/>
                <a:gd name="connsiteY168" fmla="*/ 998977 h 2020169"/>
                <a:gd name="connsiteX169" fmla="*/ 243618 w 4004672"/>
                <a:gd name="connsiteY169" fmla="*/ 1049036 h 2020169"/>
                <a:gd name="connsiteX170" fmla="*/ 263641 w 4004672"/>
                <a:gd name="connsiteY170" fmla="*/ 1069059 h 2020169"/>
                <a:gd name="connsiteX171" fmla="*/ 250292 w 4004672"/>
                <a:gd name="connsiteY171" fmla="*/ 1082408 h 2020169"/>
                <a:gd name="connsiteX172" fmla="*/ 193560 w 4004672"/>
                <a:gd name="connsiteY172" fmla="*/ 1045698 h 2020169"/>
                <a:gd name="connsiteX173" fmla="*/ 170199 w 4004672"/>
                <a:gd name="connsiteY173" fmla="*/ 1005652 h 2020169"/>
                <a:gd name="connsiteX174" fmla="*/ 170199 w 4004672"/>
                <a:gd name="connsiteY174" fmla="*/ 958931 h 2020169"/>
                <a:gd name="connsiteX175" fmla="*/ 133490 w 4004672"/>
                <a:gd name="connsiteY175" fmla="*/ 882174 h 2020169"/>
                <a:gd name="connsiteX176" fmla="*/ 196897 w 4004672"/>
                <a:gd name="connsiteY176" fmla="*/ 912209 h 2020169"/>
                <a:gd name="connsiteX177" fmla="*/ 256967 w 4004672"/>
                <a:gd name="connsiteY177" fmla="*/ 942244 h 2020169"/>
                <a:gd name="connsiteX178" fmla="*/ 293676 w 4004672"/>
                <a:gd name="connsiteY178" fmla="*/ 945582 h 2020169"/>
                <a:gd name="connsiteX179" fmla="*/ 327049 w 4004672"/>
                <a:gd name="connsiteY179" fmla="*/ 915547 h 2020169"/>
                <a:gd name="connsiteX180" fmla="*/ 343735 w 4004672"/>
                <a:gd name="connsiteY180" fmla="*/ 878837 h 2020169"/>
                <a:gd name="connsiteX181" fmla="*/ 333723 w 4004672"/>
                <a:gd name="connsiteY181" fmla="*/ 828779 h 2020169"/>
                <a:gd name="connsiteX182" fmla="*/ 290339 w 4004672"/>
                <a:gd name="connsiteY182" fmla="*/ 808755 h 2020169"/>
                <a:gd name="connsiteX183" fmla="*/ 236944 w 4004672"/>
                <a:gd name="connsiteY183" fmla="*/ 762034 h 2020169"/>
                <a:gd name="connsiteX184" fmla="*/ 133490 w 4004672"/>
                <a:gd name="connsiteY184" fmla="*/ 705301 h 2020169"/>
                <a:gd name="connsiteX185" fmla="*/ 46722 w 4004672"/>
                <a:gd name="connsiteY185" fmla="*/ 735336 h 2020169"/>
                <a:gd name="connsiteX186" fmla="*/ 33373 w 4004672"/>
                <a:gd name="connsiteY186" fmla="*/ 765371 h 2020169"/>
                <a:gd name="connsiteX187" fmla="*/ 43384 w 4004672"/>
                <a:gd name="connsiteY187" fmla="*/ 795407 h 2020169"/>
                <a:gd name="connsiteX188" fmla="*/ 60071 w 4004672"/>
                <a:gd name="connsiteY188" fmla="*/ 822104 h 2020169"/>
                <a:gd name="connsiteX189" fmla="*/ 73419 w 4004672"/>
                <a:gd name="connsiteY189" fmla="*/ 852139 h 2020169"/>
                <a:gd name="connsiteX190" fmla="*/ 56733 w 4004672"/>
                <a:gd name="connsiteY190" fmla="*/ 875500 h 2020169"/>
                <a:gd name="connsiteX191" fmla="*/ 76757 w 4004672"/>
                <a:gd name="connsiteY191" fmla="*/ 955593 h 2020169"/>
                <a:gd name="connsiteX192" fmla="*/ 66745 w 4004672"/>
                <a:gd name="connsiteY192" fmla="*/ 972280 h 2020169"/>
                <a:gd name="connsiteX193" fmla="*/ 70082 w 4004672"/>
                <a:gd name="connsiteY193" fmla="*/ 998977 h 2020169"/>
                <a:gd name="connsiteX194" fmla="*/ 70082 w 4004672"/>
                <a:gd name="connsiteY194" fmla="*/ 1039024 h 2020169"/>
                <a:gd name="connsiteX195" fmla="*/ 80094 w 4004672"/>
                <a:gd name="connsiteY195" fmla="*/ 1059047 h 2020169"/>
                <a:gd name="connsiteX196" fmla="*/ 76757 w 4004672"/>
                <a:gd name="connsiteY196" fmla="*/ 1082408 h 2020169"/>
                <a:gd name="connsiteX197" fmla="*/ 106792 w 4004672"/>
                <a:gd name="connsiteY197" fmla="*/ 1115780 h 2020169"/>
                <a:gd name="connsiteX198" fmla="*/ 93729 w 4004672"/>
                <a:gd name="connsiteY198" fmla="*/ 1145815 h 2020169"/>
                <a:gd name="connsiteX199" fmla="*/ 13349 w 4004672"/>
                <a:gd name="connsiteY199" fmla="*/ 1235920 h 2020169"/>
                <a:gd name="connsiteX200" fmla="*/ 33373 w 4004672"/>
                <a:gd name="connsiteY200" fmla="*/ 1269293 h 2020169"/>
                <a:gd name="connsiteX201" fmla="*/ 33373 w 4004672"/>
                <a:gd name="connsiteY201" fmla="*/ 1269293 h 2020169"/>
                <a:gd name="connsiteX202" fmla="*/ 16687 w 4004672"/>
                <a:gd name="connsiteY202" fmla="*/ 1299328 h 2020169"/>
                <a:gd name="connsiteX203" fmla="*/ 3338 w 4004672"/>
                <a:gd name="connsiteY203" fmla="*/ 1329363 h 2020169"/>
                <a:gd name="connsiteX204" fmla="*/ 0 w 4004672"/>
                <a:gd name="connsiteY204" fmla="*/ 1389433 h 2020169"/>
                <a:gd name="connsiteX205" fmla="*/ 16687 w 4004672"/>
                <a:gd name="connsiteY205" fmla="*/ 1432817 h 2020169"/>
                <a:gd name="connsiteX206" fmla="*/ 20024 w 4004672"/>
                <a:gd name="connsiteY206" fmla="*/ 1466189 h 2020169"/>
                <a:gd name="connsiteX207" fmla="*/ 56733 w 4004672"/>
                <a:gd name="connsiteY207" fmla="*/ 1476201 h 2020169"/>
                <a:gd name="connsiteX208" fmla="*/ 116803 w 4004672"/>
                <a:gd name="connsiteY208" fmla="*/ 1562969 h 2020169"/>
                <a:gd name="connsiteX209" fmla="*/ 96780 w 4004672"/>
                <a:gd name="connsiteY209" fmla="*/ 1586329 h 2020169"/>
                <a:gd name="connsiteX210" fmla="*/ 93443 w 4004672"/>
                <a:gd name="connsiteY210" fmla="*/ 1616364 h 2020169"/>
                <a:gd name="connsiteX211" fmla="*/ 120141 w 4004672"/>
                <a:gd name="connsiteY211" fmla="*/ 1619701 h 2020169"/>
                <a:gd name="connsiteX212" fmla="*/ 160187 w 4004672"/>
                <a:gd name="connsiteY212" fmla="*/ 1633050 h 2020169"/>
                <a:gd name="connsiteX213" fmla="*/ 186885 w 4004672"/>
                <a:gd name="connsiteY213" fmla="*/ 1646399 h 2020169"/>
                <a:gd name="connsiteX214" fmla="*/ 213583 w 4004672"/>
                <a:gd name="connsiteY214" fmla="*/ 1676434 h 2020169"/>
                <a:gd name="connsiteX215" fmla="*/ 243618 w 4004672"/>
                <a:gd name="connsiteY215" fmla="*/ 1679771 h 2020169"/>
                <a:gd name="connsiteX216" fmla="*/ 287002 w 4004672"/>
                <a:gd name="connsiteY216" fmla="*/ 1709807 h 2020169"/>
                <a:gd name="connsiteX217" fmla="*/ 310363 w 4004672"/>
                <a:gd name="connsiteY217" fmla="*/ 1719818 h 2020169"/>
                <a:gd name="connsiteX218" fmla="*/ 310363 w 4004672"/>
                <a:gd name="connsiteY218" fmla="*/ 1756528 h 2020169"/>
                <a:gd name="connsiteX219" fmla="*/ 270316 w 4004672"/>
                <a:gd name="connsiteY219" fmla="*/ 1796574 h 2020169"/>
                <a:gd name="connsiteX220" fmla="*/ 280327 w 4004672"/>
                <a:gd name="connsiteY220" fmla="*/ 1819935 h 2020169"/>
                <a:gd name="connsiteX221" fmla="*/ 273653 w 4004672"/>
                <a:gd name="connsiteY221" fmla="*/ 1839958 h 2020169"/>
                <a:gd name="connsiteX222" fmla="*/ 266979 w 4004672"/>
                <a:gd name="connsiteY222" fmla="*/ 1856644 h 2020169"/>
                <a:gd name="connsiteX223" fmla="*/ 240281 w 4004672"/>
                <a:gd name="connsiteY223" fmla="*/ 1896691 h 2020169"/>
                <a:gd name="connsiteX224" fmla="*/ 307025 w 4004672"/>
                <a:gd name="connsiteY224" fmla="*/ 1933401 h 2020169"/>
                <a:gd name="connsiteX225" fmla="*/ 337060 w 4004672"/>
                <a:gd name="connsiteY225" fmla="*/ 1940075 h 2020169"/>
                <a:gd name="connsiteX226" fmla="*/ 360421 w 4004672"/>
                <a:gd name="connsiteY226" fmla="*/ 1946750 h 2020169"/>
                <a:gd name="connsiteX227" fmla="*/ 380444 w 4004672"/>
                <a:gd name="connsiteY227" fmla="*/ 1953424 h 2020169"/>
                <a:gd name="connsiteX228" fmla="*/ 407142 w 4004672"/>
                <a:gd name="connsiteY228" fmla="*/ 1973447 h 2020169"/>
                <a:gd name="connsiteX229" fmla="*/ 437177 w 4004672"/>
                <a:gd name="connsiteY229" fmla="*/ 1970110 h 2020169"/>
                <a:gd name="connsiteX230" fmla="*/ 507259 w 4004672"/>
                <a:gd name="connsiteY230" fmla="*/ 2020169 h 2020169"/>
                <a:gd name="connsiteX231" fmla="*/ 517271 w 4004672"/>
                <a:gd name="connsiteY231" fmla="*/ 2006820 h 2020169"/>
                <a:gd name="connsiteX232" fmla="*/ 507259 w 4004672"/>
                <a:gd name="connsiteY232" fmla="*/ 1966773 h 2020169"/>
                <a:gd name="connsiteX233" fmla="*/ 500584 w 4004672"/>
                <a:gd name="connsiteY233" fmla="*/ 1933401 h 2020169"/>
                <a:gd name="connsiteX234" fmla="*/ 483898 w 4004672"/>
                <a:gd name="connsiteY234" fmla="*/ 1890017 h 2020169"/>
                <a:gd name="connsiteX235" fmla="*/ 513933 w 4004672"/>
                <a:gd name="connsiteY235" fmla="*/ 1869993 h 2020169"/>
                <a:gd name="connsiteX236" fmla="*/ 547306 w 4004672"/>
                <a:gd name="connsiteY236" fmla="*/ 1846633 h 2020169"/>
                <a:gd name="connsiteX237" fmla="*/ 527282 w 4004672"/>
                <a:gd name="connsiteY237" fmla="*/ 1829947 h 2020169"/>
                <a:gd name="connsiteX238" fmla="*/ 517271 w 4004672"/>
                <a:gd name="connsiteY238" fmla="*/ 1796574 h 2020169"/>
                <a:gd name="connsiteX239" fmla="*/ 480561 w 4004672"/>
                <a:gd name="connsiteY239" fmla="*/ 1779888 h 2020169"/>
                <a:gd name="connsiteX240" fmla="*/ 470549 w 4004672"/>
                <a:gd name="connsiteY240" fmla="*/ 1759865 h 2020169"/>
                <a:gd name="connsiteX241" fmla="*/ 480561 w 4004672"/>
                <a:gd name="connsiteY241" fmla="*/ 1729830 h 2020169"/>
                <a:gd name="connsiteX242" fmla="*/ 490573 w 4004672"/>
                <a:gd name="connsiteY242" fmla="*/ 1689783 h 2020169"/>
                <a:gd name="connsiteX243" fmla="*/ 513933 w 4004672"/>
                <a:gd name="connsiteY243" fmla="*/ 1709807 h 2020169"/>
                <a:gd name="connsiteX244" fmla="*/ 520608 w 4004672"/>
                <a:gd name="connsiteY244" fmla="*/ 1693120 h 2020169"/>
                <a:gd name="connsiteX245" fmla="*/ 543968 w 4004672"/>
                <a:gd name="connsiteY245" fmla="*/ 1656411 h 2020169"/>
                <a:gd name="connsiteX246" fmla="*/ 574003 w 4004672"/>
                <a:gd name="connsiteY246" fmla="*/ 1639725 h 2020169"/>
                <a:gd name="connsiteX247" fmla="*/ 590690 w 4004672"/>
                <a:gd name="connsiteY247" fmla="*/ 1653074 h 2020169"/>
                <a:gd name="connsiteX248" fmla="*/ 610713 w 4004672"/>
                <a:gd name="connsiteY248" fmla="*/ 1626376 h 2020169"/>
                <a:gd name="connsiteX249" fmla="*/ 630736 w 4004672"/>
                <a:gd name="connsiteY249" fmla="*/ 1653074 h 2020169"/>
                <a:gd name="connsiteX250" fmla="*/ 657434 w 4004672"/>
                <a:gd name="connsiteY250" fmla="*/ 1676434 h 2020169"/>
                <a:gd name="connsiteX251" fmla="*/ 674120 w 4004672"/>
                <a:gd name="connsiteY251" fmla="*/ 1683109 h 2020169"/>
                <a:gd name="connsiteX252" fmla="*/ 697481 w 4004672"/>
                <a:gd name="connsiteY252" fmla="*/ 1683109 h 2020169"/>
                <a:gd name="connsiteX253" fmla="*/ 717504 w 4004672"/>
                <a:gd name="connsiteY253" fmla="*/ 1669760 h 2020169"/>
                <a:gd name="connsiteX254" fmla="*/ 744202 w 4004672"/>
                <a:gd name="connsiteY254" fmla="*/ 1669760 h 2020169"/>
                <a:gd name="connsiteX255" fmla="*/ 760888 w 4004672"/>
                <a:gd name="connsiteY255" fmla="*/ 1666423 h 2020169"/>
                <a:gd name="connsiteX256" fmla="*/ 790923 w 4004672"/>
                <a:gd name="connsiteY256" fmla="*/ 1699795 h 2020169"/>
                <a:gd name="connsiteX257" fmla="*/ 797598 w 4004672"/>
                <a:gd name="connsiteY257" fmla="*/ 1673097 h 2020169"/>
                <a:gd name="connsiteX258" fmla="*/ 817621 w 4004672"/>
                <a:gd name="connsiteY258" fmla="*/ 1689783 h 2020169"/>
                <a:gd name="connsiteX259" fmla="*/ 837644 w 4004672"/>
                <a:gd name="connsiteY259" fmla="*/ 1666423 h 2020169"/>
                <a:gd name="connsiteX260" fmla="*/ 827633 w 4004672"/>
                <a:gd name="connsiteY260" fmla="*/ 1646399 h 2020169"/>
                <a:gd name="connsiteX261" fmla="*/ 810946 w 4004672"/>
                <a:gd name="connsiteY261" fmla="*/ 1633050 h 2020169"/>
                <a:gd name="connsiteX262" fmla="*/ 810946 w 4004672"/>
                <a:gd name="connsiteY262" fmla="*/ 1606353 h 2020169"/>
                <a:gd name="connsiteX263" fmla="*/ 810946 w 4004672"/>
                <a:gd name="connsiteY263" fmla="*/ 1593004 h 2020169"/>
                <a:gd name="connsiteX264" fmla="*/ 830970 w 4004672"/>
                <a:gd name="connsiteY264" fmla="*/ 1589666 h 2020169"/>
                <a:gd name="connsiteX265" fmla="*/ 840981 w 4004672"/>
                <a:gd name="connsiteY265" fmla="*/ 1586329 h 2020169"/>
                <a:gd name="connsiteX266" fmla="*/ 820958 w 4004672"/>
                <a:gd name="connsiteY266" fmla="*/ 1549620 h 2020169"/>
                <a:gd name="connsiteX267" fmla="*/ 854330 w 4004672"/>
                <a:gd name="connsiteY267" fmla="*/ 1542945 h 2020169"/>
                <a:gd name="connsiteX268" fmla="*/ 891040 w 4004672"/>
                <a:gd name="connsiteY268" fmla="*/ 1549620 h 2020169"/>
                <a:gd name="connsiteX269" fmla="*/ 964459 w 4004672"/>
                <a:gd name="connsiteY269" fmla="*/ 1506236 h 2020169"/>
                <a:gd name="connsiteX270" fmla="*/ 1001168 w 4004672"/>
                <a:gd name="connsiteY270" fmla="*/ 1506236 h 2020169"/>
                <a:gd name="connsiteX271" fmla="*/ 1027866 w 4004672"/>
                <a:gd name="connsiteY271" fmla="*/ 1482875 h 2020169"/>
                <a:gd name="connsiteX272" fmla="*/ 1047890 w 4004672"/>
                <a:gd name="connsiteY272" fmla="*/ 1492887 h 2020169"/>
                <a:gd name="connsiteX273" fmla="*/ 1067913 w 4004672"/>
                <a:gd name="connsiteY273" fmla="*/ 1502898 h 2020169"/>
                <a:gd name="connsiteX274" fmla="*/ 1087936 w 4004672"/>
                <a:gd name="connsiteY274" fmla="*/ 1529596 h 2020169"/>
                <a:gd name="connsiteX275" fmla="*/ 1074587 w 4004672"/>
                <a:gd name="connsiteY275" fmla="*/ 1542945 h 2020169"/>
                <a:gd name="connsiteX276" fmla="*/ 1104622 w 4004672"/>
                <a:gd name="connsiteY276" fmla="*/ 1542945 h 2020169"/>
                <a:gd name="connsiteX277" fmla="*/ 1107960 w 4004672"/>
                <a:gd name="connsiteY277" fmla="*/ 1559631 h 2020169"/>
                <a:gd name="connsiteX278" fmla="*/ 1121309 w 4004672"/>
                <a:gd name="connsiteY278" fmla="*/ 1542945 h 2020169"/>
                <a:gd name="connsiteX279" fmla="*/ 1134657 w 4004672"/>
                <a:gd name="connsiteY279" fmla="*/ 1556294 h 2020169"/>
                <a:gd name="connsiteX280" fmla="*/ 1134657 w 4004672"/>
                <a:gd name="connsiteY280" fmla="*/ 1576317 h 2020169"/>
                <a:gd name="connsiteX281" fmla="*/ 1148006 w 4004672"/>
                <a:gd name="connsiteY281" fmla="*/ 1572980 h 2020169"/>
                <a:gd name="connsiteX282" fmla="*/ 1208076 w 4004672"/>
                <a:gd name="connsiteY282" fmla="*/ 1526259 h 2020169"/>
                <a:gd name="connsiteX283" fmla="*/ 1211414 w 4004672"/>
                <a:gd name="connsiteY283" fmla="*/ 1546282 h 2020169"/>
                <a:gd name="connsiteX284" fmla="*/ 1244786 w 4004672"/>
                <a:gd name="connsiteY284" fmla="*/ 1566306 h 2020169"/>
                <a:gd name="connsiteX285" fmla="*/ 1264809 w 4004672"/>
                <a:gd name="connsiteY285" fmla="*/ 1596341 h 2020169"/>
                <a:gd name="connsiteX286" fmla="*/ 1298181 w 4004672"/>
                <a:gd name="connsiteY286" fmla="*/ 1703132 h 2020169"/>
                <a:gd name="connsiteX287" fmla="*/ 1308193 w 4004672"/>
                <a:gd name="connsiteY287" fmla="*/ 1659748 h 2020169"/>
                <a:gd name="connsiteX288" fmla="*/ 1344903 w 4004672"/>
                <a:gd name="connsiteY288" fmla="*/ 1679771 h 2020169"/>
                <a:gd name="connsiteX289" fmla="*/ 1388287 w 4004672"/>
                <a:gd name="connsiteY289" fmla="*/ 1679771 h 2020169"/>
                <a:gd name="connsiteX290" fmla="*/ 1394961 w 4004672"/>
                <a:gd name="connsiteY290" fmla="*/ 1703132 h 2020169"/>
                <a:gd name="connsiteX291" fmla="*/ 1435008 w 4004672"/>
                <a:gd name="connsiteY291" fmla="*/ 1726493 h 2020169"/>
                <a:gd name="connsiteX292" fmla="*/ 1465043 w 4004672"/>
                <a:gd name="connsiteY292" fmla="*/ 1726493 h 2020169"/>
                <a:gd name="connsiteX293" fmla="*/ 1491741 w 4004672"/>
                <a:gd name="connsiteY293" fmla="*/ 1739842 h 2020169"/>
                <a:gd name="connsiteX294" fmla="*/ 1535125 w 4004672"/>
                <a:gd name="connsiteY294" fmla="*/ 1696458 h 2020169"/>
                <a:gd name="connsiteX295" fmla="*/ 1571834 w 4004672"/>
                <a:gd name="connsiteY295" fmla="*/ 1676434 h 2020169"/>
                <a:gd name="connsiteX296" fmla="*/ 1608544 w 4004672"/>
                <a:gd name="connsiteY296" fmla="*/ 1679771 h 2020169"/>
                <a:gd name="connsiteX297" fmla="*/ 1655265 w 4004672"/>
                <a:gd name="connsiteY297" fmla="*/ 1693120 h 2020169"/>
                <a:gd name="connsiteX298" fmla="*/ 1681963 w 4004672"/>
                <a:gd name="connsiteY298" fmla="*/ 1709807 h 2020169"/>
                <a:gd name="connsiteX299" fmla="*/ 1735358 w 4004672"/>
                <a:gd name="connsiteY299" fmla="*/ 1703132 h 2020169"/>
                <a:gd name="connsiteX300" fmla="*/ 1745370 w 4004672"/>
                <a:gd name="connsiteY300" fmla="*/ 1683109 h 2020169"/>
                <a:gd name="connsiteX301" fmla="*/ 1738695 w 4004672"/>
                <a:gd name="connsiteY301" fmla="*/ 1663085 h 2020169"/>
                <a:gd name="connsiteX302" fmla="*/ 1765393 w 4004672"/>
                <a:gd name="connsiteY302" fmla="*/ 1636388 h 2020169"/>
                <a:gd name="connsiteX303" fmla="*/ 1778742 w 4004672"/>
                <a:gd name="connsiteY303" fmla="*/ 1633050 h 2020169"/>
                <a:gd name="connsiteX304" fmla="*/ 1812114 w 4004672"/>
                <a:gd name="connsiteY304" fmla="*/ 1649736 h 2020169"/>
                <a:gd name="connsiteX305" fmla="*/ 1852161 w 4004672"/>
                <a:gd name="connsiteY305" fmla="*/ 1663085 h 2020169"/>
                <a:gd name="connsiteX306" fmla="*/ 1858836 w 4004672"/>
                <a:gd name="connsiteY306" fmla="*/ 1689783 h 2020169"/>
                <a:gd name="connsiteX307" fmla="*/ 1872184 w 4004672"/>
                <a:gd name="connsiteY307" fmla="*/ 1696458 h 2020169"/>
                <a:gd name="connsiteX308" fmla="*/ 1902219 w 4004672"/>
                <a:gd name="connsiteY308" fmla="*/ 1699795 h 2020169"/>
                <a:gd name="connsiteX309" fmla="*/ 1932254 w 4004672"/>
                <a:gd name="connsiteY309" fmla="*/ 1683109 h 2020169"/>
                <a:gd name="connsiteX310" fmla="*/ 1962290 w 4004672"/>
                <a:gd name="connsiteY310" fmla="*/ 1696458 h 2020169"/>
                <a:gd name="connsiteX311" fmla="*/ 1985650 w 4004672"/>
                <a:gd name="connsiteY311" fmla="*/ 1709807 h 2020169"/>
                <a:gd name="connsiteX312" fmla="*/ 1995662 w 4004672"/>
                <a:gd name="connsiteY312" fmla="*/ 1719818 h 2020169"/>
                <a:gd name="connsiteX313" fmla="*/ 2032371 w 4004672"/>
                <a:gd name="connsiteY313" fmla="*/ 1739842 h 2020169"/>
                <a:gd name="connsiteX314" fmla="*/ 2069081 w 4004672"/>
                <a:gd name="connsiteY314" fmla="*/ 1736504 h 2020169"/>
                <a:gd name="connsiteX315" fmla="*/ 2142500 w 4004672"/>
                <a:gd name="connsiteY315" fmla="*/ 1693120 h 2020169"/>
                <a:gd name="connsiteX316" fmla="*/ 2195895 w 4004672"/>
                <a:gd name="connsiteY316" fmla="*/ 1706469 h 2020169"/>
                <a:gd name="connsiteX317" fmla="*/ 2225930 w 4004672"/>
                <a:gd name="connsiteY317" fmla="*/ 1716481 h 2020169"/>
                <a:gd name="connsiteX318" fmla="*/ 2259303 w 4004672"/>
                <a:gd name="connsiteY318" fmla="*/ 1703132 h 2020169"/>
                <a:gd name="connsiteX319" fmla="*/ 2262640 w 4004672"/>
                <a:gd name="connsiteY319" fmla="*/ 1676434 h 2020169"/>
                <a:gd name="connsiteX320" fmla="*/ 2299349 w 4004672"/>
                <a:gd name="connsiteY320" fmla="*/ 1593004 h 2020169"/>
                <a:gd name="connsiteX321" fmla="*/ 2282663 w 4004672"/>
                <a:gd name="connsiteY321" fmla="*/ 1596341 h 2020169"/>
                <a:gd name="connsiteX322" fmla="*/ 2312698 w 4004672"/>
                <a:gd name="connsiteY322" fmla="*/ 1569643 h 2020169"/>
                <a:gd name="connsiteX323" fmla="*/ 2339396 w 4004672"/>
                <a:gd name="connsiteY323" fmla="*/ 1566306 h 2020169"/>
                <a:gd name="connsiteX324" fmla="*/ 2462873 w 4004672"/>
                <a:gd name="connsiteY324" fmla="*/ 1633050 h 2020169"/>
                <a:gd name="connsiteX325" fmla="*/ 2476222 w 4004672"/>
                <a:gd name="connsiteY325" fmla="*/ 1709807 h 2020169"/>
                <a:gd name="connsiteX326" fmla="*/ 2529618 w 4004672"/>
                <a:gd name="connsiteY326" fmla="*/ 1743179 h 2020169"/>
                <a:gd name="connsiteX327" fmla="*/ 2549641 w 4004672"/>
                <a:gd name="connsiteY327" fmla="*/ 1763202 h 2020169"/>
                <a:gd name="connsiteX328" fmla="*/ 2639746 w 4004672"/>
                <a:gd name="connsiteY328" fmla="*/ 1763202 h 2020169"/>
                <a:gd name="connsiteX329" fmla="*/ 2643084 w 4004672"/>
                <a:gd name="connsiteY329" fmla="*/ 1779888 h 2020169"/>
                <a:gd name="connsiteX330" fmla="*/ 2616386 w 4004672"/>
                <a:gd name="connsiteY330" fmla="*/ 1846633 h 2020169"/>
                <a:gd name="connsiteX331" fmla="*/ 2603037 w 4004672"/>
                <a:gd name="connsiteY331" fmla="*/ 1900028 h 2020169"/>
                <a:gd name="connsiteX332" fmla="*/ 2579676 w 4004672"/>
                <a:gd name="connsiteY332" fmla="*/ 1873331 h 2020169"/>
                <a:gd name="connsiteX333" fmla="*/ 2559653 w 4004672"/>
                <a:gd name="connsiteY333" fmla="*/ 1960098 h 2020169"/>
                <a:gd name="connsiteX334" fmla="*/ 2549641 w 4004672"/>
                <a:gd name="connsiteY334" fmla="*/ 1980122 h 2020169"/>
                <a:gd name="connsiteX335" fmla="*/ 2653095 w 4004672"/>
                <a:gd name="connsiteY335" fmla="*/ 1946750 h 2020169"/>
                <a:gd name="connsiteX336" fmla="*/ 2683130 w 4004672"/>
                <a:gd name="connsiteY336" fmla="*/ 1893354 h 2020169"/>
                <a:gd name="connsiteX337" fmla="*/ 2753212 w 4004672"/>
                <a:gd name="connsiteY337" fmla="*/ 1806586 h 2020169"/>
                <a:gd name="connsiteX338" fmla="*/ 2783247 w 4004672"/>
                <a:gd name="connsiteY338" fmla="*/ 1736504 h 2020169"/>
                <a:gd name="connsiteX339" fmla="*/ 2803271 w 4004672"/>
                <a:gd name="connsiteY339" fmla="*/ 1633050 h 2020169"/>
                <a:gd name="connsiteX340" fmla="*/ 2793259 w 4004672"/>
                <a:gd name="connsiteY340" fmla="*/ 1582992 h 2020169"/>
                <a:gd name="connsiteX341" fmla="*/ 2769898 w 4004672"/>
                <a:gd name="connsiteY341" fmla="*/ 1549620 h 2020169"/>
                <a:gd name="connsiteX342" fmla="*/ 2699817 w 4004672"/>
                <a:gd name="connsiteY342" fmla="*/ 1549620 h 2020169"/>
                <a:gd name="connsiteX343" fmla="*/ 2669781 w 4004672"/>
                <a:gd name="connsiteY343" fmla="*/ 1509573 h 2020169"/>
                <a:gd name="connsiteX344" fmla="*/ 2763224 w 4004672"/>
                <a:gd name="connsiteY344" fmla="*/ 1392770 h 2020169"/>
                <a:gd name="connsiteX345" fmla="*/ 2846654 w 4004672"/>
                <a:gd name="connsiteY345" fmla="*/ 1326026 h 2020169"/>
                <a:gd name="connsiteX346" fmla="*/ 2933422 w 4004672"/>
                <a:gd name="connsiteY346" fmla="*/ 1322688 h 2020169"/>
                <a:gd name="connsiteX347" fmla="*/ 2950109 w 4004672"/>
                <a:gd name="connsiteY347" fmla="*/ 1306002 h 2020169"/>
                <a:gd name="connsiteX348" fmla="*/ 3053563 w 4004672"/>
                <a:gd name="connsiteY348" fmla="*/ 1299328 h 2020169"/>
                <a:gd name="connsiteX349" fmla="*/ 3123644 w 4004672"/>
                <a:gd name="connsiteY349" fmla="*/ 1319351 h 2020169"/>
                <a:gd name="connsiteX350" fmla="*/ 3140330 w 4004672"/>
                <a:gd name="connsiteY350" fmla="*/ 1306002 h 2020169"/>
                <a:gd name="connsiteX351" fmla="*/ 3123644 w 4004672"/>
                <a:gd name="connsiteY351" fmla="*/ 1292653 h 2020169"/>
                <a:gd name="connsiteX352" fmla="*/ 3143668 w 4004672"/>
                <a:gd name="connsiteY352" fmla="*/ 1252607 h 2020169"/>
                <a:gd name="connsiteX353" fmla="*/ 3190389 w 4004672"/>
                <a:gd name="connsiteY353" fmla="*/ 1182525 h 2020169"/>
                <a:gd name="connsiteX354" fmla="*/ 3233773 w 4004672"/>
                <a:gd name="connsiteY354" fmla="*/ 1179188 h 2020169"/>
                <a:gd name="connsiteX355" fmla="*/ 3273819 w 4004672"/>
                <a:gd name="connsiteY355" fmla="*/ 1189199 h 2020169"/>
                <a:gd name="connsiteX356" fmla="*/ 3277157 w 4004672"/>
                <a:gd name="connsiteY356" fmla="*/ 1245932 h 2020169"/>
                <a:gd name="connsiteX357" fmla="*/ 3343901 w 4004672"/>
                <a:gd name="connsiteY357" fmla="*/ 1185862 h 2020169"/>
                <a:gd name="connsiteX358" fmla="*/ 3350576 w 4004672"/>
                <a:gd name="connsiteY358" fmla="*/ 1152490 h 2020169"/>
                <a:gd name="connsiteX359" fmla="*/ 3163691 w 4004672"/>
                <a:gd name="connsiteY359" fmla="*/ 1432817 h 2020169"/>
                <a:gd name="connsiteX360" fmla="*/ 3160354 w 4004672"/>
                <a:gd name="connsiteY360" fmla="*/ 1506236 h 2020169"/>
                <a:gd name="connsiteX361" fmla="*/ 3170365 w 4004672"/>
                <a:gd name="connsiteY361" fmla="*/ 1596341 h 2020169"/>
                <a:gd name="connsiteX362" fmla="*/ 3190389 w 4004672"/>
                <a:gd name="connsiteY362" fmla="*/ 1659748 h 2020169"/>
                <a:gd name="connsiteX363" fmla="*/ 3217087 w 4004672"/>
                <a:gd name="connsiteY363" fmla="*/ 1649736 h 2020169"/>
                <a:gd name="connsiteX364" fmla="*/ 3287168 w 4004672"/>
                <a:gd name="connsiteY364" fmla="*/ 1519585 h 2020169"/>
                <a:gd name="connsiteX365" fmla="*/ 3313866 w 4004672"/>
                <a:gd name="connsiteY365" fmla="*/ 1509573 h 2020169"/>
                <a:gd name="connsiteX366" fmla="*/ 3313866 w 4004672"/>
                <a:gd name="connsiteY366" fmla="*/ 1479538 h 2020169"/>
                <a:gd name="connsiteX367" fmla="*/ 3741031 w 4004672"/>
                <a:gd name="connsiteY367" fmla="*/ 1159164 h 2020169"/>
                <a:gd name="connsiteX368" fmla="*/ 3727682 w 4004672"/>
                <a:gd name="connsiteY368" fmla="*/ 1065722 h 2020169"/>
                <a:gd name="connsiteX369" fmla="*/ 3930666 w 4004672"/>
                <a:gd name="connsiteY369" fmla="*/ 1058843 h 2020169"/>
                <a:gd name="connsiteX370" fmla="*/ 3941265 w 4004672"/>
                <a:gd name="connsiteY370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3000167 w 4004672"/>
                <a:gd name="connsiteY9" fmla="*/ 538440 h 2020169"/>
                <a:gd name="connsiteX10" fmla="*/ 2916736 w 4004672"/>
                <a:gd name="connsiteY10" fmla="*/ 505068 h 2020169"/>
                <a:gd name="connsiteX11" fmla="*/ 2866678 w 4004672"/>
                <a:gd name="connsiteY11" fmla="*/ 471696 h 2020169"/>
                <a:gd name="connsiteX12" fmla="*/ 2743200 w 4004672"/>
                <a:gd name="connsiteY12" fmla="*/ 501731 h 2020169"/>
                <a:gd name="connsiteX13" fmla="*/ 1783088 w 4004672"/>
                <a:gd name="connsiteY13" fmla="*/ 828505 h 2020169"/>
                <a:gd name="connsiteX14" fmla="*/ 2469548 w 4004672"/>
                <a:gd name="connsiteY14" fmla="*/ 505068 h 2020169"/>
                <a:gd name="connsiteX15" fmla="*/ 2446187 w 4004672"/>
                <a:gd name="connsiteY15" fmla="*/ 521754 h 2020169"/>
                <a:gd name="connsiteX16" fmla="*/ 2442850 w 4004672"/>
                <a:gd name="connsiteY16" fmla="*/ 488382 h 2020169"/>
                <a:gd name="connsiteX17" fmla="*/ 2449525 w 4004672"/>
                <a:gd name="connsiteY17" fmla="*/ 418300 h 2020169"/>
                <a:gd name="connsiteX18" fmla="*/ 2386117 w 4004672"/>
                <a:gd name="connsiteY18" fmla="*/ 391602 h 2020169"/>
                <a:gd name="connsiteX19" fmla="*/ 2369431 w 4004672"/>
                <a:gd name="connsiteY19" fmla="*/ 431649 h 2020169"/>
                <a:gd name="connsiteX20" fmla="*/ 2379443 w 4004672"/>
                <a:gd name="connsiteY20" fmla="*/ 455009 h 2020169"/>
                <a:gd name="connsiteX21" fmla="*/ 2376106 w 4004672"/>
                <a:gd name="connsiteY21" fmla="*/ 475033 h 2020169"/>
                <a:gd name="connsiteX22" fmla="*/ 2352745 w 4004672"/>
                <a:gd name="connsiteY22" fmla="*/ 451672 h 2020169"/>
                <a:gd name="connsiteX23" fmla="*/ 2316036 w 4004672"/>
                <a:gd name="connsiteY23" fmla="*/ 458347 h 2020169"/>
                <a:gd name="connsiteX24" fmla="*/ 2272652 w 4004672"/>
                <a:gd name="connsiteY24" fmla="*/ 444998 h 2020169"/>
                <a:gd name="connsiteX25" fmla="*/ 2245954 w 4004672"/>
                <a:gd name="connsiteY25" fmla="*/ 404951 h 2020169"/>
                <a:gd name="connsiteX26" fmla="*/ 2209244 w 4004672"/>
                <a:gd name="connsiteY26" fmla="*/ 401614 h 2020169"/>
                <a:gd name="connsiteX27" fmla="*/ 2159186 w 4004672"/>
                <a:gd name="connsiteY27" fmla="*/ 391602 h 2020169"/>
                <a:gd name="connsiteX28" fmla="*/ 2132488 w 4004672"/>
                <a:gd name="connsiteY28" fmla="*/ 408288 h 2020169"/>
                <a:gd name="connsiteX29" fmla="*/ 2115802 w 4004672"/>
                <a:gd name="connsiteY29" fmla="*/ 421637 h 2020169"/>
                <a:gd name="connsiteX30" fmla="*/ 2115802 w 4004672"/>
                <a:gd name="connsiteY30" fmla="*/ 391602 h 2020169"/>
                <a:gd name="connsiteX31" fmla="*/ 2082430 w 4004672"/>
                <a:gd name="connsiteY31" fmla="*/ 388265 h 2020169"/>
                <a:gd name="connsiteX32" fmla="*/ 2045720 w 4004672"/>
                <a:gd name="connsiteY32" fmla="*/ 361567 h 2020169"/>
                <a:gd name="connsiteX33" fmla="*/ 2025697 w 4004672"/>
                <a:gd name="connsiteY33" fmla="*/ 391602 h 2020169"/>
                <a:gd name="connsiteX34" fmla="*/ 2055732 w 4004672"/>
                <a:gd name="connsiteY34" fmla="*/ 388265 h 2020169"/>
                <a:gd name="connsiteX35" fmla="*/ 2045720 w 4004672"/>
                <a:gd name="connsiteY35" fmla="*/ 414963 h 2020169"/>
                <a:gd name="connsiteX36" fmla="*/ 1988987 w 4004672"/>
                <a:gd name="connsiteY36" fmla="*/ 434986 h 2020169"/>
                <a:gd name="connsiteX37" fmla="*/ 1935592 w 4004672"/>
                <a:gd name="connsiteY37" fmla="*/ 444998 h 2020169"/>
                <a:gd name="connsiteX38" fmla="*/ 1995662 w 4004672"/>
                <a:gd name="connsiteY38" fmla="*/ 388265 h 2020169"/>
                <a:gd name="connsiteX39" fmla="*/ 2055732 w 4004672"/>
                <a:gd name="connsiteY39" fmla="*/ 318183 h 2020169"/>
                <a:gd name="connsiteX40" fmla="*/ 2055732 w 4004672"/>
                <a:gd name="connsiteY40" fmla="*/ 318183 h 2020169"/>
                <a:gd name="connsiteX41" fmla="*/ 2129860 w 4004672"/>
                <a:gd name="connsiteY41" fmla="*/ 248603 h 2020169"/>
                <a:gd name="connsiteX42" fmla="*/ 2127003 w 4004672"/>
                <a:gd name="connsiteY42" fmla="*/ 174309 h 2020169"/>
                <a:gd name="connsiteX43" fmla="*/ 2092713 w 4004672"/>
                <a:gd name="connsiteY43" fmla="*/ 105729 h 2020169"/>
                <a:gd name="connsiteX44" fmla="*/ 2018418 w 4004672"/>
                <a:gd name="connsiteY44" fmla="*/ 105729 h 2020169"/>
                <a:gd name="connsiteX45" fmla="*/ 1952696 w 4004672"/>
                <a:gd name="connsiteY45" fmla="*/ 137160 h 2020169"/>
                <a:gd name="connsiteX46" fmla="*/ 1961267 w 4004672"/>
                <a:gd name="connsiteY46" fmla="*/ 82869 h 2020169"/>
                <a:gd name="connsiteX47" fmla="*/ 1955552 w 4004672"/>
                <a:gd name="connsiteY47" fmla="*/ 65725 h 2020169"/>
                <a:gd name="connsiteX48" fmla="*/ 1895546 w 4004672"/>
                <a:gd name="connsiteY48" fmla="*/ 60008 h 2020169"/>
                <a:gd name="connsiteX49" fmla="*/ 1926978 w 4004672"/>
                <a:gd name="connsiteY49" fmla="*/ 31434 h 2020169"/>
                <a:gd name="connsiteX50" fmla="*/ 1909833 w 4004672"/>
                <a:gd name="connsiteY50" fmla="*/ 0 h 2020169"/>
                <a:gd name="connsiteX51" fmla="*/ 1877440 w 4004672"/>
                <a:gd name="connsiteY51" fmla="*/ 3067 h 2020169"/>
                <a:gd name="connsiteX52" fmla="*/ 1835474 w 4004672"/>
                <a:gd name="connsiteY52" fmla="*/ 41195 h 2020169"/>
                <a:gd name="connsiteX53" fmla="*/ 1818788 w 4004672"/>
                <a:gd name="connsiteY53" fmla="*/ 81242 h 2020169"/>
                <a:gd name="connsiteX54" fmla="*/ 1838813 w 4004672"/>
                <a:gd name="connsiteY54" fmla="*/ 134636 h 2020169"/>
                <a:gd name="connsiteX55" fmla="*/ 1782079 w 4004672"/>
                <a:gd name="connsiteY55" fmla="*/ 121287 h 2020169"/>
                <a:gd name="connsiteX56" fmla="*/ 1768731 w 4004672"/>
                <a:gd name="connsiteY56" fmla="*/ 168009 h 2020169"/>
                <a:gd name="connsiteX57" fmla="*/ 1705322 w 4004672"/>
                <a:gd name="connsiteY57" fmla="*/ 191369 h 2020169"/>
                <a:gd name="connsiteX58" fmla="*/ 1685300 w 4004672"/>
                <a:gd name="connsiteY58" fmla="*/ 164671 h 2020169"/>
                <a:gd name="connsiteX59" fmla="*/ 1615218 w 4004672"/>
                <a:gd name="connsiteY59" fmla="*/ 168009 h 2020169"/>
                <a:gd name="connsiteX60" fmla="*/ 1638579 w 4004672"/>
                <a:gd name="connsiteY60" fmla="*/ 198044 h 2020169"/>
                <a:gd name="connsiteX61" fmla="*/ 1528449 w 4004672"/>
                <a:gd name="connsiteY61" fmla="*/ 224740 h 2020169"/>
                <a:gd name="connsiteX62" fmla="*/ 1465043 w 4004672"/>
                <a:gd name="connsiteY62" fmla="*/ 308171 h 2020169"/>
                <a:gd name="connsiteX63" fmla="*/ 1448357 w 4004672"/>
                <a:gd name="connsiteY63" fmla="*/ 334869 h 2020169"/>
                <a:gd name="connsiteX64" fmla="*/ 1481729 w 4004672"/>
                <a:gd name="connsiteY64" fmla="*/ 368242 h 2020169"/>
                <a:gd name="connsiteX65" fmla="*/ 1481729 w 4004672"/>
                <a:gd name="connsiteY65" fmla="*/ 398277 h 2020169"/>
                <a:gd name="connsiteX66" fmla="*/ 1458368 w 4004672"/>
                <a:gd name="connsiteY66" fmla="*/ 401614 h 2020169"/>
                <a:gd name="connsiteX67" fmla="*/ 1458368 w 4004672"/>
                <a:gd name="connsiteY67" fmla="*/ 381590 h 2020169"/>
                <a:gd name="connsiteX68" fmla="*/ 1418322 w 4004672"/>
                <a:gd name="connsiteY68" fmla="*/ 391602 h 2020169"/>
                <a:gd name="connsiteX69" fmla="*/ 1368263 w 4004672"/>
                <a:gd name="connsiteY69" fmla="*/ 398277 h 2020169"/>
                <a:gd name="connsiteX70" fmla="*/ 1321542 w 4004672"/>
                <a:gd name="connsiteY70" fmla="*/ 404951 h 2020169"/>
                <a:gd name="connsiteX71" fmla="*/ 1318205 w 4004672"/>
                <a:gd name="connsiteY71" fmla="*/ 491719 h 2020169"/>
                <a:gd name="connsiteX72" fmla="*/ 1358252 w 4004672"/>
                <a:gd name="connsiteY72" fmla="*/ 515080 h 2020169"/>
                <a:gd name="connsiteX73" fmla="*/ 1374938 w 4004672"/>
                <a:gd name="connsiteY73" fmla="*/ 545115 h 2020169"/>
                <a:gd name="connsiteX74" fmla="*/ 1384949 w 4004672"/>
                <a:gd name="connsiteY74" fmla="*/ 568475 h 2020169"/>
                <a:gd name="connsiteX75" fmla="*/ 1394961 w 4004672"/>
                <a:gd name="connsiteY75" fmla="*/ 618534 h 2020169"/>
                <a:gd name="connsiteX76" fmla="*/ 1384949 w 4004672"/>
                <a:gd name="connsiteY76" fmla="*/ 648569 h 2020169"/>
                <a:gd name="connsiteX77" fmla="*/ 1358252 w 4004672"/>
                <a:gd name="connsiteY77" fmla="*/ 615196 h 2020169"/>
                <a:gd name="connsiteX78" fmla="*/ 1361589 w 4004672"/>
                <a:gd name="connsiteY78" fmla="*/ 585161 h 2020169"/>
                <a:gd name="connsiteX79" fmla="*/ 1351577 w 4004672"/>
                <a:gd name="connsiteY79" fmla="*/ 545115 h 2020169"/>
                <a:gd name="connsiteX80" fmla="*/ 1328217 w 4004672"/>
                <a:gd name="connsiteY80" fmla="*/ 551789 h 2020169"/>
                <a:gd name="connsiteX81" fmla="*/ 1281495 w 4004672"/>
                <a:gd name="connsiteY81" fmla="*/ 515080 h 2020169"/>
                <a:gd name="connsiteX82" fmla="*/ 1241449 w 4004672"/>
                <a:gd name="connsiteY82" fmla="*/ 511742 h 2020169"/>
                <a:gd name="connsiteX83" fmla="*/ 1241449 w 4004672"/>
                <a:gd name="connsiteY83" fmla="*/ 558463 h 2020169"/>
                <a:gd name="connsiteX84" fmla="*/ 1201402 w 4004672"/>
                <a:gd name="connsiteY84" fmla="*/ 538440 h 2020169"/>
                <a:gd name="connsiteX85" fmla="*/ 1228100 w 4004672"/>
                <a:gd name="connsiteY85" fmla="*/ 588498 h 2020169"/>
                <a:gd name="connsiteX86" fmla="*/ 1258135 w 4004672"/>
                <a:gd name="connsiteY86" fmla="*/ 598510 h 2020169"/>
                <a:gd name="connsiteX87" fmla="*/ 1258135 w 4004672"/>
                <a:gd name="connsiteY87" fmla="*/ 618534 h 2020169"/>
                <a:gd name="connsiteX88" fmla="*/ 1198065 w 4004672"/>
                <a:gd name="connsiteY88" fmla="*/ 595173 h 2020169"/>
                <a:gd name="connsiteX89" fmla="*/ 1181379 w 4004672"/>
                <a:gd name="connsiteY89" fmla="*/ 595173 h 2020169"/>
                <a:gd name="connsiteX90" fmla="*/ 1178041 w 4004672"/>
                <a:gd name="connsiteY90" fmla="*/ 551789 h 2020169"/>
                <a:gd name="connsiteX91" fmla="*/ 1171367 w 4004672"/>
                <a:gd name="connsiteY91" fmla="*/ 465021 h 2020169"/>
                <a:gd name="connsiteX92" fmla="*/ 1161355 w 4004672"/>
                <a:gd name="connsiteY92" fmla="*/ 535103 h 2020169"/>
                <a:gd name="connsiteX93" fmla="*/ 1137995 w 4004672"/>
                <a:gd name="connsiteY93" fmla="*/ 565138 h 2020169"/>
                <a:gd name="connsiteX94" fmla="*/ 1158018 w 4004672"/>
                <a:gd name="connsiteY94" fmla="*/ 611859 h 2020169"/>
                <a:gd name="connsiteX95" fmla="*/ 1158018 w 4004672"/>
                <a:gd name="connsiteY95" fmla="*/ 645231 h 2020169"/>
                <a:gd name="connsiteX96" fmla="*/ 1141332 w 4004672"/>
                <a:gd name="connsiteY96" fmla="*/ 695290 h 2020169"/>
                <a:gd name="connsiteX97" fmla="*/ 1154681 w 4004672"/>
                <a:gd name="connsiteY97" fmla="*/ 728662 h 2020169"/>
                <a:gd name="connsiteX98" fmla="*/ 1184716 w 4004672"/>
                <a:gd name="connsiteY98" fmla="*/ 735336 h 2020169"/>
                <a:gd name="connsiteX99" fmla="*/ 1221425 w 4004672"/>
                <a:gd name="connsiteY99" fmla="*/ 742011 h 2020169"/>
                <a:gd name="connsiteX100" fmla="*/ 1241449 w 4004672"/>
                <a:gd name="connsiteY100" fmla="*/ 765371 h 2020169"/>
                <a:gd name="connsiteX101" fmla="*/ 1258135 w 4004672"/>
                <a:gd name="connsiteY101" fmla="*/ 808755 h 2020169"/>
                <a:gd name="connsiteX102" fmla="*/ 1258135 w 4004672"/>
                <a:gd name="connsiteY102" fmla="*/ 808755 h 2020169"/>
                <a:gd name="connsiteX103" fmla="*/ 1254798 w 4004672"/>
                <a:gd name="connsiteY103" fmla="*/ 842128 h 2020169"/>
                <a:gd name="connsiteX104" fmla="*/ 1274821 w 4004672"/>
                <a:gd name="connsiteY104" fmla="*/ 862151 h 2020169"/>
                <a:gd name="connsiteX105" fmla="*/ 1244786 w 4004672"/>
                <a:gd name="connsiteY105" fmla="*/ 868826 h 2020169"/>
                <a:gd name="connsiteX106" fmla="*/ 1224763 w 4004672"/>
                <a:gd name="connsiteY106" fmla="*/ 828779 h 2020169"/>
                <a:gd name="connsiteX107" fmla="*/ 1224763 w 4004672"/>
                <a:gd name="connsiteY107" fmla="*/ 788732 h 2020169"/>
                <a:gd name="connsiteX108" fmla="*/ 1194727 w 4004672"/>
                <a:gd name="connsiteY108" fmla="*/ 752023 h 2020169"/>
                <a:gd name="connsiteX109" fmla="*/ 1164692 w 4004672"/>
                <a:gd name="connsiteY109" fmla="*/ 795407 h 2020169"/>
                <a:gd name="connsiteX110" fmla="*/ 1178041 w 4004672"/>
                <a:gd name="connsiteY110" fmla="*/ 838790 h 2020169"/>
                <a:gd name="connsiteX111" fmla="*/ 1137995 w 4004672"/>
                <a:gd name="connsiteY111" fmla="*/ 895523 h 2020169"/>
                <a:gd name="connsiteX112" fmla="*/ 1097948 w 4004672"/>
                <a:gd name="connsiteY112" fmla="*/ 952256 h 2020169"/>
                <a:gd name="connsiteX113" fmla="*/ 1007843 w 4004672"/>
                <a:gd name="connsiteY113" fmla="*/ 915547 h 2020169"/>
                <a:gd name="connsiteX114" fmla="*/ 1074587 w 4004672"/>
                <a:gd name="connsiteY114" fmla="*/ 912209 h 2020169"/>
                <a:gd name="connsiteX115" fmla="*/ 1107960 w 4004672"/>
                <a:gd name="connsiteY115" fmla="*/ 848802 h 2020169"/>
                <a:gd name="connsiteX116" fmla="*/ 1121309 w 4004672"/>
                <a:gd name="connsiteY116" fmla="*/ 805418 h 2020169"/>
                <a:gd name="connsiteX117" fmla="*/ 1127983 w 4004672"/>
                <a:gd name="connsiteY117" fmla="*/ 772046 h 2020169"/>
                <a:gd name="connsiteX118" fmla="*/ 1117971 w 4004672"/>
                <a:gd name="connsiteY118" fmla="*/ 755360 h 2020169"/>
                <a:gd name="connsiteX119" fmla="*/ 1114634 w 4004672"/>
                <a:gd name="connsiteY119" fmla="*/ 705301 h 2020169"/>
                <a:gd name="connsiteX120" fmla="*/ 1104622 w 4004672"/>
                <a:gd name="connsiteY120" fmla="*/ 625208 h 2020169"/>
                <a:gd name="connsiteX121" fmla="*/ 1101285 w 4004672"/>
                <a:gd name="connsiteY121" fmla="*/ 565138 h 2020169"/>
                <a:gd name="connsiteX122" fmla="*/ 1124646 w 4004672"/>
                <a:gd name="connsiteY122" fmla="*/ 471696 h 2020169"/>
                <a:gd name="connsiteX123" fmla="*/ 1031203 w 4004672"/>
                <a:gd name="connsiteY123" fmla="*/ 461684 h 2020169"/>
                <a:gd name="connsiteX124" fmla="*/ 1014517 w 4004672"/>
                <a:gd name="connsiteY124" fmla="*/ 518417 h 2020169"/>
                <a:gd name="connsiteX125" fmla="*/ 1024529 w 4004672"/>
                <a:gd name="connsiteY125" fmla="*/ 565138 h 2020169"/>
                <a:gd name="connsiteX126" fmla="*/ 981145 w 4004672"/>
                <a:gd name="connsiteY126" fmla="*/ 618534 h 2020169"/>
                <a:gd name="connsiteX127" fmla="*/ 991157 w 4004672"/>
                <a:gd name="connsiteY127" fmla="*/ 655243 h 2020169"/>
                <a:gd name="connsiteX128" fmla="*/ 981145 w 4004672"/>
                <a:gd name="connsiteY128" fmla="*/ 701964 h 2020169"/>
                <a:gd name="connsiteX129" fmla="*/ 1001168 w 4004672"/>
                <a:gd name="connsiteY129" fmla="*/ 725325 h 2020169"/>
                <a:gd name="connsiteX130" fmla="*/ 1017854 w 4004672"/>
                <a:gd name="connsiteY130" fmla="*/ 772046 h 2020169"/>
                <a:gd name="connsiteX131" fmla="*/ 1047890 w 4004672"/>
                <a:gd name="connsiteY131" fmla="*/ 758697 h 2020169"/>
                <a:gd name="connsiteX132" fmla="*/ 1014517 w 4004672"/>
                <a:gd name="connsiteY132" fmla="*/ 812093 h 2020169"/>
                <a:gd name="connsiteX133" fmla="*/ 957784 w 4004672"/>
                <a:gd name="connsiteY133" fmla="*/ 758697 h 2020169"/>
                <a:gd name="connsiteX134" fmla="*/ 884365 w 4004672"/>
                <a:gd name="connsiteY134" fmla="*/ 721988 h 2020169"/>
                <a:gd name="connsiteX135" fmla="*/ 824295 w 4004672"/>
                <a:gd name="connsiteY135" fmla="*/ 698627 h 2020169"/>
                <a:gd name="connsiteX136" fmla="*/ 810946 w 4004672"/>
                <a:gd name="connsiteY136" fmla="*/ 735336 h 2020169"/>
                <a:gd name="connsiteX137" fmla="*/ 827633 w 4004672"/>
                <a:gd name="connsiteY137" fmla="*/ 772046 h 2020169"/>
                <a:gd name="connsiteX138" fmla="*/ 814284 w 4004672"/>
                <a:gd name="connsiteY138" fmla="*/ 795407 h 2020169"/>
                <a:gd name="connsiteX139" fmla="*/ 800935 w 4004672"/>
                <a:gd name="connsiteY139" fmla="*/ 812093 h 2020169"/>
                <a:gd name="connsiteX140" fmla="*/ 770900 w 4004672"/>
                <a:gd name="connsiteY140" fmla="*/ 755360 h 2020169"/>
                <a:gd name="connsiteX141" fmla="*/ 744202 w 4004672"/>
                <a:gd name="connsiteY141" fmla="*/ 792069 h 2020169"/>
                <a:gd name="connsiteX142" fmla="*/ 707492 w 4004672"/>
                <a:gd name="connsiteY142" fmla="*/ 785395 h 2020169"/>
                <a:gd name="connsiteX143" fmla="*/ 654097 w 4004672"/>
                <a:gd name="connsiteY143" fmla="*/ 822104 h 2020169"/>
                <a:gd name="connsiteX144" fmla="*/ 644085 w 4004672"/>
                <a:gd name="connsiteY144" fmla="*/ 798744 h 2020169"/>
                <a:gd name="connsiteX145" fmla="*/ 654097 w 4004672"/>
                <a:gd name="connsiteY145" fmla="*/ 762034 h 2020169"/>
                <a:gd name="connsiteX146" fmla="*/ 614050 w 4004672"/>
                <a:gd name="connsiteY146" fmla="*/ 798744 h 2020169"/>
                <a:gd name="connsiteX147" fmla="*/ 594027 w 4004672"/>
                <a:gd name="connsiteY147" fmla="*/ 798744 h 2020169"/>
                <a:gd name="connsiteX148" fmla="*/ 533957 w 4004672"/>
                <a:gd name="connsiteY148" fmla="*/ 832116 h 2020169"/>
                <a:gd name="connsiteX149" fmla="*/ 510596 w 4004672"/>
                <a:gd name="connsiteY149" fmla="*/ 855477 h 2020169"/>
                <a:gd name="connsiteX150" fmla="*/ 500584 w 4004672"/>
                <a:gd name="connsiteY150" fmla="*/ 902198 h 2020169"/>
                <a:gd name="connsiteX151" fmla="*/ 450526 w 4004672"/>
                <a:gd name="connsiteY151" fmla="*/ 888849 h 2020169"/>
                <a:gd name="connsiteX152" fmla="*/ 433840 w 4004672"/>
                <a:gd name="connsiteY152" fmla="*/ 852139 h 2020169"/>
                <a:gd name="connsiteX153" fmla="*/ 467212 w 4004672"/>
                <a:gd name="connsiteY153" fmla="*/ 822104 h 2020169"/>
                <a:gd name="connsiteX154" fmla="*/ 453863 w 4004672"/>
                <a:gd name="connsiteY154" fmla="*/ 798744 h 2020169"/>
                <a:gd name="connsiteX155" fmla="*/ 390456 w 4004672"/>
                <a:gd name="connsiteY155" fmla="*/ 768709 h 2020169"/>
                <a:gd name="connsiteX156" fmla="*/ 417154 w 4004672"/>
                <a:gd name="connsiteY156" fmla="*/ 818767 h 2020169"/>
                <a:gd name="connsiteX157" fmla="*/ 407142 w 4004672"/>
                <a:gd name="connsiteY157" fmla="*/ 862151 h 2020169"/>
                <a:gd name="connsiteX158" fmla="*/ 413817 w 4004672"/>
                <a:gd name="connsiteY158" fmla="*/ 898861 h 2020169"/>
                <a:gd name="connsiteX159" fmla="*/ 427165 w 4004672"/>
                <a:gd name="connsiteY159" fmla="*/ 922221 h 2020169"/>
                <a:gd name="connsiteX160" fmla="*/ 413817 w 4004672"/>
                <a:gd name="connsiteY160" fmla="*/ 952256 h 2020169"/>
                <a:gd name="connsiteX161" fmla="*/ 390456 w 4004672"/>
                <a:gd name="connsiteY161" fmla="*/ 928896 h 2020169"/>
                <a:gd name="connsiteX162" fmla="*/ 360421 w 4004672"/>
                <a:gd name="connsiteY162" fmla="*/ 925558 h 2020169"/>
                <a:gd name="connsiteX163" fmla="*/ 333723 w 4004672"/>
                <a:gd name="connsiteY163" fmla="*/ 965605 h 2020169"/>
                <a:gd name="connsiteX164" fmla="*/ 307025 w 4004672"/>
                <a:gd name="connsiteY164" fmla="*/ 985628 h 2020169"/>
                <a:gd name="connsiteX165" fmla="*/ 320374 w 4004672"/>
                <a:gd name="connsiteY165" fmla="*/ 1012326 h 2020169"/>
                <a:gd name="connsiteX166" fmla="*/ 303688 w 4004672"/>
                <a:gd name="connsiteY166" fmla="*/ 1035687 h 2020169"/>
                <a:gd name="connsiteX167" fmla="*/ 233606 w 4004672"/>
                <a:gd name="connsiteY167" fmla="*/ 998977 h 2020169"/>
                <a:gd name="connsiteX168" fmla="*/ 243618 w 4004672"/>
                <a:gd name="connsiteY168" fmla="*/ 1049036 h 2020169"/>
                <a:gd name="connsiteX169" fmla="*/ 263641 w 4004672"/>
                <a:gd name="connsiteY169" fmla="*/ 1069059 h 2020169"/>
                <a:gd name="connsiteX170" fmla="*/ 250292 w 4004672"/>
                <a:gd name="connsiteY170" fmla="*/ 1082408 h 2020169"/>
                <a:gd name="connsiteX171" fmla="*/ 193560 w 4004672"/>
                <a:gd name="connsiteY171" fmla="*/ 1045698 h 2020169"/>
                <a:gd name="connsiteX172" fmla="*/ 170199 w 4004672"/>
                <a:gd name="connsiteY172" fmla="*/ 1005652 h 2020169"/>
                <a:gd name="connsiteX173" fmla="*/ 170199 w 4004672"/>
                <a:gd name="connsiteY173" fmla="*/ 958931 h 2020169"/>
                <a:gd name="connsiteX174" fmla="*/ 133490 w 4004672"/>
                <a:gd name="connsiteY174" fmla="*/ 882174 h 2020169"/>
                <a:gd name="connsiteX175" fmla="*/ 196897 w 4004672"/>
                <a:gd name="connsiteY175" fmla="*/ 912209 h 2020169"/>
                <a:gd name="connsiteX176" fmla="*/ 256967 w 4004672"/>
                <a:gd name="connsiteY176" fmla="*/ 942244 h 2020169"/>
                <a:gd name="connsiteX177" fmla="*/ 293676 w 4004672"/>
                <a:gd name="connsiteY177" fmla="*/ 945582 h 2020169"/>
                <a:gd name="connsiteX178" fmla="*/ 327049 w 4004672"/>
                <a:gd name="connsiteY178" fmla="*/ 915547 h 2020169"/>
                <a:gd name="connsiteX179" fmla="*/ 343735 w 4004672"/>
                <a:gd name="connsiteY179" fmla="*/ 878837 h 2020169"/>
                <a:gd name="connsiteX180" fmla="*/ 333723 w 4004672"/>
                <a:gd name="connsiteY180" fmla="*/ 828779 h 2020169"/>
                <a:gd name="connsiteX181" fmla="*/ 290339 w 4004672"/>
                <a:gd name="connsiteY181" fmla="*/ 808755 h 2020169"/>
                <a:gd name="connsiteX182" fmla="*/ 236944 w 4004672"/>
                <a:gd name="connsiteY182" fmla="*/ 762034 h 2020169"/>
                <a:gd name="connsiteX183" fmla="*/ 133490 w 4004672"/>
                <a:gd name="connsiteY183" fmla="*/ 705301 h 2020169"/>
                <a:gd name="connsiteX184" fmla="*/ 46722 w 4004672"/>
                <a:gd name="connsiteY184" fmla="*/ 735336 h 2020169"/>
                <a:gd name="connsiteX185" fmla="*/ 33373 w 4004672"/>
                <a:gd name="connsiteY185" fmla="*/ 765371 h 2020169"/>
                <a:gd name="connsiteX186" fmla="*/ 43384 w 4004672"/>
                <a:gd name="connsiteY186" fmla="*/ 795407 h 2020169"/>
                <a:gd name="connsiteX187" fmla="*/ 60071 w 4004672"/>
                <a:gd name="connsiteY187" fmla="*/ 822104 h 2020169"/>
                <a:gd name="connsiteX188" fmla="*/ 73419 w 4004672"/>
                <a:gd name="connsiteY188" fmla="*/ 852139 h 2020169"/>
                <a:gd name="connsiteX189" fmla="*/ 56733 w 4004672"/>
                <a:gd name="connsiteY189" fmla="*/ 875500 h 2020169"/>
                <a:gd name="connsiteX190" fmla="*/ 76757 w 4004672"/>
                <a:gd name="connsiteY190" fmla="*/ 955593 h 2020169"/>
                <a:gd name="connsiteX191" fmla="*/ 66745 w 4004672"/>
                <a:gd name="connsiteY191" fmla="*/ 972280 h 2020169"/>
                <a:gd name="connsiteX192" fmla="*/ 70082 w 4004672"/>
                <a:gd name="connsiteY192" fmla="*/ 998977 h 2020169"/>
                <a:gd name="connsiteX193" fmla="*/ 70082 w 4004672"/>
                <a:gd name="connsiteY193" fmla="*/ 1039024 h 2020169"/>
                <a:gd name="connsiteX194" fmla="*/ 80094 w 4004672"/>
                <a:gd name="connsiteY194" fmla="*/ 1059047 h 2020169"/>
                <a:gd name="connsiteX195" fmla="*/ 76757 w 4004672"/>
                <a:gd name="connsiteY195" fmla="*/ 1082408 h 2020169"/>
                <a:gd name="connsiteX196" fmla="*/ 106792 w 4004672"/>
                <a:gd name="connsiteY196" fmla="*/ 1115780 h 2020169"/>
                <a:gd name="connsiteX197" fmla="*/ 93729 w 4004672"/>
                <a:gd name="connsiteY197" fmla="*/ 1145815 h 2020169"/>
                <a:gd name="connsiteX198" fmla="*/ 13349 w 4004672"/>
                <a:gd name="connsiteY198" fmla="*/ 1235920 h 2020169"/>
                <a:gd name="connsiteX199" fmla="*/ 33373 w 4004672"/>
                <a:gd name="connsiteY199" fmla="*/ 1269293 h 2020169"/>
                <a:gd name="connsiteX200" fmla="*/ 33373 w 4004672"/>
                <a:gd name="connsiteY200" fmla="*/ 1269293 h 2020169"/>
                <a:gd name="connsiteX201" fmla="*/ 16687 w 4004672"/>
                <a:gd name="connsiteY201" fmla="*/ 1299328 h 2020169"/>
                <a:gd name="connsiteX202" fmla="*/ 3338 w 4004672"/>
                <a:gd name="connsiteY202" fmla="*/ 1329363 h 2020169"/>
                <a:gd name="connsiteX203" fmla="*/ 0 w 4004672"/>
                <a:gd name="connsiteY203" fmla="*/ 1389433 h 2020169"/>
                <a:gd name="connsiteX204" fmla="*/ 16687 w 4004672"/>
                <a:gd name="connsiteY204" fmla="*/ 1432817 h 2020169"/>
                <a:gd name="connsiteX205" fmla="*/ 20024 w 4004672"/>
                <a:gd name="connsiteY205" fmla="*/ 1466189 h 2020169"/>
                <a:gd name="connsiteX206" fmla="*/ 56733 w 4004672"/>
                <a:gd name="connsiteY206" fmla="*/ 1476201 h 2020169"/>
                <a:gd name="connsiteX207" fmla="*/ 116803 w 4004672"/>
                <a:gd name="connsiteY207" fmla="*/ 1562969 h 2020169"/>
                <a:gd name="connsiteX208" fmla="*/ 96780 w 4004672"/>
                <a:gd name="connsiteY208" fmla="*/ 1586329 h 2020169"/>
                <a:gd name="connsiteX209" fmla="*/ 93443 w 4004672"/>
                <a:gd name="connsiteY209" fmla="*/ 1616364 h 2020169"/>
                <a:gd name="connsiteX210" fmla="*/ 120141 w 4004672"/>
                <a:gd name="connsiteY210" fmla="*/ 1619701 h 2020169"/>
                <a:gd name="connsiteX211" fmla="*/ 160187 w 4004672"/>
                <a:gd name="connsiteY211" fmla="*/ 1633050 h 2020169"/>
                <a:gd name="connsiteX212" fmla="*/ 186885 w 4004672"/>
                <a:gd name="connsiteY212" fmla="*/ 1646399 h 2020169"/>
                <a:gd name="connsiteX213" fmla="*/ 213583 w 4004672"/>
                <a:gd name="connsiteY213" fmla="*/ 1676434 h 2020169"/>
                <a:gd name="connsiteX214" fmla="*/ 243618 w 4004672"/>
                <a:gd name="connsiteY214" fmla="*/ 1679771 h 2020169"/>
                <a:gd name="connsiteX215" fmla="*/ 287002 w 4004672"/>
                <a:gd name="connsiteY215" fmla="*/ 1709807 h 2020169"/>
                <a:gd name="connsiteX216" fmla="*/ 310363 w 4004672"/>
                <a:gd name="connsiteY216" fmla="*/ 1719818 h 2020169"/>
                <a:gd name="connsiteX217" fmla="*/ 310363 w 4004672"/>
                <a:gd name="connsiteY217" fmla="*/ 1756528 h 2020169"/>
                <a:gd name="connsiteX218" fmla="*/ 270316 w 4004672"/>
                <a:gd name="connsiteY218" fmla="*/ 1796574 h 2020169"/>
                <a:gd name="connsiteX219" fmla="*/ 280327 w 4004672"/>
                <a:gd name="connsiteY219" fmla="*/ 1819935 h 2020169"/>
                <a:gd name="connsiteX220" fmla="*/ 273653 w 4004672"/>
                <a:gd name="connsiteY220" fmla="*/ 1839958 h 2020169"/>
                <a:gd name="connsiteX221" fmla="*/ 266979 w 4004672"/>
                <a:gd name="connsiteY221" fmla="*/ 1856644 h 2020169"/>
                <a:gd name="connsiteX222" fmla="*/ 240281 w 4004672"/>
                <a:gd name="connsiteY222" fmla="*/ 1896691 h 2020169"/>
                <a:gd name="connsiteX223" fmla="*/ 307025 w 4004672"/>
                <a:gd name="connsiteY223" fmla="*/ 1933401 h 2020169"/>
                <a:gd name="connsiteX224" fmla="*/ 337060 w 4004672"/>
                <a:gd name="connsiteY224" fmla="*/ 1940075 h 2020169"/>
                <a:gd name="connsiteX225" fmla="*/ 360421 w 4004672"/>
                <a:gd name="connsiteY225" fmla="*/ 1946750 h 2020169"/>
                <a:gd name="connsiteX226" fmla="*/ 380444 w 4004672"/>
                <a:gd name="connsiteY226" fmla="*/ 1953424 h 2020169"/>
                <a:gd name="connsiteX227" fmla="*/ 407142 w 4004672"/>
                <a:gd name="connsiteY227" fmla="*/ 1973447 h 2020169"/>
                <a:gd name="connsiteX228" fmla="*/ 437177 w 4004672"/>
                <a:gd name="connsiteY228" fmla="*/ 1970110 h 2020169"/>
                <a:gd name="connsiteX229" fmla="*/ 507259 w 4004672"/>
                <a:gd name="connsiteY229" fmla="*/ 2020169 h 2020169"/>
                <a:gd name="connsiteX230" fmla="*/ 517271 w 4004672"/>
                <a:gd name="connsiteY230" fmla="*/ 2006820 h 2020169"/>
                <a:gd name="connsiteX231" fmla="*/ 507259 w 4004672"/>
                <a:gd name="connsiteY231" fmla="*/ 1966773 h 2020169"/>
                <a:gd name="connsiteX232" fmla="*/ 500584 w 4004672"/>
                <a:gd name="connsiteY232" fmla="*/ 1933401 h 2020169"/>
                <a:gd name="connsiteX233" fmla="*/ 483898 w 4004672"/>
                <a:gd name="connsiteY233" fmla="*/ 1890017 h 2020169"/>
                <a:gd name="connsiteX234" fmla="*/ 513933 w 4004672"/>
                <a:gd name="connsiteY234" fmla="*/ 1869993 h 2020169"/>
                <a:gd name="connsiteX235" fmla="*/ 547306 w 4004672"/>
                <a:gd name="connsiteY235" fmla="*/ 1846633 h 2020169"/>
                <a:gd name="connsiteX236" fmla="*/ 527282 w 4004672"/>
                <a:gd name="connsiteY236" fmla="*/ 1829947 h 2020169"/>
                <a:gd name="connsiteX237" fmla="*/ 517271 w 4004672"/>
                <a:gd name="connsiteY237" fmla="*/ 1796574 h 2020169"/>
                <a:gd name="connsiteX238" fmla="*/ 480561 w 4004672"/>
                <a:gd name="connsiteY238" fmla="*/ 1779888 h 2020169"/>
                <a:gd name="connsiteX239" fmla="*/ 470549 w 4004672"/>
                <a:gd name="connsiteY239" fmla="*/ 1759865 h 2020169"/>
                <a:gd name="connsiteX240" fmla="*/ 480561 w 4004672"/>
                <a:gd name="connsiteY240" fmla="*/ 1729830 h 2020169"/>
                <a:gd name="connsiteX241" fmla="*/ 490573 w 4004672"/>
                <a:gd name="connsiteY241" fmla="*/ 1689783 h 2020169"/>
                <a:gd name="connsiteX242" fmla="*/ 513933 w 4004672"/>
                <a:gd name="connsiteY242" fmla="*/ 1709807 h 2020169"/>
                <a:gd name="connsiteX243" fmla="*/ 520608 w 4004672"/>
                <a:gd name="connsiteY243" fmla="*/ 1693120 h 2020169"/>
                <a:gd name="connsiteX244" fmla="*/ 543968 w 4004672"/>
                <a:gd name="connsiteY244" fmla="*/ 1656411 h 2020169"/>
                <a:gd name="connsiteX245" fmla="*/ 574003 w 4004672"/>
                <a:gd name="connsiteY245" fmla="*/ 1639725 h 2020169"/>
                <a:gd name="connsiteX246" fmla="*/ 590690 w 4004672"/>
                <a:gd name="connsiteY246" fmla="*/ 1653074 h 2020169"/>
                <a:gd name="connsiteX247" fmla="*/ 610713 w 4004672"/>
                <a:gd name="connsiteY247" fmla="*/ 1626376 h 2020169"/>
                <a:gd name="connsiteX248" fmla="*/ 630736 w 4004672"/>
                <a:gd name="connsiteY248" fmla="*/ 1653074 h 2020169"/>
                <a:gd name="connsiteX249" fmla="*/ 657434 w 4004672"/>
                <a:gd name="connsiteY249" fmla="*/ 1676434 h 2020169"/>
                <a:gd name="connsiteX250" fmla="*/ 674120 w 4004672"/>
                <a:gd name="connsiteY250" fmla="*/ 1683109 h 2020169"/>
                <a:gd name="connsiteX251" fmla="*/ 697481 w 4004672"/>
                <a:gd name="connsiteY251" fmla="*/ 1683109 h 2020169"/>
                <a:gd name="connsiteX252" fmla="*/ 717504 w 4004672"/>
                <a:gd name="connsiteY252" fmla="*/ 1669760 h 2020169"/>
                <a:gd name="connsiteX253" fmla="*/ 744202 w 4004672"/>
                <a:gd name="connsiteY253" fmla="*/ 1669760 h 2020169"/>
                <a:gd name="connsiteX254" fmla="*/ 760888 w 4004672"/>
                <a:gd name="connsiteY254" fmla="*/ 1666423 h 2020169"/>
                <a:gd name="connsiteX255" fmla="*/ 790923 w 4004672"/>
                <a:gd name="connsiteY255" fmla="*/ 1699795 h 2020169"/>
                <a:gd name="connsiteX256" fmla="*/ 797598 w 4004672"/>
                <a:gd name="connsiteY256" fmla="*/ 1673097 h 2020169"/>
                <a:gd name="connsiteX257" fmla="*/ 817621 w 4004672"/>
                <a:gd name="connsiteY257" fmla="*/ 1689783 h 2020169"/>
                <a:gd name="connsiteX258" fmla="*/ 837644 w 4004672"/>
                <a:gd name="connsiteY258" fmla="*/ 1666423 h 2020169"/>
                <a:gd name="connsiteX259" fmla="*/ 827633 w 4004672"/>
                <a:gd name="connsiteY259" fmla="*/ 1646399 h 2020169"/>
                <a:gd name="connsiteX260" fmla="*/ 810946 w 4004672"/>
                <a:gd name="connsiteY260" fmla="*/ 1633050 h 2020169"/>
                <a:gd name="connsiteX261" fmla="*/ 810946 w 4004672"/>
                <a:gd name="connsiteY261" fmla="*/ 1606353 h 2020169"/>
                <a:gd name="connsiteX262" fmla="*/ 810946 w 4004672"/>
                <a:gd name="connsiteY262" fmla="*/ 1593004 h 2020169"/>
                <a:gd name="connsiteX263" fmla="*/ 830970 w 4004672"/>
                <a:gd name="connsiteY263" fmla="*/ 1589666 h 2020169"/>
                <a:gd name="connsiteX264" fmla="*/ 840981 w 4004672"/>
                <a:gd name="connsiteY264" fmla="*/ 1586329 h 2020169"/>
                <a:gd name="connsiteX265" fmla="*/ 820958 w 4004672"/>
                <a:gd name="connsiteY265" fmla="*/ 1549620 h 2020169"/>
                <a:gd name="connsiteX266" fmla="*/ 854330 w 4004672"/>
                <a:gd name="connsiteY266" fmla="*/ 1542945 h 2020169"/>
                <a:gd name="connsiteX267" fmla="*/ 891040 w 4004672"/>
                <a:gd name="connsiteY267" fmla="*/ 1549620 h 2020169"/>
                <a:gd name="connsiteX268" fmla="*/ 964459 w 4004672"/>
                <a:gd name="connsiteY268" fmla="*/ 1506236 h 2020169"/>
                <a:gd name="connsiteX269" fmla="*/ 1001168 w 4004672"/>
                <a:gd name="connsiteY269" fmla="*/ 1506236 h 2020169"/>
                <a:gd name="connsiteX270" fmla="*/ 1027866 w 4004672"/>
                <a:gd name="connsiteY270" fmla="*/ 1482875 h 2020169"/>
                <a:gd name="connsiteX271" fmla="*/ 1047890 w 4004672"/>
                <a:gd name="connsiteY271" fmla="*/ 1492887 h 2020169"/>
                <a:gd name="connsiteX272" fmla="*/ 1067913 w 4004672"/>
                <a:gd name="connsiteY272" fmla="*/ 1502898 h 2020169"/>
                <a:gd name="connsiteX273" fmla="*/ 1087936 w 4004672"/>
                <a:gd name="connsiteY273" fmla="*/ 1529596 h 2020169"/>
                <a:gd name="connsiteX274" fmla="*/ 1074587 w 4004672"/>
                <a:gd name="connsiteY274" fmla="*/ 1542945 h 2020169"/>
                <a:gd name="connsiteX275" fmla="*/ 1104622 w 4004672"/>
                <a:gd name="connsiteY275" fmla="*/ 1542945 h 2020169"/>
                <a:gd name="connsiteX276" fmla="*/ 1107960 w 4004672"/>
                <a:gd name="connsiteY276" fmla="*/ 1559631 h 2020169"/>
                <a:gd name="connsiteX277" fmla="*/ 1121309 w 4004672"/>
                <a:gd name="connsiteY277" fmla="*/ 1542945 h 2020169"/>
                <a:gd name="connsiteX278" fmla="*/ 1134657 w 4004672"/>
                <a:gd name="connsiteY278" fmla="*/ 1556294 h 2020169"/>
                <a:gd name="connsiteX279" fmla="*/ 1134657 w 4004672"/>
                <a:gd name="connsiteY279" fmla="*/ 1576317 h 2020169"/>
                <a:gd name="connsiteX280" fmla="*/ 1148006 w 4004672"/>
                <a:gd name="connsiteY280" fmla="*/ 1572980 h 2020169"/>
                <a:gd name="connsiteX281" fmla="*/ 1208076 w 4004672"/>
                <a:gd name="connsiteY281" fmla="*/ 1526259 h 2020169"/>
                <a:gd name="connsiteX282" fmla="*/ 1211414 w 4004672"/>
                <a:gd name="connsiteY282" fmla="*/ 1546282 h 2020169"/>
                <a:gd name="connsiteX283" fmla="*/ 1244786 w 4004672"/>
                <a:gd name="connsiteY283" fmla="*/ 1566306 h 2020169"/>
                <a:gd name="connsiteX284" fmla="*/ 1264809 w 4004672"/>
                <a:gd name="connsiteY284" fmla="*/ 1596341 h 2020169"/>
                <a:gd name="connsiteX285" fmla="*/ 1298181 w 4004672"/>
                <a:gd name="connsiteY285" fmla="*/ 1703132 h 2020169"/>
                <a:gd name="connsiteX286" fmla="*/ 1308193 w 4004672"/>
                <a:gd name="connsiteY286" fmla="*/ 1659748 h 2020169"/>
                <a:gd name="connsiteX287" fmla="*/ 1344903 w 4004672"/>
                <a:gd name="connsiteY287" fmla="*/ 1679771 h 2020169"/>
                <a:gd name="connsiteX288" fmla="*/ 1388287 w 4004672"/>
                <a:gd name="connsiteY288" fmla="*/ 1679771 h 2020169"/>
                <a:gd name="connsiteX289" fmla="*/ 1394961 w 4004672"/>
                <a:gd name="connsiteY289" fmla="*/ 1703132 h 2020169"/>
                <a:gd name="connsiteX290" fmla="*/ 1435008 w 4004672"/>
                <a:gd name="connsiteY290" fmla="*/ 1726493 h 2020169"/>
                <a:gd name="connsiteX291" fmla="*/ 1465043 w 4004672"/>
                <a:gd name="connsiteY291" fmla="*/ 1726493 h 2020169"/>
                <a:gd name="connsiteX292" fmla="*/ 1491741 w 4004672"/>
                <a:gd name="connsiteY292" fmla="*/ 1739842 h 2020169"/>
                <a:gd name="connsiteX293" fmla="*/ 1535125 w 4004672"/>
                <a:gd name="connsiteY293" fmla="*/ 1696458 h 2020169"/>
                <a:gd name="connsiteX294" fmla="*/ 1571834 w 4004672"/>
                <a:gd name="connsiteY294" fmla="*/ 1676434 h 2020169"/>
                <a:gd name="connsiteX295" fmla="*/ 1608544 w 4004672"/>
                <a:gd name="connsiteY295" fmla="*/ 1679771 h 2020169"/>
                <a:gd name="connsiteX296" fmla="*/ 1655265 w 4004672"/>
                <a:gd name="connsiteY296" fmla="*/ 1693120 h 2020169"/>
                <a:gd name="connsiteX297" fmla="*/ 1681963 w 4004672"/>
                <a:gd name="connsiteY297" fmla="*/ 1709807 h 2020169"/>
                <a:gd name="connsiteX298" fmla="*/ 1735358 w 4004672"/>
                <a:gd name="connsiteY298" fmla="*/ 1703132 h 2020169"/>
                <a:gd name="connsiteX299" fmla="*/ 1745370 w 4004672"/>
                <a:gd name="connsiteY299" fmla="*/ 1683109 h 2020169"/>
                <a:gd name="connsiteX300" fmla="*/ 1738695 w 4004672"/>
                <a:gd name="connsiteY300" fmla="*/ 1663085 h 2020169"/>
                <a:gd name="connsiteX301" fmla="*/ 1765393 w 4004672"/>
                <a:gd name="connsiteY301" fmla="*/ 1636388 h 2020169"/>
                <a:gd name="connsiteX302" fmla="*/ 1778742 w 4004672"/>
                <a:gd name="connsiteY302" fmla="*/ 1633050 h 2020169"/>
                <a:gd name="connsiteX303" fmla="*/ 1812114 w 4004672"/>
                <a:gd name="connsiteY303" fmla="*/ 1649736 h 2020169"/>
                <a:gd name="connsiteX304" fmla="*/ 1852161 w 4004672"/>
                <a:gd name="connsiteY304" fmla="*/ 1663085 h 2020169"/>
                <a:gd name="connsiteX305" fmla="*/ 1858836 w 4004672"/>
                <a:gd name="connsiteY305" fmla="*/ 1689783 h 2020169"/>
                <a:gd name="connsiteX306" fmla="*/ 1872184 w 4004672"/>
                <a:gd name="connsiteY306" fmla="*/ 1696458 h 2020169"/>
                <a:gd name="connsiteX307" fmla="*/ 1902219 w 4004672"/>
                <a:gd name="connsiteY307" fmla="*/ 1699795 h 2020169"/>
                <a:gd name="connsiteX308" fmla="*/ 1932254 w 4004672"/>
                <a:gd name="connsiteY308" fmla="*/ 1683109 h 2020169"/>
                <a:gd name="connsiteX309" fmla="*/ 1962290 w 4004672"/>
                <a:gd name="connsiteY309" fmla="*/ 1696458 h 2020169"/>
                <a:gd name="connsiteX310" fmla="*/ 1985650 w 4004672"/>
                <a:gd name="connsiteY310" fmla="*/ 1709807 h 2020169"/>
                <a:gd name="connsiteX311" fmla="*/ 1995662 w 4004672"/>
                <a:gd name="connsiteY311" fmla="*/ 1719818 h 2020169"/>
                <a:gd name="connsiteX312" fmla="*/ 2032371 w 4004672"/>
                <a:gd name="connsiteY312" fmla="*/ 1739842 h 2020169"/>
                <a:gd name="connsiteX313" fmla="*/ 2069081 w 4004672"/>
                <a:gd name="connsiteY313" fmla="*/ 1736504 h 2020169"/>
                <a:gd name="connsiteX314" fmla="*/ 2142500 w 4004672"/>
                <a:gd name="connsiteY314" fmla="*/ 1693120 h 2020169"/>
                <a:gd name="connsiteX315" fmla="*/ 2195895 w 4004672"/>
                <a:gd name="connsiteY315" fmla="*/ 1706469 h 2020169"/>
                <a:gd name="connsiteX316" fmla="*/ 2225930 w 4004672"/>
                <a:gd name="connsiteY316" fmla="*/ 1716481 h 2020169"/>
                <a:gd name="connsiteX317" fmla="*/ 2259303 w 4004672"/>
                <a:gd name="connsiteY317" fmla="*/ 1703132 h 2020169"/>
                <a:gd name="connsiteX318" fmla="*/ 2262640 w 4004672"/>
                <a:gd name="connsiteY318" fmla="*/ 1676434 h 2020169"/>
                <a:gd name="connsiteX319" fmla="*/ 2299349 w 4004672"/>
                <a:gd name="connsiteY319" fmla="*/ 1593004 h 2020169"/>
                <a:gd name="connsiteX320" fmla="*/ 2282663 w 4004672"/>
                <a:gd name="connsiteY320" fmla="*/ 1596341 h 2020169"/>
                <a:gd name="connsiteX321" fmla="*/ 2312698 w 4004672"/>
                <a:gd name="connsiteY321" fmla="*/ 1569643 h 2020169"/>
                <a:gd name="connsiteX322" fmla="*/ 2339396 w 4004672"/>
                <a:gd name="connsiteY322" fmla="*/ 1566306 h 2020169"/>
                <a:gd name="connsiteX323" fmla="*/ 2462873 w 4004672"/>
                <a:gd name="connsiteY323" fmla="*/ 1633050 h 2020169"/>
                <a:gd name="connsiteX324" fmla="*/ 2476222 w 4004672"/>
                <a:gd name="connsiteY324" fmla="*/ 1709807 h 2020169"/>
                <a:gd name="connsiteX325" fmla="*/ 2529618 w 4004672"/>
                <a:gd name="connsiteY325" fmla="*/ 1743179 h 2020169"/>
                <a:gd name="connsiteX326" fmla="*/ 2549641 w 4004672"/>
                <a:gd name="connsiteY326" fmla="*/ 1763202 h 2020169"/>
                <a:gd name="connsiteX327" fmla="*/ 2639746 w 4004672"/>
                <a:gd name="connsiteY327" fmla="*/ 1763202 h 2020169"/>
                <a:gd name="connsiteX328" fmla="*/ 2643084 w 4004672"/>
                <a:gd name="connsiteY328" fmla="*/ 1779888 h 2020169"/>
                <a:gd name="connsiteX329" fmla="*/ 2616386 w 4004672"/>
                <a:gd name="connsiteY329" fmla="*/ 1846633 h 2020169"/>
                <a:gd name="connsiteX330" fmla="*/ 2603037 w 4004672"/>
                <a:gd name="connsiteY330" fmla="*/ 1900028 h 2020169"/>
                <a:gd name="connsiteX331" fmla="*/ 2579676 w 4004672"/>
                <a:gd name="connsiteY331" fmla="*/ 1873331 h 2020169"/>
                <a:gd name="connsiteX332" fmla="*/ 2559653 w 4004672"/>
                <a:gd name="connsiteY332" fmla="*/ 1960098 h 2020169"/>
                <a:gd name="connsiteX333" fmla="*/ 2549641 w 4004672"/>
                <a:gd name="connsiteY333" fmla="*/ 1980122 h 2020169"/>
                <a:gd name="connsiteX334" fmla="*/ 2653095 w 4004672"/>
                <a:gd name="connsiteY334" fmla="*/ 1946750 h 2020169"/>
                <a:gd name="connsiteX335" fmla="*/ 2683130 w 4004672"/>
                <a:gd name="connsiteY335" fmla="*/ 1893354 h 2020169"/>
                <a:gd name="connsiteX336" fmla="*/ 2753212 w 4004672"/>
                <a:gd name="connsiteY336" fmla="*/ 1806586 h 2020169"/>
                <a:gd name="connsiteX337" fmla="*/ 2783247 w 4004672"/>
                <a:gd name="connsiteY337" fmla="*/ 1736504 h 2020169"/>
                <a:gd name="connsiteX338" fmla="*/ 2803271 w 4004672"/>
                <a:gd name="connsiteY338" fmla="*/ 1633050 h 2020169"/>
                <a:gd name="connsiteX339" fmla="*/ 2793259 w 4004672"/>
                <a:gd name="connsiteY339" fmla="*/ 1582992 h 2020169"/>
                <a:gd name="connsiteX340" fmla="*/ 2769898 w 4004672"/>
                <a:gd name="connsiteY340" fmla="*/ 1549620 h 2020169"/>
                <a:gd name="connsiteX341" fmla="*/ 2699817 w 4004672"/>
                <a:gd name="connsiteY341" fmla="*/ 1549620 h 2020169"/>
                <a:gd name="connsiteX342" fmla="*/ 2669781 w 4004672"/>
                <a:gd name="connsiteY342" fmla="*/ 1509573 h 2020169"/>
                <a:gd name="connsiteX343" fmla="*/ 2763224 w 4004672"/>
                <a:gd name="connsiteY343" fmla="*/ 1392770 h 2020169"/>
                <a:gd name="connsiteX344" fmla="*/ 2846654 w 4004672"/>
                <a:gd name="connsiteY344" fmla="*/ 1326026 h 2020169"/>
                <a:gd name="connsiteX345" fmla="*/ 2933422 w 4004672"/>
                <a:gd name="connsiteY345" fmla="*/ 1322688 h 2020169"/>
                <a:gd name="connsiteX346" fmla="*/ 2950109 w 4004672"/>
                <a:gd name="connsiteY346" fmla="*/ 1306002 h 2020169"/>
                <a:gd name="connsiteX347" fmla="*/ 3053563 w 4004672"/>
                <a:gd name="connsiteY347" fmla="*/ 1299328 h 2020169"/>
                <a:gd name="connsiteX348" fmla="*/ 3123644 w 4004672"/>
                <a:gd name="connsiteY348" fmla="*/ 1319351 h 2020169"/>
                <a:gd name="connsiteX349" fmla="*/ 3140330 w 4004672"/>
                <a:gd name="connsiteY349" fmla="*/ 1306002 h 2020169"/>
                <a:gd name="connsiteX350" fmla="*/ 3123644 w 4004672"/>
                <a:gd name="connsiteY350" fmla="*/ 1292653 h 2020169"/>
                <a:gd name="connsiteX351" fmla="*/ 3143668 w 4004672"/>
                <a:gd name="connsiteY351" fmla="*/ 1252607 h 2020169"/>
                <a:gd name="connsiteX352" fmla="*/ 3190389 w 4004672"/>
                <a:gd name="connsiteY352" fmla="*/ 1182525 h 2020169"/>
                <a:gd name="connsiteX353" fmla="*/ 3233773 w 4004672"/>
                <a:gd name="connsiteY353" fmla="*/ 1179188 h 2020169"/>
                <a:gd name="connsiteX354" fmla="*/ 3273819 w 4004672"/>
                <a:gd name="connsiteY354" fmla="*/ 1189199 h 2020169"/>
                <a:gd name="connsiteX355" fmla="*/ 3277157 w 4004672"/>
                <a:gd name="connsiteY355" fmla="*/ 1245932 h 2020169"/>
                <a:gd name="connsiteX356" fmla="*/ 3343901 w 4004672"/>
                <a:gd name="connsiteY356" fmla="*/ 1185862 h 2020169"/>
                <a:gd name="connsiteX357" fmla="*/ 3350576 w 4004672"/>
                <a:gd name="connsiteY357" fmla="*/ 1152490 h 2020169"/>
                <a:gd name="connsiteX358" fmla="*/ 3163691 w 4004672"/>
                <a:gd name="connsiteY358" fmla="*/ 1432817 h 2020169"/>
                <a:gd name="connsiteX359" fmla="*/ 3160354 w 4004672"/>
                <a:gd name="connsiteY359" fmla="*/ 1506236 h 2020169"/>
                <a:gd name="connsiteX360" fmla="*/ 3170365 w 4004672"/>
                <a:gd name="connsiteY360" fmla="*/ 1596341 h 2020169"/>
                <a:gd name="connsiteX361" fmla="*/ 3190389 w 4004672"/>
                <a:gd name="connsiteY361" fmla="*/ 1659748 h 2020169"/>
                <a:gd name="connsiteX362" fmla="*/ 3217087 w 4004672"/>
                <a:gd name="connsiteY362" fmla="*/ 1649736 h 2020169"/>
                <a:gd name="connsiteX363" fmla="*/ 3287168 w 4004672"/>
                <a:gd name="connsiteY363" fmla="*/ 1519585 h 2020169"/>
                <a:gd name="connsiteX364" fmla="*/ 3313866 w 4004672"/>
                <a:gd name="connsiteY364" fmla="*/ 1509573 h 2020169"/>
                <a:gd name="connsiteX365" fmla="*/ 3313866 w 4004672"/>
                <a:gd name="connsiteY365" fmla="*/ 1479538 h 2020169"/>
                <a:gd name="connsiteX366" fmla="*/ 3741031 w 4004672"/>
                <a:gd name="connsiteY366" fmla="*/ 1159164 h 2020169"/>
                <a:gd name="connsiteX367" fmla="*/ 3727682 w 4004672"/>
                <a:gd name="connsiteY367" fmla="*/ 1065722 h 2020169"/>
                <a:gd name="connsiteX368" fmla="*/ 3930666 w 4004672"/>
                <a:gd name="connsiteY368" fmla="*/ 1058843 h 2020169"/>
                <a:gd name="connsiteX369" fmla="*/ 3941265 w 4004672"/>
                <a:gd name="connsiteY369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3000167 w 4004672"/>
                <a:gd name="connsiteY9" fmla="*/ 538440 h 2020169"/>
                <a:gd name="connsiteX10" fmla="*/ 2916736 w 4004672"/>
                <a:gd name="connsiteY10" fmla="*/ 505068 h 2020169"/>
                <a:gd name="connsiteX11" fmla="*/ 2866678 w 4004672"/>
                <a:gd name="connsiteY11" fmla="*/ 471696 h 2020169"/>
                <a:gd name="connsiteX12" fmla="*/ 1783088 w 4004672"/>
                <a:gd name="connsiteY12" fmla="*/ 828505 h 2020169"/>
                <a:gd name="connsiteX13" fmla="*/ 2469548 w 4004672"/>
                <a:gd name="connsiteY13" fmla="*/ 505068 h 2020169"/>
                <a:gd name="connsiteX14" fmla="*/ 2446187 w 4004672"/>
                <a:gd name="connsiteY14" fmla="*/ 521754 h 2020169"/>
                <a:gd name="connsiteX15" fmla="*/ 2442850 w 4004672"/>
                <a:gd name="connsiteY15" fmla="*/ 488382 h 2020169"/>
                <a:gd name="connsiteX16" fmla="*/ 2449525 w 4004672"/>
                <a:gd name="connsiteY16" fmla="*/ 418300 h 2020169"/>
                <a:gd name="connsiteX17" fmla="*/ 2386117 w 4004672"/>
                <a:gd name="connsiteY17" fmla="*/ 391602 h 2020169"/>
                <a:gd name="connsiteX18" fmla="*/ 2369431 w 4004672"/>
                <a:gd name="connsiteY18" fmla="*/ 431649 h 2020169"/>
                <a:gd name="connsiteX19" fmla="*/ 2379443 w 4004672"/>
                <a:gd name="connsiteY19" fmla="*/ 455009 h 2020169"/>
                <a:gd name="connsiteX20" fmla="*/ 2376106 w 4004672"/>
                <a:gd name="connsiteY20" fmla="*/ 475033 h 2020169"/>
                <a:gd name="connsiteX21" fmla="*/ 2352745 w 4004672"/>
                <a:gd name="connsiteY21" fmla="*/ 451672 h 2020169"/>
                <a:gd name="connsiteX22" fmla="*/ 2316036 w 4004672"/>
                <a:gd name="connsiteY22" fmla="*/ 458347 h 2020169"/>
                <a:gd name="connsiteX23" fmla="*/ 2272652 w 4004672"/>
                <a:gd name="connsiteY23" fmla="*/ 444998 h 2020169"/>
                <a:gd name="connsiteX24" fmla="*/ 2245954 w 4004672"/>
                <a:gd name="connsiteY24" fmla="*/ 404951 h 2020169"/>
                <a:gd name="connsiteX25" fmla="*/ 2209244 w 4004672"/>
                <a:gd name="connsiteY25" fmla="*/ 401614 h 2020169"/>
                <a:gd name="connsiteX26" fmla="*/ 2159186 w 4004672"/>
                <a:gd name="connsiteY26" fmla="*/ 391602 h 2020169"/>
                <a:gd name="connsiteX27" fmla="*/ 2132488 w 4004672"/>
                <a:gd name="connsiteY27" fmla="*/ 408288 h 2020169"/>
                <a:gd name="connsiteX28" fmla="*/ 2115802 w 4004672"/>
                <a:gd name="connsiteY28" fmla="*/ 421637 h 2020169"/>
                <a:gd name="connsiteX29" fmla="*/ 2115802 w 4004672"/>
                <a:gd name="connsiteY29" fmla="*/ 391602 h 2020169"/>
                <a:gd name="connsiteX30" fmla="*/ 2082430 w 4004672"/>
                <a:gd name="connsiteY30" fmla="*/ 388265 h 2020169"/>
                <a:gd name="connsiteX31" fmla="*/ 2045720 w 4004672"/>
                <a:gd name="connsiteY31" fmla="*/ 361567 h 2020169"/>
                <a:gd name="connsiteX32" fmla="*/ 2025697 w 4004672"/>
                <a:gd name="connsiteY32" fmla="*/ 391602 h 2020169"/>
                <a:gd name="connsiteX33" fmla="*/ 2055732 w 4004672"/>
                <a:gd name="connsiteY33" fmla="*/ 388265 h 2020169"/>
                <a:gd name="connsiteX34" fmla="*/ 2045720 w 4004672"/>
                <a:gd name="connsiteY34" fmla="*/ 414963 h 2020169"/>
                <a:gd name="connsiteX35" fmla="*/ 1988987 w 4004672"/>
                <a:gd name="connsiteY35" fmla="*/ 434986 h 2020169"/>
                <a:gd name="connsiteX36" fmla="*/ 1935592 w 4004672"/>
                <a:gd name="connsiteY36" fmla="*/ 444998 h 2020169"/>
                <a:gd name="connsiteX37" fmla="*/ 1995662 w 4004672"/>
                <a:gd name="connsiteY37" fmla="*/ 388265 h 2020169"/>
                <a:gd name="connsiteX38" fmla="*/ 2055732 w 4004672"/>
                <a:gd name="connsiteY38" fmla="*/ 318183 h 2020169"/>
                <a:gd name="connsiteX39" fmla="*/ 2055732 w 4004672"/>
                <a:gd name="connsiteY39" fmla="*/ 318183 h 2020169"/>
                <a:gd name="connsiteX40" fmla="*/ 2129860 w 4004672"/>
                <a:gd name="connsiteY40" fmla="*/ 248603 h 2020169"/>
                <a:gd name="connsiteX41" fmla="*/ 2127003 w 4004672"/>
                <a:gd name="connsiteY41" fmla="*/ 174309 h 2020169"/>
                <a:gd name="connsiteX42" fmla="*/ 2092713 w 4004672"/>
                <a:gd name="connsiteY42" fmla="*/ 105729 h 2020169"/>
                <a:gd name="connsiteX43" fmla="*/ 2018418 w 4004672"/>
                <a:gd name="connsiteY43" fmla="*/ 105729 h 2020169"/>
                <a:gd name="connsiteX44" fmla="*/ 1952696 w 4004672"/>
                <a:gd name="connsiteY44" fmla="*/ 137160 h 2020169"/>
                <a:gd name="connsiteX45" fmla="*/ 1961267 w 4004672"/>
                <a:gd name="connsiteY45" fmla="*/ 82869 h 2020169"/>
                <a:gd name="connsiteX46" fmla="*/ 1955552 w 4004672"/>
                <a:gd name="connsiteY46" fmla="*/ 65725 h 2020169"/>
                <a:gd name="connsiteX47" fmla="*/ 1895546 w 4004672"/>
                <a:gd name="connsiteY47" fmla="*/ 60008 h 2020169"/>
                <a:gd name="connsiteX48" fmla="*/ 1926978 w 4004672"/>
                <a:gd name="connsiteY48" fmla="*/ 31434 h 2020169"/>
                <a:gd name="connsiteX49" fmla="*/ 1909833 w 4004672"/>
                <a:gd name="connsiteY49" fmla="*/ 0 h 2020169"/>
                <a:gd name="connsiteX50" fmla="*/ 1877440 w 4004672"/>
                <a:gd name="connsiteY50" fmla="*/ 3067 h 2020169"/>
                <a:gd name="connsiteX51" fmla="*/ 1835474 w 4004672"/>
                <a:gd name="connsiteY51" fmla="*/ 41195 h 2020169"/>
                <a:gd name="connsiteX52" fmla="*/ 1818788 w 4004672"/>
                <a:gd name="connsiteY52" fmla="*/ 81242 h 2020169"/>
                <a:gd name="connsiteX53" fmla="*/ 1838813 w 4004672"/>
                <a:gd name="connsiteY53" fmla="*/ 134636 h 2020169"/>
                <a:gd name="connsiteX54" fmla="*/ 1782079 w 4004672"/>
                <a:gd name="connsiteY54" fmla="*/ 121287 h 2020169"/>
                <a:gd name="connsiteX55" fmla="*/ 1768731 w 4004672"/>
                <a:gd name="connsiteY55" fmla="*/ 168009 h 2020169"/>
                <a:gd name="connsiteX56" fmla="*/ 1705322 w 4004672"/>
                <a:gd name="connsiteY56" fmla="*/ 191369 h 2020169"/>
                <a:gd name="connsiteX57" fmla="*/ 1685300 w 4004672"/>
                <a:gd name="connsiteY57" fmla="*/ 164671 h 2020169"/>
                <a:gd name="connsiteX58" fmla="*/ 1615218 w 4004672"/>
                <a:gd name="connsiteY58" fmla="*/ 168009 h 2020169"/>
                <a:gd name="connsiteX59" fmla="*/ 1638579 w 4004672"/>
                <a:gd name="connsiteY59" fmla="*/ 198044 h 2020169"/>
                <a:gd name="connsiteX60" fmla="*/ 1528449 w 4004672"/>
                <a:gd name="connsiteY60" fmla="*/ 224740 h 2020169"/>
                <a:gd name="connsiteX61" fmla="*/ 1465043 w 4004672"/>
                <a:gd name="connsiteY61" fmla="*/ 308171 h 2020169"/>
                <a:gd name="connsiteX62" fmla="*/ 1448357 w 4004672"/>
                <a:gd name="connsiteY62" fmla="*/ 334869 h 2020169"/>
                <a:gd name="connsiteX63" fmla="*/ 1481729 w 4004672"/>
                <a:gd name="connsiteY63" fmla="*/ 368242 h 2020169"/>
                <a:gd name="connsiteX64" fmla="*/ 1481729 w 4004672"/>
                <a:gd name="connsiteY64" fmla="*/ 398277 h 2020169"/>
                <a:gd name="connsiteX65" fmla="*/ 1458368 w 4004672"/>
                <a:gd name="connsiteY65" fmla="*/ 401614 h 2020169"/>
                <a:gd name="connsiteX66" fmla="*/ 1458368 w 4004672"/>
                <a:gd name="connsiteY66" fmla="*/ 381590 h 2020169"/>
                <a:gd name="connsiteX67" fmla="*/ 1418322 w 4004672"/>
                <a:gd name="connsiteY67" fmla="*/ 391602 h 2020169"/>
                <a:gd name="connsiteX68" fmla="*/ 1368263 w 4004672"/>
                <a:gd name="connsiteY68" fmla="*/ 398277 h 2020169"/>
                <a:gd name="connsiteX69" fmla="*/ 1321542 w 4004672"/>
                <a:gd name="connsiteY69" fmla="*/ 404951 h 2020169"/>
                <a:gd name="connsiteX70" fmla="*/ 1318205 w 4004672"/>
                <a:gd name="connsiteY70" fmla="*/ 491719 h 2020169"/>
                <a:gd name="connsiteX71" fmla="*/ 1358252 w 4004672"/>
                <a:gd name="connsiteY71" fmla="*/ 515080 h 2020169"/>
                <a:gd name="connsiteX72" fmla="*/ 1374938 w 4004672"/>
                <a:gd name="connsiteY72" fmla="*/ 545115 h 2020169"/>
                <a:gd name="connsiteX73" fmla="*/ 1384949 w 4004672"/>
                <a:gd name="connsiteY73" fmla="*/ 568475 h 2020169"/>
                <a:gd name="connsiteX74" fmla="*/ 1394961 w 4004672"/>
                <a:gd name="connsiteY74" fmla="*/ 618534 h 2020169"/>
                <a:gd name="connsiteX75" fmla="*/ 1384949 w 4004672"/>
                <a:gd name="connsiteY75" fmla="*/ 648569 h 2020169"/>
                <a:gd name="connsiteX76" fmla="*/ 1358252 w 4004672"/>
                <a:gd name="connsiteY76" fmla="*/ 615196 h 2020169"/>
                <a:gd name="connsiteX77" fmla="*/ 1361589 w 4004672"/>
                <a:gd name="connsiteY77" fmla="*/ 585161 h 2020169"/>
                <a:gd name="connsiteX78" fmla="*/ 1351577 w 4004672"/>
                <a:gd name="connsiteY78" fmla="*/ 545115 h 2020169"/>
                <a:gd name="connsiteX79" fmla="*/ 1328217 w 4004672"/>
                <a:gd name="connsiteY79" fmla="*/ 551789 h 2020169"/>
                <a:gd name="connsiteX80" fmla="*/ 1281495 w 4004672"/>
                <a:gd name="connsiteY80" fmla="*/ 515080 h 2020169"/>
                <a:gd name="connsiteX81" fmla="*/ 1241449 w 4004672"/>
                <a:gd name="connsiteY81" fmla="*/ 511742 h 2020169"/>
                <a:gd name="connsiteX82" fmla="*/ 1241449 w 4004672"/>
                <a:gd name="connsiteY82" fmla="*/ 558463 h 2020169"/>
                <a:gd name="connsiteX83" fmla="*/ 1201402 w 4004672"/>
                <a:gd name="connsiteY83" fmla="*/ 538440 h 2020169"/>
                <a:gd name="connsiteX84" fmla="*/ 1228100 w 4004672"/>
                <a:gd name="connsiteY84" fmla="*/ 588498 h 2020169"/>
                <a:gd name="connsiteX85" fmla="*/ 1258135 w 4004672"/>
                <a:gd name="connsiteY85" fmla="*/ 598510 h 2020169"/>
                <a:gd name="connsiteX86" fmla="*/ 1258135 w 4004672"/>
                <a:gd name="connsiteY86" fmla="*/ 618534 h 2020169"/>
                <a:gd name="connsiteX87" fmla="*/ 1198065 w 4004672"/>
                <a:gd name="connsiteY87" fmla="*/ 595173 h 2020169"/>
                <a:gd name="connsiteX88" fmla="*/ 1181379 w 4004672"/>
                <a:gd name="connsiteY88" fmla="*/ 595173 h 2020169"/>
                <a:gd name="connsiteX89" fmla="*/ 1178041 w 4004672"/>
                <a:gd name="connsiteY89" fmla="*/ 551789 h 2020169"/>
                <a:gd name="connsiteX90" fmla="*/ 1171367 w 4004672"/>
                <a:gd name="connsiteY90" fmla="*/ 465021 h 2020169"/>
                <a:gd name="connsiteX91" fmla="*/ 1161355 w 4004672"/>
                <a:gd name="connsiteY91" fmla="*/ 535103 h 2020169"/>
                <a:gd name="connsiteX92" fmla="*/ 1137995 w 4004672"/>
                <a:gd name="connsiteY92" fmla="*/ 565138 h 2020169"/>
                <a:gd name="connsiteX93" fmla="*/ 1158018 w 4004672"/>
                <a:gd name="connsiteY93" fmla="*/ 611859 h 2020169"/>
                <a:gd name="connsiteX94" fmla="*/ 1158018 w 4004672"/>
                <a:gd name="connsiteY94" fmla="*/ 645231 h 2020169"/>
                <a:gd name="connsiteX95" fmla="*/ 1141332 w 4004672"/>
                <a:gd name="connsiteY95" fmla="*/ 695290 h 2020169"/>
                <a:gd name="connsiteX96" fmla="*/ 1154681 w 4004672"/>
                <a:gd name="connsiteY96" fmla="*/ 728662 h 2020169"/>
                <a:gd name="connsiteX97" fmla="*/ 1184716 w 4004672"/>
                <a:gd name="connsiteY97" fmla="*/ 735336 h 2020169"/>
                <a:gd name="connsiteX98" fmla="*/ 1221425 w 4004672"/>
                <a:gd name="connsiteY98" fmla="*/ 742011 h 2020169"/>
                <a:gd name="connsiteX99" fmla="*/ 1241449 w 4004672"/>
                <a:gd name="connsiteY99" fmla="*/ 765371 h 2020169"/>
                <a:gd name="connsiteX100" fmla="*/ 1258135 w 4004672"/>
                <a:gd name="connsiteY100" fmla="*/ 808755 h 2020169"/>
                <a:gd name="connsiteX101" fmla="*/ 1258135 w 4004672"/>
                <a:gd name="connsiteY101" fmla="*/ 808755 h 2020169"/>
                <a:gd name="connsiteX102" fmla="*/ 1254798 w 4004672"/>
                <a:gd name="connsiteY102" fmla="*/ 842128 h 2020169"/>
                <a:gd name="connsiteX103" fmla="*/ 1274821 w 4004672"/>
                <a:gd name="connsiteY103" fmla="*/ 862151 h 2020169"/>
                <a:gd name="connsiteX104" fmla="*/ 1244786 w 4004672"/>
                <a:gd name="connsiteY104" fmla="*/ 868826 h 2020169"/>
                <a:gd name="connsiteX105" fmla="*/ 1224763 w 4004672"/>
                <a:gd name="connsiteY105" fmla="*/ 828779 h 2020169"/>
                <a:gd name="connsiteX106" fmla="*/ 1224763 w 4004672"/>
                <a:gd name="connsiteY106" fmla="*/ 788732 h 2020169"/>
                <a:gd name="connsiteX107" fmla="*/ 1194727 w 4004672"/>
                <a:gd name="connsiteY107" fmla="*/ 752023 h 2020169"/>
                <a:gd name="connsiteX108" fmla="*/ 1164692 w 4004672"/>
                <a:gd name="connsiteY108" fmla="*/ 795407 h 2020169"/>
                <a:gd name="connsiteX109" fmla="*/ 1178041 w 4004672"/>
                <a:gd name="connsiteY109" fmla="*/ 838790 h 2020169"/>
                <a:gd name="connsiteX110" fmla="*/ 1137995 w 4004672"/>
                <a:gd name="connsiteY110" fmla="*/ 895523 h 2020169"/>
                <a:gd name="connsiteX111" fmla="*/ 1097948 w 4004672"/>
                <a:gd name="connsiteY111" fmla="*/ 952256 h 2020169"/>
                <a:gd name="connsiteX112" fmla="*/ 1007843 w 4004672"/>
                <a:gd name="connsiteY112" fmla="*/ 915547 h 2020169"/>
                <a:gd name="connsiteX113" fmla="*/ 1074587 w 4004672"/>
                <a:gd name="connsiteY113" fmla="*/ 912209 h 2020169"/>
                <a:gd name="connsiteX114" fmla="*/ 1107960 w 4004672"/>
                <a:gd name="connsiteY114" fmla="*/ 848802 h 2020169"/>
                <a:gd name="connsiteX115" fmla="*/ 1121309 w 4004672"/>
                <a:gd name="connsiteY115" fmla="*/ 805418 h 2020169"/>
                <a:gd name="connsiteX116" fmla="*/ 1127983 w 4004672"/>
                <a:gd name="connsiteY116" fmla="*/ 772046 h 2020169"/>
                <a:gd name="connsiteX117" fmla="*/ 1117971 w 4004672"/>
                <a:gd name="connsiteY117" fmla="*/ 755360 h 2020169"/>
                <a:gd name="connsiteX118" fmla="*/ 1114634 w 4004672"/>
                <a:gd name="connsiteY118" fmla="*/ 705301 h 2020169"/>
                <a:gd name="connsiteX119" fmla="*/ 1104622 w 4004672"/>
                <a:gd name="connsiteY119" fmla="*/ 625208 h 2020169"/>
                <a:gd name="connsiteX120" fmla="*/ 1101285 w 4004672"/>
                <a:gd name="connsiteY120" fmla="*/ 565138 h 2020169"/>
                <a:gd name="connsiteX121" fmla="*/ 1124646 w 4004672"/>
                <a:gd name="connsiteY121" fmla="*/ 471696 h 2020169"/>
                <a:gd name="connsiteX122" fmla="*/ 1031203 w 4004672"/>
                <a:gd name="connsiteY122" fmla="*/ 461684 h 2020169"/>
                <a:gd name="connsiteX123" fmla="*/ 1014517 w 4004672"/>
                <a:gd name="connsiteY123" fmla="*/ 518417 h 2020169"/>
                <a:gd name="connsiteX124" fmla="*/ 1024529 w 4004672"/>
                <a:gd name="connsiteY124" fmla="*/ 565138 h 2020169"/>
                <a:gd name="connsiteX125" fmla="*/ 981145 w 4004672"/>
                <a:gd name="connsiteY125" fmla="*/ 618534 h 2020169"/>
                <a:gd name="connsiteX126" fmla="*/ 991157 w 4004672"/>
                <a:gd name="connsiteY126" fmla="*/ 655243 h 2020169"/>
                <a:gd name="connsiteX127" fmla="*/ 981145 w 4004672"/>
                <a:gd name="connsiteY127" fmla="*/ 701964 h 2020169"/>
                <a:gd name="connsiteX128" fmla="*/ 1001168 w 4004672"/>
                <a:gd name="connsiteY128" fmla="*/ 725325 h 2020169"/>
                <a:gd name="connsiteX129" fmla="*/ 1017854 w 4004672"/>
                <a:gd name="connsiteY129" fmla="*/ 772046 h 2020169"/>
                <a:gd name="connsiteX130" fmla="*/ 1047890 w 4004672"/>
                <a:gd name="connsiteY130" fmla="*/ 758697 h 2020169"/>
                <a:gd name="connsiteX131" fmla="*/ 1014517 w 4004672"/>
                <a:gd name="connsiteY131" fmla="*/ 812093 h 2020169"/>
                <a:gd name="connsiteX132" fmla="*/ 957784 w 4004672"/>
                <a:gd name="connsiteY132" fmla="*/ 758697 h 2020169"/>
                <a:gd name="connsiteX133" fmla="*/ 884365 w 4004672"/>
                <a:gd name="connsiteY133" fmla="*/ 721988 h 2020169"/>
                <a:gd name="connsiteX134" fmla="*/ 824295 w 4004672"/>
                <a:gd name="connsiteY134" fmla="*/ 698627 h 2020169"/>
                <a:gd name="connsiteX135" fmla="*/ 810946 w 4004672"/>
                <a:gd name="connsiteY135" fmla="*/ 735336 h 2020169"/>
                <a:gd name="connsiteX136" fmla="*/ 827633 w 4004672"/>
                <a:gd name="connsiteY136" fmla="*/ 772046 h 2020169"/>
                <a:gd name="connsiteX137" fmla="*/ 814284 w 4004672"/>
                <a:gd name="connsiteY137" fmla="*/ 795407 h 2020169"/>
                <a:gd name="connsiteX138" fmla="*/ 800935 w 4004672"/>
                <a:gd name="connsiteY138" fmla="*/ 812093 h 2020169"/>
                <a:gd name="connsiteX139" fmla="*/ 770900 w 4004672"/>
                <a:gd name="connsiteY139" fmla="*/ 755360 h 2020169"/>
                <a:gd name="connsiteX140" fmla="*/ 744202 w 4004672"/>
                <a:gd name="connsiteY140" fmla="*/ 792069 h 2020169"/>
                <a:gd name="connsiteX141" fmla="*/ 707492 w 4004672"/>
                <a:gd name="connsiteY141" fmla="*/ 785395 h 2020169"/>
                <a:gd name="connsiteX142" fmla="*/ 654097 w 4004672"/>
                <a:gd name="connsiteY142" fmla="*/ 822104 h 2020169"/>
                <a:gd name="connsiteX143" fmla="*/ 644085 w 4004672"/>
                <a:gd name="connsiteY143" fmla="*/ 798744 h 2020169"/>
                <a:gd name="connsiteX144" fmla="*/ 654097 w 4004672"/>
                <a:gd name="connsiteY144" fmla="*/ 762034 h 2020169"/>
                <a:gd name="connsiteX145" fmla="*/ 614050 w 4004672"/>
                <a:gd name="connsiteY145" fmla="*/ 798744 h 2020169"/>
                <a:gd name="connsiteX146" fmla="*/ 594027 w 4004672"/>
                <a:gd name="connsiteY146" fmla="*/ 798744 h 2020169"/>
                <a:gd name="connsiteX147" fmla="*/ 533957 w 4004672"/>
                <a:gd name="connsiteY147" fmla="*/ 832116 h 2020169"/>
                <a:gd name="connsiteX148" fmla="*/ 510596 w 4004672"/>
                <a:gd name="connsiteY148" fmla="*/ 855477 h 2020169"/>
                <a:gd name="connsiteX149" fmla="*/ 500584 w 4004672"/>
                <a:gd name="connsiteY149" fmla="*/ 902198 h 2020169"/>
                <a:gd name="connsiteX150" fmla="*/ 450526 w 4004672"/>
                <a:gd name="connsiteY150" fmla="*/ 888849 h 2020169"/>
                <a:gd name="connsiteX151" fmla="*/ 433840 w 4004672"/>
                <a:gd name="connsiteY151" fmla="*/ 852139 h 2020169"/>
                <a:gd name="connsiteX152" fmla="*/ 467212 w 4004672"/>
                <a:gd name="connsiteY152" fmla="*/ 822104 h 2020169"/>
                <a:gd name="connsiteX153" fmla="*/ 453863 w 4004672"/>
                <a:gd name="connsiteY153" fmla="*/ 798744 h 2020169"/>
                <a:gd name="connsiteX154" fmla="*/ 390456 w 4004672"/>
                <a:gd name="connsiteY154" fmla="*/ 768709 h 2020169"/>
                <a:gd name="connsiteX155" fmla="*/ 417154 w 4004672"/>
                <a:gd name="connsiteY155" fmla="*/ 818767 h 2020169"/>
                <a:gd name="connsiteX156" fmla="*/ 407142 w 4004672"/>
                <a:gd name="connsiteY156" fmla="*/ 862151 h 2020169"/>
                <a:gd name="connsiteX157" fmla="*/ 413817 w 4004672"/>
                <a:gd name="connsiteY157" fmla="*/ 898861 h 2020169"/>
                <a:gd name="connsiteX158" fmla="*/ 427165 w 4004672"/>
                <a:gd name="connsiteY158" fmla="*/ 922221 h 2020169"/>
                <a:gd name="connsiteX159" fmla="*/ 413817 w 4004672"/>
                <a:gd name="connsiteY159" fmla="*/ 952256 h 2020169"/>
                <a:gd name="connsiteX160" fmla="*/ 390456 w 4004672"/>
                <a:gd name="connsiteY160" fmla="*/ 928896 h 2020169"/>
                <a:gd name="connsiteX161" fmla="*/ 360421 w 4004672"/>
                <a:gd name="connsiteY161" fmla="*/ 925558 h 2020169"/>
                <a:gd name="connsiteX162" fmla="*/ 333723 w 4004672"/>
                <a:gd name="connsiteY162" fmla="*/ 965605 h 2020169"/>
                <a:gd name="connsiteX163" fmla="*/ 307025 w 4004672"/>
                <a:gd name="connsiteY163" fmla="*/ 985628 h 2020169"/>
                <a:gd name="connsiteX164" fmla="*/ 320374 w 4004672"/>
                <a:gd name="connsiteY164" fmla="*/ 1012326 h 2020169"/>
                <a:gd name="connsiteX165" fmla="*/ 303688 w 4004672"/>
                <a:gd name="connsiteY165" fmla="*/ 1035687 h 2020169"/>
                <a:gd name="connsiteX166" fmla="*/ 233606 w 4004672"/>
                <a:gd name="connsiteY166" fmla="*/ 998977 h 2020169"/>
                <a:gd name="connsiteX167" fmla="*/ 243618 w 4004672"/>
                <a:gd name="connsiteY167" fmla="*/ 1049036 h 2020169"/>
                <a:gd name="connsiteX168" fmla="*/ 263641 w 4004672"/>
                <a:gd name="connsiteY168" fmla="*/ 1069059 h 2020169"/>
                <a:gd name="connsiteX169" fmla="*/ 250292 w 4004672"/>
                <a:gd name="connsiteY169" fmla="*/ 1082408 h 2020169"/>
                <a:gd name="connsiteX170" fmla="*/ 193560 w 4004672"/>
                <a:gd name="connsiteY170" fmla="*/ 1045698 h 2020169"/>
                <a:gd name="connsiteX171" fmla="*/ 170199 w 4004672"/>
                <a:gd name="connsiteY171" fmla="*/ 1005652 h 2020169"/>
                <a:gd name="connsiteX172" fmla="*/ 170199 w 4004672"/>
                <a:gd name="connsiteY172" fmla="*/ 958931 h 2020169"/>
                <a:gd name="connsiteX173" fmla="*/ 133490 w 4004672"/>
                <a:gd name="connsiteY173" fmla="*/ 882174 h 2020169"/>
                <a:gd name="connsiteX174" fmla="*/ 196897 w 4004672"/>
                <a:gd name="connsiteY174" fmla="*/ 912209 h 2020169"/>
                <a:gd name="connsiteX175" fmla="*/ 256967 w 4004672"/>
                <a:gd name="connsiteY175" fmla="*/ 942244 h 2020169"/>
                <a:gd name="connsiteX176" fmla="*/ 293676 w 4004672"/>
                <a:gd name="connsiteY176" fmla="*/ 945582 h 2020169"/>
                <a:gd name="connsiteX177" fmla="*/ 327049 w 4004672"/>
                <a:gd name="connsiteY177" fmla="*/ 915547 h 2020169"/>
                <a:gd name="connsiteX178" fmla="*/ 343735 w 4004672"/>
                <a:gd name="connsiteY178" fmla="*/ 878837 h 2020169"/>
                <a:gd name="connsiteX179" fmla="*/ 333723 w 4004672"/>
                <a:gd name="connsiteY179" fmla="*/ 828779 h 2020169"/>
                <a:gd name="connsiteX180" fmla="*/ 290339 w 4004672"/>
                <a:gd name="connsiteY180" fmla="*/ 808755 h 2020169"/>
                <a:gd name="connsiteX181" fmla="*/ 236944 w 4004672"/>
                <a:gd name="connsiteY181" fmla="*/ 762034 h 2020169"/>
                <a:gd name="connsiteX182" fmla="*/ 133490 w 4004672"/>
                <a:gd name="connsiteY182" fmla="*/ 705301 h 2020169"/>
                <a:gd name="connsiteX183" fmla="*/ 46722 w 4004672"/>
                <a:gd name="connsiteY183" fmla="*/ 735336 h 2020169"/>
                <a:gd name="connsiteX184" fmla="*/ 33373 w 4004672"/>
                <a:gd name="connsiteY184" fmla="*/ 765371 h 2020169"/>
                <a:gd name="connsiteX185" fmla="*/ 43384 w 4004672"/>
                <a:gd name="connsiteY185" fmla="*/ 795407 h 2020169"/>
                <a:gd name="connsiteX186" fmla="*/ 60071 w 4004672"/>
                <a:gd name="connsiteY186" fmla="*/ 822104 h 2020169"/>
                <a:gd name="connsiteX187" fmla="*/ 73419 w 4004672"/>
                <a:gd name="connsiteY187" fmla="*/ 852139 h 2020169"/>
                <a:gd name="connsiteX188" fmla="*/ 56733 w 4004672"/>
                <a:gd name="connsiteY188" fmla="*/ 875500 h 2020169"/>
                <a:gd name="connsiteX189" fmla="*/ 76757 w 4004672"/>
                <a:gd name="connsiteY189" fmla="*/ 955593 h 2020169"/>
                <a:gd name="connsiteX190" fmla="*/ 66745 w 4004672"/>
                <a:gd name="connsiteY190" fmla="*/ 972280 h 2020169"/>
                <a:gd name="connsiteX191" fmla="*/ 70082 w 4004672"/>
                <a:gd name="connsiteY191" fmla="*/ 998977 h 2020169"/>
                <a:gd name="connsiteX192" fmla="*/ 70082 w 4004672"/>
                <a:gd name="connsiteY192" fmla="*/ 1039024 h 2020169"/>
                <a:gd name="connsiteX193" fmla="*/ 80094 w 4004672"/>
                <a:gd name="connsiteY193" fmla="*/ 1059047 h 2020169"/>
                <a:gd name="connsiteX194" fmla="*/ 76757 w 4004672"/>
                <a:gd name="connsiteY194" fmla="*/ 1082408 h 2020169"/>
                <a:gd name="connsiteX195" fmla="*/ 106792 w 4004672"/>
                <a:gd name="connsiteY195" fmla="*/ 1115780 h 2020169"/>
                <a:gd name="connsiteX196" fmla="*/ 93729 w 4004672"/>
                <a:gd name="connsiteY196" fmla="*/ 1145815 h 2020169"/>
                <a:gd name="connsiteX197" fmla="*/ 13349 w 4004672"/>
                <a:gd name="connsiteY197" fmla="*/ 1235920 h 2020169"/>
                <a:gd name="connsiteX198" fmla="*/ 33373 w 4004672"/>
                <a:gd name="connsiteY198" fmla="*/ 1269293 h 2020169"/>
                <a:gd name="connsiteX199" fmla="*/ 33373 w 4004672"/>
                <a:gd name="connsiteY199" fmla="*/ 1269293 h 2020169"/>
                <a:gd name="connsiteX200" fmla="*/ 16687 w 4004672"/>
                <a:gd name="connsiteY200" fmla="*/ 1299328 h 2020169"/>
                <a:gd name="connsiteX201" fmla="*/ 3338 w 4004672"/>
                <a:gd name="connsiteY201" fmla="*/ 1329363 h 2020169"/>
                <a:gd name="connsiteX202" fmla="*/ 0 w 4004672"/>
                <a:gd name="connsiteY202" fmla="*/ 1389433 h 2020169"/>
                <a:gd name="connsiteX203" fmla="*/ 16687 w 4004672"/>
                <a:gd name="connsiteY203" fmla="*/ 1432817 h 2020169"/>
                <a:gd name="connsiteX204" fmla="*/ 20024 w 4004672"/>
                <a:gd name="connsiteY204" fmla="*/ 1466189 h 2020169"/>
                <a:gd name="connsiteX205" fmla="*/ 56733 w 4004672"/>
                <a:gd name="connsiteY205" fmla="*/ 1476201 h 2020169"/>
                <a:gd name="connsiteX206" fmla="*/ 116803 w 4004672"/>
                <a:gd name="connsiteY206" fmla="*/ 1562969 h 2020169"/>
                <a:gd name="connsiteX207" fmla="*/ 96780 w 4004672"/>
                <a:gd name="connsiteY207" fmla="*/ 1586329 h 2020169"/>
                <a:gd name="connsiteX208" fmla="*/ 93443 w 4004672"/>
                <a:gd name="connsiteY208" fmla="*/ 1616364 h 2020169"/>
                <a:gd name="connsiteX209" fmla="*/ 120141 w 4004672"/>
                <a:gd name="connsiteY209" fmla="*/ 1619701 h 2020169"/>
                <a:gd name="connsiteX210" fmla="*/ 160187 w 4004672"/>
                <a:gd name="connsiteY210" fmla="*/ 1633050 h 2020169"/>
                <a:gd name="connsiteX211" fmla="*/ 186885 w 4004672"/>
                <a:gd name="connsiteY211" fmla="*/ 1646399 h 2020169"/>
                <a:gd name="connsiteX212" fmla="*/ 213583 w 4004672"/>
                <a:gd name="connsiteY212" fmla="*/ 1676434 h 2020169"/>
                <a:gd name="connsiteX213" fmla="*/ 243618 w 4004672"/>
                <a:gd name="connsiteY213" fmla="*/ 1679771 h 2020169"/>
                <a:gd name="connsiteX214" fmla="*/ 287002 w 4004672"/>
                <a:gd name="connsiteY214" fmla="*/ 1709807 h 2020169"/>
                <a:gd name="connsiteX215" fmla="*/ 310363 w 4004672"/>
                <a:gd name="connsiteY215" fmla="*/ 1719818 h 2020169"/>
                <a:gd name="connsiteX216" fmla="*/ 310363 w 4004672"/>
                <a:gd name="connsiteY216" fmla="*/ 1756528 h 2020169"/>
                <a:gd name="connsiteX217" fmla="*/ 270316 w 4004672"/>
                <a:gd name="connsiteY217" fmla="*/ 1796574 h 2020169"/>
                <a:gd name="connsiteX218" fmla="*/ 280327 w 4004672"/>
                <a:gd name="connsiteY218" fmla="*/ 1819935 h 2020169"/>
                <a:gd name="connsiteX219" fmla="*/ 273653 w 4004672"/>
                <a:gd name="connsiteY219" fmla="*/ 1839958 h 2020169"/>
                <a:gd name="connsiteX220" fmla="*/ 266979 w 4004672"/>
                <a:gd name="connsiteY220" fmla="*/ 1856644 h 2020169"/>
                <a:gd name="connsiteX221" fmla="*/ 240281 w 4004672"/>
                <a:gd name="connsiteY221" fmla="*/ 1896691 h 2020169"/>
                <a:gd name="connsiteX222" fmla="*/ 307025 w 4004672"/>
                <a:gd name="connsiteY222" fmla="*/ 1933401 h 2020169"/>
                <a:gd name="connsiteX223" fmla="*/ 337060 w 4004672"/>
                <a:gd name="connsiteY223" fmla="*/ 1940075 h 2020169"/>
                <a:gd name="connsiteX224" fmla="*/ 360421 w 4004672"/>
                <a:gd name="connsiteY224" fmla="*/ 1946750 h 2020169"/>
                <a:gd name="connsiteX225" fmla="*/ 380444 w 4004672"/>
                <a:gd name="connsiteY225" fmla="*/ 1953424 h 2020169"/>
                <a:gd name="connsiteX226" fmla="*/ 407142 w 4004672"/>
                <a:gd name="connsiteY226" fmla="*/ 1973447 h 2020169"/>
                <a:gd name="connsiteX227" fmla="*/ 437177 w 4004672"/>
                <a:gd name="connsiteY227" fmla="*/ 1970110 h 2020169"/>
                <a:gd name="connsiteX228" fmla="*/ 507259 w 4004672"/>
                <a:gd name="connsiteY228" fmla="*/ 2020169 h 2020169"/>
                <a:gd name="connsiteX229" fmla="*/ 517271 w 4004672"/>
                <a:gd name="connsiteY229" fmla="*/ 2006820 h 2020169"/>
                <a:gd name="connsiteX230" fmla="*/ 507259 w 4004672"/>
                <a:gd name="connsiteY230" fmla="*/ 1966773 h 2020169"/>
                <a:gd name="connsiteX231" fmla="*/ 500584 w 4004672"/>
                <a:gd name="connsiteY231" fmla="*/ 1933401 h 2020169"/>
                <a:gd name="connsiteX232" fmla="*/ 483898 w 4004672"/>
                <a:gd name="connsiteY232" fmla="*/ 1890017 h 2020169"/>
                <a:gd name="connsiteX233" fmla="*/ 513933 w 4004672"/>
                <a:gd name="connsiteY233" fmla="*/ 1869993 h 2020169"/>
                <a:gd name="connsiteX234" fmla="*/ 547306 w 4004672"/>
                <a:gd name="connsiteY234" fmla="*/ 1846633 h 2020169"/>
                <a:gd name="connsiteX235" fmla="*/ 527282 w 4004672"/>
                <a:gd name="connsiteY235" fmla="*/ 1829947 h 2020169"/>
                <a:gd name="connsiteX236" fmla="*/ 517271 w 4004672"/>
                <a:gd name="connsiteY236" fmla="*/ 1796574 h 2020169"/>
                <a:gd name="connsiteX237" fmla="*/ 480561 w 4004672"/>
                <a:gd name="connsiteY237" fmla="*/ 1779888 h 2020169"/>
                <a:gd name="connsiteX238" fmla="*/ 470549 w 4004672"/>
                <a:gd name="connsiteY238" fmla="*/ 1759865 h 2020169"/>
                <a:gd name="connsiteX239" fmla="*/ 480561 w 4004672"/>
                <a:gd name="connsiteY239" fmla="*/ 1729830 h 2020169"/>
                <a:gd name="connsiteX240" fmla="*/ 490573 w 4004672"/>
                <a:gd name="connsiteY240" fmla="*/ 1689783 h 2020169"/>
                <a:gd name="connsiteX241" fmla="*/ 513933 w 4004672"/>
                <a:gd name="connsiteY241" fmla="*/ 1709807 h 2020169"/>
                <a:gd name="connsiteX242" fmla="*/ 520608 w 4004672"/>
                <a:gd name="connsiteY242" fmla="*/ 1693120 h 2020169"/>
                <a:gd name="connsiteX243" fmla="*/ 543968 w 4004672"/>
                <a:gd name="connsiteY243" fmla="*/ 1656411 h 2020169"/>
                <a:gd name="connsiteX244" fmla="*/ 574003 w 4004672"/>
                <a:gd name="connsiteY244" fmla="*/ 1639725 h 2020169"/>
                <a:gd name="connsiteX245" fmla="*/ 590690 w 4004672"/>
                <a:gd name="connsiteY245" fmla="*/ 1653074 h 2020169"/>
                <a:gd name="connsiteX246" fmla="*/ 610713 w 4004672"/>
                <a:gd name="connsiteY246" fmla="*/ 1626376 h 2020169"/>
                <a:gd name="connsiteX247" fmla="*/ 630736 w 4004672"/>
                <a:gd name="connsiteY247" fmla="*/ 1653074 h 2020169"/>
                <a:gd name="connsiteX248" fmla="*/ 657434 w 4004672"/>
                <a:gd name="connsiteY248" fmla="*/ 1676434 h 2020169"/>
                <a:gd name="connsiteX249" fmla="*/ 674120 w 4004672"/>
                <a:gd name="connsiteY249" fmla="*/ 1683109 h 2020169"/>
                <a:gd name="connsiteX250" fmla="*/ 697481 w 4004672"/>
                <a:gd name="connsiteY250" fmla="*/ 1683109 h 2020169"/>
                <a:gd name="connsiteX251" fmla="*/ 717504 w 4004672"/>
                <a:gd name="connsiteY251" fmla="*/ 1669760 h 2020169"/>
                <a:gd name="connsiteX252" fmla="*/ 744202 w 4004672"/>
                <a:gd name="connsiteY252" fmla="*/ 1669760 h 2020169"/>
                <a:gd name="connsiteX253" fmla="*/ 760888 w 4004672"/>
                <a:gd name="connsiteY253" fmla="*/ 1666423 h 2020169"/>
                <a:gd name="connsiteX254" fmla="*/ 790923 w 4004672"/>
                <a:gd name="connsiteY254" fmla="*/ 1699795 h 2020169"/>
                <a:gd name="connsiteX255" fmla="*/ 797598 w 4004672"/>
                <a:gd name="connsiteY255" fmla="*/ 1673097 h 2020169"/>
                <a:gd name="connsiteX256" fmla="*/ 817621 w 4004672"/>
                <a:gd name="connsiteY256" fmla="*/ 1689783 h 2020169"/>
                <a:gd name="connsiteX257" fmla="*/ 837644 w 4004672"/>
                <a:gd name="connsiteY257" fmla="*/ 1666423 h 2020169"/>
                <a:gd name="connsiteX258" fmla="*/ 827633 w 4004672"/>
                <a:gd name="connsiteY258" fmla="*/ 1646399 h 2020169"/>
                <a:gd name="connsiteX259" fmla="*/ 810946 w 4004672"/>
                <a:gd name="connsiteY259" fmla="*/ 1633050 h 2020169"/>
                <a:gd name="connsiteX260" fmla="*/ 810946 w 4004672"/>
                <a:gd name="connsiteY260" fmla="*/ 1606353 h 2020169"/>
                <a:gd name="connsiteX261" fmla="*/ 810946 w 4004672"/>
                <a:gd name="connsiteY261" fmla="*/ 1593004 h 2020169"/>
                <a:gd name="connsiteX262" fmla="*/ 830970 w 4004672"/>
                <a:gd name="connsiteY262" fmla="*/ 1589666 h 2020169"/>
                <a:gd name="connsiteX263" fmla="*/ 840981 w 4004672"/>
                <a:gd name="connsiteY263" fmla="*/ 1586329 h 2020169"/>
                <a:gd name="connsiteX264" fmla="*/ 820958 w 4004672"/>
                <a:gd name="connsiteY264" fmla="*/ 1549620 h 2020169"/>
                <a:gd name="connsiteX265" fmla="*/ 854330 w 4004672"/>
                <a:gd name="connsiteY265" fmla="*/ 1542945 h 2020169"/>
                <a:gd name="connsiteX266" fmla="*/ 891040 w 4004672"/>
                <a:gd name="connsiteY266" fmla="*/ 1549620 h 2020169"/>
                <a:gd name="connsiteX267" fmla="*/ 964459 w 4004672"/>
                <a:gd name="connsiteY267" fmla="*/ 1506236 h 2020169"/>
                <a:gd name="connsiteX268" fmla="*/ 1001168 w 4004672"/>
                <a:gd name="connsiteY268" fmla="*/ 1506236 h 2020169"/>
                <a:gd name="connsiteX269" fmla="*/ 1027866 w 4004672"/>
                <a:gd name="connsiteY269" fmla="*/ 1482875 h 2020169"/>
                <a:gd name="connsiteX270" fmla="*/ 1047890 w 4004672"/>
                <a:gd name="connsiteY270" fmla="*/ 1492887 h 2020169"/>
                <a:gd name="connsiteX271" fmla="*/ 1067913 w 4004672"/>
                <a:gd name="connsiteY271" fmla="*/ 1502898 h 2020169"/>
                <a:gd name="connsiteX272" fmla="*/ 1087936 w 4004672"/>
                <a:gd name="connsiteY272" fmla="*/ 1529596 h 2020169"/>
                <a:gd name="connsiteX273" fmla="*/ 1074587 w 4004672"/>
                <a:gd name="connsiteY273" fmla="*/ 1542945 h 2020169"/>
                <a:gd name="connsiteX274" fmla="*/ 1104622 w 4004672"/>
                <a:gd name="connsiteY274" fmla="*/ 1542945 h 2020169"/>
                <a:gd name="connsiteX275" fmla="*/ 1107960 w 4004672"/>
                <a:gd name="connsiteY275" fmla="*/ 1559631 h 2020169"/>
                <a:gd name="connsiteX276" fmla="*/ 1121309 w 4004672"/>
                <a:gd name="connsiteY276" fmla="*/ 1542945 h 2020169"/>
                <a:gd name="connsiteX277" fmla="*/ 1134657 w 4004672"/>
                <a:gd name="connsiteY277" fmla="*/ 1556294 h 2020169"/>
                <a:gd name="connsiteX278" fmla="*/ 1134657 w 4004672"/>
                <a:gd name="connsiteY278" fmla="*/ 1576317 h 2020169"/>
                <a:gd name="connsiteX279" fmla="*/ 1148006 w 4004672"/>
                <a:gd name="connsiteY279" fmla="*/ 1572980 h 2020169"/>
                <a:gd name="connsiteX280" fmla="*/ 1208076 w 4004672"/>
                <a:gd name="connsiteY280" fmla="*/ 1526259 h 2020169"/>
                <a:gd name="connsiteX281" fmla="*/ 1211414 w 4004672"/>
                <a:gd name="connsiteY281" fmla="*/ 1546282 h 2020169"/>
                <a:gd name="connsiteX282" fmla="*/ 1244786 w 4004672"/>
                <a:gd name="connsiteY282" fmla="*/ 1566306 h 2020169"/>
                <a:gd name="connsiteX283" fmla="*/ 1264809 w 4004672"/>
                <a:gd name="connsiteY283" fmla="*/ 1596341 h 2020169"/>
                <a:gd name="connsiteX284" fmla="*/ 1298181 w 4004672"/>
                <a:gd name="connsiteY284" fmla="*/ 1703132 h 2020169"/>
                <a:gd name="connsiteX285" fmla="*/ 1308193 w 4004672"/>
                <a:gd name="connsiteY285" fmla="*/ 1659748 h 2020169"/>
                <a:gd name="connsiteX286" fmla="*/ 1344903 w 4004672"/>
                <a:gd name="connsiteY286" fmla="*/ 1679771 h 2020169"/>
                <a:gd name="connsiteX287" fmla="*/ 1388287 w 4004672"/>
                <a:gd name="connsiteY287" fmla="*/ 1679771 h 2020169"/>
                <a:gd name="connsiteX288" fmla="*/ 1394961 w 4004672"/>
                <a:gd name="connsiteY288" fmla="*/ 1703132 h 2020169"/>
                <a:gd name="connsiteX289" fmla="*/ 1435008 w 4004672"/>
                <a:gd name="connsiteY289" fmla="*/ 1726493 h 2020169"/>
                <a:gd name="connsiteX290" fmla="*/ 1465043 w 4004672"/>
                <a:gd name="connsiteY290" fmla="*/ 1726493 h 2020169"/>
                <a:gd name="connsiteX291" fmla="*/ 1491741 w 4004672"/>
                <a:gd name="connsiteY291" fmla="*/ 1739842 h 2020169"/>
                <a:gd name="connsiteX292" fmla="*/ 1535125 w 4004672"/>
                <a:gd name="connsiteY292" fmla="*/ 1696458 h 2020169"/>
                <a:gd name="connsiteX293" fmla="*/ 1571834 w 4004672"/>
                <a:gd name="connsiteY293" fmla="*/ 1676434 h 2020169"/>
                <a:gd name="connsiteX294" fmla="*/ 1608544 w 4004672"/>
                <a:gd name="connsiteY294" fmla="*/ 1679771 h 2020169"/>
                <a:gd name="connsiteX295" fmla="*/ 1655265 w 4004672"/>
                <a:gd name="connsiteY295" fmla="*/ 1693120 h 2020169"/>
                <a:gd name="connsiteX296" fmla="*/ 1681963 w 4004672"/>
                <a:gd name="connsiteY296" fmla="*/ 1709807 h 2020169"/>
                <a:gd name="connsiteX297" fmla="*/ 1735358 w 4004672"/>
                <a:gd name="connsiteY297" fmla="*/ 1703132 h 2020169"/>
                <a:gd name="connsiteX298" fmla="*/ 1745370 w 4004672"/>
                <a:gd name="connsiteY298" fmla="*/ 1683109 h 2020169"/>
                <a:gd name="connsiteX299" fmla="*/ 1738695 w 4004672"/>
                <a:gd name="connsiteY299" fmla="*/ 1663085 h 2020169"/>
                <a:gd name="connsiteX300" fmla="*/ 1765393 w 4004672"/>
                <a:gd name="connsiteY300" fmla="*/ 1636388 h 2020169"/>
                <a:gd name="connsiteX301" fmla="*/ 1778742 w 4004672"/>
                <a:gd name="connsiteY301" fmla="*/ 1633050 h 2020169"/>
                <a:gd name="connsiteX302" fmla="*/ 1812114 w 4004672"/>
                <a:gd name="connsiteY302" fmla="*/ 1649736 h 2020169"/>
                <a:gd name="connsiteX303" fmla="*/ 1852161 w 4004672"/>
                <a:gd name="connsiteY303" fmla="*/ 1663085 h 2020169"/>
                <a:gd name="connsiteX304" fmla="*/ 1858836 w 4004672"/>
                <a:gd name="connsiteY304" fmla="*/ 1689783 h 2020169"/>
                <a:gd name="connsiteX305" fmla="*/ 1872184 w 4004672"/>
                <a:gd name="connsiteY305" fmla="*/ 1696458 h 2020169"/>
                <a:gd name="connsiteX306" fmla="*/ 1902219 w 4004672"/>
                <a:gd name="connsiteY306" fmla="*/ 1699795 h 2020169"/>
                <a:gd name="connsiteX307" fmla="*/ 1932254 w 4004672"/>
                <a:gd name="connsiteY307" fmla="*/ 1683109 h 2020169"/>
                <a:gd name="connsiteX308" fmla="*/ 1962290 w 4004672"/>
                <a:gd name="connsiteY308" fmla="*/ 1696458 h 2020169"/>
                <a:gd name="connsiteX309" fmla="*/ 1985650 w 4004672"/>
                <a:gd name="connsiteY309" fmla="*/ 1709807 h 2020169"/>
                <a:gd name="connsiteX310" fmla="*/ 1995662 w 4004672"/>
                <a:gd name="connsiteY310" fmla="*/ 1719818 h 2020169"/>
                <a:gd name="connsiteX311" fmla="*/ 2032371 w 4004672"/>
                <a:gd name="connsiteY311" fmla="*/ 1739842 h 2020169"/>
                <a:gd name="connsiteX312" fmla="*/ 2069081 w 4004672"/>
                <a:gd name="connsiteY312" fmla="*/ 1736504 h 2020169"/>
                <a:gd name="connsiteX313" fmla="*/ 2142500 w 4004672"/>
                <a:gd name="connsiteY313" fmla="*/ 1693120 h 2020169"/>
                <a:gd name="connsiteX314" fmla="*/ 2195895 w 4004672"/>
                <a:gd name="connsiteY314" fmla="*/ 1706469 h 2020169"/>
                <a:gd name="connsiteX315" fmla="*/ 2225930 w 4004672"/>
                <a:gd name="connsiteY315" fmla="*/ 1716481 h 2020169"/>
                <a:gd name="connsiteX316" fmla="*/ 2259303 w 4004672"/>
                <a:gd name="connsiteY316" fmla="*/ 1703132 h 2020169"/>
                <a:gd name="connsiteX317" fmla="*/ 2262640 w 4004672"/>
                <a:gd name="connsiteY317" fmla="*/ 1676434 h 2020169"/>
                <a:gd name="connsiteX318" fmla="*/ 2299349 w 4004672"/>
                <a:gd name="connsiteY318" fmla="*/ 1593004 h 2020169"/>
                <a:gd name="connsiteX319" fmla="*/ 2282663 w 4004672"/>
                <a:gd name="connsiteY319" fmla="*/ 1596341 h 2020169"/>
                <a:gd name="connsiteX320" fmla="*/ 2312698 w 4004672"/>
                <a:gd name="connsiteY320" fmla="*/ 1569643 h 2020169"/>
                <a:gd name="connsiteX321" fmla="*/ 2339396 w 4004672"/>
                <a:gd name="connsiteY321" fmla="*/ 1566306 h 2020169"/>
                <a:gd name="connsiteX322" fmla="*/ 2462873 w 4004672"/>
                <a:gd name="connsiteY322" fmla="*/ 1633050 h 2020169"/>
                <a:gd name="connsiteX323" fmla="*/ 2476222 w 4004672"/>
                <a:gd name="connsiteY323" fmla="*/ 1709807 h 2020169"/>
                <a:gd name="connsiteX324" fmla="*/ 2529618 w 4004672"/>
                <a:gd name="connsiteY324" fmla="*/ 1743179 h 2020169"/>
                <a:gd name="connsiteX325" fmla="*/ 2549641 w 4004672"/>
                <a:gd name="connsiteY325" fmla="*/ 1763202 h 2020169"/>
                <a:gd name="connsiteX326" fmla="*/ 2639746 w 4004672"/>
                <a:gd name="connsiteY326" fmla="*/ 1763202 h 2020169"/>
                <a:gd name="connsiteX327" fmla="*/ 2643084 w 4004672"/>
                <a:gd name="connsiteY327" fmla="*/ 1779888 h 2020169"/>
                <a:gd name="connsiteX328" fmla="*/ 2616386 w 4004672"/>
                <a:gd name="connsiteY328" fmla="*/ 1846633 h 2020169"/>
                <a:gd name="connsiteX329" fmla="*/ 2603037 w 4004672"/>
                <a:gd name="connsiteY329" fmla="*/ 1900028 h 2020169"/>
                <a:gd name="connsiteX330" fmla="*/ 2579676 w 4004672"/>
                <a:gd name="connsiteY330" fmla="*/ 1873331 h 2020169"/>
                <a:gd name="connsiteX331" fmla="*/ 2559653 w 4004672"/>
                <a:gd name="connsiteY331" fmla="*/ 1960098 h 2020169"/>
                <a:gd name="connsiteX332" fmla="*/ 2549641 w 4004672"/>
                <a:gd name="connsiteY332" fmla="*/ 1980122 h 2020169"/>
                <a:gd name="connsiteX333" fmla="*/ 2653095 w 4004672"/>
                <a:gd name="connsiteY333" fmla="*/ 1946750 h 2020169"/>
                <a:gd name="connsiteX334" fmla="*/ 2683130 w 4004672"/>
                <a:gd name="connsiteY334" fmla="*/ 1893354 h 2020169"/>
                <a:gd name="connsiteX335" fmla="*/ 2753212 w 4004672"/>
                <a:gd name="connsiteY335" fmla="*/ 1806586 h 2020169"/>
                <a:gd name="connsiteX336" fmla="*/ 2783247 w 4004672"/>
                <a:gd name="connsiteY336" fmla="*/ 1736504 h 2020169"/>
                <a:gd name="connsiteX337" fmla="*/ 2803271 w 4004672"/>
                <a:gd name="connsiteY337" fmla="*/ 1633050 h 2020169"/>
                <a:gd name="connsiteX338" fmla="*/ 2793259 w 4004672"/>
                <a:gd name="connsiteY338" fmla="*/ 1582992 h 2020169"/>
                <a:gd name="connsiteX339" fmla="*/ 2769898 w 4004672"/>
                <a:gd name="connsiteY339" fmla="*/ 1549620 h 2020169"/>
                <a:gd name="connsiteX340" fmla="*/ 2699817 w 4004672"/>
                <a:gd name="connsiteY340" fmla="*/ 1549620 h 2020169"/>
                <a:gd name="connsiteX341" fmla="*/ 2669781 w 4004672"/>
                <a:gd name="connsiteY341" fmla="*/ 1509573 h 2020169"/>
                <a:gd name="connsiteX342" fmla="*/ 2763224 w 4004672"/>
                <a:gd name="connsiteY342" fmla="*/ 1392770 h 2020169"/>
                <a:gd name="connsiteX343" fmla="*/ 2846654 w 4004672"/>
                <a:gd name="connsiteY343" fmla="*/ 1326026 h 2020169"/>
                <a:gd name="connsiteX344" fmla="*/ 2933422 w 4004672"/>
                <a:gd name="connsiteY344" fmla="*/ 1322688 h 2020169"/>
                <a:gd name="connsiteX345" fmla="*/ 2950109 w 4004672"/>
                <a:gd name="connsiteY345" fmla="*/ 1306002 h 2020169"/>
                <a:gd name="connsiteX346" fmla="*/ 3053563 w 4004672"/>
                <a:gd name="connsiteY346" fmla="*/ 1299328 h 2020169"/>
                <a:gd name="connsiteX347" fmla="*/ 3123644 w 4004672"/>
                <a:gd name="connsiteY347" fmla="*/ 1319351 h 2020169"/>
                <a:gd name="connsiteX348" fmla="*/ 3140330 w 4004672"/>
                <a:gd name="connsiteY348" fmla="*/ 1306002 h 2020169"/>
                <a:gd name="connsiteX349" fmla="*/ 3123644 w 4004672"/>
                <a:gd name="connsiteY349" fmla="*/ 1292653 h 2020169"/>
                <a:gd name="connsiteX350" fmla="*/ 3143668 w 4004672"/>
                <a:gd name="connsiteY350" fmla="*/ 1252607 h 2020169"/>
                <a:gd name="connsiteX351" fmla="*/ 3190389 w 4004672"/>
                <a:gd name="connsiteY351" fmla="*/ 1182525 h 2020169"/>
                <a:gd name="connsiteX352" fmla="*/ 3233773 w 4004672"/>
                <a:gd name="connsiteY352" fmla="*/ 1179188 h 2020169"/>
                <a:gd name="connsiteX353" fmla="*/ 3273819 w 4004672"/>
                <a:gd name="connsiteY353" fmla="*/ 1189199 h 2020169"/>
                <a:gd name="connsiteX354" fmla="*/ 3277157 w 4004672"/>
                <a:gd name="connsiteY354" fmla="*/ 1245932 h 2020169"/>
                <a:gd name="connsiteX355" fmla="*/ 3343901 w 4004672"/>
                <a:gd name="connsiteY355" fmla="*/ 1185862 h 2020169"/>
                <a:gd name="connsiteX356" fmla="*/ 3350576 w 4004672"/>
                <a:gd name="connsiteY356" fmla="*/ 1152490 h 2020169"/>
                <a:gd name="connsiteX357" fmla="*/ 3163691 w 4004672"/>
                <a:gd name="connsiteY357" fmla="*/ 1432817 h 2020169"/>
                <a:gd name="connsiteX358" fmla="*/ 3160354 w 4004672"/>
                <a:gd name="connsiteY358" fmla="*/ 1506236 h 2020169"/>
                <a:gd name="connsiteX359" fmla="*/ 3170365 w 4004672"/>
                <a:gd name="connsiteY359" fmla="*/ 1596341 h 2020169"/>
                <a:gd name="connsiteX360" fmla="*/ 3190389 w 4004672"/>
                <a:gd name="connsiteY360" fmla="*/ 1659748 h 2020169"/>
                <a:gd name="connsiteX361" fmla="*/ 3217087 w 4004672"/>
                <a:gd name="connsiteY361" fmla="*/ 1649736 h 2020169"/>
                <a:gd name="connsiteX362" fmla="*/ 3287168 w 4004672"/>
                <a:gd name="connsiteY362" fmla="*/ 1519585 h 2020169"/>
                <a:gd name="connsiteX363" fmla="*/ 3313866 w 4004672"/>
                <a:gd name="connsiteY363" fmla="*/ 1509573 h 2020169"/>
                <a:gd name="connsiteX364" fmla="*/ 3313866 w 4004672"/>
                <a:gd name="connsiteY364" fmla="*/ 1479538 h 2020169"/>
                <a:gd name="connsiteX365" fmla="*/ 3741031 w 4004672"/>
                <a:gd name="connsiteY365" fmla="*/ 1159164 h 2020169"/>
                <a:gd name="connsiteX366" fmla="*/ 3727682 w 4004672"/>
                <a:gd name="connsiteY366" fmla="*/ 1065722 h 2020169"/>
                <a:gd name="connsiteX367" fmla="*/ 3930666 w 4004672"/>
                <a:gd name="connsiteY367" fmla="*/ 1058843 h 2020169"/>
                <a:gd name="connsiteX368" fmla="*/ 3941265 w 4004672"/>
                <a:gd name="connsiteY368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3000167 w 4004672"/>
                <a:gd name="connsiteY9" fmla="*/ 538440 h 2020169"/>
                <a:gd name="connsiteX10" fmla="*/ 2916736 w 4004672"/>
                <a:gd name="connsiteY10" fmla="*/ 505068 h 2020169"/>
                <a:gd name="connsiteX11" fmla="*/ 1783088 w 4004672"/>
                <a:gd name="connsiteY11" fmla="*/ 828505 h 2020169"/>
                <a:gd name="connsiteX12" fmla="*/ 2469548 w 4004672"/>
                <a:gd name="connsiteY12" fmla="*/ 505068 h 2020169"/>
                <a:gd name="connsiteX13" fmla="*/ 2446187 w 4004672"/>
                <a:gd name="connsiteY13" fmla="*/ 521754 h 2020169"/>
                <a:gd name="connsiteX14" fmla="*/ 2442850 w 4004672"/>
                <a:gd name="connsiteY14" fmla="*/ 488382 h 2020169"/>
                <a:gd name="connsiteX15" fmla="*/ 2449525 w 4004672"/>
                <a:gd name="connsiteY15" fmla="*/ 418300 h 2020169"/>
                <a:gd name="connsiteX16" fmla="*/ 2386117 w 4004672"/>
                <a:gd name="connsiteY16" fmla="*/ 391602 h 2020169"/>
                <a:gd name="connsiteX17" fmla="*/ 2369431 w 4004672"/>
                <a:gd name="connsiteY17" fmla="*/ 431649 h 2020169"/>
                <a:gd name="connsiteX18" fmla="*/ 2379443 w 4004672"/>
                <a:gd name="connsiteY18" fmla="*/ 455009 h 2020169"/>
                <a:gd name="connsiteX19" fmla="*/ 2376106 w 4004672"/>
                <a:gd name="connsiteY19" fmla="*/ 475033 h 2020169"/>
                <a:gd name="connsiteX20" fmla="*/ 2352745 w 4004672"/>
                <a:gd name="connsiteY20" fmla="*/ 451672 h 2020169"/>
                <a:gd name="connsiteX21" fmla="*/ 2316036 w 4004672"/>
                <a:gd name="connsiteY21" fmla="*/ 458347 h 2020169"/>
                <a:gd name="connsiteX22" fmla="*/ 2272652 w 4004672"/>
                <a:gd name="connsiteY22" fmla="*/ 444998 h 2020169"/>
                <a:gd name="connsiteX23" fmla="*/ 2245954 w 4004672"/>
                <a:gd name="connsiteY23" fmla="*/ 404951 h 2020169"/>
                <a:gd name="connsiteX24" fmla="*/ 2209244 w 4004672"/>
                <a:gd name="connsiteY24" fmla="*/ 401614 h 2020169"/>
                <a:gd name="connsiteX25" fmla="*/ 2159186 w 4004672"/>
                <a:gd name="connsiteY25" fmla="*/ 391602 h 2020169"/>
                <a:gd name="connsiteX26" fmla="*/ 2132488 w 4004672"/>
                <a:gd name="connsiteY26" fmla="*/ 408288 h 2020169"/>
                <a:gd name="connsiteX27" fmla="*/ 2115802 w 4004672"/>
                <a:gd name="connsiteY27" fmla="*/ 421637 h 2020169"/>
                <a:gd name="connsiteX28" fmla="*/ 2115802 w 4004672"/>
                <a:gd name="connsiteY28" fmla="*/ 391602 h 2020169"/>
                <a:gd name="connsiteX29" fmla="*/ 2082430 w 4004672"/>
                <a:gd name="connsiteY29" fmla="*/ 388265 h 2020169"/>
                <a:gd name="connsiteX30" fmla="*/ 2045720 w 4004672"/>
                <a:gd name="connsiteY30" fmla="*/ 361567 h 2020169"/>
                <a:gd name="connsiteX31" fmla="*/ 2025697 w 4004672"/>
                <a:gd name="connsiteY31" fmla="*/ 391602 h 2020169"/>
                <a:gd name="connsiteX32" fmla="*/ 2055732 w 4004672"/>
                <a:gd name="connsiteY32" fmla="*/ 388265 h 2020169"/>
                <a:gd name="connsiteX33" fmla="*/ 2045720 w 4004672"/>
                <a:gd name="connsiteY33" fmla="*/ 414963 h 2020169"/>
                <a:gd name="connsiteX34" fmla="*/ 1988987 w 4004672"/>
                <a:gd name="connsiteY34" fmla="*/ 434986 h 2020169"/>
                <a:gd name="connsiteX35" fmla="*/ 1935592 w 4004672"/>
                <a:gd name="connsiteY35" fmla="*/ 444998 h 2020169"/>
                <a:gd name="connsiteX36" fmla="*/ 1995662 w 4004672"/>
                <a:gd name="connsiteY36" fmla="*/ 388265 h 2020169"/>
                <a:gd name="connsiteX37" fmla="*/ 2055732 w 4004672"/>
                <a:gd name="connsiteY37" fmla="*/ 318183 h 2020169"/>
                <a:gd name="connsiteX38" fmla="*/ 2055732 w 4004672"/>
                <a:gd name="connsiteY38" fmla="*/ 318183 h 2020169"/>
                <a:gd name="connsiteX39" fmla="*/ 2129860 w 4004672"/>
                <a:gd name="connsiteY39" fmla="*/ 248603 h 2020169"/>
                <a:gd name="connsiteX40" fmla="*/ 2127003 w 4004672"/>
                <a:gd name="connsiteY40" fmla="*/ 174309 h 2020169"/>
                <a:gd name="connsiteX41" fmla="*/ 2092713 w 4004672"/>
                <a:gd name="connsiteY41" fmla="*/ 105729 h 2020169"/>
                <a:gd name="connsiteX42" fmla="*/ 2018418 w 4004672"/>
                <a:gd name="connsiteY42" fmla="*/ 105729 h 2020169"/>
                <a:gd name="connsiteX43" fmla="*/ 1952696 w 4004672"/>
                <a:gd name="connsiteY43" fmla="*/ 137160 h 2020169"/>
                <a:gd name="connsiteX44" fmla="*/ 1961267 w 4004672"/>
                <a:gd name="connsiteY44" fmla="*/ 82869 h 2020169"/>
                <a:gd name="connsiteX45" fmla="*/ 1955552 w 4004672"/>
                <a:gd name="connsiteY45" fmla="*/ 65725 h 2020169"/>
                <a:gd name="connsiteX46" fmla="*/ 1895546 w 4004672"/>
                <a:gd name="connsiteY46" fmla="*/ 60008 h 2020169"/>
                <a:gd name="connsiteX47" fmla="*/ 1926978 w 4004672"/>
                <a:gd name="connsiteY47" fmla="*/ 31434 h 2020169"/>
                <a:gd name="connsiteX48" fmla="*/ 1909833 w 4004672"/>
                <a:gd name="connsiteY48" fmla="*/ 0 h 2020169"/>
                <a:gd name="connsiteX49" fmla="*/ 1877440 w 4004672"/>
                <a:gd name="connsiteY49" fmla="*/ 3067 h 2020169"/>
                <a:gd name="connsiteX50" fmla="*/ 1835474 w 4004672"/>
                <a:gd name="connsiteY50" fmla="*/ 41195 h 2020169"/>
                <a:gd name="connsiteX51" fmla="*/ 1818788 w 4004672"/>
                <a:gd name="connsiteY51" fmla="*/ 81242 h 2020169"/>
                <a:gd name="connsiteX52" fmla="*/ 1838813 w 4004672"/>
                <a:gd name="connsiteY52" fmla="*/ 134636 h 2020169"/>
                <a:gd name="connsiteX53" fmla="*/ 1782079 w 4004672"/>
                <a:gd name="connsiteY53" fmla="*/ 121287 h 2020169"/>
                <a:gd name="connsiteX54" fmla="*/ 1768731 w 4004672"/>
                <a:gd name="connsiteY54" fmla="*/ 168009 h 2020169"/>
                <a:gd name="connsiteX55" fmla="*/ 1705322 w 4004672"/>
                <a:gd name="connsiteY55" fmla="*/ 191369 h 2020169"/>
                <a:gd name="connsiteX56" fmla="*/ 1685300 w 4004672"/>
                <a:gd name="connsiteY56" fmla="*/ 164671 h 2020169"/>
                <a:gd name="connsiteX57" fmla="*/ 1615218 w 4004672"/>
                <a:gd name="connsiteY57" fmla="*/ 168009 h 2020169"/>
                <a:gd name="connsiteX58" fmla="*/ 1638579 w 4004672"/>
                <a:gd name="connsiteY58" fmla="*/ 198044 h 2020169"/>
                <a:gd name="connsiteX59" fmla="*/ 1528449 w 4004672"/>
                <a:gd name="connsiteY59" fmla="*/ 224740 h 2020169"/>
                <a:gd name="connsiteX60" fmla="*/ 1465043 w 4004672"/>
                <a:gd name="connsiteY60" fmla="*/ 308171 h 2020169"/>
                <a:gd name="connsiteX61" fmla="*/ 1448357 w 4004672"/>
                <a:gd name="connsiteY61" fmla="*/ 334869 h 2020169"/>
                <a:gd name="connsiteX62" fmla="*/ 1481729 w 4004672"/>
                <a:gd name="connsiteY62" fmla="*/ 368242 h 2020169"/>
                <a:gd name="connsiteX63" fmla="*/ 1481729 w 4004672"/>
                <a:gd name="connsiteY63" fmla="*/ 398277 h 2020169"/>
                <a:gd name="connsiteX64" fmla="*/ 1458368 w 4004672"/>
                <a:gd name="connsiteY64" fmla="*/ 401614 h 2020169"/>
                <a:gd name="connsiteX65" fmla="*/ 1458368 w 4004672"/>
                <a:gd name="connsiteY65" fmla="*/ 381590 h 2020169"/>
                <a:gd name="connsiteX66" fmla="*/ 1418322 w 4004672"/>
                <a:gd name="connsiteY66" fmla="*/ 391602 h 2020169"/>
                <a:gd name="connsiteX67" fmla="*/ 1368263 w 4004672"/>
                <a:gd name="connsiteY67" fmla="*/ 398277 h 2020169"/>
                <a:gd name="connsiteX68" fmla="*/ 1321542 w 4004672"/>
                <a:gd name="connsiteY68" fmla="*/ 404951 h 2020169"/>
                <a:gd name="connsiteX69" fmla="*/ 1318205 w 4004672"/>
                <a:gd name="connsiteY69" fmla="*/ 491719 h 2020169"/>
                <a:gd name="connsiteX70" fmla="*/ 1358252 w 4004672"/>
                <a:gd name="connsiteY70" fmla="*/ 515080 h 2020169"/>
                <a:gd name="connsiteX71" fmla="*/ 1374938 w 4004672"/>
                <a:gd name="connsiteY71" fmla="*/ 545115 h 2020169"/>
                <a:gd name="connsiteX72" fmla="*/ 1384949 w 4004672"/>
                <a:gd name="connsiteY72" fmla="*/ 568475 h 2020169"/>
                <a:gd name="connsiteX73" fmla="*/ 1394961 w 4004672"/>
                <a:gd name="connsiteY73" fmla="*/ 618534 h 2020169"/>
                <a:gd name="connsiteX74" fmla="*/ 1384949 w 4004672"/>
                <a:gd name="connsiteY74" fmla="*/ 648569 h 2020169"/>
                <a:gd name="connsiteX75" fmla="*/ 1358252 w 4004672"/>
                <a:gd name="connsiteY75" fmla="*/ 615196 h 2020169"/>
                <a:gd name="connsiteX76" fmla="*/ 1361589 w 4004672"/>
                <a:gd name="connsiteY76" fmla="*/ 585161 h 2020169"/>
                <a:gd name="connsiteX77" fmla="*/ 1351577 w 4004672"/>
                <a:gd name="connsiteY77" fmla="*/ 545115 h 2020169"/>
                <a:gd name="connsiteX78" fmla="*/ 1328217 w 4004672"/>
                <a:gd name="connsiteY78" fmla="*/ 551789 h 2020169"/>
                <a:gd name="connsiteX79" fmla="*/ 1281495 w 4004672"/>
                <a:gd name="connsiteY79" fmla="*/ 515080 h 2020169"/>
                <a:gd name="connsiteX80" fmla="*/ 1241449 w 4004672"/>
                <a:gd name="connsiteY80" fmla="*/ 511742 h 2020169"/>
                <a:gd name="connsiteX81" fmla="*/ 1241449 w 4004672"/>
                <a:gd name="connsiteY81" fmla="*/ 558463 h 2020169"/>
                <a:gd name="connsiteX82" fmla="*/ 1201402 w 4004672"/>
                <a:gd name="connsiteY82" fmla="*/ 538440 h 2020169"/>
                <a:gd name="connsiteX83" fmla="*/ 1228100 w 4004672"/>
                <a:gd name="connsiteY83" fmla="*/ 588498 h 2020169"/>
                <a:gd name="connsiteX84" fmla="*/ 1258135 w 4004672"/>
                <a:gd name="connsiteY84" fmla="*/ 598510 h 2020169"/>
                <a:gd name="connsiteX85" fmla="*/ 1258135 w 4004672"/>
                <a:gd name="connsiteY85" fmla="*/ 618534 h 2020169"/>
                <a:gd name="connsiteX86" fmla="*/ 1198065 w 4004672"/>
                <a:gd name="connsiteY86" fmla="*/ 595173 h 2020169"/>
                <a:gd name="connsiteX87" fmla="*/ 1181379 w 4004672"/>
                <a:gd name="connsiteY87" fmla="*/ 595173 h 2020169"/>
                <a:gd name="connsiteX88" fmla="*/ 1178041 w 4004672"/>
                <a:gd name="connsiteY88" fmla="*/ 551789 h 2020169"/>
                <a:gd name="connsiteX89" fmla="*/ 1171367 w 4004672"/>
                <a:gd name="connsiteY89" fmla="*/ 465021 h 2020169"/>
                <a:gd name="connsiteX90" fmla="*/ 1161355 w 4004672"/>
                <a:gd name="connsiteY90" fmla="*/ 535103 h 2020169"/>
                <a:gd name="connsiteX91" fmla="*/ 1137995 w 4004672"/>
                <a:gd name="connsiteY91" fmla="*/ 565138 h 2020169"/>
                <a:gd name="connsiteX92" fmla="*/ 1158018 w 4004672"/>
                <a:gd name="connsiteY92" fmla="*/ 611859 h 2020169"/>
                <a:gd name="connsiteX93" fmla="*/ 1158018 w 4004672"/>
                <a:gd name="connsiteY93" fmla="*/ 645231 h 2020169"/>
                <a:gd name="connsiteX94" fmla="*/ 1141332 w 4004672"/>
                <a:gd name="connsiteY94" fmla="*/ 695290 h 2020169"/>
                <a:gd name="connsiteX95" fmla="*/ 1154681 w 4004672"/>
                <a:gd name="connsiteY95" fmla="*/ 728662 h 2020169"/>
                <a:gd name="connsiteX96" fmla="*/ 1184716 w 4004672"/>
                <a:gd name="connsiteY96" fmla="*/ 735336 h 2020169"/>
                <a:gd name="connsiteX97" fmla="*/ 1221425 w 4004672"/>
                <a:gd name="connsiteY97" fmla="*/ 742011 h 2020169"/>
                <a:gd name="connsiteX98" fmla="*/ 1241449 w 4004672"/>
                <a:gd name="connsiteY98" fmla="*/ 765371 h 2020169"/>
                <a:gd name="connsiteX99" fmla="*/ 1258135 w 4004672"/>
                <a:gd name="connsiteY99" fmla="*/ 808755 h 2020169"/>
                <a:gd name="connsiteX100" fmla="*/ 1258135 w 4004672"/>
                <a:gd name="connsiteY100" fmla="*/ 808755 h 2020169"/>
                <a:gd name="connsiteX101" fmla="*/ 1254798 w 4004672"/>
                <a:gd name="connsiteY101" fmla="*/ 842128 h 2020169"/>
                <a:gd name="connsiteX102" fmla="*/ 1274821 w 4004672"/>
                <a:gd name="connsiteY102" fmla="*/ 862151 h 2020169"/>
                <a:gd name="connsiteX103" fmla="*/ 1244786 w 4004672"/>
                <a:gd name="connsiteY103" fmla="*/ 868826 h 2020169"/>
                <a:gd name="connsiteX104" fmla="*/ 1224763 w 4004672"/>
                <a:gd name="connsiteY104" fmla="*/ 828779 h 2020169"/>
                <a:gd name="connsiteX105" fmla="*/ 1224763 w 4004672"/>
                <a:gd name="connsiteY105" fmla="*/ 788732 h 2020169"/>
                <a:gd name="connsiteX106" fmla="*/ 1194727 w 4004672"/>
                <a:gd name="connsiteY106" fmla="*/ 752023 h 2020169"/>
                <a:gd name="connsiteX107" fmla="*/ 1164692 w 4004672"/>
                <a:gd name="connsiteY107" fmla="*/ 795407 h 2020169"/>
                <a:gd name="connsiteX108" fmla="*/ 1178041 w 4004672"/>
                <a:gd name="connsiteY108" fmla="*/ 838790 h 2020169"/>
                <a:gd name="connsiteX109" fmla="*/ 1137995 w 4004672"/>
                <a:gd name="connsiteY109" fmla="*/ 895523 h 2020169"/>
                <a:gd name="connsiteX110" fmla="*/ 1097948 w 4004672"/>
                <a:gd name="connsiteY110" fmla="*/ 952256 h 2020169"/>
                <a:gd name="connsiteX111" fmla="*/ 1007843 w 4004672"/>
                <a:gd name="connsiteY111" fmla="*/ 915547 h 2020169"/>
                <a:gd name="connsiteX112" fmla="*/ 1074587 w 4004672"/>
                <a:gd name="connsiteY112" fmla="*/ 912209 h 2020169"/>
                <a:gd name="connsiteX113" fmla="*/ 1107960 w 4004672"/>
                <a:gd name="connsiteY113" fmla="*/ 848802 h 2020169"/>
                <a:gd name="connsiteX114" fmla="*/ 1121309 w 4004672"/>
                <a:gd name="connsiteY114" fmla="*/ 805418 h 2020169"/>
                <a:gd name="connsiteX115" fmla="*/ 1127983 w 4004672"/>
                <a:gd name="connsiteY115" fmla="*/ 772046 h 2020169"/>
                <a:gd name="connsiteX116" fmla="*/ 1117971 w 4004672"/>
                <a:gd name="connsiteY116" fmla="*/ 755360 h 2020169"/>
                <a:gd name="connsiteX117" fmla="*/ 1114634 w 4004672"/>
                <a:gd name="connsiteY117" fmla="*/ 705301 h 2020169"/>
                <a:gd name="connsiteX118" fmla="*/ 1104622 w 4004672"/>
                <a:gd name="connsiteY118" fmla="*/ 625208 h 2020169"/>
                <a:gd name="connsiteX119" fmla="*/ 1101285 w 4004672"/>
                <a:gd name="connsiteY119" fmla="*/ 565138 h 2020169"/>
                <a:gd name="connsiteX120" fmla="*/ 1124646 w 4004672"/>
                <a:gd name="connsiteY120" fmla="*/ 471696 h 2020169"/>
                <a:gd name="connsiteX121" fmla="*/ 1031203 w 4004672"/>
                <a:gd name="connsiteY121" fmla="*/ 461684 h 2020169"/>
                <a:gd name="connsiteX122" fmla="*/ 1014517 w 4004672"/>
                <a:gd name="connsiteY122" fmla="*/ 518417 h 2020169"/>
                <a:gd name="connsiteX123" fmla="*/ 1024529 w 4004672"/>
                <a:gd name="connsiteY123" fmla="*/ 565138 h 2020169"/>
                <a:gd name="connsiteX124" fmla="*/ 981145 w 4004672"/>
                <a:gd name="connsiteY124" fmla="*/ 618534 h 2020169"/>
                <a:gd name="connsiteX125" fmla="*/ 991157 w 4004672"/>
                <a:gd name="connsiteY125" fmla="*/ 655243 h 2020169"/>
                <a:gd name="connsiteX126" fmla="*/ 981145 w 4004672"/>
                <a:gd name="connsiteY126" fmla="*/ 701964 h 2020169"/>
                <a:gd name="connsiteX127" fmla="*/ 1001168 w 4004672"/>
                <a:gd name="connsiteY127" fmla="*/ 725325 h 2020169"/>
                <a:gd name="connsiteX128" fmla="*/ 1017854 w 4004672"/>
                <a:gd name="connsiteY128" fmla="*/ 772046 h 2020169"/>
                <a:gd name="connsiteX129" fmla="*/ 1047890 w 4004672"/>
                <a:gd name="connsiteY129" fmla="*/ 758697 h 2020169"/>
                <a:gd name="connsiteX130" fmla="*/ 1014517 w 4004672"/>
                <a:gd name="connsiteY130" fmla="*/ 812093 h 2020169"/>
                <a:gd name="connsiteX131" fmla="*/ 957784 w 4004672"/>
                <a:gd name="connsiteY131" fmla="*/ 758697 h 2020169"/>
                <a:gd name="connsiteX132" fmla="*/ 884365 w 4004672"/>
                <a:gd name="connsiteY132" fmla="*/ 721988 h 2020169"/>
                <a:gd name="connsiteX133" fmla="*/ 824295 w 4004672"/>
                <a:gd name="connsiteY133" fmla="*/ 698627 h 2020169"/>
                <a:gd name="connsiteX134" fmla="*/ 810946 w 4004672"/>
                <a:gd name="connsiteY134" fmla="*/ 735336 h 2020169"/>
                <a:gd name="connsiteX135" fmla="*/ 827633 w 4004672"/>
                <a:gd name="connsiteY135" fmla="*/ 772046 h 2020169"/>
                <a:gd name="connsiteX136" fmla="*/ 814284 w 4004672"/>
                <a:gd name="connsiteY136" fmla="*/ 795407 h 2020169"/>
                <a:gd name="connsiteX137" fmla="*/ 800935 w 4004672"/>
                <a:gd name="connsiteY137" fmla="*/ 812093 h 2020169"/>
                <a:gd name="connsiteX138" fmla="*/ 770900 w 4004672"/>
                <a:gd name="connsiteY138" fmla="*/ 755360 h 2020169"/>
                <a:gd name="connsiteX139" fmla="*/ 744202 w 4004672"/>
                <a:gd name="connsiteY139" fmla="*/ 792069 h 2020169"/>
                <a:gd name="connsiteX140" fmla="*/ 707492 w 4004672"/>
                <a:gd name="connsiteY140" fmla="*/ 785395 h 2020169"/>
                <a:gd name="connsiteX141" fmla="*/ 654097 w 4004672"/>
                <a:gd name="connsiteY141" fmla="*/ 822104 h 2020169"/>
                <a:gd name="connsiteX142" fmla="*/ 644085 w 4004672"/>
                <a:gd name="connsiteY142" fmla="*/ 798744 h 2020169"/>
                <a:gd name="connsiteX143" fmla="*/ 654097 w 4004672"/>
                <a:gd name="connsiteY143" fmla="*/ 762034 h 2020169"/>
                <a:gd name="connsiteX144" fmla="*/ 614050 w 4004672"/>
                <a:gd name="connsiteY144" fmla="*/ 798744 h 2020169"/>
                <a:gd name="connsiteX145" fmla="*/ 594027 w 4004672"/>
                <a:gd name="connsiteY145" fmla="*/ 798744 h 2020169"/>
                <a:gd name="connsiteX146" fmla="*/ 533957 w 4004672"/>
                <a:gd name="connsiteY146" fmla="*/ 832116 h 2020169"/>
                <a:gd name="connsiteX147" fmla="*/ 510596 w 4004672"/>
                <a:gd name="connsiteY147" fmla="*/ 855477 h 2020169"/>
                <a:gd name="connsiteX148" fmla="*/ 500584 w 4004672"/>
                <a:gd name="connsiteY148" fmla="*/ 902198 h 2020169"/>
                <a:gd name="connsiteX149" fmla="*/ 450526 w 4004672"/>
                <a:gd name="connsiteY149" fmla="*/ 888849 h 2020169"/>
                <a:gd name="connsiteX150" fmla="*/ 433840 w 4004672"/>
                <a:gd name="connsiteY150" fmla="*/ 852139 h 2020169"/>
                <a:gd name="connsiteX151" fmla="*/ 467212 w 4004672"/>
                <a:gd name="connsiteY151" fmla="*/ 822104 h 2020169"/>
                <a:gd name="connsiteX152" fmla="*/ 453863 w 4004672"/>
                <a:gd name="connsiteY152" fmla="*/ 798744 h 2020169"/>
                <a:gd name="connsiteX153" fmla="*/ 390456 w 4004672"/>
                <a:gd name="connsiteY153" fmla="*/ 768709 h 2020169"/>
                <a:gd name="connsiteX154" fmla="*/ 417154 w 4004672"/>
                <a:gd name="connsiteY154" fmla="*/ 818767 h 2020169"/>
                <a:gd name="connsiteX155" fmla="*/ 407142 w 4004672"/>
                <a:gd name="connsiteY155" fmla="*/ 862151 h 2020169"/>
                <a:gd name="connsiteX156" fmla="*/ 413817 w 4004672"/>
                <a:gd name="connsiteY156" fmla="*/ 898861 h 2020169"/>
                <a:gd name="connsiteX157" fmla="*/ 427165 w 4004672"/>
                <a:gd name="connsiteY157" fmla="*/ 922221 h 2020169"/>
                <a:gd name="connsiteX158" fmla="*/ 413817 w 4004672"/>
                <a:gd name="connsiteY158" fmla="*/ 952256 h 2020169"/>
                <a:gd name="connsiteX159" fmla="*/ 390456 w 4004672"/>
                <a:gd name="connsiteY159" fmla="*/ 928896 h 2020169"/>
                <a:gd name="connsiteX160" fmla="*/ 360421 w 4004672"/>
                <a:gd name="connsiteY160" fmla="*/ 925558 h 2020169"/>
                <a:gd name="connsiteX161" fmla="*/ 333723 w 4004672"/>
                <a:gd name="connsiteY161" fmla="*/ 965605 h 2020169"/>
                <a:gd name="connsiteX162" fmla="*/ 307025 w 4004672"/>
                <a:gd name="connsiteY162" fmla="*/ 985628 h 2020169"/>
                <a:gd name="connsiteX163" fmla="*/ 320374 w 4004672"/>
                <a:gd name="connsiteY163" fmla="*/ 1012326 h 2020169"/>
                <a:gd name="connsiteX164" fmla="*/ 303688 w 4004672"/>
                <a:gd name="connsiteY164" fmla="*/ 1035687 h 2020169"/>
                <a:gd name="connsiteX165" fmla="*/ 233606 w 4004672"/>
                <a:gd name="connsiteY165" fmla="*/ 998977 h 2020169"/>
                <a:gd name="connsiteX166" fmla="*/ 243618 w 4004672"/>
                <a:gd name="connsiteY166" fmla="*/ 1049036 h 2020169"/>
                <a:gd name="connsiteX167" fmla="*/ 263641 w 4004672"/>
                <a:gd name="connsiteY167" fmla="*/ 1069059 h 2020169"/>
                <a:gd name="connsiteX168" fmla="*/ 250292 w 4004672"/>
                <a:gd name="connsiteY168" fmla="*/ 1082408 h 2020169"/>
                <a:gd name="connsiteX169" fmla="*/ 193560 w 4004672"/>
                <a:gd name="connsiteY169" fmla="*/ 1045698 h 2020169"/>
                <a:gd name="connsiteX170" fmla="*/ 170199 w 4004672"/>
                <a:gd name="connsiteY170" fmla="*/ 1005652 h 2020169"/>
                <a:gd name="connsiteX171" fmla="*/ 170199 w 4004672"/>
                <a:gd name="connsiteY171" fmla="*/ 958931 h 2020169"/>
                <a:gd name="connsiteX172" fmla="*/ 133490 w 4004672"/>
                <a:gd name="connsiteY172" fmla="*/ 882174 h 2020169"/>
                <a:gd name="connsiteX173" fmla="*/ 196897 w 4004672"/>
                <a:gd name="connsiteY173" fmla="*/ 912209 h 2020169"/>
                <a:gd name="connsiteX174" fmla="*/ 256967 w 4004672"/>
                <a:gd name="connsiteY174" fmla="*/ 942244 h 2020169"/>
                <a:gd name="connsiteX175" fmla="*/ 293676 w 4004672"/>
                <a:gd name="connsiteY175" fmla="*/ 945582 h 2020169"/>
                <a:gd name="connsiteX176" fmla="*/ 327049 w 4004672"/>
                <a:gd name="connsiteY176" fmla="*/ 915547 h 2020169"/>
                <a:gd name="connsiteX177" fmla="*/ 343735 w 4004672"/>
                <a:gd name="connsiteY177" fmla="*/ 878837 h 2020169"/>
                <a:gd name="connsiteX178" fmla="*/ 333723 w 4004672"/>
                <a:gd name="connsiteY178" fmla="*/ 828779 h 2020169"/>
                <a:gd name="connsiteX179" fmla="*/ 290339 w 4004672"/>
                <a:gd name="connsiteY179" fmla="*/ 808755 h 2020169"/>
                <a:gd name="connsiteX180" fmla="*/ 236944 w 4004672"/>
                <a:gd name="connsiteY180" fmla="*/ 762034 h 2020169"/>
                <a:gd name="connsiteX181" fmla="*/ 133490 w 4004672"/>
                <a:gd name="connsiteY181" fmla="*/ 705301 h 2020169"/>
                <a:gd name="connsiteX182" fmla="*/ 46722 w 4004672"/>
                <a:gd name="connsiteY182" fmla="*/ 735336 h 2020169"/>
                <a:gd name="connsiteX183" fmla="*/ 33373 w 4004672"/>
                <a:gd name="connsiteY183" fmla="*/ 765371 h 2020169"/>
                <a:gd name="connsiteX184" fmla="*/ 43384 w 4004672"/>
                <a:gd name="connsiteY184" fmla="*/ 795407 h 2020169"/>
                <a:gd name="connsiteX185" fmla="*/ 60071 w 4004672"/>
                <a:gd name="connsiteY185" fmla="*/ 822104 h 2020169"/>
                <a:gd name="connsiteX186" fmla="*/ 73419 w 4004672"/>
                <a:gd name="connsiteY186" fmla="*/ 852139 h 2020169"/>
                <a:gd name="connsiteX187" fmla="*/ 56733 w 4004672"/>
                <a:gd name="connsiteY187" fmla="*/ 875500 h 2020169"/>
                <a:gd name="connsiteX188" fmla="*/ 76757 w 4004672"/>
                <a:gd name="connsiteY188" fmla="*/ 955593 h 2020169"/>
                <a:gd name="connsiteX189" fmla="*/ 66745 w 4004672"/>
                <a:gd name="connsiteY189" fmla="*/ 972280 h 2020169"/>
                <a:gd name="connsiteX190" fmla="*/ 70082 w 4004672"/>
                <a:gd name="connsiteY190" fmla="*/ 998977 h 2020169"/>
                <a:gd name="connsiteX191" fmla="*/ 70082 w 4004672"/>
                <a:gd name="connsiteY191" fmla="*/ 1039024 h 2020169"/>
                <a:gd name="connsiteX192" fmla="*/ 80094 w 4004672"/>
                <a:gd name="connsiteY192" fmla="*/ 1059047 h 2020169"/>
                <a:gd name="connsiteX193" fmla="*/ 76757 w 4004672"/>
                <a:gd name="connsiteY193" fmla="*/ 1082408 h 2020169"/>
                <a:gd name="connsiteX194" fmla="*/ 106792 w 4004672"/>
                <a:gd name="connsiteY194" fmla="*/ 1115780 h 2020169"/>
                <a:gd name="connsiteX195" fmla="*/ 93729 w 4004672"/>
                <a:gd name="connsiteY195" fmla="*/ 1145815 h 2020169"/>
                <a:gd name="connsiteX196" fmla="*/ 13349 w 4004672"/>
                <a:gd name="connsiteY196" fmla="*/ 1235920 h 2020169"/>
                <a:gd name="connsiteX197" fmla="*/ 33373 w 4004672"/>
                <a:gd name="connsiteY197" fmla="*/ 1269293 h 2020169"/>
                <a:gd name="connsiteX198" fmla="*/ 33373 w 4004672"/>
                <a:gd name="connsiteY198" fmla="*/ 1269293 h 2020169"/>
                <a:gd name="connsiteX199" fmla="*/ 16687 w 4004672"/>
                <a:gd name="connsiteY199" fmla="*/ 1299328 h 2020169"/>
                <a:gd name="connsiteX200" fmla="*/ 3338 w 4004672"/>
                <a:gd name="connsiteY200" fmla="*/ 1329363 h 2020169"/>
                <a:gd name="connsiteX201" fmla="*/ 0 w 4004672"/>
                <a:gd name="connsiteY201" fmla="*/ 1389433 h 2020169"/>
                <a:gd name="connsiteX202" fmla="*/ 16687 w 4004672"/>
                <a:gd name="connsiteY202" fmla="*/ 1432817 h 2020169"/>
                <a:gd name="connsiteX203" fmla="*/ 20024 w 4004672"/>
                <a:gd name="connsiteY203" fmla="*/ 1466189 h 2020169"/>
                <a:gd name="connsiteX204" fmla="*/ 56733 w 4004672"/>
                <a:gd name="connsiteY204" fmla="*/ 1476201 h 2020169"/>
                <a:gd name="connsiteX205" fmla="*/ 116803 w 4004672"/>
                <a:gd name="connsiteY205" fmla="*/ 1562969 h 2020169"/>
                <a:gd name="connsiteX206" fmla="*/ 96780 w 4004672"/>
                <a:gd name="connsiteY206" fmla="*/ 1586329 h 2020169"/>
                <a:gd name="connsiteX207" fmla="*/ 93443 w 4004672"/>
                <a:gd name="connsiteY207" fmla="*/ 1616364 h 2020169"/>
                <a:gd name="connsiteX208" fmla="*/ 120141 w 4004672"/>
                <a:gd name="connsiteY208" fmla="*/ 1619701 h 2020169"/>
                <a:gd name="connsiteX209" fmla="*/ 160187 w 4004672"/>
                <a:gd name="connsiteY209" fmla="*/ 1633050 h 2020169"/>
                <a:gd name="connsiteX210" fmla="*/ 186885 w 4004672"/>
                <a:gd name="connsiteY210" fmla="*/ 1646399 h 2020169"/>
                <a:gd name="connsiteX211" fmla="*/ 213583 w 4004672"/>
                <a:gd name="connsiteY211" fmla="*/ 1676434 h 2020169"/>
                <a:gd name="connsiteX212" fmla="*/ 243618 w 4004672"/>
                <a:gd name="connsiteY212" fmla="*/ 1679771 h 2020169"/>
                <a:gd name="connsiteX213" fmla="*/ 287002 w 4004672"/>
                <a:gd name="connsiteY213" fmla="*/ 1709807 h 2020169"/>
                <a:gd name="connsiteX214" fmla="*/ 310363 w 4004672"/>
                <a:gd name="connsiteY214" fmla="*/ 1719818 h 2020169"/>
                <a:gd name="connsiteX215" fmla="*/ 310363 w 4004672"/>
                <a:gd name="connsiteY215" fmla="*/ 1756528 h 2020169"/>
                <a:gd name="connsiteX216" fmla="*/ 270316 w 4004672"/>
                <a:gd name="connsiteY216" fmla="*/ 1796574 h 2020169"/>
                <a:gd name="connsiteX217" fmla="*/ 280327 w 4004672"/>
                <a:gd name="connsiteY217" fmla="*/ 1819935 h 2020169"/>
                <a:gd name="connsiteX218" fmla="*/ 273653 w 4004672"/>
                <a:gd name="connsiteY218" fmla="*/ 1839958 h 2020169"/>
                <a:gd name="connsiteX219" fmla="*/ 266979 w 4004672"/>
                <a:gd name="connsiteY219" fmla="*/ 1856644 h 2020169"/>
                <a:gd name="connsiteX220" fmla="*/ 240281 w 4004672"/>
                <a:gd name="connsiteY220" fmla="*/ 1896691 h 2020169"/>
                <a:gd name="connsiteX221" fmla="*/ 307025 w 4004672"/>
                <a:gd name="connsiteY221" fmla="*/ 1933401 h 2020169"/>
                <a:gd name="connsiteX222" fmla="*/ 337060 w 4004672"/>
                <a:gd name="connsiteY222" fmla="*/ 1940075 h 2020169"/>
                <a:gd name="connsiteX223" fmla="*/ 360421 w 4004672"/>
                <a:gd name="connsiteY223" fmla="*/ 1946750 h 2020169"/>
                <a:gd name="connsiteX224" fmla="*/ 380444 w 4004672"/>
                <a:gd name="connsiteY224" fmla="*/ 1953424 h 2020169"/>
                <a:gd name="connsiteX225" fmla="*/ 407142 w 4004672"/>
                <a:gd name="connsiteY225" fmla="*/ 1973447 h 2020169"/>
                <a:gd name="connsiteX226" fmla="*/ 437177 w 4004672"/>
                <a:gd name="connsiteY226" fmla="*/ 1970110 h 2020169"/>
                <a:gd name="connsiteX227" fmla="*/ 507259 w 4004672"/>
                <a:gd name="connsiteY227" fmla="*/ 2020169 h 2020169"/>
                <a:gd name="connsiteX228" fmla="*/ 517271 w 4004672"/>
                <a:gd name="connsiteY228" fmla="*/ 2006820 h 2020169"/>
                <a:gd name="connsiteX229" fmla="*/ 507259 w 4004672"/>
                <a:gd name="connsiteY229" fmla="*/ 1966773 h 2020169"/>
                <a:gd name="connsiteX230" fmla="*/ 500584 w 4004672"/>
                <a:gd name="connsiteY230" fmla="*/ 1933401 h 2020169"/>
                <a:gd name="connsiteX231" fmla="*/ 483898 w 4004672"/>
                <a:gd name="connsiteY231" fmla="*/ 1890017 h 2020169"/>
                <a:gd name="connsiteX232" fmla="*/ 513933 w 4004672"/>
                <a:gd name="connsiteY232" fmla="*/ 1869993 h 2020169"/>
                <a:gd name="connsiteX233" fmla="*/ 547306 w 4004672"/>
                <a:gd name="connsiteY233" fmla="*/ 1846633 h 2020169"/>
                <a:gd name="connsiteX234" fmla="*/ 527282 w 4004672"/>
                <a:gd name="connsiteY234" fmla="*/ 1829947 h 2020169"/>
                <a:gd name="connsiteX235" fmla="*/ 517271 w 4004672"/>
                <a:gd name="connsiteY235" fmla="*/ 1796574 h 2020169"/>
                <a:gd name="connsiteX236" fmla="*/ 480561 w 4004672"/>
                <a:gd name="connsiteY236" fmla="*/ 1779888 h 2020169"/>
                <a:gd name="connsiteX237" fmla="*/ 470549 w 4004672"/>
                <a:gd name="connsiteY237" fmla="*/ 1759865 h 2020169"/>
                <a:gd name="connsiteX238" fmla="*/ 480561 w 4004672"/>
                <a:gd name="connsiteY238" fmla="*/ 1729830 h 2020169"/>
                <a:gd name="connsiteX239" fmla="*/ 490573 w 4004672"/>
                <a:gd name="connsiteY239" fmla="*/ 1689783 h 2020169"/>
                <a:gd name="connsiteX240" fmla="*/ 513933 w 4004672"/>
                <a:gd name="connsiteY240" fmla="*/ 1709807 h 2020169"/>
                <a:gd name="connsiteX241" fmla="*/ 520608 w 4004672"/>
                <a:gd name="connsiteY241" fmla="*/ 1693120 h 2020169"/>
                <a:gd name="connsiteX242" fmla="*/ 543968 w 4004672"/>
                <a:gd name="connsiteY242" fmla="*/ 1656411 h 2020169"/>
                <a:gd name="connsiteX243" fmla="*/ 574003 w 4004672"/>
                <a:gd name="connsiteY243" fmla="*/ 1639725 h 2020169"/>
                <a:gd name="connsiteX244" fmla="*/ 590690 w 4004672"/>
                <a:gd name="connsiteY244" fmla="*/ 1653074 h 2020169"/>
                <a:gd name="connsiteX245" fmla="*/ 610713 w 4004672"/>
                <a:gd name="connsiteY245" fmla="*/ 1626376 h 2020169"/>
                <a:gd name="connsiteX246" fmla="*/ 630736 w 4004672"/>
                <a:gd name="connsiteY246" fmla="*/ 1653074 h 2020169"/>
                <a:gd name="connsiteX247" fmla="*/ 657434 w 4004672"/>
                <a:gd name="connsiteY247" fmla="*/ 1676434 h 2020169"/>
                <a:gd name="connsiteX248" fmla="*/ 674120 w 4004672"/>
                <a:gd name="connsiteY248" fmla="*/ 1683109 h 2020169"/>
                <a:gd name="connsiteX249" fmla="*/ 697481 w 4004672"/>
                <a:gd name="connsiteY249" fmla="*/ 1683109 h 2020169"/>
                <a:gd name="connsiteX250" fmla="*/ 717504 w 4004672"/>
                <a:gd name="connsiteY250" fmla="*/ 1669760 h 2020169"/>
                <a:gd name="connsiteX251" fmla="*/ 744202 w 4004672"/>
                <a:gd name="connsiteY251" fmla="*/ 1669760 h 2020169"/>
                <a:gd name="connsiteX252" fmla="*/ 760888 w 4004672"/>
                <a:gd name="connsiteY252" fmla="*/ 1666423 h 2020169"/>
                <a:gd name="connsiteX253" fmla="*/ 790923 w 4004672"/>
                <a:gd name="connsiteY253" fmla="*/ 1699795 h 2020169"/>
                <a:gd name="connsiteX254" fmla="*/ 797598 w 4004672"/>
                <a:gd name="connsiteY254" fmla="*/ 1673097 h 2020169"/>
                <a:gd name="connsiteX255" fmla="*/ 817621 w 4004672"/>
                <a:gd name="connsiteY255" fmla="*/ 1689783 h 2020169"/>
                <a:gd name="connsiteX256" fmla="*/ 837644 w 4004672"/>
                <a:gd name="connsiteY256" fmla="*/ 1666423 h 2020169"/>
                <a:gd name="connsiteX257" fmla="*/ 827633 w 4004672"/>
                <a:gd name="connsiteY257" fmla="*/ 1646399 h 2020169"/>
                <a:gd name="connsiteX258" fmla="*/ 810946 w 4004672"/>
                <a:gd name="connsiteY258" fmla="*/ 1633050 h 2020169"/>
                <a:gd name="connsiteX259" fmla="*/ 810946 w 4004672"/>
                <a:gd name="connsiteY259" fmla="*/ 1606353 h 2020169"/>
                <a:gd name="connsiteX260" fmla="*/ 810946 w 4004672"/>
                <a:gd name="connsiteY260" fmla="*/ 1593004 h 2020169"/>
                <a:gd name="connsiteX261" fmla="*/ 830970 w 4004672"/>
                <a:gd name="connsiteY261" fmla="*/ 1589666 h 2020169"/>
                <a:gd name="connsiteX262" fmla="*/ 840981 w 4004672"/>
                <a:gd name="connsiteY262" fmla="*/ 1586329 h 2020169"/>
                <a:gd name="connsiteX263" fmla="*/ 820958 w 4004672"/>
                <a:gd name="connsiteY263" fmla="*/ 1549620 h 2020169"/>
                <a:gd name="connsiteX264" fmla="*/ 854330 w 4004672"/>
                <a:gd name="connsiteY264" fmla="*/ 1542945 h 2020169"/>
                <a:gd name="connsiteX265" fmla="*/ 891040 w 4004672"/>
                <a:gd name="connsiteY265" fmla="*/ 1549620 h 2020169"/>
                <a:gd name="connsiteX266" fmla="*/ 964459 w 4004672"/>
                <a:gd name="connsiteY266" fmla="*/ 1506236 h 2020169"/>
                <a:gd name="connsiteX267" fmla="*/ 1001168 w 4004672"/>
                <a:gd name="connsiteY267" fmla="*/ 1506236 h 2020169"/>
                <a:gd name="connsiteX268" fmla="*/ 1027866 w 4004672"/>
                <a:gd name="connsiteY268" fmla="*/ 1482875 h 2020169"/>
                <a:gd name="connsiteX269" fmla="*/ 1047890 w 4004672"/>
                <a:gd name="connsiteY269" fmla="*/ 1492887 h 2020169"/>
                <a:gd name="connsiteX270" fmla="*/ 1067913 w 4004672"/>
                <a:gd name="connsiteY270" fmla="*/ 1502898 h 2020169"/>
                <a:gd name="connsiteX271" fmla="*/ 1087936 w 4004672"/>
                <a:gd name="connsiteY271" fmla="*/ 1529596 h 2020169"/>
                <a:gd name="connsiteX272" fmla="*/ 1074587 w 4004672"/>
                <a:gd name="connsiteY272" fmla="*/ 1542945 h 2020169"/>
                <a:gd name="connsiteX273" fmla="*/ 1104622 w 4004672"/>
                <a:gd name="connsiteY273" fmla="*/ 1542945 h 2020169"/>
                <a:gd name="connsiteX274" fmla="*/ 1107960 w 4004672"/>
                <a:gd name="connsiteY274" fmla="*/ 1559631 h 2020169"/>
                <a:gd name="connsiteX275" fmla="*/ 1121309 w 4004672"/>
                <a:gd name="connsiteY275" fmla="*/ 1542945 h 2020169"/>
                <a:gd name="connsiteX276" fmla="*/ 1134657 w 4004672"/>
                <a:gd name="connsiteY276" fmla="*/ 1556294 h 2020169"/>
                <a:gd name="connsiteX277" fmla="*/ 1134657 w 4004672"/>
                <a:gd name="connsiteY277" fmla="*/ 1576317 h 2020169"/>
                <a:gd name="connsiteX278" fmla="*/ 1148006 w 4004672"/>
                <a:gd name="connsiteY278" fmla="*/ 1572980 h 2020169"/>
                <a:gd name="connsiteX279" fmla="*/ 1208076 w 4004672"/>
                <a:gd name="connsiteY279" fmla="*/ 1526259 h 2020169"/>
                <a:gd name="connsiteX280" fmla="*/ 1211414 w 4004672"/>
                <a:gd name="connsiteY280" fmla="*/ 1546282 h 2020169"/>
                <a:gd name="connsiteX281" fmla="*/ 1244786 w 4004672"/>
                <a:gd name="connsiteY281" fmla="*/ 1566306 h 2020169"/>
                <a:gd name="connsiteX282" fmla="*/ 1264809 w 4004672"/>
                <a:gd name="connsiteY282" fmla="*/ 1596341 h 2020169"/>
                <a:gd name="connsiteX283" fmla="*/ 1298181 w 4004672"/>
                <a:gd name="connsiteY283" fmla="*/ 1703132 h 2020169"/>
                <a:gd name="connsiteX284" fmla="*/ 1308193 w 4004672"/>
                <a:gd name="connsiteY284" fmla="*/ 1659748 h 2020169"/>
                <a:gd name="connsiteX285" fmla="*/ 1344903 w 4004672"/>
                <a:gd name="connsiteY285" fmla="*/ 1679771 h 2020169"/>
                <a:gd name="connsiteX286" fmla="*/ 1388287 w 4004672"/>
                <a:gd name="connsiteY286" fmla="*/ 1679771 h 2020169"/>
                <a:gd name="connsiteX287" fmla="*/ 1394961 w 4004672"/>
                <a:gd name="connsiteY287" fmla="*/ 1703132 h 2020169"/>
                <a:gd name="connsiteX288" fmla="*/ 1435008 w 4004672"/>
                <a:gd name="connsiteY288" fmla="*/ 1726493 h 2020169"/>
                <a:gd name="connsiteX289" fmla="*/ 1465043 w 4004672"/>
                <a:gd name="connsiteY289" fmla="*/ 1726493 h 2020169"/>
                <a:gd name="connsiteX290" fmla="*/ 1491741 w 4004672"/>
                <a:gd name="connsiteY290" fmla="*/ 1739842 h 2020169"/>
                <a:gd name="connsiteX291" fmla="*/ 1535125 w 4004672"/>
                <a:gd name="connsiteY291" fmla="*/ 1696458 h 2020169"/>
                <a:gd name="connsiteX292" fmla="*/ 1571834 w 4004672"/>
                <a:gd name="connsiteY292" fmla="*/ 1676434 h 2020169"/>
                <a:gd name="connsiteX293" fmla="*/ 1608544 w 4004672"/>
                <a:gd name="connsiteY293" fmla="*/ 1679771 h 2020169"/>
                <a:gd name="connsiteX294" fmla="*/ 1655265 w 4004672"/>
                <a:gd name="connsiteY294" fmla="*/ 1693120 h 2020169"/>
                <a:gd name="connsiteX295" fmla="*/ 1681963 w 4004672"/>
                <a:gd name="connsiteY295" fmla="*/ 1709807 h 2020169"/>
                <a:gd name="connsiteX296" fmla="*/ 1735358 w 4004672"/>
                <a:gd name="connsiteY296" fmla="*/ 1703132 h 2020169"/>
                <a:gd name="connsiteX297" fmla="*/ 1745370 w 4004672"/>
                <a:gd name="connsiteY297" fmla="*/ 1683109 h 2020169"/>
                <a:gd name="connsiteX298" fmla="*/ 1738695 w 4004672"/>
                <a:gd name="connsiteY298" fmla="*/ 1663085 h 2020169"/>
                <a:gd name="connsiteX299" fmla="*/ 1765393 w 4004672"/>
                <a:gd name="connsiteY299" fmla="*/ 1636388 h 2020169"/>
                <a:gd name="connsiteX300" fmla="*/ 1778742 w 4004672"/>
                <a:gd name="connsiteY300" fmla="*/ 1633050 h 2020169"/>
                <a:gd name="connsiteX301" fmla="*/ 1812114 w 4004672"/>
                <a:gd name="connsiteY301" fmla="*/ 1649736 h 2020169"/>
                <a:gd name="connsiteX302" fmla="*/ 1852161 w 4004672"/>
                <a:gd name="connsiteY302" fmla="*/ 1663085 h 2020169"/>
                <a:gd name="connsiteX303" fmla="*/ 1858836 w 4004672"/>
                <a:gd name="connsiteY303" fmla="*/ 1689783 h 2020169"/>
                <a:gd name="connsiteX304" fmla="*/ 1872184 w 4004672"/>
                <a:gd name="connsiteY304" fmla="*/ 1696458 h 2020169"/>
                <a:gd name="connsiteX305" fmla="*/ 1902219 w 4004672"/>
                <a:gd name="connsiteY305" fmla="*/ 1699795 h 2020169"/>
                <a:gd name="connsiteX306" fmla="*/ 1932254 w 4004672"/>
                <a:gd name="connsiteY306" fmla="*/ 1683109 h 2020169"/>
                <a:gd name="connsiteX307" fmla="*/ 1962290 w 4004672"/>
                <a:gd name="connsiteY307" fmla="*/ 1696458 h 2020169"/>
                <a:gd name="connsiteX308" fmla="*/ 1985650 w 4004672"/>
                <a:gd name="connsiteY308" fmla="*/ 1709807 h 2020169"/>
                <a:gd name="connsiteX309" fmla="*/ 1995662 w 4004672"/>
                <a:gd name="connsiteY309" fmla="*/ 1719818 h 2020169"/>
                <a:gd name="connsiteX310" fmla="*/ 2032371 w 4004672"/>
                <a:gd name="connsiteY310" fmla="*/ 1739842 h 2020169"/>
                <a:gd name="connsiteX311" fmla="*/ 2069081 w 4004672"/>
                <a:gd name="connsiteY311" fmla="*/ 1736504 h 2020169"/>
                <a:gd name="connsiteX312" fmla="*/ 2142500 w 4004672"/>
                <a:gd name="connsiteY312" fmla="*/ 1693120 h 2020169"/>
                <a:gd name="connsiteX313" fmla="*/ 2195895 w 4004672"/>
                <a:gd name="connsiteY313" fmla="*/ 1706469 h 2020169"/>
                <a:gd name="connsiteX314" fmla="*/ 2225930 w 4004672"/>
                <a:gd name="connsiteY314" fmla="*/ 1716481 h 2020169"/>
                <a:gd name="connsiteX315" fmla="*/ 2259303 w 4004672"/>
                <a:gd name="connsiteY315" fmla="*/ 1703132 h 2020169"/>
                <a:gd name="connsiteX316" fmla="*/ 2262640 w 4004672"/>
                <a:gd name="connsiteY316" fmla="*/ 1676434 h 2020169"/>
                <a:gd name="connsiteX317" fmla="*/ 2299349 w 4004672"/>
                <a:gd name="connsiteY317" fmla="*/ 1593004 h 2020169"/>
                <a:gd name="connsiteX318" fmla="*/ 2282663 w 4004672"/>
                <a:gd name="connsiteY318" fmla="*/ 1596341 h 2020169"/>
                <a:gd name="connsiteX319" fmla="*/ 2312698 w 4004672"/>
                <a:gd name="connsiteY319" fmla="*/ 1569643 h 2020169"/>
                <a:gd name="connsiteX320" fmla="*/ 2339396 w 4004672"/>
                <a:gd name="connsiteY320" fmla="*/ 1566306 h 2020169"/>
                <a:gd name="connsiteX321" fmla="*/ 2462873 w 4004672"/>
                <a:gd name="connsiteY321" fmla="*/ 1633050 h 2020169"/>
                <a:gd name="connsiteX322" fmla="*/ 2476222 w 4004672"/>
                <a:gd name="connsiteY322" fmla="*/ 1709807 h 2020169"/>
                <a:gd name="connsiteX323" fmla="*/ 2529618 w 4004672"/>
                <a:gd name="connsiteY323" fmla="*/ 1743179 h 2020169"/>
                <a:gd name="connsiteX324" fmla="*/ 2549641 w 4004672"/>
                <a:gd name="connsiteY324" fmla="*/ 1763202 h 2020169"/>
                <a:gd name="connsiteX325" fmla="*/ 2639746 w 4004672"/>
                <a:gd name="connsiteY325" fmla="*/ 1763202 h 2020169"/>
                <a:gd name="connsiteX326" fmla="*/ 2643084 w 4004672"/>
                <a:gd name="connsiteY326" fmla="*/ 1779888 h 2020169"/>
                <a:gd name="connsiteX327" fmla="*/ 2616386 w 4004672"/>
                <a:gd name="connsiteY327" fmla="*/ 1846633 h 2020169"/>
                <a:gd name="connsiteX328" fmla="*/ 2603037 w 4004672"/>
                <a:gd name="connsiteY328" fmla="*/ 1900028 h 2020169"/>
                <a:gd name="connsiteX329" fmla="*/ 2579676 w 4004672"/>
                <a:gd name="connsiteY329" fmla="*/ 1873331 h 2020169"/>
                <a:gd name="connsiteX330" fmla="*/ 2559653 w 4004672"/>
                <a:gd name="connsiteY330" fmla="*/ 1960098 h 2020169"/>
                <a:gd name="connsiteX331" fmla="*/ 2549641 w 4004672"/>
                <a:gd name="connsiteY331" fmla="*/ 1980122 h 2020169"/>
                <a:gd name="connsiteX332" fmla="*/ 2653095 w 4004672"/>
                <a:gd name="connsiteY332" fmla="*/ 1946750 h 2020169"/>
                <a:gd name="connsiteX333" fmla="*/ 2683130 w 4004672"/>
                <a:gd name="connsiteY333" fmla="*/ 1893354 h 2020169"/>
                <a:gd name="connsiteX334" fmla="*/ 2753212 w 4004672"/>
                <a:gd name="connsiteY334" fmla="*/ 1806586 h 2020169"/>
                <a:gd name="connsiteX335" fmla="*/ 2783247 w 4004672"/>
                <a:gd name="connsiteY335" fmla="*/ 1736504 h 2020169"/>
                <a:gd name="connsiteX336" fmla="*/ 2803271 w 4004672"/>
                <a:gd name="connsiteY336" fmla="*/ 1633050 h 2020169"/>
                <a:gd name="connsiteX337" fmla="*/ 2793259 w 4004672"/>
                <a:gd name="connsiteY337" fmla="*/ 1582992 h 2020169"/>
                <a:gd name="connsiteX338" fmla="*/ 2769898 w 4004672"/>
                <a:gd name="connsiteY338" fmla="*/ 1549620 h 2020169"/>
                <a:gd name="connsiteX339" fmla="*/ 2699817 w 4004672"/>
                <a:gd name="connsiteY339" fmla="*/ 1549620 h 2020169"/>
                <a:gd name="connsiteX340" fmla="*/ 2669781 w 4004672"/>
                <a:gd name="connsiteY340" fmla="*/ 1509573 h 2020169"/>
                <a:gd name="connsiteX341" fmla="*/ 2763224 w 4004672"/>
                <a:gd name="connsiteY341" fmla="*/ 1392770 h 2020169"/>
                <a:gd name="connsiteX342" fmla="*/ 2846654 w 4004672"/>
                <a:gd name="connsiteY342" fmla="*/ 1326026 h 2020169"/>
                <a:gd name="connsiteX343" fmla="*/ 2933422 w 4004672"/>
                <a:gd name="connsiteY343" fmla="*/ 1322688 h 2020169"/>
                <a:gd name="connsiteX344" fmla="*/ 2950109 w 4004672"/>
                <a:gd name="connsiteY344" fmla="*/ 1306002 h 2020169"/>
                <a:gd name="connsiteX345" fmla="*/ 3053563 w 4004672"/>
                <a:gd name="connsiteY345" fmla="*/ 1299328 h 2020169"/>
                <a:gd name="connsiteX346" fmla="*/ 3123644 w 4004672"/>
                <a:gd name="connsiteY346" fmla="*/ 1319351 h 2020169"/>
                <a:gd name="connsiteX347" fmla="*/ 3140330 w 4004672"/>
                <a:gd name="connsiteY347" fmla="*/ 1306002 h 2020169"/>
                <a:gd name="connsiteX348" fmla="*/ 3123644 w 4004672"/>
                <a:gd name="connsiteY348" fmla="*/ 1292653 h 2020169"/>
                <a:gd name="connsiteX349" fmla="*/ 3143668 w 4004672"/>
                <a:gd name="connsiteY349" fmla="*/ 1252607 h 2020169"/>
                <a:gd name="connsiteX350" fmla="*/ 3190389 w 4004672"/>
                <a:gd name="connsiteY350" fmla="*/ 1182525 h 2020169"/>
                <a:gd name="connsiteX351" fmla="*/ 3233773 w 4004672"/>
                <a:gd name="connsiteY351" fmla="*/ 1179188 h 2020169"/>
                <a:gd name="connsiteX352" fmla="*/ 3273819 w 4004672"/>
                <a:gd name="connsiteY352" fmla="*/ 1189199 h 2020169"/>
                <a:gd name="connsiteX353" fmla="*/ 3277157 w 4004672"/>
                <a:gd name="connsiteY353" fmla="*/ 1245932 h 2020169"/>
                <a:gd name="connsiteX354" fmla="*/ 3343901 w 4004672"/>
                <a:gd name="connsiteY354" fmla="*/ 1185862 h 2020169"/>
                <a:gd name="connsiteX355" fmla="*/ 3350576 w 4004672"/>
                <a:gd name="connsiteY355" fmla="*/ 1152490 h 2020169"/>
                <a:gd name="connsiteX356" fmla="*/ 3163691 w 4004672"/>
                <a:gd name="connsiteY356" fmla="*/ 1432817 h 2020169"/>
                <a:gd name="connsiteX357" fmla="*/ 3160354 w 4004672"/>
                <a:gd name="connsiteY357" fmla="*/ 1506236 h 2020169"/>
                <a:gd name="connsiteX358" fmla="*/ 3170365 w 4004672"/>
                <a:gd name="connsiteY358" fmla="*/ 1596341 h 2020169"/>
                <a:gd name="connsiteX359" fmla="*/ 3190389 w 4004672"/>
                <a:gd name="connsiteY359" fmla="*/ 1659748 h 2020169"/>
                <a:gd name="connsiteX360" fmla="*/ 3217087 w 4004672"/>
                <a:gd name="connsiteY360" fmla="*/ 1649736 h 2020169"/>
                <a:gd name="connsiteX361" fmla="*/ 3287168 w 4004672"/>
                <a:gd name="connsiteY361" fmla="*/ 1519585 h 2020169"/>
                <a:gd name="connsiteX362" fmla="*/ 3313866 w 4004672"/>
                <a:gd name="connsiteY362" fmla="*/ 1509573 h 2020169"/>
                <a:gd name="connsiteX363" fmla="*/ 3313866 w 4004672"/>
                <a:gd name="connsiteY363" fmla="*/ 1479538 h 2020169"/>
                <a:gd name="connsiteX364" fmla="*/ 3741031 w 4004672"/>
                <a:gd name="connsiteY364" fmla="*/ 1159164 h 2020169"/>
                <a:gd name="connsiteX365" fmla="*/ 3727682 w 4004672"/>
                <a:gd name="connsiteY365" fmla="*/ 1065722 h 2020169"/>
                <a:gd name="connsiteX366" fmla="*/ 3930666 w 4004672"/>
                <a:gd name="connsiteY366" fmla="*/ 1058843 h 2020169"/>
                <a:gd name="connsiteX367" fmla="*/ 3941265 w 4004672"/>
                <a:gd name="connsiteY367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3000167 w 4004672"/>
                <a:gd name="connsiteY9" fmla="*/ 538440 h 2020169"/>
                <a:gd name="connsiteX10" fmla="*/ 1783088 w 4004672"/>
                <a:gd name="connsiteY10" fmla="*/ 828505 h 2020169"/>
                <a:gd name="connsiteX11" fmla="*/ 2469548 w 4004672"/>
                <a:gd name="connsiteY11" fmla="*/ 505068 h 2020169"/>
                <a:gd name="connsiteX12" fmla="*/ 2446187 w 4004672"/>
                <a:gd name="connsiteY12" fmla="*/ 521754 h 2020169"/>
                <a:gd name="connsiteX13" fmla="*/ 2442850 w 4004672"/>
                <a:gd name="connsiteY13" fmla="*/ 488382 h 2020169"/>
                <a:gd name="connsiteX14" fmla="*/ 2449525 w 4004672"/>
                <a:gd name="connsiteY14" fmla="*/ 418300 h 2020169"/>
                <a:gd name="connsiteX15" fmla="*/ 2386117 w 4004672"/>
                <a:gd name="connsiteY15" fmla="*/ 391602 h 2020169"/>
                <a:gd name="connsiteX16" fmla="*/ 2369431 w 4004672"/>
                <a:gd name="connsiteY16" fmla="*/ 431649 h 2020169"/>
                <a:gd name="connsiteX17" fmla="*/ 2379443 w 4004672"/>
                <a:gd name="connsiteY17" fmla="*/ 455009 h 2020169"/>
                <a:gd name="connsiteX18" fmla="*/ 2376106 w 4004672"/>
                <a:gd name="connsiteY18" fmla="*/ 475033 h 2020169"/>
                <a:gd name="connsiteX19" fmla="*/ 2352745 w 4004672"/>
                <a:gd name="connsiteY19" fmla="*/ 451672 h 2020169"/>
                <a:gd name="connsiteX20" fmla="*/ 2316036 w 4004672"/>
                <a:gd name="connsiteY20" fmla="*/ 458347 h 2020169"/>
                <a:gd name="connsiteX21" fmla="*/ 2272652 w 4004672"/>
                <a:gd name="connsiteY21" fmla="*/ 444998 h 2020169"/>
                <a:gd name="connsiteX22" fmla="*/ 2245954 w 4004672"/>
                <a:gd name="connsiteY22" fmla="*/ 404951 h 2020169"/>
                <a:gd name="connsiteX23" fmla="*/ 2209244 w 4004672"/>
                <a:gd name="connsiteY23" fmla="*/ 401614 h 2020169"/>
                <a:gd name="connsiteX24" fmla="*/ 2159186 w 4004672"/>
                <a:gd name="connsiteY24" fmla="*/ 391602 h 2020169"/>
                <a:gd name="connsiteX25" fmla="*/ 2132488 w 4004672"/>
                <a:gd name="connsiteY25" fmla="*/ 408288 h 2020169"/>
                <a:gd name="connsiteX26" fmla="*/ 2115802 w 4004672"/>
                <a:gd name="connsiteY26" fmla="*/ 421637 h 2020169"/>
                <a:gd name="connsiteX27" fmla="*/ 2115802 w 4004672"/>
                <a:gd name="connsiteY27" fmla="*/ 391602 h 2020169"/>
                <a:gd name="connsiteX28" fmla="*/ 2082430 w 4004672"/>
                <a:gd name="connsiteY28" fmla="*/ 388265 h 2020169"/>
                <a:gd name="connsiteX29" fmla="*/ 2045720 w 4004672"/>
                <a:gd name="connsiteY29" fmla="*/ 361567 h 2020169"/>
                <a:gd name="connsiteX30" fmla="*/ 2025697 w 4004672"/>
                <a:gd name="connsiteY30" fmla="*/ 391602 h 2020169"/>
                <a:gd name="connsiteX31" fmla="*/ 2055732 w 4004672"/>
                <a:gd name="connsiteY31" fmla="*/ 388265 h 2020169"/>
                <a:gd name="connsiteX32" fmla="*/ 2045720 w 4004672"/>
                <a:gd name="connsiteY32" fmla="*/ 414963 h 2020169"/>
                <a:gd name="connsiteX33" fmla="*/ 1988987 w 4004672"/>
                <a:gd name="connsiteY33" fmla="*/ 434986 h 2020169"/>
                <a:gd name="connsiteX34" fmla="*/ 1935592 w 4004672"/>
                <a:gd name="connsiteY34" fmla="*/ 444998 h 2020169"/>
                <a:gd name="connsiteX35" fmla="*/ 1995662 w 4004672"/>
                <a:gd name="connsiteY35" fmla="*/ 388265 h 2020169"/>
                <a:gd name="connsiteX36" fmla="*/ 2055732 w 4004672"/>
                <a:gd name="connsiteY36" fmla="*/ 318183 h 2020169"/>
                <a:gd name="connsiteX37" fmla="*/ 2055732 w 4004672"/>
                <a:gd name="connsiteY37" fmla="*/ 318183 h 2020169"/>
                <a:gd name="connsiteX38" fmla="*/ 2129860 w 4004672"/>
                <a:gd name="connsiteY38" fmla="*/ 248603 h 2020169"/>
                <a:gd name="connsiteX39" fmla="*/ 2127003 w 4004672"/>
                <a:gd name="connsiteY39" fmla="*/ 174309 h 2020169"/>
                <a:gd name="connsiteX40" fmla="*/ 2092713 w 4004672"/>
                <a:gd name="connsiteY40" fmla="*/ 105729 h 2020169"/>
                <a:gd name="connsiteX41" fmla="*/ 2018418 w 4004672"/>
                <a:gd name="connsiteY41" fmla="*/ 105729 h 2020169"/>
                <a:gd name="connsiteX42" fmla="*/ 1952696 w 4004672"/>
                <a:gd name="connsiteY42" fmla="*/ 137160 h 2020169"/>
                <a:gd name="connsiteX43" fmla="*/ 1961267 w 4004672"/>
                <a:gd name="connsiteY43" fmla="*/ 82869 h 2020169"/>
                <a:gd name="connsiteX44" fmla="*/ 1955552 w 4004672"/>
                <a:gd name="connsiteY44" fmla="*/ 65725 h 2020169"/>
                <a:gd name="connsiteX45" fmla="*/ 1895546 w 4004672"/>
                <a:gd name="connsiteY45" fmla="*/ 60008 h 2020169"/>
                <a:gd name="connsiteX46" fmla="*/ 1926978 w 4004672"/>
                <a:gd name="connsiteY46" fmla="*/ 31434 h 2020169"/>
                <a:gd name="connsiteX47" fmla="*/ 1909833 w 4004672"/>
                <a:gd name="connsiteY47" fmla="*/ 0 h 2020169"/>
                <a:gd name="connsiteX48" fmla="*/ 1877440 w 4004672"/>
                <a:gd name="connsiteY48" fmla="*/ 3067 h 2020169"/>
                <a:gd name="connsiteX49" fmla="*/ 1835474 w 4004672"/>
                <a:gd name="connsiteY49" fmla="*/ 41195 h 2020169"/>
                <a:gd name="connsiteX50" fmla="*/ 1818788 w 4004672"/>
                <a:gd name="connsiteY50" fmla="*/ 81242 h 2020169"/>
                <a:gd name="connsiteX51" fmla="*/ 1838813 w 4004672"/>
                <a:gd name="connsiteY51" fmla="*/ 134636 h 2020169"/>
                <a:gd name="connsiteX52" fmla="*/ 1782079 w 4004672"/>
                <a:gd name="connsiteY52" fmla="*/ 121287 h 2020169"/>
                <a:gd name="connsiteX53" fmla="*/ 1768731 w 4004672"/>
                <a:gd name="connsiteY53" fmla="*/ 168009 h 2020169"/>
                <a:gd name="connsiteX54" fmla="*/ 1705322 w 4004672"/>
                <a:gd name="connsiteY54" fmla="*/ 191369 h 2020169"/>
                <a:gd name="connsiteX55" fmla="*/ 1685300 w 4004672"/>
                <a:gd name="connsiteY55" fmla="*/ 164671 h 2020169"/>
                <a:gd name="connsiteX56" fmla="*/ 1615218 w 4004672"/>
                <a:gd name="connsiteY56" fmla="*/ 168009 h 2020169"/>
                <a:gd name="connsiteX57" fmla="*/ 1638579 w 4004672"/>
                <a:gd name="connsiteY57" fmla="*/ 198044 h 2020169"/>
                <a:gd name="connsiteX58" fmla="*/ 1528449 w 4004672"/>
                <a:gd name="connsiteY58" fmla="*/ 224740 h 2020169"/>
                <a:gd name="connsiteX59" fmla="*/ 1465043 w 4004672"/>
                <a:gd name="connsiteY59" fmla="*/ 308171 h 2020169"/>
                <a:gd name="connsiteX60" fmla="*/ 1448357 w 4004672"/>
                <a:gd name="connsiteY60" fmla="*/ 334869 h 2020169"/>
                <a:gd name="connsiteX61" fmla="*/ 1481729 w 4004672"/>
                <a:gd name="connsiteY61" fmla="*/ 368242 h 2020169"/>
                <a:gd name="connsiteX62" fmla="*/ 1481729 w 4004672"/>
                <a:gd name="connsiteY62" fmla="*/ 398277 h 2020169"/>
                <a:gd name="connsiteX63" fmla="*/ 1458368 w 4004672"/>
                <a:gd name="connsiteY63" fmla="*/ 401614 h 2020169"/>
                <a:gd name="connsiteX64" fmla="*/ 1458368 w 4004672"/>
                <a:gd name="connsiteY64" fmla="*/ 381590 h 2020169"/>
                <a:gd name="connsiteX65" fmla="*/ 1418322 w 4004672"/>
                <a:gd name="connsiteY65" fmla="*/ 391602 h 2020169"/>
                <a:gd name="connsiteX66" fmla="*/ 1368263 w 4004672"/>
                <a:gd name="connsiteY66" fmla="*/ 398277 h 2020169"/>
                <a:gd name="connsiteX67" fmla="*/ 1321542 w 4004672"/>
                <a:gd name="connsiteY67" fmla="*/ 404951 h 2020169"/>
                <a:gd name="connsiteX68" fmla="*/ 1318205 w 4004672"/>
                <a:gd name="connsiteY68" fmla="*/ 491719 h 2020169"/>
                <a:gd name="connsiteX69" fmla="*/ 1358252 w 4004672"/>
                <a:gd name="connsiteY69" fmla="*/ 515080 h 2020169"/>
                <a:gd name="connsiteX70" fmla="*/ 1374938 w 4004672"/>
                <a:gd name="connsiteY70" fmla="*/ 545115 h 2020169"/>
                <a:gd name="connsiteX71" fmla="*/ 1384949 w 4004672"/>
                <a:gd name="connsiteY71" fmla="*/ 568475 h 2020169"/>
                <a:gd name="connsiteX72" fmla="*/ 1394961 w 4004672"/>
                <a:gd name="connsiteY72" fmla="*/ 618534 h 2020169"/>
                <a:gd name="connsiteX73" fmla="*/ 1384949 w 4004672"/>
                <a:gd name="connsiteY73" fmla="*/ 648569 h 2020169"/>
                <a:gd name="connsiteX74" fmla="*/ 1358252 w 4004672"/>
                <a:gd name="connsiteY74" fmla="*/ 615196 h 2020169"/>
                <a:gd name="connsiteX75" fmla="*/ 1361589 w 4004672"/>
                <a:gd name="connsiteY75" fmla="*/ 585161 h 2020169"/>
                <a:gd name="connsiteX76" fmla="*/ 1351577 w 4004672"/>
                <a:gd name="connsiteY76" fmla="*/ 545115 h 2020169"/>
                <a:gd name="connsiteX77" fmla="*/ 1328217 w 4004672"/>
                <a:gd name="connsiteY77" fmla="*/ 551789 h 2020169"/>
                <a:gd name="connsiteX78" fmla="*/ 1281495 w 4004672"/>
                <a:gd name="connsiteY78" fmla="*/ 515080 h 2020169"/>
                <a:gd name="connsiteX79" fmla="*/ 1241449 w 4004672"/>
                <a:gd name="connsiteY79" fmla="*/ 511742 h 2020169"/>
                <a:gd name="connsiteX80" fmla="*/ 1241449 w 4004672"/>
                <a:gd name="connsiteY80" fmla="*/ 558463 h 2020169"/>
                <a:gd name="connsiteX81" fmla="*/ 1201402 w 4004672"/>
                <a:gd name="connsiteY81" fmla="*/ 538440 h 2020169"/>
                <a:gd name="connsiteX82" fmla="*/ 1228100 w 4004672"/>
                <a:gd name="connsiteY82" fmla="*/ 588498 h 2020169"/>
                <a:gd name="connsiteX83" fmla="*/ 1258135 w 4004672"/>
                <a:gd name="connsiteY83" fmla="*/ 598510 h 2020169"/>
                <a:gd name="connsiteX84" fmla="*/ 1258135 w 4004672"/>
                <a:gd name="connsiteY84" fmla="*/ 618534 h 2020169"/>
                <a:gd name="connsiteX85" fmla="*/ 1198065 w 4004672"/>
                <a:gd name="connsiteY85" fmla="*/ 595173 h 2020169"/>
                <a:gd name="connsiteX86" fmla="*/ 1181379 w 4004672"/>
                <a:gd name="connsiteY86" fmla="*/ 595173 h 2020169"/>
                <a:gd name="connsiteX87" fmla="*/ 1178041 w 4004672"/>
                <a:gd name="connsiteY87" fmla="*/ 551789 h 2020169"/>
                <a:gd name="connsiteX88" fmla="*/ 1171367 w 4004672"/>
                <a:gd name="connsiteY88" fmla="*/ 465021 h 2020169"/>
                <a:gd name="connsiteX89" fmla="*/ 1161355 w 4004672"/>
                <a:gd name="connsiteY89" fmla="*/ 535103 h 2020169"/>
                <a:gd name="connsiteX90" fmla="*/ 1137995 w 4004672"/>
                <a:gd name="connsiteY90" fmla="*/ 565138 h 2020169"/>
                <a:gd name="connsiteX91" fmla="*/ 1158018 w 4004672"/>
                <a:gd name="connsiteY91" fmla="*/ 611859 h 2020169"/>
                <a:gd name="connsiteX92" fmla="*/ 1158018 w 4004672"/>
                <a:gd name="connsiteY92" fmla="*/ 645231 h 2020169"/>
                <a:gd name="connsiteX93" fmla="*/ 1141332 w 4004672"/>
                <a:gd name="connsiteY93" fmla="*/ 695290 h 2020169"/>
                <a:gd name="connsiteX94" fmla="*/ 1154681 w 4004672"/>
                <a:gd name="connsiteY94" fmla="*/ 728662 h 2020169"/>
                <a:gd name="connsiteX95" fmla="*/ 1184716 w 4004672"/>
                <a:gd name="connsiteY95" fmla="*/ 735336 h 2020169"/>
                <a:gd name="connsiteX96" fmla="*/ 1221425 w 4004672"/>
                <a:gd name="connsiteY96" fmla="*/ 742011 h 2020169"/>
                <a:gd name="connsiteX97" fmla="*/ 1241449 w 4004672"/>
                <a:gd name="connsiteY97" fmla="*/ 765371 h 2020169"/>
                <a:gd name="connsiteX98" fmla="*/ 1258135 w 4004672"/>
                <a:gd name="connsiteY98" fmla="*/ 808755 h 2020169"/>
                <a:gd name="connsiteX99" fmla="*/ 1258135 w 4004672"/>
                <a:gd name="connsiteY99" fmla="*/ 808755 h 2020169"/>
                <a:gd name="connsiteX100" fmla="*/ 1254798 w 4004672"/>
                <a:gd name="connsiteY100" fmla="*/ 842128 h 2020169"/>
                <a:gd name="connsiteX101" fmla="*/ 1274821 w 4004672"/>
                <a:gd name="connsiteY101" fmla="*/ 862151 h 2020169"/>
                <a:gd name="connsiteX102" fmla="*/ 1244786 w 4004672"/>
                <a:gd name="connsiteY102" fmla="*/ 868826 h 2020169"/>
                <a:gd name="connsiteX103" fmla="*/ 1224763 w 4004672"/>
                <a:gd name="connsiteY103" fmla="*/ 828779 h 2020169"/>
                <a:gd name="connsiteX104" fmla="*/ 1224763 w 4004672"/>
                <a:gd name="connsiteY104" fmla="*/ 788732 h 2020169"/>
                <a:gd name="connsiteX105" fmla="*/ 1194727 w 4004672"/>
                <a:gd name="connsiteY105" fmla="*/ 752023 h 2020169"/>
                <a:gd name="connsiteX106" fmla="*/ 1164692 w 4004672"/>
                <a:gd name="connsiteY106" fmla="*/ 795407 h 2020169"/>
                <a:gd name="connsiteX107" fmla="*/ 1178041 w 4004672"/>
                <a:gd name="connsiteY107" fmla="*/ 838790 h 2020169"/>
                <a:gd name="connsiteX108" fmla="*/ 1137995 w 4004672"/>
                <a:gd name="connsiteY108" fmla="*/ 895523 h 2020169"/>
                <a:gd name="connsiteX109" fmla="*/ 1097948 w 4004672"/>
                <a:gd name="connsiteY109" fmla="*/ 952256 h 2020169"/>
                <a:gd name="connsiteX110" fmla="*/ 1007843 w 4004672"/>
                <a:gd name="connsiteY110" fmla="*/ 915547 h 2020169"/>
                <a:gd name="connsiteX111" fmla="*/ 1074587 w 4004672"/>
                <a:gd name="connsiteY111" fmla="*/ 912209 h 2020169"/>
                <a:gd name="connsiteX112" fmla="*/ 1107960 w 4004672"/>
                <a:gd name="connsiteY112" fmla="*/ 848802 h 2020169"/>
                <a:gd name="connsiteX113" fmla="*/ 1121309 w 4004672"/>
                <a:gd name="connsiteY113" fmla="*/ 805418 h 2020169"/>
                <a:gd name="connsiteX114" fmla="*/ 1127983 w 4004672"/>
                <a:gd name="connsiteY114" fmla="*/ 772046 h 2020169"/>
                <a:gd name="connsiteX115" fmla="*/ 1117971 w 4004672"/>
                <a:gd name="connsiteY115" fmla="*/ 755360 h 2020169"/>
                <a:gd name="connsiteX116" fmla="*/ 1114634 w 4004672"/>
                <a:gd name="connsiteY116" fmla="*/ 705301 h 2020169"/>
                <a:gd name="connsiteX117" fmla="*/ 1104622 w 4004672"/>
                <a:gd name="connsiteY117" fmla="*/ 625208 h 2020169"/>
                <a:gd name="connsiteX118" fmla="*/ 1101285 w 4004672"/>
                <a:gd name="connsiteY118" fmla="*/ 565138 h 2020169"/>
                <a:gd name="connsiteX119" fmla="*/ 1124646 w 4004672"/>
                <a:gd name="connsiteY119" fmla="*/ 471696 h 2020169"/>
                <a:gd name="connsiteX120" fmla="*/ 1031203 w 4004672"/>
                <a:gd name="connsiteY120" fmla="*/ 461684 h 2020169"/>
                <a:gd name="connsiteX121" fmla="*/ 1014517 w 4004672"/>
                <a:gd name="connsiteY121" fmla="*/ 518417 h 2020169"/>
                <a:gd name="connsiteX122" fmla="*/ 1024529 w 4004672"/>
                <a:gd name="connsiteY122" fmla="*/ 565138 h 2020169"/>
                <a:gd name="connsiteX123" fmla="*/ 981145 w 4004672"/>
                <a:gd name="connsiteY123" fmla="*/ 618534 h 2020169"/>
                <a:gd name="connsiteX124" fmla="*/ 991157 w 4004672"/>
                <a:gd name="connsiteY124" fmla="*/ 655243 h 2020169"/>
                <a:gd name="connsiteX125" fmla="*/ 981145 w 4004672"/>
                <a:gd name="connsiteY125" fmla="*/ 701964 h 2020169"/>
                <a:gd name="connsiteX126" fmla="*/ 1001168 w 4004672"/>
                <a:gd name="connsiteY126" fmla="*/ 725325 h 2020169"/>
                <a:gd name="connsiteX127" fmla="*/ 1017854 w 4004672"/>
                <a:gd name="connsiteY127" fmla="*/ 772046 h 2020169"/>
                <a:gd name="connsiteX128" fmla="*/ 1047890 w 4004672"/>
                <a:gd name="connsiteY128" fmla="*/ 758697 h 2020169"/>
                <a:gd name="connsiteX129" fmla="*/ 1014517 w 4004672"/>
                <a:gd name="connsiteY129" fmla="*/ 812093 h 2020169"/>
                <a:gd name="connsiteX130" fmla="*/ 957784 w 4004672"/>
                <a:gd name="connsiteY130" fmla="*/ 758697 h 2020169"/>
                <a:gd name="connsiteX131" fmla="*/ 884365 w 4004672"/>
                <a:gd name="connsiteY131" fmla="*/ 721988 h 2020169"/>
                <a:gd name="connsiteX132" fmla="*/ 824295 w 4004672"/>
                <a:gd name="connsiteY132" fmla="*/ 698627 h 2020169"/>
                <a:gd name="connsiteX133" fmla="*/ 810946 w 4004672"/>
                <a:gd name="connsiteY133" fmla="*/ 735336 h 2020169"/>
                <a:gd name="connsiteX134" fmla="*/ 827633 w 4004672"/>
                <a:gd name="connsiteY134" fmla="*/ 772046 h 2020169"/>
                <a:gd name="connsiteX135" fmla="*/ 814284 w 4004672"/>
                <a:gd name="connsiteY135" fmla="*/ 795407 h 2020169"/>
                <a:gd name="connsiteX136" fmla="*/ 800935 w 4004672"/>
                <a:gd name="connsiteY136" fmla="*/ 812093 h 2020169"/>
                <a:gd name="connsiteX137" fmla="*/ 770900 w 4004672"/>
                <a:gd name="connsiteY137" fmla="*/ 755360 h 2020169"/>
                <a:gd name="connsiteX138" fmla="*/ 744202 w 4004672"/>
                <a:gd name="connsiteY138" fmla="*/ 792069 h 2020169"/>
                <a:gd name="connsiteX139" fmla="*/ 707492 w 4004672"/>
                <a:gd name="connsiteY139" fmla="*/ 785395 h 2020169"/>
                <a:gd name="connsiteX140" fmla="*/ 654097 w 4004672"/>
                <a:gd name="connsiteY140" fmla="*/ 822104 h 2020169"/>
                <a:gd name="connsiteX141" fmla="*/ 644085 w 4004672"/>
                <a:gd name="connsiteY141" fmla="*/ 798744 h 2020169"/>
                <a:gd name="connsiteX142" fmla="*/ 654097 w 4004672"/>
                <a:gd name="connsiteY142" fmla="*/ 762034 h 2020169"/>
                <a:gd name="connsiteX143" fmla="*/ 614050 w 4004672"/>
                <a:gd name="connsiteY143" fmla="*/ 798744 h 2020169"/>
                <a:gd name="connsiteX144" fmla="*/ 594027 w 4004672"/>
                <a:gd name="connsiteY144" fmla="*/ 798744 h 2020169"/>
                <a:gd name="connsiteX145" fmla="*/ 533957 w 4004672"/>
                <a:gd name="connsiteY145" fmla="*/ 832116 h 2020169"/>
                <a:gd name="connsiteX146" fmla="*/ 510596 w 4004672"/>
                <a:gd name="connsiteY146" fmla="*/ 855477 h 2020169"/>
                <a:gd name="connsiteX147" fmla="*/ 500584 w 4004672"/>
                <a:gd name="connsiteY147" fmla="*/ 902198 h 2020169"/>
                <a:gd name="connsiteX148" fmla="*/ 450526 w 4004672"/>
                <a:gd name="connsiteY148" fmla="*/ 888849 h 2020169"/>
                <a:gd name="connsiteX149" fmla="*/ 433840 w 4004672"/>
                <a:gd name="connsiteY149" fmla="*/ 852139 h 2020169"/>
                <a:gd name="connsiteX150" fmla="*/ 467212 w 4004672"/>
                <a:gd name="connsiteY150" fmla="*/ 822104 h 2020169"/>
                <a:gd name="connsiteX151" fmla="*/ 453863 w 4004672"/>
                <a:gd name="connsiteY151" fmla="*/ 798744 h 2020169"/>
                <a:gd name="connsiteX152" fmla="*/ 390456 w 4004672"/>
                <a:gd name="connsiteY152" fmla="*/ 768709 h 2020169"/>
                <a:gd name="connsiteX153" fmla="*/ 417154 w 4004672"/>
                <a:gd name="connsiteY153" fmla="*/ 818767 h 2020169"/>
                <a:gd name="connsiteX154" fmla="*/ 407142 w 4004672"/>
                <a:gd name="connsiteY154" fmla="*/ 862151 h 2020169"/>
                <a:gd name="connsiteX155" fmla="*/ 413817 w 4004672"/>
                <a:gd name="connsiteY155" fmla="*/ 898861 h 2020169"/>
                <a:gd name="connsiteX156" fmla="*/ 427165 w 4004672"/>
                <a:gd name="connsiteY156" fmla="*/ 922221 h 2020169"/>
                <a:gd name="connsiteX157" fmla="*/ 413817 w 4004672"/>
                <a:gd name="connsiteY157" fmla="*/ 952256 h 2020169"/>
                <a:gd name="connsiteX158" fmla="*/ 390456 w 4004672"/>
                <a:gd name="connsiteY158" fmla="*/ 928896 h 2020169"/>
                <a:gd name="connsiteX159" fmla="*/ 360421 w 4004672"/>
                <a:gd name="connsiteY159" fmla="*/ 925558 h 2020169"/>
                <a:gd name="connsiteX160" fmla="*/ 333723 w 4004672"/>
                <a:gd name="connsiteY160" fmla="*/ 965605 h 2020169"/>
                <a:gd name="connsiteX161" fmla="*/ 307025 w 4004672"/>
                <a:gd name="connsiteY161" fmla="*/ 985628 h 2020169"/>
                <a:gd name="connsiteX162" fmla="*/ 320374 w 4004672"/>
                <a:gd name="connsiteY162" fmla="*/ 1012326 h 2020169"/>
                <a:gd name="connsiteX163" fmla="*/ 303688 w 4004672"/>
                <a:gd name="connsiteY163" fmla="*/ 1035687 h 2020169"/>
                <a:gd name="connsiteX164" fmla="*/ 233606 w 4004672"/>
                <a:gd name="connsiteY164" fmla="*/ 998977 h 2020169"/>
                <a:gd name="connsiteX165" fmla="*/ 243618 w 4004672"/>
                <a:gd name="connsiteY165" fmla="*/ 1049036 h 2020169"/>
                <a:gd name="connsiteX166" fmla="*/ 263641 w 4004672"/>
                <a:gd name="connsiteY166" fmla="*/ 1069059 h 2020169"/>
                <a:gd name="connsiteX167" fmla="*/ 250292 w 4004672"/>
                <a:gd name="connsiteY167" fmla="*/ 1082408 h 2020169"/>
                <a:gd name="connsiteX168" fmla="*/ 193560 w 4004672"/>
                <a:gd name="connsiteY168" fmla="*/ 1045698 h 2020169"/>
                <a:gd name="connsiteX169" fmla="*/ 170199 w 4004672"/>
                <a:gd name="connsiteY169" fmla="*/ 1005652 h 2020169"/>
                <a:gd name="connsiteX170" fmla="*/ 170199 w 4004672"/>
                <a:gd name="connsiteY170" fmla="*/ 958931 h 2020169"/>
                <a:gd name="connsiteX171" fmla="*/ 133490 w 4004672"/>
                <a:gd name="connsiteY171" fmla="*/ 882174 h 2020169"/>
                <a:gd name="connsiteX172" fmla="*/ 196897 w 4004672"/>
                <a:gd name="connsiteY172" fmla="*/ 912209 h 2020169"/>
                <a:gd name="connsiteX173" fmla="*/ 256967 w 4004672"/>
                <a:gd name="connsiteY173" fmla="*/ 942244 h 2020169"/>
                <a:gd name="connsiteX174" fmla="*/ 293676 w 4004672"/>
                <a:gd name="connsiteY174" fmla="*/ 945582 h 2020169"/>
                <a:gd name="connsiteX175" fmla="*/ 327049 w 4004672"/>
                <a:gd name="connsiteY175" fmla="*/ 915547 h 2020169"/>
                <a:gd name="connsiteX176" fmla="*/ 343735 w 4004672"/>
                <a:gd name="connsiteY176" fmla="*/ 878837 h 2020169"/>
                <a:gd name="connsiteX177" fmla="*/ 333723 w 4004672"/>
                <a:gd name="connsiteY177" fmla="*/ 828779 h 2020169"/>
                <a:gd name="connsiteX178" fmla="*/ 290339 w 4004672"/>
                <a:gd name="connsiteY178" fmla="*/ 808755 h 2020169"/>
                <a:gd name="connsiteX179" fmla="*/ 236944 w 4004672"/>
                <a:gd name="connsiteY179" fmla="*/ 762034 h 2020169"/>
                <a:gd name="connsiteX180" fmla="*/ 133490 w 4004672"/>
                <a:gd name="connsiteY180" fmla="*/ 705301 h 2020169"/>
                <a:gd name="connsiteX181" fmla="*/ 46722 w 4004672"/>
                <a:gd name="connsiteY181" fmla="*/ 735336 h 2020169"/>
                <a:gd name="connsiteX182" fmla="*/ 33373 w 4004672"/>
                <a:gd name="connsiteY182" fmla="*/ 765371 h 2020169"/>
                <a:gd name="connsiteX183" fmla="*/ 43384 w 4004672"/>
                <a:gd name="connsiteY183" fmla="*/ 795407 h 2020169"/>
                <a:gd name="connsiteX184" fmla="*/ 60071 w 4004672"/>
                <a:gd name="connsiteY184" fmla="*/ 822104 h 2020169"/>
                <a:gd name="connsiteX185" fmla="*/ 73419 w 4004672"/>
                <a:gd name="connsiteY185" fmla="*/ 852139 h 2020169"/>
                <a:gd name="connsiteX186" fmla="*/ 56733 w 4004672"/>
                <a:gd name="connsiteY186" fmla="*/ 875500 h 2020169"/>
                <a:gd name="connsiteX187" fmla="*/ 76757 w 4004672"/>
                <a:gd name="connsiteY187" fmla="*/ 955593 h 2020169"/>
                <a:gd name="connsiteX188" fmla="*/ 66745 w 4004672"/>
                <a:gd name="connsiteY188" fmla="*/ 972280 h 2020169"/>
                <a:gd name="connsiteX189" fmla="*/ 70082 w 4004672"/>
                <a:gd name="connsiteY189" fmla="*/ 998977 h 2020169"/>
                <a:gd name="connsiteX190" fmla="*/ 70082 w 4004672"/>
                <a:gd name="connsiteY190" fmla="*/ 1039024 h 2020169"/>
                <a:gd name="connsiteX191" fmla="*/ 80094 w 4004672"/>
                <a:gd name="connsiteY191" fmla="*/ 1059047 h 2020169"/>
                <a:gd name="connsiteX192" fmla="*/ 76757 w 4004672"/>
                <a:gd name="connsiteY192" fmla="*/ 1082408 h 2020169"/>
                <a:gd name="connsiteX193" fmla="*/ 106792 w 4004672"/>
                <a:gd name="connsiteY193" fmla="*/ 1115780 h 2020169"/>
                <a:gd name="connsiteX194" fmla="*/ 93729 w 4004672"/>
                <a:gd name="connsiteY194" fmla="*/ 1145815 h 2020169"/>
                <a:gd name="connsiteX195" fmla="*/ 13349 w 4004672"/>
                <a:gd name="connsiteY195" fmla="*/ 1235920 h 2020169"/>
                <a:gd name="connsiteX196" fmla="*/ 33373 w 4004672"/>
                <a:gd name="connsiteY196" fmla="*/ 1269293 h 2020169"/>
                <a:gd name="connsiteX197" fmla="*/ 33373 w 4004672"/>
                <a:gd name="connsiteY197" fmla="*/ 1269293 h 2020169"/>
                <a:gd name="connsiteX198" fmla="*/ 16687 w 4004672"/>
                <a:gd name="connsiteY198" fmla="*/ 1299328 h 2020169"/>
                <a:gd name="connsiteX199" fmla="*/ 3338 w 4004672"/>
                <a:gd name="connsiteY199" fmla="*/ 1329363 h 2020169"/>
                <a:gd name="connsiteX200" fmla="*/ 0 w 4004672"/>
                <a:gd name="connsiteY200" fmla="*/ 1389433 h 2020169"/>
                <a:gd name="connsiteX201" fmla="*/ 16687 w 4004672"/>
                <a:gd name="connsiteY201" fmla="*/ 1432817 h 2020169"/>
                <a:gd name="connsiteX202" fmla="*/ 20024 w 4004672"/>
                <a:gd name="connsiteY202" fmla="*/ 1466189 h 2020169"/>
                <a:gd name="connsiteX203" fmla="*/ 56733 w 4004672"/>
                <a:gd name="connsiteY203" fmla="*/ 1476201 h 2020169"/>
                <a:gd name="connsiteX204" fmla="*/ 116803 w 4004672"/>
                <a:gd name="connsiteY204" fmla="*/ 1562969 h 2020169"/>
                <a:gd name="connsiteX205" fmla="*/ 96780 w 4004672"/>
                <a:gd name="connsiteY205" fmla="*/ 1586329 h 2020169"/>
                <a:gd name="connsiteX206" fmla="*/ 93443 w 4004672"/>
                <a:gd name="connsiteY206" fmla="*/ 1616364 h 2020169"/>
                <a:gd name="connsiteX207" fmla="*/ 120141 w 4004672"/>
                <a:gd name="connsiteY207" fmla="*/ 1619701 h 2020169"/>
                <a:gd name="connsiteX208" fmla="*/ 160187 w 4004672"/>
                <a:gd name="connsiteY208" fmla="*/ 1633050 h 2020169"/>
                <a:gd name="connsiteX209" fmla="*/ 186885 w 4004672"/>
                <a:gd name="connsiteY209" fmla="*/ 1646399 h 2020169"/>
                <a:gd name="connsiteX210" fmla="*/ 213583 w 4004672"/>
                <a:gd name="connsiteY210" fmla="*/ 1676434 h 2020169"/>
                <a:gd name="connsiteX211" fmla="*/ 243618 w 4004672"/>
                <a:gd name="connsiteY211" fmla="*/ 1679771 h 2020169"/>
                <a:gd name="connsiteX212" fmla="*/ 287002 w 4004672"/>
                <a:gd name="connsiteY212" fmla="*/ 1709807 h 2020169"/>
                <a:gd name="connsiteX213" fmla="*/ 310363 w 4004672"/>
                <a:gd name="connsiteY213" fmla="*/ 1719818 h 2020169"/>
                <a:gd name="connsiteX214" fmla="*/ 310363 w 4004672"/>
                <a:gd name="connsiteY214" fmla="*/ 1756528 h 2020169"/>
                <a:gd name="connsiteX215" fmla="*/ 270316 w 4004672"/>
                <a:gd name="connsiteY215" fmla="*/ 1796574 h 2020169"/>
                <a:gd name="connsiteX216" fmla="*/ 280327 w 4004672"/>
                <a:gd name="connsiteY216" fmla="*/ 1819935 h 2020169"/>
                <a:gd name="connsiteX217" fmla="*/ 273653 w 4004672"/>
                <a:gd name="connsiteY217" fmla="*/ 1839958 h 2020169"/>
                <a:gd name="connsiteX218" fmla="*/ 266979 w 4004672"/>
                <a:gd name="connsiteY218" fmla="*/ 1856644 h 2020169"/>
                <a:gd name="connsiteX219" fmla="*/ 240281 w 4004672"/>
                <a:gd name="connsiteY219" fmla="*/ 1896691 h 2020169"/>
                <a:gd name="connsiteX220" fmla="*/ 307025 w 4004672"/>
                <a:gd name="connsiteY220" fmla="*/ 1933401 h 2020169"/>
                <a:gd name="connsiteX221" fmla="*/ 337060 w 4004672"/>
                <a:gd name="connsiteY221" fmla="*/ 1940075 h 2020169"/>
                <a:gd name="connsiteX222" fmla="*/ 360421 w 4004672"/>
                <a:gd name="connsiteY222" fmla="*/ 1946750 h 2020169"/>
                <a:gd name="connsiteX223" fmla="*/ 380444 w 4004672"/>
                <a:gd name="connsiteY223" fmla="*/ 1953424 h 2020169"/>
                <a:gd name="connsiteX224" fmla="*/ 407142 w 4004672"/>
                <a:gd name="connsiteY224" fmla="*/ 1973447 h 2020169"/>
                <a:gd name="connsiteX225" fmla="*/ 437177 w 4004672"/>
                <a:gd name="connsiteY225" fmla="*/ 1970110 h 2020169"/>
                <a:gd name="connsiteX226" fmla="*/ 507259 w 4004672"/>
                <a:gd name="connsiteY226" fmla="*/ 2020169 h 2020169"/>
                <a:gd name="connsiteX227" fmla="*/ 517271 w 4004672"/>
                <a:gd name="connsiteY227" fmla="*/ 2006820 h 2020169"/>
                <a:gd name="connsiteX228" fmla="*/ 507259 w 4004672"/>
                <a:gd name="connsiteY228" fmla="*/ 1966773 h 2020169"/>
                <a:gd name="connsiteX229" fmla="*/ 500584 w 4004672"/>
                <a:gd name="connsiteY229" fmla="*/ 1933401 h 2020169"/>
                <a:gd name="connsiteX230" fmla="*/ 483898 w 4004672"/>
                <a:gd name="connsiteY230" fmla="*/ 1890017 h 2020169"/>
                <a:gd name="connsiteX231" fmla="*/ 513933 w 4004672"/>
                <a:gd name="connsiteY231" fmla="*/ 1869993 h 2020169"/>
                <a:gd name="connsiteX232" fmla="*/ 547306 w 4004672"/>
                <a:gd name="connsiteY232" fmla="*/ 1846633 h 2020169"/>
                <a:gd name="connsiteX233" fmla="*/ 527282 w 4004672"/>
                <a:gd name="connsiteY233" fmla="*/ 1829947 h 2020169"/>
                <a:gd name="connsiteX234" fmla="*/ 517271 w 4004672"/>
                <a:gd name="connsiteY234" fmla="*/ 1796574 h 2020169"/>
                <a:gd name="connsiteX235" fmla="*/ 480561 w 4004672"/>
                <a:gd name="connsiteY235" fmla="*/ 1779888 h 2020169"/>
                <a:gd name="connsiteX236" fmla="*/ 470549 w 4004672"/>
                <a:gd name="connsiteY236" fmla="*/ 1759865 h 2020169"/>
                <a:gd name="connsiteX237" fmla="*/ 480561 w 4004672"/>
                <a:gd name="connsiteY237" fmla="*/ 1729830 h 2020169"/>
                <a:gd name="connsiteX238" fmla="*/ 490573 w 4004672"/>
                <a:gd name="connsiteY238" fmla="*/ 1689783 h 2020169"/>
                <a:gd name="connsiteX239" fmla="*/ 513933 w 4004672"/>
                <a:gd name="connsiteY239" fmla="*/ 1709807 h 2020169"/>
                <a:gd name="connsiteX240" fmla="*/ 520608 w 4004672"/>
                <a:gd name="connsiteY240" fmla="*/ 1693120 h 2020169"/>
                <a:gd name="connsiteX241" fmla="*/ 543968 w 4004672"/>
                <a:gd name="connsiteY241" fmla="*/ 1656411 h 2020169"/>
                <a:gd name="connsiteX242" fmla="*/ 574003 w 4004672"/>
                <a:gd name="connsiteY242" fmla="*/ 1639725 h 2020169"/>
                <a:gd name="connsiteX243" fmla="*/ 590690 w 4004672"/>
                <a:gd name="connsiteY243" fmla="*/ 1653074 h 2020169"/>
                <a:gd name="connsiteX244" fmla="*/ 610713 w 4004672"/>
                <a:gd name="connsiteY244" fmla="*/ 1626376 h 2020169"/>
                <a:gd name="connsiteX245" fmla="*/ 630736 w 4004672"/>
                <a:gd name="connsiteY245" fmla="*/ 1653074 h 2020169"/>
                <a:gd name="connsiteX246" fmla="*/ 657434 w 4004672"/>
                <a:gd name="connsiteY246" fmla="*/ 1676434 h 2020169"/>
                <a:gd name="connsiteX247" fmla="*/ 674120 w 4004672"/>
                <a:gd name="connsiteY247" fmla="*/ 1683109 h 2020169"/>
                <a:gd name="connsiteX248" fmla="*/ 697481 w 4004672"/>
                <a:gd name="connsiteY248" fmla="*/ 1683109 h 2020169"/>
                <a:gd name="connsiteX249" fmla="*/ 717504 w 4004672"/>
                <a:gd name="connsiteY249" fmla="*/ 1669760 h 2020169"/>
                <a:gd name="connsiteX250" fmla="*/ 744202 w 4004672"/>
                <a:gd name="connsiteY250" fmla="*/ 1669760 h 2020169"/>
                <a:gd name="connsiteX251" fmla="*/ 760888 w 4004672"/>
                <a:gd name="connsiteY251" fmla="*/ 1666423 h 2020169"/>
                <a:gd name="connsiteX252" fmla="*/ 790923 w 4004672"/>
                <a:gd name="connsiteY252" fmla="*/ 1699795 h 2020169"/>
                <a:gd name="connsiteX253" fmla="*/ 797598 w 4004672"/>
                <a:gd name="connsiteY253" fmla="*/ 1673097 h 2020169"/>
                <a:gd name="connsiteX254" fmla="*/ 817621 w 4004672"/>
                <a:gd name="connsiteY254" fmla="*/ 1689783 h 2020169"/>
                <a:gd name="connsiteX255" fmla="*/ 837644 w 4004672"/>
                <a:gd name="connsiteY255" fmla="*/ 1666423 h 2020169"/>
                <a:gd name="connsiteX256" fmla="*/ 827633 w 4004672"/>
                <a:gd name="connsiteY256" fmla="*/ 1646399 h 2020169"/>
                <a:gd name="connsiteX257" fmla="*/ 810946 w 4004672"/>
                <a:gd name="connsiteY257" fmla="*/ 1633050 h 2020169"/>
                <a:gd name="connsiteX258" fmla="*/ 810946 w 4004672"/>
                <a:gd name="connsiteY258" fmla="*/ 1606353 h 2020169"/>
                <a:gd name="connsiteX259" fmla="*/ 810946 w 4004672"/>
                <a:gd name="connsiteY259" fmla="*/ 1593004 h 2020169"/>
                <a:gd name="connsiteX260" fmla="*/ 830970 w 4004672"/>
                <a:gd name="connsiteY260" fmla="*/ 1589666 h 2020169"/>
                <a:gd name="connsiteX261" fmla="*/ 840981 w 4004672"/>
                <a:gd name="connsiteY261" fmla="*/ 1586329 h 2020169"/>
                <a:gd name="connsiteX262" fmla="*/ 820958 w 4004672"/>
                <a:gd name="connsiteY262" fmla="*/ 1549620 h 2020169"/>
                <a:gd name="connsiteX263" fmla="*/ 854330 w 4004672"/>
                <a:gd name="connsiteY263" fmla="*/ 1542945 h 2020169"/>
                <a:gd name="connsiteX264" fmla="*/ 891040 w 4004672"/>
                <a:gd name="connsiteY264" fmla="*/ 1549620 h 2020169"/>
                <a:gd name="connsiteX265" fmla="*/ 964459 w 4004672"/>
                <a:gd name="connsiteY265" fmla="*/ 1506236 h 2020169"/>
                <a:gd name="connsiteX266" fmla="*/ 1001168 w 4004672"/>
                <a:gd name="connsiteY266" fmla="*/ 1506236 h 2020169"/>
                <a:gd name="connsiteX267" fmla="*/ 1027866 w 4004672"/>
                <a:gd name="connsiteY267" fmla="*/ 1482875 h 2020169"/>
                <a:gd name="connsiteX268" fmla="*/ 1047890 w 4004672"/>
                <a:gd name="connsiteY268" fmla="*/ 1492887 h 2020169"/>
                <a:gd name="connsiteX269" fmla="*/ 1067913 w 4004672"/>
                <a:gd name="connsiteY269" fmla="*/ 1502898 h 2020169"/>
                <a:gd name="connsiteX270" fmla="*/ 1087936 w 4004672"/>
                <a:gd name="connsiteY270" fmla="*/ 1529596 h 2020169"/>
                <a:gd name="connsiteX271" fmla="*/ 1074587 w 4004672"/>
                <a:gd name="connsiteY271" fmla="*/ 1542945 h 2020169"/>
                <a:gd name="connsiteX272" fmla="*/ 1104622 w 4004672"/>
                <a:gd name="connsiteY272" fmla="*/ 1542945 h 2020169"/>
                <a:gd name="connsiteX273" fmla="*/ 1107960 w 4004672"/>
                <a:gd name="connsiteY273" fmla="*/ 1559631 h 2020169"/>
                <a:gd name="connsiteX274" fmla="*/ 1121309 w 4004672"/>
                <a:gd name="connsiteY274" fmla="*/ 1542945 h 2020169"/>
                <a:gd name="connsiteX275" fmla="*/ 1134657 w 4004672"/>
                <a:gd name="connsiteY275" fmla="*/ 1556294 h 2020169"/>
                <a:gd name="connsiteX276" fmla="*/ 1134657 w 4004672"/>
                <a:gd name="connsiteY276" fmla="*/ 1576317 h 2020169"/>
                <a:gd name="connsiteX277" fmla="*/ 1148006 w 4004672"/>
                <a:gd name="connsiteY277" fmla="*/ 1572980 h 2020169"/>
                <a:gd name="connsiteX278" fmla="*/ 1208076 w 4004672"/>
                <a:gd name="connsiteY278" fmla="*/ 1526259 h 2020169"/>
                <a:gd name="connsiteX279" fmla="*/ 1211414 w 4004672"/>
                <a:gd name="connsiteY279" fmla="*/ 1546282 h 2020169"/>
                <a:gd name="connsiteX280" fmla="*/ 1244786 w 4004672"/>
                <a:gd name="connsiteY280" fmla="*/ 1566306 h 2020169"/>
                <a:gd name="connsiteX281" fmla="*/ 1264809 w 4004672"/>
                <a:gd name="connsiteY281" fmla="*/ 1596341 h 2020169"/>
                <a:gd name="connsiteX282" fmla="*/ 1298181 w 4004672"/>
                <a:gd name="connsiteY282" fmla="*/ 1703132 h 2020169"/>
                <a:gd name="connsiteX283" fmla="*/ 1308193 w 4004672"/>
                <a:gd name="connsiteY283" fmla="*/ 1659748 h 2020169"/>
                <a:gd name="connsiteX284" fmla="*/ 1344903 w 4004672"/>
                <a:gd name="connsiteY284" fmla="*/ 1679771 h 2020169"/>
                <a:gd name="connsiteX285" fmla="*/ 1388287 w 4004672"/>
                <a:gd name="connsiteY285" fmla="*/ 1679771 h 2020169"/>
                <a:gd name="connsiteX286" fmla="*/ 1394961 w 4004672"/>
                <a:gd name="connsiteY286" fmla="*/ 1703132 h 2020169"/>
                <a:gd name="connsiteX287" fmla="*/ 1435008 w 4004672"/>
                <a:gd name="connsiteY287" fmla="*/ 1726493 h 2020169"/>
                <a:gd name="connsiteX288" fmla="*/ 1465043 w 4004672"/>
                <a:gd name="connsiteY288" fmla="*/ 1726493 h 2020169"/>
                <a:gd name="connsiteX289" fmla="*/ 1491741 w 4004672"/>
                <a:gd name="connsiteY289" fmla="*/ 1739842 h 2020169"/>
                <a:gd name="connsiteX290" fmla="*/ 1535125 w 4004672"/>
                <a:gd name="connsiteY290" fmla="*/ 1696458 h 2020169"/>
                <a:gd name="connsiteX291" fmla="*/ 1571834 w 4004672"/>
                <a:gd name="connsiteY291" fmla="*/ 1676434 h 2020169"/>
                <a:gd name="connsiteX292" fmla="*/ 1608544 w 4004672"/>
                <a:gd name="connsiteY292" fmla="*/ 1679771 h 2020169"/>
                <a:gd name="connsiteX293" fmla="*/ 1655265 w 4004672"/>
                <a:gd name="connsiteY293" fmla="*/ 1693120 h 2020169"/>
                <a:gd name="connsiteX294" fmla="*/ 1681963 w 4004672"/>
                <a:gd name="connsiteY294" fmla="*/ 1709807 h 2020169"/>
                <a:gd name="connsiteX295" fmla="*/ 1735358 w 4004672"/>
                <a:gd name="connsiteY295" fmla="*/ 1703132 h 2020169"/>
                <a:gd name="connsiteX296" fmla="*/ 1745370 w 4004672"/>
                <a:gd name="connsiteY296" fmla="*/ 1683109 h 2020169"/>
                <a:gd name="connsiteX297" fmla="*/ 1738695 w 4004672"/>
                <a:gd name="connsiteY297" fmla="*/ 1663085 h 2020169"/>
                <a:gd name="connsiteX298" fmla="*/ 1765393 w 4004672"/>
                <a:gd name="connsiteY298" fmla="*/ 1636388 h 2020169"/>
                <a:gd name="connsiteX299" fmla="*/ 1778742 w 4004672"/>
                <a:gd name="connsiteY299" fmla="*/ 1633050 h 2020169"/>
                <a:gd name="connsiteX300" fmla="*/ 1812114 w 4004672"/>
                <a:gd name="connsiteY300" fmla="*/ 1649736 h 2020169"/>
                <a:gd name="connsiteX301" fmla="*/ 1852161 w 4004672"/>
                <a:gd name="connsiteY301" fmla="*/ 1663085 h 2020169"/>
                <a:gd name="connsiteX302" fmla="*/ 1858836 w 4004672"/>
                <a:gd name="connsiteY302" fmla="*/ 1689783 h 2020169"/>
                <a:gd name="connsiteX303" fmla="*/ 1872184 w 4004672"/>
                <a:gd name="connsiteY303" fmla="*/ 1696458 h 2020169"/>
                <a:gd name="connsiteX304" fmla="*/ 1902219 w 4004672"/>
                <a:gd name="connsiteY304" fmla="*/ 1699795 h 2020169"/>
                <a:gd name="connsiteX305" fmla="*/ 1932254 w 4004672"/>
                <a:gd name="connsiteY305" fmla="*/ 1683109 h 2020169"/>
                <a:gd name="connsiteX306" fmla="*/ 1962290 w 4004672"/>
                <a:gd name="connsiteY306" fmla="*/ 1696458 h 2020169"/>
                <a:gd name="connsiteX307" fmla="*/ 1985650 w 4004672"/>
                <a:gd name="connsiteY307" fmla="*/ 1709807 h 2020169"/>
                <a:gd name="connsiteX308" fmla="*/ 1995662 w 4004672"/>
                <a:gd name="connsiteY308" fmla="*/ 1719818 h 2020169"/>
                <a:gd name="connsiteX309" fmla="*/ 2032371 w 4004672"/>
                <a:gd name="connsiteY309" fmla="*/ 1739842 h 2020169"/>
                <a:gd name="connsiteX310" fmla="*/ 2069081 w 4004672"/>
                <a:gd name="connsiteY310" fmla="*/ 1736504 h 2020169"/>
                <a:gd name="connsiteX311" fmla="*/ 2142500 w 4004672"/>
                <a:gd name="connsiteY311" fmla="*/ 1693120 h 2020169"/>
                <a:gd name="connsiteX312" fmla="*/ 2195895 w 4004672"/>
                <a:gd name="connsiteY312" fmla="*/ 1706469 h 2020169"/>
                <a:gd name="connsiteX313" fmla="*/ 2225930 w 4004672"/>
                <a:gd name="connsiteY313" fmla="*/ 1716481 h 2020169"/>
                <a:gd name="connsiteX314" fmla="*/ 2259303 w 4004672"/>
                <a:gd name="connsiteY314" fmla="*/ 1703132 h 2020169"/>
                <a:gd name="connsiteX315" fmla="*/ 2262640 w 4004672"/>
                <a:gd name="connsiteY315" fmla="*/ 1676434 h 2020169"/>
                <a:gd name="connsiteX316" fmla="*/ 2299349 w 4004672"/>
                <a:gd name="connsiteY316" fmla="*/ 1593004 h 2020169"/>
                <a:gd name="connsiteX317" fmla="*/ 2282663 w 4004672"/>
                <a:gd name="connsiteY317" fmla="*/ 1596341 h 2020169"/>
                <a:gd name="connsiteX318" fmla="*/ 2312698 w 4004672"/>
                <a:gd name="connsiteY318" fmla="*/ 1569643 h 2020169"/>
                <a:gd name="connsiteX319" fmla="*/ 2339396 w 4004672"/>
                <a:gd name="connsiteY319" fmla="*/ 1566306 h 2020169"/>
                <a:gd name="connsiteX320" fmla="*/ 2462873 w 4004672"/>
                <a:gd name="connsiteY320" fmla="*/ 1633050 h 2020169"/>
                <a:gd name="connsiteX321" fmla="*/ 2476222 w 4004672"/>
                <a:gd name="connsiteY321" fmla="*/ 1709807 h 2020169"/>
                <a:gd name="connsiteX322" fmla="*/ 2529618 w 4004672"/>
                <a:gd name="connsiteY322" fmla="*/ 1743179 h 2020169"/>
                <a:gd name="connsiteX323" fmla="*/ 2549641 w 4004672"/>
                <a:gd name="connsiteY323" fmla="*/ 1763202 h 2020169"/>
                <a:gd name="connsiteX324" fmla="*/ 2639746 w 4004672"/>
                <a:gd name="connsiteY324" fmla="*/ 1763202 h 2020169"/>
                <a:gd name="connsiteX325" fmla="*/ 2643084 w 4004672"/>
                <a:gd name="connsiteY325" fmla="*/ 1779888 h 2020169"/>
                <a:gd name="connsiteX326" fmla="*/ 2616386 w 4004672"/>
                <a:gd name="connsiteY326" fmla="*/ 1846633 h 2020169"/>
                <a:gd name="connsiteX327" fmla="*/ 2603037 w 4004672"/>
                <a:gd name="connsiteY327" fmla="*/ 1900028 h 2020169"/>
                <a:gd name="connsiteX328" fmla="*/ 2579676 w 4004672"/>
                <a:gd name="connsiteY328" fmla="*/ 1873331 h 2020169"/>
                <a:gd name="connsiteX329" fmla="*/ 2559653 w 4004672"/>
                <a:gd name="connsiteY329" fmla="*/ 1960098 h 2020169"/>
                <a:gd name="connsiteX330" fmla="*/ 2549641 w 4004672"/>
                <a:gd name="connsiteY330" fmla="*/ 1980122 h 2020169"/>
                <a:gd name="connsiteX331" fmla="*/ 2653095 w 4004672"/>
                <a:gd name="connsiteY331" fmla="*/ 1946750 h 2020169"/>
                <a:gd name="connsiteX332" fmla="*/ 2683130 w 4004672"/>
                <a:gd name="connsiteY332" fmla="*/ 1893354 h 2020169"/>
                <a:gd name="connsiteX333" fmla="*/ 2753212 w 4004672"/>
                <a:gd name="connsiteY333" fmla="*/ 1806586 h 2020169"/>
                <a:gd name="connsiteX334" fmla="*/ 2783247 w 4004672"/>
                <a:gd name="connsiteY334" fmla="*/ 1736504 h 2020169"/>
                <a:gd name="connsiteX335" fmla="*/ 2803271 w 4004672"/>
                <a:gd name="connsiteY335" fmla="*/ 1633050 h 2020169"/>
                <a:gd name="connsiteX336" fmla="*/ 2793259 w 4004672"/>
                <a:gd name="connsiteY336" fmla="*/ 1582992 h 2020169"/>
                <a:gd name="connsiteX337" fmla="*/ 2769898 w 4004672"/>
                <a:gd name="connsiteY337" fmla="*/ 1549620 h 2020169"/>
                <a:gd name="connsiteX338" fmla="*/ 2699817 w 4004672"/>
                <a:gd name="connsiteY338" fmla="*/ 1549620 h 2020169"/>
                <a:gd name="connsiteX339" fmla="*/ 2669781 w 4004672"/>
                <a:gd name="connsiteY339" fmla="*/ 1509573 h 2020169"/>
                <a:gd name="connsiteX340" fmla="*/ 2763224 w 4004672"/>
                <a:gd name="connsiteY340" fmla="*/ 1392770 h 2020169"/>
                <a:gd name="connsiteX341" fmla="*/ 2846654 w 4004672"/>
                <a:gd name="connsiteY341" fmla="*/ 1326026 h 2020169"/>
                <a:gd name="connsiteX342" fmla="*/ 2933422 w 4004672"/>
                <a:gd name="connsiteY342" fmla="*/ 1322688 h 2020169"/>
                <a:gd name="connsiteX343" fmla="*/ 2950109 w 4004672"/>
                <a:gd name="connsiteY343" fmla="*/ 1306002 h 2020169"/>
                <a:gd name="connsiteX344" fmla="*/ 3053563 w 4004672"/>
                <a:gd name="connsiteY344" fmla="*/ 1299328 h 2020169"/>
                <a:gd name="connsiteX345" fmla="*/ 3123644 w 4004672"/>
                <a:gd name="connsiteY345" fmla="*/ 1319351 h 2020169"/>
                <a:gd name="connsiteX346" fmla="*/ 3140330 w 4004672"/>
                <a:gd name="connsiteY346" fmla="*/ 1306002 h 2020169"/>
                <a:gd name="connsiteX347" fmla="*/ 3123644 w 4004672"/>
                <a:gd name="connsiteY347" fmla="*/ 1292653 h 2020169"/>
                <a:gd name="connsiteX348" fmla="*/ 3143668 w 4004672"/>
                <a:gd name="connsiteY348" fmla="*/ 1252607 h 2020169"/>
                <a:gd name="connsiteX349" fmla="*/ 3190389 w 4004672"/>
                <a:gd name="connsiteY349" fmla="*/ 1182525 h 2020169"/>
                <a:gd name="connsiteX350" fmla="*/ 3233773 w 4004672"/>
                <a:gd name="connsiteY350" fmla="*/ 1179188 h 2020169"/>
                <a:gd name="connsiteX351" fmla="*/ 3273819 w 4004672"/>
                <a:gd name="connsiteY351" fmla="*/ 1189199 h 2020169"/>
                <a:gd name="connsiteX352" fmla="*/ 3277157 w 4004672"/>
                <a:gd name="connsiteY352" fmla="*/ 1245932 h 2020169"/>
                <a:gd name="connsiteX353" fmla="*/ 3343901 w 4004672"/>
                <a:gd name="connsiteY353" fmla="*/ 1185862 h 2020169"/>
                <a:gd name="connsiteX354" fmla="*/ 3350576 w 4004672"/>
                <a:gd name="connsiteY354" fmla="*/ 1152490 h 2020169"/>
                <a:gd name="connsiteX355" fmla="*/ 3163691 w 4004672"/>
                <a:gd name="connsiteY355" fmla="*/ 1432817 h 2020169"/>
                <a:gd name="connsiteX356" fmla="*/ 3160354 w 4004672"/>
                <a:gd name="connsiteY356" fmla="*/ 1506236 h 2020169"/>
                <a:gd name="connsiteX357" fmla="*/ 3170365 w 4004672"/>
                <a:gd name="connsiteY357" fmla="*/ 1596341 h 2020169"/>
                <a:gd name="connsiteX358" fmla="*/ 3190389 w 4004672"/>
                <a:gd name="connsiteY358" fmla="*/ 1659748 h 2020169"/>
                <a:gd name="connsiteX359" fmla="*/ 3217087 w 4004672"/>
                <a:gd name="connsiteY359" fmla="*/ 1649736 h 2020169"/>
                <a:gd name="connsiteX360" fmla="*/ 3287168 w 4004672"/>
                <a:gd name="connsiteY360" fmla="*/ 1519585 h 2020169"/>
                <a:gd name="connsiteX361" fmla="*/ 3313866 w 4004672"/>
                <a:gd name="connsiteY361" fmla="*/ 1509573 h 2020169"/>
                <a:gd name="connsiteX362" fmla="*/ 3313866 w 4004672"/>
                <a:gd name="connsiteY362" fmla="*/ 1479538 h 2020169"/>
                <a:gd name="connsiteX363" fmla="*/ 3741031 w 4004672"/>
                <a:gd name="connsiteY363" fmla="*/ 1159164 h 2020169"/>
                <a:gd name="connsiteX364" fmla="*/ 3727682 w 4004672"/>
                <a:gd name="connsiteY364" fmla="*/ 1065722 h 2020169"/>
                <a:gd name="connsiteX365" fmla="*/ 3930666 w 4004672"/>
                <a:gd name="connsiteY365" fmla="*/ 1058843 h 2020169"/>
                <a:gd name="connsiteX366" fmla="*/ 3941265 w 4004672"/>
                <a:gd name="connsiteY366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837978 w 4004672"/>
                <a:gd name="connsiteY8" fmla="*/ 834635 h 2020169"/>
                <a:gd name="connsiteX9" fmla="*/ 1783088 w 4004672"/>
                <a:gd name="connsiteY9" fmla="*/ 828505 h 2020169"/>
                <a:gd name="connsiteX10" fmla="*/ 2469548 w 4004672"/>
                <a:gd name="connsiteY10" fmla="*/ 505068 h 2020169"/>
                <a:gd name="connsiteX11" fmla="*/ 2446187 w 4004672"/>
                <a:gd name="connsiteY11" fmla="*/ 521754 h 2020169"/>
                <a:gd name="connsiteX12" fmla="*/ 2442850 w 4004672"/>
                <a:gd name="connsiteY12" fmla="*/ 488382 h 2020169"/>
                <a:gd name="connsiteX13" fmla="*/ 2449525 w 4004672"/>
                <a:gd name="connsiteY13" fmla="*/ 418300 h 2020169"/>
                <a:gd name="connsiteX14" fmla="*/ 2386117 w 4004672"/>
                <a:gd name="connsiteY14" fmla="*/ 391602 h 2020169"/>
                <a:gd name="connsiteX15" fmla="*/ 2369431 w 4004672"/>
                <a:gd name="connsiteY15" fmla="*/ 431649 h 2020169"/>
                <a:gd name="connsiteX16" fmla="*/ 2379443 w 4004672"/>
                <a:gd name="connsiteY16" fmla="*/ 455009 h 2020169"/>
                <a:gd name="connsiteX17" fmla="*/ 2376106 w 4004672"/>
                <a:gd name="connsiteY17" fmla="*/ 475033 h 2020169"/>
                <a:gd name="connsiteX18" fmla="*/ 2352745 w 4004672"/>
                <a:gd name="connsiteY18" fmla="*/ 451672 h 2020169"/>
                <a:gd name="connsiteX19" fmla="*/ 2316036 w 4004672"/>
                <a:gd name="connsiteY19" fmla="*/ 458347 h 2020169"/>
                <a:gd name="connsiteX20" fmla="*/ 2272652 w 4004672"/>
                <a:gd name="connsiteY20" fmla="*/ 444998 h 2020169"/>
                <a:gd name="connsiteX21" fmla="*/ 2245954 w 4004672"/>
                <a:gd name="connsiteY21" fmla="*/ 404951 h 2020169"/>
                <a:gd name="connsiteX22" fmla="*/ 2209244 w 4004672"/>
                <a:gd name="connsiteY22" fmla="*/ 401614 h 2020169"/>
                <a:gd name="connsiteX23" fmla="*/ 2159186 w 4004672"/>
                <a:gd name="connsiteY23" fmla="*/ 391602 h 2020169"/>
                <a:gd name="connsiteX24" fmla="*/ 2132488 w 4004672"/>
                <a:gd name="connsiteY24" fmla="*/ 408288 h 2020169"/>
                <a:gd name="connsiteX25" fmla="*/ 2115802 w 4004672"/>
                <a:gd name="connsiteY25" fmla="*/ 421637 h 2020169"/>
                <a:gd name="connsiteX26" fmla="*/ 2115802 w 4004672"/>
                <a:gd name="connsiteY26" fmla="*/ 391602 h 2020169"/>
                <a:gd name="connsiteX27" fmla="*/ 2082430 w 4004672"/>
                <a:gd name="connsiteY27" fmla="*/ 388265 h 2020169"/>
                <a:gd name="connsiteX28" fmla="*/ 2045720 w 4004672"/>
                <a:gd name="connsiteY28" fmla="*/ 361567 h 2020169"/>
                <a:gd name="connsiteX29" fmla="*/ 2025697 w 4004672"/>
                <a:gd name="connsiteY29" fmla="*/ 391602 h 2020169"/>
                <a:gd name="connsiteX30" fmla="*/ 2055732 w 4004672"/>
                <a:gd name="connsiteY30" fmla="*/ 388265 h 2020169"/>
                <a:gd name="connsiteX31" fmla="*/ 2045720 w 4004672"/>
                <a:gd name="connsiteY31" fmla="*/ 414963 h 2020169"/>
                <a:gd name="connsiteX32" fmla="*/ 1988987 w 4004672"/>
                <a:gd name="connsiteY32" fmla="*/ 434986 h 2020169"/>
                <a:gd name="connsiteX33" fmla="*/ 1935592 w 4004672"/>
                <a:gd name="connsiteY33" fmla="*/ 444998 h 2020169"/>
                <a:gd name="connsiteX34" fmla="*/ 1995662 w 4004672"/>
                <a:gd name="connsiteY34" fmla="*/ 388265 h 2020169"/>
                <a:gd name="connsiteX35" fmla="*/ 2055732 w 4004672"/>
                <a:gd name="connsiteY35" fmla="*/ 318183 h 2020169"/>
                <a:gd name="connsiteX36" fmla="*/ 2055732 w 4004672"/>
                <a:gd name="connsiteY36" fmla="*/ 318183 h 2020169"/>
                <a:gd name="connsiteX37" fmla="*/ 2129860 w 4004672"/>
                <a:gd name="connsiteY37" fmla="*/ 248603 h 2020169"/>
                <a:gd name="connsiteX38" fmla="*/ 2127003 w 4004672"/>
                <a:gd name="connsiteY38" fmla="*/ 174309 h 2020169"/>
                <a:gd name="connsiteX39" fmla="*/ 2092713 w 4004672"/>
                <a:gd name="connsiteY39" fmla="*/ 105729 h 2020169"/>
                <a:gd name="connsiteX40" fmla="*/ 2018418 w 4004672"/>
                <a:gd name="connsiteY40" fmla="*/ 105729 h 2020169"/>
                <a:gd name="connsiteX41" fmla="*/ 1952696 w 4004672"/>
                <a:gd name="connsiteY41" fmla="*/ 137160 h 2020169"/>
                <a:gd name="connsiteX42" fmla="*/ 1961267 w 4004672"/>
                <a:gd name="connsiteY42" fmla="*/ 82869 h 2020169"/>
                <a:gd name="connsiteX43" fmla="*/ 1955552 w 4004672"/>
                <a:gd name="connsiteY43" fmla="*/ 65725 h 2020169"/>
                <a:gd name="connsiteX44" fmla="*/ 1895546 w 4004672"/>
                <a:gd name="connsiteY44" fmla="*/ 60008 h 2020169"/>
                <a:gd name="connsiteX45" fmla="*/ 1926978 w 4004672"/>
                <a:gd name="connsiteY45" fmla="*/ 31434 h 2020169"/>
                <a:gd name="connsiteX46" fmla="*/ 1909833 w 4004672"/>
                <a:gd name="connsiteY46" fmla="*/ 0 h 2020169"/>
                <a:gd name="connsiteX47" fmla="*/ 1877440 w 4004672"/>
                <a:gd name="connsiteY47" fmla="*/ 3067 h 2020169"/>
                <a:gd name="connsiteX48" fmla="*/ 1835474 w 4004672"/>
                <a:gd name="connsiteY48" fmla="*/ 41195 h 2020169"/>
                <a:gd name="connsiteX49" fmla="*/ 1818788 w 4004672"/>
                <a:gd name="connsiteY49" fmla="*/ 81242 h 2020169"/>
                <a:gd name="connsiteX50" fmla="*/ 1838813 w 4004672"/>
                <a:gd name="connsiteY50" fmla="*/ 134636 h 2020169"/>
                <a:gd name="connsiteX51" fmla="*/ 1782079 w 4004672"/>
                <a:gd name="connsiteY51" fmla="*/ 121287 h 2020169"/>
                <a:gd name="connsiteX52" fmla="*/ 1768731 w 4004672"/>
                <a:gd name="connsiteY52" fmla="*/ 168009 h 2020169"/>
                <a:gd name="connsiteX53" fmla="*/ 1705322 w 4004672"/>
                <a:gd name="connsiteY53" fmla="*/ 191369 h 2020169"/>
                <a:gd name="connsiteX54" fmla="*/ 1685300 w 4004672"/>
                <a:gd name="connsiteY54" fmla="*/ 164671 h 2020169"/>
                <a:gd name="connsiteX55" fmla="*/ 1615218 w 4004672"/>
                <a:gd name="connsiteY55" fmla="*/ 168009 h 2020169"/>
                <a:gd name="connsiteX56" fmla="*/ 1638579 w 4004672"/>
                <a:gd name="connsiteY56" fmla="*/ 198044 h 2020169"/>
                <a:gd name="connsiteX57" fmla="*/ 1528449 w 4004672"/>
                <a:gd name="connsiteY57" fmla="*/ 224740 h 2020169"/>
                <a:gd name="connsiteX58" fmla="*/ 1465043 w 4004672"/>
                <a:gd name="connsiteY58" fmla="*/ 308171 h 2020169"/>
                <a:gd name="connsiteX59" fmla="*/ 1448357 w 4004672"/>
                <a:gd name="connsiteY59" fmla="*/ 334869 h 2020169"/>
                <a:gd name="connsiteX60" fmla="*/ 1481729 w 4004672"/>
                <a:gd name="connsiteY60" fmla="*/ 368242 h 2020169"/>
                <a:gd name="connsiteX61" fmla="*/ 1481729 w 4004672"/>
                <a:gd name="connsiteY61" fmla="*/ 398277 h 2020169"/>
                <a:gd name="connsiteX62" fmla="*/ 1458368 w 4004672"/>
                <a:gd name="connsiteY62" fmla="*/ 401614 h 2020169"/>
                <a:gd name="connsiteX63" fmla="*/ 1458368 w 4004672"/>
                <a:gd name="connsiteY63" fmla="*/ 381590 h 2020169"/>
                <a:gd name="connsiteX64" fmla="*/ 1418322 w 4004672"/>
                <a:gd name="connsiteY64" fmla="*/ 391602 h 2020169"/>
                <a:gd name="connsiteX65" fmla="*/ 1368263 w 4004672"/>
                <a:gd name="connsiteY65" fmla="*/ 398277 h 2020169"/>
                <a:gd name="connsiteX66" fmla="*/ 1321542 w 4004672"/>
                <a:gd name="connsiteY66" fmla="*/ 404951 h 2020169"/>
                <a:gd name="connsiteX67" fmla="*/ 1318205 w 4004672"/>
                <a:gd name="connsiteY67" fmla="*/ 491719 h 2020169"/>
                <a:gd name="connsiteX68" fmla="*/ 1358252 w 4004672"/>
                <a:gd name="connsiteY68" fmla="*/ 515080 h 2020169"/>
                <a:gd name="connsiteX69" fmla="*/ 1374938 w 4004672"/>
                <a:gd name="connsiteY69" fmla="*/ 545115 h 2020169"/>
                <a:gd name="connsiteX70" fmla="*/ 1384949 w 4004672"/>
                <a:gd name="connsiteY70" fmla="*/ 568475 h 2020169"/>
                <a:gd name="connsiteX71" fmla="*/ 1394961 w 4004672"/>
                <a:gd name="connsiteY71" fmla="*/ 618534 h 2020169"/>
                <a:gd name="connsiteX72" fmla="*/ 1384949 w 4004672"/>
                <a:gd name="connsiteY72" fmla="*/ 648569 h 2020169"/>
                <a:gd name="connsiteX73" fmla="*/ 1358252 w 4004672"/>
                <a:gd name="connsiteY73" fmla="*/ 615196 h 2020169"/>
                <a:gd name="connsiteX74" fmla="*/ 1361589 w 4004672"/>
                <a:gd name="connsiteY74" fmla="*/ 585161 h 2020169"/>
                <a:gd name="connsiteX75" fmla="*/ 1351577 w 4004672"/>
                <a:gd name="connsiteY75" fmla="*/ 545115 h 2020169"/>
                <a:gd name="connsiteX76" fmla="*/ 1328217 w 4004672"/>
                <a:gd name="connsiteY76" fmla="*/ 551789 h 2020169"/>
                <a:gd name="connsiteX77" fmla="*/ 1281495 w 4004672"/>
                <a:gd name="connsiteY77" fmla="*/ 515080 h 2020169"/>
                <a:gd name="connsiteX78" fmla="*/ 1241449 w 4004672"/>
                <a:gd name="connsiteY78" fmla="*/ 511742 h 2020169"/>
                <a:gd name="connsiteX79" fmla="*/ 1241449 w 4004672"/>
                <a:gd name="connsiteY79" fmla="*/ 558463 h 2020169"/>
                <a:gd name="connsiteX80" fmla="*/ 1201402 w 4004672"/>
                <a:gd name="connsiteY80" fmla="*/ 538440 h 2020169"/>
                <a:gd name="connsiteX81" fmla="*/ 1228100 w 4004672"/>
                <a:gd name="connsiteY81" fmla="*/ 588498 h 2020169"/>
                <a:gd name="connsiteX82" fmla="*/ 1258135 w 4004672"/>
                <a:gd name="connsiteY82" fmla="*/ 598510 h 2020169"/>
                <a:gd name="connsiteX83" fmla="*/ 1258135 w 4004672"/>
                <a:gd name="connsiteY83" fmla="*/ 618534 h 2020169"/>
                <a:gd name="connsiteX84" fmla="*/ 1198065 w 4004672"/>
                <a:gd name="connsiteY84" fmla="*/ 595173 h 2020169"/>
                <a:gd name="connsiteX85" fmla="*/ 1181379 w 4004672"/>
                <a:gd name="connsiteY85" fmla="*/ 595173 h 2020169"/>
                <a:gd name="connsiteX86" fmla="*/ 1178041 w 4004672"/>
                <a:gd name="connsiteY86" fmla="*/ 551789 h 2020169"/>
                <a:gd name="connsiteX87" fmla="*/ 1171367 w 4004672"/>
                <a:gd name="connsiteY87" fmla="*/ 465021 h 2020169"/>
                <a:gd name="connsiteX88" fmla="*/ 1161355 w 4004672"/>
                <a:gd name="connsiteY88" fmla="*/ 535103 h 2020169"/>
                <a:gd name="connsiteX89" fmla="*/ 1137995 w 4004672"/>
                <a:gd name="connsiteY89" fmla="*/ 565138 h 2020169"/>
                <a:gd name="connsiteX90" fmla="*/ 1158018 w 4004672"/>
                <a:gd name="connsiteY90" fmla="*/ 611859 h 2020169"/>
                <a:gd name="connsiteX91" fmla="*/ 1158018 w 4004672"/>
                <a:gd name="connsiteY91" fmla="*/ 645231 h 2020169"/>
                <a:gd name="connsiteX92" fmla="*/ 1141332 w 4004672"/>
                <a:gd name="connsiteY92" fmla="*/ 695290 h 2020169"/>
                <a:gd name="connsiteX93" fmla="*/ 1154681 w 4004672"/>
                <a:gd name="connsiteY93" fmla="*/ 728662 h 2020169"/>
                <a:gd name="connsiteX94" fmla="*/ 1184716 w 4004672"/>
                <a:gd name="connsiteY94" fmla="*/ 735336 h 2020169"/>
                <a:gd name="connsiteX95" fmla="*/ 1221425 w 4004672"/>
                <a:gd name="connsiteY95" fmla="*/ 742011 h 2020169"/>
                <a:gd name="connsiteX96" fmla="*/ 1241449 w 4004672"/>
                <a:gd name="connsiteY96" fmla="*/ 765371 h 2020169"/>
                <a:gd name="connsiteX97" fmla="*/ 1258135 w 4004672"/>
                <a:gd name="connsiteY97" fmla="*/ 808755 h 2020169"/>
                <a:gd name="connsiteX98" fmla="*/ 1258135 w 4004672"/>
                <a:gd name="connsiteY98" fmla="*/ 808755 h 2020169"/>
                <a:gd name="connsiteX99" fmla="*/ 1254798 w 4004672"/>
                <a:gd name="connsiteY99" fmla="*/ 842128 h 2020169"/>
                <a:gd name="connsiteX100" fmla="*/ 1274821 w 4004672"/>
                <a:gd name="connsiteY100" fmla="*/ 862151 h 2020169"/>
                <a:gd name="connsiteX101" fmla="*/ 1244786 w 4004672"/>
                <a:gd name="connsiteY101" fmla="*/ 868826 h 2020169"/>
                <a:gd name="connsiteX102" fmla="*/ 1224763 w 4004672"/>
                <a:gd name="connsiteY102" fmla="*/ 828779 h 2020169"/>
                <a:gd name="connsiteX103" fmla="*/ 1224763 w 4004672"/>
                <a:gd name="connsiteY103" fmla="*/ 788732 h 2020169"/>
                <a:gd name="connsiteX104" fmla="*/ 1194727 w 4004672"/>
                <a:gd name="connsiteY104" fmla="*/ 752023 h 2020169"/>
                <a:gd name="connsiteX105" fmla="*/ 1164692 w 4004672"/>
                <a:gd name="connsiteY105" fmla="*/ 795407 h 2020169"/>
                <a:gd name="connsiteX106" fmla="*/ 1178041 w 4004672"/>
                <a:gd name="connsiteY106" fmla="*/ 838790 h 2020169"/>
                <a:gd name="connsiteX107" fmla="*/ 1137995 w 4004672"/>
                <a:gd name="connsiteY107" fmla="*/ 895523 h 2020169"/>
                <a:gd name="connsiteX108" fmla="*/ 1097948 w 4004672"/>
                <a:gd name="connsiteY108" fmla="*/ 952256 h 2020169"/>
                <a:gd name="connsiteX109" fmla="*/ 1007843 w 4004672"/>
                <a:gd name="connsiteY109" fmla="*/ 915547 h 2020169"/>
                <a:gd name="connsiteX110" fmla="*/ 1074587 w 4004672"/>
                <a:gd name="connsiteY110" fmla="*/ 912209 h 2020169"/>
                <a:gd name="connsiteX111" fmla="*/ 1107960 w 4004672"/>
                <a:gd name="connsiteY111" fmla="*/ 848802 h 2020169"/>
                <a:gd name="connsiteX112" fmla="*/ 1121309 w 4004672"/>
                <a:gd name="connsiteY112" fmla="*/ 805418 h 2020169"/>
                <a:gd name="connsiteX113" fmla="*/ 1127983 w 4004672"/>
                <a:gd name="connsiteY113" fmla="*/ 772046 h 2020169"/>
                <a:gd name="connsiteX114" fmla="*/ 1117971 w 4004672"/>
                <a:gd name="connsiteY114" fmla="*/ 755360 h 2020169"/>
                <a:gd name="connsiteX115" fmla="*/ 1114634 w 4004672"/>
                <a:gd name="connsiteY115" fmla="*/ 705301 h 2020169"/>
                <a:gd name="connsiteX116" fmla="*/ 1104622 w 4004672"/>
                <a:gd name="connsiteY116" fmla="*/ 625208 h 2020169"/>
                <a:gd name="connsiteX117" fmla="*/ 1101285 w 4004672"/>
                <a:gd name="connsiteY117" fmla="*/ 565138 h 2020169"/>
                <a:gd name="connsiteX118" fmla="*/ 1124646 w 4004672"/>
                <a:gd name="connsiteY118" fmla="*/ 471696 h 2020169"/>
                <a:gd name="connsiteX119" fmla="*/ 1031203 w 4004672"/>
                <a:gd name="connsiteY119" fmla="*/ 461684 h 2020169"/>
                <a:gd name="connsiteX120" fmla="*/ 1014517 w 4004672"/>
                <a:gd name="connsiteY120" fmla="*/ 518417 h 2020169"/>
                <a:gd name="connsiteX121" fmla="*/ 1024529 w 4004672"/>
                <a:gd name="connsiteY121" fmla="*/ 565138 h 2020169"/>
                <a:gd name="connsiteX122" fmla="*/ 981145 w 4004672"/>
                <a:gd name="connsiteY122" fmla="*/ 618534 h 2020169"/>
                <a:gd name="connsiteX123" fmla="*/ 991157 w 4004672"/>
                <a:gd name="connsiteY123" fmla="*/ 655243 h 2020169"/>
                <a:gd name="connsiteX124" fmla="*/ 981145 w 4004672"/>
                <a:gd name="connsiteY124" fmla="*/ 701964 h 2020169"/>
                <a:gd name="connsiteX125" fmla="*/ 1001168 w 4004672"/>
                <a:gd name="connsiteY125" fmla="*/ 725325 h 2020169"/>
                <a:gd name="connsiteX126" fmla="*/ 1017854 w 4004672"/>
                <a:gd name="connsiteY126" fmla="*/ 772046 h 2020169"/>
                <a:gd name="connsiteX127" fmla="*/ 1047890 w 4004672"/>
                <a:gd name="connsiteY127" fmla="*/ 758697 h 2020169"/>
                <a:gd name="connsiteX128" fmla="*/ 1014517 w 4004672"/>
                <a:gd name="connsiteY128" fmla="*/ 812093 h 2020169"/>
                <a:gd name="connsiteX129" fmla="*/ 957784 w 4004672"/>
                <a:gd name="connsiteY129" fmla="*/ 758697 h 2020169"/>
                <a:gd name="connsiteX130" fmla="*/ 884365 w 4004672"/>
                <a:gd name="connsiteY130" fmla="*/ 721988 h 2020169"/>
                <a:gd name="connsiteX131" fmla="*/ 824295 w 4004672"/>
                <a:gd name="connsiteY131" fmla="*/ 698627 h 2020169"/>
                <a:gd name="connsiteX132" fmla="*/ 810946 w 4004672"/>
                <a:gd name="connsiteY132" fmla="*/ 735336 h 2020169"/>
                <a:gd name="connsiteX133" fmla="*/ 827633 w 4004672"/>
                <a:gd name="connsiteY133" fmla="*/ 772046 h 2020169"/>
                <a:gd name="connsiteX134" fmla="*/ 814284 w 4004672"/>
                <a:gd name="connsiteY134" fmla="*/ 795407 h 2020169"/>
                <a:gd name="connsiteX135" fmla="*/ 800935 w 4004672"/>
                <a:gd name="connsiteY135" fmla="*/ 812093 h 2020169"/>
                <a:gd name="connsiteX136" fmla="*/ 770900 w 4004672"/>
                <a:gd name="connsiteY136" fmla="*/ 755360 h 2020169"/>
                <a:gd name="connsiteX137" fmla="*/ 744202 w 4004672"/>
                <a:gd name="connsiteY137" fmla="*/ 792069 h 2020169"/>
                <a:gd name="connsiteX138" fmla="*/ 707492 w 4004672"/>
                <a:gd name="connsiteY138" fmla="*/ 785395 h 2020169"/>
                <a:gd name="connsiteX139" fmla="*/ 654097 w 4004672"/>
                <a:gd name="connsiteY139" fmla="*/ 822104 h 2020169"/>
                <a:gd name="connsiteX140" fmla="*/ 644085 w 4004672"/>
                <a:gd name="connsiteY140" fmla="*/ 798744 h 2020169"/>
                <a:gd name="connsiteX141" fmla="*/ 654097 w 4004672"/>
                <a:gd name="connsiteY141" fmla="*/ 762034 h 2020169"/>
                <a:gd name="connsiteX142" fmla="*/ 614050 w 4004672"/>
                <a:gd name="connsiteY142" fmla="*/ 798744 h 2020169"/>
                <a:gd name="connsiteX143" fmla="*/ 594027 w 4004672"/>
                <a:gd name="connsiteY143" fmla="*/ 798744 h 2020169"/>
                <a:gd name="connsiteX144" fmla="*/ 533957 w 4004672"/>
                <a:gd name="connsiteY144" fmla="*/ 832116 h 2020169"/>
                <a:gd name="connsiteX145" fmla="*/ 510596 w 4004672"/>
                <a:gd name="connsiteY145" fmla="*/ 855477 h 2020169"/>
                <a:gd name="connsiteX146" fmla="*/ 500584 w 4004672"/>
                <a:gd name="connsiteY146" fmla="*/ 902198 h 2020169"/>
                <a:gd name="connsiteX147" fmla="*/ 450526 w 4004672"/>
                <a:gd name="connsiteY147" fmla="*/ 888849 h 2020169"/>
                <a:gd name="connsiteX148" fmla="*/ 433840 w 4004672"/>
                <a:gd name="connsiteY148" fmla="*/ 852139 h 2020169"/>
                <a:gd name="connsiteX149" fmla="*/ 467212 w 4004672"/>
                <a:gd name="connsiteY149" fmla="*/ 822104 h 2020169"/>
                <a:gd name="connsiteX150" fmla="*/ 453863 w 4004672"/>
                <a:gd name="connsiteY150" fmla="*/ 798744 h 2020169"/>
                <a:gd name="connsiteX151" fmla="*/ 390456 w 4004672"/>
                <a:gd name="connsiteY151" fmla="*/ 768709 h 2020169"/>
                <a:gd name="connsiteX152" fmla="*/ 417154 w 4004672"/>
                <a:gd name="connsiteY152" fmla="*/ 818767 h 2020169"/>
                <a:gd name="connsiteX153" fmla="*/ 407142 w 4004672"/>
                <a:gd name="connsiteY153" fmla="*/ 862151 h 2020169"/>
                <a:gd name="connsiteX154" fmla="*/ 413817 w 4004672"/>
                <a:gd name="connsiteY154" fmla="*/ 898861 h 2020169"/>
                <a:gd name="connsiteX155" fmla="*/ 427165 w 4004672"/>
                <a:gd name="connsiteY155" fmla="*/ 922221 h 2020169"/>
                <a:gd name="connsiteX156" fmla="*/ 413817 w 4004672"/>
                <a:gd name="connsiteY156" fmla="*/ 952256 h 2020169"/>
                <a:gd name="connsiteX157" fmla="*/ 390456 w 4004672"/>
                <a:gd name="connsiteY157" fmla="*/ 928896 h 2020169"/>
                <a:gd name="connsiteX158" fmla="*/ 360421 w 4004672"/>
                <a:gd name="connsiteY158" fmla="*/ 925558 h 2020169"/>
                <a:gd name="connsiteX159" fmla="*/ 333723 w 4004672"/>
                <a:gd name="connsiteY159" fmla="*/ 965605 h 2020169"/>
                <a:gd name="connsiteX160" fmla="*/ 307025 w 4004672"/>
                <a:gd name="connsiteY160" fmla="*/ 985628 h 2020169"/>
                <a:gd name="connsiteX161" fmla="*/ 320374 w 4004672"/>
                <a:gd name="connsiteY161" fmla="*/ 1012326 h 2020169"/>
                <a:gd name="connsiteX162" fmla="*/ 303688 w 4004672"/>
                <a:gd name="connsiteY162" fmla="*/ 1035687 h 2020169"/>
                <a:gd name="connsiteX163" fmla="*/ 233606 w 4004672"/>
                <a:gd name="connsiteY163" fmla="*/ 998977 h 2020169"/>
                <a:gd name="connsiteX164" fmla="*/ 243618 w 4004672"/>
                <a:gd name="connsiteY164" fmla="*/ 1049036 h 2020169"/>
                <a:gd name="connsiteX165" fmla="*/ 263641 w 4004672"/>
                <a:gd name="connsiteY165" fmla="*/ 1069059 h 2020169"/>
                <a:gd name="connsiteX166" fmla="*/ 250292 w 4004672"/>
                <a:gd name="connsiteY166" fmla="*/ 1082408 h 2020169"/>
                <a:gd name="connsiteX167" fmla="*/ 193560 w 4004672"/>
                <a:gd name="connsiteY167" fmla="*/ 1045698 h 2020169"/>
                <a:gd name="connsiteX168" fmla="*/ 170199 w 4004672"/>
                <a:gd name="connsiteY168" fmla="*/ 1005652 h 2020169"/>
                <a:gd name="connsiteX169" fmla="*/ 170199 w 4004672"/>
                <a:gd name="connsiteY169" fmla="*/ 958931 h 2020169"/>
                <a:gd name="connsiteX170" fmla="*/ 133490 w 4004672"/>
                <a:gd name="connsiteY170" fmla="*/ 882174 h 2020169"/>
                <a:gd name="connsiteX171" fmla="*/ 196897 w 4004672"/>
                <a:gd name="connsiteY171" fmla="*/ 912209 h 2020169"/>
                <a:gd name="connsiteX172" fmla="*/ 256967 w 4004672"/>
                <a:gd name="connsiteY172" fmla="*/ 942244 h 2020169"/>
                <a:gd name="connsiteX173" fmla="*/ 293676 w 4004672"/>
                <a:gd name="connsiteY173" fmla="*/ 945582 h 2020169"/>
                <a:gd name="connsiteX174" fmla="*/ 327049 w 4004672"/>
                <a:gd name="connsiteY174" fmla="*/ 915547 h 2020169"/>
                <a:gd name="connsiteX175" fmla="*/ 343735 w 4004672"/>
                <a:gd name="connsiteY175" fmla="*/ 878837 h 2020169"/>
                <a:gd name="connsiteX176" fmla="*/ 333723 w 4004672"/>
                <a:gd name="connsiteY176" fmla="*/ 828779 h 2020169"/>
                <a:gd name="connsiteX177" fmla="*/ 290339 w 4004672"/>
                <a:gd name="connsiteY177" fmla="*/ 808755 h 2020169"/>
                <a:gd name="connsiteX178" fmla="*/ 236944 w 4004672"/>
                <a:gd name="connsiteY178" fmla="*/ 762034 h 2020169"/>
                <a:gd name="connsiteX179" fmla="*/ 133490 w 4004672"/>
                <a:gd name="connsiteY179" fmla="*/ 705301 h 2020169"/>
                <a:gd name="connsiteX180" fmla="*/ 46722 w 4004672"/>
                <a:gd name="connsiteY180" fmla="*/ 735336 h 2020169"/>
                <a:gd name="connsiteX181" fmla="*/ 33373 w 4004672"/>
                <a:gd name="connsiteY181" fmla="*/ 765371 h 2020169"/>
                <a:gd name="connsiteX182" fmla="*/ 43384 w 4004672"/>
                <a:gd name="connsiteY182" fmla="*/ 795407 h 2020169"/>
                <a:gd name="connsiteX183" fmla="*/ 60071 w 4004672"/>
                <a:gd name="connsiteY183" fmla="*/ 822104 h 2020169"/>
                <a:gd name="connsiteX184" fmla="*/ 73419 w 4004672"/>
                <a:gd name="connsiteY184" fmla="*/ 852139 h 2020169"/>
                <a:gd name="connsiteX185" fmla="*/ 56733 w 4004672"/>
                <a:gd name="connsiteY185" fmla="*/ 875500 h 2020169"/>
                <a:gd name="connsiteX186" fmla="*/ 76757 w 4004672"/>
                <a:gd name="connsiteY186" fmla="*/ 955593 h 2020169"/>
                <a:gd name="connsiteX187" fmla="*/ 66745 w 4004672"/>
                <a:gd name="connsiteY187" fmla="*/ 972280 h 2020169"/>
                <a:gd name="connsiteX188" fmla="*/ 70082 w 4004672"/>
                <a:gd name="connsiteY188" fmla="*/ 998977 h 2020169"/>
                <a:gd name="connsiteX189" fmla="*/ 70082 w 4004672"/>
                <a:gd name="connsiteY189" fmla="*/ 1039024 h 2020169"/>
                <a:gd name="connsiteX190" fmla="*/ 80094 w 4004672"/>
                <a:gd name="connsiteY190" fmla="*/ 1059047 h 2020169"/>
                <a:gd name="connsiteX191" fmla="*/ 76757 w 4004672"/>
                <a:gd name="connsiteY191" fmla="*/ 1082408 h 2020169"/>
                <a:gd name="connsiteX192" fmla="*/ 106792 w 4004672"/>
                <a:gd name="connsiteY192" fmla="*/ 1115780 h 2020169"/>
                <a:gd name="connsiteX193" fmla="*/ 93729 w 4004672"/>
                <a:gd name="connsiteY193" fmla="*/ 1145815 h 2020169"/>
                <a:gd name="connsiteX194" fmla="*/ 13349 w 4004672"/>
                <a:gd name="connsiteY194" fmla="*/ 1235920 h 2020169"/>
                <a:gd name="connsiteX195" fmla="*/ 33373 w 4004672"/>
                <a:gd name="connsiteY195" fmla="*/ 1269293 h 2020169"/>
                <a:gd name="connsiteX196" fmla="*/ 33373 w 4004672"/>
                <a:gd name="connsiteY196" fmla="*/ 1269293 h 2020169"/>
                <a:gd name="connsiteX197" fmla="*/ 16687 w 4004672"/>
                <a:gd name="connsiteY197" fmla="*/ 1299328 h 2020169"/>
                <a:gd name="connsiteX198" fmla="*/ 3338 w 4004672"/>
                <a:gd name="connsiteY198" fmla="*/ 1329363 h 2020169"/>
                <a:gd name="connsiteX199" fmla="*/ 0 w 4004672"/>
                <a:gd name="connsiteY199" fmla="*/ 1389433 h 2020169"/>
                <a:gd name="connsiteX200" fmla="*/ 16687 w 4004672"/>
                <a:gd name="connsiteY200" fmla="*/ 1432817 h 2020169"/>
                <a:gd name="connsiteX201" fmla="*/ 20024 w 4004672"/>
                <a:gd name="connsiteY201" fmla="*/ 1466189 h 2020169"/>
                <a:gd name="connsiteX202" fmla="*/ 56733 w 4004672"/>
                <a:gd name="connsiteY202" fmla="*/ 1476201 h 2020169"/>
                <a:gd name="connsiteX203" fmla="*/ 116803 w 4004672"/>
                <a:gd name="connsiteY203" fmla="*/ 1562969 h 2020169"/>
                <a:gd name="connsiteX204" fmla="*/ 96780 w 4004672"/>
                <a:gd name="connsiteY204" fmla="*/ 1586329 h 2020169"/>
                <a:gd name="connsiteX205" fmla="*/ 93443 w 4004672"/>
                <a:gd name="connsiteY205" fmla="*/ 1616364 h 2020169"/>
                <a:gd name="connsiteX206" fmla="*/ 120141 w 4004672"/>
                <a:gd name="connsiteY206" fmla="*/ 1619701 h 2020169"/>
                <a:gd name="connsiteX207" fmla="*/ 160187 w 4004672"/>
                <a:gd name="connsiteY207" fmla="*/ 1633050 h 2020169"/>
                <a:gd name="connsiteX208" fmla="*/ 186885 w 4004672"/>
                <a:gd name="connsiteY208" fmla="*/ 1646399 h 2020169"/>
                <a:gd name="connsiteX209" fmla="*/ 213583 w 4004672"/>
                <a:gd name="connsiteY209" fmla="*/ 1676434 h 2020169"/>
                <a:gd name="connsiteX210" fmla="*/ 243618 w 4004672"/>
                <a:gd name="connsiteY210" fmla="*/ 1679771 h 2020169"/>
                <a:gd name="connsiteX211" fmla="*/ 287002 w 4004672"/>
                <a:gd name="connsiteY211" fmla="*/ 1709807 h 2020169"/>
                <a:gd name="connsiteX212" fmla="*/ 310363 w 4004672"/>
                <a:gd name="connsiteY212" fmla="*/ 1719818 h 2020169"/>
                <a:gd name="connsiteX213" fmla="*/ 310363 w 4004672"/>
                <a:gd name="connsiteY213" fmla="*/ 1756528 h 2020169"/>
                <a:gd name="connsiteX214" fmla="*/ 270316 w 4004672"/>
                <a:gd name="connsiteY214" fmla="*/ 1796574 h 2020169"/>
                <a:gd name="connsiteX215" fmla="*/ 280327 w 4004672"/>
                <a:gd name="connsiteY215" fmla="*/ 1819935 h 2020169"/>
                <a:gd name="connsiteX216" fmla="*/ 273653 w 4004672"/>
                <a:gd name="connsiteY216" fmla="*/ 1839958 h 2020169"/>
                <a:gd name="connsiteX217" fmla="*/ 266979 w 4004672"/>
                <a:gd name="connsiteY217" fmla="*/ 1856644 h 2020169"/>
                <a:gd name="connsiteX218" fmla="*/ 240281 w 4004672"/>
                <a:gd name="connsiteY218" fmla="*/ 1896691 h 2020169"/>
                <a:gd name="connsiteX219" fmla="*/ 307025 w 4004672"/>
                <a:gd name="connsiteY219" fmla="*/ 1933401 h 2020169"/>
                <a:gd name="connsiteX220" fmla="*/ 337060 w 4004672"/>
                <a:gd name="connsiteY220" fmla="*/ 1940075 h 2020169"/>
                <a:gd name="connsiteX221" fmla="*/ 360421 w 4004672"/>
                <a:gd name="connsiteY221" fmla="*/ 1946750 h 2020169"/>
                <a:gd name="connsiteX222" fmla="*/ 380444 w 4004672"/>
                <a:gd name="connsiteY222" fmla="*/ 1953424 h 2020169"/>
                <a:gd name="connsiteX223" fmla="*/ 407142 w 4004672"/>
                <a:gd name="connsiteY223" fmla="*/ 1973447 h 2020169"/>
                <a:gd name="connsiteX224" fmla="*/ 437177 w 4004672"/>
                <a:gd name="connsiteY224" fmla="*/ 1970110 h 2020169"/>
                <a:gd name="connsiteX225" fmla="*/ 507259 w 4004672"/>
                <a:gd name="connsiteY225" fmla="*/ 2020169 h 2020169"/>
                <a:gd name="connsiteX226" fmla="*/ 517271 w 4004672"/>
                <a:gd name="connsiteY226" fmla="*/ 2006820 h 2020169"/>
                <a:gd name="connsiteX227" fmla="*/ 507259 w 4004672"/>
                <a:gd name="connsiteY227" fmla="*/ 1966773 h 2020169"/>
                <a:gd name="connsiteX228" fmla="*/ 500584 w 4004672"/>
                <a:gd name="connsiteY228" fmla="*/ 1933401 h 2020169"/>
                <a:gd name="connsiteX229" fmla="*/ 483898 w 4004672"/>
                <a:gd name="connsiteY229" fmla="*/ 1890017 h 2020169"/>
                <a:gd name="connsiteX230" fmla="*/ 513933 w 4004672"/>
                <a:gd name="connsiteY230" fmla="*/ 1869993 h 2020169"/>
                <a:gd name="connsiteX231" fmla="*/ 547306 w 4004672"/>
                <a:gd name="connsiteY231" fmla="*/ 1846633 h 2020169"/>
                <a:gd name="connsiteX232" fmla="*/ 527282 w 4004672"/>
                <a:gd name="connsiteY232" fmla="*/ 1829947 h 2020169"/>
                <a:gd name="connsiteX233" fmla="*/ 517271 w 4004672"/>
                <a:gd name="connsiteY233" fmla="*/ 1796574 h 2020169"/>
                <a:gd name="connsiteX234" fmla="*/ 480561 w 4004672"/>
                <a:gd name="connsiteY234" fmla="*/ 1779888 h 2020169"/>
                <a:gd name="connsiteX235" fmla="*/ 470549 w 4004672"/>
                <a:gd name="connsiteY235" fmla="*/ 1759865 h 2020169"/>
                <a:gd name="connsiteX236" fmla="*/ 480561 w 4004672"/>
                <a:gd name="connsiteY236" fmla="*/ 1729830 h 2020169"/>
                <a:gd name="connsiteX237" fmla="*/ 490573 w 4004672"/>
                <a:gd name="connsiteY237" fmla="*/ 1689783 h 2020169"/>
                <a:gd name="connsiteX238" fmla="*/ 513933 w 4004672"/>
                <a:gd name="connsiteY238" fmla="*/ 1709807 h 2020169"/>
                <a:gd name="connsiteX239" fmla="*/ 520608 w 4004672"/>
                <a:gd name="connsiteY239" fmla="*/ 1693120 h 2020169"/>
                <a:gd name="connsiteX240" fmla="*/ 543968 w 4004672"/>
                <a:gd name="connsiteY240" fmla="*/ 1656411 h 2020169"/>
                <a:gd name="connsiteX241" fmla="*/ 574003 w 4004672"/>
                <a:gd name="connsiteY241" fmla="*/ 1639725 h 2020169"/>
                <a:gd name="connsiteX242" fmla="*/ 590690 w 4004672"/>
                <a:gd name="connsiteY242" fmla="*/ 1653074 h 2020169"/>
                <a:gd name="connsiteX243" fmla="*/ 610713 w 4004672"/>
                <a:gd name="connsiteY243" fmla="*/ 1626376 h 2020169"/>
                <a:gd name="connsiteX244" fmla="*/ 630736 w 4004672"/>
                <a:gd name="connsiteY244" fmla="*/ 1653074 h 2020169"/>
                <a:gd name="connsiteX245" fmla="*/ 657434 w 4004672"/>
                <a:gd name="connsiteY245" fmla="*/ 1676434 h 2020169"/>
                <a:gd name="connsiteX246" fmla="*/ 674120 w 4004672"/>
                <a:gd name="connsiteY246" fmla="*/ 1683109 h 2020169"/>
                <a:gd name="connsiteX247" fmla="*/ 697481 w 4004672"/>
                <a:gd name="connsiteY247" fmla="*/ 1683109 h 2020169"/>
                <a:gd name="connsiteX248" fmla="*/ 717504 w 4004672"/>
                <a:gd name="connsiteY248" fmla="*/ 1669760 h 2020169"/>
                <a:gd name="connsiteX249" fmla="*/ 744202 w 4004672"/>
                <a:gd name="connsiteY249" fmla="*/ 1669760 h 2020169"/>
                <a:gd name="connsiteX250" fmla="*/ 760888 w 4004672"/>
                <a:gd name="connsiteY250" fmla="*/ 1666423 h 2020169"/>
                <a:gd name="connsiteX251" fmla="*/ 790923 w 4004672"/>
                <a:gd name="connsiteY251" fmla="*/ 1699795 h 2020169"/>
                <a:gd name="connsiteX252" fmla="*/ 797598 w 4004672"/>
                <a:gd name="connsiteY252" fmla="*/ 1673097 h 2020169"/>
                <a:gd name="connsiteX253" fmla="*/ 817621 w 4004672"/>
                <a:gd name="connsiteY253" fmla="*/ 1689783 h 2020169"/>
                <a:gd name="connsiteX254" fmla="*/ 837644 w 4004672"/>
                <a:gd name="connsiteY254" fmla="*/ 1666423 h 2020169"/>
                <a:gd name="connsiteX255" fmla="*/ 827633 w 4004672"/>
                <a:gd name="connsiteY255" fmla="*/ 1646399 h 2020169"/>
                <a:gd name="connsiteX256" fmla="*/ 810946 w 4004672"/>
                <a:gd name="connsiteY256" fmla="*/ 1633050 h 2020169"/>
                <a:gd name="connsiteX257" fmla="*/ 810946 w 4004672"/>
                <a:gd name="connsiteY257" fmla="*/ 1606353 h 2020169"/>
                <a:gd name="connsiteX258" fmla="*/ 810946 w 4004672"/>
                <a:gd name="connsiteY258" fmla="*/ 1593004 h 2020169"/>
                <a:gd name="connsiteX259" fmla="*/ 830970 w 4004672"/>
                <a:gd name="connsiteY259" fmla="*/ 1589666 h 2020169"/>
                <a:gd name="connsiteX260" fmla="*/ 840981 w 4004672"/>
                <a:gd name="connsiteY260" fmla="*/ 1586329 h 2020169"/>
                <a:gd name="connsiteX261" fmla="*/ 820958 w 4004672"/>
                <a:gd name="connsiteY261" fmla="*/ 1549620 h 2020169"/>
                <a:gd name="connsiteX262" fmla="*/ 854330 w 4004672"/>
                <a:gd name="connsiteY262" fmla="*/ 1542945 h 2020169"/>
                <a:gd name="connsiteX263" fmla="*/ 891040 w 4004672"/>
                <a:gd name="connsiteY263" fmla="*/ 1549620 h 2020169"/>
                <a:gd name="connsiteX264" fmla="*/ 964459 w 4004672"/>
                <a:gd name="connsiteY264" fmla="*/ 1506236 h 2020169"/>
                <a:gd name="connsiteX265" fmla="*/ 1001168 w 4004672"/>
                <a:gd name="connsiteY265" fmla="*/ 1506236 h 2020169"/>
                <a:gd name="connsiteX266" fmla="*/ 1027866 w 4004672"/>
                <a:gd name="connsiteY266" fmla="*/ 1482875 h 2020169"/>
                <a:gd name="connsiteX267" fmla="*/ 1047890 w 4004672"/>
                <a:gd name="connsiteY267" fmla="*/ 1492887 h 2020169"/>
                <a:gd name="connsiteX268" fmla="*/ 1067913 w 4004672"/>
                <a:gd name="connsiteY268" fmla="*/ 1502898 h 2020169"/>
                <a:gd name="connsiteX269" fmla="*/ 1087936 w 4004672"/>
                <a:gd name="connsiteY269" fmla="*/ 1529596 h 2020169"/>
                <a:gd name="connsiteX270" fmla="*/ 1074587 w 4004672"/>
                <a:gd name="connsiteY270" fmla="*/ 1542945 h 2020169"/>
                <a:gd name="connsiteX271" fmla="*/ 1104622 w 4004672"/>
                <a:gd name="connsiteY271" fmla="*/ 1542945 h 2020169"/>
                <a:gd name="connsiteX272" fmla="*/ 1107960 w 4004672"/>
                <a:gd name="connsiteY272" fmla="*/ 1559631 h 2020169"/>
                <a:gd name="connsiteX273" fmla="*/ 1121309 w 4004672"/>
                <a:gd name="connsiteY273" fmla="*/ 1542945 h 2020169"/>
                <a:gd name="connsiteX274" fmla="*/ 1134657 w 4004672"/>
                <a:gd name="connsiteY274" fmla="*/ 1556294 h 2020169"/>
                <a:gd name="connsiteX275" fmla="*/ 1134657 w 4004672"/>
                <a:gd name="connsiteY275" fmla="*/ 1576317 h 2020169"/>
                <a:gd name="connsiteX276" fmla="*/ 1148006 w 4004672"/>
                <a:gd name="connsiteY276" fmla="*/ 1572980 h 2020169"/>
                <a:gd name="connsiteX277" fmla="*/ 1208076 w 4004672"/>
                <a:gd name="connsiteY277" fmla="*/ 1526259 h 2020169"/>
                <a:gd name="connsiteX278" fmla="*/ 1211414 w 4004672"/>
                <a:gd name="connsiteY278" fmla="*/ 1546282 h 2020169"/>
                <a:gd name="connsiteX279" fmla="*/ 1244786 w 4004672"/>
                <a:gd name="connsiteY279" fmla="*/ 1566306 h 2020169"/>
                <a:gd name="connsiteX280" fmla="*/ 1264809 w 4004672"/>
                <a:gd name="connsiteY280" fmla="*/ 1596341 h 2020169"/>
                <a:gd name="connsiteX281" fmla="*/ 1298181 w 4004672"/>
                <a:gd name="connsiteY281" fmla="*/ 1703132 h 2020169"/>
                <a:gd name="connsiteX282" fmla="*/ 1308193 w 4004672"/>
                <a:gd name="connsiteY282" fmla="*/ 1659748 h 2020169"/>
                <a:gd name="connsiteX283" fmla="*/ 1344903 w 4004672"/>
                <a:gd name="connsiteY283" fmla="*/ 1679771 h 2020169"/>
                <a:gd name="connsiteX284" fmla="*/ 1388287 w 4004672"/>
                <a:gd name="connsiteY284" fmla="*/ 1679771 h 2020169"/>
                <a:gd name="connsiteX285" fmla="*/ 1394961 w 4004672"/>
                <a:gd name="connsiteY285" fmla="*/ 1703132 h 2020169"/>
                <a:gd name="connsiteX286" fmla="*/ 1435008 w 4004672"/>
                <a:gd name="connsiteY286" fmla="*/ 1726493 h 2020169"/>
                <a:gd name="connsiteX287" fmla="*/ 1465043 w 4004672"/>
                <a:gd name="connsiteY287" fmla="*/ 1726493 h 2020169"/>
                <a:gd name="connsiteX288" fmla="*/ 1491741 w 4004672"/>
                <a:gd name="connsiteY288" fmla="*/ 1739842 h 2020169"/>
                <a:gd name="connsiteX289" fmla="*/ 1535125 w 4004672"/>
                <a:gd name="connsiteY289" fmla="*/ 1696458 h 2020169"/>
                <a:gd name="connsiteX290" fmla="*/ 1571834 w 4004672"/>
                <a:gd name="connsiteY290" fmla="*/ 1676434 h 2020169"/>
                <a:gd name="connsiteX291" fmla="*/ 1608544 w 4004672"/>
                <a:gd name="connsiteY291" fmla="*/ 1679771 h 2020169"/>
                <a:gd name="connsiteX292" fmla="*/ 1655265 w 4004672"/>
                <a:gd name="connsiteY292" fmla="*/ 1693120 h 2020169"/>
                <a:gd name="connsiteX293" fmla="*/ 1681963 w 4004672"/>
                <a:gd name="connsiteY293" fmla="*/ 1709807 h 2020169"/>
                <a:gd name="connsiteX294" fmla="*/ 1735358 w 4004672"/>
                <a:gd name="connsiteY294" fmla="*/ 1703132 h 2020169"/>
                <a:gd name="connsiteX295" fmla="*/ 1745370 w 4004672"/>
                <a:gd name="connsiteY295" fmla="*/ 1683109 h 2020169"/>
                <a:gd name="connsiteX296" fmla="*/ 1738695 w 4004672"/>
                <a:gd name="connsiteY296" fmla="*/ 1663085 h 2020169"/>
                <a:gd name="connsiteX297" fmla="*/ 1765393 w 4004672"/>
                <a:gd name="connsiteY297" fmla="*/ 1636388 h 2020169"/>
                <a:gd name="connsiteX298" fmla="*/ 1778742 w 4004672"/>
                <a:gd name="connsiteY298" fmla="*/ 1633050 h 2020169"/>
                <a:gd name="connsiteX299" fmla="*/ 1812114 w 4004672"/>
                <a:gd name="connsiteY299" fmla="*/ 1649736 h 2020169"/>
                <a:gd name="connsiteX300" fmla="*/ 1852161 w 4004672"/>
                <a:gd name="connsiteY300" fmla="*/ 1663085 h 2020169"/>
                <a:gd name="connsiteX301" fmla="*/ 1858836 w 4004672"/>
                <a:gd name="connsiteY301" fmla="*/ 1689783 h 2020169"/>
                <a:gd name="connsiteX302" fmla="*/ 1872184 w 4004672"/>
                <a:gd name="connsiteY302" fmla="*/ 1696458 h 2020169"/>
                <a:gd name="connsiteX303" fmla="*/ 1902219 w 4004672"/>
                <a:gd name="connsiteY303" fmla="*/ 1699795 h 2020169"/>
                <a:gd name="connsiteX304" fmla="*/ 1932254 w 4004672"/>
                <a:gd name="connsiteY304" fmla="*/ 1683109 h 2020169"/>
                <a:gd name="connsiteX305" fmla="*/ 1962290 w 4004672"/>
                <a:gd name="connsiteY305" fmla="*/ 1696458 h 2020169"/>
                <a:gd name="connsiteX306" fmla="*/ 1985650 w 4004672"/>
                <a:gd name="connsiteY306" fmla="*/ 1709807 h 2020169"/>
                <a:gd name="connsiteX307" fmla="*/ 1995662 w 4004672"/>
                <a:gd name="connsiteY307" fmla="*/ 1719818 h 2020169"/>
                <a:gd name="connsiteX308" fmla="*/ 2032371 w 4004672"/>
                <a:gd name="connsiteY308" fmla="*/ 1739842 h 2020169"/>
                <a:gd name="connsiteX309" fmla="*/ 2069081 w 4004672"/>
                <a:gd name="connsiteY309" fmla="*/ 1736504 h 2020169"/>
                <a:gd name="connsiteX310" fmla="*/ 2142500 w 4004672"/>
                <a:gd name="connsiteY310" fmla="*/ 1693120 h 2020169"/>
                <a:gd name="connsiteX311" fmla="*/ 2195895 w 4004672"/>
                <a:gd name="connsiteY311" fmla="*/ 1706469 h 2020169"/>
                <a:gd name="connsiteX312" fmla="*/ 2225930 w 4004672"/>
                <a:gd name="connsiteY312" fmla="*/ 1716481 h 2020169"/>
                <a:gd name="connsiteX313" fmla="*/ 2259303 w 4004672"/>
                <a:gd name="connsiteY313" fmla="*/ 1703132 h 2020169"/>
                <a:gd name="connsiteX314" fmla="*/ 2262640 w 4004672"/>
                <a:gd name="connsiteY314" fmla="*/ 1676434 h 2020169"/>
                <a:gd name="connsiteX315" fmla="*/ 2299349 w 4004672"/>
                <a:gd name="connsiteY315" fmla="*/ 1593004 h 2020169"/>
                <a:gd name="connsiteX316" fmla="*/ 2282663 w 4004672"/>
                <a:gd name="connsiteY316" fmla="*/ 1596341 h 2020169"/>
                <a:gd name="connsiteX317" fmla="*/ 2312698 w 4004672"/>
                <a:gd name="connsiteY317" fmla="*/ 1569643 h 2020169"/>
                <a:gd name="connsiteX318" fmla="*/ 2339396 w 4004672"/>
                <a:gd name="connsiteY318" fmla="*/ 1566306 h 2020169"/>
                <a:gd name="connsiteX319" fmla="*/ 2462873 w 4004672"/>
                <a:gd name="connsiteY319" fmla="*/ 1633050 h 2020169"/>
                <a:gd name="connsiteX320" fmla="*/ 2476222 w 4004672"/>
                <a:gd name="connsiteY320" fmla="*/ 1709807 h 2020169"/>
                <a:gd name="connsiteX321" fmla="*/ 2529618 w 4004672"/>
                <a:gd name="connsiteY321" fmla="*/ 1743179 h 2020169"/>
                <a:gd name="connsiteX322" fmla="*/ 2549641 w 4004672"/>
                <a:gd name="connsiteY322" fmla="*/ 1763202 h 2020169"/>
                <a:gd name="connsiteX323" fmla="*/ 2639746 w 4004672"/>
                <a:gd name="connsiteY323" fmla="*/ 1763202 h 2020169"/>
                <a:gd name="connsiteX324" fmla="*/ 2643084 w 4004672"/>
                <a:gd name="connsiteY324" fmla="*/ 1779888 h 2020169"/>
                <a:gd name="connsiteX325" fmla="*/ 2616386 w 4004672"/>
                <a:gd name="connsiteY325" fmla="*/ 1846633 h 2020169"/>
                <a:gd name="connsiteX326" fmla="*/ 2603037 w 4004672"/>
                <a:gd name="connsiteY326" fmla="*/ 1900028 h 2020169"/>
                <a:gd name="connsiteX327" fmla="*/ 2579676 w 4004672"/>
                <a:gd name="connsiteY327" fmla="*/ 1873331 h 2020169"/>
                <a:gd name="connsiteX328" fmla="*/ 2559653 w 4004672"/>
                <a:gd name="connsiteY328" fmla="*/ 1960098 h 2020169"/>
                <a:gd name="connsiteX329" fmla="*/ 2549641 w 4004672"/>
                <a:gd name="connsiteY329" fmla="*/ 1980122 h 2020169"/>
                <a:gd name="connsiteX330" fmla="*/ 2653095 w 4004672"/>
                <a:gd name="connsiteY330" fmla="*/ 1946750 h 2020169"/>
                <a:gd name="connsiteX331" fmla="*/ 2683130 w 4004672"/>
                <a:gd name="connsiteY331" fmla="*/ 1893354 h 2020169"/>
                <a:gd name="connsiteX332" fmla="*/ 2753212 w 4004672"/>
                <a:gd name="connsiteY332" fmla="*/ 1806586 h 2020169"/>
                <a:gd name="connsiteX333" fmla="*/ 2783247 w 4004672"/>
                <a:gd name="connsiteY333" fmla="*/ 1736504 h 2020169"/>
                <a:gd name="connsiteX334" fmla="*/ 2803271 w 4004672"/>
                <a:gd name="connsiteY334" fmla="*/ 1633050 h 2020169"/>
                <a:gd name="connsiteX335" fmla="*/ 2793259 w 4004672"/>
                <a:gd name="connsiteY335" fmla="*/ 1582992 h 2020169"/>
                <a:gd name="connsiteX336" fmla="*/ 2769898 w 4004672"/>
                <a:gd name="connsiteY336" fmla="*/ 1549620 h 2020169"/>
                <a:gd name="connsiteX337" fmla="*/ 2699817 w 4004672"/>
                <a:gd name="connsiteY337" fmla="*/ 1549620 h 2020169"/>
                <a:gd name="connsiteX338" fmla="*/ 2669781 w 4004672"/>
                <a:gd name="connsiteY338" fmla="*/ 1509573 h 2020169"/>
                <a:gd name="connsiteX339" fmla="*/ 2763224 w 4004672"/>
                <a:gd name="connsiteY339" fmla="*/ 1392770 h 2020169"/>
                <a:gd name="connsiteX340" fmla="*/ 2846654 w 4004672"/>
                <a:gd name="connsiteY340" fmla="*/ 1326026 h 2020169"/>
                <a:gd name="connsiteX341" fmla="*/ 2933422 w 4004672"/>
                <a:gd name="connsiteY341" fmla="*/ 1322688 h 2020169"/>
                <a:gd name="connsiteX342" fmla="*/ 2950109 w 4004672"/>
                <a:gd name="connsiteY342" fmla="*/ 1306002 h 2020169"/>
                <a:gd name="connsiteX343" fmla="*/ 3053563 w 4004672"/>
                <a:gd name="connsiteY343" fmla="*/ 1299328 h 2020169"/>
                <a:gd name="connsiteX344" fmla="*/ 3123644 w 4004672"/>
                <a:gd name="connsiteY344" fmla="*/ 1319351 h 2020169"/>
                <a:gd name="connsiteX345" fmla="*/ 3140330 w 4004672"/>
                <a:gd name="connsiteY345" fmla="*/ 1306002 h 2020169"/>
                <a:gd name="connsiteX346" fmla="*/ 3123644 w 4004672"/>
                <a:gd name="connsiteY346" fmla="*/ 1292653 h 2020169"/>
                <a:gd name="connsiteX347" fmla="*/ 3143668 w 4004672"/>
                <a:gd name="connsiteY347" fmla="*/ 1252607 h 2020169"/>
                <a:gd name="connsiteX348" fmla="*/ 3190389 w 4004672"/>
                <a:gd name="connsiteY348" fmla="*/ 1182525 h 2020169"/>
                <a:gd name="connsiteX349" fmla="*/ 3233773 w 4004672"/>
                <a:gd name="connsiteY349" fmla="*/ 1179188 h 2020169"/>
                <a:gd name="connsiteX350" fmla="*/ 3273819 w 4004672"/>
                <a:gd name="connsiteY350" fmla="*/ 1189199 h 2020169"/>
                <a:gd name="connsiteX351" fmla="*/ 3277157 w 4004672"/>
                <a:gd name="connsiteY351" fmla="*/ 1245932 h 2020169"/>
                <a:gd name="connsiteX352" fmla="*/ 3343901 w 4004672"/>
                <a:gd name="connsiteY352" fmla="*/ 1185862 h 2020169"/>
                <a:gd name="connsiteX353" fmla="*/ 3350576 w 4004672"/>
                <a:gd name="connsiteY353" fmla="*/ 1152490 h 2020169"/>
                <a:gd name="connsiteX354" fmla="*/ 3163691 w 4004672"/>
                <a:gd name="connsiteY354" fmla="*/ 1432817 h 2020169"/>
                <a:gd name="connsiteX355" fmla="*/ 3160354 w 4004672"/>
                <a:gd name="connsiteY355" fmla="*/ 1506236 h 2020169"/>
                <a:gd name="connsiteX356" fmla="*/ 3170365 w 4004672"/>
                <a:gd name="connsiteY356" fmla="*/ 1596341 h 2020169"/>
                <a:gd name="connsiteX357" fmla="*/ 3190389 w 4004672"/>
                <a:gd name="connsiteY357" fmla="*/ 1659748 h 2020169"/>
                <a:gd name="connsiteX358" fmla="*/ 3217087 w 4004672"/>
                <a:gd name="connsiteY358" fmla="*/ 1649736 h 2020169"/>
                <a:gd name="connsiteX359" fmla="*/ 3287168 w 4004672"/>
                <a:gd name="connsiteY359" fmla="*/ 1519585 h 2020169"/>
                <a:gd name="connsiteX360" fmla="*/ 3313866 w 4004672"/>
                <a:gd name="connsiteY360" fmla="*/ 1509573 h 2020169"/>
                <a:gd name="connsiteX361" fmla="*/ 3313866 w 4004672"/>
                <a:gd name="connsiteY361" fmla="*/ 1479538 h 2020169"/>
                <a:gd name="connsiteX362" fmla="*/ 3741031 w 4004672"/>
                <a:gd name="connsiteY362" fmla="*/ 1159164 h 2020169"/>
                <a:gd name="connsiteX363" fmla="*/ 3727682 w 4004672"/>
                <a:gd name="connsiteY363" fmla="*/ 1065722 h 2020169"/>
                <a:gd name="connsiteX364" fmla="*/ 3930666 w 4004672"/>
                <a:gd name="connsiteY364" fmla="*/ 1058843 h 2020169"/>
                <a:gd name="connsiteX365" fmla="*/ 3941265 w 4004672"/>
                <a:gd name="connsiteY365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822558 w 4004672"/>
                <a:gd name="connsiteY7" fmla="*/ 880720 h 2020169"/>
                <a:gd name="connsiteX8" fmla="*/ 1783088 w 4004672"/>
                <a:gd name="connsiteY8" fmla="*/ 828505 h 2020169"/>
                <a:gd name="connsiteX9" fmla="*/ 2469548 w 4004672"/>
                <a:gd name="connsiteY9" fmla="*/ 505068 h 2020169"/>
                <a:gd name="connsiteX10" fmla="*/ 2446187 w 4004672"/>
                <a:gd name="connsiteY10" fmla="*/ 521754 h 2020169"/>
                <a:gd name="connsiteX11" fmla="*/ 2442850 w 4004672"/>
                <a:gd name="connsiteY11" fmla="*/ 488382 h 2020169"/>
                <a:gd name="connsiteX12" fmla="*/ 2449525 w 4004672"/>
                <a:gd name="connsiteY12" fmla="*/ 418300 h 2020169"/>
                <a:gd name="connsiteX13" fmla="*/ 2386117 w 4004672"/>
                <a:gd name="connsiteY13" fmla="*/ 391602 h 2020169"/>
                <a:gd name="connsiteX14" fmla="*/ 2369431 w 4004672"/>
                <a:gd name="connsiteY14" fmla="*/ 431649 h 2020169"/>
                <a:gd name="connsiteX15" fmla="*/ 2379443 w 4004672"/>
                <a:gd name="connsiteY15" fmla="*/ 455009 h 2020169"/>
                <a:gd name="connsiteX16" fmla="*/ 2376106 w 4004672"/>
                <a:gd name="connsiteY16" fmla="*/ 475033 h 2020169"/>
                <a:gd name="connsiteX17" fmla="*/ 2352745 w 4004672"/>
                <a:gd name="connsiteY17" fmla="*/ 451672 h 2020169"/>
                <a:gd name="connsiteX18" fmla="*/ 2316036 w 4004672"/>
                <a:gd name="connsiteY18" fmla="*/ 458347 h 2020169"/>
                <a:gd name="connsiteX19" fmla="*/ 2272652 w 4004672"/>
                <a:gd name="connsiteY19" fmla="*/ 444998 h 2020169"/>
                <a:gd name="connsiteX20" fmla="*/ 2245954 w 4004672"/>
                <a:gd name="connsiteY20" fmla="*/ 404951 h 2020169"/>
                <a:gd name="connsiteX21" fmla="*/ 2209244 w 4004672"/>
                <a:gd name="connsiteY21" fmla="*/ 401614 h 2020169"/>
                <a:gd name="connsiteX22" fmla="*/ 2159186 w 4004672"/>
                <a:gd name="connsiteY22" fmla="*/ 391602 h 2020169"/>
                <a:gd name="connsiteX23" fmla="*/ 2132488 w 4004672"/>
                <a:gd name="connsiteY23" fmla="*/ 408288 h 2020169"/>
                <a:gd name="connsiteX24" fmla="*/ 2115802 w 4004672"/>
                <a:gd name="connsiteY24" fmla="*/ 421637 h 2020169"/>
                <a:gd name="connsiteX25" fmla="*/ 2115802 w 4004672"/>
                <a:gd name="connsiteY25" fmla="*/ 391602 h 2020169"/>
                <a:gd name="connsiteX26" fmla="*/ 2082430 w 4004672"/>
                <a:gd name="connsiteY26" fmla="*/ 388265 h 2020169"/>
                <a:gd name="connsiteX27" fmla="*/ 2045720 w 4004672"/>
                <a:gd name="connsiteY27" fmla="*/ 361567 h 2020169"/>
                <a:gd name="connsiteX28" fmla="*/ 2025697 w 4004672"/>
                <a:gd name="connsiteY28" fmla="*/ 391602 h 2020169"/>
                <a:gd name="connsiteX29" fmla="*/ 2055732 w 4004672"/>
                <a:gd name="connsiteY29" fmla="*/ 388265 h 2020169"/>
                <a:gd name="connsiteX30" fmla="*/ 2045720 w 4004672"/>
                <a:gd name="connsiteY30" fmla="*/ 414963 h 2020169"/>
                <a:gd name="connsiteX31" fmla="*/ 1988987 w 4004672"/>
                <a:gd name="connsiteY31" fmla="*/ 434986 h 2020169"/>
                <a:gd name="connsiteX32" fmla="*/ 1935592 w 4004672"/>
                <a:gd name="connsiteY32" fmla="*/ 444998 h 2020169"/>
                <a:gd name="connsiteX33" fmla="*/ 1995662 w 4004672"/>
                <a:gd name="connsiteY33" fmla="*/ 388265 h 2020169"/>
                <a:gd name="connsiteX34" fmla="*/ 2055732 w 4004672"/>
                <a:gd name="connsiteY34" fmla="*/ 318183 h 2020169"/>
                <a:gd name="connsiteX35" fmla="*/ 2055732 w 4004672"/>
                <a:gd name="connsiteY35" fmla="*/ 318183 h 2020169"/>
                <a:gd name="connsiteX36" fmla="*/ 2129860 w 4004672"/>
                <a:gd name="connsiteY36" fmla="*/ 248603 h 2020169"/>
                <a:gd name="connsiteX37" fmla="*/ 2127003 w 4004672"/>
                <a:gd name="connsiteY37" fmla="*/ 174309 h 2020169"/>
                <a:gd name="connsiteX38" fmla="*/ 2092713 w 4004672"/>
                <a:gd name="connsiteY38" fmla="*/ 105729 h 2020169"/>
                <a:gd name="connsiteX39" fmla="*/ 2018418 w 4004672"/>
                <a:gd name="connsiteY39" fmla="*/ 105729 h 2020169"/>
                <a:gd name="connsiteX40" fmla="*/ 1952696 w 4004672"/>
                <a:gd name="connsiteY40" fmla="*/ 137160 h 2020169"/>
                <a:gd name="connsiteX41" fmla="*/ 1961267 w 4004672"/>
                <a:gd name="connsiteY41" fmla="*/ 82869 h 2020169"/>
                <a:gd name="connsiteX42" fmla="*/ 1955552 w 4004672"/>
                <a:gd name="connsiteY42" fmla="*/ 65725 h 2020169"/>
                <a:gd name="connsiteX43" fmla="*/ 1895546 w 4004672"/>
                <a:gd name="connsiteY43" fmla="*/ 60008 h 2020169"/>
                <a:gd name="connsiteX44" fmla="*/ 1926978 w 4004672"/>
                <a:gd name="connsiteY44" fmla="*/ 31434 h 2020169"/>
                <a:gd name="connsiteX45" fmla="*/ 1909833 w 4004672"/>
                <a:gd name="connsiteY45" fmla="*/ 0 h 2020169"/>
                <a:gd name="connsiteX46" fmla="*/ 1877440 w 4004672"/>
                <a:gd name="connsiteY46" fmla="*/ 3067 h 2020169"/>
                <a:gd name="connsiteX47" fmla="*/ 1835474 w 4004672"/>
                <a:gd name="connsiteY47" fmla="*/ 41195 h 2020169"/>
                <a:gd name="connsiteX48" fmla="*/ 1818788 w 4004672"/>
                <a:gd name="connsiteY48" fmla="*/ 81242 h 2020169"/>
                <a:gd name="connsiteX49" fmla="*/ 1838813 w 4004672"/>
                <a:gd name="connsiteY49" fmla="*/ 134636 h 2020169"/>
                <a:gd name="connsiteX50" fmla="*/ 1782079 w 4004672"/>
                <a:gd name="connsiteY50" fmla="*/ 121287 h 2020169"/>
                <a:gd name="connsiteX51" fmla="*/ 1768731 w 4004672"/>
                <a:gd name="connsiteY51" fmla="*/ 168009 h 2020169"/>
                <a:gd name="connsiteX52" fmla="*/ 1705322 w 4004672"/>
                <a:gd name="connsiteY52" fmla="*/ 191369 h 2020169"/>
                <a:gd name="connsiteX53" fmla="*/ 1685300 w 4004672"/>
                <a:gd name="connsiteY53" fmla="*/ 164671 h 2020169"/>
                <a:gd name="connsiteX54" fmla="*/ 1615218 w 4004672"/>
                <a:gd name="connsiteY54" fmla="*/ 168009 h 2020169"/>
                <a:gd name="connsiteX55" fmla="*/ 1638579 w 4004672"/>
                <a:gd name="connsiteY55" fmla="*/ 198044 h 2020169"/>
                <a:gd name="connsiteX56" fmla="*/ 1528449 w 4004672"/>
                <a:gd name="connsiteY56" fmla="*/ 224740 h 2020169"/>
                <a:gd name="connsiteX57" fmla="*/ 1465043 w 4004672"/>
                <a:gd name="connsiteY57" fmla="*/ 308171 h 2020169"/>
                <a:gd name="connsiteX58" fmla="*/ 1448357 w 4004672"/>
                <a:gd name="connsiteY58" fmla="*/ 334869 h 2020169"/>
                <a:gd name="connsiteX59" fmla="*/ 1481729 w 4004672"/>
                <a:gd name="connsiteY59" fmla="*/ 368242 h 2020169"/>
                <a:gd name="connsiteX60" fmla="*/ 1481729 w 4004672"/>
                <a:gd name="connsiteY60" fmla="*/ 398277 h 2020169"/>
                <a:gd name="connsiteX61" fmla="*/ 1458368 w 4004672"/>
                <a:gd name="connsiteY61" fmla="*/ 401614 h 2020169"/>
                <a:gd name="connsiteX62" fmla="*/ 1458368 w 4004672"/>
                <a:gd name="connsiteY62" fmla="*/ 381590 h 2020169"/>
                <a:gd name="connsiteX63" fmla="*/ 1418322 w 4004672"/>
                <a:gd name="connsiteY63" fmla="*/ 391602 h 2020169"/>
                <a:gd name="connsiteX64" fmla="*/ 1368263 w 4004672"/>
                <a:gd name="connsiteY64" fmla="*/ 398277 h 2020169"/>
                <a:gd name="connsiteX65" fmla="*/ 1321542 w 4004672"/>
                <a:gd name="connsiteY65" fmla="*/ 404951 h 2020169"/>
                <a:gd name="connsiteX66" fmla="*/ 1318205 w 4004672"/>
                <a:gd name="connsiteY66" fmla="*/ 491719 h 2020169"/>
                <a:gd name="connsiteX67" fmla="*/ 1358252 w 4004672"/>
                <a:gd name="connsiteY67" fmla="*/ 515080 h 2020169"/>
                <a:gd name="connsiteX68" fmla="*/ 1374938 w 4004672"/>
                <a:gd name="connsiteY68" fmla="*/ 545115 h 2020169"/>
                <a:gd name="connsiteX69" fmla="*/ 1384949 w 4004672"/>
                <a:gd name="connsiteY69" fmla="*/ 568475 h 2020169"/>
                <a:gd name="connsiteX70" fmla="*/ 1394961 w 4004672"/>
                <a:gd name="connsiteY70" fmla="*/ 618534 h 2020169"/>
                <a:gd name="connsiteX71" fmla="*/ 1384949 w 4004672"/>
                <a:gd name="connsiteY71" fmla="*/ 648569 h 2020169"/>
                <a:gd name="connsiteX72" fmla="*/ 1358252 w 4004672"/>
                <a:gd name="connsiteY72" fmla="*/ 615196 h 2020169"/>
                <a:gd name="connsiteX73" fmla="*/ 1361589 w 4004672"/>
                <a:gd name="connsiteY73" fmla="*/ 585161 h 2020169"/>
                <a:gd name="connsiteX74" fmla="*/ 1351577 w 4004672"/>
                <a:gd name="connsiteY74" fmla="*/ 545115 h 2020169"/>
                <a:gd name="connsiteX75" fmla="*/ 1328217 w 4004672"/>
                <a:gd name="connsiteY75" fmla="*/ 551789 h 2020169"/>
                <a:gd name="connsiteX76" fmla="*/ 1281495 w 4004672"/>
                <a:gd name="connsiteY76" fmla="*/ 515080 h 2020169"/>
                <a:gd name="connsiteX77" fmla="*/ 1241449 w 4004672"/>
                <a:gd name="connsiteY77" fmla="*/ 511742 h 2020169"/>
                <a:gd name="connsiteX78" fmla="*/ 1241449 w 4004672"/>
                <a:gd name="connsiteY78" fmla="*/ 558463 h 2020169"/>
                <a:gd name="connsiteX79" fmla="*/ 1201402 w 4004672"/>
                <a:gd name="connsiteY79" fmla="*/ 538440 h 2020169"/>
                <a:gd name="connsiteX80" fmla="*/ 1228100 w 4004672"/>
                <a:gd name="connsiteY80" fmla="*/ 588498 h 2020169"/>
                <a:gd name="connsiteX81" fmla="*/ 1258135 w 4004672"/>
                <a:gd name="connsiteY81" fmla="*/ 598510 h 2020169"/>
                <a:gd name="connsiteX82" fmla="*/ 1258135 w 4004672"/>
                <a:gd name="connsiteY82" fmla="*/ 618534 h 2020169"/>
                <a:gd name="connsiteX83" fmla="*/ 1198065 w 4004672"/>
                <a:gd name="connsiteY83" fmla="*/ 595173 h 2020169"/>
                <a:gd name="connsiteX84" fmla="*/ 1181379 w 4004672"/>
                <a:gd name="connsiteY84" fmla="*/ 595173 h 2020169"/>
                <a:gd name="connsiteX85" fmla="*/ 1178041 w 4004672"/>
                <a:gd name="connsiteY85" fmla="*/ 551789 h 2020169"/>
                <a:gd name="connsiteX86" fmla="*/ 1171367 w 4004672"/>
                <a:gd name="connsiteY86" fmla="*/ 465021 h 2020169"/>
                <a:gd name="connsiteX87" fmla="*/ 1161355 w 4004672"/>
                <a:gd name="connsiteY87" fmla="*/ 535103 h 2020169"/>
                <a:gd name="connsiteX88" fmla="*/ 1137995 w 4004672"/>
                <a:gd name="connsiteY88" fmla="*/ 565138 h 2020169"/>
                <a:gd name="connsiteX89" fmla="*/ 1158018 w 4004672"/>
                <a:gd name="connsiteY89" fmla="*/ 611859 h 2020169"/>
                <a:gd name="connsiteX90" fmla="*/ 1158018 w 4004672"/>
                <a:gd name="connsiteY90" fmla="*/ 645231 h 2020169"/>
                <a:gd name="connsiteX91" fmla="*/ 1141332 w 4004672"/>
                <a:gd name="connsiteY91" fmla="*/ 695290 h 2020169"/>
                <a:gd name="connsiteX92" fmla="*/ 1154681 w 4004672"/>
                <a:gd name="connsiteY92" fmla="*/ 728662 h 2020169"/>
                <a:gd name="connsiteX93" fmla="*/ 1184716 w 4004672"/>
                <a:gd name="connsiteY93" fmla="*/ 735336 h 2020169"/>
                <a:gd name="connsiteX94" fmla="*/ 1221425 w 4004672"/>
                <a:gd name="connsiteY94" fmla="*/ 742011 h 2020169"/>
                <a:gd name="connsiteX95" fmla="*/ 1241449 w 4004672"/>
                <a:gd name="connsiteY95" fmla="*/ 765371 h 2020169"/>
                <a:gd name="connsiteX96" fmla="*/ 1258135 w 4004672"/>
                <a:gd name="connsiteY96" fmla="*/ 808755 h 2020169"/>
                <a:gd name="connsiteX97" fmla="*/ 1258135 w 4004672"/>
                <a:gd name="connsiteY97" fmla="*/ 808755 h 2020169"/>
                <a:gd name="connsiteX98" fmla="*/ 1254798 w 4004672"/>
                <a:gd name="connsiteY98" fmla="*/ 842128 h 2020169"/>
                <a:gd name="connsiteX99" fmla="*/ 1274821 w 4004672"/>
                <a:gd name="connsiteY99" fmla="*/ 862151 h 2020169"/>
                <a:gd name="connsiteX100" fmla="*/ 1244786 w 4004672"/>
                <a:gd name="connsiteY100" fmla="*/ 868826 h 2020169"/>
                <a:gd name="connsiteX101" fmla="*/ 1224763 w 4004672"/>
                <a:gd name="connsiteY101" fmla="*/ 828779 h 2020169"/>
                <a:gd name="connsiteX102" fmla="*/ 1224763 w 4004672"/>
                <a:gd name="connsiteY102" fmla="*/ 788732 h 2020169"/>
                <a:gd name="connsiteX103" fmla="*/ 1194727 w 4004672"/>
                <a:gd name="connsiteY103" fmla="*/ 752023 h 2020169"/>
                <a:gd name="connsiteX104" fmla="*/ 1164692 w 4004672"/>
                <a:gd name="connsiteY104" fmla="*/ 795407 h 2020169"/>
                <a:gd name="connsiteX105" fmla="*/ 1178041 w 4004672"/>
                <a:gd name="connsiteY105" fmla="*/ 838790 h 2020169"/>
                <a:gd name="connsiteX106" fmla="*/ 1137995 w 4004672"/>
                <a:gd name="connsiteY106" fmla="*/ 895523 h 2020169"/>
                <a:gd name="connsiteX107" fmla="*/ 1097948 w 4004672"/>
                <a:gd name="connsiteY107" fmla="*/ 952256 h 2020169"/>
                <a:gd name="connsiteX108" fmla="*/ 1007843 w 4004672"/>
                <a:gd name="connsiteY108" fmla="*/ 915547 h 2020169"/>
                <a:gd name="connsiteX109" fmla="*/ 1074587 w 4004672"/>
                <a:gd name="connsiteY109" fmla="*/ 912209 h 2020169"/>
                <a:gd name="connsiteX110" fmla="*/ 1107960 w 4004672"/>
                <a:gd name="connsiteY110" fmla="*/ 848802 h 2020169"/>
                <a:gd name="connsiteX111" fmla="*/ 1121309 w 4004672"/>
                <a:gd name="connsiteY111" fmla="*/ 805418 h 2020169"/>
                <a:gd name="connsiteX112" fmla="*/ 1127983 w 4004672"/>
                <a:gd name="connsiteY112" fmla="*/ 772046 h 2020169"/>
                <a:gd name="connsiteX113" fmla="*/ 1117971 w 4004672"/>
                <a:gd name="connsiteY113" fmla="*/ 755360 h 2020169"/>
                <a:gd name="connsiteX114" fmla="*/ 1114634 w 4004672"/>
                <a:gd name="connsiteY114" fmla="*/ 705301 h 2020169"/>
                <a:gd name="connsiteX115" fmla="*/ 1104622 w 4004672"/>
                <a:gd name="connsiteY115" fmla="*/ 625208 h 2020169"/>
                <a:gd name="connsiteX116" fmla="*/ 1101285 w 4004672"/>
                <a:gd name="connsiteY116" fmla="*/ 565138 h 2020169"/>
                <a:gd name="connsiteX117" fmla="*/ 1124646 w 4004672"/>
                <a:gd name="connsiteY117" fmla="*/ 471696 h 2020169"/>
                <a:gd name="connsiteX118" fmla="*/ 1031203 w 4004672"/>
                <a:gd name="connsiteY118" fmla="*/ 461684 h 2020169"/>
                <a:gd name="connsiteX119" fmla="*/ 1014517 w 4004672"/>
                <a:gd name="connsiteY119" fmla="*/ 518417 h 2020169"/>
                <a:gd name="connsiteX120" fmla="*/ 1024529 w 4004672"/>
                <a:gd name="connsiteY120" fmla="*/ 565138 h 2020169"/>
                <a:gd name="connsiteX121" fmla="*/ 981145 w 4004672"/>
                <a:gd name="connsiteY121" fmla="*/ 618534 h 2020169"/>
                <a:gd name="connsiteX122" fmla="*/ 991157 w 4004672"/>
                <a:gd name="connsiteY122" fmla="*/ 655243 h 2020169"/>
                <a:gd name="connsiteX123" fmla="*/ 981145 w 4004672"/>
                <a:gd name="connsiteY123" fmla="*/ 701964 h 2020169"/>
                <a:gd name="connsiteX124" fmla="*/ 1001168 w 4004672"/>
                <a:gd name="connsiteY124" fmla="*/ 725325 h 2020169"/>
                <a:gd name="connsiteX125" fmla="*/ 1017854 w 4004672"/>
                <a:gd name="connsiteY125" fmla="*/ 772046 h 2020169"/>
                <a:gd name="connsiteX126" fmla="*/ 1047890 w 4004672"/>
                <a:gd name="connsiteY126" fmla="*/ 758697 h 2020169"/>
                <a:gd name="connsiteX127" fmla="*/ 1014517 w 4004672"/>
                <a:gd name="connsiteY127" fmla="*/ 812093 h 2020169"/>
                <a:gd name="connsiteX128" fmla="*/ 957784 w 4004672"/>
                <a:gd name="connsiteY128" fmla="*/ 758697 h 2020169"/>
                <a:gd name="connsiteX129" fmla="*/ 884365 w 4004672"/>
                <a:gd name="connsiteY129" fmla="*/ 721988 h 2020169"/>
                <a:gd name="connsiteX130" fmla="*/ 824295 w 4004672"/>
                <a:gd name="connsiteY130" fmla="*/ 698627 h 2020169"/>
                <a:gd name="connsiteX131" fmla="*/ 810946 w 4004672"/>
                <a:gd name="connsiteY131" fmla="*/ 735336 h 2020169"/>
                <a:gd name="connsiteX132" fmla="*/ 827633 w 4004672"/>
                <a:gd name="connsiteY132" fmla="*/ 772046 h 2020169"/>
                <a:gd name="connsiteX133" fmla="*/ 814284 w 4004672"/>
                <a:gd name="connsiteY133" fmla="*/ 795407 h 2020169"/>
                <a:gd name="connsiteX134" fmla="*/ 800935 w 4004672"/>
                <a:gd name="connsiteY134" fmla="*/ 812093 h 2020169"/>
                <a:gd name="connsiteX135" fmla="*/ 770900 w 4004672"/>
                <a:gd name="connsiteY135" fmla="*/ 755360 h 2020169"/>
                <a:gd name="connsiteX136" fmla="*/ 744202 w 4004672"/>
                <a:gd name="connsiteY136" fmla="*/ 792069 h 2020169"/>
                <a:gd name="connsiteX137" fmla="*/ 707492 w 4004672"/>
                <a:gd name="connsiteY137" fmla="*/ 785395 h 2020169"/>
                <a:gd name="connsiteX138" fmla="*/ 654097 w 4004672"/>
                <a:gd name="connsiteY138" fmla="*/ 822104 h 2020169"/>
                <a:gd name="connsiteX139" fmla="*/ 644085 w 4004672"/>
                <a:gd name="connsiteY139" fmla="*/ 798744 h 2020169"/>
                <a:gd name="connsiteX140" fmla="*/ 654097 w 4004672"/>
                <a:gd name="connsiteY140" fmla="*/ 762034 h 2020169"/>
                <a:gd name="connsiteX141" fmla="*/ 614050 w 4004672"/>
                <a:gd name="connsiteY141" fmla="*/ 798744 h 2020169"/>
                <a:gd name="connsiteX142" fmla="*/ 594027 w 4004672"/>
                <a:gd name="connsiteY142" fmla="*/ 798744 h 2020169"/>
                <a:gd name="connsiteX143" fmla="*/ 533957 w 4004672"/>
                <a:gd name="connsiteY143" fmla="*/ 832116 h 2020169"/>
                <a:gd name="connsiteX144" fmla="*/ 510596 w 4004672"/>
                <a:gd name="connsiteY144" fmla="*/ 855477 h 2020169"/>
                <a:gd name="connsiteX145" fmla="*/ 500584 w 4004672"/>
                <a:gd name="connsiteY145" fmla="*/ 902198 h 2020169"/>
                <a:gd name="connsiteX146" fmla="*/ 450526 w 4004672"/>
                <a:gd name="connsiteY146" fmla="*/ 888849 h 2020169"/>
                <a:gd name="connsiteX147" fmla="*/ 433840 w 4004672"/>
                <a:gd name="connsiteY147" fmla="*/ 852139 h 2020169"/>
                <a:gd name="connsiteX148" fmla="*/ 467212 w 4004672"/>
                <a:gd name="connsiteY148" fmla="*/ 822104 h 2020169"/>
                <a:gd name="connsiteX149" fmla="*/ 453863 w 4004672"/>
                <a:gd name="connsiteY149" fmla="*/ 798744 h 2020169"/>
                <a:gd name="connsiteX150" fmla="*/ 390456 w 4004672"/>
                <a:gd name="connsiteY150" fmla="*/ 768709 h 2020169"/>
                <a:gd name="connsiteX151" fmla="*/ 417154 w 4004672"/>
                <a:gd name="connsiteY151" fmla="*/ 818767 h 2020169"/>
                <a:gd name="connsiteX152" fmla="*/ 407142 w 4004672"/>
                <a:gd name="connsiteY152" fmla="*/ 862151 h 2020169"/>
                <a:gd name="connsiteX153" fmla="*/ 413817 w 4004672"/>
                <a:gd name="connsiteY153" fmla="*/ 898861 h 2020169"/>
                <a:gd name="connsiteX154" fmla="*/ 427165 w 4004672"/>
                <a:gd name="connsiteY154" fmla="*/ 922221 h 2020169"/>
                <a:gd name="connsiteX155" fmla="*/ 413817 w 4004672"/>
                <a:gd name="connsiteY155" fmla="*/ 952256 h 2020169"/>
                <a:gd name="connsiteX156" fmla="*/ 390456 w 4004672"/>
                <a:gd name="connsiteY156" fmla="*/ 928896 h 2020169"/>
                <a:gd name="connsiteX157" fmla="*/ 360421 w 4004672"/>
                <a:gd name="connsiteY157" fmla="*/ 925558 h 2020169"/>
                <a:gd name="connsiteX158" fmla="*/ 333723 w 4004672"/>
                <a:gd name="connsiteY158" fmla="*/ 965605 h 2020169"/>
                <a:gd name="connsiteX159" fmla="*/ 307025 w 4004672"/>
                <a:gd name="connsiteY159" fmla="*/ 985628 h 2020169"/>
                <a:gd name="connsiteX160" fmla="*/ 320374 w 4004672"/>
                <a:gd name="connsiteY160" fmla="*/ 1012326 h 2020169"/>
                <a:gd name="connsiteX161" fmla="*/ 303688 w 4004672"/>
                <a:gd name="connsiteY161" fmla="*/ 1035687 h 2020169"/>
                <a:gd name="connsiteX162" fmla="*/ 233606 w 4004672"/>
                <a:gd name="connsiteY162" fmla="*/ 998977 h 2020169"/>
                <a:gd name="connsiteX163" fmla="*/ 243618 w 4004672"/>
                <a:gd name="connsiteY163" fmla="*/ 1049036 h 2020169"/>
                <a:gd name="connsiteX164" fmla="*/ 263641 w 4004672"/>
                <a:gd name="connsiteY164" fmla="*/ 1069059 h 2020169"/>
                <a:gd name="connsiteX165" fmla="*/ 250292 w 4004672"/>
                <a:gd name="connsiteY165" fmla="*/ 1082408 h 2020169"/>
                <a:gd name="connsiteX166" fmla="*/ 193560 w 4004672"/>
                <a:gd name="connsiteY166" fmla="*/ 1045698 h 2020169"/>
                <a:gd name="connsiteX167" fmla="*/ 170199 w 4004672"/>
                <a:gd name="connsiteY167" fmla="*/ 1005652 h 2020169"/>
                <a:gd name="connsiteX168" fmla="*/ 170199 w 4004672"/>
                <a:gd name="connsiteY168" fmla="*/ 958931 h 2020169"/>
                <a:gd name="connsiteX169" fmla="*/ 133490 w 4004672"/>
                <a:gd name="connsiteY169" fmla="*/ 882174 h 2020169"/>
                <a:gd name="connsiteX170" fmla="*/ 196897 w 4004672"/>
                <a:gd name="connsiteY170" fmla="*/ 912209 h 2020169"/>
                <a:gd name="connsiteX171" fmla="*/ 256967 w 4004672"/>
                <a:gd name="connsiteY171" fmla="*/ 942244 h 2020169"/>
                <a:gd name="connsiteX172" fmla="*/ 293676 w 4004672"/>
                <a:gd name="connsiteY172" fmla="*/ 945582 h 2020169"/>
                <a:gd name="connsiteX173" fmla="*/ 327049 w 4004672"/>
                <a:gd name="connsiteY173" fmla="*/ 915547 h 2020169"/>
                <a:gd name="connsiteX174" fmla="*/ 343735 w 4004672"/>
                <a:gd name="connsiteY174" fmla="*/ 878837 h 2020169"/>
                <a:gd name="connsiteX175" fmla="*/ 333723 w 4004672"/>
                <a:gd name="connsiteY175" fmla="*/ 828779 h 2020169"/>
                <a:gd name="connsiteX176" fmla="*/ 290339 w 4004672"/>
                <a:gd name="connsiteY176" fmla="*/ 808755 h 2020169"/>
                <a:gd name="connsiteX177" fmla="*/ 236944 w 4004672"/>
                <a:gd name="connsiteY177" fmla="*/ 762034 h 2020169"/>
                <a:gd name="connsiteX178" fmla="*/ 133490 w 4004672"/>
                <a:gd name="connsiteY178" fmla="*/ 705301 h 2020169"/>
                <a:gd name="connsiteX179" fmla="*/ 46722 w 4004672"/>
                <a:gd name="connsiteY179" fmla="*/ 735336 h 2020169"/>
                <a:gd name="connsiteX180" fmla="*/ 33373 w 4004672"/>
                <a:gd name="connsiteY180" fmla="*/ 765371 h 2020169"/>
                <a:gd name="connsiteX181" fmla="*/ 43384 w 4004672"/>
                <a:gd name="connsiteY181" fmla="*/ 795407 h 2020169"/>
                <a:gd name="connsiteX182" fmla="*/ 60071 w 4004672"/>
                <a:gd name="connsiteY182" fmla="*/ 822104 h 2020169"/>
                <a:gd name="connsiteX183" fmla="*/ 73419 w 4004672"/>
                <a:gd name="connsiteY183" fmla="*/ 852139 h 2020169"/>
                <a:gd name="connsiteX184" fmla="*/ 56733 w 4004672"/>
                <a:gd name="connsiteY184" fmla="*/ 875500 h 2020169"/>
                <a:gd name="connsiteX185" fmla="*/ 76757 w 4004672"/>
                <a:gd name="connsiteY185" fmla="*/ 955593 h 2020169"/>
                <a:gd name="connsiteX186" fmla="*/ 66745 w 4004672"/>
                <a:gd name="connsiteY186" fmla="*/ 972280 h 2020169"/>
                <a:gd name="connsiteX187" fmla="*/ 70082 w 4004672"/>
                <a:gd name="connsiteY187" fmla="*/ 998977 h 2020169"/>
                <a:gd name="connsiteX188" fmla="*/ 70082 w 4004672"/>
                <a:gd name="connsiteY188" fmla="*/ 1039024 h 2020169"/>
                <a:gd name="connsiteX189" fmla="*/ 80094 w 4004672"/>
                <a:gd name="connsiteY189" fmla="*/ 1059047 h 2020169"/>
                <a:gd name="connsiteX190" fmla="*/ 76757 w 4004672"/>
                <a:gd name="connsiteY190" fmla="*/ 1082408 h 2020169"/>
                <a:gd name="connsiteX191" fmla="*/ 106792 w 4004672"/>
                <a:gd name="connsiteY191" fmla="*/ 1115780 h 2020169"/>
                <a:gd name="connsiteX192" fmla="*/ 93729 w 4004672"/>
                <a:gd name="connsiteY192" fmla="*/ 1145815 h 2020169"/>
                <a:gd name="connsiteX193" fmla="*/ 13349 w 4004672"/>
                <a:gd name="connsiteY193" fmla="*/ 1235920 h 2020169"/>
                <a:gd name="connsiteX194" fmla="*/ 33373 w 4004672"/>
                <a:gd name="connsiteY194" fmla="*/ 1269293 h 2020169"/>
                <a:gd name="connsiteX195" fmla="*/ 33373 w 4004672"/>
                <a:gd name="connsiteY195" fmla="*/ 1269293 h 2020169"/>
                <a:gd name="connsiteX196" fmla="*/ 16687 w 4004672"/>
                <a:gd name="connsiteY196" fmla="*/ 1299328 h 2020169"/>
                <a:gd name="connsiteX197" fmla="*/ 3338 w 4004672"/>
                <a:gd name="connsiteY197" fmla="*/ 1329363 h 2020169"/>
                <a:gd name="connsiteX198" fmla="*/ 0 w 4004672"/>
                <a:gd name="connsiteY198" fmla="*/ 1389433 h 2020169"/>
                <a:gd name="connsiteX199" fmla="*/ 16687 w 4004672"/>
                <a:gd name="connsiteY199" fmla="*/ 1432817 h 2020169"/>
                <a:gd name="connsiteX200" fmla="*/ 20024 w 4004672"/>
                <a:gd name="connsiteY200" fmla="*/ 1466189 h 2020169"/>
                <a:gd name="connsiteX201" fmla="*/ 56733 w 4004672"/>
                <a:gd name="connsiteY201" fmla="*/ 1476201 h 2020169"/>
                <a:gd name="connsiteX202" fmla="*/ 116803 w 4004672"/>
                <a:gd name="connsiteY202" fmla="*/ 1562969 h 2020169"/>
                <a:gd name="connsiteX203" fmla="*/ 96780 w 4004672"/>
                <a:gd name="connsiteY203" fmla="*/ 1586329 h 2020169"/>
                <a:gd name="connsiteX204" fmla="*/ 93443 w 4004672"/>
                <a:gd name="connsiteY204" fmla="*/ 1616364 h 2020169"/>
                <a:gd name="connsiteX205" fmla="*/ 120141 w 4004672"/>
                <a:gd name="connsiteY205" fmla="*/ 1619701 h 2020169"/>
                <a:gd name="connsiteX206" fmla="*/ 160187 w 4004672"/>
                <a:gd name="connsiteY206" fmla="*/ 1633050 h 2020169"/>
                <a:gd name="connsiteX207" fmla="*/ 186885 w 4004672"/>
                <a:gd name="connsiteY207" fmla="*/ 1646399 h 2020169"/>
                <a:gd name="connsiteX208" fmla="*/ 213583 w 4004672"/>
                <a:gd name="connsiteY208" fmla="*/ 1676434 h 2020169"/>
                <a:gd name="connsiteX209" fmla="*/ 243618 w 4004672"/>
                <a:gd name="connsiteY209" fmla="*/ 1679771 h 2020169"/>
                <a:gd name="connsiteX210" fmla="*/ 287002 w 4004672"/>
                <a:gd name="connsiteY210" fmla="*/ 1709807 h 2020169"/>
                <a:gd name="connsiteX211" fmla="*/ 310363 w 4004672"/>
                <a:gd name="connsiteY211" fmla="*/ 1719818 h 2020169"/>
                <a:gd name="connsiteX212" fmla="*/ 310363 w 4004672"/>
                <a:gd name="connsiteY212" fmla="*/ 1756528 h 2020169"/>
                <a:gd name="connsiteX213" fmla="*/ 270316 w 4004672"/>
                <a:gd name="connsiteY213" fmla="*/ 1796574 h 2020169"/>
                <a:gd name="connsiteX214" fmla="*/ 280327 w 4004672"/>
                <a:gd name="connsiteY214" fmla="*/ 1819935 h 2020169"/>
                <a:gd name="connsiteX215" fmla="*/ 273653 w 4004672"/>
                <a:gd name="connsiteY215" fmla="*/ 1839958 h 2020169"/>
                <a:gd name="connsiteX216" fmla="*/ 266979 w 4004672"/>
                <a:gd name="connsiteY216" fmla="*/ 1856644 h 2020169"/>
                <a:gd name="connsiteX217" fmla="*/ 240281 w 4004672"/>
                <a:gd name="connsiteY217" fmla="*/ 1896691 h 2020169"/>
                <a:gd name="connsiteX218" fmla="*/ 307025 w 4004672"/>
                <a:gd name="connsiteY218" fmla="*/ 1933401 h 2020169"/>
                <a:gd name="connsiteX219" fmla="*/ 337060 w 4004672"/>
                <a:gd name="connsiteY219" fmla="*/ 1940075 h 2020169"/>
                <a:gd name="connsiteX220" fmla="*/ 360421 w 4004672"/>
                <a:gd name="connsiteY220" fmla="*/ 1946750 h 2020169"/>
                <a:gd name="connsiteX221" fmla="*/ 380444 w 4004672"/>
                <a:gd name="connsiteY221" fmla="*/ 1953424 h 2020169"/>
                <a:gd name="connsiteX222" fmla="*/ 407142 w 4004672"/>
                <a:gd name="connsiteY222" fmla="*/ 1973447 h 2020169"/>
                <a:gd name="connsiteX223" fmla="*/ 437177 w 4004672"/>
                <a:gd name="connsiteY223" fmla="*/ 1970110 h 2020169"/>
                <a:gd name="connsiteX224" fmla="*/ 507259 w 4004672"/>
                <a:gd name="connsiteY224" fmla="*/ 2020169 h 2020169"/>
                <a:gd name="connsiteX225" fmla="*/ 517271 w 4004672"/>
                <a:gd name="connsiteY225" fmla="*/ 2006820 h 2020169"/>
                <a:gd name="connsiteX226" fmla="*/ 507259 w 4004672"/>
                <a:gd name="connsiteY226" fmla="*/ 1966773 h 2020169"/>
                <a:gd name="connsiteX227" fmla="*/ 500584 w 4004672"/>
                <a:gd name="connsiteY227" fmla="*/ 1933401 h 2020169"/>
                <a:gd name="connsiteX228" fmla="*/ 483898 w 4004672"/>
                <a:gd name="connsiteY228" fmla="*/ 1890017 h 2020169"/>
                <a:gd name="connsiteX229" fmla="*/ 513933 w 4004672"/>
                <a:gd name="connsiteY229" fmla="*/ 1869993 h 2020169"/>
                <a:gd name="connsiteX230" fmla="*/ 547306 w 4004672"/>
                <a:gd name="connsiteY230" fmla="*/ 1846633 h 2020169"/>
                <a:gd name="connsiteX231" fmla="*/ 527282 w 4004672"/>
                <a:gd name="connsiteY231" fmla="*/ 1829947 h 2020169"/>
                <a:gd name="connsiteX232" fmla="*/ 517271 w 4004672"/>
                <a:gd name="connsiteY232" fmla="*/ 1796574 h 2020169"/>
                <a:gd name="connsiteX233" fmla="*/ 480561 w 4004672"/>
                <a:gd name="connsiteY233" fmla="*/ 1779888 h 2020169"/>
                <a:gd name="connsiteX234" fmla="*/ 470549 w 4004672"/>
                <a:gd name="connsiteY234" fmla="*/ 1759865 h 2020169"/>
                <a:gd name="connsiteX235" fmla="*/ 480561 w 4004672"/>
                <a:gd name="connsiteY235" fmla="*/ 1729830 h 2020169"/>
                <a:gd name="connsiteX236" fmla="*/ 490573 w 4004672"/>
                <a:gd name="connsiteY236" fmla="*/ 1689783 h 2020169"/>
                <a:gd name="connsiteX237" fmla="*/ 513933 w 4004672"/>
                <a:gd name="connsiteY237" fmla="*/ 1709807 h 2020169"/>
                <a:gd name="connsiteX238" fmla="*/ 520608 w 4004672"/>
                <a:gd name="connsiteY238" fmla="*/ 1693120 h 2020169"/>
                <a:gd name="connsiteX239" fmla="*/ 543968 w 4004672"/>
                <a:gd name="connsiteY239" fmla="*/ 1656411 h 2020169"/>
                <a:gd name="connsiteX240" fmla="*/ 574003 w 4004672"/>
                <a:gd name="connsiteY240" fmla="*/ 1639725 h 2020169"/>
                <a:gd name="connsiteX241" fmla="*/ 590690 w 4004672"/>
                <a:gd name="connsiteY241" fmla="*/ 1653074 h 2020169"/>
                <a:gd name="connsiteX242" fmla="*/ 610713 w 4004672"/>
                <a:gd name="connsiteY242" fmla="*/ 1626376 h 2020169"/>
                <a:gd name="connsiteX243" fmla="*/ 630736 w 4004672"/>
                <a:gd name="connsiteY243" fmla="*/ 1653074 h 2020169"/>
                <a:gd name="connsiteX244" fmla="*/ 657434 w 4004672"/>
                <a:gd name="connsiteY244" fmla="*/ 1676434 h 2020169"/>
                <a:gd name="connsiteX245" fmla="*/ 674120 w 4004672"/>
                <a:gd name="connsiteY245" fmla="*/ 1683109 h 2020169"/>
                <a:gd name="connsiteX246" fmla="*/ 697481 w 4004672"/>
                <a:gd name="connsiteY246" fmla="*/ 1683109 h 2020169"/>
                <a:gd name="connsiteX247" fmla="*/ 717504 w 4004672"/>
                <a:gd name="connsiteY247" fmla="*/ 1669760 h 2020169"/>
                <a:gd name="connsiteX248" fmla="*/ 744202 w 4004672"/>
                <a:gd name="connsiteY248" fmla="*/ 1669760 h 2020169"/>
                <a:gd name="connsiteX249" fmla="*/ 760888 w 4004672"/>
                <a:gd name="connsiteY249" fmla="*/ 1666423 h 2020169"/>
                <a:gd name="connsiteX250" fmla="*/ 790923 w 4004672"/>
                <a:gd name="connsiteY250" fmla="*/ 1699795 h 2020169"/>
                <a:gd name="connsiteX251" fmla="*/ 797598 w 4004672"/>
                <a:gd name="connsiteY251" fmla="*/ 1673097 h 2020169"/>
                <a:gd name="connsiteX252" fmla="*/ 817621 w 4004672"/>
                <a:gd name="connsiteY252" fmla="*/ 1689783 h 2020169"/>
                <a:gd name="connsiteX253" fmla="*/ 837644 w 4004672"/>
                <a:gd name="connsiteY253" fmla="*/ 1666423 h 2020169"/>
                <a:gd name="connsiteX254" fmla="*/ 827633 w 4004672"/>
                <a:gd name="connsiteY254" fmla="*/ 1646399 h 2020169"/>
                <a:gd name="connsiteX255" fmla="*/ 810946 w 4004672"/>
                <a:gd name="connsiteY255" fmla="*/ 1633050 h 2020169"/>
                <a:gd name="connsiteX256" fmla="*/ 810946 w 4004672"/>
                <a:gd name="connsiteY256" fmla="*/ 1606353 h 2020169"/>
                <a:gd name="connsiteX257" fmla="*/ 810946 w 4004672"/>
                <a:gd name="connsiteY257" fmla="*/ 1593004 h 2020169"/>
                <a:gd name="connsiteX258" fmla="*/ 830970 w 4004672"/>
                <a:gd name="connsiteY258" fmla="*/ 1589666 h 2020169"/>
                <a:gd name="connsiteX259" fmla="*/ 840981 w 4004672"/>
                <a:gd name="connsiteY259" fmla="*/ 1586329 h 2020169"/>
                <a:gd name="connsiteX260" fmla="*/ 820958 w 4004672"/>
                <a:gd name="connsiteY260" fmla="*/ 1549620 h 2020169"/>
                <a:gd name="connsiteX261" fmla="*/ 854330 w 4004672"/>
                <a:gd name="connsiteY261" fmla="*/ 1542945 h 2020169"/>
                <a:gd name="connsiteX262" fmla="*/ 891040 w 4004672"/>
                <a:gd name="connsiteY262" fmla="*/ 1549620 h 2020169"/>
                <a:gd name="connsiteX263" fmla="*/ 964459 w 4004672"/>
                <a:gd name="connsiteY263" fmla="*/ 1506236 h 2020169"/>
                <a:gd name="connsiteX264" fmla="*/ 1001168 w 4004672"/>
                <a:gd name="connsiteY264" fmla="*/ 1506236 h 2020169"/>
                <a:gd name="connsiteX265" fmla="*/ 1027866 w 4004672"/>
                <a:gd name="connsiteY265" fmla="*/ 1482875 h 2020169"/>
                <a:gd name="connsiteX266" fmla="*/ 1047890 w 4004672"/>
                <a:gd name="connsiteY266" fmla="*/ 1492887 h 2020169"/>
                <a:gd name="connsiteX267" fmla="*/ 1067913 w 4004672"/>
                <a:gd name="connsiteY267" fmla="*/ 1502898 h 2020169"/>
                <a:gd name="connsiteX268" fmla="*/ 1087936 w 4004672"/>
                <a:gd name="connsiteY268" fmla="*/ 1529596 h 2020169"/>
                <a:gd name="connsiteX269" fmla="*/ 1074587 w 4004672"/>
                <a:gd name="connsiteY269" fmla="*/ 1542945 h 2020169"/>
                <a:gd name="connsiteX270" fmla="*/ 1104622 w 4004672"/>
                <a:gd name="connsiteY270" fmla="*/ 1542945 h 2020169"/>
                <a:gd name="connsiteX271" fmla="*/ 1107960 w 4004672"/>
                <a:gd name="connsiteY271" fmla="*/ 1559631 h 2020169"/>
                <a:gd name="connsiteX272" fmla="*/ 1121309 w 4004672"/>
                <a:gd name="connsiteY272" fmla="*/ 1542945 h 2020169"/>
                <a:gd name="connsiteX273" fmla="*/ 1134657 w 4004672"/>
                <a:gd name="connsiteY273" fmla="*/ 1556294 h 2020169"/>
                <a:gd name="connsiteX274" fmla="*/ 1134657 w 4004672"/>
                <a:gd name="connsiteY274" fmla="*/ 1576317 h 2020169"/>
                <a:gd name="connsiteX275" fmla="*/ 1148006 w 4004672"/>
                <a:gd name="connsiteY275" fmla="*/ 1572980 h 2020169"/>
                <a:gd name="connsiteX276" fmla="*/ 1208076 w 4004672"/>
                <a:gd name="connsiteY276" fmla="*/ 1526259 h 2020169"/>
                <a:gd name="connsiteX277" fmla="*/ 1211414 w 4004672"/>
                <a:gd name="connsiteY277" fmla="*/ 1546282 h 2020169"/>
                <a:gd name="connsiteX278" fmla="*/ 1244786 w 4004672"/>
                <a:gd name="connsiteY278" fmla="*/ 1566306 h 2020169"/>
                <a:gd name="connsiteX279" fmla="*/ 1264809 w 4004672"/>
                <a:gd name="connsiteY279" fmla="*/ 1596341 h 2020169"/>
                <a:gd name="connsiteX280" fmla="*/ 1298181 w 4004672"/>
                <a:gd name="connsiteY280" fmla="*/ 1703132 h 2020169"/>
                <a:gd name="connsiteX281" fmla="*/ 1308193 w 4004672"/>
                <a:gd name="connsiteY281" fmla="*/ 1659748 h 2020169"/>
                <a:gd name="connsiteX282" fmla="*/ 1344903 w 4004672"/>
                <a:gd name="connsiteY282" fmla="*/ 1679771 h 2020169"/>
                <a:gd name="connsiteX283" fmla="*/ 1388287 w 4004672"/>
                <a:gd name="connsiteY283" fmla="*/ 1679771 h 2020169"/>
                <a:gd name="connsiteX284" fmla="*/ 1394961 w 4004672"/>
                <a:gd name="connsiteY284" fmla="*/ 1703132 h 2020169"/>
                <a:gd name="connsiteX285" fmla="*/ 1435008 w 4004672"/>
                <a:gd name="connsiteY285" fmla="*/ 1726493 h 2020169"/>
                <a:gd name="connsiteX286" fmla="*/ 1465043 w 4004672"/>
                <a:gd name="connsiteY286" fmla="*/ 1726493 h 2020169"/>
                <a:gd name="connsiteX287" fmla="*/ 1491741 w 4004672"/>
                <a:gd name="connsiteY287" fmla="*/ 1739842 h 2020169"/>
                <a:gd name="connsiteX288" fmla="*/ 1535125 w 4004672"/>
                <a:gd name="connsiteY288" fmla="*/ 1696458 h 2020169"/>
                <a:gd name="connsiteX289" fmla="*/ 1571834 w 4004672"/>
                <a:gd name="connsiteY289" fmla="*/ 1676434 h 2020169"/>
                <a:gd name="connsiteX290" fmla="*/ 1608544 w 4004672"/>
                <a:gd name="connsiteY290" fmla="*/ 1679771 h 2020169"/>
                <a:gd name="connsiteX291" fmla="*/ 1655265 w 4004672"/>
                <a:gd name="connsiteY291" fmla="*/ 1693120 h 2020169"/>
                <a:gd name="connsiteX292" fmla="*/ 1681963 w 4004672"/>
                <a:gd name="connsiteY292" fmla="*/ 1709807 h 2020169"/>
                <a:gd name="connsiteX293" fmla="*/ 1735358 w 4004672"/>
                <a:gd name="connsiteY293" fmla="*/ 1703132 h 2020169"/>
                <a:gd name="connsiteX294" fmla="*/ 1745370 w 4004672"/>
                <a:gd name="connsiteY294" fmla="*/ 1683109 h 2020169"/>
                <a:gd name="connsiteX295" fmla="*/ 1738695 w 4004672"/>
                <a:gd name="connsiteY295" fmla="*/ 1663085 h 2020169"/>
                <a:gd name="connsiteX296" fmla="*/ 1765393 w 4004672"/>
                <a:gd name="connsiteY296" fmla="*/ 1636388 h 2020169"/>
                <a:gd name="connsiteX297" fmla="*/ 1778742 w 4004672"/>
                <a:gd name="connsiteY297" fmla="*/ 1633050 h 2020169"/>
                <a:gd name="connsiteX298" fmla="*/ 1812114 w 4004672"/>
                <a:gd name="connsiteY298" fmla="*/ 1649736 h 2020169"/>
                <a:gd name="connsiteX299" fmla="*/ 1852161 w 4004672"/>
                <a:gd name="connsiteY299" fmla="*/ 1663085 h 2020169"/>
                <a:gd name="connsiteX300" fmla="*/ 1858836 w 4004672"/>
                <a:gd name="connsiteY300" fmla="*/ 1689783 h 2020169"/>
                <a:gd name="connsiteX301" fmla="*/ 1872184 w 4004672"/>
                <a:gd name="connsiteY301" fmla="*/ 1696458 h 2020169"/>
                <a:gd name="connsiteX302" fmla="*/ 1902219 w 4004672"/>
                <a:gd name="connsiteY302" fmla="*/ 1699795 h 2020169"/>
                <a:gd name="connsiteX303" fmla="*/ 1932254 w 4004672"/>
                <a:gd name="connsiteY303" fmla="*/ 1683109 h 2020169"/>
                <a:gd name="connsiteX304" fmla="*/ 1962290 w 4004672"/>
                <a:gd name="connsiteY304" fmla="*/ 1696458 h 2020169"/>
                <a:gd name="connsiteX305" fmla="*/ 1985650 w 4004672"/>
                <a:gd name="connsiteY305" fmla="*/ 1709807 h 2020169"/>
                <a:gd name="connsiteX306" fmla="*/ 1995662 w 4004672"/>
                <a:gd name="connsiteY306" fmla="*/ 1719818 h 2020169"/>
                <a:gd name="connsiteX307" fmla="*/ 2032371 w 4004672"/>
                <a:gd name="connsiteY307" fmla="*/ 1739842 h 2020169"/>
                <a:gd name="connsiteX308" fmla="*/ 2069081 w 4004672"/>
                <a:gd name="connsiteY308" fmla="*/ 1736504 h 2020169"/>
                <a:gd name="connsiteX309" fmla="*/ 2142500 w 4004672"/>
                <a:gd name="connsiteY309" fmla="*/ 1693120 h 2020169"/>
                <a:gd name="connsiteX310" fmla="*/ 2195895 w 4004672"/>
                <a:gd name="connsiteY310" fmla="*/ 1706469 h 2020169"/>
                <a:gd name="connsiteX311" fmla="*/ 2225930 w 4004672"/>
                <a:gd name="connsiteY311" fmla="*/ 1716481 h 2020169"/>
                <a:gd name="connsiteX312" fmla="*/ 2259303 w 4004672"/>
                <a:gd name="connsiteY312" fmla="*/ 1703132 h 2020169"/>
                <a:gd name="connsiteX313" fmla="*/ 2262640 w 4004672"/>
                <a:gd name="connsiteY313" fmla="*/ 1676434 h 2020169"/>
                <a:gd name="connsiteX314" fmla="*/ 2299349 w 4004672"/>
                <a:gd name="connsiteY314" fmla="*/ 1593004 h 2020169"/>
                <a:gd name="connsiteX315" fmla="*/ 2282663 w 4004672"/>
                <a:gd name="connsiteY315" fmla="*/ 1596341 h 2020169"/>
                <a:gd name="connsiteX316" fmla="*/ 2312698 w 4004672"/>
                <a:gd name="connsiteY316" fmla="*/ 1569643 h 2020169"/>
                <a:gd name="connsiteX317" fmla="*/ 2339396 w 4004672"/>
                <a:gd name="connsiteY317" fmla="*/ 1566306 h 2020169"/>
                <a:gd name="connsiteX318" fmla="*/ 2462873 w 4004672"/>
                <a:gd name="connsiteY318" fmla="*/ 1633050 h 2020169"/>
                <a:gd name="connsiteX319" fmla="*/ 2476222 w 4004672"/>
                <a:gd name="connsiteY319" fmla="*/ 1709807 h 2020169"/>
                <a:gd name="connsiteX320" fmla="*/ 2529618 w 4004672"/>
                <a:gd name="connsiteY320" fmla="*/ 1743179 h 2020169"/>
                <a:gd name="connsiteX321" fmla="*/ 2549641 w 4004672"/>
                <a:gd name="connsiteY321" fmla="*/ 1763202 h 2020169"/>
                <a:gd name="connsiteX322" fmla="*/ 2639746 w 4004672"/>
                <a:gd name="connsiteY322" fmla="*/ 1763202 h 2020169"/>
                <a:gd name="connsiteX323" fmla="*/ 2643084 w 4004672"/>
                <a:gd name="connsiteY323" fmla="*/ 1779888 h 2020169"/>
                <a:gd name="connsiteX324" fmla="*/ 2616386 w 4004672"/>
                <a:gd name="connsiteY324" fmla="*/ 1846633 h 2020169"/>
                <a:gd name="connsiteX325" fmla="*/ 2603037 w 4004672"/>
                <a:gd name="connsiteY325" fmla="*/ 1900028 h 2020169"/>
                <a:gd name="connsiteX326" fmla="*/ 2579676 w 4004672"/>
                <a:gd name="connsiteY326" fmla="*/ 1873331 h 2020169"/>
                <a:gd name="connsiteX327" fmla="*/ 2559653 w 4004672"/>
                <a:gd name="connsiteY327" fmla="*/ 1960098 h 2020169"/>
                <a:gd name="connsiteX328" fmla="*/ 2549641 w 4004672"/>
                <a:gd name="connsiteY328" fmla="*/ 1980122 h 2020169"/>
                <a:gd name="connsiteX329" fmla="*/ 2653095 w 4004672"/>
                <a:gd name="connsiteY329" fmla="*/ 1946750 h 2020169"/>
                <a:gd name="connsiteX330" fmla="*/ 2683130 w 4004672"/>
                <a:gd name="connsiteY330" fmla="*/ 1893354 h 2020169"/>
                <a:gd name="connsiteX331" fmla="*/ 2753212 w 4004672"/>
                <a:gd name="connsiteY331" fmla="*/ 1806586 h 2020169"/>
                <a:gd name="connsiteX332" fmla="*/ 2783247 w 4004672"/>
                <a:gd name="connsiteY332" fmla="*/ 1736504 h 2020169"/>
                <a:gd name="connsiteX333" fmla="*/ 2803271 w 4004672"/>
                <a:gd name="connsiteY333" fmla="*/ 1633050 h 2020169"/>
                <a:gd name="connsiteX334" fmla="*/ 2793259 w 4004672"/>
                <a:gd name="connsiteY334" fmla="*/ 1582992 h 2020169"/>
                <a:gd name="connsiteX335" fmla="*/ 2769898 w 4004672"/>
                <a:gd name="connsiteY335" fmla="*/ 1549620 h 2020169"/>
                <a:gd name="connsiteX336" fmla="*/ 2699817 w 4004672"/>
                <a:gd name="connsiteY336" fmla="*/ 1549620 h 2020169"/>
                <a:gd name="connsiteX337" fmla="*/ 2669781 w 4004672"/>
                <a:gd name="connsiteY337" fmla="*/ 1509573 h 2020169"/>
                <a:gd name="connsiteX338" fmla="*/ 2763224 w 4004672"/>
                <a:gd name="connsiteY338" fmla="*/ 1392770 h 2020169"/>
                <a:gd name="connsiteX339" fmla="*/ 2846654 w 4004672"/>
                <a:gd name="connsiteY339" fmla="*/ 1326026 h 2020169"/>
                <a:gd name="connsiteX340" fmla="*/ 2933422 w 4004672"/>
                <a:gd name="connsiteY340" fmla="*/ 1322688 h 2020169"/>
                <a:gd name="connsiteX341" fmla="*/ 2950109 w 4004672"/>
                <a:gd name="connsiteY341" fmla="*/ 1306002 h 2020169"/>
                <a:gd name="connsiteX342" fmla="*/ 3053563 w 4004672"/>
                <a:gd name="connsiteY342" fmla="*/ 1299328 h 2020169"/>
                <a:gd name="connsiteX343" fmla="*/ 3123644 w 4004672"/>
                <a:gd name="connsiteY343" fmla="*/ 1319351 h 2020169"/>
                <a:gd name="connsiteX344" fmla="*/ 3140330 w 4004672"/>
                <a:gd name="connsiteY344" fmla="*/ 1306002 h 2020169"/>
                <a:gd name="connsiteX345" fmla="*/ 3123644 w 4004672"/>
                <a:gd name="connsiteY345" fmla="*/ 1292653 h 2020169"/>
                <a:gd name="connsiteX346" fmla="*/ 3143668 w 4004672"/>
                <a:gd name="connsiteY346" fmla="*/ 1252607 h 2020169"/>
                <a:gd name="connsiteX347" fmla="*/ 3190389 w 4004672"/>
                <a:gd name="connsiteY347" fmla="*/ 1182525 h 2020169"/>
                <a:gd name="connsiteX348" fmla="*/ 3233773 w 4004672"/>
                <a:gd name="connsiteY348" fmla="*/ 1179188 h 2020169"/>
                <a:gd name="connsiteX349" fmla="*/ 3273819 w 4004672"/>
                <a:gd name="connsiteY349" fmla="*/ 1189199 h 2020169"/>
                <a:gd name="connsiteX350" fmla="*/ 3277157 w 4004672"/>
                <a:gd name="connsiteY350" fmla="*/ 1245932 h 2020169"/>
                <a:gd name="connsiteX351" fmla="*/ 3343901 w 4004672"/>
                <a:gd name="connsiteY351" fmla="*/ 1185862 h 2020169"/>
                <a:gd name="connsiteX352" fmla="*/ 3350576 w 4004672"/>
                <a:gd name="connsiteY352" fmla="*/ 1152490 h 2020169"/>
                <a:gd name="connsiteX353" fmla="*/ 3163691 w 4004672"/>
                <a:gd name="connsiteY353" fmla="*/ 1432817 h 2020169"/>
                <a:gd name="connsiteX354" fmla="*/ 3160354 w 4004672"/>
                <a:gd name="connsiteY354" fmla="*/ 1506236 h 2020169"/>
                <a:gd name="connsiteX355" fmla="*/ 3170365 w 4004672"/>
                <a:gd name="connsiteY355" fmla="*/ 1596341 h 2020169"/>
                <a:gd name="connsiteX356" fmla="*/ 3190389 w 4004672"/>
                <a:gd name="connsiteY356" fmla="*/ 1659748 h 2020169"/>
                <a:gd name="connsiteX357" fmla="*/ 3217087 w 4004672"/>
                <a:gd name="connsiteY357" fmla="*/ 1649736 h 2020169"/>
                <a:gd name="connsiteX358" fmla="*/ 3287168 w 4004672"/>
                <a:gd name="connsiteY358" fmla="*/ 1519585 h 2020169"/>
                <a:gd name="connsiteX359" fmla="*/ 3313866 w 4004672"/>
                <a:gd name="connsiteY359" fmla="*/ 1509573 h 2020169"/>
                <a:gd name="connsiteX360" fmla="*/ 3313866 w 4004672"/>
                <a:gd name="connsiteY360" fmla="*/ 1479538 h 2020169"/>
                <a:gd name="connsiteX361" fmla="*/ 3741031 w 4004672"/>
                <a:gd name="connsiteY361" fmla="*/ 1159164 h 2020169"/>
                <a:gd name="connsiteX362" fmla="*/ 3727682 w 4004672"/>
                <a:gd name="connsiteY362" fmla="*/ 1065722 h 2020169"/>
                <a:gd name="connsiteX363" fmla="*/ 3930666 w 4004672"/>
                <a:gd name="connsiteY363" fmla="*/ 1058843 h 2020169"/>
                <a:gd name="connsiteX364" fmla="*/ 3941265 w 4004672"/>
                <a:gd name="connsiteY364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1783088 w 4004672"/>
                <a:gd name="connsiteY7" fmla="*/ 828505 h 2020169"/>
                <a:gd name="connsiteX8" fmla="*/ 2469548 w 4004672"/>
                <a:gd name="connsiteY8" fmla="*/ 505068 h 2020169"/>
                <a:gd name="connsiteX9" fmla="*/ 2446187 w 4004672"/>
                <a:gd name="connsiteY9" fmla="*/ 521754 h 2020169"/>
                <a:gd name="connsiteX10" fmla="*/ 2442850 w 4004672"/>
                <a:gd name="connsiteY10" fmla="*/ 488382 h 2020169"/>
                <a:gd name="connsiteX11" fmla="*/ 2449525 w 4004672"/>
                <a:gd name="connsiteY11" fmla="*/ 418300 h 2020169"/>
                <a:gd name="connsiteX12" fmla="*/ 2386117 w 4004672"/>
                <a:gd name="connsiteY12" fmla="*/ 391602 h 2020169"/>
                <a:gd name="connsiteX13" fmla="*/ 2369431 w 4004672"/>
                <a:gd name="connsiteY13" fmla="*/ 431649 h 2020169"/>
                <a:gd name="connsiteX14" fmla="*/ 2379443 w 4004672"/>
                <a:gd name="connsiteY14" fmla="*/ 455009 h 2020169"/>
                <a:gd name="connsiteX15" fmla="*/ 2376106 w 4004672"/>
                <a:gd name="connsiteY15" fmla="*/ 475033 h 2020169"/>
                <a:gd name="connsiteX16" fmla="*/ 2352745 w 4004672"/>
                <a:gd name="connsiteY16" fmla="*/ 451672 h 2020169"/>
                <a:gd name="connsiteX17" fmla="*/ 2316036 w 4004672"/>
                <a:gd name="connsiteY17" fmla="*/ 458347 h 2020169"/>
                <a:gd name="connsiteX18" fmla="*/ 2272652 w 4004672"/>
                <a:gd name="connsiteY18" fmla="*/ 444998 h 2020169"/>
                <a:gd name="connsiteX19" fmla="*/ 2245954 w 4004672"/>
                <a:gd name="connsiteY19" fmla="*/ 404951 h 2020169"/>
                <a:gd name="connsiteX20" fmla="*/ 2209244 w 4004672"/>
                <a:gd name="connsiteY20" fmla="*/ 401614 h 2020169"/>
                <a:gd name="connsiteX21" fmla="*/ 2159186 w 4004672"/>
                <a:gd name="connsiteY21" fmla="*/ 391602 h 2020169"/>
                <a:gd name="connsiteX22" fmla="*/ 2132488 w 4004672"/>
                <a:gd name="connsiteY22" fmla="*/ 408288 h 2020169"/>
                <a:gd name="connsiteX23" fmla="*/ 2115802 w 4004672"/>
                <a:gd name="connsiteY23" fmla="*/ 421637 h 2020169"/>
                <a:gd name="connsiteX24" fmla="*/ 2115802 w 4004672"/>
                <a:gd name="connsiteY24" fmla="*/ 391602 h 2020169"/>
                <a:gd name="connsiteX25" fmla="*/ 2082430 w 4004672"/>
                <a:gd name="connsiteY25" fmla="*/ 388265 h 2020169"/>
                <a:gd name="connsiteX26" fmla="*/ 2045720 w 4004672"/>
                <a:gd name="connsiteY26" fmla="*/ 361567 h 2020169"/>
                <a:gd name="connsiteX27" fmla="*/ 2025697 w 4004672"/>
                <a:gd name="connsiteY27" fmla="*/ 391602 h 2020169"/>
                <a:gd name="connsiteX28" fmla="*/ 2055732 w 4004672"/>
                <a:gd name="connsiteY28" fmla="*/ 388265 h 2020169"/>
                <a:gd name="connsiteX29" fmla="*/ 2045720 w 4004672"/>
                <a:gd name="connsiteY29" fmla="*/ 414963 h 2020169"/>
                <a:gd name="connsiteX30" fmla="*/ 1988987 w 4004672"/>
                <a:gd name="connsiteY30" fmla="*/ 434986 h 2020169"/>
                <a:gd name="connsiteX31" fmla="*/ 1935592 w 4004672"/>
                <a:gd name="connsiteY31" fmla="*/ 444998 h 2020169"/>
                <a:gd name="connsiteX32" fmla="*/ 1995662 w 4004672"/>
                <a:gd name="connsiteY32" fmla="*/ 388265 h 2020169"/>
                <a:gd name="connsiteX33" fmla="*/ 2055732 w 4004672"/>
                <a:gd name="connsiteY33" fmla="*/ 318183 h 2020169"/>
                <a:gd name="connsiteX34" fmla="*/ 2055732 w 4004672"/>
                <a:gd name="connsiteY34" fmla="*/ 318183 h 2020169"/>
                <a:gd name="connsiteX35" fmla="*/ 2129860 w 4004672"/>
                <a:gd name="connsiteY35" fmla="*/ 248603 h 2020169"/>
                <a:gd name="connsiteX36" fmla="*/ 2127003 w 4004672"/>
                <a:gd name="connsiteY36" fmla="*/ 174309 h 2020169"/>
                <a:gd name="connsiteX37" fmla="*/ 2092713 w 4004672"/>
                <a:gd name="connsiteY37" fmla="*/ 105729 h 2020169"/>
                <a:gd name="connsiteX38" fmla="*/ 2018418 w 4004672"/>
                <a:gd name="connsiteY38" fmla="*/ 105729 h 2020169"/>
                <a:gd name="connsiteX39" fmla="*/ 1952696 w 4004672"/>
                <a:gd name="connsiteY39" fmla="*/ 137160 h 2020169"/>
                <a:gd name="connsiteX40" fmla="*/ 1961267 w 4004672"/>
                <a:gd name="connsiteY40" fmla="*/ 82869 h 2020169"/>
                <a:gd name="connsiteX41" fmla="*/ 1955552 w 4004672"/>
                <a:gd name="connsiteY41" fmla="*/ 65725 h 2020169"/>
                <a:gd name="connsiteX42" fmla="*/ 1895546 w 4004672"/>
                <a:gd name="connsiteY42" fmla="*/ 60008 h 2020169"/>
                <a:gd name="connsiteX43" fmla="*/ 1926978 w 4004672"/>
                <a:gd name="connsiteY43" fmla="*/ 31434 h 2020169"/>
                <a:gd name="connsiteX44" fmla="*/ 1909833 w 4004672"/>
                <a:gd name="connsiteY44" fmla="*/ 0 h 2020169"/>
                <a:gd name="connsiteX45" fmla="*/ 1877440 w 4004672"/>
                <a:gd name="connsiteY45" fmla="*/ 3067 h 2020169"/>
                <a:gd name="connsiteX46" fmla="*/ 1835474 w 4004672"/>
                <a:gd name="connsiteY46" fmla="*/ 41195 h 2020169"/>
                <a:gd name="connsiteX47" fmla="*/ 1818788 w 4004672"/>
                <a:gd name="connsiteY47" fmla="*/ 81242 h 2020169"/>
                <a:gd name="connsiteX48" fmla="*/ 1838813 w 4004672"/>
                <a:gd name="connsiteY48" fmla="*/ 134636 h 2020169"/>
                <a:gd name="connsiteX49" fmla="*/ 1782079 w 4004672"/>
                <a:gd name="connsiteY49" fmla="*/ 121287 h 2020169"/>
                <a:gd name="connsiteX50" fmla="*/ 1768731 w 4004672"/>
                <a:gd name="connsiteY50" fmla="*/ 168009 h 2020169"/>
                <a:gd name="connsiteX51" fmla="*/ 1705322 w 4004672"/>
                <a:gd name="connsiteY51" fmla="*/ 191369 h 2020169"/>
                <a:gd name="connsiteX52" fmla="*/ 1685300 w 4004672"/>
                <a:gd name="connsiteY52" fmla="*/ 164671 h 2020169"/>
                <a:gd name="connsiteX53" fmla="*/ 1615218 w 4004672"/>
                <a:gd name="connsiteY53" fmla="*/ 168009 h 2020169"/>
                <a:gd name="connsiteX54" fmla="*/ 1638579 w 4004672"/>
                <a:gd name="connsiteY54" fmla="*/ 198044 h 2020169"/>
                <a:gd name="connsiteX55" fmla="*/ 1528449 w 4004672"/>
                <a:gd name="connsiteY55" fmla="*/ 224740 h 2020169"/>
                <a:gd name="connsiteX56" fmla="*/ 1465043 w 4004672"/>
                <a:gd name="connsiteY56" fmla="*/ 308171 h 2020169"/>
                <a:gd name="connsiteX57" fmla="*/ 1448357 w 4004672"/>
                <a:gd name="connsiteY57" fmla="*/ 334869 h 2020169"/>
                <a:gd name="connsiteX58" fmla="*/ 1481729 w 4004672"/>
                <a:gd name="connsiteY58" fmla="*/ 368242 h 2020169"/>
                <a:gd name="connsiteX59" fmla="*/ 1481729 w 4004672"/>
                <a:gd name="connsiteY59" fmla="*/ 398277 h 2020169"/>
                <a:gd name="connsiteX60" fmla="*/ 1458368 w 4004672"/>
                <a:gd name="connsiteY60" fmla="*/ 401614 h 2020169"/>
                <a:gd name="connsiteX61" fmla="*/ 1458368 w 4004672"/>
                <a:gd name="connsiteY61" fmla="*/ 381590 h 2020169"/>
                <a:gd name="connsiteX62" fmla="*/ 1418322 w 4004672"/>
                <a:gd name="connsiteY62" fmla="*/ 391602 h 2020169"/>
                <a:gd name="connsiteX63" fmla="*/ 1368263 w 4004672"/>
                <a:gd name="connsiteY63" fmla="*/ 398277 h 2020169"/>
                <a:gd name="connsiteX64" fmla="*/ 1321542 w 4004672"/>
                <a:gd name="connsiteY64" fmla="*/ 404951 h 2020169"/>
                <a:gd name="connsiteX65" fmla="*/ 1318205 w 4004672"/>
                <a:gd name="connsiteY65" fmla="*/ 491719 h 2020169"/>
                <a:gd name="connsiteX66" fmla="*/ 1358252 w 4004672"/>
                <a:gd name="connsiteY66" fmla="*/ 515080 h 2020169"/>
                <a:gd name="connsiteX67" fmla="*/ 1374938 w 4004672"/>
                <a:gd name="connsiteY67" fmla="*/ 545115 h 2020169"/>
                <a:gd name="connsiteX68" fmla="*/ 1384949 w 4004672"/>
                <a:gd name="connsiteY68" fmla="*/ 568475 h 2020169"/>
                <a:gd name="connsiteX69" fmla="*/ 1394961 w 4004672"/>
                <a:gd name="connsiteY69" fmla="*/ 618534 h 2020169"/>
                <a:gd name="connsiteX70" fmla="*/ 1384949 w 4004672"/>
                <a:gd name="connsiteY70" fmla="*/ 648569 h 2020169"/>
                <a:gd name="connsiteX71" fmla="*/ 1358252 w 4004672"/>
                <a:gd name="connsiteY71" fmla="*/ 615196 h 2020169"/>
                <a:gd name="connsiteX72" fmla="*/ 1361589 w 4004672"/>
                <a:gd name="connsiteY72" fmla="*/ 585161 h 2020169"/>
                <a:gd name="connsiteX73" fmla="*/ 1351577 w 4004672"/>
                <a:gd name="connsiteY73" fmla="*/ 545115 h 2020169"/>
                <a:gd name="connsiteX74" fmla="*/ 1328217 w 4004672"/>
                <a:gd name="connsiteY74" fmla="*/ 551789 h 2020169"/>
                <a:gd name="connsiteX75" fmla="*/ 1281495 w 4004672"/>
                <a:gd name="connsiteY75" fmla="*/ 515080 h 2020169"/>
                <a:gd name="connsiteX76" fmla="*/ 1241449 w 4004672"/>
                <a:gd name="connsiteY76" fmla="*/ 511742 h 2020169"/>
                <a:gd name="connsiteX77" fmla="*/ 1241449 w 4004672"/>
                <a:gd name="connsiteY77" fmla="*/ 558463 h 2020169"/>
                <a:gd name="connsiteX78" fmla="*/ 1201402 w 4004672"/>
                <a:gd name="connsiteY78" fmla="*/ 538440 h 2020169"/>
                <a:gd name="connsiteX79" fmla="*/ 1228100 w 4004672"/>
                <a:gd name="connsiteY79" fmla="*/ 588498 h 2020169"/>
                <a:gd name="connsiteX80" fmla="*/ 1258135 w 4004672"/>
                <a:gd name="connsiteY80" fmla="*/ 598510 h 2020169"/>
                <a:gd name="connsiteX81" fmla="*/ 1258135 w 4004672"/>
                <a:gd name="connsiteY81" fmla="*/ 618534 h 2020169"/>
                <a:gd name="connsiteX82" fmla="*/ 1198065 w 4004672"/>
                <a:gd name="connsiteY82" fmla="*/ 595173 h 2020169"/>
                <a:gd name="connsiteX83" fmla="*/ 1181379 w 4004672"/>
                <a:gd name="connsiteY83" fmla="*/ 595173 h 2020169"/>
                <a:gd name="connsiteX84" fmla="*/ 1178041 w 4004672"/>
                <a:gd name="connsiteY84" fmla="*/ 551789 h 2020169"/>
                <a:gd name="connsiteX85" fmla="*/ 1171367 w 4004672"/>
                <a:gd name="connsiteY85" fmla="*/ 465021 h 2020169"/>
                <a:gd name="connsiteX86" fmla="*/ 1161355 w 4004672"/>
                <a:gd name="connsiteY86" fmla="*/ 535103 h 2020169"/>
                <a:gd name="connsiteX87" fmla="*/ 1137995 w 4004672"/>
                <a:gd name="connsiteY87" fmla="*/ 565138 h 2020169"/>
                <a:gd name="connsiteX88" fmla="*/ 1158018 w 4004672"/>
                <a:gd name="connsiteY88" fmla="*/ 611859 h 2020169"/>
                <a:gd name="connsiteX89" fmla="*/ 1158018 w 4004672"/>
                <a:gd name="connsiteY89" fmla="*/ 645231 h 2020169"/>
                <a:gd name="connsiteX90" fmla="*/ 1141332 w 4004672"/>
                <a:gd name="connsiteY90" fmla="*/ 695290 h 2020169"/>
                <a:gd name="connsiteX91" fmla="*/ 1154681 w 4004672"/>
                <a:gd name="connsiteY91" fmla="*/ 728662 h 2020169"/>
                <a:gd name="connsiteX92" fmla="*/ 1184716 w 4004672"/>
                <a:gd name="connsiteY92" fmla="*/ 735336 h 2020169"/>
                <a:gd name="connsiteX93" fmla="*/ 1221425 w 4004672"/>
                <a:gd name="connsiteY93" fmla="*/ 742011 h 2020169"/>
                <a:gd name="connsiteX94" fmla="*/ 1241449 w 4004672"/>
                <a:gd name="connsiteY94" fmla="*/ 765371 h 2020169"/>
                <a:gd name="connsiteX95" fmla="*/ 1258135 w 4004672"/>
                <a:gd name="connsiteY95" fmla="*/ 808755 h 2020169"/>
                <a:gd name="connsiteX96" fmla="*/ 1258135 w 4004672"/>
                <a:gd name="connsiteY96" fmla="*/ 808755 h 2020169"/>
                <a:gd name="connsiteX97" fmla="*/ 1254798 w 4004672"/>
                <a:gd name="connsiteY97" fmla="*/ 842128 h 2020169"/>
                <a:gd name="connsiteX98" fmla="*/ 1274821 w 4004672"/>
                <a:gd name="connsiteY98" fmla="*/ 862151 h 2020169"/>
                <a:gd name="connsiteX99" fmla="*/ 1244786 w 4004672"/>
                <a:gd name="connsiteY99" fmla="*/ 868826 h 2020169"/>
                <a:gd name="connsiteX100" fmla="*/ 1224763 w 4004672"/>
                <a:gd name="connsiteY100" fmla="*/ 828779 h 2020169"/>
                <a:gd name="connsiteX101" fmla="*/ 1224763 w 4004672"/>
                <a:gd name="connsiteY101" fmla="*/ 788732 h 2020169"/>
                <a:gd name="connsiteX102" fmla="*/ 1194727 w 4004672"/>
                <a:gd name="connsiteY102" fmla="*/ 752023 h 2020169"/>
                <a:gd name="connsiteX103" fmla="*/ 1164692 w 4004672"/>
                <a:gd name="connsiteY103" fmla="*/ 795407 h 2020169"/>
                <a:gd name="connsiteX104" fmla="*/ 1178041 w 4004672"/>
                <a:gd name="connsiteY104" fmla="*/ 838790 h 2020169"/>
                <a:gd name="connsiteX105" fmla="*/ 1137995 w 4004672"/>
                <a:gd name="connsiteY105" fmla="*/ 895523 h 2020169"/>
                <a:gd name="connsiteX106" fmla="*/ 1097948 w 4004672"/>
                <a:gd name="connsiteY106" fmla="*/ 952256 h 2020169"/>
                <a:gd name="connsiteX107" fmla="*/ 1007843 w 4004672"/>
                <a:gd name="connsiteY107" fmla="*/ 915547 h 2020169"/>
                <a:gd name="connsiteX108" fmla="*/ 1074587 w 4004672"/>
                <a:gd name="connsiteY108" fmla="*/ 912209 h 2020169"/>
                <a:gd name="connsiteX109" fmla="*/ 1107960 w 4004672"/>
                <a:gd name="connsiteY109" fmla="*/ 848802 h 2020169"/>
                <a:gd name="connsiteX110" fmla="*/ 1121309 w 4004672"/>
                <a:gd name="connsiteY110" fmla="*/ 805418 h 2020169"/>
                <a:gd name="connsiteX111" fmla="*/ 1127983 w 4004672"/>
                <a:gd name="connsiteY111" fmla="*/ 772046 h 2020169"/>
                <a:gd name="connsiteX112" fmla="*/ 1117971 w 4004672"/>
                <a:gd name="connsiteY112" fmla="*/ 755360 h 2020169"/>
                <a:gd name="connsiteX113" fmla="*/ 1114634 w 4004672"/>
                <a:gd name="connsiteY113" fmla="*/ 705301 h 2020169"/>
                <a:gd name="connsiteX114" fmla="*/ 1104622 w 4004672"/>
                <a:gd name="connsiteY114" fmla="*/ 625208 h 2020169"/>
                <a:gd name="connsiteX115" fmla="*/ 1101285 w 4004672"/>
                <a:gd name="connsiteY115" fmla="*/ 565138 h 2020169"/>
                <a:gd name="connsiteX116" fmla="*/ 1124646 w 4004672"/>
                <a:gd name="connsiteY116" fmla="*/ 471696 h 2020169"/>
                <a:gd name="connsiteX117" fmla="*/ 1031203 w 4004672"/>
                <a:gd name="connsiteY117" fmla="*/ 461684 h 2020169"/>
                <a:gd name="connsiteX118" fmla="*/ 1014517 w 4004672"/>
                <a:gd name="connsiteY118" fmla="*/ 518417 h 2020169"/>
                <a:gd name="connsiteX119" fmla="*/ 1024529 w 4004672"/>
                <a:gd name="connsiteY119" fmla="*/ 565138 h 2020169"/>
                <a:gd name="connsiteX120" fmla="*/ 981145 w 4004672"/>
                <a:gd name="connsiteY120" fmla="*/ 618534 h 2020169"/>
                <a:gd name="connsiteX121" fmla="*/ 991157 w 4004672"/>
                <a:gd name="connsiteY121" fmla="*/ 655243 h 2020169"/>
                <a:gd name="connsiteX122" fmla="*/ 981145 w 4004672"/>
                <a:gd name="connsiteY122" fmla="*/ 701964 h 2020169"/>
                <a:gd name="connsiteX123" fmla="*/ 1001168 w 4004672"/>
                <a:gd name="connsiteY123" fmla="*/ 725325 h 2020169"/>
                <a:gd name="connsiteX124" fmla="*/ 1017854 w 4004672"/>
                <a:gd name="connsiteY124" fmla="*/ 772046 h 2020169"/>
                <a:gd name="connsiteX125" fmla="*/ 1047890 w 4004672"/>
                <a:gd name="connsiteY125" fmla="*/ 758697 h 2020169"/>
                <a:gd name="connsiteX126" fmla="*/ 1014517 w 4004672"/>
                <a:gd name="connsiteY126" fmla="*/ 812093 h 2020169"/>
                <a:gd name="connsiteX127" fmla="*/ 957784 w 4004672"/>
                <a:gd name="connsiteY127" fmla="*/ 758697 h 2020169"/>
                <a:gd name="connsiteX128" fmla="*/ 884365 w 4004672"/>
                <a:gd name="connsiteY128" fmla="*/ 721988 h 2020169"/>
                <a:gd name="connsiteX129" fmla="*/ 824295 w 4004672"/>
                <a:gd name="connsiteY129" fmla="*/ 698627 h 2020169"/>
                <a:gd name="connsiteX130" fmla="*/ 810946 w 4004672"/>
                <a:gd name="connsiteY130" fmla="*/ 735336 h 2020169"/>
                <a:gd name="connsiteX131" fmla="*/ 827633 w 4004672"/>
                <a:gd name="connsiteY131" fmla="*/ 772046 h 2020169"/>
                <a:gd name="connsiteX132" fmla="*/ 814284 w 4004672"/>
                <a:gd name="connsiteY132" fmla="*/ 795407 h 2020169"/>
                <a:gd name="connsiteX133" fmla="*/ 800935 w 4004672"/>
                <a:gd name="connsiteY133" fmla="*/ 812093 h 2020169"/>
                <a:gd name="connsiteX134" fmla="*/ 770900 w 4004672"/>
                <a:gd name="connsiteY134" fmla="*/ 755360 h 2020169"/>
                <a:gd name="connsiteX135" fmla="*/ 744202 w 4004672"/>
                <a:gd name="connsiteY135" fmla="*/ 792069 h 2020169"/>
                <a:gd name="connsiteX136" fmla="*/ 707492 w 4004672"/>
                <a:gd name="connsiteY136" fmla="*/ 785395 h 2020169"/>
                <a:gd name="connsiteX137" fmla="*/ 654097 w 4004672"/>
                <a:gd name="connsiteY137" fmla="*/ 822104 h 2020169"/>
                <a:gd name="connsiteX138" fmla="*/ 644085 w 4004672"/>
                <a:gd name="connsiteY138" fmla="*/ 798744 h 2020169"/>
                <a:gd name="connsiteX139" fmla="*/ 654097 w 4004672"/>
                <a:gd name="connsiteY139" fmla="*/ 762034 h 2020169"/>
                <a:gd name="connsiteX140" fmla="*/ 614050 w 4004672"/>
                <a:gd name="connsiteY140" fmla="*/ 798744 h 2020169"/>
                <a:gd name="connsiteX141" fmla="*/ 594027 w 4004672"/>
                <a:gd name="connsiteY141" fmla="*/ 798744 h 2020169"/>
                <a:gd name="connsiteX142" fmla="*/ 533957 w 4004672"/>
                <a:gd name="connsiteY142" fmla="*/ 832116 h 2020169"/>
                <a:gd name="connsiteX143" fmla="*/ 510596 w 4004672"/>
                <a:gd name="connsiteY143" fmla="*/ 855477 h 2020169"/>
                <a:gd name="connsiteX144" fmla="*/ 500584 w 4004672"/>
                <a:gd name="connsiteY144" fmla="*/ 902198 h 2020169"/>
                <a:gd name="connsiteX145" fmla="*/ 450526 w 4004672"/>
                <a:gd name="connsiteY145" fmla="*/ 888849 h 2020169"/>
                <a:gd name="connsiteX146" fmla="*/ 433840 w 4004672"/>
                <a:gd name="connsiteY146" fmla="*/ 852139 h 2020169"/>
                <a:gd name="connsiteX147" fmla="*/ 467212 w 4004672"/>
                <a:gd name="connsiteY147" fmla="*/ 822104 h 2020169"/>
                <a:gd name="connsiteX148" fmla="*/ 453863 w 4004672"/>
                <a:gd name="connsiteY148" fmla="*/ 798744 h 2020169"/>
                <a:gd name="connsiteX149" fmla="*/ 390456 w 4004672"/>
                <a:gd name="connsiteY149" fmla="*/ 768709 h 2020169"/>
                <a:gd name="connsiteX150" fmla="*/ 417154 w 4004672"/>
                <a:gd name="connsiteY150" fmla="*/ 818767 h 2020169"/>
                <a:gd name="connsiteX151" fmla="*/ 407142 w 4004672"/>
                <a:gd name="connsiteY151" fmla="*/ 862151 h 2020169"/>
                <a:gd name="connsiteX152" fmla="*/ 413817 w 4004672"/>
                <a:gd name="connsiteY152" fmla="*/ 898861 h 2020169"/>
                <a:gd name="connsiteX153" fmla="*/ 427165 w 4004672"/>
                <a:gd name="connsiteY153" fmla="*/ 922221 h 2020169"/>
                <a:gd name="connsiteX154" fmla="*/ 413817 w 4004672"/>
                <a:gd name="connsiteY154" fmla="*/ 952256 h 2020169"/>
                <a:gd name="connsiteX155" fmla="*/ 390456 w 4004672"/>
                <a:gd name="connsiteY155" fmla="*/ 928896 h 2020169"/>
                <a:gd name="connsiteX156" fmla="*/ 360421 w 4004672"/>
                <a:gd name="connsiteY156" fmla="*/ 925558 h 2020169"/>
                <a:gd name="connsiteX157" fmla="*/ 333723 w 4004672"/>
                <a:gd name="connsiteY157" fmla="*/ 965605 h 2020169"/>
                <a:gd name="connsiteX158" fmla="*/ 307025 w 4004672"/>
                <a:gd name="connsiteY158" fmla="*/ 985628 h 2020169"/>
                <a:gd name="connsiteX159" fmla="*/ 320374 w 4004672"/>
                <a:gd name="connsiteY159" fmla="*/ 1012326 h 2020169"/>
                <a:gd name="connsiteX160" fmla="*/ 303688 w 4004672"/>
                <a:gd name="connsiteY160" fmla="*/ 1035687 h 2020169"/>
                <a:gd name="connsiteX161" fmla="*/ 233606 w 4004672"/>
                <a:gd name="connsiteY161" fmla="*/ 998977 h 2020169"/>
                <a:gd name="connsiteX162" fmla="*/ 243618 w 4004672"/>
                <a:gd name="connsiteY162" fmla="*/ 1049036 h 2020169"/>
                <a:gd name="connsiteX163" fmla="*/ 263641 w 4004672"/>
                <a:gd name="connsiteY163" fmla="*/ 1069059 h 2020169"/>
                <a:gd name="connsiteX164" fmla="*/ 250292 w 4004672"/>
                <a:gd name="connsiteY164" fmla="*/ 1082408 h 2020169"/>
                <a:gd name="connsiteX165" fmla="*/ 193560 w 4004672"/>
                <a:gd name="connsiteY165" fmla="*/ 1045698 h 2020169"/>
                <a:gd name="connsiteX166" fmla="*/ 170199 w 4004672"/>
                <a:gd name="connsiteY166" fmla="*/ 1005652 h 2020169"/>
                <a:gd name="connsiteX167" fmla="*/ 170199 w 4004672"/>
                <a:gd name="connsiteY167" fmla="*/ 958931 h 2020169"/>
                <a:gd name="connsiteX168" fmla="*/ 133490 w 4004672"/>
                <a:gd name="connsiteY168" fmla="*/ 882174 h 2020169"/>
                <a:gd name="connsiteX169" fmla="*/ 196897 w 4004672"/>
                <a:gd name="connsiteY169" fmla="*/ 912209 h 2020169"/>
                <a:gd name="connsiteX170" fmla="*/ 256967 w 4004672"/>
                <a:gd name="connsiteY170" fmla="*/ 942244 h 2020169"/>
                <a:gd name="connsiteX171" fmla="*/ 293676 w 4004672"/>
                <a:gd name="connsiteY171" fmla="*/ 945582 h 2020169"/>
                <a:gd name="connsiteX172" fmla="*/ 327049 w 4004672"/>
                <a:gd name="connsiteY172" fmla="*/ 915547 h 2020169"/>
                <a:gd name="connsiteX173" fmla="*/ 343735 w 4004672"/>
                <a:gd name="connsiteY173" fmla="*/ 878837 h 2020169"/>
                <a:gd name="connsiteX174" fmla="*/ 333723 w 4004672"/>
                <a:gd name="connsiteY174" fmla="*/ 828779 h 2020169"/>
                <a:gd name="connsiteX175" fmla="*/ 290339 w 4004672"/>
                <a:gd name="connsiteY175" fmla="*/ 808755 h 2020169"/>
                <a:gd name="connsiteX176" fmla="*/ 236944 w 4004672"/>
                <a:gd name="connsiteY176" fmla="*/ 762034 h 2020169"/>
                <a:gd name="connsiteX177" fmla="*/ 133490 w 4004672"/>
                <a:gd name="connsiteY177" fmla="*/ 705301 h 2020169"/>
                <a:gd name="connsiteX178" fmla="*/ 46722 w 4004672"/>
                <a:gd name="connsiteY178" fmla="*/ 735336 h 2020169"/>
                <a:gd name="connsiteX179" fmla="*/ 33373 w 4004672"/>
                <a:gd name="connsiteY179" fmla="*/ 765371 h 2020169"/>
                <a:gd name="connsiteX180" fmla="*/ 43384 w 4004672"/>
                <a:gd name="connsiteY180" fmla="*/ 795407 h 2020169"/>
                <a:gd name="connsiteX181" fmla="*/ 60071 w 4004672"/>
                <a:gd name="connsiteY181" fmla="*/ 822104 h 2020169"/>
                <a:gd name="connsiteX182" fmla="*/ 73419 w 4004672"/>
                <a:gd name="connsiteY182" fmla="*/ 852139 h 2020169"/>
                <a:gd name="connsiteX183" fmla="*/ 56733 w 4004672"/>
                <a:gd name="connsiteY183" fmla="*/ 875500 h 2020169"/>
                <a:gd name="connsiteX184" fmla="*/ 76757 w 4004672"/>
                <a:gd name="connsiteY184" fmla="*/ 955593 h 2020169"/>
                <a:gd name="connsiteX185" fmla="*/ 66745 w 4004672"/>
                <a:gd name="connsiteY185" fmla="*/ 972280 h 2020169"/>
                <a:gd name="connsiteX186" fmla="*/ 70082 w 4004672"/>
                <a:gd name="connsiteY186" fmla="*/ 998977 h 2020169"/>
                <a:gd name="connsiteX187" fmla="*/ 70082 w 4004672"/>
                <a:gd name="connsiteY187" fmla="*/ 1039024 h 2020169"/>
                <a:gd name="connsiteX188" fmla="*/ 80094 w 4004672"/>
                <a:gd name="connsiteY188" fmla="*/ 1059047 h 2020169"/>
                <a:gd name="connsiteX189" fmla="*/ 76757 w 4004672"/>
                <a:gd name="connsiteY189" fmla="*/ 1082408 h 2020169"/>
                <a:gd name="connsiteX190" fmla="*/ 106792 w 4004672"/>
                <a:gd name="connsiteY190" fmla="*/ 1115780 h 2020169"/>
                <a:gd name="connsiteX191" fmla="*/ 93729 w 4004672"/>
                <a:gd name="connsiteY191" fmla="*/ 1145815 h 2020169"/>
                <a:gd name="connsiteX192" fmla="*/ 13349 w 4004672"/>
                <a:gd name="connsiteY192" fmla="*/ 1235920 h 2020169"/>
                <a:gd name="connsiteX193" fmla="*/ 33373 w 4004672"/>
                <a:gd name="connsiteY193" fmla="*/ 1269293 h 2020169"/>
                <a:gd name="connsiteX194" fmla="*/ 33373 w 4004672"/>
                <a:gd name="connsiteY194" fmla="*/ 1269293 h 2020169"/>
                <a:gd name="connsiteX195" fmla="*/ 16687 w 4004672"/>
                <a:gd name="connsiteY195" fmla="*/ 1299328 h 2020169"/>
                <a:gd name="connsiteX196" fmla="*/ 3338 w 4004672"/>
                <a:gd name="connsiteY196" fmla="*/ 1329363 h 2020169"/>
                <a:gd name="connsiteX197" fmla="*/ 0 w 4004672"/>
                <a:gd name="connsiteY197" fmla="*/ 1389433 h 2020169"/>
                <a:gd name="connsiteX198" fmla="*/ 16687 w 4004672"/>
                <a:gd name="connsiteY198" fmla="*/ 1432817 h 2020169"/>
                <a:gd name="connsiteX199" fmla="*/ 20024 w 4004672"/>
                <a:gd name="connsiteY199" fmla="*/ 1466189 h 2020169"/>
                <a:gd name="connsiteX200" fmla="*/ 56733 w 4004672"/>
                <a:gd name="connsiteY200" fmla="*/ 1476201 h 2020169"/>
                <a:gd name="connsiteX201" fmla="*/ 116803 w 4004672"/>
                <a:gd name="connsiteY201" fmla="*/ 1562969 h 2020169"/>
                <a:gd name="connsiteX202" fmla="*/ 96780 w 4004672"/>
                <a:gd name="connsiteY202" fmla="*/ 1586329 h 2020169"/>
                <a:gd name="connsiteX203" fmla="*/ 93443 w 4004672"/>
                <a:gd name="connsiteY203" fmla="*/ 1616364 h 2020169"/>
                <a:gd name="connsiteX204" fmla="*/ 120141 w 4004672"/>
                <a:gd name="connsiteY204" fmla="*/ 1619701 h 2020169"/>
                <a:gd name="connsiteX205" fmla="*/ 160187 w 4004672"/>
                <a:gd name="connsiteY205" fmla="*/ 1633050 h 2020169"/>
                <a:gd name="connsiteX206" fmla="*/ 186885 w 4004672"/>
                <a:gd name="connsiteY206" fmla="*/ 1646399 h 2020169"/>
                <a:gd name="connsiteX207" fmla="*/ 213583 w 4004672"/>
                <a:gd name="connsiteY207" fmla="*/ 1676434 h 2020169"/>
                <a:gd name="connsiteX208" fmla="*/ 243618 w 4004672"/>
                <a:gd name="connsiteY208" fmla="*/ 1679771 h 2020169"/>
                <a:gd name="connsiteX209" fmla="*/ 287002 w 4004672"/>
                <a:gd name="connsiteY209" fmla="*/ 1709807 h 2020169"/>
                <a:gd name="connsiteX210" fmla="*/ 310363 w 4004672"/>
                <a:gd name="connsiteY210" fmla="*/ 1719818 h 2020169"/>
                <a:gd name="connsiteX211" fmla="*/ 310363 w 4004672"/>
                <a:gd name="connsiteY211" fmla="*/ 1756528 h 2020169"/>
                <a:gd name="connsiteX212" fmla="*/ 270316 w 4004672"/>
                <a:gd name="connsiteY212" fmla="*/ 1796574 h 2020169"/>
                <a:gd name="connsiteX213" fmla="*/ 280327 w 4004672"/>
                <a:gd name="connsiteY213" fmla="*/ 1819935 h 2020169"/>
                <a:gd name="connsiteX214" fmla="*/ 273653 w 4004672"/>
                <a:gd name="connsiteY214" fmla="*/ 1839958 h 2020169"/>
                <a:gd name="connsiteX215" fmla="*/ 266979 w 4004672"/>
                <a:gd name="connsiteY215" fmla="*/ 1856644 h 2020169"/>
                <a:gd name="connsiteX216" fmla="*/ 240281 w 4004672"/>
                <a:gd name="connsiteY216" fmla="*/ 1896691 h 2020169"/>
                <a:gd name="connsiteX217" fmla="*/ 307025 w 4004672"/>
                <a:gd name="connsiteY217" fmla="*/ 1933401 h 2020169"/>
                <a:gd name="connsiteX218" fmla="*/ 337060 w 4004672"/>
                <a:gd name="connsiteY218" fmla="*/ 1940075 h 2020169"/>
                <a:gd name="connsiteX219" fmla="*/ 360421 w 4004672"/>
                <a:gd name="connsiteY219" fmla="*/ 1946750 h 2020169"/>
                <a:gd name="connsiteX220" fmla="*/ 380444 w 4004672"/>
                <a:gd name="connsiteY220" fmla="*/ 1953424 h 2020169"/>
                <a:gd name="connsiteX221" fmla="*/ 407142 w 4004672"/>
                <a:gd name="connsiteY221" fmla="*/ 1973447 h 2020169"/>
                <a:gd name="connsiteX222" fmla="*/ 437177 w 4004672"/>
                <a:gd name="connsiteY222" fmla="*/ 1970110 h 2020169"/>
                <a:gd name="connsiteX223" fmla="*/ 507259 w 4004672"/>
                <a:gd name="connsiteY223" fmla="*/ 2020169 h 2020169"/>
                <a:gd name="connsiteX224" fmla="*/ 517271 w 4004672"/>
                <a:gd name="connsiteY224" fmla="*/ 2006820 h 2020169"/>
                <a:gd name="connsiteX225" fmla="*/ 507259 w 4004672"/>
                <a:gd name="connsiteY225" fmla="*/ 1966773 h 2020169"/>
                <a:gd name="connsiteX226" fmla="*/ 500584 w 4004672"/>
                <a:gd name="connsiteY226" fmla="*/ 1933401 h 2020169"/>
                <a:gd name="connsiteX227" fmla="*/ 483898 w 4004672"/>
                <a:gd name="connsiteY227" fmla="*/ 1890017 h 2020169"/>
                <a:gd name="connsiteX228" fmla="*/ 513933 w 4004672"/>
                <a:gd name="connsiteY228" fmla="*/ 1869993 h 2020169"/>
                <a:gd name="connsiteX229" fmla="*/ 547306 w 4004672"/>
                <a:gd name="connsiteY229" fmla="*/ 1846633 h 2020169"/>
                <a:gd name="connsiteX230" fmla="*/ 527282 w 4004672"/>
                <a:gd name="connsiteY230" fmla="*/ 1829947 h 2020169"/>
                <a:gd name="connsiteX231" fmla="*/ 517271 w 4004672"/>
                <a:gd name="connsiteY231" fmla="*/ 1796574 h 2020169"/>
                <a:gd name="connsiteX232" fmla="*/ 480561 w 4004672"/>
                <a:gd name="connsiteY232" fmla="*/ 1779888 h 2020169"/>
                <a:gd name="connsiteX233" fmla="*/ 470549 w 4004672"/>
                <a:gd name="connsiteY233" fmla="*/ 1759865 h 2020169"/>
                <a:gd name="connsiteX234" fmla="*/ 480561 w 4004672"/>
                <a:gd name="connsiteY234" fmla="*/ 1729830 h 2020169"/>
                <a:gd name="connsiteX235" fmla="*/ 490573 w 4004672"/>
                <a:gd name="connsiteY235" fmla="*/ 1689783 h 2020169"/>
                <a:gd name="connsiteX236" fmla="*/ 513933 w 4004672"/>
                <a:gd name="connsiteY236" fmla="*/ 1709807 h 2020169"/>
                <a:gd name="connsiteX237" fmla="*/ 520608 w 4004672"/>
                <a:gd name="connsiteY237" fmla="*/ 1693120 h 2020169"/>
                <a:gd name="connsiteX238" fmla="*/ 543968 w 4004672"/>
                <a:gd name="connsiteY238" fmla="*/ 1656411 h 2020169"/>
                <a:gd name="connsiteX239" fmla="*/ 574003 w 4004672"/>
                <a:gd name="connsiteY239" fmla="*/ 1639725 h 2020169"/>
                <a:gd name="connsiteX240" fmla="*/ 590690 w 4004672"/>
                <a:gd name="connsiteY240" fmla="*/ 1653074 h 2020169"/>
                <a:gd name="connsiteX241" fmla="*/ 610713 w 4004672"/>
                <a:gd name="connsiteY241" fmla="*/ 1626376 h 2020169"/>
                <a:gd name="connsiteX242" fmla="*/ 630736 w 4004672"/>
                <a:gd name="connsiteY242" fmla="*/ 1653074 h 2020169"/>
                <a:gd name="connsiteX243" fmla="*/ 657434 w 4004672"/>
                <a:gd name="connsiteY243" fmla="*/ 1676434 h 2020169"/>
                <a:gd name="connsiteX244" fmla="*/ 674120 w 4004672"/>
                <a:gd name="connsiteY244" fmla="*/ 1683109 h 2020169"/>
                <a:gd name="connsiteX245" fmla="*/ 697481 w 4004672"/>
                <a:gd name="connsiteY245" fmla="*/ 1683109 h 2020169"/>
                <a:gd name="connsiteX246" fmla="*/ 717504 w 4004672"/>
                <a:gd name="connsiteY246" fmla="*/ 1669760 h 2020169"/>
                <a:gd name="connsiteX247" fmla="*/ 744202 w 4004672"/>
                <a:gd name="connsiteY247" fmla="*/ 1669760 h 2020169"/>
                <a:gd name="connsiteX248" fmla="*/ 760888 w 4004672"/>
                <a:gd name="connsiteY248" fmla="*/ 1666423 h 2020169"/>
                <a:gd name="connsiteX249" fmla="*/ 790923 w 4004672"/>
                <a:gd name="connsiteY249" fmla="*/ 1699795 h 2020169"/>
                <a:gd name="connsiteX250" fmla="*/ 797598 w 4004672"/>
                <a:gd name="connsiteY250" fmla="*/ 1673097 h 2020169"/>
                <a:gd name="connsiteX251" fmla="*/ 817621 w 4004672"/>
                <a:gd name="connsiteY251" fmla="*/ 1689783 h 2020169"/>
                <a:gd name="connsiteX252" fmla="*/ 837644 w 4004672"/>
                <a:gd name="connsiteY252" fmla="*/ 1666423 h 2020169"/>
                <a:gd name="connsiteX253" fmla="*/ 827633 w 4004672"/>
                <a:gd name="connsiteY253" fmla="*/ 1646399 h 2020169"/>
                <a:gd name="connsiteX254" fmla="*/ 810946 w 4004672"/>
                <a:gd name="connsiteY254" fmla="*/ 1633050 h 2020169"/>
                <a:gd name="connsiteX255" fmla="*/ 810946 w 4004672"/>
                <a:gd name="connsiteY255" fmla="*/ 1606353 h 2020169"/>
                <a:gd name="connsiteX256" fmla="*/ 810946 w 4004672"/>
                <a:gd name="connsiteY256" fmla="*/ 1593004 h 2020169"/>
                <a:gd name="connsiteX257" fmla="*/ 830970 w 4004672"/>
                <a:gd name="connsiteY257" fmla="*/ 1589666 h 2020169"/>
                <a:gd name="connsiteX258" fmla="*/ 840981 w 4004672"/>
                <a:gd name="connsiteY258" fmla="*/ 1586329 h 2020169"/>
                <a:gd name="connsiteX259" fmla="*/ 820958 w 4004672"/>
                <a:gd name="connsiteY259" fmla="*/ 1549620 h 2020169"/>
                <a:gd name="connsiteX260" fmla="*/ 854330 w 4004672"/>
                <a:gd name="connsiteY260" fmla="*/ 1542945 h 2020169"/>
                <a:gd name="connsiteX261" fmla="*/ 891040 w 4004672"/>
                <a:gd name="connsiteY261" fmla="*/ 1549620 h 2020169"/>
                <a:gd name="connsiteX262" fmla="*/ 964459 w 4004672"/>
                <a:gd name="connsiteY262" fmla="*/ 1506236 h 2020169"/>
                <a:gd name="connsiteX263" fmla="*/ 1001168 w 4004672"/>
                <a:gd name="connsiteY263" fmla="*/ 1506236 h 2020169"/>
                <a:gd name="connsiteX264" fmla="*/ 1027866 w 4004672"/>
                <a:gd name="connsiteY264" fmla="*/ 1482875 h 2020169"/>
                <a:gd name="connsiteX265" fmla="*/ 1047890 w 4004672"/>
                <a:gd name="connsiteY265" fmla="*/ 1492887 h 2020169"/>
                <a:gd name="connsiteX266" fmla="*/ 1067913 w 4004672"/>
                <a:gd name="connsiteY266" fmla="*/ 1502898 h 2020169"/>
                <a:gd name="connsiteX267" fmla="*/ 1087936 w 4004672"/>
                <a:gd name="connsiteY267" fmla="*/ 1529596 h 2020169"/>
                <a:gd name="connsiteX268" fmla="*/ 1074587 w 4004672"/>
                <a:gd name="connsiteY268" fmla="*/ 1542945 h 2020169"/>
                <a:gd name="connsiteX269" fmla="*/ 1104622 w 4004672"/>
                <a:gd name="connsiteY269" fmla="*/ 1542945 h 2020169"/>
                <a:gd name="connsiteX270" fmla="*/ 1107960 w 4004672"/>
                <a:gd name="connsiteY270" fmla="*/ 1559631 h 2020169"/>
                <a:gd name="connsiteX271" fmla="*/ 1121309 w 4004672"/>
                <a:gd name="connsiteY271" fmla="*/ 1542945 h 2020169"/>
                <a:gd name="connsiteX272" fmla="*/ 1134657 w 4004672"/>
                <a:gd name="connsiteY272" fmla="*/ 1556294 h 2020169"/>
                <a:gd name="connsiteX273" fmla="*/ 1134657 w 4004672"/>
                <a:gd name="connsiteY273" fmla="*/ 1576317 h 2020169"/>
                <a:gd name="connsiteX274" fmla="*/ 1148006 w 4004672"/>
                <a:gd name="connsiteY274" fmla="*/ 1572980 h 2020169"/>
                <a:gd name="connsiteX275" fmla="*/ 1208076 w 4004672"/>
                <a:gd name="connsiteY275" fmla="*/ 1526259 h 2020169"/>
                <a:gd name="connsiteX276" fmla="*/ 1211414 w 4004672"/>
                <a:gd name="connsiteY276" fmla="*/ 1546282 h 2020169"/>
                <a:gd name="connsiteX277" fmla="*/ 1244786 w 4004672"/>
                <a:gd name="connsiteY277" fmla="*/ 1566306 h 2020169"/>
                <a:gd name="connsiteX278" fmla="*/ 1264809 w 4004672"/>
                <a:gd name="connsiteY278" fmla="*/ 1596341 h 2020169"/>
                <a:gd name="connsiteX279" fmla="*/ 1298181 w 4004672"/>
                <a:gd name="connsiteY279" fmla="*/ 1703132 h 2020169"/>
                <a:gd name="connsiteX280" fmla="*/ 1308193 w 4004672"/>
                <a:gd name="connsiteY280" fmla="*/ 1659748 h 2020169"/>
                <a:gd name="connsiteX281" fmla="*/ 1344903 w 4004672"/>
                <a:gd name="connsiteY281" fmla="*/ 1679771 h 2020169"/>
                <a:gd name="connsiteX282" fmla="*/ 1388287 w 4004672"/>
                <a:gd name="connsiteY282" fmla="*/ 1679771 h 2020169"/>
                <a:gd name="connsiteX283" fmla="*/ 1394961 w 4004672"/>
                <a:gd name="connsiteY283" fmla="*/ 1703132 h 2020169"/>
                <a:gd name="connsiteX284" fmla="*/ 1435008 w 4004672"/>
                <a:gd name="connsiteY284" fmla="*/ 1726493 h 2020169"/>
                <a:gd name="connsiteX285" fmla="*/ 1465043 w 4004672"/>
                <a:gd name="connsiteY285" fmla="*/ 1726493 h 2020169"/>
                <a:gd name="connsiteX286" fmla="*/ 1491741 w 4004672"/>
                <a:gd name="connsiteY286" fmla="*/ 1739842 h 2020169"/>
                <a:gd name="connsiteX287" fmla="*/ 1535125 w 4004672"/>
                <a:gd name="connsiteY287" fmla="*/ 1696458 h 2020169"/>
                <a:gd name="connsiteX288" fmla="*/ 1571834 w 4004672"/>
                <a:gd name="connsiteY288" fmla="*/ 1676434 h 2020169"/>
                <a:gd name="connsiteX289" fmla="*/ 1608544 w 4004672"/>
                <a:gd name="connsiteY289" fmla="*/ 1679771 h 2020169"/>
                <a:gd name="connsiteX290" fmla="*/ 1655265 w 4004672"/>
                <a:gd name="connsiteY290" fmla="*/ 1693120 h 2020169"/>
                <a:gd name="connsiteX291" fmla="*/ 1681963 w 4004672"/>
                <a:gd name="connsiteY291" fmla="*/ 1709807 h 2020169"/>
                <a:gd name="connsiteX292" fmla="*/ 1735358 w 4004672"/>
                <a:gd name="connsiteY292" fmla="*/ 1703132 h 2020169"/>
                <a:gd name="connsiteX293" fmla="*/ 1745370 w 4004672"/>
                <a:gd name="connsiteY293" fmla="*/ 1683109 h 2020169"/>
                <a:gd name="connsiteX294" fmla="*/ 1738695 w 4004672"/>
                <a:gd name="connsiteY294" fmla="*/ 1663085 h 2020169"/>
                <a:gd name="connsiteX295" fmla="*/ 1765393 w 4004672"/>
                <a:gd name="connsiteY295" fmla="*/ 1636388 h 2020169"/>
                <a:gd name="connsiteX296" fmla="*/ 1778742 w 4004672"/>
                <a:gd name="connsiteY296" fmla="*/ 1633050 h 2020169"/>
                <a:gd name="connsiteX297" fmla="*/ 1812114 w 4004672"/>
                <a:gd name="connsiteY297" fmla="*/ 1649736 h 2020169"/>
                <a:gd name="connsiteX298" fmla="*/ 1852161 w 4004672"/>
                <a:gd name="connsiteY298" fmla="*/ 1663085 h 2020169"/>
                <a:gd name="connsiteX299" fmla="*/ 1858836 w 4004672"/>
                <a:gd name="connsiteY299" fmla="*/ 1689783 h 2020169"/>
                <a:gd name="connsiteX300" fmla="*/ 1872184 w 4004672"/>
                <a:gd name="connsiteY300" fmla="*/ 1696458 h 2020169"/>
                <a:gd name="connsiteX301" fmla="*/ 1902219 w 4004672"/>
                <a:gd name="connsiteY301" fmla="*/ 1699795 h 2020169"/>
                <a:gd name="connsiteX302" fmla="*/ 1932254 w 4004672"/>
                <a:gd name="connsiteY302" fmla="*/ 1683109 h 2020169"/>
                <a:gd name="connsiteX303" fmla="*/ 1962290 w 4004672"/>
                <a:gd name="connsiteY303" fmla="*/ 1696458 h 2020169"/>
                <a:gd name="connsiteX304" fmla="*/ 1985650 w 4004672"/>
                <a:gd name="connsiteY304" fmla="*/ 1709807 h 2020169"/>
                <a:gd name="connsiteX305" fmla="*/ 1995662 w 4004672"/>
                <a:gd name="connsiteY305" fmla="*/ 1719818 h 2020169"/>
                <a:gd name="connsiteX306" fmla="*/ 2032371 w 4004672"/>
                <a:gd name="connsiteY306" fmla="*/ 1739842 h 2020169"/>
                <a:gd name="connsiteX307" fmla="*/ 2069081 w 4004672"/>
                <a:gd name="connsiteY307" fmla="*/ 1736504 h 2020169"/>
                <a:gd name="connsiteX308" fmla="*/ 2142500 w 4004672"/>
                <a:gd name="connsiteY308" fmla="*/ 1693120 h 2020169"/>
                <a:gd name="connsiteX309" fmla="*/ 2195895 w 4004672"/>
                <a:gd name="connsiteY309" fmla="*/ 1706469 h 2020169"/>
                <a:gd name="connsiteX310" fmla="*/ 2225930 w 4004672"/>
                <a:gd name="connsiteY310" fmla="*/ 1716481 h 2020169"/>
                <a:gd name="connsiteX311" fmla="*/ 2259303 w 4004672"/>
                <a:gd name="connsiteY311" fmla="*/ 1703132 h 2020169"/>
                <a:gd name="connsiteX312" fmla="*/ 2262640 w 4004672"/>
                <a:gd name="connsiteY312" fmla="*/ 1676434 h 2020169"/>
                <a:gd name="connsiteX313" fmla="*/ 2299349 w 4004672"/>
                <a:gd name="connsiteY313" fmla="*/ 1593004 h 2020169"/>
                <a:gd name="connsiteX314" fmla="*/ 2282663 w 4004672"/>
                <a:gd name="connsiteY314" fmla="*/ 1596341 h 2020169"/>
                <a:gd name="connsiteX315" fmla="*/ 2312698 w 4004672"/>
                <a:gd name="connsiteY315" fmla="*/ 1569643 h 2020169"/>
                <a:gd name="connsiteX316" fmla="*/ 2339396 w 4004672"/>
                <a:gd name="connsiteY316" fmla="*/ 1566306 h 2020169"/>
                <a:gd name="connsiteX317" fmla="*/ 2462873 w 4004672"/>
                <a:gd name="connsiteY317" fmla="*/ 1633050 h 2020169"/>
                <a:gd name="connsiteX318" fmla="*/ 2476222 w 4004672"/>
                <a:gd name="connsiteY318" fmla="*/ 1709807 h 2020169"/>
                <a:gd name="connsiteX319" fmla="*/ 2529618 w 4004672"/>
                <a:gd name="connsiteY319" fmla="*/ 1743179 h 2020169"/>
                <a:gd name="connsiteX320" fmla="*/ 2549641 w 4004672"/>
                <a:gd name="connsiteY320" fmla="*/ 1763202 h 2020169"/>
                <a:gd name="connsiteX321" fmla="*/ 2639746 w 4004672"/>
                <a:gd name="connsiteY321" fmla="*/ 1763202 h 2020169"/>
                <a:gd name="connsiteX322" fmla="*/ 2643084 w 4004672"/>
                <a:gd name="connsiteY322" fmla="*/ 1779888 h 2020169"/>
                <a:gd name="connsiteX323" fmla="*/ 2616386 w 4004672"/>
                <a:gd name="connsiteY323" fmla="*/ 1846633 h 2020169"/>
                <a:gd name="connsiteX324" fmla="*/ 2603037 w 4004672"/>
                <a:gd name="connsiteY324" fmla="*/ 1900028 h 2020169"/>
                <a:gd name="connsiteX325" fmla="*/ 2579676 w 4004672"/>
                <a:gd name="connsiteY325" fmla="*/ 1873331 h 2020169"/>
                <a:gd name="connsiteX326" fmla="*/ 2559653 w 4004672"/>
                <a:gd name="connsiteY326" fmla="*/ 1960098 h 2020169"/>
                <a:gd name="connsiteX327" fmla="*/ 2549641 w 4004672"/>
                <a:gd name="connsiteY327" fmla="*/ 1980122 h 2020169"/>
                <a:gd name="connsiteX328" fmla="*/ 2653095 w 4004672"/>
                <a:gd name="connsiteY328" fmla="*/ 1946750 h 2020169"/>
                <a:gd name="connsiteX329" fmla="*/ 2683130 w 4004672"/>
                <a:gd name="connsiteY329" fmla="*/ 1893354 h 2020169"/>
                <a:gd name="connsiteX330" fmla="*/ 2753212 w 4004672"/>
                <a:gd name="connsiteY330" fmla="*/ 1806586 h 2020169"/>
                <a:gd name="connsiteX331" fmla="*/ 2783247 w 4004672"/>
                <a:gd name="connsiteY331" fmla="*/ 1736504 h 2020169"/>
                <a:gd name="connsiteX332" fmla="*/ 2803271 w 4004672"/>
                <a:gd name="connsiteY332" fmla="*/ 1633050 h 2020169"/>
                <a:gd name="connsiteX333" fmla="*/ 2793259 w 4004672"/>
                <a:gd name="connsiteY333" fmla="*/ 1582992 h 2020169"/>
                <a:gd name="connsiteX334" fmla="*/ 2769898 w 4004672"/>
                <a:gd name="connsiteY334" fmla="*/ 1549620 h 2020169"/>
                <a:gd name="connsiteX335" fmla="*/ 2699817 w 4004672"/>
                <a:gd name="connsiteY335" fmla="*/ 1549620 h 2020169"/>
                <a:gd name="connsiteX336" fmla="*/ 2669781 w 4004672"/>
                <a:gd name="connsiteY336" fmla="*/ 1509573 h 2020169"/>
                <a:gd name="connsiteX337" fmla="*/ 2763224 w 4004672"/>
                <a:gd name="connsiteY337" fmla="*/ 1392770 h 2020169"/>
                <a:gd name="connsiteX338" fmla="*/ 2846654 w 4004672"/>
                <a:gd name="connsiteY338" fmla="*/ 1326026 h 2020169"/>
                <a:gd name="connsiteX339" fmla="*/ 2933422 w 4004672"/>
                <a:gd name="connsiteY339" fmla="*/ 1322688 h 2020169"/>
                <a:gd name="connsiteX340" fmla="*/ 2950109 w 4004672"/>
                <a:gd name="connsiteY340" fmla="*/ 1306002 h 2020169"/>
                <a:gd name="connsiteX341" fmla="*/ 3053563 w 4004672"/>
                <a:gd name="connsiteY341" fmla="*/ 1299328 h 2020169"/>
                <a:gd name="connsiteX342" fmla="*/ 3123644 w 4004672"/>
                <a:gd name="connsiteY342" fmla="*/ 1319351 h 2020169"/>
                <a:gd name="connsiteX343" fmla="*/ 3140330 w 4004672"/>
                <a:gd name="connsiteY343" fmla="*/ 1306002 h 2020169"/>
                <a:gd name="connsiteX344" fmla="*/ 3123644 w 4004672"/>
                <a:gd name="connsiteY344" fmla="*/ 1292653 h 2020169"/>
                <a:gd name="connsiteX345" fmla="*/ 3143668 w 4004672"/>
                <a:gd name="connsiteY345" fmla="*/ 1252607 h 2020169"/>
                <a:gd name="connsiteX346" fmla="*/ 3190389 w 4004672"/>
                <a:gd name="connsiteY346" fmla="*/ 1182525 h 2020169"/>
                <a:gd name="connsiteX347" fmla="*/ 3233773 w 4004672"/>
                <a:gd name="connsiteY347" fmla="*/ 1179188 h 2020169"/>
                <a:gd name="connsiteX348" fmla="*/ 3273819 w 4004672"/>
                <a:gd name="connsiteY348" fmla="*/ 1189199 h 2020169"/>
                <a:gd name="connsiteX349" fmla="*/ 3277157 w 4004672"/>
                <a:gd name="connsiteY349" fmla="*/ 1245932 h 2020169"/>
                <a:gd name="connsiteX350" fmla="*/ 3343901 w 4004672"/>
                <a:gd name="connsiteY350" fmla="*/ 1185862 h 2020169"/>
                <a:gd name="connsiteX351" fmla="*/ 3350576 w 4004672"/>
                <a:gd name="connsiteY351" fmla="*/ 1152490 h 2020169"/>
                <a:gd name="connsiteX352" fmla="*/ 3163691 w 4004672"/>
                <a:gd name="connsiteY352" fmla="*/ 1432817 h 2020169"/>
                <a:gd name="connsiteX353" fmla="*/ 3160354 w 4004672"/>
                <a:gd name="connsiteY353" fmla="*/ 1506236 h 2020169"/>
                <a:gd name="connsiteX354" fmla="*/ 3170365 w 4004672"/>
                <a:gd name="connsiteY354" fmla="*/ 1596341 h 2020169"/>
                <a:gd name="connsiteX355" fmla="*/ 3190389 w 4004672"/>
                <a:gd name="connsiteY355" fmla="*/ 1659748 h 2020169"/>
                <a:gd name="connsiteX356" fmla="*/ 3217087 w 4004672"/>
                <a:gd name="connsiteY356" fmla="*/ 1649736 h 2020169"/>
                <a:gd name="connsiteX357" fmla="*/ 3287168 w 4004672"/>
                <a:gd name="connsiteY357" fmla="*/ 1519585 h 2020169"/>
                <a:gd name="connsiteX358" fmla="*/ 3313866 w 4004672"/>
                <a:gd name="connsiteY358" fmla="*/ 1509573 h 2020169"/>
                <a:gd name="connsiteX359" fmla="*/ 3313866 w 4004672"/>
                <a:gd name="connsiteY359" fmla="*/ 1479538 h 2020169"/>
                <a:gd name="connsiteX360" fmla="*/ 3741031 w 4004672"/>
                <a:gd name="connsiteY360" fmla="*/ 1159164 h 2020169"/>
                <a:gd name="connsiteX361" fmla="*/ 3727682 w 4004672"/>
                <a:gd name="connsiteY361" fmla="*/ 1065722 h 2020169"/>
                <a:gd name="connsiteX362" fmla="*/ 3930666 w 4004672"/>
                <a:gd name="connsiteY362" fmla="*/ 1058843 h 2020169"/>
                <a:gd name="connsiteX363" fmla="*/ 3941265 w 4004672"/>
                <a:gd name="connsiteY363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2850 w 4004672"/>
                <a:gd name="connsiteY9" fmla="*/ 488382 h 2020169"/>
                <a:gd name="connsiteX10" fmla="*/ 2449525 w 4004672"/>
                <a:gd name="connsiteY10" fmla="*/ 418300 h 2020169"/>
                <a:gd name="connsiteX11" fmla="*/ 2386117 w 4004672"/>
                <a:gd name="connsiteY11" fmla="*/ 391602 h 2020169"/>
                <a:gd name="connsiteX12" fmla="*/ 2369431 w 4004672"/>
                <a:gd name="connsiteY12" fmla="*/ 431649 h 2020169"/>
                <a:gd name="connsiteX13" fmla="*/ 2379443 w 4004672"/>
                <a:gd name="connsiteY13" fmla="*/ 455009 h 2020169"/>
                <a:gd name="connsiteX14" fmla="*/ 2376106 w 4004672"/>
                <a:gd name="connsiteY14" fmla="*/ 475033 h 2020169"/>
                <a:gd name="connsiteX15" fmla="*/ 2352745 w 4004672"/>
                <a:gd name="connsiteY15" fmla="*/ 451672 h 2020169"/>
                <a:gd name="connsiteX16" fmla="*/ 2316036 w 4004672"/>
                <a:gd name="connsiteY16" fmla="*/ 458347 h 2020169"/>
                <a:gd name="connsiteX17" fmla="*/ 2272652 w 4004672"/>
                <a:gd name="connsiteY17" fmla="*/ 444998 h 2020169"/>
                <a:gd name="connsiteX18" fmla="*/ 2245954 w 4004672"/>
                <a:gd name="connsiteY18" fmla="*/ 404951 h 2020169"/>
                <a:gd name="connsiteX19" fmla="*/ 2209244 w 4004672"/>
                <a:gd name="connsiteY19" fmla="*/ 401614 h 2020169"/>
                <a:gd name="connsiteX20" fmla="*/ 2159186 w 4004672"/>
                <a:gd name="connsiteY20" fmla="*/ 391602 h 2020169"/>
                <a:gd name="connsiteX21" fmla="*/ 2132488 w 4004672"/>
                <a:gd name="connsiteY21" fmla="*/ 408288 h 2020169"/>
                <a:gd name="connsiteX22" fmla="*/ 2115802 w 4004672"/>
                <a:gd name="connsiteY22" fmla="*/ 421637 h 2020169"/>
                <a:gd name="connsiteX23" fmla="*/ 2115802 w 4004672"/>
                <a:gd name="connsiteY23" fmla="*/ 391602 h 2020169"/>
                <a:gd name="connsiteX24" fmla="*/ 2082430 w 4004672"/>
                <a:gd name="connsiteY24" fmla="*/ 388265 h 2020169"/>
                <a:gd name="connsiteX25" fmla="*/ 2045720 w 4004672"/>
                <a:gd name="connsiteY25" fmla="*/ 361567 h 2020169"/>
                <a:gd name="connsiteX26" fmla="*/ 2025697 w 4004672"/>
                <a:gd name="connsiteY26" fmla="*/ 391602 h 2020169"/>
                <a:gd name="connsiteX27" fmla="*/ 2055732 w 4004672"/>
                <a:gd name="connsiteY27" fmla="*/ 388265 h 2020169"/>
                <a:gd name="connsiteX28" fmla="*/ 2045720 w 4004672"/>
                <a:gd name="connsiteY28" fmla="*/ 414963 h 2020169"/>
                <a:gd name="connsiteX29" fmla="*/ 1988987 w 4004672"/>
                <a:gd name="connsiteY29" fmla="*/ 434986 h 2020169"/>
                <a:gd name="connsiteX30" fmla="*/ 1935592 w 4004672"/>
                <a:gd name="connsiteY30" fmla="*/ 444998 h 2020169"/>
                <a:gd name="connsiteX31" fmla="*/ 1995662 w 4004672"/>
                <a:gd name="connsiteY31" fmla="*/ 388265 h 2020169"/>
                <a:gd name="connsiteX32" fmla="*/ 2055732 w 4004672"/>
                <a:gd name="connsiteY32" fmla="*/ 318183 h 2020169"/>
                <a:gd name="connsiteX33" fmla="*/ 2055732 w 4004672"/>
                <a:gd name="connsiteY33" fmla="*/ 318183 h 2020169"/>
                <a:gd name="connsiteX34" fmla="*/ 2129860 w 4004672"/>
                <a:gd name="connsiteY34" fmla="*/ 248603 h 2020169"/>
                <a:gd name="connsiteX35" fmla="*/ 2127003 w 4004672"/>
                <a:gd name="connsiteY35" fmla="*/ 174309 h 2020169"/>
                <a:gd name="connsiteX36" fmla="*/ 2092713 w 4004672"/>
                <a:gd name="connsiteY36" fmla="*/ 105729 h 2020169"/>
                <a:gd name="connsiteX37" fmla="*/ 2018418 w 4004672"/>
                <a:gd name="connsiteY37" fmla="*/ 105729 h 2020169"/>
                <a:gd name="connsiteX38" fmla="*/ 1952696 w 4004672"/>
                <a:gd name="connsiteY38" fmla="*/ 137160 h 2020169"/>
                <a:gd name="connsiteX39" fmla="*/ 1961267 w 4004672"/>
                <a:gd name="connsiteY39" fmla="*/ 82869 h 2020169"/>
                <a:gd name="connsiteX40" fmla="*/ 1955552 w 4004672"/>
                <a:gd name="connsiteY40" fmla="*/ 65725 h 2020169"/>
                <a:gd name="connsiteX41" fmla="*/ 1895546 w 4004672"/>
                <a:gd name="connsiteY41" fmla="*/ 60008 h 2020169"/>
                <a:gd name="connsiteX42" fmla="*/ 1926978 w 4004672"/>
                <a:gd name="connsiteY42" fmla="*/ 31434 h 2020169"/>
                <a:gd name="connsiteX43" fmla="*/ 1909833 w 4004672"/>
                <a:gd name="connsiteY43" fmla="*/ 0 h 2020169"/>
                <a:gd name="connsiteX44" fmla="*/ 1877440 w 4004672"/>
                <a:gd name="connsiteY44" fmla="*/ 3067 h 2020169"/>
                <a:gd name="connsiteX45" fmla="*/ 1835474 w 4004672"/>
                <a:gd name="connsiteY45" fmla="*/ 41195 h 2020169"/>
                <a:gd name="connsiteX46" fmla="*/ 1818788 w 4004672"/>
                <a:gd name="connsiteY46" fmla="*/ 81242 h 2020169"/>
                <a:gd name="connsiteX47" fmla="*/ 1838813 w 4004672"/>
                <a:gd name="connsiteY47" fmla="*/ 134636 h 2020169"/>
                <a:gd name="connsiteX48" fmla="*/ 1782079 w 4004672"/>
                <a:gd name="connsiteY48" fmla="*/ 121287 h 2020169"/>
                <a:gd name="connsiteX49" fmla="*/ 1768731 w 4004672"/>
                <a:gd name="connsiteY49" fmla="*/ 168009 h 2020169"/>
                <a:gd name="connsiteX50" fmla="*/ 1705322 w 4004672"/>
                <a:gd name="connsiteY50" fmla="*/ 191369 h 2020169"/>
                <a:gd name="connsiteX51" fmla="*/ 1685300 w 4004672"/>
                <a:gd name="connsiteY51" fmla="*/ 164671 h 2020169"/>
                <a:gd name="connsiteX52" fmla="*/ 1615218 w 4004672"/>
                <a:gd name="connsiteY52" fmla="*/ 168009 h 2020169"/>
                <a:gd name="connsiteX53" fmla="*/ 1638579 w 4004672"/>
                <a:gd name="connsiteY53" fmla="*/ 198044 h 2020169"/>
                <a:gd name="connsiteX54" fmla="*/ 1528449 w 4004672"/>
                <a:gd name="connsiteY54" fmla="*/ 224740 h 2020169"/>
                <a:gd name="connsiteX55" fmla="*/ 1465043 w 4004672"/>
                <a:gd name="connsiteY55" fmla="*/ 308171 h 2020169"/>
                <a:gd name="connsiteX56" fmla="*/ 1448357 w 4004672"/>
                <a:gd name="connsiteY56" fmla="*/ 334869 h 2020169"/>
                <a:gd name="connsiteX57" fmla="*/ 1481729 w 4004672"/>
                <a:gd name="connsiteY57" fmla="*/ 368242 h 2020169"/>
                <a:gd name="connsiteX58" fmla="*/ 1481729 w 4004672"/>
                <a:gd name="connsiteY58" fmla="*/ 398277 h 2020169"/>
                <a:gd name="connsiteX59" fmla="*/ 1458368 w 4004672"/>
                <a:gd name="connsiteY59" fmla="*/ 401614 h 2020169"/>
                <a:gd name="connsiteX60" fmla="*/ 1458368 w 4004672"/>
                <a:gd name="connsiteY60" fmla="*/ 381590 h 2020169"/>
                <a:gd name="connsiteX61" fmla="*/ 1418322 w 4004672"/>
                <a:gd name="connsiteY61" fmla="*/ 391602 h 2020169"/>
                <a:gd name="connsiteX62" fmla="*/ 1368263 w 4004672"/>
                <a:gd name="connsiteY62" fmla="*/ 398277 h 2020169"/>
                <a:gd name="connsiteX63" fmla="*/ 1321542 w 4004672"/>
                <a:gd name="connsiteY63" fmla="*/ 404951 h 2020169"/>
                <a:gd name="connsiteX64" fmla="*/ 1318205 w 4004672"/>
                <a:gd name="connsiteY64" fmla="*/ 491719 h 2020169"/>
                <a:gd name="connsiteX65" fmla="*/ 1358252 w 4004672"/>
                <a:gd name="connsiteY65" fmla="*/ 515080 h 2020169"/>
                <a:gd name="connsiteX66" fmla="*/ 1374938 w 4004672"/>
                <a:gd name="connsiteY66" fmla="*/ 545115 h 2020169"/>
                <a:gd name="connsiteX67" fmla="*/ 1384949 w 4004672"/>
                <a:gd name="connsiteY67" fmla="*/ 568475 h 2020169"/>
                <a:gd name="connsiteX68" fmla="*/ 1394961 w 4004672"/>
                <a:gd name="connsiteY68" fmla="*/ 618534 h 2020169"/>
                <a:gd name="connsiteX69" fmla="*/ 1384949 w 4004672"/>
                <a:gd name="connsiteY69" fmla="*/ 648569 h 2020169"/>
                <a:gd name="connsiteX70" fmla="*/ 1358252 w 4004672"/>
                <a:gd name="connsiteY70" fmla="*/ 615196 h 2020169"/>
                <a:gd name="connsiteX71" fmla="*/ 1361589 w 4004672"/>
                <a:gd name="connsiteY71" fmla="*/ 585161 h 2020169"/>
                <a:gd name="connsiteX72" fmla="*/ 1351577 w 4004672"/>
                <a:gd name="connsiteY72" fmla="*/ 545115 h 2020169"/>
                <a:gd name="connsiteX73" fmla="*/ 1328217 w 4004672"/>
                <a:gd name="connsiteY73" fmla="*/ 551789 h 2020169"/>
                <a:gd name="connsiteX74" fmla="*/ 1281495 w 4004672"/>
                <a:gd name="connsiteY74" fmla="*/ 515080 h 2020169"/>
                <a:gd name="connsiteX75" fmla="*/ 1241449 w 4004672"/>
                <a:gd name="connsiteY75" fmla="*/ 511742 h 2020169"/>
                <a:gd name="connsiteX76" fmla="*/ 1241449 w 4004672"/>
                <a:gd name="connsiteY76" fmla="*/ 558463 h 2020169"/>
                <a:gd name="connsiteX77" fmla="*/ 1201402 w 4004672"/>
                <a:gd name="connsiteY77" fmla="*/ 538440 h 2020169"/>
                <a:gd name="connsiteX78" fmla="*/ 1228100 w 4004672"/>
                <a:gd name="connsiteY78" fmla="*/ 588498 h 2020169"/>
                <a:gd name="connsiteX79" fmla="*/ 1258135 w 4004672"/>
                <a:gd name="connsiteY79" fmla="*/ 598510 h 2020169"/>
                <a:gd name="connsiteX80" fmla="*/ 1258135 w 4004672"/>
                <a:gd name="connsiteY80" fmla="*/ 618534 h 2020169"/>
                <a:gd name="connsiteX81" fmla="*/ 1198065 w 4004672"/>
                <a:gd name="connsiteY81" fmla="*/ 595173 h 2020169"/>
                <a:gd name="connsiteX82" fmla="*/ 1181379 w 4004672"/>
                <a:gd name="connsiteY82" fmla="*/ 595173 h 2020169"/>
                <a:gd name="connsiteX83" fmla="*/ 1178041 w 4004672"/>
                <a:gd name="connsiteY83" fmla="*/ 551789 h 2020169"/>
                <a:gd name="connsiteX84" fmla="*/ 1171367 w 4004672"/>
                <a:gd name="connsiteY84" fmla="*/ 465021 h 2020169"/>
                <a:gd name="connsiteX85" fmla="*/ 1161355 w 4004672"/>
                <a:gd name="connsiteY85" fmla="*/ 535103 h 2020169"/>
                <a:gd name="connsiteX86" fmla="*/ 1137995 w 4004672"/>
                <a:gd name="connsiteY86" fmla="*/ 565138 h 2020169"/>
                <a:gd name="connsiteX87" fmla="*/ 1158018 w 4004672"/>
                <a:gd name="connsiteY87" fmla="*/ 611859 h 2020169"/>
                <a:gd name="connsiteX88" fmla="*/ 1158018 w 4004672"/>
                <a:gd name="connsiteY88" fmla="*/ 645231 h 2020169"/>
                <a:gd name="connsiteX89" fmla="*/ 1141332 w 4004672"/>
                <a:gd name="connsiteY89" fmla="*/ 695290 h 2020169"/>
                <a:gd name="connsiteX90" fmla="*/ 1154681 w 4004672"/>
                <a:gd name="connsiteY90" fmla="*/ 728662 h 2020169"/>
                <a:gd name="connsiteX91" fmla="*/ 1184716 w 4004672"/>
                <a:gd name="connsiteY91" fmla="*/ 735336 h 2020169"/>
                <a:gd name="connsiteX92" fmla="*/ 1221425 w 4004672"/>
                <a:gd name="connsiteY92" fmla="*/ 742011 h 2020169"/>
                <a:gd name="connsiteX93" fmla="*/ 1241449 w 4004672"/>
                <a:gd name="connsiteY93" fmla="*/ 765371 h 2020169"/>
                <a:gd name="connsiteX94" fmla="*/ 1258135 w 4004672"/>
                <a:gd name="connsiteY94" fmla="*/ 808755 h 2020169"/>
                <a:gd name="connsiteX95" fmla="*/ 1258135 w 4004672"/>
                <a:gd name="connsiteY95" fmla="*/ 808755 h 2020169"/>
                <a:gd name="connsiteX96" fmla="*/ 1254798 w 4004672"/>
                <a:gd name="connsiteY96" fmla="*/ 842128 h 2020169"/>
                <a:gd name="connsiteX97" fmla="*/ 1274821 w 4004672"/>
                <a:gd name="connsiteY97" fmla="*/ 862151 h 2020169"/>
                <a:gd name="connsiteX98" fmla="*/ 1244786 w 4004672"/>
                <a:gd name="connsiteY98" fmla="*/ 868826 h 2020169"/>
                <a:gd name="connsiteX99" fmla="*/ 1224763 w 4004672"/>
                <a:gd name="connsiteY99" fmla="*/ 828779 h 2020169"/>
                <a:gd name="connsiteX100" fmla="*/ 1224763 w 4004672"/>
                <a:gd name="connsiteY100" fmla="*/ 788732 h 2020169"/>
                <a:gd name="connsiteX101" fmla="*/ 1194727 w 4004672"/>
                <a:gd name="connsiteY101" fmla="*/ 752023 h 2020169"/>
                <a:gd name="connsiteX102" fmla="*/ 1164692 w 4004672"/>
                <a:gd name="connsiteY102" fmla="*/ 795407 h 2020169"/>
                <a:gd name="connsiteX103" fmla="*/ 1178041 w 4004672"/>
                <a:gd name="connsiteY103" fmla="*/ 838790 h 2020169"/>
                <a:gd name="connsiteX104" fmla="*/ 1137995 w 4004672"/>
                <a:gd name="connsiteY104" fmla="*/ 895523 h 2020169"/>
                <a:gd name="connsiteX105" fmla="*/ 1097948 w 4004672"/>
                <a:gd name="connsiteY105" fmla="*/ 952256 h 2020169"/>
                <a:gd name="connsiteX106" fmla="*/ 1007843 w 4004672"/>
                <a:gd name="connsiteY106" fmla="*/ 915547 h 2020169"/>
                <a:gd name="connsiteX107" fmla="*/ 1074587 w 4004672"/>
                <a:gd name="connsiteY107" fmla="*/ 912209 h 2020169"/>
                <a:gd name="connsiteX108" fmla="*/ 1107960 w 4004672"/>
                <a:gd name="connsiteY108" fmla="*/ 848802 h 2020169"/>
                <a:gd name="connsiteX109" fmla="*/ 1121309 w 4004672"/>
                <a:gd name="connsiteY109" fmla="*/ 805418 h 2020169"/>
                <a:gd name="connsiteX110" fmla="*/ 1127983 w 4004672"/>
                <a:gd name="connsiteY110" fmla="*/ 772046 h 2020169"/>
                <a:gd name="connsiteX111" fmla="*/ 1117971 w 4004672"/>
                <a:gd name="connsiteY111" fmla="*/ 755360 h 2020169"/>
                <a:gd name="connsiteX112" fmla="*/ 1114634 w 4004672"/>
                <a:gd name="connsiteY112" fmla="*/ 705301 h 2020169"/>
                <a:gd name="connsiteX113" fmla="*/ 1104622 w 4004672"/>
                <a:gd name="connsiteY113" fmla="*/ 625208 h 2020169"/>
                <a:gd name="connsiteX114" fmla="*/ 1101285 w 4004672"/>
                <a:gd name="connsiteY114" fmla="*/ 565138 h 2020169"/>
                <a:gd name="connsiteX115" fmla="*/ 1124646 w 4004672"/>
                <a:gd name="connsiteY115" fmla="*/ 471696 h 2020169"/>
                <a:gd name="connsiteX116" fmla="*/ 1031203 w 4004672"/>
                <a:gd name="connsiteY116" fmla="*/ 461684 h 2020169"/>
                <a:gd name="connsiteX117" fmla="*/ 1014517 w 4004672"/>
                <a:gd name="connsiteY117" fmla="*/ 518417 h 2020169"/>
                <a:gd name="connsiteX118" fmla="*/ 1024529 w 4004672"/>
                <a:gd name="connsiteY118" fmla="*/ 565138 h 2020169"/>
                <a:gd name="connsiteX119" fmla="*/ 981145 w 4004672"/>
                <a:gd name="connsiteY119" fmla="*/ 618534 h 2020169"/>
                <a:gd name="connsiteX120" fmla="*/ 991157 w 4004672"/>
                <a:gd name="connsiteY120" fmla="*/ 655243 h 2020169"/>
                <a:gd name="connsiteX121" fmla="*/ 981145 w 4004672"/>
                <a:gd name="connsiteY121" fmla="*/ 701964 h 2020169"/>
                <a:gd name="connsiteX122" fmla="*/ 1001168 w 4004672"/>
                <a:gd name="connsiteY122" fmla="*/ 725325 h 2020169"/>
                <a:gd name="connsiteX123" fmla="*/ 1017854 w 4004672"/>
                <a:gd name="connsiteY123" fmla="*/ 772046 h 2020169"/>
                <a:gd name="connsiteX124" fmla="*/ 1047890 w 4004672"/>
                <a:gd name="connsiteY124" fmla="*/ 758697 h 2020169"/>
                <a:gd name="connsiteX125" fmla="*/ 1014517 w 4004672"/>
                <a:gd name="connsiteY125" fmla="*/ 812093 h 2020169"/>
                <a:gd name="connsiteX126" fmla="*/ 957784 w 4004672"/>
                <a:gd name="connsiteY126" fmla="*/ 758697 h 2020169"/>
                <a:gd name="connsiteX127" fmla="*/ 884365 w 4004672"/>
                <a:gd name="connsiteY127" fmla="*/ 721988 h 2020169"/>
                <a:gd name="connsiteX128" fmla="*/ 824295 w 4004672"/>
                <a:gd name="connsiteY128" fmla="*/ 698627 h 2020169"/>
                <a:gd name="connsiteX129" fmla="*/ 810946 w 4004672"/>
                <a:gd name="connsiteY129" fmla="*/ 735336 h 2020169"/>
                <a:gd name="connsiteX130" fmla="*/ 827633 w 4004672"/>
                <a:gd name="connsiteY130" fmla="*/ 772046 h 2020169"/>
                <a:gd name="connsiteX131" fmla="*/ 814284 w 4004672"/>
                <a:gd name="connsiteY131" fmla="*/ 795407 h 2020169"/>
                <a:gd name="connsiteX132" fmla="*/ 800935 w 4004672"/>
                <a:gd name="connsiteY132" fmla="*/ 812093 h 2020169"/>
                <a:gd name="connsiteX133" fmla="*/ 770900 w 4004672"/>
                <a:gd name="connsiteY133" fmla="*/ 755360 h 2020169"/>
                <a:gd name="connsiteX134" fmla="*/ 744202 w 4004672"/>
                <a:gd name="connsiteY134" fmla="*/ 792069 h 2020169"/>
                <a:gd name="connsiteX135" fmla="*/ 707492 w 4004672"/>
                <a:gd name="connsiteY135" fmla="*/ 785395 h 2020169"/>
                <a:gd name="connsiteX136" fmla="*/ 654097 w 4004672"/>
                <a:gd name="connsiteY136" fmla="*/ 822104 h 2020169"/>
                <a:gd name="connsiteX137" fmla="*/ 644085 w 4004672"/>
                <a:gd name="connsiteY137" fmla="*/ 798744 h 2020169"/>
                <a:gd name="connsiteX138" fmla="*/ 654097 w 4004672"/>
                <a:gd name="connsiteY138" fmla="*/ 762034 h 2020169"/>
                <a:gd name="connsiteX139" fmla="*/ 614050 w 4004672"/>
                <a:gd name="connsiteY139" fmla="*/ 798744 h 2020169"/>
                <a:gd name="connsiteX140" fmla="*/ 594027 w 4004672"/>
                <a:gd name="connsiteY140" fmla="*/ 798744 h 2020169"/>
                <a:gd name="connsiteX141" fmla="*/ 533957 w 4004672"/>
                <a:gd name="connsiteY141" fmla="*/ 832116 h 2020169"/>
                <a:gd name="connsiteX142" fmla="*/ 510596 w 4004672"/>
                <a:gd name="connsiteY142" fmla="*/ 855477 h 2020169"/>
                <a:gd name="connsiteX143" fmla="*/ 500584 w 4004672"/>
                <a:gd name="connsiteY143" fmla="*/ 902198 h 2020169"/>
                <a:gd name="connsiteX144" fmla="*/ 450526 w 4004672"/>
                <a:gd name="connsiteY144" fmla="*/ 888849 h 2020169"/>
                <a:gd name="connsiteX145" fmla="*/ 433840 w 4004672"/>
                <a:gd name="connsiteY145" fmla="*/ 852139 h 2020169"/>
                <a:gd name="connsiteX146" fmla="*/ 467212 w 4004672"/>
                <a:gd name="connsiteY146" fmla="*/ 822104 h 2020169"/>
                <a:gd name="connsiteX147" fmla="*/ 453863 w 4004672"/>
                <a:gd name="connsiteY147" fmla="*/ 798744 h 2020169"/>
                <a:gd name="connsiteX148" fmla="*/ 390456 w 4004672"/>
                <a:gd name="connsiteY148" fmla="*/ 768709 h 2020169"/>
                <a:gd name="connsiteX149" fmla="*/ 417154 w 4004672"/>
                <a:gd name="connsiteY149" fmla="*/ 818767 h 2020169"/>
                <a:gd name="connsiteX150" fmla="*/ 407142 w 4004672"/>
                <a:gd name="connsiteY150" fmla="*/ 862151 h 2020169"/>
                <a:gd name="connsiteX151" fmla="*/ 413817 w 4004672"/>
                <a:gd name="connsiteY151" fmla="*/ 898861 h 2020169"/>
                <a:gd name="connsiteX152" fmla="*/ 427165 w 4004672"/>
                <a:gd name="connsiteY152" fmla="*/ 922221 h 2020169"/>
                <a:gd name="connsiteX153" fmla="*/ 413817 w 4004672"/>
                <a:gd name="connsiteY153" fmla="*/ 952256 h 2020169"/>
                <a:gd name="connsiteX154" fmla="*/ 390456 w 4004672"/>
                <a:gd name="connsiteY154" fmla="*/ 928896 h 2020169"/>
                <a:gd name="connsiteX155" fmla="*/ 360421 w 4004672"/>
                <a:gd name="connsiteY155" fmla="*/ 925558 h 2020169"/>
                <a:gd name="connsiteX156" fmla="*/ 333723 w 4004672"/>
                <a:gd name="connsiteY156" fmla="*/ 965605 h 2020169"/>
                <a:gd name="connsiteX157" fmla="*/ 307025 w 4004672"/>
                <a:gd name="connsiteY157" fmla="*/ 985628 h 2020169"/>
                <a:gd name="connsiteX158" fmla="*/ 320374 w 4004672"/>
                <a:gd name="connsiteY158" fmla="*/ 1012326 h 2020169"/>
                <a:gd name="connsiteX159" fmla="*/ 303688 w 4004672"/>
                <a:gd name="connsiteY159" fmla="*/ 1035687 h 2020169"/>
                <a:gd name="connsiteX160" fmla="*/ 233606 w 4004672"/>
                <a:gd name="connsiteY160" fmla="*/ 998977 h 2020169"/>
                <a:gd name="connsiteX161" fmla="*/ 243618 w 4004672"/>
                <a:gd name="connsiteY161" fmla="*/ 1049036 h 2020169"/>
                <a:gd name="connsiteX162" fmla="*/ 263641 w 4004672"/>
                <a:gd name="connsiteY162" fmla="*/ 1069059 h 2020169"/>
                <a:gd name="connsiteX163" fmla="*/ 250292 w 4004672"/>
                <a:gd name="connsiteY163" fmla="*/ 1082408 h 2020169"/>
                <a:gd name="connsiteX164" fmla="*/ 193560 w 4004672"/>
                <a:gd name="connsiteY164" fmla="*/ 1045698 h 2020169"/>
                <a:gd name="connsiteX165" fmla="*/ 170199 w 4004672"/>
                <a:gd name="connsiteY165" fmla="*/ 1005652 h 2020169"/>
                <a:gd name="connsiteX166" fmla="*/ 170199 w 4004672"/>
                <a:gd name="connsiteY166" fmla="*/ 958931 h 2020169"/>
                <a:gd name="connsiteX167" fmla="*/ 133490 w 4004672"/>
                <a:gd name="connsiteY167" fmla="*/ 882174 h 2020169"/>
                <a:gd name="connsiteX168" fmla="*/ 196897 w 4004672"/>
                <a:gd name="connsiteY168" fmla="*/ 912209 h 2020169"/>
                <a:gd name="connsiteX169" fmla="*/ 256967 w 4004672"/>
                <a:gd name="connsiteY169" fmla="*/ 942244 h 2020169"/>
                <a:gd name="connsiteX170" fmla="*/ 293676 w 4004672"/>
                <a:gd name="connsiteY170" fmla="*/ 945582 h 2020169"/>
                <a:gd name="connsiteX171" fmla="*/ 327049 w 4004672"/>
                <a:gd name="connsiteY171" fmla="*/ 915547 h 2020169"/>
                <a:gd name="connsiteX172" fmla="*/ 343735 w 4004672"/>
                <a:gd name="connsiteY172" fmla="*/ 878837 h 2020169"/>
                <a:gd name="connsiteX173" fmla="*/ 333723 w 4004672"/>
                <a:gd name="connsiteY173" fmla="*/ 828779 h 2020169"/>
                <a:gd name="connsiteX174" fmla="*/ 290339 w 4004672"/>
                <a:gd name="connsiteY174" fmla="*/ 808755 h 2020169"/>
                <a:gd name="connsiteX175" fmla="*/ 236944 w 4004672"/>
                <a:gd name="connsiteY175" fmla="*/ 762034 h 2020169"/>
                <a:gd name="connsiteX176" fmla="*/ 133490 w 4004672"/>
                <a:gd name="connsiteY176" fmla="*/ 705301 h 2020169"/>
                <a:gd name="connsiteX177" fmla="*/ 46722 w 4004672"/>
                <a:gd name="connsiteY177" fmla="*/ 735336 h 2020169"/>
                <a:gd name="connsiteX178" fmla="*/ 33373 w 4004672"/>
                <a:gd name="connsiteY178" fmla="*/ 765371 h 2020169"/>
                <a:gd name="connsiteX179" fmla="*/ 43384 w 4004672"/>
                <a:gd name="connsiteY179" fmla="*/ 795407 h 2020169"/>
                <a:gd name="connsiteX180" fmla="*/ 60071 w 4004672"/>
                <a:gd name="connsiteY180" fmla="*/ 822104 h 2020169"/>
                <a:gd name="connsiteX181" fmla="*/ 73419 w 4004672"/>
                <a:gd name="connsiteY181" fmla="*/ 852139 h 2020169"/>
                <a:gd name="connsiteX182" fmla="*/ 56733 w 4004672"/>
                <a:gd name="connsiteY182" fmla="*/ 875500 h 2020169"/>
                <a:gd name="connsiteX183" fmla="*/ 76757 w 4004672"/>
                <a:gd name="connsiteY183" fmla="*/ 955593 h 2020169"/>
                <a:gd name="connsiteX184" fmla="*/ 66745 w 4004672"/>
                <a:gd name="connsiteY184" fmla="*/ 972280 h 2020169"/>
                <a:gd name="connsiteX185" fmla="*/ 70082 w 4004672"/>
                <a:gd name="connsiteY185" fmla="*/ 998977 h 2020169"/>
                <a:gd name="connsiteX186" fmla="*/ 70082 w 4004672"/>
                <a:gd name="connsiteY186" fmla="*/ 1039024 h 2020169"/>
                <a:gd name="connsiteX187" fmla="*/ 80094 w 4004672"/>
                <a:gd name="connsiteY187" fmla="*/ 1059047 h 2020169"/>
                <a:gd name="connsiteX188" fmla="*/ 76757 w 4004672"/>
                <a:gd name="connsiteY188" fmla="*/ 1082408 h 2020169"/>
                <a:gd name="connsiteX189" fmla="*/ 106792 w 4004672"/>
                <a:gd name="connsiteY189" fmla="*/ 1115780 h 2020169"/>
                <a:gd name="connsiteX190" fmla="*/ 93729 w 4004672"/>
                <a:gd name="connsiteY190" fmla="*/ 1145815 h 2020169"/>
                <a:gd name="connsiteX191" fmla="*/ 13349 w 4004672"/>
                <a:gd name="connsiteY191" fmla="*/ 1235920 h 2020169"/>
                <a:gd name="connsiteX192" fmla="*/ 33373 w 4004672"/>
                <a:gd name="connsiteY192" fmla="*/ 1269293 h 2020169"/>
                <a:gd name="connsiteX193" fmla="*/ 33373 w 4004672"/>
                <a:gd name="connsiteY193" fmla="*/ 1269293 h 2020169"/>
                <a:gd name="connsiteX194" fmla="*/ 16687 w 4004672"/>
                <a:gd name="connsiteY194" fmla="*/ 1299328 h 2020169"/>
                <a:gd name="connsiteX195" fmla="*/ 3338 w 4004672"/>
                <a:gd name="connsiteY195" fmla="*/ 1329363 h 2020169"/>
                <a:gd name="connsiteX196" fmla="*/ 0 w 4004672"/>
                <a:gd name="connsiteY196" fmla="*/ 1389433 h 2020169"/>
                <a:gd name="connsiteX197" fmla="*/ 16687 w 4004672"/>
                <a:gd name="connsiteY197" fmla="*/ 1432817 h 2020169"/>
                <a:gd name="connsiteX198" fmla="*/ 20024 w 4004672"/>
                <a:gd name="connsiteY198" fmla="*/ 1466189 h 2020169"/>
                <a:gd name="connsiteX199" fmla="*/ 56733 w 4004672"/>
                <a:gd name="connsiteY199" fmla="*/ 1476201 h 2020169"/>
                <a:gd name="connsiteX200" fmla="*/ 116803 w 4004672"/>
                <a:gd name="connsiteY200" fmla="*/ 1562969 h 2020169"/>
                <a:gd name="connsiteX201" fmla="*/ 96780 w 4004672"/>
                <a:gd name="connsiteY201" fmla="*/ 1586329 h 2020169"/>
                <a:gd name="connsiteX202" fmla="*/ 93443 w 4004672"/>
                <a:gd name="connsiteY202" fmla="*/ 1616364 h 2020169"/>
                <a:gd name="connsiteX203" fmla="*/ 120141 w 4004672"/>
                <a:gd name="connsiteY203" fmla="*/ 1619701 h 2020169"/>
                <a:gd name="connsiteX204" fmla="*/ 160187 w 4004672"/>
                <a:gd name="connsiteY204" fmla="*/ 1633050 h 2020169"/>
                <a:gd name="connsiteX205" fmla="*/ 186885 w 4004672"/>
                <a:gd name="connsiteY205" fmla="*/ 1646399 h 2020169"/>
                <a:gd name="connsiteX206" fmla="*/ 213583 w 4004672"/>
                <a:gd name="connsiteY206" fmla="*/ 1676434 h 2020169"/>
                <a:gd name="connsiteX207" fmla="*/ 243618 w 4004672"/>
                <a:gd name="connsiteY207" fmla="*/ 1679771 h 2020169"/>
                <a:gd name="connsiteX208" fmla="*/ 287002 w 4004672"/>
                <a:gd name="connsiteY208" fmla="*/ 1709807 h 2020169"/>
                <a:gd name="connsiteX209" fmla="*/ 310363 w 4004672"/>
                <a:gd name="connsiteY209" fmla="*/ 1719818 h 2020169"/>
                <a:gd name="connsiteX210" fmla="*/ 310363 w 4004672"/>
                <a:gd name="connsiteY210" fmla="*/ 1756528 h 2020169"/>
                <a:gd name="connsiteX211" fmla="*/ 270316 w 4004672"/>
                <a:gd name="connsiteY211" fmla="*/ 1796574 h 2020169"/>
                <a:gd name="connsiteX212" fmla="*/ 280327 w 4004672"/>
                <a:gd name="connsiteY212" fmla="*/ 1819935 h 2020169"/>
                <a:gd name="connsiteX213" fmla="*/ 273653 w 4004672"/>
                <a:gd name="connsiteY213" fmla="*/ 1839958 h 2020169"/>
                <a:gd name="connsiteX214" fmla="*/ 266979 w 4004672"/>
                <a:gd name="connsiteY214" fmla="*/ 1856644 h 2020169"/>
                <a:gd name="connsiteX215" fmla="*/ 240281 w 4004672"/>
                <a:gd name="connsiteY215" fmla="*/ 1896691 h 2020169"/>
                <a:gd name="connsiteX216" fmla="*/ 307025 w 4004672"/>
                <a:gd name="connsiteY216" fmla="*/ 1933401 h 2020169"/>
                <a:gd name="connsiteX217" fmla="*/ 337060 w 4004672"/>
                <a:gd name="connsiteY217" fmla="*/ 1940075 h 2020169"/>
                <a:gd name="connsiteX218" fmla="*/ 360421 w 4004672"/>
                <a:gd name="connsiteY218" fmla="*/ 1946750 h 2020169"/>
                <a:gd name="connsiteX219" fmla="*/ 380444 w 4004672"/>
                <a:gd name="connsiteY219" fmla="*/ 1953424 h 2020169"/>
                <a:gd name="connsiteX220" fmla="*/ 407142 w 4004672"/>
                <a:gd name="connsiteY220" fmla="*/ 1973447 h 2020169"/>
                <a:gd name="connsiteX221" fmla="*/ 437177 w 4004672"/>
                <a:gd name="connsiteY221" fmla="*/ 1970110 h 2020169"/>
                <a:gd name="connsiteX222" fmla="*/ 507259 w 4004672"/>
                <a:gd name="connsiteY222" fmla="*/ 2020169 h 2020169"/>
                <a:gd name="connsiteX223" fmla="*/ 517271 w 4004672"/>
                <a:gd name="connsiteY223" fmla="*/ 2006820 h 2020169"/>
                <a:gd name="connsiteX224" fmla="*/ 507259 w 4004672"/>
                <a:gd name="connsiteY224" fmla="*/ 1966773 h 2020169"/>
                <a:gd name="connsiteX225" fmla="*/ 500584 w 4004672"/>
                <a:gd name="connsiteY225" fmla="*/ 1933401 h 2020169"/>
                <a:gd name="connsiteX226" fmla="*/ 483898 w 4004672"/>
                <a:gd name="connsiteY226" fmla="*/ 1890017 h 2020169"/>
                <a:gd name="connsiteX227" fmla="*/ 513933 w 4004672"/>
                <a:gd name="connsiteY227" fmla="*/ 1869993 h 2020169"/>
                <a:gd name="connsiteX228" fmla="*/ 547306 w 4004672"/>
                <a:gd name="connsiteY228" fmla="*/ 1846633 h 2020169"/>
                <a:gd name="connsiteX229" fmla="*/ 527282 w 4004672"/>
                <a:gd name="connsiteY229" fmla="*/ 1829947 h 2020169"/>
                <a:gd name="connsiteX230" fmla="*/ 517271 w 4004672"/>
                <a:gd name="connsiteY230" fmla="*/ 1796574 h 2020169"/>
                <a:gd name="connsiteX231" fmla="*/ 480561 w 4004672"/>
                <a:gd name="connsiteY231" fmla="*/ 1779888 h 2020169"/>
                <a:gd name="connsiteX232" fmla="*/ 470549 w 4004672"/>
                <a:gd name="connsiteY232" fmla="*/ 1759865 h 2020169"/>
                <a:gd name="connsiteX233" fmla="*/ 480561 w 4004672"/>
                <a:gd name="connsiteY233" fmla="*/ 1729830 h 2020169"/>
                <a:gd name="connsiteX234" fmla="*/ 490573 w 4004672"/>
                <a:gd name="connsiteY234" fmla="*/ 1689783 h 2020169"/>
                <a:gd name="connsiteX235" fmla="*/ 513933 w 4004672"/>
                <a:gd name="connsiteY235" fmla="*/ 1709807 h 2020169"/>
                <a:gd name="connsiteX236" fmla="*/ 520608 w 4004672"/>
                <a:gd name="connsiteY236" fmla="*/ 1693120 h 2020169"/>
                <a:gd name="connsiteX237" fmla="*/ 543968 w 4004672"/>
                <a:gd name="connsiteY237" fmla="*/ 1656411 h 2020169"/>
                <a:gd name="connsiteX238" fmla="*/ 574003 w 4004672"/>
                <a:gd name="connsiteY238" fmla="*/ 1639725 h 2020169"/>
                <a:gd name="connsiteX239" fmla="*/ 590690 w 4004672"/>
                <a:gd name="connsiteY239" fmla="*/ 1653074 h 2020169"/>
                <a:gd name="connsiteX240" fmla="*/ 610713 w 4004672"/>
                <a:gd name="connsiteY240" fmla="*/ 1626376 h 2020169"/>
                <a:gd name="connsiteX241" fmla="*/ 630736 w 4004672"/>
                <a:gd name="connsiteY241" fmla="*/ 1653074 h 2020169"/>
                <a:gd name="connsiteX242" fmla="*/ 657434 w 4004672"/>
                <a:gd name="connsiteY242" fmla="*/ 1676434 h 2020169"/>
                <a:gd name="connsiteX243" fmla="*/ 674120 w 4004672"/>
                <a:gd name="connsiteY243" fmla="*/ 1683109 h 2020169"/>
                <a:gd name="connsiteX244" fmla="*/ 697481 w 4004672"/>
                <a:gd name="connsiteY244" fmla="*/ 1683109 h 2020169"/>
                <a:gd name="connsiteX245" fmla="*/ 717504 w 4004672"/>
                <a:gd name="connsiteY245" fmla="*/ 1669760 h 2020169"/>
                <a:gd name="connsiteX246" fmla="*/ 744202 w 4004672"/>
                <a:gd name="connsiteY246" fmla="*/ 1669760 h 2020169"/>
                <a:gd name="connsiteX247" fmla="*/ 760888 w 4004672"/>
                <a:gd name="connsiteY247" fmla="*/ 1666423 h 2020169"/>
                <a:gd name="connsiteX248" fmla="*/ 790923 w 4004672"/>
                <a:gd name="connsiteY248" fmla="*/ 1699795 h 2020169"/>
                <a:gd name="connsiteX249" fmla="*/ 797598 w 4004672"/>
                <a:gd name="connsiteY249" fmla="*/ 1673097 h 2020169"/>
                <a:gd name="connsiteX250" fmla="*/ 817621 w 4004672"/>
                <a:gd name="connsiteY250" fmla="*/ 1689783 h 2020169"/>
                <a:gd name="connsiteX251" fmla="*/ 837644 w 4004672"/>
                <a:gd name="connsiteY251" fmla="*/ 1666423 h 2020169"/>
                <a:gd name="connsiteX252" fmla="*/ 827633 w 4004672"/>
                <a:gd name="connsiteY252" fmla="*/ 1646399 h 2020169"/>
                <a:gd name="connsiteX253" fmla="*/ 810946 w 4004672"/>
                <a:gd name="connsiteY253" fmla="*/ 1633050 h 2020169"/>
                <a:gd name="connsiteX254" fmla="*/ 810946 w 4004672"/>
                <a:gd name="connsiteY254" fmla="*/ 1606353 h 2020169"/>
                <a:gd name="connsiteX255" fmla="*/ 810946 w 4004672"/>
                <a:gd name="connsiteY255" fmla="*/ 1593004 h 2020169"/>
                <a:gd name="connsiteX256" fmla="*/ 830970 w 4004672"/>
                <a:gd name="connsiteY256" fmla="*/ 1589666 h 2020169"/>
                <a:gd name="connsiteX257" fmla="*/ 840981 w 4004672"/>
                <a:gd name="connsiteY257" fmla="*/ 1586329 h 2020169"/>
                <a:gd name="connsiteX258" fmla="*/ 820958 w 4004672"/>
                <a:gd name="connsiteY258" fmla="*/ 1549620 h 2020169"/>
                <a:gd name="connsiteX259" fmla="*/ 854330 w 4004672"/>
                <a:gd name="connsiteY259" fmla="*/ 1542945 h 2020169"/>
                <a:gd name="connsiteX260" fmla="*/ 891040 w 4004672"/>
                <a:gd name="connsiteY260" fmla="*/ 1549620 h 2020169"/>
                <a:gd name="connsiteX261" fmla="*/ 964459 w 4004672"/>
                <a:gd name="connsiteY261" fmla="*/ 1506236 h 2020169"/>
                <a:gd name="connsiteX262" fmla="*/ 1001168 w 4004672"/>
                <a:gd name="connsiteY262" fmla="*/ 1506236 h 2020169"/>
                <a:gd name="connsiteX263" fmla="*/ 1027866 w 4004672"/>
                <a:gd name="connsiteY263" fmla="*/ 1482875 h 2020169"/>
                <a:gd name="connsiteX264" fmla="*/ 1047890 w 4004672"/>
                <a:gd name="connsiteY264" fmla="*/ 1492887 h 2020169"/>
                <a:gd name="connsiteX265" fmla="*/ 1067913 w 4004672"/>
                <a:gd name="connsiteY265" fmla="*/ 1502898 h 2020169"/>
                <a:gd name="connsiteX266" fmla="*/ 1087936 w 4004672"/>
                <a:gd name="connsiteY266" fmla="*/ 1529596 h 2020169"/>
                <a:gd name="connsiteX267" fmla="*/ 1074587 w 4004672"/>
                <a:gd name="connsiteY267" fmla="*/ 1542945 h 2020169"/>
                <a:gd name="connsiteX268" fmla="*/ 1104622 w 4004672"/>
                <a:gd name="connsiteY268" fmla="*/ 1542945 h 2020169"/>
                <a:gd name="connsiteX269" fmla="*/ 1107960 w 4004672"/>
                <a:gd name="connsiteY269" fmla="*/ 1559631 h 2020169"/>
                <a:gd name="connsiteX270" fmla="*/ 1121309 w 4004672"/>
                <a:gd name="connsiteY270" fmla="*/ 1542945 h 2020169"/>
                <a:gd name="connsiteX271" fmla="*/ 1134657 w 4004672"/>
                <a:gd name="connsiteY271" fmla="*/ 1556294 h 2020169"/>
                <a:gd name="connsiteX272" fmla="*/ 1134657 w 4004672"/>
                <a:gd name="connsiteY272" fmla="*/ 1576317 h 2020169"/>
                <a:gd name="connsiteX273" fmla="*/ 1148006 w 4004672"/>
                <a:gd name="connsiteY273" fmla="*/ 1572980 h 2020169"/>
                <a:gd name="connsiteX274" fmla="*/ 1208076 w 4004672"/>
                <a:gd name="connsiteY274" fmla="*/ 1526259 h 2020169"/>
                <a:gd name="connsiteX275" fmla="*/ 1211414 w 4004672"/>
                <a:gd name="connsiteY275" fmla="*/ 1546282 h 2020169"/>
                <a:gd name="connsiteX276" fmla="*/ 1244786 w 4004672"/>
                <a:gd name="connsiteY276" fmla="*/ 1566306 h 2020169"/>
                <a:gd name="connsiteX277" fmla="*/ 1264809 w 4004672"/>
                <a:gd name="connsiteY277" fmla="*/ 1596341 h 2020169"/>
                <a:gd name="connsiteX278" fmla="*/ 1298181 w 4004672"/>
                <a:gd name="connsiteY278" fmla="*/ 1703132 h 2020169"/>
                <a:gd name="connsiteX279" fmla="*/ 1308193 w 4004672"/>
                <a:gd name="connsiteY279" fmla="*/ 1659748 h 2020169"/>
                <a:gd name="connsiteX280" fmla="*/ 1344903 w 4004672"/>
                <a:gd name="connsiteY280" fmla="*/ 1679771 h 2020169"/>
                <a:gd name="connsiteX281" fmla="*/ 1388287 w 4004672"/>
                <a:gd name="connsiteY281" fmla="*/ 1679771 h 2020169"/>
                <a:gd name="connsiteX282" fmla="*/ 1394961 w 4004672"/>
                <a:gd name="connsiteY282" fmla="*/ 1703132 h 2020169"/>
                <a:gd name="connsiteX283" fmla="*/ 1435008 w 4004672"/>
                <a:gd name="connsiteY283" fmla="*/ 1726493 h 2020169"/>
                <a:gd name="connsiteX284" fmla="*/ 1465043 w 4004672"/>
                <a:gd name="connsiteY284" fmla="*/ 1726493 h 2020169"/>
                <a:gd name="connsiteX285" fmla="*/ 1491741 w 4004672"/>
                <a:gd name="connsiteY285" fmla="*/ 1739842 h 2020169"/>
                <a:gd name="connsiteX286" fmla="*/ 1535125 w 4004672"/>
                <a:gd name="connsiteY286" fmla="*/ 1696458 h 2020169"/>
                <a:gd name="connsiteX287" fmla="*/ 1571834 w 4004672"/>
                <a:gd name="connsiteY287" fmla="*/ 1676434 h 2020169"/>
                <a:gd name="connsiteX288" fmla="*/ 1608544 w 4004672"/>
                <a:gd name="connsiteY288" fmla="*/ 1679771 h 2020169"/>
                <a:gd name="connsiteX289" fmla="*/ 1655265 w 4004672"/>
                <a:gd name="connsiteY289" fmla="*/ 1693120 h 2020169"/>
                <a:gd name="connsiteX290" fmla="*/ 1681963 w 4004672"/>
                <a:gd name="connsiteY290" fmla="*/ 1709807 h 2020169"/>
                <a:gd name="connsiteX291" fmla="*/ 1735358 w 4004672"/>
                <a:gd name="connsiteY291" fmla="*/ 1703132 h 2020169"/>
                <a:gd name="connsiteX292" fmla="*/ 1745370 w 4004672"/>
                <a:gd name="connsiteY292" fmla="*/ 1683109 h 2020169"/>
                <a:gd name="connsiteX293" fmla="*/ 1738695 w 4004672"/>
                <a:gd name="connsiteY293" fmla="*/ 1663085 h 2020169"/>
                <a:gd name="connsiteX294" fmla="*/ 1765393 w 4004672"/>
                <a:gd name="connsiteY294" fmla="*/ 1636388 h 2020169"/>
                <a:gd name="connsiteX295" fmla="*/ 1778742 w 4004672"/>
                <a:gd name="connsiteY295" fmla="*/ 1633050 h 2020169"/>
                <a:gd name="connsiteX296" fmla="*/ 1812114 w 4004672"/>
                <a:gd name="connsiteY296" fmla="*/ 1649736 h 2020169"/>
                <a:gd name="connsiteX297" fmla="*/ 1852161 w 4004672"/>
                <a:gd name="connsiteY297" fmla="*/ 1663085 h 2020169"/>
                <a:gd name="connsiteX298" fmla="*/ 1858836 w 4004672"/>
                <a:gd name="connsiteY298" fmla="*/ 1689783 h 2020169"/>
                <a:gd name="connsiteX299" fmla="*/ 1872184 w 4004672"/>
                <a:gd name="connsiteY299" fmla="*/ 1696458 h 2020169"/>
                <a:gd name="connsiteX300" fmla="*/ 1902219 w 4004672"/>
                <a:gd name="connsiteY300" fmla="*/ 1699795 h 2020169"/>
                <a:gd name="connsiteX301" fmla="*/ 1932254 w 4004672"/>
                <a:gd name="connsiteY301" fmla="*/ 1683109 h 2020169"/>
                <a:gd name="connsiteX302" fmla="*/ 1962290 w 4004672"/>
                <a:gd name="connsiteY302" fmla="*/ 1696458 h 2020169"/>
                <a:gd name="connsiteX303" fmla="*/ 1985650 w 4004672"/>
                <a:gd name="connsiteY303" fmla="*/ 1709807 h 2020169"/>
                <a:gd name="connsiteX304" fmla="*/ 1995662 w 4004672"/>
                <a:gd name="connsiteY304" fmla="*/ 1719818 h 2020169"/>
                <a:gd name="connsiteX305" fmla="*/ 2032371 w 4004672"/>
                <a:gd name="connsiteY305" fmla="*/ 1739842 h 2020169"/>
                <a:gd name="connsiteX306" fmla="*/ 2069081 w 4004672"/>
                <a:gd name="connsiteY306" fmla="*/ 1736504 h 2020169"/>
                <a:gd name="connsiteX307" fmla="*/ 2142500 w 4004672"/>
                <a:gd name="connsiteY307" fmla="*/ 1693120 h 2020169"/>
                <a:gd name="connsiteX308" fmla="*/ 2195895 w 4004672"/>
                <a:gd name="connsiteY308" fmla="*/ 1706469 h 2020169"/>
                <a:gd name="connsiteX309" fmla="*/ 2225930 w 4004672"/>
                <a:gd name="connsiteY309" fmla="*/ 1716481 h 2020169"/>
                <a:gd name="connsiteX310" fmla="*/ 2259303 w 4004672"/>
                <a:gd name="connsiteY310" fmla="*/ 1703132 h 2020169"/>
                <a:gd name="connsiteX311" fmla="*/ 2262640 w 4004672"/>
                <a:gd name="connsiteY311" fmla="*/ 1676434 h 2020169"/>
                <a:gd name="connsiteX312" fmla="*/ 2299349 w 4004672"/>
                <a:gd name="connsiteY312" fmla="*/ 1593004 h 2020169"/>
                <a:gd name="connsiteX313" fmla="*/ 2282663 w 4004672"/>
                <a:gd name="connsiteY313" fmla="*/ 1596341 h 2020169"/>
                <a:gd name="connsiteX314" fmla="*/ 2312698 w 4004672"/>
                <a:gd name="connsiteY314" fmla="*/ 1569643 h 2020169"/>
                <a:gd name="connsiteX315" fmla="*/ 2339396 w 4004672"/>
                <a:gd name="connsiteY315" fmla="*/ 1566306 h 2020169"/>
                <a:gd name="connsiteX316" fmla="*/ 2462873 w 4004672"/>
                <a:gd name="connsiteY316" fmla="*/ 1633050 h 2020169"/>
                <a:gd name="connsiteX317" fmla="*/ 2476222 w 4004672"/>
                <a:gd name="connsiteY317" fmla="*/ 1709807 h 2020169"/>
                <a:gd name="connsiteX318" fmla="*/ 2529618 w 4004672"/>
                <a:gd name="connsiteY318" fmla="*/ 1743179 h 2020169"/>
                <a:gd name="connsiteX319" fmla="*/ 2549641 w 4004672"/>
                <a:gd name="connsiteY319" fmla="*/ 1763202 h 2020169"/>
                <a:gd name="connsiteX320" fmla="*/ 2639746 w 4004672"/>
                <a:gd name="connsiteY320" fmla="*/ 1763202 h 2020169"/>
                <a:gd name="connsiteX321" fmla="*/ 2643084 w 4004672"/>
                <a:gd name="connsiteY321" fmla="*/ 1779888 h 2020169"/>
                <a:gd name="connsiteX322" fmla="*/ 2616386 w 4004672"/>
                <a:gd name="connsiteY322" fmla="*/ 1846633 h 2020169"/>
                <a:gd name="connsiteX323" fmla="*/ 2603037 w 4004672"/>
                <a:gd name="connsiteY323" fmla="*/ 1900028 h 2020169"/>
                <a:gd name="connsiteX324" fmla="*/ 2579676 w 4004672"/>
                <a:gd name="connsiteY324" fmla="*/ 1873331 h 2020169"/>
                <a:gd name="connsiteX325" fmla="*/ 2559653 w 4004672"/>
                <a:gd name="connsiteY325" fmla="*/ 1960098 h 2020169"/>
                <a:gd name="connsiteX326" fmla="*/ 2549641 w 4004672"/>
                <a:gd name="connsiteY326" fmla="*/ 1980122 h 2020169"/>
                <a:gd name="connsiteX327" fmla="*/ 2653095 w 4004672"/>
                <a:gd name="connsiteY327" fmla="*/ 1946750 h 2020169"/>
                <a:gd name="connsiteX328" fmla="*/ 2683130 w 4004672"/>
                <a:gd name="connsiteY328" fmla="*/ 1893354 h 2020169"/>
                <a:gd name="connsiteX329" fmla="*/ 2753212 w 4004672"/>
                <a:gd name="connsiteY329" fmla="*/ 1806586 h 2020169"/>
                <a:gd name="connsiteX330" fmla="*/ 2783247 w 4004672"/>
                <a:gd name="connsiteY330" fmla="*/ 1736504 h 2020169"/>
                <a:gd name="connsiteX331" fmla="*/ 2803271 w 4004672"/>
                <a:gd name="connsiteY331" fmla="*/ 1633050 h 2020169"/>
                <a:gd name="connsiteX332" fmla="*/ 2793259 w 4004672"/>
                <a:gd name="connsiteY332" fmla="*/ 1582992 h 2020169"/>
                <a:gd name="connsiteX333" fmla="*/ 2769898 w 4004672"/>
                <a:gd name="connsiteY333" fmla="*/ 1549620 h 2020169"/>
                <a:gd name="connsiteX334" fmla="*/ 2699817 w 4004672"/>
                <a:gd name="connsiteY334" fmla="*/ 1549620 h 2020169"/>
                <a:gd name="connsiteX335" fmla="*/ 2669781 w 4004672"/>
                <a:gd name="connsiteY335" fmla="*/ 1509573 h 2020169"/>
                <a:gd name="connsiteX336" fmla="*/ 2763224 w 4004672"/>
                <a:gd name="connsiteY336" fmla="*/ 1392770 h 2020169"/>
                <a:gd name="connsiteX337" fmla="*/ 2846654 w 4004672"/>
                <a:gd name="connsiteY337" fmla="*/ 1326026 h 2020169"/>
                <a:gd name="connsiteX338" fmla="*/ 2933422 w 4004672"/>
                <a:gd name="connsiteY338" fmla="*/ 1322688 h 2020169"/>
                <a:gd name="connsiteX339" fmla="*/ 2950109 w 4004672"/>
                <a:gd name="connsiteY339" fmla="*/ 1306002 h 2020169"/>
                <a:gd name="connsiteX340" fmla="*/ 3053563 w 4004672"/>
                <a:gd name="connsiteY340" fmla="*/ 1299328 h 2020169"/>
                <a:gd name="connsiteX341" fmla="*/ 3123644 w 4004672"/>
                <a:gd name="connsiteY341" fmla="*/ 1319351 h 2020169"/>
                <a:gd name="connsiteX342" fmla="*/ 3140330 w 4004672"/>
                <a:gd name="connsiteY342" fmla="*/ 1306002 h 2020169"/>
                <a:gd name="connsiteX343" fmla="*/ 3123644 w 4004672"/>
                <a:gd name="connsiteY343" fmla="*/ 1292653 h 2020169"/>
                <a:gd name="connsiteX344" fmla="*/ 3143668 w 4004672"/>
                <a:gd name="connsiteY344" fmla="*/ 1252607 h 2020169"/>
                <a:gd name="connsiteX345" fmla="*/ 3190389 w 4004672"/>
                <a:gd name="connsiteY345" fmla="*/ 1182525 h 2020169"/>
                <a:gd name="connsiteX346" fmla="*/ 3233773 w 4004672"/>
                <a:gd name="connsiteY346" fmla="*/ 1179188 h 2020169"/>
                <a:gd name="connsiteX347" fmla="*/ 3273819 w 4004672"/>
                <a:gd name="connsiteY347" fmla="*/ 1189199 h 2020169"/>
                <a:gd name="connsiteX348" fmla="*/ 3277157 w 4004672"/>
                <a:gd name="connsiteY348" fmla="*/ 1245932 h 2020169"/>
                <a:gd name="connsiteX349" fmla="*/ 3343901 w 4004672"/>
                <a:gd name="connsiteY349" fmla="*/ 1185862 h 2020169"/>
                <a:gd name="connsiteX350" fmla="*/ 3350576 w 4004672"/>
                <a:gd name="connsiteY350" fmla="*/ 1152490 h 2020169"/>
                <a:gd name="connsiteX351" fmla="*/ 3163691 w 4004672"/>
                <a:gd name="connsiteY351" fmla="*/ 1432817 h 2020169"/>
                <a:gd name="connsiteX352" fmla="*/ 3160354 w 4004672"/>
                <a:gd name="connsiteY352" fmla="*/ 1506236 h 2020169"/>
                <a:gd name="connsiteX353" fmla="*/ 3170365 w 4004672"/>
                <a:gd name="connsiteY353" fmla="*/ 1596341 h 2020169"/>
                <a:gd name="connsiteX354" fmla="*/ 3190389 w 4004672"/>
                <a:gd name="connsiteY354" fmla="*/ 1659748 h 2020169"/>
                <a:gd name="connsiteX355" fmla="*/ 3217087 w 4004672"/>
                <a:gd name="connsiteY355" fmla="*/ 1649736 h 2020169"/>
                <a:gd name="connsiteX356" fmla="*/ 3287168 w 4004672"/>
                <a:gd name="connsiteY356" fmla="*/ 1519585 h 2020169"/>
                <a:gd name="connsiteX357" fmla="*/ 3313866 w 4004672"/>
                <a:gd name="connsiteY357" fmla="*/ 1509573 h 2020169"/>
                <a:gd name="connsiteX358" fmla="*/ 3313866 w 4004672"/>
                <a:gd name="connsiteY358" fmla="*/ 1479538 h 2020169"/>
                <a:gd name="connsiteX359" fmla="*/ 3741031 w 4004672"/>
                <a:gd name="connsiteY359" fmla="*/ 1159164 h 2020169"/>
                <a:gd name="connsiteX360" fmla="*/ 3727682 w 4004672"/>
                <a:gd name="connsiteY360" fmla="*/ 1065722 h 2020169"/>
                <a:gd name="connsiteX361" fmla="*/ 3930666 w 4004672"/>
                <a:gd name="connsiteY361" fmla="*/ 1058843 h 2020169"/>
                <a:gd name="connsiteX362" fmla="*/ 3941265 w 4004672"/>
                <a:gd name="connsiteY362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45954 w 4004672"/>
                <a:gd name="connsiteY17" fmla="*/ 404951 h 2020169"/>
                <a:gd name="connsiteX18" fmla="*/ 2209244 w 4004672"/>
                <a:gd name="connsiteY18" fmla="*/ 401614 h 2020169"/>
                <a:gd name="connsiteX19" fmla="*/ 2159186 w 4004672"/>
                <a:gd name="connsiteY19" fmla="*/ 391602 h 2020169"/>
                <a:gd name="connsiteX20" fmla="*/ 2132488 w 4004672"/>
                <a:gd name="connsiteY20" fmla="*/ 408288 h 2020169"/>
                <a:gd name="connsiteX21" fmla="*/ 2115802 w 4004672"/>
                <a:gd name="connsiteY21" fmla="*/ 421637 h 2020169"/>
                <a:gd name="connsiteX22" fmla="*/ 2115802 w 4004672"/>
                <a:gd name="connsiteY22" fmla="*/ 391602 h 2020169"/>
                <a:gd name="connsiteX23" fmla="*/ 2082430 w 4004672"/>
                <a:gd name="connsiteY23" fmla="*/ 388265 h 2020169"/>
                <a:gd name="connsiteX24" fmla="*/ 2045720 w 4004672"/>
                <a:gd name="connsiteY24" fmla="*/ 361567 h 2020169"/>
                <a:gd name="connsiteX25" fmla="*/ 2025697 w 4004672"/>
                <a:gd name="connsiteY25" fmla="*/ 391602 h 2020169"/>
                <a:gd name="connsiteX26" fmla="*/ 2055732 w 4004672"/>
                <a:gd name="connsiteY26" fmla="*/ 388265 h 2020169"/>
                <a:gd name="connsiteX27" fmla="*/ 2045720 w 4004672"/>
                <a:gd name="connsiteY27" fmla="*/ 414963 h 2020169"/>
                <a:gd name="connsiteX28" fmla="*/ 1988987 w 4004672"/>
                <a:gd name="connsiteY28" fmla="*/ 434986 h 2020169"/>
                <a:gd name="connsiteX29" fmla="*/ 1935592 w 4004672"/>
                <a:gd name="connsiteY29" fmla="*/ 444998 h 2020169"/>
                <a:gd name="connsiteX30" fmla="*/ 1995662 w 4004672"/>
                <a:gd name="connsiteY30" fmla="*/ 388265 h 2020169"/>
                <a:gd name="connsiteX31" fmla="*/ 2055732 w 4004672"/>
                <a:gd name="connsiteY31" fmla="*/ 318183 h 2020169"/>
                <a:gd name="connsiteX32" fmla="*/ 2055732 w 4004672"/>
                <a:gd name="connsiteY32" fmla="*/ 318183 h 2020169"/>
                <a:gd name="connsiteX33" fmla="*/ 2129860 w 4004672"/>
                <a:gd name="connsiteY33" fmla="*/ 248603 h 2020169"/>
                <a:gd name="connsiteX34" fmla="*/ 2127003 w 4004672"/>
                <a:gd name="connsiteY34" fmla="*/ 174309 h 2020169"/>
                <a:gd name="connsiteX35" fmla="*/ 2092713 w 4004672"/>
                <a:gd name="connsiteY35" fmla="*/ 105729 h 2020169"/>
                <a:gd name="connsiteX36" fmla="*/ 2018418 w 4004672"/>
                <a:gd name="connsiteY36" fmla="*/ 105729 h 2020169"/>
                <a:gd name="connsiteX37" fmla="*/ 1952696 w 4004672"/>
                <a:gd name="connsiteY37" fmla="*/ 137160 h 2020169"/>
                <a:gd name="connsiteX38" fmla="*/ 1961267 w 4004672"/>
                <a:gd name="connsiteY38" fmla="*/ 82869 h 2020169"/>
                <a:gd name="connsiteX39" fmla="*/ 1955552 w 4004672"/>
                <a:gd name="connsiteY39" fmla="*/ 65725 h 2020169"/>
                <a:gd name="connsiteX40" fmla="*/ 1895546 w 4004672"/>
                <a:gd name="connsiteY40" fmla="*/ 60008 h 2020169"/>
                <a:gd name="connsiteX41" fmla="*/ 1926978 w 4004672"/>
                <a:gd name="connsiteY41" fmla="*/ 31434 h 2020169"/>
                <a:gd name="connsiteX42" fmla="*/ 1909833 w 4004672"/>
                <a:gd name="connsiteY42" fmla="*/ 0 h 2020169"/>
                <a:gd name="connsiteX43" fmla="*/ 1877440 w 4004672"/>
                <a:gd name="connsiteY43" fmla="*/ 3067 h 2020169"/>
                <a:gd name="connsiteX44" fmla="*/ 1835474 w 4004672"/>
                <a:gd name="connsiteY44" fmla="*/ 41195 h 2020169"/>
                <a:gd name="connsiteX45" fmla="*/ 1818788 w 4004672"/>
                <a:gd name="connsiteY45" fmla="*/ 81242 h 2020169"/>
                <a:gd name="connsiteX46" fmla="*/ 1838813 w 4004672"/>
                <a:gd name="connsiteY46" fmla="*/ 134636 h 2020169"/>
                <a:gd name="connsiteX47" fmla="*/ 1782079 w 4004672"/>
                <a:gd name="connsiteY47" fmla="*/ 121287 h 2020169"/>
                <a:gd name="connsiteX48" fmla="*/ 1768731 w 4004672"/>
                <a:gd name="connsiteY48" fmla="*/ 168009 h 2020169"/>
                <a:gd name="connsiteX49" fmla="*/ 1705322 w 4004672"/>
                <a:gd name="connsiteY49" fmla="*/ 191369 h 2020169"/>
                <a:gd name="connsiteX50" fmla="*/ 1685300 w 4004672"/>
                <a:gd name="connsiteY50" fmla="*/ 164671 h 2020169"/>
                <a:gd name="connsiteX51" fmla="*/ 1615218 w 4004672"/>
                <a:gd name="connsiteY51" fmla="*/ 168009 h 2020169"/>
                <a:gd name="connsiteX52" fmla="*/ 1638579 w 4004672"/>
                <a:gd name="connsiteY52" fmla="*/ 198044 h 2020169"/>
                <a:gd name="connsiteX53" fmla="*/ 1528449 w 4004672"/>
                <a:gd name="connsiteY53" fmla="*/ 224740 h 2020169"/>
                <a:gd name="connsiteX54" fmla="*/ 1465043 w 4004672"/>
                <a:gd name="connsiteY54" fmla="*/ 308171 h 2020169"/>
                <a:gd name="connsiteX55" fmla="*/ 1448357 w 4004672"/>
                <a:gd name="connsiteY55" fmla="*/ 334869 h 2020169"/>
                <a:gd name="connsiteX56" fmla="*/ 1481729 w 4004672"/>
                <a:gd name="connsiteY56" fmla="*/ 368242 h 2020169"/>
                <a:gd name="connsiteX57" fmla="*/ 1481729 w 4004672"/>
                <a:gd name="connsiteY57" fmla="*/ 398277 h 2020169"/>
                <a:gd name="connsiteX58" fmla="*/ 1458368 w 4004672"/>
                <a:gd name="connsiteY58" fmla="*/ 401614 h 2020169"/>
                <a:gd name="connsiteX59" fmla="*/ 1458368 w 4004672"/>
                <a:gd name="connsiteY59" fmla="*/ 381590 h 2020169"/>
                <a:gd name="connsiteX60" fmla="*/ 1418322 w 4004672"/>
                <a:gd name="connsiteY60" fmla="*/ 391602 h 2020169"/>
                <a:gd name="connsiteX61" fmla="*/ 1368263 w 4004672"/>
                <a:gd name="connsiteY61" fmla="*/ 398277 h 2020169"/>
                <a:gd name="connsiteX62" fmla="*/ 1321542 w 4004672"/>
                <a:gd name="connsiteY62" fmla="*/ 404951 h 2020169"/>
                <a:gd name="connsiteX63" fmla="*/ 1318205 w 4004672"/>
                <a:gd name="connsiteY63" fmla="*/ 491719 h 2020169"/>
                <a:gd name="connsiteX64" fmla="*/ 1358252 w 4004672"/>
                <a:gd name="connsiteY64" fmla="*/ 515080 h 2020169"/>
                <a:gd name="connsiteX65" fmla="*/ 1374938 w 4004672"/>
                <a:gd name="connsiteY65" fmla="*/ 545115 h 2020169"/>
                <a:gd name="connsiteX66" fmla="*/ 1384949 w 4004672"/>
                <a:gd name="connsiteY66" fmla="*/ 568475 h 2020169"/>
                <a:gd name="connsiteX67" fmla="*/ 1394961 w 4004672"/>
                <a:gd name="connsiteY67" fmla="*/ 618534 h 2020169"/>
                <a:gd name="connsiteX68" fmla="*/ 1384949 w 4004672"/>
                <a:gd name="connsiteY68" fmla="*/ 648569 h 2020169"/>
                <a:gd name="connsiteX69" fmla="*/ 1358252 w 4004672"/>
                <a:gd name="connsiteY69" fmla="*/ 615196 h 2020169"/>
                <a:gd name="connsiteX70" fmla="*/ 1361589 w 4004672"/>
                <a:gd name="connsiteY70" fmla="*/ 585161 h 2020169"/>
                <a:gd name="connsiteX71" fmla="*/ 1351577 w 4004672"/>
                <a:gd name="connsiteY71" fmla="*/ 545115 h 2020169"/>
                <a:gd name="connsiteX72" fmla="*/ 1328217 w 4004672"/>
                <a:gd name="connsiteY72" fmla="*/ 551789 h 2020169"/>
                <a:gd name="connsiteX73" fmla="*/ 1281495 w 4004672"/>
                <a:gd name="connsiteY73" fmla="*/ 515080 h 2020169"/>
                <a:gd name="connsiteX74" fmla="*/ 1241449 w 4004672"/>
                <a:gd name="connsiteY74" fmla="*/ 511742 h 2020169"/>
                <a:gd name="connsiteX75" fmla="*/ 1241449 w 4004672"/>
                <a:gd name="connsiteY75" fmla="*/ 558463 h 2020169"/>
                <a:gd name="connsiteX76" fmla="*/ 1201402 w 4004672"/>
                <a:gd name="connsiteY76" fmla="*/ 538440 h 2020169"/>
                <a:gd name="connsiteX77" fmla="*/ 1228100 w 4004672"/>
                <a:gd name="connsiteY77" fmla="*/ 588498 h 2020169"/>
                <a:gd name="connsiteX78" fmla="*/ 1258135 w 4004672"/>
                <a:gd name="connsiteY78" fmla="*/ 598510 h 2020169"/>
                <a:gd name="connsiteX79" fmla="*/ 1258135 w 4004672"/>
                <a:gd name="connsiteY79" fmla="*/ 618534 h 2020169"/>
                <a:gd name="connsiteX80" fmla="*/ 1198065 w 4004672"/>
                <a:gd name="connsiteY80" fmla="*/ 595173 h 2020169"/>
                <a:gd name="connsiteX81" fmla="*/ 1181379 w 4004672"/>
                <a:gd name="connsiteY81" fmla="*/ 595173 h 2020169"/>
                <a:gd name="connsiteX82" fmla="*/ 1178041 w 4004672"/>
                <a:gd name="connsiteY82" fmla="*/ 551789 h 2020169"/>
                <a:gd name="connsiteX83" fmla="*/ 1171367 w 4004672"/>
                <a:gd name="connsiteY83" fmla="*/ 465021 h 2020169"/>
                <a:gd name="connsiteX84" fmla="*/ 1161355 w 4004672"/>
                <a:gd name="connsiteY84" fmla="*/ 535103 h 2020169"/>
                <a:gd name="connsiteX85" fmla="*/ 1137995 w 4004672"/>
                <a:gd name="connsiteY85" fmla="*/ 565138 h 2020169"/>
                <a:gd name="connsiteX86" fmla="*/ 1158018 w 4004672"/>
                <a:gd name="connsiteY86" fmla="*/ 611859 h 2020169"/>
                <a:gd name="connsiteX87" fmla="*/ 1158018 w 4004672"/>
                <a:gd name="connsiteY87" fmla="*/ 645231 h 2020169"/>
                <a:gd name="connsiteX88" fmla="*/ 1141332 w 4004672"/>
                <a:gd name="connsiteY88" fmla="*/ 695290 h 2020169"/>
                <a:gd name="connsiteX89" fmla="*/ 1154681 w 4004672"/>
                <a:gd name="connsiteY89" fmla="*/ 728662 h 2020169"/>
                <a:gd name="connsiteX90" fmla="*/ 1184716 w 4004672"/>
                <a:gd name="connsiteY90" fmla="*/ 735336 h 2020169"/>
                <a:gd name="connsiteX91" fmla="*/ 1221425 w 4004672"/>
                <a:gd name="connsiteY91" fmla="*/ 742011 h 2020169"/>
                <a:gd name="connsiteX92" fmla="*/ 1241449 w 4004672"/>
                <a:gd name="connsiteY92" fmla="*/ 765371 h 2020169"/>
                <a:gd name="connsiteX93" fmla="*/ 1258135 w 4004672"/>
                <a:gd name="connsiteY93" fmla="*/ 808755 h 2020169"/>
                <a:gd name="connsiteX94" fmla="*/ 1258135 w 4004672"/>
                <a:gd name="connsiteY94" fmla="*/ 808755 h 2020169"/>
                <a:gd name="connsiteX95" fmla="*/ 1254798 w 4004672"/>
                <a:gd name="connsiteY95" fmla="*/ 842128 h 2020169"/>
                <a:gd name="connsiteX96" fmla="*/ 1274821 w 4004672"/>
                <a:gd name="connsiteY96" fmla="*/ 862151 h 2020169"/>
                <a:gd name="connsiteX97" fmla="*/ 1244786 w 4004672"/>
                <a:gd name="connsiteY97" fmla="*/ 868826 h 2020169"/>
                <a:gd name="connsiteX98" fmla="*/ 1224763 w 4004672"/>
                <a:gd name="connsiteY98" fmla="*/ 828779 h 2020169"/>
                <a:gd name="connsiteX99" fmla="*/ 1224763 w 4004672"/>
                <a:gd name="connsiteY99" fmla="*/ 788732 h 2020169"/>
                <a:gd name="connsiteX100" fmla="*/ 1194727 w 4004672"/>
                <a:gd name="connsiteY100" fmla="*/ 752023 h 2020169"/>
                <a:gd name="connsiteX101" fmla="*/ 1164692 w 4004672"/>
                <a:gd name="connsiteY101" fmla="*/ 795407 h 2020169"/>
                <a:gd name="connsiteX102" fmla="*/ 1178041 w 4004672"/>
                <a:gd name="connsiteY102" fmla="*/ 838790 h 2020169"/>
                <a:gd name="connsiteX103" fmla="*/ 1137995 w 4004672"/>
                <a:gd name="connsiteY103" fmla="*/ 895523 h 2020169"/>
                <a:gd name="connsiteX104" fmla="*/ 1097948 w 4004672"/>
                <a:gd name="connsiteY104" fmla="*/ 952256 h 2020169"/>
                <a:gd name="connsiteX105" fmla="*/ 1007843 w 4004672"/>
                <a:gd name="connsiteY105" fmla="*/ 915547 h 2020169"/>
                <a:gd name="connsiteX106" fmla="*/ 1074587 w 4004672"/>
                <a:gd name="connsiteY106" fmla="*/ 912209 h 2020169"/>
                <a:gd name="connsiteX107" fmla="*/ 1107960 w 4004672"/>
                <a:gd name="connsiteY107" fmla="*/ 848802 h 2020169"/>
                <a:gd name="connsiteX108" fmla="*/ 1121309 w 4004672"/>
                <a:gd name="connsiteY108" fmla="*/ 805418 h 2020169"/>
                <a:gd name="connsiteX109" fmla="*/ 1127983 w 4004672"/>
                <a:gd name="connsiteY109" fmla="*/ 772046 h 2020169"/>
                <a:gd name="connsiteX110" fmla="*/ 1117971 w 4004672"/>
                <a:gd name="connsiteY110" fmla="*/ 755360 h 2020169"/>
                <a:gd name="connsiteX111" fmla="*/ 1114634 w 4004672"/>
                <a:gd name="connsiteY111" fmla="*/ 705301 h 2020169"/>
                <a:gd name="connsiteX112" fmla="*/ 1104622 w 4004672"/>
                <a:gd name="connsiteY112" fmla="*/ 625208 h 2020169"/>
                <a:gd name="connsiteX113" fmla="*/ 1101285 w 4004672"/>
                <a:gd name="connsiteY113" fmla="*/ 565138 h 2020169"/>
                <a:gd name="connsiteX114" fmla="*/ 1124646 w 4004672"/>
                <a:gd name="connsiteY114" fmla="*/ 471696 h 2020169"/>
                <a:gd name="connsiteX115" fmla="*/ 1031203 w 4004672"/>
                <a:gd name="connsiteY115" fmla="*/ 461684 h 2020169"/>
                <a:gd name="connsiteX116" fmla="*/ 1014517 w 4004672"/>
                <a:gd name="connsiteY116" fmla="*/ 518417 h 2020169"/>
                <a:gd name="connsiteX117" fmla="*/ 1024529 w 4004672"/>
                <a:gd name="connsiteY117" fmla="*/ 565138 h 2020169"/>
                <a:gd name="connsiteX118" fmla="*/ 981145 w 4004672"/>
                <a:gd name="connsiteY118" fmla="*/ 618534 h 2020169"/>
                <a:gd name="connsiteX119" fmla="*/ 991157 w 4004672"/>
                <a:gd name="connsiteY119" fmla="*/ 655243 h 2020169"/>
                <a:gd name="connsiteX120" fmla="*/ 981145 w 4004672"/>
                <a:gd name="connsiteY120" fmla="*/ 701964 h 2020169"/>
                <a:gd name="connsiteX121" fmla="*/ 1001168 w 4004672"/>
                <a:gd name="connsiteY121" fmla="*/ 725325 h 2020169"/>
                <a:gd name="connsiteX122" fmla="*/ 1017854 w 4004672"/>
                <a:gd name="connsiteY122" fmla="*/ 772046 h 2020169"/>
                <a:gd name="connsiteX123" fmla="*/ 1047890 w 4004672"/>
                <a:gd name="connsiteY123" fmla="*/ 758697 h 2020169"/>
                <a:gd name="connsiteX124" fmla="*/ 1014517 w 4004672"/>
                <a:gd name="connsiteY124" fmla="*/ 812093 h 2020169"/>
                <a:gd name="connsiteX125" fmla="*/ 957784 w 4004672"/>
                <a:gd name="connsiteY125" fmla="*/ 758697 h 2020169"/>
                <a:gd name="connsiteX126" fmla="*/ 884365 w 4004672"/>
                <a:gd name="connsiteY126" fmla="*/ 721988 h 2020169"/>
                <a:gd name="connsiteX127" fmla="*/ 824295 w 4004672"/>
                <a:gd name="connsiteY127" fmla="*/ 698627 h 2020169"/>
                <a:gd name="connsiteX128" fmla="*/ 810946 w 4004672"/>
                <a:gd name="connsiteY128" fmla="*/ 735336 h 2020169"/>
                <a:gd name="connsiteX129" fmla="*/ 827633 w 4004672"/>
                <a:gd name="connsiteY129" fmla="*/ 772046 h 2020169"/>
                <a:gd name="connsiteX130" fmla="*/ 814284 w 4004672"/>
                <a:gd name="connsiteY130" fmla="*/ 795407 h 2020169"/>
                <a:gd name="connsiteX131" fmla="*/ 800935 w 4004672"/>
                <a:gd name="connsiteY131" fmla="*/ 812093 h 2020169"/>
                <a:gd name="connsiteX132" fmla="*/ 770900 w 4004672"/>
                <a:gd name="connsiteY132" fmla="*/ 755360 h 2020169"/>
                <a:gd name="connsiteX133" fmla="*/ 744202 w 4004672"/>
                <a:gd name="connsiteY133" fmla="*/ 792069 h 2020169"/>
                <a:gd name="connsiteX134" fmla="*/ 707492 w 4004672"/>
                <a:gd name="connsiteY134" fmla="*/ 785395 h 2020169"/>
                <a:gd name="connsiteX135" fmla="*/ 654097 w 4004672"/>
                <a:gd name="connsiteY135" fmla="*/ 822104 h 2020169"/>
                <a:gd name="connsiteX136" fmla="*/ 644085 w 4004672"/>
                <a:gd name="connsiteY136" fmla="*/ 798744 h 2020169"/>
                <a:gd name="connsiteX137" fmla="*/ 654097 w 4004672"/>
                <a:gd name="connsiteY137" fmla="*/ 762034 h 2020169"/>
                <a:gd name="connsiteX138" fmla="*/ 614050 w 4004672"/>
                <a:gd name="connsiteY138" fmla="*/ 798744 h 2020169"/>
                <a:gd name="connsiteX139" fmla="*/ 594027 w 4004672"/>
                <a:gd name="connsiteY139" fmla="*/ 798744 h 2020169"/>
                <a:gd name="connsiteX140" fmla="*/ 533957 w 4004672"/>
                <a:gd name="connsiteY140" fmla="*/ 832116 h 2020169"/>
                <a:gd name="connsiteX141" fmla="*/ 510596 w 4004672"/>
                <a:gd name="connsiteY141" fmla="*/ 855477 h 2020169"/>
                <a:gd name="connsiteX142" fmla="*/ 500584 w 4004672"/>
                <a:gd name="connsiteY142" fmla="*/ 902198 h 2020169"/>
                <a:gd name="connsiteX143" fmla="*/ 450526 w 4004672"/>
                <a:gd name="connsiteY143" fmla="*/ 888849 h 2020169"/>
                <a:gd name="connsiteX144" fmla="*/ 433840 w 4004672"/>
                <a:gd name="connsiteY144" fmla="*/ 852139 h 2020169"/>
                <a:gd name="connsiteX145" fmla="*/ 467212 w 4004672"/>
                <a:gd name="connsiteY145" fmla="*/ 822104 h 2020169"/>
                <a:gd name="connsiteX146" fmla="*/ 453863 w 4004672"/>
                <a:gd name="connsiteY146" fmla="*/ 798744 h 2020169"/>
                <a:gd name="connsiteX147" fmla="*/ 390456 w 4004672"/>
                <a:gd name="connsiteY147" fmla="*/ 768709 h 2020169"/>
                <a:gd name="connsiteX148" fmla="*/ 417154 w 4004672"/>
                <a:gd name="connsiteY148" fmla="*/ 818767 h 2020169"/>
                <a:gd name="connsiteX149" fmla="*/ 407142 w 4004672"/>
                <a:gd name="connsiteY149" fmla="*/ 862151 h 2020169"/>
                <a:gd name="connsiteX150" fmla="*/ 413817 w 4004672"/>
                <a:gd name="connsiteY150" fmla="*/ 898861 h 2020169"/>
                <a:gd name="connsiteX151" fmla="*/ 427165 w 4004672"/>
                <a:gd name="connsiteY151" fmla="*/ 922221 h 2020169"/>
                <a:gd name="connsiteX152" fmla="*/ 413817 w 4004672"/>
                <a:gd name="connsiteY152" fmla="*/ 952256 h 2020169"/>
                <a:gd name="connsiteX153" fmla="*/ 390456 w 4004672"/>
                <a:gd name="connsiteY153" fmla="*/ 928896 h 2020169"/>
                <a:gd name="connsiteX154" fmla="*/ 360421 w 4004672"/>
                <a:gd name="connsiteY154" fmla="*/ 925558 h 2020169"/>
                <a:gd name="connsiteX155" fmla="*/ 333723 w 4004672"/>
                <a:gd name="connsiteY155" fmla="*/ 965605 h 2020169"/>
                <a:gd name="connsiteX156" fmla="*/ 307025 w 4004672"/>
                <a:gd name="connsiteY156" fmla="*/ 985628 h 2020169"/>
                <a:gd name="connsiteX157" fmla="*/ 320374 w 4004672"/>
                <a:gd name="connsiteY157" fmla="*/ 1012326 h 2020169"/>
                <a:gd name="connsiteX158" fmla="*/ 303688 w 4004672"/>
                <a:gd name="connsiteY158" fmla="*/ 1035687 h 2020169"/>
                <a:gd name="connsiteX159" fmla="*/ 233606 w 4004672"/>
                <a:gd name="connsiteY159" fmla="*/ 998977 h 2020169"/>
                <a:gd name="connsiteX160" fmla="*/ 243618 w 4004672"/>
                <a:gd name="connsiteY160" fmla="*/ 1049036 h 2020169"/>
                <a:gd name="connsiteX161" fmla="*/ 263641 w 4004672"/>
                <a:gd name="connsiteY161" fmla="*/ 1069059 h 2020169"/>
                <a:gd name="connsiteX162" fmla="*/ 250292 w 4004672"/>
                <a:gd name="connsiteY162" fmla="*/ 1082408 h 2020169"/>
                <a:gd name="connsiteX163" fmla="*/ 193560 w 4004672"/>
                <a:gd name="connsiteY163" fmla="*/ 1045698 h 2020169"/>
                <a:gd name="connsiteX164" fmla="*/ 170199 w 4004672"/>
                <a:gd name="connsiteY164" fmla="*/ 1005652 h 2020169"/>
                <a:gd name="connsiteX165" fmla="*/ 170199 w 4004672"/>
                <a:gd name="connsiteY165" fmla="*/ 958931 h 2020169"/>
                <a:gd name="connsiteX166" fmla="*/ 133490 w 4004672"/>
                <a:gd name="connsiteY166" fmla="*/ 882174 h 2020169"/>
                <a:gd name="connsiteX167" fmla="*/ 196897 w 4004672"/>
                <a:gd name="connsiteY167" fmla="*/ 912209 h 2020169"/>
                <a:gd name="connsiteX168" fmla="*/ 256967 w 4004672"/>
                <a:gd name="connsiteY168" fmla="*/ 942244 h 2020169"/>
                <a:gd name="connsiteX169" fmla="*/ 293676 w 4004672"/>
                <a:gd name="connsiteY169" fmla="*/ 945582 h 2020169"/>
                <a:gd name="connsiteX170" fmla="*/ 327049 w 4004672"/>
                <a:gd name="connsiteY170" fmla="*/ 915547 h 2020169"/>
                <a:gd name="connsiteX171" fmla="*/ 343735 w 4004672"/>
                <a:gd name="connsiteY171" fmla="*/ 878837 h 2020169"/>
                <a:gd name="connsiteX172" fmla="*/ 333723 w 4004672"/>
                <a:gd name="connsiteY172" fmla="*/ 828779 h 2020169"/>
                <a:gd name="connsiteX173" fmla="*/ 290339 w 4004672"/>
                <a:gd name="connsiteY173" fmla="*/ 808755 h 2020169"/>
                <a:gd name="connsiteX174" fmla="*/ 236944 w 4004672"/>
                <a:gd name="connsiteY174" fmla="*/ 762034 h 2020169"/>
                <a:gd name="connsiteX175" fmla="*/ 133490 w 4004672"/>
                <a:gd name="connsiteY175" fmla="*/ 705301 h 2020169"/>
                <a:gd name="connsiteX176" fmla="*/ 46722 w 4004672"/>
                <a:gd name="connsiteY176" fmla="*/ 735336 h 2020169"/>
                <a:gd name="connsiteX177" fmla="*/ 33373 w 4004672"/>
                <a:gd name="connsiteY177" fmla="*/ 765371 h 2020169"/>
                <a:gd name="connsiteX178" fmla="*/ 43384 w 4004672"/>
                <a:gd name="connsiteY178" fmla="*/ 795407 h 2020169"/>
                <a:gd name="connsiteX179" fmla="*/ 60071 w 4004672"/>
                <a:gd name="connsiteY179" fmla="*/ 822104 h 2020169"/>
                <a:gd name="connsiteX180" fmla="*/ 73419 w 4004672"/>
                <a:gd name="connsiteY180" fmla="*/ 852139 h 2020169"/>
                <a:gd name="connsiteX181" fmla="*/ 56733 w 4004672"/>
                <a:gd name="connsiteY181" fmla="*/ 875500 h 2020169"/>
                <a:gd name="connsiteX182" fmla="*/ 76757 w 4004672"/>
                <a:gd name="connsiteY182" fmla="*/ 955593 h 2020169"/>
                <a:gd name="connsiteX183" fmla="*/ 66745 w 4004672"/>
                <a:gd name="connsiteY183" fmla="*/ 972280 h 2020169"/>
                <a:gd name="connsiteX184" fmla="*/ 70082 w 4004672"/>
                <a:gd name="connsiteY184" fmla="*/ 998977 h 2020169"/>
                <a:gd name="connsiteX185" fmla="*/ 70082 w 4004672"/>
                <a:gd name="connsiteY185" fmla="*/ 1039024 h 2020169"/>
                <a:gd name="connsiteX186" fmla="*/ 80094 w 4004672"/>
                <a:gd name="connsiteY186" fmla="*/ 1059047 h 2020169"/>
                <a:gd name="connsiteX187" fmla="*/ 76757 w 4004672"/>
                <a:gd name="connsiteY187" fmla="*/ 1082408 h 2020169"/>
                <a:gd name="connsiteX188" fmla="*/ 106792 w 4004672"/>
                <a:gd name="connsiteY188" fmla="*/ 1115780 h 2020169"/>
                <a:gd name="connsiteX189" fmla="*/ 93729 w 4004672"/>
                <a:gd name="connsiteY189" fmla="*/ 1145815 h 2020169"/>
                <a:gd name="connsiteX190" fmla="*/ 13349 w 4004672"/>
                <a:gd name="connsiteY190" fmla="*/ 1235920 h 2020169"/>
                <a:gd name="connsiteX191" fmla="*/ 33373 w 4004672"/>
                <a:gd name="connsiteY191" fmla="*/ 1269293 h 2020169"/>
                <a:gd name="connsiteX192" fmla="*/ 33373 w 4004672"/>
                <a:gd name="connsiteY192" fmla="*/ 1269293 h 2020169"/>
                <a:gd name="connsiteX193" fmla="*/ 16687 w 4004672"/>
                <a:gd name="connsiteY193" fmla="*/ 1299328 h 2020169"/>
                <a:gd name="connsiteX194" fmla="*/ 3338 w 4004672"/>
                <a:gd name="connsiteY194" fmla="*/ 1329363 h 2020169"/>
                <a:gd name="connsiteX195" fmla="*/ 0 w 4004672"/>
                <a:gd name="connsiteY195" fmla="*/ 1389433 h 2020169"/>
                <a:gd name="connsiteX196" fmla="*/ 16687 w 4004672"/>
                <a:gd name="connsiteY196" fmla="*/ 1432817 h 2020169"/>
                <a:gd name="connsiteX197" fmla="*/ 20024 w 4004672"/>
                <a:gd name="connsiteY197" fmla="*/ 1466189 h 2020169"/>
                <a:gd name="connsiteX198" fmla="*/ 56733 w 4004672"/>
                <a:gd name="connsiteY198" fmla="*/ 1476201 h 2020169"/>
                <a:gd name="connsiteX199" fmla="*/ 116803 w 4004672"/>
                <a:gd name="connsiteY199" fmla="*/ 1562969 h 2020169"/>
                <a:gd name="connsiteX200" fmla="*/ 96780 w 4004672"/>
                <a:gd name="connsiteY200" fmla="*/ 1586329 h 2020169"/>
                <a:gd name="connsiteX201" fmla="*/ 93443 w 4004672"/>
                <a:gd name="connsiteY201" fmla="*/ 1616364 h 2020169"/>
                <a:gd name="connsiteX202" fmla="*/ 120141 w 4004672"/>
                <a:gd name="connsiteY202" fmla="*/ 1619701 h 2020169"/>
                <a:gd name="connsiteX203" fmla="*/ 160187 w 4004672"/>
                <a:gd name="connsiteY203" fmla="*/ 1633050 h 2020169"/>
                <a:gd name="connsiteX204" fmla="*/ 186885 w 4004672"/>
                <a:gd name="connsiteY204" fmla="*/ 1646399 h 2020169"/>
                <a:gd name="connsiteX205" fmla="*/ 213583 w 4004672"/>
                <a:gd name="connsiteY205" fmla="*/ 1676434 h 2020169"/>
                <a:gd name="connsiteX206" fmla="*/ 243618 w 4004672"/>
                <a:gd name="connsiteY206" fmla="*/ 1679771 h 2020169"/>
                <a:gd name="connsiteX207" fmla="*/ 287002 w 4004672"/>
                <a:gd name="connsiteY207" fmla="*/ 1709807 h 2020169"/>
                <a:gd name="connsiteX208" fmla="*/ 310363 w 4004672"/>
                <a:gd name="connsiteY208" fmla="*/ 1719818 h 2020169"/>
                <a:gd name="connsiteX209" fmla="*/ 310363 w 4004672"/>
                <a:gd name="connsiteY209" fmla="*/ 1756528 h 2020169"/>
                <a:gd name="connsiteX210" fmla="*/ 270316 w 4004672"/>
                <a:gd name="connsiteY210" fmla="*/ 1796574 h 2020169"/>
                <a:gd name="connsiteX211" fmla="*/ 280327 w 4004672"/>
                <a:gd name="connsiteY211" fmla="*/ 1819935 h 2020169"/>
                <a:gd name="connsiteX212" fmla="*/ 273653 w 4004672"/>
                <a:gd name="connsiteY212" fmla="*/ 1839958 h 2020169"/>
                <a:gd name="connsiteX213" fmla="*/ 266979 w 4004672"/>
                <a:gd name="connsiteY213" fmla="*/ 1856644 h 2020169"/>
                <a:gd name="connsiteX214" fmla="*/ 240281 w 4004672"/>
                <a:gd name="connsiteY214" fmla="*/ 1896691 h 2020169"/>
                <a:gd name="connsiteX215" fmla="*/ 307025 w 4004672"/>
                <a:gd name="connsiteY215" fmla="*/ 1933401 h 2020169"/>
                <a:gd name="connsiteX216" fmla="*/ 337060 w 4004672"/>
                <a:gd name="connsiteY216" fmla="*/ 1940075 h 2020169"/>
                <a:gd name="connsiteX217" fmla="*/ 360421 w 4004672"/>
                <a:gd name="connsiteY217" fmla="*/ 1946750 h 2020169"/>
                <a:gd name="connsiteX218" fmla="*/ 380444 w 4004672"/>
                <a:gd name="connsiteY218" fmla="*/ 1953424 h 2020169"/>
                <a:gd name="connsiteX219" fmla="*/ 407142 w 4004672"/>
                <a:gd name="connsiteY219" fmla="*/ 1973447 h 2020169"/>
                <a:gd name="connsiteX220" fmla="*/ 437177 w 4004672"/>
                <a:gd name="connsiteY220" fmla="*/ 1970110 h 2020169"/>
                <a:gd name="connsiteX221" fmla="*/ 507259 w 4004672"/>
                <a:gd name="connsiteY221" fmla="*/ 2020169 h 2020169"/>
                <a:gd name="connsiteX222" fmla="*/ 517271 w 4004672"/>
                <a:gd name="connsiteY222" fmla="*/ 2006820 h 2020169"/>
                <a:gd name="connsiteX223" fmla="*/ 507259 w 4004672"/>
                <a:gd name="connsiteY223" fmla="*/ 1966773 h 2020169"/>
                <a:gd name="connsiteX224" fmla="*/ 500584 w 4004672"/>
                <a:gd name="connsiteY224" fmla="*/ 1933401 h 2020169"/>
                <a:gd name="connsiteX225" fmla="*/ 483898 w 4004672"/>
                <a:gd name="connsiteY225" fmla="*/ 1890017 h 2020169"/>
                <a:gd name="connsiteX226" fmla="*/ 513933 w 4004672"/>
                <a:gd name="connsiteY226" fmla="*/ 1869993 h 2020169"/>
                <a:gd name="connsiteX227" fmla="*/ 547306 w 4004672"/>
                <a:gd name="connsiteY227" fmla="*/ 1846633 h 2020169"/>
                <a:gd name="connsiteX228" fmla="*/ 527282 w 4004672"/>
                <a:gd name="connsiteY228" fmla="*/ 1829947 h 2020169"/>
                <a:gd name="connsiteX229" fmla="*/ 517271 w 4004672"/>
                <a:gd name="connsiteY229" fmla="*/ 1796574 h 2020169"/>
                <a:gd name="connsiteX230" fmla="*/ 480561 w 4004672"/>
                <a:gd name="connsiteY230" fmla="*/ 1779888 h 2020169"/>
                <a:gd name="connsiteX231" fmla="*/ 470549 w 4004672"/>
                <a:gd name="connsiteY231" fmla="*/ 1759865 h 2020169"/>
                <a:gd name="connsiteX232" fmla="*/ 480561 w 4004672"/>
                <a:gd name="connsiteY232" fmla="*/ 1729830 h 2020169"/>
                <a:gd name="connsiteX233" fmla="*/ 490573 w 4004672"/>
                <a:gd name="connsiteY233" fmla="*/ 1689783 h 2020169"/>
                <a:gd name="connsiteX234" fmla="*/ 513933 w 4004672"/>
                <a:gd name="connsiteY234" fmla="*/ 1709807 h 2020169"/>
                <a:gd name="connsiteX235" fmla="*/ 520608 w 4004672"/>
                <a:gd name="connsiteY235" fmla="*/ 1693120 h 2020169"/>
                <a:gd name="connsiteX236" fmla="*/ 543968 w 4004672"/>
                <a:gd name="connsiteY236" fmla="*/ 1656411 h 2020169"/>
                <a:gd name="connsiteX237" fmla="*/ 574003 w 4004672"/>
                <a:gd name="connsiteY237" fmla="*/ 1639725 h 2020169"/>
                <a:gd name="connsiteX238" fmla="*/ 590690 w 4004672"/>
                <a:gd name="connsiteY238" fmla="*/ 1653074 h 2020169"/>
                <a:gd name="connsiteX239" fmla="*/ 610713 w 4004672"/>
                <a:gd name="connsiteY239" fmla="*/ 1626376 h 2020169"/>
                <a:gd name="connsiteX240" fmla="*/ 630736 w 4004672"/>
                <a:gd name="connsiteY240" fmla="*/ 1653074 h 2020169"/>
                <a:gd name="connsiteX241" fmla="*/ 657434 w 4004672"/>
                <a:gd name="connsiteY241" fmla="*/ 1676434 h 2020169"/>
                <a:gd name="connsiteX242" fmla="*/ 674120 w 4004672"/>
                <a:gd name="connsiteY242" fmla="*/ 1683109 h 2020169"/>
                <a:gd name="connsiteX243" fmla="*/ 697481 w 4004672"/>
                <a:gd name="connsiteY243" fmla="*/ 1683109 h 2020169"/>
                <a:gd name="connsiteX244" fmla="*/ 717504 w 4004672"/>
                <a:gd name="connsiteY244" fmla="*/ 1669760 h 2020169"/>
                <a:gd name="connsiteX245" fmla="*/ 744202 w 4004672"/>
                <a:gd name="connsiteY245" fmla="*/ 1669760 h 2020169"/>
                <a:gd name="connsiteX246" fmla="*/ 760888 w 4004672"/>
                <a:gd name="connsiteY246" fmla="*/ 1666423 h 2020169"/>
                <a:gd name="connsiteX247" fmla="*/ 790923 w 4004672"/>
                <a:gd name="connsiteY247" fmla="*/ 1699795 h 2020169"/>
                <a:gd name="connsiteX248" fmla="*/ 797598 w 4004672"/>
                <a:gd name="connsiteY248" fmla="*/ 1673097 h 2020169"/>
                <a:gd name="connsiteX249" fmla="*/ 817621 w 4004672"/>
                <a:gd name="connsiteY249" fmla="*/ 1689783 h 2020169"/>
                <a:gd name="connsiteX250" fmla="*/ 837644 w 4004672"/>
                <a:gd name="connsiteY250" fmla="*/ 1666423 h 2020169"/>
                <a:gd name="connsiteX251" fmla="*/ 827633 w 4004672"/>
                <a:gd name="connsiteY251" fmla="*/ 1646399 h 2020169"/>
                <a:gd name="connsiteX252" fmla="*/ 810946 w 4004672"/>
                <a:gd name="connsiteY252" fmla="*/ 1633050 h 2020169"/>
                <a:gd name="connsiteX253" fmla="*/ 810946 w 4004672"/>
                <a:gd name="connsiteY253" fmla="*/ 1606353 h 2020169"/>
                <a:gd name="connsiteX254" fmla="*/ 810946 w 4004672"/>
                <a:gd name="connsiteY254" fmla="*/ 1593004 h 2020169"/>
                <a:gd name="connsiteX255" fmla="*/ 830970 w 4004672"/>
                <a:gd name="connsiteY255" fmla="*/ 1589666 h 2020169"/>
                <a:gd name="connsiteX256" fmla="*/ 840981 w 4004672"/>
                <a:gd name="connsiteY256" fmla="*/ 1586329 h 2020169"/>
                <a:gd name="connsiteX257" fmla="*/ 820958 w 4004672"/>
                <a:gd name="connsiteY257" fmla="*/ 1549620 h 2020169"/>
                <a:gd name="connsiteX258" fmla="*/ 854330 w 4004672"/>
                <a:gd name="connsiteY258" fmla="*/ 1542945 h 2020169"/>
                <a:gd name="connsiteX259" fmla="*/ 891040 w 4004672"/>
                <a:gd name="connsiteY259" fmla="*/ 1549620 h 2020169"/>
                <a:gd name="connsiteX260" fmla="*/ 964459 w 4004672"/>
                <a:gd name="connsiteY260" fmla="*/ 1506236 h 2020169"/>
                <a:gd name="connsiteX261" fmla="*/ 1001168 w 4004672"/>
                <a:gd name="connsiteY261" fmla="*/ 1506236 h 2020169"/>
                <a:gd name="connsiteX262" fmla="*/ 1027866 w 4004672"/>
                <a:gd name="connsiteY262" fmla="*/ 1482875 h 2020169"/>
                <a:gd name="connsiteX263" fmla="*/ 1047890 w 4004672"/>
                <a:gd name="connsiteY263" fmla="*/ 1492887 h 2020169"/>
                <a:gd name="connsiteX264" fmla="*/ 1067913 w 4004672"/>
                <a:gd name="connsiteY264" fmla="*/ 1502898 h 2020169"/>
                <a:gd name="connsiteX265" fmla="*/ 1087936 w 4004672"/>
                <a:gd name="connsiteY265" fmla="*/ 1529596 h 2020169"/>
                <a:gd name="connsiteX266" fmla="*/ 1074587 w 4004672"/>
                <a:gd name="connsiteY266" fmla="*/ 1542945 h 2020169"/>
                <a:gd name="connsiteX267" fmla="*/ 1104622 w 4004672"/>
                <a:gd name="connsiteY267" fmla="*/ 1542945 h 2020169"/>
                <a:gd name="connsiteX268" fmla="*/ 1107960 w 4004672"/>
                <a:gd name="connsiteY268" fmla="*/ 1559631 h 2020169"/>
                <a:gd name="connsiteX269" fmla="*/ 1121309 w 4004672"/>
                <a:gd name="connsiteY269" fmla="*/ 1542945 h 2020169"/>
                <a:gd name="connsiteX270" fmla="*/ 1134657 w 4004672"/>
                <a:gd name="connsiteY270" fmla="*/ 1556294 h 2020169"/>
                <a:gd name="connsiteX271" fmla="*/ 1134657 w 4004672"/>
                <a:gd name="connsiteY271" fmla="*/ 1576317 h 2020169"/>
                <a:gd name="connsiteX272" fmla="*/ 1148006 w 4004672"/>
                <a:gd name="connsiteY272" fmla="*/ 1572980 h 2020169"/>
                <a:gd name="connsiteX273" fmla="*/ 1208076 w 4004672"/>
                <a:gd name="connsiteY273" fmla="*/ 1526259 h 2020169"/>
                <a:gd name="connsiteX274" fmla="*/ 1211414 w 4004672"/>
                <a:gd name="connsiteY274" fmla="*/ 1546282 h 2020169"/>
                <a:gd name="connsiteX275" fmla="*/ 1244786 w 4004672"/>
                <a:gd name="connsiteY275" fmla="*/ 1566306 h 2020169"/>
                <a:gd name="connsiteX276" fmla="*/ 1264809 w 4004672"/>
                <a:gd name="connsiteY276" fmla="*/ 1596341 h 2020169"/>
                <a:gd name="connsiteX277" fmla="*/ 1298181 w 4004672"/>
                <a:gd name="connsiteY277" fmla="*/ 1703132 h 2020169"/>
                <a:gd name="connsiteX278" fmla="*/ 1308193 w 4004672"/>
                <a:gd name="connsiteY278" fmla="*/ 1659748 h 2020169"/>
                <a:gd name="connsiteX279" fmla="*/ 1344903 w 4004672"/>
                <a:gd name="connsiteY279" fmla="*/ 1679771 h 2020169"/>
                <a:gd name="connsiteX280" fmla="*/ 1388287 w 4004672"/>
                <a:gd name="connsiteY280" fmla="*/ 1679771 h 2020169"/>
                <a:gd name="connsiteX281" fmla="*/ 1394961 w 4004672"/>
                <a:gd name="connsiteY281" fmla="*/ 1703132 h 2020169"/>
                <a:gd name="connsiteX282" fmla="*/ 1435008 w 4004672"/>
                <a:gd name="connsiteY282" fmla="*/ 1726493 h 2020169"/>
                <a:gd name="connsiteX283" fmla="*/ 1465043 w 4004672"/>
                <a:gd name="connsiteY283" fmla="*/ 1726493 h 2020169"/>
                <a:gd name="connsiteX284" fmla="*/ 1491741 w 4004672"/>
                <a:gd name="connsiteY284" fmla="*/ 1739842 h 2020169"/>
                <a:gd name="connsiteX285" fmla="*/ 1535125 w 4004672"/>
                <a:gd name="connsiteY285" fmla="*/ 1696458 h 2020169"/>
                <a:gd name="connsiteX286" fmla="*/ 1571834 w 4004672"/>
                <a:gd name="connsiteY286" fmla="*/ 1676434 h 2020169"/>
                <a:gd name="connsiteX287" fmla="*/ 1608544 w 4004672"/>
                <a:gd name="connsiteY287" fmla="*/ 1679771 h 2020169"/>
                <a:gd name="connsiteX288" fmla="*/ 1655265 w 4004672"/>
                <a:gd name="connsiteY288" fmla="*/ 1693120 h 2020169"/>
                <a:gd name="connsiteX289" fmla="*/ 1681963 w 4004672"/>
                <a:gd name="connsiteY289" fmla="*/ 1709807 h 2020169"/>
                <a:gd name="connsiteX290" fmla="*/ 1735358 w 4004672"/>
                <a:gd name="connsiteY290" fmla="*/ 1703132 h 2020169"/>
                <a:gd name="connsiteX291" fmla="*/ 1745370 w 4004672"/>
                <a:gd name="connsiteY291" fmla="*/ 1683109 h 2020169"/>
                <a:gd name="connsiteX292" fmla="*/ 1738695 w 4004672"/>
                <a:gd name="connsiteY292" fmla="*/ 1663085 h 2020169"/>
                <a:gd name="connsiteX293" fmla="*/ 1765393 w 4004672"/>
                <a:gd name="connsiteY293" fmla="*/ 1636388 h 2020169"/>
                <a:gd name="connsiteX294" fmla="*/ 1778742 w 4004672"/>
                <a:gd name="connsiteY294" fmla="*/ 1633050 h 2020169"/>
                <a:gd name="connsiteX295" fmla="*/ 1812114 w 4004672"/>
                <a:gd name="connsiteY295" fmla="*/ 1649736 h 2020169"/>
                <a:gd name="connsiteX296" fmla="*/ 1852161 w 4004672"/>
                <a:gd name="connsiteY296" fmla="*/ 1663085 h 2020169"/>
                <a:gd name="connsiteX297" fmla="*/ 1858836 w 4004672"/>
                <a:gd name="connsiteY297" fmla="*/ 1689783 h 2020169"/>
                <a:gd name="connsiteX298" fmla="*/ 1872184 w 4004672"/>
                <a:gd name="connsiteY298" fmla="*/ 1696458 h 2020169"/>
                <a:gd name="connsiteX299" fmla="*/ 1902219 w 4004672"/>
                <a:gd name="connsiteY299" fmla="*/ 1699795 h 2020169"/>
                <a:gd name="connsiteX300" fmla="*/ 1932254 w 4004672"/>
                <a:gd name="connsiteY300" fmla="*/ 1683109 h 2020169"/>
                <a:gd name="connsiteX301" fmla="*/ 1962290 w 4004672"/>
                <a:gd name="connsiteY301" fmla="*/ 1696458 h 2020169"/>
                <a:gd name="connsiteX302" fmla="*/ 1985650 w 4004672"/>
                <a:gd name="connsiteY302" fmla="*/ 1709807 h 2020169"/>
                <a:gd name="connsiteX303" fmla="*/ 1995662 w 4004672"/>
                <a:gd name="connsiteY303" fmla="*/ 1719818 h 2020169"/>
                <a:gd name="connsiteX304" fmla="*/ 2032371 w 4004672"/>
                <a:gd name="connsiteY304" fmla="*/ 1739842 h 2020169"/>
                <a:gd name="connsiteX305" fmla="*/ 2069081 w 4004672"/>
                <a:gd name="connsiteY305" fmla="*/ 1736504 h 2020169"/>
                <a:gd name="connsiteX306" fmla="*/ 2142500 w 4004672"/>
                <a:gd name="connsiteY306" fmla="*/ 1693120 h 2020169"/>
                <a:gd name="connsiteX307" fmla="*/ 2195895 w 4004672"/>
                <a:gd name="connsiteY307" fmla="*/ 1706469 h 2020169"/>
                <a:gd name="connsiteX308" fmla="*/ 2225930 w 4004672"/>
                <a:gd name="connsiteY308" fmla="*/ 1716481 h 2020169"/>
                <a:gd name="connsiteX309" fmla="*/ 2259303 w 4004672"/>
                <a:gd name="connsiteY309" fmla="*/ 1703132 h 2020169"/>
                <a:gd name="connsiteX310" fmla="*/ 2262640 w 4004672"/>
                <a:gd name="connsiteY310" fmla="*/ 1676434 h 2020169"/>
                <a:gd name="connsiteX311" fmla="*/ 2299349 w 4004672"/>
                <a:gd name="connsiteY311" fmla="*/ 1593004 h 2020169"/>
                <a:gd name="connsiteX312" fmla="*/ 2282663 w 4004672"/>
                <a:gd name="connsiteY312" fmla="*/ 1596341 h 2020169"/>
                <a:gd name="connsiteX313" fmla="*/ 2312698 w 4004672"/>
                <a:gd name="connsiteY313" fmla="*/ 1569643 h 2020169"/>
                <a:gd name="connsiteX314" fmla="*/ 2339396 w 4004672"/>
                <a:gd name="connsiteY314" fmla="*/ 1566306 h 2020169"/>
                <a:gd name="connsiteX315" fmla="*/ 2462873 w 4004672"/>
                <a:gd name="connsiteY315" fmla="*/ 1633050 h 2020169"/>
                <a:gd name="connsiteX316" fmla="*/ 2476222 w 4004672"/>
                <a:gd name="connsiteY316" fmla="*/ 1709807 h 2020169"/>
                <a:gd name="connsiteX317" fmla="*/ 2529618 w 4004672"/>
                <a:gd name="connsiteY317" fmla="*/ 1743179 h 2020169"/>
                <a:gd name="connsiteX318" fmla="*/ 2549641 w 4004672"/>
                <a:gd name="connsiteY318" fmla="*/ 1763202 h 2020169"/>
                <a:gd name="connsiteX319" fmla="*/ 2639746 w 4004672"/>
                <a:gd name="connsiteY319" fmla="*/ 1763202 h 2020169"/>
                <a:gd name="connsiteX320" fmla="*/ 2643084 w 4004672"/>
                <a:gd name="connsiteY320" fmla="*/ 1779888 h 2020169"/>
                <a:gd name="connsiteX321" fmla="*/ 2616386 w 4004672"/>
                <a:gd name="connsiteY321" fmla="*/ 1846633 h 2020169"/>
                <a:gd name="connsiteX322" fmla="*/ 2603037 w 4004672"/>
                <a:gd name="connsiteY322" fmla="*/ 1900028 h 2020169"/>
                <a:gd name="connsiteX323" fmla="*/ 2579676 w 4004672"/>
                <a:gd name="connsiteY323" fmla="*/ 1873331 h 2020169"/>
                <a:gd name="connsiteX324" fmla="*/ 2559653 w 4004672"/>
                <a:gd name="connsiteY324" fmla="*/ 1960098 h 2020169"/>
                <a:gd name="connsiteX325" fmla="*/ 2549641 w 4004672"/>
                <a:gd name="connsiteY325" fmla="*/ 1980122 h 2020169"/>
                <a:gd name="connsiteX326" fmla="*/ 2653095 w 4004672"/>
                <a:gd name="connsiteY326" fmla="*/ 1946750 h 2020169"/>
                <a:gd name="connsiteX327" fmla="*/ 2683130 w 4004672"/>
                <a:gd name="connsiteY327" fmla="*/ 1893354 h 2020169"/>
                <a:gd name="connsiteX328" fmla="*/ 2753212 w 4004672"/>
                <a:gd name="connsiteY328" fmla="*/ 1806586 h 2020169"/>
                <a:gd name="connsiteX329" fmla="*/ 2783247 w 4004672"/>
                <a:gd name="connsiteY329" fmla="*/ 1736504 h 2020169"/>
                <a:gd name="connsiteX330" fmla="*/ 2803271 w 4004672"/>
                <a:gd name="connsiteY330" fmla="*/ 1633050 h 2020169"/>
                <a:gd name="connsiteX331" fmla="*/ 2793259 w 4004672"/>
                <a:gd name="connsiteY331" fmla="*/ 1582992 h 2020169"/>
                <a:gd name="connsiteX332" fmla="*/ 2769898 w 4004672"/>
                <a:gd name="connsiteY332" fmla="*/ 1549620 h 2020169"/>
                <a:gd name="connsiteX333" fmla="*/ 2699817 w 4004672"/>
                <a:gd name="connsiteY333" fmla="*/ 1549620 h 2020169"/>
                <a:gd name="connsiteX334" fmla="*/ 2669781 w 4004672"/>
                <a:gd name="connsiteY334" fmla="*/ 1509573 h 2020169"/>
                <a:gd name="connsiteX335" fmla="*/ 2763224 w 4004672"/>
                <a:gd name="connsiteY335" fmla="*/ 1392770 h 2020169"/>
                <a:gd name="connsiteX336" fmla="*/ 2846654 w 4004672"/>
                <a:gd name="connsiteY336" fmla="*/ 1326026 h 2020169"/>
                <a:gd name="connsiteX337" fmla="*/ 2933422 w 4004672"/>
                <a:gd name="connsiteY337" fmla="*/ 1322688 h 2020169"/>
                <a:gd name="connsiteX338" fmla="*/ 2950109 w 4004672"/>
                <a:gd name="connsiteY338" fmla="*/ 1306002 h 2020169"/>
                <a:gd name="connsiteX339" fmla="*/ 3053563 w 4004672"/>
                <a:gd name="connsiteY339" fmla="*/ 1299328 h 2020169"/>
                <a:gd name="connsiteX340" fmla="*/ 3123644 w 4004672"/>
                <a:gd name="connsiteY340" fmla="*/ 1319351 h 2020169"/>
                <a:gd name="connsiteX341" fmla="*/ 3140330 w 4004672"/>
                <a:gd name="connsiteY341" fmla="*/ 1306002 h 2020169"/>
                <a:gd name="connsiteX342" fmla="*/ 3123644 w 4004672"/>
                <a:gd name="connsiteY342" fmla="*/ 1292653 h 2020169"/>
                <a:gd name="connsiteX343" fmla="*/ 3143668 w 4004672"/>
                <a:gd name="connsiteY343" fmla="*/ 1252607 h 2020169"/>
                <a:gd name="connsiteX344" fmla="*/ 3190389 w 4004672"/>
                <a:gd name="connsiteY344" fmla="*/ 1182525 h 2020169"/>
                <a:gd name="connsiteX345" fmla="*/ 3233773 w 4004672"/>
                <a:gd name="connsiteY345" fmla="*/ 1179188 h 2020169"/>
                <a:gd name="connsiteX346" fmla="*/ 3273819 w 4004672"/>
                <a:gd name="connsiteY346" fmla="*/ 1189199 h 2020169"/>
                <a:gd name="connsiteX347" fmla="*/ 3277157 w 4004672"/>
                <a:gd name="connsiteY347" fmla="*/ 1245932 h 2020169"/>
                <a:gd name="connsiteX348" fmla="*/ 3343901 w 4004672"/>
                <a:gd name="connsiteY348" fmla="*/ 1185862 h 2020169"/>
                <a:gd name="connsiteX349" fmla="*/ 3350576 w 4004672"/>
                <a:gd name="connsiteY349" fmla="*/ 1152490 h 2020169"/>
                <a:gd name="connsiteX350" fmla="*/ 3163691 w 4004672"/>
                <a:gd name="connsiteY350" fmla="*/ 1432817 h 2020169"/>
                <a:gd name="connsiteX351" fmla="*/ 3160354 w 4004672"/>
                <a:gd name="connsiteY351" fmla="*/ 1506236 h 2020169"/>
                <a:gd name="connsiteX352" fmla="*/ 3170365 w 4004672"/>
                <a:gd name="connsiteY352" fmla="*/ 1596341 h 2020169"/>
                <a:gd name="connsiteX353" fmla="*/ 3190389 w 4004672"/>
                <a:gd name="connsiteY353" fmla="*/ 1659748 h 2020169"/>
                <a:gd name="connsiteX354" fmla="*/ 3217087 w 4004672"/>
                <a:gd name="connsiteY354" fmla="*/ 1649736 h 2020169"/>
                <a:gd name="connsiteX355" fmla="*/ 3287168 w 4004672"/>
                <a:gd name="connsiteY355" fmla="*/ 1519585 h 2020169"/>
                <a:gd name="connsiteX356" fmla="*/ 3313866 w 4004672"/>
                <a:gd name="connsiteY356" fmla="*/ 1509573 h 2020169"/>
                <a:gd name="connsiteX357" fmla="*/ 3313866 w 4004672"/>
                <a:gd name="connsiteY357" fmla="*/ 1479538 h 2020169"/>
                <a:gd name="connsiteX358" fmla="*/ 3741031 w 4004672"/>
                <a:gd name="connsiteY358" fmla="*/ 1159164 h 2020169"/>
                <a:gd name="connsiteX359" fmla="*/ 3727682 w 4004672"/>
                <a:gd name="connsiteY359" fmla="*/ 1065722 h 2020169"/>
                <a:gd name="connsiteX360" fmla="*/ 3930666 w 4004672"/>
                <a:gd name="connsiteY360" fmla="*/ 1058843 h 2020169"/>
                <a:gd name="connsiteX361" fmla="*/ 3941265 w 4004672"/>
                <a:gd name="connsiteY361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74938 w 4004672"/>
                <a:gd name="connsiteY64" fmla="*/ 545115 h 2020169"/>
                <a:gd name="connsiteX65" fmla="*/ 1384949 w 4004672"/>
                <a:gd name="connsiteY65" fmla="*/ 568475 h 2020169"/>
                <a:gd name="connsiteX66" fmla="*/ 1394961 w 4004672"/>
                <a:gd name="connsiteY66" fmla="*/ 618534 h 2020169"/>
                <a:gd name="connsiteX67" fmla="*/ 1384949 w 4004672"/>
                <a:gd name="connsiteY67" fmla="*/ 648569 h 2020169"/>
                <a:gd name="connsiteX68" fmla="*/ 1358252 w 4004672"/>
                <a:gd name="connsiteY68" fmla="*/ 615196 h 2020169"/>
                <a:gd name="connsiteX69" fmla="*/ 1361589 w 4004672"/>
                <a:gd name="connsiteY69" fmla="*/ 585161 h 2020169"/>
                <a:gd name="connsiteX70" fmla="*/ 1351577 w 4004672"/>
                <a:gd name="connsiteY70" fmla="*/ 545115 h 2020169"/>
                <a:gd name="connsiteX71" fmla="*/ 1328217 w 4004672"/>
                <a:gd name="connsiteY71" fmla="*/ 551789 h 2020169"/>
                <a:gd name="connsiteX72" fmla="*/ 1281495 w 4004672"/>
                <a:gd name="connsiteY72" fmla="*/ 515080 h 2020169"/>
                <a:gd name="connsiteX73" fmla="*/ 1241449 w 4004672"/>
                <a:gd name="connsiteY73" fmla="*/ 511742 h 2020169"/>
                <a:gd name="connsiteX74" fmla="*/ 1241449 w 4004672"/>
                <a:gd name="connsiteY74" fmla="*/ 558463 h 2020169"/>
                <a:gd name="connsiteX75" fmla="*/ 1201402 w 4004672"/>
                <a:gd name="connsiteY75" fmla="*/ 538440 h 2020169"/>
                <a:gd name="connsiteX76" fmla="*/ 1228100 w 4004672"/>
                <a:gd name="connsiteY76" fmla="*/ 588498 h 2020169"/>
                <a:gd name="connsiteX77" fmla="*/ 1258135 w 4004672"/>
                <a:gd name="connsiteY77" fmla="*/ 598510 h 2020169"/>
                <a:gd name="connsiteX78" fmla="*/ 1258135 w 4004672"/>
                <a:gd name="connsiteY78" fmla="*/ 618534 h 2020169"/>
                <a:gd name="connsiteX79" fmla="*/ 1198065 w 4004672"/>
                <a:gd name="connsiteY79" fmla="*/ 595173 h 2020169"/>
                <a:gd name="connsiteX80" fmla="*/ 1181379 w 4004672"/>
                <a:gd name="connsiteY80" fmla="*/ 595173 h 2020169"/>
                <a:gd name="connsiteX81" fmla="*/ 1178041 w 4004672"/>
                <a:gd name="connsiteY81" fmla="*/ 551789 h 2020169"/>
                <a:gd name="connsiteX82" fmla="*/ 1171367 w 4004672"/>
                <a:gd name="connsiteY82" fmla="*/ 465021 h 2020169"/>
                <a:gd name="connsiteX83" fmla="*/ 1161355 w 4004672"/>
                <a:gd name="connsiteY83" fmla="*/ 535103 h 2020169"/>
                <a:gd name="connsiteX84" fmla="*/ 1137995 w 4004672"/>
                <a:gd name="connsiteY84" fmla="*/ 565138 h 2020169"/>
                <a:gd name="connsiteX85" fmla="*/ 1158018 w 4004672"/>
                <a:gd name="connsiteY85" fmla="*/ 611859 h 2020169"/>
                <a:gd name="connsiteX86" fmla="*/ 1158018 w 4004672"/>
                <a:gd name="connsiteY86" fmla="*/ 645231 h 2020169"/>
                <a:gd name="connsiteX87" fmla="*/ 1141332 w 4004672"/>
                <a:gd name="connsiteY87" fmla="*/ 695290 h 2020169"/>
                <a:gd name="connsiteX88" fmla="*/ 1154681 w 4004672"/>
                <a:gd name="connsiteY88" fmla="*/ 728662 h 2020169"/>
                <a:gd name="connsiteX89" fmla="*/ 1184716 w 4004672"/>
                <a:gd name="connsiteY89" fmla="*/ 735336 h 2020169"/>
                <a:gd name="connsiteX90" fmla="*/ 1221425 w 4004672"/>
                <a:gd name="connsiteY90" fmla="*/ 742011 h 2020169"/>
                <a:gd name="connsiteX91" fmla="*/ 1241449 w 4004672"/>
                <a:gd name="connsiteY91" fmla="*/ 765371 h 2020169"/>
                <a:gd name="connsiteX92" fmla="*/ 1258135 w 4004672"/>
                <a:gd name="connsiteY92" fmla="*/ 808755 h 2020169"/>
                <a:gd name="connsiteX93" fmla="*/ 1258135 w 4004672"/>
                <a:gd name="connsiteY93" fmla="*/ 808755 h 2020169"/>
                <a:gd name="connsiteX94" fmla="*/ 1254798 w 4004672"/>
                <a:gd name="connsiteY94" fmla="*/ 842128 h 2020169"/>
                <a:gd name="connsiteX95" fmla="*/ 1274821 w 4004672"/>
                <a:gd name="connsiteY95" fmla="*/ 862151 h 2020169"/>
                <a:gd name="connsiteX96" fmla="*/ 1244786 w 4004672"/>
                <a:gd name="connsiteY96" fmla="*/ 868826 h 2020169"/>
                <a:gd name="connsiteX97" fmla="*/ 1224763 w 4004672"/>
                <a:gd name="connsiteY97" fmla="*/ 828779 h 2020169"/>
                <a:gd name="connsiteX98" fmla="*/ 1224763 w 4004672"/>
                <a:gd name="connsiteY98" fmla="*/ 788732 h 2020169"/>
                <a:gd name="connsiteX99" fmla="*/ 1194727 w 4004672"/>
                <a:gd name="connsiteY99" fmla="*/ 752023 h 2020169"/>
                <a:gd name="connsiteX100" fmla="*/ 1164692 w 4004672"/>
                <a:gd name="connsiteY100" fmla="*/ 795407 h 2020169"/>
                <a:gd name="connsiteX101" fmla="*/ 1178041 w 4004672"/>
                <a:gd name="connsiteY101" fmla="*/ 838790 h 2020169"/>
                <a:gd name="connsiteX102" fmla="*/ 1137995 w 4004672"/>
                <a:gd name="connsiteY102" fmla="*/ 895523 h 2020169"/>
                <a:gd name="connsiteX103" fmla="*/ 1097948 w 4004672"/>
                <a:gd name="connsiteY103" fmla="*/ 952256 h 2020169"/>
                <a:gd name="connsiteX104" fmla="*/ 1007843 w 4004672"/>
                <a:gd name="connsiteY104" fmla="*/ 915547 h 2020169"/>
                <a:gd name="connsiteX105" fmla="*/ 1074587 w 4004672"/>
                <a:gd name="connsiteY105" fmla="*/ 912209 h 2020169"/>
                <a:gd name="connsiteX106" fmla="*/ 1107960 w 4004672"/>
                <a:gd name="connsiteY106" fmla="*/ 848802 h 2020169"/>
                <a:gd name="connsiteX107" fmla="*/ 1121309 w 4004672"/>
                <a:gd name="connsiteY107" fmla="*/ 805418 h 2020169"/>
                <a:gd name="connsiteX108" fmla="*/ 1127983 w 4004672"/>
                <a:gd name="connsiteY108" fmla="*/ 772046 h 2020169"/>
                <a:gd name="connsiteX109" fmla="*/ 1117971 w 4004672"/>
                <a:gd name="connsiteY109" fmla="*/ 755360 h 2020169"/>
                <a:gd name="connsiteX110" fmla="*/ 1114634 w 4004672"/>
                <a:gd name="connsiteY110" fmla="*/ 705301 h 2020169"/>
                <a:gd name="connsiteX111" fmla="*/ 1104622 w 4004672"/>
                <a:gd name="connsiteY111" fmla="*/ 625208 h 2020169"/>
                <a:gd name="connsiteX112" fmla="*/ 1101285 w 4004672"/>
                <a:gd name="connsiteY112" fmla="*/ 565138 h 2020169"/>
                <a:gd name="connsiteX113" fmla="*/ 1124646 w 4004672"/>
                <a:gd name="connsiteY113" fmla="*/ 471696 h 2020169"/>
                <a:gd name="connsiteX114" fmla="*/ 1031203 w 4004672"/>
                <a:gd name="connsiteY114" fmla="*/ 461684 h 2020169"/>
                <a:gd name="connsiteX115" fmla="*/ 1014517 w 4004672"/>
                <a:gd name="connsiteY115" fmla="*/ 518417 h 2020169"/>
                <a:gd name="connsiteX116" fmla="*/ 1024529 w 4004672"/>
                <a:gd name="connsiteY116" fmla="*/ 565138 h 2020169"/>
                <a:gd name="connsiteX117" fmla="*/ 981145 w 4004672"/>
                <a:gd name="connsiteY117" fmla="*/ 618534 h 2020169"/>
                <a:gd name="connsiteX118" fmla="*/ 991157 w 4004672"/>
                <a:gd name="connsiteY118" fmla="*/ 655243 h 2020169"/>
                <a:gd name="connsiteX119" fmla="*/ 981145 w 4004672"/>
                <a:gd name="connsiteY119" fmla="*/ 701964 h 2020169"/>
                <a:gd name="connsiteX120" fmla="*/ 1001168 w 4004672"/>
                <a:gd name="connsiteY120" fmla="*/ 725325 h 2020169"/>
                <a:gd name="connsiteX121" fmla="*/ 1017854 w 4004672"/>
                <a:gd name="connsiteY121" fmla="*/ 772046 h 2020169"/>
                <a:gd name="connsiteX122" fmla="*/ 1047890 w 4004672"/>
                <a:gd name="connsiteY122" fmla="*/ 758697 h 2020169"/>
                <a:gd name="connsiteX123" fmla="*/ 1014517 w 4004672"/>
                <a:gd name="connsiteY123" fmla="*/ 812093 h 2020169"/>
                <a:gd name="connsiteX124" fmla="*/ 957784 w 4004672"/>
                <a:gd name="connsiteY124" fmla="*/ 758697 h 2020169"/>
                <a:gd name="connsiteX125" fmla="*/ 884365 w 4004672"/>
                <a:gd name="connsiteY125" fmla="*/ 721988 h 2020169"/>
                <a:gd name="connsiteX126" fmla="*/ 824295 w 4004672"/>
                <a:gd name="connsiteY126" fmla="*/ 698627 h 2020169"/>
                <a:gd name="connsiteX127" fmla="*/ 810946 w 4004672"/>
                <a:gd name="connsiteY127" fmla="*/ 735336 h 2020169"/>
                <a:gd name="connsiteX128" fmla="*/ 827633 w 4004672"/>
                <a:gd name="connsiteY128" fmla="*/ 772046 h 2020169"/>
                <a:gd name="connsiteX129" fmla="*/ 814284 w 4004672"/>
                <a:gd name="connsiteY129" fmla="*/ 795407 h 2020169"/>
                <a:gd name="connsiteX130" fmla="*/ 800935 w 4004672"/>
                <a:gd name="connsiteY130" fmla="*/ 812093 h 2020169"/>
                <a:gd name="connsiteX131" fmla="*/ 770900 w 4004672"/>
                <a:gd name="connsiteY131" fmla="*/ 755360 h 2020169"/>
                <a:gd name="connsiteX132" fmla="*/ 744202 w 4004672"/>
                <a:gd name="connsiteY132" fmla="*/ 792069 h 2020169"/>
                <a:gd name="connsiteX133" fmla="*/ 707492 w 4004672"/>
                <a:gd name="connsiteY133" fmla="*/ 785395 h 2020169"/>
                <a:gd name="connsiteX134" fmla="*/ 654097 w 4004672"/>
                <a:gd name="connsiteY134" fmla="*/ 822104 h 2020169"/>
                <a:gd name="connsiteX135" fmla="*/ 644085 w 4004672"/>
                <a:gd name="connsiteY135" fmla="*/ 798744 h 2020169"/>
                <a:gd name="connsiteX136" fmla="*/ 654097 w 4004672"/>
                <a:gd name="connsiteY136" fmla="*/ 762034 h 2020169"/>
                <a:gd name="connsiteX137" fmla="*/ 614050 w 4004672"/>
                <a:gd name="connsiteY137" fmla="*/ 798744 h 2020169"/>
                <a:gd name="connsiteX138" fmla="*/ 594027 w 4004672"/>
                <a:gd name="connsiteY138" fmla="*/ 798744 h 2020169"/>
                <a:gd name="connsiteX139" fmla="*/ 533957 w 4004672"/>
                <a:gd name="connsiteY139" fmla="*/ 832116 h 2020169"/>
                <a:gd name="connsiteX140" fmla="*/ 510596 w 4004672"/>
                <a:gd name="connsiteY140" fmla="*/ 855477 h 2020169"/>
                <a:gd name="connsiteX141" fmla="*/ 500584 w 4004672"/>
                <a:gd name="connsiteY141" fmla="*/ 902198 h 2020169"/>
                <a:gd name="connsiteX142" fmla="*/ 450526 w 4004672"/>
                <a:gd name="connsiteY142" fmla="*/ 888849 h 2020169"/>
                <a:gd name="connsiteX143" fmla="*/ 433840 w 4004672"/>
                <a:gd name="connsiteY143" fmla="*/ 852139 h 2020169"/>
                <a:gd name="connsiteX144" fmla="*/ 467212 w 4004672"/>
                <a:gd name="connsiteY144" fmla="*/ 822104 h 2020169"/>
                <a:gd name="connsiteX145" fmla="*/ 453863 w 4004672"/>
                <a:gd name="connsiteY145" fmla="*/ 798744 h 2020169"/>
                <a:gd name="connsiteX146" fmla="*/ 390456 w 4004672"/>
                <a:gd name="connsiteY146" fmla="*/ 768709 h 2020169"/>
                <a:gd name="connsiteX147" fmla="*/ 417154 w 4004672"/>
                <a:gd name="connsiteY147" fmla="*/ 818767 h 2020169"/>
                <a:gd name="connsiteX148" fmla="*/ 407142 w 4004672"/>
                <a:gd name="connsiteY148" fmla="*/ 862151 h 2020169"/>
                <a:gd name="connsiteX149" fmla="*/ 413817 w 4004672"/>
                <a:gd name="connsiteY149" fmla="*/ 898861 h 2020169"/>
                <a:gd name="connsiteX150" fmla="*/ 427165 w 4004672"/>
                <a:gd name="connsiteY150" fmla="*/ 922221 h 2020169"/>
                <a:gd name="connsiteX151" fmla="*/ 413817 w 4004672"/>
                <a:gd name="connsiteY151" fmla="*/ 952256 h 2020169"/>
                <a:gd name="connsiteX152" fmla="*/ 390456 w 4004672"/>
                <a:gd name="connsiteY152" fmla="*/ 928896 h 2020169"/>
                <a:gd name="connsiteX153" fmla="*/ 360421 w 4004672"/>
                <a:gd name="connsiteY153" fmla="*/ 925558 h 2020169"/>
                <a:gd name="connsiteX154" fmla="*/ 333723 w 4004672"/>
                <a:gd name="connsiteY154" fmla="*/ 965605 h 2020169"/>
                <a:gd name="connsiteX155" fmla="*/ 307025 w 4004672"/>
                <a:gd name="connsiteY155" fmla="*/ 985628 h 2020169"/>
                <a:gd name="connsiteX156" fmla="*/ 320374 w 4004672"/>
                <a:gd name="connsiteY156" fmla="*/ 1012326 h 2020169"/>
                <a:gd name="connsiteX157" fmla="*/ 303688 w 4004672"/>
                <a:gd name="connsiteY157" fmla="*/ 1035687 h 2020169"/>
                <a:gd name="connsiteX158" fmla="*/ 233606 w 4004672"/>
                <a:gd name="connsiteY158" fmla="*/ 998977 h 2020169"/>
                <a:gd name="connsiteX159" fmla="*/ 243618 w 4004672"/>
                <a:gd name="connsiteY159" fmla="*/ 1049036 h 2020169"/>
                <a:gd name="connsiteX160" fmla="*/ 263641 w 4004672"/>
                <a:gd name="connsiteY160" fmla="*/ 1069059 h 2020169"/>
                <a:gd name="connsiteX161" fmla="*/ 250292 w 4004672"/>
                <a:gd name="connsiteY161" fmla="*/ 1082408 h 2020169"/>
                <a:gd name="connsiteX162" fmla="*/ 193560 w 4004672"/>
                <a:gd name="connsiteY162" fmla="*/ 1045698 h 2020169"/>
                <a:gd name="connsiteX163" fmla="*/ 170199 w 4004672"/>
                <a:gd name="connsiteY163" fmla="*/ 1005652 h 2020169"/>
                <a:gd name="connsiteX164" fmla="*/ 170199 w 4004672"/>
                <a:gd name="connsiteY164" fmla="*/ 958931 h 2020169"/>
                <a:gd name="connsiteX165" fmla="*/ 133490 w 4004672"/>
                <a:gd name="connsiteY165" fmla="*/ 882174 h 2020169"/>
                <a:gd name="connsiteX166" fmla="*/ 196897 w 4004672"/>
                <a:gd name="connsiteY166" fmla="*/ 912209 h 2020169"/>
                <a:gd name="connsiteX167" fmla="*/ 256967 w 4004672"/>
                <a:gd name="connsiteY167" fmla="*/ 942244 h 2020169"/>
                <a:gd name="connsiteX168" fmla="*/ 293676 w 4004672"/>
                <a:gd name="connsiteY168" fmla="*/ 945582 h 2020169"/>
                <a:gd name="connsiteX169" fmla="*/ 327049 w 4004672"/>
                <a:gd name="connsiteY169" fmla="*/ 915547 h 2020169"/>
                <a:gd name="connsiteX170" fmla="*/ 343735 w 4004672"/>
                <a:gd name="connsiteY170" fmla="*/ 878837 h 2020169"/>
                <a:gd name="connsiteX171" fmla="*/ 333723 w 4004672"/>
                <a:gd name="connsiteY171" fmla="*/ 828779 h 2020169"/>
                <a:gd name="connsiteX172" fmla="*/ 290339 w 4004672"/>
                <a:gd name="connsiteY172" fmla="*/ 808755 h 2020169"/>
                <a:gd name="connsiteX173" fmla="*/ 236944 w 4004672"/>
                <a:gd name="connsiteY173" fmla="*/ 762034 h 2020169"/>
                <a:gd name="connsiteX174" fmla="*/ 133490 w 4004672"/>
                <a:gd name="connsiteY174" fmla="*/ 705301 h 2020169"/>
                <a:gd name="connsiteX175" fmla="*/ 46722 w 4004672"/>
                <a:gd name="connsiteY175" fmla="*/ 735336 h 2020169"/>
                <a:gd name="connsiteX176" fmla="*/ 33373 w 4004672"/>
                <a:gd name="connsiteY176" fmla="*/ 765371 h 2020169"/>
                <a:gd name="connsiteX177" fmla="*/ 43384 w 4004672"/>
                <a:gd name="connsiteY177" fmla="*/ 795407 h 2020169"/>
                <a:gd name="connsiteX178" fmla="*/ 60071 w 4004672"/>
                <a:gd name="connsiteY178" fmla="*/ 822104 h 2020169"/>
                <a:gd name="connsiteX179" fmla="*/ 73419 w 4004672"/>
                <a:gd name="connsiteY179" fmla="*/ 852139 h 2020169"/>
                <a:gd name="connsiteX180" fmla="*/ 56733 w 4004672"/>
                <a:gd name="connsiteY180" fmla="*/ 875500 h 2020169"/>
                <a:gd name="connsiteX181" fmla="*/ 76757 w 4004672"/>
                <a:gd name="connsiteY181" fmla="*/ 955593 h 2020169"/>
                <a:gd name="connsiteX182" fmla="*/ 66745 w 4004672"/>
                <a:gd name="connsiteY182" fmla="*/ 972280 h 2020169"/>
                <a:gd name="connsiteX183" fmla="*/ 70082 w 4004672"/>
                <a:gd name="connsiteY183" fmla="*/ 998977 h 2020169"/>
                <a:gd name="connsiteX184" fmla="*/ 70082 w 4004672"/>
                <a:gd name="connsiteY184" fmla="*/ 1039024 h 2020169"/>
                <a:gd name="connsiteX185" fmla="*/ 80094 w 4004672"/>
                <a:gd name="connsiteY185" fmla="*/ 1059047 h 2020169"/>
                <a:gd name="connsiteX186" fmla="*/ 76757 w 4004672"/>
                <a:gd name="connsiteY186" fmla="*/ 1082408 h 2020169"/>
                <a:gd name="connsiteX187" fmla="*/ 106792 w 4004672"/>
                <a:gd name="connsiteY187" fmla="*/ 1115780 h 2020169"/>
                <a:gd name="connsiteX188" fmla="*/ 93729 w 4004672"/>
                <a:gd name="connsiteY188" fmla="*/ 1145815 h 2020169"/>
                <a:gd name="connsiteX189" fmla="*/ 13349 w 4004672"/>
                <a:gd name="connsiteY189" fmla="*/ 1235920 h 2020169"/>
                <a:gd name="connsiteX190" fmla="*/ 33373 w 4004672"/>
                <a:gd name="connsiteY190" fmla="*/ 1269293 h 2020169"/>
                <a:gd name="connsiteX191" fmla="*/ 33373 w 4004672"/>
                <a:gd name="connsiteY191" fmla="*/ 1269293 h 2020169"/>
                <a:gd name="connsiteX192" fmla="*/ 16687 w 4004672"/>
                <a:gd name="connsiteY192" fmla="*/ 1299328 h 2020169"/>
                <a:gd name="connsiteX193" fmla="*/ 3338 w 4004672"/>
                <a:gd name="connsiteY193" fmla="*/ 1329363 h 2020169"/>
                <a:gd name="connsiteX194" fmla="*/ 0 w 4004672"/>
                <a:gd name="connsiteY194" fmla="*/ 1389433 h 2020169"/>
                <a:gd name="connsiteX195" fmla="*/ 16687 w 4004672"/>
                <a:gd name="connsiteY195" fmla="*/ 1432817 h 2020169"/>
                <a:gd name="connsiteX196" fmla="*/ 20024 w 4004672"/>
                <a:gd name="connsiteY196" fmla="*/ 1466189 h 2020169"/>
                <a:gd name="connsiteX197" fmla="*/ 56733 w 4004672"/>
                <a:gd name="connsiteY197" fmla="*/ 1476201 h 2020169"/>
                <a:gd name="connsiteX198" fmla="*/ 116803 w 4004672"/>
                <a:gd name="connsiteY198" fmla="*/ 1562969 h 2020169"/>
                <a:gd name="connsiteX199" fmla="*/ 96780 w 4004672"/>
                <a:gd name="connsiteY199" fmla="*/ 1586329 h 2020169"/>
                <a:gd name="connsiteX200" fmla="*/ 93443 w 4004672"/>
                <a:gd name="connsiteY200" fmla="*/ 1616364 h 2020169"/>
                <a:gd name="connsiteX201" fmla="*/ 120141 w 4004672"/>
                <a:gd name="connsiteY201" fmla="*/ 1619701 h 2020169"/>
                <a:gd name="connsiteX202" fmla="*/ 160187 w 4004672"/>
                <a:gd name="connsiteY202" fmla="*/ 1633050 h 2020169"/>
                <a:gd name="connsiteX203" fmla="*/ 186885 w 4004672"/>
                <a:gd name="connsiteY203" fmla="*/ 1646399 h 2020169"/>
                <a:gd name="connsiteX204" fmla="*/ 213583 w 4004672"/>
                <a:gd name="connsiteY204" fmla="*/ 1676434 h 2020169"/>
                <a:gd name="connsiteX205" fmla="*/ 243618 w 4004672"/>
                <a:gd name="connsiteY205" fmla="*/ 1679771 h 2020169"/>
                <a:gd name="connsiteX206" fmla="*/ 287002 w 4004672"/>
                <a:gd name="connsiteY206" fmla="*/ 1709807 h 2020169"/>
                <a:gd name="connsiteX207" fmla="*/ 310363 w 4004672"/>
                <a:gd name="connsiteY207" fmla="*/ 1719818 h 2020169"/>
                <a:gd name="connsiteX208" fmla="*/ 310363 w 4004672"/>
                <a:gd name="connsiteY208" fmla="*/ 1756528 h 2020169"/>
                <a:gd name="connsiteX209" fmla="*/ 270316 w 4004672"/>
                <a:gd name="connsiteY209" fmla="*/ 1796574 h 2020169"/>
                <a:gd name="connsiteX210" fmla="*/ 280327 w 4004672"/>
                <a:gd name="connsiteY210" fmla="*/ 1819935 h 2020169"/>
                <a:gd name="connsiteX211" fmla="*/ 273653 w 4004672"/>
                <a:gd name="connsiteY211" fmla="*/ 1839958 h 2020169"/>
                <a:gd name="connsiteX212" fmla="*/ 266979 w 4004672"/>
                <a:gd name="connsiteY212" fmla="*/ 1856644 h 2020169"/>
                <a:gd name="connsiteX213" fmla="*/ 240281 w 4004672"/>
                <a:gd name="connsiteY213" fmla="*/ 1896691 h 2020169"/>
                <a:gd name="connsiteX214" fmla="*/ 307025 w 4004672"/>
                <a:gd name="connsiteY214" fmla="*/ 1933401 h 2020169"/>
                <a:gd name="connsiteX215" fmla="*/ 337060 w 4004672"/>
                <a:gd name="connsiteY215" fmla="*/ 1940075 h 2020169"/>
                <a:gd name="connsiteX216" fmla="*/ 360421 w 4004672"/>
                <a:gd name="connsiteY216" fmla="*/ 1946750 h 2020169"/>
                <a:gd name="connsiteX217" fmla="*/ 380444 w 4004672"/>
                <a:gd name="connsiteY217" fmla="*/ 1953424 h 2020169"/>
                <a:gd name="connsiteX218" fmla="*/ 407142 w 4004672"/>
                <a:gd name="connsiteY218" fmla="*/ 1973447 h 2020169"/>
                <a:gd name="connsiteX219" fmla="*/ 437177 w 4004672"/>
                <a:gd name="connsiteY219" fmla="*/ 1970110 h 2020169"/>
                <a:gd name="connsiteX220" fmla="*/ 507259 w 4004672"/>
                <a:gd name="connsiteY220" fmla="*/ 2020169 h 2020169"/>
                <a:gd name="connsiteX221" fmla="*/ 517271 w 4004672"/>
                <a:gd name="connsiteY221" fmla="*/ 2006820 h 2020169"/>
                <a:gd name="connsiteX222" fmla="*/ 507259 w 4004672"/>
                <a:gd name="connsiteY222" fmla="*/ 1966773 h 2020169"/>
                <a:gd name="connsiteX223" fmla="*/ 500584 w 4004672"/>
                <a:gd name="connsiteY223" fmla="*/ 1933401 h 2020169"/>
                <a:gd name="connsiteX224" fmla="*/ 483898 w 4004672"/>
                <a:gd name="connsiteY224" fmla="*/ 1890017 h 2020169"/>
                <a:gd name="connsiteX225" fmla="*/ 513933 w 4004672"/>
                <a:gd name="connsiteY225" fmla="*/ 1869993 h 2020169"/>
                <a:gd name="connsiteX226" fmla="*/ 547306 w 4004672"/>
                <a:gd name="connsiteY226" fmla="*/ 1846633 h 2020169"/>
                <a:gd name="connsiteX227" fmla="*/ 527282 w 4004672"/>
                <a:gd name="connsiteY227" fmla="*/ 1829947 h 2020169"/>
                <a:gd name="connsiteX228" fmla="*/ 517271 w 4004672"/>
                <a:gd name="connsiteY228" fmla="*/ 1796574 h 2020169"/>
                <a:gd name="connsiteX229" fmla="*/ 480561 w 4004672"/>
                <a:gd name="connsiteY229" fmla="*/ 1779888 h 2020169"/>
                <a:gd name="connsiteX230" fmla="*/ 470549 w 4004672"/>
                <a:gd name="connsiteY230" fmla="*/ 1759865 h 2020169"/>
                <a:gd name="connsiteX231" fmla="*/ 480561 w 4004672"/>
                <a:gd name="connsiteY231" fmla="*/ 1729830 h 2020169"/>
                <a:gd name="connsiteX232" fmla="*/ 490573 w 4004672"/>
                <a:gd name="connsiteY232" fmla="*/ 1689783 h 2020169"/>
                <a:gd name="connsiteX233" fmla="*/ 513933 w 4004672"/>
                <a:gd name="connsiteY233" fmla="*/ 1709807 h 2020169"/>
                <a:gd name="connsiteX234" fmla="*/ 520608 w 4004672"/>
                <a:gd name="connsiteY234" fmla="*/ 1693120 h 2020169"/>
                <a:gd name="connsiteX235" fmla="*/ 543968 w 4004672"/>
                <a:gd name="connsiteY235" fmla="*/ 1656411 h 2020169"/>
                <a:gd name="connsiteX236" fmla="*/ 574003 w 4004672"/>
                <a:gd name="connsiteY236" fmla="*/ 1639725 h 2020169"/>
                <a:gd name="connsiteX237" fmla="*/ 590690 w 4004672"/>
                <a:gd name="connsiteY237" fmla="*/ 1653074 h 2020169"/>
                <a:gd name="connsiteX238" fmla="*/ 610713 w 4004672"/>
                <a:gd name="connsiteY238" fmla="*/ 1626376 h 2020169"/>
                <a:gd name="connsiteX239" fmla="*/ 630736 w 4004672"/>
                <a:gd name="connsiteY239" fmla="*/ 1653074 h 2020169"/>
                <a:gd name="connsiteX240" fmla="*/ 657434 w 4004672"/>
                <a:gd name="connsiteY240" fmla="*/ 1676434 h 2020169"/>
                <a:gd name="connsiteX241" fmla="*/ 674120 w 4004672"/>
                <a:gd name="connsiteY241" fmla="*/ 1683109 h 2020169"/>
                <a:gd name="connsiteX242" fmla="*/ 697481 w 4004672"/>
                <a:gd name="connsiteY242" fmla="*/ 1683109 h 2020169"/>
                <a:gd name="connsiteX243" fmla="*/ 717504 w 4004672"/>
                <a:gd name="connsiteY243" fmla="*/ 1669760 h 2020169"/>
                <a:gd name="connsiteX244" fmla="*/ 744202 w 4004672"/>
                <a:gd name="connsiteY244" fmla="*/ 1669760 h 2020169"/>
                <a:gd name="connsiteX245" fmla="*/ 760888 w 4004672"/>
                <a:gd name="connsiteY245" fmla="*/ 1666423 h 2020169"/>
                <a:gd name="connsiteX246" fmla="*/ 790923 w 4004672"/>
                <a:gd name="connsiteY246" fmla="*/ 1699795 h 2020169"/>
                <a:gd name="connsiteX247" fmla="*/ 797598 w 4004672"/>
                <a:gd name="connsiteY247" fmla="*/ 1673097 h 2020169"/>
                <a:gd name="connsiteX248" fmla="*/ 817621 w 4004672"/>
                <a:gd name="connsiteY248" fmla="*/ 1689783 h 2020169"/>
                <a:gd name="connsiteX249" fmla="*/ 837644 w 4004672"/>
                <a:gd name="connsiteY249" fmla="*/ 1666423 h 2020169"/>
                <a:gd name="connsiteX250" fmla="*/ 827633 w 4004672"/>
                <a:gd name="connsiteY250" fmla="*/ 1646399 h 2020169"/>
                <a:gd name="connsiteX251" fmla="*/ 810946 w 4004672"/>
                <a:gd name="connsiteY251" fmla="*/ 1633050 h 2020169"/>
                <a:gd name="connsiteX252" fmla="*/ 810946 w 4004672"/>
                <a:gd name="connsiteY252" fmla="*/ 1606353 h 2020169"/>
                <a:gd name="connsiteX253" fmla="*/ 810946 w 4004672"/>
                <a:gd name="connsiteY253" fmla="*/ 1593004 h 2020169"/>
                <a:gd name="connsiteX254" fmla="*/ 830970 w 4004672"/>
                <a:gd name="connsiteY254" fmla="*/ 1589666 h 2020169"/>
                <a:gd name="connsiteX255" fmla="*/ 840981 w 4004672"/>
                <a:gd name="connsiteY255" fmla="*/ 1586329 h 2020169"/>
                <a:gd name="connsiteX256" fmla="*/ 820958 w 4004672"/>
                <a:gd name="connsiteY256" fmla="*/ 1549620 h 2020169"/>
                <a:gd name="connsiteX257" fmla="*/ 854330 w 4004672"/>
                <a:gd name="connsiteY257" fmla="*/ 1542945 h 2020169"/>
                <a:gd name="connsiteX258" fmla="*/ 891040 w 4004672"/>
                <a:gd name="connsiteY258" fmla="*/ 1549620 h 2020169"/>
                <a:gd name="connsiteX259" fmla="*/ 964459 w 4004672"/>
                <a:gd name="connsiteY259" fmla="*/ 1506236 h 2020169"/>
                <a:gd name="connsiteX260" fmla="*/ 1001168 w 4004672"/>
                <a:gd name="connsiteY260" fmla="*/ 1506236 h 2020169"/>
                <a:gd name="connsiteX261" fmla="*/ 1027866 w 4004672"/>
                <a:gd name="connsiteY261" fmla="*/ 1482875 h 2020169"/>
                <a:gd name="connsiteX262" fmla="*/ 1047890 w 4004672"/>
                <a:gd name="connsiteY262" fmla="*/ 1492887 h 2020169"/>
                <a:gd name="connsiteX263" fmla="*/ 1067913 w 4004672"/>
                <a:gd name="connsiteY263" fmla="*/ 1502898 h 2020169"/>
                <a:gd name="connsiteX264" fmla="*/ 1087936 w 4004672"/>
                <a:gd name="connsiteY264" fmla="*/ 1529596 h 2020169"/>
                <a:gd name="connsiteX265" fmla="*/ 1074587 w 4004672"/>
                <a:gd name="connsiteY265" fmla="*/ 1542945 h 2020169"/>
                <a:gd name="connsiteX266" fmla="*/ 1104622 w 4004672"/>
                <a:gd name="connsiteY266" fmla="*/ 1542945 h 2020169"/>
                <a:gd name="connsiteX267" fmla="*/ 1107960 w 4004672"/>
                <a:gd name="connsiteY267" fmla="*/ 1559631 h 2020169"/>
                <a:gd name="connsiteX268" fmla="*/ 1121309 w 4004672"/>
                <a:gd name="connsiteY268" fmla="*/ 1542945 h 2020169"/>
                <a:gd name="connsiteX269" fmla="*/ 1134657 w 4004672"/>
                <a:gd name="connsiteY269" fmla="*/ 1556294 h 2020169"/>
                <a:gd name="connsiteX270" fmla="*/ 1134657 w 4004672"/>
                <a:gd name="connsiteY270" fmla="*/ 1576317 h 2020169"/>
                <a:gd name="connsiteX271" fmla="*/ 1148006 w 4004672"/>
                <a:gd name="connsiteY271" fmla="*/ 1572980 h 2020169"/>
                <a:gd name="connsiteX272" fmla="*/ 1208076 w 4004672"/>
                <a:gd name="connsiteY272" fmla="*/ 1526259 h 2020169"/>
                <a:gd name="connsiteX273" fmla="*/ 1211414 w 4004672"/>
                <a:gd name="connsiteY273" fmla="*/ 1546282 h 2020169"/>
                <a:gd name="connsiteX274" fmla="*/ 1244786 w 4004672"/>
                <a:gd name="connsiteY274" fmla="*/ 1566306 h 2020169"/>
                <a:gd name="connsiteX275" fmla="*/ 1264809 w 4004672"/>
                <a:gd name="connsiteY275" fmla="*/ 1596341 h 2020169"/>
                <a:gd name="connsiteX276" fmla="*/ 1298181 w 4004672"/>
                <a:gd name="connsiteY276" fmla="*/ 1703132 h 2020169"/>
                <a:gd name="connsiteX277" fmla="*/ 1308193 w 4004672"/>
                <a:gd name="connsiteY277" fmla="*/ 1659748 h 2020169"/>
                <a:gd name="connsiteX278" fmla="*/ 1344903 w 4004672"/>
                <a:gd name="connsiteY278" fmla="*/ 1679771 h 2020169"/>
                <a:gd name="connsiteX279" fmla="*/ 1388287 w 4004672"/>
                <a:gd name="connsiteY279" fmla="*/ 1679771 h 2020169"/>
                <a:gd name="connsiteX280" fmla="*/ 1394961 w 4004672"/>
                <a:gd name="connsiteY280" fmla="*/ 1703132 h 2020169"/>
                <a:gd name="connsiteX281" fmla="*/ 1435008 w 4004672"/>
                <a:gd name="connsiteY281" fmla="*/ 1726493 h 2020169"/>
                <a:gd name="connsiteX282" fmla="*/ 1465043 w 4004672"/>
                <a:gd name="connsiteY282" fmla="*/ 1726493 h 2020169"/>
                <a:gd name="connsiteX283" fmla="*/ 1491741 w 4004672"/>
                <a:gd name="connsiteY283" fmla="*/ 1739842 h 2020169"/>
                <a:gd name="connsiteX284" fmla="*/ 1535125 w 4004672"/>
                <a:gd name="connsiteY284" fmla="*/ 1696458 h 2020169"/>
                <a:gd name="connsiteX285" fmla="*/ 1571834 w 4004672"/>
                <a:gd name="connsiteY285" fmla="*/ 1676434 h 2020169"/>
                <a:gd name="connsiteX286" fmla="*/ 1608544 w 4004672"/>
                <a:gd name="connsiteY286" fmla="*/ 1679771 h 2020169"/>
                <a:gd name="connsiteX287" fmla="*/ 1655265 w 4004672"/>
                <a:gd name="connsiteY287" fmla="*/ 1693120 h 2020169"/>
                <a:gd name="connsiteX288" fmla="*/ 1681963 w 4004672"/>
                <a:gd name="connsiteY288" fmla="*/ 1709807 h 2020169"/>
                <a:gd name="connsiteX289" fmla="*/ 1735358 w 4004672"/>
                <a:gd name="connsiteY289" fmla="*/ 1703132 h 2020169"/>
                <a:gd name="connsiteX290" fmla="*/ 1745370 w 4004672"/>
                <a:gd name="connsiteY290" fmla="*/ 1683109 h 2020169"/>
                <a:gd name="connsiteX291" fmla="*/ 1738695 w 4004672"/>
                <a:gd name="connsiteY291" fmla="*/ 1663085 h 2020169"/>
                <a:gd name="connsiteX292" fmla="*/ 1765393 w 4004672"/>
                <a:gd name="connsiteY292" fmla="*/ 1636388 h 2020169"/>
                <a:gd name="connsiteX293" fmla="*/ 1778742 w 4004672"/>
                <a:gd name="connsiteY293" fmla="*/ 1633050 h 2020169"/>
                <a:gd name="connsiteX294" fmla="*/ 1812114 w 4004672"/>
                <a:gd name="connsiteY294" fmla="*/ 1649736 h 2020169"/>
                <a:gd name="connsiteX295" fmla="*/ 1852161 w 4004672"/>
                <a:gd name="connsiteY295" fmla="*/ 1663085 h 2020169"/>
                <a:gd name="connsiteX296" fmla="*/ 1858836 w 4004672"/>
                <a:gd name="connsiteY296" fmla="*/ 1689783 h 2020169"/>
                <a:gd name="connsiteX297" fmla="*/ 1872184 w 4004672"/>
                <a:gd name="connsiteY297" fmla="*/ 1696458 h 2020169"/>
                <a:gd name="connsiteX298" fmla="*/ 1902219 w 4004672"/>
                <a:gd name="connsiteY298" fmla="*/ 1699795 h 2020169"/>
                <a:gd name="connsiteX299" fmla="*/ 1932254 w 4004672"/>
                <a:gd name="connsiteY299" fmla="*/ 1683109 h 2020169"/>
                <a:gd name="connsiteX300" fmla="*/ 1962290 w 4004672"/>
                <a:gd name="connsiteY300" fmla="*/ 1696458 h 2020169"/>
                <a:gd name="connsiteX301" fmla="*/ 1985650 w 4004672"/>
                <a:gd name="connsiteY301" fmla="*/ 1709807 h 2020169"/>
                <a:gd name="connsiteX302" fmla="*/ 1995662 w 4004672"/>
                <a:gd name="connsiteY302" fmla="*/ 1719818 h 2020169"/>
                <a:gd name="connsiteX303" fmla="*/ 2032371 w 4004672"/>
                <a:gd name="connsiteY303" fmla="*/ 1739842 h 2020169"/>
                <a:gd name="connsiteX304" fmla="*/ 2069081 w 4004672"/>
                <a:gd name="connsiteY304" fmla="*/ 1736504 h 2020169"/>
                <a:gd name="connsiteX305" fmla="*/ 2142500 w 4004672"/>
                <a:gd name="connsiteY305" fmla="*/ 1693120 h 2020169"/>
                <a:gd name="connsiteX306" fmla="*/ 2195895 w 4004672"/>
                <a:gd name="connsiteY306" fmla="*/ 1706469 h 2020169"/>
                <a:gd name="connsiteX307" fmla="*/ 2225930 w 4004672"/>
                <a:gd name="connsiteY307" fmla="*/ 1716481 h 2020169"/>
                <a:gd name="connsiteX308" fmla="*/ 2259303 w 4004672"/>
                <a:gd name="connsiteY308" fmla="*/ 1703132 h 2020169"/>
                <a:gd name="connsiteX309" fmla="*/ 2262640 w 4004672"/>
                <a:gd name="connsiteY309" fmla="*/ 1676434 h 2020169"/>
                <a:gd name="connsiteX310" fmla="*/ 2299349 w 4004672"/>
                <a:gd name="connsiteY310" fmla="*/ 1593004 h 2020169"/>
                <a:gd name="connsiteX311" fmla="*/ 2282663 w 4004672"/>
                <a:gd name="connsiteY311" fmla="*/ 1596341 h 2020169"/>
                <a:gd name="connsiteX312" fmla="*/ 2312698 w 4004672"/>
                <a:gd name="connsiteY312" fmla="*/ 1569643 h 2020169"/>
                <a:gd name="connsiteX313" fmla="*/ 2339396 w 4004672"/>
                <a:gd name="connsiteY313" fmla="*/ 1566306 h 2020169"/>
                <a:gd name="connsiteX314" fmla="*/ 2462873 w 4004672"/>
                <a:gd name="connsiteY314" fmla="*/ 1633050 h 2020169"/>
                <a:gd name="connsiteX315" fmla="*/ 2476222 w 4004672"/>
                <a:gd name="connsiteY315" fmla="*/ 1709807 h 2020169"/>
                <a:gd name="connsiteX316" fmla="*/ 2529618 w 4004672"/>
                <a:gd name="connsiteY316" fmla="*/ 1743179 h 2020169"/>
                <a:gd name="connsiteX317" fmla="*/ 2549641 w 4004672"/>
                <a:gd name="connsiteY317" fmla="*/ 1763202 h 2020169"/>
                <a:gd name="connsiteX318" fmla="*/ 2639746 w 4004672"/>
                <a:gd name="connsiteY318" fmla="*/ 1763202 h 2020169"/>
                <a:gd name="connsiteX319" fmla="*/ 2643084 w 4004672"/>
                <a:gd name="connsiteY319" fmla="*/ 1779888 h 2020169"/>
                <a:gd name="connsiteX320" fmla="*/ 2616386 w 4004672"/>
                <a:gd name="connsiteY320" fmla="*/ 1846633 h 2020169"/>
                <a:gd name="connsiteX321" fmla="*/ 2603037 w 4004672"/>
                <a:gd name="connsiteY321" fmla="*/ 1900028 h 2020169"/>
                <a:gd name="connsiteX322" fmla="*/ 2579676 w 4004672"/>
                <a:gd name="connsiteY322" fmla="*/ 1873331 h 2020169"/>
                <a:gd name="connsiteX323" fmla="*/ 2559653 w 4004672"/>
                <a:gd name="connsiteY323" fmla="*/ 1960098 h 2020169"/>
                <a:gd name="connsiteX324" fmla="*/ 2549641 w 4004672"/>
                <a:gd name="connsiteY324" fmla="*/ 1980122 h 2020169"/>
                <a:gd name="connsiteX325" fmla="*/ 2653095 w 4004672"/>
                <a:gd name="connsiteY325" fmla="*/ 1946750 h 2020169"/>
                <a:gd name="connsiteX326" fmla="*/ 2683130 w 4004672"/>
                <a:gd name="connsiteY326" fmla="*/ 1893354 h 2020169"/>
                <a:gd name="connsiteX327" fmla="*/ 2753212 w 4004672"/>
                <a:gd name="connsiteY327" fmla="*/ 1806586 h 2020169"/>
                <a:gd name="connsiteX328" fmla="*/ 2783247 w 4004672"/>
                <a:gd name="connsiteY328" fmla="*/ 1736504 h 2020169"/>
                <a:gd name="connsiteX329" fmla="*/ 2803271 w 4004672"/>
                <a:gd name="connsiteY329" fmla="*/ 1633050 h 2020169"/>
                <a:gd name="connsiteX330" fmla="*/ 2793259 w 4004672"/>
                <a:gd name="connsiteY330" fmla="*/ 1582992 h 2020169"/>
                <a:gd name="connsiteX331" fmla="*/ 2769898 w 4004672"/>
                <a:gd name="connsiteY331" fmla="*/ 1549620 h 2020169"/>
                <a:gd name="connsiteX332" fmla="*/ 2699817 w 4004672"/>
                <a:gd name="connsiteY332" fmla="*/ 1549620 h 2020169"/>
                <a:gd name="connsiteX333" fmla="*/ 2669781 w 4004672"/>
                <a:gd name="connsiteY333" fmla="*/ 1509573 h 2020169"/>
                <a:gd name="connsiteX334" fmla="*/ 2763224 w 4004672"/>
                <a:gd name="connsiteY334" fmla="*/ 1392770 h 2020169"/>
                <a:gd name="connsiteX335" fmla="*/ 2846654 w 4004672"/>
                <a:gd name="connsiteY335" fmla="*/ 1326026 h 2020169"/>
                <a:gd name="connsiteX336" fmla="*/ 2933422 w 4004672"/>
                <a:gd name="connsiteY336" fmla="*/ 1322688 h 2020169"/>
                <a:gd name="connsiteX337" fmla="*/ 2950109 w 4004672"/>
                <a:gd name="connsiteY337" fmla="*/ 1306002 h 2020169"/>
                <a:gd name="connsiteX338" fmla="*/ 3053563 w 4004672"/>
                <a:gd name="connsiteY338" fmla="*/ 1299328 h 2020169"/>
                <a:gd name="connsiteX339" fmla="*/ 3123644 w 4004672"/>
                <a:gd name="connsiteY339" fmla="*/ 1319351 h 2020169"/>
                <a:gd name="connsiteX340" fmla="*/ 3140330 w 4004672"/>
                <a:gd name="connsiteY340" fmla="*/ 1306002 h 2020169"/>
                <a:gd name="connsiteX341" fmla="*/ 3123644 w 4004672"/>
                <a:gd name="connsiteY341" fmla="*/ 1292653 h 2020169"/>
                <a:gd name="connsiteX342" fmla="*/ 3143668 w 4004672"/>
                <a:gd name="connsiteY342" fmla="*/ 1252607 h 2020169"/>
                <a:gd name="connsiteX343" fmla="*/ 3190389 w 4004672"/>
                <a:gd name="connsiteY343" fmla="*/ 1182525 h 2020169"/>
                <a:gd name="connsiteX344" fmla="*/ 3233773 w 4004672"/>
                <a:gd name="connsiteY344" fmla="*/ 1179188 h 2020169"/>
                <a:gd name="connsiteX345" fmla="*/ 3273819 w 4004672"/>
                <a:gd name="connsiteY345" fmla="*/ 1189199 h 2020169"/>
                <a:gd name="connsiteX346" fmla="*/ 3277157 w 4004672"/>
                <a:gd name="connsiteY346" fmla="*/ 1245932 h 2020169"/>
                <a:gd name="connsiteX347" fmla="*/ 3343901 w 4004672"/>
                <a:gd name="connsiteY347" fmla="*/ 1185862 h 2020169"/>
                <a:gd name="connsiteX348" fmla="*/ 3350576 w 4004672"/>
                <a:gd name="connsiteY348" fmla="*/ 1152490 h 2020169"/>
                <a:gd name="connsiteX349" fmla="*/ 3163691 w 4004672"/>
                <a:gd name="connsiteY349" fmla="*/ 1432817 h 2020169"/>
                <a:gd name="connsiteX350" fmla="*/ 3160354 w 4004672"/>
                <a:gd name="connsiteY350" fmla="*/ 1506236 h 2020169"/>
                <a:gd name="connsiteX351" fmla="*/ 3170365 w 4004672"/>
                <a:gd name="connsiteY351" fmla="*/ 1596341 h 2020169"/>
                <a:gd name="connsiteX352" fmla="*/ 3190389 w 4004672"/>
                <a:gd name="connsiteY352" fmla="*/ 1659748 h 2020169"/>
                <a:gd name="connsiteX353" fmla="*/ 3217087 w 4004672"/>
                <a:gd name="connsiteY353" fmla="*/ 1649736 h 2020169"/>
                <a:gd name="connsiteX354" fmla="*/ 3287168 w 4004672"/>
                <a:gd name="connsiteY354" fmla="*/ 1519585 h 2020169"/>
                <a:gd name="connsiteX355" fmla="*/ 3313866 w 4004672"/>
                <a:gd name="connsiteY355" fmla="*/ 1509573 h 2020169"/>
                <a:gd name="connsiteX356" fmla="*/ 3313866 w 4004672"/>
                <a:gd name="connsiteY356" fmla="*/ 1479538 h 2020169"/>
                <a:gd name="connsiteX357" fmla="*/ 3741031 w 4004672"/>
                <a:gd name="connsiteY357" fmla="*/ 1159164 h 2020169"/>
                <a:gd name="connsiteX358" fmla="*/ 3727682 w 4004672"/>
                <a:gd name="connsiteY358" fmla="*/ 1065722 h 2020169"/>
                <a:gd name="connsiteX359" fmla="*/ 3930666 w 4004672"/>
                <a:gd name="connsiteY359" fmla="*/ 1058843 h 2020169"/>
                <a:gd name="connsiteX360" fmla="*/ 3941265 w 4004672"/>
                <a:gd name="connsiteY360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74938 w 4004672"/>
                <a:gd name="connsiteY64" fmla="*/ 545115 h 2020169"/>
                <a:gd name="connsiteX65" fmla="*/ 1384949 w 4004672"/>
                <a:gd name="connsiteY65" fmla="*/ 568475 h 2020169"/>
                <a:gd name="connsiteX66" fmla="*/ 1394961 w 4004672"/>
                <a:gd name="connsiteY66" fmla="*/ 618534 h 2020169"/>
                <a:gd name="connsiteX67" fmla="*/ 1384949 w 4004672"/>
                <a:gd name="connsiteY67" fmla="*/ 648569 h 2020169"/>
                <a:gd name="connsiteX68" fmla="*/ 1358252 w 4004672"/>
                <a:gd name="connsiteY68" fmla="*/ 615196 h 2020169"/>
                <a:gd name="connsiteX69" fmla="*/ 1361589 w 4004672"/>
                <a:gd name="connsiteY69" fmla="*/ 585161 h 2020169"/>
                <a:gd name="connsiteX70" fmla="*/ 1351577 w 4004672"/>
                <a:gd name="connsiteY70" fmla="*/ 545115 h 2020169"/>
                <a:gd name="connsiteX71" fmla="*/ 1328217 w 4004672"/>
                <a:gd name="connsiteY71" fmla="*/ 551789 h 2020169"/>
                <a:gd name="connsiteX72" fmla="*/ 1281495 w 4004672"/>
                <a:gd name="connsiteY72" fmla="*/ 515080 h 2020169"/>
                <a:gd name="connsiteX73" fmla="*/ 1241449 w 4004672"/>
                <a:gd name="connsiteY73" fmla="*/ 511742 h 2020169"/>
                <a:gd name="connsiteX74" fmla="*/ 1241449 w 4004672"/>
                <a:gd name="connsiteY74" fmla="*/ 558463 h 2020169"/>
                <a:gd name="connsiteX75" fmla="*/ 1201402 w 4004672"/>
                <a:gd name="connsiteY75" fmla="*/ 538440 h 2020169"/>
                <a:gd name="connsiteX76" fmla="*/ 1228100 w 4004672"/>
                <a:gd name="connsiteY76" fmla="*/ 588498 h 2020169"/>
                <a:gd name="connsiteX77" fmla="*/ 1258135 w 4004672"/>
                <a:gd name="connsiteY77" fmla="*/ 598510 h 2020169"/>
                <a:gd name="connsiteX78" fmla="*/ 1258135 w 4004672"/>
                <a:gd name="connsiteY78" fmla="*/ 618534 h 2020169"/>
                <a:gd name="connsiteX79" fmla="*/ 1198065 w 4004672"/>
                <a:gd name="connsiteY79" fmla="*/ 595173 h 2020169"/>
                <a:gd name="connsiteX80" fmla="*/ 1181379 w 4004672"/>
                <a:gd name="connsiteY80" fmla="*/ 595173 h 2020169"/>
                <a:gd name="connsiteX81" fmla="*/ 1178041 w 4004672"/>
                <a:gd name="connsiteY81" fmla="*/ 551789 h 2020169"/>
                <a:gd name="connsiteX82" fmla="*/ 1171367 w 4004672"/>
                <a:gd name="connsiteY82" fmla="*/ 465021 h 2020169"/>
                <a:gd name="connsiteX83" fmla="*/ 1161355 w 4004672"/>
                <a:gd name="connsiteY83" fmla="*/ 535103 h 2020169"/>
                <a:gd name="connsiteX84" fmla="*/ 1137995 w 4004672"/>
                <a:gd name="connsiteY84" fmla="*/ 565138 h 2020169"/>
                <a:gd name="connsiteX85" fmla="*/ 1158018 w 4004672"/>
                <a:gd name="connsiteY85" fmla="*/ 611859 h 2020169"/>
                <a:gd name="connsiteX86" fmla="*/ 1158018 w 4004672"/>
                <a:gd name="connsiteY86" fmla="*/ 645231 h 2020169"/>
                <a:gd name="connsiteX87" fmla="*/ 1141332 w 4004672"/>
                <a:gd name="connsiteY87" fmla="*/ 695290 h 2020169"/>
                <a:gd name="connsiteX88" fmla="*/ 1154681 w 4004672"/>
                <a:gd name="connsiteY88" fmla="*/ 728662 h 2020169"/>
                <a:gd name="connsiteX89" fmla="*/ 1184716 w 4004672"/>
                <a:gd name="connsiteY89" fmla="*/ 735336 h 2020169"/>
                <a:gd name="connsiteX90" fmla="*/ 1221425 w 4004672"/>
                <a:gd name="connsiteY90" fmla="*/ 742011 h 2020169"/>
                <a:gd name="connsiteX91" fmla="*/ 1241449 w 4004672"/>
                <a:gd name="connsiteY91" fmla="*/ 765371 h 2020169"/>
                <a:gd name="connsiteX92" fmla="*/ 1258135 w 4004672"/>
                <a:gd name="connsiteY92" fmla="*/ 808755 h 2020169"/>
                <a:gd name="connsiteX93" fmla="*/ 1258135 w 4004672"/>
                <a:gd name="connsiteY93" fmla="*/ 808755 h 2020169"/>
                <a:gd name="connsiteX94" fmla="*/ 1254798 w 4004672"/>
                <a:gd name="connsiteY94" fmla="*/ 842128 h 2020169"/>
                <a:gd name="connsiteX95" fmla="*/ 1274821 w 4004672"/>
                <a:gd name="connsiteY95" fmla="*/ 862151 h 2020169"/>
                <a:gd name="connsiteX96" fmla="*/ 1244786 w 4004672"/>
                <a:gd name="connsiteY96" fmla="*/ 868826 h 2020169"/>
                <a:gd name="connsiteX97" fmla="*/ 1224763 w 4004672"/>
                <a:gd name="connsiteY97" fmla="*/ 828779 h 2020169"/>
                <a:gd name="connsiteX98" fmla="*/ 1224763 w 4004672"/>
                <a:gd name="connsiteY98" fmla="*/ 788732 h 2020169"/>
                <a:gd name="connsiteX99" fmla="*/ 1194727 w 4004672"/>
                <a:gd name="connsiteY99" fmla="*/ 752023 h 2020169"/>
                <a:gd name="connsiteX100" fmla="*/ 1164692 w 4004672"/>
                <a:gd name="connsiteY100" fmla="*/ 795407 h 2020169"/>
                <a:gd name="connsiteX101" fmla="*/ 1178041 w 4004672"/>
                <a:gd name="connsiteY101" fmla="*/ 838790 h 2020169"/>
                <a:gd name="connsiteX102" fmla="*/ 1137995 w 4004672"/>
                <a:gd name="connsiteY102" fmla="*/ 895523 h 2020169"/>
                <a:gd name="connsiteX103" fmla="*/ 1097948 w 4004672"/>
                <a:gd name="connsiteY103" fmla="*/ 952256 h 2020169"/>
                <a:gd name="connsiteX104" fmla="*/ 1007843 w 4004672"/>
                <a:gd name="connsiteY104" fmla="*/ 915547 h 2020169"/>
                <a:gd name="connsiteX105" fmla="*/ 1074587 w 4004672"/>
                <a:gd name="connsiteY105" fmla="*/ 912209 h 2020169"/>
                <a:gd name="connsiteX106" fmla="*/ 1107960 w 4004672"/>
                <a:gd name="connsiteY106" fmla="*/ 848802 h 2020169"/>
                <a:gd name="connsiteX107" fmla="*/ 1121309 w 4004672"/>
                <a:gd name="connsiteY107" fmla="*/ 805418 h 2020169"/>
                <a:gd name="connsiteX108" fmla="*/ 1127983 w 4004672"/>
                <a:gd name="connsiteY108" fmla="*/ 772046 h 2020169"/>
                <a:gd name="connsiteX109" fmla="*/ 1117971 w 4004672"/>
                <a:gd name="connsiteY109" fmla="*/ 755360 h 2020169"/>
                <a:gd name="connsiteX110" fmla="*/ 1114634 w 4004672"/>
                <a:gd name="connsiteY110" fmla="*/ 705301 h 2020169"/>
                <a:gd name="connsiteX111" fmla="*/ 1104622 w 4004672"/>
                <a:gd name="connsiteY111" fmla="*/ 625208 h 2020169"/>
                <a:gd name="connsiteX112" fmla="*/ 1101285 w 4004672"/>
                <a:gd name="connsiteY112" fmla="*/ 565138 h 2020169"/>
                <a:gd name="connsiteX113" fmla="*/ 1124646 w 4004672"/>
                <a:gd name="connsiteY113" fmla="*/ 471696 h 2020169"/>
                <a:gd name="connsiteX114" fmla="*/ 1031203 w 4004672"/>
                <a:gd name="connsiteY114" fmla="*/ 461684 h 2020169"/>
                <a:gd name="connsiteX115" fmla="*/ 1014517 w 4004672"/>
                <a:gd name="connsiteY115" fmla="*/ 518417 h 2020169"/>
                <a:gd name="connsiteX116" fmla="*/ 1024529 w 4004672"/>
                <a:gd name="connsiteY116" fmla="*/ 565138 h 2020169"/>
                <a:gd name="connsiteX117" fmla="*/ 981145 w 4004672"/>
                <a:gd name="connsiteY117" fmla="*/ 618534 h 2020169"/>
                <a:gd name="connsiteX118" fmla="*/ 991157 w 4004672"/>
                <a:gd name="connsiteY118" fmla="*/ 655243 h 2020169"/>
                <a:gd name="connsiteX119" fmla="*/ 981145 w 4004672"/>
                <a:gd name="connsiteY119" fmla="*/ 701964 h 2020169"/>
                <a:gd name="connsiteX120" fmla="*/ 1001168 w 4004672"/>
                <a:gd name="connsiteY120" fmla="*/ 725325 h 2020169"/>
                <a:gd name="connsiteX121" fmla="*/ 1017854 w 4004672"/>
                <a:gd name="connsiteY121" fmla="*/ 772046 h 2020169"/>
                <a:gd name="connsiteX122" fmla="*/ 1047890 w 4004672"/>
                <a:gd name="connsiteY122" fmla="*/ 758697 h 2020169"/>
                <a:gd name="connsiteX123" fmla="*/ 1014517 w 4004672"/>
                <a:gd name="connsiteY123" fmla="*/ 812093 h 2020169"/>
                <a:gd name="connsiteX124" fmla="*/ 957784 w 4004672"/>
                <a:gd name="connsiteY124" fmla="*/ 758697 h 2020169"/>
                <a:gd name="connsiteX125" fmla="*/ 884365 w 4004672"/>
                <a:gd name="connsiteY125" fmla="*/ 721988 h 2020169"/>
                <a:gd name="connsiteX126" fmla="*/ 824295 w 4004672"/>
                <a:gd name="connsiteY126" fmla="*/ 698627 h 2020169"/>
                <a:gd name="connsiteX127" fmla="*/ 810946 w 4004672"/>
                <a:gd name="connsiteY127" fmla="*/ 735336 h 2020169"/>
                <a:gd name="connsiteX128" fmla="*/ 827633 w 4004672"/>
                <a:gd name="connsiteY128" fmla="*/ 772046 h 2020169"/>
                <a:gd name="connsiteX129" fmla="*/ 814284 w 4004672"/>
                <a:gd name="connsiteY129" fmla="*/ 795407 h 2020169"/>
                <a:gd name="connsiteX130" fmla="*/ 800935 w 4004672"/>
                <a:gd name="connsiteY130" fmla="*/ 812093 h 2020169"/>
                <a:gd name="connsiteX131" fmla="*/ 770900 w 4004672"/>
                <a:gd name="connsiteY131" fmla="*/ 755360 h 2020169"/>
                <a:gd name="connsiteX132" fmla="*/ 744202 w 4004672"/>
                <a:gd name="connsiteY132" fmla="*/ 792069 h 2020169"/>
                <a:gd name="connsiteX133" fmla="*/ 707492 w 4004672"/>
                <a:gd name="connsiteY133" fmla="*/ 785395 h 2020169"/>
                <a:gd name="connsiteX134" fmla="*/ 654097 w 4004672"/>
                <a:gd name="connsiteY134" fmla="*/ 822104 h 2020169"/>
                <a:gd name="connsiteX135" fmla="*/ 644085 w 4004672"/>
                <a:gd name="connsiteY135" fmla="*/ 798744 h 2020169"/>
                <a:gd name="connsiteX136" fmla="*/ 654097 w 4004672"/>
                <a:gd name="connsiteY136" fmla="*/ 762034 h 2020169"/>
                <a:gd name="connsiteX137" fmla="*/ 614050 w 4004672"/>
                <a:gd name="connsiteY137" fmla="*/ 798744 h 2020169"/>
                <a:gd name="connsiteX138" fmla="*/ 594027 w 4004672"/>
                <a:gd name="connsiteY138" fmla="*/ 798744 h 2020169"/>
                <a:gd name="connsiteX139" fmla="*/ 533957 w 4004672"/>
                <a:gd name="connsiteY139" fmla="*/ 832116 h 2020169"/>
                <a:gd name="connsiteX140" fmla="*/ 510596 w 4004672"/>
                <a:gd name="connsiteY140" fmla="*/ 855477 h 2020169"/>
                <a:gd name="connsiteX141" fmla="*/ 500584 w 4004672"/>
                <a:gd name="connsiteY141" fmla="*/ 902198 h 2020169"/>
                <a:gd name="connsiteX142" fmla="*/ 450526 w 4004672"/>
                <a:gd name="connsiteY142" fmla="*/ 888849 h 2020169"/>
                <a:gd name="connsiteX143" fmla="*/ 433840 w 4004672"/>
                <a:gd name="connsiteY143" fmla="*/ 852139 h 2020169"/>
                <a:gd name="connsiteX144" fmla="*/ 467212 w 4004672"/>
                <a:gd name="connsiteY144" fmla="*/ 822104 h 2020169"/>
                <a:gd name="connsiteX145" fmla="*/ 453863 w 4004672"/>
                <a:gd name="connsiteY145" fmla="*/ 798744 h 2020169"/>
                <a:gd name="connsiteX146" fmla="*/ 390456 w 4004672"/>
                <a:gd name="connsiteY146" fmla="*/ 768709 h 2020169"/>
                <a:gd name="connsiteX147" fmla="*/ 417154 w 4004672"/>
                <a:gd name="connsiteY147" fmla="*/ 818767 h 2020169"/>
                <a:gd name="connsiteX148" fmla="*/ 407142 w 4004672"/>
                <a:gd name="connsiteY148" fmla="*/ 862151 h 2020169"/>
                <a:gd name="connsiteX149" fmla="*/ 413817 w 4004672"/>
                <a:gd name="connsiteY149" fmla="*/ 898861 h 2020169"/>
                <a:gd name="connsiteX150" fmla="*/ 427165 w 4004672"/>
                <a:gd name="connsiteY150" fmla="*/ 922221 h 2020169"/>
                <a:gd name="connsiteX151" fmla="*/ 413817 w 4004672"/>
                <a:gd name="connsiteY151" fmla="*/ 952256 h 2020169"/>
                <a:gd name="connsiteX152" fmla="*/ 390456 w 4004672"/>
                <a:gd name="connsiteY152" fmla="*/ 928896 h 2020169"/>
                <a:gd name="connsiteX153" fmla="*/ 360421 w 4004672"/>
                <a:gd name="connsiteY153" fmla="*/ 925558 h 2020169"/>
                <a:gd name="connsiteX154" fmla="*/ 333723 w 4004672"/>
                <a:gd name="connsiteY154" fmla="*/ 965605 h 2020169"/>
                <a:gd name="connsiteX155" fmla="*/ 307025 w 4004672"/>
                <a:gd name="connsiteY155" fmla="*/ 985628 h 2020169"/>
                <a:gd name="connsiteX156" fmla="*/ 320374 w 4004672"/>
                <a:gd name="connsiteY156" fmla="*/ 1012326 h 2020169"/>
                <a:gd name="connsiteX157" fmla="*/ 303688 w 4004672"/>
                <a:gd name="connsiteY157" fmla="*/ 1035687 h 2020169"/>
                <a:gd name="connsiteX158" fmla="*/ 233606 w 4004672"/>
                <a:gd name="connsiteY158" fmla="*/ 998977 h 2020169"/>
                <a:gd name="connsiteX159" fmla="*/ 243618 w 4004672"/>
                <a:gd name="connsiteY159" fmla="*/ 1049036 h 2020169"/>
                <a:gd name="connsiteX160" fmla="*/ 263641 w 4004672"/>
                <a:gd name="connsiteY160" fmla="*/ 1069059 h 2020169"/>
                <a:gd name="connsiteX161" fmla="*/ 250292 w 4004672"/>
                <a:gd name="connsiteY161" fmla="*/ 1082408 h 2020169"/>
                <a:gd name="connsiteX162" fmla="*/ 193560 w 4004672"/>
                <a:gd name="connsiteY162" fmla="*/ 1045698 h 2020169"/>
                <a:gd name="connsiteX163" fmla="*/ 170199 w 4004672"/>
                <a:gd name="connsiteY163" fmla="*/ 1005652 h 2020169"/>
                <a:gd name="connsiteX164" fmla="*/ 170199 w 4004672"/>
                <a:gd name="connsiteY164" fmla="*/ 958931 h 2020169"/>
                <a:gd name="connsiteX165" fmla="*/ 133490 w 4004672"/>
                <a:gd name="connsiteY165" fmla="*/ 882174 h 2020169"/>
                <a:gd name="connsiteX166" fmla="*/ 196897 w 4004672"/>
                <a:gd name="connsiteY166" fmla="*/ 912209 h 2020169"/>
                <a:gd name="connsiteX167" fmla="*/ 256967 w 4004672"/>
                <a:gd name="connsiteY167" fmla="*/ 942244 h 2020169"/>
                <a:gd name="connsiteX168" fmla="*/ 293676 w 4004672"/>
                <a:gd name="connsiteY168" fmla="*/ 945582 h 2020169"/>
                <a:gd name="connsiteX169" fmla="*/ 327049 w 4004672"/>
                <a:gd name="connsiteY169" fmla="*/ 915547 h 2020169"/>
                <a:gd name="connsiteX170" fmla="*/ 343735 w 4004672"/>
                <a:gd name="connsiteY170" fmla="*/ 878837 h 2020169"/>
                <a:gd name="connsiteX171" fmla="*/ 333723 w 4004672"/>
                <a:gd name="connsiteY171" fmla="*/ 828779 h 2020169"/>
                <a:gd name="connsiteX172" fmla="*/ 290339 w 4004672"/>
                <a:gd name="connsiteY172" fmla="*/ 808755 h 2020169"/>
                <a:gd name="connsiteX173" fmla="*/ 236944 w 4004672"/>
                <a:gd name="connsiteY173" fmla="*/ 762034 h 2020169"/>
                <a:gd name="connsiteX174" fmla="*/ 133490 w 4004672"/>
                <a:gd name="connsiteY174" fmla="*/ 705301 h 2020169"/>
                <a:gd name="connsiteX175" fmla="*/ 46722 w 4004672"/>
                <a:gd name="connsiteY175" fmla="*/ 735336 h 2020169"/>
                <a:gd name="connsiteX176" fmla="*/ 33373 w 4004672"/>
                <a:gd name="connsiteY176" fmla="*/ 765371 h 2020169"/>
                <a:gd name="connsiteX177" fmla="*/ 43384 w 4004672"/>
                <a:gd name="connsiteY177" fmla="*/ 795407 h 2020169"/>
                <a:gd name="connsiteX178" fmla="*/ 60071 w 4004672"/>
                <a:gd name="connsiteY178" fmla="*/ 822104 h 2020169"/>
                <a:gd name="connsiteX179" fmla="*/ 73419 w 4004672"/>
                <a:gd name="connsiteY179" fmla="*/ 852139 h 2020169"/>
                <a:gd name="connsiteX180" fmla="*/ 56733 w 4004672"/>
                <a:gd name="connsiteY180" fmla="*/ 875500 h 2020169"/>
                <a:gd name="connsiteX181" fmla="*/ 76757 w 4004672"/>
                <a:gd name="connsiteY181" fmla="*/ 955593 h 2020169"/>
                <a:gd name="connsiteX182" fmla="*/ 66745 w 4004672"/>
                <a:gd name="connsiteY182" fmla="*/ 972280 h 2020169"/>
                <a:gd name="connsiteX183" fmla="*/ 70082 w 4004672"/>
                <a:gd name="connsiteY183" fmla="*/ 998977 h 2020169"/>
                <a:gd name="connsiteX184" fmla="*/ 70082 w 4004672"/>
                <a:gd name="connsiteY184" fmla="*/ 1039024 h 2020169"/>
                <a:gd name="connsiteX185" fmla="*/ 80094 w 4004672"/>
                <a:gd name="connsiteY185" fmla="*/ 1059047 h 2020169"/>
                <a:gd name="connsiteX186" fmla="*/ 76757 w 4004672"/>
                <a:gd name="connsiteY186" fmla="*/ 1082408 h 2020169"/>
                <a:gd name="connsiteX187" fmla="*/ 106792 w 4004672"/>
                <a:gd name="connsiteY187" fmla="*/ 1115780 h 2020169"/>
                <a:gd name="connsiteX188" fmla="*/ 93729 w 4004672"/>
                <a:gd name="connsiteY188" fmla="*/ 1145815 h 2020169"/>
                <a:gd name="connsiteX189" fmla="*/ 13349 w 4004672"/>
                <a:gd name="connsiteY189" fmla="*/ 1235920 h 2020169"/>
                <a:gd name="connsiteX190" fmla="*/ 33373 w 4004672"/>
                <a:gd name="connsiteY190" fmla="*/ 1269293 h 2020169"/>
                <a:gd name="connsiteX191" fmla="*/ 33373 w 4004672"/>
                <a:gd name="connsiteY191" fmla="*/ 1269293 h 2020169"/>
                <a:gd name="connsiteX192" fmla="*/ 16687 w 4004672"/>
                <a:gd name="connsiteY192" fmla="*/ 1299328 h 2020169"/>
                <a:gd name="connsiteX193" fmla="*/ 3338 w 4004672"/>
                <a:gd name="connsiteY193" fmla="*/ 1329363 h 2020169"/>
                <a:gd name="connsiteX194" fmla="*/ 0 w 4004672"/>
                <a:gd name="connsiteY194" fmla="*/ 1389433 h 2020169"/>
                <a:gd name="connsiteX195" fmla="*/ 16687 w 4004672"/>
                <a:gd name="connsiteY195" fmla="*/ 1432817 h 2020169"/>
                <a:gd name="connsiteX196" fmla="*/ 20024 w 4004672"/>
                <a:gd name="connsiteY196" fmla="*/ 1466189 h 2020169"/>
                <a:gd name="connsiteX197" fmla="*/ 56733 w 4004672"/>
                <a:gd name="connsiteY197" fmla="*/ 1476201 h 2020169"/>
                <a:gd name="connsiteX198" fmla="*/ 116803 w 4004672"/>
                <a:gd name="connsiteY198" fmla="*/ 1562969 h 2020169"/>
                <a:gd name="connsiteX199" fmla="*/ 96780 w 4004672"/>
                <a:gd name="connsiteY199" fmla="*/ 1586329 h 2020169"/>
                <a:gd name="connsiteX200" fmla="*/ 93443 w 4004672"/>
                <a:gd name="connsiteY200" fmla="*/ 1616364 h 2020169"/>
                <a:gd name="connsiteX201" fmla="*/ 120141 w 4004672"/>
                <a:gd name="connsiteY201" fmla="*/ 1619701 h 2020169"/>
                <a:gd name="connsiteX202" fmla="*/ 160187 w 4004672"/>
                <a:gd name="connsiteY202" fmla="*/ 1633050 h 2020169"/>
                <a:gd name="connsiteX203" fmla="*/ 186885 w 4004672"/>
                <a:gd name="connsiteY203" fmla="*/ 1646399 h 2020169"/>
                <a:gd name="connsiteX204" fmla="*/ 213583 w 4004672"/>
                <a:gd name="connsiteY204" fmla="*/ 1676434 h 2020169"/>
                <a:gd name="connsiteX205" fmla="*/ 243618 w 4004672"/>
                <a:gd name="connsiteY205" fmla="*/ 1679771 h 2020169"/>
                <a:gd name="connsiteX206" fmla="*/ 287002 w 4004672"/>
                <a:gd name="connsiteY206" fmla="*/ 1709807 h 2020169"/>
                <a:gd name="connsiteX207" fmla="*/ 310363 w 4004672"/>
                <a:gd name="connsiteY207" fmla="*/ 1719818 h 2020169"/>
                <a:gd name="connsiteX208" fmla="*/ 310363 w 4004672"/>
                <a:gd name="connsiteY208" fmla="*/ 1756528 h 2020169"/>
                <a:gd name="connsiteX209" fmla="*/ 270316 w 4004672"/>
                <a:gd name="connsiteY209" fmla="*/ 1796574 h 2020169"/>
                <a:gd name="connsiteX210" fmla="*/ 280327 w 4004672"/>
                <a:gd name="connsiteY210" fmla="*/ 1819935 h 2020169"/>
                <a:gd name="connsiteX211" fmla="*/ 273653 w 4004672"/>
                <a:gd name="connsiteY211" fmla="*/ 1839958 h 2020169"/>
                <a:gd name="connsiteX212" fmla="*/ 266979 w 4004672"/>
                <a:gd name="connsiteY212" fmla="*/ 1856644 h 2020169"/>
                <a:gd name="connsiteX213" fmla="*/ 240281 w 4004672"/>
                <a:gd name="connsiteY213" fmla="*/ 1896691 h 2020169"/>
                <a:gd name="connsiteX214" fmla="*/ 307025 w 4004672"/>
                <a:gd name="connsiteY214" fmla="*/ 1933401 h 2020169"/>
                <a:gd name="connsiteX215" fmla="*/ 337060 w 4004672"/>
                <a:gd name="connsiteY215" fmla="*/ 1940075 h 2020169"/>
                <a:gd name="connsiteX216" fmla="*/ 360421 w 4004672"/>
                <a:gd name="connsiteY216" fmla="*/ 1946750 h 2020169"/>
                <a:gd name="connsiteX217" fmla="*/ 380444 w 4004672"/>
                <a:gd name="connsiteY217" fmla="*/ 1953424 h 2020169"/>
                <a:gd name="connsiteX218" fmla="*/ 407142 w 4004672"/>
                <a:gd name="connsiteY218" fmla="*/ 1973447 h 2020169"/>
                <a:gd name="connsiteX219" fmla="*/ 437177 w 4004672"/>
                <a:gd name="connsiteY219" fmla="*/ 1970110 h 2020169"/>
                <a:gd name="connsiteX220" fmla="*/ 507259 w 4004672"/>
                <a:gd name="connsiteY220" fmla="*/ 2020169 h 2020169"/>
                <a:gd name="connsiteX221" fmla="*/ 517271 w 4004672"/>
                <a:gd name="connsiteY221" fmla="*/ 2006820 h 2020169"/>
                <a:gd name="connsiteX222" fmla="*/ 507259 w 4004672"/>
                <a:gd name="connsiteY222" fmla="*/ 1966773 h 2020169"/>
                <a:gd name="connsiteX223" fmla="*/ 500584 w 4004672"/>
                <a:gd name="connsiteY223" fmla="*/ 1933401 h 2020169"/>
                <a:gd name="connsiteX224" fmla="*/ 483898 w 4004672"/>
                <a:gd name="connsiteY224" fmla="*/ 1890017 h 2020169"/>
                <a:gd name="connsiteX225" fmla="*/ 513933 w 4004672"/>
                <a:gd name="connsiteY225" fmla="*/ 1869993 h 2020169"/>
                <a:gd name="connsiteX226" fmla="*/ 547306 w 4004672"/>
                <a:gd name="connsiteY226" fmla="*/ 1846633 h 2020169"/>
                <a:gd name="connsiteX227" fmla="*/ 527282 w 4004672"/>
                <a:gd name="connsiteY227" fmla="*/ 1829947 h 2020169"/>
                <a:gd name="connsiteX228" fmla="*/ 517271 w 4004672"/>
                <a:gd name="connsiteY228" fmla="*/ 1796574 h 2020169"/>
                <a:gd name="connsiteX229" fmla="*/ 480561 w 4004672"/>
                <a:gd name="connsiteY229" fmla="*/ 1779888 h 2020169"/>
                <a:gd name="connsiteX230" fmla="*/ 470549 w 4004672"/>
                <a:gd name="connsiteY230" fmla="*/ 1759865 h 2020169"/>
                <a:gd name="connsiteX231" fmla="*/ 480561 w 4004672"/>
                <a:gd name="connsiteY231" fmla="*/ 1729830 h 2020169"/>
                <a:gd name="connsiteX232" fmla="*/ 490573 w 4004672"/>
                <a:gd name="connsiteY232" fmla="*/ 1689783 h 2020169"/>
                <a:gd name="connsiteX233" fmla="*/ 513933 w 4004672"/>
                <a:gd name="connsiteY233" fmla="*/ 1709807 h 2020169"/>
                <a:gd name="connsiteX234" fmla="*/ 520608 w 4004672"/>
                <a:gd name="connsiteY234" fmla="*/ 1693120 h 2020169"/>
                <a:gd name="connsiteX235" fmla="*/ 543968 w 4004672"/>
                <a:gd name="connsiteY235" fmla="*/ 1656411 h 2020169"/>
                <a:gd name="connsiteX236" fmla="*/ 574003 w 4004672"/>
                <a:gd name="connsiteY236" fmla="*/ 1639725 h 2020169"/>
                <a:gd name="connsiteX237" fmla="*/ 590690 w 4004672"/>
                <a:gd name="connsiteY237" fmla="*/ 1653074 h 2020169"/>
                <a:gd name="connsiteX238" fmla="*/ 610713 w 4004672"/>
                <a:gd name="connsiteY238" fmla="*/ 1626376 h 2020169"/>
                <a:gd name="connsiteX239" fmla="*/ 630736 w 4004672"/>
                <a:gd name="connsiteY239" fmla="*/ 1653074 h 2020169"/>
                <a:gd name="connsiteX240" fmla="*/ 657434 w 4004672"/>
                <a:gd name="connsiteY240" fmla="*/ 1676434 h 2020169"/>
                <a:gd name="connsiteX241" fmla="*/ 674120 w 4004672"/>
                <a:gd name="connsiteY241" fmla="*/ 1683109 h 2020169"/>
                <a:gd name="connsiteX242" fmla="*/ 697481 w 4004672"/>
                <a:gd name="connsiteY242" fmla="*/ 1683109 h 2020169"/>
                <a:gd name="connsiteX243" fmla="*/ 717504 w 4004672"/>
                <a:gd name="connsiteY243" fmla="*/ 1669760 h 2020169"/>
                <a:gd name="connsiteX244" fmla="*/ 744202 w 4004672"/>
                <a:gd name="connsiteY244" fmla="*/ 1669760 h 2020169"/>
                <a:gd name="connsiteX245" fmla="*/ 760888 w 4004672"/>
                <a:gd name="connsiteY245" fmla="*/ 1666423 h 2020169"/>
                <a:gd name="connsiteX246" fmla="*/ 790923 w 4004672"/>
                <a:gd name="connsiteY246" fmla="*/ 1699795 h 2020169"/>
                <a:gd name="connsiteX247" fmla="*/ 797598 w 4004672"/>
                <a:gd name="connsiteY247" fmla="*/ 1673097 h 2020169"/>
                <a:gd name="connsiteX248" fmla="*/ 817621 w 4004672"/>
                <a:gd name="connsiteY248" fmla="*/ 1689783 h 2020169"/>
                <a:gd name="connsiteX249" fmla="*/ 837644 w 4004672"/>
                <a:gd name="connsiteY249" fmla="*/ 1666423 h 2020169"/>
                <a:gd name="connsiteX250" fmla="*/ 827633 w 4004672"/>
                <a:gd name="connsiteY250" fmla="*/ 1646399 h 2020169"/>
                <a:gd name="connsiteX251" fmla="*/ 810946 w 4004672"/>
                <a:gd name="connsiteY251" fmla="*/ 1633050 h 2020169"/>
                <a:gd name="connsiteX252" fmla="*/ 810946 w 4004672"/>
                <a:gd name="connsiteY252" fmla="*/ 1606353 h 2020169"/>
                <a:gd name="connsiteX253" fmla="*/ 810946 w 4004672"/>
                <a:gd name="connsiteY253" fmla="*/ 1593004 h 2020169"/>
                <a:gd name="connsiteX254" fmla="*/ 830970 w 4004672"/>
                <a:gd name="connsiteY254" fmla="*/ 1589666 h 2020169"/>
                <a:gd name="connsiteX255" fmla="*/ 840981 w 4004672"/>
                <a:gd name="connsiteY255" fmla="*/ 1586329 h 2020169"/>
                <a:gd name="connsiteX256" fmla="*/ 820958 w 4004672"/>
                <a:gd name="connsiteY256" fmla="*/ 1549620 h 2020169"/>
                <a:gd name="connsiteX257" fmla="*/ 854330 w 4004672"/>
                <a:gd name="connsiteY257" fmla="*/ 1542945 h 2020169"/>
                <a:gd name="connsiteX258" fmla="*/ 891040 w 4004672"/>
                <a:gd name="connsiteY258" fmla="*/ 1549620 h 2020169"/>
                <a:gd name="connsiteX259" fmla="*/ 964459 w 4004672"/>
                <a:gd name="connsiteY259" fmla="*/ 1506236 h 2020169"/>
                <a:gd name="connsiteX260" fmla="*/ 1001168 w 4004672"/>
                <a:gd name="connsiteY260" fmla="*/ 1506236 h 2020169"/>
                <a:gd name="connsiteX261" fmla="*/ 1027866 w 4004672"/>
                <a:gd name="connsiteY261" fmla="*/ 1482875 h 2020169"/>
                <a:gd name="connsiteX262" fmla="*/ 1047890 w 4004672"/>
                <a:gd name="connsiteY262" fmla="*/ 1492887 h 2020169"/>
                <a:gd name="connsiteX263" fmla="*/ 1067913 w 4004672"/>
                <a:gd name="connsiteY263" fmla="*/ 1502898 h 2020169"/>
                <a:gd name="connsiteX264" fmla="*/ 1087936 w 4004672"/>
                <a:gd name="connsiteY264" fmla="*/ 1529596 h 2020169"/>
                <a:gd name="connsiteX265" fmla="*/ 1074587 w 4004672"/>
                <a:gd name="connsiteY265" fmla="*/ 1542945 h 2020169"/>
                <a:gd name="connsiteX266" fmla="*/ 1104622 w 4004672"/>
                <a:gd name="connsiteY266" fmla="*/ 1542945 h 2020169"/>
                <a:gd name="connsiteX267" fmla="*/ 1107960 w 4004672"/>
                <a:gd name="connsiteY267" fmla="*/ 1559631 h 2020169"/>
                <a:gd name="connsiteX268" fmla="*/ 1121309 w 4004672"/>
                <a:gd name="connsiteY268" fmla="*/ 1542945 h 2020169"/>
                <a:gd name="connsiteX269" fmla="*/ 1134657 w 4004672"/>
                <a:gd name="connsiteY269" fmla="*/ 1556294 h 2020169"/>
                <a:gd name="connsiteX270" fmla="*/ 1134657 w 4004672"/>
                <a:gd name="connsiteY270" fmla="*/ 1576317 h 2020169"/>
                <a:gd name="connsiteX271" fmla="*/ 1148006 w 4004672"/>
                <a:gd name="connsiteY271" fmla="*/ 1572980 h 2020169"/>
                <a:gd name="connsiteX272" fmla="*/ 1208076 w 4004672"/>
                <a:gd name="connsiteY272" fmla="*/ 1526259 h 2020169"/>
                <a:gd name="connsiteX273" fmla="*/ 1211414 w 4004672"/>
                <a:gd name="connsiteY273" fmla="*/ 1546282 h 2020169"/>
                <a:gd name="connsiteX274" fmla="*/ 1244786 w 4004672"/>
                <a:gd name="connsiteY274" fmla="*/ 1566306 h 2020169"/>
                <a:gd name="connsiteX275" fmla="*/ 1264809 w 4004672"/>
                <a:gd name="connsiteY275" fmla="*/ 1596341 h 2020169"/>
                <a:gd name="connsiteX276" fmla="*/ 1298181 w 4004672"/>
                <a:gd name="connsiteY276" fmla="*/ 1703132 h 2020169"/>
                <a:gd name="connsiteX277" fmla="*/ 1308193 w 4004672"/>
                <a:gd name="connsiteY277" fmla="*/ 1659748 h 2020169"/>
                <a:gd name="connsiteX278" fmla="*/ 1344903 w 4004672"/>
                <a:gd name="connsiteY278" fmla="*/ 1679771 h 2020169"/>
                <a:gd name="connsiteX279" fmla="*/ 1388287 w 4004672"/>
                <a:gd name="connsiteY279" fmla="*/ 1679771 h 2020169"/>
                <a:gd name="connsiteX280" fmla="*/ 1394961 w 4004672"/>
                <a:gd name="connsiteY280" fmla="*/ 1703132 h 2020169"/>
                <a:gd name="connsiteX281" fmla="*/ 1435008 w 4004672"/>
                <a:gd name="connsiteY281" fmla="*/ 1726493 h 2020169"/>
                <a:gd name="connsiteX282" fmla="*/ 1465043 w 4004672"/>
                <a:gd name="connsiteY282" fmla="*/ 1726493 h 2020169"/>
                <a:gd name="connsiteX283" fmla="*/ 1491741 w 4004672"/>
                <a:gd name="connsiteY283" fmla="*/ 1739842 h 2020169"/>
                <a:gd name="connsiteX284" fmla="*/ 1535125 w 4004672"/>
                <a:gd name="connsiteY284" fmla="*/ 1696458 h 2020169"/>
                <a:gd name="connsiteX285" fmla="*/ 1571834 w 4004672"/>
                <a:gd name="connsiteY285" fmla="*/ 1676434 h 2020169"/>
                <a:gd name="connsiteX286" fmla="*/ 1608544 w 4004672"/>
                <a:gd name="connsiteY286" fmla="*/ 1679771 h 2020169"/>
                <a:gd name="connsiteX287" fmla="*/ 1655265 w 4004672"/>
                <a:gd name="connsiteY287" fmla="*/ 1693120 h 2020169"/>
                <a:gd name="connsiteX288" fmla="*/ 1681963 w 4004672"/>
                <a:gd name="connsiteY288" fmla="*/ 1709807 h 2020169"/>
                <a:gd name="connsiteX289" fmla="*/ 1735358 w 4004672"/>
                <a:gd name="connsiteY289" fmla="*/ 1703132 h 2020169"/>
                <a:gd name="connsiteX290" fmla="*/ 1745370 w 4004672"/>
                <a:gd name="connsiteY290" fmla="*/ 1683109 h 2020169"/>
                <a:gd name="connsiteX291" fmla="*/ 1738695 w 4004672"/>
                <a:gd name="connsiteY291" fmla="*/ 1663085 h 2020169"/>
                <a:gd name="connsiteX292" fmla="*/ 1765393 w 4004672"/>
                <a:gd name="connsiteY292" fmla="*/ 1636388 h 2020169"/>
                <a:gd name="connsiteX293" fmla="*/ 1778742 w 4004672"/>
                <a:gd name="connsiteY293" fmla="*/ 1633050 h 2020169"/>
                <a:gd name="connsiteX294" fmla="*/ 1812114 w 4004672"/>
                <a:gd name="connsiteY294" fmla="*/ 1649736 h 2020169"/>
                <a:gd name="connsiteX295" fmla="*/ 1852161 w 4004672"/>
                <a:gd name="connsiteY295" fmla="*/ 1663085 h 2020169"/>
                <a:gd name="connsiteX296" fmla="*/ 1858836 w 4004672"/>
                <a:gd name="connsiteY296" fmla="*/ 1689783 h 2020169"/>
                <a:gd name="connsiteX297" fmla="*/ 1872184 w 4004672"/>
                <a:gd name="connsiteY297" fmla="*/ 1696458 h 2020169"/>
                <a:gd name="connsiteX298" fmla="*/ 1902219 w 4004672"/>
                <a:gd name="connsiteY298" fmla="*/ 1699795 h 2020169"/>
                <a:gd name="connsiteX299" fmla="*/ 1932254 w 4004672"/>
                <a:gd name="connsiteY299" fmla="*/ 1683109 h 2020169"/>
                <a:gd name="connsiteX300" fmla="*/ 1962290 w 4004672"/>
                <a:gd name="connsiteY300" fmla="*/ 1696458 h 2020169"/>
                <a:gd name="connsiteX301" fmla="*/ 1985650 w 4004672"/>
                <a:gd name="connsiteY301" fmla="*/ 1709807 h 2020169"/>
                <a:gd name="connsiteX302" fmla="*/ 1995662 w 4004672"/>
                <a:gd name="connsiteY302" fmla="*/ 1719818 h 2020169"/>
                <a:gd name="connsiteX303" fmla="*/ 2032371 w 4004672"/>
                <a:gd name="connsiteY303" fmla="*/ 1739842 h 2020169"/>
                <a:gd name="connsiteX304" fmla="*/ 2069081 w 4004672"/>
                <a:gd name="connsiteY304" fmla="*/ 1736504 h 2020169"/>
                <a:gd name="connsiteX305" fmla="*/ 2142500 w 4004672"/>
                <a:gd name="connsiteY305" fmla="*/ 1693120 h 2020169"/>
                <a:gd name="connsiteX306" fmla="*/ 2195895 w 4004672"/>
                <a:gd name="connsiteY306" fmla="*/ 1706469 h 2020169"/>
                <a:gd name="connsiteX307" fmla="*/ 2225930 w 4004672"/>
                <a:gd name="connsiteY307" fmla="*/ 1716481 h 2020169"/>
                <a:gd name="connsiteX308" fmla="*/ 2262640 w 4004672"/>
                <a:gd name="connsiteY308" fmla="*/ 1676434 h 2020169"/>
                <a:gd name="connsiteX309" fmla="*/ 2299349 w 4004672"/>
                <a:gd name="connsiteY309" fmla="*/ 1593004 h 2020169"/>
                <a:gd name="connsiteX310" fmla="*/ 2282663 w 4004672"/>
                <a:gd name="connsiteY310" fmla="*/ 1596341 h 2020169"/>
                <a:gd name="connsiteX311" fmla="*/ 2312698 w 4004672"/>
                <a:gd name="connsiteY311" fmla="*/ 1569643 h 2020169"/>
                <a:gd name="connsiteX312" fmla="*/ 2339396 w 4004672"/>
                <a:gd name="connsiteY312" fmla="*/ 1566306 h 2020169"/>
                <a:gd name="connsiteX313" fmla="*/ 2462873 w 4004672"/>
                <a:gd name="connsiteY313" fmla="*/ 1633050 h 2020169"/>
                <a:gd name="connsiteX314" fmla="*/ 2476222 w 4004672"/>
                <a:gd name="connsiteY314" fmla="*/ 1709807 h 2020169"/>
                <a:gd name="connsiteX315" fmla="*/ 2529618 w 4004672"/>
                <a:gd name="connsiteY315" fmla="*/ 1743179 h 2020169"/>
                <a:gd name="connsiteX316" fmla="*/ 2549641 w 4004672"/>
                <a:gd name="connsiteY316" fmla="*/ 1763202 h 2020169"/>
                <a:gd name="connsiteX317" fmla="*/ 2639746 w 4004672"/>
                <a:gd name="connsiteY317" fmla="*/ 1763202 h 2020169"/>
                <a:gd name="connsiteX318" fmla="*/ 2643084 w 4004672"/>
                <a:gd name="connsiteY318" fmla="*/ 1779888 h 2020169"/>
                <a:gd name="connsiteX319" fmla="*/ 2616386 w 4004672"/>
                <a:gd name="connsiteY319" fmla="*/ 1846633 h 2020169"/>
                <a:gd name="connsiteX320" fmla="*/ 2603037 w 4004672"/>
                <a:gd name="connsiteY320" fmla="*/ 1900028 h 2020169"/>
                <a:gd name="connsiteX321" fmla="*/ 2579676 w 4004672"/>
                <a:gd name="connsiteY321" fmla="*/ 1873331 h 2020169"/>
                <a:gd name="connsiteX322" fmla="*/ 2559653 w 4004672"/>
                <a:gd name="connsiteY322" fmla="*/ 1960098 h 2020169"/>
                <a:gd name="connsiteX323" fmla="*/ 2549641 w 4004672"/>
                <a:gd name="connsiteY323" fmla="*/ 1980122 h 2020169"/>
                <a:gd name="connsiteX324" fmla="*/ 2653095 w 4004672"/>
                <a:gd name="connsiteY324" fmla="*/ 1946750 h 2020169"/>
                <a:gd name="connsiteX325" fmla="*/ 2683130 w 4004672"/>
                <a:gd name="connsiteY325" fmla="*/ 1893354 h 2020169"/>
                <a:gd name="connsiteX326" fmla="*/ 2753212 w 4004672"/>
                <a:gd name="connsiteY326" fmla="*/ 1806586 h 2020169"/>
                <a:gd name="connsiteX327" fmla="*/ 2783247 w 4004672"/>
                <a:gd name="connsiteY327" fmla="*/ 1736504 h 2020169"/>
                <a:gd name="connsiteX328" fmla="*/ 2803271 w 4004672"/>
                <a:gd name="connsiteY328" fmla="*/ 1633050 h 2020169"/>
                <a:gd name="connsiteX329" fmla="*/ 2793259 w 4004672"/>
                <a:gd name="connsiteY329" fmla="*/ 1582992 h 2020169"/>
                <a:gd name="connsiteX330" fmla="*/ 2769898 w 4004672"/>
                <a:gd name="connsiteY330" fmla="*/ 1549620 h 2020169"/>
                <a:gd name="connsiteX331" fmla="*/ 2699817 w 4004672"/>
                <a:gd name="connsiteY331" fmla="*/ 1549620 h 2020169"/>
                <a:gd name="connsiteX332" fmla="*/ 2669781 w 4004672"/>
                <a:gd name="connsiteY332" fmla="*/ 1509573 h 2020169"/>
                <a:gd name="connsiteX333" fmla="*/ 2763224 w 4004672"/>
                <a:gd name="connsiteY333" fmla="*/ 1392770 h 2020169"/>
                <a:gd name="connsiteX334" fmla="*/ 2846654 w 4004672"/>
                <a:gd name="connsiteY334" fmla="*/ 1326026 h 2020169"/>
                <a:gd name="connsiteX335" fmla="*/ 2933422 w 4004672"/>
                <a:gd name="connsiteY335" fmla="*/ 1322688 h 2020169"/>
                <a:gd name="connsiteX336" fmla="*/ 2950109 w 4004672"/>
                <a:gd name="connsiteY336" fmla="*/ 1306002 h 2020169"/>
                <a:gd name="connsiteX337" fmla="*/ 3053563 w 4004672"/>
                <a:gd name="connsiteY337" fmla="*/ 1299328 h 2020169"/>
                <a:gd name="connsiteX338" fmla="*/ 3123644 w 4004672"/>
                <a:gd name="connsiteY338" fmla="*/ 1319351 h 2020169"/>
                <a:gd name="connsiteX339" fmla="*/ 3140330 w 4004672"/>
                <a:gd name="connsiteY339" fmla="*/ 1306002 h 2020169"/>
                <a:gd name="connsiteX340" fmla="*/ 3123644 w 4004672"/>
                <a:gd name="connsiteY340" fmla="*/ 1292653 h 2020169"/>
                <a:gd name="connsiteX341" fmla="*/ 3143668 w 4004672"/>
                <a:gd name="connsiteY341" fmla="*/ 1252607 h 2020169"/>
                <a:gd name="connsiteX342" fmla="*/ 3190389 w 4004672"/>
                <a:gd name="connsiteY342" fmla="*/ 1182525 h 2020169"/>
                <a:gd name="connsiteX343" fmla="*/ 3233773 w 4004672"/>
                <a:gd name="connsiteY343" fmla="*/ 1179188 h 2020169"/>
                <a:gd name="connsiteX344" fmla="*/ 3273819 w 4004672"/>
                <a:gd name="connsiteY344" fmla="*/ 1189199 h 2020169"/>
                <a:gd name="connsiteX345" fmla="*/ 3277157 w 4004672"/>
                <a:gd name="connsiteY345" fmla="*/ 1245932 h 2020169"/>
                <a:gd name="connsiteX346" fmla="*/ 3343901 w 4004672"/>
                <a:gd name="connsiteY346" fmla="*/ 1185862 h 2020169"/>
                <a:gd name="connsiteX347" fmla="*/ 3350576 w 4004672"/>
                <a:gd name="connsiteY347" fmla="*/ 1152490 h 2020169"/>
                <a:gd name="connsiteX348" fmla="*/ 3163691 w 4004672"/>
                <a:gd name="connsiteY348" fmla="*/ 1432817 h 2020169"/>
                <a:gd name="connsiteX349" fmla="*/ 3160354 w 4004672"/>
                <a:gd name="connsiteY349" fmla="*/ 1506236 h 2020169"/>
                <a:gd name="connsiteX350" fmla="*/ 3170365 w 4004672"/>
                <a:gd name="connsiteY350" fmla="*/ 1596341 h 2020169"/>
                <a:gd name="connsiteX351" fmla="*/ 3190389 w 4004672"/>
                <a:gd name="connsiteY351" fmla="*/ 1659748 h 2020169"/>
                <a:gd name="connsiteX352" fmla="*/ 3217087 w 4004672"/>
                <a:gd name="connsiteY352" fmla="*/ 1649736 h 2020169"/>
                <a:gd name="connsiteX353" fmla="*/ 3287168 w 4004672"/>
                <a:gd name="connsiteY353" fmla="*/ 1519585 h 2020169"/>
                <a:gd name="connsiteX354" fmla="*/ 3313866 w 4004672"/>
                <a:gd name="connsiteY354" fmla="*/ 1509573 h 2020169"/>
                <a:gd name="connsiteX355" fmla="*/ 3313866 w 4004672"/>
                <a:gd name="connsiteY355" fmla="*/ 1479538 h 2020169"/>
                <a:gd name="connsiteX356" fmla="*/ 3741031 w 4004672"/>
                <a:gd name="connsiteY356" fmla="*/ 1159164 h 2020169"/>
                <a:gd name="connsiteX357" fmla="*/ 3727682 w 4004672"/>
                <a:gd name="connsiteY357" fmla="*/ 1065722 h 2020169"/>
                <a:gd name="connsiteX358" fmla="*/ 3930666 w 4004672"/>
                <a:gd name="connsiteY358" fmla="*/ 1058843 h 2020169"/>
                <a:gd name="connsiteX359" fmla="*/ 3941265 w 4004672"/>
                <a:gd name="connsiteY359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74938 w 4004672"/>
                <a:gd name="connsiteY64" fmla="*/ 545115 h 2020169"/>
                <a:gd name="connsiteX65" fmla="*/ 1384949 w 4004672"/>
                <a:gd name="connsiteY65" fmla="*/ 568475 h 2020169"/>
                <a:gd name="connsiteX66" fmla="*/ 1394961 w 4004672"/>
                <a:gd name="connsiteY66" fmla="*/ 618534 h 2020169"/>
                <a:gd name="connsiteX67" fmla="*/ 1384949 w 4004672"/>
                <a:gd name="connsiteY67" fmla="*/ 648569 h 2020169"/>
                <a:gd name="connsiteX68" fmla="*/ 1358252 w 4004672"/>
                <a:gd name="connsiteY68" fmla="*/ 615196 h 2020169"/>
                <a:gd name="connsiteX69" fmla="*/ 1361589 w 4004672"/>
                <a:gd name="connsiteY69" fmla="*/ 585161 h 2020169"/>
                <a:gd name="connsiteX70" fmla="*/ 1351577 w 4004672"/>
                <a:gd name="connsiteY70" fmla="*/ 545115 h 2020169"/>
                <a:gd name="connsiteX71" fmla="*/ 1328217 w 4004672"/>
                <a:gd name="connsiteY71" fmla="*/ 551789 h 2020169"/>
                <a:gd name="connsiteX72" fmla="*/ 1281495 w 4004672"/>
                <a:gd name="connsiteY72" fmla="*/ 515080 h 2020169"/>
                <a:gd name="connsiteX73" fmla="*/ 1241449 w 4004672"/>
                <a:gd name="connsiteY73" fmla="*/ 511742 h 2020169"/>
                <a:gd name="connsiteX74" fmla="*/ 1241449 w 4004672"/>
                <a:gd name="connsiteY74" fmla="*/ 558463 h 2020169"/>
                <a:gd name="connsiteX75" fmla="*/ 1201402 w 4004672"/>
                <a:gd name="connsiteY75" fmla="*/ 538440 h 2020169"/>
                <a:gd name="connsiteX76" fmla="*/ 1228100 w 4004672"/>
                <a:gd name="connsiteY76" fmla="*/ 588498 h 2020169"/>
                <a:gd name="connsiteX77" fmla="*/ 1258135 w 4004672"/>
                <a:gd name="connsiteY77" fmla="*/ 618534 h 2020169"/>
                <a:gd name="connsiteX78" fmla="*/ 1198065 w 4004672"/>
                <a:gd name="connsiteY78" fmla="*/ 595173 h 2020169"/>
                <a:gd name="connsiteX79" fmla="*/ 1181379 w 4004672"/>
                <a:gd name="connsiteY79" fmla="*/ 595173 h 2020169"/>
                <a:gd name="connsiteX80" fmla="*/ 1178041 w 4004672"/>
                <a:gd name="connsiteY80" fmla="*/ 551789 h 2020169"/>
                <a:gd name="connsiteX81" fmla="*/ 1171367 w 4004672"/>
                <a:gd name="connsiteY81" fmla="*/ 465021 h 2020169"/>
                <a:gd name="connsiteX82" fmla="*/ 1161355 w 4004672"/>
                <a:gd name="connsiteY82" fmla="*/ 535103 h 2020169"/>
                <a:gd name="connsiteX83" fmla="*/ 1137995 w 4004672"/>
                <a:gd name="connsiteY83" fmla="*/ 565138 h 2020169"/>
                <a:gd name="connsiteX84" fmla="*/ 1158018 w 4004672"/>
                <a:gd name="connsiteY84" fmla="*/ 611859 h 2020169"/>
                <a:gd name="connsiteX85" fmla="*/ 1158018 w 4004672"/>
                <a:gd name="connsiteY85" fmla="*/ 645231 h 2020169"/>
                <a:gd name="connsiteX86" fmla="*/ 1141332 w 4004672"/>
                <a:gd name="connsiteY86" fmla="*/ 695290 h 2020169"/>
                <a:gd name="connsiteX87" fmla="*/ 1154681 w 4004672"/>
                <a:gd name="connsiteY87" fmla="*/ 728662 h 2020169"/>
                <a:gd name="connsiteX88" fmla="*/ 1184716 w 4004672"/>
                <a:gd name="connsiteY88" fmla="*/ 735336 h 2020169"/>
                <a:gd name="connsiteX89" fmla="*/ 1221425 w 4004672"/>
                <a:gd name="connsiteY89" fmla="*/ 742011 h 2020169"/>
                <a:gd name="connsiteX90" fmla="*/ 1241449 w 4004672"/>
                <a:gd name="connsiteY90" fmla="*/ 765371 h 2020169"/>
                <a:gd name="connsiteX91" fmla="*/ 1258135 w 4004672"/>
                <a:gd name="connsiteY91" fmla="*/ 808755 h 2020169"/>
                <a:gd name="connsiteX92" fmla="*/ 1258135 w 4004672"/>
                <a:gd name="connsiteY92" fmla="*/ 808755 h 2020169"/>
                <a:gd name="connsiteX93" fmla="*/ 1254798 w 4004672"/>
                <a:gd name="connsiteY93" fmla="*/ 842128 h 2020169"/>
                <a:gd name="connsiteX94" fmla="*/ 1274821 w 4004672"/>
                <a:gd name="connsiteY94" fmla="*/ 862151 h 2020169"/>
                <a:gd name="connsiteX95" fmla="*/ 1244786 w 4004672"/>
                <a:gd name="connsiteY95" fmla="*/ 868826 h 2020169"/>
                <a:gd name="connsiteX96" fmla="*/ 1224763 w 4004672"/>
                <a:gd name="connsiteY96" fmla="*/ 828779 h 2020169"/>
                <a:gd name="connsiteX97" fmla="*/ 1224763 w 4004672"/>
                <a:gd name="connsiteY97" fmla="*/ 788732 h 2020169"/>
                <a:gd name="connsiteX98" fmla="*/ 1194727 w 4004672"/>
                <a:gd name="connsiteY98" fmla="*/ 752023 h 2020169"/>
                <a:gd name="connsiteX99" fmla="*/ 1164692 w 4004672"/>
                <a:gd name="connsiteY99" fmla="*/ 795407 h 2020169"/>
                <a:gd name="connsiteX100" fmla="*/ 1178041 w 4004672"/>
                <a:gd name="connsiteY100" fmla="*/ 838790 h 2020169"/>
                <a:gd name="connsiteX101" fmla="*/ 1137995 w 4004672"/>
                <a:gd name="connsiteY101" fmla="*/ 895523 h 2020169"/>
                <a:gd name="connsiteX102" fmla="*/ 1097948 w 4004672"/>
                <a:gd name="connsiteY102" fmla="*/ 952256 h 2020169"/>
                <a:gd name="connsiteX103" fmla="*/ 1007843 w 4004672"/>
                <a:gd name="connsiteY103" fmla="*/ 915547 h 2020169"/>
                <a:gd name="connsiteX104" fmla="*/ 1074587 w 4004672"/>
                <a:gd name="connsiteY104" fmla="*/ 912209 h 2020169"/>
                <a:gd name="connsiteX105" fmla="*/ 1107960 w 4004672"/>
                <a:gd name="connsiteY105" fmla="*/ 848802 h 2020169"/>
                <a:gd name="connsiteX106" fmla="*/ 1121309 w 4004672"/>
                <a:gd name="connsiteY106" fmla="*/ 805418 h 2020169"/>
                <a:gd name="connsiteX107" fmla="*/ 1127983 w 4004672"/>
                <a:gd name="connsiteY107" fmla="*/ 772046 h 2020169"/>
                <a:gd name="connsiteX108" fmla="*/ 1117971 w 4004672"/>
                <a:gd name="connsiteY108" fmla="*/ 755360 h 2020169"/>
                <a:gd name="connsiteX109" fmla="*/ 1114634 w 4004672"/>
                <a:gd name="connsiteY109" fmla="*/ 705301 h 2020169"/>
                <a:gd name="connsiteX110" fmla="*/ 1104622 w 4004672"/>
                <a:gd name="connsiteY110" fmla="*/ 625208 h 2020169"/>
                <a:gd name="connsiteX111" fmla="*/ 1101285 w 4004672"/>
                <a:gd name="connsiteY111" fmla="*/ 565138 h 2020169"/>
                <a:gd name="connsiteX112" fmla="*/ 1124646 w 4004672"/>
                <a:gd name="connsiteY112" fmla="*/ 471696 h 2020169"/>
                <a:gd name="connsiteX113" fmla="*/ 1031203 w 4004672"/>
                <a:gd name="connsiteY113" fmla="*/ 461684 h 2020169"/>
                <a:gd name="connsiteX114" fmla="*/ 1014517 w 4004672"/>
                <a:gd name="connsiteY114" fmla="*/ 518417 h 2020169"/>
                <a:gd name="connsiteX115" fmla="*/ 1024529 w 4004672"/>
                <a:gd name="connsiteY115" fmla="*/ 565138 h 2020169"/>
                <a:gd name="connsiteX116" fmla="*/ 981145 w 4004672"/>
                <a:gd name="connsiteY116" fmla="*/ 618534 h 2020169"/>
                <a:gd name="connsiteX117" fmla="*/ 991157 w 4004672"/>
                <a:gd name="connsiteY117" fmla="*/ 655243 h 2020169"/>
                <a:gd name="connsiteX118" fmla="*/ 981145 w 4004672"/>
                <a:gd name="connsiteY118" fmla="*/ 701964 h 2020169"/>
                <a:gd name="connsiteX119" fmla="*/ 1001168 w 4004672"/>
                <a:gd name="connsiteY119" fmla="*/ 725325 h 2020169"/>
                <a:gd name="connsiteX120" fmla="*/ 1017854 w 4004672"/>
                <a:gd name="connsiteY120" fmla="*/ 772046 h 2020169"/>
                <a:gd name="connsiteX121" fmla="*/ 1047890 w 4004672"/>
                <a:gd name="connsiteY121" fmla="*/ 758697 h 2020169"/>
                <a:gd name="connsiteX122" fmla="*/ 1014517 w 4004672"/>
                <a:gd name="connsiteY122" fmla="*/ 812093 h 2020169"/>
                <a:gd name="connsiteX123" fmla="*/ 957784 w 4004672"/>
                <a:gd name="connsiteY123" fmla="*/ 758697 h 2020169"/>
                <a:gd name="connsiteX124" fmla="*/ 884365 w 4004672"/>
                <a:gd name="connsiteY124" fmla="*/ 721988 h 2020169"/>
                <a:gd name="connsiteX125" fmla="*/ 824295 w 4004672"/>
                <a:gd name="connsiteY125" fmla="*/ 698627 h 2020169"/>
                <a:gd name="connsiteX126" fmla="*/ 810946 w 4004672"/>
                <a:gd name="connsiteY126" fmla="*/ 735336 h 2020169"/>
                <a:gd name="connsiteX127" fmla="*/ 827633 w 4004672"/>
                <a:gd name="connsiteY127" fmla="*/ 772046 h 2020169"/>
                <a:gd name="connsiteX128" fmla="*/ 814284 w 4004672"/>
                <a:gd name="connsiteY128" fmla="*/ 795407 h 2020169"/>
                <a:gd name="connsiteX129" fmla="*/ 800935 w 4004672"/>
                <a:gd name="connsiteY129" fmla="*/ 812093 h 2020169"/>
                <a:gd name="connsiteX130" fmla="*/ 770900 w 4004672"/>
                <a:gd name="connsiteY130" fmla="*/ 755360 h 2020169"/>
                <a:gd name="connsiteX131" fmla="*/ 744202 w 4004672"/>
                <a:gd name="connsiteY131" fmla="*/ 792069 h 2020169"/>
                <a:gd name="connsiteX132" fmla="*/ 707492 w 4004672"/>
                <a:gd name="connsiteY132" fmla="*/ 785395 h 2020169"/>
                <a:gd name="connsiteX133" fmla="*/ 654097 w 4004672"/>
                <a:gd name="connsiteY133" fmla="*/ 822104 h 2020169"/>
                <a:gd name="connsiteX134" fmla="*/ 644085 w 4004672"/>
                <a:gd name="connsiteY134" fmla="*/ 798744 h 2020169"/>
                <a:gd name="connsiteX135" fmla="*/ 654097 w 4004672"/>
                <a:gd name="connsiteY135" fmla="*/ 762034 h 2020169"/>
                <a:gd name="connsiteX136" fmla="*/ 614050 w 4004672"/>
                <a:gd name="connsiteY136" fmla="*/ 798744 h 2020169"/>
                <a:gd name="connsiteX137" fmla="*/ 594027 w 4004672"/>
                <a:gd name="connsiteY137" fmla="*/ 798744 h 2020169"/>
                <a:gd name="connsiteX138" fmla="*/ 533957 w 4004672"/>
                <a:gd name="connsiteY138" fmla="*/ 832116 h 2020169"/>
                <a:gd name="connsiteX139" fmla="*/ 510596 w 4004672"/>
                <a:gd name="connsiteY139" fmla="*/ 855477 h 2020169"/>
                <a:gd name="connsiteX140" fmla="*/ 500584 w 4004672"/>
                <a:gd name="connsiteY140" fmla="*/ 902198 h 2020169"/>
                <a:gd name="connsiteX141" fmla="*/ 450526 w 4004672"/>
                <a:gd name="connsiteY141" fmla="*/ 888849 h 2020169"/>
                <a:gd name="connsiteX142" fmla="*/ 433840 w 4004672"/>
                <a:gd name="connsiteY142" fmla="*/ 852139 h 2020169"/>
                <a:gd name="connsiteX143" fmla="*/ 467212 w 4004672"/>
                <a:gd name="connsiteY143" fmla="*/ 822104 h 2020169"/>
                <a:gd name="connsiteX144" fmla="*/ 453863 w 4004672"/>
                <a:gd name="connsiteY144" fmla="*/ 798744 h 2020169"/>
                <a:gd name="connsiteX145" fmla="*/ 390456 w 4004672"/>
                <a:gd name="connsiteY145" fmla="*/ 768709 h 2020169"/>
                <a:gd name="connsiteX146" fmla="*/ 417154 w 4004672"/>
                <a:gd name="connsiteY146" fmla="*/ 818767 h 2020169"/>
                <a:gd name="connsiteX147" fmla="*/ 407142 w 4004672"/>
                <a:gd name="connsiteY147" fmla="*/ 862151 h 2020169"/>
                <a:gd name="connsiteX148" fmla="*/ 413817 w 4004672"/>
                <a:gd name="connsiteY148" fmla="*/ 898861 h 2020169"/>
                <a:gd name="connsiteX149" fmla="*/ 427165 w 4004672"/>
                <a:gd name="connsiteY149" fmla="*/ 922221 h 2020169"/>
                <a:gd name="connsiteX150" fmla="*/ 413817 w 4004672"/>
                <a:gd name="connsiteY150" fmla="*/ 952256 h 2020169"/>
                <a:gd name="connsiteX151" fmla="*/ 390456 w 4004672"/>
                <a:gd name="connsiteY151" fmla="*/ 928896 h 2020169"/>
                <a:gd name="connsiteX152" fmla="*/ 360421 w 4004672"/>
                <a:gd name="connsiteY152" fmla="*/ 925558 h 2020169"/>
                <a:gd name="connsiteX153" fmla="*/ 333723 w 4004672"/>
                <a:gd name="connsiteY153" fmla="*/ 965605 h 2020169"/>
                <a:gd name="connsiteX154" fmla="*/ 307025 w 4004672"/>
                <a:gd name="connsiteY154" fmla="*/ 985628 h 2020169"/>
                <a:gd name="connsiteX155" fmla="*/ 320374 w 4004672"/>
                <a:gd name="connsiteY155" fmla="*/ 1012326 h 2020169"/>
                <a:gd name="connsiteX156" fmla="*/ 303688 w 4004672"/>
                <a:gd name="connsiteY156" fmla="*/ 1035687 h 2020169"/>
                <a:gd name="connsiteX157" fmla="*/ 233606 w 4004672"/>
                <a:gd name="connsiteY157" fmla="*/ 998977 h 2020169"/>
                <a:gd name="connsiteX158" fmla="*/ 243618 w 4004672"/>
                <a:gd name="connsiteY158" fmla="*/ 1049036 h 2020169"/>
                <a:gd name="connsiteX159" fmla="*/ 263641 w 4004672"/>
                <a:gd name="connsiteY159" fmla="*/ 1069059 h 2020169"/>
                <a:gd name="connsiteX160" fmla="*/ 250292 w 4004672"/>
                <a:gd name="connsiteY160" fmla="*/ 1082408 h 2020169"/>
                <a:gd name="connsiteX161" fmla="*/ 193560 w 4004672"/>
                <a:gd name="connsiteY161" fmla="*/ 1045698 h 2020169"/>
                <a:gd name="connsiteX162" fmla="*/ 170199 w 4004672"/>
                <a:gd name="connsiteY162" fmla="*/ 1005652 h 2020169"/>
                <a:gd name="connsiteX163" fmla="*/ 170199 w 4004672"/>
                <a:gd name="connsiteY163" fmla="*/ 958931 h 2020169"/>
                <a:gd name="connsiteX164" fmla="*/ 133490 w 4004672"/>
                <a:gd name="connsiteY164" fmla="*/ 882174 h 2020169"/>
                <a:gd name="connsiteX165" fmla="*/ 196897 w 4004672"/>
                <a:gd name="connsiteY165" fmla="*/ 912209 h 2020169"/>
                <a:gd name="connsiteX166" fmla="*/ 256967 w 4004672"/>
                <a:gd name="connsiteY166" fmla="*/ 942244 h 2020169"/>
                <a:gd name="connsiteX167" fmla="*/ 293676 w 4004672"/>
                <a:gd name="connsiteY167" fmla="*/ 945582 h 2020169"/>
                <a:gd name="connsiteX168" fmla="*/ 327049 w 4004672"/>
                <a:gd name="connsiteY168" fmla="*/ 915547 h 2020169"/>
                <a:gd name="connsiteX169" fmla="*/ 343735 w 4004672"/>
                <a:gd name="connsiteY169" fmla="*/ 878837 h 2020169"/>
                <a:gd name="connsiteX170" fmla="*/ 333723 w 4004672"/>
                <a:gd name="connsiteY170" fmla="*/ 828779 h 2020169"/>
                <a:gd name="connsiteX171" fmla="*/ 290339 w 4004672"/>
                <a:gd name="connsiteY171" fmla="*/ 808755 h 2020169"/>
                <a:gd name="connsiteX172" fmla="*/ 236944 w 4004672"/>
                <a:gd name="connsiteY172" fmla="*/ 762034 h 2020169"/>
                <a:gd name="connsiteX173" fmla="*/ 133490 w 4004672"/>
                <a:gd name="connsiteY173" fmla="*/ 705301 h 2020169"/>
                <a:gd name="connsiteX174" fmla="*/ 46722 w 4004672"/>
                <a:gd name="connsiteY174" fmla="*/ 735336 h 2020169"/>
                <a:gd name="connsiteX175" fmla="*/ 33373 w 4004672"/>
                <a:gd name="connsiteY175" fmla="*/ 765371 h 2020169"/>
                <a:gd name="connsiteX176" fmla="*/ 43384 w 4004672"/>
                <a:gd name="connsiteY176" fmla="*/ 795407 h 2020169"/>
                <a:gd name="connsiteX177" fmla="*/ 60071 w 4004672"/>
                <a:gd name="connsiteY177" fmla="*/ 822104 h 2020169"/>
                <a:gd name="connsiteX178" fmla="*/ 73419 w 4004672"/>
                <a:gd name="connsiteY178" fmla="*/ 852139 h 2020169"/>
                <a:gd name="connsiteX179" fmla="*/ 56733 w 4004672"/>
                <a:gd name="connsiteY179" fmla="*/ 875500 h 2020169"/>
                <a:gd name="connsiteX180" fmla="*/ 76757 w 4004672"/>
                <a:gd name="connsiteY180" fmla="*/ 955593 h 2020169"/>
                <a:gd name="connsiteX181" fmla="*/ 66745 w 4004672"/>
                <a:gd name="connsiteY181" fmla="*/ 972280 h 2020169"/>
                <a:gd name="connsiteX182" fmla="*/ 70082 w 4004672"/>
                <a:gd name="connsiteY182" fmla="*/ 998977 h 2020169"/>
                <a:gd name="connsiteX183" fmla="*/ 70082 w 4004672"/>
                <a:gd name="connsiteY183" fmla="*/ 1039024 h 2020169"/>
                <a:gd name="connsiteX184" fmla="*/ 80094 w 4004672"/>
                <a:gd name="connsiteY184" fmla="*/ 1059047 h 2020169"/>
                <a:gd name="connsiteX185" fmla="*/ 76757 w 4004672"/>
                <a:gd name="connsiteY185" fmla="*/ 1082408 h 2020169"/>
                <a:gd name="connsiteX186" fmla="*/ 106792 w 4004672"/>
                <a:gd name="connsiteY186" fmla="*/ 1115780 h 2020169"/>
                <a:gd name="connsiteX187" fmla="*/ 93729 w 4004672"/>
                <a:gd name="connsiteY187" fmla="*/ 1145815 h 2020169"/>
                <a:gd name="connsiteX188" fmla="*/ 13349 w 4004672"/>
                <a:gd name="connsiteY188" fmla="*/ 1235920 h 2020169"/>
                <a:gd name="connsiteX189" fmla="*/ 33373 w 4004672"/>
                <a:gd name="connsiteY189" fmla="*/ 1269293 h 2020169"/>
                <a:gd name="connsiteX190" fmla="*/ 33373 w 4004672"/>
                <a:gd name="connsiteY190" fmla="*/ 1269293 h 2020169"/>
                <a:gd name="connsiteX191" fmla="*/ 16687 w 4004672"/>
                <a:gd name="connsiteY191" fmla="*/ 1299328 h 2020169"/>
                <a:gd name="connsiteX192" fmla="*/ 3338 w 4004672"/>
                <a:gd name="connsiteY192" fmla="*/ 1329363 h 2020169"/>
                <a:gd name="connsiteX193" fmla="*/ 0 w 4004672"/>
                <a:gd name="connsiteY193" fmla="*/ 1389433 h 2020169"/>
                <a:gd name="connsiteX194" fmla="*/ 16687 w 4004672"/>
                <a:gd name="connsiteY194" fmla="*/ 1432817 h 2020169"/>
                <a:gd name="connsiteX195" fmla="*/ 20024 w 4004672"/>
                <a:gd name="connsiteY195" fmla="*/ 1466189 h 2020169"/>
                <a:gd name="connsiteX196" fmla="*/ 56733 w 4004672"/>
                <a:gd name="connsiteY196" fmla="*/ 1476201 h 2020169"/>
                <a:gd name="connsiteX197" fmla="*/ 116803 w 4004672"/>
                <a:gd name="connsiteY197" fmla="*/ 1562969 h 2020169"/>
                <a:gd name="connsiteX198" fmla="*/ 96780 w 4004672"/>
                <a:gd name="connsiteY198" fmla="*/ 1586329 h 2020169"/>
                <a:gd name="connsiteX199" fmla="*/ 93443 w 4004672"/>
                <a:gd name="connsiteY199" fmla="*/ 1616364 h 2020169"/>
                <a:gd name="connsiteX200" fmla="*/ 120141 w 4004672"/>
                <a:gd name="connsiteY200" fmla="*/ 1619701 h 2020169"/>
                <a:gd name="connsiteX201" fmla="*/ 160187 w 4004672"/>
                <a:gd name="connsiteY201" fmla="*/ 1633050 h 2020169"/>
                <a:gd name="connsiteX202" fmla="*/ 186885 w 4004672"/>
                <a:gd name="connsiteY202" fmla="*/ 1646399 h 2020169"/>
                <a:gd name="connsiteX203" fmla="*/ 213583 w 4004672"/>
                <a:gd name="connsiteY203" fmla="*/ 1676434 h 2020169"/>
                <a:gd name="connsiteX204" fmla="*/ 243618 w 4004672"/>
                <a:gd name="connsiteY204" fmla="*/ 1679771 h 2020169"/>
                <a:gd name="connsiteX205" fmla="*/ 287002 w 4004672"/>
                <a:gd name="connsiteY205" fmla="*/ 1709807 h 2020169"/>
                <a:gd name="connsiteX206" fmla="*/ 310363 w 4004672"/>
                <a:gd name="connsiteY206" fmla="*/ 1719818 h 2020169"/>
                <a:gd name="connsiteX207" fmla="*/ 310363 w 4004672"/>
                <a:gd name="connsiteY207" fmla="*/ 1756528 h 2020169"/>
                <a:gd name="connsiteX208" fmla="*/ 270316 w 4004672"/>
                <a:gd name="connsiteY208" fmla="*/ 1796574 h 2020169"/>
                <a:gd name="connsiteX209" fmla="*/ 280327 w 4004672"/>
                <a:gd name="connsiteY209" fmla="*/ 1819935 h 2020169"/>
                <a:gd name="connsiteX210" fmla="*/ 273653 w 4004672"/>
                <a:gd name="connsiteY210" fmla="*/ 1839958 h 2020169"/>
                <a:gd name="connsiteX211" fmla="*/ 266979 w 4004672"/>
                <a:gd name="connsiteY211" fmla="*/ 1856644 h 2020169"/>
                <a:gd name="connsiteX212" fmla="*/ 240281 w 4004672"/>
                <a:gd name="connsiteY212" fmla="*/ 1896691 h 2020169"/>
                <a:gd name="connsiteX213" fmla="*/ 307025 w 4004672"/>
                <a:gd name="connsiteY213" fmla="*/ 1933401 h 2020169"/>
                <a:gd name="connsiteX214" fmla="*/ 337060 w 4004672"/>
                <a:gd name="connsiteY214" fmla="*/ 1940075 h 2020169"/>
                <a:gd name="connsiteX215" fmla="*/ 360421 w 4004672"/>
                <a:gd name="connsiteY215" fmla="*/ 1946750 h 2020169"/>
                <a:gd name="connsiteX216" fmla="*/ 380444 w 4004672"/>
                <a:gd name="connsiteY216" fmla="*/ 1953424 h 2020169"/>
                <a:gd name="connsiteX217" fmla="*/ 407142 w 4004672"/>
                <a:gd name="connsiteY217" fmla="*/ 1973447 h 2020169"/>
                <a:gd name="connsiteX218" fmla="*/ 437177 w 4004672"/>
                <a:gd name="connsiteY218" fmla="*/ 1970110 h 2020169"/>
                <a:gd name="connsiteX219" fmla="*/ 507259 w 4004672"/>
                <a:gd name="connsiteY219" fmla="*/ 2020169 h 2020169"/>
                <a:gd name="connsiteX220" fmla="*/ 517271 w 4004672"/>
                <a:gd name="connsiteY220" fmla="*/ 2006820 h 2020169"/>
                <a:gd name="connsiteX221" fmla="*/ 507259 w 4004672"/>
                <a:gd name="connsiteY221" fmla="*/ 1966773 h 2020169"/>
                <a:gd name="connsiteX222" fmla="*/ 500584 w 4004672"/>
                <a:gd name="connsiteY222" fmla="*/ 1933401 h 2020169"/>
                <a:gd name="connsiteX223" fmla="*/ 483898 w 4004672"/>
                <a:gd name="connsiteY223" fmla="*/ 1890017 h 2020169"/>
                <a:gd name="connsiteX224" fmla="*/ 513933 w 4004672"/>
                <a:gd name="connsiteY224" fmla="*/ 1869993 h 2020169"/>
                <a:gd name="connsiteX225" fmla="*/ 547306 w 4004672"/>
                <a:gd name="connsiteY225" fmla="*/ 1846633 h 2020169"/>
                <a:gd name="connsiteX226" fmla="*/ 527282 w 4004672"/>
                <a:gd name="connsiteY226" fmla="*/ 1829947 h 2020169"/>
                <a:gd name="connsiteX227" fmla="*/ 517271 w 4004672"/>
                <a:gd name="connsiteY227" fmla="*/ 1796574 h 2020169"/>
                <a:gd name="connsiteX228" fmla="*/ 480561 w 4004672"/>
                <a:gd name="connsiteY228" fmla="*/ 1779888 h 2020169"/>
                <a:gd name="connsiteX229" fmla="*/ 470549 w 4004672"/>
                <a:gd name="connsiteY229" fmla="*/ 1759865 h 2020169"/>
                <a:gd name="connsiteX230" fmla="*/ 480561 w 4004672"/>
                <a:gd name="connsiteY230" fmla="*/ 1729830 h 2020169"/>
                <a:gd name="connsiteX231" fmla="*/ 490573 w 4004672"/>
                <a:gd name="connsiteY231" fmla="*/ 1689783 h 2020169"/>
                <a:gd name="connsiteX232" fmla="*/ 513933 w 4004672"/>
                <a:gd name="connsiteY232" fmla="*/ 1709807 h 2020169"/>
                <a:gd name="connsiteX233" fmla="*/ 520608 w 4004672"/>
                <a:gd name="connsiteY233" fmla="*/ 1693120 h 2020169"/>
                <a:gd name="connsiteX234" fmla="*/ 543968 w 4004672"/>
                <a:gd name="connsiteY234" fmla="*/ 1656411 h 2020169"/>
                <a:gd name="connsiteX235" fmla="*/ 574003 w 4004672"/>
                <a:gd name="connsiteY235" fmla="*/ 1639725 h 2020169"/>
                <a:gd name="connsiteX236" fmla="*/ 590690 w 4004672"/>
                <a:gd name="connsiteY236" fmla="*/ 1653074 h 2020169"/>
                <a:gd name="connsiteX237" fmla="*/ 610713 w 4004672"/>
                <a:gd name="connsiteY237" fmla="*/ 1626376 h 2020169"/>
                <a:gd name="connsiteX238" fmla="*/ 630736 w 4004672"/>
                <a:gd name="connsiteY238" fmla="*/ 1653074 h 2020169"/>
                <a:gd name="connsiteX239" fmla="*/ 657434 w 4004672"/>
                <a:gd name="connsiteY239" fmla="*/ 1676434 h 2020169"/>
                <a:gd name="connsiteX240" fmla="*/ 674120 w 4004672"/>
                <a:gd name="connsiteY240" fmla="*/ 1683109 h 2020169"/>
                <a:gd name="connsiteX241" fmla="*/ 697481 w 4004672"/>
                <a:gd name="connsiteY241" fmla="*/ 1683109 h 2020169"/>
                <a:gd name="connsiteX242" fmla="*/ 717504 w 4004672"/>
                <a:gd name="connsiteY242" fmla="*/ 1669760 h 2020169"/>
                <a:gd name="connsiteX243" fmla="*/ 744202 w 4004672"/>
                <a:gd name="connsiteY243" fmla="*/ 1669760 h 2020169"/>
                <a:gd name="connsiteX244" fmla="*/ 760888 w 4004672"/>
                <a:gd name="connsiteY244" fmla="*/ 1666423 h 2020169"/>
                <a:gd name="connsiteX245" fmla="*/ 790923 w 4004672"/>
                <a:gd name="connsiteY245" fmla="*/ 1699795 h 2020169"/>
                <a:gd name="connsiteX246" fmla="*/ 797598 w 4004672"/>
                <a:gd name="connsiteY246" fmla="*/ 1673097 h 2020169"/>
                <a:gd name="connsiteX247" fmla="*/ 817621 w 4004672"/>
                <a:gd name="connsiteY247" fmla="*/ 1689783 h 2020169"/>
                <a:gd name="connsiteX248" fmla="*/ 837644 w 4004672"/>
                <a:gd name="connsiteY248" fmla="*/ 1666423 h 2020169"/>
                <a:gd name="connsiteX249" fmla="*/ 827633 w 4004672"/>
                <a:gd name="connsiteY249" fmla="*/ 1646399 h 2020169"/>
                <a:gd name="connsiteX250" fmla="*/ 810946 w 4004672"/>
                <a:gd name="connsiteY250" fmla="*/ 1633050 h 2020169"/>
                <a:gd name="connsiteX251" fmla="*/ 810946 w 4004672"/>
                <a:gd name="connsiteY251" fmla="*/ 1606353 h 2020169"/>
                <a:gd name="connsiteX252" fmla="*/ 810946 w 4004672"/>
                <a:gd name="connsiteY252" fmla="*/ 1593004 h 2020169"/>
                <a:gd name="connsiteX253" fmla="*/ 830970 w 4004672"/>
                <a:gd name="connsiteY253" fmla="*/ 1589666 h 2020169"/>
                <a:gd name="connsiteX254" fmla="*/ 840981 w 4004672"/>
                <a:gd name="connsiteY254" fmla="*/ 1586329 h 2020169"/>
                <a:gd name="connsiteX255" fmla="*/ 820958 w 4004672"/>
                <a:gd name="connsiteY255" fmla="*/ 1549620 h 2020169"/>
                <a:gd name="connsiteX256" fmla="*/ 854330 w 4004672"/>
                <a:gd name="connsiteY256" fmla="*/ 1542945 h 2020169"/>
                <a:gd name="connsiteX257" fmla="*/ 891040 w 4004672"/>
                <a:gd name="connsiteY257" fmla="*/ 1549620 h 2020169"/>
                <a:gd name="connsiteX258" fmla="*/ 964459 w 4004672"/>
                <a:gd name="connsiteY258" fmla="*/ 1506236 h 2020169"/>
                <a:gd name="connsiteX259" fmla="*/ 1001168 w 4004672"/>
                <a:gd name="connsiteY259" fmla="*/ 1506236 h 2020169"/>
                <a:gd name="connsiteX260" fmla="*/ 1027866 w 4004672"/>
                <a:gd name="connsiteY260" fmla="*/ 1482875 h 2020169"/>
                <a:gd name="connsiteX261" fmla="*/ 1047890 w 4004672"/>
                <a:gd name="connsiteY261" fmla="*/ 1492887 h 2020169"/>
                <a:gd name="connsiteX262" fmla="*/ 1067913 w 4004672"/>
                <a:gd name="connsiteY262" fmla="*/ 1502898 h 2020169"/>
                <a:gd name="connsiteX263" fmla="*/ 1087936 w 4004672"/>
                <a:gd name="connsiteY263" fmla="*/ 1529596 h 2020169"/>
                <a:gd name="connsiteX264" fmla="*/ 1074587 w 4004672"/>
                <a:gd name="connsiteY264" fmla="*/ 1542945 h 2020169"/>
                <a:gd name="connsiteX265" fmla="*/ 1104622 w 4004672"/>
                <a:gd name="connsiteY265" fmla="*/ 1542945 h 2020169"/>
                <a:gd name="connsiteX266" fmla="*/ 1107960 w 4004672"/>
                <a:gd name="connsiteY266" fmla="*/ 1559631 h 2020169"/>
                <a:gd name="connsiteX267" fmla="*/ 1121309 w 4004672"/>
                <a:gd name="connsiteY267" fmla="*/ 1542945 h 2020169"/>
                <a:gd name="connsiteX268" fmla="*/ 1134657 w 4004672"/>
                <a:gd name="connsiteY268" fmla="*/ 1556294 h 2020169"/>
                <a:gd name="connsiteX269" fmla="*/ 1134657 w 4004672"/>
                <a:gd name="connsiteY269" fmla="*/ 1576317 h 2020169"/>
                <a:gd name="connsiteX270" fmla="*/ 1148006 w 4004672"/>
                <a:gd name="connsiteY270" fmla="*/ 1572980 h 2020169"/>
                <a:gd name="connsiteX271" fmla="*/ 1208076 w 4004672"/>
                <a:gd name="connsiteY271" fmla="*/ 1526259 h 2020169"/>
                <a:gd name="connsiteX272" fmla="*/ 1211414 w 4004672"/>
                <a:gd name="connsiteY272" fmla="*/ 1546282 h 2020169"/>
                <a:gd name="connsiteX273" fmla="*/ 1244786 w 4004672"/>
                <a:gd name="connsiteY273" fmla="*/ 1566306 h 2020169"/>
                <a:gd name="connsiteX274" fmla="*/ 1264809 w 4004672"/>
                <a:gd name="connsiteY274" fmla="*/ 1596341 h 2020169"/>
                <a:gd name="connsiteX275" fmla="*/ 1298181 w 4004672"/>
                <a:gd name="connsiteY275" fmla="*/ 1703132 h 2020169"/>
                <a:gd name="connsiteX276" fmla="*/ 1308193 w 4004672"/>
                <a:gd name="connsiteY276" fmla="*/ 1659748 h 2020169"/>
                <a:gd name="connsiteX277" fmla="*/ 1344903 w 4004672"/>
                <a:gd name="connsiteY277" fmla="*/ 1679771 h 2020169"/>
                <a:gd name="connsiteX278" fmla="*/ 1388287 w 4004672"/>
                <a:gd name="connsiteY278" fmla="*/ 1679771 h 2020169"/>
                <a:gd name="connsiteX279" fmla="*/ 1394961 w 4004672"/>
                <a:gd name="connsiteY279" fmla="*/ 1703132 h 2020169"/>
                <a:gd name="connsiteX280" fmla="*/ 1435008 w 4004672"/>
                <a:gd name="connsiteY280" fmla="*/ 1726493 h 2020169"/>
                <a:gd name="connsiteX281" fmla="*/ 1465043 w 4004672"/>
                <a:gd name="connsiteY281" fmla="*/ 1726493 h 2020169"/>
                <a:gd name="connsiteX282" fmla="*/ 1491741 w 4004672"/>
                <a:gd name="connsiteY282" fmla="*/ 1739842 h 2020169"/>
                <a:gd name="connsiteX283" fmla="*/ 1535125 w 4004672"/>
                <a:gd name="connsiteY283" fmla="*/ 1696458 h 2020169"/>
                <a:gd name="connsiteX284" fmla="*/ 1571834 w 4004672"/>
                <a:gd name="connsiteY284" fmla="*/ 1676434 h 2020169"/>
                <a:gd name="connsiteX285" fmla="*/ 1608544 w 4004672"/>
                <a:gd name="connsiteY285" fmla="*/ 1679771 h 2020169"/>
                <a:gd name="connsiteX286" fmla="*/ 1655265 w 4004672"/>
                <a:gd name="connsiteY286" fmla="*/ 1693120 h 2020169"/>
                <a:gd name="connsiteX287" fmla="*/ 1681963 w 4004672"/>
                <a:gd name="connsiteY287" fmla="*/ 1709807 h 2020169"/>
                <a:gd name="connsiteX288" fmla="*/ 1735358 w 4004672"/>
                <a:gd name="connsiteY288" fmla="*/ 1703132 h 2020169"/>
                <a:gd name="connsiteX289" fmla="*/ 1745370 w 4004672"/>
                <a:gd name="connsiteY289" fmla="*/ 1683109 h 2020169"/>
                <a:gd name="connsiteX290" fmla="*/ 1738695 w 4004672"/>
                <a:gd name="connsiteY290" fmla="*/ 1663085 h 2020169"/>
                <a:gd name="connsiteX291" fmla="*/ 1765393 w 4004672"/>
                <a:gd name="connsiteY291" fmla="*/ 1636388 h 2020169"/>
                <a:gd name="connsiteX292" fmla="*/ 1778742 w 4004672"/>
                <a:gd name="connsiteY292" fmla="*/ 1633050 h 2020169"/>
                <a:gd name="connsiteX293" fmla="*/ 1812114 w 4004672"/>
                <a:gd name="connsiteY293" fmla="*/ 1649736 h 2020169"/>
                <a:gd name="connsiteX294" fmla="*/ 1852161 w 4004672"/>
                <a:gd name="connsiteY294" fmla="*/ 1663085 h 2020169"/>
                <a:gd name="connsiteX295" fmla="*/ 1858836 w 4004672"/>
                <a:gd name="connsiteY295" fmla="*/ 1689783 h 2020169"/>
                <a:gd name="connsiteX296" fmla="*/ 1872184 w 4004672"/>
                <a:gd name="connsiteY296" fmla="*/ 1696458 h 2020169"/>
                <a:gd name="connsiteX297" fmla="*/ 1902219 w 4004672"/>
                <a:gd name="connsiteY297" fmla="*/ 1699795 h 2020169"/>
                <a:gd name="connsiteX298" fmla="*/ 1932254 w 4004672"/>
                <a:gd name="connsiteY298" fmla="*/ 1683109 h 2020169"/>
                <a:gd name="connsiteX299" fmla="*/ 1962290 w 4004672"/>
                <a:gd name="connsiteY299" fmla="*/ 1696458 h 2020169"/>
                <a:gd name="connsiteX300" fmla="*/ 1985650 w 4004672"/>
                <a:gd name="connsiteY300" fmla="*/ 1709807 h 2020169"/>
                <a:gd name="connsiteX301" fmla="*/ 1995662 w 4004672"/>
                <a:gd name="connsiteY301" fmla="*/ 1719818 h 2020169"/>
                <a:gd name="connsiteX302" fmla="*/ 2032371 w 4004672"/>
                <a:gd name="connsiteY302" fmla="*/ 1739842 h 2020169"/>
                <a:gd name="connsiteX303" fmla="*/ 2069081 w 4004672"/>
                <a:gd name="connsiteY303" fmla="*/ 1736504 h 2020169"/>
                <a:gd name="connsiteX304" fmla="*/ 2142500 w 4004672"/>
                <a:gd name="connsiteY304" fmla="*/ 1693120 h 2020169"/>
                <a:gd name="connsiteX305" fmla="*/ 2195895 w 4004672"/>
                <a:gd name="connsiteY305" fmla="*/ 1706469 h 2020169"/>
                <a:gd name="connsiteX306" fmla="*/ 2225930 w 4004672"/>
                <a:gd name="connsiteY306" fmla="*/ 1716481 h 2020169"/>
                <a:gd name="connsiteX307" fmla="*/ 2262640 w 4004672"/>
                <a:gd name="connsiteY307" fmla="*/ 1676434 h 2020169"/>
                <a:gd name="connsiteX308" fmla="*/ 2299349 w 4004672"/>
                <a:gd name="connsiteY308" fmla="*/ 1593004 h 2020169"/>
                <a:gd name="connsiteX309" fmla="*/ 2282663 w 4004672"/>
                <a:gd name="connsiteY309" fmla="*/ 1596341 h 2020169"/>
                <a:gd name="connsiteX310" fmla="*/ 2312698 w 4004672"/>
                <a:gd name="connsiteY310" fmla="*/ 1569643 h 2020169"/>
                <a:gd name="connsiteX311" fmla="*/ 2339396 w 4004672"/>
                <a:gd name="connsiteY311" fmla="*/ 1566306 h 2020169"/>
                <a:gd name="connsiteX312" fmla="*/ 2462873 w 4004672"/>
                <a:gd name="connsiteY312" fmla="*/ 1633050 h 2020169"/>
                <a:gd name="connsiteX313" fmla="*/ 2476222 w 4004672"/>
                <a:gd name="connsiteY313" fmla="*/ 1709807 h 2020169"/>
                <a:gd name="connsiteX314" fmla="*/ 2529618 w 4004672"/>
                <a:gd name="connsiteY314" fmla="*/ 1743179 h 2020169"/>
                <a:gd name="connsiteX315" fmla="*/ 2549641 w 4004672"/>
                <a:gd name="connsiteY315" fmla="*/ 1763202 h 2020169"/>
                <a:gd name="connsiteX316" fmla="*/ 2639746 w 4004672"/>
                <a:gd name="connsiteY316" fmla="*/ 1763202 h 2020169"/>
                <a:gd name="connsiteX317" fmla="*/ 2643084 w 4004672"/>
                <a:gd name="connsiteY317" fmla="*/ 1779888 h 2020169"/>
                <a:gd name="connsiteX318" fmla="*/ 2616386 w 4004672"/>
                <a:gd name="connsiteY318" fmla="*/ 1846633 h 2020169"/>
                <a:gd name="connsiteX319" fmla="*/ 2603037 w 4004672"/>
                <a:gd name="connsiteY319" fmla="*/ 1900028 h 2020169"/>
                <a:gd name="connsiteX320" fmla="*/ 2579676 w 4004672"/>
                <a:gd name="connsiteY320" fmla="*/ 1873331 h 2020169"/>
                <a:gd name="connsiteX321" fmla="*/ 2559653 w 4004672"/>
                <a:gd name="connsiteY321" fmla="*/ 1960098 h 2020169"/>
                <a:gd name="connsiteX322" fmla="*/ 2549641 w 4004672"/>
                <a:gd name="connsiteY322" fmla="*/ 1980122 h 2020169"/>
                <a:gd name="connsiteX323" fmla="*/ 2653095 w 4004672"/>
                <a:gd name="connsiteY323" fmla="*/ 1946750 h 2020169"/>
                <a:gd name="connsiteX324" fmla="*/ 2683130 w 4004672"/>
                <a:gd name="connsiteY324" fmla="*/ 1893354 h 2020169"/>
                <a:gd name="connsiteX325" fmla="*/ 2753212 w 4004672"/>
                <a:gd name="connsiteY325" fmla="*/ 1806586 h 2020169"/>
                <a:gd name="connsiteX326" fmla="*/ 2783247 w 4004672"/>
                <a:gd name="connsiteY326" fmla="*/ 1736504 h 2020169"/>
                <a:gd name="connsiteX327" fmla="*/ 2803271 w 4004672"/>
                <a:gd name="connsiteY327" fmla="*/ 1633050 h 2020169"/>
                <a:gd name="connsiteX328" fmla="*/ 2793259 w 4004672"/>
                <a:gd name="connsiteY328" fmla="*/ 1582992 h 2020169"/>
                <a:gd name="connsiteX329" fmla="*/ 2769898 w 4004672"/>
                <a:gd name="connsiteY329" fmla="*/ 1549620 h 2020169"/>
                <a:gd name="connsiteX330" fmla="*/ 2699817 w 4004672"/>
                <a:gd name="connsiteY330" fmla="*/ 1549620 h 2020169"/>
                <a:gd name="connsiteX331" fmla="*/ 2669781 w 4004672"/>
                <a:gd name="connsiteY331" fmla="*/ 1509573 h 2020169"/>
                <a:gd name="connsiteX332" fmla="*/ 2763224 w 4004672"/>
                <a:gd name="connsiteY332" fmla="*/ 1392770 h 2020169"/>
                <a:gd name="connsiteX333" fmla="*/ 2846654 w 4004672"/>
                <a:gd name="connsiteY333" fmla="*/ 1326026 h 2020169"/>
                <a:gd name="connsiteX334" fmla="*/ 2933422 w 4004672"/>
                <a:gd name="connsiteY334" fmla="*/ 1322688 h 2020169"/>
                <a:gd name="connsiteX335" fmla="*/ 2950109 w 4004672"/>
                <a:gd name="connsiteY335" fmla="*/ 1306002 h 2020169"/>
                <a:gd name="connsiteX336" fmla="*/ 3053563 w 4004672"/>
                <a:gd name="connsiteY336" fmla="*/ 1299328 h 2020169"/>
                <a:gd name="connsiteX337" fmla="*/ 3123644 w 4004672"/>
                <a:gd name="connsiteY337" fmla="*/ 1319351 h 2020169"/>
                <a:gd name="connsiteX338" fmla="*/ 3140330 w 4004672"/>
                <a:gd name="connsiteY338" fmla="*/ 1306002 h 2020169"/>
                <a:gd name="connsiteX339" fmla="*/ 3123644 w 4004672"/>
                <a:gd name="connsiteY339" fmla="*/ 1292653 h 2020169"/>
                <a:gd name="connsiteX340" fmla="*/ 3143668 w 4004672"/>
                <a:gd name="connsiteY340" fmla="*/ 1252607 h 2020169"/>
                <a:gd name="connsiteX341" fmla="*/ 3190389 w 4004672"/>
                <a:gd name="connsiteY341" fmla="*/ 1182525 h 2020169"/>
                <a:gd name="connsiteX342" fmla="*/ 3233773 w 4004672"/>
                <a:gd name="connsiteY342" fmla="*/ 1179188 h 2020169"/>
                <a:gd name="connsiteX343" fmla="*/ 3273819 w 4004672"/>
                <a:gd name="connsiteY343" fmla="*/ 1189199 h 2020169"/>
                <a:gd name="connsiteX344" fmla="*/ 3277157 w 4004672"/>
                <a:gd name="connsiteY344" fmla="*/ 1245932 h 2020169"/>
                <a:gd name="connsiteX345" fmla="*/ 3343901 w 4004672"/>
                <a:gd name="connsiteY345" fmla="*/ 1185862 h 2020169"/>
                <a:gd name="connsiteX346" fmla="*/ 3350576 w 4004672"/>
                <a:gd name="connsiteY346" fmla="*/ 1152490 h 2020169"/>
                <a:gd name="connsiteX347" fmla="*/ 3163691 w 4004672"/>
                <a:gd name="connsiteY347" fmla="*/ 1432817 h 2020169"/>
                <a:gd name="connsiteX348" fmla="*/ 3160354 w 4004672"/>
                <a:gd name="connsiteY348" fmla="*/ 1506236 h 2020169"/>
                <a:gd name="connsiteX349" fmla="*/ 3170365 w 4004672"/>
                <a:gd name="connsiteY349" fmla="*/ 1596341 h 2020169"/>
                <a:gd name="connsiteX350" fmla="*/ 3190389 w 4004672"/>
                <a:gd name="connsiteY350" fmla="*/ 1659748 h 2020169"/>
                <a:gd name="connsiteX351" fmla="*/ 3217087 w 4004672"/>
                <a:gd name="connsiteY351" fmla="*/ 1649736 h 2020169"/>
                <a:gd name="connsiteX352" fmla="*/ 3287168 w 4004672"/>
                <a:gd name="connsiteY352" fmla="*/ 1519585 h 2020169"/>
                <a:gd name="connsiteX353" fmla="*/ 3313866 w 4004672"/>
                <a:gd name="connsiteY353" fmla="*/ 1509573 h 2020169"/>
                <a:gd name="connsiteX354" fmla="*/ 3313866 w 4004672"/>
                <a:gd name="connsiteY354" fmla="*/ 1479538 h 2020169"/>
                <a:gd name="connsiteX355" fmla="*/ 3741031 w 4004672"/>
                <a:gd name="connsiteY355" fmla="*/ 1159164 h 2020169"/>
                <a:gd name="connsiteX356" fmla="*/ 3727682 w 4004672"/>
                <a:gd name="connsiteY356" fmla="*/ 1065722 h 2020169"/>
                <a:gd name="connsiteX357" fmla="*/ 3930666 w 4004672"/>
                <a:gd name="connsiteY357" fmla="*/ 1058843 h 2020169"/>
                <a:gd name="connsiteX358" fmla="*/ 3941265 w 4004672"/>
                <a:gd name="connsiteY358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74938 w 4004672"/>
                <a:gd name="connsiteY64" fmla="*/ 545115 h 2020169"/>
                <a:gd name="connsiteX65" fmla="*/ 1384949 w 4004672"/>
                <a:gd name="connsiteY65" fmla="*/ 568475 h 2020169"/>
                <a:gd name="connsiteX66" fmla="*/ 1394961 w 4004672"/>
                <a:gd name="connsiteY66" fmla="*/ 618534 h 2020169"/>
                <a:gd name="connsiteX67" fmla="*/ 1384949 w 4004672"/>
                <a:gd name="connsiteY67" fmla="*/ 648569 h 2020169"/>
                <a:gd name="connsiteX68" fmla="*/ 1358252 w 4004672"/>
                <a:gd name="connsiteY68" fmla="*/ 615196 h 2020169"/>
                <a:gd name="connsiteX69" fmla="*/ 1361589 w 4004672"/>
                <a:gd name="connsiteY69" fmla="*/ 585161 h 2020169"/>
                <a:gd name="connsiteX70" fmla="*/ 1351577 w 4004672"/>
                <a:gd name="connsiteY70" fmla="*/ 545115 h 2020169"/>
                <a:gd name="connsiteX71" fmla="*/ 1328217 w 4004672"/>
                <a:gd name="connsiteY71" fmla="*/ 551789 h 2020169"/>
                <a:gd name="connsiteX72" fmla="*/ 1281495 w 4004672"/>
                <a:gd name="connsiteY72" fmla="*/ 515080 h 2020169"/>
                <a:gd name="connsiteX73" fmla="*/ 1241449 w 4004672"/>
                <a:gd name="connsiteY73" fmla="*/ 511742 h 2020169"/>
                <a:gd name="connsiteX74" fmla="*/ 1241449 w 4004672"/>
                <a:gd name="connsiteY74" fmla="*/ 558463 h 2020169"/>
                <a:gd name="connsiteX75" fmla="*/ 1201402 w 4004672"/>
                <a:gd name="connsiteY75" fmla="*/ 538440 h 2020169"/>
                <a:gd name="connsiteX76" fmla="*/ 1228100 w 4004672"/>
                <a:gd name="connsiteY76" fmla="*/ 588498 h 2020169"/>
                <a:gd name="connsiteX77" fmla="*/ 1258135 w 4004672"/>
                <a:gd name="connsiteY77" fmla="*/ 618534 h 2020169"/>
                <a:gd name="connsiteX78" fmla="*/ 1198065 w 4004672"/>
                <a:gd name="connsiteY78" fmla="*/ 595173 h 2020169"/>
                <a:gd name="connsiteX79" fmla="*/ 1181379 w 4004672"/>
                <a:gd name="connsiteY79" fmla="*/ 595173 h 2020169"/>
                <a:gd name="connsiteX80" fmla="*/ 1178041 w 4004672"/>
                <a:gd name="connsiteY80" fmla="*/ 551789 h 2020169"/>
                <a:gd name="connsiteX81" fmla="*/ 1171367 w 4004672"/>
                <a:gd name="connsiteY81" fmla="*/ 465021 h 2020169"/>
                <a:gd name="connsiteX82" fmla="*/ 1161355 w 4004672"/>
                <a:gd name="connsiteY82" fmla="*/ 535103 h 2020169"/>
                <a:gd name="connsiteX83" fmla="*/ 1137995 w 4004672"/>
                <a:gd name="connsiteY83" fmla="*/ 565138 h 2020169"/>
                <a:gd name="connsiteX84" fmla="*/ 1158018 w 4004672"/>
                <a:gd name="connsiteY84" fmla="*/ 611859 h 2020169"/>
                <a:gd name="connsiteX85" fmla="*/ 1158018 w 4004672"/>
                <a:gd name="connsiteY85" fmla="*/ 645231 h 2020169"/>
                <a:gd name="connsiteX86" fmla="*/ 1141332 w 4004672"/>
                <a:gd name="connsiteY86" fmla="*/ 695290 h 2020169"/>
                <a:gd name="connsiteX87" fmla="*/ 1154681 w 4004672"/>
                <a:gd name="connsiteY87" fmla="*/ 728662 h 2020169"/>
                <a:gd name="connsiteX88" fmla="*/ 1184716 w 4004672"/>
                <a:gd name="connsiteY88" fmla="*/ 735336 h 2020169"/>
                <a:gd name="connsiteX89" fmla="*/ 1221425 w 4004672"/>
                <a:gd name="connsiteY89" fmla="*/ 742011 h 2020169"/>
                <a:gd name="connsiteX90" fmla="*/ 1241449 w 4004672"/>
                <a:gd name="connsiteY90" fmla="*/ 765371 h 2020169"/>
                <a:gd name="connsiteX91" fmla="*/ 1258135 w 4004672"/>
                <a:gd name="connsiteY91" fmla="*/ 808755 h 2020169"/>
                <a:gd name="connsiteX92" fmla="*/ 1258135 w 4004672"/>
                <a:gd name="connsiteY92" fmla="*/ 808755 h 2020169"/>
                <a:gd name="connsiteX93" fmla="*/ 1254798 w 4004672"/>
                <a:gd name="connsiteY93" fmla="*/ 842128 h 2020169"/>
                <a:gd name="connsiteX94" fmla="*/ 1244786 w 4004672"/>
                <a:gd name="connsiteY94" fmla="*/ 868826 h 2020169"/>
                <a:gd name="connsiteX95" fmla="*/ 1224763 w 4004672"/>
                <a:gd name="connsiteY95" fmla="*/ 828779 h 2020169"/>
                <a:gd name="connsiteX96" fmla="*/ 1224763 w 4004672"/>
                <a:gd name="connsiteY96" fmla="*/ 788732 h 2020169"/>
                <a:gd name="connsiteX97" fmla="*/ 1194727 w 4004672"/>
                <a:gd name="connsiteY97" fmla="*/ 752023 h 2020169"/>
                <a:gd name="connsiteX98" fmla="*/ 1164692 w 4004672"/>
                <a:gd name="connsiteY98" fmla="*/ 795407 h 2020169"/>
                <a:gd name="connsiteX99" fmla="*/ 1178041 w 4004672"/>
                <a:gd name="connsiteY99" fmla="*/ 838790 h 2020169"/>
                <a:gd name="connsiteX100" fmla="*/ 1137995 w 4004672"/>
                <a:gd name="connsiteY100" fmla="*/ 895523 h 2020169"/>
                <a:gd name="connsiteX101" fmla="*/ 1097948 w 4004672"/>
                <a:gd name="connsiteY101" fmla="*/ 952256 h 2020169"/>
                <a:gd name="connsiteX102" fmla="*/ 1007843 w 4004672"/>
                <a:gd name="connsiteY102" fmla="*/ 915547 h 2020169"/>
                <a:gd name="connsiteX103" fmla="*/ 1074587 w 4004672"/>
                <a:gd name="connsiteY103" fmla="*/ 912209 h 2020169"/>
                <a:gd name="connsiteX104" fmla="*/ 1107960 w 4004672"/>
                <a:gd name="connsiteY104" fmla="*/ 848802 h 2020169"/>
                <a:gd name="connsiteX105" fmla="*/ 1121309 w 4004672"/>
                <a:gd name="connsiteY105" fmla="*/ 805418 h 2020169"/>
                <a:gd name="connsiteX106" fmla="*/ 1127983 w 4004672"/>
                <a:gd name="connsiteY106" fmla="*/ 772046 h 2020169"/>
                <a:gd name="connsiteX107" fmla="*/ 1117971 w 4004672"/>
                <a:gd name="connsiteY107" fmla="*/ 755360 h 2020169"/>
                <a:gd name="connsiteX108" fmla="*/ 1114634 w 4004672"/>
                <a:gd name="connsiteY108" fmla="*/ 705301 h 2020169"/>
                <a:gd name="connsiteX109" fmla="*/ 1104622 w 4004672"/>
                <a:gd name="connsiteY109" fmla="*/ 625208 h 2020169"/>
                <a:gd name="connsiteX110" fmla="*/ 1101285 w 4004672"/>
                <a:gd name="connsiteY110" fmla="*/ 565138 h 2020169"/>
                <a:gd name="connsiteX111" fmla="*/ 1124646 w 4004672"/>
                <a:gd name="connsiteY111" fmla="*/ 471696 h 2020169"/>
                <a:gd name="connsiteX112" fmla="*/ 1031203 w 4004672"/>
                <a:gd name="connsiteY112" fmla="*/ 461684 h 2020169"/>
                <a:gd name="connsiteX113" fmla="*/ 1014517 w 4004672"/>
                <a:gd name="connsiteY113" fmla="*/ 518417 h 2020169"/>
                <a:gd name="connsiteX114" fmla="*/ 1024529 w 4004672"/>
                <a:gd name="connsiteY114" fmla="*/ 565138 h 2020169"/>
                <a:gd name="connsiteX115" fmla="*/ 981145 w 4004672"/>
                <a:gd name="connsiteY115" fmla="*/ 618534 h 2020169"/>
                <a:gd name="connsiteX116" fmla="*/ 991157 w 4004672"/>
                <a:gd name="connsiteY116" fmla="*/ 655243 h 2020169"/>
                <a:gd name="connsiteX117" fmla="*/ 981145 w 4004672"/>
                <a:gd name="connsiteY117" fmla="*/ 701964 h 2020169"/>
                <a:gd name="connsiteX118" fmla="*/ 1001168 w 4004672"/>
                <a:gd name="connsiteY118" fmla="*/ 725325 h 2020169"/>
                <a:gd name="connsiteX119" fmla="*/ 1017854 w 4004672"/>
                <a:gd name="connsiteY119" fmla="*/ 772046 h 2020169"/>
                <a:gd name="connsiteX120" fmla="*/ 1047890 w 4004672"/>
                <a:gd name="connsiteY120" fmla="*/ 758697 h 2020169"/>
                <a:gd name="connsiteX121" fmla="*/ 1014517 w 4004672"/>
                <a:gd name="connsiteY121" fmla="*/ 812093 h 2020169"/>
                <a:gd name="connsiteX122" fmla="*/ 957784 w 4004672"/>
                <a:gd name="connsiteY122" fmla="*/ 758697 h 2020169"/>
                <a:gd name="connsiteX123" fmla="*/ 884365 w 4004672"/>
                <a:gd name="connsiteY123" fmla="*/ 721988 h 2020169"/>
                <a:gd name="connsiteX124" fmla="*/ 824295 w 4004672"/>
                <a:gd name="connsiteY124" fmla="*/ 698627 h 2020169"/>
                <a:gd name="connsiteX125" fmla="*/ 810946 w 4004672"/>
                <a:gd name="connsiteY125" fmla="*/ 735336 h 2020169"/>
                <a:gd name="connsiteX126" fmla="*/ 827633 w 4004672"/>
                <a:gd name="connsiteY126" fmla="*/ 772046 h 2020169"/>
                <a:gd name="connsiteX127" fmla="*/ 814284 w 4004672"/>
                <a:gd name="connsiteY127" fmla="*/ 795407 h 2020169"/>
                <a:gd name="connsiteX128" fmla="*/ 800935 w 4004672"/>
                <a:gd name="connsiteY128" fmla="*/ 812093 h 2020169"/>
                <a:gd name="connsiteX129" fmla="*/ 770900 w 4004672"/>
                <a:gd name="connsiteY129" fmla="*/ 755360 h 2020169"/>
                <a:gd name="connsiteX130" fmla="*/ 744202 w 4004672"/>
                <a:gd name="connsiteY130" fmla="*/ 792069 h 2020169"/>
                <a:gd name="connsiteX131" fmla="*/ 707492 w 4004672"/>
                <a:gd name="connsiteY131" fmla="*/ 785395 h 2020169"/>
                <a:gd name="connsiteX132" fmla="*/ 654097 w 4004672"/>
                <a:gd name="connsiteY132" fmla="*/ 822104 h 2020169"/>
                <a:gd name="connsiteX133" fmla="*/ 644085 w 4004672"/>
                <a:gd name="connsiteY133" fmla="*/ 798744 h 2020169"/>
                <a:gd name="connsiteX134" fmla="*/ 654097 w 4004672"/>
                <a:gd name="connsiteY134" fmla="*/ 762034 h 2020169"/>
                <a:gd name="connsiteX135" fmla="*/ 614050 w 4004672"/>
                <a:gd name="connsiteY135" fmla="*/ 798744 h 2020169"/>
                <a:gd name="connsiteX136" fmla="*/ 594027 w 4004672"/>
                <a:gd name="connsiteY136" fmla="*/ 798744 h 2020169"/>
                <a:gd name="connsiteX137" fmla="*/ 533957 w 4004672"/>
                <a:gd name="connsiteY137" fmla="*/ 832116 h 2020169"/>
                <a:gd name="connsiteX138" fmla="*/ 510596 w 4004672"/>
                <a:gd name="connsiteY138" fmla="*/ 855477 h 2020169"/>
                <a:gd name="connsiteX139" fmla="*/ 500584 w 4004672"/>
                <a:gd name="connsiteY139" fmla="*/ 902198 h 2020169"/>
                <a:gd name="connsiteX140" fmla="*/ 450526 w 4004672"/>
                <a:gd name="connsiteY140" fmla="*/ 888849 h 2020169"/>
                <a:gd name="connsiteX141" fmla="*/ 433840 w 4004672"/>
                <a:gd name="connsiteY141" fmla="*/ 852139 h 2020169"/>
                <a:gd name="connsiteX142" fmla="*/ 467212 w 4004672"/>
                <a:gd name="connsiteY142" fmla="*/ 822104 h 2020169"/>
                <a:gd name="connsiteX143" fmla="*/ 453863 w 4004672"/>
                <a:gd name="connsiteY143" fmla="*/ 798744 h 2020169"/>
                <a:gd name="connsiteX144" fmla="*/ 390456 w 4004672"/>
                <a:gd name="connsiteY144" fmla="*/ 768709 h 2020169"/>
                <a:gd name="connsiteX145" fmla="*/ 417154 w 4004672"/>
                <a:gd name="connsiteY145" fmla="*/ 818767 h 2020169"/>
                <a:gd name="connsiteX146" fmla="*/ 407142 w 4004672"/>
                <a:gd name="connsiteY146" fmla="*/ 862151 h 2020169"/>
                <a:gd name="connsiteX147" fmla="*/ 413817 w 4004672"/>
                <a:gd name="connsiteY147" fmla="*/ 898861 h 2020169"/>
                <a:gd name="connsiteX148" fmla="*/ 427165 w 4004672"/>
                <a:gd name="connsiteY148" fmla="*/ 922221 h 2020169"/>
                <a:gd name="connsiteX149" fmla="*/ 413817 w 4004672"/>
                <a:gd name="connsiteY149" fmla="*/ 952256 h 2020169"/>
                <a:gd name="connsiteX150" fmla="*/ 390456 w 4004672"/>
                <a:gd name="connsiteY150" fmla="*/ 928896 h 2020169"/>
                <a:gd name="connsiteX151" fmla="*/ 360421 w 4004672"/>
                <a:gd name="connsiteY151" fmla="*/ 925558 h 2020169"/>
                <a:gd name="connsiteX152" fmla="*/ 333723 w 4004672"/>
                <a:gd name="connsiteY152" fmla="*/ 965605 h 2020169"/>
                <a:gd name="connsiteX153" fmla="*/ 307025 w 4004672"/>
                <a:gd name="connsiteY153" fmla="*/ 985628 h 2020169"/>
                <a:gd name="connsiteX154" fmla="*/ 320374 w 4004672"/>
                <a:gd name="connsiteY154" fmla="*/ 1012326 h 2020169"/>
                <a:gd name="connsiteX155" fmla="*/ 303688 w 4004672"/>
                <a:gd name="connsiteY155" fmla="*/ 1035687 h 2020169"/>
                <a:gd name="connsiteX156" fmla="*/ 233606 w 4004672"/>
                <a:gd name="connsiteY156" fmla="*/ 998977 h 2020169"/>
                <a:gd name="connsiteX157" fmla="*/ 243618 w 4004672"/>
                <a:gd name="connsiteY157" fmla="*/ 1049036 h 2020169"/>
                <a:gd name="connsiteX158" fmla="*/ 263641 w 4004672"/>
                <a:gd name="connsiteY158" fmla="*/ 1069059 h 2020169"/>
                <a:gd name="connsiteX159" fmla="*/ 250292 w 4004672"/>
                <a:gd name="connsiteY159" fmla="*/ 1082408 h 2020169"/>
                <a:gd name="connsiteX160" fmla="*/ 193560 w 4004672"/>
                <a:gd name="connsiteY160" fmla="*/ 1045698 h 2020169"/>
                <a:gd name="connsiteX161" fmla="*/ 170199 w 4004672"/>
                <a:gd name="connsiteY161" fmla="*/ 1005652 h 2020169"/>
                <a:gd name="connsiteX162" fmla="*/ 170199 w 4004672"/>
                <a:gd name="connsiteY162" fmla="*/ 958931 h 2020169"/>
                <a:gd name="connsiteX163" fmla="*/ 133490 w 4004672"/>
                <a:gd name="connsiteY163" fmla="*/ 882174 h 2020169"/>
                <a:gd name="connsiteX164" fmla="*/ 196897 w 4004672"/>
                <a:gd name="connsiteY164" fmla="*/ 912209 h 2020169"/>
                <a:gd name="connsiteX165" fmla="*/ 256967 w 4004672"/>
                <a:gd name="connsiteY165" fmla="*/ 942244 h 2020169"/>
                <a:gd name="connsiteX166" fmla="*/ 293676 w 4004672"/>
                <a:gd name="connsiteY166" fmla="*/ 945582 h 2020169"/>
                <a:gd name="connsiteX167" fmla="*/ 327049 w 4004672"/>
                <a:gd name="connsiteY167" fmla="*/ 915547 h 2020169"/>
                <a:gd name="connsiteX168" fmla="*/ 343735 w 4004672"/>
                <a:gd name="connsiteY168" fmla="*/ 878837 h 2020169"/>
                <a:gd name="connsiteX169" fmla="*/ 333723 w 4004672"/>
                <a:gd name="connsiteY169" fmla="*/ 828779 h 2020169"/>
                <a:gd name="connsiteX170" fmla="*/ 290339 w 4004672"/>
                <a:gd name="connsiteY170" fmla="*/ 808755 h 2020169"/>
                <a:gd name="connsiteX171" fmla="*/ 236944 w 4004672"/>
                <a:gd name="connsiteY171" fmla="*/ 762034 h 2020169"/>
                <a:gd name="connsiteX172" fmla="*/ 133490 w 4004672"/>
                <a:gd name="connsiteY172" fmla="*/ 705301 h 2020169"/>
                <a:gd name="connsiteX173" fmla="*/ 46722 w 4004672"/>
                <a:gd name="connsiteY173" fmla="*/ 735336 h 2020169"/>
                <a:gd name="connsiteX174" fmla="*/ 33373 w 4004672"/>
                <a:gd name="connsiteY174" fmla="*/ 765371 h 2020169"/>
                <a:gd name="connsiteX175" fmla="*/ 43384 w 4004672"/>
                <a:gd name="connsiteY175" fmla="*/ 795407 h 2020169"/>
                <a:gd name="connsiteX176" fmla="*/ 60071 w 4004672"/>
                <a:gd name="connsiteY176" fmla="*/ 822104 h 2020169"/>
                <a:gd name="connsiteX177" fmla="*/ 73419 w 4004672"/>
                <a:gd name="connsiteY177" fmla="*/ 852139 h 2020169"/>
                <a:gd name="connsiteX178" fmla="*/ 56733 w 4004672"/>
                <a:gd name="connsiteY178" fmla="*/ 875500 h 2020169"/>
                <a:gd name="connsiteX179" fmla="*/ 76757 w 4004672"/>
                <a:gd name="connsiteY179" fmla="*/ 955593 h 2020169"/>
                <a:gd name="connsiteX180" fmla="*/ 66745 w 4004672"/>
                <a:gd name="connsiteY180" fmla="*/ 972280 h 2020169"/>
                <a:gd name="connsiteX181" fmla="*/ 70082 w 4004672"/>
                <a:gd name="connsiteY181" fmla="*/ 998977 h 2020169"/>
                <a:gd name="connsiteX182" fmla="*/ 70082 w 4004672"/>
                <a:gd name="connsiteY182" fmla="*/ 1039024 h 2020169"/>
                <a:gd name="connsiteX183" fmla="*/ 80094 w 4004672"/>
                <a:gd name="connsiteY183" fmla="*/ 1059047 h 2020169"/>
                <a:gd name="connsiteX184" fmla="*/ 76757 w 4004672"/>
                <a:gd name="connsiteY184" fmla="*/ 1082408 h 2020169"/>
                <a:gd name="connsiteX185" fmla="*/ 106792 w 4004672"/>
                <a:gd name="connsiteY185" fmla="*/ 1115780 h 2020169"/>
                <a:gd name="connsiteX186" fmla="*/ 93729 w 4004672"/>
                <a:gd name="connsiteY186" fmla="*/ 1145815 h 2020169"/>
                <a:gd name="connsiteX187" fmla="*/ 13349 w 4004672"/>
                <a:gd name="connsiteY187" fmla="*/ 1235920 h 2020169"/>
                <a:gd name="connsiteX188" fmla="*/ 33373 w 4004672"/>
                <a:gd name="connsiteY188" fmla="*/ 1269293 h 2020169"/>
                <a:gd name="connsiteX189" fmla="*/ 33373 w 4004672"/>
                <a:gd name="connsiteY189" fmla="*/ 1269293 h 2020169"/>
                <a:gd name="connsiteX190" fmla="*/ 16687 w 4004672"/>
                <a:gd name="connsiteY190" fmla="*/ 1299328 h 2020169"/>
                <a:gd name="connsiteX191" fmla="*/ 3338 w 4004672"/>
                <a:gd name="connsiteY191" fmla="*/ 1329363 h 2020169"/>
                <a:gd name="connsiteX192" fmla="*/ 0 w 4004672"/>
                <a:gd name="connsiteY192" fmla="*/ 1389433 h 2020169"/>
                <a:gd name="connsiteX193" fmla="*/ 16687 w 4004672"/>
                <a:gd name="connsiteY193" fmla="*/ 1432817 h 2020169"/>
                <a:gd name="connsiteX194" fmla="*/ 20024 w 4004672"/>
                <a:gd name="connsiteY194" fmla="*/ 1466189 h 2020169"/>
                <a:gd name="connsiteX195" fmla="*/ 56733 w 4004672"/>
                <a:gd name="connsiteY195" fmla="*/ 1476201 h 2020169"/>
                <a:gd name="connsiteX196" fmla="*/ 116803 w 4004672"/>
                <a:gd name="connsiteY196" fmla="*/ 1562969 h 2020169"/>
                <a:gd name="connsiteX197" fmla="*/ 96780 w 4004672"/>
                <a:gd name="connsiteY197" fmla="*/ 1586329 h 2020169"/>
                <a:gd name="connsiteX198" fmla="*/ 93443 w 4004672"/>
                <a:gd name="connsiteY198" fmla="*/ 1616364 h 2020169"/>
                <a:gd name="connsiteX199" fmla="*/ 120141 w 4004672"/>
                <a:gd name="connsiteY199" fmla="*/ 1619701 h 2020169"/>
                <a:gd name="connsiteX200" fmla="*/ 160187 w 4004672"/>
                <a:gd name="connsiteY200" fmla="*/ 1633050 h 2020169"/>
                <a:gd name="connsiteX201" fmla="*/ 186885 w 4004672"/>
                <a:gd name="connsiteY201" fmla="*/ 1646399 h 2020169"/>
                <a:gd name="connsiteX202" fmla="*/ 213583 w 4004672"/>
                <a:gd name="connsiteY202" fmla="*/ 1676434 h 2020169"/>
                <a:gd name="connsiteX203" fmla="*/ 243618 w 4004672"/>
                <a:gd name="connsiteY203" fmla="*/ 1679771 h 2020169"/>
                <a:gd name="connsiteX204" fmla="*/ 287002 w 4004672"/>
                <a:gd name="connsiteY204" fmla="*/ 1709807 h 2020169"/>
                <a:gd name="connsiteX205" fmla="*/ 310363 w 4004672"/>
                <a:gd name="connsiteY205" fmla="*/ 1719818 h 2020169"/>
                <a:gd name="connsiteX206" fmla="*/ 310363 w 4004672"/>
                <a:gd name="connsiteY206" fmla="*/ 1756528 h 2020169"/>
                <a:gd name="connsiteX207" fmla="*/ 270316 w 4004672"/>
                <a:gd name="connsiteY207" fmla="*/ 1796574 h 2020169"/>
                <a:gd name="connsiteX208" fmla="*/ 280327 w 4004672"/>
                <a:gd name="connsiteY208" fmla="*/ 1819935 h 2020169"/>
                <a:gd name="connsiteX209" fmla="*/ 273653 w 4004672"/>
                <a:gd name="connsiteY209" fmla="*/ 1839958 h 2020169"/>
                <a:gd name="connsiteX210" fmla="*/ 266979 w 4004672"/>
                <a:gd name="connsiteY210" fmla="*/ 1856644 h 2020169"/>
                <a:gd name="connsiteX211" fmla="*/ 240281 w 4004672"/>
                <a:gd name="connsiteY211" fmla="*/ 1896691 h 2020169"/>
                <a:gd name="connsiteX212" fmla="*/ 307025 w 4004672"/>
                <a:gd name="connsiteY212" fmla="*/ 1933401 h 2020169"/>
                <a:gd name="connsiteX213" fmla="*/ 337060 w 4004672"/>
                <a:gd name="connsiteY213" fmla="*/ 1940075 h 2020169"/>
                <a:gd name="connsiteX214" fmla="*/ 360421 w 4004672"/>
                <a:gd name="connsiteY214" fmla="*/ 1946750 h 2020169"/>
                <a:gd name="connsiteX215" fmla="*/ 380444 w 4004672"/>
                <a:gd name="connsiteY215" fmla="*/ 1953424 h 2020169"/>
                <a:gd name="connsiteX216" fmla="*/ 407142 w 4004672"/>
                <a:gd name="connsiteY216" fmla="*/ 1973447 h 2020169"/>
                <a:gd name="connsiteX217" fmla="*/ 437177 w 4004672"/>
                <a:gd name="connsiteY217" fmla="*/ 1970110 h 2020169"/>
                <a:gd name="connsiteX218" fmla="*/ 507259 w 4004672"/>
                <a:gd name="connsiteY218" fmla="*/ 2020169 h 2020169"/>
                <a:gd name="connsiteX219" fmla="*/ 517271 w 4004672"/>
                <a:gd name="connsiteY219" fmla="*/ 2006820 h 2020169"/>
                <a:gd name="connsiteX220" fmla="*/ 507259 w 4004672"/>
                <a:gd name="connsiteY220" fmla="*/ 1966773 h 2020169"/>
                <a:gd name="connsiteX221" fmla="*/ 500584 w 4004672"/>
                <a:gd name="connsiteY221" fmla="*/ 1933401 h 2020169"/>
                <a:gd name="connsiteX222" fmla="*/ 483898 w 4004672"/>
                <a:gd name="connsiteY222" fmla="*/ 1890017 h 2020169"/>
                <a:gd name="connsiteX223" fmla="*/ 513933 w 4004672"/>
                <a:gd name="connsiteY223" fmla="*/ 1869993 h 2020169"/>
                <a:gd name="connsiteX224" fmla="*/ 547306 w 4004672"/>
                <a:gd name="connsiteY224" fmla="*/ 1846633 h 2020169"/>
                <a:gd name="connsiteX225" fmla="*/ 527282 w 4004672"/>
                <a:gd name="connsiteY225" fmla="*/ 1829947 h 2020169"/>
                <a:gd name="connsiteX226" fmla="*/ 517271 w 4004672"/>
                <a:gd name="connsiteY226" fmla="*/ 1796574 h 2020169"/>
                <a:gd name="connsiteX227" fmla="*/ 480561 w 4004672"/>
                <a:gd name="connsiteY227" fmla="*/ 1779888 h 2020169"/>
                <a:gd name="connsiteX228" fmla="*/ 470549 w 4004672"/>
                <a:gd name="connsiteY228" fmla="*/ 1759865 h 2020169"/>
                <a:gd name="connsiteX229" fmla="*/ 480561 w 4004672"/>
                <a:gd name="connsiteY229" fmla="*/ 1729830 h 2020169"/>
                <a:gd name="connsiteX230" fmla="*/ 490573 w 4004672"/>
                <a:gd name="connsiteY230" fmla="*/ 1689783 h 2020169"/>
                <a:gd name="connsiteX231" fmla="*/ 513933 w 4004672"/>
                <a:gd name="connsiteY231" fmla="*/ 1709807 h 2020169"/>
                <a:gd name="connsiteX232" fmla="*/ 520608 w 4004672"/>
                <a:gd name="connsiteY232" fmla="*/ 1693120 h 2020169"/>
                <a:gd name="connsiteX233" fmla="*/ 543968 w 4004672"/>
                <a:gd name="connsiteY233" fmla="*/ 1656411 h 2020169"/>
                <a:gd name="connsiteX234" fmla="*/ 574003 w 4004672"/>
                <a:gd name="connsiteY234" fmla="*/ 1639725 h 2020169"/>
                <a:gd name="connsiteX235" fmla="*/ 590690 w 4004672"/>
                <a:gd name="connsiteY235" fmla="*/ 1653074 h 2020169"/>
                <a:gd name="connsiteX236" fmla="*/ 610713 w 4004672"/>
                <a:gd name="connsiteY236" fmla="*/ 1626376 h 2020169"/>
                <a:gd name="connsiteX237" fmla="*/ 630736 w 4004672"/>
                <a:gd name="connsiteY237" fmla="*/ 1653074 h 2020169"/>
                <a:gd name="connsiteX238" fmla="*/ 657434 w 4004672"/>
                <a:gd name="connsiteY238" fmla="*/ 1676434 h 2020169"/>
                <a:gd name="connsiteX239" fmla="*/ 674120 w 4004672"/>
                <a:gd name="connsiteY239" fmla="*/ 1683109 h 2020169"/>
                <a:gd name="connsiteX240" fmla="*/ 697481 w 4004672"/>
                <a:gd name="connsiteY240" fmla="*/ 1683109 h 2020169"/>
                <a:gd name="connsiteX241" fmla="*/ 717504 w 4004672"/>
                <a:gd name="connsiteY241" fmla="*/ 1669760 h 2020169"/>
                <a:gd name="connsiteX242" fmla="*/ 744202 w 4004672"/>
                <a:gd name="connsiteY242" fmla="*/ 1669760 h 2020169"/>
                <a:gd name="connsiteX243" fmla="*/ 760888 w 4004672"/>
                <a:gd name="connsiteY243" fmla="*/ 1666423 h 2020169"/>
                <a:gd name="connsiteX244" fmla="*/ 790923 w 4004672"/>
                <a:gd name="connsiteY244" fmla="*/ 1699795 h 2020169"/>
                <a:gd name="connsiteX245" fmla="*/ 797598 w 4004672"/>
                <a:gd name="connsiteY245" fmla="*/ 1673097 h 2020169"/>
                <a:gd name="connsiteX246" fmla="*/ 817621 w 4004672"/>
                <a:gd name="connsiteY246" fmla="*/ 1689783 h 2020169"/>
                <a:gd name="connsiteX247" fmla="*/ 837644 w 4004672"/>
                <a:gd name="connsiteY247" fmla="*/ 1666423 h 2020169"/>
                <a:gd name="connsiteX248" fmla="*/ 827633 w 4004672"/>
                <a:gd name="connsiteY248" fmla="*/ 1646399 h 2020169"/>
                <a:gd name="connsiteX249" fmla="*/ 810946 w 4004672"/>
                <a:gd name="connsiteY249" fmla="*/ 1633050 h 2020169"/>
                <a:gd name="connsiteX250" fmla="*/ 810946 w 4004672"/>
                <a:gd name="connsiteY250" fmla="*/ 1606353 h 2020169"/>
                <a:gd name="connsiteX251" fmla="*/ 810946 w 4004672"/>
                <a:gd name="connsiteY251" fmla="*/ 1593004 h 2020169"/>
                <a:gd name="connsiteX252" fmla="*/ 830970 w 4004672"/>
                <a:gd name="connsiteY252" fmla="*/ 1589666 h 2020169"/>
                <a:gd name="connsiteX253" fmla="*/ 840981 w 4004672"/>
                <a:gd name="connsiteY253" fmla="*/ 1586329 h 2020169"/>
                <a:gd name="connsiteX254" fmla="*/ 820958 w 4004672"/>
                <a:gd name="connsiteY254" fmla="*/ 1549620 h 2020169"/>
                <a:gd name="connsiteX255" fmla="*/ 854330 w 4004672"/>
                <a:gd name="connsiteY255" fmla="*/ 1542945 h 2020169"/>
                <a:gd name="connsiteX256" fmla="*/ 891040 w 4004672"/>
                <a:gd name="connsiteY256" fmla="*/ 1549620 h 2020169"/>
                <a:gd name="connsiteX257" fmla="*/ 964459 w 4004672"/>
                <a:gd name="connsiteY257" fmla="*/ 1506236 h 2020169"/>
                <a:gd name="connsiteX258" fmla="*/ 1001168 w 4004672"/>
                <a:gd name="connsiteY258" fmla="*/ 1506236 h 2020169"/>
                <a:gd name="connsiteX259" fmla="*/ 1027866 w 4004672"/>
                <a:gd name="connsiteY259" fmla="*/ 1482875 h 2020169"/>
                <a:gd name="connsiteX260" fmla="*/ 1047890 w 4004672"/>
                <a:gd name="connsiteY260" fmla="*/ 1492887 h 2020169"/>
                <a:gd name="connsiteX261" fmla="*/ 1067913 w 4004672"/>
                <a:gd name="connsiteY261" fmla="*/ 1502898 h 2020169"/>
                <a:gd name="connsiteX262" fmla="*/ 1087936 w 4004672"/>
                <a:gd name="connsiteY262" fmla="*/ 1529596 h 2020169"/>
                <a:gd name="connsiteX263" fmla="*/ 1074587 w 4004672"/>
                <a:gd name="connsiteY263" fmla="*/ 1542945 h 2020169"/>
                <a:gd name="connsiteX264" fmla="*/ 1104622 w 4004672"/>
                <a:gd name="connsiteY264" fmla="*/ 1542945 h 2020169"/>
                <a:gd name="connsiteX265" fmla="*/ 1107960 w 4004672"/>
                <a:gd name="connsiteY265" fmla="*/ 1559631 h 2020169"/>
                <a:gd name="connsiteX266" fmla="*/ 1121309 w 4004672"/>
                <a:gd name="connsiteY266" fmla="*/ 1542945 h 2020169"/>
                <a:gd name="connsiteX267" fmla="*/ 1134657 w 4004672"/>
                <a:gd name="connsiteY267" fmla="*/ 1556294 h 2020169"/>
                <a:gd name="connsiteX268" fmla="*/ 1134657 w 4004672"/>
                <a:gd name="connsiteY268" fmla="*/ 1576317 h 2020169"/>
                <a:gd name="connsiteX269" fmla="*/ 1148006 w 4004672"/>
                <a:gd name="connsiteY269" fmla="*/ 1572980 h 2020169"/>
                <a:gd name="connsiteX270" fmla="*/ 1208076 w 4004672"/>
                <a:gd name="connsiteY270" fmla="*/ 1526259 h 2020169"/>
                <a:gd name="connsiteX271" fmla="*/ 1211414 w 4004672"/>
                <a:gd name="connsiteY271" fmla="*/ 1546282 h 2020169"/>
                <a:gd name="connsiteX272" fmla="*/ 1244786 w 4004672"/>
                <a:gd name="connsiteY272" fmla="*/ 1566306 h 2020169"/>
                <a:gd name="connsiteX273" fmla="*/ 1264809 w 4004672"/>
                <a:gd name="connsiteY273" fmla="*/ 1596341 h 2020169"/>
                <a:gd name="connsiteX274" fmla="*/ 1298181 w 4004672"/>
                <a:gd name="connsiteY274" fmla="*/ 1703132 h 2020169"/>
                <a:gd name="connsiteX275" fmla="*/ 1308193 w 4004672"/>
                <a:gd name="connsiteY275" fmla="*/ 1659748 h 2020169"/>
                <a:gd name="connsiteX276" fmla="*/ 1344903 w 4004672"/>
                <a:gd name="connsiteY276" fmla="*/ 1679771 h 2020169"/>
                <a:gd name="connsiteX277" fmla="*/ 1388287 w 4004672"/>
                <a:gd name="connsiteY277" fmla="*/ 1679771 h 2020169"/>
                <a:gd name="connsiteX278" fmla="*/ 1394961 w 4004672"/>
                <a:gd name="connsiteY278" fmla="*/ 1703132 h 2020169"/>
                <a:gd name="connsiteX279" fmla="*/ 1435008 w 4004672"/>
                <a:gd name="connsiteY279" fmla="*/ 1726493 h 2020169"/>
                <a:gd name="connsiteX280" fmla="*/ 1465043 w 4004672"/>
                <a:gd name="connsiteY280" fmla="*/ 1726493 h 2020169"/>
                <a:gd name="connsiteX281" fmla="*/ 1491741 w 4004672"/>
                <a:gd name="connsiteY281" fmla="*/ 1739842 h 2020169"/>
                <a:gd name="connsiteX282" fmla="*/ 1535125 w 4004672"/>
                <a:gd name="connsiteY282" fmla="*/ 1696458 h 2020169"/>
                <a:gd name="connsiteX283" fmla="*/ 1571834 w 4004672"/>
                <a:gd name="connsiteY283" fmla="*/ 1676434 h 2020169"/>
                <a:gd name="connsiteX284" fmla="*/ 1608544 w 4004672"/>
                <a:gd name="connsiteY284" fmla="*/ 1679771 h 2020169"/>
                <a:gd name="connsiteX285" fmla="*/ 1655265 w 4004672"/>
                <a:gd name="connsiteY285" fmla="*/ 1693120 h 2020169"/>
                <a:gd name="connsiteX286" fmla="*/ 1681963 w 4004672"/>
                <a:gd name="connsiteY286" fmla="*/ 1709807 h 2020169"/>
                <a:gd name="connsiteX287" fmla="*/ 1735358 w 4004672"/>
                <a:gd name="connsiteY287" fmla="*/ 1703132 h 2020169"/>
                <a:gd name="connsiteX288" fmla="*/ 1745370 w 4004672"/>
                <a:gd name="connsiteY288" fmla="*/ 1683109 h 2020169"/>
                <a:gd name="connsiteX289" fmla="*/ 1738695 w 4004672"/>
                <a:gd name="connsiteY289" fmla="*/ 1663085 h 2020169"/>
                <a:gd name="connsiteX290" fmla="*/ 1765393 w 4004672"/>
                <a:gd name="connsiteY290" fmla="*/ 1636388 h 2020169"/>
                <a:gd name="connsiteX291" fmla="*/ 1778742 w 4004672"/>
                <a:gd name="connsiteY291" fmla="*/ 1633050 h 2020169"/>
                <a:gd name="connsiteX292" fmla="*/ 1812114 w 4004672"/>
                <a:gd name="connsiteY292" fmla="*/ 1649736 h 2020169"/>
                <a:gd name="connsiteX293" fmla="*/ 1852161 w 4004672"/>
                <a:gd name="connsiteY293" fmla="*/ 1663085 h 2020169"/>
                <a:gd name="connsiteX294" fmla="*/ 1858836 w 4004672"/>
                <a:gd name="connsiteY294" fmla="*/ 1689783 h 2020169"/>
                <a:gd name="connsiteX295" fmla="*/ 1872184 w 4004672"/>
                <a:gd name="connsiteY295" fmla="*/ 1696458 h 2020169"/>
                <a:gd name="connsiteX296" fmla="*/ 1902219 w 4004672"/>
                <a:gd name="connsiteY296" fmla="*/ 1699795 h 2020169"/>
                <a:gd name="connsiteX297" fmla="*/ 1932254 w 4004672"/>
                <a:gd name="connsiteY297" fmla="*/ 1683109 h 2020169"/>
                <a:gd name="connsiteX298" fmla="*/ 1962290 w 4004672"/>
                <a:gd name="connsiteY298" fmla="*/ 1696458 h 2020169"/>
                <a:gd name="connsiteX299" fmla="*/ 1985650 w 4004672"/>
                <a:gd name="connsiteY299" fmla="*/ 1709807 h 2020169"/>
                <a:gd name="connsiteX300" fmla="*/ 1995662 w 4004672"/>
                <a:gd name="connsiteY300" fmla="*/ 1719818 h 2020169"/>
                <a:gd name="connsiteX301" fmla="*/ 2032371 w 4004672"/>
                <a:gd name="connsiteY301" fmla="*/ 1739842 h 2020169"/>
                <a:gd name="connsiteX302" fmla="*/ 2069081 w 4004672"/>
                <a:gd name="connsiteY302" fmla="*/ 1736504 h 2020169"/>
                <a:gd name="connsiteX303" fmla="*/ 2142500 w 4004672"/>
                <a:gd name="connsiteY303" fmla="*/ 1693120 h 2020169"/>
                <a:gd name="connsiteX304" fmla="*/ 2195895 w 4004672"/>
                <a:gd name="connsiteY304" fmla="*/ 1706469 h 2020169"/>
                <a:gd name="connsiteX305" fmla="*/ 2225930 w 4004672"/>
                <a:gd name="connsiteY305" fmla="*/ 1716481 h 2020169"/>
                <a:gd name="connsiteX306" fmla="*/ 2262640 w 4004672"/>
                <a:gd name="connsiteY306" fmla="*/ 1676434 h 2020169"/>
                <a:gd name="connsiteX307" fmla="*/ 2299349 w 4004672"/>
                <a:gd name="connsiteY307" fmla="*/ 1593004 h 2020169"/>
                <a:gd name="connsiteX308" fmla="*/ 2282663 w 4004672"/>
                <a:gd name="connsiteY308" fmla="*/ 1596341 h 2020169"/>
                <a:gd name="connsiteX309" fmla="*/ 2312698 w 4004672"/>
                <a:gd name="connsiteY309" fmla="*/ 1569643 h 2020169"/>
                <a:gd name="connsiteX310" fmla="*/ 2339396 w 4004672"/>
                <a:gd name="connsiteY310" fmla="*/ 1566306 h 2020169"/>
                <a:gd name="connsiteX311" fmla="*/ 2462873 w 4004672"/>
                <a:gd name="connsiteY311" fmla="*/ 1633050 h 2020169"/>
                <a:gd name="connsiteX312" fmla="*/ 2476222 w 4004672"/>
                <a:gd name="connsiteY312" fmla="*/ 1709807 h 2020169"/>
                <a:gd name="connsiteX313" fmla="*/ 2529618 w 4004672"/>
                <a:gd name="connsiteY313" fmla="*/ 1743179 h 2020169"/>
                <a:gd name="connsiteX314" fmla="*/ 2549641 w 4004672"/>
                <a:gd name="connsiteY314" fmla="*/ 1763202 h 2020169"/>
                <a:gd name="connsiteX315" fmla="*/ 2639746 w 4004672"/>
                <a:gd name="connsiteY315" fmla="*/ 1763202 h 2020169"/>
                <a:gd name="connsiteX316" fmla="*/ 2643084 w 4004672"/>
                <a:gd name="connsiteY316" fmla="*/ 1779888 h 2020169"/>
                <a:gd name="connsiteX317" fmla="*/ 2616386 w 4004672"/>
                <a:gd name="connsiteY317" fmla="*/ 1846633 h 2020169"/>
                <a:gd name="connsiteX318" fmla="*/ 2603037 w 4004672"/>
                <a:gd name="connsiteY318" fmla="*/ 1900028 h 2020169"/>
                <a:gd name="connsiteX319" fmla="*/ 2579676 w 4004672"/>
                <a:gd name="connsiteY319" fmla="*/ 1873331 h 2020169"/>
                <a:gd name="connsiteX320" fmla="*/ 2559653 w 4004672"/>
                <a:gd name="connsiteY320" fmla="*/ 1960098 h 2020169"/>
                <a:gd name="connsiteX321" fmla="*/ 2549641 w 4004672"/>
                <a:gd name="connsiteY321" fmla="*/ 1980122 h 2020169"/>
                <a:gd name="connsiteX322" fmla="*/ 2653095 w 4004672"/>
                <a:gd name="connsiteY322" fmla="*/ 1946750 h 2020169"/>
                <a:gd name="connsiteX323" fmla="*/ 2683130 w 4004672"/>
                <a:gd name="connsiteY323" fmla="*/ 1893354 h 2020169"/>
                <a:gd name="connsiteX324" fmla="*/ 2753212 w 4004672"/>
                <a:gd name="connsiteY324" fmla="*/ 1806586 h 2020169"/>
                <a:gd name="connsiteX325" fmla="*/ 2783247 w 4004672"/>
                <a:gd name="connsiteY325" fmla="*/ 1736504 h 2020169"/>
                <a:gd name="connsiteX326" fmla="*/ 2803271 w 4004672"/>
                <a:gd name="connsiteY326" fmla="*/ 1633050 h 2020169"/>
                <a:gd name="connsiteX327" fmla="*/ 2793259 w 4004672"/>
                <a:gd name="connsiteY327" fmla="*/ 1582992 h 2020169"/>
                <a:gd name="connsiteX328" fmla="*/ 2769898 w 4004672"/>
                <a:gd name="connsiteY328" fmla="*/ 1549620 h 2020169"/>
                <a:gd name="connsiteX329" fmla="*/ 2699817 w 4004672"/>
                <a:gd name="connsiteY329" fmla="*/ 1549620 h 2020169"/>
                <a:gd name="connsiteX330" fmla="*/ 2669781 w 4004672"/>
                <a:gd name="connsiteY330" fmla="*/ 1509573 h 2020169"/>
                <a:gd name="connsiteX331" fmla="*/ 2763224 w 4004672"/>
                <a:gd name="connsiteY331" fmla="*/ 1392770 h 2020169"/>
                <a:gd name="connsiteX332" fmla="*/ 2846654 w 4004672"/>
                <a:gd name="connsiteY332" fmla="*/ 1326026 h 2020169"/>
                <a:gd name="connsiteX333" fmla="*/ 2933422 w 4004672"/>
                <a:gd name="connsiteY333" fmla="*/ 1322688 h 2020169"/>
                <a:gd name="connsiteX334" fmla="*/ 2950109 w 4004672"/>
                <a:gd name="connsiteY334" fmla="*/ 1306002 h 2020169"/>
                <a:gd name="connsiteX335" fmla="*/ 3053563 w 4004672"/>
                <a:gd name="connsiteY335" fmla="*/ 1299328 h 2020169"/>
                <a:gd name="connsiteX336" fmla="*/ 3123644 w 4004672"/>
                <a:gd name="connsiteY336" fmla="*/ 1319351 h 2020169"/>
                <a:gd name="connsiteX337" fmla="*/ 3140330 w 4004672"/>
                <a:gd name="connsiteY337" fmla="*/ 1306002 h 2020169"/>
                <a:gd name="connsiteX338" fmla="*/ 3123644 w 4004672"/>
                <a:gd name="connsiteY338" fmla="*/ 1292653 h 2020169"/>
                <a:gd name="connsiteX339" fmla="*/ 3143668 w 4004672"/>
                <a:gd name="connsiteY339" fmla="*/ 1252607 h 2020169"/>
                <a:gd name="connsiteX340" fmla="*/ 3190389 w 4004672"/>
                <a:gd name="connsiteY340" fmla="*/ 1182525 h 2020169"/>
                <a:gd name="connsiteX341" fmla="*/ 3233773 w 4004672"/>
                <a:gd name="connsiteY341" fmla="*/ 1179188 h 2020169"/>
                <a:gd name="connsiteX342" fmla="*/ 3273819 w 4004672"/>
                <a:gd name="connsiteY342" fmla="*/ 1189199 h 2020169"/>
                <a:gd name="connsiteX343" fmla="*/ 3277157 w 4004672"/>
                <a:gd name="connsiteY343" fmla="*/ 1245932 h 2020169"/>
                <a:gd name="connsiteX344" fmla="*/ 3343901 w 4004672"/>
                <a:gd name="connsiteY344" fmla="*/ 1185862 h 2020169"/>
                <a:gd name="connsiteX345" fmla="*/ 3350576 w 4004672"/>
                <a:gd name="connsiteY345" fmla="*/ 1152490 h 2020169"/>
                <a:gd name="connsiteX346" fmla="*/ 3163691 w 4004672"/>
                <a:gd name="connsiteY346" fmla="*/ 1432817 h 2020169"/>
                <a:gd name="connsiteX347" fmla="*/ 3160354 w 4004672"/>
                <a:gd name="connsiteY347" fmla="*/ 1506236 h 2020169"/>
                <a:gd name="connsiteX348" fmla="*/ 3170365 w 4004672"/>
                <a:gd name="connsiteY348" fmla="*/ 1596341 h 2020169"/>
                <a:gd name="connsiteX349" fmla="*/ 3190389 w 4004672"/>
                <a:gd name="connsiteY349" fmla="*/ 1659748 h 2020169"/>
                <a:gd name="connsiteX350" fmla="*/ 3217087 w 4004672"/>
                <a:gd name="connsiteY350" fmla="*/ 1649736 h 2020169"/>
                <a:gd name="connsiteX351" fmla="*/ 3287168 w 4004672"/>
                <a:gd name="connsiteY351" fmla="*/ 1519585 h 2020169"/>
                <a:gd name="connsiteX352" fmla="*/ 3313866 w 4004672"/>
                <a:gd name="connsiteY352" fmla="*/ 1509573 h 2020169"/>
                <a:gd name="connsiteX353" fmla="*/ 3313866 w 4004672"/>
                <a:gd name="connsiteY353" fmla="*/ 1479538 h 2020169"/>
                <a:gd name="connsiteX354" fmla="*/ 3741031 w 4004672"/>
                <a:gd name="connsiteY354" fmla="*/ 1159164 h 2020169"/>
                <a:gd name="connsiteX355" fmla="*/ 3727682 w 4004672"/>
                <a:gd name="connsiteY355" fmla="*/ 1065722 h 2020169"/>
                <a:gd name="connsiteX356" fmla="*/ 3930666 w 4004672"/>
                <a:gd name="connsiteY356" fmla="*/ 1058843 h 2020169"/>
                <a:gd name="connsiteX357" fmla="*/ 3941265 w 4004672"/>
                <a:gd name="connsiteY357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74938 w 4004672"/>
                <a:gd name="connsiteY64" fmla="*/ 545115 h 2020169"/>
                <a:gd name="connsiteX65" fmla="*/ 1384949 w 4004672"/>
                <a:gd name="connsiteY65" fmla="*/ 568475 h 2020169"/>
                <a:gd name="connsiteX66" fmla="*/ 1394961 w 4004672"/>
                <a:gd name="connsiteY66" fmla="*/ 618534 h 2020169"/>
                <a:gd name="connsiteX67" fmla="*/ 1384949 w 4004672"/>
                <a:gd name="connsiteY67" fmla="*/ 648569 h 2020169"/>
                <a:gd name="connsiteX68" fmla="*/ 1358252 w 4004672"/>
                <a:gd name="connsiteY68" fmla="*/ 615196 h 2020169"/>
                <a:gd name="connsiteX69" fmla="*/ 1361589 w 4004672"/>
                <a:gd name="connsiteY69" fmla="*/ 585161 h 2020169"/>
                <a:gd name="connsiteX70" fmla="*/ 1351577 w 4004672"/>
                <a:gd name="connsiteY70" fmla="*/ 545115 h 2020169"/>
                <a:gd name="connsiteX71" fmla="*/ 1328217 w 4004672"/>
                <a:gd name="connsiteY71" fmla="*/ 551789 h 2020169"/>
                <a:gd name="connsiteX72" fmla="*/ 1281495 w 4004672"/>
                <a:gd name="connsiteY72" fmla="*/ 515080 h 2020169"/>
                <a:gd name="connsiteX73" fmla="*/ 1241449 w 4004672"/>
                <a:gd name="connsiteY73" fmla="*/ 511742 h 2020169"/>
                <a:gd name="connsiteX74" fmla="*/ 1241449 w 4004672"/>
                <a:gd name="connsiteY74" fmla="*/ 558463 h 2020169"/>
                <a:gd name="connsiteX75" fmla="*/ 1201402 w 4004672"/>
                <a:gd name="connsiteY75" fmla="*/ 538440 h 2020169"/>
                <a:gd name="connsiteX76" fmla="*/ 1228100 w 4004672"/>
                <a:gd name="connsiteY76" fmla="*/ 588498 h 2020169"/>
                <a:gd name="connsiteX77" fmla="*/ 1258135 w 4004672"/>
                <a:gd name="connsiteY77" fmla="*/ 618534 h 2020169"/>
                <a:gd name="connsiteX78" fmla="*/ 1198065 w 4004672"/>
                <a:gd name="connsiteY78" fmla="*/ 595173 h 2020169"/>
                <a:gd name="connsiteX79" fmla="*/ 1181379 w 4004672"/>
                <a:gd name="connsiteY79" fmla="*/ 595173 h 2020169"/>
                <a:gd name="connsiteX80" fmla="*/ 1178041 w 4004672"/>
                <a:gd name="connsiteY80" fmla="*/ 551789 h 2020169"/>
                <a:gd name="connsiteX81" fmla="*/ 1171367 w 4004672"/>
                <a:gd name="connsiteY81" fmla="*/ 465021 h 2020169"/>
                <a:gd name="connsiteX82" fmla="*/ 1161355 w 4004672"/>
                <a:gd name="connsiteY82" fmla="*/ 535103 h 2020169"/>
                <a:gd name="connsiteX83" fmla="*/ 1137995 w 4004672"/>
                <a:gd name="connsiteY83" fmla="*/ 565138 h 2020169"/>
                <a:gd name="connsiteX84" fmla="*/ 1158018 w 4004672"/>
                <a:gd name="connsiteY84" fmla="*/ 611859 h 2020169"/>
                <a:gd name="connsiteX85" fmla="*/ 1158018 w 4004672"/>
                <a:gd name="connsiteY85" fmla="*/ 645231 h 2020169"/>
                <a:gd name="connsiteX86" fmla="*/ 1141332 w 4004672"/>
                <a:gd name="connsiteY86" fmla="*/ 695290 h 2020169"/>
                <a:gd name="connsiteX87" fmla="*/ 1154681 w 4004672"/>
                <a:gd name="connsiteY87" fmla="*/ 728662 h 2020169"/>
                <a:gd name="connsiteX88" fmla="*/ 1184716 w 4004672"/>
                <a:gd name="connsiteY88" fmla="*/ 735336 h 2020169"/>
                <a:gd name="connsiteX89" fmla="*/ 1221425 w 4004672"/>
                <a:gd name="connsiteY89" fmla="*/ 742011 h 2020169"/>
                <a:gd name="connsiteX90" fmla="*/ 1241449 w 4004672"/>
                <a:gd name="connsiteY90" fmla="*/ 765371 h 2020169"/>
                <a:gd name="connsiteX91" fmla="*/ 1258135 w 4004672"/>
                <a:gd name="connsiteY91" fmla="*/ 808755 h 2020169"/>
                <a:gd name="connsiteX92" fmla="*/ 1258135 w 4004672"/>
                <a:gd name="connsiteY92" fmla="*/ 808755 h 2020169"/>
                <a:gd name="connsiteX93" fmla="*/ 1254798 w 4004672"/>
                <a:gd name="connsiteY93" fmla="*/ 842128 h 2020169"/>
                <a:gd name="connsiteX94" fmla="*/ 1244786 w 4004672"/>
                <a:gd name="connsiteY94" fmla="*/ 868826 h 2020169"/>
                <a:gd name="connsiteX95" fmla="*/ 1224763 w 4004672"/>
                <a:gd name="connsiteY95" fmla="*/ 828779 h 2020169"/>
                <a:gd name="connsiteX96" fmla="*/ 1224763 w 4004672"/>
                <a:gd name="connsiteY96" fmla="*/ 788732 h 2020169"/>
                <a:gd name="connsiteX97" fmla="*/ 1194727 w 4004672"/>
                <a:gd name="connsiteY97" fmla="*/ 752023 h 2020169"/>
                <a:gd name="connsiteX98" fmla="*/ 1164692 w 4004672"/>
                <a:gd name="connsiteY98" fmla="*/ 795407 h 2020169"/>
                <a:gd name="connsiteX99" fmla="*/ 1178041 w 4004672"/>
                <a:gd name="connsiteY99" fmla="*/ 838790 h 2020169"/>
                <a:gd name="connsiteX100" fmla="*/ 1137995 w 4004672"/>
                <a:gd name="connsiteY100" fmla="*/ 895523 h 2020169"/>
                <a:gd name="connsiteX101" fmla="*/ 1097948 w 4004672"/>
                <a:gd name="connsiteY101" fmla="*/ 952256 h 2020169"/>
                <a:gd name="connsiteX102" fmla="*/ 1074587 w 4004672"/>
                <a:gd name="connsiteY102" fmla="*/ 912209 h 2020169"/>
                <a:gd name="connsiteX103" fmla="*/ 1107960 w 4004672"/>
                <a:gd name="connsiteY103" fmla="*/ 848802 h 2020169"/>
                <a:gd name="connsiteX104" fmla="*/ 1121309 w 4004672"/>
                <a:gd name="connsiteY104" fmla="*/ 805418 h 2020169"/>
                <a:gd name="connsiteX105" fmla="*/ 1127983 w 4004672"/>
                <a:gd name="connsiteY105" fmla="*/ 772046 h 2020169"/>
                <a:gd name="connsiteX106" fmla="*/ 1117971 w 4004672"/>
                <a:gd name="connsiteY106" fmla="*/ 755360 h 2020169"/>
                <a:gd name="connsiteX107" fmla="*/ 1114634 w 4004672"/>
                <a:gd name="connsiteY107" fmla="*/ 705301 h 2020169"/>
                <a:gd name="connsiteX108" fmla="*/ 1104622 w 4004672"/>
                <a:gd name="connsiteY108" fmla="*/ 625208 h 2020169"/>
                <a:gd name="connsiteX109" fmla="*/ 1101285 w 4004672"/>
                <a:gd name="connsiteY109" fmla="*/ 565138 h 2020169"/>
                <a:gd name="connsiteX110" fmla="*/ 1124646 w 4004672"/>
                <a:gd name="connsiteY110" fmla="*/ 471696 h 2020169"/>
                <a:gd name="connsiteX111" fmla="*/ 1031203 w 4004672"/>
                <a:gd name="connsiteY111" fmla="*/ 461684 h 2020169"/>
                <a:gd name="connsiteX112" fmla="*/ 1014517 w 4004672"/>
                <a:gd name="connsiteY112" fmla="*/ 518417 h 2020169"/>
                <a:gd name="connsiteX113" fmla="*/ 1024529 w 4004672"/>
                <a:gd name="connsiteY113" fmla="*/ 565138 h 2020169"/>
                <a:gd name="connsiteX114" fmla="*/ 981145 w 4004672"/>
                <a:gd name="connsiteY114" fmla="*/ 618534 h 2020169"/>
                <a:gd name="connsiteX115" fmla="*/ 991157 w 4004672"/>
                <a:gd name="connsiteY115" fmla="*/ 655243 h 2020169"/>
                <a:gd name="connsiteX116" fmla="*/ 981145 w 4004672"/>
                <a:gd name="connsiteY116" fmla="*/ 701964 h 2020169"/>
                <a:gd name="connsiteX117" fmla="*/ 1001168 w 4004672"/>
                <a:gd name="connsiteY117" fmla="*/ 725325 h 2020169"/>
                <a:gd name="connsiteX118" fmla="*/ 1017854 w 4004672"/>
                <a:gd name="connsiteY118" fmla="*/ 772046 h 2020169"/>
                <a:gd name="connsiteX119" fmla="*/ 1047890 w 4004672"/>
                <a:gd name="connsiteY119" fmla="*/ 758697 h 2020169"/>
                <a:gd name="connsiteX120" fmla="*/ 1014517 w 4004672"/>
                <a:gd name="connsiteY120" fmla="*/ 812093 h 2020169"/>
                <a:gd name="connsiteX121" fmla="*/ 957784 w 4004672"/>
                <a:gd name="connsiteY121" fmla="*/ 758697 h 2020169"/>
                <a:gd name="connsiteX122" fmla="*/ 884365 w 4004672"/>
                <a:gd name="connsiteY122" fmla="*/ 721988 h 2020169"/>
                <a:gd name="connsiteX123" fmla="*/ 824295 w 4004672"/>
                <a:gd name="connsiteY123" fmla="*/ 698627 h 2020169"/>
                <a:gd name="connsiteX124" fmla="*/ 810946 w 4004672"/>
                <a:gd name="connsiteY124" fmla="*/ 735336 h 2020169"/>
                <a:gd name="connsiteX125" fmla="*/ 827633 w 4004672"/>
                <a:gd name="connsiteY125" fmla="*/ 772046 h 2020169"/>
                <a:gd name="connsiteX126" fmla="*/ 814284 w 4004672"/>
                <a:gd name="connsiteY126" fmla="*/ 795407 h 2020169"/>
                <a:gd name="connsiteX127" fmla="*/ 800935 w 4004672"/>
                <a:gd name="connsiteY127" fmla="*/ 812093 h 2020169"/>
                <a:gd name="connsiteX128" fmla="*/ 770900 w 4004672"/>
                <a:gd name="connsiteY128" fmla="*/ 755360 h 2020169"/>
                <a:gd name="connsiteX129" fmla="*/ 744202 w 4004672"/>
                <a:gd name="connsiteY129" fmla="*/ 792069 h 2020169"/>
                <a:gd name="connsiteX130" fmla="*/ 707492 w 4004672"/>
                <a:gd name="connsiteY130" fmla="*/ 785395 h 2020169"/>
                <a:gd name="connsiteX131" fmla="*/ 654097 w 4004672"/>
                <a:gd name="connsiteY131" fmla="*/ 822104 h 2020169"/>
                <a:gd name="connsiteX132" fmla="*/ 644085 w 4004672"/>
                <a:gd name="connsiteY132" fmla="*/ 798744 h 2020169"/>
                <a:gd name="connsiteX133" fmla="*/ 654097 w 4004672"/>
                <a:gd name="connsiteY133" fmla="*/ 762034 h 2020169"/>
                <a:gd name="connsiteX134" fmla="*/ 614050 w 4004672"/>
                <a:gd name="connsiteY134" fmla="*/ 798744 h 2020169"/>
                <a:gd name="connsiteX135" fmla="*/ 594027 w 4004672"/>
                <a:gd name="connsiteY135" fmla="*/ 798744 h 2020169"/>
                <a:gd name="connsiteX136" fmla="*/ 533957 w 4004672"/>
                <a:gd name="connsiteY136" fmla="*/ 832116 h 2020169"/>
                <a:gd name="connsiteX137" fmla="*/ 510596 w 4004672"/>
                <a:gd name="connsiteY137" fmla="*/ 855477 h 2020169"/>
                <a:gd name="connsiteX138" fmla="*/ 500584 w 4004672"/>
                <a:gd name="connsiteY138" fmla="*/ 902198 h 2020169"/>
                <a:gd name="connsiteX139" fmla="*/ 450526 w 4004672"/>
                <a:gd name="connsiteY139" fmla="*/ 888849 h 2020169"/>
                <a:gd name="connsiteX140" fmla="*/ 433840 w 4004672"/>
                <a:gd name="connsiteY140" fmla="*/ 852139 h 2020169"/>
                <a:gd name="connsiteX141" fmla="*/ 467212 w 4004672"/>
                <a:gd name="connsiteY141" fmla="*/ 822104 h 2020169"/>
                <a:gd name="connsiteX142" fmla="*/ 453863 w 4004672"/>
                <a:gd name="connsiteY142" fmla="*/ 798744 h 2020169"/>
                <a:gd name="connsiteX143" fmla="*/ 390456 w 4004672"/>
                <a:gd name="connsiteY143" fmla="*/ 768709 h 2020169"/>
                <a:gd name="connsiteX144" fmla="*/ 417154 w 4004672"/>
                <a:gd name="connsiteY144" fmla="*/ 818767 h 2020169"/>
                <a:gd name="connsiteX145" fmla="*/ 407142 w 4004672"/>
                <a:gd name="connsiteY145" fmla="*/ 862151 h 2020169"/>
                <a:gd name="connsiteX146" fmla="*/ 413817 w 4004672"/>
                <a:gd name="connsiteY146" fmla="*/ 898861 h 2020169"/>
                <a:gd name="connsiteX147" fmla="*/ 427165 w 4004672"/>
                <a:gd name="connsiteY147" fmla="*/ 922221 h 2020169"/>
                <a:gd name="connsiteX148" fmla="*/ 413817 w 4004672"/>
                <a:gd name="connsiteY148" fmla="*/ 952256 h 2020169"/>
                <a:gd name="connsiteX149" fmla="*/ 390456 w 4004672"/>
                <a:gd name="connsiteY149" fmla="*/ 928896 h 2020169"/>
                <a:gd name="connsiteX150" fmla="*/ 360421 w 4004672"/>
                <a:gd name="connsiteY150" fmla="*/ 925558 h 2020169"/>
                <a:gd name="connsiteX151" fmla="*/ 333723 w 4004672"/>
                <a:gd name="connsiteY151" fmla="*/ 965605 h 2020169"/>
                <a:gd name="connsiteX152" fmla="*/ 307025 w 4004672"/>
                <a:gd name="connsiteY152" fmla="*/ 985628 h 2020169"/>
                <a:gd name="connsiteX153" fmla="*/ 320374 w 4004672"/>
                <a:gd name="connsiteY153" fmla="*/ 1012326 h 2020169"/>
                <a:gd name="connsiteX154" fmla="*/ 303688 w 4004672"/>
                <a:gd name="connsiteY154" fmla="*/ 1035687 h 2020169"/>
                <a:gd name="connsiteX155" fmla="*/ 233606 w 4004672"/>
                <a:gd name="connsiteY155" fmla="*/ 998977 h 2020169"/>
                <a:gd name="connsiteX156" fmla="*/ 243618 w 4004672"/>
                <a:gd name="connsiteY156" fmla="*/ 1049036 h 2020169"/>
                <a:gd name="connsiteX157" fmla="*/ 263641 w 4004672"/>
                <a:gd name="connsiteY157" fmla="*/ 1069059 h 2020169"/>
                <a:gd name="connsiteX158" fmla="*/ 250292 w 4004672"/>
                <a:gd name="connsiteY158" fmla="*/ 1082408 h 2020169"/>
                <a:gd name="connsiteX159" fmla="*/ 193560 w 4004672"/>
                <a:gd name="connsiteY159" fmla="*/ 1045698 h 2020169"/>
                <a:gd name="connsiteX160" fmla="*/ 170199 w 4004672"/>
                <a:gd name="connsiteY160" fmla="*/ 1005652 h 2020169"/>
                <a:gd name="connsiteX161" fmla="*/ 170199 w 4004672"/>
                <a:gd name="connsiteY161" fmla="*/ 958931 h 2020169"/>
                <a:gd name="connsiteX162" fmla="*/ 133490 w 4004672"/>
                <a:gd name="connsiteY162" fmla="*/ 882174 h 2020169"/>
                <a:gd name="connsiteX163" fmla="*/ 196897 w 4004672"/>
                <a:gd name="connsiteY163" fmla="*/ 912209 h 2020169"/>
                <a:gd name="connsiteX164" fmla="*/ 256967 w 4004672"/>
                <a:gd name="connsiteY164" fmla="*/ 942244 h 2020169"/>
                <a:gd name="connsiteX165" fmla="*/ 293676 w 4004672"/>
                <a:gd name="connsiteY165" fmla="*/ 945582 h 2020169"/>
                <a:gd name="connsiteX166" fmla="*/ 327049 w 4004672"/>
                <a:gd name="connsiteY166" fmla="*/ 915547 h 2020169"/>
                <a:gd name="connsiteX167" fmla="*/ 343735 w 4004672"/>
                <a:gd name="connsiteY167" fmla="*/ 878837 h 2020169"/>
                <a:gd name="connsiteX168" fmla="*/ 333723 w 4004672"/>
                <a:gd name="connsiteY168" fmla="*/ 828779 h 2020169"/>
                <a:gd name="connsiteX169" fmla="*/ 290339 w 4004672"/>
                <a:gd name="connsiteY169" fmla="*/ 808755 h 2020169"/>
                <a:gd name="connsiteX170" fmla="*/ 236944 w 4004672"/>
                <a:gd name="connsiteY170" fmla="*/ 762034 h 2020169"/>
                <a:gd name="connsiteX171" fmla="*/ 133490 w 4004672"/>
                <a:gd name="connsiteY171" fmla="*/ 705301 h 2020169"/>
                <a:gd name="connsiteX172" fmla="*/ 46722 w 4004672"/>
                <a:gd name="connsiteY172" fmla="*/ 735336 h 2020169"/>
                <a:gd name="connsiteX173" fmla="*/ 33373 w 4004672"/>
                <a:gd name="connsiteY173" fmla="*/ 765371 h 2020169"/>
                <a:gd name="connsiteX174" fmla="*/ 43384 w 4004672"/>
                <a:gd name="connsiteY174" fmla="*/ 795407 h 2020169"/>
                <a:gd name="connsiteX175" fmla="*/ 60071 w 4004672"/>
                <a:gd name="connsiteY175" fmla="*/ 822104 h 2020169"/>
                <a:gd name="connsiteX176" fmla="*/ 73419 w 4004672"/>
                <a:gd name="connsiteY176" fmla="*/ 852139 h 2020169"/>
                <a:gd name="connsiteX177" fmla="*/ 56733 w 4004672"/>
                <a:gd name="connsiteY177" fmla="*/ 875500 h 2020169"/>
                <a:gd name="connsiteX178" fmla="*/ 76757 w 4004672"/>
                <a:gd name="connsiteY178" fmla="*/ 955593 h 2020169"/>
                <a:gd name="connsiteX179" fmla="*/ 66745 w 4004672"/>
                <a:gd name="connsiteY179" fmla="*/ 972280 h 2020169"/>
                <a:gd name="connsiteX180" fmla="*/ 70082 w 4004672"/>
                <a:gd name="connsiteY180" fmla="*/ 998977 h 2020169"/>
                <a:gd name="connsiteX181" fmla="*/ 70082 w 4004672"/>
                <a:gd name="connsiteY181" fmla="*/ 1039024 h 2020169"/>
                <a:gd name="connsiteX182" fmla="*/ 80094 w 4004672"/>
                <a:gd name="connsiteY182" fmla="*/ 1059047 h 2020169"/>
                <a:gd name="connsiteX183" fmla="*/ 76757 w 4004672"/>
                <a:gd name="connsiteY183" fmla="*/ 1082408 h 2020169"/>
                <a:gd name="connsiteX184" fmla="*/ 106792 w 4004672"/>
                <a:gd name="connsiteY184" fmla="*/ 1115780 h 2020169"/>
                <a:gd name="connsiteX185" fmla="*/ 93729 w 4004672"/>
                <a:gd name="connsiteY185" fmla="*/ 1145815 h 2020169"/>
                <a:gd name="connsiteX186" fmla="*/ 13349 w 4004672"/>
                <a:gd name="connsiteY186" fmla="*/ 1235920 h 2020169"/>
                <a:gd name="connsiteX187" fmla="*/ 33373 w 4004672"/>
                <a:gd name="connsiteY187" fmla="*/ 1269293 h 2020169"/>
                <a:gd name="connsiteX188" fmla="*/ 33373 w 4004672"/>
                <a:gd name="connsiteY188" fmla="*/ 1269293 h 2020169"/>
                <a:gd name="connsiteX189" fmla="*/ 16687 w 4004672"/>
                <a:gd name="connsiteY189" fmla="*/ 1299328 h 2020169"/>
                <a:gd name="connsiteX190" fmla="*/ 3338 w 4004672"/>
                <a:gd name="connsiteY190" fmla="*/ 1329363 h 2020169"/>
                <a:gd name="connsiteX191" fmla="*/ 0 w 4004672"/>
                <a:gd name="connsiteY191" fmla="*/ 1389433 h 2020169"/>
                <a:gd name="connsiteX192" fmla="*/ 16687 w 4004672"/>
                <a:gd name="connsiteY192" fmla="*/ 1432817 h 2020169"/>
                <a:gd name="connsiteX193" fmla="*/ 20024 w 4004672"/>
                <a:gd name="connsiteY193" fmla="*/ 1466189 h 2020169"/>
                <a:gd name="connsiteX194" fmla="*/ 56733 w 4004672"/>
                <a:gd name="connsiteY194" fmla="*/ 1476201 h 2020169"/>
                <a:gd name="connsiteX195" fmla="*/ 116803 w 4004672"/>
                <a:gd name="connsiteY195" fmla="*/ 1562969 h 2020169"/>
                <a:gd name="connsiteX196" fmla="*/ 96780 w 4004672"/>
                <a:gd name="connsiteY196" fmla="*/ 1586329 h 2020169"/>
                <a:gd name="connsiteX197" fmla="*/ 93443 w 4004672"/>
                <a:gd name="connsiteY197" fmla="*/ 1616364 h 2020169"/>
                <a:gd name="connsiteX198" fmla="*/ 120141 w 4004672"/>
                <a:gd name="connsiteY198" fmla="*/ 1619701 h 2020169"/>
                <a:gd name="connsiteX199" fmla="*/ 160187 w 4004672"/>
                <a:gd name="connsiteY199" fmla="*/ 1633050 h 2020169"/>
                <a:gd name="connsiteX200" fmla="*/ 186885 w 4004672"/>
                <a:gd name="connsiteY200" fmla="*/ 1646399 h 2020169"/>
                <a:gd name="connsiteX201" fmla="*/ 213583 w 4004672"/>
                <a:gd name="connsiteY201" fmla="*/ 1676434 h 2020169"/>
                <a:gd name="connsiteX202" fmla="*/ 243618 w 4004672"/>
                <a:gd name="connsiteY202" fmla="*/ 1679771 h 2020169"/>
                <a:gd name="connsiteX203" fmla="*/ 287002 w 4004672"/>
                <a:gd name="connsiteY203" fmla="*/ 1709807 h 2020169"/>
                <a:gd name="connsiteX204" fmla="*/ 310363 w 4004672"/>
                <a:gd name="connsiteY204" fmla="*/ 1719818 h 2020169"/>
                <a:gd name="connsiteX205" fmla="*/ 310363 w 4004672"/>
                <a:gd name="connsiteY205" fmla="*/ 1756528 h 2020169"/>
                <a:gd name="connsiteX206" fmla="*/ 270316 w 4004672"/>
                <a:gd name="connsiteY206" fmla="*/ 1796574 h 2020169"/>
                <a:gd name="connsiteX207" fmla="*/ 280327 w 4004672"/>
                <a:gd name="connsiteY207" fmla="*/ 1819935 h 2020169"/>
                <a:gd name="connsiteX208" fmla="*/ 273653 w 4004672"/>
                <a:gd name="connsiteY208" fmla="*/ 1839958 h 2020169"/>
                <a:gd name="connsiteX209" fmla="*/ 266979 w 4004672"/>
                <a:gd name="connsiteY209" fmla="*/ 1856644 h 2020169"/>
                <a:gd name="connsiteX210" fmla="*/ 240281 w 4004672"/>
                <a:gd name="connsiteY210" fmla="*/ 1896691 h 2020169"/>
                <a:gd name="connsiteX211" fmla="*/ 307025 w 4004672"/>
                <a:gd name="connsiteY211" fmla="*/ 1933401 h 2020169"/>
                <a:gd name="connsiteX212" fmla="*/ 337060 w 4004672"/>
                <a:gd name="connsiteY212" fmla="*/ 1940075 h 2020169"/>
                <a:gd name="connsiteX213" fmla="*/ 360421 w 4004672"/>
                <a:gd name="connsiteY213" fmla="*/ 1946750 h 2020169"/>
                <a:gd name="connsiteX214" fmla="*/ 380444 w 4004672"/>
                <a:gd name="connsiteY214" fmla="*/ 1953424 h 2020169"/>
                <a:gd name="connsiteX215" fmla="*/ 407142 w 4004672"/>
                <a:gd name="connsiteY215" fmla="*/ 1973447 h 2020169"/>
                <a:gd name="connsiteX216" fmla="*/ 437177 w 4004672"/>
                <a:gd name="connsiteY216" fmla="*/ 1970110 h 2020169"/>
                <a:gd name="connsiteX217" fmla="*/ 507259 w 4004672"/>
                <a:gd name="connsiteY217" fmla="*/ 2020169 h 2020169"/>
                <a:gd name="connsiteX218" fmla="*/ 517271 w 4004672"/>
                <a:gd name="connsiteY218" fmla="*/ 2006820 h 2020169"/>
                <a:gd name="connsiteX219" fmla="*/ 507259 w 4004672"/>
                <a:gd name="connsiteY219" fmla="*/ 1966773 h 2020169"/>
                <a:gd name="connsiteX220" fmla="*/ 500584 w 4004672"/>
                <a:gd name="connsiteY220" fmla="*/ 1933401 h 2020169"/>
                <a:gd name="connsiteX221" fmla="*/ 483898 w 4004672"/>
                <a:gd name="connsiteY221" fmla="*/ 1890017 h 2020169"/>
                <a:gd name="connsiteX222" fmla="*/ 513933 w 4004672"/>
                <a:gd name="connsiteY222" fmla="*/ 1869993 h 2020169"/>
                <a:gd name="connsiteX223" fmla="*/ 547306 w 4004672"/>
                <a:gd name="connsiteY223" fmla="*/ 1846633 h 2020169"/>
                <a:gd name="connsiteX224" fmla="*/ 527282 w 4004672"/>
                <a:gd name="connsiteY224" fmla="*/ 1829947 h 2020169"/>
                <a:gd name="connsiteX225" fmla="*/ 517271 w 4004672"/>
                <a:gd name="connsiteY225" fmla="*/ 1796574 h 2020169"/>
                <a:gd name="connsiteX226" fmla="*/ 480561 w 4004672"/>
                <a:gd name="connsiteY226" fmla="*/ 1779888 h 2020169"/>
                <a:gd name="connsiteX227" fmla="*/ 470549 w 4004672"/>
                <a:gd name="connsiteY227" fmla="*/ 1759865 h 2020169"/>
                <a:gd name="connsiteX228" fmla="*/ 480561 w 4004672"/>
                <a:gd name="connsiteY228" fmla="*/ 1729830 h 2020169"/>
                <a:gd name="connsiteX229" fmla="*/ 490573 w 4004672"/>
                <a:gd name="connsiteY229" fmla="*/ 1689783 h 2020169"/>
                <a:gd name="connsiteX230" fmla="*/ 513933 w 4004672"/>
                <a:gd name="connsiteY230" fmla="*/ 1709807 h 2020169"/>
                <a:gd name="connsiteX231" fmla="*/ 520608 w 4004672"/>
                <a:gd name="connsiteY231" fmla="*/ 1693120 h 2020169"/>
                <a:gd name="connsiteX232" fmla="*/ 543968 w 4004672"/>
                <a:gd name="connsiteY232" fmla="*/ 1656411 h 2020169"/>
                <a:gd name="connsiteX233" fmla="*/ 574003 w 4004672"/>
                <a:gd name="connsiteY233" fmla="*/ 1639725 h 2020169"/>
                <a:gd name="connsiteX234" fmla="*/ 590690 w 4004672"/>
                <a:gd name="connsiteY234" fmla="*/ 1653074 h 2020169"/>
                <a:gd name="connsiteX235" fmla="*/ 610713 w 4004672"/>
                <a:gd name="connsiteY235" fmla="*/ 1626376 h 2020169"/>
                <a:gd name="connsiteX236" fmla="*/ 630736 w 4004672"/>
                <a:gd name="connsiteY236" fmla="*/ 1653074 h 2020169"/>
                <a:gd name="connsiteX237" fmla="*/ 657434 w 4004672"/>
                <a:gd name="connsiteY237" fmla="*/ 1676434 h 2020169"/>
                <a:gd name="connsiteX238" fmla="*/ 674120 w 4004672"/>
                <a:gd name="connsiteY238" fmla="*/ 1683109 h 2020169"/>
                <a:gd name="connsiteX239" fmla="*/ 697481 w 4004672"/>
                <a:gd name="connsiteY239" fmla="*/ 1683109 h 2020169"/>
                <a:gd name="connsiteX240" fmla="*/ 717504 w 4004672"/>
                <a:gd name="connsiteY240" fmla="*/ 1669760 h 2020169"/>
                <a:gd name="connsiteX241" fmla="*/ 744202 w 4004672"/>
                <a:gd name="connsiteY241" fmla="*/ 1669760 h 2020169"/>
                <a:gd name="connsiteX242" fmla="*/ 760888 w 4004672"/>
                <a:gd name="connsiteY242" fmla="*/ 1666423 h 2020169"/>
                <a:gd name="connsiteX243" fmla="*/ 790923 w 4004672"/>
                <a:gd name="connsiteY243" fmla="*/ 1699795 h 2020169"/>
                <a:gd name="connsiteX244" fmla="*/ 797598 w 4004672"/>
                <a:gd name="connsiteY244" fmla="*/ 1673097 h 2020169"/>
                <a:gd name="connsiteX245" fmla="*/ 817621 w 4004672"/>
                <a:gd name="connsiteY245" fmla="*/ 1689783 h 2020169"/>
                <a:gd name="connsiteX246" fmla="*/ 837644 w 4004672"/>
                <a:gd name="connsiteY246" fmla="*/ 1666423 h 2020169"/>
                <a:gd name="connsiteX247" fmla="*/ 827633 w 4004672"/>
                <a:gd name="connsiteY247" fmla="*/ 1646399 h 2020169"/>
                <a:gd name="connsiteX248" fmla="*/ 810946 w 4004672"/>
                <a:gd name="connsiteY248" fmla="*/ 1633050 h 2020169"/>
                <a:gd name="connsiteX249" fmla="*/ 810946 w 4004672"/>
                <a:gd name="connsiteY249" fmla="*/ 1606353 h 2020169"/>
                <a:gd name="connsiteX250" fmla="*/ 810946 w 4004672"/>
                <a:gd name="connsiteY250" fmla="*/ 1593004 h 2020169"/>
                <a:gd name="connsiteX251" fmla="*/ 830970 w 4004672"/>
                <a:gd name="connsiteY251" fmla="*/ 1589666 h 2020169"/>
                <a:gd name="connsiteX252" fmla="*/ 840981 w 4004672"/>
                <a:gd name="connsiteY252" fmla="*/ 1586329 h 2020169"/>
                <a:gd name="connsiteX253" fmla="*/ 820958 w 4004672"/>
                <a:gd name="connsiteY253" fmla="*/ 1549620 h 2020169"/>
                <a:gd name="connsiteX254" fmla="*/ 854330 w 4004672"/>
                <a:gd name="connsiteY254" fmla="*/ 1542945 h 2020169"/>
                <a:gd name="connsiteX255" fmla="*/ 891040 w 4004672"/>
                <a:gd name="connsiteY255" fmla="*/ 1549620 h 2020169"/>
                <a:gd name="connsiteX256" fmla="*/ 964459 w 4004672"/>
                <a:gd name="connsiteY256" fmla="*/ 1506236 h 2020169"/>
                <a:gd name="connsiteX257" fmla="*/ 1001168 w 4004672"/>
                <a:gd name="connsiteY257" fmla="*/ 1506236 h 2020169"/>
                <a:gd name="connsiteX258" fmla="*/ 1027866 w 4004672"/>
                <a:gd name="connsiteY258" fmla="*/ 1482875 h 2020169"/>
                <a:gd name="connsiteX259" fmla="*/ 1047890 w 4004672"/>
                <a:gd name="connsiteY259" fmla="*/ 1492887 h 2020169"/>
                <a:gd name="connsiteX260" fmla="*/ 1067913 w 4004672"/>
                <a:gd name="connsiteY260" fmla="*/ 1502898 h 2020169"/>
                <a:gd name="connsiteX261" fmla="*/ 1087936 w 4004672"/>
                <a:gd name="connsiteY261" fmla="*/ 1529596 h 2020169"/>
                <a:gd name="connsiteX262" fmla="*/ 1074587 w 4004672"/>
                <a:gd name="connsiteY262" fmla="*/ 1542945 h 2020169"/>
                <a:gd name="connsiteX263" fmla="*/ 1104622 w 4004672"/>
                <a:gd name="connsiteY263" fmla="*/ 1542945 h 2020169"/>
                <a:gd name="connsiteX264" fmla="*/ 1107960 w 4004672"/>
                <a:gd name="connsiteY264" fmla="*/ 1559631 h 2020169"/>
                <a:gd name="connsiteX265" fmla="*/ 1121309 w 4004672"/>
                <a:gd name="connsiteY265" fmla="*/ 1542945 h 2020169"/>
                <a:gd name="connsiteX266" fmla="*/ 1134657 w 4004672"/>
                <a:gd name="connsiteY266" fmla="*/ 1556294 h 2020169"/>
                <a:gd name="connsiteX267" fmla="*/ 1134657 w 4004672"/>
                <a:gd name="connsiteY267" fmla="*/ 1576317 h 2020169"/>
                <a:gd name="connsiteX268" fmla="*/ 1148006 w 4004672"/>
                <a:gd name="connsiteY268" fmla="*/ 1572980 h 2020169"/>
                <a:gd name="connsiteX269" fmla="*/ 1208076 w 4004672"/>
                <a:gd name="connsiteY269" fmla="*/ 1526259 h 2020169"/>
                <a:gd name="connsiteX270" fmla="*/ 1211414 w 4004672"/>
                <a:gd name="connsiteY270" fmla="*/ 1546282 h 2020169"/>
                <a:gd name="connsiteX271" fmla="*/ 1244786 w 4004672"/>
                <a:gd name="connsiteY271" fmla="*/ 1566306 h 2020169"/>
                <a:gd name="connsiteX272" fmla="*/ 1264809 w 4004672"/>
                <a:gd name="connsiteY272" fmla="*/ 1596341 h 2020169"/>
                <a:gd name="connsiteX273" fmla="*/ 1298181 w 4004672"/>
                <a:gd name="connsiteY273" fmla="*/ 1703132 h 2020169"/>
                <a:gd name="connsiteX274" fmla="*/ 1308193 w 4004672"/>
                <a:gd name="connsiteY274" fmla="*/ 1659748 h 2020169"/>
                <a:gd name="connsiteX275" fmla="*/ 1344903 w 4004672"/>
                <a:gd name="connsiteY275" fmla="*/ 1679771 h 2020169"/>
                <a:gd name="connsiteX276" fmla="*/ 1388287 w 4004672"/>
                <a:gd name="connsiteY276" fmla="*/ 1679771 h 2020169"/>
                <a:gd name="connsiteX277" fmla="*/ 1394961 w 4004672"/>
                <a:gd name="connsiteY277" fmla="*/ 1703132 h 2020169"/>
                <a:gd name="connsiteX278" fmla="*/ 1435008 w 4004672"/>
                <a:gd name="connsiteY278" fmla="*/ 1726493 h 2020169"/>
                <a:gd name="connsiteX279" fmla="*/ 1465043 w 4004672"/>
                <a:gd name="connsiteY279" fmla="*/ 1726493 h 2020169"/>
                <a:gd name="connsiteX280" fmla="*/ 1491741 w 4004672"/>
                <a:gd name="connsiteY280" fmla="*/ 1739842 h 2020169"/>
                <a:gd name="connsiteX281" fmla="*/ 1535125 w 4004672"/>
                <a:gd name="connsiteY281" fmla="*/ 1696458 h 2020169"/>
                <a:gd name="connsiteX282" fmla="*/ 1571834 w 4004672"/>
                <a:gd name="connsiteY282" fmla="*/ 1676434 h 2020169"/>
                <a:gd name="connsiteX283" fmla="*/ 1608544 w 4004672"/>
                <a:gd name="connsiteY283" fmla="*/ 1679771 h 2020169"/>
                <a:gd name="connsiteX284" fmla="*/ 1655265 w 4004672"/>
                <a:gd name="connsiteY284" fmla="*/ 1693120 h 2020169"/>
                <a:gd name="connsiteX285" fmla="*/ 1681963 w 4004672"/>
                <a:gd name="connsiteY285" fmla="*/ 1709807 h 2020169"/>
                <a:gd name="connsiteX286" fmla="*/ 1735358 w 4004672"/>
                <a:gd name="connsiteY286" fmla="*/ 1703132 h 2020169"/>
                <a:gd name="connsiteX287" fmla="*/ 1745370 w 4004672"/>
                <a:gd name="connsiteY287" fmla="*/ 1683109 h 2020169"/>
                <a:gd name="connsiteX288" fmla="*/ 1738695 w 4004672"/>
                <a:gd name="connsiteY288" fmla="*/ 1663085 h 2020169"/>
                <a:gd name="connsiteX289" fmla="*/ 1765393 w 4004672"/>
                <a:gd name="connsiteY289" fmla="*/ 1636388 h 2020169"/>
                <a:gd name="connsiteX290" fmla="*/ 1778742 w 4004672"/>
                <a:gd name="connsiteY290" fmla="*/ 1633050 h 2020169"/>
                <a:gd name="connsiteX291" fmla="*/ 1812114 w 4004672"/>
                <a:gd name="connsiteY291" fmla="*/ 1649736 h 2020169"/>
                <a:gd name="connsiteX292" fmla="*/ 1852161 w 4004672"/>
                <a:gd name="connsiteY292" fmla="*/ 1663085 h 2020169"/>
                <a:gd name="connsiteX293" fmla="*/ 1858836 w 4004672"/>
                <a:gd name="connsiteY293" fmla="*/ 1689783 h 2020169"/>
                <a:gd name="connsiteX294" fmla="*/ 1872184 w 4004672"/>
                <a:gd name="connsiteY294" fmla="*/ 1696458 h 2020169"/>
                <a:gd name="connsiteX295" fmla="*/ 1902219 w 4004672"/>
                <a:gd name="connsiteY295" fmla="*/ 1699795 h 2020169"/>
                <a:gd name="connsiteX296" fmla="*/ 1932254 w 4004672"/>
                <a:gd name="connsiteY296" fmla="*/ 1683109 h 2020169"/>
                <a:gd name="connsiteX297" fmla="*/ 1962290 w 4004672"/>
                <a:gd name="connsiteY297" fmla="*/ 1696458 h 2020169"/>
                <a:gd name="connsiteX298" fmla="*/ 1985650 w 4004672"/>
                <a:gd name="connsiteY298" fmla="*/ 1709807 h 2020169"/>
                <a:gd name="connsiteX299" fmla="*/ 1995662 w 4004672"/>
                <a:gd name="connsiteY299" fmla="*/ 1719818 h 2020169"/>
                <a:gd name="connsiteX300" fmla="*/ 2032371 w 4004672"/>
                <a:gd name="connsiteY300" fmla="*/ 1739842 h 2020169"/>
                <a:gd name="connsiteX301" fmla="*/ 2069081 w 4004672"/>
                <a:gd name="connsiteY301" fmla="*/ 1736504 h 2020169"/>
                <a:gd name="connsiteX302" fmla="*/ 2142500 w 4004672"/>
                <a:gd name="connsiteY302" fmla="*/ 1693120 h 2020169"/>
                <a:gd name="connsiteX303" fmla="*/ 2195895 w 4004672"/>
                <a:gd name="connsiteY303" fmla="*/ 1706469 h 2020169"/>
                <a:gd name="connsiteX304" fmla="*/ 2225930 w 4004672"/>
                <a:gd name="connsiteY304" fmla="*/ 1716481 h 2020169"/>
                <a:gd name="connsiteX305" fmla="*/ 2262640 w 4004672"/>
                <a:gd name="connsiteY305" fmla="*/ 1676434 h 2020169"/>
                <a:gd name="connsiteX306" fmla="*/ 2299349 w 4004672"/>
                <a:gd name="connsiteY306" fmla="*/ 1593004 h 2020169"/>
                <a:gd name="connsiteX307" fmla="*/ 2282663 w 4004672"/>
                <a:gd name="connsiteY307" fmla="*/ 1596341 h 2020169"/>
                <a:gd name="connsiteX308" fmla="*/ 2312698 w 4004672"/>
                <a:gd name="connsiteY308" fmla="*/ 1569643 h 2020169"/>
                <a:gd name="connsiteX309" fmla="*/ 2339396 w 4004672"/>
                <a:gd name="connsiteY309" fmla="*/ 1566306 h 2020169"/>
                <a:gd name="connsiteX310" fmla="*/ 2462873 w 4004672"/>
                <a:gd name="connsiteY310" fmla="*/ 1633050 h 2020169"/>
                <a:gd name="connsiteX311" fmla="*/ 2476222 w 4004672"/>
                <a:gd name="connsiteY311" fmla="*/ 1709807 h 2020169"/>
                <a:gd name="connsiteX312" fmla="*/ 2529618 w 4004672"/>
                <a:gd name="connsiteY312" fmla="*/ 1743179 h 2020169"/>
                <a:gd name="connsiteX313" fmla="*/ 2549641 w 4004672"/>
                <a:gd name="connsiteY313" fmla="*/ 1763202 h 2020169"/>
                <a:gd name="connsiteX314" fmla="*/ 2639746 w 4004672"/>
                <a:gd name="connsiteY314" fmla="*/ 1763202 h 2020169"/>
                <a:gd name="connsiteX315" fmla="*/ 2643084 w 4004672"/>
                <a:gd name="connsiteY315" fmla="*/ 1779888 h 2020169"/>
                <a:gd name="connsiteX316" fmla="*/ 2616386 w 4004672"/>
                <a:gd name="connsiteY316" fmla="*/ 1846633 h 2020169"/>
                <a:gd name="connsiteX317" fmla="*/ 2603037 w 4004672"/>
                <a:gd name="connsiteY317" fmla="*/ 1900028 h 2020169"/>
                <a:gd name="connsiteX318" fmla="*/ 2579676 w 4004672"/>
                <a:gd name="connsiteY318" fmla="*/ 1873331 h 2020169"/>
                <a:gd name="connsiteX319" fmla="*/ 2559653 w 4004672"/>
                <a:gd name="connsiteY319" fmla="*/ 1960098 h 2020169"/>
                <a:gd name="connsiteX320" fmla="*/ 2549641 w 4004672"/>
                <a:gd name="connsiteY320" fmla="*/ 1980122 h 2020169"/>
                <a:gd name="connsiteX321" fmla="*/ 2653095 w 4004672"/>
                <a:gd name="connsiteY321" fmla="*/ 1946750 h 2020169"/>
                <a:gd name="connsiteX322" fmla="*/ 2683130 w 4004672"/>
                <a:gd name="connsiteY322" fmla="*/ 1893354 h 2020169"/>
                <a:gd name="connsiteX323" fmla="*/ 2753212 w 4004672"/>
                <a:gd name="connsiteY323" fmla="*/ 1806586 h 2020169"/>
                <a:gd name="connsiteX324" fmla="*/ 2783247 w 4004672"/>
                <a:gd name="connsiteY324" fmla="*/ 1736504 h 2020169"/>
                <a:gd name="connsiteX325" fmla="*/ 2803271 w 4004672"/>
                <a:gd name="connsiteY325" fmla="*/ 1633050 h 2020169"/>
                <a:gd name="connsiteX326" fmla="*/ 2793259 w 4004672"/>
                <a:gd name="connsiteY326" fmla="*/ 1582992 h 2020169"/>
                <a:gd name="connsiteX327" fmla="*/ 2769898 w 4004672"/>
                <a:gd name="connsiteY327" fmla="*/ 1549620 h 2020169"/>
                <a:gd name="connsiteX328" fmla="*/ 2699817 w 4004672"/>
                <a:gd name="connsiteY328" fmla="*/ 1549620 h 2020169"/>
                <a:gd name="connsiteX329" fmla="*/ 2669781 w 4004672"/>
                <a:gd name="connsiteY329" fmla="*/ 1509573 h 2020169"/>
                <a:gd name="connsiteX330" fmla="*/ 2763224 w 4004672"/>
                <a:gd name="connsiteY330" fmla="*/ 1392770 h 2020169"/>
                <a:gd name="connsiteX331" fmla="*/ 2846654 w 4004672"/>
                <a:gd name="connsiteY331" fmla="*/ 1326026 h 2020169"/>
                <a:gd name="connsiteX332" fmla="*/ 2933422 w 4004672"/>
                <a:gd name="connsiteY332" fmla="*/ 1322688 h 2020169"/>
                <a:gd name="connsiteX333" fmla="*/ 2950109 w 4004672"/>
                <a:gd name="connsiteY333" fmla="*/ 1306002 h 2020169"/>
                <a:gd name="connsiteX334" fmla="*/ 3053563 w 4004672"/>
                <a:gd name="connsiteY334" fmla="*/ 1299328 h 2020169"/>
                <a:gd name="connsiteX335" fmla="*/ 3123644 w 4004672"/>
                <a:gd name="connsiteY335" fmla="*/ 1319351 h 2020169"/>
                <a:gd name="connsiteX336" fmla="*/ 3140330 w 4004672"/>
                <a:gd name="connsiteY336" fmla="*/ 1306002 h 2020169"/>
                <a:gd name="connsiteX337" fmla="*/ 3123644 w 4004672"/>
                <a:gd name="connsiteY337" fmla="*/ 1292653 h 2020169"/>
                <a:gd name="connsiteX338" fmla="*/ 3143668 w 4004672"/>
                <a:gd name="connsiteY338" fmla="*/ 1252607 h 2020169"/>
                <a:gd name="connsiteX339" fmla="*/ 3190389 w 4004672"/>
                <a:gd name="connsiteY339" fmla="*/ 1182525 h 2020169"/>
                <a:gd name="connsiteX340" fmla="*/ 3233773 w 4004672"/>
                <a:gd name="connsiteY340" fmla="*/ 1179188 h 2020169"/>
                <a:gd name="connsiteX341" fmla="*/ 3273819 w 4004672"/>
                <a:gd name="connsiteY341" fmla="*/ 1189199 h 2020169"/>
                <a:gd name="connsiteX342" fmla="*/ 3277157 w 4004672"/>
                <a:gd name="connsiteY342" fmla="*/ 1245932 h 2020169"/>
                <a:gd name="connsiteX343" fmla="*/ 3343901 w 4004672"/>
                <a:gd name="connsiteY343" fmla="*/ 1185862 h 2020169"/>
                <a:gd name="connsiteX344" fmla="*/ 3350576 w 4004672"/>
                <a:gd name="connsiteY344" fmla="*/ 1152490 h 2020169"/>
                <a:gd name="connsiteX345" fmla="*/ 3163691 w 4004672"/>
                <a:gd name="connsiteY345" fmla="*/ 1432817 h 2020169"/>
                <a:gd name="connsiteX346" fmla="*/ 3160354 w 4004672"/>
                <a:gd name="connsiteY346" fmla="*/ 1506236 h 2020169"/>
                <a:gd name="connsiteX347" fmla="*/ 3170365 w 4004672"/>
                <a:gd name="connsiteY347" fmla="*/ 1596341 h 2020169"/>
                <a:gd name="connsiteX348" fmla="*/ 3190389 w 4004672"/>
                <a:gd name="connsiteY348" fmla="*/ 1659748 h 2020169"/>
                <a:gd name="connsiteX349" fmla="*/ 3217087 w 4004672"/>
                <a:gd name="connsiteY349" fmla="*/ 1649736 h 2020169"/>
                <a:gd name="connsiteX350" fmla="*/ 3287168 w 4004672"/>
                <a:gd name="connsiteY350" fmla="*/ 1519585 h 2020169"/>
                <a:gd name="connsiteX351" fmla="*/ 3313866 w 4004672"/>
                <a:gd name="connsiteY351" fmla="*/ 1509573 h 2020169"/>
                <a:gd name="connsiteX352" fmla="*/ 3313866 w 4004672"/>
                <a:gd name="connsiteY352" fmla="*/ 1479538 h 2020169"/>
                <a:gd name="connsiteX353" fmla="*/ 3741031 w 4004672"/>
                <a:gd name="connsiteY353" fmla="*/ 1159164 h 2020169"/>
                <a:gd name="connsiteX354" fmla="*/ 3727682 w 4004672"/>
                <a:gd name="connsiteY354" fmla="*/ 1065722 h 2020169"/>
                <a:gd name="connsiteX355" fmla="*/ 3930666 w 4004672"/>
                <a:gd name="connsiteY355" fmla="*/ 1058843 h 2020169"/>
                <a:gd name="connsiteX356" fmla="*/ 3941265 w 4004672"/>
                <a:gd name="connsiteY356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74938 w 4004672"/>
                <a:gd name="connsiteY64" fmla="*/ 545115 h 2020169"/>
                <a:gd name="connsiteX65" fmla="*/ 1384949 w 4004672"/>
                <a:gd name="connsiteY65" fmla="*/ 568475 h 2020169"/>
                <a:gd name="connsiteX66" fmla="*/ 1394961 w 4004672"/>
                <a:gd name="connsiteY66" fmla="*/ 618534 h 2020169"/>
                <a:gd name="connsiteX67" fmla="*/ 1384949 w 4004672"/>
                <a:gd name="connsiteY67" fmla="*/ 648569 h 2020169"/>
                <a:gd name="connsiteX68" fmla="*/ 1358252 w 4004672"/>
                <a:gd name="connsiteY68" fmla="*/ 615196 h 2020169"/>
                <a:gd name="connsiteX69" fmla="*/ 1361589 w 4004672"/>
                <a:gd name="connsiteY69" fmla="*/ 585161 h 2020169"/>
                <a:gd name="connsiteX70" fmla="*/ 1351577 w 4004672"/>
                <a:gd name="connsiteY70" fmla="*/ 545115 h 2020169"/>
                <a:gd name="connsiteX71" fmla="*/ 1328217 w 4004672"/>
                <a:gd name="connsiteY71" fmla="*/ 551789 h 2020169"/>
                <a:gd name="connsiteX72" fmla="*/ 1281495 w 4004672"/>
                <a:gd name="connsiteY72" fmla="*/ 515080 h 2020169"/>
                <a:gd name="connsiteX73" fmla="*/ 1241449 w 4004672"/>
                <a:gd name="connsiteY73" fmla="*/ 511742 h 2020169"/>
                <a:gd name="connsiteX74" fmla="*/ 1241449 w 4004672"/>
                <a:gd name="connsiteY74" fmla="*/ 558463 h 2020169"/>
                <a:gd name="connsiteX75" fmla="*/ 1201402 w 4004672"/>
                <a:gd name="connsiteY75" fmla="*/ 538440 h 2020169"/>
                <a:gd name="connsiteX76" fmla="*/ 1228100 w 4004672"/>
                <a:gd name="connsiteY76" fmla="*/ 588498 h 2020169"/>
                <a:gd name="connsiteX77" fmla="*/ 1258135 w 4004672"/>
                <a:gd name="connsiteY77" fmla="*/ 618534 h 2020169"/>
                <a:gd name="connsiteX78" fmla="*/ 1198065 w 4004672"/>
                <a:gd name="connsiteY78" fmla="*/ 595173 h 2020169"/>
                <a:gd name="connsiteX79" fmla="*/ 1181379 w 4004672"/>
                <a:gd name="connsiteY79" fmla="*/ 595173 h 2020169"/>
                <a:gd name="connsiteX80" fmla="*/ 1178041 w 4004672"/>
                <a:gd name="connsiteY80" fmla="*/ 551789 h 2020169"/>
                <a:gd name="connsiteX81" fmla="*/ 1171367 w 4004672"/>
                <a:gd name="connsiteY81" fmla="*/ 465021 h 2020169"/>
                <a:gd name="connsiteX82" fmla="*/ 1161355 w 4004672"/>
                <a:gd name="connsiteY82" fmla="*/ 535103 h 2020169"/>
                <a:gd name="connsiteX83" fmla="*/ 1137995 w 4004672"/>
                <a:gd name="connsiteY83" fmla="*/ 565138 h 2020169"/>
                <a:gd name="connsiteX84" fmla="*/ 1158018 w 4004672"/>
                <a:gd name="connsiteY84" fmla="*/ 611859 h 2020169"/>
                <a:gd name="connsiteX85" fmla="*/ 1158018 w 4004672"/>
                <a:gd name="connsiteY85" fmla="*/ 645231 h 2020169"/>
                <a:gd name="connsiteX86" fmla="*/ 1141332 w 4004672"/>
                <a:gd name="connsiteY86" fmla="*/ 695290 h 2020169"/>
                <a:gd name="connsiteX87" fmla="*/ 1154681 w 4004672"/>
                <a:gd name="connsiteY87" fmla="*/ 728662 h 2020169"/>
                <a:gd name="connsiteX88" fmla="*/ 1184716 w 4004672"/>
                <a:gd name="connsiteY88" fmla="*/ 735336 h 2020169"/>
                <a:gd name="connsiteX89" fmla="*/ 1221425 w 4004672"/>
                <a:gd name="connsiteY89" fmla="*/ 742011 h 2020169"/>
                <a:gd name="connsiteX90" fmla="*/ 1241449 w 4004672"/>
                <a:gd name="connsiteY90" fmla="*/ 765371 h 2020169"/>
                <a:gd name="connsiteX91" fmla="*/ 1258135 w 4004672"/>
                <a:gd name="connsiteY91" fmla="*/ 808755 h 2020169"/>
                <a:gd name="connsiteX92" fmla="*/ 1258135 w 4004672"/>
                <a:gd name="connsiteY92" fmla="*/ 808755 h 2020169"/>
                <a:gd name="connsiteX93" fmla="*/ 1254798 w 4004672"/>
                <a:gd name="connsiteY93" fmla="*/ 842128 h 2020169"/>
                <a:gd name="connsiteX94" fmla="*/ 1244786 w 4004672"/>
                <a:gd name="connsiteY94" fmla="*/ 868826 h 2020169"/>
                <a:gd name="connsiteX95" fmla="*/ 1224763 w 4004672"/>
                <a:gd name="connsiteY95" fmla="*/ 828779 h 2020169"/>
                <a:gd name="connsiteX96" fmla="*/ 1224763 w 4004672"/>
                <a:gd name="connsiteY96" fmla="*/ 788732 h 2020169"/>
                <a:gd name="connsiteX97" fmla="*/ 1194727 w 4004672"/>
                <a:gd name="connsiteY97" fmla="*/ 752023 h 2020169"/>
                <a:gd name="connsiteX98" fmla="*/ 1164692 w 4004672"/>
                <a:gd name="connsiteY98" fmla="*/ 795407 h 2020169"/>
                <a:gd name="connsiteX99" fmla="*/ 1178041 w 4004672"/>
                <a:gd name="connsiteY99" fmla="*/ 838790 h 2020169"/>
                <a:gd name="connsiteX100" fmla="*/ 1137995 w 4004672"/>
                <a:gd name="connsiteY100" fmla="*/ 895523 h 2020169"/>
                <a:gd name="connsiteX101" fmla="*/ 1097948 w 4004672"/>
                <a:gd name="connsiteY101" fmla="*/ 952256 h 2020169"/>
                <a:gd name="connsiteX102" fmla="*/ 1074587 w 4004672"/>
                <a:gd name="connsiteY102" fmla="*/ 912209 h 2020169"/>
                <a:gd name="connsiteX103" fmla="*/ 1107960 w 4004672"/>
                <a:gd name="connsiteY103" fmla="*/ 848802 h 2020169"/>
                <a:gd name="connsiteX104" fmla="*/ 1121309 w 4004672"/>
                <a:gd name="connsiteY104" fmla="*/ 805418 h 2020169"/>
                <a:gd name="connsiteX105" fmla="*/ 1127983 w 4004672"/>
                <a:gd name="connsiteY105" fmla="*/ 772046 h 2020169"/>
                <a:gd name="connsiteX106" fmla="*/ 1117971 w 4004672"/>
                <a:gd name="connsiteY106" fmla="*/ 755360 h 2020169"/>
                <a:gd name="connsiteX107" fmla="*/ 1114634 w 4004672"/>
                <a:gd name="connsiteY107" fmla="*/ 705301 h 2020169"/>
                <a:gd name="connsiteX108" fmla="*/ 1104622 w 4004672"/>
                <a:gd name="connsiteY108" fmla="*/ 625208 h 2020169"/>
                <a:gd name="connsiteX109" fmla="*/ 1101285 w 4004672"/>
                <a:gd name="connsiteY109" fmla="*/ 565138 h 2020169"/>
                <a:gd name="connsiteX110" fmla="*/ 1124646 w 4004672"/>
                <a:gd name="connsiteY110" fmla="*/ 471696 h 2020169"/>
                <a:gd name="connsiteX111" fmla="*/ 1031203 w 4004672"/>
                <a:gd name="connsiteY111" fmla="*/ 461684 h 2020169"/>
                <a:gd name="connsiteX112" fmla="*/ 1014517 w 4004672"/>
                <a:gd name="connsiteY112" fmla="*/ 518417 h 2020169"/>
                <a:gd name="connsiteX113" fmla="*/ 1024529 w 4004672"/>
                <a:gd name="connsiteY113" fmla="*/ 565138 h 2020169"/>
                <a:gd name="connsiteX114" fmla="*/ 981145 w 4004672"/>
                <a:gd name="connsiteY114" fmla="*/ 618534 h 2020169"/>
                <a:gd name="connsiteX115" fmla="*/ 991157 w 4004672"/>
                <a:gd name="connsiteY115" fmla="*/ 655243 h 2020169"/>
                <a:gd name="connsiteX116" fmla="*/ 981145 w 4004672"/>
                <a:gd name="connsiteY116" fmla="*/ 701964 h 2020169"/>
                <a:gd name="connsiteX117" fmla="*/ 1001168 w 4004672"/>
                <a:gd name="connsiteY117" fmla="*/ 725325 h 2020169"/>
                <a:gd name="connsiteX118" fmla="*/ 1017854 w 4004672"/>
                <a:gd name="connsiteY118" fmla="*/ 772046 h 2020169"/>
                <a:gd name="connsiteX119" fmla="*/ 1047890 w 4004672"/>
                <a:gd name="connsiteY119" fmla="*/ 758697 h 2020169"/>
                <a:gd name="connsiteX120" fmla="*/ 1014517 w 4004672"/>
                <a:gd name="connsiteY120" fmla="*/ 812093 h 2020169"/>
                <a:gd name="connsiteX121" fmla="*/ 957784 w 4004672"/>
                <a:gd name="connsiteY121" fmla="*/ 758697 h 2020169"/>
                <a:gd name="connsiteX122" fmla="*/ 884365 w 4004672"/>
                <a:gd name="connsiteY122" fmla="*/ 721988 h 2020169"/>
                <a:gd name="connsiteX123" fmla="*/ 824295 w 4004672"/>
                <a:gd name="connsiteY123" fmla="*/ 698627 h 2020169"/>
                <a:gd name="connsiteX124" fmla="*/ 810946 w 4004672"/>
                <a:gd name="connsiteY124" fmla="*/ 735336 h 2020169"/>
                <a:gd name="connsiteX125" fmla="*/ 827633 w 4004672"/>
                <a:gd name="connsiteY125" fmla="*/ 772046 h 2020169"/>
                <a:gd name="connsiteX126" fmla="*/ 814284 w 4004672"/>
                <a:gd name="connsiteY126" fmla="*/ 795407 h 2020169"/>
                <a:gd name="connsiteX127" fmla="*/ 800935 w 4004672"/>
                <a:gd name="connsiteY127" fmla="*/ 812093 h 2020169"/>
                <a:gd name="connsiteX128" fmla="*/ 770900 w 4004672"/>
                <a:gd name="connsiteY128" fmla="*/ 755360 h 2020169"/>
                <a:gd name="connsiteX129" fmla="*/ 744202 w 4004672"/>
                <a:gd name="connsiteY129" fmla="*/ 792069 h 2020169"/>
                <a:gd name="connsiteX130" fmla="*/ 707492 w 4004672"/>
                <a:gd name="connsiteY130" fmla="*/ 785395 h 2020169"/>
                <a:gd name="connsiteX131" fmla="*/ 654097 w 4004672"/>
                <a:gd name="connsiteY131" fmla="*/ 822104 h 2020169"/>
                <a:gd name="connsiteX132" fmla="*/ 644085 w 4004672"/>
                <a:gd name="connsiteY132" fmla="*/ 798744 h 2020169"/>
                <a:gd name="connsiteX133" fmla="*/ 654097 w 4004672"/>
                <a:gd name="connsiteY133" fmla="*/ 762034 h 2020169"/>
                <a:gd name="connsiteX134" fmla="*/ 614050 w 4004672"/>
                <a:gd name="connsiteY134" fmla="*/ 798744 h 2020169"/>
                <a:gd name="connsiteX135" fmla="*/ 594027 w 4004672"/>
                <a:gd name="connsiteY135" fmla="*/ 798744 h 2020169"/>
                <a:gd name="connsiteX136" fmla="*/ 533957 w 4004672"/>
                <a:gd name="connsiteY136" fmla="*/ 832116 h 2020169"/>
                <a:gd name="connsiteX137" fmla="*/ 510596 w 4004672"/>
                <a:gd name="connsiteY137" fmla="*/ 855477 h 2020169"/>
                <a:gd name="connsiteX138" fmla="*/ 500584 w 4004672"/>
                <a:gd name="connsiteY138" fmla="*/ 902198 h 2020169"/>
                <a:gd name="connsiteX139" fmla="*/ 450526 w 4004672"/>
                <a:gd name="connsiteY139" fmla="*/ 888849 h 2020169"/>
                <a:gd name="connsiteX140" fmla="*/ 433840 w 4004672"/>
                <a:gd name="connsiteY140" fmla="*/ 852139 h 2020169"/>
                <a:gd name="connsiteX141" fmla="*/ 467212 w 4004672"/>
                <a:gd name="connsiteY141" fmla="*/ 822104 h 2020169"/>
                <a:gd name="connsiteX142" fmla="*/ 453863 w 4004672"/>
                <a:gd name="connsiteY142" fmla="*/ 798744 h 2020169"/>
                <a:gd name="connsiteX143" fmla="*/ 390456 w 4004672"/>
                <a:gd name="connsiteY143" fmla="*/ 768709 h 2020169"/>
                <a:gd name="connsiteX144" fmla="*/ 417154 w 4004672"/>
                <a:gd name="connsiteY144" fmla="*/ 818767 h 2020169"/>
                <a:gd name="connsiteX145" fmla="*/ 407142 w 4004672"/>
                <a:gd name="connsiteY145" fmla="*/ 862151 h 2020169"/>
                <a:gd name="connsiteX146" fmla="*/ 413817 w 4004672"/>
                <a:gd name="connsiteY146" fmla="*/ 898861 h 2020169"/>
                <a:gd name="connsiteX147" fmla="*/ 427165 w 4004672"/>
                <a:gd name="connsiteY147" fmla="*/ 922221 h 2020169"/>
                <a:gd name="connsiteX148" fmla="*/ 413817 w 4004672"/>
                <a:gd name="connsiteY148" fmla="*/ 952256 h 2020169"/>
                <a:gd name="connsiteX149" fmla="*/ 390456 w 4004672"/>
                <a:gd name="connsiteY149" fmla="*/ 928896 h 2020169"/>
                <a:gd name="connsiteX150" fmla="*/ 360421 w 4004672"/>
                <a:gd name="connsiteY150" fmla="*/ 925558 h 2020169"/>
                <a:gd name="connsiteX151" fmla="*/ 333723 w 4004672"/>
                <a:gd name="connsiteY151" fmla="*/ 965605 h 2020169"/>
                <a:gd name="connsiteX152" fmla="*/ 307025 w 4004672"/>
                <a:gd name="connsiteY152" fmla="*/ 985628 h 2020169"/>
                <a:gd name="connsiteX153" fmla="*/ 320374 w 4004672"/>
                <a:gd name="connsiteY153" fmla="*/ 1012326 h 2020169"/>
                <a:gd name="connsiteX154" fmla="*/ 303688 w 4004672"/>
                <a:gd name="connsiteY154" fmla="*/ 1035687 h 2020169"/>
                <a:gd name="connsiteX155" fmla="*/ 233606 w 4004672"/>
                <a:gd name="connsiteY155" fmla="*/ 998977 h 2020169"/>
                <a:gd name="connsiteX156" fmla="*/ 243618 w 4004672"/>
                <a:gd name="connsiteY156" fmla="*/ 1049036 h 2020169"/>
                <a:gd name="connsiteX157" fmla="*/ 263641 w 4004672"/>
                <a:gd name="connsiteY157" fmla="*/ 1069059 h 2020169"/>
                <a:gd name="connsiteX158" fmla="*/ 250292 w 4004672"/>
                <a:gd name="connsiteY158" fmla="*/ 1082408 h 2020169"/>
                <a:gd name="connsiteX159" fmla="*/ 193560 w 4004672"/>
                <a:gd name="connsiteY159" fmla="*/ 1045698 h 2020169"/>
                <a:gd name="connsiteX160" fmla="*/ 170199 w 4004672"/>
                <a:gd name="connsiteY160" fmla="*/ 1005652 h 2020169"/>
                <a:gd name="connsiteX161" fmla="*/ 170199 w 4004672"/>
                <a:gd name="connsiteY161" fmla="*/ 958931 h 2020169"/>
                <a:gd name="connsiteX162" fmla="*/ 133490 w 4004672"/>
                <a:gd name="connsiteY162" fmla="*/ 882174 h 2020169"/>
                <a:gd name="connsiteX163" fmla="*/ 196897 w 4004672"/>
                <a:gd name="connsiteY163" fmla="*/ 912209 h 2020169"/>
                <a:gd name="connsiteX164" fmla="*/ 256967 w 4004672"/>
                <a:gd name="connsiteY164" fmla="*/ 942244 h 2020169"/>
                <a:gd name="connsiteX165" fmla="*/ 293676 w 4004672"/>
                <a:gd name="connsiteY165" fmla="*/ 945582 h 2020169"/>
                <a:gd name="connsiteX166" fmla="*/ 327049 w 4004672"/>
                <a:gd name="connsiteY166" fmla="*/ 915547 h 2020169"/>
                <a:gd name="connsiteX167" fmla="*/ 343735 w 4004672"/>
                <a:gd name="connsiteY167" fmla="*/ 878837 h 2020169"/>
                <a:gd name="connsiteX168" fmla="*/ 333723 w 4004672"/>
                <a:gd name="connsiteY168" fmla="*/ 828779 h 2020169"/>
                <a:gd name="connsiteX169" fmla="*/ 290339 w 4004672"/>
                <a:gd name="connsiteY169" fmla="*/ 808755 h 2020169"/>
                <a:gd name="connsiteX170" fmla="*/ 236944 w 4004672"/>
                <a:gd name="connsiteY170" fmla="*/ 762034 h 2020169"/>
                <a:gd name="connsiteX171" fmla="*/ 133490 w 4004672"/>
                <a:gd name="connsiteY171" fmla="*/ 705301 h 2020169"/>
                <a:gd name="connsiteX172" fmla="*/ 46722 w 4004672"/>
                <a:gd name="connsiteY172" fmla="*/ 735336 h 2020169"/>
                <a:gd name="connsiteX173" fmla="*/ 33373 w 4004672"/>
                <a:gd name="connsiteY173" fmla="*/ 765371 h 2020169"/>
                <a:gd name="connsiteX174" fmla="*/ 43384 w 4004672"/>
                <a:gd name="connsiteY174" fmla="*/ 795407 h 2020169"/>
                <a:gd name="connsiteX175" fmla="*/ 60071 w 4004672"/>
                <a:gd name="connsiteY175" fmla="*/ 822104 h 2020169"/>
                <a:gd name="connsiteX176" fmla="*/ 73419 w 4004672"/>
                <a:gd name="connsiteY176" fmla="*/ 852139 h 2020169"/>
                <a:gd name="connsiteX177" fmla="*/ 56733 w 4004672"/>
                <a:gd name="connsiteY177" fmla="*/ 875500 h 2020169"/>
                <a:gd name="connsiteX178" fmla="*/ 76757 w 4004672"/>
                <a:gd name="connsiteY178" fmla="*/ 955593 h 2020169"/>
                <a:gd name="connsiteX179" fmla="*/ 66745 w 4004672"/>
                <a:gd name="connsiteY179" fmla="*/ 972280 h 2020169"/>
                <a:gd name="connsiteX180" fmla="*/ 70082 w 4004672"/>
                <a:gd name="connsiteY180" fmla="*/ 998977 h 2020169"/>
                <a:gd name="connsiteX181" fmla="*/ 70082 w 4004672"/>
                <a:gd name="connsiteY181" fmla="*/ 1039024 h 2020169"/>
                <a:gd name="connsiteX182" fmla="*/ 80094 w 4004672"/>
                <a:gd name="connsiteY182" fmla="*/ 1059047 h 2020169"/>
                <a:gd name="connsiteX183" fmla="*/ 76757 w 4004672"/>
                <a:gd name="connsiteY183" fmla="*/ 1082408 h 2020169"/>
                <a:gd name="connsiteX184" fmla="*/ 106792 w 4004672"/>
                <a:gd name="connsiteY184" fmla="*/ 1115780 h 2020169"/>
                <a:gd name="connsiteX185" fmla="*/ 93729 w 4004672"/>
                <a:gd name="connsiteY185" fmla="*/ 1145815 h 2020169"/>
                <a:gd name="connsiteX186" fmla="*/ 13349 w 4004672"/>
                <a:gd name="connsiteY186" fmla="*/ 1235920 h 2020169"/>
                <a:gd name="connsiteX187" fmla="*/ 33373 w 4004672"/>
                <a:gd name="connsiteY187" fmla="*/ 1269293 h 2020169"/>
                <a:gd name="connsiteX188" fmla="*/ 33373 w 4004672"/>
                <a:gd name="connsiteY188" fmla="*/ 1269293 h 2020169"/>
                <a:gd name="connsiteX189" fmla="*/ 16687 w 4004672"/>
                <a:gd name="connsiteY189" fmla="*/ 1299328 h 2020169"/>
                <a:gd name="connsiteX190" fmla="*/ 3338 w 4004672"/>
                <a:gd name="connsiteY190" fmla="*/ 1329363 h 2020169"/>
                <a:gd name="connsiteX191" fmla="*/ 0 w 4004672"/>
                <a:gd name="connsiteY191" fmla="*/ 1389433 h 2020169"/>
                <a:gd name="connsiteX192" fmla="*/ 16687 w 4004672"/>
                <a:gd name="connsiteY192" fmla="*/ 1432817 h 2020169"/>
                <a:gd name="connsiteX193" fmla="*/ 20024 w 4004672"/>
                <a:gd name="connsiteY193" fmla="*/ 1466189 h 2020169"/>
                <a:gd name="connsiteX194" fmla="*/ 56733 w 4004672"/>
                <a:gd name="connsiteY194" fmla="*/ 1476201 h 2020169"/>
                <a:gd name="connsiteX195" fmla="*/ 116803 w 4004672"/>
                <a:gd name="connsiteY195" fmla="*/ 1562969 h 2020169"/>
                <a:gd name="connsiteX196" fmla="*/ 96780 w 4004672"/>
                <a:gd name="connsiteY196" fmla="*/ 1586329 h 2020169"/>
                <a:gd name="connsiteX197" fmla="*/ 93443 w 4004672"/>
                <a:gd name="connsiteY197" fmla="*/ 1616364 h 2020169"/>
                <a:gd name="connsiteX198" fmla="*/ 120141 w 4004672"/>
                <a:gd name="connsiteY198" fmla="*/ 1619701 h 2020169"/>
                <a:gd name="connsiteX199" fmla="*/ 160187 w 4004672"/>
                <a:gd name="connsiteY199" fmla="*/ 1633050 h 2020169"/>
                <a:gd name="connsiteX200" fmla="*/ 186885 w 4004672"/>
                <a:gd name="connsiteY200" fmla="*/ 1646399 h 2020169"/>
                <a:gd name="connsiteX201" fmla="*/ 213583 w 4004672"/>
                <a:gd name="connsiteY201" fmla="*/ 1676434 h 2020169"/>
                <a:gd name="connsiteX202" fmla="*/ 243618 w 4004672"/>
                <a:gd name="connsiteY202" fmla="*/ 1679771 h 2020169"/>
                <a:gd name="connsiteX203" fmla="*/ 287002 w 4004672"/>
                <a:gd name="connsiteY203" fmla="*/ 1709807 h 2020169"/>
                <a:gd name="connsiteX204" fmla="*/ 310363 w 4004672"/>
                <a:gd name="connsiteY204" fmla="*/ 1719818 h 2020169"/>
                <a:gd name="connsiteX205" fmla="*/ 310363 w 4004672"/>
                <a:gd name="connsiteY205" fmla="*/ 1756528 h 2020169"/>
                <a:gd name="connsiteX206" fmla="*/ 270316 w 4004672"/>
                <a:gd name="connsiteY206" fmla="*/ 1796574 h 2020169"/>
                <a:gd name="connsiteX207" fmla="*/ 280327 w 4004672"/>
                <a:gd name="connsiteY207" fmla="*/ 1819935 h 2020169"/>
                <a:gd name="connsiteX208" fmla="*/ 273653 w 4004672"/>
                <a:gd name="connsiteY208" fmla="*/ 1839958 h 2020169"/>
                <a:gd name="connsiteX209" fmla="*/ 266979 w 4004672"/>
                <a:gd name="connsiteY209" fmla="*/ 1856644 h 2020169"/>
                <a:gd name="connsiteX210" fmla="*/ 240281 w 4004672"/>
                <a:gd name="connsiteY210" fmla="*/ 1896691 h 2020169"/>
                <a:gd name="connsiteX211" fmla="*/ 307025 w 4004672"/>
                <a:gd name="connsiteY211" fmla="*/ 1933401 h 2020169"/>
                <a:gd name="connsiteX212" fmla="*/ 337060 w 4004672"/>
                <a:gd name="connsiteY212" fmla="*/ 1940075 h 2020169"/>
                <a:gd name="connsiteX213" fmla="*/ 360421 w 4004672"/>
                <a:gd name="connsiteY213" fmla="*/ 1946750 h 2020169"/>
                <a:gd name="connsiteX214" fmla="*/ 380444 w 4004672"/>
                <a:gd name="connsiteY214" fmla="*/ 1953424 h 2020169"/>
                <a:gd name="connsiteX215" fmla="*/ 407142 w 4004672"/>
                <a:gd name="connsiteY215" fmla="*/ 1973447 h 2020169"/>
                <a:gd name="connsiteX216" fmla="*/ 437177 w 4004672"/>
                <a:gd name="connsiteY216" fmla="*/ 1970110 h 2020169"/>
                <a:gd name="connsiteX217" fmla="*/ 507259 w 4004672"/>
                <a:gd name="connsiteY217" fmla="*/ 2020169 h 2020169"/>
                <a:gd name="connsiteX218" fmla="*/ 517271 w 4004672"/>
                <a:gd name="connsiteY218" fmla="*/ 2006820 h 2020169"/>
                <a:gd name="connsiteX219" fmla="*/ 507259 w 4004672"/>
                <a:gd name="connsiteY219" fmla="*/ 1966773 h 2020169"/>
                <a:gd name="connsiteX220" fmla="*/ 500584 w 4004672"/>
                <a:gd name="connsiteY220" fmla="*/ 1933401 h 2020169"/>
                <a:gd name="connsiteX221" fmla="*/ 483898 w 4004672"/>
                <a:gd name="connsiteY221" fmla="*/ 1890017 h 2020169"/>
                <a:gd name="connsiteX222" fmla="*/ 513933 w 4004672"/>
                <a:gd name="connsiteY222" fmla="*/ 1869993 h 2020169"/>
                <a:gd name="connsiteX223" fmla="*/ 547306 w 4004672"/>
                <a:gd name="connsiteY223" fmla="*/ 1846633 h 2020169"/>
                <a:gd name="connsiteX224" fmla="*/ 527282 w 4004672"/>
                <a:gd name="connsiteY224" fmla="*/ 1829947 h 2020169"/>
                <a:gd name="connsiteX225" fmla="*/ 517271 w 4004672"/>
                <a:gd name="connsiteY225" fmla="*/ 1796574 h 2020169"/>
                <a:gd name="connsiteX226" fmla="*/ 480561 w 4004672"/>
                <a:gd name="connsiteY226" fmla="*/ 1779888 h 2020169"/>
                <a:gd name="connsiteX227" fmla="*/ 470549 w 4004672"/>
                <a:gd name="connsiteY227" fmla="*/ 1759865 h 2020169"/>
                <a:gd name="connsiteX228" fmla="*/ 480561 w 4004672"/>
                <a:gd name="connsiteY228" fmla="*/ 1729830 h 2020169"/>
                <a:gd name="connsiteX229" fmla="*/ 490573 w 4004672"/>
                <a:gd name="connsiteY229" fmla="*/ 1689783 h 2020169"/>
                <a:gd name="connsiteX230" fmla="*/ 513933 w 4004672"/>
                <a:gd name="connsiteY230" fmla="*/ 1709807 h 2020169"/>
                <a:gd name="connsiteX231" fmla="*/ 520608 w 4004672"/>
                <a:gd name="connsiteY231" fmla="*/ 1693120 h 2020169"/>
                <a:gd name="connsiteX232" fmla="*/ 543968 w 4004672"/>
                <a:gd name="connsiteY232" fmla="*/ 1656411 h 2020169"/>
                <a:gd name="connsiteX233" fmla="*/ 574003 w 4004672"/>
                <a:gd name="connsiteY233" fmla="*/ 1639725 h 2020169"/>
                <a:gd name="connsiteX234" fmla="*/ 590690 w 4004672"/>
                <a:gd name="connsiteY234" fmla="*/ 1653074 h 2020169"/>
                <a:gd name="connsiteX235" fmla="*/ 610713 w 4004672"/>
                <a:gd name="connsiteY235" fmla="*/ 1626376 h 2020169"/>
                <a:gd name="connsiteX236" fmla="*/ 630736 w 4004672"/>
                <a:gd name="connsiteY236" fmla="*/ 1653074 h 2020169"/>
                <a:gd name="connsiteX237" fmla="*/ 657434 w 4004672"/>
                <a:gd name="connsiteY237" fmla="*/ 1676434 h 2020169"/>
                <a:gd name="connsiteX238" fmla="*/ 674120 w 4004672"/>
                <a:gd name="connsiteY238" fmla="*/ 1683109 h 2020169"/>
                <a:gd name="connsiteX239" fmla="*/ 697481 w 4004672"/>
                <a:gd name="connsiteY239" fmla="*/ 1683109 h 2020169"/>
                <a:gd name="connsiteX240" fmla="*/ 717504 w 4004672"/>
                <a:gd name="connsiteY240" fmla="*/ 1669760 h 2020169"/>
                <a:gd name="connsiteX241" fmla="*/ 744202 w 4004672"/>
                <a:gd name="connsiteY241" fmla="*/ 1669760 h 2020169"/>
                <a:gd name="connsiteX242" fmla="*/ 760888 w 4004672"/>
                <a:gd name="connsiteY242" fmla="*/ 1666423 h 2020169"/>
                <a:gd name="connsiteX243" fmla="*/ 790923 w 4004672"/>
                <a:gd name="connsiteY243" fmla="*/ 1699795 h 2020169"/>
                <a:gd name="connsiteX244" fmla="*/ 797598 w 4004672"/>
                <a:gd name="connsiteY244" fmla="*/ 1673097 h 2020169"/>
                <a:gd name="connsiteX245" fmla="*/ 817621 w 4004672"/>
                <a:gd name="connsiteY245" fmla="*/ 1689783 h 2020169"/>
                <a:gd name="connsiteX246" fmla="*/ 837644 w 4004672"/>
                <a:gd name="connsiteY246" fmla="*/ 1666423 h 2020169"/>
                <a:gd name="connsiteX247" fmla="*/ 827633 w 4004672"/>
                <a:gd name="connsiteY247" fmla="*/ 1646399 h 2020169"/>
                <a:gd name="connsiteX248" fmla="*/ 810946 w 4004672"/>
                <a:gd name="connsiteY248" fmla="*/ 1633050 h 2020169"/>
                <a:gd name="connsiteX249" fmla="*/ 810946 w 4004672"/>
                <a:gd name="connsiteY249" fmla="*/ 1606353 h 2020169"/>
                <a:gd name="connsiteX250" fmla="*/ 810946 w 4004672"/>
                <a:gd name="connsiteY250" fmla="*/ 1593004 h 2020169"/>
                <a:gd name="connsiteX251" fmla="*/ 830970 w 4004672"/>
                <a:gd name="connsiteY251" fmla="*/ 1589666 h 2020169"/>
                <a:gd name="connsiteX252" fmla="*/ 840981 w 4004672"/>
                <a:gd name="connsiteY252" fmla="*/ 1586329 h 2020169"/>
                <a:gd name="connsiteX253" fmla="*/ 820958 w 4004672"/>
                <a:gd name="connsiteY253" fmla="*/ 1549620 h 2020169"/>
                <a:gd name="connsiteX254" fmla="*/ 854330 w 4004672"/>
                <a:gd name="connsiteY254" fmla="*/ 1542945 h 2020169"/>
                <a:gd name="connsiteX255" fmla="*/ 891040 w 4004672"/>
                <a:gd name="connsiteY255" fmla="*/ 1549620 h 2020169"/>
                <a:gd name="connsiteX256" fmla="*/ 964459 w 4004672"/>
                <a:gd name="connsiteY256" fmla="*/ 1506236 h 2020169"/>
                <a:gd name="connsiteX257" fmla="*/ 1001168 w 4004672"/>
                <a:gd name="connsiteY257" fmla="*/ 1506236 h 2020169"/>
                <a:gd name="connsiteX258" fmla="*/ 1027866 w 4004672"/>
                <a:gd name="connsiteY258" fmla="*/ 1482875 h 2020169"/>
                <a:gd name="connsiteX259" fmla="*/ 1047890 w 4004672"/>
                <a:gd name="connsiteY259" fmla="*/ 1492887 h 2020169"/>
                <a:gd name="connsiteX260" fmla="*/ 1067913 w 4004672"/>
                <a:gd name="connsiteY260" fmla="*/ 1502898 h 2020169"/>
                <a:gd name="connsiteX261" fmla="*/ 1087936 w 4004672"/>
                <a:gd name="connsiteY261" fmla="*/ 1529596 h 2020169"/>
                <a:gd name="connsiteX262" fmla="*/ 1074587 w 4004672"/>
                <a:gd name="connsiteY262" fmla="*/ 1542945 h 2020169"/>
                <a:gd name="connsiteX263" fmla="*/ 1104622 w 4004672"/>
                <a:gd name="connsiteY263" fmla="*/ 1542945 h 2020169"/>
                <a:gd name="connsiteX264" fmla="*/ 1107960 w 4004672"/>
                <a:gd name="connsiteY264" fmla="*/ 1559631 h 2020169"/>
                <a:gd name="connsiteX265" fmla="*/ 1134657 w 4004672"/>
                <a:gd name="connsiteY265" fmla="*/ 1556294 h 2020169"/>
                <a:gd name="connsiteX266" fmla="*/ 1134657 w 4004672"/>
                <a:gd name="connsiteY266" fmla="*/ 1576317 h 2020169"/>
                <a:gd name="connsiteX267" fmla="*/ 1148006 w 4004672"/>
                <a:gd name="connsiteY267" fmla="*/ 1572980 h 2020169"/>
                <a:gd name="connsiteX268" fmla="*/ 1208076 w 4004672"/>
                <a:gd name="connsiteY268" fmla="*/ 1526259 h 2020169"/>
                <a:gd name="connsiteX269" fmla="*/ 1211414 w 4004672"/>
                <a:gd name="connsiteY269" fmla="*/ 1546282 h 2020169"/>
                <a:gd name="connsiteX270" fmla="*/ 1244786 w 4004672"/>
                <a:gd name="connsiteY270" fmla="*/ 1566306 h 2020169"/>
                <a:gd name="connsiteX271" fmla="*/ 1264809 w 4004672"/>
                <a:gd name="connsiteY271" fmla="*/ 1596341 h 2020169"/>
                <a:gd name="connsiteX272" fmla="*/ 1298181 w 4004672"/>
                <a:gd name="connsiteY272" fmla="*/ 1703132 h 2020169"/>
                <a:gd name="connsiteX273" fmla="*/ 1308193 w 4004672"/>
                <a:gd name="connsiteY273" fmla="*/ 1659748 h 2020169"/>
                <a:gd name="connsiteX274" fmla="*/ 1344903 w 4004672"/>
                <a:gd name="connsiteY274" fmla="*/ 1679771 h 2020169"/>
                <a:gd name="connsiteX275" fmla="*/ 1388287 w 4004672"/>
                <a:gd name="connsiteY275" fmla="*/ 1679771 h 2020169"/>
                <a:gd name="connsiteX276" fmla="*/ 1394961 w 4004672"/>
                <a:gd name="connsiteY276" fmla="*/ 1703132 h 2020169"/>
                <a:gd name="connsiteX277" fmla="*/ 1435008 w 4004672"/>
                <a:gd name="connsiteY277" fmla="*/ 1726493 h 2020169"/>
                <a:gd name="connsiteX278" fmla="*/ 1465043 w 4004672"/>
                <a:gd name="connsiteY278" fmla="*/ 1726493 h 2020169"/>
                <a:gd name="connsiteX279" fmla="*/ 1491741 w 4004672"/>
                <a:gd name="connsiteY279" fmla="*/ 1739842 h 2020169"/>
                <a:gd name="connsiteX280" fmla="*/ 1535125 w 4004672"/>
                <a:gd name="connsiteY280" fmla="*/ 1696458 h 2020169"/>
                <a:gd name="connsiteX281" fmla="*/ 1571834 w 4004672"/>
                <a:gd name="connsiteY281" fmla="*/ 1676434 h 2020169"/>
                <a:gd name="connsiteX282" fmla="*/ 1608544 w 4004672"/>
                <a:gd name="connsiteY282" fmla="*/ 1679771 h 2020169"/>
                <a:gd name="connsiteX283" fmla="*/ 1655265 w 4004672"/>
                <a:gd name="connsiteY283" fmla="*/ 1693120 h 2020169"/>
                <a:gd name="connsiteX284" fmla="*/ 1681963 w 4004672"/>
                <a:gd name="connsiteY284" fmla="*/ 1709807 h 2020169"/>
                <a:gd name="connsiteX285" fmla="*/ 1735358 w 4004672"/>
                <a:gd name="connsiteY285" fmla="*/ 1703132 h 2020169"/>
                <a:gd name="connsiteX286" fmla="*/ 1745370 w 4004672"/>
                <a:gd name="connsiteY286" fmla="*/ 1683109 h 2020169"/>
                <a:gd name="connsiteX287" fmla="*/ 1738695 w 4004672"/>
                <a:gd name="connsiteY287" fmla="*/ 1663085 h 2020169"/>
                <a:gd name="connsiteX288" fmla="*/ 1765393 w 4004672"/>
                <a:gd name="connsiteY288" fmla="*/ 1636388 h 2020169"/>
                <a:gd name="connsiteX289" fmla="*/ 1778742 w 4004672"/>
                <a:gd name="connsiteY289" fmla="*/ 1633050 h 2020169"/>
                <a:gd name="connsiteX290" fmla="*/ 1812114 w 4004672"/>
                <a:gd name="connsiteY290" fmla="*/ 1649736 h 2020169"/>
                <a:gd name="connsiteX291" fmla="*/ 1852161 w 4004672"/>
                <a:gd name="connsiteY291" fmla="*/ 1663085 h 2020169"/>
                <a:gd name="connsiteX292" fmla="*/ 1858836 w 4004672"/>
                <a:gd name="connsiteY292" fmla="*/ 1689783 h 2020169"/>
                <a:gd name="connsiteX293" fmla="*/ 1872184 w 4004672"/>
                <a:gd name="connsiteY293" fmla="*/ 1696458 h 2020169"/>
                <a:gd name="connsiteX294" fmla="*/ 1902219 w 4004672"/>
                <a:gd name="connsiteY294" fmla="*/ 1699795 h 2020169"/>
                <a:gd name="connsiteX295" fmla="*/ 1932254 w 4004672"/>
                <a:gd name="connsiteY295" fmla="*/ 1683109 h 2020169"/>
                <a:gd name="connsiteX296" fmla="*/ 1962290 w 4004672"/>
                <a:gd name="connsiteY296" fmla="*/ 1696458 h 2020169"/>
                <a:gd name="connsiteX297" fmla="*/ 1985650 w 4004672"/>
                <a:gd name="connsiteY297" fmla="*/ 1709807 h 2020169"/>
                <a:gd name="connsiteX298" fmla="*/ 1995662 w 4004672"/>
                <a:gd name="connsiteY298" fmla="*/ 1719818 h 2020169"/>
                <a:gd name="connsiteX299" fmla="*/ 2032371 w 4004672"/>
                <a:gd name="connsiteY299" fmla="*/ 1739842 h 2020169"/>
                <a:gd name="connsiteX300" fmla="*/ 2069081 w 4004672"/>
                <a:gd name="connsiteY300" fmla="*/ 1736504 h 2020169"/>
                <a:gd name="connsiteX301" fmla="*/ 2142500 w 4004672"/>
                <a:gd name="connsiteY301" fmla="*/ 1693120 h 2020169"/>
                <a:gd name="connsiteX302" fmla="*/ 2195895 w 4004672"/>
                <a:gd name="connsiteY302" fmla="*/ 1706469 h 2020169"/>
                <a:gd name="connsiteX303" fmla="*/ 2225930 w 4004672"/>
                <a:gd name="connsiteY303" fmla="*/ 1716481 h 2020169"/>
                <a:gd name="connsiteX304" fmla="*/ 2262640 w 4004672"/>
                <a:gd name="connsiteY304" fmla="*/ 1676434 h 2020169"/>
                <a:gd name="connsiteX305" fmla="*/ 2299349 w 4004672"/>
                <a:gd name="connsiteY305" fmla="*/ 1593004 h 2020169"/>
                <a:gd name="connsiteX306" fmla="*/ 2282663 w 4004672"/>
                <a:gd name="connsiteY306" fmla="*/ 1596341 h 2020169"/>
                <a:gd name="connsiteX307" fmla="*/ 2312698 w 4004672"/>
                <a:gd name="connsiteY307" fmla="*/ 1569643 h 2020169"/>
                <a:gd name="connsiteX308" fmla="*/ 2339396 w 4004672"/>
                <a:gd name="connsiteY308" fmla="*/ 1566306 h 2020169"/>
                <a:gd name="connsiteX309" fmla="*/ 2462873 w 4004672"/>
                <a:gd name="connsiteY309" fmla="*/ 1633050 h 2020169"/>
                <a:gd name="connsiteX310" fmla="*/ 2476222 w 4004672"/>
                <a:gd name="connsiteY310" fmla="*/ 1709807 h 2020169"/>
                <a:gd name="connsiteX311" fmla="*/ 2529618 w 4004672"/>
                <a:gd name="connsiteY311" fmla="*/ 1743179 h 2020169"/>
                <a:gd name="connsiteX312" fmla="*/ 2549641 w 4004672"/>
                <a:gd name="connsiteY312" fmla="*/ 1763202 h 2020169"/>
                <a:gd name="connsiteX313" fmla="*/ 2639746 w 4004672"/>
                <a:gd name="connsiteY313" fmla="*/ 1763202 h 2020169"/>
                <a:gd name="connsiteX314" fmla="*/ 2643084 w 4004672"/>
                <a:gd name="connsiteY314" fmla="*/ 1779888 h 2020169"/>
                <a:gd name="connsiteX315" fmla="*/ 2616386 w 4004672"/>
                <a:gd name="connsiteY315" fmla="*/ 1846633 h 2020169"/>
                <a:gd name="connsiteX316" fmla="*/ 2603037 w 4004672"/>
                <a:gd name="connsiteY316" fmla="*/ 1900028 h 2020169"/>
                <a:gd name="connsiteX317" fmla="*/ 2579676 w 4004672"/>
                <a:gd name="connsiteY317" fmla="*/ 1873331 h 2020169"/>
                <a:gd name="connsiteX318" fmla="*/ 2559653 w 4004672"/>
                <a:gd name="connsiteY318" fmla="*/ 1960098 h 2020169"/>
                <a:gd name="connsiteX319" fmla="*/ 2549641 w 4004672"/>
                <a:gd name="connsiteY319" fmla="*/ 1980122 h 2020169"/>
                <a:gd name="connsiteX320" fmla="*/ 2653095 w 4004672"/>
                <a:gd name="connsiteY320" fmla="*/ 1946750 h 2020169"/>
                <a:gd name="connsiteX321" fmla="*/ 2683130 w 4004672"/>
                <a:gd name="connsiteY321" fmla="*/ 1893354 h 2020169"/>
                <a:gd name="connsiteX322" fmla="*/ 2753212 w 4004672"/>
                <a:gd name="connsiteY322" fmla="*/ 1806586 h 2020169"/>
                <a:gd name="connsiteX323" fmla="*/ 2783247 w 4004672"/>
                <a:gd name="connsiteY323" fmla="*/ 1736504 h 2020169"/>
                <a:gd name="connsiteX324" fmla="*/ 2803271 w 4004672"/>
                <a:gd name="connsiteY324" fmla="*/ 1633050 h 2020169"/>
                <a:gd name="connsiteX325" fmla="*/ 2793259 w 4004672"/>
                <a:gd name="connsiteY325" fmla="*/ 1582992 h 2020169"/>
                <a:gd name="connsiteX326" fmla="*/ 2769898 w 4004672"/>
                <a:gd name="connsiteY326" fmla="*/ 1549620 h 2020169"/>
                <a:gd name="connsiteX327" fmla="*/ 2699817 w 4004672"/>
                <a:gd name="connsiteY327" fmla="*/ 1549620 h 2020169"/>
                <a:gd name="connsiteX328" fmla="*/ 2669781 w 4004672"/>
                <a:gd name="connsiteY328" fmla="*/ 1509573 h 2020169"/>
                <a:gd name="connsiteX329" fmla="*/ 2763224 w 4004672"/>
                <a:gd name="connsiteY329" fmla="*/ 1392770 h 2020169"/>
                <a:gd name="connsiteX330" fmla="*/ 2846654 w 4004672"/>
                <a:gd name="connsiteY330" fmla="*/ 1326026 h 2020169"/>
                <a:gd name="connsiteX331" fmla="*/ 2933422 w 4004672"/>
                <a:gd name="connsiteY331" fmla="*/ 1322688 h 2020169"/>
                <a:gd name="connsiteX332" fmla="*/ 2950109 w 4004672"/>
                <a:gd name="connsiteY332" fmla="*/ 1306002 h 2020169"/>
                <a:gd name="connsiteX333" fmla="*/ 3053563 w 4004672"/>
                <a:gd name="connsiteY333" fmla="*/ 1299328 h 2020169"/>
                <a:gd name="connsiteX334" fmla="*/ 3123644 w 4004672"/>
                <a:gd name="connsiteY334" fmla="*/ 1319351 h 2020169"/>
                <a:gd name="connsiteX335" fmla="*/ 3140330 w 4004672"/>
                <a:gd name="connsiteY335" fmla="*/ 1306002 h 2020169"/>
                <a:gd name="connsiteX336" fmla="*/ 3123644 w 4004672"/>
                <a:gd name="connsiteY336" fmla="*/ 1292653 h 2020169"/>
                <a:gd name="connsiteX337" fmla="*/ 3143668 w 4004672"/>
                <a:gd name="connsiteY337" fmla="*/ 1252607 h 2020169"/>
                <a:gd name="connsiteX338" fmla="*/ 3190389 w 4004672"/>
                <a:gd name="connsiteY338" fmla="*/ 1182525 h 2020169"/>
                <a:gd name="connsiteX339" fmla="*/ 3233773 w 4004672"/>
                <a:gd name="connsiteY339" fmla="*/ 1179188 h 2020169"/>
                <a:gd name="connsiteX340" fmla="*/ 3273819 w 4004672"/>
                <a:gd name="connsiteY340" fmla="*/ 1189199 h 2020169"/>
                <a:gd name="connsiteX341" fmla="*/ 3277157 w 4004672"/>
                <a:gd name="connsiteY341" fmla="*/ 1245932 h 2020169"/>
                <a:gd name="connsiteX342" fmla="*/ 3343901 w 4004672"/>
                <a:gd name="connsiteY342" fmla="*/ 1185862 h 2020169"/>
                <a:gd name="connsiteX343" fmla="*/ 3350576 w 4004672"/>
                <a:gd name="connsiteY343" fmla="*/ 1152490 h 2020169"/>
                <a:gd name="connsiteX344" fmla="*/ 3163691 w 4004672"/>
                <a:gd name="connsiteY344" fmla="*/ 1432817 h 2020169"/>
                <a:gd name="connsiteX345" fmla="*/ 3160354 w 4004672"/>
                <a:gd name="connsiteY345" fmla="*/ 1506236 h 2020169"/>
                <a:gd name="connsiteX346" fmla="*/ 3170365 w 4004672"/>
                <a:gd name="connsiteY346" fmla="*/ 1596341 h 2020169"/>
                <a:gd name="connsiteX347" fmla="*/ 3190389 w 4004672"/>
                <a:gd name="connsiteY347" fmla="*/ 1659748 h 2020169"/>
                <a:gd name="connsiteX348" fmla="*/ 3217087 w 4004672"/>
                <a:gd name="connsiteY348" fmla="*/ 1649736 h 2020169"/>
                <a:gd name="connsiteX349" fmla="*/ 3287168 w 4004672"/>
                <a:gd name="connsiteY349" fmla="*/ 1519585 h 2020169"/>
                <a:gd name="connsiteX350" fmla="*/ 3313866 w 4004672"/>
                <a:gd name="connsiteY350" fmla="*/ 1509573 h 2020169"/>
                <a:gd name="connsiteX351" fmla="*/ 3313866 w 4004672"/>
                <a:gd name="connsiteY351" fmla="*/ 1479538 h 2020169"/>
                <a:gd name="connsiteX352" fmla="*/ 3741031 w 4004672"/>
                <a:gd name="connsiteY352" fmla="*/ 1159164 h 2020169"/>
                <a:gd name="connsiteX353" fmla="*/ 3727682 w 4004672"/>
                <a:gd name="connsiteY353" fmla="*/ 1065722 h 2020169"/>
                <a:gd name="connsiteX354" fmla="*/ 3930666 w 4004672"/>
                <a:gd name="connsiteY354" fmla="*/ 1058843 h 2020169"/>
                <a:gd name="connsiteX355" fmla="*/ 3941265 w 4004672"/>
                <a:gd name="connsiteY355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74938 w 4004672"/>
                <a:gd name="connsiteY64" fmla="*/ 545115 h 2020169"/>
                <a:gd name="connsiteX65" fmla="*/ 1384949 w 4004672"/>
                <a:gd name="connsiteY65" fmla="*/ 568475 h 2020169"/>
                <a:gd name="connsiteX66" fmla="*/ 1394961 w 4004672"/>
                <a:gd name="connsiteY66" fmla="*/ 618534 h 2020169"/>
                <a:gd name="connsiteX67" fmla="*/ 1384949 w 4004672"/>
                <a:gd name="connsiteY67" fmla="*/ 648569 h 2020169"/>
                <a:gd name="connsiteX68" fmla="*/ 1358252 w 4004672"/>
                <a:gd name="connsiteY68" fmla="*/ 615196 h 2020169"/>
                <a:gd name="connsiteX69" fmla="*/ 1361589 w 4004672"/>
                <a:gd name="connsiteY69" fmla="*/ 585161 h 2020169"/>
                <a:gd name="connsiteX70" fmla="*/ 1351577 w 4004672"/>
                <a:gd name="connsiteY70" fmla="*/ 545115 h 2020169"/>
                <a:gd name="connsiteX71" fmla="*/ 1328217 w 4004672"/>
                <a:gd name="connsiteY71" fmla="*/ 551789 h 2020169"/>
                <a:gd name="connsiteX72" fmla="*/ 1281495 w 4004672"/>
                <a:gd name="connsiteY72" fmla="*/ 515080 h 2020169"/>
                <a:gd name="connsiteX73" fmla="*/ 1241449 w 4004672"/>
                <a:gd name="connsiteY73" fmla="*/ 511742 h 2020169"/>
                <a:gd name="connsiteX74" fmla="*/ 1241449 w 4004672"/>
                <a:gd name="connsiteY74" fmla="*/ 558463 h 2020169"/>
                <a:gd name="connsiteX75" fmla="*/ 1201402 w 4004672"/>
                <a:gd name="connsiteY75" fmla="*/ 538440 h 2020169"/>
                <a:gd name="connsiteX76" fmla="*/ 1228100 w 4004672"/>
                <a:gd name="connsiteY76" fmla="*/ 588498 h 2020169"/>
                <a:gd name="connsiteX77" fmla="*/ 1258135 w 4004672"/>
                <a:gd name="connsiteY77" fmla="*/ 618534 h 2020169"/>
                <a:gd name="connsiteX78" fmla="*/ 1198065 w 4004672"/>
                <a:gd name="connsiteY78" fmla="*/ 595173 h 2020169"/>
                <a:gd name="connsiteX79" fmla="*/ 1181379 w 4004672"/>
                <a:gd name="connsiteY79" fmla="*/ 595173 h 2020169"/>
                <a:gd name="connsiteX80" fmla="*/ 1178041 w 4004672"/>
                <a:gd name="connsiteY80" fmla="*/ 551789 h 2020169"/>
                <a:gd name="connsiteX81" fmla="*/ 1171367 w 4004672"/>
                <a:gd name="connsiteY81" fmla="*/ 465021 h 2020169"/>
                <a:gd name="connsiteX82" fmla="*/ 1161355 w 4004672"/>
                <a:gd name="connsiteY82" fmla="*/ 535103 h 2020169"/>
                <a:gd name="connsiteX83" fmla="*/ 1137995 w 4004672"/>
                <a:gd name="connsiteY83" fmla="*/ 565138 h 2020169"/>
                <a:gd name="connsiteX84" fmla="*/ 1158018 w 4004672"/>
                <a:gd name="connsiteY84" fmla="*/ 611859 h 2020169"/>
                <a:gd name="connsiteX85" fmla="*/ 1158018 w 4004672"/>
                <a:gd name="connsiteY85" fmla="*/ 645231 h 2020169"/>
                <a:gd name="connsiteX86" fmla="*/ 1141332 w 4004672"/>
                <a:gd name="connsiteY86" fmla="*/ 695290 h 2020169"/>
                <a:gd name="connsiteX87" fmla="*/ 1154681 w 4004672"/>
                <a:gd name="connsiteY87" fmla="*/ 728662 h 2020169"/>
                <a:gd name="connsiteX88" fmla="*/ 1184716 w 4004672"/>
                <a:gd name="connsiteY88" fmla="*/ 735336 h 2020169"/>
                <a:gd name="connsiteX89" fmla="*/ 1221425 w 4004672"/>
                <a:gd name="connsiteY89" fmla="*/ 742011 h 2020169"/>
                <a:gd name="connsiteX90" fmla="*/ 1241449 w 4004672"/>
                <a:gd name="connsiteY90" fmla="*/ 765371 h 2020169"/>
                <a:gd name="connsiteX91" fmla="*/ 1258135 w 4004672"/>
                <a:gd name="connsiteY91" fmla="*/ 808755 h 2020169"/>
                <a:gd name="connsiteX92" fmla="*/ 1258135 w 4004672"/>
                <a:gd name="connsiteY92" fmla="*/ 808755 h 2020169"/>
                <a:gd name="connsiteX93" fmla="*/ 1254798 w 4004672"/>
                <a:gd name="connsiteY93" fmla="*/ 842128 h 2020169"/>
                <a:gd name="connsiteX94" fmla="*/ 1244786 w 4004672"/>
                <a:gd name="connsiteY94" fmla="*/ 868826 h 2020169"/>
                <a:gd name="connsiteX95" fmla="*/ 1224763 w 4004672"/>
                <a:gd name="connsiteY95" fmla="*/ 828779 h 2020169"/>
                <a:gd name="connsiteX96" fmla="*/ 1224763 w 4004672"/>
                <a:gd name="connsiteY96" fmla="*/ 788732 h 2020169"/>
                <a:gd name="connsiteX97" fmla="*/ 1194727 w 4004672"/>
                <a:gd name="connsiteY97" fmla="*/ 752023 h 2020169"/>
                <a:gd name="connsiteX98" fmla="*/ 1164692 w 4004672"/>
                <a:gd name="connsiteY98" fmla="*/ 795407 h 2020169"/>
                <a:gd name="connsiteX99" fmla="*/ 1178041 w 4004672"/>
                <a:gd name="connsiteY99" fmla="*/ 838790 h 2020169"/>
                <a:gd name="connsiteX100" fmla="*/ 1137995 w 4004672"/>
                <a:gd name="connsiteY100" fmla="*/ 895523 h 2020169"/>
                <a:gd name="connsiteX101" fmla="*/ 1097948 w 4004672"/>
                <a:gd name="connsiteY101" fmla="*/ 952256 h 2020169"/>
                <a:gd name="connsiteX102" fmla="*/ 1074587 w 4004672"/>
                <a:gd name="connsiteY102" fmla="*/ 912209 h 2020169"/>
                <a:gd name="connsiteX103" fmla="*/ 1107960 w 4004672"/>
                <a:gd name="connsiteY103" fmla="*/ 848802 h 2020169"/>
                <a:gd name="connsiteX104" fmla="*/ 1121309 w 4004672"/>
                <a:gd name="connsiteY104" fmla="*/ 805418 h 2020169"/>
                <a:gd name="connsiteX105" fmla="*/ 1127983 w 4004672"/>
                <a:gd name="connsiteY105" fmla="*/ 772046 h 2020169"/>
                <a:gd name="connsiteX106" fmla="*/ 1117971 w 4004672"/>
                <a:gd name="connsiteY106" fmla="*/ 755360 h 2020169"/>
                <a:gd name="connsiteX107" fmla="*/ 1114634 w 4004672"/>
                <a:gd name="connsiteY107" fmla="*/ 705301 h 2020169"/>
                <a:gd name="connsiteX108" fmla="*/ 1104622 w 4004672"/>
                <a:gd name="connsiteY108" fmla="*/ 625208 h 2020169"/>
                <a:gd name="connsiteX109" fmla="*/ 1101285 w 4004672"/>
                <a:gd name="connsiteY109" fmla="*/ 565138 h 2020169"/>
                <a:gd name="connsiteX110" fmla="*/ 1124646 w 4004672"/>
                <a:gd name="connsiteY110" fmla="*/ 471696 h 2020169"/>
                <a:gd name="connsiteX111" fmla="*/ 1031203 w 4004672"/>
                <a:gd name="connsiteY111" fmla="*/ 461684 h 2020169"/>
                <a:gd name="connsiteX112" fmla="*/ 1014517 w 4004672"/>
                <a:gd name="connsiteY112" fmla="*/ 518417 h 2020169"/>
                <a:gd name="connsiteX113" fmla="*/ 1024529 w 4004672"/>
                <a:gd name="connsiteY113" fmla="*/ 565138 h 2020169"/>
                <a:gd name="connsiteX114" fmla="*/ 981145 w 4004672"/>
                <a:gd name="connsiteY114" fmla="*/ 618534 h 2020169"/>
                <a:gd name="connsiteX115" fmla="*/ 991157 w 4004672"/>
                <a:gd name="connsiteY115" fmla="*/ 655243 h 2020169"/>
                <a:gd name="connsiteX116" fmla="*/ 981145 w 4004672"/>
                <a:gd name="connsiteY116" fmla="*/ 701964 h 2020169"/>
                <a:gd name="connsiteX117" fmla="*/ 1001168 w 4004672"/>
                <a:gd name="connsiteY117" fmla="*/ 725325 h 2020169"/>
                <a:gd name="connsiteX118" fmla="*/ 1017854 w 4004672"/>
                <a:gd name="connsiteY118" fmla="*/ 772046 h 2020169"/>
                <a:gd name="connsiteX119" fmla="*/ 1047890 w 4004672"/>
                <a:gd name="connsiteY119" fmla="*/ 758697 h 2020169"/>
                <a:gd name="connsiteX120" fmla="*/ 1014517 w 4004672"/>
                <a:gd name="connsiteY120" fmla="*/ 812093 h 2020169"/>
                <a:gd name="connsiteX121" fmla="*/ 957784 w 4004672"/>
                <a:gd name="connsiteY121" fmla="*/ 758697 h 2020169"/>
                <a:gd name="connsiteX122" fmla="*/ 884365 w 4004672"/>
                <a:gd name="connsiteY122" fmla="*/ 721988 h 2020169"/>
                <a:gd name="connsiteX123" fmla="*/ 824295 w 4004672"/>
                <a:gd name="connsiteY123" fmla="*/ 698627 h 2020169"/>
                <a:gd name="connsiteX124" fmla="*/ 810946 w 4004672"/>
                <a:gd name="connsiteY124" fmla="*/ 735336 h 2020169"/>
                <a:gd name="connsiteX125" fmla="*/ 827633 w 4004672"/>
                <a:gd name="connsiteY125" fmla="*/ 772046 h 2020169"/>
                <a:gd name="connsiteX126" fmla="*/ 814284 w 4004672"/>
                <a:gd name="connsiteY126" fmla="*/ 795407 h 2020169"/>
                <a:gd name="connsiteX127" fmla="*/ 800935 w 4004672"/>
                <a:gd name="connsiteY127" fmla="*/ 812093 h 2020169"/>
                <a:gd name="connsiteX128" fmla="*/ 770900 w 4004672"/>
                <a:gd name="connsiteY128" fmla="*/ 755360 h 2020169"/>
                <a:gd name="connsiteX129" fmla="*/ 744202 w 4004672"/>
                <a:gd name="connsiteY129" fmla="*/ 792069 h 2020169"/>
                <a:gd name="connsiteX130" fmla="*/ 707492 w 4004672"/>
                <a:gd name="connsiteY130" fmla="*/ 785395 h 2020169"/>
                <a:gd name="connsiteX131" fmla="*/ 654097 w 4004672"/>
                <a:gd name="connsiteY131" fmla="*/ 822104 h 2020169"/>
                <a:gd name="connsiteX132" fmla="*/ 644085 w 4004672"/>
                <a:gd name="connsiteY132" fmla="*/ 798744 h 2020169"/>
                <a:gd name="connsiteX133" fmla="*/ 654097 w 4004672"/>
                <a:gd name="connsiteY133" fmla="*/ 762034 h 2020169"/>
                <a:gd name="connsiteX134" fmla="*/ 614050 w 4004672"/>
                <a:gd name="connsiteY134" fmla="*/ 798744 h 2020169"/>
                <a:gd name="connsiteX135" fmla="*/ 594027 w 4004672"/>
                <a:gd name="connsiteY135" fmla="*/ 798744 h 2020169"/>
                <a:gd name="connsiteX136" fmla="*/ 533957 w 4004672"/>
                <a:gd name="connsiteY136" fmla="*/ 832116 h 2020169"/>
                <a:gd name="connsiteX137" fmla="*/ 510596 w 4004672"/>
                <a:gd name="connsiteY137" fmla="*/ 855477 h 2020169"/>
                <a:gd name="connsiteX138" fmla="*/ 500584 w 4004672"/>
                <a:gd name="connsiteY138" fmla="*/ 902198 h 2020169"/>
                <a:gd name="connsiteX139" fmla="*/ 450526 w 4004672"/>
                <a:gd name="connsiteY139" fmla="*/ 888849 h 2020169"/>
                <a:gd name="connsiteX140" fmla="*/ 433840 w 4004672"/>
                <a:gd name="connsiteY140" fmla="*/ 852139 h 2020169"/>
                <a:gd name="connsiteX141" fmla="*/ 467212 w 4004672"/>
                <a:gd name="connsiteY141" fmla="*/ 822104 h 2020169"/>
                <a:gd name="connsiteX142" fmla="*/ 453863 w 4004672"/>
                <a:gd name="connsiteY142" fmla="*/ 798744 h 2020169"/>
                <a:gd name="connsiteX143" fmla="*/ 390456 w 4004672"/>
                <a:gd name="connsiteY143" fmla="*/ 768709 h 2020169"/>
                <a:gd name="connsiteX144" fmla="*/ 417154 w 4004672"/>
                <a:gd name="connsiteY144" fmla="*/ 818767 h 2020169"/>
                <a:gd name="connsiteX145" fmla="*/ 407142 w 4004672"/>
                <a:gd name="connsiteY145" fmla="*/ 862151 h 2020169"/>
                <a:gd name="connsiteX146" fmla="*/ 413817 w 4004672"/>
                <a:gd name="connsiteY146" fmla="*/ 898861 h 2020169"/>
                <a:gd name="connsiteX147" fmla="*/ 427165 w 4004672"/>
                <a:gd name="connsiteY147" fmla="*/ 922221 h 2020169"/>
                <a:gd name="connsiteX148" fmla="*/ 413817 w 4004672"/>
                <a:gd name="connsiteY148" fmla="*/ 952256 h 2020169"/>
                <a:gd name="connsiteX149" fmla="*/ 390456 w 4004672"/>
                <a:gd name="connsiteY149" fmla="*/ 928896 h 2020169"/>
                <a:gd name="connsiteX150" fmla="*/ 360421 w 4004672"/>
                <a:gd name="connsiteY150" fmla="*/ 925558 h 2020169"/>
                <a:gd name="connsiteX151" fmla="*/ 333723 w 4004672"/>
                <a:gd name="connsiteY151" fmla="*/ 965605 h 2020169"/>
                <a:gd name="connsiteX152" fmla="*/ 307025 w 4004672"/>
                <a:gd name="connsiteY152" fmla="*/ 985628 h 2020169"/>
                <a:gd name="connsiteX153" fmla="*/ 320374 w 4004672"/>
                <a:gd name="connsiteY153" fmla="*/ 1012326 h 2020169"/>
                <a:gd name="connsiteX154" fmla="*/ 303688 w 4004672"/>
                <a:gd name="connsiteY154" fmla="*/ 1035687 h 2020169"/>
                <a:gd name="connsiteX155" fmla="*/ 233606 w 4004672"/>
                <a:gd name="connsiteY155" fmla="*/ 998977 h 2020169"/>
                <a:gd name="connsiteX156" fmla="*/ 243618 w 4004672"/>
                <a:gd name="connsiteY156" fmla="*/ 1049036 h 2020169"/>
                <a:gd name="connsiteX157" fmla="*/ 263641 w 4004672"/>
                <a:gd name="connsiteY157" fmla="*/ 1069059 h 2020169"/>
                <a:gd name="connsiteX158" fmla="*/ 250292 w 4004672"/>
                <a:gd name="connsiteY158" fmla="*/ 1082408 h 2020169"/>
                <a:gd name="connsiteX159" fmla="*/ 193560 w 4004672"/>
                <a:gd name="connsiteY159" fmla="*/ 1045698 h 2020169"/>
                <a:gd name="connsiteX160" fmla="*/ 170199 w 4004672"/>
                <a:gd name="connsiteY160" fmla="*/ 1005652 h 2020169"/>
                <a:gd name="connsiteX161" fmla="*/ 170199 w 4004672"/>
                <a:gd name="connsiteY161" fmla="*/ 958931 h 2020169"/>
                <a:gd name="connsiteX162" fmla="*/ 133490 w 4004672"/>
                <a:gd name="connsiteY162" fmla="*/ 882174 h 2020169"/>
                <a:gd name="connsiteX163" fmla="*/ 196897 w 4004672"/>
                <a:gd name="connsiteY163" fmla="*/ 912209 h 2020169"/>
                <a:gd name="connsiteX164" fmla="*/ 256967 w 4004672"/>
                <a:gd name="connsiteY164" fmla="*/ 942244 h 2020169"/>
                <a:gd name="connsiteX165" fmla="*/ 293676 w 4004672"/>
                <a:gd name="connsiteY165" fmla="*/ 945582 h 2020169"/>
                <a:gd name="connsiteX166" fmla="*/ 327049 w 4004672"/>
                <a:gd name="connsiteY166" fmla="*/ 915547 h 2020169"/>
                <a:gd name="connsiteX167" fmla="*/ 343735 w 4004672"/>
                <a:gd name="connsiteY167" fmla="*/ 878837 h 2020169"/>
                <a:gd name="connsiteX168" fmla="*/ 333723 w 4004672"/>
                <a:gd name="connsiteY168" fmla="*/ 828779 h 2020169"/>
                <a:gd name="connsiteX169" fmla="*/ 290339 w 4004672"/>
                <a:gd name="connsiteY169" fmla="*/ 808755 h 2020169"/>
                <a:gd name="connsiteX170" fmla="*/ 236944 w 4004672"/>
                <a:gd name="connsiteY170" fmla="*/ 762034 h 2020169"/>
                <a:gd name="connsiteX171" fmla="*/ 133490 w 4004672"/>
                <a:gd name="connsiteY171" fmla="*/ 705301 h 2020169"/>
                <a:gd name="connsiteX172" fmla="*/ 46722 w 4004672"/>
                <a:gd name="connsiteY172" fmla="*/ 735336 h 2020169"/>
                <a:gd name="connsiteX173" fmla="*/ 33373 w 4004672"/>
                <a:gd name="connsiteY173" fmla="*/ 765371 h 2020169"/>
                <a:gd name="connsiteX174" fmla="*/ 43384 w 4004672"/>
                <a:gd name="connsiteY174" fmla="*/ 795407 h 2020169"/>
                <a:gd name="connsiteX175" fmla="*/ 60071 w 4004672"/>
                <a:gd name="connsiteY175" fmla="*/ 822104 h 2020169"/>
                <a:gd name="connsiteX176" fmla="*/ 73419 w 4004672"/>
                <a:gd name="connsiteY176" fmla="*/ 852139 h 2020169"/>
                <a:gd name="connsiteX177" fmla="*/ 56733 w 4004672"/>
                <a:gd name="connsiteY177" fmla="*/ 875500 h 2020169"/>
                <a:gd name="connsiteX178" fmla="*/ 76757 w 4004672"/>
                <a:gd name="connsiteY178" fmla="*/ 955593 h 2020169"/>
                <a:gd name="connsiteX179" fmla="*/ 66745 w 4004672"/>
                <a:gd name="connsiteY179" fmla="*/ 972280 h 2020169"/>
                <a:gd name="connsiteX180" fmla="*/ 70082 w 4004672"/>
                <a:gd name="connsiteY180" fmla="*/ 998977 h 2020169"/>
                <a:gd name="connsiteX181" fmla="*/ 70082 w 4004672"/>
                <a:gd name="connsiteY181" fmla="*/ 1039024 h 2020169"/>
                <a:gd name="connsiteX182" fmla="*/ 80094 w 4004672"/>
                <a:gd name="connsiteY182" fmla="*/ 1059047 h 2020169"/>
                <a:gd name="connsiteX183" fmla="*/ 76757 w 4004672"/>
                <a:gd name="connsiteY183" fmla="*/ 1082408 h 2020169"/>
                <a:gd name="connsiteX184" fmla="*/ 106792 w 4004672"/>
                <a:gd name="connsiteY184" fmla="*/ 1115780 h 2020169"/>
                <a:gd name="connsiteX185" fmla="*/ 93729 w 4004672"/>
                <a:gd name="connsiteY185" fmla="*/ 1145815 h 2020169"/>
                <a:gd name="connsiteX186" fmla="*/ 13349 w 4004672"/>
                <a:gd name="connsiteY186" fmla="*/ 1235920 h 2020169"/>
                <a:gd name="connsiteX187" fmla="*/ 33373 w 4004672"/>
                <a:gd name="connsiteY187" fmla="*/ 1269293 h 2020169"/>
                <a:gd name="connsiteX188" fmla="*/ 33373 w 4004672"/>
                <a:gd name="connsiteY188" fmla="*/ 1269293 h 2020169"/>
                <a:gd name="connsiteX189" fmla="*/ 16687 w 4004672"/>
                <a:gd name="connsiteY189" fmla="*/ 1299328 h 2020169"/>
                <a:gd name="connsiteX190" fmla="*/ 3338 w 4004672"/>
                <a:gd name="connsiteY190" fmla="*/ 1329363 h 2020169"/>
                <a:gd name="connsiteX191" fmla="*/ 0 w 4004672"/>
                <a:gd name="connsiteY191" fmla="*/ 1389433 h 2020169"/>
                <a:gd name="connsiteX192" fmla="*/ 16687 w 4004672"/>
                <a:gd name="connsiteY192" fmla="*/ 1432817 h 2020169"/>
                <a:gd name="connsiteX193" fmla="*/ 20024 w 4004672"/>
                <a:gd name="connsiteY193" fmla="*/ 1466189 h 2020169"/>
                <a:gd name="connsiteX194" fmla="*/ 56733 w 4004672"/>
                <a:gd name="connsiteY194" fmla="*/ 1476201 h 2020169"/>
                <a:gd name="connsiteX195" fmla="*/ 116803 w 4004672"/>
                <a:gd name="connsiteY195" fmla="*/ 1562969 h 2020169"/>
                <a:gd name="connsiteX196" fmla="*/ 96780 w 4004672"/>
                <a:gd name="connsiteY196" fmla="*/ 1586329 h 2020169"/>
                <a:gd name="connsiteX197" fmla="*/ 93443 w 4004672"/>
                <a:gd name="connsiteY197" fmla="*/ 1616364 h 2020169"/>
                <a:gd name="connsiteX198" fmla="*/ 120141 w 4004672"/>
                <a:gd name="connsiteY198" fmla="*/ 1619701 h 2020169"/>
                <a:gd name="connsiteX199" fmla="*/ 160187 w 4004672"/>
                <a:gd name="connsiteY199" fmla="*/ 1633050 h 2020169"/>
                <a:gd name="connsiteX200" fmla="*/ 186885 w 4004672"/>
                <a:gd name="connsiteY200" fmla="*/ 1646399 h 2020169"/>
                <a:gd name="connsiteX201" fmla="*/ 213583 w 4004672"/>
                <a:gd name="connsiteY201" fmla="*/ 1676434 h 2020169"/>
                <a:gd name="connsiteX202" fmla="*/ 243618 w 4004672"/>
                <a:gd name="connsiteY202" fmla="*/ 1679771 h 2020169"/>
                <a:gd name="connsiteX203" fmla="*/ 287002 w 4004672"/>
                <a:gd name="connsiteY203" fmla="*/ 1709807 h 2020169"/>
                <a:gd name="connsiteX204" fmla="*/ 310363 w 4004672"/>
                <a:gd name="connsiteY204" fmla="*/ 1719818 h 2020169"/>
                <a:gd name="connsiteX205" fmla="*/ 310363 w 4004672"/>
                <a:gd name="connsiteY205" fmla="*/ 1756528 h 2020169"/>
                <a:gd name="connsiteX206" fmla="*/ 270316 w 4004672"/>
                <a:gd name="connsiteY206" fmla="*/ 1796574 h 2020169"/>
                <a:gd name="connsiteX207" fmla="*/ 280327 w 4004672"/>
                <a:gd name="connsiteY207" fmla="*/ 1819935 h 2020169"/>
                <a:gd name="connsiteX208" fmla="*/ 273653 w 4004672"/>
                <a:gd name="connsiteY208" fmla="*/ 1839958 h 2020169"/>
                <a:gd name="connsiteX209" fmla="*/ 266979 w 4004672"/>
                <a:gd name="connsiteY209" fmla="*/ 1856644 h 2020169"/>
                <a:gd name="connsiteX210" fmla="*/ 240281 w 4004672"/>
                <a:gd name="connsiteY210" fmla="*/ 1896691 h 2020169"/>
                <a:gd name="connsiteX211" fmla="*/ 307025 w 4004672"/>
                <a:gd name="connsiteY211" fmla="*/ 1933401 h 2020169"/>
                <a:gd name="connsiteX212" fmla="*/ 337060 w 4004672"/>
                <a:gd name="connsiteY212" fmla="*/ 1940075 h 2020169"/>
                <a:gd name="connsiteX213" fmla="*/ 360421 w 4004672"/>
                <a:gd name="connsiteY213" fmla="*/ 1946750 h 2020169"/>
                <a:gd name="connsiteX214" fmla="*/ 380444 w 4004672"/>
                <a:gd name="connsiteY214" fmla="*/ 1953424 h 2020169"/>
                <a:gd name="connsiteX215" fmla="*/ 407142 w 4004672"/>
                <a:gd name="connsiteY215" fmla="*/ 1973447 h 2020169"/>
                <a:gd name="connsiteX216" fmla="*/ 437177 w 4004672"/>
                <a:gd name="connsiteY216" fmla="*/ 1970110 h 2020169"/>
                <a:gd name="connsiteX217" fmla="*/ 507259 w 4004672"/>
                <a:gd name="connsiteY217" fmla="*/ 2020169 h 2020169"/>
                <a:gd name="connsiteX218" fmla="*/ 517271 w 4004672"/>
                <a:gd name="connsiteY218" fmla="*/ 2006820 h 2020169"/>
                <a:gd name="connsiteX219" fmla="*/ 507259 w 4004672"/>
                <a:gd name="connsiteY219" fmla="*/ 1966773 h 2020169"/>
                <a:gd name="connsiteX220" fmla="*/ 500584 w 4004672"/>
                <a:gd name="connsiteY220" fmla="*/ 1933401 h 2020169"/>
                <a:gd name="connsiteX221" fmla="*/ 483898 w 4004672"/>
                <a:gd name="connsiteY221" fmla="*/ 1890017 h 2020169"/>
                <a:gd name="connsiteX222" fmla="*/ 513933 w 4004672"/>
                <a:gd name="connsiteY222" fmla="*/ 1869993 h 2020169"/>
                <a:gd name="connsiteX223" fmla="*/ 547306 w 4004672"/>
                <a:gd name="connsiteY223" fmla="*/ 1846633 h 2020169"/>
                <a:gd name="connsiteX224" fmla="*/ 527282 w 4004672"/>
                <a:gd name="connsiteY224" fmla="*/ 1829947 h 2020169"/>
                <a:gd name="connsiteX225" fmla="*/ 517271 w 4004672"/>
                <a:gd name="connsiteY225" fmla="*/ 1796574 h 2020169"/>
                <a:gd name="connsiteX226" fmla="*/ 480561 w 4004672"/>
                <a:gd name="connsiteY226" fmla="*/ 1779888 h 2020169"/>
                <a:gd name="connsiteX227" fmla="*/ 470549 w 4004672"/>
                <a:gd name="connsiteY227" fmla="*/ 1759865 h 2020169"/>
                <a:gd name="connsiteX228" fmla="*/ 480561 w 4004672"/>
                <a:gd name="connsiteY228" fmla="*/ 1729830 h 2020169"/>
                <a:gd name="connsiteX229" fmla="*/ 490573 w 4004672"/>
                <a:gd name="connsiteY229" fmla="*/ 1689783 h 2020169"/>
                <a:gd name="connsiteX230" fmla="*/ 513933 w 4004672"/>
                <a:gd name="connsiteY230" fmla="*/ 1709807 h 2020169"/>
                <a:gd name="connsiteX231" fmla="*/ 520608 w 4004672"/>
                <a:gd name="connsiteY231" fmla="*/ 1693120 h 2020169"/>
                <a:gd name="connsiteX232" fmla="*/ 543968 w 4004672"/>
                <a:gd name="connsiteY232" fmla="*/ 1656411 h 2020169"/>
                <a:gd name="connsiteX233" fmla="*/ 574003 w 4004672"/>
                <a:gd name="connsiteY233" fmla="*/ 1639725 h 2020169"/>
                <a:gd name="connsiteX234" fmla="*/ 590690 w 4004672"/>
                <a:gd name="connsiteY234" fmla="*/ 1653074 h 2020169"/>
                <a:gd name="connsiteX235" fmla="*/ 610713 w 4004672"/>
                <a:gd name="connsiteY235" fmla="*/ 1626376 h 2020169"/>
                <a:gd name="connsiteX236" fmla="*/ 630736 w 4004672"/>
                <a:gd name="connsiteY236" fmla="*/ 1653074 h 2020169"/>
                <a:gd name="connsiteX237" fmla="*/ 657434 w 4004672"/>
                <a:gd name="connsiteY237" fmla="*/ 1676434 h 2020169"/>
                <a:gd name="connsiteX238" fmla="*/ 674120 w 4004672"/>
                <a:gd name="connsiteY238" fmla="*/ 1683109 h 2020169"/>
                <a:gd name="connsiteX239" fmla="*/ 697481 w 4004672"/>
                <a:gd name="connsiteY239" fmla="*/ 1683109 h 2020169"/>
                <a:gd name="connsiteX240" fmla="*/ 717504 w 4004672"/>
                <a:gd name="connsiteY240" fmla="*/ 1669760 h 2020169"/>
                <a:gd name="connsiteX241" fmla="*/ 744202 w 4004672"/>
                <a:gd name="connsiteY241" fmla="*/ 1669760 h 2020169"/>
                <a:gd name="connsiteX242" fmla="*/ 760888 w 4004672"/>
                <a:gd name="connsiteY242" fmla="*/ 1666423 h 2020169"/>
                <a:gd name="connsiteX243" fmla="*/ 790923 w 4004672"/>
                <a:gd name="connsiteY243" fmla="*/ 1699795 h 2020169"/>
                <a:gd name="connsiteX244" fmla="*/ 797598 w 4004672"/>
                <a:gd name="connsiteY244" fmla="*/ 1673097 h 2020169"/>
                <a:gd name="connsiteX245" fmla="*/ 817621 w 4004672"/>
                <a:gd name="connsiteY245" fmla="*/ 1689783 h 2020169"/>
                <a:gd name="connsiteX246" fmla="*/ 837644 w 4004672"/>
                <a:gd name="connsiteY246" fmla="*/ 1666423 h 2020169"/>
                <a:gd name="connsiteX247" fmla="*/ 827633 w 4004672"/>
                <a:gd name="connsiteY247" fmla="*/ 1646399 h 2020169"/>
                <a:gd name="connsiteX248" fmla="*/ 810946 w 4004672"/>
                <a:gd name="connsiteY248" fmla="*/ 1633050 h 2020169"/>
                <a:gd name="connsiteX249" fmla="*/ 810946 w 4004672"/>
                <a:gd name="connsiteY249" fmla="*/ 1606353 h 2020169"/>
                <a:gd name="connsiteX250" fmla="*/ 810946 w 4004672"/>
                <a:gd name="connsiteY250" fmla="*/ 1593004 h 2020169"/>
                <a:gd name="connsiteX251" fmla="*/ 830970 w 4004672"/>
                <a:gd name="connsiteY251" fmla="*/ 1589666 h 2020169"/>
                <a:gd name="connsiteX252" fmla="*/ 840981 w 4004672"/>
                <a:gd name="connsiteY252" fmla="*/ 1586329 h 2020169"/>
                <a:gd name="connsiteX253" fmla="*/ 820958 w 4004672"/>
                <a:gd name="connsiteY253" fmla="*/ 1549620 h 2020169"/>
                <a:gd name="connsiteX254" fmla="*/ 854330 w 4004672"/>
                <a:gd name="connsiteY254" fmla="*/ 1542945 h 2020169"/>
                <a:gd name="connsiteX255" fmla="*/ 891040 w 4004672"/>
                <a:gd name="connsiteY255" fmla="*/ 1549620 h 2020169"/>
                <a:gd name="connsiteX256" fmla="*/ 964459 w 4004672"/>
                <a:gd name="connsiteY256" fmla="*/ 1506236 h 2020169"/>
                <a:gd name="connsiteX257" fmla="*/ 1001168 w 4004672"/>
                <a:gd name="connsiteY257" fmla="*/ 1506236 h 2020169"/>
                <a:gd name="connsiteX258" fmla="*/ 1027866 w 4004672"/>
                <a:gd name="connsiteY258" fmla="*/ 1482875 h 2020169"/>
                <a:gd name="connsiteX259" fmla="*/ 1047890 w 4004672"/>
                <a:gd name="connsiteY259" fmla="*/ 1492887 h 2020169"/>
                <a:gd name="connsiteX260" fmla="*/ 1067913 w 4004672"/>
                <a:gd name="connsiteY260" fmla="*/ 1502898 h 2020169"/>
                <a:gd name="connsiteX261" fmla="*/ 1087936 w 4004672"/>
                <a:gd name="connsiteY261" fmla="*/ 1529596 h 2020169"/>
                <a:gd name="connsiteX262" fmla="*/ 1074587 w 4004672"/>
                <a:gd name="connsiteY262" fmla="*/ 1542945 h 2020169"/>
                <a:gd name="connsiteX263" fmla="*/ 1104622 w 4004672"/>
                <a:gd name="connsiteY263" fmla="*/ 1542945 h 2020169"/>
                <a:gd name="connsiteX264" fmla="*/ 1134657 w 4004672"/>
                <a:gd name="connsiteY264" fmla="*/ 1556294 h 2020169"/>
                <a:gd name="connsiteX265" fmla="*/ 1134657 w 4004672"/>
                <a:gd name="connsiteY265" fmla="*/ 1576317 h 2020169"/>
                <a:gd name="connsiteX266" fmla="*/ 1148006 w 4004672"/>
                <a:gd name="connsiteY266" fmla="*/ 1572980 h 2020169"/>
                <a:gd name="connsiteX267" fmla="*/ 1208076 w 4004672"/>
                <a:gd name="connsiteY267" fmla="*/ 1526259 h 2020169"/>
                <a:gd name="connsiteX268" fmla="*/ 1211414 w 4004672"/>
                <a:gd name="connsiteY268" fmla="*/ 1546282 h 2020169"/>
                <a:gd name="connsiteX269" fmla="*/ 1244786 w 4004672"/>
                <a:gd name="connsiteY269" fmla="*/ 1566306 h 2020169"/>
                <a:gd name="connsiteX270" fmla="*/ 1264809 w 4004672"/>
                <a:gd name="connsiteY270" fmla="*/ 1596341 h 2020169"/>
                <a:gd name="connsiteX271" fmla="*/ 1298181 w 4004672"/>
                <a:gd name="connsiteY271" fmla="*/ 1703132 h 2020169"/>
                <a:gd name="connsiteX272" fmla="*/ 1308193 w 4004672"/>
                <a:gd name="connsiteY272" fmla="*/ 1659748 h 2020169"/>
                <a:gd name="connsiteX273" fmla="*/ 1344903 w 4004672"/>
                <a:gd name="connsiteY273" fmla="*/ 1679771 h 2020169"/>
                <a:gd name="connsiteX274" fmla="*/ 1388287 w 4004672"/>
                <a:gd name="connsiteY274" fmla="*/ 1679771 h 2020169"/>
                <a:gd name="connsiteX275" fmla="*/ 1394961 w 4004672"/>
                <a:gd name="connsiteY275" fmla="*/ 1703132 h 2020169"/>
                <a:gd name="connsiteX276" fmla="*/ 1435008 w 4004672"/>
                <a:gd name="connsiteY276" fmla="*/ 1726493 h 2020169"/>
                <a:gd name="connsiteX277" fmla="*/ 1465043 w 4004672"/>
                <a:gd name="connsiteY277" fmla="*/ 1726493 h 2020169"/>
                <a:gd name="connsiteX278" fmla="*/ 1491741 w 4004672"/>
                <a:gd name="connsiteY278" fmla="*/ 1739842 h 2020169"/>
                <a:gd name="connsiteX279" fmla="*/ 1535125 w 4004672"/>
                <a:gd name="connsiteY279" fmla="*/ 1696458 h 2020169"/>
                <a:gd name="connsiteX280" fmla="*/ 1571834 w 4004672"/>
                <a:gd name="connsiteY280" fmla="*/ 1676434 h 2020169"/>
                <a:gd name="connsiteX281" fmla="*/ 1608544 w 4004672"/>
                <a:gd name="connsiteY281" fmla="*/ 1679771 h 2020169"/>
                <a:gd name="connsiteX282" fmla="*/ 1655265 w 4004672"/>
                <a:gd name="connsiteY282" fmla="*/ 1693120 h 2020169"/>
                <a:gd name="connsiteX283" fmla="*/ 1681963 w 4004672"/>
                <a:gd name="connsiteY283" fmla="*/ 1709807 h 2020169"/>
                <a:gd name="connsiteX284" fmla="*/ 1735358 w 4004672"/>
                <a:gd name="connsiteY284" fmla="*/ 1703132 h 2020169"/>
                <a:gd name="connsiteX285" fmla="*/ 1745370 w 4004672"/>
                <a:gd name="connsiteY285" fmla="*/ 1683109 h 2020169"/>
                <a:gd name="connsiteX286" fmla="*/ 1738695 w 4004672"/>
                <a:gd name="connsiteY286" fmla="*/ 1663085 h 2020169"/>
                <a:gd name="connsiteX287" fmla="*/ 1765393 w 4004672"/>
                <a:gd name="connsiteY287" fmla="*/ 1636388 h 2020169"/>
                <a:gd name="connsiteX288" fmla="*/ 1778742 w 4004672"/>
                <a:gd name="connsiteY288" fmla="*/ 1633050 h 2020169"/>
                <a:gd name="connsiteX289" fmla="*/ 1812114 w 4004672"/>
                <a:gd name="connsiteY289" fmla="*/ 1649736 h 2020169"/>
                <a:gd name="connsiteX290" fmla="*/ 1852161 w 4004672"/>
                <a:gd name="connsiteY290" fmla="*/ 1663085 h 2020169"/>
                <a:gd name="connsiteX291" fmla="*/ 1858836 w 4004672"/>
                <a:gd name="connsiteY291" fmla="*/ 1689783 h 2020169"/>
                <a:gd name="connsiteX292" fmla="*/ 1872184 w 4004672"/>
                <a:gd name="connsiteY292" fmla="*/ 1696458 h 2020169"/>
                <a:gd name="connsiteX293" fmla="*/ 1902219 w 4004672"/>
                <a:gd name="connsiteY293" fmla="*/ 1699795 h 2020169"/>
                <a:gd name="connsiteX294" fmla="*/ 1932254 w 4004672"/>
                <a:gd name="connsiteY294" fmla="*/ 1683109 h 2020169"/>
                <a:gd name="connsiteX295" fmla="*/ 1962290 w 4004672"/>
                <a:gd name="connsiteY295" fmla="*/ 1696458 h 2020169"/>
                <a:gd name="connsiteX296" fmla="*/ 1985650 w 4004672"/>
                <a:gd name="connsiteY296" fmla="*/ 1709807 h 2020169"/>
                <a:gd name="connsiteX297" fmla="*/ 1995662 w 4004672"/>
                <a:gd name="connsiteY297" fmla="*/ 1719818 h 2020169"/>
                <a:gd name="connsiteX298" fmla="*/ 2032371 w 4004672"/>
                <a:gd name="connsiteY298" fmla="*/ 1739842 h 2020169"/>
                <a:gd name="connsiteX299" fmla="*/ 2069081 w 4004672"/>
                <a:gd name="connsiteY299" fmla="*/ 1736504 h 2020169"/>
                <a:gd name="connsiteX300" fmla="*/ 2142500 w 4004672"/>
                <a:gd name="connsiteY300" fmla="*/ 1693120 h 2020169"/>
                <a:gd name="connsiteX301" fmla="*/ 2195895 w 4004672"/>
                <a:gd name="connsiteY301" fmla="*/ 1706469 h 2020169"/>
                <a:gd name="connsiteX302" fmla="*/ 2225930 w 4004672"/>
                <a:gd name="connsiteY302" fmla="*/ 1716481 h 2020169"/>
                <a:gd name="connsiteX303" fmla="*/ 2262640 w 4004672"/>
                <a:gd name="connsiteY303" fmla="*/ 1676434 h 2020169"/>
                <a:gd name="connsiteX304" fmla="*/ 2299349 w 4004672"/>
                <a:gd name="connsiteY304" fmla="*/ 1593004 h 2020169"/>
                <a:gd name="connsiteX305" fmla="*/ 2282663 w 4004672"/>
                <a:gd name="connsiteY305" fmla="*/ 1596341 h 2020169"/>
                <a:gd name="connsiteX306" fmla="*/ 2312698 w 4004672"/>
                <a:gd name="connsiteY306" fmla="*/ 1569643 h 2020169"/>
                <a:gd name="connsiteX307" fmla="*/ 2339396 w 4004672"/>
                <a:gd name="connsiteY307" fmla="*/ 1566306 h 2020169"/>
                <a:gd name="connsiteX308" fmla="*/ 2462873 w 4004672"/>
                <a:gd name="connsiteY308" fmla="*/ 1633050 h 2020169"/>
                <a:gd name="connsiteX309" fmla="*/ 2476222 w 4004672"/>
                <a:gd name="connsiteY309" fmla="*/ 1709807 h 2020169"/>
                <a:gd name="connsiteX310" fmla="*/ 2529618 w 4004672"/>
                <a:gd name="connsiteY310" fmla="*/ 1743179 h 2020169"/>
                <a:gd name="connsiteX311" fmla="*/ 2549641 w 4004672"/>
                <a:gd name="connsiteY311" fmla="*/ 1763202 h 2020169"/>
                <a:gd name="connsiteX312" fmla="*/ 2639746 w 4004672"/>
                <a:gd name="connsiteY312" fmla="*/ 1763202 h 2020169"/>
                <a:gd name="connsiteX313" fmla="*/ 2643084 w 4004672"/>
                <a:gd name="connsiteY313" fmla="*/ 1779888 h 2020169"/>
                <a:gd name="connsiteX314" fmla="*/ 2616386 w 4004672"/>
                <a:gd name="connsiteY314" fmla="*/ 1846633 h 2020169"/>
                <a:gd name="connsiteX315" fmla="*/ 2603037 w 4004672"/>
                <a:gd name="connsiteY315" fmla="*/ 1900028 h 2020169"/>
                <a:gd name="connsiteX316" fmla="*/ 2579676 w 4004672"/>
                <a:gd name="connsiteY316" fmla="*/ 1873331 h 2020169"/>
                <a:gd name="connsiteX317" fmla="*/ 2559653 w 4004672"/>
                <a:gd name="connsiteY317" fmla="*/ 1960098 h 2020169"/>
                <a:gd name="connsiteX318" fmla="*/ 2549641 w 4004672"/>
                <a:gd name="connsiteY318" fmla="*/ 1980122 h 2020169"/>
                <a:gd name="connsiteX319" fmla="*/ 2653095 w 4004672"/>
                <a:gd name="connsiteY319" fmla="*/ 1946750 h 2020169"/>
                <a:gd name="connsiteX320" fmla="*/ 2683130 w 4004672"/>
                <a:gd name="connsiteY320" fmla="*/ 1893354 h 2020169"/>
                <a:gd name="connsiteX321" fmla="*/ 2753212 w 4004672"/>
                <a:gd name="connsiteY321" fmla="*/ 1806586 h 2020169"/>
                <a:gd name="connsiteX322" fmla="*/ 2783247 w 4004672"/>
                <a:gd name="connsiteY322" fmla="*/ 1736504 h 2020169"/>
                <a:gd name="connsiteX323" fmla="*/ 2803271 w 4004672"/>
                <a:gd name="connsiteY323" fmla="*/ 1633050 h 2020169"/>
                <a:gd name="connsiteX324" fmla="*/ 2793259 w 4004672"/>
                <a:gd name="connsiteY324" fmla="*/ 1582992 h 2020169"/>
                <a:gd name="connsiteX325" fmla="*/ 2769898 w 4004672"/>
                <a:gd name="connsiteY325" fmla="*/ 1549620 h 2020169"/>
                <a:gd name="connsiteX326" fmla="*/ 2699817 w 4004672"/>
                <a:gd name="connsiteY326" fmla="*/ 1549620 h 2020169"/>
                <a:gd name="connsiteX327" fmla="*/ 2669781 w 4004672"/>
                <a:gd name="connsiteY327" fmla="*/ 1509573 h 2020169"/>
                <a:gd name="connsiteX328" fmla="*/ 2763224 w 4004672"/>
                <a:gd name="connsiteY328" fmla="*/ 1392770 h 2020169"/>
                <a:gd name="connsiteX329" fmla="*/ 2846654 w 4004672"/>
                <a:gd name="connsiteY329" fmla="*/ 1326026 h 2020169"/>
                <a:gd name="connsiteX330" fmla="*/ 2933422 w 4004672"/>
                <a:gd name="connsiteY330" fmla="*/ 1322688 h 2020169"/>
                <a:gd name="connsiteX331" fmla="*/ 2950109 w 4004672"/>
                <a:gd name="connsiteY331" fmla="*/ 1306002 h 2020169"/>
                <a:gd name="connsiteX332" fmla="*/ 3053563 w 4004672"/>
                <a:gd name="connsiteY332" fmla="*/ 1299328 h 2020169"/>
                <a:gd name="connsiteX333" fmla="*/ 3123644 w 4004672"/>
                <a:gd name="connsiteY333" fmla="*/ 1319351 h 2020169"/>
                <a:gd name="connsiteX334" fmla="*/ 3140330 w 4004672"/>
                <a:gd name="connsiteY334" fmla="*/ 1306002 h 2020169"/>
                <a:gd name="connsiteX335" fmla="*/ 3123644 w 4004672"/>
                <a:gd name="connsiteY335" fmla="*/ 1292653 h 2020169"/>
                <a:gd name="connsiteX336" fmla="*/ 3143668 w 4004672"/>
                <a:gd name="connsiteY336" fmla="*/ 1252607 h 2020169"/>
                <a:gd name="connsiteX337" fmla="*/ 3190389 w 4004672"/>
                <a:gd name="connsiteY337" fmla="*/ 1182525 h 2020169"/>
                <a:gd name="connsiteX338" fmla="*/ 3233773 w 4004672"/>
                <a:gd name="connsiteY338" fmla="*/ 1179188 h 2020169"/>
                <a:gd name="connsiteX339" fmla="*/ 3273819 w 4004672"/>
                <a:gd name="connsiteY339" fmla="*/ 1189199 h 2020169"/>
                <a:gd name="connsiteX340" fmla="*/ 3277157 w 4004672"/>
                <a:gd name="connsiteY340" fmla="*/ 1245932 h 2020169"/>
                <a:gd name="connsiteX341" fmla="*/ 3343901 w 4004672"/>
                <a:gd name="connsiteY341" fmla="*/ 1185862 h 2020169"/>
                <a:gd name="connsiteX342" fmla="*/ 3350576 w 4004672"/>
                <a:gd name="connsiteY342" fmla="*/ 1152490 h 2020169"/>
                <a:gd name="connsiteX343" fmla="*/ 3163691 w 4004672"/>
                <a:gd name="connsiteY343" fmla="*/ 1432817 h 2020169"/>
                <a:gd name="connsiteX344" fmla="*/ 3160354 w 4004672"/>
                <a:gd name="connsiteY344" fmla="*/ 1506236 h 2020169"/>
                <a:gd name="connsiteX345" fmla="*/ 3170365 w 4004672"/>
                <a:gd name="connsiteY345" fmla="*/ 1596341 h 2020169"/>
                <a:gd name="connsiteX346" fmla="*/ 3190389 w 4004672"/>
                <a:gd name="connsiteY346" fmla="*/ 1659748 h 2020169"/>
                <a:gd name="connsiteX347" fmla="*/ 3217087 w 4004672"/>
                <a:gd name="connsiteY347" fmla="*/ 1649736 h 2020169"/>
                <a:gd name="connsiteX348" fmla="*/ 3287168 w 4004672"/>
                <a:gd name="connsiteY348" fmla="*/ 1519585 h 2020169"/>
                <a:gd name="connsiteX349" fmla="*/ 3313866 w 4004672"/>
                <a:gd name="connsiteY349" fmla="*/ 1509573 h 2020169"/>
                <a:gd name="connsiteX350" fmla="*/ 3313866 w 4004672"/>
                <a:gd name="connsiteY350" fmla="*/ 1479538 h 2020169"/>
                <a:gd name="connsiteX351" fmla="*/ 3741031 w 4004672"/>
                <a:gd name="connsiteY351" fmla="*/ 1159164 h 2020169"/>
                <a:gd name="connsiteX352" fmla="*/ 3727682 w 4004672"/>
                <a:gd name="connsiteY352" fmla="*/ 1065722 h 2020169"/>
                <a:gd name="connsiteX353" fmla="*/ 3930666 w 4004672"/>
                <a:gd name="connsiteY353" fmla="*/ 1058843 h 2020169"/>
                <a:gd name="connsiteX354" fmla="*/ 3941265 w 4004672"/>
                <a:gd name="connsiteY354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74938 w 4004672"/>
                <a:gd name="connsiteY64" fmla="*/ 545115 h 2020169"/>
                <a:gd name="connsiteX65" fmla="*/ 1384949 w 4004672"/>
                <a:gd name="connsiteY65" fmla="*/ 568475 h 2020169"/>
                <a:gd name="connsiteX66" fmla="*/ 1394961 w 4004672"/>
                <a:gd name="connsiteY66" fmla="*/ 618534 h 2020169"/>
                <a:gd name="connsiteX67" fmla="*/ 1384949 w 4004672"/>
                <a:gd name="connsiteY67" fmla="*/ 648569 h 2020169"/>
                <a:gd name="connsiteX68" fmla="*/ 1358252 w 4004672"/>
                <a:gd name="connsiteY68" fmla="*/ 615196 h 2020169"/>
                <a:gd name="connsiteX69" fmla="*/ 1361589 w 4004672"/>
                <a:gd name="connsiteY69" fmla="*/ 585161 h 2020169"/>
                <a:gd name="connsiteX70" fmla="*/ 1351577 w 4004672"/>
                <a:gd name="connsiteY70" fmla="*/ 545115 h 2020169"/>
                <a:gd name="connsiteX71" fmla="*/ 1328217 w 4004672"/>
                <a:gd name="connsiteY71" fmla="*/ 551789 h 2020169"/>
                <a:gd name="connsiteX72" fmla="*/ 1281495 w 4004672"/>
                <a:gd name="connsiteY72" fmla="*/ 515080 h 2020169"/>
                <a:gd name="connsiteX73" fmla="*/ 1241449 w 4004672"/>
                <a:gd name="connsiteY73" fmla="*/ 511742 h 2020169"/>
                <a:gd name="connsiteX74" fmla="*/ 1241449 w 4004672"/>
                <a:gd name="connsiteY74" fmla="*/ 558463 h 2020169"/>
                <a:gd name="connsiteX75" fmla="*/ 1201402 w 4004672"/>
                <a:gd name="connsiteY75" fmla="*/ 538440 h 2020169"/>
                <a:gd name="connsiteX76" fmla="*/ 1228100 w 4004672"/>
                <a:gd name="connsiteY76" fmla="*/ 588498 h 2020169"/>
                <a:gd name="connsiteX77" fmla="*/ 1258135 w 4004672"/>
                <a:gd name="connsiteY77" fmla="*/ 618534 h 2020169"/>
                <a:gd name="connsiteX78" fmla="*/ 1198065 w 4004672"/>
                <a:gd name="connsiteY78" fmla="*/ 595173 h 2020169"/>
                <a:gd name="connsiteX79" fmla="*/ 1181379 w 4004672"/>
                <a:gd name="connsiteY79" fmla="*/ 595173 h 2020169"/>
                <a:gd name="connsiteX80" fmla="*/ 1178041 w 4004672"/>
                <a:gd name="connsiteY80" fmla="*/ 551789 h 2020169"/>
                <a:gd name="connsiteX81" fmla="*/ 1171367 w 4004672"/>
                <a:gd name="connsiteY81" fmla="*/ 465021 h 2020169"/>
                <a:gd name="connsiteX82" fmla="*/ 1161355 w 4004672"/>
                <a:gd name="connsiteY82" fmla="*/ 535103 h 2020169"/>
                <a:gd name="connsiteX83" fmla="*/ 1137995 w 4004672"/>
                <a:gd name="connsiteY83" fmla="*/ 565138 h 2020169"/>
                <a:gd name="connsiteX84" fmla="*/ 1158018 w 4004672"/>
                <a:gd name="connsiteY84" fmla="*/ 611859 h 2020169"/>
                <a:gd name="connsiteX85" fmla="*/ 1158018 w 4004672"/>
                <a:gd name="connsiteY85" fmla="*/ 645231 h 2020169"/>
                <a:gd name="connsiteX86" fmla="*/ 1141332 w 4004672"/>
                <a:gd name="connsiteY86" fmla="*/ 695290 h 2020169"/>
                <a:gd name="connsiteX87" fmla="*/ 1154681 w 4004672"/>
                <a:gd name="connsiteY87" fmla="*/ 728662 h 2020169"/>
                <a:gd name="connsiteX88" fmla="*/ 1184716 w 4004672"/>
                <a:gd name="connsiteY88" fmla="*/ 735336 h 2020169"/>
                <a:gd name="connsiteX89" fmla="*/ 1221425 w 4004672"/>
                <a:gd name="connsiteY89" fmla="*/ 742011 h 2020169"/>
                <a:gd name="connsiteX90" fmla="*/ 1241449 w 4004672"/>
                <a:gd name="connsiteY90" fmla="*/ 765371 h 2020169"/>
                <a:gd name="connsiteX91" fmla="*/ 1258135 w 4004672"/>
                <a:gd name="connsiteY91" fmla="*/ 808755 h 2020169"/>
                <a:gd name="connsiteX92" fmla="*/ 1258135 w 4004672"/>
                <a:gd name="connsiteY92" fmla="*/ 808755 h 2020169"/>
                <a:gd name="connsiteX93" fmla="*/ 1254798 w 4004672"/>
                <a:gd name="connsiteY93" fmla="*/ 842128 h 2020169"/>
                <a:gd name="connsiteX94" fmla="*/ 1244786 w 4004672"/>
                <a:gd name="connsiteY94" fmla="*/ 868826 h 2020169"/>
                <a:gd name="connsiteX95" fmla="*/ 1224763 w 4004672"/>
                <a:gd name="connsiteY95" fmla="*/ 828779 h 2020169"/>
                <a:gd name="connsiteX96" fmla="*/ 1224763 w 4004672"/>
                <a:gd name="connsiteY96" fmla="*/ 788732 h 2020169"/>
                <a:gd name="connsiteX97" fmla="*/ 1194727 w 4004672"/>
                <a:gd name="connsiteY97" fmla="*/ 752023 h 2020169"/>
                <a:gd name="connsiteX98" fmla="*/ 1164692 w 4004672"/>
                <a:gd name="connsiteY98" fmla="*/ 795407 h 2020169"/>
                <a:gd name="connsiteX99" fmla="*/ 1178041 w 4004672"/>
                <a:gd name="connsiteY99" fmla="*/ 838790 h 2020169"/>
                <a:gd name="connsiteX100" fmla="*/ 1137995 w 4004672"/>
                <a:gd name="connsiteY100" fmla="*/ 895523 h 2020169"/>
                <a:gd name="connsiteX101" fmla="*/ 1097948 w 4004672"/>
                <a:gd name="connsiteY101" fmla="*/ 952256 h 2020169"/>
                <a:gd name="connsiteX102" fmla="*/ 1074587 w 4004672"/>
                <a:gd name="connsiteY102" fmla="*/ 912209 h 2020169"/>
                <a:gd name="connsiteX103" fmla="*/ 1107960 w 4004672"/>
                <a:gd name="connsiteY103" fmla="*/ 848802 h 2020169"/>
                <a:gd name="connsiteX104" fmla="*/ 1121309 w 4004672"/>
                <a:gd name="connsiteY104" fmla="*/ 805418 h 2020169"/>
                <a:gd name="connsiteX105" fmla="*/ 1127983 w 4004672"/>
                <a:gd name="connsiteY105" fmla="*/ 772046 h 2020169"/>
                <a:gd name="connsiteX106" fmla="*/ 1117971 w 4004672"/>
                <a:gd name="connsiteY106" fmla="*/ 755360 h 2020169"/>
                <a:gd name="connsiteX107" fmla="*/ 1114634 w 4004672"/>
                <a:gd name="connsiteY107" fmla="*/ 705301 h 2020169"/>
                <a:gd name="connsiteX108" fmla="*/ 1104622 w 4004672"/>
                <a:gd name="connsiteY108" fmla="*/ 625208 h 2020169"/>
                <a:gd name="connsiteX109" fmla="*/ 1101285 w 4004672"/>
                <a:gd name="connsiteY109" fmla="*/ 565138 h 2020169"/>
                <a:gd name="connsiteX110" fmla="*/ 1124646 w 4004672"/>
                <a:gd name="connsiteY110" fmla="*/ 471696 h 2020169"/>
                <a:gd name="connsiteX111" fmla="*/ 1031203 w 4004672"/>
                <a:gd name="connsiteY111" fmla="*/ 461684 h 2020169"/>
                <a:gd name="connsiteX112" fmla="*/ 1014517 w 4004672"/>
                <a:gd name="connsiteY112" fmla="*/ 518417 h 2020169"/>
                <a:gd name="connsiteX113" fmla="*/ 1024529 w 4004672"/>
                <a:gd name="connsiteY113" fmla="*/ 565138 h 2020169"/>
                <a:gd name="connsiteX114" fmla="*/ 981145 w 4004672"/>
                <a:gd name="connsiteY114" fmla="*/ 618534 h 2020169"/>
                <a:gd name="connsiteX115" fmla="*/ 991157 w 4004672"/>
                <a:gd name="connsiteY115" fmla="*/ 655243 h 2020169"/>
                <a:gd name="connsiteX116" fmla="*/ 981145 w 4004672"/>
                <a:gd name="connsiteY116" fmla="*/ 701964 h 2020169"/>
                <a:gd name="connsiteX117" fmla="*/ 1001168 w 4004672"/>
                <a:gd name="connsiteY117" fmla="*/ 725325 h 2020169"/>
                <a:gd name="connsiteX118" fmla="*/ 1017854 w 4004672"/>
                <a:gd name="connsiteY118" fmla="*/ 772046 h 2020169"/>
                <a:gd name="connsiteX119" fmla="*/ 1047890 w 4004672"/>
                <a:gd name="connsiteY119" fmla="*/ 758697 h 2020169"/>
                <a:gd name="connsiteX120" fmla="*/ 1014517 w 4004672"/>
                <a:gd name="connsiteY120" fmla="*/ 812093 h 2020169"/>
                <a:gd name="connsiteX121" fmla="*/ 957784 w 4004672"/>
                <a:gd name="connsiteY121" fmla="*/ 758697 h 2020169"/>
                <a:gd name="connsiteX122" fmla="*/ 884365 w 4004672"/>
                <a:gd name="connsiteY122" fmla="*/ 721988 h 2020169"/>
                <a:gd name="connsiteX123" fmla="*/ 824295 w 4004672"/>
                <a:gd name="connsiteY123" fmla="*/ 698627 h 2020169"/>
                <a:gd name="connsiteX124" fmla="*/ 810946 w 4004672"/>
                <a:gd name="connsiteY124" fmla="*/ 735336 h 2020169"/>
                <a:gd name="connsiteX125" fmla="*/ 827633 w 4004672"/>
                <a:gd name="connsiteY125" fmla="*/ 772046 h 2020169"/>
                <a:gd name="connsiteX126" fmla="*/ 814284 w 4004672"/>
                <a:gd name="connsiteY126" fmla="*/ 795407 h 2020169"/>
                <a:gd name="connsiteX127" fmla="*/ 800935 w 4004672"/>
                <a:gd name="connsiteY127" fmla="*/ 812093 h 2020169"/>
                <a:gd name="connsiteX128" fmla="*/ 770900 w 4004672"/>
                <a:gd name="connsiteY128" fmla="*/ 755360 h 2020169"/>
                <a:gd name="connsiteX129" fmla="*/ 744202 w 4004672"/>
                <a:gd name="connsiteY129" fmla="*/ 792069 h 2020169"/>
                <a:gd name="connsiteX130" fmla="*/ 707492 w 4004672"/>
                <a:gd name="connsiteY130" fmla="*/ 785395 h 2020169"/>
                <a:gd name="connsiteX131" fmla="*/ 654097 w 4004672"/>
                <a:gd name="connsiteY131" fmla="*/ 822104 h 2020169"/>
                <a:gd name="connsiteX132" fmla="*/ 644085 w 4004672"/>
                <a:gd name="connsiteY132" fmla="*/ 798744 h 2020169"/>
                <a:gd name="connsiteX133" fmla="*/ 654097 w 4004672"/>
                <a:gd name="connsiteY133" fmla="*/ 762034 h 2020169"/>
                <a:gd name="connsiteX134" fmla="*/ 614050 w 4004672"/>
                <a:gd name="connsiteY134" fmla="*/ 798744 h 2020169"/>
                <a:gd name="connsiteX135" fmla="*/ 594027 w 4004672"/>
                <a:gd name="connsiteY135" fmla="*/ 798744 h 2020169"/>
                <a:gd name="connsiteX136" fmla="*/ 533957 w 4004672"/>
                <a:gd name="connsiteY136" fmla="*/ 832116 h 2020169"/>
                <a:gd name="connsiteX137" fmla="*/ 510596 w 4004672"/>
                <a:gd name="connsiteY137" fmla="*/ 855477 h 2020169"/>
                <a:gd name="connsiteX138" fmla="*/ 500584 w 4004672"/>
                <a:gd name="connsiteY138" fmla="*/ 902198 h 2020169"/>
                <a:gd name="connsiteX139" fmla="*/ 450526 w 4004672"/>
                <a:gd name="connsiteY139" fmla="*/ 888849 h 2020169"/>
                <a:gd name="connsiteX140" fmla="*/ 433840 w 4004672"/>
                <a:gd name="connsiteY140" fmla="*/ 852139 h 2020169"/>
                <a:gd name="connsiteX141" fmla="*/ 467212 w 4004672"/>
                <a:gd name="connsiteY141" fmla="*/ 822104 h 2020169"/>
                <a:gd name="connsiteX142" fmla="*/ 453863 w 4004672"/>
                <a:gd name="connsiteY142" fmla="*/ 798744 h 2020169"/>
                <a:gd name="connsiteX143" fmla="*/ 390456 w 4004672"/>
                <a:gd name="connsiteY143" fmla="*/ 768709 h 2020169"/>
                <a:gd name="connsiteX144" fmla="*/ 417154 w 4004672"/>
                <a:gd name="connsiteY144" fmla="*/ 818767 h 2020169"/>
                <a:gd name="connsiteX145" fmla="*/ 407142 w 4004672"/>
                <a:gd name="connsiteY145" fmla="*/ 862151 h 2020169"/>
                <a:gd name="connsiteX146" fmla="*/ 413817 w 4004672"/>
                <a:gd name="connsiteY146" fmla="*/ 898861 h 2020169"/>
                <a:gd name="connsiteX147" fmla="*/ 427165 w 4004672"/>
                <a:gd name="connsiteY147" fmla="*/ 922221 h 2020169"/>
                <a:gd name="connsiteX148" fmla="*/ 413817 w 4004672"/>
                <a:gd name="connsiteY148" fmla="*/ 952256 h 2020169"/>
                <a:gd name="connsiteX149" fmla="*/ 390456 w 4004672"/>
                <a:gd name="connsiteY149" fmla="*/ 928896 h 2020169"/>
                <a:gd name="connsiteX150" fmla="*/ 360421 w 4004672"/>
                <a:gd name="connsiteY150" fmla="*/ 925558 h 2020169"/>
                <a:gd name="connsiteX151" fmla="*/ 333723 w 4004672"/>
                <a:gd name="connsiteY151" fmla="*/ 965605 h 2020169"/>
                <a:gd name="connsiteX152" fmla="*/ 307025 w 4004672"/>
                <a:gd name="connsiteY152" fmla="*/ 985628 h 2020169"/>
                <a:gd name="connsiteX153" fmla="*/ 320374 w 4004672"/>
                <a:gd name="connsiteY153" fmla="*/ 1012326 h 2020169"/>
                <a:gd name="connsiteX154" fmla="*/ 303688 w 4004672"/>
                <a:gd name="connsiteY154" fmla="*/ 1035687 h 2020169"/>
                <a:gd name="connsiteX155" fmla="*/ 233606 w 4004672"/>
                <a:gd name="connsiteY155" fmla="*/ 998977 h 2020169"/>
                <a:gd name="connsiteX156" fmla="*/ 243618 w 4004672"/>
                <a:gd name="connsiteY156" fmla="*/ 1049036 h 2020169"/>
                <a:gd name="connsiteX157" fmla="*/ 263641 w 4004672"/>
                <a:gd name="connsiteY157" fmla="*/ 1069059 h 2020169"/>
                <a:gd name="connsiteX158" fmla="*/ 250292 w 4004672"/>
                <a:gd name="connsiteY158" fmla="*/ 1082408 h 2020169"/>
                <a:gd name="connsiteX159" fmla="*/ 193560 w 4004672"/>
                <a:gd name="connsiteY159" fmla="*/ 1045698 h 2020169"/>
                <a:gd name="connsiteX160" fmla="*/ 170199 w 4004672"/>
                <a:gd name="connsiteY160" fmla="*/ 1005652 h 2020169"/>
                <a:gd name="connsiteX161" fmla="*/ 170199 w 4004672"/>
                <a:gd name="connsiteY161" fmla="*/ 958931 h 2020169"/>
                <a:gd name="connsiteX162" fmla="*/ 133490 w 4004672"/>
                <a:gd name="connsiteY162" fmla="*/ 882174 h 2020169"/>
                <a:gd name="connsiteX163" fmla="*/ 196897 w 4004672"/>
                <a:gd name="connsiteY163" fmla="*/ 912209 h 2020169"/>
                <a:gd name="connsiteX164" fmla="*/ 256967 w 4004672"/>
                <a:gd name="connsiteY164" fmla="*/ 942244 h 2020169"/>
                <a:gd name="connsiteX165" fmla="*/ 293676 w 4004672"/>
                <a:gd name="connsiteY165" fmla="*/ 945582 h 2020169"/>
                <a:gd name="connsiteX166" fmla="*/ 327049 w 4004672"/>
                <a:gd name="connsiteY166" fmla="*/ 915547 h 2020169"/>
                <a:gd name="connsiteX167" fmla="*/ 343735 w 4004672"/>
                <a:gd name="connsiteY167" fmla="*/ 878837 h 2020169"/>
                <a:gd name="connsiteX168" fmla="*/ 333723 w 4004672"/>
                <a:gd name="connsiteY168" fmla="*/ 828779 h 2020169"/>
                <a:gd name="connsiteX169" fmla="*/ 290339 w 4004672"/>
                <a:gd name="connsiteY169" fmla="*/ 808755 h 2020169"/>
                <a:gd name="connsiteX170" fmla="*/ 236944 w 4004672"/>
                <a:gd name="connsiteY170" fmla="*/ 762034 h 2020169"/>
                <a:gd name="connsiteX171" fmla="*/ 133490 w 4004672"/>
                <a:gd name="connsiteY171" fmla="*/ 705301 h 2020169"/>
                <a:gd name="connsiteX172" fmla="*/ 46722 w 4004672"/>
                <a:gd name="connsiteY172" fmla="*/ 735336 h 2020169"/>
                <a:gd name="connsiteX173" fmla="*/ 33373 w 4004672"/>
                <a:gd name="connsiteY173" fmla="*/ 765371 h 2020169"/>
                <a:gd name="connsiteX174" fmla="*/ 43384 w 4004672"/>
                <a:gd name="connsiteY174" fmla="*/ 795407 h 2020169"/>
                <a:gd name="connsiteX175" fmla="*/ 60071 w 4004672"/>
                <a:gd name="connsiteY175" fmla="*/ 822104 h 2020169"/>
                <a:gd name="connsiteX176" fmla="*/ 73419 w 4004672"/>
                <a:gd name="connsiteY176" fmla="*/ 852139 h 2020169"/>
                <a:gd name="connsiteX177" fmla="*/ 56733 w 4004672"/>
                <a:gd name="connsiteY177" fmla="*/ 875500 h 2020169"/>
                <a:gd name="connsiteX178" fmla="*/ 76757 w 4004672"/>
                <a:gd name="connsiteY178" fmla="*/ 955593 h 2020169"/>
                <a:gd name="connsiteX179" fmla="*/ 66745 w 4004672"/>
                <a:gd name="connsiteY179" fmla="*/ 972280 h 2020169"/>
                <a:gd name="connsiteX180" fmla="*/ 70082 w 4004672"/>
                <a:gd name="connsiteY180" fmla="*/ 998977 h 2020169"/>
                <a:gd name="connsiteX181" fmla="*/ 70082 w 4004672"/>
                <a:gd name="connsiteY181" fmla="*/ 1039024 h 2020169"/>
                <a:gd name="connsiteX182" fmla="*/ 80094 w 4004672"/>
                <a:gd name="connsiteY182" fmla="*/ 1059047 h 2020169"/>
                <a:gd name="connsiteX183" fmla="*/ 76757 w 4004672"/>
                <a:gd name="connsiteY183" fmla="*/ 1082408 h 2020169"/>
                <a:gd name="connsiteX184" fmla="*/ 106792 w 4004672"/>
                <a:gd name="connsiteY184" fmla="*/ 1115780 h 2020169"/>
                <a:gd name="connsiteX185" fmla="*/ 93729 w 4004672"/>
                <a:gd name="connsiteY185" fmla="*/ 1145815 h 2020169"/>
                <a:gd name="connsiteX186" fmla="*/ 13349 w 4004672"/>
                <a:gd name="connsiteY186" fmla="*/ 1235920 h 2020169"/>
                <a:gd name="connsiteX187" fmla="*/ 33373 w 4004672"/>
                <a:gd name="connsiteY187" fmla="*/ 1269293 h 2020169"/>
                <a:gd name="connsiteX188" fmla="*/ 33373 w 4004672"/>
                <a:gd name="connsiteY188" fmla="*/ 1269293 h 2020169"/>
                <a:gd name="connsiteX189" fmla="*/ 16687 w 4004672"/>
                <a:gd name="connsiteY189" fmla="*/ 1299328 h 2020169"/>
                <a:gd name="connsiteX190" fmla="*/ 3338 w 4004672"/>
                <a:gd name="connsiteY190" fmla="*/ 1329363 h 2020169"/>
                <a:gd name="connsiteX191" fmla="*/ 0 w 4004672"/>
                <a:gd name="connsiteY191" fmla="*/ 1389433 h 2020169"/>
                <a:gd name="connsiteX192" fmla="*/ 16687 w 4004672"/>
                <a:gd name="connsiteY192" fmla="*/ 1432817 h 2020169"/>
                <a:gd name="connsiteX193" fmla="*/ 20024 w 4004672"/>
                <a:gd name="connsiteY193" fmla="*/ 1466189 h 2020169"/>
                <a:gd name="connsiteX194" fmla="*/ 56733 w 4004672"/>
                <a:gd name="connsiteY194" fmla="*/ 1476201 h 2020169"/>
                <a:gd name="connsiteX195" fmla="*/ 116803 w 4004672"/>
                <a:gd name="connsiteY195" fmla="*/ 1562969 h 2020169"/>
                <a:gd name="connsiteX196" fmla="*/ 96780 w 4004672"/>
                <a:gd name="connsiteY196" fmla="*/ 1586329 h 2020169"/>
                <a:gd name="connsiteX197" fmla="*/ 93443 w 4004672"/>
                <a:gd name="connsiteY197" fmla="*/ 1616364 h 2020169"/>
                <a:gd name="connsiteX198" fmla="*/ 120141 w 4004672"/>
                <a:gd name="connsiteY198" fmla="*/ 1619701 h 2020169"/>
                <a:gd name="connsiteX199" fmla="*/ 160187 w 4004672"/>
                <a:gd name="connsiteY199" fmla="*/ 1633050 h 2020169"/>
                <a:gd name="connsiteX200" fmla="*/ 186885 w 4004672"/>
                <a:gd name="connsiteY200" fmla="*/ 1646399 h 2020169"/>
                <a:gd name="connsiteX201" fmla="*/ 213583 w 4004672"/>
                <a:gd name="connsiteY201" fmla="*/ 1676434 h 2020169"/>
                <a:gd name="connsiteX202" fmla="*/ 243618 w 4004672"/>
                <a:gd name="connsiteY202" fmla="*/ 1679771 h 2020169"/>
                <a:gd name="connsiteX203" fmla="*/ 287002 w 4004672"/>
                <a:gd name="connsiteY203" fmla="*/ 1709807 h 2020169"/>
                <a:gd name="connsiteX204" fmla="*/ 310363 w 4004672"/>
                <a:gd name="connsiteY204" fmla="*/ 1719818 h 2020169"/>
                <a:gd name="connsiteX205" fmla="*/ 310363 w 4004672"/>
                <a:gd name="connsiteY205" fmla="*/ 1756528 h 2020169"/>
                <a:gd name="connsiteX206" fmla="*/ 270316 w 4004672"/>
                <a:gd name="connsiteY206" fmla="*/ 1796574 h 2020169"/>
                <a:gd name="connsiteX207" fmla="*/ 280327 w 4004672"/>
                <a:gd name="connsiteY207" fmla="*/ 1819935 h 2020169"/>
                <a:gd name="connsiteX208" fmla="*/ 273653 w 4004672"/>
                <a:gd name="connsiteY208" fmla="*/ 1839958 h 2020169"/>
                <a:gd name="connsiteX209" fmla="*/ 266979 w 4004672"/>
                <a:gd name="connsiteY209" fmla="*/ 1856644 h 2020169"/>
                <a:gd name="connsiteX210" fmla="*/ 240281 w 4004672"/>
                <a:gd name="connsiteY210" fmla="*/ 1896691 h 2020169"/>
                <a:gd name="connsiteX211" fmla="*/ 307025 w 4004672"/>
                <a:gd name="connsiteY211" fmla="*/ 1933401 h 2020169"/>
                <a:gd name="connsiteX212" fmla="*/ 337060 w 4004672"/>
                <a:gd name="connsiteY212" fmla="*/ 1940075 h 2020169"/>
                <a:gd name="connsiteX213" fmla="*/ 360421 w 4004672"/>
                <a:gd name="connsiteY213" fmla="*/ 1946750 h 2020169"/>
                <a:gd name="connsiteX214" fmla="*/ 380444 w 4004672"/>
                <a:gd name="connsiteY214" fmla="*/ 1953424 h 2020169"/>
                <a:gd name="connsiteX215" fmla="*/ 407142 w 4004672"/>
                <a:gd name="connsiteY215" fmla="*/ 1973447 h 2020169"/>
                <a:gd name="connsiteX216" fmla="*/ 437177 w 4004672"/>
                <a:gd name="connsiteY216" fmla="*/ 1970110 h 2020169"/>
                <a:gd name="connsiteX217" fmla="*/ 507259 w 4004672"/>
                <a:gd name="connsiteY217" fmla="*/ 2020169 h 2020169"/>
                <a:gd name="connsiteX218" fmla="*/ 517271 w 4004672"/>
                <a:gd name="connsiteY218" fmla="*/ 2006820 h 2020169"/>
                <a:gd name="connsiteX219" fmla="*/ 507259 w 4004672"/>
                <a:gd name="connsiteY219" fmla="*/ 1966773 h 2020169"/>
                <a:gd name="connsiteX220" fmla="*/ 500584 w 4004672"/>
                <a:gd name="connsiteY220" fmla="*/ 1933401 h 2020169"/>
                <a:gd name="connsiteX221" fmla="*/ 483898 w 4004672"/>
                <a:gd name="connsiteY221" fmla="*/ 1890017 h 2020169"/>
                <a:gd name="connsiteX222" fmla="*/ 513933 w 4004672"/>
                <a:gd name="connsiteY222" fmla="*/ 1869993 h 2020169"/>
                <a:gd name="connsiteX223" fmla="*/ 547306 w 4004672"/>
                <a:gd name="connsiteY223" fmla="*/ 1846633 h 2020169"/>
                <a:gd name="connsiteX224" fmla="*/ 527282 w 4004672"/>
                <a:gd name="connsiteY224" fmla="*/ 1829947 h 2020169"/>
                <a:gd name="connsiteX225" fmla="*/ 517271 w 4004672"/>
                <a:gd name="connsiteY225" fmla="*/ 1796574 h 2020169"/>
                <a:gd name="connsiteX226" fmla="*/ 480561 w 4004672"/>
                <a:gd name="connsiteY226" fmla="*/ 1779888 h 2020169"/>
                <a:gd name="connsiteX227" fmla="*/ 470549 w 4004672"/>
                <a:gd name="connsiteY227" fmla="*/ 1759865 h 2020169"/>
                <a:gd name="connsiteX228" fmla="*/ 480561 w 4004672"/>
                <a:gd name="connsiteY228" fmla="*/ 1729830 h 2020169"/>
                <a:gd name="connsiteX229" fmla="*/ 490573 w 4004672"/>
                <a:gd name="connsiteY229" fmla="*/ 1689783 h 2020169"/>
                <a:gd name="connsiteX230" fmla="*/ 513933 w 4004672"/>
                <a:gd name="connsiteY230" fmla="*/ 1709807 h 2020169"/>
                <a:gd name="connsiteX231" fmla="*/ 520608 w 4004672"/>
                <a:gd name="connsiteY231" fmla="*/ 1693120 h 2020169"/>
                <a:gd name="connsiteX232" fmla="*/ 543968 w 4004672"/>
                <a:gd name="connsiteY232" fmla="*/ 1656411 h 2020169"/>
                <a:gd name="connsiteX233" fmla="*/ 574003 w 4004672"/>
                <a:gd name="connsiteY233" fmla="*/ 1639725 h 2020169"/>
                <a:gd name="connsiteX234" fmla="*/ 590690 w 4004672"/>
                <a:gd name="connsiteY234" fmla="*/ 1653074 h 2020169"/>
                <a:gd name="connsiteX235" fmla="*/ 610713 w 4004672"/>
                <a:gd name="connsiteY235" fmla="*/ 1626376 h 2020169"/>
                <a:gd name="connsiteX236" fmla="*/ 630736 w 4004672"/>
                <a:gd name="connsiteY236" fmla="*/ 1653074 h 2020169"/>
                <a:gd name="connsiteX237" fmla="*/ 657434 w 4004672"/>
                <a:gd name="connsiteY237" fmla="*/ 1676434 h 2020169"/>
                <a:gd name="connsiteX238" fmla="*/ 674120 w 4004672"/>
                <a:gd name="connsiteY238" fmla="*/ 1683109 h 2020169"/>
                <a:gd name="connsiteX239" fmla="*/ 697481 w 4004672"/>
                <a:gd name="connsiteY239" fmla="*/ 1683109 h 2020169"/>
                <a:gd name="connsiteX240" fmla="*/ 717504 w 4004672"/>
                <a:gd name="connsiteY240" fmla="*/ 1669760 h 2020169"/>
                <a:gd name="connsiteX241" fmla="*/ 744202 w 4004672"/>
                <a:gd name="connsiteY241" fmla="*/ 1669760 h 2020169"/>
                <a:gd name="connsiteX242" fmla="*/ 760888 w 4004672"/>
                <a:gd name="connsiteY242" fmla="*/ 1666423 h 2020169"/>
                <a:gd name="connsiteX243" fmla="*/ 790923 w 4004672"/>
                <a:gd name="connsiteY243" fmla="*/ 1699795 h 2020169"/>
                <a:gd name="connsiteX244" fmla="*/ 797598 w 4004672"/>
                <a:gd name="connsiteY244" fmla="*/ 1673097 h 2020169"/>
                <a:gd name="connsiteX245" fmla="*/ 817621 w 4004672"/>
                <a:gd name="connsiteY245" fmla="*/ 1689783 h 2020169"/>
                <a:gd name="connsiteX246" fmla="*/ 837644 w 4004672"/>
                <a:gd name="connsiteY246" fmla="*/ 1666423 h 2020169"/>
                <a:gd name="connsiteX247" fmla="*/ 827633 w 4004672"/>
                <a:gd name="connsiteY247" fmla="*/ 1646399 h 2020169"/>
                <a:gd name="connsiteX248" fmla="*/ 810946 w 4004672"/>
                <a:gd name="connsiteY248" fmla="*/ 1633050 h 2020169"/>
                <a:gd name="connsiteX249" fmla="*/ 810946 w 4004672"/>
                <a:gd name="connsiteY249" fmla="*/ 1606353 h 2020169"/>
                <a:gd name="connsiteX250" fmla="*/ 810946 w 4004672"/>
                <a:gd name="connsiteY250" fmla="*/ 1593004 h 2020169"/>
                <a:gd name="connsiteX251" fmla="*/ 830970 w 4004672"/>
                <a:gd name="connsiteY251" fmla="*/ 1589666 h 2020169"/>
                <a:gd name="connsiteX252" fmla="*/ 840981 w 4004672"/>
                <a:gd name="connsiteY252" fmla="*/ 1586329 h 2020169"/>
                <a:gd name="connsiteX253" fmla="*/ 820958 w 4004672"/>
                <a:gd name="connsiteY253" fmla="*/ 1549620 h 2020169"/>
                <a:gd name="connsiteX254" fmla="*/ 854330 w 4004672"/>
                <a:gd name="connsiteY254" fmla="*/ 1542945 h 2020169"/>
                <a:gd name="connsiteX255" fmla="*/ 891040 w 4004672"/>
                <a:gd name="connsiteY255" fmla="*/ 1549620 h 2020169"/>
                <a:gd name="connsiteX256" fmla="*/ 964459 w 4004672"/>
                <a:gd name="connsiteY256" fmla="*/ 1506236 h 2020169"/>
                <a:gd name="connsiteX257" fmla="*/ 1001168 w 4004672"/>
                <a:gd name="connsiteY257" fmla="*/ 1506236 h 2020169"/>
                <a:gd name="connsiteX258" fmla="*/ 1027866 w 4004672"/>
                <a:gd name="connsiteY258" fmla="*/ 1482875 h 2020169"/>
                <a:gd name="connsiteX259" fmla="*/ 1047890 w 4004672"/>
                <a:gd name="connsiteY259" fmla="*/ 1492887 h 2020169"/>
                <a:gd name="connsiteX260" fmla="*/ 1067913 w 4004672"/>
                <a:gd name="connsiteY260" fmla="*/ 1502898 h 2020169"/>
                <a:gd name="connsiteX261" fmla="*/ 1087936 w 4004672"/>
                <a:gd name="connsiteY261" fmla="*/ 1529596 h 2020169"/>
                <a:gd name="connsiteX262" fmla="*/ 1074587 w 4004672"/>
                <a:gd name="connsiteY262" fmla="*/ 1542945 h 2020169"/>
                <a:gd name="connsiteX263" fmla="*/ 1104622 w 4004672"/>
                <a:gd name="connsiteY263" fmla="*/ 1542945 h 2020169"/>
                <a:gd name="connsiteX264" fmla="*/ 1134657 w 4004672"/>
                <a:gd name="connsiteY264" fmla="*/ 1576317 h 2020169"/>
                <a:gd name="connsiteX265" fmla="*/ 1148006 w 4004672"/>
                <a:gd name="connsiteY265" fmla="*/ 1572980 h 2020169"/>
                <a:gd name="connsiteX266" fmla="*/ 1208076 w 4004672"/>
                <a:gd name="connsiteY266" fmla="*/ 1526259 h 2020169"/>
                <a:gd name="connsiteX267" fmla="*/ 1211414 w 4004672"/>
                <a:gd name="connsiteY267" fmla="*/ 1546282 h 2020169"/>
                <a:gd name="connsiteX268" fmla="*/ 1244786 w 4004672"/>
                <a:gd name="connsiteY268" fmla="*/ 1566306 h 2020169"/>
                <a:gd name="connsiteX269" fmla="*/ 1264809 w 4004672"/>
                <a:gd name="connsiteY269" fmla="*/ 1596341 h 2020169"/>
                <a:gd name="connsiteX270" fmla="*/ 1298181 w 4004672"/>
                <a:gd name="connsiteY270" fmla="*/ 1703132 h 2020169"/>
                <a:gd name="connsiteX271" fmla="*/ 1308193 w 4004672"/>
                <a:gd name="connsiteY271" fmla="*/ 1659748 h 2020169"/>
                <a:gd name="connsiteX272" fmla="*/ 1344903 w 4004672"/>
                <a:gd name="connsiteY272" fmla="*/ 1679771 h 2020169"/>
                <a:gd name="connsiteX273" fmla="*/ 1388287 w 4004672"/>
                <a:gd name="connsiteY273" fmla="*/ 1679771 h 2020169"/>
                <a:gd name="connsiteX274" fmla="*/ 1394961 w 4004672"/>
                <a:gd name="connsiteY274" fmla="*/ 1703132 h 2020169"/>
                <a:gd name="connsiteX275" fmla="*/ 1435008 w 4004672"/>
                <a:gd name="connsiteY275" fmla="*/ 1726493 h 2020169"/>
                <a:gd name="connsiteX276" fmla="*/ 1465043 w 4004672"/>
                <a:gd name="connsiteY276" fmla="*/ 1726493 h 2020169"/>
                <a:gd name="connsiteX277" fmla="*/ 1491741 w 4004672"/>
                <a:gd name="connsiteY277" fmla="*/ 1739842 h 2020169"/>
                <a:gd name="connsiteX278" fmla="*/ 1535125 w 4004672"/>
                <a:gd name="connsiteY278" fmla="*/ 1696458 h 2020169"/>
                <a:gd name="connsiteX279" fmla="*/ 1571834 w 4004672"/>
                <a:gd name="connsiteY279" fmla="*/ 1676434 h 2020169"/>
                <a:gd name="connsiteX280" fmla="*/ 1608544 w 4004672"/>
                <a:gd name="connsiteY280" fmla="*/ 1679771 h 2020169"/>
                <a:gd name="connsiteX281" fmla="*/ 1655265 w 4004672"/>
                <a:gd name="connsiteY281" fmla="*/ 1693120 h 2020169"/>
                <a:gd name="connsiteX282" fmla="*/ 1681963 w 4004672"/>
                <a:gd name="connsiteY282" fmla="*/ 1709807 h 2020169"/>
                <a:gd name="connsiteX283" fmla="*/ 1735358 w 4004672"/>
                <a:gd name="connsiteY283" fmla="*/ 1703132 h 2020169"/>
                <a:gd name="connsiteX284" fmla="*/ 1745370 w 4004672"/>
                <a:gd name="connsiteY284" fmla="*/ 1683109 h 2020169"/>
                <a:gd name="connsiteX285" fmla="*/ 1738695 w 4004672"/>
                <a:gd name="connsiteY285" fmla="*/ 1663085 h 2020169"/>
                <a:gd name="connsiteX286" fmla="*/ 1765393 w 4004672"/>
                <a:gd name="connsiteY286" fmla="*/ 1636388 h 2020169"/>
                <a:gd name="connsiteX287" fmla="*/ 1778742 w 4004672"/>
                <a:gd name="connsiteY287" fmla="*/ 1633050 h 2020169"/>
                <a:gd name="connsiteX288" fmla="*/ 1812114 w 4004672"/>
                <a:gd name="connsiteY288" fmla="*/ 1649736 h 2020169"/>
                <a:gd name="connsiteX289" fmla="*/ 1852161 w 4004672"/>
                <a:gd name="connsiteY289" fmla="*/ 1663085 h 2020169"/>
                <a:gd name="connsiteX290" fmla="*/ 1858836 w 4004672"/>
                <a:gd name="connsiteY290" fmla="*/ 1689783 h 2020169"/>
                <a:gd name="connsiteX291" fmla="*/ 1872184 w 4004672"/>
                <a:gd name="connsiteY291" fmla="*/ 1696458 h 2020169"/>
                <a:gd name="connsiteX292" fmla="*/ 1902219 w 4004672"/>
                <a:gd name="connsiteY292" fmla="*/ 1699795 h 2020169"/>
                <a:gd name="connsiteX293" fmla="*/ 1932254 w 4004672"/>
                <a:gd name="connsiteY293" fmla="*/ 1683109 h 2020169"/>
                <a:gd name="connsiteX294" fmla="*/ 1962290 w 4004672"/>
                <a:gd name="connsiteY294" fmla="*/ 1696458 h 2020169"/>
                <a:gd name="connsiteX295" fmla="*/ 1985650 w 4004672"/>
                <a:gd name="connsiteY295" fmla="*/ 1709807 h 2020169"/>
                <a:gd name="connsiteX296" fmla="*/ 1995662 w 4004672"/>
                <a:gd name="connsiteY296" fmla="*/ 1719818 h 2020169"/>
                <a:gd name="connsiteX297" fmla="*/ 2032371 w 4004672"/>
                <a:gd name="connsiteY297" fmla="*/ 1739842 h 2020169"/>
                <a:gd name="connsiteX298" fmla="*/ 2069081 w 4004672"/>
                <a:gd name="connsiteY298" fmla="*/ 1736504 h 2020169"/>
                <a:gd name="connsiteX299" fmla="*/ 2142500 w 4004672"/>
                <a:gd name="connsiteY299" fmla="*/ 1693120 h 2020169"/>
                <a:gd name="connsiteX300" fmla="*/ 2195895 w 4004672"/>
                <a:gd name="connsiteY300" fmla="*/ 1706469 h 2020169"/>
                <a:gd name="connsiteX301" fmla="*/ 2225930 w 4004672"/>
                <a:gd name="connsiteY301" fmla="*/ 1716481 h 2020169"/>
                <a:gd name="connsiteX302" fmla="*/ 2262640 w 4004672"/>
                <a:gd name="connsiteY302" fmla="*/ 1676434 h 2020169"/>
                <a:gd name="connsiteX303" fmla="*/ 2299349 w 4004672"/>
                <a:gd name="connsiteY303" fmla="*/ 1593004 h 2020169"/>
                <a:gd name="connsiteX304" fmla="*/ 2282663 w 4004672"/>
                <a:gd name="connsiteY304" fmla="*/ 1596341 h 2020169"/>
                <a:gd name="connsiteX305" fmla="*/ 2312698 w 4004672"/>
                <a:gd name="connsiteY305" fmla="*/ 1569643 h 2020169"/>
                <a:gd name="connsiteX306" fmla="*/ 2339396 w 4004672"/>
                <a:gd name="connsiteY306" fmla="*/ 1566306 h 2020169"/>
                <a:gd name="connsiteX307" fmla="*/ 2462873 w 4004672"/>
                <a:gd name="connsiteY307" fmla="*/ 1633050 h 2020169"/>
                <a:gd name="connsiteX308" fmla="*/ 2476222 w 4004672"/>
                <a:gd name="connsiteY308" fmla="*/ 1709807 h 2020169"/>
                <a:gd name="connsiteX309" fmla="*/ 2529618 w 4004672"/>
                <a:gd name="connsiteY309" fmla="*/ 1743179 h 2020169"/>
                <a:gd name="connsiteX310" fmla="*/ 2549641 w 4004672"/>
                <a:gd name="connsiteY310" fmla="*/ 1763202 h 2020169"/>
                <a:gd name="connsiteX311" fmla="*/ 2639746 w 4004672"/>
                <a:gd name="connsiteY311" fmla="*/ 1763202 h 2020169"/>
                <a:gd name="connsiteX312" fmla="*/ 2643084 w 4004672"/>
                <a:gd name="connsiteY312" fmla="*/ 1779888 h 2020169"/>
                <a:gd name="connsiteX313" fmla="*/ 2616386 w 4004672"/>
                <a:gd name="connsiteY313" fmla="*/ 1846633 h 2020169"/>
                <a:gd name="connsiteX314" fmla="*/ 2603037 w 4004672"/>
                <a:gd name="connsiteY314" fmla="*/ 1900028 h 2020169"/>
                <a:gd name="connsiteX315" fmla="*/ 2579676 w 4004672"/>
                <a:gd name="connsiteY315" fmla="*/ 1873331 h 2020169"/>
                <a:gd name="connsiteX316" fmla="*/ 2559653 w 4004672"/>
                <a:gd name="connsiteY316" fmla="*/ 1960098 h 2020169"/>
                <a:gd name="connsiteX317" fmla="*/ 2549641 w 4004672"/>
                <a:gd name="connsiteY317" fmla="*/ 1980122 h 2020169"/>
                <a:gd name="connsiteX318" fmla="*/ 2653095 w 4004672"/>
                <a:gd name="connsiteY318" fmla="*/ 1946750 h 2020169"/>
                <a:gd name="connsiteX319" fmla="*/ 2683130 w 4004672"/>
                <a:gd name="connsiteY319" fmla="*/ 1893354 h 2020169"/>
                <a:gd name="connsiteX320" fmla="*/ 2753212 w 4004672"/>
                <a:gd name="connsiteY320" fmla="*/ 1806586 h 2020169"/>
                <a:gd name="connsiteX321" fmla="*/ 2783247 w 4004672"/>
                <a:gd name="connsiteY321" fmla="*/ 1736504 h 2020169"/>
                <a:gd name="connsiteX322" fmla="*/ 2803271 w 4004672"/>
                <a:gd name="connsiteY322" fmla="*/ 1633050 h 2020169"/>
                <a:gd name="connsiteX323" fmla="*/ 2793259 w 4004672"/>
                <a:gd name="connsiteY323" fmla="*/ 1582992 h 2020169"/>
                <a:gd name="connsiteX324" fmla="*/ 2769898 w 4004672"/>
                <a:gd name="connsiteY324" fmla="*/ 1549620 h 2020169"/>
                <a:gd name="connsiteX325" fmla="*/ 2699817 w 4004672"/>
                <a:gd name="connsiteY325" fmla="*/ 1549620 h 2020169"/>
                <a:gd name="connsiteX326" fmla="*/ 2669781 w 4004672"/>
                <a:gd name="connsiteY326" fmla="*/ 1509573 h 2020169"/>
                <a:gd name="connsiteX327" fmla="*/ 2763224 w 4004672"/>
                <a:gd name="connsiteY327" fmla="*/ 1392770 h 2020169"/>
                <a:gd name="connsiteX328" fmla="*/ 2846654 w 4004672"/>
                <a:gd name="connsiteY328" fmla="*/ 1326026 h 2020169"/>
                <a:gd name="connsiteX329" fmla="*/ 2933422 w 4004672"/>
                <a:gd name="connsiteY329" fmla="*/ 1322688 h 2020169"/>
                <a:gd name="connsiteX330" fmla="*/ 2950109 w 4004672"/>
                <a:gd name="connsiteY330" fmla="*/ 1306002 h 2020169"/>
                <a:gd name="connsiteX331" fmla="*/ 3053563 w 4004672"/>
                <a:gd name="connsiteY331" fmla="*/ 1299328 h 2020169"/>
                <a:gd name="connsiteX332" fmla="*/ 3123644 w 4004672"/>
                <a:gd name="connsiteY332" fmla="*/ 1319351 h 2020169"/>
                <a:gd name="connsiteX333" fmla="*/ 3140330 w 4004672"/>
                <a:gd name="connsiteY333" fmla="*/ 1306002 h 2020169"/>
                <a:gd name="connsiteX334" fmla="*/ 3123644 w 4004672"/>
                <a:gd name="connsiteY334" fmla="*/ 1292653 h 2020169"/>
                <a:gd name="connsiteX335" fmla="*/ 3143668 w 4004672"/>
                <a:gd name="connsiteY335" fmla="*/ 1252607 h 2020169"/>
                <a:gd name="connsiteX336" fmla="*/ 3190389 w 4004672"/>
                <a:gd name="connsiteY336" fmla="*/ 1182525 h 2020169"/>
                <a:gd name="connsiteX337" fmla="*/ 3233773 w 4004672"/>
                <a:gd name="connsiteY337" fmla="*/ 1179188 h 2020169"/>
                <a:gd name="connsiteX338" fmla="*/ 3273819 w 4004672"/>
                <a:gd name="connsiteY338" fmla="*/ 1189199 h 2020169"/>
                <a:gd name="connsiteX339" fmla="*/ 3277157 w 4004672"/>
                <a:gd name="connsiteY339" fmla="*/ 1245932 h 2020169"/>
                <a:gd name="connsiteX340" fmla="*/ 3343901 w 4004672"/>
                <a:gd name="connsiteY340" fmla="*/ 1185862 h 2020169"/>
                <a:gd name="connsiteX341" fmla="*/ 3350576 w 4004672"/>
                <a:gd name="connsiteY341" fmla="*/ 1152490 h 2020169"/>
                <a:gd name="connsiteX342" fmla="*/ 3163691 w 4004672"/>
                <a:gd name="connsiteY342" fmla="*/ 1432817 h 2020169"/>
                <a:gd name="connsiteX343" fmla="*/ 3160354 w 4004672"/>
                <a:gd name="connsiteY343" fmla="*/ 1506236 h 2020169"/>
                <a:gd name="connsiteX344" fmla="*/ 3170365 w 4004672"/>
                <a:gd name="connsiteY344" fmla="*/ 1596341 h 2020169"/>
                <a:gd name="connsiteX345" fmla="*/ 3190389 w 4004672"/>
                <a:gd name="connsiteY345" fmla="*/ 1659748 h 2020169"/>
                <a:gd name="connsiteX346" fmla="*/ 3217087 w 4004672"/>
                <a:gd name="connsiteY346" fmla="*/ 1649736 h 2020169"/>
                <a:gd name="connsiteX347" fmla="*/ 3287168 w 4004672"/>
                <a:gd name="connsiteY347" fmla="*/ 1519585 h 2020169"/>
                <a:gd name="connsiteX348" fmla="*/ 3313866 w 4004672"/>
                <a:gd name="connsiteY348" fmla="*/ 1509573 h 2020169"/>
                <a:gd name="connsiteX349" fmla="*/ 3313866 w 4004672"/>
                <a:gd name="connsiteY349" fmla="*/ 1479538 h 2020169"/>
                <a:gd name="connsiteX350" fmla="*/ 3741031 w 4004672"/>
                <a:gd name="connsiteY350" fmla="*/ 1159164 h 2020169"/>
                <a:gd name="connsiteX351" fmla="*/ 3727682 w 4004672"/>
                <a:gd name="connsiteY351" fmla="*/ 1065722 h 2020169"/>
                <a:gd name="connsiteX352" fmla="*/ 3930666 w 4004672"/>
                <a:gd name="connsiteY352" fmla="*/ 1058843 h 2020169"/>
                <a:gd name="connsiteX353" fmla="*/ 3941265 w 4004672"/>
                <a:gd name="connsiteY353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74938 w 4004672"/>
                <a:gd name="connsiteY64" fmla="*/ 545115 h 2020169"/>
                <a:gd name="connsiteX65" fmla="*/ 1384949 w 4004672"/>
                <a:gd name="connsiteY65" fmla="*/ 568475 h 2020169"/>
                <a:gd name="connsiteX66" fmla="*/ 1394961 w 4004672"/>
                <a:gd name="connsiteY66" fmla="*/ 618534 h 2020169"/>
                <a:gd name="connsiteX67" fmla="*/ 1384949 w 4004672"/>
                <a:gd name="connsiteY67" fmla="*/ 648569 h 2020169"/>
                <a:gd name="connsiteX68" fmla="*/ 1358252 w 4004672"/>
                <a:gd name="connsiteY68" fmla="*/ 615196 h 2020169"/>
                <a:gd name="connsiteX69" fmla="*/ 1361589 w 4004672"/>
                <a:gd name="connsiteY69" fmla="*/ 585161 h 2020169"/>
                <a:gd name="connsiteX70" fmla="*/ 1351577 w 4004672"/>
                <a:gd name="connsiteY70" fmla="*/ 545115 h 2020169"/>
                <a:gd name="connsiteX71" fmla="*/ 1328217 w 4004672"/>
                <a:gd name="connsiteY71" fmla="*/ 551789 h 2020169"/>
                <a:gd name="connsiteX72" fmla="*/ 1281495 w 4004672"/>
                <a:gd name="connsiteY72" fmla="*/ 515080 h 2020169"/>
                <a:gd name="connsiteX73" fmla="*/ 1241449 w 4004672"/>
                <a:gd name="connsiteY73" fmla="*/ 511742 h 2020169"/>
                <a:gd name="connsiteX74" fmla="*/ 1241449 w 4004672"/>
                <a:gd name="connsiteY74" fmla="*/ 558463 h 2020169"/>
                <a:gd name="connsiteX75" fmla="*/ 1201402 w 4004672"/>
                <a:gd name="connsiteY75" fmla="*/ 538440 h 2020169"/>
                <a:gd name="connsiteX76" fmla="*/ 1228100 w 4004672"/>
                <a:gd name="connsiteY76" fmla="*/ 588498 h 2020169"/>
                <a:gd name="connsiteX77" fmla="*/ 1258135 w 4004672"/>
                <a:gd name="connsiteY77" fmla="*/ 618534 h 2020169"/>
                <a:gd name="connsiteX78" fmla="*/ 1198065 w 4004672"/>
                <a:gd name="connsiteY78" fmla="*/ 595173 h 2020169"/>
                <a:gd name="connsiteX79" fmla="*/ 1181379 w 4004672"/>
                <a:gd name="connsiteY79" fmla="*/ 595173 h 2020169"/>
                <a:gd name="connsiteX80" fmla="*/ 1178041 w 4004672"/>
                <a:gd name="connsiteY80" fmla="*/ 551789 h 2020169"/>
                <a:gd name="connsiteX81" fmla="*/ 1171367 w 4004672"/>
                <a:gd name="connsiteY81" fmla="*/ 465021 h 2020169"/>
                <a:gd name="connsiteX82" fmla="*/ 1161355 w 4004672"/>
                <a:gd name="connsiteY82" fmla="*/ 535103 h 2020169"/>
                <a:gd name="connsiteX83" fmla="*/ 1137995 w 4004672"/>
                <a:gd name="connsiteY83" fmla="*/ 565138 h 2020169"/>
                <a:gd name="connsiteX84" fmla="*/ 1158018 w 4004672"/>
                <a:gd name="connsiteY84" fmla="*/ 611859 h 2020169"/>
                <a:gd name="connsiteX85" fmla="*/ 1158018 w 4004672"/>
                <a:gd name="connsiteY85" fmla="*/ 645231 h 2020169"/>
                <a:gd name="connsiteX86" fmla="*/ 1141332 w 4004672"/>
                <a:gd name="connsiteY86" fmla="*/ 695290 h 2020169"/>
                <a:gd name="connsiteX87" fmla="*/ 1154681 w 4004672"/>
                <a:gd name="connsiteY87" fmla="*/ 728662 h 2020169"/>
                <a:gd name="connsiteX88" fmla="*/ 1184716 w 4004672"/>
                <a:gd name="connsiteY88" fmla="*/ 735336 h 2020169"/>
                <a:gd name="connsiteX89" fmla="*/ 1221425 w 4004672"/>
                <a:gd name="connsiteY89" fmla="*/ 742011 h 2020169"/>
                <a:gd name="connsiteX90" fmla="*/ 1241449 w 4004672"/>
                <a:gd name="connsiteY90" fmla="*/ 765371 h 2020169"/>
                <a:gd name="connsiteX91" fmla="*/ 1258135 w 4004672"/>
                <a:gd name="connsiteY91" fmla="*/ 808755 h 2020169"/>
                <a:gd name="connsiteX92" fmla="*/ 1258135 w 4004672"/>
                <a:gd name="connsiteY92" fmla="*/ 808755 h 2020169"/>
                <a:gd name="connsiteX93" fmla="*/ 1254798 w 4004672"/>
                <a:gd name="connsiteY93" fmla="*/ 842128 h 2020169"/>
                <a:gd name="connsiteX94" fmla="*/ 1244786 w 4004672"/>
                <a:gd name="connsiteY94" fmla="*/ 868826 h 2020169"/>
                <a:gd name="connsiteX95" fmla="*/ 1224763 w 4004672"/>
                <a:gd name="connsiteY95" fmla="*/ 828779 h 2020169"/>
                <a:gd name="connsiteX96" fmla="*/ 1224763 w 4004672"/>
                <a:gd name="connsiteY96" fmla="*/ 788732 h 2020169"/>
                <a:gd name="connsiteX97" fmla="*/ 1194727 w 4004672"/>
                <a:gd name="connsiteY97" fmla="*/ 752023 h 2020169"/>
                <a:gd name="connsiteX98" fmla="*/ 1164692 w 4004672"/>
                <a:gd name="connsiteY98" fmla="*/ 795407 h 2020169"/>
                <a:gd name="connsiteX99" fmla="*/ 1178041 w 4004672"/>
                <a:gd name="connsiteY99" fmla="*/ 838790 h 2020169"/>
                <a:gd name="connsiteX100" fmla="*/ 1137995 w 4004672"/>
                <a:gd name="connsiteY100" fmla="*/ 895523 h 2020169"/>
                <a:gd name="connsiteX101" fmla="*/ 1097948 w 4004672"/>
                <a:gd name="connsiteY101" fmla="*/ 952256 h 2020169"/>
                <a:gd name="connsiteX102" fmla="*/ 1074587 w 4004672"/>
                <a:gd name="connsiteY102" fmla="*/ 912209 h 2020169"/>
                <a:gd name="connsiteX103" fmla="*/ 1107960 w 4004672"/>
                <a:gd name="connsiteY103" fmla="*/ 848802 h 2020169"/>
                <a:gd name="connsiteX104" fmla="*/ 1121309 w 4004672"/>
                <a:gd name="connsiteY104" fmla="*/ 805418 h 2020169"/>
                <a:gd name="connsiteX105" fmla="*/ 1127983 w 4004672"/>
                <a:gd name="connsiteY105" fmla="*/ 772046 h 2020169"/>
                <a:gd name="connsiteX106" fmla="*/ 1117971 w 4004672"/>
                <a:gd name="connsiteY106" fmla="*/ 755360 h 2020169"/>
                <a:gd name="connsiteX107" fmla="*/ 1114634 w 4004672"/>
                <a:gd name="connsiteY107" fmla="*/ 705301 h 2020169"/>
                <a:gd name="connsiteX108" fmla="*/ 1104622 w 4004672"/>
                <a:gd name="connsiteY108" fmla="*/ 625208 h 2020169"/>
                <a:gd name="connsiteX109" fmla="*/ 1101285 w 4004672"/>
                <a:gd name="connsiteY109" fmla="*/ 565138 h 2020169"/>
                <a:gd name="connsiteX110" fmla="*/ 1124646 w 4004672"/>
                <a:gd name="connsiteY110" fmla="*/ 471696 h 2020169"/>
                <a:gd name="connsiteX111" fmla="*/ 1031203 w 4004672"/>
                <a:gd name="connsiteY111" fmla="*/ 461684 h 2020169"/>
                <a:gd name="connsiteX112" fmla="*/ 1014517 w 4004672"/>
                <a:gd name="connsiteY112" fmla="*/ 518417 h 2020169"/>
                <a:gd name="connsiteX113" fmla="*/ 1024529 w 4004672"/>
                <a:gd name="connsiteY113" fmla="*/ 565138 h 2020169"/>
                <a:gd name="connsiteX114" fmla="*/ 981145 w 4004672"/>
                <a:gd name="connsiteY114" fmla="*/ 618534 h 2020169"/>
                <a:gd name="connsiteX115" fmla="*/ 991157 w 4004672"/>
                <a:gd name="connsiteY115" fmla="*/ 655243 h 2020169"/>
                <a:gd name="connsiteX116" fmla="*/ 981145 w 4004672"/>
                <a:gd name="connsiteY116" fmla="*/ 701964 h 2020169"/>
                <a:gd name="connsiteX117" fmla="*/ 1001168 w 4004672"/>
                <a:gd name="connsiteY117" fmla="*/ 725325 h 2020169"/>
                <a:gd name="connsiteX118" fmla="*/ 1017854 w 4004672"/>
                <a:gd name="connsiteY118" fmla="*/ 772046 h 2020169"/>
                <a:gd name="connsiteX119" fmla="*/ 1047890 w 4004672"/>
                <a:gd name="connsiteY119" fmla="*/ 758697 h 2020169"/>
                <a:gd name="connsiteX120" fmla="*/ 1014517 w 4004672"/>
                <a:gd name="connsiteY120" fmla="*/ 812093 h 2020169"/>
                <a:gd name="connsiteX121" fmla="*/ 957784 w 4004672"/>
                <a:gd name="connsiteY121" fmla="*/ 758697 h 2020169"/>
                <a:gd name="connsiteX122" fmla="*/ 884365 w 4004672"/>
                <a:gd name="connsiteY122" fmla="*/ 721988 h 2020169"/>
                <a:gd name="connsiteX123" fmla="*/ 824295 w 4004672"/>
                <a:gd name="connsiteY123" fmla="*/ 698627 h 2020169"/>
                <a:gd name="connsiteX124" fmla="*/ 810946 w 4004672"/>
                <a:gd name="connsiteY124" fmla="*/ 735336 h 2020169"/>
                <a:gd name="connsiteX125" fmla="*/ 827633 w 4004672"/>
                <a:gd name="connsiteY125" fmla="*/ 772046 h 2020169"/>
                <a:gd name="connsiteX126" fmla="*/ 814284 w 4004672"/>
                <a:gd name="connsiteY126" fmla="*/ 795407 h 2020169"/>
                <a:gd name="connsiteX127" fmla="*/ 800935 w 4004672"/>
                <a:gd name="connsiteY127" fmla="*/ 812093 h 2020169"/>
                <a:gd name="connsiteX128" fmla="*/ 770900 w 4004672"/>
                <a:gd name="connsiteY128" fmla="*/ 755360 h 2020169"/>
                <a:gd name="connsiteX129" fmla="*/ 744202 w 4004672"/>
                <a:gd name="connsiteY129" fmla="*/ 792069 h 2020169"/>
                <a:gd name="connsiteX130" fmla="*/ 707492 w 4004672"/>
                <a:gd name="connsiteY130" fmla="*/ 785395 h 2020169"/>
                <a:gd name="connsiteX131" fmla="*/ 654097 w 4004672"/>
                <a:gd name="connsiteY131" fmla="*/ 822104 h 2020169"/>
                <a:gd name="connsiteX132" fmla="*/ 644085 w 4004672"/>
                <a:gd name="connsiteY132" fmla="*/ 798744 h 2020169"/>
                <a:gd name="connsiteX133" fmla="*/ 654097 w 4004672"/>
                <a:gd name="connsiteY133" fmla="*/ 762034 h 2020169"/>
                <a:gd name="connsiteX134" fmla="*/ 614050 w 4004672"/>
                <a:gd name="connsiteY134" fmla="*/ 798744 h 2020169"/>
                <a:gd name="connsiteX135" fmla="*/ 594027 w 4004672"/>
                <a:gd name="connsiteY135" fmla="*/ 798744 h 2020169"/>
                <a:gd name="connsiteX136" fmla="*/ 533957 w 4004672"/>
                <a:gd name="connsiteY136" fmla="*/ 832116 h 2020169"/>
                <a:gd name="connsiteX137" fmla="*/ 510596 w 4004672"/>
                <a:gd name="connsiteY137" fmla="*/ 855477 h 2020169"/>
                <a:gd name="connsiteX138" fmla="*/ 500584 w 4004672"/>
                <a:gd name="connsiteY138" fmla="*/ 902198 h 2020169"/>
                <a:gd name="connsiteX139" fmla="*/ 450526 w 4004672"/>
                <a:gd name="connsiteY139" fmla="*/ 888849 h 2020169"/>
                <a:gd name="connsiteX140" fmla="*/ 433840 w 4004672"/>
                <a:gd name="connsiteY140" fmla="*/ 852139 h 2020169"/>
                <a:gd name="connsiteX141" fmla="*/ 467212 w 4004672"/>
                <a:gd name="connsiteY141" fmla="*/ 822104 h 2020169"/>
                <a:gd name="connsiteX142" fmla="*/ 453863 w 4004672"/>
                <a:gd name="connsiteY142" fmla="*/ 798744 h 2020169"/>
                <a:gd name="connsiteX143" fmla="*/ 390456 w 4004672"/>
                <a:gd name="connsiteY143" fmla="*/ 768709 h 2020169"/>
                <a:gd name="connsiteX144" fmla="*/ 417154 w 4004672"/>
                <a:gd name="connsiteY144" fmla="*/ 818767 h 2020169"/>
                <a:gd name="connsiteX145" fmla="*/ 407142 w 4004672"/>
                <a:gd name="connsiteY145" fmla="*/ 862151 h 2020169"/>
                <a:gd name="connsiteX146" fmla="*/ 413817 w 4004672"/>
                <a:gd name="connsiteY146" fmla="*/ 898861 h 2020169"/>
                <a:gd name="connsiteX147" fmla="*/ 427165 w 4004672"/>
                <a:gd name="connsiteY147" fmla="*/ 922221 h 2020169"/>
                <a:gd name="connsiteX148" fmla="*/ 413817 w 4004672"/>
                <a:gd name="connsiteY148" fmla="*/ 952256 h 2020169"/>
                <a:gd name="connsiteX149" fmla="*/ 390456 w 4004672"/>
                <a:gd name="connsiteY149" fmla="*/ 928896 h 2020169"/>
                <a:gd name="connsiteX150" fmla="*/ 360421 w 4004672"/>
                <a:gd name="connsiteY150" fmla="*/ 925558 h 2020169"/>
                <a:gd name="connsiteX151" fmla="*/ 333723 w 4004672"/>
                <a:gd name="connsiteY151" fmla="*/ 965605 h 2020169"/>
                <a:gd name="connsiteX152" fmla="*/ 307025 w 4004672"/>
                <a:gd name="connsiteY152" fmla="*/ 985628 h 2020169"/>
                <a:gd name="connsiteX153" fmla="*/ 320374 w 4004672"/>
                <a:gd name="connsiteY153" fmla="*/ 1012326 h 2020169"/>
                <a:gd name="connsiteX154" fmla="*/ 303688 w 4004672"/>
                <a:gd name="connsiteY154" fmla="*/ 1035687 h 2020169"/>
                <a:gd name="connsiteX155" fmla="*/ 233606 w 4004672"/>
                <a:gd name="connsiteY155" fmla="*/ 998977 h 2020169"/>
                <a:gd name="connsiteX156" fmla="*/ 243618 w 4004672"/>
                <a:gd name="connsiteY156" fmla="*/ 1049036 h 2020169"/>
                <a:gd name="connsiteX157" fmla="*/ 263641 w 4004672"/>
                <a:gd name="connsiteY157" fmla="*/ 1069059 h 2020169"/>
                <a:gd name="connsiteX158" fmla="*/ 250292 w 4004672"/>
                <a:gd name="connsiteY158" fmla="*/ 1082408 h 2020169"/>
                <a:gd name="connsiteX159" fmla="*/ 193560 w 4004672"/>
                <a:gd name="connsiteY159" fmla="*/ 1045698 h 2020169"/>
                <a:gd name="connsiteX160" fmla="*/ 170199 w 4004672"/>
                <a:gd name="connsiteY160" fmla="*/ 1005652 h 2020169"/>
                <a:gd name="connsiteX161" fmla="*/ 170199 w 4004672"/>
                <a:gd name="connsiteY161" fmla="*/ 958931 h 2020169"/>
                <a:gd name="connsiteX162" fmla="*/ 133490 w 4004672"/>
                <a:gd name="connsiteY162" fmla="*/ 882174 h 2020169"/>
                <a:gd name="connsiteX163" fmla="*/ 196897 w 4004672"/>
                <a:gd name="connsiteY163" fmla="*/ 912209 h 2020169"/>
                <a:gd name="connsiteX164" fmla="*/ 256967 w 4004672"/>
                <a:gd name="connsiteY164" fmla="*/ 942244 h 2020169"/>
                <a:gd name="connsiteX165" fmla="*/ 293676 w 4004672"/>
                <a:gd name="connsiteY165" fmla="*/ 945582 h 2020169"/>
                <a:gd name="connsiteX166" fmla="*/ 327049 w 4004672"/>
                <a:gd name="connsiteY166" fmla="*/ 915547 h 2020169"/>
                <a:gd name="connsiteX167" fmla="*/ 343735 w 4004672"/>
                <a:gd name="connsiteY167" fmla="*/ 878837 h 2020169"/>
                <a:gd name="connsiteX168" fmla="*/ 333723 w 4004672"/>
                <a:gd name="connsiteY168" fmla="*/ 828779 h 2020169"/>
                <a:gd name="connsiteX169" fmla="*/ 290339 w 4004672"/>
                <a:gd name="connsiteY169" fmla="*/ 808755 h 2020169"/>
                <a:gd name="connsiteX170" fmla="*/ 236944 w 4004672"/>
                <a:gd name="connsiteY170" fmla="*/ 762034 h 2020169"/>
                <a:gd name="connsiteX171" fmla="*/ 133490 w 4004672"/>
                <a:gd name="connsiteY171" fmla="*/ 705301 h 2020169"/>
                <a:gd name="connsiteX172" fmla="*/ 46722 w 4004672"/>
                <a:gd name="connsiteY172" fmla="*/ 735336 h 2020169"/>
                <a:gd name="connsiteX173" fmla="*/ 33373 w 4004672"/>
                <a:gd name="connsiteY173" fmla="*/ 765371 h 2020169"/>
                <a:gd name="connsiteX174" fmla="*/ 43384 w 4004672"/>
                <a:gd name="connsiteY174" fmla="*/ 795407 h 2020169"/>
                <a:gd name="connsiteX175" fmla="*/ 60071 w 4004672"/>
                <a:gd name="connsiteY175" fmla="*/ 822104 h 2020169"/>
                <a:gd name="connsiteX176" fmla="*/ 73419 w 4004672"/>
                <a:gd name="connsiteY176" fmla="*/ 852139 h 2020169"/>
                <a:gd name="connsiteX177" fmla="*/ 56733 w 4004672"/>
                <a:gd name="connsiteY177" fmla="*/ 875500 h 2020169"/>
                <a:gd name="connsiteX178" fmla="*/ 76757 w 4004672"/>
                <a:gd name="connsiteY178" fmla="*/ 955593 h 2020169"/>
                <a:gd name="connsiteX179" fmla="*/ 66745 w 4004672"/>
                <a:gd name="connsiteY179" fmla="*/ 972280 h 2020169"/>
                <a:gd name="connsiteX180" fmla="*/ 70082 w 4004672"/>
                <a:gd name="connsiteY180" fmla="*/ 998977 h 2020169"/>
                <a:gd name="connsiteX181" fmla="*/ 70082 w 4004672"/>
                <a:gd name="connsiteY181" fmla="*/ 1039024 h 2020169"/>
                <a:gd name="connsiteX182" fmla="*/ 80094 w 4004672"/>
                <a:gd name="connsiteY182" fmla="*/ 1059047 h 2020169"/>
                <a:gd name="connsiteX183" fmla="*/ 76757 w 4004672"/>
                <a:gd name="connsiteY183" fmla="*/ 1082408 h 2020169"/>
                <a:gd name="connsiteX184" fmla="*/ 106792 w 4004672"/>
                <a:gd name="connsiteY184" fmla="*/ 1115780 h 2020169"/>
                <a:gd name="connsiteX185" fmla="*/ 93729 w 4004672"/>
                <a:gd name="connsiteY185" fmla="*/ 1145815 h 2020169"/>
                <a:gd name="connsiteX186" fmla="*/ 13349 w 4004672"/>
                <a:gd name="connsiteY186" fmla="*/ 1235920 h 2020169"/>
                <a:gd name="connsiteX187" fmla="*/ 33373 w 4004672"/>
                <a:gd name="connsiteY187" fmla="*/ 1269293 h 2020169"/>
                <a:gd name="connsiteX188" fmla="*/ 33373 w 4004672"/>
                <a:gd name="connsiteY188" fmla="*/ 1269293 h 2020169"/>
                <a:gd name="connsiteX189" fmla="*/ 16687 w 4004672"/>
                <a:gd name="connsiteY189" fmla="*/ 1299328 h 2020169"/>
                <a:gd name="connsiteX190" fmla="*/ 3338 w 4004672"/>
                <a:gd name="connsiteY190" fmla="*/ 1329363 h 2020169"/>
                <a:gd name="connsiteX191" fmla="*/ 0 w 4004672"/>
                <a:gd name="connsiteY191" fmla="*/ 1389433 h 2020169"/>
                <a:gd name="connsiteX192" fmla="*/ 16687 w 4004672"/>
                <a:gd name="connsiteY192" fmla="*/ 1432817 h 2020169"/>
                <a:gd name="connsiteX193" fmla="*/ 20024 w 4004672"/>
                <a:gd name="connsiteY193" fmla="*/ 1466189 h 2020169"/>
                <a:gd name="connsiteX194" fmla="*/ 56733 w 4004672"/>
                <a:gd name="connsiteY194" fmla="*/ 1476201 h 2020169"/>
                <a:gd name="connsiteX195" fmla="*/ 116803 w 4004672"/>
                <a:gd name="connsiteY195" fmla="*/ 1562969 h 2020169"/>
                <a:gd name="connsiteX196" fmla="*/ 96780 w 4004672"/>
                <a:gd name="connsiteY196" fmla="*/ 1586329 h 2020169"/>
                <a:gd name="connsiteX197" fmla="*/ 93443 w 4004672"/>
                <a:gd name="connsiteY197" fmla="*/ 1616364 h 2020169"/>
                <a:gd name="connsiteX198" fmla="*/ 120141 w 4004672"/>
                <a:gd name="connsiteY198" fmla="*/ 1619701 h 2020169"/>
                <a:gd name="connsiteX199" fmla="*/ 160187 w 4004672"/>
                <a:gd name="connsiteY199" fmla="*/ 1633050 h 2020169"/>
                <a:gd name="connsiteX200" fmla="*/ 186885 w 4004672"/>
                <a:gd name="connsiteY200" fmla="*/ 1646399 h 2020169"/>
                <a:gd name="connsiteX201" fmla="*/ 213583 w 4004672"/>
                <a:gd name="connsiteY201" fmla="*/ 1676434 h 2020169"/>
                <a:gd name="connsiteX202" fmla="*/ 243618 w 4004672"/>
                <a:gd name="connsiteY202" fmla="*/ 1679771 h 2020169"/>
                <a:gd name="connsiteX203" fmla="*/ 287002 w 4004672"/>
                <a:gd name="connsiteY203" fmla="*/ 1709807 h 2020169"/>
                <a:gd name="connsiteX204" fmla="*/ 310363 w 4004672"/>
                <a:gd name="connsiteY204" fmla="*/ 1719818 h 2020169"/>
                <a:gd name="connsiteX205" fmla="*/ 310363 w 4004672"/>
                <a:gd name="connsiteY205" fmla="*/ 1756528 h 2020169"/>
                <a:gd name="connsiteX206" fmla="*/ 270316 w 4004672"/>
                <a:gd name="connsiteY206" fmla="*/ 1796574 h 2020169"/>
                <a:gd name="connsiteX207" fmla="*/ 280327 w 4004672"/>
                <a:gd name="connsiteY207" fmla="*/ 1819935 h 2020169"/>
                <a:gd name="connsiteX208" fmla="*/ 273653 w 4004672"/>
                <a:gd name="connsiteY208" fmla="*/ 1839958 h 2020169"/>
                <a:gd name="connsiteX209" fmla="*/ 266979 w 4004672"/>
                <a:gd name="connsiteY209" fmla="*/ 1856644 h 2020169"/>
                <a:gd name="connsiteX210" fmla="*/ 240281 w 4004672"/>
                <a:gd name="connsiteY210" fmla="*/ 1896691 h 2020169"/>
                <a:gd name="connsiteX211" fmla="*/ 307025 w 4004672"/>
                <a:gd name="connsiteY211" fmla="*/ 1933401 h 2020169"/>
                <a:gd name="connsiteX212" fmla="*/ 337060 w 4004672"/>
                <a:gd name="connsiteY212" fmla="*/ 1940075 h 2020169"/>
                <a:gd name="connsiteX213" fmla="*/ 360421 w 4004672"/>
                <a:gd name="connsiteY213" fmla="*/ 1946750 h 2020169"/>
                <a:gd name="connsiteX214" fmla="*/ 380444 w 4004672"/>
                <a:gd name="connsiteY214" fmla="*/ 1953424 h 2020169"/>
                <a:gd name="connsiteX215" fmla="*/ 407142 w 4004672"/>
                <a:gd name="connsiteY215" fmla="*/ 1973447 h 2020169"/>
                <a:gd name="connsiteX216" fmla="*/ 437177 w 4004672"/>
                <a:gd name="connsiteY216" fmla="*/ 1970110 h 2020169"/>
                <a:gd name="connsiteX217" fmla="*/ 507259 w 4004672"/>
                <a:gd name="connsiteY217" fmla="*/ 2020169 h 2020169"/>
                <a:gd name="connsiteX218" fmla="*/ 517271 w 4004672"/>
                <a:gd name="connsiteY218" fmla="*/ 2006820 h 2020169"/>
                <a:gd name="connsiteX219" fmla="*/ 507259 w 4004672"/>
                <a:gd name="connsiteY219" fmla="*/ 1966773 h 2020169"/>
                <a:gd name="connsiteX220" fmla="*/ 500584 w 4004672"/>
                <a:gd name="connsiteY220" fmla="*/ 1933401 h 2020169"/>
                <a:gd name="connsiteX221" fmla="*/ 483898 w 4004672"/>
                <a:gd name="connsiteY221" fmla="*/ 1890017 h 2020169"/>
                <a:gd name="connsiteX222" fmla="*/ 513933 w 4004672"/>
                <a:gd name="connsiteY222" fmla="*/ 1869993 h 2020169"/>
                <a:gd name="connsiteX223" fmla="*/ 547306 w 4004672"/>
                <a:gd name="connsiteY223" fmla="*/ 1846633 h 2020169"/>
                <a:gd name="connsiteX224" fmla="*/ 527282 w 4004672"/>
                <a:gd name="connsiteY224" fmla="*/ 1829947 h 2020169"/>
                <a:gd name="connsiteX225" fmla="*/ 517271 w 4004672"/>
                <a:gd name="connsiteY225" fmla="*/ 1796574 h 2020169"/>
                <a:gd name="connsiteX226" fmla="*/ 480561 w 4004672"/>
                <a:gd name="connsiteY226" fmla="*/ 1779888 h 2020169"/>
                <a:gd name="connsiteX227" fmla="*/ 470549 w 4004672"/>
                <a:gd name="connsiteY227" fmla="*/ 1759865 h 2020169"/>
                <a:gd name="connsiteX228" fmla="*/ 480561 w 4004672"/>
                <a:gd name="connsiteY228" fmla="*/ 1729830 h 2020169"/>
                <a:gd name="connsiteX229" fmla="*/ 490573 w 4004672"/>
                <a:gd name="connsiteY229" fmla="*/ 1689783 h 2020169"/>
                <a:gd name="connsiteX230" fmla="*/ 513933 w 4004672"/>
                <a:gd name="connsiteY230" fmla="*/ 1709807 h 2020169"/>
                <a:gd name="connsiteX231" fmla="*/ 520608 w 4004672"/>
                <a:gd name="connsiteY231" fmla="*/ 1693120 h 2020169"/>
                <a:gd name="connsiteX232" fmla="*/ 543968 w 4004672"/>
                <a:gd name="connsiteY232" fmla="*/ 1656411 h 2020169"/>
                <a:gd name="connsiteX233" fmla="*/ 574003 w 4004672"/>
                <a:gd name="connsiteY233" fmla="*/ 1639725 h 2020169"/>
                <a:gd name="connsiteX234" fmla="*/ 590690 w 4004672"/>
                <a:gd name="connsiteY234" fmla="*/ 1653074 h 2020169"/>
                <a:gd name="connsiteX235" fmla="*/ 610713 w 4004672"/>
                <a:gd name="connsiteY235" fmla="*/ 1626376 h 2020169"/>
                <a:gd name="connsiteX236" fmla="*/ 630736 w 4004672"/>
                <a:gd name="connsiteY236" fmla="*/ 1653074 h 2020169"/>
                <a:gd name="connsiteX237" fmla="*/ 657434 w 4004672"/>
                <a:gd name="connsiteY237" fmla="*/ 1676434 h 2020169"/>
                <a:gd name="connsiteX238" fmla="*/ 674120 w 4004672"/>
                <a:gd name="connsiteY238" fmla="*/ 1683109 h 2020169"/>
                <a:gd name="connsiteX239" fmla="*/ 697481 w 4004672"/>
                <a:gd name="connsiteY239" fmla="*/ 1683109 h 2020169"/>
                <a:gd name="connsiteX240" fmla="*/ 717504 w 4004672"/>
                <a:gd name="connsiteY240" fmla="*/ 1669760 h 2020169"/>
                <a:gd name="connsiteX241" fmla="*/ 744202 w 4004672"/>
                <a:gd name="connsiteY241" fmla="*/ 1669760 h 2020169"/>
                <a:gd name="connsiteX242" fmla="*/ 760888 w 4004672"/>
                <a:gd name="connsiteY242" fmla="*/ 1666423 h 2020169"/>
                <a:gd name="connsiteX243" fmla="*/ 790923 w 4004672"/>
                <a:gd name="connsiteY243" fmla="*/ 1699795 h 2020169"/>
                <a:gd name="connsiteX244" fmla="*/ 797598 w 4004672"/>
                <a:gd name="connsiteY244" fmla="*/ 1673097 h 2020169"/>
                <a:gd name="connsiteX245" fmla="*/ 817621 w 4004672"/>
                <a:gd name="connsiteY245" fmla="*/ 1689783 h 2020169"/>
                <a:gd name="connsiteX246" fmla="*/ 837644 w 4004672"/>
                <a:gd name="connsiteY246" fmla="*/ 1666423 h 2020169"/>
                <a:gd name="connsiteX247" fmla="*/ 827633 w 4004672"/>
                <a:gd name="connsiteY247" fmla="*/ 1646399 h 2020169"/>
                <a:gd name="connsiteX248" fmla="*/ 810946 w 4004672"/>
                <a:gd name="connsiteY248" fmla="*/ 1633050 h 2020169"/>
                <a:gd name="connsiteX249" fmla="*/ 810946 w 4004672"/>
                <a:gd name="connsiteY249" fmla="*/ 1606353 h 2020169"/>
                <a:gd name="connsiteX250" fmla="*/ 810946 w 4004672"/>
                <a:gd name="connsiteY250" fmla="*/ 1593004 h 2020169"/>
                <a:gd name="connsiteX251" fmla="*/ 840981 w 4004672"/>
                <a:gd name="connsiteY251" fmla="*/ 1586329 h 2020169"/>
                <a:gd name="connsiteX252" fmla="*/ 820958 w 4004672"/>
                <a:gd name="connsiteY252" fmla="*/ 1549620 h 2020169"/>
                <a:gd name="connsiteX253" fmla="*/ 854330 w 4004672"/>
                <a:gd name="connsiteY253" fmla="*/ 1542945 h 2020169"/>
                <a:gd name="connsiteX254" fmla="*/ 891040 w 4004672"/>
                <a:gd name="connsiteY254" fmla="*/ 1549620 h 2020169"/>
                <a:gd name="connsiteX255" fmla="*/ 964459 w 4004672"/>
                <a:gd name="connsiteY255" fmla="*/ 1506236 h 2020169"/>
                <a:gd name="connsiteX256" fmla="*/ 1001168 w 4004672"/>
                <a:gd name="connsiteY256" fmla="*/ 1506236 h 2020169"/>
                <a:gd name="connsiteX257" fmla="*/ 1027866 w 4004672"/>
                <a:gd name="connsiteY257" fmla="*/ 1482875 h 2020169"/>
                <a:gd name="connsiteX258" fmla="*/ 1047890 w 4004672"/>
                <a:gd name="connsiteY258" fmla="*/ 1492887 h 2020169"/>
                <a:gd name="connsiteX259" fmla="*/ 1067913 w 4004672"/>
                <a:gd name="connsiteY259" fmla="*/ 1502898 h 2020169"/>
                <a:gd name="connsiteX260" fmla="*/ 1087936 w 4004672"/>
                <a:gd name="connsiteY260" fmla="*/ 1529596 h 2020169"/>
                <a:gd name="connsiteX261" fmla="*/ 1074587 w 4004672"/>
                <a:gd name="connsiteY261" fmla="*/ 1542945 h 2020169"/>
                <a:gd name="connsiteX262" fmla="*/ 1104622 w 4004672"/>
                <a:gd name="connsiteY262" fmla="*/ 1542945 h 2020169"/>
                <a:gd name="connsiteX263" fmla="*/ 1134657 w 4004672"/>
                <a:gd name="connsiteY263" fmla="*/ 1576317 h 2020169"/>
                <a:gd name="connsiteX264" fmla="*/ 1148006 w 4004672"/>
                <a:gd name="connsiteY264" fmla="*/ 1572980 h 2020169"/>
                <a:gd name="connsiteX265" fmla="*/ 1208076 w 4004672"/>
                <a:gd name="connsiteY265" fmla="*/ 1526259 h 2020169"/>
                <a:gd name="connsiteX266" fmla="*/ 1211414 w 4004672"/>
                <a:gd name="connsiteY266" fmla="*/ 1546282 h 2020169"/>
                <a:gd name="connsiteX267" fmla="*/ 1244786 w 4004672"/>
                <a:gd name="connsiteY267" fmla="*/ 1566306 h 2020169"/>
                <a:gd name="connsiteX268" fmla="*/ 1264809 w 4004672"/>
                <a:gd name="connsiteY268" fmla="*/ 1596341 h 2020169"/>
                <a:gd name="connsiteX269" fmla="*/ 1298181 w 4004672"/>
                <a:gd name="connsiteY269" fmla="*/ 1703132 h 2020169"/>
                <a:gd name="connsiteX270" fmla="*/ 1308193 w 4004672"/>
                <a:gd name="connsiteY270" fmla="*/ 1659748 h 2020169"/>
                <a:gd name="connsiteX271" fmla="*/ 1344903 w 4004672"/>
                <a:gd name="connsiteY271" fmla="*/ 1679771 h 2020169"/>
                <a:gd name="connsiteX272" fmla="*/ 1388287 w 4004672"/>
                <a:gd name="connsiteY272" fmla="*/ 1679771 h 2020169"/>
                <a:gd name="connsiteX273" fmla="*/ 1394961 w 4004672"/>
                <a:gd name="connsiteY273" fmla="*/ 1703132 h 2020169"/>
                <a:gd name="connsiteX274" fmla="*/ 1435008 w 4004672"/>
                <a:gd name="connsiteY274" fmla="*/ 1726493 h 2020169"/>
                <a:gd name="connsiteX275" fmla="*/ 1465043 w 4004672"/>
                <a:gd name="connsiteY275" fmla="*/ 1726493 h 2020169"/>
                <a:gd name="connsiteX276" fmla="*/ 1491741 w 4004672"/>
                <a:gd name="connsiteY276" fmla="*/ 1739842 h 2020169"/>
                <a:gd name="connsiteX277" fmla="*/ 1535125 w 4004672"/>
                <a:gd name="connsiteY277" fmla="*/ 1696458 h 2020169"/>
                <a:gd name="connsiteX278" fmla="*/ 1571834 w 4004672"/>
                <a:gd name="connsiteY278" fmla="*/ 1676434 h 2020169"/>
                <a:gd name="connsiteX279" fmla="*/ 1608544 w 4004672"/>
                <a:gd name="connsiteY279" fmla="*/ 1679771 h 2020169"/>
                <a:gd name="connsiteX280" fmla="*/ 1655265 w 4004672"/>
                <a:gd name="connsiteY280" fmla="*/ 1693120 h 2020169"/>
                <a:gd name="connsiteX281" fmla="*/ 1681963 w 4004672"/>
                <a:gd name="connsiteY281" fmla="*/ 1709807 h 2020169"/>
                <a:gd name="connsiteX282" fmla="*/ 1735358 w 4004672"/>
                <a:gd name="connsiteY282" fmla="*/ 1703132 h 2020169"/>
                <a:gd name="connsiteX283" fmla="*/ 1745370 w 4004672"/>
                <a:gd name="connsiteY283" fmla="*/ 1683109 h 2020169"/>
                <a:gd name="connsiteX284" fmla="*/ 1738695 w 4004672"/>
                <a:gd name="connsiteY284" fmla="*/ 1663085 h 2020169"/>
                <a:gd name="connsiteX285" fmla="*/ 1765393 w 4004672"/>
                <a:gd name="connsiteY285" fmla="*/ 1636388 h 2020169"/>
                <a:gd name="connsiteX286" fmla="*/ 1778742 w 4004672"/>
                <a:gd name="connsiteY286" fmla="*/ 1633050 h 2020169"/>
                <a:gd name="connsiteX287" fmla="*/ 1812114 w 4004672"/>
                <a:gd name="connsiteY287" fmla="*/ 1649736 h 2020169"/>
                <a:gd name="connsiteX288" fmla="*/ 1852161 w 4004672"/>
                <a:gd name="connsiteY288" fmla="*/ 1663085 h 2020169"/>
                <a:gd name="connsiteX289" fmla="*/ 1858836 w 4004672"/>
                <a:gd name="connsiteY289" fmla="*/ 1689783 h 2020169"/>
                <a:gd name="connsiteX290" fmla="*/ 1872184 w 4004672"/>
                <a:gd name="connsiteY290" fmla="*/ 1696458 h 2020169"/>
                <a:gd name="connsiteX291" fmla="*/ 1902219 w 4004672"/>
                <a:gd name="connsiteY291" fmla="*/ 1699795 h 2020169"/>
                <a:gd name="connsiteX292" fmla="*/ 1932254 w 4004672"/>
                <a:gd name="connsiteY292" fmla="*/ 1683109 h 2020169"/>
                <a:gd name="connsiteX293" fmla="*/ 1962290 w 4004672"/>
                <a:gd name="connsiteY293" fmla="*/ 1696458 h 2020169"/>
                <a:gd name="connsiteX294" fmla="*/ 1985650 w 4004672"/>
                <a:gd name="connsiteY294" fmla="*/ 1709807 h 2020169"/>
                <a:gd name="connsiteX295" fmla="*/ 1995662 w 4004672"/>
                <a:gd name="connsiteY295" fmla="*/ 1719818 h 2020169"/>
                <a:gd name="connsiteX296" fmla="*/ 2032371 w 4004672"/>
                <a:gd name="connsiteY296" fmla="*/ 1739842 h 2020169"/>
                <a:gd name="connsiteX297" fmla="*/ 2069081 w 4004672"/>
                <a:gd name="connsiteY297" fmla="*/ 1736504 h 2020169"/>
                <a:gd name="connsiteX298" fmla="*/ 2142500 w 4004672"/>
                <a:gd name="connsiteY298" fmla="*/ 1693120 h 2020169"/>
                <a:gd name="connsiteX299" fmla="*/ 2195895 w 4004672"/>
                <a:gd name="connsiteY299" fmla="*/ 1706469 h 2020169"/>
                <a:gd name="connsiteX300" fmla="*/ 2225930 w 4004672"/>
                <a:gd name="connsiteY300" fmla="*/ 1716481 h 2020169"/>
                <a:gd name="connsiteX301" fmla="*/ 2262640 w 4004672"/>
                <a:gd name="connsiteY301" fmla="*/ 1676434 h 2020169"/>
                <a:gd name="connsiteX302" fmla="*/ 2299349 w 4004672"/>
                <a:gd name="connsiteY302" fmla="*/ 1593004 h 2020169"/>
                <a:gd name="connsiteX303" fmla="*/ 2282663 w 4004672"/>
                <a:gd name="connsiteY303" fmla="*/ 1596341 h 2020169"/>
                <a:gd name="connsiteX304" fmla="*/ 2312698 w 4004672"/>
                <a:gd name="connsiteY304" fmla="*/ 1569643 h 2020169"/>
                <a:gd name="connsiteX305" fmla="*/ 2339396 w 4004672"/>
                <a:gd name="connsiteY305" fmla="*/ 1566306 h 2020169"/>
                <a:gd name="connsiteX306" fmla="*/ 2462873 w 4004672"/>
                <a:gd name="connsiteY306" fmla="*/ 1633050 h 2020169"/>
                <a:gd name="connsiteX307" fmla="*/ 2476222 w 4004672"/>
                <a:gd name="connsiteY307" fmla="*/ 1709807 h 2020169"/>
                <a:gd name="connsiteX308" fmla="*/ 2529618 w 4004672"/>
                <a:gd name="connsiteY308" fmla="*/ 1743179 h 2020169"/>
                <a:gd name="connsiteX309" fmla="*/ 2549641 w 4004672"/>
                <a:gd name="connsiteY309" fmla="*/ 1763202 h 2020169"/>
                <a:gd name="connsiteX310" fmla="*/ 2639746 w 4004672"/>
                <a:gd name="connsiteY310" fmla="*/ 1763202 h 2020169"/>
                <a:gd name="connsiteX311" fmla="*/ 2643084 w 4004672"/>
                <a:gd name="connsiteY311" fmla="*/ 1779888 h 2020169"/>
                <a:gd name="connsiteX312" fmla="*/ 2616386 w 4004672"/>
                <a:gd name="connsiteY312" fmla="*/ 1846633 h 2020169"/>
                <a:gd name="connsiteX313" fmla="*/ 2603037 w 4004672"/>
                <a:gd name="connsiteY313" fmla="*/ 1900028 h 2020169"/>
                <a:gd name="connsiteX314" fmla="*/ 2579676 w 4004672"/>
                <a:gd name="connsiteY314" fmla="*/ 1873331 h 2020169"/>
                <a:gd name="connsiteX315" fmla="*/ 2559653 w 4004672"/>
                <a:gd name="connsiteY315" fmla="*/ 1960098 h 2020169"/>
                <a:gd name="connsiteX316" fmla="*/ 2549641 w 4004672"/>
                <a:gd name="connsiteY316" fmla="*/ 1980122 h 2020169"/>
                <a:gd name="connsiteX317" fmla="*/ 2653095 w 4004672"/>
                <a:gd name="connsiteY317" fmla="*/ 1946750 h 2020169"/>
                <a:gd name="connsiteX318" fmla="*/ 2683130 w 4004672"/>
                <a:gd name="connsiteY318" fmla="*/ 1893354 h 2020169"/>
                <a:gd name="connsiteX319" fmla="*/ 2753212 w 4004672"/>
                <a:gd name="connsiteY319" fmla="*/ 1806586 h 2020169"/>
                <a:gd name="connsiteX320" fmla="*/ 2783247 w 4004672"/>
                <a:gd name="connsiteY320" fmla="*/ 1736504 h 2020169"/>
                <a:gd name="connsiteX321" fmla="*/ 2803271 w 4004672"/>
                <a:gd name="connsiteY321" fmla="*/ 1633050 h 2020169"/>
                <a:gd name="connsiteX322" fmla="*/ 2793259 w 4004672"/>
                <a:gd name="connsiteY322" fmla="*/ 1582992 h 2020169"/>
                <a:gd name="connsiteX323" fmla="*/ 2769898 w 4004672"/>
                <a:gd name="connsiteY323" fmla="*/ 1549620 h 2020169"/>
                <a:gd name="connsiteX324" fmla="*/ 2699817 w 4004672"/>
                <a:gd name="connsiteY324" fmla="*/ 1549620 h 2020169"/>
                <a:gd name="connsiteX325" fmla="*/ 2669781 w 4004672"/>
                <a:gd name="connsiteY325" fmla="*/ 1509573 h 2020169"/>
                <a:gd name="connsiteX326" fmla="*/ 2763224 w 4004672"/>
                <a:gd name="connsiteY326" fmla="*/ 1392770 h 2020169"/>
                <a:gd name="connsiteX327" fmla="*/ 2846654 w 4004672"/>
                <a:gd name="connsiteY327" fmla="*/ 1326026 h 2020169"/>
                <a:gd name="connsiteX328" fmla="*/ 2933422 w 4004672"/>
                <a:gd name="connsiteY328" fmla="*/ 1322688 h 2020169"/>
                <a:gd name="connsiteX329" fmla="*/ 2950109 w 4004672"/>
                <a:gd name="connsiteY329" fmla="*/ 1306002 h 2020169"/>
                <a:gd name="connsiteX330" fmla="*/ 3053563 w 4004672"/>
                <a:gd name="connsiteY330" fmla="*/ 1299328 h 2020169"/>
                <a:gd name="connsiteX331" fmla="*/ 3123644 w 4004672"/>
                <a:gd name="connsiteY331" fmla="*/ 1319351 h 2020169"/>
                <a:gd name="connsiteX332" fmla="*/ 3140330 w 4004672"/>
                <a:gd name="connsiteY332" fmla="*/ 1306002 h 2020169"/>
                <a:gd name="connsiteX333" fmla="*/ 3123644 w 4004672"/>
                <a:gd name="connsiteY333" fmla="*/ 1292653 h 2020169"/>
                <a:gd name="connsiteX334" fmla="*/ 3143668 w 4004672"/>
                <a:gd name="connsiteY334" fmla="*/ 1252607 h 2020169"/>
                <a:gd name="connsiteX335" fmla="*/ 3190389 w 4004672"/>
                <a:gd name="connsiteY335" fmla="*/ 1182525 h 2020169"/>
                <a:gd name="connsiteX336" fmla="*/ 3233773 w 4004672"/>
                <a:gd name="connsiteY336" fmla="*/ 1179188 h 2020169"/>
                <a:gd name="connsiteX337" fmla="*/ 3273819 w 4004672"/>
                <a:gd name="connsiteY337" fmla="*/ 1189199 h 2020169"/>
                <a:gd name="connsiteX338" fmla="*/ 3277157 w 4004672"/>
                <a:gd name="connsiteY338" fmla="*/ 1245932 h 2020169"/>
                <a:gd name="connsiteX339" fmla="*/ 3343901 w 4004672"/>
                <a:gd name="connsiteY339" fmla="*/ 1185862 h 2020169"/>
                <a:gd name="connsiteX340" fmla="*/ 3350576 w 4004672"/>
                <a:gd name="connsiteY340" fmla="*/ 1152490 h 2020169"/>
                <a:gd name="connsiteX341" fmla="*/ 3163691 w 4004672"/>
                <a:gd name="connsiteY341" fmla="*/ 1432817 h 2020169"/>
                <a:gd name="connsiteX342" fmla="*/ 3160354 w 4004672"/>
                <a:gd name="connsiteY342" fmla="*/ 1506236 h 2020169"/>
                <a:gd name="connsiteX343" fmla="*/ 3170365 w 4004672"/>
                <a:gd name="connsiteY343" fmla="*/ 1596341 h 2020169"/>
                <a:gd name="connsiteX344" fmla="*/ 3190389 w 4004672"/>
                <a:gd name="connsiteY344" fmla="*/ 1659748 h 2020169"/>
                <a:gd name="connsiteX345" fmla="*/ 3217087 w 4004672"/>
                <a:gd name="connsiteY345" fmla="*/ 1649736 h 2020169"/>
                <a:gd name="connsiteX346" fmla="*/ 3287168 w 4004672"/>
                <a:gd name="connsiteY346" fmla="*/ 1519585 h 2020169"/>
                <a:gd name="connsiteX347" fmla="*/ 3313866 w 4004672"/>
                <a:gd name="connsiteY347" fmla="*/ 1509573 h 2020169"/>
                <a:gd name="connsiteX348" fmla="*/ 3313866 w 4004672"/>
                <a:gd name="connsiteY348" fmla="*/ 1479538 h 2020169"/>
                <a:gd name="connsiteX349" fmla="*/ 3741031 w 4004672"/>
                <a:gd name="connsiteY349" fmla="*/ 1159164 h 2020169"/>
                <a:gd name="connsiteX350" fmla="*/ 3727682 w 4004672"/>
                <a:gd name="connsiteY350" fmla="*/ 1065722 h 2020169"/>
                <a:gd name="connsiteX351" fmla="*/ 3930666 w 4004672"/>
                <a:gd name="connsiteY351" fmla="*/ 1058843 h 2020169"/>
                <a:gd name="connsiteX352" fmla="*/ 3941265 w 4004672"/>
                <a:gd name="connsiteY352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74938 w 4004672"/>
                <a:gd name="connsiteY64" fmla="*/ 545115 h 2020169"/>
                <a:gd name="connsiteX65" fmla="*/ 1384949 w 4004672"/>
                <a:gd name="connsiteY65" fmla="*/ 568475 h 2020169"/>
                <a:gd name="connsiteX66" fmla="*/ 1394961 w 4004672"/>
                <a:gd name="connsiteY66" fmla="*/ 618534 h 2020169"/>
                <a:gd name="connsiteX67" fmla="*/ 1384949 w 4004672"/>
                <a:gd name="connsiteY67" fmla="*/ 648569 h 2020169"/>
                <a:gd name="connsiteX68" fmla="*/ 1358252 w 4004672"/>
                <a:gd name="connsiteY68" fmla="*/ 615196 h 2020169"/>
                <a:gd name="connsiteX69" fmla="*/ 1361589 w 4004672"/>
                <a:gd name="connsiteY69" fmla="*/ 585161 h 2020169"/>
                <a:gd name="connsiteX70" fmla="*/ 1351577 w 4004672"/>
                <a:gd name="connsiteY70" fmla="*/ 545115 h 2020169"/>
                <a:gd name="connsiteX71" fmla="*/ 1328217 w 4004672"/>
                <a:gd name="connsiteY71" fmla="*/ 551789 h 2020169"/>
                <a:gd name="connsiteX72" fmla="*/ 1281495 w 4004672"/>
                <a:gd name="connsiteY72" fmla="*/ 515080 h 2020169"/>
                <a:gd name="connsiteX73" fmla="*/ 1241449 w 4004672"/>
                <a:gd name="connsiteY73" fmla="*/ 511742 h 2020169"/>
                <a:gd name="connsiteX74" fmla="*/ 1241449 w 4004672"/>
                <a:gd name="connsiteY74" fmla="*/ 558463 h 2020169"/>
                <a:gd name="connsiteX75" fmla="*/ 1201402 w 4004672"/>
                <a:gd name="connsiteY75" fmla="*/ 538440 h 2020169"/>
                <a:gd name="connsiteX76" fmla="*/ 1228100 w 4004672"/>
                <a:gd name="connsiteY76" fmla="*/ 588498 h 2020169"/>
                <a:gd name="connsiteX77" fmla="*/ 1258135 w 4004672"/>
                <a:gd name="connsiteY77" fmla="*/ 618534 h 2020169"/>
                <a:gd name="connsiteX78" fmla="*/ 1198065 w 4004672"/>
                <a:gd name="connsiteY78" fmla="*/ 595173 h 2020169"/>
                <a:gd name="connsiteX79" fmla="*/ 1181379 w 4004672"/>
                <a:gd name="connsiteY79" fmla="*/ 595173 h 2020169"/>
                <a:gd name="connsiteX80" fmla="*/ 1178041 w 4004672"/>
                <a:gd name="connsiteY80" fmla="*/ 551789 h 2020169"/>
                <a:gd name="connsiteX81" fmla="*/ 1171367 w 4004672"/>
                <a:gd name="connsiteY81" fmla="*/ 465021 h 2020169"/>
                <a:gd name="connsiteX82" fmla="*/ 1161355 w 4004672"/>
                <a:gd name="connsiteY82" fmla="*/ 535103 h 2020169"/>
                <a:gd name="connsiteX83" fmla="*/ 1137995 w 4004672"/>
                <a:gd name="connsiteY83" fmla="*/ 565138 h 2020169"/>
                <a:gd name="connsiteX84" fmla="*/ 1158018 w 4004672"/>
                <a:gd name="connsiteY84" fmla="*/ 611859 h 2020169"/>
                <a:gd name="connsiteX85" fmla="*/ 1158018 w 4004672"/>
                <a:gd name="connsiteY85" fmla="*/ 645231 h 2020169"/>
                <a:gd name="connsiteX86" fmla="*/ 1141332 w 4004672"/>
                <a:gd name="connsiteY86" fmla="*/ 695290 h 2020169"/>
                <a:gd name="connsiteX87" fmla="*/ 1154681 w 4004672"/>
                <a:gd name="connsiteY87" fmla="*/ 728662 h 2020169"/>
                <a:gd name="connsiteX88" fmla="*/ 1184716 w 4004672"/>
                <a:gd name="connsiteY88" fmla="*/ 735336 h 2020169"/>
                <a:gd name="connsiteX89" fmla="*/ 1221425 w 4004672"/>
                <a:gd name="connsiteY89" fmla="*/ 742011 h 2020169"/>
                <a:gd name="connsiteX90" fmla="*/ 1241449 w 4004672"/>
                <a:gd name="connsiteY90" fmla="*/ 765371 h 2020169"/>
                <a:gd name="connsiteX91" fmla="*/ 1258135 w 4004672"/>
                <a:gd name="connsiteY91" fmla="*/ 808755 h 2020169"/>
                <a:gd name="connsiteX92" fmla="*/ 1258135 w 4004672"/>
                <a:gd name="connsiteY92" fmla="*/ 808755 h 2020169"/>
                <a:gd name="connsiteX93" fmla="*/ 1254798 w 4004672"/>
                <a:gd name="connsiteY93" fmla="*/ 842128 h 2020169"/>
                <a:gd name="connsiteX94" fmla="*/ 1244786 w 4004672"/>
                <a:gd name="connsiteY94" fmla="*/ 868826 h 2020169"/>
                <a:gd name="connsiteX95" fmla="*/ 1224763 w 4004672"/>
                <a:gd name="connsiteY95" fmla="*/ 828779 h 2020169"/>
                <a:gd name="connsiteX96" fmla="*/ 1224763 w 4004672"/>
                <a:gd name="connsiteY96" fmla="*/ 788732 h 2020169"/>
                <a:gd name="connsiteX97" fmla="*/ 1194727 w 4004672"/>
                <a:gd name="connsiteY97" fmla="*/ 752023 h 2020169"/>
                <a:gd name="connsiteX98" fmla="*/ 1164692 w 4004672"/>
                <a:gd name="connsiteY98" fmla="*/ 795407 h 2020169"/>
                <a:gd name="connsiteX99" fmla="*/ 1178041 w 4004672"/>
                <a:gd name="connsiteY99" fmla="*/ 838790 h 2020169"/>
                <a:gd name="connsiteX100" fmla="*/ 1137995 w 4004672"/>
                <a:gd name="connsiteY100" fmla="*/ 895523 h 2020169"/>
                <a:gd name="connsiteX101" fmla="*/ 1097948 w 4004672"/>
                <a:gd name="connsiteY101" fmla="*/ 952256 h 2020169"/>
                <a:gd name="connsiteX102" fmla="*/ 1074587 w 4004672"/>
                <a:gd name="connsiteY102" fmla="*/ 912209 h 2020169"/>
                <a:gd name="connsiteX103" fmla="*/ 1107960 w 4004672"/>
                <a:gd name="connsiteY103" fmla="*/ 848802 h 2020169"/>
                <a:gd name="connsiteX104" fmla="*/ 1121309 w 4004672"/>
                <a:gd name="connsiteY104" fmla="*/ 805418 h 2020169"/>
                <a:gd name="connsiteX105" fmla="*/ 1127983 w 4004672"/>
                <a:gd name="connsiteY105" fmla="*/ 772046 h 2020169"/>
                <a:gd name="connsiteX106" fmla="*/ 1117971 w 4004672"/>
                <a:gd name="connsiteY106" fmla="*/ 755360 h 2020169"/>
                <a:gd name="connsiteX107" fmla="*/ 1114634 w 4004672"/>
                <a:gd name="connsiteY107" fmla="*/ 705301 h 2020169"/>
                <a:gd name="connsiteX108" fmla="*/ 1104622 w 4004672"/>
                <a:gd name="connsiteY108" fmla="*/ 625208 h 2020169"/>
                <a:gd name="connsiteX109" fmla="*/ 1101285 w 4004672"/>
                <a:gd name="connsiteY109" fmla="*/ 565138 h 2020169"/>
                <a:gd name="connsiteX110" fmla="*/ 1124646 w 4004672"/>
                <a:gd name="connsiteY110" fmla="*/ 471696 h 2020169"/>
                <a:gd name="connsiteX111" fmla="*/ 1031203 w 4004672"/>
                <a:gd name="connsiteY111" fmla="*/ 461684 h 2020169"/>
                <a:gd name="connsiteX112" fmla="*/ 1014517 w 4004672"/>
                <a:gd name="connsiteY112" fmla="*/ 518417 h 2020169"/>
                <a:gd name="connsiteX113" fmla="*/ 1024529 w 4004672"/>
                <a:gd name="connsiteY113" fmla="*/ 565138 h 2020169"/>
                <a:gd name="connsiteX114" fmla="*/ 981145 w 4004672"/>
                <a:gd name="connsiteY114" fmla="*/ 618534 h 2020169"/>
                <a:gd name="connsiteX115" fmla="*/ 991157 w 4004672"/>
                <a:gd name="connsiteY115" fmla="*/ 655243 h 2020169"/>
                <a:gd name="connsiteX116" fmla="*/ 981145 w 4004672"/>
                <a:gd name="connsiteY116" fmla="*/ 701964 h 2020169"/>
                <a:gd name="connsiteX117" fmla="*/ 1001168 w 4004672"/>
                <a:gd name="connsiteY117" fmla="*/ 725325 h 2020169"/>
                <a:gd name="connsiteX118" fmla="*/ 1017854 w 4004672"/>
                <a:gd name="connsiteY118" fmla="*/ 772046 h 2020169"/>
                <a:gd name="connsiteX119" fmla="*/ 1047890 w 4004672"/>
                <a:gd name="connsiteY119" fmla="*/ 758697 h 2020169"/>
                <a:gd name="connsiteX120" fmla="*/ 1014517 w 4004672"/>
                <a:gd name="connsiteY120" fmla="*/ 812093 h 2020169"/>
                <a:gd name="connsiteX121" fmla="*/ 957784 w 4004672"/>
                <a:gd name="connsiteY121" fmla="*/ 758697 h 2020169"/>
                <a:gd name="connsiteX122" fmla="*/ 884365 w 4004672"/>
                <a:gd name="connsiteY122" fmla="*/ 721988 h 2020169"/>
                <a:gd name="connsiteX123" fmla="*/ 824295 w 4004672"/>
                <a:gd name="connsiteY123" fmla="*/ 698627 h 2020169"/>
                <a:gd name="connsiteX124" fmla="*/ 810946 w 4004672"/>
                <a:gd name="connsiteY124" fmla="*/ 735336 h 2020169"/>
                <a:gd name="connsiteX125" fmla="*/ 827633 w 4004672"/>
                <a:gd name="connsiteY125" fmla="*/ 772046 h 2020169"/>
                <a:gd name="connsiteX126" fmla="*/ 814284 w 4004672"/>
                <a:gd name="connsiteY126" fmla="*/ 795407 h 2020169"/>
                <a:gd name="connsiteX127" fmla="*/ 800935 w 4004672"/>
                <a:gd name="connsiteY127" fmla="*/ 812093 h 2020169"/>
                <a:gd name="connsiteX128" fmla="*/ 770900 w 4004672"/>
                <a:gd name="connsiteY128" fmla="*/ 755360 h 2020169"/>
                <a:gd name="connsiteX129" fmla="*/ 744202 w 4004672"/>
                <a:gd name="connsiteY129" fmla="*/ 792069 h 2020169"/>
                <a:gd name="connsiteX130" fmla="*/ 707492 w 4004672"/>
                <a:gd name="connsiteY130" fmla="*/ 785395 h 2020169"/>
                <a:gd name="connsiteX131" fmla="*/ 654097 w 4004672"/>
                <a:gd name="connsiteY131" fmla="*/ 822104 h 2020169"/>
                <a:gd name="connsiteX132" fmla="*/ 644085 w 4004672"/>
                <a:gd name="connsiteY132" fmla="*/ 798744 h 2020169"/>
                <a:gd name="connsiteX133" fmla="*/ 654097 w 4004672"/>
                <a:gd name="connsiteY133" fmla="*/ 762034 h 2020169"/>
                <a:gd name="connsiteX134" fmla="*/ 614050 w 4004672"/>
                <a:gd name="connsiteY134" fmla="*/ 798744 h 2020169"/>
                <a:gd name="connsiteX135" fmla="*/ 594027 w 4004672"/>
                <a:gd name="connsiteY135" fmla="*/ 798744 h 2020169"/>
                <a:gd name="connsiteX136" fmla="*/ 533957 w 4004672"/>
                <a:gd name="connsiteY136" fmla="*/ 832116 h 2020169"/>
                <a:gd name="connsiteX137" fmla="*/ 510596 w 4004672"/>
                <a:gd name="connsiteY137" fmla="*/ 855477 h 2020169"/>
                <a:gd name="connsiteX138" fmla="*/ 500584 w 4004672"/>
                <a:gd name="connsiteY138" fmla="*/ 902198 h 2020169"/>
                <a:gd name="connsiteX139" fmla="*/ 450526 w 4004672"/>
                <a:gd name="connsiteY139" fmla="*/ 888849 h 2020169"/>
                <a:gd name="connsiteX140" fmla="*/ 433840 w 4004672"/>
                <a:gd name="connsiteY140" fmla="*/ 852139 h 2020169"/>
                <a:gd name="connsiteX141" fmla="*/ 467212 w 4004672"/>
                <a:gd name="connsiteY141" fmla="*/ 822104 h 2020169"/>
                <a:gd name="connsiteX142" fmla="*/ 453863 w 4004672"/>
                <a:gd name="connsiteY142" fmla="*/ 798744 h 2020169"/>
                <a:gd name="connsiteX143" fmla="*/ 390456 w 4004672"/>
                <a:gd name="connsiteY143" fmla="*/ 768709 h 2020169"/>
                <a:gd name="connsiteX144" fmla="*/ 417154 w 4004672"/>
                <a:gd name="connsiteY144" fmla="*/ 818767 h 2020169"/>
                <a:gd name="connsiteX145" fmla="*/ 407142 w 4004672"/>
                <a:gd name="connsiteY145" fmla="*/ 862151 h 2020169"/>
                <a:gd name="connsiteX146" fmla="*/ 413817 w 4004672"/>
                <a:gd name="connsiteY146" fmla="*/ 898861 h 2020169"/>
                <a:gd name="connsiteX147" fmla="*/ 427165 w 4004672"/>
                <a:gd name="connsiteY147" fmla="*/ 922221 h 2020169"/>
                <a:gd name="connsiteX148" fmla="*/ 413817 w 4004672"/>
                <a:gd name="connsiteY148" fmla="*/ 952256 h 2020169"/>
                <a:gd name="connsiteX149" fmla="*/ 390456 w 4004672"/>
                <a:gd name="connsiteY149" fmla="*/ 928896 h 2020169"/>
                <a:gd name="connsiteX150" fmla="*/ 360421 w 4004672"/>
                <a:gd name="connsiteY150" fmla="*/ 925558 h 2020169"/>
                <a:gd name="connsiteX151" fmla="*/ 333723 w 4004672"/>
                <a:gd name="connsiteY151" fmla="*/ 965605 h 2020169"/>
                <a:gd name="connsiteX152" fmla="*/ 307025 w 4004672"/>
                <a:gd name="connsiteY152" fmla="*/ 985628 h 2020169"/>
                <a:gd name="connsiteX153" fmla="*/ 320374 w 4004672"/>
                <a:gd name="connsiteY153" fmla="*/ 1012326 h 2020169"/>
                <a:gd name="connsiteX154" fmla="*/ 303688 w 4004672"/>
                <a:gd name="connsiteY154" fmla="*/ 1035687 h 2020169"/>
                <a:gd name="connsiteX155" fmla="*/ 233606 w 4004672"/>
                <a:gd name="connsiteY155" fmla="*/ 998977 h 2020169"/>
                <a:gd name="connsiteX156" fmla="*/ 243618 w 4004672"/>
                <a:gd name="connsiteY156" fmla="*/ 1049036 h 2020169"/>
                <a:gd name="connsiteX157" fmla="*/ 263641 w 4004672"/>
                <a:gd name="connsiteY157" fmla="*/ 1069059 h 2020169"/>
                <a:gd name="connsiteX158" fmla="*/ 250292 w 4004672"/>
                <a:gd name="connsiteY158" fmla="*/ 1082408 h 2020169"/>
                <a:gd name="connsiteX159" fmla="*/ 193560 w 4004672"/>
                <a:gd name="connsiteY159" fmla="*/ 1045698 h 2020169"/>
                <a:gd name="connsiteX160" fmla="*/ 170199 w 4004672"/>
                <a:gd name="connsiteY160" fmla="*/ 1005652 h 2020169"/>
                <a:gd name="connsiteX161" fmla="*/ 170199 w 4004672"/>
                <a:gd name="connsiteY161" fmla="*/ 958931 h 2020169"/>
                <a:gd name="connsiteX162" fmla="*/ 133490 w 4004672"/>
                <a:gd name="connsiteY162" fmla="*/ 882174 h 2020169"/>
                <a:gd name="connsiteX163" fmla="*/ 196897 w 4004672"/>
                <a:gd name="connsiteY163" fmla="*/ 912209 h 2020169"/>
                <a:gd name="connsiteX164" fmla="*/ 256967 w 4004672"/>
                <a:gd name="connsiteY164" fmla="*/ 942244 h 2020169"/>
                <a:gd name="connsiteX165" fmla="*/ 293676 w 4004672"/>
                <a:gd name="connsiteY165" fmla="*/ 945582 h 2020169"/>
                <a:gd name="connsiteX166" fmla="*/ 327049 w 4004672"/>
                <a:gd name="connsiteY166" fmla="*/ 915547 h 2020169"/>
                <a:gd name="connsiteX167" fmla="*/ 343735 w 4004672"/>
                <a:gd name="connsiteY167" fmla="*/ 878837 h 2020169"/>
                <a:gd name="connsiteX168" fmla="*/ 333723 w 4004672"/>
                <a:gd name="connsiteY168" fmla="*/ 828779 h 2020169"/>
                <a:gd name="connsiteX169" fmla="*/ 290339 w 4004672"/>
                <a:gd name="connsiteY169" fmla="*/ 808755 h 2020169"/>
                <a:gd name="connsiteX170" fmla="*/ 236944 w 4004672"/>
                <a:gd name="connsiteY170" fmla="*/ 762034 h 2020169"/>
                <a:gd name="connsiteX171" fmla="*/ 133490 w 4004672"/>
                <a:gd name="connsiteY171" fmla="*/ 705301 h 2020169"/>
                <a:gd name="connsiteX172" fmla="*/ 46722 w 4004672"/>
                <a:gd name="connsiteY172" fmla="*/ 735336 h 2020169"/>
                <a:gd name="connsiteX173" fmla="*/ 33373 w 4004672"/>
                <a:gd name="connsiteY173" fmla="*/ 765371 h 2020169"/>
                <a:gd name="connsiteX174" fmla="*/ 43384 w 4004672"/>
                <a:gd name="connsiteY174" fmla="*/ 795407 h 2020169"/>
                <a:gd name="connsiteX175" fmla="*/ 60071 w 4004672"/>
                <a:gd name="connsiteY175" fmla="*/ 822104 h 2020169"/>
                <a:gd name="connsiteX176" fmla="*/ 73419 w 4004672"/>
                <a:gd name="connsiteY176" fmla="*/ 852139 h 2020169"/>
                <a:gd name="connsiteX177" fmla="*/ 56733 w 4004672"/>
                <a:gd name="connsiteY177" fmla="*/ 875500 h 2020169"/>
                <a:gd name="connsiteX178" fmla="*/ 76757 w 4004672"/>
                <a:gd name="connsiteY178" fmla="*/ 955593 h 2020169"/>
                <a:gd name="connsiteX179" fmla="*/ 66745 w 4004672"/>
                <a:gd name="connsiteY179" fmla="*/ 972280 h 2020169"/>
                <a:gd name="connsiteX180" fmla="*/ 70082 w 4004672"/>
                <a:gd name="connsiteY180" fmla="*/ 998977 h 2020169"/>
                <a:gd name="connsiteX181" fmla="*/ 70082 w 4004672"/>
                <a:gd name="connsiteY181" fmla="*/ 1039024 h 2020169"/>
                <a:gd name="connsiteX182" fmla="*/ 80094 w 4004672"/>
                <a:gd name="connsiteY182" fmla="*/ 1059047 h 2020169"/>
                <a:gd name="connsiteX183" fmla="*/ 76757 w 4004672"/>
                <a:gd name="connsiteY183" fmla="*/ 1082408 h 2020169"/>
                <a:gd name="connsiteX184" fmla="*/ 106792 w 4004672"/>
                <a:gd name="connsiteY184" fmla="*/ 1115780 h 2020169"/>
                <a:gd name="connsiteX185" fmla="*/ 93729 w 4004672"/>
                <a:gd name="connsiteY185" fmla="*/ 1145815 h 2020169"/>
                <a:gd name="connsiteX186" fmla="*/ 13349 w 4004672"/>
                <a:gd name="connsiteY186" fmla="*/ 1235920 h 2020169"/>
                <a:gd name="connsiteX187" fmla="*/ 33373 w 4004672"/>
                <a:gd name="connsiteY187" fmla="*/ 1269293 h 2020169"/>
                <a:gd name="connsiteX188" fmla="*/ 33373 w 4004672"/>
                <a:gd name="connsiteY188" fmla="*/ 1269293 h 2020169"/>
                <a:gd name="connsiteX189" fmla="*/ 16687 w 4004672"/>
                <a:gd name="connsiteY189" fmla="*/ 1299328 h 2020169"/>
                <a:gd name="connsiteX190" fmla="*/ 3338 w 4004672"/>
                <a:gd name="connsiteY190" fmla="*/ 1329363 h 2020169"/>
                <a:gd name="connsiteX191" fmla="*/ 0 w 4004672"/>
                <a:gd name="connsiteY191" fmla="*/ 1389433 h 2020169"/>
                <a:gd name="connsiteX192" fmla="*/ 16687 w 4004672"/>
                <a:gd name="connsiteY192" fmla="*/ 1432817 h 2020169"/>
                <a:gd name="connsiteX193" fmla="*/ 20024 w 4004672"/>
                <a:gd name="connsiteY193" fmla="*/ 1466189 h 2020169"/>
                <a:gd name="connsiteX194" fmla="*/ 56733 w 4004672"/>
                <a:gd name="connsiteY194" fmla="*/ 1476201 h 2020169"/>
                <a:gd name="connsiteX195" fmla="*/ 116803 w 4004672"/>
                <a:gd name="connsiteY195" fmla="*/ 1562969 h 2020169"/>
                <a:gd name="connsiteX196" fmla="*/ 96780 w 4004672"/>
                <a:gd name="connsiteY196" fmla="*/ 1586329 h 2020169"/>
                <a:gd name="connsiteX197" fmla="*/ 93443 w 4004672"/>
                <a:gd name="connsiteY197" fmla="*/ 1616364 h 2020169"/>
                <a:gd name="connsiteX198" fmla="*/ 120141 w 4004672"/>
                <a:gd name="connsiteY198" fmla="*/ 1619701 h 2020169"/>
                <a:gd name="connsiteX199" fmla="*/ 160187 w 4004672"/>
                <a:gd name="connsiteY199" fmla="*/ 1633050 h 2020169"/>
                <a:gd name="connsiteX200" fmla="*/ 186885 w 4004672"/>
                <a:gd name="connsiteY200" fmla="*/ 1646399 h 2020169"/>
                <a:gd name="connsiteX201" fmla="*/ 213583 w 4004672"/>
                <a:gd name="connsiteY201" fmla="*/ 1676434 h 2020169"/>
                <a:gd name="connsiteX202" fmla="*/ 243618 w 4004672"/>
                <a:gd name="connsiteY202" fmla="*/ 1679771 h 2020169"/>
                <a:gd name="connsiteX203" fmla="*/ 287002 w 4004672"/>
                <a:gd name="connsiteY203" fmla="*/ 1709807 h 2020169"/>
                <a:gd name="connsiteX204" fmla="*/ 310363 w 4004672"/>
                <a:gd name="connsiteY204" fmla="*/ 1719818 h 2020169"/>
                <a:gd name="connsiteX205" fmla="*/ 310363 w 4004672"/>
                <a:gd name="connsiteY205" fmla="*/ 1756528 h 2020169"/>
                <a:gd name="connsiteX206" fmla="*/ 270316 w 4004672"/>
                <a:gd name="connsiteY206" fmla="*/ 1796574 h 2020169"/>
                <a:gd name="connsiteX207" fmla="*/ 280327 w 4004672"/>
                <a:gd name="connsiteY207" fmla="*/ 1819935 h 2020169"/>
                <a:gd name="connsiteX208" fmla="*/ 273653 w 4004672"/>
                <a:gd name="connsiteY208" fmla="*/ 1839958 h 2020169"/>
                <a:gd name="connsiteX209" fmla="*/ 266979 w 4004672"/>
                <a:gd name="connsiteY209" fmla="*/ 1856644 h 2020169"/>
                <a:gd name="connsiteX210" fmla="*/ 240281 w 4004672"/>
                <a:gd name="connsiteY210" fmla="*/ 1896691 h 2020169"/>
                <a:gd name="connsiteX211" fmla="*/ 307025 w 4004672"/>
                <a:gd name="connsiteY211" fmla="*/ 1933401 h 2020169"/>
                <a:gd name="connsiteX212" fmla="*/ 337060 w 4004672"/>
                <a:gd name="connsiteY212" fmla="*/ 1940075 h 2020169"/>
                <a:gd name="connsiteX213" fmla="*/ 360421 w 4004672"/>
                <a:gd name="connsiteY213" fmla="*/ 1946750 h 2020169"/>
                <a:gd name="connsiteX214" fmla="*/ 380444 w 4004672"/>
                <a:gd name="connsiteY214" fmla="*/ 1953424 h 2020169"/>
                <a:gd name="connsiteX215" fmla="*/ 407142 w 4004672"/>
                <a:gd name="connsiteY215" fmla="*/ 1973447 h 2020169"/>
                <a:gd name="connsiteX216" fmla="*/ 437177 w 4004672"/>
                <a:gd name="connsiteY216" fmla="*/ 1970110 h 2020169"/>
                <a:gd name="connsiteX217" fmla="*/ 507259 w 4004672"/>
                <a:gd name="connsiteY217" fmla="*/ 2020169 h 2020169"/>
                <a:gd name="connsiteX218" fmla="*/ 517271 w 4004672"/>
                <a:gd name="connsiteY218" fmla="*/ 2006820 h 2020169"/>
                <a:gd name="connsiteX219" fmla="*/ 507259 w 4004672"/>
                <a:gd name="connsiteY219" fmla="*/ 1966773 h 2020169"/>
                <a:gd name="connsiteX220" fmla="*/ 500584 w 4004672"/>
                <a:gd name="connsiteY220" fmla="*/ 1933401 h 2020169"/>
                <a:gd name="connsiteX221" fmla="*/ 483898 w 4004672"/>
                <a:gd name="connsiteY221" fmla="*/ 1890017 h 2020169"/>
                <a:gd name="connsiteX222" fmla="*/ 513933 w 4004672"/>
                <a:gd name="connsiteY222" fmla="*/ 1869993 h 2020169"/>
                <a:gd name="connsiteX223" fmla="*/ 547306 w 4004672"/>
                <a:gd name="connsiteY223" fmla="*/ 1846633 h 2020169"/>
                <a:gd name="connsiteX224" fmla="*/ 527282 w 4004672"/>
                <a:gd name="connsiteY224" fmla="*/ 1829947 h 2020169"/>
                <a:gd name="connsiteX225" fmla="*/ 517271 w 4004672"/>
                <a:gd name="connsiteY225" fmla="*/ 1796574 h 2020169"/>
                <a:gd name="connsiteX226" fmla="*/ 480561 w 4004672"/>
                <a:gd name="connsiteY226" fmla="*/ 1779888 h 2020169"/>
                <a:gd name="connsiteX227" fmla="*/ 470549 w 4004672"/>
                <a:gd name="connsiteY227" fmla="*/ 1759865 h 2020169"/>
                <a:gd name="connsiteX228" fmla="*/ 480561 w 4004672"/>
                <a:gd name="connsiteY228" fmla="*/ 1729830 h 2020169"/>
                <a:gd name="connsiteX229" fmla="*/ 490573 w 4004672"/>
                <a:gd name="connsiteY229" fmla="*/ 1689783 h 2020169"/>
                <a:gd name="connsiteX230" fmla="*/ 513933 w 4004672"/>
                <a:gd name="connsiteY230" fmla="*/ 1709807 h 2020169"/>
                <a:gd name="connsiteX231" fmla="*/ 520608 w 4004672"/>
                <a:gd name="connsiteY231" fmla="*/ 1693120 h 2020169"/>
                <a:gd name="connsiteX232" fmla="*/ 543968 w 4004672"/>
                <a:gd name="connsiteY232" fmla="*/ 1656411 h 2020169"/>
                <a:gd name="connsiteX233" fmla="*/ 574003 w 4004672"/>
                <a:gd name="connsiteY233" fmla="*/ 1639725 h 2020169"/>
                <a:gd name="connsiteX234" fmla="*/ 590690 w 4004672"/>
                <a:gd name="connsiteY234" fmla="*/ 1653074 h 2020169"/>
                <a:gd name="connsiteX235" fmla="*/ 610713 w 4004672"/>
                <a:gd name="connsiteY235" fmla="*/ 1626376 h 2020169"/>
                <a:gd name="connsiteX236" fmla="*/ 630736 w 4004672"/>
                <a:gd name="connsiteY236" fmla="*/ 1653074 h 2020169"/>
                <a:gd name="connsiteX237" fmla="*/ 657434 w 4004672"/>
                <a:gd name="connsiteY237" fmla="*/ 1676434 h 2020169"/>
                <a:gd name="connsiteX238" fmla="*/ 674120 w 4004672"/>
                <a:gd name="connsiteY238" fmla="*/ 1683109 h 2020169"/>
                <a:gd name="connsiteX239" fmla="*/ 697481 w 4004672"/>
                <a:gd name="connsiteY239" fmla="*/ 1683109 h 2020169"/>
                <a:gd name="connsiteX240" fmla="*/ 717504 w 4004672"/>
                <a:gd name="connsiteY240" fmla="*/ 1669760 h 2020169"/>
                <a:gd name="connsiteX241" fmla="*/ 744202 w 4004672"/>
                <a:gd name="connsiteY241" fmla="*/ 1669760 h 2020169"/>
                <a:gd name="connsiteX242" fmla="*/ 760888 w 4004672"/>
                <a:gd name="connsiteY242" fmla="*/ 1666423 h 2020169"/>
                <a:gd name="connsiteX243" fmla="*/ 790923 w 4004672"/>
                <a:gd name="connsiteY243" fmla="*/ 1699795 h 2020169"/>
                <a:gd name="connsiteX244" fmla="*/ 797598 w 4004672"/>
                <a:gd name="connsiteY244" fmla="*/ 1673097 h 2020169"/>
                <a:gd name="connsiteX245" fmla="*/ 817621 w 4004672"/>
                <a:gd name="connsiteY245" fmla="*/ 1689783 h 2020169"/>
                <a:gd name="connsiteX246" fmla="*/ 837644 w 4004672"/>
                <a:gd name="connsiteY246" fmla="*/ 1666423 h 2020169"/>
                <a:gd name="connsiteX247" fmla="*/ 827633 w 4004672"/>
                <a:gd name="connsiteY247" fmla="*/ 1646399 h 2020169"/>
                <a:gd name="connsiteX248" fmla="*/ 810946 w 4004672"/>
                <a:gd name="connsiteY248" fmla="*/ 1633050 h 2020169"/>
                <a:gd name="connsiteX249" fmla="*/ 810946 w 4004672"/>
                <a:gd name="connsiteY249" fmla="*/ 1606353 h 2020169"/>
                <a:gd name="connsiteX250" fmla="*/ 810946 w 4004672"/>
                <a:gd name="connsiteY250" fmla="*/ 1593004 h 2020169"/>
                <a:gd name="connsiteX251" fmla="*/ 840981 w 4004672"/>
                <a:gd name="connsiteY251" fmla="*/ 1586329 h 2020169"/>
                <a:gd name="connsiteX252" fmla="*/ 820958 w 4004672"/>
                <a:gd name="connsiteY252" fmla="*/ 1549620 h 2020169"/>
                <a:gd name="connsiteX253" fmla="*/ 854330 w 4004672"/>
                <a:gd name="connsiteY253" fmla="*/ 1542945 h 2020169"/>
                <a:gd name="connsiteX254" fmla="*/ 891040 w 4004672"/>
                <a:gd name="connsiteY254" fmla="*/ 1549620 h 2020169"/>
                <a:gd name="connsiteX255" fmla="*/ 964459 w 4004672"/>
                <a:gd name="connsiteY255" fmla="*/ 1506236 h 2020169"/>
                <a:gd name="connsiteX256" fmla="*/ 1001168 w 4004672"/>
                <a:gd name="connsiteY256" fmla="*/ 1506236 h 2020169"/>
                <a:gd name="connsiteX257" fmla="*/ 1027866 w 4004672"/>
                <a:gd name="connsiteY257" fmla="*/ 1482875 h 2020169"/>
                <a:gd name="connsiteX258" fmla="*/ 1047890 w 4004672"/>
                <a:gd name="connsiteY258" fmla="*/ 1492887 h 2020169"/>
                <a:gd name="connsiteX259" fmla="*/ 1067913 w 4004672"/>
                <a:gd name="connsiteY259" fmla="*/ 1502898 h 2020169"/>
                <a:gd name="connsiteX260" fmla="*/ 1087936 w 4004672"/>
                <a:gd name="connsiteY260" fmla="*/ 1529596 h 2020169"/>
                <a:gd name="connsiteX261" fmla="*/ 1074587 w 4004672"/>
                <a:gd name="connsiteY261" fmla="*/ 1542945 h 2020169"/>
                <a:gd name="connsiteX262" fmla="*/ 1104622 w 4004672"/>
                <a:gd name="connsiteY262" fmla="*/ 1542945 h 2020169"/>
                <a:gd name="connsiteX263" fmla="*/ 1134657 w 4004672"/>
                <a:gd name="connsiteY263" fmla="*/ 1576317 h 2020169"/>
                <a:gd name="connsiteX264" fmla="*/ 1148006 w 4004672"/>
                <a:gd name="connsiteY264" fmla="*/ 1572980 h 2020169"/>
                <a:gd name="connsiteX265" fmla="*/ 1208076 w 4004672"/>
                <a:gd name="connsiteY265" fmla="*/ 1526259 h 2020169"/>
                <a:gd name="connsiteX266" fmla="*/ 1244786 w 4004672"/>
                <a:gd name="connsiteY266" fmla="*/ 1566306 h 2020169"/>
                <a:gd name="connsiteX267" fmla="*/ 1264809 w 4004672"/>
                <a:gd name="connsiteY267" fmla="*/ 1596341 h 2020169"/>
                <a:gd name="connsiteX268" fmla="*/ 1298181 w 4004672"/>
                <a:gd name="connsiteY268" fmla="*/ 1703132 h 2020169"/>
                <a:gd name="connsiteX269" fmla="*/ 1308193 w 4004672"/>
                <a:gd name="connsiteY269" fmla="*/ 1659748 h 2020169"/>
                <a:gd name="connsiteX270" fmla="*/ 1344903 w 4004672"/>
                <a:gd name="connsiteY270" fmla="*/ 1679771 h 2020169"/>
                <a:gd name="connsiteX271" fmla="*/ 1388287 w 4004672"/>
                <a:gd name="connsiteY271" fmla="*/ 1679771 h 2020169"/>
                <a:gd name="connsiteX272" fmla="*/ 1394961 w 4004672"/>
                <a:gd name="connsiteY272" fmla="*/ 1703132 h 2020169"/>
                <a:gd name="connsiteX273" fmla="*/ 1435008 w 4004672"/>
                <a:gd name="connsiteY273" fmla="*/ 1726493 h 2020169"/>
                <a:gd name="connsiteX274" fmla="*/ 1465043 w 4004672"/>
                <a:gd name="connsiteY274" fmla="*/ 1726493 h 2020169"/>
                <a:gd name="connsiteX275" fmla="*/ 1491741 w 4004672"/>
                <a:gd name="connsiteY275" fmla="*/ 1739842 h 2020169"/>
                <a:gd name="connsiteX276" fmla="*/ 1535125 w 4004672"/>
                <a:gd name="connsiteY276" fmla="*/ 1696458 h 2020169"/>
                <a:gd name="connsiteX277" fmla="*/ 1571834 w 4004672"/>
                <a:gd name="connsiteY277" fmla="*/ 1676434 h 2020169"/>
                <a:gd name="connsiteX278" fmla="*/ 1608544 w 4004672"/>
                <a:gd name="connsiteY278" fmla="*/ 1679771 h 2020169"/>
                <a:gd name="connsiteX279" fmla="*/ 1655265 w 4004672"/>
                <a:gd name="connsiteY279" fmla="*/ 1693120 h 2020169"/>
                <a:gd name="connsiteX280" fmla="*/ 1681963 w 4004672"/>
                <a:gd name="connsiteY280" fmla="*/ 1709807 h 2020169"/>
                <a:gd name="connsiteX281" fmla="*/ 1735358 w 4004672"/>
                <a:gd name="connsiteY281" fmla="*/ 1703132 h 2020169"/>
                <a:gd name="connsiteX282" fmla="*/ 1745370 w 4004672"/>
                <a:gd name="connsiteY282" fmla="*/ 1683109 h 2020169"/>
                <a:gd name="connsiteX283" fmla="*/ 1738695 w 4004672"/>
                <a:gd name="connsiteY283" fmla="*/ 1663085 h 2020169"/>
                <a:gd name="connsiteX284" fmla="*/ 1765393 w 4004672"/>
                <a:gd name="connsiteY284" fmla="*/ 1636388 h 2020169"/>
                <a:gd name="connsiteX285" fmla="*/ 1778742 w 4004672"/>
                <a:gd name="connsiteY285" fmla="*/ 1633050 h 2020169"/>
                <a:gd name="connsiteX286" fmla="*/ 1812114 w 4004672"/>
                <a:gd name="connsiteY286" fmla="*/ 1649736 h 2020169"/>
                <a:gd name="connsiteX287" fmla="*/ 1852161 w 4004672"/>
                <a:gd name="connsiteY287" fmla="*/ 1663085 h 2020169"/>
                <a:gd name="connsiteX288" fmla="*/ 1858836 w 4004672"/>
                <a:gd name="connsiteY288" fmla="*/ 1689783 h 2020169"/>
                <a:gd name="connsiteX289" fmla="*/ 1872184 w 4004672"/>
                <a:gd name="connsiteY289" fmla="*/ 1696458 h 2020169"/>
                <a:gd name="connsiteX290" fmla="*/ 1902219 w 4004672"/>
                <a:gd name="connsiteY290" fmla="*/ 1699795 h 2020169"/>
                <a:gd name="connsiteX291" fmla="*/ 1932254 w 4004672"/>
                <a:gd name="connsiteY291" fmla="*/ 1683109 h 2020169"/>
                <a:gd name="connsiteX292" fmla="*/ 1962290 w 4004672"/>
                <a:gd name="connsiteY292" fmla="*/ 1696458 h 2020169"/>
                <a:gd name="connsiteX293" fmla="*/ 1985650 w 4004672"/>
                <a:gd name="connsiteY293" fmla="*/ 1709807 h 2020169"/>
                <a:gd name="connsiteX294" fmla="*/ 1995662 w 4004672"/>
                <a:gd name="connsiteY294" fmla="*/ 1719818 h 2020169"/>
                <a:gd name="connsiteX295" fmla="*/ 2032371 w 4004672"/>
                <a:gd name="connsiteY295" fmla="*/ 1739842 h 2020169"/>
                <a:gd name="connsiteX296" fmla="*/ 2069081 w 4004672"/>
                <a:gd name="connsiteY296" fmla="*/ 1736504 h 2020169"/>
                <a:gd name="connsiteX297" fmla="*/ 2142500 w 4004672"/>
                <a:gd name="connsiteY297" fmla="*/ 1693120 h 2020169"/>
                <a:gd name="connsiteX298" fmla="*/ 2195895 w 4004672"/>
                <a:gd name="connsiteY298" fmla="*/ 1706469 h 2020169"/>
                <a:gd name="connsiteX299" fmla="*/ 2225930 w 4004672"/>
                <a:gd name="connsiteY299" fmla="*/ 1716481 h 2020169"/>
                <a:gd name="connsiteX300" fmla="*/ 2262640 w 4004672"/>
                <a:gd name="connsiteY300" fmla="*/ 1676434 h 2020169"/>
                <a:gd name="connsiteX301" fmla="*/ 2299349 w 4004672"/>
                <a:gd name="connsiteY301" fmla="*/ 1593004 h 2020169"/>
                <a:gd name="connsiteX302" fmla="*/ 2282663 w 4004672"/>
                <a:gd name="connsiteY302" fmla="*/ 1596341 h 2020169"/>
                <a:gd name="connsiteX303" fmla="*/ 2312698 w 4004672"/>
                <a:gd name="connsiteY303" fmla="*/ 1569643 h 2020169"/>
                <a:gd name="connsiteX304" fmla="*/ 2339396 w 4004672"/>
                <a:gd name="connsiteY304" fmla="*/ 1566306 h 2020169"/>
                <a:gd name="connsiteX305" fmla="*/ 2462873 w 4004672"/>
                <a:gd name="connsiteY305" fmla="*/ 1633050 h 2020169"/>
                <a:gd name="connsiteX306" fmla="*/ 2476222 w 4004672"/>
                <a:gd name="connsiteY306" fmla="*/ 1709807 h 2020169"/>
                <a:gd name="connsiteX307" fmla="*/ 2529618 w 4004672"/>
                <a:gd name="connsiteY307" fmla="*/ 1743179 h 2020169"/>
                <a:gd name="connsiteX308" fmla="*/ 2549641 w 4004672"/>
                <a:gd name="connsiteY308" fmla="*/ 1763202 h 2020169"/>
                <a:gd name="connsiteX309" fmla="*/ 2639746 w 4004672"/>
                <a:gd name="connsiteY309" fmla="*/ 1763202 h 2020169"/>
                <a:gd name="connsiteX310" fmla="*/ 2643084 w 4004672"/>
                <a:gd name="connsiteY310" fmla="*/ 1779888 h 2020169"/>
                <a:gd name="connsiteX311" fmla="*/ 2616386 w 4004672"/>
                <a:gd name="connsiteY311" fmla="*/ 1846633 h 2020169"/>
                <a:gd name="connsiteX312" fmla="*/ 2603037 w 4004672"/>
                <a:gd name="connsiteY312" fmla="*/ 1900028 h 2020169"/>
                <a:gd name="connsiteX313" fmla="*/ 2579676 w 4004672"/>
                <a:gd name="connsiteY313" fmla="*/ 1873331 h 2020169"/>
                <a:gd name="connsiteX314" fmla="*/ 2559653 w 4004672"/>
                <a:gd name="connsiteY314" fmla="*/ 1960098 h 2020169"/>
                <a:gd name="connsiteX315" fmla="*/ 2549641 w 4004672"/>
                <a:gd name="connsiteY315" fmla="*/ 1980122 h 2020169"/>
                <a:gd name="connsiteX316" fmla="*/ 2653095 w 4004672"/>
                <a:gd name="connsiteY316" fmla="*/ 1946750 h 2020169"/>
                <a:gd name="connsiteX317" fmla="*/ 2683130 w 4004672"/>
                <a:gd name="connsiteY317" fmla="*/ 1893354 h 2020169"/>
                <a:gd name="connsiteX318" fmla="*/ 2753212 w 4004672"/>
                <a:gd name="connsiteY318" fmla="*/ 1806586 h 2020169"/>
                <a:gd name="connsiteX319" fmla="*/ 2783247 w 4004672"/>
                <a:gd name="connsiteY319" fmla="*/ 1736504 h 2020169"/>
                <a:gd name="connsiteX320" fmla="*/ 2803271 w 4004672"/>
                <a:gd name="connsiteY320" fmla="*/ 1633050 h 2020169"/>
                <a:gd name="connsiteX321" fmla="*/ 2793259 w 4004672"/>
                <a:gd name="connsiteY321" fmla="*/ 1582992 h 2020169"/>
                <a:gd name="connsiteX322" fmla="*/ 2769898 w 4004672"/>
                <a:gd name="connsiteY322" fmla="*/ 1549620 h 2020169"/>
                <a:gd name="connsiteX323" fmla="*/ 2699817 w 4004672"/>
                <a:gd name="connsiteY323" fmla="*/ 1549620 h 2020169"/>
                <a:gd name="connsiteX324" fmla="*/ 2669781 w 4004672"/>
                <a:gd name="connsiteY324" fmla="*/ 1509573 h 2020169"/>
                <a:gd name="connsiteX325" fmla="*/ 2763224 w 4004672"/>
                <a:gd name="connsiteY325" fmla="*/ 1392770 h 2020169"/>
                <a:gd name="connsiteX326" fmla="*/ 2846654 w 4004672"/>
                <a:gd name="connsiteY326" fmla="*/ 1326026 h 2020169"/>
                <a:gd name="connsiteX327" fmla="*/ 2933422 w 4004672"/>
                <a:gd name="connsiteY327" fmla="*/ 1322688 h 2020169"/>
                <a:gd name="connsiteX328" fmla="*/ 2950109 w 4004672"/>
                <a:gd name="connsiteY328" fmla="*/ 1306002 h 2020169"/>
                <a:gd name="connsiteX329" fmla="*/ 3053563 w 4004672"/>
                <a:gd name="connsiteY329" fmla="*/ 1299328 h 2020169"/>
                <a:gd name="connsiteX330" fmla="*/ 3123644 w 4004672"/>
                <a:gd name="connsiteY330" fmla="*/ 1319351 h 2020169"/>
                <a:gd name="connsiteX331" fmla="*/ 3140330 w 4004672"/>
                <a:gd name="connsiteY331" fmla="*/ 1306002 h 2020169"/>
                <a:gd name="connsiteX332" fmla="*/ 3123644 w 4004672"/>
                <a:gd name="connsiteY332" fmla="*/ 1292653 h 2020169"/>
                <a:gd name="connsiteX333" fmla="*/ 3143668 w 4004672"/>
                <a:gd name="connsiteY333" fmla="*/ 1252607 h 2020169"/>
                <a:gd name="connsiteX334" fmla="*/ 3190389 w 4004672"/>
                <a:gd name="connsiteY334" fmla="*/ 1182525 h 2020169"/>
                <a:gd name="connsiteX335" fmla="*/ 3233773 w 4004672"/>
                <a:gd name="connsiteY335" fmla="*/ 1179188 h 2020169"/>
                <a:gd name="connsiteX336" fmla="*/ 3273819 w 4004672"/>
                <a:gd name="connsiteY336" fmla="*/ 1189199 h 2020169"/>
                <a:gd name="connsiteX337" fmla="*/ 3277157 w 4004672"/>
                <a:gd name="connsiteY337" fmla="*/ 1245932 h 2020169"/>
                <a:gd name="connsiteX338" fmla="*/ 3343901 w 4004672"/>
                <a:gd name="connsiteY338" fmla="*/ 1185862 h 2020169"/>
                <a:gd name="connsiteX339" fmla="*/ 3350576 w 4004672"/>
                <a:gd name="connsiteY339" fmla="*/ 1152490 h 2020169"/>
                <a:gd name="connsiteX340" fmla="*/ 3163691 w 4004672"/>
                <a:gd name="connsiteY340" fmla="*/ 1432817 h 2020169"/>
                <a:gd name="connsiteX341" fmla="*/ 3160354 w 4004672"/>
                <a:gd name="connsiteY341" fmla="*/ 1506236 h 2020169"/>
                <a:gd name="connsiteX342" fmla="*/ 3170365 w 4004672"/>
                <a:gd name="connsiteY342" fmla="*/ 1596341 h 2020169"/>
                <a:gd name="connsiteX343" fmla="*/ 3190389 w 4004672"/>
                <a:gd name="connsiteY343" fmla="*/ 1659748 h 2020169"/>
                <a:gd name="connsiteX344" fmla="*/ 3217087 w 4004672"/>
                <a:gd name="connsiteY344" fmla="*/ 1649736 h 2020169"/>
                <a:gd name="connsiteX345" fmla="*/ 3287168 w 4004672"/>
                <a:gd name="connsiteY345" fmla="*/ 1519585 h 2020169"/>
                <a:gd name="connsiteX346" fmla="*/ 3313866 w 4004672"/>
                <a:gd name="connsiteY346" fmla="*/ 1509573 h 2020169"/>
                <a:gd name="connsiteX347" fmla="*/ 3313866 w 4004672"/>
                <a:gd name="connsiteY347" fmla="*/ 1479538 h 2020169"/>
                <a:gd name="connsiteX348" fmla="*/ 3741031 w 4004672"/>
                <a:gd name="connsiteY348" fmla="*/ 1159164 h 2020169"/>
                <a:gd name="connsiteX349" fmla="*/ 3727682 w 4004672"/>
                <a:gd name="connsiteY349" fmla="*/ 1065722 h 2020169"/>
                <a:gd name="connsiteX350" fmla="*/ 3930666 w 4004672"/>
                <a:gd name="connsiteY350" fmla="*/ 1058843 h 2020169"/>
                <a:gd name="connsiteX351" fmla="*/ 3941265 w 4004672"/>
                <a:gd name="connsiteY351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74938 w 4004672"/>
                <a:gd name="connsiteY64" fmla="*/ 545115 h 2020169"/>
                <a:gd name="connsiteX65" fmla="*/ 1384949 w 4004672"/>
                <a:gd name="connsiteY65" fmla="*/ 568475 h 2020169"/>
                <a:gd name="connsiteX66" fmla="*/ 1394961 w 4004672"/>
                <a:gd name="connsiteY66" fmla="*/ 618534 h 2020169"/>
                <a:gd name="connsiteX67" fmla="*/ 1384949 w 4004672"/>
                <a:gd name="connsiteY67" fmla="*/ 648569 h 2020169"/>
                <a:gd name="connsiteX68" fmla="*/ 1358252 w 4004672"/>
                <a:gd name="connsiteY68" fmla="*/ 615196 h 2020169"/>
                <a:gd name="connsiteX69" fmla="*/ 1361589 w 4004672"/>
                <a:gd name="connsiteY69" fmla="*/ 585161 h 2020169"/>
                <a:gd name="connsiteX70" fmla="*/ 1351577 w 4004672"/>
                <a:gd name="connsiteY70" fmla="*/ 545115 h 2020169"/>
                <a:gd name="connsiteX71" fmla="*/ 1328217 w 4004672"/>
                <a:gd name="connsiteY71" fmla="*/ 551789 h 2020169"/>
                <a:gd name="connsiteX72" fmla="*/ 1281495 w 4004672"/>
                <a:gd name="connsiteY72" fmla="*/ 515080 h 2020169"/>
                <a:gd name="connsiteX73" fmla="*/ 1241449 w 4004672"/>
                <a:gd name="connsiteY73" fmla="*/ 511742 h 2020169"/>
                <a:gd name="connsiteX74" fmla="*/ 1241449 w 4004672"/>
                <a:gd name="connsiteY74" fmla="*/ 558463 h 2020169"/>
                <a:gd name="connsiteX75" fmla="*/ 1201402 w 4004672"/>
                <a:gd name="connsiteY75" fmla="*/ 538440 h 2020169"/>
                <a:gd name="connsiteX76" fmla="*/ 1228100 w 4004672"/>
                <a:gd name="connsiteY76" fmla="*/ 588498 h 2020169"/>
                <a:gd name="connsiteX77" fmla="*/ 1258135 w 4004672"/>
                <a:gd name="connsiteY77" fmla="*/ 618534 h 2020169"/>
                <a:gd name="connsiteX78" fmla="*/ 1198065 w 4004672"/>
                <a:gd name="connsiteY78" fmla="*/ 595173 h 2020169"/>
                <a:gd name="connsiteX79" fmla="*/ 1181379 w 4004672"/>
                <a:gd name="connsiteY79" fmla="*/ 595173 h 2020169"/>
                <a:gd name="connsiteX80" fmla="*/ 1178041 w 4004672"/>
                <a:gd name="connsiteY80" fmla="*/ 551789 h 2020169"/>
                <a:gd name="connsiteX81" fmla="*/ 1171367 w 4004672"/>
                <a:gd name="connsiteY81" fmla="*/ 465021 h 2020169"/>
                <a:gd name="connsiteX82" fmla="*/ 1161355 w 4004672"/>
                <a:gd name="connsiteY82" fmla="*/ 535103 h 2020169"/>
                <a:gd name="connsiteX83" fmla="*/ 1137995 w 4004672"/>
                <a:gd name="connsiteY83" fmla="*/ 565138 h 2020169"/>
                <a:gd name="connsiteX84" fmla="*/ 1158018 w 4004672"/>
                <a:gd name="connsiteY84" fmla="*/ 611859 h 2020169"/>
                <a:gd name="connsiteX85" fmla="*/ 1158018 w 4004672"/>
                <a:gd name="connsiteY85" fmla="*/ 645231 h 2020169"/>
                <a:gd name="connsiteX86" fmla="*/ 1141332 w 4004672"/>
                <a:gd name="connsiteY86" fmla="*/ 695290 h 2020169"/>
                <a:gd name="connsiteX87" fmla="*/ 1154681 w 4004672"/>
                <a:gd name="connsiteY87" fmla="*/ 728662 h 2020169"/>
                <a:gd name="connsiteX88" fmla="*/ 1184716 w 4004672"/>
                <a:gd name="connsiteY88" fmla="*/ 735336 h 2020169"/>
                <a:gd name="connsiteX89" fmla="*/ 1221425 w 4004672"/>
                <a:gd name="connsiteY89" fmla="*/ 742011 h 2020169"/>
                <a:gd name="connsiteX90" fmla="*/ 1241449 w 4004672"/>
                <a:gd name="connsiteY90" fmla="*/ 765371 h 2020169"/>
                <a:gd name="connsiteX91" fmla="*/ 1258135 w 4004672"/>
                <a:gd name="connsiteY91" fmla="*/ 808755 h 2020169"/>
                <a:gd name="connsiteX92" fmla="*/ 1258135 w 4004672"/>
                <a:gd name="connsiteY92" fmla="*/ 808755 h 2020169"/>
                <a:gd name="connsiteX93" fmla="*/ 1254798 w 4004672"/>
                <a:gd name="connsiteY93" fmla="*/ 842128 h 2020169"/>
                <a:gd name="connsiteX94" fmla="*/ 1244786 w 4004672"/>
                <a:gd name="connsiteY94" fmla="*/ 868826 h 2020169"/>
                <a:gd name="connsiteX95" fmla="*/ 1224763 w 4004672"/>
                <a:gd name="connsiteY95" fmla="*/ 828779 h 2020169"/>
                <a:gd name="connsiteX96" fmla="*/ 1224763 w 4004672"/>
                <a:gd name="connsiteY96" fmla="*/ 788732 h 2020169"/>
                <a:gd name="connsiteX97" fmla="*/ 1194727 w 4004672"/>
                <a:gd name="connsiteY97" fmla="*/ 752023 h 2020169"/>
                <a:gd name="connsiteX98" fmla="*/ 1164692 w 4004672"/>
                <a:gd name="connsiteY98" fmla="*/ 795407 h 2020169"/>
                <a:gd name="connsiteX99" fmla="*/ 1178041 w 4004672"/>
                <a:gd name="connsiteY99" fmla="*/ 838790 h 2020169"/>
                <a:gd name="connsiteX100" fmla="*/ 1137995 w 4004672"/>
                <a:gd name="connsiteY100" fmla="*/ 895523 h 2020169"/>
                <a:gd name="connsiteX101" fmla="*/ 1097948 w 4004672"/>
                <a:gd name="connsiteY101" fmla="*/ 952256 h 2020169"/>
                <a:gd name="connsiteX102" fmla="*/ 1074587 w 4004672"/>
                <a:gd name="connsiteY102" fmla="*/ 912209 h 2020169"/>
                <a:gd name="connsiteX103" fmla="*/ 1107960 w 4004672"/>
                <a:gd name="connsiteY103" fmla="*/ 848802 h 2020169"/>
                <a:gd name="connsiteX104" fmla="*/ 1121309 w 4004672"/>
                <a:gd name="connsiteY104" fmla="*/ 805418 h 2020169"/>
                <a:gd name="connsiteX105" fmla="*/ 1127983 w 4004672"/>
                <a:gd name="connsiteY105" fmla="*/ 772046 h 2020169"/>
                <a:gd name="connsiteX106" fmla="*/ 1117971 w 4004672"/>
                <a:gd name="connsiteY106" fmla="*/ 755360 h 2020169"/>
                <a:gd name="connsiteX107" fmla="*/ 1114634 w 4004672"/>
                <a:gd name="connsiteY107" fmla="*/ 705301 h 2020169"/>
                <a:gd name="connsiteX108" fmla="*/ 1104622 w 4004672"/>
                <a:gd name="connsiteY108" fmla="*/ 625208 h 2020169"/>
                <a:gd name="connsiteX109" fmla="*/ 1101285 w 4004672"/>
                <a:gd name="connsiteY109" fmla="*/ 565138 h 2020169"/>
                <a:gd name="connsiteX110" fmla="*/ 1124646 w 4004672"/>
                <a:gd name="connsiteY110" fmla="*/ 471696 h 2020169"/>
                <a:gd name="connsiteX111" fmla="*/ 1031203 w 4004672"/>
                <a:gd name="connsiteY111" fmla="*/ 461684 h 2020169"/>
                <a:gd name="connsiteX112" fmla="*/ 1014517 w 4004672"/>
                <a:gd name="connsiteY112" fmla="*/ 518417 h 2020169"/>
                <a:gd name="connsiteX113" fmla="*/ 1024529 w 4004672"/>
                <a:gd name="connsiteY113" fmla="*/ 565138 h 2020169"/>
                <a:gd name="connsiteX114" fmla="*/ 981145 w 4004672"/>
                <a:gd name="connsiteY114" fmla="*/ 618534 h 2020169"/>
                <a:gd name="connsiteX115" fmla="*/ 991157 w 4004672"/>
                <a:gd name="connsiteY115" fmla="*/ 655243 h 2020169"/>
                <a:gd name="connsiteX116" fmla="*/ 981145 w 4004672"/>
                <a:gd name="connsiteY116" fmla="*/ 701964 h 2020169"/>
                <a:gd name="connsiteX117" fmla="*/ 1001168 w 4004672"/>
                <a:gd name="connsiteY117" fmla="*/ 725325 h 2020169"/>
                <a:gd name="connsiteX118" fmla="*/ 1017854 w 4004672"/>
                <a:gd name="connsiteY118" fmla="*/ 772046 h 2020169"/>
                <a:gd name="connsiteX119" fmla="*/ 1047890 w 4004672"/>
                <a:gd name="connsiteY119" fmla="*/ 758697 h 2020169"/>
                <a:gd name="connsiteX120" fmla="*/ 1014517 w 4004672"/>
                <a:gd name="connsiteY120" fmla="*/ 812093 h 2020169"/>
                <a:gd name="connsiteX121" fmla="*/ 957784 w 4004672"/>
                <a:gd name="connsiteY121" fmla="*/ 758697 h 2020169"/>
                <a:gd name="connsiteX122" fmla="*/ 884365 w 4004672"/>
                <a:gd name="connsiteY122" fmla="*/ 721988 h 2020169"/>
                <a:gd name="connsiteX123" fmla="*/ 824295 w 4004672"/>
                <a:gd name="connsiteY123" fmla="*/ 698627 h 2020169"/>
                <a:gd name="connsiteX124" fmla="*/ 810946 w 4004672"/>
                <a:gd name="connsiteY124" fmla="*/ 735336 h 2020169"/>
                <a:gd name="connsiteX125" fmla="*/ 827633 w 4004672"/>
                <a:gd name="connsiteY125" fmla="*/ 772046 h 2020169"/>
                <a:gd name="connsiteX126" fmla="*/ 800935 w 4004672"/>
                <a:gd name="connsiteY126" fmla="*/ 812093 h 2020169"/>
                <a:gd name="connsiteX127" fmla="*/ 770900 w 4004672"/>
                <a:gd name="connsiteY127" fmla="*/ 755360 h 2020169"/>
                <a:gd name="connsiteX128" fmla="*/ 744202 w 4004672"/>
                <a:gd name="connsiteY128" fmla="*/ 792069 h 2020169"/>
                <a:gd name="connsiteX129" fmla="*/ 707492 w 4004672"/>
                <a:gd name="connsiteY129" fmla="*/ 785395 h 2020169"/>
                <a:gd name="connsiteX130" fmla="*/ 654097 w 4004672"/>
                <a:gd name="connsiteY130" fmla="*/ 822104 h 2020169"/>
                <a:gd name="connsiteX131" fmla="*/ 644085 w 4004672"/>
                <a:gd name="connsiteY131" fmla="*/ 798744 h 2020169"/>
                <a:gd name="connsiteX132" fmla="*/ 654097 w 4004672"/>
                <a:gd name="connsiteY132" fmla="*/ 762034 h 2020169"/>
                <a:gd name="connsiteX133" fmla="*/ 614050 w 4004672"/>
                <a:gd name="connsiteY133" fmla="*/ 798744 h 2020169"/>
                <a:gd name="connsiteX134" fmla="*/ 594027 w 4004672"/>
                <a:gd name="connsiteY134" fmla="*/ 798744 h 2020169"/>
                <a:gd name="connsiteX135" fmla="*/ 533957 w 4004672"/>
                <a:gd name="connsiteY135" fmla="*/ 832116 h 2020169"/>
                <a:gd name="connsiteX136" fmla="*/ 510596 w 4004672"/>
                <a:gd name="connsiteY136" fmla="*/ 855477 h 2020169"/>
                <a:gd name="connsiteX137" fmla="*/ 500584 w 4004672"/>
                <a:gd name="connsiteY137" fmla="*/ 902198 h 2020169"/>
                <a:gd name="connsiteX138" fmla="*/ 450526 w 4004672"/>
                <a:gd name="connsiteY138" fmla="*/ 888849 h 2020169"/>
                <a:gd name="connsiteX139" fmla="*/ 433840 w 4004672"/>
                <a:gd name="connsiteY139" fmla="*/ 852139 h 2020169"/>
                <a:gd name="connsiteX140" fmla="*/ 467212 w 4004672"/>
                <a:gd name="connsiteY140" fmla="*/ 822104 h 2020169"/>
                <a:gd name="connsiteX141" fmla="*/ 453863 w 4004672"/>
                <a:gd name="connsiteY141" fmla="*/ 798744 h 2020169"/>
                <a:gd name="connsiteX142" fmla="*/ 390456 w 4004672"/>
                <a:gd name="connsiteY142" fmla="*/ 768709 h 2020169"/>
                <a:gd name="connsiteX143" fmla="*/ 417154 w 4004672"/>
                <a:gd name="connsiteY143" fmla="*/ 818767 h 2020169"/>
                <a:gd name="connsiteX144" fmla="*/ 407142 w 4004672"/>
                <a:gd name="connsiteY144" fmla="*/ 862151 h 2020169"/>
                <a:gd name="connsiteX145" fmla="*/ 413817 w 4004672"/>
                <a:gd name="connsiteY145" fmla="*/ 898861 h 2020169"/>
                <a:gd name="connsiteX146" fmla="*/ 427165 w 4004672"/>
                <a:gd name="connsiteY146" fmla="*/ 922221 h 2020169"/>
                <a:gd name="connsiteX147" fmla="*/ 413817 w 4004672"/>
                <a:gd name="connsiteY147" fmla="*/ 952256 h 2020169"/>
                <a:gd name="connsiteX148" fmla="*/ 390456 w 4004672"/>
                <a:gd name="connsiteY148" fmla="*/ 928896 h 2020169"/>
                <a:gd name="connsiteX149" fmla="*/ 360421 w 4004672"/>
                <a:gd name="connsiteY149" fmla="*/ 925558 h 2020169"/>
                <a:gd name="connsiteX150" fmla="*/ 333723 w 4004672"/>
                <a:gd name="connsiteY150" fmla="*/ 965605 h 2020169"/>
                <a:gd name="connsiteX151" fmla="*/ 307025 w 4004672"/>
                <a:gd name="connsiteY151" fmla="*/ 985628 h 2020169"/>
                <a:gd name="connsiteX152" fmla="*/ 320374 w 4004672"/>
                <a:gd name="connsiteY152" fmla="*/ 1012326 h 2020169"/>
                <a:gd name="connsiteX153" fmla="*/ 303688 w 4004672"/>
                <a:gd name="connsiteY153" fmla="*/ 1035687 h 2020169"/>
                <a:gd name="connsiteX154" fmla="*/ 233606 w 4004672"/>
                <a:gd name="connsiteY154" fmla="*/ 998977 h 2020169"/>
                <a:gd name="connsiteX155" fmla="*/ 243618 w 4004672"/>
                <a:gd name="connsiteY155" fmla="*/ 1049036 h 2020169"/>
                <a:gd name="connsiteX156" fmla="*/ 263641 w 4004672"/>
                <a:gd name="connsiteY156" fmla="*/ 1069059 h 2020169"/>
                <a:gd name="connsiteX157" fmla="*/ 250292 w 4004672"/>
                <a:gd name="connsiteY157" fmla="*/ 1082408 h 2020169"/>
                <a:gd name="connsiteX158" fmla="*/ 193560 w 4004672"/>
                <a:gd name="connsiteY158" fmla="*/ 1045698 h 2020169"/>
                <a:gd name="connsiteX159" fmla="*/ 170199 w 4004672"/>
                <a:gd name="connsiteY159" fmla="*/ 1005652 h 2020169"/>
                <a:gd name="connsiteX160" fmla="*/ 170199 w 4004672"/>
                <a:gd name="connsiteY160" fmla="*/ 958931 h 2020169"/>
                <a:gd name="connsiteX161" fmla="*/ 133490 w 4004672"/>
                <a:gd name="connsiteY161" fmla="*/ 882174 h 2020169"/>
                <a:gd name="connsiteX162" fmla="*/ 196897 w 4004672"/>
                <a:gd name="connsiteY162" fmla="*/ 912209 h 2020169"/>
                <a:gd name="connsiteX163" fmla="*/ 256967 w 4004672"/>
                <a:gd name="connsiteY163" fmla="*/ 942244 h 2020169"/>
                <a:gd name="connsiteX164" fmla="*/ 293676 w 4004672"/>
                <a:gd name="connsiteY164" fmla="*/ 945582 h 2020169"/>
                <a:gd name="connsiteX165" fmla="*/ 327049 w 4004672"/>
                <a:gd name="connsiteY165" fmla="*/ 915547 h 2020169"/>
                <a:gd name="connsiteX166" fmla="*/ 343735 w 4004672"/>
                <a:gd name="connsiteY166" fmla="*/ 878837 h 2020169"/>
                <a:gd name="connsiteX167" fmla="*/ 333723 w 4004672"/>
                <a:gd name="connsiteY167" fmla="*/ 828779 h 2020169"/>
                <a:gd name="connsiteX168" fmla="*/ 290339 w 4004672"/>
                <a:gd name="connsiteY168" fmla="*/ 808755 h 2020169"/>
                <a:gd name="connsiteX169" fmla="*/ 236944 w 4004672"/>
                <a:gd name="connsiteY169" fmla="*/ 762034 h 2020169"/>
                <a:gd name="connsiteX170" fmla="*/ 133490 w 4004672"/>
                <a:gd name="connsiteY170" fmla="*/ 705301 h 2020169"/>
                <a:gd name="connsiteX171" fmla="*/ 46722 w 4004672"/>
                <a:gd name="connsiteY171" fmla="*/ 735336 h 2020169"/>
                <a:gd name="connsiteX172" fmla="*/ 33373 w 4004672"/>
                <a:gd name="connsiteY172" fmla="*/ 765371 h 2020169"/>
                <a:gd name="connsiteX173" fmla="*/ 43384 w 4004672"/>
                <a:gd name="connsiteY173" fmla="*/ 795407 h 2020169"/>
                <a:gd name="connsiteX174" fmla="*/ 60071 w 4004672"/>
                <a:gd name="connsiteY174" fmla="*/ 822104 h 2020169"/>
                <a:gd name="connsiteX175" fmla="*/ 73419 w 4004672"/>
                <a:gd name="connsiteY175" fmla="*/ 852139 h 2020169"/>
                <a:gd name="connsiteX176" fmla="*/ 56733 w 4004672"/>
                <a:gd name="connsiteY176" fmla="*/ 875500 h 2020169"/>
                <a:gd name="connsiteX177" fmla="*/ 76757 w 4004672"/>
                <a:gd name="connsiteY177" fmla="*/ 955593 h 2020169"/>
                <a:gd name="connsiteX178" fmla="*/ 66745 w 4004672"/>
                <a:gd name="connsiteY178" fmla="*/ 972280 h 2020169"/>
                <a:gd name="connsiteX179" fmla="*/ 70082 w 4004672"/>
                <a:gd name="connsiteY179" fmla="*/ 998977 h 2020169"/>
                <a:gd name="connsiteX180" fmla="*/ 70082 w 4004672"/>
                <a:gd name="connsiteY180" fmla="*/ 1039024 h 2020169"/>
                <a:gd name="connsiteX181" fmla="*/ 80094 w 4004672"/>
                <a:gd name="connsiteY181" fmla="*/ 1059047 h 2020169"/>
                <a:gd name="connsiteX182" fmla="*/ 76757 w 4004672"/>
                <a:gd name="connsiteY182" fmla="*/ 1082408 h 2020169"/>
                <a:gd name="connsiteX183" fmla="*/ 106792 w 4004672"/>
                <a:gd name="connsiteY183" fmla="*/ 1115780 h 2020169"/>
                <a:gd name="connsiteX184" fmla="*/ 93729 w 4004672"/>
                <a:gd name="connsiteY184" fmla="*/ 1145815 h 2020169"/>
                <a:gd name="connsiteX185" fmla="*/ 13349 w 4004672"/>
                <a:gd name="connsiteY185" fmla="*/ 1235920 h 2020169"/>
                <a:gd name="connsiteX186" fmla="*/ 33373 w 4004672"/>
                <a:gd name="connsiteY186" fmla="*/ 1269293 h 2020169"/>
                <a:gd name="connsiteX187" fmla="*/ 33373 w 4004672"/>
                <a:gd name="connsiteY187" fmla="*/ 1269293 h 2020169"/>
                <a:gd name="connsiteX188" fmla="*/ 16687 w 4004672"/>
                <a:gd name="connsiteY188" fmla="*/ 1299328 h 2020169"/>
                <a:gd name="connsiteX189" fmla="*/ 3338 w 4004672"/>
                <a:gd name="connsiteY189" fmla="*/ 1329363 h 2020169"/>
                <a:gd name="connsiteX190" fmla="*/ 0 w 4004672"/>
                <a:gd name="connsiteY190" fmla="*/ 1389433 h 2020169"/>
                <a:gd name="connsiteX191" fmla="*/ 16687 w 4004672"/>
                <a:gd name="connsiteY191" fmla="*/ 1432817 h 2020169"/>
                <a:gd name="connsiteX192" fmla="*/ 20024 w 4004672"/>
                <a:gd name="connsiteY192" fmla="*/ 1466189 h 2020169"/>
                <a:gd name="connsiteX193" fmla="*/ 56733 w 4004672"/>
                <a:gd name="connsiteY193" fmla="*/ 1476201 h 2020169"/>
                <a:gd name="connsiteX194" fmla="*/ 116803 w 4004672"/>
                <a:gd name="connsiteY194" fmla="*/ 1562969 h 2020169"/>
                <a:gd name="connsiteX195" fmla="*/ 96780 w 4004672"/>
                <a:gd name="connsiteY195" fmla="*/ 1586329 h 2020169"/>
                <a:gd name="connsiteX196" fmla="*/ 93443 w 4004672"/>
                <a:gd name="connsiteY196" fmla="*/ 1616364 h 2020169"/>
                <a:gd name="connsiteX197" fmla="*/ 120141 w 4004672"/>
                <a:gd name="connsiteY197" fmla="*/ 1619701 h 2020169"/>
                <a:gd name="connsiteX198" fmla="*/ 160187 w 4004672"/>
                <a:gd name="connsiteY198" fmla="*/ 1633050 h 2020169"/>
                <a:gd name="connsiteX199" fmla="*/ 186885 w 4004672"/>
                <a:gd name="connsiteY199" fmla="*/ 1646399 h 2020169"/>
                <a:gd name="connsiteX200" fmla="*/ 213583 w 4004672"/>
                <a:gd name="connsiteY200" fmla="*/ 1676434 h 2020169"/>
                <a:gd name="connsiteX201" fmla="*/ 243618 w 4004672"/>
                <a:gd name="connsiteY201" fmla="*/ 1679771 h 2020169"/>
                <a:gd name="connsiteX202" fmla="*/ 287002 w 4004672"/>
                <a:gd name="connsiteY202" fmla="*/ 1709807 h 2020169"/>
                <a:gd name="connsiteX203" fmla="*/ 310363 w 4004672"/>
                <a:gd name="connsiteY203" fmla="*/ 1719818 h 2020169"/>
                <a:gd name="connsiteX204" fmla="*/ 310363 w 4004672"/>
                <a:gd name="connsiteY204" fmla="*/ 1756528 h 2020169"/>
                <a:gd name="connsiteX205" fmla="*/ 270316 w 4004672"/>
                <a:gd name="connsiteY205" fmla="*/ 1796574 h 2020169"/>
                <a:gd name="connsiteX206" fmla="*/ 280327 w 4004672"/>
                <a:gd name="connsiteY206" fmla="*/ 1819935 h 2020169"/>
                <a:gd name="connsiteX207" fmla="*/ 273653 w 4004672"/>
                <a:gd name="connsiteY207" fmla="*/ 1839958 h 2020169"/>
                <a:gd name="connsiteX208" fmla="*/ 266979 w 4004672"/>
                <a:gd name="connsiteY208" fmla="*/ 1856644 h 2020169"/>
                <a:gd name="connsiteX209" fmla="*/ 240281 w 4004672"/>
                <a:gd name="connsiteY209" fmla="*/ 1896691 h 2020169"/>
                <a:gd name="connsiteX210" fmla="*/ 307025 w 4004672"/>
                <a:gd name="connsiteY210" fmla="*/ 1933401 h 2020169"/>
                <a:gd name="connsiteX211" fmla="*/ 337060 w 4004672"/>
                <a:gd name="connsiteY211" fmla="*/ 1940075 h 2020169"/>
                <a:gd name="connsiteX212" fmla="*/ 360421 w 4004672"/>
                <a:gd name="connsiteY212" fmla="*/ 1946750 h 2020169"/>
                <a:gd name="connsiteX213" fmla="*/ 380444 w 4004672"/>
                <a:gd name="connsiteY213" fmla="*/ 1953424 h 2020169"/>
                <a:gd name="connsiteX214" fmla="*/ 407142 w 4004672"/>
                <a:gd name="connsiteY214" fmla="*/ 1973447 h 2020169"/>
                <a:gd name="connsiteX215" fmla="*/ 437177 w 4004672"/>
                <a:gd name="connsiteY215" fmla="*/ 1970110 h 2020169"/>
                <a:gd name="connsiteX216" fmla="*/ 507259 w 4004672"/>
                <a:gd name="connsiteY216" fmla="*/ 2020169 h 2020169"/>
                <a:gd name="connsiteX217" fmla="*/ 517271 w 4004672"/>
                <a:gd name="connsiteY217" fmla="*/ 2006820 h 2020169"/>
                <a:gd name="connsiteX218" fmla="*/ 507259 w 4004672"/>
                <a:gd name="connsiteY218" fmla="*/ 1966773 h 2020169"/>
                <a:gd name="connsiteX219" fmla="*/ 500584 w 4004672"/>
                <a:gd name="connsiteY219" fmla="*/ 1933401 h 2020169"/>
                <a:gd name="connsiteX220" fmla="*/ 483898 w 4004672"/>
                <a:gd name="connsiteY220" fmla="*/ 1890017 h 2020169"/>
                <a:gd name="connsiteX221" fmla="*/ 513933 w 4004672"/>
                <a:gd name="connsiteY221" fmla="*/ 1869993 h 2020169"/>
                <a:gd name="connsiteX222" fmla="*/ 547306 w 4004672"/>
                <a:gd name="connsiteY222" fmla="*/ 1846633 h 2020169"/>
                <a:gd name="connsiteX223" fmla="*/ 527282 w 4004672"/>
                <a:gd name="connsiteY223" fmla="*/ 1829947 h 2020169"/>
                <a:gd name="connsiteX224" fmla="*/ 517271 w 4004672"/>
                <a:gd name="connsiteY224" fmla="*/ 1796574 h 2020169"/>
                <a:gd name="connsiteX225" fmla="*/ 480561 w 4004672"/>
                <a:gd name="connsiteY225" fmla="*/ 1779888 h 2020169"/>
                <a:gd name="connsiteX226" fmla="*/ 470549 w 4004672"/>
                <a:gd name="connsiteY226" fmla="*/ 1759865 h 2020169"/>
                <a:gd name="connsiteX227" fmla="*/ 480561 w 4004672"/>
                <a:gd name="connsiteY227" fmla="*/ 1729830 h 2020169"/>
                <a:gd name="connsiteX228" fmla="*/ 490573 w 4004672"/>
                <a:gd name="connsiteY228" fmla="*/ 1689783 h 2020169"/>
                <a:gd name="connsiteX229" fmla="*/ 513933 w 4004672"/>
                <a:gd name="connsiteY229" fmla="*/ 1709807 h 2020169"/>
                <a:gd name="connsiteX230" fmla="*/ 520608 w 4004672"/>
                <a:gd name="connsiteY230" fmla="*/ 1693120 h 2020169"/>
                <a:gd name="connsiteX231" fmla="*/ 543968 w 4004672"/>
                <a:gd name="connsiteY231" fmla="*/ 1656411 h 2020169"/>
                <a:gd name="connsiteX232" fmla="*/ 574003 w 4004672"/>
                <a:gd name="connsiteY232" fmla="*/ 1639725 h 2020169"/>
                <a:gd name="connsiteX233" fmla="*/ 590690 w 4004672"/>
                <a:gd name="connsiteY233" fmla="*/ 1653074 h 2020169"/>
                <a:gd name="connsiteX234" fmla="*/ 610713 w 4004672"/>
                <a:gd name="connsiteY234" fmla="*/ 1626376 h 2020169"/>
                <a:gd name="connsiteX235" fmla="*/ 630736 w 4004672"/>
                <a:gd name="connsiteY235" fmla="*/ 1653074 h 2020169"/>
                <a:gd name="connsiteX236" fmla="*/ 657434 w 4004672"/>
                <a:gd name="connsiteY236" fmla="*/ 1676434 h 2020169"/>
                <a:gd name="connsiteX237" fmla="*/ 674120 w 4004672"/>
                <a:gd name="connsiteY237" fmla="*/ 1683109 h 2020169"/>
                <a:gd name="connsiteX238" fmla="*/ 697481 w 4004672"/>
                <a:gd name="connsiteY238" fmla="*/ 1683109 h 2020169"/>
                <a:gd name="connsiteX239" fmla="*/ 717504 w 4004672"/>
                <a:gd name="connsiteY239" fmla="*/ 1669760 h 2020169"/>
                <a:gd name="connsiteX240" fmla="*/ 744202 w 4004672"/>
                <a:gd name="connsiteY240" fmla="*/ 1669760 h 2020169"/>
                <a:gd name="connsiteX241" fmla="*/ 760888 w 4004672"/>
                <a:gd name="connsiteY241" fmla="*/ 1666423 h 2020169"/>
                <a:gd name="connsiteX242" fmla="*/ 790923 w 4004672"/>
                <a:gd name="connsiteY242" fmla="*/ 1699795 h 2020169"/>
                <a:gd name="connsiteX243" fmla="*/ 797598 w 4004672"/>
                <a:gd name="connsiteY243" fmla="*/ 1673097 h 2020169"/>
                <a:gd name="connsiteX244" fmla="*/ 817621 w 4004672"/>
                <a:gd name="connsiteY244" fmla="*/ 1689783 h 2020169"/>
                <a:gd name="connsiteX245" fmla="*/ 837644 w 4004672"/>
                <a:gd name="connsiteY245" fmla="*/ 1666423 h 2020169"/>
                <a:gd name="connsiteX246" fmla="*/ 827633 w 4004672"/>
                <a:gd name="connsiteY246" fmla="*/ 1646399 h 2020169"/>
                <a:gd name="connsiteX247" fmla="*/ 810946 w 4004672"/>
                <a:gd name="connsiteY247" fmla="*/ 1633050 h 2020169"/>
                <a:gd name="connsiteX248" fmla="*/ 810946 w 4004672"/>
                <a:gd name="connsiteY248" fmla="*/ 1606353 h 2020169"/>
                <a:gd name="connsiteX249" fmla="*/ 810946 w 4004672"/>
                <a:gd name="connsiteY249" fmla="*/ 1593004 h 2020169"/>
                <a:gd name="connsiteX250" fmla="*/ 840981 w 4004672"/>
                <a:gd name="connsiteY250" fmla="*/ 1586329 h 2020169"/>
                <a:gd name="connsiteX251" fmla="*/ 820958 w 4004672"/>
                <a:gd name="connsiteY251" fmla="*/ 1549620 h 2020169"/>
                <a:gd name="connsiteX252" fmla="*/ 854330 w 4004672"/>
                <a:gd name="connsiteY252" fmla="*/ 1542945 h 2020169"/>
                <a:gd name="connsiteX253" fmla="*/ 891040 w 4004672"/>
                <a:gd name="connsiteY253" fmla="*/ 1549620 h 2020169"/>
                <a:gd name="connsiteX254" fmla="*/ 964459 w 4004672"/>
                <a:gd name="connsiteY254" fmla="*/ 1506236 h 2020169"/>
                <a:gd name="connsiteX255" fmla="*/ 1001168 w 4004672"/>
                <a:gd name="connsiteY255" fmla="*/ 1506236 h 2020169"/>
                <a:gd name="connsiteX256" fmla="*/ 1027866 w 4004672"/>
                <a:gd name="connsiteY256" fmla="*/ 1482875 h 2020169"/>
                <a:gd name="connsiteX257" fmla="*/ 1047890 w 4004672"/>
                <a:gd name="connsiteY257" fmla="*/ 1492887 h 2020169"/>
                <a:gd name="connsiteX258" fmla="*/ 1067913 w 4004672"/>
                <a:gd name="connsiteY258" fmla="*/ 1502898 h 2020169"/>
                <a:gd name="connsiteX259" fmla="*/ 1087936 w 4004672"/>
                <a:gd name="connsiteY259" fmla="*/ 1529596 h 2020169"/>
                <a:gd name="connsiteX260" fmla="*/ 1074587 w 4004672"/>
                <a:gd name="connsiteY260" fmla="*/ 1542945 h 2020169"/>
                <a:gd name="connsiteX261" fmla="*/ 1104622 w 4004672"/>
                <a:gd name="connsiteY261" fmla="*/ 1542945 h 2020169"/>
                <a:gd name="connsiteX262" fmla="*/ 1134657 w 4004672"/>
                <a:gd name="connsiteY262" fmla="*/ 1576317 h 2020169"/>
                <a:gd name="connsiteX263" fmla="*/ 1148006 w 4004672"/>
                <a:gd name="connsiteY263" fmla="*/ 1572980 h 2020169"/>
                <a:gd name="connsiteX264" fmla="*/ 1208076 w 4004672"/>
                <a:gd name="connsiteY264" fmla="*/ 1526259 h 2020169"/>
                <a:gd name="connsiteX265" fmla="*/ 1244786 w 4004672"/>
                <a:gd name="connsiteY265" fmla="*/ 1566306 h 2020169"/>
                <a:gd name="connsiteX266" fmla="*/ 1264809 w 4004672"/>
                <a:gd name="connsiteY266" fmla="*/ 1596341 h 2020169"/>
                <a:gd name="connsiteX267" fmla="*/ 1298181 w 4004672"/>
                <a:gd name="connsiteY267" fmla="*/ 1703132 h 2020169"/>
                <a:gd name="connsiteX268" fmla="*/ 1308193 w 4004672"/>
                <a:gd name="connsiteY268" fmla="*/ 1659748 h 2020169"/>
                <a:gd name="connsiteX269" fmla="*/ 1344903 w 4004672"/>
                <a:gd name="connsiteY269" fmla="*/ 1679771 h 2020169"/>
                <a:gd name="connsiteX270" fmla="*/ 1388287 w 4004672"/>
                <a:gd name="connsiteY270" fmla="*/ 1679771 h 2020169"/>
                <a:gd name="connsiteX271" fmla="*/ 1394961 w 4004672"/>
                <a:gd name="connsiteY271" fmla="*/ 1703132 h 2020169"/>
                <a:gd name="connsiteX272" fmla="*/ 1435008 w 4004672"/>
                <a:gd name="connsiteY272" fmla="*/ 1726493 h 2020169"/>
                <a:gd name="connsiteX273" fmla="*/ 1465043 w 4004672"/>
                <a:gd name="connsiteY273" fmla="*/ 1726493 h 2020169"/>
                <a:gd name="connsiteX274" fmla="*/ 1491741 w 4004672"/>
                <a:gd name="connsiteY274" fmla="*/ 1739842 h 2020169"/>
                <a:gd name="connsiteX275" fmla="*/ 1535125 w 4004672"/>
                <a:gd name="connsiteY275" fmla="*/ 1696458 h 2020169"/>
                <a:gd name="connsiteX276" fmla="*/ 1571834 w 4004672"/>
                <a:gd name="connsiteY276" fmla="*/ 1676434 h 2020169"/>
                <a:gd name="connsiteX277" fmla="*/ 1608544 w 4004672"/>
                <a:gd name="connsiteY277" fmla="*/ 1679771 h 2020169"/>
                <a:gd name="connsiteX278" fmla="*/ 1655265 w 4004672"/>
                <a:gd name="connsiteY278" fmla="*/ 1693120 h 2020169"/>
                <a:gd name="connsiteX279" fmla="*/ 1681963 w 4004672"/>
                <a:gd name="connsiteY279" fmla="*/ 1709807 h 2020169"/>
                <a:gd name="connsiteX280" fmla="*/ 1735358 w 4004672"/>
                <a:gd name="connsiteY280" fmla="*/ 1703132 h 2020169"/>
                <a:gd name="connsiteX281" fmla="*/ 1745370 w 4004672"/>
                <a:gd name="connsiteY281" fmla="*/ 1683109 h 2020169"/>
                <a:gd name="connsiteX282" fmla="*/ 1738695 w 4004672"/>
                <a:gd name="connsiteY282" fmla="*/ 1663085 h 2020169"/>
                <a:gd name="connsiteX283" fmla="*/ 1765393 w 4004672"/>
                <a:gd name="connsiteY283" fmla="*/ 1636388 h 2020169"/>
                <a:gd name="connsiteX284" fmla="*/ 1778742 w 4004672"/>
                <a:gd name="connsiteY284" fmla="*/ 1633050 h 2020169"/>
                <a:gd name="connsiteX285" fmla="*/ 1812114 w 4004672"/>
                <a:gd name="connsiteY285" fmla="*/ 1649736 h 2020169"/>
                <a:gd name="connsiteX286" fmla="*/ 1852161 w 4004672"/>
                <a:gd name="connsiteY286" fmla="*/ 1663085 h 2020169"/>
                <a:gd name="connsiteX287" fmla="*/ 1858836 w 4004672"/>
                <a:gd name="connsiteY287" fmla="*/ 1689783 h 2020169"/>
                <a:gd name="connsiteX288" fmla="*/ 1872184 w 4004672"/>
                <a:gd name="connsiteY288" fmla="*/ 1696458 h 2020169"/>
                <a:gd name="connsiteX289" fmla="*/ 1902219 w 4004672"/>
                <a:gd name="connsiteY289" fmla="*/ 1699795 h 2020169"/>
                <a:gd name="connsiteX290" fmla="*/ 1932254 w 4004672"/>
                <a:gd name="connsiteY290" fmla="*/ 1683109 h 2020169"/>
                <a:gd name="connsiteX291" fmla="*/ 1962290 w 4004672"/>
                <a:gd name="connsiteY291" fmla="*/ 1696458 h 2020169"/>
                <a:gd name="connsiteX292" fmla="*/ 1985650 w 4004672"/>
                <a:gd name="connsiteY292" fmla="*/ 1709807 h 2020169"/>
                <a:gd name="connsiteX293" fmla="*/ 1995662 w 4004672"/>
                <a:gd name="connsiteY293" fmla="*/ 1719818 h 2020169"/>
                <a:gd name="connsiteX294" fmla="*/ 2032371 w 4004672"/>
                <a:gd name="connsiteY294" fmla="*/ 1739842 h 2020169"/>
                <a:gd name="connsiteX295" fmla="*/ 2069081 w 4004672"/>
                <a:gd name="connsiteY295" fmla="*/ 1736504 h 2020169"/>
                <a:gd name="connsiteX296" fmla="*/ 2142500 w 4004672"/>
                <a:gd name="connsiteY296" fmla="*/ 1693120 h 2020169"/>
                <a:gd name="connsiteX297" fmla="*/ 2195895 w 4004672"/>
                <a:gd name="connsiteY297" fmla="*/ 1706469 h 2020169"/>
                <a:gd name="connsiteX298" fmla="*/ 2225930 w 4004672"/>
                <a:gd name="connsiteY298" fmla="*/ 1716481 h 2020169"/>
                <a:gd name="connsiteX299" fmla="*/ 2262640 w 4004672"/>
                <a:gd name="connsiteY299" fmla="*/ 1676434 h 2020169"/>
                <a:gd name="connsiteX300" fmla="*/ 2299349 w 4004672"/>
                <a:gd name="connsiteY300" fmla="*/ 1593004 h 2020169"/>
                <a:gd name="connsiteX301" fmla="*/ 2282663 w 4004672"/>
                <a:gd name="connsiteY301" fmla="*/ 1596341 h 2020169"/>
                <a:gd name="connsiteX302" fmla="*/ 2312698 w 4004672"/>
                <a:gd name="connsiteY302" fmla="*/ 1569643 h 2020169"/>
                <a:gd name="connsiteX303" fmla="*/ 2339396 w 4004672"/>
                <a:gd name="connsiteY303" fmla="*/ 1566306 h 2020169"/>
                <a:gd name="connsiteX304" fmla="*/ 2462873 w 4004672"/>
                <a:gd name="connsiteY304" fmla="*/ 1633050 h 2020169"/>
                <a:gd name="connsiteX305" fmla="*/ 2476222 w 4004672"/>
                <a:gd name="connsiteY305" fmla="*/ 1709807 h 2020169"/>
                <a:gd name="connsiteX306" fmla="*/ 2529618 w 4004672"/>
                <a:gd name="connsiteY306" fmla="*/ 1743179 h 2020169"/>
                <a:gd name="connsiteX307" fmla="*/ 2549641 w 4004672"/>
                <a:gd name="connsiteY307" fmla="*/ 1763202 h 2020169"/>
                <a:gd name="connsiteX308" fmla="*/ 2639746 w 4004672"/>
                <a:gd name="connsiteY308" fmla="*/ 1763202 h 2020169"/>
                <a:gd name="connsiteX309" fmla="*/ 2643084 w 4004672"/>
                <a:gd name="connsiteY309" fmla="*/ 1779888 h 2020169"/>
                <a:gd name="connsiteX310" fmla="*/ 2616386 w 4004672"/>
                <a:gd name="connsiteY310" fmla="*/ 1846633 h 2020169"/>
                <a:gd name="connsiteX311" fmla="*/ 2603037 w 4004672"/>
                <a:gd name="connsiteY311" fmla="*/ 1900028 h 2020169"/>
                <a:gd name="connsiteX312" fmla="*/ 2579676 w 4004672"/>
                <a:gd name="connsiteY312" fmla="*/ 1873331 h 2020169"/>
                <a:gd name="connsiteX313" fmla="*/ 2559653 w 4004672"/>
                <a:gd name="connsiteY313" fmla="*/ 1960098 h 2020169"/>
                <a:gd name="connsiteX314" fmla="*/ 2549641 w 4004672"/>
                <a:gd name="connsiteY314" fmla="*/ 1980122 h 2020169"/>
                <a:gd name="connsiteX315" fmla="*/ 2653095 w 4004672"/>
                <a:gd name="connsiteY315" fmla="*/ 1946750 h 2020169"/>
                <a:gd name="connsiteX316" fmla="*/ 2683130 w 4004672"/>
                <a:gd name="connsiteY316" fmla="*/ 1893354 h 2020169"/>
                <a:gd name="connsiteX317" fmla="*/ 2753212 w 4004672"/>
                <a:gd name="connsiteY317" fmla="*/ 1806586 h 2020169"/>
                <a:gd name="connsiteX318" fmla="*/ 2783247 w 4004672"/>
                <a:gd name="connsiteY318" fmla="*/ 1736504 h 2020169"/>
                <a:gd name="connsiteX319" fmla="*/ 2803271 w 4004672"/>
                <a:gd name="connsiteY319" fmla="*/ 1633050 h 2020169"/>
                <a:gd name="connsiteX320" fmla="*/ 2793259 w 4004672"/>
                <a:gd name="connsiteY320" fmla="*/ 1582992 h 2020169"/>
                <a:gd name="connsiteX321" fmla="*/ 2769898 w 4004672"/>
                <a:gd name="connsiteY321" fmla="*/ 1549620 h 2020169"/>
                <a:gd name="connsiteX322" fmla="*/ 2699817 w 4004672"/>
                <a:gd name="connsiteY322" fmla="*/ 1549620 h 2020169"/>
                <a:gd name="connsiteX323" fmla="*/ 2669781 w 4004672"/>
                <a:gd name="connsiteY323" fmla="*/ 1509573 h 2020169"/>
                <a:gd name="connsiteX324" fmla="*/ 2763224 w 4004672"/>
                <a:gd name="connsiteY324" fmla="*/ 1392770 h 2020169"/>
                <a:gd name="connsiteX325" fmla="*/ 2846654 w 4004672"/>
                <a:gd name="connsiteY325" fmla="*/ 1326026 h 2020169"/>
                <a:gd name="connsiteX326" fmla="*/ 2933422 w 4004672"/>
                <a:gd name="connsiteY326" fmla="*/ 1322688 h 2020169"/>
                <a:gd name="connsiteX327" fmla="*/ 2950109 w 4004672"/>
                <a:gd name="connsiteY327" fmla="*/ 1306002 h 2020169"/>
                <a:gd name="connsiteX328" fmla="*/ 3053563 w 4004672"/>
                <a:gd name="connsiteY328" fmla="*/ 1299328 h 2020169"/>
                <a:gd name="connsiteX329" fmla="*/ 3123644 w 4004672"/>
                <a:gd name="connsiteY329" fmla="*/ 1319351 h 2020169"/>
                <a:gd name="connsiteX330" fmla="*/ 3140330 w 4004672"/>
                <a:gd name="connsiteY330" fmla="*/ 1306002 h 2020169"/>
                <a:gd name="connsiteX331" fmla="*/ 3123644 w 4004672"/>
                <a:gd name="connsiteY331" fmla="*/ 1292653 h 2020169"/>
                <a:gd name="connsiteX332" fmla="*/ 3143668 w 4004672"/>
                <a:gd name="connsiteY332" fmla="*/ 1252607 h 2020169"/>
                <a:gd name="connsiteX333" fmla="*/ 3190389 w 4004672"/>
                <a:gd name="connsiteY333" fmla="*/ 1182525 h 2020169"/>
                <a:gd name="connsiteX334" fmla="*/ 3233773 w 4004672"/>
                <a:gd name="connsiteY334" fmla="*/ 1179188 h 2020169"/>
                <a:gd name="connsiteX335" fmla="*/ 3273819 w 4004672"/>
                <a:gd name="connsiteY335" fmla="*/ 1189199 h 2020169"/>
                <a:gd name="connsiteX336" fmla="*/ 3277157 w 4004672"/>
                <a:gd name="connsiteY336" fmla="*/ 1245932 h 2020169"/>
                <a:gd name="connsiteX337" fmla="*/ 3343901 w 4004672"/>
                <a:gd name="connsiteY337" fmla="*/ 1185862 h 2020169"/>
                <a:gd name="connsiteX338" fmla="*/ 3350576 w 4004672"/>
                <a:gd name="connsiteY338" fmla="*/ 1152490 h 2020169"/>
                <a:gd name="connsiteX339" fmla="*/ 3163691 w 4004672"/>
                <a:gd name="connsiteY339" fmla="*/ 1432817 h 2020169"/>
                <a:gd name="connsiteX340" fmla="*/ 3160354 w 4004672"/>
                <a:gd name="connsiteY340" fmla="*/ 1506236 h 2020169"/>
                <a:gd name="connsiteX341" fmla="*/ 3170365 w 4004672"/>
                <a:gd name="connsiteY341" fmla="*/ 1596341 h 2020169"/>
                <a:gd name="connsiteX342" fmla="*/ 3190389 w 4004672"/>
                <a:gd name="connsiteY342" fmla="*/ 1659748 h 2020169"/>
                <a:gd name="connsiteX343" fmla="*/ 3217087 w 4004672"/>
                <a:gd name="connsiteY343" fmla="*/ 1649736 h 2020169"/>
                <a:gd name="connsiteX344" fmla="*/ 3287168 w 4004672"/>
                <a:gd name="connsiteY344" fmla="*/ 1519585 h 2020169"/>
                <a:gd name="connsiteX345" fmla="*/ 3313866 w 4004672"/>
                <a:gd name="connsiteY345" fmla="*/ 1509573 h 2020169"/>
                <a:gd name="connsiteX346" fmla="*/ 3313866 w 4004672"/>
                <a:gd name="connsiteY346" fmla="*/ 1479538 h 2020169"/>
                <a:gd name="connsiteX347" fmla="*/ 3741031 w 4004672"/>
                <a:gd name="connsiteY347" fmla="*/ 1159164 h 2020169"/>
                <a:gd name="connsiteX348" fmla="*/ 3727682 w 4004672"/>
                <a:gd name="connsiteY348" fmla="*/ 1065722 h 2020169"/>
                <a:gd name="connsiteX349" fmla="*/ 3930666 w 4004672"/>
                <a:gd name="connsiteY349" fmla="*/ 1058843 h 2020169"/>
                <a:gd name="connsiteX350" fmla="*/ 3941265 w 4004672"/>
                <a:gd name="connsiteY350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74938 w 4004672"/>
                <a:gd name="connsiteY64" fmla="*/ 545115 h 2020169"/>
                <a:gd name="connsiteX65" fmla="*/ 1384949 w 4004672"/>
                <a:gd name="connsiteY65" fmla="*/ 568475 h 2020169"/>
                <a:gd name="connsiteX66" fmla="*/ 1394961 w 4004672"/>
                <a:gd name="connsiteY66" fmla="*/ 618534 h 2020169"/>
                <a:gd name="connsiteX67" fmla="*/ 1384949 w 4004672"/>
                <a:gd name="connsiteY67" fmla="*/ 648569 h 2020169"/>
                <a:gd name="connsiteX68" fmla="*/ 1358252 w 4004672"/>
                <a:gd name="connsiteY68" fmla="*/ 615196 h 2020169"/>
                <a:gd name="connsiteX69" fmla="*/ 1361589 w 4004672"/>
                <a:gd name="connsiteY69" fmla="*/ 585161 h 2020169"/>
                <a:gd name="connsiteX70" fmla="*/ 1351577 w 4004672"/>
                <a:gd name="connsiteY70" fmla="*/ 545115 h 2020169"/>
                <a:gd name="connsiteX71" fmla="*/ 1328217 w 4004672"/>
                <a:gd name="connsiteY71" fmla="*/ 551789 h 2020169"/>
                <a:gd name="connsiteX72" fmla="*/ 1281495 w 4004672"/>
                <a:gd name="connsiteY72" fmla="*/ 515080 h 2020169"/>
                <a:gd name="connsiteX73" fmla="*/ 1241449 w 4004672"/>
                <a:gd name="connsiteY73" fmla="*/ 511742 h 2020169"/>
                <a:gd name="connsiteX74" fmla="*/ 1241449 w 4004672"/>
                <a:gd name="connsiteY74" fmla="*/ 558463 h 2020169"/>
                <a:gd name="connsiteX75" fmla="*/ 1201402 w 4004672"/>
                <a:gd name="connsiteY75" fmla="*/ 538440 h 2020169"/>
                <a:gd name="connsiteX76" fmla="*/ 1228100 w 4004672"/>
                <a:gd name="connsiteY76" fmla="*/ 588498 h 2020169"/>
                <a:gd name="connsiteX77" fmla="*/ 1258135 w 4004672"/>
                <a:gd name="connsiteY77" fmla="*/ 618534 h 2020169"/>
                <a:gd name="connsiteX78" fmla="*/ 1198065 w 4004672"/>
                <a:gd name="connsiteY78" fmla="*/ 595173 h 2020169"/>
                <a:gd name="connsiteX79" fmla="*/ 1181379 w 4004672"/>
                <a:gd name="connsiteY79" fmla="*/ 595173 h 2020169"/>
                <a:gd name="connsiteX80" fmla="*/ 1178041 w 4004672"/>
                <a:gd name="connsiteY80" fmla="*/ 551789 h 2020169"/>
                <a:gd name="connsiteX81" fmla="*/ 1171367 w 4004672"/>
                <a:gd name="connsiteY81" fmla="*/ 465021 h 2020169"/>
                <a:gd name="connsiteX82" fmla="*/ 1161355 w 4004672"/>
                <a:gd name="connsiteY82" fmla="*/ 535103 h 2020169"/>
                <a:gd name="connsiteX83" fmla="*/ 1137995 w 4004672"/>
                <a:gd name="connsiteY83" fmla="*/ 565138 h 2020169"/>
                <a:gd name="connsiteX84" fmla="*/ 1158018 w 4004672"/>
                <a:gd name="connsiteY84" fmla="*/ 611859 h 2020169"/>
                <a:gd name="connsiteX85" fmla="*/ 1158018 w 4004672"/>
                <a:gd name="connsiteY85" fmla="*/ 645231 h 2020169"/>
                <a:gd name="connsiteX86" fmla="*/ 1141332 w 4004672"/>
                <a:gd name="connsiteY86" fmla="*/ 695290 h 2020169"/>
                <a:gd name="connsiteX87" fmla="*/ 1154681 w 4004672"/>
                <a:gd name="connsiteY87" fmla="*/ 728662 h 2020169"/>
                <a:gd name="connsiteX88" fmla="*/ 1184716 w 4004672"/>
                <a:gd name="connsiteY88" fmla="*/ 735336 h 2020169"/>
                <a:gd name="connsiteX89" fmla="*/ 1221425 w 4004672"/>
                <a:gd name="connsiteY89" fmla="*/ 742011 h 2020169"/>
                <a:gd name="connsiteX90" fmla="*/ 1241449 w 4004672"/>
                <a:gd name="connsiteY90" fmla="*/ 765371 h 2020169"/>
                <a:gd name="connsiteX91" fmla="*/ 1258135 w 4004672"/>
                <a:gd name="connsiteY91" fmla="*/ 808755 h 2020169"/>
                <a:gd name="connsiteX92" fmla="*/ 1258135 w 4004672"/>
                <a:gd name="connsiteY92" fmla="*/ 808755 h 2020169"/>
                <a:gd name="connsiteX93" fmla="*/ 1254798 w 4004672"/>
                <a:gd name="connsiteY93" fmla="*/ 842128 h 2020169"/>
                <a:gd name="connsiteX94" fmla="*/ 1244786 w 4004672"/>
                <a:gd name="connsiteY94" fmla="*/ 868826 h 2020169"/>
                <a:gd name="connsiteX95" fmla="*/ 1224763 w 4004672"/>
                <a:gd name="connsiteY95" fmla="*/ 828779 h 2020169"/>
                <a:gd name="connsiteX96" fmla="*/ 1224763 w 4004672"/>
                <a:gd name="connsiteY96" fmla="*/ 788732 h 2020169"/>
                <a:gd name="connsiteX97" fmla="*/ 1194727 w 4004672"/>
                <a:gd name="connsiteY97" fmla="*/ 752023 h 2020169"/>
                <a:gd name="connsiteX98" fmla="*/ 1164692 w 4004672"/>
                <a:gd name="connsiteY98" fmla="*/ 795407 h 2020169"/>
                <a:gd name="connsiteX99" fmla="*/ 1178041 w 4004672"/>
                <a:gd name="connsiteY99" fmla="*/ 838790 h 2020169"/>
                <a:gd name="connsiteX100" fmla="*/ 1137995 w 4004672"/>
                <a:gd name="connsiteY100" fmla="*/ 895523 h 2020169"/>
                <a:gd name="connsiteX101" fmla="*/ 1074587 w 4004672"/>
                <a:gd name="connsiteY101" fmla="*/ 912209 h 2020169"/>
                <a:gd name="connsiteX102" fmla="*/ 1107960 w 4004672"/>
                <a:gd name="connsiteY102" fmla="*/ 848802 h 2020169"/>
                <a:gd name="connsiteX103" fmla="*/ 1121309 w 4004672"/>
                <a:gd name="connsiteY103" fmla="*/ 805418 h 2020169"/>
                <a:gd name="connsiteX104" fmla="*/ 1127983 w 4004672"/>
                <a:gd name="connsiteY104" fmla="*/ 772046 h 2020169"/>
                <a:gd name="connsiteX105" fmla="*/ 1117971 w 4004672"/>
                <a:gd name="connsiteY105" fmla="*/ 755360 h 2020169"/>
                <a:gd name="connsiteX106" fmla="*/ 1114634 w 4004672"/>
                <a:gd name="connsiteY106" fmla="*/ 705301 h 2020169"/>
                <a:gd name="connsiteX107" fmla="*/ 1104622 w 4004672"/>
                <a:gd name="connsiteY107" fmla="*/ 625208 h 2020169"/>
                <a:gd name="connsiteX108" fmla="*/ 1101285 w 4004672"/>
                <a:gd name="connsiteY108" fmla="*/ 565138 h 2020169"/>
                <a:gd name="connsiteX109" fmla="*/ 1124646 w 4004672"/>
                <a:gd name="connsiteY109" fmla="*/ 471696 h 2020169"/>
                <a:gd name="connsiteX110" fmla="*/ 1031203 w 4004672"/>
                <a:gd name="connsiteY110" fmla="*/ 461684 h 2020169"/>
                <a:gd name="connsiteX111" fmla="*/ 1014517 w 4004672"/>
                <a:gd name="connsiteY111" fmla="*/ 518417 h 2020169"/>
                <a:gd name="connsiteX112" fmla="*/ 1024529 w 4004672"/>
                <a:gd name="connsiteY112" fmla="*/ 565138 h 2020169"/>
                <a:gd name="connsiteX113" fmla="*/ 981145 w 4004672"/>
                <a:gd name="connsiteY113" fmla="*/ 618534 h 2020169"/>
                <a:gd name="connsiteX114" fmla="*/ 991157 w 4004672"/>
                <a:gd name="connsiteY114" fmla="*/ 655243 h 2020169"/>
                <a:gd name="connsiteX115" fmla="*/ 981145 w 4004672"/>
                <a:gd name="connsiteY115" fmla="*/ 701964 h 2020169"/>
                <a:gd name="connsiteX116" fmla="*/ 1001168 w 4004672"/>
                <a:gd name="connsiteY116" fmla="*/ 725325 h 2020169"/>
                <a:gd name="connsiteX117" fmla="*/ 1017854 w 4004672"/>
                <a:gd name="connsiteY117" fmla="*/ 772046 h 2020169"/>
                <a:gd name="connsiteX118" fmla="*/ 1047890 w 4004672"/>
                <a:gd name="connsiteY118" fmla="*/ 758697 h 2020169"/>
                <a:gd name="connsiteX119" fmla="*/ 1014517 w 4004672"/>
                <a:gd name="connsiteY119" fmla="*/ 812093 h 2020169"/>
                <a:gd name="connsiteX120" fmla="*/ 957784 w 4004672"/>
                <a:gd name="connsiteY120" fmla="*/ 758697 h 2020169"/>
                <a:gd name="connsiteX121" fmla="*/ 884365 w 4004672"/>
                <a:gd name="connsiteY121" fmla="*/ 721988 h 2020169"/>
                <a:gd name="connsiteX122" fmla="*/ 824295 w 4004672"/>
                <a:gd name="connsiteY122" fmla="*/ 698627 h 2020169"/>
                <a:gd name="connsiteX123" fmla="*/ 810946 w 4004672"/>
                <a:gd name="connsiteY123" fmla="*/ 735336 h 2020169"/>
                <a:gd name="connsiteX124" fmla="*/ 827633 w 4004672"/>
                <a:gd name="connsiteY124" fmla="*/ 772046 h 2020169"/>
                <a:gd name="connsiteX125" fmla="*/ 800935 w 4004672"/>
                <a:gd name="connsiteY125" fmla="*/ 812093 h 2020169"/>
                <a:gd name="connsiteX126" fmla="*/ 770900 w 4004672"/>
                <a:gd name="connsiteY126" fmla="*/ 755360 h 2020169"/>
                <a:gd name="connsiteX127" fmla="*/ 744202 w 4004672"/>
                <a:gd name="connsiteY127" fmla="*/ 792069 h 2020169"/>
                <a:gd name="connsiteX128" fmla="*/ 707492 w 4004672"/>
                <a:gd name="connsiteY128" fmla="*/ 785395 h 2020169"/>
                <a:gd name="connsiteX129" fmla="*/ 654097 w 4004672"/>
                <a:gd name="connsiteY129" fmla="*/ 822104 h 2020169"/>
                <a:gd name="connsiteX130" fmla="*/ 644085 w 4004672"/>
                <a:gd name="connsiteY130" fmla="*/ 798744 h 2020169"/>
                <a:gd name="connsiteX131" fmla="*/ 654097 w 4004672"/>
                <a:gd name="connsiteY131" fmla="*/ 762034 h 2020169"/>
                <a:gd name="connsiteX132" fmla="*/ 614050 w 4004672"/>
                <a:gd name="connsiteY132" fmla="*/ 798744 h 2020169"/>
                <a:gd name="connsiteX133" fmla="*/ 594027 w 4004672"/>
                <a:gd name="connsiteY133" fmla="*/ 798744 h 2020169"/>
                <a:gd name="connsiteX134" fmla="*/ 533957 w 4004672"/>
                <a:gd name="connsiteY134" fmla="*/ 832116 h 2020169"/>
                <a:gd name="connsiteX135" fmla="*/ 510596 w 4004672"/>
                <a:gd name="connsiteY135" fmla="*/ 855477 h 2020169"/>
                <a:gd name="connsiteX136" fmla="*/ 500584 w 4004672"/>
                <a:gd name="connsiteY136" fmla="*/ 902198 h 2020169"/>
                <a:gd name="connsiteX137" fmla="*/ 450526 w 4004672"/>
                <a:gd name="connsiteY137" fmla="*/ 888849 h 2020169"/>
                <a:gd name="connsiteX138" fmla="*/ 433840 w 4004672"/>
                <a:gd name="connsiteY138" fmla="*/ 852139 h 2020169"/>
                <a:gd name="connsiteX139" fmla="*/ 467212 w 4004672"/>
                <a:gd name="connsiteY139" fmla="*/ 822104 h 2020169"/>
                <a:gd name="connsiteX140" fmla="*/ 453863 w 4004672"/>
                <a:gd name="connsiteY140" fmla="*/ 798744 h 2020169"/>
                <a:gd name="connsiteX141" fmla="*/ 390456 w 4004672"/>
                <a:gd name="connsiteY141" fmla="*/ 768709 h 2020169"/>
                <a:gd name="connsiteX142" fmla="*/ 417154 w 4004672"/>
                <a:gd name="connsiteY142" fmla="*/ 818767 h 2020169"/>
                <a:gd name="connsiteX143" fmla="*/ 407142 w 4004672"/>
                <a:gd name="connsiteY143" fmla="*/ 862151 h 2020169"/>
                <a:gd name="connsiteX144" fmla="*/ 413817 w 4004672"/>
                <a:gd name="connsiteY144" fmla="*/ 898861 h 2020169"/>
                <a:gd name="connsiteX145" fmla="*/ 427165 w 4004672"/>
                <a:gd name="connsiteY145" fmla="*/ 922221 h 2020169"/>
                <a:gd name="connsiteX146" fmla="*/ 413817 w 4004672"/>
                <a:gd name="connsiteY146" fmla="*/ 952256 h 2020169"/>
                <a:gd name="connsiteX147" fmla="*/ 390456 w 4004672"/>
                <a:gd name="connsiteY147" fmla="*/ 928896 h 2020169"/>
                <a:gd name="connsiteX148" fmla="*/ 360421 w 4004672"/>
                <a:gd name="connsiteY148" fmla="*/ 925558 h 2020169"/>
                <a:gd name="connsiteX149" fmla="*/ 333723 w 4004672"/>
                <a:gd name="connsiteY149" fmla="*/ 965605 h 2020169"/>
                <a:gd name="connsiteX150" fmla="*/ 307025 w 4004672"/>
                <a:gd name="connsiteY150" fmla="*/ 985628 h 2020169"/>
                <a:gd name="connsiteX151" fmla="*/ 320374 w 4004672"/>
                <a:gd name="connsiteY151" fmla="*/ 1012326 h 2020169"/>
                <a:gd name="connsiteX152" fmla="*/ 303688 w 4004672"/>
                <a:gd name="connsiteY152" fmla="*/ 1035687 h 2020169"/>
                <a:gd name="connsiteX153" fmla="*/ 233606 w 4004672"/>
                <a:gd name="connsiteY153" fmla="*/ 998977 h 2020169"/>
                <a:gd name="connsiteX154" fmla="*/ 243618 w 4004672"/>
                <a:gd name="connsiteY154" fmla="*/ 1049036 h 2020169"/>
                <a:gd name="connsiteX155" fmla="*/ 263641 w 4004672"/>
                <a:gd name="connsiteY155" fmla="*/ 1069059 h 2020169"/>
                <a:gd name="connsiteX156" fmla="*/ 250292 w 4004672"/>
                <a:gd name="connsiteY156" fmla="*/ 1082408 h 2020169"/>
                <a:gd name="connsiteX157" fmla="*/ 193560 w 4004672"/>
                <a:gd name="connsiteY157" fmla="*/ 1045698 h 2020169"/>
                <a:gd name="connsiteX158" fmla="*/ 170199 w 4004672"/>
                <a:gd name="connsiteY158" fmla="*/ 1005652 h 2020169"/>
                <a:gd name="connsiteX159" fmla="*/ 170199 w 4004672"/>
                <a:gd name="connsiteY159" fmla="*/ 958931 h 2020169"/>
                <a:gd name="connsiteX160" fmla="*/ 133490 w 4004672"/>
                <a:gd name="connsiteY160" fmla="*/ 882174 h 2020169"/>
                <a:gd name="connsiteX161" fmla="*/ 196897 w 4004672"/>
                <a:gd name="connsiteY161" fmla="*/ 912209 h 2020169"/>
                <a:gd name="connsiteX162" fmla="*/ 256967 w 4004672"/>
                <a:gd name="connsiteY162" fmla="*/ 942244 h 2020169"/>
                <a:gd name="connsiteX163" fmla="*/ 293676 w 4004672"/>
                <a:gd name="connsiteY163" fmla="*/ 945582 h 2020169"/>
                <a:gd name="connsiteX164" fmla="*/ 327049 w 4004672"/>
                <a:gd name="connsiteY164" fmla="*/ 915547 h 2020169"/>
                <a:gd name="connsiteX165" fmla="*/ 343735 w 4004672"/>
                <a:gd name="connsiteY165" fmla="*/ 878837 h 2020169"/>
                <a:gd name="connsiteX166" fmla="*/ 333723 w 4004672"/>
                <a:gd name="connsiteY166" fmla="*/ 828779 h 2020169"/>
                <a:gd name="connsiteX167" fmla="*/ 290339 w 4004672"/>
                <a:gd name="connsiteY167" fmla="*/ 808755 h 2020169"/>
                <a:gd name="connsiteX168" fmla="*/ 236944 w 4004672"/>
                <a:gd name="connsiteY168" fmla="*/ 762034 h 2020169"/>
                <a:gd name="connsiteX169" fmla="*/ 133490 w 4004672"/>
                <a:gd name="connsiteY169" fmla="*/ 705301 h 2020169"/>
                <a:gd name="connsiteX170" fmla="*/ 46722 w 4004672"/>
                <a:gd name="connsiteY170" fmla="*/ 735336 h 2020169"/>
                <a:gd name="connsiteX171" fmla="*/ 33373 w 4004672"/>
                <a:gd name="connsiteY171" fmla="*/ 765371 h 2020169"/>
                <a:gd name="connsiteX172" fmla="*/ 43384 w 4004672"/>
                <a:gd name="connsiteY172" fmla="*/ 795407 h 2020169"/>
                <a:gd name="connsiteX173" fmla="*/ 60071 w 4004672"/>
                <a:gd name="connsiteY173" fmla="*/ 822104 h 2020169"/>
                <a:gd name="connsiteX174" fmla="*/ 73419 w 4004672"/>
                <a:gd name="connsiteY174" fmla="*/ 852139 h 2020169"/>
                <a:gd name="connsiteX175" fmla="*/ 56733 w 4004672"/>
                <a:gd name="connsiteY175" fmla="*/ 875500 h 2020169"/>
                <a:gd name="connsiteX176" fmla="*/ 76757 w 4004672"/>
                <a:gd name="connsiteY176" fmla="*/ 955593 h 2020169"/>
                <a:gd name="connsiteX177" fmla="*/ 66745 w 4004672"/>
                <a:gd name="connsiteY177" fmla="*/ 972280 h 2020169"/>
                <a:gd name="connsiteX178" fmla="*/ 70082 w 4004672"/>
                <a:gd name="connsiteY178" fmla="*/ 998977 h 2020169"/>
                <a:gd name="connsiteX179" fmla="*/ 70082 w 4004672"/>
                <a:gd name="connsiteY179" fmla="*/ 1039024 h 2020169"/>
                <a:gd name="connsiteX180" fmla="*/ 80094 w 4004672"/>
                <a:gd name="connsiteY180" fmla="*/ 1059047 h 2020169"/>
                <a:gd name="connsiteX181" fmla="*/ 76757 w 4004672"/>
                <a:gd name="connsiteY181" fmla="*/ 1082408 h 2020169"/>
                <a:gd name="connsiteX182" fmla="*/ 106792 w 4004672"/>
                <a:gd name="connsiteY182" fmla="*/ 1115780 h 2020169"/>
                <a:gd name="connsiteX183" fmla="*/ 93729 w 4004672"/>
                <a:gd name="connsiteY183" fmla="*/ 1145815 h 2020169"/>
                <a:gd name="connsiteX184" fmla="*/ 13349 w 4004672"/>
                <a:gd name="connsiteY184" fmla="*/ 1235920 h 2020169"/>
                <a:gd name="connsiteX185" fmla="*/ 33373 w 4004672"/>
                <a:gd name="connsiteY185" fmla="*/ 1269293 h 2020169"/>
                <a:gd name="connsiteX186" fmla="*/ 33373 w 4004672"/>
                <a:gd name="connsiteY186" fmla="*/ 1269293 h 2020169"/>
                <a:gd name="connsiteX187" fmla="*/ 16687 w 4004672"/>
                <a:gd name="connsiteY187" fmla="*/ 1299328 h 2020169"/>
                <a:gd name="connsiteX188" fmla="*/ 3338 w 4004672"/>
                <a:gd name="connsiteY188" fmla="*/ 1329363 h 2020169"/>
                <a:gd name="connsiteX189" fmla="*/ 0 w 4004672"/>
                <a:gd name="connsiteY189" fmla="*/ 1389433 h 2020169"/>
                <a:gd name="connsiteX190" fmla="*/ 16687 w 4004672"/>
                <a:gd name="connsiteY190" fmla="*/ 1432817 h 2020169"/>
                <a:gd name="connsiteX191" fmla="*/ 20024 w 4004672"/>
                <a:gd name="connsiteY191" fmla="*/ 1466189 h 2020169"/>
                <a:gd name="connsiteX192" fmla="*/ 56733 w 4004672"/>
                <a:gd name="connsiteY192" fmla="*/ 1476201 h 2020169"/>
                <a:gd name="connsiteX193" fmla="*/ 116803 w 4004672"/>
                <a:gd name="connsiteY193" fmla="*/ 1562969 h 2020169"/>
                <a:gd name="connsiteX194" fmla="*/ 96780 w 4004672"/>
                <a:gd name="connsiteY194" fmla="*/ 1586329 h 2020169"/>
                <a:gd name="connsiteX195" fmla="*/ 93443 w 4004672"/>
                <a:gd name="connsiteY195" fmla="*/ 1616364 h 2020169"/>
                <a:gd name="connsiteX196" fmla="*/ 120141 w 4004672"/>
                <a:gd name="connsiteY196" fmla="*/ 1619701 h 2020169"/>
                <a:gd name="connsiteX197" fmla="*/ 160187 w 4004672"/>
                <a:gd name="connsiteY197" fmla="*/ 1633050 h 2020169"/>
                <a:gd name="connsiteX198" fmla="*/ 186885 w 4004672"/>
                <a:gd name="connsiteY198" fmla="*/ 1646399 h 2020169"/>
                <a:gd name="connsiteX199" fmla="*/ 213583 w 4004672"/>
                <a:gd name="connsiteY199" fmla="*/ 1676434 h 2020169"/>
                <a:gd name="connsiteX200" fmla="*/ 243618 w 4004672"/>
                <a:gd name="connsiteY200" fmla="*/ 1679771 h 2020169"/>
                <a:gd name="connsiteX201" fmla="*/ 287002 w 4004672"/>
                <a:gd name="connsiteY201" fmla="*/ 1709807 h 2020169"/>
                <a:gd name="connsiteX202" fmla="*/ 310363 w 4004672"/>
                <a:gd name="connsiteY202" fmla="*/ 1719818 h 2020169"/>
                <a:gd name="connsiteX203" fmla="*/ 310363 w 4004672"/>
                <a:gd name="connsiteY203" fmla="*/ 1756528 h 2020169"/>
                <a:gd name="connsiteX204" fmla="*/ 270316 w 4004672"/>
                <a:gd name="connsiteY204" fmla="*/ 1796574 h 2020169"/>
                <a:gd name="connsiteX205" fmla="*/ 280327 w 4004672"/>
                <a:gd name="connsiteY205" fmla="*/ 1819935 h 2020169"/>
                <a:gd name="connsiteX206" fmla="*/ 273653 w 4004672"/>
                <a:gd name="connsiteY206" fmla="*/ 1839958 h 2020169"/>
                <a:gd name="connsiteX207" fmla="*/ 266979 w 4004672"/>
                <a:gd name="connsiteY207" fmla="*/ 1856644 h 2020169"/>
                <a:gd name="connsiteX208" fmla="*/ 240281 w 4004672"/>
                <a:gd name="connsiteY208" fmla="*/ 1896691 h 2020169"/>
                <a:gd name="connsiteX209" fmla="*/ 307025 w 4004672"/>
                <a:gd name="connsiteY209" fmla="*/ 1933401 h 2020169"/>
                <a:gd name="connsiteX210" fmla="*/ 337060 w 4004672"/>
                <a:gd name="connsiteY210" fmla="*/ 1940075 h 2020169"/>
                <a:gd name="connsiteX211" fmla="*/ 360421 w 4004672"/>
                <a:gd name="connsiteY211" fmla="*/ 1946750 h 2020169"/>
                <a:gd name="connsiteX212" fmla="*/ 380444 w 4004672"/>
                <a:gd name="connsiteY212" fmla="*/ 1953424 h 2020169"/>
                <a:gd name="connsiteX213" fmla="*/ 407142 w 4004672"/>
                <a:gd name="connsiteY213" fmla="*/ 1973447 h 2020169"/>
                <a:gd name="connsiteX214" fmla="*/ 437177 w 4004672"/>
                <a:gd name="connsiteY214" fmla="*/ 1970110 h 2020169"/>
                <a:gd name="connsiteX215" fmla="*/ 507259 w 4004672"/>
                <a:gd name="connsiteY215" fmla="*/ 2020169 h 2020169"/>
                <a:gd name="connsiteX216" fmla="*/ 517271 w 4004672"/>
                <a:gd name="connsiteY216" fmla="*/ 2006820 h 2020169"/>
                <a:gd name="connsiteX217" fmla="*/ 507259 w 4004672"/>
                <a:gd name="connsiteY217" fmla="*/ 1966773 h 2020169"/>
                <a:gd name="connsiteX218" fmla="*/ 500584 w 4004672"/>
                <a:gd name="connsiteY218" fmla="*/ 1933401 h 2020169"/>
                <a:gd name="connsiteX219" fmla="*/ 483898 w 4004672"/>
                <a:gd name="connsiteY219" fmla="*/ 1890017 h 2020169"/>
                <a:gd name="connsiteX220" fmla="*/ 513933 w 4004672"/>
                <a:gd name="connsiteY220" fmla="*/ 1869993 h 2020169"/>
                <a:gd name="connsiteX221" fmla="*/ 547306 w 4004672"/>
                <a:gd name="connsiteY221" fmla="*/ 1846633 h 2020169"/>
                <a:gd name="connsiteX222" fmla="*/ 527282 w 4004672"/>
                <a:gd name="connsiteY222" fmla="*/ 1829947 h 2020169"/>
                <a:gd name="connsiteX223" fmla="*/ 517271 w 4004672"/>
                <a:gd name="connsiteY223" fmla="*/ 1796574 h 2020169"/>
                <a:gd name="connsiteX224" fmla="*/ 480561 w 4004672"/>
                <a:gd name="connsiteY224" fmla="*/ 1779888 h 2020169"/>
                <a:gd name="connsiteX225" fmla="*/ 470549 w 4004672"/>
                <a:gd name="connsiteY225" fmla="*/ 1759865 h 2020169"/>
                <a:gd name="connsiteX226" fmla="*/ 480561 w 4004672"/>
                <a:gd name="connsiteY226" fmla="*/ 1729830 h 2020169"/>
                <a:gd name="connsiteX227" fmla="*/ 490573 w 4004672"/>
                <a:gd name="connsiteY227" fmla="*/ 1689783 h 2020169"/>
                <a:gd name="connsiteX228" fmla="*/ 513933 w 4004672"/>
                <a:gd name="connsiteY228" fmla="*/ 1709807 h 2020169"/>
                <a:gd name="connsiteX229" fmla="*/ 520608 w 4004672"/>
                <a:gd name="connsiteY229" fmla="*/ 1693120 h 2020169"/>
                <a:gd name="connsiteX230" fmla="*/ 543968 w 4004672"/>
                <a:gd name="connsiteY230" fmla="*/ 1656411 h 2020169"/>
                <a:gd name="connsiteX231" fmla="*/ 574003 w 4004672"/>
                <a:gd name="connsiteY231" fmla="*/ 1639725 h 2020169"/>
                <a:gd name="connsiteX232" fmla="*/ 590690 w 4004672"/>
                <a:gd name="connsiteY232" fmla="*/ 1653074 h 2020169"/>
                <a:gd name="connsiteX233" fmla="*/ 610713 w 4004672"/>
                <a:gd name="connsiteY233" fmla="*/ 1626376 h 2020169"/>
                <a:gd name="connsiteX234" fmla="*/ 630736 w 4004672"/>
                <a:gd name="connsiteY234" fmla="*/ 1653074 h 2020169"/>
                <a:gd name="connsiteX235" fmla="*/ 657434 w 4004672"/>
                <a:gd name="connsiteY235" fmla="*/ 1676434 h 2020169"/>
                <a:gd name="connsiteX236" fmla="*/ 674120 w 4004672"/>
                <a:gd name="connsiteY236" fmla="*/ 1683109 h 2020169"/>
                <a:gd name="connsiteX237" fmla="*/ 697481 w 4004672"/>
                <a:gd name="connsiteY237" fmla="*/ 1683109 h 2020169"/>
                <a:gd name="connsiteX238" fmla="*/ 717504 w 4004672"/>
                <a:gd name="connsiteY238" fmla="*/ 1669760 h 2020169"/>
                <a:gd name="connsiteX239" fmla="*/ 744202 w 4004672"/>
                <a:gd name="connsiteY239" fmla="*/ 1669760 h 2020169"/>
                <a:gd name="connsiteX240" fmla="*/ 760888 w 4004672"/>
                <a:gd name="connsiteY240" fmla="*/ 1666423 h 2020169"/>
                <a:gd name="connsiteX241" fmla="*/ 790923 w 4004672"/>
                <a:gd name="connsiteY241" fmla="*/ 1699795 h 2020169"/>
                <a:gd name="connsiteX242" fmla="*/ 797598 w 4004672"/>
                <a:gd name="connsiteY242" fmla="*/ 1673097 h 2020169"/>
                <a:gd name="connsiteX243" fmla="*/ 817621 w 4004672"/>
                <a:gd name="connsiteY243" fmla="*/ 1689783 h 2020169"/>
                <a:gd name="connsiteX244" fmla="*/ 837644 w 4004672"/>
                <a:gd name="connsiteY244" fmla="*/ 1666423 h 2020169"/>
                <a:gd name="connsiteX245" fmla="*/ 827633 w 4004672"/>
                <a:gd name="connsiteY245" fmla="*/ 1646399 h 2020169"/>
                <a:gd name="connsiteX246" fmla="*/ 810946 w 4004672"/>
                <a:gd name="connsiteY246" fmla="*/ 1633050 h 2020169"/>
                <a:gd name="connsiteX247" fmla="*/ 810946 w 4004672"/>
                <a:gd name="connsiteY247" fmla="*/ 1606353 h 2020169"/>
                <a:gd name="connsiteX248" fmla="*/ 810946 w 4004672"/>
                <a:gd name="connsiteY248" fmla="*/ 1593004 h 2020169"/>
                <a:gd name="connsiteX249" fmla="*/ 840981 w 4004672"/>
                <a:gd name="connsiteY249" fmla="*/ 1586329 h 2020169"/>
                <a:gd name="connsiteX250" fmla="*/ 820958 w 4004672"/>
                <a:gd name="connsiteY250" fmla="*/ 1549620 h 2020169"/>
                <a:gd name="connsiteX251" fmla="*/ 854330 w 4004672"/>
                <a:gd name="connsiteY251" fmla="*/ 1542945 h 2020169"/>
                <a:gd name="connsiteX252" fmla="*/ 891040 w 4004672"/>
                <a:gd name="connsiteY252" fmla="*/ 1549620 h 2020169"/>
                <a:gd name="connsiteX253" fmla="*/ 964459 w 4004672"/>
                <a:gd name="connsiteY253" fmla="*/ 1506236 h 2020169"/>
                <a:gd name="connsiteX254" fmla="*/ 1001168 w 4004672"/>
                <a:gd name="connsiteY254" fmla="*/ 1506236 h 2020169"/>
                <a:gd name="connsiteX255" fmla="*/ 1027866 w 4004672"/>
                <a:gd name="connsiteY255" fmla="*/ 1482875 h 2020169"/>
                <a:gd name="connsiteX256" fmla="*/ 1047890 w 4004672"/>
                <a:gd name="connsiteY256" fmla="*/ 1492887 h 2020169"/>
                <a:gd name="connsiteX257" fmla="*/ 1067913 w 4004672"/>
                <a:gd name="connsiteY257" fmla="*/ 1502898 h 2020169"/>
                <a:gd name="connsiteX258" fmla="*/ 1087936 w 4004672"/>
                <a:gd name="connsiteY258" fmla="*/ 1529596 h 2020169"/>
                <a:gd name="connsiteX259" fmla="*/ 1074587 w 4004672"/>
                <a:gd name="connsiteY259" fmla="*/ 1542945 h 2020169"/>
                <a:gd name="connsiteX260" fmla="*/ 1104622 w 4004672"/>
                <a:gd name="connsiteY260" fmla="*/ 1542945 h 2020169"/>
                <a:gd name="connsiteX261" fmla="*/ 1134657 w 4004672"/>
                <a:gd name="connsiteY261" fmla="*/ 1576317 h 2020169"/>
                <a:gd name="connsiteX262" fmla="*/ 1148006 w 4004672"/>
                <a:gd name="connsiteY262" fmla="*/ 1572980 h 2020169"/>
                <a:gd name="connsiteX263" fmla="*/ 1208076 w 4004672"/>
                <a:gd name="connsiteY263" fmla="*/ 1526259 h 2020169"/>
                <a:gd name="connsiteX264" fmla="*/ 1244786 w 4004672"/>
                <a:gd name="connsiteY264" fmla="*/ 1566306 h 2020169"/>
                <a:gd name="connsiteX265" fmla="*/ 1264809 w 4004672"/>
                <a:gd name="connsiteY265" fmla="*/ 1596341 h 2020169"/>
                <a:gd name="connsiteX266" fmla="*/ 1298181 w 4004672"/>
                <a:gd name="connsiteY266" fmla="*/ 1703132 h 2020169"/>
                <a:gd name="connsiteX267" fmla="*/ 1308193 w 4004672"/>
                <a:gd name="connsiteY267" fmla="*/ 1659748 h 2020169"/>
                <a:gd name="connsiteX268" fmla="*/ 1344903 w 4004672"/>
                <a:gd name="connsiteY268" fmla="*/ 1679771 h 2020169"/>
                <a:gd name="connsiteX269" fmla="*/ 1388287 w 4004672"/>
                <a:gd name="connsiteY269" fmla="*/ 1679771 h 2020169"/>
                <a:gd name="connsiteX270" fmla="*/ 1394961 w 4004672"/>
                <a:gd name="connsiteY270" fmla="*/ 1703132 h 2020169"/>
                <a:gd name="connsiteX271" fmla="*/ 1435008 w 4004672"/>
                <a:gd name="connsiteY271" fmla="*/ 1726493 h 2020169"/>
                <a:gd name="connsiteX272" fmla="*/ 1465043 w 4004672"/>
                <a:gd name="connsiteY272" fmla="*/ 1726493 h 2020169"/>
                <a:gd name="connsiteX273" fmla="*/ 1491741 w 4004672"/>
                <a:gd name="connsiteY273" fmla="*/ 1739842 h 2020169"/>
                <a:gd name="connsiteX274" fmla="*/ 1535125 w 4004672"/>
                <a:gd name="connsiteY274" fmla="*/ 1696458 h 2020169"/>
                <a:gd name="connsiteX275" fmla="*/ 1571834 w 4004672"/>
                <a:gd name="connsiteY275" fmla="*/ 1676434 h 2020169"/>
                <a:gd name="connsiteX276" fmla="*/ 1608544 w 4004672"/>
                <a:gd name="connsiteY276" fmla="*/ 1679771 h 2020169"/>
                <a:gd name="connsiteX277" fmla="*/ 1655265 w 4004672"/>
                <a:gd name="connsiteY277" fmla="*/ 1693120 h 2020169"/>
                <a:gd name="connsiteX278" fmla="*/ 1681963 w 4004672"/>
                <a:gd name="connsiteY278" fmla="*/ 1709807 h 2020169"/>
                <a:gd name="connsiteX279" fmla="*/ 1735358 w 4004672"/>
                <a:gd name="connsiteY279" fmla="*/ 1703132 h 2020169"/>
                <a:gd name="connsiteX280" fmla="*/ 1745370 w 4004672"/>
                <a:gd name="connsiteY280" fmla="*/ 1683109 h 2020169"/>
                <a:gd name="connsiteX281" fmla="*/ 1738695 w 4004672"/>
                <a:gd name="connsiteY281" fmla="*/ 1663085 h 2020169"/>
                <a:gd name="connsiteX282" fmla="*/ 1765393 w 4004672"/>
                <a:gd name="connsiteY282" fmla="*/ 1636388 h 2020169"/>
                <a:gd name="connsiteX283" fmla="*/ 1778742 w 4004672"/>
                <a:gd name="connsiteY283" fmla="*/ 1633050 h 2020169"/>
                <a:gd name="connsiteX284" fmla="*/ 1812114 w 4004672"/>
                <a:gd name="connsiteY284" fmla="*/ 1649736 h 2020169"/>
                <a:gd name="connsiteX285" fmla="*/ 1852161 w 4004672"/>
                <a:gd name="connsiteY285" fmla="*/ 1663085 h 2020169"/>
                <a:gd name="connsiteX286" fmla="*/ 1858836 w 4004672"/>
                <a:gd name="connsiteY286" fmla="*/ 1689783 h 2020169"/>
                <a:gd name="connsiteX287" fmla="*/ 1872184 w 4004672"/>
                <a:gd name="connsiteY287" fmla="*/ 1696458 h 2020169"/>
                <a:gd name="connsiteX288" fmla="*/ 1902219 w 4004672"/>
                <a:gd name="connsiteY288" fmla="*/ 1699795 h 2020169"/>
                <a:gd name="connsiteX289" fmla="*/ 1932254 w 4004672"/>
                <a:gd name="connsiteY289" fmla="*/ 1683109 h 2020169"/>
                <a:gd name="connsiteX290" fmla="*/ 1962290 w 4004672"/>
                <a:gd name="connsiteY290" fmla="*/ 1696458 h 2020169"/>
                <a:gd name="connsiteX291" fmla="*/ 1985650 w 4004672"/>
                <a:gd name="connsiteY291" fmla="*/ 1709807 h 2020169"/>
                <a:gd name="connsiteX292" fmla="*/ 1995662 w 4004672"/>
                <a:gd name="connsiteY292" fmla="*/ 1719818 h 2020169"/>
                <a:gd name="connsiteX293" fmla="*/ 2032371 w 4004672"/>
                <a:gd name="connsiteY293" fmla="*/ 1739842 h 2020169"/>
                <a:gd name="connsiteX294" fmla="*/ 2069081 w 4004672"/>
                <a:gd name="connsiteY294" fmla="*/ 1736504 h 2020169"/>
                <a:gd name="connsiteX295" fmla="*/ 2142500 w 4004672"/>
                <a:gd name="connsiteY295" fmla="*/ 1693120 h 2020169"/>
                <a:gd name="connsiteX296" fmla="*/ 2195895 w 4004672"/>
                <a:gd name="connsiteY296" fmla="*/ 1706469 h 2020169"/>
                <a:gd name="connsiteX297" fmla="*/ 2225930 w 4004672"/>
                <a:gd name="connsiteY297" fmla="*/ 1716481 h 2020169"/>
                <a:gd name="connsiteX298" fmla="*/ 2262640 w 4004672"/>
                <a:gd name="connsiteY298" fmla="*/ 1676434 h 2020169"/>
                <a:gd name="connsiteX299" fmla="*/ 2299349 w 4004672"/>
                <a:gd name="connsiteY299" fmla="*/ 1593004 h 2020169"/>
                <a:gd name="connsiteX300" fmla="*/ 2282663 w 4004672"/>
                <a:gd name="connsiteY300" fmla="*/ 1596341 h 2020169"/>
                <a:gd name="connsiteX301" fmla="*/ 2312698 w 4004672"/>
                <a:gd name="connsiteY301" fmla="*/ 1569643 h 2020169"/>
                <a:gd name="connsiteX302" fmla="*/ 2339396 w 4004672"/>
                <a:gd name="connsiteY302" fmla="*/ 1566306 h 2020169"/>
                <a:gd name="connsiteX303" fmla="*/ 2462873 w 4004672"/>
                <a:gd name="connsiteY303" fmla="*/ 1633050 h 2020169"/>
                <a:gd name="connsiteX304" fmla="*/ 2476222 w 4004672"/>
                <a:gd name="connsiteY304" fmla="*/ 1709807 h 2020169"/>
                <a:gd name="connsiteX305" fmla="*/ 2529618 w 4004672"/>
                <a:gd name="connsiteY305" fmla="*/ 1743179 h 2020169"/>
                <a:gd name="connsiteX306" fmla="*/ 2549641 w 4004672"/>
                <a:gd name="connsiteY306" fmla="*/ 1763202 h 2020169"/>
                <a:gd name="connsiteX307" fmla="*/ 2639746 w 4004672"/>
                <a:gd name="connsiteY307" fmla="*/ 1763202 h 2020169"/>
                <a:gd name="connsiteX308" fmla="*/ 2643084 w 4004672"/>
                <a:gd name="connsiteY308" fmla="*/ 1779888 h 2020169"/>
                <a:gd name="connsiteX309" fmla="*/ 2616386 w 4004672"/>
                <a:gd name="connsiteY309" fmla="*/ 1846633 h 2020169"/>
                <a:gd name="connsiteX310" fmla="*/ 2603037 w 4004672"/>
                <a:gd name="connsiteY310" fmla="*/ 1900028 h 2020169"/>
                <a:gd name="connsiteX311" fmla="*/ 2579676 w 4004672"/>
                <a:gd name="connsiteY311" fmla="*/ 1873331 h 2020169"/>
                <a:gd name="connsiteX312" fmla="*/ 2559653 w 4004672"/>
                <a:gd name="connsiteY312" fmla="*/ 1960098 h 2020169"/>
                <a:gd name="connsiteX313" fmla="*/ 2549641 w 4004672"/>
                <a:gd name="connsiteY313" fmla="*/ 1980122 h 2020169"/>
                <a:gd name="connsiteX314" fmla="*/ 2653095 w 4004672"/>
                <a:gd name="connsiteY314" fmla="*/ 1946750 h 2020169"/>
                <a:gd name="connsiteX315" fmla="*/ 2683130 w 4004672"/>
                <a:gd name="connsiteY315" fmla="*/ 1893354 h 2020169"/>
                <a:gd name="connsiteX316" fmla="*/ 2753212 w 4004672"/>
                <a:gd name="connsiteY316" fmla="*/ 1806586 h 2020169"/>
                <a:gd name="connsiteX317" fmla="*/ 2783247 w 4004672"/>
                <a:gd name="connsiteY317" fmla="*/ 1736504 h 2020169"/>
                <a:gd name="connsiteX318" fmla="*/ 2803271 w 4004672"/>
                <a:gd name="connsiteY318" fmla="*/ 1633050 h 2020169"/>
                <a:gd name="connsiteX319" fmla="*/ 2793259 w 4004672"/>
                <a:gd name="connsiteY319" fmla="*/ 1582992 h 2020169"/>
                <a:gd name="connsiteX320" fmla="*/ 2769898 w 4004672"/>
                <a:gd name="connsiteY320" fmla="*/ 1549620 h 2020169"/>
                <a:gd name="connsiteX321" fmla="*/ 2699817 w 4004672"/>
                <a:gd name="connsiteY321" fmla="*/ 1549620 h 2020169"/>
                <a:gd name="connsiteX322" fmla="*/ 2669781 w 4004672"/>
                <a:gd name="connsiteY322" fmla="*/ 1509573 h 2020169"/>
                <a:gd name="connsiteX323" fmla="*/ 2763224 w 4004672"/>
                <a:gd name="connsiteY323" fmla="*/ 1392770 h 2020169"/>
                <a:gd name="connsiteX324" fmla="*/ 2846654 w 4004672"/>
                <a:gd name="connsiteY324" fmla="*/ 1326026 h 2020169"/>
                <a:gd name="connsiteX325" fmla="*/ 2933422 w 4004672"/>
                <a:gd name="connsiteY325" fmla="*/ 1322688 h 2020169"/>
                <a:gd name="connsiteX326" fmla="*/ 2950109 w 4004672"/>
                <a:gd name="connsiteY326" fmla="*/ 1306002 h 2020169"/>
                <a:gd name="connsiteX327" fmla="*/ 3053563 w 4004672"/>
                <a:gd name="connsiteY327" fmla="*/ 1299328 h 2020169"/>
                <a:gd name="connsiteX328" fmla="*/ 3123644 w 4004672"/>
                <a:gd name="connsiteY328" fmla="*/ 1319351 h 2020169"/>
                <a:gd name="connsiteX329" fmla="*/ 3140330 w 4004672"/>
                <a:gd name="connsiteY329" fmla="*/ 1306002 h 2020169"/>
                <a:gd name="connsiteX330" fmla="*/ 3123644 w 4004672"/>
                <a:gd name="connsiteY330" fmla="*/ 1292653 h 2020169"/>
                <a:gd name="connsiteX331" fmla="*/ 3143668 w 4004672"/>
                <a:gd name="connsiteY331" fmla="*/ 1252607 h 2020169"/>
                <a:gd name="connsiteX332" fmla="*/ 3190389 w 4004672"/>
                <a:gd name="connsiteY332" fmla="*/ 1182525 h 2020169"/>
                <a:gd name="connsiteX333" fmla="*/ 3233773 w 4004672"/>
                <a:gd name="connsiteY333" fmla="*/ 1179188 h 2020169"/>
                <a:gd name="connsiteX334" fmla="*/ 3273819 w 4004672"/>
                <a:gd name="connsiteY334" fmla="*/ 1189199 h 2020169"/>
                <a:gd name="connsiteX335" fmla="*/ 3277157 w 4004672"/>
                <a:gd name="connsiteY335" fmla="*/ 1245932 h 2020169"/>
                <a:gd name="connsiteX336" fmla="*/ 3343901 w 4004672"/>
                <a:gd name="connsiteY336" fmla="*/ 1185862 h 2020169"/>
                <a:gd name="connsiteX337" fmla="*/ 3350576 w 4004672"/>
                <a:gd name="connsiteY337" fmla="*/ 1152490 h 2020169"/>
                <a:gd name="connsiteX338" fmla="*/ 3163691 w 4004672"/>
                <a:gd name="connsiteY338" fmla="*/ 1432817 h 2020169"/>
                <a:gd name="connsiteX339" fmla="*/ 3160354 w 4004672"/>
                <a:gd name="connsiteY339" fmla="*/ 1506236 h 2020169"/>
                <a:gd name="connsiteX340" fmla="*/ 3170365 w 4004672"/>
                <a:gd name="connsiteY340" fmla="*/ 1596341 h 2020169"/>
                <a:gd name="connsiteX341" fmla="*/ 3190389 w 4004672"/>
                <a:gd name="connsiteY341" fmla="*/ 1659748 h 2020169"/>
                <a:gd name="connsiteX342" fmla="*/ 3217087 w 4004672"/>
                <a:gd name="connsiteY342" fmla="*/ 1649736 h 2020169"/>
                <a:gd name="connsiteX343" fmla="*/ 3287168 w 4004672"/>
                <a:gd name="connsiteY343" fmla="*/ 1519585 h 2020169"/>
                <a:gd name="connsiteX344" fmla="*/ 3313866 w 4004672"/>
                <a:gd name="connsiteY344" fmla="*/ 1509573 h 2020169"/>
                <a:gd name="connsiteX345" fmla="*/ 3313866 w 4004672"/>
                <a:gd name="connsiteY345" fmla="*/ 1479538 h 2020169"/>
                <a:gd name="connsiteX346" fmla="*/ 3741031 w 4004672"/>
                <a:gd name="connsiteY346" fmla="*/ 1159164 h 2020169"/>
                <a:gd name="connsiteX347" fmla="*/ 3727682 w 4004672"/>
                <a:gd name="connsiteY347" fmla="*/ 1065722 h 2020169"/>
                <a:gd name="connsiteX348" fmla="*/ 3930666 w 4004672"/>
                <a:gd name="connsiteY348" fmla="*/ 1058843 h 2020169"/>
                <a:gd name="connsiteX349" fmla="*/ 3941265 w 4004672"/>
                <a:gd name="connsiteY349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74938 w 4004672"/>
                <a:gd name="connsiteY64" fmla="*/ 545115 h 2020169"/>
                <a:gd name="connsiteX65" fmla="*/ 1384949 w 4004672"/>
                <a:gd name="connsiteY65" fmla="*/ 568475 h 2020169"/>
                <a:gd name="connsiteX66" fmla="*/ 1394961 w 4004672"/>
                <a:gd name="connsiteY66" fmla="*/ 618534 h 2020169"/>
                <a:gd name="connsiteX67" fmla="*/ 1384949 w 4004672"/>
                <a:gd name="connsiteY67" fmla="*/ 648569 h 2020169"/>
                <a:gd name="connsiteX68" fmla="*/ 1358252 w 4004672"/>
                <a:gd name="connsiteY68" fmla="*/ 615196 h 2020169"/>
                <a:gd name="connsiteX69" fmla="*/ 1361589 w 4004672"/>
                <a:gd name="connsiteY69" fmla="*/ 585161 h 2020169"/>
                <a:gd name="connsiteX70" fmla="*/ 1351577 w 4004672"/>
                <a:gd name="connsiteY70" fmla="*/ 545115 h 2020169"/>
                <a:gd name="connsiteX71" fmla="*/ 1328217 w 4004672"/>
                <a:gd name="connsiteY71" fmla="*/ 551789 h 2020169"/>
                <a:gd name="connsiteX72" fmla="*/ 1281495 w 4004672"/>
                <a:gd name="connsiteY72" fmla="*/ 515080 h 2020169"/>
                <a:gd name="connsiteX73" fmla="*/ 1241449 w 4004672"/>
                <a:gd name="connsiteY73" fmla="*/ 511742 h 2020169"/>
                <a:gd name="connsiteX74" fmla="*/ 1241449 w 4004672"/>
                <a:gd name="connsiteY74" fmla="*/ 558463 h 2020169"/>
                <a:gd name="connsiteX75" fmla="*/ 1201402 w 4004672"/>
                <a:gd name="connsiteY75" fmla="*/ 538440 h 2020169"/>
                <a:gd name="connsiteX76" fmla="*/ 1228100 w 4004672"/>
                <a:gd name="connsiteY76" fmla="*/ 588498 h 2020169"/>
                <a:gd name="connsiteX77" fmla="*/ 1258135 w 4004672"/>
                <a:gd name="connsiteY77" fmla="*/ 618534 h 2020169"/>
                <a:gd name="connsiteX78" fmla="*/ 1198065 w 4004672"/>
                <a:gd name="connsiteY78" fmla="*/ 595173 h 2020169"/>
                <a:gd name="connsiteX79" fmla="*/ 1181379 w 4004672"/>
                <a:gd name="connsiteY79" fmla="*/ 595173 h 2020169"/>
                <a:gd name="connsiteX80" fmla="*/ 1178041 w 4004672"/>
                <a:gd name="connsiteY80" fmla="*/ 551789 h 2020169"/>
                <a:gd name="connsiteX81" fmla="*/ 1171367 w 4004672"/>
                <a:gd name="connsiteY81" fmla="*/ 465021 h 2020169"/>
                <a:gd name="connsiteX82" fmla="*/ 1161355 w 4004672"/>
                <a:gd name="connsiteY82" fmla="*/ 535103 h 2020169"/>
                <a:gd name="connsiteX83" fmla="*/ 1137995 w 4004672"/>
                <a:gd name="connsiteY83" fmla="*/ 565138 h 2020169"/>
                <a:gd name="connsiteX84" fmla="*/ 1158018 w 4004672"/>
                <a:gd name="connsiteY84" fmla="*/ 611859 h 2020169"/>
                <a:gd name="connsiteX85" fmla="*/ 1158018 w 4004672"/>
                <a:gd name="connsiteY85" fmla="*/ 645231 h 2020169"/>
                <a:gd name="connsiteX86" fmla="*/ 1141332 w 4004672"/>
                <a:gd name="connsiteY86" fmla="*/ 695290 h 2020169"/>
                <a:gd name="connsiteX87" fmla="*/ 1154681 w 4004672"/>
                <a:gd name="connsiteY87" fmla="*/ 728662 h 2020169"/>
                <a:gd name="connsiteX88" fmla="*/ 1184716 w 4004672"/>
                <a:gd name="connsiteY88" fmla="*/ 735336 h 2020169"/>
                <a:gd name="connsiteX89" fmla="*/ 1221425 w 4004672"/>
                <a:gd name="connsiteY89" fmla="*/ 742011 h 2020169"/>
                <a:gd name="connsiteX90" fmla="*/ 1241449 w 4004672"/>
                <a:gd name="connsiteY90" fmla="*/ 765371 h 2020169"/>
                <a:gd name="connsiteX91" fmla="*/ 1258135 w 4004672"/>
                <a:gd name="connsiteY91" fmla="*/ 808755 h 2020169"/>
                <a:gd name="connsiteX92" fmla="*/ 1258135 w 4004672"/>
                <a:gd name="connsiteY92" fmla="*/ 808755 h 2020169"/>
                <a:gd name="connsiteX93" fmla="*/ 1254798 w 4004672"/>
                <a:gd name="connsiteY93" fmla="*/ 842128 h 2020169"/>
                <a:gd name="connsiteX94" fmla="*/ 1244786 w 4004672"/>
                <a:gd name="connsiteY94" fmla="*/ 868826 h 2020169"/>
                <a:gd name="connsiteX95" fmla="*/ 1224763 w 4004672"/>
                <a:gd name="connsiteY95" fmla="*/ 828779 h 2020169"/>
                <a:gd name="connsiteX96" fmla="*/ 1224763 w 4004672"/>
                <a:gd name="connsiteY96" fmla="*/ 788732 h 2020169"/>
                <a:gd name="connsiteX97" fmla="*/ 1194727 w 4004672"/>
                <a:gd name="connsiteY97" fmla="*/ 752023 h 2020169"/>
                <a:gd name="connsiteX98" fmla="*/ 1164692 w 4004672"/>
                <a:gd name="connsiteY98" fmla="*/ 795407 h 2020169"/>
                <a:gd name="connsiteX99" fmla="*/ 1137995 w 4004672"/>
                <a:gd name="connsiteY99" fmla="*/ 895523 h 2020169"/>
                <a:gd name="connsiteX100" fmla="*/ 1074587 w 4004672"/>
                <a:gd name="connsiteY100" fmla="*/ 912209 h 2020169"/>
                <a:gd name="connsiteX101" fmla="*/ 1107960 w 4004672"/>
                <a:gd name="connsiteY101" fmla="*/ 848802 h 2020169"/>
                <a:gd name="connsiteX102" fmla="*/ 1121309 w 4004672"/>
                <a:gd name="connsiteY102" fmla="*/ 805418 h 2020169"/>
                <a:gd name="connsiteX103" fmla="*/ 1127983 w 4004672"/>
                <a:gd name="connsiteY103" fmla="*/ 772046 h 2020169"/>
                <a:gd name="connsiteX104" fmla="*/ 1117971 w 4004672"/>
                <a:gd name="connsiteY104" fmla="*/ 755360 h 2020169"/>
                <a:gd name="connsiteX105" fmla="*/ 1114634 w 4004672"/>
                <a:gd name="connsiteY105" fmla="*/ 705301 h 2020169"/>
                <a:gd name="connsiteX106" fmla="*/ 1104622 w 4004672"/>
                <a:gd name="connsiteY106" fmla="*/ 625208 h 2020169"/>
                <a:gd name="connsiteX107" fmla="*/ 1101285 w 4004672"/>
                <a:gd name="connsiteY107" fmla="*/ 565138 h 2020169"/>
                <a:gd name="connsiteX108" fmla="*/ 1124646 w 4004672"/>
                <a:gd name="connsiteY108" fmla="*/ 471696 h 2020169"/>
                <a:gd name="connsiteX109" fmla="*/ 1031203 w 4004672"/>
                <a:gd name="connsiteY109" fmla="*/ 461684 h 2020169"/>
                <a:gd name="connsiteX110" fmla="*/ 1014517 w 4004672"/>
                <a:gd name="connsiteY110" fmla="*/ 518417 h 2020169"/>
                <a:gd name="connsiteX111" fmla="*/ 1024529 w 4004672"/>
                <a:gd name="connsiteY111" fmla="*/ 565138 h 2020169"/>
                <a:gd name="connsiteX112" fmla="*/ 981145 w 4004672"/>
                <a:gd name="connsiteY112" fmla="*/ 618534 h 2020169"/>
                <a:gd name="connsiteX113" fmla="*/ 991157 w 4004672"/>
                <a:gd name="connsiteY113" fmla="*/ 655243 h 2020169"/>
                <a:gd name="connsiteX114" fmla="*/ 981145 w 4004672"/>
                <a:gd name="connsiteY114" fmla="*/ 701964 h 2020169"/>
                <a:gd name="connsiteX115" fmla="*/ 1001168 w 4004672"/>
                <a:gd name="connsiteY115" fmla="*/ 725325 h 2020169"/>
                <a:gd name="connsiteX116" fmla="*/ 1017854 w 4004672"/>
                <a:gd name="connsiteY116" fmla="*/ 772046 h 2020169"/>
                <a:gd name="connsiteX117" fmla="*/ 1047890 w 4004672"/>
                <a:gd name="connsiteY117" fmla="*/ 758697 h 2020169"/>
                <a:gd name="connsiteX118" fmla="*/ 1014517 w 4004672"/>
                <a:gd name="connsiteY118" fmla="*/ 812093 h 2020169"/>
                <a:gd name="connsiteX119" fmla="*/ 957784 w 4004672"/>
                <a:gd name="connsiteY119" fmla="*/ 758697 h 2020169"/>
                <a:gd name="connsiteX120" fmla="*/ 884365 w 4004672"/>
                <a:gd name="connsiteY120" fmla="*/ 721988 h 2020169"/>
                <a:gd name="connsiteX121" fmla="*/ 824295 w 4004672"/>
                <a:gd name="connsiteY121" fmla="*/ 698627 h 2020169"/>
                <a:gd name="connsiteX122" fmla="*/ 810946 w 4004672"/>
                <a:gd name="connsiteY122" fmla="*/ 735336 h 2020169"/>
                <a:gd name="connsiteX123" fmla="*/ 827633 w 4004672"/>
                <a:gd name="connsiteY123" fmla="*/ 772046 h 2020169"/>
                <a:gd name="connsiteX124" fmla="*/ 800935 w 4004672"/>
                <a:gd name="connsiteY124" fmla="*/ 812093 h 2020169"/>
                <a:gd name="connsiteX125" fmla="*/ 770900 w 4004672"/>
                <a:gd name="connsiteY125" fmla="*/ 755360 h 2020169"/>
                <a:gd name="connsiteX126" fmla="*/ 744202 w 4004672"/>
                <a:gd name="connsiteY126" fmla="*/ 792069 h 2020169"/>
                <a:gd name="connsiteX127" fmla="*/ 707492 w 4004672"/>
                <a:gd name="connsiteY127" fmla="*/ 785395 h 2020169"/>
                <a:gd name="connsiteX128" fmla="*/ 654097 w 4004672"/>
                <a:gd name="connsiteY128" fmla="*/ 822104 h 2020169"/>
                <a:gd name="connsiteX129" fmla="*/ 644085 w 4004672"/>
                <a:gd name="connsiteY129" fmla="*/ 798744 h 2020169"/>
                <a:gd name="connsiteX130" fmla="*/ 654097 w 4004672"/>
                <a:gd name="connsiteY130" fmla="*/ 762034 h 2020169"/>
                <a:gd name="connsiteX131" fmla="*/ 614050 w 4004672"/>
                <a:gd name="connsiteY131" fmla="*/ 798744 h 2020169"/>
                <a:gd name="connsiteX132" fmla="*/ 594027 w 4004672"/>
                <a:gd name="connsiteY132" fmla="*/ 798744 h 2020169"/>
                <a:gd name="connsiteX133" fmla="*/ 533957 w 4004672"/>
                <a:gd name="connsiteY133" fmla="*/ 832116 h 2020169"/>
                <a:gd name="connsiteX134" fmla="*/ 510596 w 4004672"/>
                <a:gd name="connsiteY134" fmla="*/ 855477 h 2020169"/>
                <a:gd name="connsiteX135" fmla="*/ 500584 w 4004672"/>
                <a:gd name="connsiteY135" fmla="*/ 902198 h 2020169"/>
                <a:gd name="connsiteX136" fmla="*/ 450526 w 4004672"/>
                <a:gd name="connsiteY136" fmla="*/ 888849 h 2020169"/>
                <a:gd name="connsiteX137" fmla="*/ 433840 w 4004672"/>
                <a:gd name="connsiteY137" fmla="*/ 852139 h 2020169"/>
                <a:gd name="connsiteX138" fmla="*/ 467212 w 4004672"/>
                <a:gd name="connsiteY138" fmla="*/ 822104 h 2020169"/>
                <a:gd name="connsiteX139" fmla="*/ 453863 w 4004672"/>
                <a:gd name="connsiteY139" fmla="*/ 798744 h 2020169"/>
                <a:gd name="connsiteX140" fmla="*/ 390456 w 4004672"/>
                <a:gd name="connsiteY140" fmla="*/ 768709 h 2020169"/>
                <a:gd name="connsiteX141" fmla="*/ 417154 w 4004672"/>
                <a:gd name="connsiteY141" fmla="*/ 818767 h 2020169"/>
                <a:gd name="connsiteX142" fmla="*/ 407142 w 4004672"/>
                <a:gd name="connsiteY142" fmla="*/ 862151 h 2020169"/>
                <a:gd name="connsiteX143" fmla="*/ 413817 w 4004672"/>
                <a:gd name="connsiteY143" fmla="*/ 898861 h 2020169"/>
                <a:gd name="connsiteX144" fmla="*/ 427165 w 4004672"/>
                <a:gd name="connsiteY144" fmla="*/ 922221 h 2020169"/>
                <a:gd name="connsiteX145" fmla="*/ 413817 w 4004672"/>
                <a:gd name="connsiteY145" fmla="*/ 952256 h 2020169"/>
                <a:gd name="connsiteX146" fmla="*/ 390456 w 4004672"/>
                <a:gd name="connsiteY146" fmla="*/ 928896 h 2020169"/>
                <a:gd name="connsiteX147" fmla="*/ 360421 w 4004672"/>
                <a:gd name="connsiteY147" fmla="*/ 925558 h 2020169"/>
                <a:gd name="connsiteX148" fmla="*/ 333723 w 4004672"/>
                <a:gd name="connsiteY148" fmla="*/ 965605 h 2020169"/>
                <a:gd name="connsiteX149" fmla="*/ 307025 w 4004672"/>
                <a:gd name="connsiteY149" fmla="*/ 985628 h 2020169"/>
                <a:gd name="connsiteX150" fmla="*/ 320374 w 4004672"/>
                <a:gd name="connsiteY150" fmla="*/ 1012326 h 2020169"/>
                <a:gd name="connsiteX151" fmla="*/ 303688 w 4004672"/>
                <a:gd name="connsiteY151" fmla="*/ 1035687 h 2020169"/>
                <a:gd name="connsiteX152" fmla="*/ 233606 w 4004672"/>
                <a:gd name="connsiteY152" fmla="*/ 998977 h 2020169"/>
                <a:gd name="connsiteX153" fmla="*/ 243618 w 4004672"/>
                <a:gd name="connsiteY153" fmla="*/ 1049036 h 2020169"/>
                <a:gd name="connsiteX154" fmla="*/ 263641 w 4004672"/>
                <a:gd name="connsiteY154" fmla="*/ 1069059 h 2020169"/>
                <a:gd name="connsiteX155" fmla="*/ 250292 w 4004672"/>
                <a:gd name="connsiteY155" fmla="*/ 1082408 h 2020169"/>
                <a:gd name="connsiteX156" fmla="*/ 193560 w 4004672"/>
                <a:gd name="connsiteY156" fmla="*/ 1045698 h 2020169"/>
                <a:gd name="connsiteX157" fmla="*/ 170199 w 4004672"/>
                <a:gd name="connsiteY157" fmla="*/ 1005652 h 2020169"/>
                <a:gd name="connsiteX158" fmla="*/ 170199 w 4004672"/>
                <a:gd name="connsiteY158" fmla="*/ 958931 h 2020169"/>
                <a:gd name="connsiteX159" fmla="*/ 133490 w 4004672"/>
                <a:gd name="connsiteY159" fmla="*/ 882174 h 2020169"/>
                <a:gd name="connsiteX160" fmla="*/ 196897 w 4004672"/>
                <a:gd name="connsiteY160" fmla="*/ 912209 h 2020169"/>
                <a:gd name="connsiteX161" fmla="*/ 256967 w 4004672"/>
                <a:gd name="connsiteY161" fmla="*/ 942244 h 2020169"/>
                <a:gd name="connsiteX162" fmla="*/ 293676 w 4004672"/>
                <a:gd name="connsiteY162" fmla="*/ 945582 h 2020169"/>
                <a:gd name="connsiteX163" fmla="*/ 327049 w 4004672"/>
                <a:gd name="connsiteY163" fmla="*/ 915547 h 2020169"/>
                <a:gd name="connsiteX164" fmla="*/ 343735 w 4004672"/>
                <a:gd name="connsiteY164" fmla="*/ 878837 h 2020169"/>
                <a:gd name="connsiteX165" fmla="*/ 333723 w 4004672"/>
                <a:gd name="connsiteY165" fmla="*/ 828779 h 2020169"/>
                <a:gd name="connsiteX166" fmla="*/ 290339 w 4004672"/>
                <a:gd name="connsiteY166" fmla="*/ 808755 h 2020169"/>
                <a:gd name="connsiteX167" fmla="*/ 236944 w 4004672"/>
                <a:gd name="connsiteY167" fmla="*/ 762034 h 2020169"/>
                <a:gd name="connsiteX168" fmla="*/ 133490 w 4004672"/>
                <a:gd name="connsiteY168" fmla="*/ 705301 h 2020169"/>
                <a:gd name="connsiteX169" fmla="*/ 46722 w 4004672"/>
                <a:gd name="connsiteY169" fmla="*/ 735336 h 2020169"/>
                <a:gd name="connsiteX170" fmla="*/ 33373 w 4004672"/>
                <a:gd name="connsiteY170" fmla="*/ 765371 h 2020169"/>
                <a:gd name="connsiteX171" fmla="*/ 43384 w 4004672"/>
                <a:gd name="connsiteY171" fmla="*/ 795407 h 2020169"/>
                <a:gd name="connsiteX172" fmla="*/ 60071 w 4004672"/>
                <a:gd name="connsiteY172" fmla="*/ 822104 h 2020169"/>
                <a:gd name="connsiteX173" fmla="*/ 73419 w 4004672"/>
                <a:gd name="connsiteY173" fmla="*/ 852139 h 2020169"/>
                <a:gd name="connsiteX174" fmla="*/ 56733 w 4004672"/>
                <a:gd name="connsiteY174" fmla="*/ 875500 h 2020169"/>
                <a:gd name="connsiteX175" fmla="*/ 76757 w 4004672"/>
                <a:gd name="connsiteY175" fmla="*/ 955593 h 2020169"/>
                <a:gd name="connsiteX176" fmla="*/ 66745 w 4004672"/>
                <a:gd name="connsiteY176" fmla="*/ 972280 h 2020169"/>
                <a:gd name="connsiteX177" fmla="*/ 70082 w 4004672"/>
                <a:gd name="connsiteY177" fmla="*/ 998977 h 2020169"/>
                <a:gd name="connsiteX178" fmla="*/ 70082 w 4004672"/>
                <a:gd name="connsiteY178" fmla="*/ 1039024 h 2020169"/>
                <a:gd name="connsiteX179" fmla="*/ 80094 w 4004672"/>
                <a:gd name="connsiteY179" fmla="*/ 1059047 h 2020169"/>
                <a:gd name="connsiteX180" fmla="*/ 76757 w 4004672"/>
                <a:gd name="connsiteY180" fmla="*/ 1082408 h 2020169"/>
                <a:gd name="connsiteX181" fmla="*/ 106792 w 4004672"/>
                <a:gd name="connsiteY181" fmla="*/ 1115780 h 2020169"/>
                <a:gd name="connsiteX182" fmla="*/ 93729 w 4004672"/>
                <a:gd name="connsiteY182" fmla="*/ 1145815 h 2020169"/>
                <a:gd name="connsiteX183" fmla="*/ 13349 w 4004672"/>
                <a:gd name="connsiteY183" fmla="*/ 1235920 h 2020169"/>
                <a:gd name="connsiteX184" fmla="*/ 33373 w 4004672"/>
                <a:gd name="connsiteY184" fmla="*/ 1269293 h 2020169"/>
                <a:gd name="connsiteX185" fmla="*/ 33373 w 4004672"/>
                <a:gd name="connsiteY185" fmla="*/ 1269293 h 2020169"/>
                <a:gd name="connsiteX186" fmla="*/ 16687 w 4004672"/>
                <a:gd name="connsiteY186" fmla="*/ 1299328 h 2020169"/>
                <a:gd name="connsiteX187" fmla="*/ 3338 w 4004672"/>
                <a:gd name="connsiteY187" fmla="*/ 1329363 h 2020169"/>
                <a:gd name="connsiteX188" fmla="*/ 0 w 4004672"/>
                <a:gd name="connsiteY188" fmla="*/ 1389433 h 2020169"/>
                <a:gd name="connsiteX189" fmla="*/ 16687 w 4004672"/>
                <a:gd name="connsiteY189" fmla="*/ 1432817 h 2020169"/>
                <a:gd name="connsiteX190" fmla="*/ 20024 w 4004672"/>
                <a:gd name="connsiteY190" fmla="*/ 1466189 h 2020169"/>
                <a:gd name="connsiteX191" fmla="*/ 56733 w 4004672"/>
                <a:gd name="connsiteY191" fmla="*/ 1476201 h 2020169"/>
                <a:gd name="connsiteX192" fmla="*/ 116803 w 4004672"/>
                <a:gd name="connsiteY192" fmla="*/ 1562969 h 2020169"/>
                <a:gd name="connsiteX193" fmla="*/ 96780 w 4004672"/>
                <a:gd name="connsiteY193" fmla="*/ 1586329 h 2020169"/>
                <a:gd name="connsiteX194" fmla="*/ 93443 w 4004672"/>
                <a:gd name="connsiteY194" fmla="*/ 1616364 h 2020169"/>
                <a:gd name="connsiteX195" fmla="*/ 120141 w 4004672"/>
                <a:gd name="connsiteY195" fmla="*/ 1619701 h 2020169"/>
                <a:gd name="connsiteX196" fmla="*/ 160187 w 4004672"/>
                <a:gd name="connsiteY196" fmla="*/ 1633050 h 2020169"/>
                <a:gd name="connsiteX197" fmla="*/ 186885 w 4004672"/>
                <a:gd name="connsiteY197" fmla="*/ 1646399 h 2020169"/>
                <a:gd name="connsiteX198" fmla="*/ 213583 w 4004672"/>
                <a:gd name="connsiteY198" fmla="*/ 1676434 h 2020169"/>
                <a:gd name="connsiteX199" fmla="*/ 243618 w 4004672"/>
                <a:gd name="connsiteY199" fmla="*/ 1679771 h 2020169"/>
                <a:gd name="connsiteX200" fmla="*/ 287002 w 4004672"/>
                <a:gd name="connsiteY200" fmla="*/ 1709807 h 2020169"/>
                <a:gd name="connsiteX201" fmla="*/ 310363 w 4004672"/>
                <a:gd name="connsiteY201" fmla="*/ 1719818 h 2020169"/>
                <a:gd name="connsiteX202" fmla="*/ 310363 w 4004672"/>
                <a:gd name="connsiteY202" fmla="*/ 1756528 h 2020169"/>
                <a:gd name="connsiteX203" fmla="*/ 270316 w 4004672"/>
                <a:gd name="connsiteY203" fmla="*/ 1796574 h 2020169"/>
                <a:gd name="connsiteX204" fmla="*/ 280327 w 4004672"/>
                <a:gd name="connsiteY204" fmla="*/ 1819935 h 2020169"/>
                <a:gd name="connsiteX205" fmla="*/ 273653 w 4004672"/>
                <a:gd name="connsiteY205" fmla="*/ 1839958 h 2020169"/>
                <a:gd name="connsiteX206" fmla="*/ 266979 w 4004672"/>
                <a:gd name="connsiteY206" fmla="*/ 1856644 h 2020169"/>
                <a:gd name="connsiteX207" fmla="*/ 240281 w 4004672"/>
                <a:gd name="connsiteY207" fmla="*/ 1896691 h 2020169"/>
                <a:gd name="connsiteX208" fmla="*/ 307025 w 4004672"/>
                <a:gd name="connsiteY208" fmla="*/ 1933401 h 2020169"/>
                <a:gd name="connsiteX209" fmla="*/ 337060 w 4004672"/>
                <a:gd name="connsiteY209" fmla="*/ 1940075 h 2020169"/>
                <a:gd name="connsiteX210" fmla="*/ 360421 w 4004672"/>
                <a:gd name="connsiteY210" fmla="*/ 1946750 h 2020169"/>
                <a:gd name="connsiteX211" fmla="*/ 380444 w 4004672"/>
                <a:gd name="connsiteY211" fmla="*/ 1953424 h 2020169"/>
                <a:gd name="connsiteX212" fmla="*/ 407142 w 4004672"/>
                <a:gd name="connsiteY212" fmla="*/ 1973447 h 2020169"/>
                <a:gd name="connsiteX213" fmla="*/ 437177 w 4004672"/>
                <a:gd name="connsiteY213" fmla="*/ 1970110 h 2020169"/>
                <a:gd name="connsiteX214" fmla="*/ 507259 w 4004672"/>
                <a:gd name="connsiteY214" fmla="*/ 2020169 h 2020169"/>
                <a:gd name="connsiteX215" fmla="*/ 517271 w 4004672"/>
                <a:gd name="connsiteY215" fmla="*/ 2006820 h 2020169"/>
                <a:gd name="connsiteX216" fmla="*/ 507259 w 4004672"/>
                <a:gd name="connsiteY216" fmla="*/ 1966773 h 2020169"/>
                <a:gd name="connsiteX217" fmla="*/ 500584 w 4004672"/>
                <a:gd name="connsiteY217" fmla="*/ 1933401 h 2020169"/>
                <a:gd name="connsiteX218" fmla="*/ 483898 w 4004672"/>
                <a:gd name="connsiteY218" fmla="*/ 1890017 h 2020169"/>
                <a:gd name="connsiteX219" fmla="*/ 513933 w 4004672"/>
                <a:gd name="connsiteY219" fmla="*/ 1869993 h 2020169"/>
                <a:gd name="connsiteX220" fmla="*/ 547306 w 4004672"/>
                <a:gd name="connsiteY220" fmla="*/ 1846633 h 2020169"/>
                <a:gd name="connsiteX221" fmla="*/ 527282 w 4004672"/>
                <a:gd name="connsiteY221" fmla="*/ 1829947 h 2020169"/>
                <a:gd name="connsiteX222" fmla="*/ 517271 w 4004672"/>
                <a:gd name="connsiteY222" fmla="*/ 1796574 h 2020169"/>
                <a:gd name="connsiteX223" fmla="*/ 480561 w 4004672"/>
                <a:gd name="connsiteY223" fmla="*/ 1779888 h 2020169"/>
                <a:gd name="connsiteX224" fmla="*/ 470549 w 4004672"/>
                <a:gd name="connsiteY224" fmla="*/ 1759865 h 2020169"/>
                <a:gd name="connsiteX225" fmla="*/ 480561 w 4004672"/>
                <a:gd name="connsiteY225" fmla="*/ 1729830 h 2020169"/>
                <a:gd name="connsiteX226" fmla="*/ 490573 w 4004672"/>
                <a:gd name="connsiteY226" fmla="*/ 1689783 h 2020169"/>
                <a:gd name="connsiteX227" fmla="*/ 513933 w 4004672"/>
                <a:gd name="connsiteY227" fmla="*/ 1709807 h 2020169"/>
                <a:gd name="connsiteX228" fmla="*/ 520608 w 4004672"/>
                <a:gd name="connsiteY228" fmla="*/ 1693120 h 2020169"/>
                <a:gd name="connsiteX229" fmla="*/ 543968 w 4004672"/>
                <a:gd name="connsiteY229" fmla="*/ 1656411 h 2020169"/>
                <a:gd name="connsiteX230" fmla="*/ 574003 w 4004672"/>
                <a:gd name="connsiteY230" fmla="*/ 1639725 h 2020169"/>
                <a:gd name="connsiteX231" fmla="*/ 590690 w 4004672"/>
                <a:gd name="connsiteY231" fmla="*/ 1653074 h 2020169"/>
                <a:gd name="connsiteX232" fmla="*/ 610713 w 4004672"/>
                <a:gd name="connsiteY232" fmla="*/ 1626376 h 2020169"/>
                <a:gd name="connsiteX233" fmla="*/ 630736 w 4004672"/>
                <a:gd name="connsiteY233" fmla="*/ 1653074 h 2020169"/>
                <a:gd name="connsiteX234" fmla="*/ 657434 w 4004672"/>
                <a:gd name="connsiteY234" fmla="*/ 1676434 h 2020169"/>
                <a:gd name="connsiteX235" fmla="*/ 674120 w 4004672"/>
                <a:gd name="connsiteY235" fmla="*/ 1683109 h 2020169"/>
                <a:gd name="connsiteX236" fmla="*/ 697481 w 4004672"/>
                <a:gd name="connsiteY236" fmla="*/ 1683109 h 2020169"/>
                <a:gd name="connsiteX237" fmla="*/ 717504 w 4004672"/>
                <a:gd name="connsiteY237" fmla="*/ 1669760 h 2020169"/>
                <a:gd name="connsiteX238" fmla="*/ 744202 w 4004672"/>
                <a:gd name="connsiteY238" fmla="*/ 1669760 h 2020169"/>
                <a:gd name="connsiteX239" fmla="*/ 760888 w 4004672"/>
                <a:gd name="connsiteY239" fmla="*/ 1666423 h 2020169"/>
                <a:gd name="connsiteX240" fmla="*/ 790923 w 4004672"/>
                <a:gd name="connsiteY240" fmla="*/ 1699795 h 2020169"/>
                <a:gd name="connsiteX241" fmla="*/ 797598 w 4004672"/>
                <a:gd name="connsiteY241" fmla="*/ 1673097 h 2020169"/>
                <a:gd name="connsiteX242" fmla="*/ 817621 w 4004672"/>
                <a:gd name="connsiteY242" fmla="*/ 1689783 h 2020169"/>
                <a:gd name="connsiteX243" fmla="*/ 837644 w 4004672"/>
                <a:gd name="connsiteY243" fmla="*/ 1666423 h 2020169"/>
                <a:gd name="connsiteX244" fmla="*/ 827633 w 4004672"/>
                <a:gd name="connsiteY244" fmla="*/ 1646399 h 2020169"/>
                <a:gd name="connsiteX245" fmla="*/ 810946 w 4004672"/>
                <a:gd name="connsiteY245" fmla="*/ 1633050 h 2020169"/>
                <a:gd name="connsiteX246" fmla="*/ 810946 w 4004672"/>
                <a:gd name="connsiteY246" fmla="*/ 1606353 h 2020169"/>
                <a:gd name="connsiteX247" fmla="*/ 810946 w 4004672"/>
                <a:gd name="connsiteY247" fmla="*/ 1593004 h 2020169"/>
                <a:gd name="connsiteX248" fmla="*/ 840981 w 4004672"/>
                <a:gd name="connsiteY248" fmla="*/ 1586329 h 2020169"/>
                <a:gd name="connsiteX249" fmla="*/ 820958 w 4004672"/>
                <a:gd name="connsiteY249" fmla="*/ 1549620 h 2020169"/>
                <a:gd name="connsiteX250" fmla="*/ 854330 w 4004672"/>
                <a:gd name="connsiteY250" fmla="*/ 1542945 h 2020169"/>
                <a:gd name="connsiteX251" fmla="*/ 891040 w 4004672"/>
                <a:gd name="connsiteY251" fmla="*/ 1549620 h 2020169"/>
                <a:gd name="connsiteX252" fmla="*/ 964459 w 4004672"/>
                <a:gd name="connsiteY252" fmla="*/ 1506236 h 2020169"/>
                <a:gd name="connsiteX253" fmla="*/ 1001168 w 4004672"/>
                <a:gd name="connsiteY253" fmla="*/ 1506236 h 2020169"/>
                <a:gd name="connsiteX254" fmla="*/ 1027866 w 4004672"/>
                <a:gd name="connsiteY254" fmla="*/ 1482875 h 2020169"/>
                <a:gd name="connsiteX255" fmla="*/ 1047890 w 4004672"/>
                <a:gd name="connsiteY255" fmla="*/ 1492887 h 2020169"/>
                <a:gd name="connsiteX256" fmla="*/ 1067913 w 4004672"/>
                <a:gd name="connsiteY256" fmla="*/ 1502898 h 2020169"/>
                <a:gd name="connsiteX257" fmla="*/ 1087936 w 4004672"/>
                <a:gd name="connsiteY257" fmla="*/ 1529596 h 2020169"/>
                <a:gd name="connsiteX258" fmla="*/ 1074587 w 4004672"/>
                <a:gd name="connsiteY258" fmla="*/ 1542945 h 2020169"/>
                <a:gd name="connsiteX259" fmla="*/ 1104622 w 4004672"/>
                <a:gd name="connsiteY259" fmla="*/ 1542945 h 2020169"/>
                <a:gd name="connsiteX260" fmla="*/ 1134657 w 4004672"/>
                <a:gd name="connsiteY260" fmla="*/ 1576317 h 2020169"/>
                <a:gd name="connsiteX261" fmla="*/ 1148006 w 4004672"/>
                <a:gd name="connsiteY261" fmla="*/ 1572980 h 2020169"/>
                <a:gd name="connsiteX262" fmla="*/ 1208076 w 4004672"/>
                <a:gd name="connsiteY262" fmla="*/ 1526259 h 2020169"/>
                <a:gd name="connsiteX263" fmla="*/ 1244786 w 4004672"/>
                <a:gd name="connsiteY263" fmla="*/ 1566306 h 2020169"/>
                <a:gd name="connsiteX264" fmla="*/ 1264809 w 4004672"/>
                <a:gd name="connsiteY264" fmla="*/ 1596341 h 2020169"/>
                <a:gd name="connsiteX265" fmla="*/ 1298181 w 4004672"/>
                <a:gd name="connsiteY265" fmla="*/ 1703132 h 2020169"/>
                <a:gd name="connsiteX266" fmla="*/ 1308193 w 4004672"/>
                <a:gd name="connsiteY266" fmla="*/ 1659748 h 2020169"/>
                <a:gd name="connsiteX267" fmla="*/ 1344903 w 4004672"/>
                <a:gd name="connsiteY267" fmla="*/ 1679771 h 2020169"/>
                <a:gd name="connsiteX268" fmla="*/ 1388287 w 4004672"/>
                <a:gd name="connsiteY268" fmla="*/ 1679771 h 2020169"/>
                <a:gd name="connsiteX269" fmla="*/ 1394961 w 4004672"/>
                <a:gd name="connsiteY269" fmla="*/ 1703132 h 2020169"/>
                <a:gd name="connsiteX270" fmla="*/ 1435008 w 4004672"/>
                <a:gd name="connsiteY270" fmla="*/ 1726493 h 2020169"/>
                <a:gd name="connsiteX271" fmla="*/ 1465043 w 4004672"/>
                <a:gd name="connsiteY271" fmla="*/ 1726493 h 2020169"/>
                <a:gd name="connsiteX272" fmla="*/ 1491741 w 4004672"/>
                <a:gd name="connsiteY272" fmla="*/ 1739842 h 2020169"/>
                <a:gd name="connsiteX273" fmla="*/ 1535125 w 4004672"/>
                <a:gd name="connsiteY273" fmla="*/ 1696458 h 2020169"/>
                <a:gd name="connsiteX274" fmla="*/ 1571834 w 4004672"/>
                <a:gd name="connsiteY274" fmla="*/ 1676434 h 2020169"/>
                <a:gd name="connsiteX275" fmla="*/ 1608544 w 4004672"/>
                <a:gd name="connsiteY275" fmla="*/ 1679771 h 2020169"/>
                <a:gd name="connsiteX276" fmla="*/ 1655265 w 4004672"/>
                <a:gd name="connsiteY276" fmla="*/ 1693120 h 2020169"/>
                <a:gd name="connsiteX277" fmla="*/ 1681963 w 4004672"/>
                <a:gd name="connsiteY277" fmla="*/ 1709807 h 2020169"/>
                <a:gd name="connsiteX278" fmla="*/ 1735358 w 4004672"/>
                <a:gd name="connsiteY278" fmla="*/ 1703132 h 2020169"/>
                <a:gd name="connsiteX279" fmla="*/ 1745370 w 4004672"/>
                <a:gd name="connsiteY279" fmla="*/ 1683109 h 2020169"/>
                <a:gd name="connsiteX280" fmla="*/ 1738695 w 4004672"/>
                <a:gd name="connsiteY280" fmla="*/ 1663085 h 2020169"/>
                <a:gd name="connsiteX281" fmla="*/ 1765393 w 4004672"/>
                <a:gd name="connsiteY281" fmla="*/ 1636388 h 2020169"/>
                <a:gd name="connsiteX282" fmla="*/ 1778742 w 4004672"/>
                <a:gd name="connsiteY282" fmla="*/ 1633050 h 2020169"/>
                <a:gd name="connsiteX283" fmla="*/ 1812114 w 4004672"/>
                <a:gd name="connsiteY283" fmla="*/ 1649736 h 2020169"/>
                <a:gd name="connsiteX284" fmla="*/ 1852161 w 4004672"/>
                <a:gd name="connsiteY284" fmla="*/ 1663085 h 2020169"/>
                <a:gd name="connsiteX285" fmla="*/ 1858836 w 4004672"/>
                <a:gd name="connsiteY285" fmla="*/ 1689783 h 2020169"/>
                <a:gd name="connsiteX286" fmla="*/ 1872184 w 4004672"/>
                <a:gd name="connsiteY286" fmla="*/ 1696458 h 2020169"/>
                <a:gd name="connsiteX287" fmla="*/ 1902219 w 4004672"/>
                <a:gd name="connsiteY287" fmla="*/ 1699795 h 2020169"/>
                <a:gd name="connsiteX288" fmla="*/ 1932254 w 4004672"/>
                <a:gd name="connsiteY288" fmla="*/ 1683109 h 2020169"/>
                <a:gd name="connsiteX289" fmla="*/ 1962290 w 4004672"/>
                <a:gd name="connsiteY289" fmla="*/ 1696458 h 2020169"/>
                <a:gd name="connsiteX290" fmla="*/ 1985650 w 4004672"/>
                <a:gd name="connsiteY290" fmla="*/ 1709807 h 2020169"/>
                <a:gd name="connsiteX291" fmla="*/ 1995662 w 4004672"/>
                <a:gd name="connsiteY291" fmla="*/ 1719818 h 2020169"/>
                <a:gd name="connsiteX292" fmla="*/ 2032371 w 4004672"/>
                <a:gd name="connsiteY292" fmla="*/ 1739842 h 2020169"/>
                <a:gd name="connsiteX293" fmla="*/ 2069081 w 4004672"/>
                <a:gd name="connsiteY293" fmla="*/ 1736504 h 2020169"/>
                <a:gd name="connsiteX294" fmla="*/ 2142500 w 4004672"/>
                <a:gd name="connsiteY294" fmla="*/ 1693120 h 2020169"/>
                <a:gd name="connsiteX295" fmla="*/ 2195895 w 4004672"/>
                <a:gd name="connsiteY295" fmla="*/ 1706469 h 2020169"/>
                <a:gd name="connsiteX296" fmla="*/ 2225930 w 4004672"/>
                <a:gd name="connsiteY296" fmla="*/ 1716481 h 2020169"/>
                <a:gd name="connsiteX297" fmla="*/ 2262640 w 4004672"/>
                <a:gd name="connsiteY297" fmla="*/ 1676434 h 2020169"/>
                <a:gd name="connsiteX298" fmla="*/ 2299349 w 4004672"/>
                <a:gd name="connsiteY298" fmla="*/ 1593004 h 2020169"/>
                <a:gd name="connsiteX299" fmla="*/ 2282663 w 4004672"/>
                <a:gd name="connsiteY299" fmla="*/ 1596341 h 2020169"/>
                <a:gd name="connsiteX300" fmla="*/ 2312698 w 4004672"/>
                <a:gd name="connsiteY300" fmla="*/ 1569643 h 2020169"/>
                <a:gd name="connsiteX301" fmla="*/ 2339396 w 4004672"/>
                <a:gd name="connsiteY301" fmla="*/ 1566306 h 2020169"/>
                <a:gd name="connsiteX302" fmla="*/ 2462873 w 4004672"/>
                <a:gd name="connsiteY302" fmla="*/ 1633050 h 2020169"/>
                <a:gd name="connsiteX303" fmla="*/ 2476222 w 4004672"/>
                <a:gd name="connsiteY303" fmla="*/ 1709807 h 2020169"/>
                <a:gd name="connsiteX304" fmla="*/ 2529618 w 4004672"/>
                <a:gd name="connsiteY304" fmla="*/ 1743179 h 2020169"/>
                <a:gd name="connsiteX305" fmla="*/ 2549641 w 4004672"/>
                <a:gd name="connsiteY305" fmla="*/ 1763202 h 2020169"/>
                <a:gd name="connsiteX306" fmla="*/ 2639746 w 4004672"/>
                <a:gd name="connsiteY306" fmla="*/ 1763202 h 2020169"/>
                <a:gd name="connsiteX307" fmla="*/ 2643084 w 4004672"/>
                <a:gd name="connsiteY307" fmla="*/ 1779888 h 2020169"/>
                <a:gd name="connsiteX308" fmla="*/ 2616386 w 4004672"/>
                <a:gd name="connsiteY308" fmla="*/ 1846633 h 2020169"/>
                <a:gd name="connsiteX309" fmla="*/ 2603037 w 4004672"/>
                <a:gd name="connsiteY309" fmla="*/ 1900028 h 2020169"/>
                <a:gd name="connsiteX310" fmla="*/ 2579676 w 4004672"/>
                <a:gd name="connsiteY310" fmla="*/ 1873331 h 2020169"/>
                <a:gd name="connsiteX311" fmla="*/ 2559653 w 4004672"/>
                <a:gd name="connsiteY311" fmla="*/ 1960098 h 2020169"/>
                <a:gd name="connsiteX312" fmla="*/ 2549641 w 4004672"/>
                <a:gd name="connsiteY312" fmla="*/ 1980122 h 2020169"/>
                <a:gd name="connsiteX313" fmla="*/ 2653095 w 4004672"/>
                <a:gd name="connsiteY313" fmla="*/ 1946750 h 2020169"/>
                <a:gd name="connsiteX314" fmla="*/ 2683130 w 4004672"/>
                <a:gd name="connsiteY314" fmla="*/ 1893354 h 2020169"/>
                <a:gd name="connsiteX315" fmla="*/ 2753212 w 4004672"/>
                <a:gd name="connsiteY315" fmla="*/ 1806586 h 2020169"/>
                <a:gd name="connsiteX316" fmla="*/ 2783247 w 4004672"/>
                <a:gd name="connsiteY316" fmla="*/ 1736504 h 2020169"/>
                <a:gd name="connsiteX317" fmla="*/ 2803271 w 4004672"/>
                <a:gd name="connsiteY317" fmla="*/ 1633050 h 2020169"/>
                <a:gd name="connsiteX318" fmla="*/ 2793259 w 4004672"/>
                <a:gd name="connsiteY318" fmla="*/ 1582992 h 2020169"/>
                <a:gd name="connsiteX319" fmla="*/ 2769898 w 4004672"/>
                <a:gd name="connsiteY319" fmla="*/ 1549620 h 2020169"/>
                <a:gd name="connsiteX320" fmla="*/ 2699817 w 4004672"/>
                <a:gd name="connsiteY320" fmla="*/ 1549620 h 2020169"/>
                <a:gd name="connsiteX321" fmla="*/ 2669781 w 4004672"/>
                <a:gd name="connsiteY321" fmla="*/ 1509573 h 2020169"/>
                <a:gd name="connsiteX322" fmla="*/ 2763224 w 4004672"/>
                <a:gd name="connsiteY322" fmla="*/ 1392770 h 2020169"/>
                <a:gd name="connsiteX323" fmla="*/ 2846654 w 4004672"/>
                <a:gd name="connsiteY323" fmla="*/ 1326026 h 2020169"/>
                <a:gd name="connsiteX324" fmla="*/ 2933422 w 4004672"/>
                <a:gd name="connsiteY324" fmla="*/ 1322688 h 2020169"/>
                <a:gd name="connsiteX325" fmla="*/ 2950109 w 4004672"/>
                <a:gd name="connsiteY325" fmla="*/ 1306002 h 2020169"/>
                <a:gd name="connsiteX326" fmla="*/ 3053563 w 4004672"/>
                <a:gd name="connsiteY326" fmla="*/ 1299328 h 2020169"/>
                <a:gd name="connsiteX327" fmla="*/ 3123644 w 4004672"/>
                <a:gd name="connsiteY327" fmla="*/ 1319351 h 2020169"/>
                <a:gd name="connsiteX328" fmla="*/ 3140330 w 4004672"/>
                <a:gd name="connsiteY328" fmla="*/ 1306002 h 2020169"/>
                <a:gd name="connsiteX329" fmla="*/ 3123644 w 4004672"/>
                <a:gd name="connsiteY329" fmla="*/ 1292653 h 2020169"/>
                <a:gd name="connsiteX330" fmla="*/ 3143668 w 4004672"/>
                <a:gd name="connsiteY330" fmla="*/ 1252607 h 2020169"/>
                <a:gd name="connsiteX331" fmla="*/ 3190389 w 4004672"/>
                <a:gd name="connsiteY331" fmla="*/ 1182525 h 2020169"/>
                <a:gd name="connsiteX332" fmla="*/ 3233773 w 4004672"/>
                <a:gd name="connsiteY332" fmla="*/ 1179188 h 2020169"/>
                <a:gd name="connsiteX333" fmla="*/ 3273819 w 4004672"/>
                <a:gd name="connsiteY333" fmla="*/ 1189199 h 2020169"/>
                <a:gd name="connsiteX334" fmla="*/ 3277157 w 4004672"/>
                <a:gd name="connsiteY334" fmla="*/ 1245932 h 2020169"/>
                <a:gd name="connsiteX335" fmla="*/ 3343901 w 4004672"/>
                <a:gd name="connsiteY335" fmla="*/ 1185862 h 2020169"/>
                <a:gd name="connsiteX336" fmla="*/ 3350576 w 4004672"/>
                <a:gd name="connsiteY336" fmla="*/ 1152490 h 2020169"/>
                <a:gd name="connsiteX337" fmla="*/ 3163691 w 4004672"/>
                <a:gd name="connsiteY337" fmla="*/ 1432817 h 2020169"/>
                <a:gd name="connsiteX338" fmla="*/ 3160354 w 4004672"/>
                <a:gd name="connsiteY338" fmla="*/ 1506236 h 2020169"/>
                <a:gd name="connsiteX339" fmla="*/ 3170365 w 4004672"/>
                <a:gd name="connsiteY339" fmla="*/ 1596341 h 2020169"/>
                <a:gd name="connsiteX340" fmla="*/ 3190389 w 4004672"/>
                <a:gd name="connsiteY340" fmla="*/ 1659748 h 2020169"/>
                <a:gd name="connsiteX341" fmla="*/ 3217087 w 4004672"/>
                <a:gd name="connsiteY341" fmla="*/ 1649736 h 2020169"/>
                <a:gd name="connsiteX342" fmla="*/ 3287168 w 4004672"/>
                <a:gd name="connsiteY342" fmla="*/ 1519585 h 2020169"/>
                <a:gd name="connsiteX343" fmla="*/ 3313866 w 4004672"/>
                <a:gd name="connsiteY343" fmla="*/ 1509573 h 2020169"/>
                <a:gd name="connsiteX344" fmla="*/ 3313866 w 4004672"/>
                <a:gd name="connsiteY344" fmla="*/ 1479538 h 2020169"/>
                <a:gd name="connsiteX345" fmla="*/ 3741031 w 4004672"/>
                <a:gd name="connsiteY345" fmla="*/ 1159164 h 2020169"/>
                <a:gd name="connsiteX346" fmla="*/ 3727682 w 4004672"/>
                <a:gd name="connsiteY346" fmla="*/ 1065722 h 2020169"/>
                <a:gd name="connsiteX347" fmla="*/ 3930666 w 4004672"/>
                <a:gd name="connsiteY347" fmla="*/ 1058843 h 2020169"/>
                <a:gd name="connsiteX348" fmla="*/ 3941265 w 4004672"/>
                <a:gd name="connsiteY348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74938 w 4004672"/>
                <a:gd name="connsiteY64" fmla="*/ 545115 h 2020169"/>
                <a:gd name="connsiteX65" fmla="*/ 1384949 w 4004672"/>
                <a:gd name="connsiteY65" fmla="*/ 568475 h 2020169"/>
                <a:gd name="connsiteX66" fmla="*/ 1394961 w 4004672"/>
                <a:gd name="connsiteY66" fmla="*/ 618534 h 2020169"/>
                <a:gd name="connsiteX67" fmla="*/ 1358252 w 4004672"/>
                <a:gd name="connsiteY67" fmla="*/ 615196 h 2020169"/>
                <a:gd name="connsiteX68" fmla="*/ 1361589 w 4004672"/>
                <a:gd name="connsiteY68" fmla="*/ 585161 h 2020169"/>
                <a:gd name="connsiteX69" fmla="*/ 1351577 w 4004672"/>
                <a:gd name="connsiteY69" fmla="*/ 545115 h 2020169"/>
                <a:gd name="connsiteX70" fmla="*/ 1328217 w 4004672"/>
                <a:gd name="connsiteY70" fmla="*/ 551789 h 2020169"/>
                <a:gd name="connsiteX71" fmla="*/ 1281495 w 4004672"/>
                <a:gd name="connsiteY71" fmla="*/ 515080 h 2020169"/>
                <a:gd name="connsiteX72" fmla="*/ 1241449 w 4004672"/>
                <a:gd name="connsiteY72" fmla="*/ 511742 h 2020169"/>
                <a:gd name="connsiteX73" fmla="*/ 1241449 w 4004672"/>
                <a:gd name="connsiteY73" fmla="*/ 558463 h 2020169"/>
                <a:gd name="connsiteX74" fmla="*/ 1201402 w 4004672"/>
                <a:gd name="connsiteY74" fmla="*/ 538440 h 2020169"/>
                <a:gd name="connsiteX75" fmla="*/ 1228100 w 4004672"/>
                <a:gd name="connsiteY75" fmla="*/ 588498 h 2020169"/>
                <a:gd name="connsiteX76" fmla="*/ 1258135 w 4004672"/>
                <a:gd name="connsiteY76" fmla="*/ 618534 h 2020169"/>
                <a:gd name="connsiteX77" fmla="*/ 1198065 w 4004672"/>
                <a:gd name="connsiteY77" fmla="*/ 595173 h 2020169"/>
                <a:gd name="connsiteX78" fmla="*/ 1181379 w 4004672"/>
                <a:gd name="connsiteY78" fmla="*/ 595173 h 2020169"/>
                <a:gd name="connsiteX79" fmla="*/ 1178041 w 4004672"/>
                <a:gd name="connsiteY79" fmla="*/ 551789 h 2020169"/>
                <a:gd name="connsiteX80" fmla="*/ 1171367 w 4004672"/>
                <a:gd name="connsiteY80" fmla="*/ 465021 h 2020169"/>
                <a:gd name="connsiteX81" fmla="*/ 1161355 w 4004672"/>
                <a:gd name="connsiteY81" fmla="*/ 535103 h 2020169"/>
                <a:gd name="connsiteX82" fmla="*/ 1137995 w 4004672"/>
                <a:gd name="connsiteY82" fmla="*/ 565138 h 2020169"/>
                <a:gd name="connsiteX83" fmla="*/ 1158018 w 4004672"/>
                <a:gd name="connsiteY83" fmla="*/ 611859 h 2020169"/>
                <a:gd name="connsiteX84" fmla="*/ 1158018 w 4004672"/>
                <a:gd name="connsiteY84" fmla="*/ 645231 h 2020169"/>
                <a:gd name="connsiteX85" fmla="*/ 1141332 w 4004672"/>
                <a:gd name="connsiteY85" fmla="*/ 695290 h 2020169"/>
                <a:gd name="connsiteX86" fmla="*/ 1154681 w 4004672"/>
                <a:gd name="connsiteY86" fmla="*/ 728662 h 2020169"/>
                <a:gd name="connsiteX87" fmla="*/ 1184716 w 4004672"/>
                <a:gd name="connsiteY87" fmla="*/ 735336 h 2020169"/>
                <a:gd name="connsiteX88" fmla="*/ 1221425 w 4004672"/>
                <a:gd name="connsiteY88" fmla="*/ 742011 h 2020169"/>
                <a:gd name="connsiteX89" fmla="*/ 1241449 w 4004672"/>
                <a:gd name="connsiteY89" fmla="*/ 765371 h 2020169"/>
                <a:gd name="connsiteX90" fmla="*/ 1258135 w 4004672"/>
                <a:gd name="connsiteY90" fmla="*/ 808755 h 2020169"/>
                <a:gd name="connsiteX91" fmla="*/ 1258135 w 4004672"/>
                <a:gd name="connsiteY91" fmla="*/ 808755 h 2020169"/>
                <a:gd name="connsiteX92" fmla="*/ 1254798 w 4004672"/>
                <a:gd name="connsiteY92" fmla="*/ 842128 h 2020169"/>
                <a:gd name="connsiteX93" fmla="*/ 1244786 w 4004672"/>
                <a:gd name="connsiteY93" fmla="*/ 868826 h 2020169"/>
                <a:gd name="connsiteX94" fmla="*/ 1224763 w 4004672"/>
                <a:gd name="connsiteY94" fmla="*/ 828779 h 2020169"/>
                <a:gd name="connsiteX95" fmla="*/ 1224763 w 4004672"/>
                <a:gd name="connsiteY95" fmla="*/ 788732 h 2020169"/>
                <a:gd name="connsiteX96" fmla="*/ 1194727 w 4004672"/>
                <a:gd name="connsiteY96" fmla="*/ 752023 h 2020169"/>
                <a:gd name="connsiteX97" fmla="*/ 1164692 w 4004672"/>
                <a:gd name="connsiteY97" fmla="*/ 795407 h 2020169"/>
                <a:gd name="connsiteX98" fmla="*/ 1137995 w 4004672"/>
                <a:gd name="connsiteY98" fmla="*/ 895523 h 2020169"/>
                <a:gd name="connsiteX99" fmla="*/ 1074587 w 4004672"/>
                <a:gd name="connsiteY99" fmla="*/ 912209 h 2020169"/>
                <a:gd name="connsiteX100" fmla="*/ 1107960 w 4004672"/>
                <a:gd name="connsiteY100" fmla="*/ 848802 h 2020169"/>
                <a:gd name="connsiteX101" fmla="*/ 1121309 w 4004672"/>
                <a:gd name="connsiteY101" fmla="*/ 805418 h 2020169"/>
                <a:gd name="connsiteX102" fmla="*/ 1127983 w 4004672"/>
                <a:gd name="connsiteY102" fmla="*/ 772046 h 2020169"/>
                <a:gd name="connsiteX103" fmla="*/ 1117971 w 4004672"/>
                <a:gd name="connsiteY103" fmla="*/ 755360 h 2020169"/>
                <a:gd name="connsiteX104" fmla="*/ 1114634 w 4004672"/>
                <a:gd name="connsiteY104" fmla="*/ 705301 h 2020169"/>
                <a:gd name="connsiteX105" fmla="*/ 1104622 w 4004672"/>
                <a:gd name="connsiteY105" fmla="*/ 625208 h 2020169"/>
                <a:gd name="connsiteX106" fmla="*/ 1101285 w 4004672"/>
                <a:gd name="connsiteY106" fmla="*/ 565138 h 2020169"/>
                <a:gd name="connsiteX107" fmla="*/ 1124646 w 4004672"/>
                <a:gd name="connsiteY107" fmla="*/ 471696 h 2020169"/>
                <a:gd name="connsiteX108" fmla="*/ 1031203 w 4004672"/>
                <a:gd name="connsiteY108" fmla="*/ 461684 h 2020169"/>
                <a:gd name="connsiteX109" fmla="*/ 1014517 w 4004672"/>
                <a:gd name="connsiteY109" fmla="*/ 518417 h 2020169"/>
                <a:gd name="connsiteX110" fmla="*/ 1024529 w 4004672"/>
                <a:gd name="connsiteY110" fmla="*/ 565138 h 2020169"/>
                <a:gd name="connsiteX111" fmla="*/ 981145 w 4004672"/>
                <a:gd name="connsiteY111" fmla="*/ 618534 h 2020169"/>
                <a:gd name="connsiteX112" fmla="*/ 991157 w 4004672"/>
                <a:gd name="connsiteY112" fmla="*/ 655243 h 2020169"/>
                <a:gd name="connsiteX113" fmla="*/ 981145 w 4004672"/>
                <a:gd name="connsiteY113" fmla="*/ 701964 h 2020169"/>
                <a:gd name="connsiteX114" fmla="*/ 1001168 w 4004672"/>
                <a:gd name="connsiteY114" fmla="*/ 725325 h 2020169"/>
                <a:gd name="connsiteX115" fmla="*/ 1017854 w 4004672"/>
                <a:gd name="connsiteY115" fmla="*/ 772046 h 2020169"/>
                <a:gd name="connsiteX116" fmla="*/ 1047890 w 4004672"/>
                <a:gd name="connsiteY116" fmla="*/ 758697 h 2020169"/>
                <a:gd name="connsiteX117" fmla="*/ 1014517 w 4004672"/>
                <a:gd name="connsiteY117" fmla="*/ 812093 h 2020169"/>
                <a:gd name="connsiteX118" fmla="*/ 957784 w 4004672"/>
                <a:gd name="connsiteY118" fmla="*/ 758697 h 2020169"/>
                <a:gd name="connsiteX119" fmla="*/ 884365 w 4004672"/>
                <a:gd name="connsiteY119" fmla="*/ 721988 h 2020169"/>
                <a:gd name="connsiteX120" fmla="*/ 824295 w 4004672"/>
                <a:gd name="connsiteY120" fmla="*/ 698627 h 2020169"/>
                <a:gd name="connsiteX121" fmla="*/ 810946 w 4004672"/>
                <a:gd name="connsiteY121" fmla="*/ 735336 h 2020169"/>
                <a:gd name="connsiteX122" fmla="*/ 827633 w 4004672"/>
                <a:gd name="connsiteY122" fmla="*/ 772046 h 2020169"/>
                <a:gd name="connsiteX123" fmla="*/ 800935 w 4004672"/>
                <a:gd name="connsiteY123" fmla="*/ 812093 h 2020169"/>
                <a:gd name="connsiteX124" fmla="*/ 770900 w 4004672"/>
                <a:gd name="connsiteY124" fmla="*/ 755360 h 2020169"/>
                <a:gd name="connsiteX125" fmla="*/ 744202 w 4004672"/>
                <a:gd name="connsiteY125" fmla="*/ 792069 h 2020169"/>
                <a:gd name="connsiteX126" fmla="*/ 707492 w 4004672"/>
                <a:gd name="connsiteY126" fmla="*/ 785395 h 2020169"/>
                <a:gd name="connsiteX127" fmla="*/ 654097 w 4004672"/>
                <a:gd name="connsiteY127" fmla="*/ 822104 h 2020169"/>
                <a:gd name="connsiteX128" fmla="*/ 644085 w 4004672"/>
                <a:gd name="connsiteY128" fmla="*/ 798744 h 2020169"/>
                <a:gd name="connsiteX129" fmla="*/ 654097 w 4004672"/>
                <a:gd name="connsiteY129" fmla="*/ 762034 h 2020169"/>
                <a:gd name="connsiteX130" fmla="*/ 614050 w 4004672"/>
                <a:gd name="connsiteY130" fmla="*/ 798744 h 2020169"/>
                <a:gd name="connsiteX131" fmla="*/ 594027 w 4004672"/>
                <a:gd name="connsiteY131" fmla="*/ 798744 h 2020169"/>
                <a:gd name="connsiteX132" fmla="*/ 533957 w 4004672"/>
                <a:gd name="connsiteY132" fmla="*/ 832116 h 2020169"/>
                <a:gd name="connsiteX133" fmla="*/ 510596 w 4004672"/>
                <a:gd name="connsiteY133" fmla="*/ 855477 h 2020169"/>
                <a:gd name="connsiteX134" fmla="*/ 500584 w 4004672"/>
                <a:gd name="connsiteY134" fmla="*/ 902198 h 2020169"/>
                <a:gd name="connsiteX135" fmla="*/ 450526 w 4004672"/>
                <a:gd name="connsiteY135" fmla="*/ 888849 h 2020169"/>
                <a:gd name="connsiteX136" fmla="*/ 433840 w 4004672"/>
                <a:gd name="connsiteY136" fmla="*/ 852139 h 2020169"/>
                <a:gd name="connsiteX137" fmla="*/ 467212 w 4004672"/>
                <a:gd name="connsiteY137" fmla="*/ 822104 h 2020169"/>
                <a:gd name="connsiteX138" fmla="*/ 453863 w 4004672"/>
                <a:gd name="connsiteY138" fmla="*/ 798744 h 2020169"/>
                <a:gd name="connsiteX139" fmla="*/ 390456 w 4004672"/>
                <a:gd name="connsiteY139" fmla="*/ 768709 h 2020169"/>
                <a:gd name="connsiteX140" fmla="*/ 417154 w 4004672"/>
                <a:gd name="connsiteY140" fmla="*/ 818767 h 2020169"/>
                <a:gd name="connsiteX141" fmla="*/ 407142 w 4004672"/>
                <a:gd name="connsiteY141" fmla="*/ 862151 h 2020169"/>
                <a:gd name="connsiteX142" fmla="*/ 413817 w 4004672"/>
                <a:gd name="connsiteY142" fmla="*/ 898861 h 2020169"/>
                <a:gd name="connsiteX143" fmla="*/ 427165 w 4004672"/>
                <a:gd name="connsiteY143" fmla="*/ 922221 h 2020169"/>
                <a:gd name="connsiteX144" fmla="*/ 413817 w 4004672"/>
                <a:gd name="connsiteY144" fmla="*/ 952256 h 2020169"/>
                <a:gd name="connsiteX145" fmla="*/ 390456 w 4004672"/>
                <a:gd name="connsiteY145" fmla="*/ 928896 h 2020169"/>
                <a:gd name="connsiteX146" fmla="*/ 360421 w 4004672"/>
                <a:gd name="connsiteY146" fmla="*/ 925558 h 2020169"/>
                <a:gd name="connsiteX147" fmla="*/ 333723 w 4004672"/>
                <a:gd name="connsiteY147" fmla="*/ 965605 h 2020169"/>
                <a:gd name="connsiteX148" fmla="*/ 307025 w 4004672"/>
                <a:gd name="connsiteY148" fmla="*/ 985628 h 2020169"/>
                <a:gd name="connsiteX149" fmla="*/ 320374 w 4004672"/>
                <a:gd name="connsiteY149" fmla="*/ 1012326 h 2020169"/>
                <a:gd name="connsiteX150" fmla="*/ 303688 w 4004672"/>
                <a:gd name="connsiteY150" fmla="*/ 1035687 h 2020169"/>
                <a:gd name="connsiteX151" fmla="*/ 233606 w 4004672"/>
                <a:gd name="connsiteY151" fmla="*/ 998977 h 2020169"/>
                <a:gd name="connsiteX152" fmla="*/ 243618 w 4004672"/>
                <a:gd name="connsiteY152" fmla="*/ 1049036 h 2020169"/>
                <a:gd name="connsiteX153" fmla="*/ 263641 w 4004672"/>
                <a:gd name="connsiteY153" fmla="*/ 1069059 h 2020169"/>
                <a:gd name="connsiteX154" fmla="*/ 250292 w 4004672"/>
                <a:gd name="connsiteY154" fmla="*/ 1082408 h 2020169"/>
                <a:gd name="connsiteX155" fmla="*/ 193560 w 4004672"/>
                <a:gd name="connsiteY155" fmla="*/ 1045698 h 2020169"/>
                <a:gd name="connsiteX156" fmla="*/ 170199 w 4004672"/>
                <a:gd name="connsiteY156" fmla="*/ 1005652 h 2020169"/>
                <a:gd name="connsiteX157" fmla="*/ 170199 w 4004672"/>
                <a:gd name="connsiteY157" fmla="*/ 958931 h 2020169"/>
                <a:gd name="connsiteX158" fmla="*/ 133490 w 4004672"/>
                <a:gd name="connsiteY158" fmla="*/ 882174 h 2020169"/>
                <a:gd name="connsiteX159" fmla="*/ 196897 w 4004672"/>
                <a:gd name="connsiteY159" fmla="*/ 912209 h 2020169"/>
                <a:gd name="connsiteX160" fmla="*/ 256967 w 4004672"/>
                <a:gd name="connsiteY160" fmla="*/ 942244 h 2020169"/>
                <a:gd name="connsiteX161" fmla="*/ 293676 w 4004672"/>
                <a:gd name="connsiteY161" fmla="*/ 945582 h 2020169"/>
                <a:gd name="connsiteX162" fmla="*/ 327049 w 4004672"/>
                <a:gd name="connsiteY162" fmla="*/ 915547 h 2020169"/>
                <a:gd name="connsiteX163" fmla="*/ 343735 w 4004672"/>
                <a:gd name="connsiteY163" fmla="*/ 878837 h 2020169"/>
                <a:gd name="connsiteX164" fmla="*/ 333723 w 4004672"/>
                <a:gd name="connsiteY164" fmla="*/ 828779 h 2020169"/>
                <a:gd name="connsiteX165" fmla="*/ 290339 w 4004672"/>
                <a:gd name="connsiteY165" fmla="*/ 808755 h 2020169"/>
                <a:gd name="connsiteX166" fmla="*/ 236944 w 4004672"/>
                <a:gd name="connsiteY166" fmla="*/ 762034 h 2020169"/>
                <a:gd name="connsiteX167" fmla="*/ 133490 w 4004672"/>
                <a:gd name="connsiteY167" fmla="*/ 705301 h 2020169"/>
                <a:gd name="connsiteX168" fmla="*/ 46722 w 4004672"/>
                <a:gd name="connsiteY168" fmla="*/ 735336 h 2020169"/>
                <a:gd name="connsiteX169" fmla="*/ 33373 w 4004672"/>
                <a:gd name="connsiteY169" fmla="*/ 765371 h 2020169"/>
                <a:gd name="connsiteX170" fmla="*/ 43384 w 4004672"/>
                <a:gd name="connsiteY170" fmla="*/ 795407 h 2020169"/>
                <a:gd name="connsiteX171" fmla="*/ 60071 w 4004672"/>
                <a:gd name="connsiteY171" fmla="*/ 822104 h 2020169"/>
                <a:gd name="connsiteX172" fmla="*/ 73419 w 4004672"/>
                <a:gd name="connsiteY172" fmla="*/ 852139 h 2020169"/>
                <a:gd name="connsiteX173" fmla="*/ 56733 w 4004672"/>
                <a:gd name="connsiteY173" fmla="*/ 875500 h 2020169"/>
                <a:gd name="connsiteX174" fmla="*/ 76757 w 4004672"/>
                <a:gd name="connsiteY174" fmla="*/ 955593 h 2020169"/>
                <a:gd name="connsiteX175" fmla="*/ 66745 w 4004672"/>
                <a:gd name="connsiteY175" fmla="*/ 972280 h 2020169"/>
                <a:gd name="connsiteX176" fmla="*/ 70082 w 4004672"/>
                <a:gd name="connsiteY176" fmla="*/ 998977 h 2020169"/>
                <a:gd name="connsiteX177" fmla="*/ 70082 w 4004672"/>
                <a:gd name="connsiteY177" fmla="*/ 1039024 h 2020169"/>
                <a:gd name="connsiteX178" fmla="*/ 80094 w 4004672"/>
                <a:gd name="connsiteY178" fmla="*/ 1059047 h 2020169"/>
                <a:gd name="connsiteX179" fmla="*/ 76757 w 4004672"/>
                <a:gd name="connsiteY179" fmla="*/ 1082408 h 2020169"/>
                <a:gd name="connsiteX180" fmla="*/ 106792 w 4004672"/>
                <a:gd name="connsiteY180" fmla="*/ 1115780 h 2020169"/>
                <a:gd name="connsiteX181" fmla="*/ 93729 w 4004672"/>
                <a:gd name="connsiteY181" fmla="*/ 1145815 h 2020169"/>
                <a:gd name="connsiteX182" fmla="*/ 13349 w 4004672"/>
                <a:gd name="connsiteY182" fmla="*/ 1235920 h 2020169"/>
                <a:gd name="connsiteX183" fmla="*/ 33373 w 4004672"/>
                <a:gd name="connsiteY183" fmla="*/ 1269293 h 2020169"/>
                <a:gd name="connsiteX184" fmla="*/ 33373 w 4004672"/>
                <a:gd name="connsiteY184" fmla="*/ 1269293 h 2020169"/>
                <a:gd name="connsiteX185" fmla="*/ 16687 w 4004672"/>
                <a:gd name="connsiteY185" fmla="*/ 1299328 h 2020169"/>
                <a:gd name="connsiteX186" fmla="*/ 3338 w 4004672"/>
                <a:gd name="connsiteY186" fmla="*/ 1329363 h 2020169"/>
                <a:gd name="connsiteX187" fmla="*/ 0 w 4004672"/>
                <a:gd name="connsiteY187" fmla="*/ 1389433 h 2020169"/>
                <a:gd name="connsiteX188" fmla="*/ 16687 w 4004672"/>
                <a:gd name="connsiteY188" fmla="*/ 1432817 h 2020169"/>
                <a:gd name="connsiteX189" fmla="*/ 20024 w 4004672"/>
                <a:gd name="connsiteY189" fmla="*/ 1466189 h 2020169"/>
                <a:gd name="connsiteX190" fmla="*/ 56733 w 4004672"/>
                <a:gd name="connsiteY190" fmla="*/ 1476201 h 2020169"/>
                <a:gd name="connsiteX191" fmla="*/ 116803 w 4004672"/>
                <a:gd name="connsiteY191" fmla="*/ 1562969 h 2020169"/>
                <a:gd name="connsiteX192" fmla="*/ 96780 w 4004672"/>
                <a:gd name="connsiteY192" fmla="*/ 1586329 h 2020169"/>
                <a:gd name="connsiteX193" fmla="*/ 93443 w 4004672"/>
                <a:gd name="connsiteY193" fmla="*/ 1616364 h 2020169"/>
                <a:gd name="connsiteX194" fmla="*/ 120141 w 4004672"/>
                <a:gd name="connsiteY194" fmla="*/ 1619701 h 2020169"/>
                <a:gd name="connsiteX195" fmla="*/ 160187 w 4004672"/>
                <a:gd name="connsiteY195" fmla="*/ 1633050 h 2020169"/>
                <a:gd name="connsiteX196" fmla="*/ 186885 w 4004672"/>
                <a:gd name="connsiteY196" fmla="*/ 1646399 h 2020169"/>
                <a:gd name="connsiteX197" fmla="*/ 213583 w 4004672"/>
                <a:gd name="connsiteY197" fmla="*/ 1676434 h 2020169"/>
                <a:gd name="connsiteX198" fmla="*/ 243618 w 4004672"/>
                <a:gd name="connsiteY198" fmla="*/ 1679771 h 2020169"/>
                <a:gd name="connsiteX199" fmla="*/ 287002 w 4004672"/>
                <a:gd name="connsiteY199" fmla="*/ 1709807 h 2020169"/>
                <a:gd name="connsiteX200" fmla="*/ 310363 w 4004672"/>
                <a:gd name="connsiteY200" fmla="*/ 1719818 h 2020169"/>
                <a:gd name="connsiteX201" fmla="*/ 310363 w 4004672"/>
                <a:gd name="connsiteY201" fmla="*/ 1756528 h 2020169"/>
                <a:gd name="connsiteX202" fmla="*/ 270316 w 4004672"/>
                <a:gd name="connsiteY202" fmla="*/ 1796574 h 2020169"/>
                <a:gd name="connsiteX203" fmla="*/ 280327 w 4004672"/>
                <a:gd name="connsiteY203" fmla="*/ 1819935 h 2020169"/>
                <a:gd name="connsiteX204" fmla="*/ 273653 w 4004672"/>
                <a:gd name="connsiteY204" fmla="*/ 1839958 h 2020169"/>
                <a:gd name="connsiteX205" fmla="*/ 266979 w 4004672"/>
                <a:gd name="connsiteY205" fmla="*/ 1856644 h 2020169"/>
                <a:gd name="connsiteX206" fmla="*/ 240281 w 4004672"/>
                <a:gd name="connsiteY206" fmla="*/ 1896691 h 2020169"/>
                <a:gd name="connsiteX207" fmla="*/ 307025 w 4004672"/>
                <a:gd name="connsiteY207" fmla="*/ 1933401 h 2020169"/>
                <a:gd name="connsiteX208" fmla="*/ 337060 w 4004672"/>
                <a:gd name="connsiteY208" fmla="*/ 1940075 h 2020169"/>
                <a:gd name="connsiteX209" fmla="*/ 360421 w 4004672"/>
                <a:gd name="connsiteY209" fmla="*/ 1946750 h 2020169"/>
                <a:gd name="connsiteX210" fmla="*/ 380444 w 4004672"/>
                <a:gd name="connsiteY210" fmla="*/ 1953424 h 2020169"/>
                <a:gd name="connsiteX211" fmla="*/ 407142 w 4004672"/>
                <a:gd name="connsiteY211" fmla="*/ 1973447 h 2020169"/>
                <a:gd name="connsiteX212" fmla="*/ 437177 w 4004672"/>
                <a:gd name="connsiteY212" fmla="*/ 1970110 h 2020169"/>
                <a:gd name="connsiteX213" fmla="*/ 507259 w 4004672"/>
                <a:gd name="connsiteY213" fmla="*/ 2020169 h 2020169"/>
                <a:gd name="connsiteX214" fmla="*/ 517271 w 4004672"/>
                <a:gd name="connsiteY214" fmla="*/ 2006820 h 2020169"/>
                <a:gd name="connsiteX215" fmla="*/ 507259 w 4004672"/>
                <a:gd name="connsiteY215" fmla="*/ 1966773 h 2020169"/>
                <a:gd name="connsiteX216" fmla="*/ 500584 w 4004672"/>
                <a:gd name="connsiteY216" fmla="*/ 1933401 h 2020169"/>
                <a:gd name="connsiteX217" fmla="*/ 483898 w 4004672"/>
                <a:gd name="connsiteY217" fmla="*/ 1890017 h 2020169"/>
                <a:gd name="connsiteX218" fmla="*/ 513933 w 4004672"/>
                <a:gd name="connsiteY218" fmla="*/ 1869993 h 2020169"/>
                <a:gd name="connsiteX219" fmla="*/ 547306 w 4004672"/>
                <a:gd name="connsiteY219" fmla="*/ 1846633 h 2020169"/>
                <a:gd name="connsiteX220" fmla="*/ 527282 w 4004672"/>
                <a:gd name="connsiteY220" fmla="*/ 1829947 h 2020169"/>
                <a:gd name="connsiteX221" fmla="*/ 517271 w 4004672"/>
                <a:gd name="connsiteY221" fmla="*/ 1796574 h 2020169"/>
                <a:gd name="connsiteX222" fmla="*/ 480561 w 4004672"/>
                <a:gd name="connsiteY222" fmla="*/ 1779888 h 2020169"/>
                <a:gd name="connsiteX223" fmla="*/ 470549 w 4004672"/>
                <a:gd name="connsiteY223" fmla="*/ 1759865 h 2020169"/>
                <a:gd name="connsiteX224" fmla="*/ 480561 w 4004672"/>
                <a:gd name="connsiteY224" fmla="*/ 1729830 h 2020169"/>
                <a:gd name="connsiteX225" fmla="*/ 490573 w 4004672"/>
                <a:gd name="connsiteY225" fmla="*/ 1689783 h 2020169"/>
                <a:gd name="connsiteX226" fmla="*/ 513933 w 4004672"/>
                <a:gd name="connsiteY226" fmla="*/ 1709807 h 2020169"/>
                <a:gd name="connsiteX227" fmla="*/ 520608 w 4004672"/>
                <a:gd name="connsiteY227" fmla="*/ 1693120 h 2020169"/>
                <a:gd name="connsiteX228" fmla="*/ 543968 w 4004672"/>
                <a:gd name="connsiteY228" fmla="*/ 1656411 h 2020169"/>
                <a:gd name="connsiteX229" fmla="*/ 574003 w 4004672"/>
                <a:gd name="connsiteY229" fmla="*/ 1639725 h 2020169"/>
                <a:gd name="connsiteX230" fmla="*/ 590690 w 4004672"/>
                <a:gd name="connsiteY230" fmla="*/ 1653074 h 2020169"/>
                <a:gd name="connsiteX231" fmla="*/ 610713 w 4004672"/>
                <a:gd name="connsiteY231" fmla="*/ 1626376 h 2020169"/>
                <a:gd name="connsiteX232" fmla="*/ 630736 w 4004672"/>
                <a:gd name="connsiteY232" fmla="*/ 1653074 h 2020169"/>
                <a:gd name="connsiteX233" fmla="*/ 657434 w 4004672"/>
                <a:gd name="connsiteY233" fmla="*/ 1676434 h 2020169"/>
                <a:gd name="connsiteX234" fmla="*/ 674120 w 4004672"/>
                <a:gd name="connsiteY234" fmla="*/ 1683109 h 2020169"/>
                <a:gd name="connsiteX235" fmla="*/ 697481 w 4004672"/>
                <a:gd name="connsiteY235" fmla="*/ 1683109 h 2020169"/>
                <a:gd name="connsiteX236" fmla="*/ 717504 w 4004672"/>
                <a:gd name="connsiteY236" fmla="*/ 1669760 h 2020169"/>
                <a:gd name="connsiteX237" fmla="*/ 744202 w 4004672"/>
                <a:gd name="connsiteY237" fmla="*/ 1669760 h 2020169"/>
                <a:gd name="connsiteX238" fmla="*/ 760888 w 4004672"/>
                <a:gd name="connsiteY238" fmla="*/ 1666423 h 2020169"/>
                <a:gd name="connsiteX239" fmla="*/ 790923 w 4004672"/>
                <a:gd name="connsiteY239" fmla="*/ 1699795 h 2020169"/>
                <a:gd name="connsiteX240" fmla="*/ 797598 w 4004672"/>
                <a:gd name="connsiteY240" fmla="*/ 1673097 h 2020169"/>
                <a:gd name="connsiteX241" fmla="*/ 817621 w 4004672"/>
                <a:gd name="connsiteY241" fmla="*/ 1689783 h 2020169"/>
                <a:gd name="connsiteX242" fmla="*/ 837644 w 4004672"/>
                <a:gd name="connsiteY242" fmla="*/ 1666423 h 2020169"/>
                <a:gd name="connsiteX243" fmla="*/ 827633 w 4004672"/>
                <a:gd name="connsiteY243" fmla="*/ 1646399 h 2020169"/>
                <a:gd name="connsiteX244" fmla="*/ 810946 w 4004672"/>
                <a:gd name="connsiteY244" fmla="*/ 1633050 h 2020169"/>
                <a:gd name="connsiteX245" fmla="*/ 810946 w 4004672"/>
                <a:gd name="connsiteY245" fmla="*/ 1606353 h 2020169"/>
                <a:gd name="connsiteX246" fmla="*/ 810946 w 4004672"/>
                <a:gd name="connsiteY246" fmla="*/ 1593004 h 2020169"/>
                <a:gd name="connsiteX247" fmla="*/ 840981 w 4004672"/>
                <a:gd name="connsiteY247" fmla="*/ 1586329 h 2020169"/>
                <a:gd name="connsiteX248" fmla="*/ 820958 w 4004672"/>
                <a:gd name="connsiteY248" fmla="*/ 1549620 h 2020169"/>
                <a:gd name="connsiteX249" fmla="*/ 854330 w 4004672"/>
                <a:gd name="connsiteY249" fmla="*/ 1542945 h 2020169"/>
                <a:gd name="connsiteX250" fmla="*/ 891040 w 4004672"/>
                <a:gd name="connsiteY250" fmla="*/ 1549620 h 2020169"/>
                <a:gd name="connsiteX251" fmla="*/ 964459 w 4004672"/>
                <a:gd name="connsiteY251" fmla="*/ 1506236 h 2020169"/>
                <a:gd name="connsiteX252" fmla="*/ 1001168 w 4004672"/>
                <a:gd name="connsiteY252" fmla="*/ 1506236 h 2020169"/>
                <a:gd name="connsiteX253" fmla="*/ 1027866 w 4004672"/>
                <a:gd name="connsiteY253" fmla="*/ 1482875 h 2020169"/>
                <a:gd name="connsiteX254" fmla="*/ 1047890 w 4004672"/>
                <a:gd name="connsiteY254" fmla="*/ 1492887 h 2020169"/>
                <a:gd name="connsiteX255" fmla="*/ 1067913 w 4004672"/>
                <a:gd name="connsiteY255" fmla="*/ 1502898 h 2020169"/>
                <a:gd name="connsiteX256" fmla="*/ 1087936 w 4004672"/>
                <a:gd name="connsiteY256" fmla="*/ 1529596 h 2020169"/>
                <a:gd name="connsiteX257" fmla="*/ 1074587 w 4004672"/>
                <a:gd name="connsiteY257" fmla="*/ 1542945 h 2020169"/>
                <a:gd name="connsiteX258" fmla="*/ 1104622 w 4004672"/>
                <a:gd name="connsiteY258" fmla="*/ 1542945 h 2020169"/>
                <a:gd name="connsiteX259" fmla="*/ 1134657 w 4004672"/>
                <a:gd name="connsiteY259" fmla="*/ 1576317 h 2020169"/>
                <a:gd name="connsiteX260" fmla="*/ 1148006 w 4004672"/>
                <a:gd name="connsiteY260" fmla="*/ 1572980 h 2020169"/>
                <a:gd name="connsiteX261" fmla="*/ 1208076 w 4004672"/>
                <a:gd name="connsiteY261" fmla="*/ 1526259 h 2020169"/>
                <a:gd name="connsiteX262" fmla="*/ 1244786 w 4004672"/>
                <a:gd name="connsiteY262" fmla="*/ 1566306 h 2020169"/>
                <a:gd name="connsiteX263" fmla="*/ 1264809 w 4004672"/>
                <a:gd name="connsiteY263" fmla="*/ 1596341 h 2020169"/>
                <a:gd name="connsiteX264" fmla="*/ 1298181 w 4004672"/>
                <a:gd name="connsiteY264" fmla="*/ 1703132 h 2020169"/>
                <a:gd name="connsiteX265" fmla="*/ 1308193 w 4004672"/>
                <a:gd name="connsiteY265" fmla="*/ 1659748 h 2020169"/>
                <a:gd name="connsiteX266" fmla="*/ 1344903 w 4004672"/>
                <a:gd name="connsiteY266" fmla="*/ 1679771 h 2020169"/>
                <a:gd name="connsiteX267" fmla="*/ 1388287 w 4004672"/>
                <a:gd name="connsiteY267" fmla="*/ 1679771 h 2020169"/>
                <a:gd name="connsiteX268" fmla="*/ 1394961 w 4004672"/>
                <a:gd name="connsiteY268" fmla="*/ 1703132 h 2020169"/>
                <a:gd name="connsiteX269" fmla="*/ 1435008 w 4004672"/>
                <a:gd name="connsiteY269" fmla="*/ 1726493 h 2020169"/>
                <a:gd name="connsiteX270" fmla="*/ 1465043 w 4004672"/>
                <a:gd name="connsiteY270" fmla="*/ 1726493 h 2020169"/>
                <a:gd name="connsiteX271" fmla="*/ 1491741 w 4004672"/>
                <a:gd name="connsiteY271" fmla="*/ 1739842 h 2020169"/>
                <a:gd name="connsiteX272" fmla="*/ 1535125 w 4004672"/>
                <a:gd name="connsiteY272" fmla="*/ 1696458 h 2020169"/>
                <a:gd name="connsiteX273" fmla="*/ 1571834 w 4004672"/>
                <a:gd name="connsiteY273" fmla="*/ 1676434 h 2020169"/>
                <a:gd name="connsiteX274" fmla="*/ 1608544 w 4004672"/>
                <a:gd name="connsiteY274" fmla="*/ 1679771 h 2020169"/>
                <a:gd name="connsiteX275" fmla="*/ 1655265 w 4004672"/>
                <a:gd name="connsiteY275" fmla="*/ 1693120 h 2020169"/>
                <a:gd name="connsiteX276" fmla="*/ 1681963 w 4004672"/>
                <a:gd name="connsiteY276" fmla="*/ 1709807 h 2020169"/>
                <a:gd name="connsiteX277" fmla="*/ 1735358 w 4004672"/>
                <a:gd name="connsiteY277" fmla="*/ 1703132 h 2020169"/>
                <a:gd name="connsiteX278" fmla="*/ 1745370 w 4004672"/>
                <a:gd name="connsiteY278" fmla="*/ 1683109 h 2020169"/>
                <a:gd name="connsiteX279" fmla="*/ 1738695 w 4004672"/>
                <a:gd name="connsiteY279" fmla="*/ 1663085 h 2020169"/>
                <a:gd name="connsiteX280" fmla="*/ 1765393 w 4004672"/>
                <a:gd name="connsiteY280" fmla="*/ 1636388 h 2020169"/>
                <a:gd name="connsiteX281" fmla="*/ 1778742 w 4004672"/>
                <a:gd name="connsiteY281" fmla="*/ 1633050 h 2020169"/>
                <a:gd name="connsiteX282" fmla="*/ 1812114 w 4004672"/>
                <a:gd name="connsiteY282" fmla="*/ 1649736 h 2020169"/>
                <a:gd name="connsiteX283" fmla="*/ 1852161 w 4004672"/>
                <a:gd name="connsiteY283" fmla="*/ 1663085 h 2020169"/>
                <a:gd name="connsiteX284" fmla="*/ 1858836 w 4004672"/>
                <a:gd name="connsiteY284" fmla="*/ 1689783 h 2020169"/>
                <a:gd name="connsiteX285" fmla="*/ 1872184 w 4004672"/>
                <a:gd name="connsiteY285" fmla="*/ 1696458 h 2020169"/>
                <a:gd name="connsiteX286" fmla="*/ 1902219 w 4004672"/>
                <a:gd name="connsiteY286" fmla="*/ 1699795 h 2020169"/>
                <a:gd name="connsiteX287" fmla="*/ 1932254 w 4004672"/>
                <a:gd name="connsiteY287" fmla="*/ 1683109 h 2020169"/>
                <a:gd name="connsiteX288" fmla="*/ 1962290 w 4004672"/>
                <a:gd name="connsiteY288" fmla="*/ 1696458 h 2020169"/>
                <a:gd name="connsiteX289" fmla="*/ 1985650 w 4004672"/>
                <a:gd name="connsiteY289" fmla="*/ 1709807 h 2020169"/>
                <a:gd name="connsiteX290" fmla="*/ 1995662 w 4004672"/>
                <a:gd name="connsiteY290" fmla="*/ 1719818 h 2020169"/>
                <a:gd name="connsiteX291" fmla="*/ 2032371 w 4004672"/>
                <a:gd name="connsiteY291" fmla="*/ 1739842 h 2020169"/>
                <a:gd name="connsiteX292" fmla="*/ 2069081 w 4004672"/>
                <a:gd name="connsiteY292" fmla="*/ 1736504 h 2020169"/>
                <a:gd name="connsiteX293" fmla="*/ 2142500 w 4004672"/>
                <a:gd name="connsiteY293" fmla="*/ 1693120 h 2020169"/>
                <a:gd name="connsiteX294" fmla="*/ 2195895 w 4004672"/>
                <a:gd name="connsiteY294" fmla="*/ 1706469 h 2020169"/>
                <a:gd name="connsiteX295" fmla="*/ 2225930 w 4004672"/>
                <a:gd name="connsiteY295" fmla="*/ 1716481 h 2020169"/>
                <a:gd name="connsiteX296" fmla="*/ 2262640 w 4004672"/>
                <a:gd name="connsiteY296" fmla="*/ 1676434 h 2020169"/>
                <a:gd name="connsiteX297" fmla="*/ 2299349 w 4004672"/>
                <a:gd name="connsiteY297" fmla="*/ 1593004 h 2020169"/>
                <a:gd name="connsiteX298" fmla="*/ 2282663 w 4004672"/>
                <a:gd name="connsiteY298" fmla="*/ 1596341 h 2020169"/>
                <a:gd name="connsiteX299" fmla="*/ 2312698 w 4004672"/>
                <a:gd name="connsiteY299" fmla="*/ 1569643 h 2020169"/>
                <a:gd name="connsiteX300" fmla="*/ 2339396 w 4004672"/>
                <a:gd name="connsiteY300" fmla="*/ 1566306 h 2020169"/>
                <a:gd name="connsiteX301" fmla="*/ 2462873 w 4004672"/>
                <a:gd name="connsiteY301" fmla="*/ 1633050 h 2020169"/>
                <a:gd name="connsiteX302" fmla="*/ 2476222 w 4004672"/>
                <a:gd name="connsiteY302" fmla="*/ 1709807 h 2020169"/>
                <a:gd name="connsiteX303" fmla="*/ 2529618 w 4004672"/>
                <a:gd name="connsiteY303" fmla="*/ 1743179 h 2020169"/>
                <a:gd name="connsiteX304" fmla="*/ 2549641 w 4004672"/>
                <a:gd name="connsiteY304" fmla="*/ 1763202 h 2020169"/>
                <a:gd name="connsiteX305" fmla="*/ 2639746 w 4004672"/>
                <a:gd name="connsiteY305" fmla="*/ 1763202 h 2020169"/>
                <a:gd name="connsiteX306" fmla="*/ 2643084 w 4004672"/>
                <a:gd name="connsiteY306" fmla="*/ 1779888 h 2020169"/>
                <a:gd name="connsiteX307" fmla="*/ 2616386 w 4004672"/>
                <a:gd name="connsiteY307" fmla="*/ 1846633 h 2020169"/>
                <a:gd name="connsiteX308" fmla="*/ 2603037 w 4004672"/>
                <a:gd name="connsiteY308" fmla="*/ 1900028 h 2020169"/>
                <a:gd name="connsiteX309" fmla="*/ 2579676 w 4004672"/>
                <a:gd name="connsiteY309" fmla="*/ 1873331 h 2020169"/>
                <a:gd name="connsiteX310" fmla="*/ 2559653 w 4004672"/>
                <a:gd name="connsiteY310" fmla="*/ 1960098 h 2020169"/>
                <a:gd name="connsiteX311" fmla="*/ 2549641 w 4004672"/>
                <a:gd name="connsiteY311" fmla="*/ 1980122 h 2020169"/>
                <a:gd name="connsiteX312" fmla="*/ 2653095 w 4004672"/>
                <a:gd name="connsiteY312" fmla="*/ 1946750 h 2020169"/>
                <a:gd name="connsiteX313" fmla="*/ 2683130 w 4004672"/>
                <a:gd name="connsiteY313" fmla="*/ 1893354 h 2020169"/>
                <a:gd name="connsiteX314" fmla="*/ 2753212 w 4004672"/>
                <a:gd name="connsiteY314" fmla="*/ 1806586 h 2020169"/>
                <a:gd name="connsiteX315" fmla="*/ 2783247 w 4004672"/>
                <a:gd name="connsiteY315" fmla="*/ 1736504 h 2020169"/>
                <a:gd name="connsiteX316" fmla="*/ 2803271 w 4004672"/>
                <a:gd name="connsiteY316" fmla="*/ 1633050 h 2020169"/>
                <a:gd name="connsiteX317" fmla="*/ 2793259 w 4004672"/>
                <a:gd name="connsiteY317" fmla="*/ 1582992 h 2020169"/>
                <a:gd name="connsiteX318" fmla="*/ 2769898 w 4004672"/>
                <a:gd name="connsiteY318" fmla="*/ 1549620 h 2020169"/>
                <a:gd name="connsiteX319" fmla="*/ 2699817 w 4004672"/>
                <a:gd name="connsiteY319" fmla="*/ 1549620 h 2020169"/>
                <a:gd name="connsiteX320" fmla="*/ 2669781 w 4004672"/>
                <a:gd name="connsiteY320" fmla="*/ 1509573 h 2020169"/>
                <a:gd name="connsiteX321" fmla="*/ 2763224 w 4004672"/>
                <a:gd name="connsiteY321" fmla="*/ 1392770 h 2020169"/>
                <a:gd name="connsiteX322" fmla="*/ 2846654 w 4004672"/>
                <a:gd name="connsiteY322" fmla="*/ 1326026 h 2020169"/>
                <a:gd name="connsiteX323" fmla="*/ 2933422 w 4004672"/>
                <a:gd name="connsiteY323" fmla="*/ 1322688 h 2020169"/>
                <a:gd name="connsiteX324" fmla="*/ 2950109 w 4004672"/>
                <a:gd name="connsiteY324" fmla="*/ 1306002 h 2020169"/>
                <a:gd name="connsiteX325" fmla="*/ 3053563 w 4004672"/>
                <a:gd name="connsiteY325" fmla="*/ 1299328 h 2020169"/>
                <a:gd name="connsiteX326" fmla="*/ 3123644 w 4004672"/>
                <a:gd name="connsiteY326" fmla="*/ 1319351 h 2020169"/>
                <a:gd name="connsiteX327" fmla="*/ 3140330 w 4004672"/>
                <a:gd name="connsiteY327" fmla="*/ 1306002 h 2020169"/>
                <a:gd name="connsiteX328" fmla="*/ 3123644 w 4004672"/>
                <a:gd name="connsiteY328" fmla="*/ 1292653 h 2020169"/>
                <a:gd name="connsiteX329" fmla="*/ 3143668 w 4004672"/>
                <a:gd name="connsiteY329" fmla="*/ 1252607 h 2020169"/>
                <a:gd name="connsiteX330" fmla="*/ 3190389 w 4004672"/>
                <a:gd name="connsiteY330" fmla="*/ 1182525 h 2020169"/>
                <a:gd name="connsiteX331" fmla="*/ 3233773 w 4004672"/>
                <a:gd name="connsiteY331" fmla="*/ 1179188 h 2020169"/>
                <a:gd name="connsiteX332" fmla="*/ 3273819 w 4004672"/>
                <a:gd name="connsiteY332" fmla="*/ 1189199 h 2020169"/>
                <a:gd name="connsiteX333" fmla="*/ 3277157 w 4004672"/>
                <a:gd name="connsiteY333" fmla="*/ 1245932 h 2020169"/>
                <a:gd name="connsiteX334" fmla="*/ 3343901 w 4004672"/>
                <a:gd name="connsiteY334" fmla="*/ 1185862 h 2020169"/>
                <a:gd name="connsiteX335" fmla="*/ 3350576 w 4004672"/>
                <a:gd name="connsiteY335" fmla="*/ 1152490 h 2020169"/>
                <a:gd name="connsiteX336" fmla="*/ 3163691 w 4004672"/>
                <a:gd name="connsiteY336" fmla="*/ 1432817 h 2020169"/>
                <a:gd name="connsiteX337" fmla="*/ 3160354 w 4004672"/>
                <a:gd name="connsiteY337" fmla="*/ 1506236 h 2020169"/>
                <a:gd name="connsiteX338" fmla="*/ 3170365 w 4004672"/>
                <a:gd name="connsiteY338" fmla="*/ 1596341 h 2020169"/>
                <a:gd name="connsiteX339" fmla="*/ 3190389 w 4004672"/>
                <a:gd name="connsiteY339" fmla="*/ 1659748 h 2020169"/>
                <a:gd name="connsiteX340" fmla="*/ 3217087 w 4004672"/>
                <a:gd name="connsiteY340" fmla="*/ 1649736 h 2020169"/>
                <a:gd name="connsiteX341" fmla="*/ 3287168 w 4004672"/>
                <a:gd name="connsiteY341" fmla="*/ 1519585 h 2020169"/>
                <a:gd name="connsiteX342" fmla="*/ 3313866 w 4004672"/>
                <a:gd name="connsiteY342" fmla="*/ 1509573 h 2020169"/>
                <a:gd name="connsiteX343" fmla="*/ 3313866 w 4004672"/>
                <a:gd name="connsiteY343" fmla="*/ 1479538 h 2020169"/>
                <a:gd name="connsiteX344" fmla="*/ 3741031 w 4004672"/>
                <a:gd name="connsiteY344" fmla="*/ 1159164 h 2020169"/>
                <a:gd name="connsiteX345" fmla="*/ 3727682 w 4004672"/>
                <a:gd name="connsiteY345" fmla="*/ 1065722 h 2020169"/>
                <a:gd name="connsiteX346" fmla="*/ 3930666 w 4004672"/>
                <a:gd name="connsiteY346" fmla="*/ 1058843 h 2020169"/>
                <a:gd name="connsiteX347" fmla="*/ 3941265 w 4004672"/>
                <a:gd name="connsiteY347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74938 w 4004672"/>
                <a:gd name="connsiteY64" fmla="*/ 545115 h 2020169"/>
                <a:gd name="connsiteX65" fmla="*/ 1384949 w 4004672"/>
                <a:gd name="connsiteY65" fmla="*/ 568475 h 2020169"/>
                <a:gd name="connsiteX66" fmla="*/ 1394961 w 4004672"/>
                <a:gd name="connsiteY66" fmla="*/ 618534 h 2020169"/>
                <a:gd name="connsiteX67" fmla="*/ 1358252 w 4004672"/>
                <a:gd name="connsiteY67" fmla="*/ 615196 h 2020169"/>
                <a:gd name="connsiteX68" fmla="*/ 1361589 w 4004672"/>
                <a:gd name="connsiteY68" fmla="*/ 585161 h 2020169"/>
                <a:gd name="connsiteX69" fmla="*/ 1351577 w 4004672"/>
                <a:gd name="connsiteY69" fmla="*/ 545115 h 2020169"/>
                <a:gd name="connsiteX70" fmla="*/ 1281495 w 4004672"/>
                <a:gd name="connsiteY70" fmla="*/ 515080 h 2020169"/>
                <a:gd name="connsiteX71" fmla="*/ 1241449 w 4004672"/>
                <a:gd name="connsiteY71" fmla="*/ 511742 h 2020169"/>
                <a:gd name="connsiteX72" fmla="*/ 1241449 w 4004672"/>
                <a:gd name="connsiteY72" fmla="*/ 558463 h 2020169"/>
                <a:gd name="connsiteX73" fmla="*/ 1201402 w 4004672"/>
                <a:gd name="connsiteY73" fmla="*/ 538440 h 2020169"/>
                <a:gd name="connsiteX74" fmla="*/ 1228100 w 4004672"/>
                <a:gd name="connsiteY74" fmla="*/ 588498 h 2020169"/>
                <a:gd name="connsiteX75" fmla="*/ 1258135 w 4004672"/>
                <a:gd name="connsiteY75" fmla="*/ 618534 h 2020169"/>
                <a:gd name="connsiteX76" fmla="*/ 1198065 w 4004672"/>
                <a:gd name="connsiteY76" fmla="*/ 595173 h 2020169"/>
                <a:gd name="connsiteX77" fmla="*/ 1181379 w 4004672"/>
                <a:gd name="connsiteY77" fmla="*/ 595173 h 2020169"/>
                <a:gd name="connsiteX78" fmla="*/ 1178041 w 4004672"/>
                <a:gd name="connsiteY78" fmla="*/ 551789 h 2020169"/>
                <a:gd name="connsiteX79" fmla="*/ 1171367 w 4004672"/>
                <a:gd name="connsiteY79" fmla="*/ 465021 h 2020169"/>
                <a:gd name="connsiteX80" fmla="*/ 1161355 w 4004672"/>
                <a:gd name="connsiteY80" fmla="*/ 535103 h 2020169"/>
                <a:gd name="connsiteX81" fmla="*/ 1137995 w 4004672"/>
                <a:gd name="connsiteY81" fmla="*/ 565138 h 2020169"/>
                <a:gd name="connsiteX82" fmla="*/ 1158018 w 4004672"/>
                <a:gd name="connsiteY82" fmla="*/ 611859 h 2020169"/>
                <a:gd name="connsiteX83" fmla="*/ 1158018 w 4004672"/>
                <a:gd name="connsiteY83" fmla="*/ 645231 h 2020169"/>
                <a:gd name="connsiteX84" fmla="*/ 1141332 w 4004672"/>
                <a:gd name="connsiteY84" fmla="*/ 695290 h 2020169"/>
                <a:gd name="connsiteX85" fmla="*/ 1154681 w 4004672"/>
                <a:gd name="connsiteY85" fmla="*/ 728662 h 2020169"/>
                <a:gd name="connsiteX86" fmla="*/ 1184716 w 4004672"/>
                <a:gd name="connsiteY86" fmla="*/ 735336 h 2020169"/>
                <a:gd name="connsiteX87" fmla="*/ 1221425 w 4004672"/>
                <a:gd name="connsiteY87" fmla="*/ 742011 h 2020169"/>
                <a:gd name="connsiteX88" fmla="*/ 1241449 w 4004672"/>
                <a:gd name="connsiteY88" fmla="*/ 765371 h 2020169"/>
                <a:gd name="connsiteX89" fmla="*/ 1258135 w 4004672"/>
                <a:gd name="connsiteY89" fmla="*/ 808755 h 2020169"/>
                <a:gd name="connsiteX90" fmla="*/ 1258135 w 4004672"/>
                <a:gd name="connsiteY90" fmla="*/ 808755 h 2020169"/>
                <a:gd name="connsiteX91" fmla="*/ 1254798 w 4004672"/>
                <a:gd name="connsiteY91" fmla="*/ 842128 h 2020169"/>
                <a:gd name="connsiteX92" fmla="*/ 1244786 w 4004672"/>
                <a:gd name="connsiteY92" fmla="*/ 868826 h 2020169"/>
                <a:gd name="connsiteX93" fmla="*/ 1224763 w 4004672"/>
                <a:gd name="connsiteY93" fmla="*/ 828779 h 2020169"/>
                <a:gd name="connsiteX94" fmla="*/ 1224763 w 4004672"/>
                <a:gd name="connsiteY94" fmla="*/ 788732 h 2020169"/>
                <a:gd name="connsiteX95" fmla="*/ 1194727 w 4004672"/>
                <a:gd name="connsiteY95" fmla="*/ 752023 h 2020169"/>
                <a:gd name="connsiteX96" fmla="*/ 1164692 w 4004672"/>
                <a:gd name="connsiteY96" fmla="*/ 795407 h 2020169"/>
                <a:gd name="connsiteX97" fmla="*/ 1137995 w 4004672"/>
                <a:gd name="connsiteY97" fmla="*/ 895523 h 2020169"/>
                <a:gd name="connsiteX98" fmla="*/ 1074587 w 4004672"/>
                <a:gd name="connsiteY98" fmla="*/ 912209 h 2020169"/>
                <a:gd name="connsiteX99" fmla="*/ 1107960 w 4004672"/>
                <a:gd name="connsiteY99" fmla="*/ 848802 h 2020169"/>
                <a:gd name="connsiteX100" fmla="*/ 1121309 w 4004672"/>
                <a:gd name="connsiteY100" fmla="*/ 805418 h 2020169"/>
                <a:gd name="connsiteX101" fmla="*/ 1127983 w 4004672"/>
                <a:gd name="connsiteY101" fmla="*/ 772046 h 2020169"/>
                <a:gd name="connsiteX102" fmla="*/ 1117971 w 4004672"/>
                <a:gd name="connsiteY102" fmla="*/ 755360 h 2020169"/>
                <a:gd name="connsiteX103" fmla="*/ 1114634 w 4004672"/>
                <a:gd name="connsiteY103" fmla="*/ 705301 h 2020169"/>
                <a:gd name="connsiteX104" fmla="*/ 1104622 w 4004672"/>
                <a:gd name="connsiteY104" fmla="*/ 625208 h 2020169"/>
                <a:gd name="connsiteX105" fmla="*/ 1101285 w 4004672"/>
                <a:gd name="connsiteY105" fmla="*/ 565138 h 2020169"/>
                <a:gd name="connsiteX106" fmla="*/ 1124646 w 4004672"/>
                <a:gd name="connsiteY106" fmla="*/ 471696 h 2020169"/>
                <a:gd name="connsiteX107" fmla="*/ 1031203 w 4004672"/>
                <a:gd name="connsiteY107" fmla="*/ 461684 h 2020169"/>
                <a:gd name="connsiteX108" fmla="*/ 1014517 w 4004672"/>
                <a:gd name="connsiteY108" fmla="*/ 518417 h 2020169"/>
                <a:gd name="connsiteX109" fmla="*/ 1024529 w 4004672"/>
                <a:gd name="connsiteY109" fmla="*/ 565138 h 2020169"/>
                <a:gd name="connsiteX110" fmla="*/ 981145 w 4004672"/>
                <a:gd name="connsiteY110" fmla="*/ 618534 h 2020169"/>
                <a:gd name="connsiteX111" fmla="*/ 991157 w 4004672"/>
                <a:gd name="connsiteY111" fmla="*/ 655243 h 2020169"/>
                <a:gd name="connsiteX112" fmla="*/ 981145 w 4004672"/>
                <a:gd name="connsiteY112" fmla="*/ 701964 h 2020169"/>
                <a:gd name="connsiteX113" fmla="*/ 1001168 w 4004672"/>
                <a:gd name="connsiteY113" fmla="*/ 725325 h 2020169"/>
                <a:gd name="connsiteX114" fmla="*/ 1017854 w 4004672"/>
                <a:gd name="connsiteY114" fmla="*/ 772046 h 2020169"/>
                <a:gd name="connsiteX115" fmla="*/ 1047890 w 4004672"/>
                <a:gd name="connsiteY115" fmla="*/ 758697 h 2020169"/>
                <a:gd name="connsiteX116" fmla="*/ 1014517 w 4004672"/>
                <a:gd name="connsiteY116" fmla="*/ 812093 h 2020169"/>
                <a:gd name="connsiteX117" fmla="*/ 957784 w 4004672"/>
                <a:gd name="connsiteY117" fmla="*/ 758697 h 2020169"/>
                <a:gd name="connsiteX118" fmla="*/ 884365 w 4004672"/>
                <a:gd name="connsiteY118" fmla="*/ 721988 h 2020169"/>
                <a:gd name="connsiteX119" fmla="*/ 824295 w 4004672"/>
                <a:gd name="connsiteY119" fmla="*/ 698627 h 2020169"/>
                <a:gd name="connsiteX120" fmla="*/ 810946 w 4004672"/>
                <a:gd name="connsiteY120" fmla="*/ 735336 h 2020169"/>
                <a:gd name="connsiteX121" fmla="*/ 827633 w 4004672"/>
                <a:gd name="connsiteY121" fmla="*/ 772046 h 2020169"/>
                <a:gd name="connsiteX122" fmla="*/ 800935 w 4004672"/>
                <a:gd name="connsiteY122" fmla="*/ 812093 h 2020169"/>
                <a:gd name="connsiteX123" fmla="*/ 770900 w 4004672"/>
                <a:gd name="connsiteY123" fmla="*/ 755360 h 2020169"/>
                <a:gd name="connsiteX124" fmla="*/ 744202 w 4004672"/>
                <a:gd name="connsiteY124" fmla="*/ 792069 h 2020169"/>
                <a:gd name="connsiteX125" fmla="*/ 707492 w 4004672"/>
                <a:gd name="connsiteY125" fmla="*/ 785395 h 2020169"/>
                <a:gd name="connsiteX126" fmla="*/ 654097 w 4004672"/>
                <a:gd name="connsiteY126" fmla="*/ 822104 h 2020169"/>
                <a:gd name="connsiteX127" fmla="*/ 644085 w 4004672"/>
                <a:gd name="connsiteY127" fmla="*/ 798744 h 2020169"/>
                <a:gd name="connsiteX128" fmla="*/ 654097 w 4004672"/>
                <a:gd name="connsiteY128" fmla="*/ 762034 h 2020169"/>
                <a:gd name="connsiteX129" fmla="*/ 614050 w 4004672"/>
                <a:gd name="connsiteY129" fmla="*/ 798744 h 2020169"/>
                <a:gd name="connsiteX130" fmla="*/ 594027 w 4004672"/>
                <a:gd name="connsiteY130" fmla="*/ 798744 h 2020169"/>
                <a:gd name="connsiteX131" fmla="*/ 533957 w 4004672"/>
                <a:gd name="connsiteY131" fmla="*/ 832116 h 2020169"/>
                <a:gd name="connsiteX132" fmla="*/ 510596 w 4004672"/>
                <a:gd name="connsiteY132" fmla="*/ 855477 h 2020169"/>
                <a:gd name="connsiteX133" fmla="*/ 500584 w 4004672"/>
                <a:gd name="connsiteY133" fmla="*/ 902198 h 2020169"/>
                <a:gd name="connsiteX134" fmla="*/ 450526 w 4004672"/>
                <a:gd name="connsiteY134" fmla="*/ 888849 h 2020169"/>
                <a:gd name="connsiteX135" fmla="*/ 433840 w 4004672"/>
                <a:gd name="connsiteY135" fmla="*/ 852139 h 2020169"/>
                <a:gd name="connsiteX136" fmla="*/ 467212 w 4004672"/>
                <a:gd name="connsiteY136" fmla="*/ 822104 h 2020169"/>
                <a:gd name="connsiteX137" fmla="*/ 453863 w 4004672"/>
                <a:gd name="connsiteY137" fmla="*/ 798744 h 2020169"/>
                <a:gd name="connsiteX138" fmla="*/ 390456 w 4004672"/>
                <a:gd name="connsiteY138" fmla="*/ 768709 h 2020169"/>
                <a:gd name="connsiteX139" fmla="*/ 417154 w 4004672"/>
                <a:gd name="connsiteY139" fmla="*/ 818767 h 2020169"/>
                <a:gd name="connsiteX140" fmla="*/ 407142 w 4004672"/>
                <a:gd name="connsiteY140" fmla="*/ 862151 h 2020169"/>
                <a:gd name="connsiteX141" fmla="*/ 413817 w 4004672"/>
                <a:gd name="connsiteY141" fmla="*/ 898861 h 2020169"/>
                <a:gd name="connsiteX142" fmla="*/ 427165 w 4004672"/>
                <a:gd name="connsiteY142" fmla="*/ 922221 h 2020169"/>
                <a:gd name="connsiteX143" fmla="*/ 413817 w 4004672"/>
                <a:gd name="connsiteY143" fmla="*/ 952256 h 2020169"/>
                <a:gd name="connsiteX144" fmla="*/ 390456 w 4004672"/>
                <a:gd name="connsiteY144" fmla="*/ 928896 h 2020169"/>
                <a:gd name="connsiteX145" fmla="*/ 360421 w 4004672"/>
                <a:gd name="connsiteY145" fmla="*/ 925558 h 2020169"/>
                <a:gd name="connsiteX146" fmla="*/ 333723 w 4004672"/>
                <a:gd name="connsiteY146" fmla="*/ 965605 h 2020169"/>
                <a:gd name="connsiteX147" fmla="*/ 307025 w 4004672"/>
                <a:gd name="connsiteY147" fmla="*/ 985628 h 2020169"/>
                <a:gd name="connsiteX148" fmla="*/ 320374 w 4004672"/>
                <a:gd name="connsiteY148" fmla="*/ 1012326 h 2020169"/>
                <a:gd name="connsiteX149" fmla="*/ 303688 w 4004672"/>
                <a:gd name="connsiteY149" fmla="*/ 1035687 h 2020169"/>
                <a:gd name="connsiteX150" fmla="*/ 233606 w 4004672"/>
                <a:gd name="connsiteY150" fmla="*/ 998977 h 2020169"/>
                <a:gd name="connsiteX151" fmla="*/ 243618 w 4004672"/>
                <a:gd name="connsiteY151" fmla="*/ 1049036 h 2020169"/>
                <a:gd name="connsiteX152" fmla="*/ 263641 w 4004672"/>
                <a:gd name="connsiteY152" fmla="*/ 1069059 h 2020169"/>
                <a:gd name="connsiteX153" fmla="*/ 250292 w 4004672"/>
                <a:gd name="connsiteY153" fmla="*/ 1082408 h 2020169"/>
                <a:gd name="connsiteX154" fmla="*/ 193560 w 4004672"/>
                <a:gd name="connsiteY154" fmla="*/ 1045698 h 2020169"/>
                <a:gd name="connsiteX155" fmla="*/ 170199 w 4004672"/>
                <a:gd name="connsiteY155" fmla="*/ 1005652 h 2020169"/>
                <a:gd name="connsiteX156" fmla="*/ 170199 w 4004672"/>
                <a:gd name="connsiteY156" fmla="*/ 958931 h 2020169"/>
                <a:gd name="connsiteX157" fmla="*/ 133490 w 4004672"/>
                <a:gd name="connsiteY157" fmla="*/ 882174 h 2020169"/>
                <a:gd name="connsiteX158" fmla="*/ 196897 w 4004672"/>
                <a:gd name="connsiteY158" fmla="*/ 912209 h 2020169"/>
                <a:gd name="connsiteX159" fmla="*/ 256967 w 4004672"/>
                <a:gd name="connsiteY159" fmla="*/ 942244 h 2020169"/>
                <a:gd name="connsiteX160" fmla="*/ 293676 w 4004672"/>
                <a:gd name="connsiteY160" fmla="*/ 945582 h 2020169"/>
                <a:gd name="connsiteX161" fmla="*/ 327049 w 4004672"/>
                <a:gd name="connsiteY161" fmla="*/ 915547 h 2020169"/>
                <a:gd name="connsiteX162" fmla="*/ 343735 w 4004672"/>
                <a:gd name="connsiteY162" fmla="*/ 878837 h 2020169"/>
                <a:gd name="connsiteX163" fmla="*/ 333723 w 4004672"/>
                <a:gd name="connsiteY163" fmla="*/ 828779 h 2020169"/>
                <a:gd name="connsiteX164" fmla="*/ 290339 w 4004672"/>
                <a:gd name="connsiteY164" fmla="*/ 808755 h 2020169"/>
                <a:gd name="connsiteX165" fmla="*/ 236944 w 4004672"/>
                <a:gd name="connsiteY165" fmla="*/ 762034 h 2020169"/>
                <a:gd name="connsiteX166" fmla="*/ 133490 w 4004672"/>
                <a:gd name="connsiteY166" fmla="*/ 705301 h 2020169"/>
                <a:gd name="connsiteX167" fmla="*/ 46722 w 4004672"/>
                <a:gd name="connsiteY167" fmla="*/ 735336 h 2020169"/>
                <a:gd name="connsiteX168" fmla="*/ 33373 w 4004672"/>
                <a:gd name="connsiteY168" fmla="*/ 765371 h 2020169"/>
                <a:gd name="connsiteX169" fmla="*/ 43384 w 4004672"/>
                <a:gd name="connsiteY169" fmla="*/ 795407 h 2020169"/>
                <a:gd name="connsiteX170" fmla="*/ 60071 w 4004672"/>
                <a:gd name="connsiteY170" fmla="*/ 822104 h 2020169"/>
                <a:gd name="connsiteX171" fmla="*/ 73419 w 4004672"/>
                <a:gd name="connsiteY171" fmla="*/ 852139 h 2020169"/>
                <a:gd name="connsiteX172" fmla="*/ 56733 w 4004672"/>
                <a:gd name="connsiteY172" fmla="*/ 875500 h 2020169"/>
                <a:gd name="connsiteX173" fmla="*/ 76757 w 4004672"/>
                <a:gd name="connsiteY173" fmla="*/ 955593 h 2020169"/>
                <a:gd name="connsiteX174" fmla="*/ 66745 w 4004672"/>
                <a:gd name="connsiteY174" fmla="*/ 972280 h 2020169"/>
                <a:gd name="connsiteX175" fmla="*/ 70082 w 4004672"/>
                <a:gd name="connsiteY175" fmla="*/ 998977 h 2020169"/>
                <a:gd name="connsiteX176" fmla="*/ 70082 w 4004672"/>
                <a:gd name="connsiteY176" fmla="*/ 1039024 h 2020169"/>
                <a:gd name="connsiteX177" fmla="*/ 80094 w 4004672"/>
                <a:gd name="connsiteY177" fmla="*/ 1059047 h 2020169"/>
                <a:gd name="connsiteX178" fmla="*/ 76757 w 4004672"/>
                <a:gd name="connsiteY178" fmla="*/ 1082408 h 2020169"/>
                <a:gd name="connsiteX179" fmla="*/ 106792 w 4004672"/>
                <a:gd name="connsiteY179" fmla="*/ 1115780 h 2020169"/>
                <a:gd name="connsiteX180" fmla="*/ 93729 w 4004672"/>
                <a:gd name="connsiteY180" fmla="*/ 1145815 h 2020169"/>
                <a:gd name="connsiteX181" fmla="*/ 13349 w 4004672"/>
                <a:gd name="connsiteY181" fmla="*/ 1235920 h 2020169"/>
                <a:gd name="connsiteX182" fmla="*/ 33373 w 4004672"/>
                <a:gd name="connsiteY182" fmla="*/ 1269293 h 2020169"/>
                <a:gd name="connsiteX183" fmla="*/ 33373 w 4004672"/>
                <a:gd name="connsiteY183" fmla="*/ 1269293 h 2020169"/>
                <a:gd name="connsiteX184" fmla="*/ 16687 w 4004672"/>
                <a:gd name="connsiteY184" fmla="*/ 1299328 h 2020169"/>
                <a:gd name="connsiteX185" fmla="*/ 3338 w 4004672"/>
                <a:gd name="connsiteY185" fmla="*/ 1329363 h 2020169"/>
                <a:gd name="connsiteX186" fmla="*/ 0 w 4004672"/>
                <a:gd name="connsiteY186" fmla="*/ 1389433 h 2020169"/>
                <a:gd name="connsiteX187" fmla="*/ 16687 w 4004672"/>
                <a:gd name="connsiteY187" fmla="*/ 1432817 h 2020169"/>
                <a:gd name="connsiteX188" fmla="*/ 20024 w 4004672"/>
                <a:gd name="connsiteY188" fmla="*/ 1466189 h 2020169"/>
                <a:gd name="connsiteX189" fmla="*/ 56733 w 4004672"/>
                <a:gd name="connsiteY189" fmla="*/ 1476201 h 2020169"/>
                <a:gd name="connsiteX190" fmla="*/ 116803 w 4004672"/>
                <a:gd name="connsiteY190" fmla="*/ 1562969 h 2020169"/>
                <a:gd name="connsiteX191" fmla="*/ 96780 w 4004672"/>
                <a:gd name="connsiteY191" fmla="*/ 1586329 h 2020169"/>
                <a:gd name="connsiteX192" fmla="*/ 93443 w 4004672"/>
                <a:gd name="connsiteY192" fmla="*/ 1616364 h 2020169"/>
                <a:gd name="connsiteX193" fmla="*/ 120141 w 4004672"/>
                <a:gd name="connsiteY193" fmla="*/ 1619701 h 2020169"/>
                <a:gd name="connsiteX194" fmla="*/ 160187 w 4004672"/>
                <a:gd name="connsiteY194" fmla="*/ 1633050 h 2020169"/>
                <a:gd name="connsiteX195" fmla="*/ 186885 w 4004672"/>
                <a:gd name="connsiteY195" fmla="*/ 1646399 h 2020169"/>
                <a:gd name="connsiteX196" fmla="*/ 213583 w 4004672"/>
                <a:gd name="connsiteY196" fmla="*/ 1676434 h 2020169"/>
                <a:gd name="connsiteX197" fmla="*/ 243618 w 4004672"/>
                <a:gd name="connsiteY197" fmla="*/ 1679771 h 2020169"/>
                <a:gd name="connsiteX198" fmla="*/ 287002 w 4004672"/>
                <a:gd name="connsiteY198" fmla="*/ 1709807 h 2020169"/>
                <a:gd name="connsiteX199" fmla="*/ 310363 w 4004672"/>
                <a:gd name="connsiteY199" fmla="*/ 1719818 h 2020169"/>
                <a:gd name="connsiteX200" fmla="*/ 310363 w 4004672"/>
                <a:gd name="connsiteY200" fmla="*/ 1756528 h 2020169"/>
                <a:gd name="connsiteX201" fmla="*/ 270316 w 4004672"/>
                <a:gd name="connsiteY201" fmla="*/ 1796574 h 2020169"/>
                <a:gd name="connsiteX202" fmla="*/ 280327 w 4004672"/>
                <a:gd name="connsiteY202" fmla="*/ 1819935 h 2020169"/>
                <a:gd name="connsiteX203" fmla="*/ 273653 w 4004672"/>
                <a:gd name="connsiteY203" fmla="*/ 1839958 h 2020169"/>
                <a:gd name="connsiteX204" fmla="*/ 266979 w 4004672"/>
                <a:gd name="connsiteY204" fmla="*/ 1856644 h 2020169"/>
                <a:gd name="connsiteX205" fmla="*/ 240281 w 4004672"/>
                <a:gd name="connsiteY205" fmla="*/ 1896691 h 2020169"/>
                <a:gd name="connsiteX206" fmla="*/ 307025 w 4004672"/>
                <a:gd name="connsiteY206" fmla="*/ 1933401 h 2020169"/>
                <a:gd name="connsiteX207" fmla="*/ 337060 w 4004672"/>
                <a:gd name="connsiteY207" fmla="*/ 1940075 h 2020169"/>
                <a:gd name="connsiteX208" fmla="*/ 360421 w 4004672"/>
                <a:gd name="connsiteY208" fmla="*/ 1946750 h 2020169"/>
                <a:gd name="connsiteX209" fmla="*/ 380444 w 4004672"/>
                <a:gd name="connsiteY209" fmla="*/ 1953424 h 2020169"/>
                <a:gd name="connsiteX210" fmla="*/ 407142 w 4004672"/>
                <a:gd name="connsiteY210" fmla="*/ 1973447 h 2020169"/>
                <a:gd name="connsiteX211" fmla="*/ 437177 w 4004672"/>
                <a:gd name="connsiteY211" fmla="*/ 1970110 h 2020169"/>
                <a:gd name="connsiteX212" fmla="*/ 507259 w 4004672"/>
                <a:gd name="connsiteY212" fmla="*/ 2020169 h 2020169"/>
                <a:gd name="connsiteX213" fmla="*/ 517271 w 4004672"/>
                <a:gd name="connsiteY213" fmla="*/ 2006820 h 2020169"/>
                <a:gd name="connsiteX214" fmla="*/ 507259 w 4004672"/>
                <a:gd name="connsiteY214" fmla="*/ 1966773 h 2020169"/>
                <a:gd name="connsiteX215" fmla="*/ 500584 w 4004672"/>
                <a:gd name="connsiteY215" fmla="*/ 1933401 h 2020169"/>
                <a:gd name="connsiteX216" fmla="*/ 483898 w 4004672"/>
                <a:gd name="connsiteY216" fmla="*/ 1890017 h 2020169"/>
                <a:gd name="connsiteX217" fmla="*/ 513933 w 4004672"/>
                <a:gd name="connsiteY217" fmla="*/ 1869993 h 2020169"/>
                <a:gd name="connsiteX218" fmla="*/ 547306 w 4004672"/>
                <a:gd name="connsiteY218" fmla="*/ 1846633 h 2020169"/>
                <a:gd name="connsiteX219" fmla="*/ 527282 w 4004672"/>
                <a:gd name="connsiteY219" fmla="*/ 1829947 h 2020169"/>
                <a:gd name="connsiteX220" fmla="*/ 517271 w 4004672"/>
                <a:gd name="connsiteY220" fmla="*/ 1796574 h 2020169"/>
                <a:gd name="connsiteX221" fmla="*/ 480561 w 4004672"/>
                <a:gd name="connsiteY221" fmla="*/ 1779888 h 2020169"/>
                <a:gd name="connsiteX222" fmla="*/ 470549 w 4004672"/>
                <a:gd name="connsiteY222" fmla="*/ 1759865 h 2020169"/>
                <a:gd name="connsiteX223" fmla="*/ 480561 w 4004672"/>
                <a:gd name="connsiteY223" fmla="*/ 1729830 h 2020169"/>
                <a:gd name="connsiteX224" fmla="*/ 490573 w 4004672"/>
                <a:gd name="connsiteY224" fmla="*/ 1689783 h 2020169"/>
                <a:gd name="connsiteX225" fmla="*/ 513933 w 4004672"/>
                <a:gd name="connsiteY225" fmla="*/ 1709807 h 2020169"/>
                <a:gd name="connsiteX226" fmla="*/ 520608 w 4004672"/>
                <a:gd name="connsiteY226" fmla="*/ 1693120 h 2020169"/>
                <a:gd name="connsiteX227" fmla="*/ 543968 w 4004672"/>
                <a:gd name="connsiteY227" fmla="*/ 1656411 h 2020169"/>
                <a:gd name="connsiteX228" fmla="*/ 574003 w 4004672"/>
                <a:gd name="connsiteY228" fmla="*/ 1639725 h 2020169"/>
                <a:gd name="connsiteX229" fmla="*/ 590690 w 4004672"/>
                <a:gd name="connsiteY229" fmla="*/ 1653074 h 2020169"/>
                <a:gd name="connsiteX230" fmla="*/ 610713 w 4004672"/>
                <a:gd name="connsiteY230" fmla="*/ 1626376 h 2020169"/>
                <a:gd name="connsiteX231" fmla="*/ 630736 w 4004672"/>
                <a:gd name="connsiteY231" fmla="*/ 1653074 h 2020169"/>
                <a:gd name="connsiteX232" fmla="*/ 657434 w 4004672"/>
                <a:gd name="connsiteY232" fmla="*/ 1676434 h 2020169"/>
                <a:gd name="connsiteX233" fmla="*/ 674120 w 4004672"/>
                <a:gd name="connsiteY233" fmla="*/ 1683109 h 2020169"/>
                <a:gd name="connsiteX234" fmla="*/ 697481 w 4004672"/>
                <a:gd name="connsiteY234" fmla="*/ 1683109 h 2020169"/>
                <a:gd name="connsiteX235" fmla="*/ 717504 w 4004672"/>
                <a:gd name="connsiteY235" fmla="*/ 1669760 h 2020169"/>
                <a:gd name="connsiteX236" fmla="*/ 744202 w 4004672"/>
                <a:gd name="connsiteY236" fmla="*/ 1669760 h 2020169"/>
                <a:gd name="connsiteX237" fmla="*/ 760888 w 4004672"/>
                <a:gd name="connsiteY237" fmla="*/ 1666423 h 2020169"/>
                <a:gd name="connsiteX238" fmla="*/ 790923 w 4004672"/>
                <a:gd name="connsiteY238" fmla="*/ 1699795 h 2020169"/>
                <a:gd name="connsiteX239" fmla="*/ 797598 w 4004672"/>
                <a:gd name="connsiteY239" fmla="*/ 1673097 h 2020169"/>
                <a:gd name="connsiteX240" fmla="*/ 817621 w 4004672"/>
                <a:gd name="connsiteY240" fmla="*/ 1689783 h 2020169"/>
                <a:gd name="connsiteX241" fmla="*/ 837644 w 4004672"/>
                <a:gd name="connsiteY241" fmla="*/ 1666423 h 2020169"/>
                <a:gd name="connsiteX242" fmla="*/ 827633 w 4004672"/>
                <a:gd name="connsiteY242" fmla="*/ 1646399 h 2020169"/>
                <a:gd name="connsiteX243" fmla="*/ 810946 w 4004672"/>
                <a:gd name="connsiteY243" fmla="*/ 1633050 h 2020169"/>
                <a:gd name="connsiteX244" fmla="*/ 810946 w 4004672"/>
                <a:gd name="connsiteY244" fmla="*/ 1606353 h 2020169"/>
                <a:gd name="connsiteX245" fmla="*/ 810946 w 4004672"/>
                <a:gd name="connsiteY245" fmla="*/ 1593004 h 2020169"/>
                <a:gd name="connsiteX246" fmla="*/ 840981 w 4004672"/>
                <a:gd name="connsiteY246" fmla="*/ 1586329 h 2020169"/>
                <a:gd name="connsiteX247" fmla="*/ 820958 w 4004672"/>
                <a:gd name="connsiteY247" fmla="*/ 1549620 h 2020169"/>
                <a:gd name="connsiteX248" fmla="*/ 854330 w 4004672"/>
                <a:gd name="connsiteY248" fmla="*/ 1542945 h 2020169"/>
                <a:gd name="connsiteX249" fmla="*/ 891040 w 4004672"/>
                <a:gd name="connsiteY249" fmla="*/ 1549620 h 2020169"/>
                <a:gd name="connsiteX250" fmla="*/ 964459 w 4004672"/>
                <a:gd name="connsiteY250" fmla="*/ 1506236 h 2020169"/>
                <a:gd name="connsiteX251" fmla="*/ 1001168 w 4004672"/>
                <a:gd name="connsiteY251" fmla="*/ 1506236 h 2020169"/>
                <a:gd name="connsiteX252" fmla="*/ 1027866 w 4004672"/>
                <a:gd name="connsiteY252" fmla="*/ 1482875 h 2020169"/>
                <a:gd name="connsiteX253" fmla="*/ 1047890 w 4004672"/>
                <a:gd name="connsiteY253" fmla="*/ 1492887 h 2020169"/>
                <a:gd name="connsiteX254" fmla="*/ 1067913 w 4004672"/>
                <a:gd name="connsiteY254" fmla="*/ 1502898 h 2020169"/>
                <a:gd name="connsiteX255" fmla="*/ 1087936 w 4004672"/>
                <a:gd name="connsiteY255" fmla="*/ 1529596 h 2020169"/>
                <a:gd name="connsiteX256" fmla="*/ 1074587 w 4004672"/>
                <a:gd name="connsiteY256" fmla="*/ 1542945 h 2020169"/>
                <a:gd name="connsiteX257" fmla="*/ 1104622 w 4004672"/>
                <a:gd name="connsiteY257" fmla="*/ 1542945 h 2020169"/>
                <a:gd name="connsiteX258" fmla="*/ 1134657 w 4004672"/>
                <a:gd name="connsiteY258" fmla="*/ 1576317 h 2020169"/>
                <a:gd name="connsiteX259" fmla="*/ 1148006 w 4004672"/>
                <a:gd name="connsiteY259" fmla="*/ 1572980 h 2020169"/>
                <a:gd name="connsiteX260" fmla="*/ 1208076 w 4004672"/>
                <a:gd name="connsiteY260" fmla="*/ 1526259 h 2020169"/>
                <a:gd name="connsiteX261" fmla="*/ 1244786 w 4004672"/>
                <a:gd name="connsiteY261" fmla="*/ 1566306 h 2020169"/>
                <a:gd name="connsiteX262" fmla="*/ 1264809 w 4004672"/>
                <a:gd name="connsiteY262" fmla="*/ 1596341 h 2020169"/>
                <a:gd name="connsiteX263" fmla="*/ 1298181 w 4004672"/>
                <a:gd name="connsiteY263" fmla="*/ 1703132 h 2020169"/>
                <a:gd name="connsiteX264" fmla="*/ 1308193 w 4004672"/>
                <a:gd name="connsiteY264" fmla="*/ 1659748 h 2020169"/>
                <a:gd name="connsiteX265" fmla="*/ 1344903 w 4004672"/>
                <a:gd name="connsiteY265" fmla="*/ 1679771 h 2020169"/>
                <a:gd name="connsiteX266" fmla="*/ 1388287 w 4004672"/>
                <a:gd name="connsiteY266" fmla="*/ 1679771 h 2020169"/>
                <a:gd name="connsiteX267" fmla="*/ 1394961 w 4004672"/>
                <a:gd name="connsiteY267" fmla="*/ 1703132 h 2020169"/>
                <a:gd name="connsiteX268" fmla="*/ 1435008 w 4004672"/>
                <a:gd name="connsiteY268" fmla="*/ 1726493 h 2020169"/>
                <a:gd name="connsiteX269" fmla="*/ 1465043 w 4004672"/>
                <a:gd name="connsiteY269" fmla="*/ 1726493 h 2020169"/>
                <a:gd name="connsiteX270" fmla="*/ 1491741 w 4004672"/>
                <a:gd name="connsiteY270" fmla="*/ 1739842 h 2020169"/>
                <a:gd name="connsiteX271" fmla="*/ 1535125 w 4004672"/>
                <a:gd name="connsiteY271" fmla="*/ 1696458 h 2020169"/>
                <a:gd name="connsiteX272" fmla="*/ 1571834 w 4004672"/>
                <a:gd name="connsiteY272" fmla="*/ 1676434 h 2020169"/>
                <a:gd name="connsiteX273" fmla="*/ 1608544 w 4004672"/>
                <a:gd name="connsiteY273" fmla="*/ 1679771 h 2020169"/>
                <a:gd name="connsiteX274" fmla="*/ 1655265 w 4004672"/>
                <a:gd name="connsiteY274" fmla="*/ 1693120 h 2020169"/>
                <a:gd name="connsiteX275" fmla="*/ 1681963 w 4004672"/>
                <a:gd name="connsiteY275" fmla="*/ 1709807 h 2020169"/>
                <a:gd name="connsiteX276" fmla="*/ 1735358 w 4004672"/>
                <a:gd name="connsiteY276" fmla="*/ 1703132 h 2020169"/>
                <a:gd name="connsiteX277" fmla="*/ 1745370 w 4004672"/>
                <a:gd name="connsiteY277" fmla="*/ 1683109 h 2020169"/>
                <a:gd name="connsiteX278" fmla="*/ 1738695 w 4004672"/>
                <a:gd name="connsiteY278" fmla="*/ 1663085 h 2020169"/>
                <a:gd name="connsiteX279" fmla="*/ 1765393 w 4004672"/>
                <a:gd name="connsiteY279" fmla="*/ 1636388 h 2020169"/>
                <a:gd name="connsiteX280" fmla="*/ 1778742 w 4004672"/>
                <a:gd name="connsiteY280" fmla="*/ 1633050 h 2020169"/>
                <a:gd name="connsiteX281" fmla="*/ 1812114 w 4004672"/>
                <a:gd name="connsiteY281" fmla="*/ 1649736 h 2020169"/>
                <a:gd name="connsiteX282" fmla="*/ 1852161 w 4004672"/>
                <a:gd name="connsiteY282" fmla="*/ 1663085 h 2020169"/>
                <a:gd name="connsiteX283" fmla="*/ 1858836 w 4004672"/>
                <a:gd name="connsiteY283" fmla="*/ 1689783 h 2020169"/>
                <a:gd name="connsiteX284" fmla="*/ 1872184 w 4004672"/>
                <a:gd name="connsiteY284" fmla="*/ 1696458 h 2020169"/>
                <a:gd name="connsiteX285" fmla="*/ 1902219 w 4004672"/>
                <a:gd name="connsiteY285" fmla="*/ 1699795 h 2020169"/>
                <a:gd name="connsiteX286" fmla="*/ 1932254 w 4004672"/>
                <a:gd name="connsiteY286" fmla="*/ 1683109 h 2020169"/>
                <a:gd name="connsiteX287" fmla="*/ 1962290 w 4004672"/>
                <a:gd name="connsiteY287" fmla="*/ 1696458 h 2020169"/>
                <a:gd name="connsiteX288" fmla="*/ 1985650 w 4004672"/>
                <a:gd name="connsiteY288" fmla="*/ 1709807 h 2020169"/>
                <a:gd name="connsiteX289" fmla="*/ 1995662 w 4004672"/>
                <a:gd name="connsiteY289" fmla="*/ 1719818 h 2020169"/>
                <a:gd name="connsiteX290" fmla="*/ 2032371 w 4004672"/>
                <a:gd name="connsiteY290" fmla="*/ 1739842 h 2020169"/>
                <a:gd name="connsiteX291" fmla="*/ 2069081 w 4004672"/>
                <a:gd name="connsiteY291" fmla="*/ 1736504 h 2020169"/>
                <a:gd name="connsiteX292" fmla="*/ 2142500 w 4004672"/>
                <a:gd name="connsiteY292" fmla="*/ 1693120 h 2020169"/>
                <a:gd name="connsiteX293" fmla="*/ 2195895 w 4004672"/>
                <a:gd name="connsiteY293" fmla="*/ 1706469 h 2020169"/>
                <a:gd name="connsiteX294" fmla="*/ 2225930 w 4004672"/>
                <a:gd name="connsiteY294" fmla="*/ 1716481 h 2020169"/>
                <a:gd name="connsiteX295" fmla="*/ 2262640 w 4004672"/>
                <a:gd name="connsiteY295" fmla="*/ 1676434 h 2020169"/>
                <a:gd name="connsiteX296" fmla="*/ 2299349 w 4004672"/>
                <a:gd name="connsiteY296" fmla="*/ 1593004 h 2020169"/>
                <a:gd name="connsiteX297" fmla="*/ 2282663 w 4004672"/>
                <a:gd name="connsiteY297" fmla="*/ 1596341 h 2020169"/>
                <a:gd name="connsiteX298" fmla="*/ 2312698 w 4004672"/>
                <a:gd name="connsiteY298" fmla="*/ 1569643 h 2020169"/>
                <a:gd name="connsiteX299" fmla="*/ 2339396 w 4004672"/>
                <a:gd name="connsiteY299" fmla="*/ 1566306 h 2020169"/>
                <a:gd name="connsiteX300" fmla="*/ 2462873 w 4004672"/>
                <a:gd name="connsiteY300" fmla="*/ 1633050 h 2020169"/>
                <a:gd name="connsiteX301" fmla="*/ 2476222 w 4004672"/>
                <a:gd name="connsiteY301" fmla="*/ 1709807 h 2020169"/>
                <a:gd name="connsiteX302" fmla="*/ 2529618 w 4004672"/>
                <a:gd name="connsiteY302" fmla="*/ 1743179 h 2020169"/>
                <a:gd name="connsiteX303" fmla="*/ 2549641 w 4004672"/>
                <a:gd name="connsiteY303" fmla="*/ 1763202 h 2020169"/>
                <a:gd name="connsiteX304" fmla="*/ 2639746 w 4004672"/>
                <a:gd name="connsiteY304" fmla="*/ 1763202 h 2020169"/>
                <a:gd name="connsiteX305" fmla="*/ 2643084 w 4004672"/>
                <a:gd name="connsiteY305" fmla="*/ 1779888 h 2020169"/>
                <a:gd name="connsiteX306" fmla="*/ 2616386 w 4004672"/>
                <a:gd name="connsiteY306" fmla="*/ 1846633 h 2020169"/>
                <a:gd name="connsiteX307" fmla="*/ 2603037 w 4004672"/>
                <a:gd name="connsiteY307" fmla="*/ 1900028 h 2020169"/>
                <a:gd name="connsiteX308" fmla="*/ 2579676 w 4004672"/>
                <a:gd name="connsiteY308" fmla="*/ 1873331 h 2020169"/>
                <a:gd name="connsiteX309" fmla="*/ 2559653 w 4004672"/>
                <a:gd name="connsiteY309" fmla="*/ 1960098 h 2020169"/>
                <a:gd name="connsiteX310" fmla="*/ 2549641 w 4004672"/>
                <a:gd name="connsiteY310" fmla="*/ 1980122 h 2020169"/>
                <a:gd name="connsiteX311" fmla="*/ 2653095 w 4004672"/>
                <a:gd name="connsiteY311" fmla="*/ 1946750 h 2020169"/>
                <a:gd name="connsiteX312" fmla="*/ 2683130 w 4004672"/>
                <a:gd name="connsiteY312" fmla="*/ 1893354 h 2020169"/>
                <a:gd name="connsiteX313" fmla="*/ 2753212 w 4004672"/>
                <a:gd name="connsiteY313" fmla="*/ 1806586 h 2020169"/>
                <a:gd name="connsiteX314" fmla="*/ 2783247 w 4004672"/>
                <a:gd name="connsiteY314" fmla="*/ 1736504 h 2020169"/>
                <a:gd name="connsiteX315" fmla="*/ 2803271 w 4004672"/>
                <a:gd name="connsiteY315" fmla="*/ 1633050 h 2020169"/>
                <a:gd name="connsiteX316" fmla="*/ 2793259 w 4004672"/>
                <a:gd name="connsiteY316" fmla="*/ 1582992 h 2020169"/>
                <a:gd name="connsiteX317" fmla="*/ 2769898 w 4004672"/>
                <a:gd name="connsiteY317" fmla="*/ 1549620 h 2020169"/>
                <a:gd name="connsiteX318" fmla="*/ 2699817 w 4004672"/>
                <a:gd name="connsiteY318" fmla="*/ 1549620 h 2020169"/>
                <a:gd name="connsiteX319" fmla="*/ 2669781 w 4004672"/>
                <a:gd name="connsiteY319" fmla="*/ 1509573 h 2020169"/>
                <a:gd name="connsiteX320" fmla="*/ 2763224 w 4004672"/>
                <a:gd name="connsiteY320" fmla="*/ 1392770 h 2020169"/>
                <a:gd name="connsiteX321" fmla="*/ 2846654 w 4004672"/>
                <a:gd name="connsiteY321" fmla="*/ 1326026 h 2020169"/>
                <a:gd name="connsiteX322" fmla="*/ 2933422 w 4004672"/>
                <a:gd name="connsiteY322" fmla="*/ 1322688 h 2020169"/>
                <a:gd name="connsiteX323" fmla="*/ 2950109 w 4004672"/>
                <a:gd name="connsiteY323" fmla="*/ 1306002 h 2020169"/>
                <a:gd name="connsiteX324" fmla="*/ 3053563 w 4004672"/>
                <a:gd name="connsiteY324" fmla="*/ 1299328 h 2020169"/>
                <a:gd name="connsiteX325" fmla="*/ 3123644 w 4004672"/>
                <a:gd name="connsiteY325" fmla="*/ 1319351 h 2020169"/>
                <a:gd name="connsiteX326" fmla="*/ 3140330 w 4004672"/>
                <a:gd name="connsiteY326" fmla="*/ 1306002 h 2020169"/>
                <a:gd name="connsiteX327" fmla="*/ 3123644 w 4004672"/>
                <a:gd name="connsiteY327" fmla="*/ 1292653 h 2020169"/>
                <a:gd name="connsiteX328" fmla="*/ 3143668 w 4004672"/>
                <a:gd name="connsiteY328" fmla="*/ 1252607 h 2020169"/>
                <a:gd name="connsiteX329" fmla="*/ 3190389 w 4004672"/>
                <a:gd name="connsiteY329" fmla="*/ 1182525 h 2020169"/>
                <a:gd name="connsiteX330" fmla="*/ 3233773 w 4004672"/>
                <a:gd name="connsiteY330" fmla="*/ 1179188 h 2020169"/>
                <a:gd name="connsiteX331" fmla="*/ 3273819 w 4004672"/>
                <a:gd name="connsiteY331" fmla="*/ 1189199 h 2020169"/>
                <a:gd name="connsiteX332" fmla="*/ 3277157 w 4004672"/>
                <a:gd name="connsiteY332" fmla="*/ 1245932 h 2020169"/>
                <a:gd name="connsiteX333" fmla="*/ 3343901 w 4004672"/>
                <a:gd name="connsiteY333" fmla="*/ 1185862 h 2020169"/>
                <a:gd name="connsiteX334" fmla="*/ 3350576 w 4004672"/>
                <a:gd name="connsiteY334" fmla="*/ 1152490 h 2020169"/>
                <a:gd name="connsiteX335" fmla="*/ 3163691 w 4004672"/>
                <a:gd name="connsiteY335" fmla="*/ 1432817 h 2020169"/>
                <a:gd name="connsiteX336" fmla="*/ 3160354 w 4004672"/>
                <a:gd name="connsiteY336" fmla="*/ 1506236 h 2020169"/>
                <a:gd name="connsiteX337" fmla="*/ 3170365 w 4004672"/>
                <a:gd name="connsiteY337" fmla="*/ 1596341 h 2020169"/>
                <a:gd name="connsiteX338" fmla="*/ 3190389 w 4004672"/>
                <a:gd name="connsiteY338" fmla="*/ 1659748 h 2020169"/>
                <a:gd name="connsiteX339" fmla="*/ 3217087 w 4004672"/>
                <a:gd name="connsiteY339" fmla="*/ 1649736 h 2020169"/>
                <a:gd name="connsiteX340" fmla="*/ 3287168 w 4004672"/>
                <a:gd name="connsiteY340" fmla="*/ 1519585 h 2020169"/>
                <a:gd name="connsiteX341" fmla="*/ 3313866 w 4004672"/>
                <a:gd name="connsiteY341" fmla="*/ 1509573 h 2020169"/>
                <a:gd name="connsiteX342" fmla="*/ 3313866 w 4004672"/>
                <a:gd name="connsiteY342" fmla="*/ 1479538 h 2020169"/>
                <a:gd name="connsiteX343" fmla="*/ 3741031 w 4004672"/>
                <a:gd name="connsiteY343" fmla="*/ 1159164 h 2020169"/>
                <a:gd name="connsiteX344" fmla="*/ 3727682 w 4004672"/>
                <a:gd name="connsiteY344" fmla="*/ 1065722 h 2020169"/>
                <a:gd name="connsiteX345" fmla="*/ 3930666 w 4004672"/>
                <a:gd name="connsiteY345" fmla="*/ 1058843 h 2020169"/>
                <a:gd name="connsiteX346" fmla="*/ 3941265 w 4004672"/>
                <a:gd name="connsiteY346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84949 w 4004672"/>
                <a:gd name="connsiteY64" fmla="*/ 568475 h 2020169"/>
                <a:gd name="connsiteX65" fmla="*/ 1394961 w 4004672"/>
                <a:gd name="connsiteY65" fmla="*/ 618534 h 2020169"/>
                <a:gd name="connsiteX66" fmla="*/ 1358252 w 4004672"/>
                <a:gd name="connsiteY66" fmla="*/ 615196 h 2020169"/>
                <a:gd name="connsiteX67" fmla="*/ 1361589 w 4004672"/>
                <a:gd name="connsiteY67" fmla="*/ 585161 h 2020169"/>
                <a:gd name="connsiteX68" fmla="*/ 1351577 w 4004672"/>
                <a:gd name="connsiteY68" fmla="*/ 545115 h 2020169"/>
                <a:gd name="connsiteX69" fmla="*/ 1281495 w 4004672"/>
                <a:gd name="connsiteY69" fmla="*/ 515080 h 2020169"/>
                <a:gd name="connsiteX70" fmla="*/ 1241449 w 4004672"/>
                <a:gd name="connsiteY70" fmla="*/ 511742 h 2020169"/>
                <a:gd name="connsiteX71" fmla="*/ 1241449 w 4004672"/>
                <a:gd name="connsiteY71" fmla="*/ 558463 h 2020169"/>
                <a:gd name="connsiteX72" fmla="*/ 1201402 w 4004672"/>
                <a:gd name="connsiteY72" fmla="*/ 538440 h 2020169"/>
                <a:gd name="connsiteX73" fmla="*/ 1228100 w 4004672"/>
                <a:gd name="connsiteY73" fmla="*/ 588498 h 2020169"/>
                <a:gd name="connsiteX74" fmla="*/ 1258135 w 4004672"/>
                <a:gd name="connsiteY74" fmla="*/ 618534 h 2020169"/>
                <a:gd name="connsiteX75" fmla="*/ 1198065 w 4004672"/>
                <a:gd name="connsiteY75" fmla="*/ 595173 h 2020169"/>
                <a:gd name="connsiteX76" fmla="*/ 1181379 w 4004672"/>
                <a:gd name="connsiteY76" fmla="*/ 595173 h 2020169"/>
                <a:gd name="connsiteX77" fmla="*/ 1178041 w 4004672"/>
                <a:gd name="connsiteY77" fmla="*/ 551789 h 2020169"/>
                <a:gd name="connsiteX78" fmla="*/ 1171367 w 4004672"/>
                <a:gd name="connsiteY78" fmla="*/ 465021 h 2020169"/>
                <a:gd name="connsiteX79" fmla="*/ 1161355 w 4004672"/>
                <a:gd name="connsiteY79" fmla="*/ 535103 h 2020169"/>
                <a:gd name="connsiteX80" fmla="*/ 1137995 w 4004672"/>
                <a:gd name="connsiteY80" fmla="*/ 565138 h 2020169"/>
                <a:gd name="connsiteX81" fmla="*/ 1158018 w 4004672"/>
                <a:gd name="connsiteY81" fmla="*/ 611859 h 2020169"/>
                <a:gd name="connsiteX82" fmla="*/ 1158018 w 4004672"/>
                <a:gd name="connsiteY82" fmla="*/ 645231 h 2020169"/>
                <a:gd name="connsiteX83" fmla="*/ 1141332 w 4004672"/>
                <a:gd name="connsiteY83" fmla="*/ 695290 h 2020169"/>
                <a:gd name="connsiteX84" fmla="*/ 1154681 w 4004672"/>
                <a:gd name="connsiteY84" fmla="*/ 728662 h 2020169"/>
                <a:gd name="connsiteX85" fmla="*/ 1184716 w 4004672"/>
                <a:gd name="connsiteY85" fmla="*/ 735336 h 2020169"/>
                <a:gd name="connsiteX86" fmla="*/ 1221425 w 4004672"/>
                <a:gd name="connsiteY86" fmla="*/ 742011 h 2020169"/>
                <a:gd name="connsiteX87" fmla="*/ 1241449 w 4004672"/>
                <a:gd name="connsiteY87" fmla="*/ 765371 h 2020169"/>
                <a:gd name="connsiteX88" fmla="*/ 1258135 w 4004672"/>
                <a:gd name="connsiteY88" fmla="*/ 808755 h 2020169"/>
                <a:gd name="connsiteX89" fmla="*/ 1258135 w 4004672"/>
                <a:gd name="connsiteY89" fmla="*/ 808755 h 2020169"/>
                <a:gd name="connsiteX90" fmla="*/ 1254798 w 4004672"/>
                <a:gd name="connsiteY90" fmla="*/ 842128 h 2020169"/>
                <a:gd name="connsiteX91" fmla="*/ 1244786 w 4004672"/>
                <a:gd name="connsiteY91" fmla="*/ 868826 h 2020169"/>
                <a:gd name="connsiteX92" fmla="*/ 1224763 w 4004672"/>
                <a:gd name="connsiteY92" fmla="*/ 828779 h 2020169"/>
                <a:gd name="connsiteX93" fmla="*/ 1224763 w 4004672"/>
                <a:gd name="connsiteY93" fmla="*/ 788732 h 2020169"/>
                <a:gd name="connsiteX94" fmla="*/ 1194727 w 4004672"/>
                <a:gd name="connsiteY94" fmla="*/ 752023 h 2020169"/>
                <a:gd name="connsiteX95" fmla="*/ 1164692 w 4004672"/>
                <a:gd name="connsiteY95" fmla="*/ 795407 h 2020169"/>
                <a:gd name="connsiteX96" fmla="*/ 1137995 w 4004672"/>
                <a:gd name="connsiteY96" fmla="*/ 895523 h 2020169"/>
                <a:gd name="connsiteX97" fmla="*/ 1074587 w 4004672"/>
                <a:gd name="connsiteY97" fmla="*/ 912209 h 2020169"/>
                <a:gd name="connsiteX98" fmla="*/ 1107960 w 4004672"/>
                <a:gd name="connsiteY98" fmla="*/ 848802 h 2020169"/>
                <a:gd name="connsiteX99" fmla="*/ 1121309 w 4004672"/>
                <a:gd name="connsiteY99" fmla="*/ 805418 h 2020169"/>
                <a:gd name="connsiteX100" fmla="*/ 1127983 w 4004672"/>
                <a:gd name="connsiteY100" fmla="*/ 772046 h 2020169"/>
                <a:gd name="connsiteX101" fmla="*/ 1117971 w 4004672"/>
                <a:gd name="connsiteY101" fmla="*/ 755360 h 2020169"/>
                <a:gd name="connsiteX102" fmla="*/ 1114634 w 4004672"/>
                <a:gd name="connsiteY102" fmla="*/ 705301 h 2020169"/>
                <a:gd name="connsiteX103" fmla="*/ 1104622 w 4004672"/>
                <a:gd name="connsiteY103" fmla="*/ 625208 h 2020169"/>
                <a:gd name="connsiteX104" fmla="*/ 1101285 w 4004672"/>
                <a:gd name="connsiteY104" fmla="*/ 565138 h 2020169"/>
                <a:gd name="connsiteX105" fmla="*/ 1124646 w 4004672"/>
                <a:gd name="connsiteY105" fmla="*/ 471696 h 2020169"/>
                <a:gd name="connsiteX106" fmla="*/ 1031203 w 4004672"/>
                <a:gd name="connsiteY106" fmla="*/ 461684 h 2020169"/>
                <a:gd name="connsiteX107" fmla="*/ 1014517 w 4004672"/>
                <a:gd name="connsiteY107" fmla="*/ 518417 h 2020169"/>
                <a:gd name="connsiteX108" fmla="*/ 1024529 w 4004672"/>
                <a:gd name="connsiteY108" fmla="*/ 565138 h 2020169"/>
                <a:gd name="connsiteX109" fmla="*/ 981145 w 4004672"/>
                <a:gd name="connsiteY109" fmla="*/ 618534 h 2020169"/>
                <a:gd name="connsiteX110" fmla="*/ 991157 w 4004672"/>
                <a:gd name="connsiteY110" fmla="*/ 655243 h 2020169"/>
                <a:gd name="connsiteX111" fmla="*/ 981145 w 4004672"/>
                <a:gd name="connsiteY111" fmla="*/ 701964 h 2020169"/>
                <a:gd name="connsiteX112" fmla="*/ 1001168 w 4004672"/>
                <a:gd name="connsiteY112" fmla="*/ 725325 h 2020169"/>
                <a:gd name="connsiteX113" fmla="*/ 1017854 w 4004672"/>
                <a:gd name="connsiteY113" fmla="*/ 772046 h 2020169"/>
                <a:gd name="connsiteX114" fmla="*/ 1047890 w 4004672"/>
                <a:gd name="connsiteY114" fmla="*/ 758697 h 2020169"/>
                <a:gd name="connsiteX115" fmla="*/ 1014517 w 4004672"/>
                <a:gd name="connsiteY115" fmla="*/ 812093 h 2020169"/>
                <a:gd name="connsiteX116" fmla="*/ 957784 w 4004672"/>
                <a:gd name="connsiteY116" fmla="*/ 758697 h 2020169"/>
                <a:gd name="connsiteX117" fmla="*/ 884365 w 4004672"/>
                <a:gd name="connsiteY117" fmla="*/ 721988 h 2020169"/>
                <a:gd name="connsiteX118" fmla="*/ 824295 w 4004672"/>
                <a:gd name="connsiteY118" fmla="*/ 698627 h 2020169"/>
                <a:gd name="connsiteX119" fmla="*/ 810946 w 4004672"/>
                <a:gd name="connsiteY119" fmla="*/ 735336 h 2020169"/>
                <a:gd name="connsiteX120" fmla="*/ 827633 w 4004672"/>
                <a:gd name="connsiteY120" fmla="*/ 772046 h 2020169"/>
                <a:gd name="connsiteX121" fmla="*/ 800935 w 4004672"/>
                <a:gd name="connsiteY121" fmla="*/ 812093 h 2020169"/>
                <a:gd name="connsiteX122" fmla="*/ 770900 w 4004672"/>
                <a:gd name="connsiteY122" fmla="*/ 755360 h 2020169"/>
                <a:gd name="connsiteX123" fmla="*/ 744202 w 4004672"/>
                <a:gd name="connsiteY123" fmla="*/ 792069 h 2020169"/>
                <a:gd name="connsiteX124" fmla="*/ 707492 w 4004672"/>
                <a:gd name="connsiteY124" fmla="*/ 785395 h 2020169"/>
                <a:gd name="connsiteX125" fmla="*/ 654097 w 4004672"/>
                <a:gd name="connsiteY125" fmla="*/ 822104 h 2020169"/>
                <a:gd name="connsiteX126" fmla="*/ 644085 w 4004672"/>
                <a:gd name="connsiteY126" fmla="*/ 798744 h 2020169"/>
                <a:gd name="connsiteX127" fmla="*/ 654097 w 4004672"/>
                <a:gd name="connsiteY127" fmla="*/ 762034 h 2020169"/>
                <a:gd name="connsiteX128" fmla="*/ 614050 w 4004672"/>
                <a:gd name="connsiteY128" fmla="*/ 798744 h 2020169"/>
                <a:gd name="connsiteX129" fmla="*/ 594027 w 4004672"/>
                <a:gd name="connsiteY129" fmla="*/ 798744 h 2020169"/>
                <a:gd name="connsiteX130" fmla="*/ 533957 w 4004672"/>
                <a:gd name="connsiteY130" fmla="*/ 832116 h 2020169"/>
                <a:gd name="connsiteX131" fmla="*/ 510596 w 4004672"/>
                <a:gd name="connsiteY131" fmla="*/ 855477 h 2020169"/>
                <a:gd name="connsiteX132" fmla="*/ 500584 w 4004672"/>
                <a:gd name="connsiteY132" fmla="*/ 902198 h 2020169"/>
                <a:gd name="connsiteX133" fmla="*/ 450526 w 4004672"/>
                <a:gd name="connsiteY133" fmla="*/ 888849 h 2020169"/>
                <a:gd name="connsiteX134" fmla="*/ 433840 w 4004672"/>
                <a:gd name="connsiteY134" fmla="*/ 852139 h 2020169"/>
                <a:gd name="connsiteX135" fmla="*/ 467212 w 4004672"/>
                <a:gd name="connsiteY135" fmla="*/ 822104 h 2020169"/>
                <a:gd name="connsiteX136" fmla="*/ 453863 w 4004672"/>
                <a:gd name="connsiteY136" fmla="*/ 798744 h 2020169"/>
                <a:gd name="connsiteX137" fmla="*/ 390456 w 4004672"/>
                <a:gd name="connsiteY137" fmla="*/ 768709 h 2020169"/>
                <a:gd name="connsiteX138" fmla="*/ 417154 w 4004672"/>
                <a:gd name="connsiteY138" fmla="*/ 818767 h 2020169"/>
                <a:gd name="connsiteX139" fmla="*/ 407142 w 4004672"/>
                <a:gd name="connsiteY139" fmla="*/ 862151 h 2020169"/>
                <a:gd name="connsiteX140" fmla="*/ 413817 w 4004672"/>
                <a:gd name="connsiteY140" fmla="*/ 898861 h 2020169"/>
                <a:gd name="connsiteX141" fmla="*/ 427165 w 4004672"/>
                <a:gd name="connsiteY141" fmla="*/ 922221 h 2020169"/>
                <a:gd name="connsiteX142" fmla="*/ 413817 w 4004672"/>
                <a:gd name="connsiteY142" fmla="*/ 952256 h 2020169"/>
                <a:gd name="connsiteX143" fmla="*/ 390456 w 4004672"/>
                <a:gd name="connsiteY143" fmla="*/ 928896 h 2020169"/>
                <a:gd name="connsiteX144" fmla="*/ 360421 w 4004672"/>
                <a:gd name="connsiteY144" fmla="*/ 925558 h 2020169"/>
                <a:gd name="connsiteX145" fmla="*/ 333723 w 4004672"/>
                <a:gd name="connsiteY145" fmla="*/ 965605 h 2020169"/>
                <a:gd name="connsiteX146" fmla="*/ 307025 w 4004672"/>
                <a:gd name="connsiteY146" fmla="*/ 985628 h 2020169"/>
                <a:gd name="connsiteX147" fmla="*/ 320374 w 4004672"/>
                <a:gd name="connsiteY147" fmla="*/ 1012326 h 2020169"/>
                <a:gd name="connsiteX148" fmla="*/ 303688 w 4004672"/>
                <a:gd name="connsiteY148" fmla="*/ 1035687 h 2020169"/>
                <a:gd name="connsiteX149" fmla="*/ 233606 w 4004672"/>
                <a:gd name="connsiteY149" fmla="*/ 998977 h 2020169"/>
                <a:gd name="connsiteX150" fmla="*/ 243618 w 4004672"/>
                <a:gd name="connsiteY150" fmla="*/ 1049036 h 2020169"/>
                <a:gd name="connsiteX151" fmla="*/ 263641 w 4004672"/>
                <a:gd name="connsiteY151" fmla="*/ 1069059 h 2020169"/>
                <a:gd name="connsiteX152" fmla="*/ 250292 w 4004672"/>
                <a:gd name="connsiteY152" fmla="*/ 1082408 h 2020169"/>
                <a:gd name="connsiteX153" fmla="*/ 193560 w 4004672"/>
                <a:gd name="connsiteY153" fmla="*/ 1045698 h 2020169"/>
                <a:gd name="connsiteX154" fmla="*/ 170199 w 4004672"/>
                <a:gd name="connsiteY154" fmla="*/ 1005652 h 2020169"/>
                <a:gd name="connsiteX155" fmla="*/ 170199 w 4004672"/>
                <a:gd name="connsiteY155" fmla="*/ 958931 h 2020169"/>
                <a:gd name="connsiteX156" fmla="*/ 133490 w 4004672"/>
                <a:gd name="connsiteY156" fmla="*/ 882174 h 2020169"/>
                <a:gd name="connsiteX157" fmla="*/ 196897 w 4004672"/>
                <a:gd name="connsiteY157" fmla="*/ 912209 h 2020169"/>
                <a:gd name="connsiteX158" fmla="*/ 256967 w 4004672"/>
                <a:gd name="connsiteY158" fmla="*/ 942244 h 2020169"/>
                <a:gd name="connsiteX159" fmla="*/ 293676 w 4004672"/>
                <a:gd name="connsiteY159" fmla="*/ 945582 h 2020169"/>
                <a:gd name="connsiteX160" fmla="*/ 327049 w 4004672"/>
                <a:gd name="connsiteY160" fmla="*/ 915547 h 2020169"/>
                <a:gd name="connsiteX161" fmla="*/ 343735 w 4004672"/>
                <a:gd name="connsiteY161" fmla="*/ 878837 h 2020169"/>
                <a:gd name="connsiteX162" fmla="*/ 333723 w 4004672"/>
                <a:gd name="connsiteY162" fmla="*/ 828779 h 2020169"/>
                <a:gd name="connsiteX163" fmla="*/ 290339 w 4004672"/>
                <a:gd name="connsiteY163" fmla="*/ 808755 h 2020169"/>
                <a:gd name="connsiteX164" fmla="*/ 236944 w 4004672"/>
                <a:gd name="connsiteY164" fmla="*/ 762034 h 2020169"/>
                <a:gd name="connsiteX165" fmla="*/ 133490 w 4004672"/>
                <a:gd name="connsiteY165" fmla="*/ 705301 h 2020169"/>
                <a:gd name="connsiteX166" fmla="*/ 46722 w 4004672"/>
                <a:gd name="connsiteY166" fmla="*/ 735336 h 2020169"/>
                <a:gd name="connsiteX167" fmla="*/ 33373 w 4004672"/>
                <a:gd name="connsiteY167" fmla="*/ 765371 h 2020169"/>
                <a:gd name="connsiteX168" fmla="*/ 43384 w 4004672"/>
                <a:gd name="connsiteY168" fmla="*/ 795407 h 2020169"/>
                <a:gd name="connsiteX169" fmla="*/ 60071 w 4004672"/>
                <a:gd name="connsiteY169" fmla="*/ 822104 h 2020169"/>
                <a:gd name="connsiteX170" fmla="*/ 73419 w 4004672"/>
                <a:gd name="connsiteY170" fmla="*/ 852139 h 2020169"/>
                <a:gd name="connsiteX171" fmla="*/ 56733 w 4004672"/>
                <a:gd name="connsiteY171" fmla="*/ 875500 h 2020169"/>
                <a:gd name="connsiteX172" fmla="*/ 76757 w 4004672"/>
                <a:gd name="connsiteY172" fmla="*/ 955593 h 2020169"/>
                <a:gd name="connsiteX173" fmla="*/ 66745 w 4004672"/>
                <a:gd name="connsiteY173" fmla="*/ 972280 h 2020169"/>
                <a:gd name="connsiteX174" fmla="*/ 70082 w 4004672"/>
                <a:gd name="connsiteY174" fmla="*/ 998977 h 2020169"/>
                <a:gd name="connsiteX175" fmla="*/ 70082 w 4004672"/>
                <a:gd name="connsiteY175" fmla="*/ 1039024 h 2020169"/>
                <a:gd name="connsiteX176" fmla="*/ 80094 w 4004672"/>
                <a:gd name="connsiteY176" fmla="*/ 1059047 h 2020169"/>
                <a:gd name="connsiteX177" fmla="*/ 76757 w 4004672"/>
                <a:gd name="connsiteY177" fmla="*/ 1082408 h 2020169"/>
                <a:gd name="connsiteX178" fmla="*/ 106792 w 4004672"/>
                <a:gd name="connsiteY178" fmla="*/ 1115780 h 2020169"/>
                <a:gd name="connsiteX179" fmla="*/ 93729 w 4004672"/>
                <a:gd name="connsiteY179" fmla="*/ 1145815 h 2020169"/>
                <a:gd name="connsiteX180" fmla="*/ 13349 w 4004672"/>
                <a:gd name="connsiteY180" fmla="*/ 1235920 h 2020169"/>
                <a:gd name="connsiteX181" fmla="*/ 33373 w 4004672"/>
                <a:gd name="connsiteY181" fmla="*/ 1269293 h 2020169"/>
                <a:gd name="connsiteX182" fmla="*/ 33373 w 4004672"/>
                <a:gd name="connsiteY182" fmla="*/ 1269293 h 2020169"/>
                <a:gd name="connsiteX183" fmla="*/ 16687 w 4004672"/>
                <a:gd name="connsiteY183" fmla="*/ 1299328 h 2020169"/>
                <a:gd name="connsiteX184" fmla="*/ 3338 w 4004672"/>
                <a:gd name="connsiteY184" fmla="*/ 1329363 h 2020169"/>
                <a:gd name="connsiteX185" fmla="*/ 0 w 4004672"/>
                <a:gd name="connsiteY185" fmla="*/ 1389433 h 2020169"/>
                <a:gd name="connsiteX186" fmla="*/ 16687 w 4004672"/>
                <a:gd name="connsiteY186" fmla="*/ 1432817 h 2020169"/>
                <a:gd name="connsiteX187" fmla="*/ 20024 w 4004672"/>
                <a:gd name="connsiteY187" fmla="*/ 1466189 h 2020169"/>
                <a:gd name="connsiteX188" fmla="*/ 56733 w 4004672"/>
                <a:gd name="connsiteY188" fmla="*/ 1476201 h 2020169"/>
                <a:gd name="connsiteX189" fmla="*/ 116803 w 4004672"/>
                <a:gd name="connsiteY189" fmla="*/ 1562969 h 2020169"/>
                <a:gd name="connsiteX190" fmla="*/ 96780 w 4004672"/>
                <a:gd name="connsiteY190" fmla="*/ 1586329 h 2020169"/>
                <a:gd name="connsiteX191" fmla="*/ 93443 w 4004672"/>
                <a:gd name="connsiteY191" fmla="*/ 1616364 h 2020169"/>
                <a:gd name="connsiteX192" fmla="*/ 120141 w 4004672"/>
                <a:gd name="connsiteY192" fmla="*/ 1619701 h 2020169"/>
                <a:gd name="connsiteX193" fmla="*/ 160187 w 4004672"/>
                <a:gd name="connsiteY193" fmla="*/ 1633050 h 2020169"/>
                <a:gd name="connsiteX194" fmla="*/ 186885 w 4004672"/>
                <a:gd name="connsiteY194" fmla="*/ 1646399 h 2020169"/>
                <a:gd name="connsiteX195" fmla="*/ 213583 w 4004672"/>
                <a:gd name="connsiteY195" fmla="*/ 1676434 h 2020169"/>
                <a:gd name="connsiteX196" fmla="*/ 243618 w 4004672"/>
                <a:gd name="connsiteY196" fmla="*/ 1679771 h 2020169"/>
                <a:gd name="connsiteX197" fmla="*/ 287002 w 4004672"/>
                <a:gd name="connsiteY197" fmla="*/ 1709807 h 2020169"/>
                <a:gd name="connsiteX198" fmla="*/ 310363 w 4004672"/>
                <a:gd name="connsiteY198" fmla="*/ 1719818 h 2020169"/>
                <a:gd name="connsiteX199" fmla="*/ 310363 w 4004672"/>
                <a:gd name="connsiteY199" fmla="*/ 1756528 h 2020169"/>
                <a:gd name="connsiteX200" fmla="*/ 270316 w 4004672"/>
                <a:gd name="connsiteY200" fmla="*/ 1796574 h 2020169"/>
                <a:gd name="connsiteX201" fmla="*/ 280327 w 4004672"/>
                <a:gd name="connsiteY201" fmla="*/ 1819935 h 2020169"/>
                <a:gd name="connsiteX202" fmla="*/ 273653 w 4004672"/>
                <a:gd name="connsiteY202" fmla="*/ 1839958 h 2020169"/>
                <a:gd name="connsiteX203" fmla="*/ 266979 w 4004672"/>
                <a:gd name="connsiteY203" fmla="*/ 1856644 h 2020169"/>
                <a:gd name="connsiteX204" fmla="*/ 240281 w 4004672"/>
                <a:gd name="connsiteY204" fmla="*/ 1896691 h 2020169"/>
                <a:gd name="connsiteX205" fmla="*/ 307025 w 4004672"/>
                <a:gd name="connsiteY205" fmla="*/ 1933401 h 2020169"/>
                <a:gd name="connsiteX206" fmla="*/ 337060 w 4004672"/>
                <a:gd name="connsiteY206" fmla="*/ 1940075 h 2020169"/>
                <a:gd name="connsiteX207" fmla="*/ 360421 w 4004672"/>
                <a:gd name="connsiteY207" fmla="*/ 1946750 h 2020169"/>
                <a:gd name="connsiteX208" fmla="*/ 380444 w 4004672"/>
                <a:gd name="connsiteY208" fmla="*/ 1953424 h 2020169"/>
                <a:gd name="connsiteX209" fmla="*/ 407142 w 4004672"/>
                <a:gd name="connsiteY209" fmla="*/ 1973447 h 2020169"/>
                <a:gd name="connsiteX210" fmla="*/ 437177 w 4004672"/>
                <a:gd name="connsiteY210" fmla="*/ 1970110 h 2020169"/>
                <a:gd name="connsiteX211" fmla="*/ 507259 w 4004672"/>
                <a:gd name="connsiteY211" fmla="*/ 2020169 h 2020169"/>
                <a:gd name="connsiteX212" fmla="*/ 517271 w 4004672"/>
                <a:gd name="connsiteY212" fmla="*/ 2006820 h 2020169"/>
                <a:gd name="connsiteX213" fmla="*/ 507259 w 4004672"/>
                <a:gd name="connsiteY213" fmla="*/ 1966773 h 2020169"/>
                <a:gd name="connsiteX214" fmla="*/ 500584 w 4004672"/>
                <a:gd name="connsiteY214" fmla="*/ 1933401 h 2020169"/>
                <a:gd name="connsiteX215" fmla="*/ 483898 w 4004672"/>
                <a:gd name="connsiteY215" fmla="*/ 1890017 h 2020169"/>
                <a:gd name="connsiteX216" fmla="*/ 513933 w 4004672"/>
                <a:gd name="connsiteY216" fmla="*/ 1869993 h 2020169"/>
                <a:gd name="connsiteX217" fmla="*/ 547306 w 4004672"/>
                <a:gd name="connsiteY217" fmla="*/ 1846633 h 2020169"/>
                <a:gd name="connsiteX218" fmla="*/ 527282 w 4004672"/>
                <a:gd name="connsiteY218" fmla="*/ 1829947 h 2020169"/>
                <a:gd name="connsiteX219" fmla="*/ 517271 w 4004672"/>
                <a:gd name="connsiteY219" fmla="*/ 1796574 h 2020169"/>
                <a:gd name="connsiteX220" fmla="*/ 480561 w 4004672"/>
                <a:gd name="connsiteY220" fmla="*/ 1779888 h 2020169"/>
                <a:gd name="connsiteX221" fmla="*/ 470549 w 4004672"/>
                <a:gd name="connsiteY221" fmla="*/ 1759865 h 2020169"/>
                <a:gd name="connsiteX222" fmla="*/ 480561 w 4004672"/>
                <a:gd name="connsiteY222" fmla="*/ 1729830 h 2020169"/>
                <a:gd name="connsiteX223" fmla="*/ 490573 w 4004672"/>
                <a:gd name="connsiteY223" fmla="*/ 1689783 h 2020169"/>
                <a:gd name="connsiteX224" fmla="*/ 513933 w 4004672"/>
                <a:gd name="connsiteY224" fmla="*/ 1709807 h 2020169"/>
                <a:gd name="connsiteX225" fmla="*/ 520608 w 4004672"/>
                <a:gd name="connsiteY225" fmla="*/ 1693120 h 2020169"/>
                <a:gd name="connsiteX226" fmla="*/ 543968 w 4004672"/>
                <a:gd name="connsiteY226" fmla="*/ 1656411 h 2020169"/>
                <a:gd name="connsiteX227" fmla="*/ 574003 w 4004672"/>
                <a:gd name="connsiteY227" fmla="*/ 1639725 h 2020169"/>
                <a:gd name="connsiteX228" fmla="*/ 590690 w 4004672"/>
                <a:gd name="connsiteY228" fmla="*/ 1653074 h 2020169"/>
                <a:gd name="connsiteX229" fmla="*/ 610713 w 4004672"/>
                <a:gd name="connsiteY229" fmla="*/ 1626376 h 2020169"/>
                <a:gd name="connsiteX230" fmla="*/ 630736 w 4004672"/>
                <a:gd name="connsiteY230" fmla="*/ 1653074 h 2020169"/>
                <a:gd name="connsiteX231" fmla="*/ 657434 w 4004672"/>
                <a:gd name="connsiteY231" fmla="*/ 1676434 h 2020169"/>
                <a:gd name="connsiteX232" fmla="*/ 674120 w 4004672"/>
                <a:gd name="connsiteY232" fmla="*/ 1683109 h 2020169"/>
                <a:gd name="connsiteX233" fmla="*/ 697481 w 4004672"/>
                <a:gd name="connsiteY233" fmla="*/ 1683109 h 2020169"/>
                <a:gd name="connsiteX234" fmla="*/ 717504 w 4004672"/>
                <a:gd name="connsiteY234" fmla="*/ 1669760 h 2020169"/>
                <a:gd name="connsiteX235" fmla="*/ 744202 w 4004672"/>
                <a:gd name="connsiteY235" fmla="*/ 1669760 h 2020169"/>
                <a:gd name="connsiteX236" fmla="*/ 760888 w 4004672"/>
                <a:gd name="connsiteY236" fmla="*/ 1666423 h 2020169"/>
                <a:gd name="connsiteX237" fmla="*/ 790923 w 4004672"/>
                <a:gd name="connsiteY237" fmla="*/ 1699795 h 2020169"/>
                <a:gd name="connsiteX238" fmla="*/ 797598 w 4004672"/>
                <a:gd name="connsiteY238" fmla="*/ 1673097 h 2020169"/>
                <a:gd name="connsiteX239" fmla="*/ 817621 w 4004672"/>
                <a:gd name="connsiteY239" fmla="*/ 1689783 h 2020169"/>
                <a:gd name="connsiteX240" fmla="*/ 837644 w 4004672"/>
                <a:gd name="connsiteY240" fmla="*/ 1666423 h 2020169"/>
                <a:gd name="connsiteX241" fmla="*/ 827633 w 4004672"/>
                <a:gd name="connsiteY241" fmla="*/ 1646399 h 2020169"/>
                <a:gd name="connsiteX242" fmla="*/ 810946 w 4004672"/>
                <a:gd name="connsiteY242" fmla="*/ 1633050 h 2020169"/>
                <a:gd name="connsiteX243" fmla="*/ 810946 w 4004672"/>
                <a:gd name="connsiteY243" fmla="*/ 1606353 h 2020169"/>
                <a:gd name="connsiteX244" fmla="*/ 810946 w 4004672"/>
                <a:gd name="connsiteY244" fmla="*/ 1593004 h 2020169"/>
                <a:gd name="connsiteX245" fmla="*/ 840981 w 4004672"/>
                <a:gd name="connsiteY245" fmla="*/ 1586329 h 2020169"/>
                <a:gd name="connsiteX246" fmla="*/ 820958 w 4004672"/>
                <a:gd name="connsiteY246" fmla="*/ 1549620 h 2020169"/>
                <a:gd name="connsiteX247" fmla="*/ 854330 w 4004672"/>
                <a:gd name="connsiteY247" fmla="*/ 1542945 h 2020169"/>
                <a:gd name="connsiteX248" fmla="*/ 891040 w 4004672"/>
                <a:gd name="connsiteY248" fmla="*/ 1549620 h 2020169"/>
                <a:gd name="connsiteX249" fmla="*/ 964459 w 4004672"/>
                <a:gd name="connsiteY249" fmla="*/ 1506236 h 2020169"/>
                <a:gd name="connsiteX250" fmla="*/ 1001168 w 4004672"/>
                <a:gd name="connsiteY250" fmla="*/ 1506236 h 2020169"/>
                <a:gd name="connsiteX251" fmla="*/ 1027866 w 4004672"/>
                <a:gd name="connsiteY251" fmla="*/ 1482875 h 2020169"/>
                <a:gd name="connsiteX252" fmla="*/ 1047890 w 4004672"/>
                <a:gd name="connsiteY252" fmla="*/ 1492887 h 2020169"/>
                <a:gd name="connsiteX253" fmla="*/ 1067913 w 4004672"/>
                <a:gd name="connsiteY253" fmla="*/ 1502898 h 2020169"/>
                <a:gd name="connsiteX254" fmla="*/ 1087936 w 4004672"/>
                <a:gd name="connsiteY254" fmla="*/ 1529596 h 2020169"/>
                <a:gd name="connsiteX255" fmla="*/ 1074587 w 4004672"/>
                <a:gd name="connsiteY255" fmla="*/ 1542945 h 2020169"/>
                <a:gd name="connsiteX256" fmla="*/ 1104622 w 4004672"/>
                <a:gd name="connsiteY256" fmla="*/ 1542945 h 2020169"/>
                <a:gd name="connsiteX257" fmla="*/ 1134657 w 4004672"/>
                <a:gd name="connsiteY257" fmla="*/ 1576317 h 2020169"/>
                <a:gd name="connsiteX258" fmla="*/ 1148006 w 4004672"/>
                <a:gd name="connsiteY258" fmla="*/ 1572980 h 2020169"/>
                <a:gd name="connsiteX259" fmla="*/ 1208076 w 4004672"/>
                <a:gd name="connsiteY259" fmla="*/ 1526259 h 2020169"/>
                <a:gd name="connsiteX260" fmla="*/ 1244786 w 4004672"/>
                <a:gd name="connsiteY260" fmla="*/ 1566306 h 2020169"/>
                <a:gd name="connsiteX261" fmla="*/ 1264809 w 4004672"/>
                <a:gd name="connsiteY261" fmla="*/ 1596341 h 2020169"/>
                <a:gd name="connsiteX262" fmla="*/ 1298181 w 4004672"/>
                <a:gd name="connsiteY262" fmla="*/ 1703132 h 2020169"/>
                <a:gd name="connsiteX263" fmla="*/ 1308193 w 4004672"/>
                <a:gd name="connsiteY263" fmla="*/ 1659748 h 2020169"/>
                <a:gd name="connsiteX264" fmla="*/ 1344903 w 4004672"/>
                <a:gd name="connsiteY264" fmla="*/ 1679771 h 2020169"/>
                <a:gd name="connsiteX265" fmla="*/ 1388287 w 4004672"/>
                <a:gd name="connsiteY265" fmla="*/ 1679771 h 2020169"/>
                <a:gd name="connsiteX266" fmla="*/ 1394961 w 4004672"/>
                <a:gd name="connsiteY266" fmla="*/ 1703132 h 2020169"/>
                <a:gd name="connsiteX267" fmla="*/ 1435008 w 4004672"/>
                <a:gd name="connsiteY267" fmla="*/ 1726493 h 2020169"/>
                <a:gd name="connsiteX268" fmla="*/ 1465043 w 4004672"/>
                <a:gd name="connsiteY268" fmla="*/ 1726493 h 2020169"/>
                <a:gd name="connsiteX269" fmla="*/ 1491741 w 4004672"/>
                <a:gd name="connsiteY269" fmla="*/ 1739842 h 2020169"/>
                <a:gd name="connsiteX270" fmla="*/ 1535125 w 4004672"/>
                <a:gd name="connsiteY270" fmla="*/ 1696458 h 2020169"/>
                <a:gd name="connsiteX271" fmla="*/ 1571834 w 4004672"/>
                <a:gd name="connsiteY271" fmla="*/ 1676434 h 2020169"/>
                <a:gd name="connsiteX272" fmla="*/ 1608544 w 4004672"/>
                <a:gd name="connsiteY272" fmla="*/ 1679771 h 2020169"/>
                <a:gd name="connsiteX273" fmla="*/ 1655265 w 4004672"/>
                <a:gd name="connsiteY273" fmla="*/ 1693120 h 2020169"/>
                <a:gd name="connsiteX274" fmla="*/ 1681963 w 4004672"/>
                <a:gd name="connsiteY274" fmla="*/ 1709807 h 2020169"/>
                <a:gd name="connsiteX275" fmla="*/ 1735358 w 4004672"/>
                <a:gd name="connsiteY275" fmla="*/ 1703132 h 2020169"/>
                <a:gd name="connsiteX276" fmla="*/ 1745370 w 4004672"/>
                <a:gd name="connsiteY276" fmla="*/ 1683109 h 2020169"/>
                <a:gd name="connsiteX277" fmla="*/ 1738695 w 4004672"/>
                <a:gd name="connsiteY277" fmla="*/ 1663085 h 2020169"/>
                <a:gd name="connsiteX278" fmla="*/ 1765393 w 4004672"/>
                <a:gd name="connsiteY278" fmla="*/ 1636388 h 2020169"/>
                <a:gd name="connsiteX279" fmla="*/ 1778742 w 4004672"/>
                <a:gd name="connsiteY279" fmla="*/ 1633050 h 2020169"/>
                <a:gd name="connsiteX280" fmla="*/ 1812114 w 4004672"/>
                <a:gd name="connsiteY280" fmla="*/ 1649736 h 2020169"/>
                <a:gd name="connsiteX281" fmla="*/ 1852161 w 4004672"/>
                <a:gd name="connsiteY281" fmla="*/ 1663085 h 2020169"/>
                <a:gd name="connsiteX282" fmla="*/ 1858836 w 4004672"/>
                <a:gd name="connsiteY282" fmla="*/ 1689783 h 2020169"/>
                <a:gd name="connsiteX283" fmla="*/ 1872184 w 4004672"/>
                <a:gd name="connsiteY283" fmla="*/ 1696458 h 2020169"/>
                <a:gd name="connsiteX284" fmla="*/ 1902219 w 4004672"/>
                <a:gd name="connsiteY284" fmla="*/ 1699795 h 2020169"/>
                <a:gd name="connsiteX285" fmla="*/ 1932254 w 4004672"/>
                <a:gd name="connsiteY285" fmla="*/ 1683109 h 2020169"/>
                <a:gd name="connsiteX286" fmla="*/ 1962290 w 4004672"/>
                <a:gd name="connsiteY286" fmla="*/ 1696458 h 2020169"/>
                <a:gd name="connsiteX287" fmla="*/ 1985650 w 4004672"/>
                <a:gd name="connsiteY287" fmla="*/ 1709807 h 2020169"/>
                <a:gd name="connsiteX288" fmla="*/ 1995662 w 4004672"/>
                <a:gd name="connsiteY288" fmla="*/ 1719818 h 2020169"/>
                <a:gd name="connsiteX289" fmla="*/ 2032371 w 4004672"/>
                <a:gd name="connsiteY289" fmla="*/ 1739842 h 2020169"/>
                <a:gd name="connsiteX290" fmla="*/ 2069081 w 4004672"/>
                <a:gd name="connsiteY290" fmla="*/ 1736504 h 2020169"/>
                <a:gd name="connsiteX291" fmla="*/ 2142500 w 4004672"/>
                <a:gd name="connsiteY291" fmla="*/ 1693120 h 2020169"/>
                <a:gd name="connsiteX292" fmla="*/ 2195895 w 4004672"/>
                <a:gd name="connsiteY292" fmla="*/ 1706469 h 2020169"/>
                <a:gd name="connsiteX293" fmla="*/ 2225930 w 4004672"/>
                <a:gd name="connsiteY293" fmla="*/ 1716481 h 2020169"/>
                <a:gd name="connsiteX294" fmla="*/ 2262640 w 4004672"/>
                <a:gd name="connsiteY294" fmla="*/ 1676434 h 2020169"/>
                <a:gd name="connsiteX295" fmla="*/ 2299349 w 4004672"/>
                <a:gd name="connsiteY295" fmla="*/ 1593004 h 2020169"/>
                <a:gd name="connsiteX296" fmla="*/ 2282663 w 4004672"/>
                <a:gd name="connsiteY296" fmla="*/ 1596341 h 2020169"/>
                <a:gd name="connsiteX297" fmla="*/ 2312698 w 4004672"/>
                <a:gd name="connsiteY297" fmla="*/ 1569643 h 2020169"/>
                <a:gd name="connsiteX298" fmla="*/ 2339396 w 4004672"/>
                <a:gd name="connsiteY298" fmla="*/ 1566306 h 2020169"/>
                <a:gd name="connsiteX299" fmla="*/ 2462873 w 4004672"/>
                <a:gd name="connsiteY299" fmla="*/ 1633050 h 2020169"/>
                <a:gd name="connsiteX300" fmla="*/ 2476222 w 4004672"/>
                <a:gd name="connsiteY300" fmla="*/ 1709807 h 2020169"/>
                <a:gd name="connsiteX301" fmla="*/ 2529618 w 4004672"/>
                <a:gd name="connsiteY301" fmla="*/ 1743179 h 2020169"/>
                <a:gd name="connsiteX302" fmla="*/ 2549641 w 4004672"/>
                <a:gd name="connsiteY302" fmla="*/ 1763202 h 2020169"/>
                <a:gd name="connsiteX303" fmla="*/ 2639746 w 4004672"/>
                <a:gd name="connsiteY303" fmla="*/ 1763202 h 2020169"/>
                <a:gd name="connsiteX304" fmla="*/ 2643084 w 4004672"/>
                <a:gd name="connsiteY304" fmla="*/ 1779888 h 2020169"/>
                <a:gd name="connsiteX305" fmla="*/ 2616386 w 4004672"/>
                <a:gd name="connsiteY305" fmla="*/ 1846633 h 2020169"/>
                <a:gd name="connsiteX306" fmla="*/ 2603037 w 4004672"/>
                <a:gd name="connsiteY306" fmla="*/ 1900028 h 2020169"/>
                <a:gd name="connsiteX307" fmla="*/ 2579676 w 4004672"/>
                <a:gd name="connsiteY307" fmla="*/ 1873331 h 2020169"/>
                <a:gd name="connsiteX308" fmla="*/ 2559653 w 4004672"/>
                <a:gd name="connsiteY308" fmla="*/ 1960098 h 2020169"/>
                <a:gd name="connsiteX309" fmla="*/ 2549641 w 4004672"/>
                <a:gd name="connsiteY309" fmla="*/ 1980122 h 2020169"/>
                <a:gd name="connsiteX310" fmla="*/ 2653095 w 4004672"/>
                <a:gd name="connsiteY310" fmla="*/ 1946750 h 2020169"/>
                <a:gd name="connsiteX311" fmla="*/ 2683130 w 4004672"/>
                <a:gd name="connsiteY311" fmla="*/ 1893354 h 2020169"/>
                <a:gd name="connsiteX312" fmla="*/ 2753212 w 4004672"/>
                <a:gd name="connsiteY312" fmla="*/ 1806586 h 2020169"/>
                <a:gd name="connsiteX313" fmla="*/ 2783247 w 4004672"/>
                <a:gd name="connsiteY313" fmla="*/ 1736504 h 2020169"/>
                <a:gd name="connsiteX314" fmla="*/ 2803271 w 4004672"/>
                <a:gd name="connsiteY314" fmla="*/ 1633050 h 2020169"/>
                <a:gd name="connsiteX315" fmla="*/ 2793259 w 4004672"/>
                <a:gd name="connsiteY315" fmla="*/ 1582992 h 2020169"/>
                <a:gd name="connsiteX316" fmla="*/ 2769898 w 4004672"/>
                <a:gd name="connsiteY316" fmla="*/ 1549620 h 2020169"/>
                <a:gd name="connsiteX317" fmla="*/ 2699817 w 4004672"/>
                <a:gd name="connsiteY317" fmla="*/ 1549620 h 2020169"/>
                <a:gd name="connsiteX318" fmla="*/ 2669781 w 4004672"/>
                <a:gd name="connsiteY318" fmla="*/ 1509573 h 2020169"/>
                <a:gd name="connsiteX319" fmla="*/ 2763224 w 4004672"/>
                <a:gd name="connsiteY319" fmla="*/ 1392770 h 2020169"/>
                <a:gd name="connsiteX320" fmla="*/ 2846654 w 4004672"/>
                <a:gd name="connsiteY320" fmla="*/ 1326026 h 2020169"/>
                <a:gd name="connsiteX321" fmla="*/ 2933422 w 4004672"/>
                <a:gd name="connsiteY321" fmla="*/ 1322688 h 2020169"/>
                <a:gd name="connsiteX322" fmla="*/ 2950109 w 4004672"/>
                <a:gd name="connsiteY322" fmla="*/ 1306002 h 2020169"/>
                <a:gd name="connsiteX323" fmla="*/ 3053563 w 4004672"/>
                <a:gd name="connsiteY323" fmla="*/ 1299328 h 2020169"/>
                <a:gd name="connsiteX324" fmla="*/ 3123644 w 4004672"/>
                <a:gd name="connsiteY324" fmla="*/ 1319351 h 2020169"/>
                <a:gd name="connsiteX325" fmla="*/ 3140330 w 4004672"/>
                <a:gd name="connsiteY325" fmla="*/ 1306002 h 2020169"/>
                <a:gd name="connsiteX326" fmla="*/ 3123644 w 4004672"/>
                <a:gd name="connsiteY326" fmla="*/ 1292653 h 2020169"/>
                <a:gd name="connsiteX327" fmla="*/ 3143668 w 4004672"/>
                <a:gd name="connsiteY327" fmla="*/ 1252607 h 2020169"/>
                <a:gd name="connsiteX328" fmla="*/ 3190389 w 4004672"/>
                <a:gd name="connsiteY328" fmla="*/ 1182525 h 2020169"/>
                <a:gd name="connsiteX329" fmla="*/ 3233773 w 4004672"/>
                <a:gd name="connsiteY329" fmla="*/ 1179188 h 2020169"/>
                <a:gd name="connsiteX330" fmla="*/ 3273819 w 4004672"/>
                <a:gd name="connsiteY330" fmla="*/ 1189199 h 2020169"/>
                <a:gd name="connsiteX331" fmla="*/ 3277157 w 4004672"/>
                <a:gd name="connsiteY331" fmla="*/ 1245932 h 2020169"/>
                <a:gd name="connsiteX332" fmla="*/ 3343901 w 4004672"/>
                <a:gd name="connsiteY332" fmla="*/ 1185862 h 2020169"/>
                <a:gd name="connsiteX333" fmla="*/ 3350576 w 4004672"/>
                <a:gd name="connsiteY333" fmla="*/ 1152490 h 2020169"/>
                <a:gd name="connsiteX334" fmla="*/ 3163691 w 4004672"/>
                <a:gd name="connsiteY334" fmla="*/ 1432817 h 2020169"/>
                <a:gd name="connsiteX335" fmla="*/ 3160354 w 4004672"/>
                <a:gd name="connsiteY335" fmla="*/ 1506236 h 2020169"/>
                <a:gd name="connsiteX336" fmla="*/ 3170365 w 4004672"/>
                <a:gd name="connsiteY336" fmla="*/ 1596341 h 2020169"/>
                <a:gd name="connsiteX337" fmla="*/ 3190389 w 4004672"/>
                <a:gd name="connsiteY337" fmla="*/ 1659748 h 2020169"/>
                <a:gd name="connsiteX338" fmla="*/ 3217087 w 4004672"/>
                <a:gd name="connsiteY338" fmla="*/ 1649736 h 2020169"/>
                <a:gd name="connsiteX339" fmla="*/ 3287168 w 4004672"/>
                <a:gd name="connsiteY339" fmla="*/ 1519585 h 2020169"/>
                <a:gd name="connsiteX340" fmla="*/ 3313866 w 4004672"/>
                <a:gd name="connsiteY340" fmla="*/ 1509573 h 2020169"/>
                <a:gd name="connsiteX341" fmla="*/ 3313866 w 4004672"/>
                <a:gd name="connsiteY341" fmla="*/ 1479538 h 2020169"/>
                <a:gd name="connsiteX342" fmla="*/ 3741031 w 4004672"/>
                <a:gd name="connsiteY342" fmla="*/ 1159164 h 2020169"/>
                <a:gd name="connsiteX343" fmla="*/ 3727682 w 4004672"/>
                <a:gd name="connsiteY343" fmla="*/ 1065722 h 2020169"/>
                <a:gd name="connsiteX344" fmla="*/ 3930666 w 4004672"/>
                <a:gd name="connsiteY344" fmla="*/ 1058843 h 2020169"/>
                <a:gd name="connsiteX345" fmla="*/ 3941265 w 4004672"/>
                <a:gd name="connsiteY345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84949 w 4004672"/>
                <a:gd name="connsiteY64" fmla="*/ 568475 h 2020169"/>
                <a:gd name="connsiteX65" fmla="*/ 1668961 w 4004672"/>
                <a:gd name="connsiteY65" fmla="*/ 1247411 h 2020169"/>
                <a:gd name="connsiteX66" fmla="*/ 1358252 w 4004672"/>
                <a:gd name="connsiteY66" fmla="*/ 615196 h 2020169"/>
                <a:gd name="connsiteX67" fmla="*/ 1361589 w 4004672"/>
                <a:gd name="connsiteY67" fmla="*/ 585161 h 2020169"/>
                <a:gd name="connsiteX68" fmla="*/ 1351577 w 4004672"/>
                <a:gd name="connsiteY68" fmla="*/ 545115 h 2020169"/>
                <a:gd name="connsiteX69" fmla="*/ 1281495 w 4004672"/>
                <a:gd name="connsiteY69" fmla="*/ 515080 h 2020169"/>
                <a:gd name="connsiteX70" fmla="*/ 1241449 w 4004672"/>
                <a:gd name="connsiteY70" fmla="*/ 511742 h 2020169"/>
                <a:gd name="connsiteX71" fmla="*/ 1241449 w 4004672"/>
                <a:gd name="connsiteY71" fmla="*/ 558463 h 2020169"/>
                <a:gd name="connsiteX72" fmla="*/ 1201402 w 4004672"/>
                <a:gd name="connsiteY72" fmla="*/ 538440 h 2020169"/>
                <a:gd name="connsiteX73" fmla="*/ 1228100 w 4004672"/>
                <a:gd name="connsiteY73" fmla="*/ 588498 h 2020169"/>
                <a:gd name="connsiteX74" fmla="*/ 1258135 w 4004672"/>
                <a:gd name="connsiteY74" fmla="*/ 618534 h 2020169"/>
                <a:gd name="connsiteX75" fmla="*/ 1198065 w 4004672"/>
                <a:gd name="connsiteY75" fmla="*/ 595173 h 2020169"/>
                <a:gd name="connsiteX76" fmla="*/ 1181379 w 4004672"/>
                <a:gd name="connsiteY76" fmla="*/ 595173 h 2020169"/>
                <a:gd name="connsiteX77" fmla="*/ 1178041 w 4004672"/>
                <a:gd name="connsiteY77" fmla="*/ 551789 h 2020169"/>
                <a:gd name="connsiteX78" fmla="*/ 1171367 w 4004672"/>
                <a:gd name="connsiteY78" fmla="*/ 465021 h 2020169"/>
                <a:gd name="connsiteX79" fmla="*/ 1161355 w 4004672"/>
                <a:gd name="connsiteY79" fmla="*/ 535103 h 2020169"/>
                <a:gd name="connsiteX80" fmla="*/ 1137995 w 4004672"/>
                <a:gd name="connsiteY80" fmla="*/ 565138 h 2020169"/>
                <a:gd name="connsiteX81" fmla="*/ 1158018 w 4004672"/>
                <a:gd name="connsiteY81" fmla="*/ 611859 h 2020169"/>
                <a:gd name="connsiteX82" fmla="*/ 1158018 w 4004672"/>
                <a:gd name="connsiteY82" fmla="*/ 645231 h 2020169"/>
                <a:gd name="connsiteX83" fmla="*/ 1141332 w 4004672"/>
                <a:gd name="connsiteY83" fmla="*/ 695290 h 2020169"/>
                <a:gd name="connsiteX84" fmla="*/ 1154681 w 4004672"/>
                <a:gd name="connsiteY84" fmla="*/ 728662 h 2020169"/>
                <a:gd name="connsiteX85" fmla="*/ 1184716 w 4004672"/>
                <a:gd name="connsiteY85" fmla="*/ 735336 h 2020169"/>
                <a:gd name="connsiteX86" fmla="*/ 1221425 w 4004672"/>
                <a:gd name="connsiteY86" fmla="*/ 742011 h 2020169"/>
                <a:gd name="connsiteX87" fmla="*/ 1241449 w 4004672"/>
                <a:gd name="connsiteY87" fmla="*/ 765371 h 2020169"/>
                <a:gd name="connsiteX88" fmla="*/ 1258135 w 4004672"/>
                <a:gd name="connsiteY88" fmla="*/ 808755 h 2020169"/>
                <a:gd name="connsiteX89" fmla="*/ 1258135 w 4004672"/>
                <a:gd name="connsiteY89" fmla="*/ 808755 h 2020169"/>
                <a:gd name="connsiteX90" fmla="*/ 1254798 w 4004672"/>
                <a:gd name="connsiteY90" fmla="*/ 842128 h 2020169"/>
                <a:gd name="connsiteX91" fmla="*/ 1244786 w 4004672"/>
                <a:gd name="connsiteY91" fmla="*/ 868826 h 2020169"/>
                <a:gd name="connsiteX92" fmla="*/ 1224763 w 4004672"/>
                <a:gd name="connsiteY92" fmla="*/ 828779 h 2020169"/>
                <a:gd name="connsiteX93" fmla="*/ 1224763 w 4004672"/>
                <a:gd name="connsiteY93" fmla="*/ 788732 h 2020169"/>
                <a:gd name="connsiteX94" fmla="*/ 1194727 w 4004672"/>
                <a:gd name="connsiteY94" fmla="*/ 752023 h 2020169"/>
                <a:gd name="connsiteX95" fmla="*/ 1164692 w 4004672"/>
                <a:gd name="connsiteY95" fmla="*/ 795407 h 2020169"/>
                <a:gd name="connsiteX96" fmla="*/ 1137995 w 4004672"/>
                <a:gd name="connsiteY96" fmla="*/ 895523 h 2020169"/>
                <a:gd name="connsiteX97" fmla="*/ 1074587 w 4004672"/>
                <a:gd name="connsiteY97" fmla="*/ 912209 h 2020169"/>
                <a:gd name="connsiteX98" fmla="*/ 1107960 w 4004672"/>
                <a:gd name="connsiteY98" fmla="*/ 848802 h 2020169"/>
                <a:gd name="connsiteX99" fmla="*/ 1121309 w 4004672"/>
                <a:gd name="connsiteY99" fmla="*/ 805418 h 2020169"/>
                <a:gd name="connsiteX100" fmla="*/ 1127983 w 4004672"/>
                <a:gd name="connsiteY100" fmla="*/ 772046 h 2020169"/>
                <a:gd name="connsiteX101" fmla="*/ 1117971 w 4004672"/>
                <a:gd name="connsiteY101" fmla="*/ 755360 h 2020169"/>
                <a:gd name="connsiteX102" fmla="*/ 1114634 w 4004672"/>
                <a:gd name="connsiteY102" fmla="*/ 705301 h 2020169"/>
                <a:gd name="connsiteX103" fmla="*/ 1104622 w 4004672"/>
                <a:gd name="connsiteY103" fmla="*/ 625208 h 2020169"/>
                <a:gd name="connsiteX104" fmla="*/ 1101285 w 4004672"/>
                <a:gd name="connsiteY104" fmla="*/ 565138 h 2020169"/>
                <a:gd name="connsiteX105" fmla="*/ 1124646 w 4004672"/>
                <a:gd name="connsiteY105" fmla="*/ 471696 h 2020169"/>
                <a:gd name="connsiteX106" fmla="*/ 1031203 w 4004672"/>
                <a:gd name="connsiteY106" fmla="*/ 461684 h 2020169"/>
                <a:gd name="connsiteX107" fmla="*/ 1014517 w 4004672"/>
                <a:gd name="connsiteY107" fmla="*/ 518417 h 2020169"/>
                <a:gd name="connsiteX108" fmla="*/ 1024529 w 4004672"/>
                <a:gd name="connsiteY108" fmla="*/ 565138 h 2020169"/>
                <a:gd name="connsiteX109" fmla="*/ 981145 w 4004672"/>
                <a:gd name="connsiteY109" fmla="*/ 618534 h 2020169"/>
                <a:gd name="connsiteX110" fmla="*/ 991157 w 4004672"/>
                <a:gd name="connsiteY110" fmla="*/ 655243 h 2020169"/>
                <a:gd name="connsiteX111" fmla="*/ 981145 w 4004672"/>
                <a:gd name="connsiteY111" fmla="*/ 701964 h 2020169"/>
                <a:gd name="connsiteX112" fmla="*/ 1001168 w 4004672"/>
                <a:gd name="connsiteY112" fmla="*/ 725325 h 2020169"/>
                <a:gd name="connsiteX113" fmla="*/ 1017854 w 4004672"/>
                <a:gd name="connsiteY113" fmla="*/ 772046 h 2020169"/>
                <a:gd name="connsiteX114" fmla="*/ 1047890 w 4004672"/>
                <a:gd name="connsiteY114" fmla="*/ 758697 h 2020169"/>
                <a:gd name="connsiteX115" fmla="*/ 1014517 w 4004672"/>
                <a:gd name="connsiteY115" fmla="*/ 812093 h 2020169"/>
                <a:gd name="connsiteX116" fmla="*/ 957784 w 4004672"/>
                <a:gd name="connsiteY116" fmla="*/ 758697 h 2020169"/>
                <a:gd name="connsiteX117" fmla="*/ 884365 w 4004672"/>
                <a:gd name="connsiteY117" fmla="*/ 721988 h 2020169"/>
                <a:gd name="connsiteX118" fmla="*/ 824295 w 4004672"/>
                <a:gd name="connsiteY118" fmla="*/ 698627 h 2020169"/>
                <a:gd name="connsiteX119" fmla="*/ 810946 w 4004672"/>
                <a:gd name="connsiteY119" fmla="*/ 735336 h 2020169"/>
                <a:gd name="connsiteX120" fmla="*/ 827633 w 4004672"/>
                <a:gd name="connsiteY120" fmla="*/ 772046 h 2020169"/>
                <a:gd name="connsiteX121" fmla="*/ 800935 w 4004672"/>
                <a:gd name="connsiteY121" fmla="*/ 812093 h 2020169"/>
                <a:gd name="connsiteX122" fmla="*/ 770900 w 4004672"/>
                <a:gd name="connsiteY122" fmla="*/ 755360 h 2020169"/>
                <a:gd name="connsiteX123" fmla="*/ 744202 w 4004672"/>
                <a:gd name="connsiteY123" fmla="*/ 792069 h 2020169"/>
                <a:gd name="connsiteX124" fmla="*/ 707492 w 4004672"/>
                <a:gd name="connsiteY124" fmla="*/ 785395 h 2020169"/>
                <a:gd name="connsiteX125" fmla="*/ 654097 w 4004672"/>
                <a:gd name="connsiteY125" fmla="*/ 822104 h 2020169"/>
                <a:gd name="connsiteX126" fmla="*/ 644085 w 4004672"/>
                <a:gd name="connsiteY126" fmla="*/ 798744 h 2020169"/>
                <a:gd name="connsiteX127" fmla="*/ 654097 w 4004672"/>
                <a:gd name="connsiteY127" fmla="*/ 762034 h 2020169"/>
                <a:gd name="connsiteX128" fmla="*/ 614050 w 4004672"/>
                <a:gd name="connsiteY128" fmla="*/ 798744 h 2020169"/>
                <a:gd name="connsiteX129" fmla="*/ 594027 w 4004672"/>
                <a:gd name="connsiteY129" fmla="*/ 798744 h 2020169"/>
                <a:gd name="connsiteX130" fmla="*/ 533957 w 4004672"/>
                <a:gd name="connsiteY130" fmla="*/ 832116 h 2020169"/>
                <a:gd name="connsiteX131" fmla="*/ 510596 w 4004672"/>
                <a:gd name="connsiteY131" fmla="*/ 855477 h 2020169"/>
                <a:gd name="connsiteX132" fmla="*/ 500584 w 4004672"/>
                <a:gd name="connsiteY132" fmla="*/ 902198 h 2020169"/>
                <a:gd name="connsiteX133" fmla="*/ 450526 w 4004672"/>
                <a:gd name="connsiteY133" fmla="*/ 888849 h 2020169"/>
                <a:gd name="connsiteX134" fmla="*/ 433840 w 4004672"/>
                <a:gd name="connsiteY134" fmla="*/ 852139 h 2020169"/>
                <a:gd name="connsiteX135" fmla="*/ 467212 w 4004672"/>
                <a:gd name="connsiteY135" fmla="*/ 822104 h 2020169"/>
                <a:gd name="connsiteX136" fmla="*/ 453863 w 4004672"/>
                <a:gd name="connsiteY136" fmla="*/ 798744 h 2020169"/>
                <a:gd name="connsiteX137" fmla="*/ 390456 w 4004672"/>
                <a:gd name="connsiteY137" fmla="*/ 768709 h 2020169"/>
                <a:gd name="connsiteX138" fmla="*/ 417154 w 4004672"/>
                <a:gd name="connsiteY138" fmla="*/ 818767 h 2020169"/>
                <a:gd name="connsiteX139" fmla="*/ 407142 w 4004672"/>
                <a:gd name="connsiteY139" fmla="*/ 862151 h 2020169"/>
                <a:gd name="connsiteX140" fmla="*/ 413817 w 4004672"/>
                <a:gd name="connsiteY140" fmla="*/ 898861 h 2020169"/>
                <a:gd name="connsiteX141" fmla="*/ 427165 w 4004672"/>
                <a:gd name="connsiteY141" fmla="*/ 922221 h 2020169"/>
                <a:gd name="connsiteX142" fmla="*/ 413817 w 4004672"/>
                <a:gd name="connsiteY142" fmla="*/ 952256 h 2020169"/>
                <a:gd name="connsiteX143" fmla="*/ 390456 w 4004672"/>
                <a:gd name="connsiteY143" fmla="*/ 928896 h 2020169"/>
                <a:gd name="connsiteX144" fmla="*/ 360421 w 4004672"/>
                <a:gd name="connsiteY144" fmla="*/ 925558 h 2020169"/>
                <a:gd name="connsiteX145" fmla="*/ 333723 w 4004672"/>
                <a:gd name="connsiteY145" fmla="*/ 965605 h 2020169"/>
                <a:gd name="connsiteX146" fmla="*/ 307025 w 4004672"/>
                <a:gd name="connsiteY146" fmla="*/ 985628 h 2020169"/>
                <a:gd name="connsiteX147" fmla="*/ 320374 w 4004672"/>
                <a:gd name="connsiteY147" fmla="*/ 1012326 h 2020169"/>
                <a:gd name="connsiteX148" fmla="*/ 303688 w 4004672"/>
                <a:gd name="connsiteY148" fmla="*/ 1035687 h 2020169"/>
                <a:gd name="connsiteX149" fmla="*/ 233606 w 4004672"/>
                <a:gd name="connsiteY149" fmla="*/ 998977 h 2020169"/>
                <a:gd name="connsiteX150" fmla="*/ 243618 w 4004672"/>
                <a:gd name="connsiteY150" fmla="*/ 1049036 h 2020169"/>
                <a:gd name="connsiteX151" fmla="*/ 263641 w 4004672"/>
                <a:gd name="connsiteY151" fmla="*/ 1069059 h 2020169"/>
                <a:gd name="connsiteX152" fmla="*/ 250292 w 4004672"/>
                <a:gd name="connsiteY152" fmla="*/ 1082408 h 2020169"/>
                <a:gd name="connsiteX153" fmla="*/ 193560 w 4004672"/>
                <a:gd name="connsiteY153" fmla="*/ 1045698 h 2020169"/>
                <a:gd name="connsiteX154" fmla="*/ 170199 w 4004672"/>
                <a:gd name="connsiteY154" fmla="*/ 1005652 h 2020169"/>
                <a:gd name="connsiteX155" fmla="*/ 170199 w 4004672"/>
                <a:gd name="connsiteY155" fmla="*/ 958931 h 2020169"/>
                <a:gd name="connsiteX156" fmla="*/ 133490 w 4004672"/>
                <a:gd name="connsiteY156" fmla="*/ 882174 h 2020169"/>
                <a:gd name="connsiteX157" fmla="*/ 196897 w 4004672"/>
                <a:gd name="connsiteY157" fmla="*/ 912209 h 2020169"/>
                <a:gd name="connsiteX158" fmla="*/ 256967 w 4004672"/>
                <a:gd name="connsiteY158" fmla="*/ 942244 h 2020169"/>
                <a:gd name="connsiteX159" fmla="*/ 293676 w 4004672"/>
                <a:gd name="connsiteY159" fmla="*/ 945582 h 2020169"/>
                <a:gd name="connsiteX160" fmla="*/ 327049 w 4004672"/>
                <a:gd name="connsiteY160" fmla="*/ 915547 h 2020169"/>
                <a:gd name="connsiteX161" fmla="*/ 343735 w 4004672"/>
                <a:gd name="connsiteY161" fmla="*/ 878837 h 2020169"/>
                <a:gd name="connsiteX162" fmla="*/ 333723 w 4004672"/>
                <a:gd name="connsiteY162" fmla="*/ 828779 h 2020169"/>
                <a:gd name="connsiteX163" fmla="*/ 290339 w 4004672"/>
                <a:gd name="connsiteY163" fmla="*/ 808755 h 2020169"/>
                <a:gd name="connsiteX164" fmla="*/ 236944 w 4004672"/>
                <a:gd name="connsiteY164" fmla="*/ 762034 h 2020169"/>
                <a:gd name="connsiteX165" fmla="*/ 133490 w 4004672"/>
                <a:gd name="connsiteY165" fmla="*/ 705301 h 2020169"/>
                <a:gd name="connsiteX166" fmla="*/ 46722 w 4004672"/>
                <a:gd name="connsiteY166" fmla="*/ 735336 h 2020169"/>
                <a:gd name="connsiteX167" fmla="*/ 33373 w 4004672"/>
                <a:gd name="connsiteY167" fmla="*/ 765371 h 2020169"/>
                <a:gd name="connsiteX168" fmla="*/ 43384 w 4004672"/>
                <a:gd name="connsiteY168" fmla="*/ 795407 h 2020169"/>
                <a:gd name="connsiteX169" fmla="*/ 60071 w 4004672"/>
                <a:gd name="connsiteY169" fmla="*/ 822104 h 2020169"/>
                <a:gd name="connsiteX170" fmla="*/ 73419 w 4004672"/>
                <a:gd name="connsiteY170" fmla="*/ 852139 h 2020169"/>
                <a:gd name="connsiteX171" fmla="*/ 56733 w 4004672"/>
                <a:gd name="connsiteY171" fmla="*/ 875500 h 2020169"/>
                <a:gd name="connsiteX172" fmla="*/ 76757 w 4004672"/>
                <a:gd name="connsiteY172" fmla="*/ 955593 h 2020169"/>
                <a:gd name="connsiteX173" fmla="*/ 66745 w 4004672"/>
                <a:gd name="connsiteY173" fmla="*/ 972280 h 2020169"/>
                <a:gd name="connsiteX174" fmla="*/ 70082 w 4004672"/>
                <a:gd name="connsiteY174" fmla="*/ 998977 h 2020169"/>
                <a:gd name="connsiteX175" fmla="*/ 70082 w 4004672"/>
                <a:gd name="connsiteY175" fmla="*/ 1039024 h 2020169"/>
                <a:gd name="connsiteX176" fmla="*/ 80094 w 4004672"/>
                <a:gd name="connsiteY176" fmla="*/ 1059047 h 2020169"/>
                <a:gd name="connsiteX177" fmla="*/ 76757 w 4004672"/>
                <a:gd name="connsiteY177" fmla="*/ 1082408 h 2020169"/>
                <a:gd name="connsiteX178" fmla="*/ 106792 w 4004672"/>
                <a:gd name="connsiteY178" fmla="*/ 1115780 h 2020169"/>
                <a:gd name="connsiteX179" fmla="*/ 93729 w 4004672"/>
                <a:gd name="connsiteY179" fmla="*/ 1145815 h 2020169"/>
                <a:gd name="connsiteX180" fmla="*/ 13349 w 4004672"/>
                <a:gd name="connsiteY180" fmla="*/ 1235920 h 2020169"/>
                <a:gd name="connsiteX181" fmla="*/ 33373 w 4004672"/>
                <a:gd name="connsiteY181" fmla="*/ 1269293 h 2020169"/>
                <a:gd name="connsiteX182" fmla="*/ 33373 w 4004672"/>
                <a:gd name="connsiteY182" fmla="*/ 1269293 h 2020169"/>
                <a:gd name="connsiteX183" fmla="*/ 16687 w 4004672"/>
                <a:gd name="connsiteY183" fmla="*/ 1299328 h 2020169"/>
                <a:gd name="connsiteX184" fmla="*/ 3338 w 4004672"/>
                <a:gd name="connsiteY184" fmla="*/ 1329363 h 2020169"/>
                <a:gd name="connsiteX185" fmla="*/ 0 w 4004672"/>
                <a:gd name="connsiteY185" fmla="*/ 1389433 h 2020169"/>
                <a:gd name="connsiteX186" fmla="*/ 16687 w 4004672"/>
                <a:gd name="connsiteY186" fmla="*/ 1432817 h 2020169"/>
                <a:gd name="connsiteX187" fmla="*/ 20024 w 4004672"/>
                <a:gd name="connsiteY187" fmla="*/ 1466189 h 2020169"/>
                <a:gd name="connsiteX188" fmla="*/ 56733 w 4004672"/>
                <a:gd name="connsiteY188" fmla="*/ 1476201 h 2020169"/>
                <a:gd name="connsiteX189" fmla="*/ 116803 w 4004672"/>
                <a:gd name="connsiteY189" fmla="*/ 1562969 h 2020169"/>
                <a:gd name="connsiteX190" fmla="*/ 96780 w 4004672"/>
                <a:gd name="connsiteY190" fmla="*/ 1586329 h 2020169"/>
                <a:gd name="connsiteX191" fmla="*/ 93443 w 4004672"/>
                <a:gd name="connsiteY191" fmla="*/ 1616364 h 2020169"/>
                <a:gd name="connsiteX192" fmla="*/ 120141 w 4004672"/>
                <a:gd name="connsiteY192" fmla="*/ 1619701 h 2020169"/>
                <a:gd name="connsiteX193" fmla="*/ 160187 w 4004672"/>
                <a:gd name="connsiteY193" fmla="*/ 1633050 h 2020169"/>
                <a:gd name="connsiteX194" fmla="*/ 186885 w 4004672"/>
                <a:gd name="connsiteY194" fmla="*/ 1646399 h 2020169"/>
                <a:gd name="connsiteX195" fmla="*/ 213583 w 4004672"/>
                <a:gd name="connsiteY195" fmla="*/ 1676434 h 2020169"/>
                <a:gd name="connsiteX196" fmla="*/ 243618 w 4004672"/>
                <a:gd name="connsiteY196" fmla="*/ 1679771 h 2020169"/>
                <a:gd name="connsiteX197" fmla="*/ 287002 w 4004672"/>
                <a:gd name="connsiteY197" fmla="*/ 1709807 h 2020169"/>
                <a:gd name="connsiteX198" fmla="*/ 310363 w 4004672"/>
                <a:gd name="connsiteY198" fmla="*/ 1719818 h 2020169"/>
                <a:gd name="connsiteX199" fmla="*/ 310363 w 4004672"/>
                <a:gd name="connsiteY199" fmla="*/ 1756528 h 2020169"/>
                <a:gd name="connsiteX200" fmla="*/ 270316 w 4004672"/>
                <a:gd name="connsiteY200" fmla="*/ 1796574 h 2020169"/>
                <a:gd name="connsiteX201" fmla="*/ 280327 w 4004672"/>
                <a:gd name="connsiteY201" fmla="*/ 1819935 h 2020169"/>
                <a:gd name="connsiteX202" fmla="*/ 273653 w 4004672"/>
                <a:gd name="connsiteY202" fmla="*/ 1839958 h 2020169"/>
                <a:gd name="connsiteX203" fmla="*/ 266979 w 4004672"/>
                <a:gd name="connsiteY203" fmla="*/ 1856644 h 2020169"/>
                <a:gd name="connsiteX204" fmla="*/ 240281 w 4004672"/>
                <a:gd name="connsiteY204" fmla="*/ 1896691 h 2020169"/>
                <a:gd name="connsiteX205" fmla="*/ 307025 w 4004672"/>
                <a:gd name="connsiteY205" fmla="*/ 1933401 h 2020169"/>
                <a:gd name="connsiteX206" fmla="*/ 337060 w 4004672"/>
                <a:gd name="connsiteY206" fmla="*/ 1940075 h 2020169"/>
                <a:gd name="connsiteX207" fmla="*/ 360421 w 4004672"/>
                <a:gd name="connsiteY207" fmla="*/ 1946750 h 2020169"/>
                <a:gd name="connsiteX208" fmla="*/ 380444 w 4004672"/>
                <a:gd name="connsiteY208" fmla="*/ 1953424 h 2020169"/>
                <a:gd name="connsiteX209" fmla="*/ 407142 w 4004672"/>
                <a:gd name="connsiteY209" fmla="*/ 1973447 h 2020169"/>
                <a:gd name="connsiteX210" fmla="*/ 437177 w 4004672"/>
                <a:gd name="connsiteY210" fmla="*/ 1970110 h 2020169"/>
                <a:gd name="connsiteX211" fmla="*/ 507259 w 4004672"/>
                <a:gd name="connsiteY211" fmla="*/ 2020169 h 2020169"/>
                <a:gd name="connsiteX212" fmla="*/ 517271 w 4004672"/>
                <a:gd name="connsiteY212" fmla="*/ 2006820 h 2020169"/>
                <a:gd name="connsiteX213" fmla="*/ 507259 w 4004672"/>
                <a:gd name="connsiteY213" fmla="*/ 1966773 h 2020169"/>
                <a:gd name="connsiteX214" fmla="*/ 500584 w 4004672"/>
                <a:gd name="connsiteY214" fmla="*/ 1933401 h 2020169"/>
                <a:gd name="connsiteX215" fmla="*/ 483898 w 4004672"/>
                <a:gd name="connsiteY215" fmla="*/ 1890017 h 2020169"/>
                <a:gd name="connsiteX216" fmla="*/ 513933 w 4004672"/>
                <a:gd name="connsiteY216" fmla="*/ 1869993 h 2020169"/>
                <a:gd name="connsiteX217" fmla="*/ 547306 w 4004672"/>
                <a:gd name="connsiteY217" fmla="*/ 1846633 h 2020169"/>
                <a:gd name="connsiteX218" fmla="*/ 527282 w 4004672"/>
                <a:gd name="connsiteY218" fmla="*/ 1829947 h 2020169"/>
                <a:gd name="connsiteX219" fmla="*/ 517271 w 4004672"/>
                <a:gd name="connsiteY219" fmla="*/ 1796574 h 2020169"/>
                <a:gd name="connsiteX220" fmla="*/ 480561 w 4004672"/>
                <a:gd name="connsiteY220" fmla="*/ 1779888 h 2020169"/>
                <a:gd name="connsiteX221" fmla="*/ 470549 w 4004672"/>
                <a:gd name="connsiteY221" fmla="*/ 1759865 h 2020169"/>
                <a:gd name="connsiteX222" fmla="*/ 480561 w 4004672"/>
                <a:gd name="connsiteY222" fmla="*/ 1729830 h 2020169"/>
                <a:gd name="connsiteX223" fmla="*/ 490573 w 4004672"/>
                <a:gd name="connsiteY223" fmla="*/ 1689783 h 2020169"/>
                <a:gd name="connsiteX224" fmla="*/ 513933 w 4004672"/>
                <a:gd name="connsiteY224" fmla="*/ 1709807 h 2020169"/>
                <a:gd name="connsiteX225" fmla="*/ 520608 w 4004672"/>
                <a:gd name="connsiteY225" fmla="*/ 1693120 h 2020169"/>
                <a:gd name="connsiteX226" fmla="*/ 543968 w 4004672"/>
                <a:gd name="connsiteY226" fmla="*/ 1656411 h 2020169"/>
                <a:gd name="connsiteX227" fmla="*/ 574003 w 4004672"/>
                <a:gd name="connsiteY227" fmla="*/ 1639725 h 2020169"/>
                <a:gd name="connsiteX228" fmla="*/ 590690 w 4004672"/>
                <a:gd name="connsiteY228" fmla="*/ 1653074 h 2020169"/>
                <a:gd name="connsiteX229" fmla="*/ 610713 w 4004672"/>
                <a:gd name="connsiteY229" fmla="*/ 1626376 h 2020169"/>
                <a:gd name="connsiteX230" fmla="*/ 630736 w 4004672"/>
                <a:gd name="connsiteY230" fmla="*/ 1653074 h 2020169"/>
                <a:gd name="connsiteX231" fmla="*/ 657434 w 4004672"/>
                <a:gd name="connsiteY231" fmla="*/ 1676434 h 2020169"/>
                <a:gd name="connsiteX232" fmla="*/ 674120 w 4004672"/>
                <a:gd name="connsiteY232" fmla="*/ 1683109 h 2020169"/>
                <a:gd name="connsiteX233" fmla="*/ 697481 w 4004672"/>
                <a:gd name="connsiteY233" fmla="*/ 1683109 h 2020169"/>
                <a:gd name="connsiteX234" fmla="*/ 717504 w 4004672"/>
                <a:gd name="connsiteY234" fmla="*/ 1669760 h 2020169"/>
                <a:gd name="connsiteX235" fmla="*/ 744202 w 4004672"/>
                <a:gd name="connsiteY235" fmla="*/ 1669760 h 2020169"/>
                <a:gd name="connsiteX236" fmla="*/ 760888 w 4004672"/>
                <a:gd name="connsiteY236" fmla="*/ 1666423 h 2020169"/>
                <a:gd name="connsiteX237" fmla="*/ 790923 w 4004672"/>
                <a:gd name="connsiteY237" fmla="*/ 1699795 h 2020169"/>
                <a:gd name="connsiteX238" fmla="*/ 797598 w 4004672"/>
                <a:gd name="connsiteY238" fmla="*/ 1673097 h 2020169"/>
                <a:gd name="connsiteX239" fmla="*/ 817621 w 4004672"/>
                <a:gd name="connsiteY239" fmla="*/ 1689783 h 2020169"/>
                <a:gd name="connsiteX240" fmla="*/ 837644 w 4004672"/>
                <a:gd name="connsiteY240" fmla="*/ 1666423 h 2020169"/>
                <a:gd name="connsiteX241" fmla="*/ 827633 w 4004672"/>
                <a:gd name="connsiteY241" fmla="*/ 1646399 h 2020169"/>
                <a:gd name="connsiteX242" fmla="*/ 810946 w 4004672"/>
                <a:gd name="connsiteY242" fmla="*/ 1633050 h 2020169"/>
                <a:gd name="connsiteX243" fmla="*/ 810946 w 4004672"/>
                <a:gd name="connsiteY243" fmla="*/ 1606353 h 2020169"/>
                <a:gd name="connsiteX244" fmla="*/ 810946 w 4004672"/>
                <a:gd name="connsiteY244" fmla="*/ 1593004 h 2020169"/>
                <a:gd name="connsiteX245" fmla="*/ 840981 w 4004672"/>
                <a:gd name="connsiteY245" fmla="*/ 1586329 h 2020169"/>
                <a:gd name="connsiteX246" fmla="*/ 820958 w 4004672"/>
                <a:gd name="connsiteY246" fmla="*/ 1549620 h 2020169"/>
                <a:gd name="connsiteX247" fmla="*/ 854330 w 4004672"/>
                <a:gd name="connsiteY247" fmla="*/ 1542945 h 2020169"/>
                <a:gd name="connsiteX248" fmla="*/ 891040 w 4004672"/>
                <a:gd name="connsiteY248" fmla="*/ 1549620 h 2020169"/>
                <a:gd name="connsiteX249" fmla="*/ 964459 w 4004672"/>
                <a:gd name="connsiteY249" fmla="*/ 1506236 h 2020169"/>
                <a:gd name="connsiteX250" fmla="*/ 1001168 w 4004672"/>
                <a:gd name="connsiteY250" fmla="*/ 1506236 h 2020169"/>
                <a:gd name="connsiteX251" fmla="*/ 1027866 w 4004672"/>
                <a:gd name="connsiteY251" fmla="*/ 1482875 h 2020169"/>
                <a:gd name="connsiteX252" fmla="*/ 1047890 w 4004672"/>
                <a:gd name="connsiteY252" fmla="*/ 1492887 h 2020169"/>
                <a:gd name="connsiteX253" fmla="*/ 1067913 w 4004672"/>
                <a:gd name="connsiteY253" fmla="*/ 1502898 h 2020169"/>
                <a:gd name="connsiteX254" fmla="*/ 1087936 w 4004672"/>
                <a:gd name="connsiteY254" fmla="*/ 1529596 h 2020169"/>
                <a:gd name="connsiteX255" fmla="*/ 1074587 w 4004672"/>
                <a:gd name="connsiteY255" fmla="*/ 1542945 h 2020169"/>
                <a:gd name="connsiteX256" fmla="*/ 1104622 w 4004672"/>
                <a:gd name="connsiteY256" fmla="*/ 1542945 h 2020169"/>
                <a:gd name="connsiteX257" fmla="*/ 1134657 w 4004672"/>
                <a:gd name="connsiteY257" fmla="*/ 1576317 h 2020169"/>
                <a:gd name="connsiteX258" fmla="*/ 1148006 w 4004672"/>
                <a:gd name="connsiteY258" fmla="*/ 1572980 h 2020169"/>
                <a:gd name="connsiteX259" fmla="*/ 1208076 w 4004672"/>
                <a:gd name="connsiteY259" fmla="*/ 1526259 h 2020169"/>
                <a:gd name="connsiteX260" fmla="*/ 1244786 w 4004672"/>
                <a:gd name="connsiteY260" fmla="*/ 1566306 h 2020169"/>
                <a:gd name="connsiteX261" fmla="*/ 1264809 w 4004672"/>
                <a:gd name="connsiteY261" fmla="*/ 1596341 h 2020169"/>
                <a:gd name="connsiteX262" fmla="*/ 1298181 w 4004672"/>
                <a:gd name="connsiteY262" fmla="*/ 1703132 h 2020169"/>
                <a:gd name="connsiteX263" fmla="*/ 1308193 w 4004672"/>
                <a:gd name="connsiteY263" fmla="*/ 1659748 h 2020169"/>
                <a:gd name="connsiteX264" fmla="*/ 1344903 w 4004672"/>
                <a:gd name="connsiteY264" fmla="*/ 1679771 h 2020169"/>
                <a:gd name="connsiteX265" fmla="*/ 1388287 w 4004672"/>
                <a:gd name="connsiteY265" fmla="*/ 1679771 h 2020169"/>
                <a:gd name="connsiteX266" fmla="*/ 1394961 w 4004672"/>
                <a:gd name="connsiteY266" fmla="*/ 1703132 h 2020169"/>
                <a:gd name="connsiteX267" fmla="*/ 1435008 w 4004672"/>
                <a:gd name="connsiteY267" fmla="*/ 1726493 h 2020169"/>
                <a:gd name="connsiteX268" fmla="*/ 1465043 w 4004672"/>
                <a:gd name="connsiteY268" fmla="*/ 1726493 h 2020169"/>
                <a:gd name="connsiteX269" fmla="*/ 1491741 w 4004672"/>
                <a:gd name="connsiteY269" fmla="*/ 1739842 h 2020169"/>
                <a:gd name="connsiteX270" fmla="*/ 1535125 w 4004672"/>
                <a:gd name="connsiteY270" fmla="*/ 1696458 h 2020169"/>
                <a:gd name="connsiteX271" fmla="*/ 1571834 w 4004672"/>
                <a:gd name="connsiteY271" fmla="*/ 1676434 h 2020169"/>
                <a:gd name="connsiteX272" fmla="*/ 1608544 w 4004672"/>
                <a:gd name="connsiteY272" fmla="*/ 1679771 h 2020169"/>
                <a:gd name="connsiteX273" fmla="*/ 1655265 w 4004672"/>
                <a:gd name="connsiteY273" fmla="*/ 1693120 h 2020169"/>
                <a:gd name="connsiteX274" fmla="*/ 1681963 w 4004672"/>
                <a:gd name="connsiteY274" fmla="*/ 1709807 h 2020169"/>
                <a:gd name="connsiteX275" fmla="*/ 1735358 w 4004672"/>
                <a:gd name="connsiteY275" fmla="*/ 1703132 h 2020169"/>
                <a:gd name="connsiteX276" fmla="*/ 1745370 w 4004672"/>
                <a:gd name="connsiteY276" fmla="*/ 1683109 h 2020169"/>
                <a:gd name="connsiteX277" fmla="*/ 1738695 w 4004672"/>
                <a:gd name="connsiteY277" fmla="*/ 1663085 h 2020169"/>
                <a:gd name="connsiteX278" fmla="*/ 1765393 w 4004672"/>
                <a:gd name="connsiteY278" fmla="*/ 1636388 h 2020169"/>
                <a:gd name="connsiteX279" fmla="*/ 1778742 w 4004672"/>
                <a:gd name="connsiteY279" fmla="*/ 1633050 h 2020169"/>
                <a:gd name="connsiteX280" fmla="*/ 1812114 w 4004672"/>
                <a:gd name="connsiteY280" fmla="*/ 1649736 h 2020169"/>
                <a:gd name="connsiteX281" fmla="*/ 1852161 w 4004672"/>
                <a:gd name="connsiteY281" fmla="*/ 1663085 h 2020169"/>
                <a:gd name="connsiteX282" fmla="*/ 1858836 w 4004672"/>
                <a:gd name="connsiteY282" fmla="*/ 1689783 h 2020169"/>
                <a:gd name="connsiteX283" fmla="*/ 1872184 w 4004672"/>
                <a:gd name="connsiteY283" fmla="*/ 1696458 h 2020169"/>
                <a:gd name="connsiteX284" fmla="*/ 1902219 w 4004672"/>
                <a:gd name="connsiteY284" fmla="*/ 1699795 h 2020169"/>
                <a:gd name="connsiteX285" fmla="*/ 1932254 w 4004672"/>
                <a:gd name="connsiteY285" fmla="*/ 1683109 h 2020169"/>
                <a:gd name="connsiteX286" fmla="*/ 1962290 w 4004672"/>
                <a:gd name="connsiteY286" fmla="*/ 1696458 h 2020169"/>
                <a:gd name="connsiteX287" fmla="*/ 1985650 w 4004672"/>
                <a:gd name="connsiteY287" fmla="*/ 1709807 h 2020169"/>
                <a:gd name="connsiteX288" fmla="*/ 1995662 w 4004672"/>
                <a:gd name="connsiteY288" fmla="*/ 1719818 h 2020169"/>
                <a:gd name="connsiteX289" fmla="*/ 2032371 w 4004672"/>
                <a:gd name="connsiteY289" fmla="*/ 1739842 h 2020169"/>
                <a:gd name="connsiteX290" fmla="*/ 2069081 w 4004672"/>
                <a:gd name="connsiteY290" fmla="*/ 1736504 h 2020169"/>
                <a:gd name="connsiteX291" fmla="*/ 2142500 w 4004672"/>
                <a:gd name="connsiteY291" fmla="*/ 1693120 h 2020169"/>
                <a:gd name="connsiteX292" fmla="*/ 2195895 w 4004672"/>
                <a:gd name="connsiteY292" fmla="*/ 1706469 h 2020169"/>
                <a:gd name="connsiteX293" fmla="*/ 2225930 w 4004672"/>
                <a:gd name="connsiteY293" fmla="*/ 1716481 h 2020169"/>
                <a:gd name="connsiteX294" fmla="*/ 2262640 w 4004672"/>
                <a:gd name="connsiteY294" fmla="*/ 1676434 h 2020169"/>
                <a:gd name="connsiteX295" fmla="*/ 2299349 w 4004672"/>
                <a:gd name="connsiteY295" fmla="*/ 1593004 h 2020169"/>
                <a:gd name="connsiteX296" fmla="*/ 2282663 w 4004672"/>
                <a:gd name="connsiteY296" fmla="*/ 1596341 h 2020169"/>
                <a:gd name="connsiteX297" fmla="*/ 2312698 w 4004672"/>
                <a:gd name="connsiteY297" fmla="*/ 1569643 h 2020169"/>
                <a:gd name="connsiteX298" fmla="*/ 2339396 w 4004672"/>
                <a:gd name="connsiteY298" fmla="*/ 1566306 h 2020169"/>
                <a:gd name="connsiteX299" fmla="*/ 2462873 w 4004672"/>
                <a:gd name="connsiteY299" fmla="*/ 1633050 h 2020169"/>
                <a:gd name="connsiteX300" fmla="*/ 2476222 w 4004672"/>
                <a:gd name="connsiteY300" fmla="*/ 1709807 h 2020169"/>
                <a:gd name="connsiteX301" fmla="*/ 2529618 w 4004672"/>
                <a:gd name="connsiteY301" fmla="*/ 1743179 h 2020169"/>
                <a:gd name="connsiteX302" fmla="*/ 2549641 w 4004672"/>
                <a:gd name="connsiteY302" fmla="*/ 1763202 h 2020169"/>
                <a:gd name="connsiteX303" fmla="*/ 2639746 w 4004672"/>
                <a:gd name="connsiteY303" fmla="*/ 1763202 h 2020169"/>
                <a:gd name="connsiteX304" fmla="*/ 2643084 w 4004672"/>
                <a:gd name="connsiteY304" fmla="*/ 1779888 h 2020169"/>
                <a:gd name="connsiteX305" fmla="*/ 2616386 w 4004672"/>
                <a:gd name="connsiteY305" fmla="*/ 1846633 h 2020169"/>
                <a:gd name="connsiteX306" fmla="*/ 2603037 w 4004672"/>
                <a:gd name="connsiteY306" fmla="*/ 1900028 h 2020169"/>
                <a:gd name="connsiteX307" fmla="*/ 2579676 w 4004672"/>
                <a:gd name="connsiteY307" fmla="*/ 1873331 h 2020169"/>
                <a:gd name="connsiteX308" fmla="*/ 2559653 w 4004672"/>
                <a:gd name="connsiteY308" fmla="*/ 1960098 h 2020169"/>
                <a:gd name="connsiteX309" fmla="*/ 2549641 w 4004672"/>
                <a:gd name="connsiteY309" fmla="*/ 1980122 h 2020169"/>
                <a:gd name="connsiteX310" fmla="*/ 2653095 w 4004672"/>
                <a:gd name="connsiteY310" fmla="*/ 1946750 h 2020169"/>
                <a:gd name="connsiteX311" fmla="*/ 2683130 w 4004672"/>
                <a:gd name="connsiteY311" fmla="*/ 1893354 h 2020169"/>
                <a:gd name="connsiteX312" fmla="*/ 2753212 w 4004672"/>
                <a:gd name="connsiteY312" fmla="*/ 1806586 h 2020169"/>
                <a:gd name="connsiteX313" fmla="*/ 2783247 w 4004672"/>
                <a:gd name="connsiteY313" fmla="*/ 1736504 h 2020169"/>
                <a:gd name="connsiteX314" fmla="*/ 2803271 w 4004672"/>
                <a:gd name="connsiteY314" fmla="*/ 1633050 h 2020169"/>
                <a:gd name="connsiteX315" fmla="*/ 2793259 w 4004672"/>
                <a:gd name="connsiteY315" fmla="*/ 1582992 h 2020169"/>
                <a:gd name="connsiteX316" fmla="*/ 2769898 w 4004672"/>
                <a:gd name="connsiteY316" fmla="*/ 1549620 h 2020169"/>
                <a:gd name="connsiteX317" fmla="*/ 2699817 w 4004672"/>
                <a:gd name="connsiteY317" fmla="*/ 1549620 h 2020169"/>
                <a:gd name="connsiteX318" fmla="*/ 2669781 w 4004672"/>
                <a:gd name="connsiteY318" fmla="*/ 1509573 h 2020169"/>
                <a:gd name="connsiteX319" fmla="*/ 2763224 w 4004672"/>
                <a:gd name="connsiteY319" fmla="*/ 1392770 h 2020169"/>
                <a:gd name="connsiteX320" fmla="*/ 2846654 w 4004672"/>
                <a:gd name="connsiteY320" fmla="*/ 1326026 h 2020169"/>
                <a:gd name="connsiteX321" fmla="*/ 2933422 w 4004672"/>
                <a:gd name="connsiteY321" fmla="*/ 1322688 h 2020169"/>
                <a:gd name="connsiteX322" fmla="*/ 2950109 w 4004672"/>
                <a:gd name="connsiteY322" fmla="*/ 1306002 h 2020169"/>
                <a:gd name="connsiteX323" fmla="*/ 3053563 w 4004672"/>
                <a:gd name="connsiteY323" fmla="*/ 1299328 h 2020169"/>
                <a:gd name="connsiteX324" fmla="*/ 3123644 w 4004672"/>
                <a:gd name="connsiteY324" fmla="*/ 1319351 h 2020169"/>
                <a:gd name="connsiteX325" fmla="*/ 3140330 w 4004672"/>
                <a:gd name="connsiteY325" fmla="*/ 1306002 h 2020169"/>
                <a:gd name="connsiteX326" fmla="*/ 3123644 w 4004672"/>
                <a:gd name="connsiteY326" fmla="*/ 1292653 h 2020169"/>
                <a:gd name="connsiteX327" fmla="*/ 3143668 w 4004672"/>
                <a:gd name="connsiteY327" fmla="*/ 1252607 h 2020169"/>
                <a:gd name="connsiteX328" fmla="*/ 3190389 w 4004672"/>
                <a:gd name="connsiteY328" fmla="*/ 1182525 h 2020169"/>
                <a:gd name="connsiteX329" fmla="*/ 3233773 w 4004672"/>
                <a:gd name="connsiteY329" fmla="*/ 1179188 h 2020169"/>
                <a:gd name="connsiteX330" fmla="*/ 3273819 w 4004672"/>
                <a:gd name="connsiteY330" fmla="*/ 1189199 h 2020169"/>
                <a:gd name="connsiteX331" fmla="*/ 3277157 w 4004672"/>
                <a:gd name="connsiteY331" fmla="*/ 1245932 h 2020169"/>
                <a:gd name="connsiteX332" fmla="*/ 3343901 w 4004672"/>
                <a:gd name="connsiteY332" fmla="*/ 1185862 h 2020169"/>
                <a:gd name="connsiteX333" fmla="*/ 3350576 w 4004672"/>
                <a:gd name="connsiteY333" fmla="*/ 1152490 h 2020169"/>
                <a:gd name="connsiteX334" fmla="*/ 3163691 w 4004672"/>
                <a:gd name="connsiteY334" fmla="*/ 1432817 h 2020169"/>
                <a:gd name="connsiteX335" fmla="*/ 3160354 w 4004672"/>
                <a:gd name="connsiteY335" fmla="*/ 1506236 h 2020169"/>
                <a:gd name="connsiteX336" fmla="*/ 3170365 w 4004672"/>
                <a:gd name="connsiteY336" fmla="*/ 1596341 h 2020169"/>
                <a:gd name="connsiteX337" fmla="*/ 3190389 w 4004672"/>
                <a:gd name="connsiteY337" fmla="*/ 1659748 h 2020169"/>
                <a:gd name="connsiteX338" fmla="*/ 3217087 w 4004672"/>
                <a:gd name="connsiteY338" fmla="*/ 1649736 h 2020169"/>
                <a:gd name="connsiteX339" fmla="*/ 3287168 w 4004672"/>
                <a:gd name="connsiteY339" fmla="*/ 1519585 h 2020169"/>
                <a:gd name="connsiteX340" fmla="*/ 3313866 w 4004672"/>
                <a:gd name="connsiteY340" fmla="*/ 1509573 h 2020169"/>
                <a:gd name="connsiteX341" fmla="*/ 3313866 w 4004672"/>
                <a:gd name="connsiteY341" fmla="*/ 1479538 h 2020169"/>
                <a:gd name="connsiteX342" fmla="*/ 3741031 w 4004672"/>
                <a:gd name="connsiteY342" fmla="*/ 1159164 h 2020169"/>
                <a:gd name="connsiteX343" fmla="*/ 3727682 w 4004672"/>
                <a:gd name="connsiteY343" fmla="*/ 1065722 h 2020169"/>
                <a:gd name="connsiteX344" fmla="*/ 3930666 w 4004672"/>
                <a:gd name="connsiteY344" fmla="*/ 1058843 h 2020169"/>
                <a:gd name="connsiteX345" fmla="*/ 3941265 w 4004672"/>
                <a:gd name="connsiteY345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84949 w 4004672"/>
                <a:gd name="connsiteY64" fmla="*/ 568475 h 2020169"/>
                <a:gd name="connsiteX65" fmla="*/ 1668961 w 4004672"/>
                <a:gd name="connsiteY65" fmla="*/ 1247411 h 2020169"/>
                <a:gd name="connsiteX66" fmla="*/ 1358252 w 4004672"/>
                <a:gd name="connsiteY66" fmla="*/ 615196 h 2020169"/>
                <a:gd name="connsiteX67" fmla="*/ 1361589 w 4004672"/>
                <a:gd name="connsiteY67" fmla="*/ 585161 h 2020169"/>
                <a:gd name="connsiteX68" fmla="*/ 1351577 w 4004672"/>
                <a:gd name="connsiteY68" fmla="*/ 545115 h 2020169"/>
                <a:gd name="connsiteX69" fmla="*/ 1281495 w 4004672"/>
                <a:gd name="connsiteY69" fmla="*/ 515080 h 2020169"/>
                <a:gd name="connsiteX70" fmla="*/ 1241449 w 4004672"/>
                <a:gd name="connsiteY70" fmla="*/ 511742 h 2020169"/>
                <a:gd name="connsiteX71" fmla="*/ 1241449 w 4004672"/>
                <a:gd name="connsiteY71" fmla="*/ 558463 h 2020169"/>
                <a:gd name="connsiteX72" fmla="*/ 1201402 w 4004672"/>
                <a:gd name="connsiteY72" fmla="*/ 538440 h 2020169"/>
                <a:gd name="connsiteX73" fmla="*/ 1228100 w 4004672"/>
                <a:gd name="connsiteY73" fmla="*/ 588498 h 2020169"/>
                <a:gd name="connsiteX74" fmla="*/ 1258135 w 4004672"/>
                <a:gd name="connsiteY74" fmla="*/ 618534 h 2020169"/>
                <a:gd name="connsiteX75" fmla="*/ 1198065 w 4004672"/>
                <a:gd name="connsiteY75" fmla="*/ 595173 h 2020169"/>
                <a:gd name="connsiteX76" fmla="*/ 1181379 w 4004672"/>
                <a:gd name="connsiteY76" fmla="*/ 595173 h 2020169"/>
                <a:gd name="connsiteX77" fmla="*/ 1178041 w 4004672"/>
                <a:gd name="connsiteY77" fmla="*/ 551789 h 2020169"/>
                <a:gd name="connsiteX78" fmla="*/ 1171367 w 4004672"/>
                <a:gd name="connsiteY78" fmla="*/ 465021 h 2020169"/>
                <a:gd name="connsiteX79" fmla="*/ 1161355 w 4004672"/>
                <a:gd name="connsiteY79" fmla="*/ 535103 h 2020169"/>
                <a:gd name="connsiteX80" fmla="*/ 1137995 w 4004672"/>
                <a:gd name="connsiteY80" fmla="*/ 565138 h 2020169"/>
                <a:gd name="connsiteX81" fmla="*/ 1158018 w 4004672"/>
                <a:gd name="connsiteY81" fmla="*/ 611859 h 2020169"/>
                <a:gd name="connsiteX82" fmla="*/ 1158018 w 4004672"/>
                <a:gd name="connsiteY82" fmla="*/ 645231 h 2020169"/>
                <a:gd name="connsiteX83" fmla="*/ 1141332 w 4004672"/>
                <a:gd name="connsiteY83" fmla="*/ 695290 h 2020169"/>
                <a:gd name="connsiteX84" fmla="*/ 1154681 w 4004672"/>
                <a:gd name="connsiteY84" fmla="*/ 728662 h 2020169"/>
                <a:gd name="connsiteX85" fmla="*/ 1184716 w 4004672"/>
                <a:gd name="connsiteY85" fmla="*/ 735336 h 2020169"/>
                <a:gd name="connsiteX86" fmla="*/ 1221425 w 4004672"/>
                <a:gd name="connsiteY86" fmla="*/ 742011 h 2020169"/>
                <a:gd name="connsiteX87" fmla="*/ 1241449 w 4004672"/>
                <a:gd name="connsiteY87" fmla="*/ 765371 h 2020169"/>
                <a:gd name="connsiteX88" fmla="*/ 1258135 w 4004672"/>
                <a:gd name="connsiteY88" fmla="*/ 808755 h 2020169"/>
                <a:gd name="connsiteX89" fmla="*/ 1258135 w 4004672"/>
                <a:gd name="connsiteY89" fmla="*/ 808755 h 2020169"/>
                <a:gd name="connsiteX90" fmla="*/ 1254798 w 4004672"/>
                <a:gd name="connsiteY90" fmla="*/ 842128 h 2020169"/>
                <a:gd name="connsiteX91" fmla="*/ 1521108 w 4004672"/>
                <a:gd name="connsiteY91" fmla="*/ 1238616 h 2020169"/>
                <a:gd name="connsiteX92" fmla="*/ 1224763 w 4004672"/>
                <a:gd name="connsiteY92" fmla="*/ 828779 h 2020169"/>
                <a:gd name="connsiteX93" fmla="*/ 1224763 w 4004672"/>
                <a:gd name="connsiteY93" fmla="*/ 788732 h 2020169"/>
                <a:gd name="connsiteX94" fmla="*/ 1194727 w 4004672"/>
                <a:gd name="connsiteY94" fmla="*/ 752023 h 2020169"/>
                <a:gd name="connsiteX95" fmla="*/ 1164692 w 4004672"/>
                <a:gd name="connsiteY95" fmla="*/ 795407 h 2020169"/>
                <a:gd name="connsiteX96" fmla="*/ 1137995 w 4004672"/>
                <a:gd name="connsiteY96" fmla="*/ 895523 h 2020169"/>
                <a:gd name="connsiteX97" fmla="*/ 1074587 w 4004672"/>
                <a:gd name="connsiteY97" fmla="*/ 912209 h 2020169"/>
                <a:gd name="connsiteX98" fmla="*/ 1107960 w 4004672"/>
                <a:gd name="connsiteY98" fmla="*/ 848802 h 2020169"/>
                <a:gd name="connsiteX99" fmla="*/ 1121309 w 4004672"/>
                <a:gd name="connsiteY99" fmla="*/ 805418 h 2020169"/>
                <a:gd name="connsiteX100" fmla="*/ 1127983 w 4004672"/>
                <a:gd name="connsiteY100" fmla="*/ 772046 h 2020169"/>
                <a:gd name="connsiteX101" fmla="*/ 1117971 w 4004672"/>
                <a:gd name="connsiteY101" fmla="*/ 755360 h 2020169"/>
                <a:gd name="connsiteX102" fmla="*/ 1114634 w 4004672"/>
                <a:gd name="connsiteY102" fmla="*/ 705301 h 2020169"/>
                <a:gd name="connsiteX103" fmla="*/ 1104622 w 4004672"/>
                <a:gd name="connsiteY103" fmla="*/ 625208 h 2020169"/>
                <a:gd name="connsiteX104" fmla="*/ 1101285 w 4004672"/>
                <a:gd name="connsiteY104" fmla="*/ 565138 h 2020169"/>
                <a:gd name="connsiteX105" fmla="*/ 1124646 w 4004672"/>
                <a:gd name="connsiteY105" fmla="*/ 471696 h 2020169"/>
                <a:gd name="connsiteX106" fmla="*/ 1031203 w 4004672"/>
                <a:gd name="connsiteY106" fmla="*/ 461684 h 2020169"/>
                <a:gd name="connsiteX107" fmla="*/ 1014517 w 4004672"/>
                <a:gd name="connsiteY107" fmla="*/ 518417 h 2020169"/>
                <a:gd name="connsiteX108" fmla="*/ 1024529 w 4004672"/>
                <a:gd name="connsiteY108" fmla="*/ 565138 h 2020169"/>
                <a:gd name="connsiteX109" fmla="*/ 981145 w 4004672"/>
                <a:gd name="connsiteY109" fmla="*/ 618534 h 2020169"/>
                <a:gd name="connsiteX110" fmla="*/ 991157 w 4004672"/>
                <a:gd name="connsiteY110" fmla="*/ 655243 h 2020169"/>
                <a:gd name="connsiteX111" fmla="*/ 981145 w 4004672"/>
                <a:gd name="connsiteY111" fmla="*/ 701964 h 2020169"/>
                <a:gd name="connsiteX112" fmla="*/ 1001168 w 4004672"/>
                <a:gd name="connsiteY112" fmla="*/ 725325 h 2020169"/>
                <a:gd name="connsiteX113" fmla="*/ 1017854 w 4004672"/>
                <a:gd name="connsiteY113" fmla="*/ 772046 h 2020169"/>
                <a:gd name="connsiteX114" fmla="*/ 1047890 w 4004672"/>
                <a:gd name="connsiteY114" fmla="*/ 758697 h 2020169"/>
                <a:gd name="connsiteX115" fmla="*/ 1014517 w 4004672"/>
                <a:gd name="connsiteY115" fmla="*/ 812093 h 2020169"/>
                <a:gd name="connsiteX116" fmla="*/ 957784 w 4004672"/>
                <a:gd name="connsiteY116" fmla="*/ 758697 h 2020169"/>
                <a:gd name="connsiteX117" fmla="*/ 884365 w 4004672"/>
                <a:gd name="connsiteY117" fmla="*/ 721988 h 2020169"/>
                <a:gd name="connsiteX118" fmla="*/ 824295 w 4004672"/>
                <a:gd name="connsiteY118" fmla="*/ 698627 h 2020169"/>
                <a:gd name="connsiteX119" fmla="*/ 810946 w 4004672"/>
                <a:gd name="connsiteY119" fmla="*/ 735336 h 2020169"/>
                <a:gd name="connsiteX120" fmla="*/ 827633 w 4004672"/>
                <a:gd name="connsiteY120" fmla="*/ 772046 h 2020169"/>
                <a:gd name="connsiteX121" fmla="*/ 800935 w 4004672"/>
                <a:gd name="connsiteY121" fmla="*/ 812093 h 2020169"/>
                <a:gd name="connsiteX122" fmla="*/ 770900 w 4004672"/>
                <a:gd name="connsiteY122" fmla="*/ 755360 h 2020169"/>
                <a:gd name="connsiteX123" fmla="*/ 744202 w 4004672"/>
                <a:gd name="connsiteY123" fmla="*/ 792069 h 2020169"/>
                <a:gd name="connsiteX124" fmla="*/ 707492 w 4004672"/>
                <a:gd name="connsiteY124" fmla="*/ 785395 h 2020169"/>
                <a:gd name="connsiteX125" fmla="*/ 654097 w 4004672"/>
                <a:gd name="connsiteY125" fmla="*/ 822104 h 2020169"/>
                <a:gd name="connsiteX126" fmla="*/ 644085 w 4004672"/>
                <a:gd name="connsiteY126" fmla="*/ 798744 h 2020169"/>
                <a:gd name="connsiteX127" fmla="*/ 654097 w 4004672"/>
                <a:gd name="connsiteY127" fmla="*/ 762034 h 2020169"/>
                <a:gd name="connsiteX128" fmla="*/ 614050 w 4004672"/>
                <a:gd name="connsiteY128" fmla="*/ 798744 h 2020169"/>
                <a:gd name="connsiteX129" fmla="*/ 594027 w 4004672"/>
                <a:gd name="connsiteY129" fmla="*/ 798744 h 2020169"/>
                <a:gd name="connsiteX130" fmla="*/ 533957 w 4004672"/>
                <a:gd name="connsiteY130" fmla="*/ 832116 h 2020169"/>
                <a:gd name="connsiteX131" fmla="*/ 510596 w 4004672"/>
                <a:gd name="connsiteY131" fmla="*/ 855477 h 2020169"/>
                <a:gd name="connsiteX132" fmla="*/ 500584 w 4004672"/>
                <a:gd name="connsiteY132" fmla="*/ 902198 h 2020169"/>
                <a:gd name="connsiteX133" fmla="*/ 450526 w 4004672"/>
                <a:gd name="connsiteY133" fmla="*/ 888849 h 2020169"/>
                <a:gd name="connsiteX134" fmla="*/ 433840 w 4004672"/>
                <a:gd name="connsiteY134" fmla="*/ 852139 h 2020169"/>
                <a:gd name="connsiteX135" fmla="*/ 467212 w 4004672"/>
                <a:gd name="connsiteY135" fmla="*/ 822104 h 2020169"/>
                <a:gd name="connsiteX136" fmla="*/ 453863 w 4004672"/>
                <a:gd name="connsiteY136" fmla="*/ 798744 h 2020169"/>
                <a:gd name="connsiteX137" fmla="*/ 390456 w 4004672"/>
                <a:gd name="connsiteY137" fmla="*/ 768709 h 2020169"/>
                <a:gd name="connsiteX138" fmla="*/ 417154 w 4004672"/>
                <a:gd name="connsiteY138" fmla="*/ 818767 h 2020169"/>
                <a:gd name="connsiteX139" fmla="*/ 407142 w 4004672"/>
                <a:gd name="connsiteY139" fmla="*/ 862151 h 2020169"/>
                <a:gd name="connsiteX140" fmla="*/ 413817 w 4004672"/>
                <a:gd name="connsiteY140" fmla="*/ 898861 h 2020169"/>
                <a:gd name="connsiteX141" fmla="*/ 427165 w 4004672"/>
                <a:gd name="connsiteY141" fmla="*/ 922221 h 2020169"/>
                <a:gd name="connsiteX142" fmla="*/ 413817 w 4004672"/>
                <a:gd name="connsiteY142" fmla="*/ 952256 h 2020169"/>
                <a:gd name="connsiteX143" fmla="*/ 390456 w 4004672"/>
                <a:gd name="connsiteY143" fmla="*/ 928896 h 2020169"/>
                <a:gd name="connsiteX144" fmla="*/ 360421 w 4004672"/>
                <a:gd name="connsiteY144" fmla="*/ 925558 h 2020169"/>
                <a:gd name="connsiteX145" fmla="*/ 333723 w 4004672"/>
                <a:gd name="connsiteY145" fmla="*/ 965605 h 2020169"/>
                <a:gd name="connsiteX146" fmla="*/ 307025 w 4004672"/>
                <a:gd name="connsiteY146" fmla="*/ 985628 h 2020169"/>
                <a:gd name="connsiteX147" fmla="*/ 320374 w 4004672"/>
                <a:gd name="connsiteY147" fmla="*/ 1012326 h 2020169"/>
                <a:gd name="connsiteX148" fmla="*/ 303688 w 4004672"/>
                <a:gd name="connsiteY148" fmla="*/ 1035687 h 2020169"/>
                <a:gd name="connsiteX149" fmla="*/ 233606 w 4004672"/>
                <a:gd name="connsiteY149" fmla="*/ 998977 h 2020169"/>
                <a:gd name="connsiteX150" fmla="*/ 243618 w 4004672"/>
                <a:gd name="connsiteY150" fmla="*/ 1049036 h 2020169"/>
                <a:gd name="connsiteX151" fmla="*/ 263641 w 4004672"/>
                <a:gd name="connsiteY151" fmla="*/ 1069059 h 2020169"/>
                <a:gd name="connsiteX152" fmla="*/ 250292 w 4004672"/>
                <a:gd name="connsiteY152" fmla="*/ 1082408 h 2020169"/>
                <a:gd name="connsiteX153" fmla="*/ 193560 w 4004672"/>
                <a:gd name="connsiteY153" fmla="*/ 1045698 h 2020169"/>
                <a:gd name="connsiteX154" fmla="*/ 170199 w 4004672"/>
                <a:gd name="connsiteY154" fmla="*/ 1005652 h 2020169"/>
                <a:gd name="connsiteX155" fmla="*/ 170199 w 4004672"/>
                <a:gd name="connsiteY155" fmla="*/ 958931 h 2020169"/>
                <a:gd name="connsiteX156" fmla="*/ 133490 w 4004672"/>
                <a:gd name="connsiteY156" fmla="*/ 882174 h 2020169"/>
                <a:gd name="connsiteX157" fmla="*/ 196897 w 4004672"/>
                <a:gd name="connsiteY157" fmla="*/ 912209 h 2020169"/>
                <a:gd name="connsiteX158" fmla="*/ 256967 w 4004672"/>
                <a:gd name="connsiteY158" fmla="*/ 942244 h 2020169"/>
                <a:gd name="connsiteX159" fmla="*/ 293676 w 4004672"/>
                <a:gd name="connsiteY159" fmla="*/ 945582 h 2020169"/>
                <a:gd name="connsiteX160" fmla="*/ 327049 w 4004672"/>
                <a:gd name="connsiteY160" fmla="*/ 915547 h 2020169"/>
                <a:gd name="connsiteX161" fmla="*/ 343735 w 4004672"/>
                <a:gd name="connsiteY161" fmla="*/ 878837 h 2020169"/>
                <a:gd name="connsiteX162" fmla="*/ 333723 w 4004672"/>
                <a:gd name="connsiteY162" fmla="*/ 828779 h 2020169"/>
                <a:gd name="connsiteX163" fmla="*/ 290339 w 4004672"/>
                <a:gd name="connsiteY163" fmla="*/ 808755 h 2020169"/>
                <a:gd name="connsiteX164" fmla="*/ 236944 w 4004672"/>
                <a:gd name="connsiteY164" fmla="*/ 762034 h 2020169"/>
                <a:gd name="connsiteX165" fmla="*/ 133490 w 4004672"/>
                <a:gd name="connsiteY165" fmla="*/ 705301 h 2020169"/>
                <a:gd name="connsiteX166" fmla="*/ 46722 w 4004672"/>
                <a:gd name="connsiteY166" fmla="*/ 735336 h 2020169"/>
                <a:gd name="connsiteX167" fmla="*/ 33373 w 4004672"/>
                <a:gd name="connsiteY167" fmla="*/ 765371 h 2020169"/>
                <a:gd name="connsiteX168" fmla="*/ 43384 w 4004672"/>
                <a:gd name="connsiteY168" fmla="*/ 795407 h 2020169"/>
                <a:gd name="connsiteX169" fmla="*/ 60071 w 4004672"/>
                <a:gd name="connsiteY169" fmla="*/ 822104 h 2020169"/>
                <a:gd name="connsiteX170" fmla="*/ 73419 w 4004672"/>
                <a:gd name="connsiteY170" fmla="*/ 852139 h 2020169"/>
                <a:gd name="connsiteX171" fmla="*/ 56733 w 4004672"/>
                <a:gd name="connsiteY171" fmla="*/ 875500 h 2020169"/>
                <a:gd name="connsiteX172" fmla="*/ 76757 w 4004672"/>
                <a:gd name="connsiteY172" fmla="*/ 955593 h 2020169"/>
                <a:gd name="connsiteX173" fmla="*/ 66745 w 4004672"/>
                <a:gd name="connsiteY173" fmla="*/ 972280 h 2020169"/>
                <a:gd name="connsiteX174" fmla="*/ 70082 w 4004672"/>
                <a:gd name="connsiteY174" fmla="*/ 998977 h 2020169"/>
                <a:gd name="connsiteX175" fmla="*/ 70082 w 4004672"/>
                <a:gd name="connsiteY175" fmla="*/ 1039024 h 2020169"/>
                <a:gd name="connsiteX176" fmla="*/ 80094 w 4004672"/>
                <a:gd name="connsiteY176" fmla="*/ 1059047 h 2020169"/>
                <a:gd name="connsiteX177" fmla="*/ 76757 w 4004672"/>
                <a:gd name="connsiteY177" fmla="*/ 1082408 h 2020169"/>
                <a:gd name="connsiteX178" fmla="*/ 106792 w 4004672"/>
                <a:gd name="connsiteY178" fmla="*/ 1115780 h 2020169"/>
                <a:gd name="connsiteX179" fmla="*/ 93729 w 4004672"/>
                <a:gd name="connsiteY179" fmla="*/ 1145815 h 2020169"/>
                <a:gd name="connsiteX180" fmla="*/ 13349 w 4004672"/>
                <a:gd name="connsiteY180" fmla="*/ 1235920 h 2020169"/>
                <a:gd name="connsiteX181" fmla="*/ 33373 w 4004672"/>
                <a:gd name="connsiteY181" fmla="*/ 1269293 h 2020169"/>
                <a:gd name="connsiteX182" fmla="*/ 33373 w 4004672"/>
                <a:gd name="connsiteY182" fmla="*/ 1269293 h 2020169"/>
                <a:gd name="connsiteX183" fmla="*/ 16687 w 4004672"/>
                <a:gd name="connsiteY183" fmla="*/ 1299328 h 2020169"/>
                <a:gd name="connsiteX184" fmla="*/ 3338 w 4004672"/>
                <a:gd name="connsiteY184" fmla="*/ 1329363 h 2020169"/>
                <a:gd name="connsiteX185" fmla="*/ 0 w 4004672"/>
                <a:gd name="connsiteY185" fmla="*/ 1389433 h 2020169"/>
                <a:gd name="connsiteX186" fmla="*/ 16687 w 4004672"/>
                <a:gd name="connsiteY186" fmla="*/ 1432817 h 2020169"/>
                <a:gd name="connsiteX187" fmla="*/ 20024 w 4004672"/>
                <a:gd name="connsiteY187" fmla="*/ 1466189 h 2020169"/>
                <a:gd name="connsiteX188" fmla="*/ 56733 w 4004672"/>
                <a:gd name="connsiteY188" fmla="*/ 1476201 h 2020169"/>
                <a:gd name="connsiteX189" fmla="*/ 116803 w 4004672"/>
                <a:gd name="connsiteY189" fmla="*/ 1562969 h 2020169"/>
                <a:gd name="connsiteX190" fmla="*/ 96780 w 4004672"/>
                <a:gd name="connsiteY190" fmla="*/ 1586329 h 2020169"/>
                <a:gd name="connsiteX191" fmla="*/ 93443 w 4004672"/>
                <a:gd name="connsiteY191" fmla="*/ 1616364 h 2020169"/>
                <a:gd name="connsiteX192" fmla="*/ 120141 w 4004672"/>
                <a:gd name="connsiteY192" fmla="*/ 1619701 h 2020169"/>
                <a:gd name="connsiteX193" fmla="*/ 160187 w 4004672"/>
                <a:gd name="connsiteY193" fmla="*/ 1633050 h 2020169"/>
                <a:gd name="connsiteX194" fmla="*/ 186885 w 4004672"/>
                <a:gd name="connsiteY194" fmla="*/ 1646399 h 2020169"/>
                <a:gd name="connsiteX195" fmla="*/ 213583 w 4004672"/>
                <a:gd name="connsiteY195" fmla="*/ 1676434 h 2020169"/>
                <a:gd name="connsiteX196" fmla="*/ 243618 w 4004672"/>
                <a:gd name="connsiteY196" fmla="*/ 1679771 h 2020169"/>
                <a:gd name="connsiteX197" fmla="*/ 287002 w 4004672"/>
                <a:gd name="connsiteY197" fmla="*/ 1709807 h 2020169"/>
                <a:gd name="connsiteX198" fmla="*/ 310363 w 4004672"/>
                <a:gd name="connsiteY198" fmla="*/ 1719818 h 2020169"/>
                <a:gd name="connsiteX199" fmla="*/ 310363 w 4004672"/>
                <a:gd name="connsiteY199" fmla="*/ 1756528 h 2020169"/>
                <a:gd name="connsiteX200" fmla="*/ 270316 w 4004672"/>
                <a:gd name="connsiteY200" fmla="*/ 1796574 h 2020169"/>
                <a:gd name="connsiteX201" fmla="*/ 280327 w 4004672"/>
                <a:gd name="connsiteY201" fmla="*/ 1819935 h 2020169"/>
                <a:gd name="connsiteX202" fmla="*/ 273653 w 4004672"/>
                <a:gd name="connsiteY202" fmla="*/ 1839958 h 2020169"/>
                <a:gd name="connsiteX203" fmla="*/ 266979 w 4004672"/>
                <a:gd name="connsiteY203" fmla="*/ 1856644 h 2020169"/>
                <a:gd name="connsiteX204" fmla="*/ 240281 w 4004672"/>
                <a:gd name="connsiteY204" fmla="*/ 1896691 h 2020169"/>
                <a:gd name="connsiteX205" fmla="*/ 307025 w 4004672"/>
                <a:gd name="connsiteY205" fmla="*/ 1933401 h 2020169"/>
                <a:gd name="connsiteX206" fmla="*/ 337060 w 4004672"/>
                <a:gd name="connsiteY206" fmla="*/ 1940075 h 2020169"/>
                <a:gd name="connsiteX207" fmla="*/ 360421 w 4004672"/>
                <a:gd name="connsiteY207" fmla="*/ 1946750 h 2020169"/>
                <a:gd name="connsiteX208" fmla="*/ 380444 w 4004672"/>
                <a:gd name="connsiteY208" fmla="*/ 1953424 h 2020169"/>
                <a:gd name="connsiteX209" fmla="*/ 407142 w 4004672"/>
                <a:gd name="connsiteY209" fmla="*/ 1973447 h 2020169"/>
                <a:gd name="connsiteX210" fmla="*/ 437177 w 4004672"/>
                <a:gd name="connsiteY210" fmla="*/ 1970110 h 2020169"/>
                <a:gd name="connsiteX211" fmla="*/ 507259 w 4004672"/>
                <a:gd name="connsiteY211" fmla="*/ 2020169 h 2020169"/>
                <a:gd name="connsiteX212" fmla="*/ 517271 w 4004672"/>
                <a:gd name="connsiteY212" fmla="*/ 2006820 h 2020169"/>
                <a:gd name="connsiteX213" fmla="*/ 507259 w 4004672"/>
                <a:gd name="connsiteY213" fmla="*/ 1966773 h 2020169"/>
                <a:gd name="connsiteX214" fmla="*/ 500584 w 4004672"/>
                <a:gd name="connsiteY214" fmla="*/ 1933401 h 2020169"/>
                <a:gd name="connsiteX215" fmla="*/ 483898 w 4004672"/>
                <a:gd name="connsiteY215" fmla="*/ 1890017 h 2020169"/>
                <a:gd name="connsiteX216" fmla="*/ 513933 w 4004672"/>
                <a:gd name="connsiteY216" fmla="*/ 1869993 h 2020169"/>
                <a:gd name="connsiteX217" fmla="*/ 547306 w 4004672"/>
                <a:gd name="connsiteY217" fmla="*/ 1846633 h 2020169"/>
                <a:gd name="connsiteX218" fmla="*/ 527282 w 4004672"/>
                <a:gd name="connsiteY218" fmla="*/ 1829947 h 2020169"/>
                <a:gd name="connsiteX219" fmla="*/ 517271 w 4004672"/>
                <a:gd name="connsiteY219" fmla="*/ 1796574 h 2020169"/>
                <a:gd name="connsiteX220" fmla="*/ 480561 w 4004672"/>
                <a:gd name="connsiteY220" fmla="*/ 1779888 h 2020169"/>
                <a:gd name="connsiteX221" fmla="*/ 470549 w 4004672"/>
                <a:gd name="connsiteY221" fmla="*/ 1759865 h 2020169"/>
                <a:gd name="connsiteX222" fmla="*/ 480561 w 4004672"/>
                <a:gd name="connsiteY222" fmla="*/ 1729830 h 2020169"/>
                <a:gd name="connsiteX223" fmla="*/ 490573 w 4004672"/>
                <a:gd name="connsiteY223" fmla="*/ 1689783 h 2020169"/>
                <a:gd name="connsiteX224" fmla="*/ 513933 w 4004672"/>
                <a:gd name="connsiteY224" fmla="*/ 1709807 h 2020169"/>
                <a:gd name="connsiteX225" fmla="*/ 520608 w 4004672"/>
                <a:gd name="connsiteY225" fmla="*/ 1693120 h 2020169"/>
                <a:gd name="connsiteX226" fmla="*/ 543968 w 4004672"/>
                <a:gd name="connsiteY226" fmla="*/ 1656411 h 2020169"/>
                <a:gd name="connsiteX227" fmla="*/ 574003 w 4004672"/>
                <a:gd name="connsiteY227" fmla="*/ 1639725 h 2020169"/>
                <a:gd name="connsiteX228" fmla="*/ 590690 w 4004672"/>
                <a:gd name="connsiteY228" fmla="*/ 1653074 h 2020169"/>
                <a:gd name="connsiteX229" fmla="*/ 610713 w 4004672"/>
                <a:gd name="connsiteY229" fmla="*/ 1626376 h 2020169"/>
                <a:gd name="connsiteX230" fmla="*/ 630736 w 4004672"/>
                <a:gd name="connsiteY230" fmla="*/ 1653074 h 2020169"/>
                <a:gd name="connsiteX231" fmla="*/ 657434 w 4004672"/>
                <a:gd name="connsiteY231" fmla="*/ 1676434 h 2020169"/>
                <a:gd name="connsiteX232" fmla="*/ 674120 w 4004672"/>
                <a:gd name="connsiteY232" fmla="*/ 1683109 h 2020169"/>
                <a:gd name="connsiteX233" fmla="*/ 697481 w 4004672"/>
                <a:gd name="connsiteY233" fmla="*/ 1683109 h 2020169"/>
                <a:gd name="connsiteX234" fmla="*/ 717504 w 4004672"/>
                <a:gd name="connsiteY234" fmla="*/ 1669760 h 2020169"/>
                <a:gd name="connsiteX235" fmla="*/ 744202 w 4004672"/>
                <a:gd name="connsiteY235" fmla="*/ 1669760 h 2020169"/>
                <a:gd name="connsiteX236" fmla="*/ 760888 w 4004672"/>
                <a:gd name="connsiteY236" fmla="*/ 1666423 h 2020169"/>
                <a:gd name="connsiteX237" fmla="*/ 790923 w 4004672"/>
                <a:gd name="connsiteY237" fmla="*/ 1699795 h 2020169"/>
                <a:gd name="connsiteX238" fmla="*/ 797598 w 4004672"/>
                <a:gd name="connsiteY238" fmla="*/ 1673097 h 2020169"/>
                <a:gd name="connsiteX239" fmla="*/ 817621 w 4004672"/>
                <a:gd name="connsiteY239" fmla="*/ 1689783 h 2020169"/>
                <a:gd name="connsiteX240" fmla="*/ 837644 w 4004672"/>
                <a:gd name="connsiteY240" fmla="*/ 1666423 h 2020169"/>
                <a:gd name="connsiteX241" fmla="*/ 827633 w 4004672"/>
                <a:gd name="connsiteY241" fmla="*/ 1646399 h 2020169"/>
                <a:gd name="connsiteX242" fmla="*/ 810946 w 4004672"/>
                <a:gd name="connsiteY242" fmla="*/ 1633050 h 2020169"/>
                <a:gd name="connsiteX243" fmla="*/ 810946 w 4004672"/>
                <a:gd name="connsiteY243" fmla="*/ 1606353 h 2020169"/>
                <a:gd name="connsiteX244" fmla="*/ 810946 w 4004672"/>
                <a:gd name="connsiteY244" fmla="*/ 1593004 h 2020169"/>
                <a:gd name="connsiteX245" fmla="*/ 840981 w 4004672"/>
                <a:gd name="connsiteY245" fmla="*/ 1586329 h 2020169"/>
                <a:gd name="connsiteX246" fmla="*/ 820958 w 4004672"/>
                <a:gd name="connsiteY246" fmla="*/ 1549620 h 2020169"/>
                <a:gd name="connsiteX247" fmla="*/ 854330 w 4004672"/>
                <a:gd name="connsiteY247" fmla="*/ 1542945 h 2020169"/>
                <a:gd name="connsiteX248" fmla="*/ 891040 w 4004672"/>
                <a:gd name="connsiteY248" fmla="*/ 1549620 h 2020169"/>
                <a:gd name="connsiteX249" fmla="*/ 964459 w 4004672"/>
                <a:gd name="connsiteY249" fmla="*/ 1506236 h 2020169"/>
                <a:gd name="connsiteX250" fmla="*/ 1001168 w 4004672"/>
                <a:gd name="connsiteY250" fmla="*/ 1506236 h 2020169"/>
                <a:gd name="connsiteX251" fmla="*/ 1027866 w 4004672"/>
                <a:gd name="connsiteY251" fmla="*/ 1482875 h 2020169"/>
                <a:gd name="connsiteX252" fmla="*/ 1047890 w 4004672"/>
                <a:gd name="connsiteY252" fmla="*/ 1492887 h 2020169"/>
                <a:gd name="connsiteX253" fmla="*/ 1067913 w 4004672"/>
                <a:gd name="connsiteY253" fmla="*/ 1502898 h 2020169"/>
                <a:gd name="connsiteX254" fmla="*/ 1087936 w 4004672"/>
                <a:gd name="connsiteY254" fmla="*/ 1529596 h 2020169"/>
                <a:gd name="connsiteX255" fmla="*/ 1074587 w 4004672"/>
                <a:gd name="connsiteY255" fmla="*/ 1542945 h 2020169"/>
                <a:gd name="connsiteX256" fmla="*/ 1104622 w 4004672"/>
                <a:gd name="connsiteY256" fmla="*/ 1542945 h 2020169"/>
                <a:gd name="connsiteX257" fmla="*/ 1134657 w 4004672"/>
                <a:gd name="connsiteY257" fmla="*/ 1576317 h 2020169"/>
                <a:gd name="connsiteX258" fmla="*/ 1148006 w 4004672"/>
                <a:gd name="connsiteY258" fmla="*/ 1572980 h 2020169"/>
                <a:gd name="connsiteX259" fmla="*/ 1208076 w 4004672"/>
                <a:gd name="connsiteY259" fmla="*/ 1526259 h 2020169"/>
                <a:gd name="connsiteX260" fmla="*/ 1244786 w 4004672"/>
                <a:gd name="connsiteY260" fmla="*/ 1566306 h 2020169"/>
                <a:gd name="connsiteX261" fmla="*/ 1264809 w 4004672"/>
                <a:gd name="connsiteY261" fmla="*/ 1596341 h 2020169"/>
                <a:gd name="connsiteX262" fmla="*/ 1298181 w 4004672"/>
                <a:gd name="connsiteY262" fmla="*/ 1703132 h 2020169"/>
                <a:gd name="connsiteX263" fmla="*/ 1308193 w 4004672"/>
                <a:gd name="connsiteY263" fmla="*/ 1659748 h 2020169"/>
                <a:gd name="connsiteX264" fmla="*/ 1344903 w 4004672"/>
                <a:gd name="connsiteY264" fmla="*/ 1679771 h 2020169"/>
                <a:gd name="connsiteX265" fmla="*/ 1388287 w 4004672"/>
                <a:gd name="connsiteY265" fmla="*/ 1679771 h 2020169"/>
                <a:gd name="connsiteX266" fmla="*/ 1394961 w 4004672"/>
                <a:gd name="connsiteY266" fmla="*/ 1703132 h 2020169"/>
                <a:gd name="connsiteX267" fmla="*/ 1435008 w 4004672"/>
                <a:gd name="connsiteY267" fmla="*/ 1726493 h 2020169"/>
                <a:gd name="connsiteX268" fmla="*/ 1465043 w 4004672"/>
                <a:gd name="connsiteY268" fmla="*/ 1726493 h 2020169"/>
                <a:gd name="connsiteX269" fmla="*/ 1491741 w 4004672"/>
                <a:gd name="connsiteY269" fmla="*/ 1739842 h 2020169"/>
                <a:gd name="connsiteX270" fmla="*/ 1535125 w 4004672"/>
                <a:gd name="connsiteY270" fmla="*/ 1696458 h 2020169"/>
                <a:gd name="connsiteX271" fmla="*/ 1571834 w 4004672"/>
                <a:gd name="connsiteY271" fmla="*/ 1676434 h 2020169"/>
                <a:gd name="connsiteX272" fmla="*/ 1608544 w 4004672"/>
                <a:gd name="connsiteY272" fmla="*/ 1679771 h 2020169"/>
                <a:gd name="connsiteX273" fmla="*/ 1655265 w 4004672"/>
                <a:gd name="connsiteY273" fmla="*/ 1693120 h 2020169"/>
                <a:gd name="connsiteX274" fmla="*/ 1681963 w 4004672"/>
                <a:gd name="connsiteY274" fmla="*/ 1709807 h 2020169"/>
                <a:gd name="connsiteX275" fmla="*/ 1735358 w 4004672"/>
                <a:gd name="connsiteY275" fmla="*/ 1703132 h 2020169"/>
                <a:gd name="connsiteX276" fmla="*/ 1745370 w 4004672"/>
                <a:gd name="connsiteY276" fmla="*/ 1683109 h 2020169"/>
                <a:gd name="connsiteX277" fmla="*/ 1738695 w 4004672"/>
                <a:gd name="connsiteY277" fmla="*/ 1663085 h 2020169"/>
                <a:gd name="connsiteX278" fmla="*/ 1765393 w 4004672"/>
                <a:gd name="connsiteY278" fmla="*/ 1636388 h 2020169"/>
                <a:gd name="connsiteX279" fmla="*/ 1778742 w 4004672"/>
                <a:gd name="connsiteY279" fmla="*/ 1633050 h 2020169"/>
                <a:gd name="connsiteX280" fmla="*/ 1812114 w 4004672"/>
                <a:gd name="connsiteY280" fmla="*/ 1649736 h 2020169"/>
                <a:gd name="connsiteX281" fmla="*/ 1852161 w 4004672"/>
                <a:gd name="connsiteY281" fmla="*/ 1663085 h 2020169"/>
                <a:gd name="connsiteX282" fmla="*/ 1858836 w 4004672"/>
                <a:gd name="connsiteY282" fmla="*/ 1689783 h 2020169"/>
                <a:gd name="connsiteX283" fmla="*/ 1872184 w 4004672"/>
                <a:gd name="connsiteY283" fmla="*/ 1696458 h 2020169"/>
                <a:gd name="connsiteX284" fmla="*/ 1902219 w 4004672"/>
                <a:gd name="connsiteY284" fmla="*/ 1699795 h 2020169"/>
                <a:gd name="connsiteX285" fmla="*/ 1932254 w 4004672"/>
                <a:gd name="connsiteY285" fmla="*/ 1683109 h 2020169"/>
                <a:gd name="connsiteX286" fmla="*/ 1962290 w 4004672"/>
                <a:gd name="connsiteY286" fmla="*/ 1696458 h 2020169"/>
                <a:gd name="connsiteX287" fmla="*/ 1985650 w 4004672"/>
                <a:gd name="connsiteY287" fmla="*/ 1709807 h 2020169"/>
                <a:gd name="connsiteX288" fmla="*/ 1995662 w 4004672"/>
                <a:gd name="connsiteY288" fmla="*/ 1719818 h 2020169"/>
                <a:gd name="connsiteX289" fmla="*/ 2032371 w 4004672"/>
                <a:gd name="connsiteY289" fmla="*/ 1739842 h 2020169"/>
                <a:gd name="connsiteX290" fmla="*/ 2069081 w 4004672"/>
                <a:gd name="connsiteY290" fmla="*/ 1736504 h 2020169"/>
                <a:gd name="connsiteX291" fmla="*/ 2142500 w 4004672"/>
                <a:gd name="connsiteY291" fmla="*/ 1693120 h 2020169"/>
                <a:gd name="connsiteX292" fmla="*/ 2195895 w 4004672"/>
                <a:gd name="connsiteY292" fmla="*/ 1706469 h 2020169"/>
                <a:gd name="connsiteX293" fmla="*/ 2225930 w 4004672"/>
                <a:gd name="connsiteY293" fmla="*/ 1716481 h 2020169"/>
                <a:gd name="connsiteX294" fmla="*/ 2262640 w 4004672"/>
                <a:gd name="connsiteY294" fmla="*/ 1676434 h 2020169"/>
                <a:gd name="connsiteX295" fmla="*/ 2299349 w 4004672"/>
                <a:gd name="connsiteY295" fmla="*/ 1593004 h 2020169"/>
                <a:gd name="connsiteX296" fmla="*/ 2282663 w 4004672"/>
                <a:gd name="connsiteY296" fmla="*/ 1596341 h 2020169"/>
                <a:gd name="connsiteX297" fmla="*/ 2312698 w 4004672"/>
                <a:gd name="connsiteY297" fmla="*/ 1569643 h 2020169"/>
                <a:gd name="connsiteX298" fmla="*/ 2339396 w 4004672"/>
                <a:gd name="connsiteY298" fmla="*/ 1566306 h 2020169"/>
                <a:gd name="connsiteX299" fmla="*/ 2462873 w 4004672"/>
                <a:gd name="connsiteY299" fmla="*/ 1633050 h 2020169"/>
                <a:gd name="connsiteX300" fmla="*/ 2476222 w 4004672"/>
                <a:gd name="connsiteY300" fmla="*/ 1709807 h 2020169"/>
                <a:gd name="connsiteX301" fmla="*/ 2529618 w 4004672"/>
                <a:gd name="connsiteY301" fmla="*/ 1743179 h 2020169"/>
                <a:gd name="connsiteX302" fmla="*/ 2549641 w 4004672"/>
                <a:gd name="connsiteY302" fmla="*/ 1763202 h 2020169"/>
                <a:gd name="connsiteX303" fmla="*/ 2639746 w 4004672"/>
                <a:gd name="connsiteY303" fmla="*/ 1763202 h 2020169"/>
                <a:gd name="connsiteX304" fmla="*/ 2643084 w 4004672"/>
                <a:gd name="connsiteY304" fmla="*/ 1779888 h 2020169"/>
                <a:gd name="connsiteX305" fmla="*/ 2616386 w 4004672"/>
                <a:gd name="connsiteY305" fmla="*/ 1846633 h 2020169"/>
                <a:gd name="connsiteX306" fmla="*/ 2603037 w 4004672"/>
                <a:gd name="connsiteY306" fmla="*/ 1900028 h 2020169"/>
                <a:gd name="connsiteX307" fmla="*/ 2579676 w 4004672"/>
                <a:gd name="connsiteY307" fmla="*/ 1873331 h 2020169"/>
                <a:gd name="connsiteX308" fmla="*/ 2559653 w 4004672"/>
                <a:gd name="connsiteY308" fmla="*/ 1960098 h 2020169"/>
                <a:gd name="connsiteX309" fmla="*/ 2549641 w 4004672"/>
                <a:gd name="connsiteY309" fmla="*/ 1980122 h 2020169"/>
                <a:gd name="connsiteX310" fmla="*/ 2653095 w 4004672"/>
                <a:gd name="connsiteY310" fmla="*/ 1946750 h 2020169"/>
                <a:gd name="connsiteX311" fmla="*/ 2683130 w 4004672"/>
                <a:gd name="connsiteY311" fmla="*/ 1893354 h 2020169"/>
                <a:gd name="connsiteX312" fmla="*/ 2753212 w 4004672"/>
                <a:gd name="connsiteY312" fmla="*/ 1806586 h 2020169"/>
                <a:gd name="connsiteX313" fmla="*/ 2783247 w 4004672"/>
                <a:gd name="connsiteY313" fmla="*/ 1736504 h 2020169"/>
                <a:gd name="connsiteX314" fmla="*/ 2803271 w 4004672"/>
                <a:gd name="connsiteY314" fmla="*/ 1633050 h 2020169"/>
                <a:gd name="connsiteX315" fmla="*/ 2793259 w 4004672"/>
                <a:gd name="connsiteY315" fmla="*/ 1582992 h 2020169"/>
                <a:gd name="connsiteX316" fmla="*/ 2769898 w 4004672"/>
                <a:gd name="connsiteY316" fmla="*/ 1549620 h 2020169"/>
                <a:gd name="connsiteX317" fmla="*/ 2699817 w 4004672"/>
                <a:gd name="connsiteY317" fmla="*/ 1549620 h 2020169"/>
                <a:gd name="connsiteX318" fmla="*/ 2669781 w 4004672"/>
                <a:gd name="connsiteY318" fmla="*/ 1509573 h 2020169"/>
                <a:gd name="connsiteX319" fmla="*/ 2763224 w 4004672"/>
                <a:gd name="connsiteY319" fmla="*/ 1392770 h 2020169"/>
                <a:gd name="connsiteX320" fmla="*/ 2846654 w 4004672"/>
                <a:gd name="connsiteY320" fmla="*/ 1326026 h 2020169"/>
                <a:gd name="connsiteX321" fmla="*/ 2933422 w 4004672"/>
                <a:gd name="connsiteY321" fmla="*/ 1322688 h 2020169"/>
                <a:gd name="connsiteX322" fmla="*/ 2950109 w 4004672"/>
                <a:gd name="connsiteY322" fmla="*/ 1306002 h 2020169"/>
                <a:gd name="connsiteX323" fmla="*/ 3053563 w 4004672"/>
                <a:gd name="connsiteY323" fmla="*/ 1299328 h 2020169"/>
                <a:gd name="connsiteX324" fmla="*/ 3123644 w 4004672"/>
                <a:gd name="connsiteY324" fmla="*/ 1319351 h 2020169"/>
                <a:gd name="connsiteX325" fmla="*/ 3140330 w 4004672"/>
                <a:gd name="connsiteY325" fmla="*/ 1306002 h 2020169"/>
                <a:gd name="connsiteX326" fmla="*/ 3123644 w 4004672"/>
                <a:gd name="connsiteY326" fmla="*/ 1292653 h 2020169"/>
                <a:gd name="connsiteX327" fmla="*/ 3143668 w 4004672"/>
                <a:gd name="connsiteY327" fmla="*/ 1252607 h 2020169"/>
                <a:gd name="connsiteX328" fmla="*/ 3190389 w 4004672"/>
                <a:gd name="connsiteY328" fmla="*/ 1182525 h 2020169"/>
                <a:gd name="connsiteX329" fmla="*/ 3233773 w 4004672"/>
                <a:gd name="connsiteY329" fmla="*/ 1179188 h 2020169"/>
                <a:gd name="connsiteX330" fmla="*/ 3273819 w 4004672"/>
                <a:gd name="connsiteY330" fmla="*/ 1189199 h 2020169"/>
                <a:gd name="connsiteX331" fmla="*/ 3277157 w 4004672"/>
                <a:gd name="connsiteY331" fmla="*/ 1245932 h 2020169"/>
                <a:gd name="connsiteX332" fmla="*/ 3343901 w 4004672"/>
                <a:gd name="connsiteY332" fmla="*/ 1185862 h 2020169"/>
                <a:gd name="connsiteX333" fmla="*/ 3350576 w 4004672"/>
                <a:gd name="connsiteY333" fmla="*/ 1152490 h 2020169"/>
                <a:gd name="connsiteX334" fmla="*/ 3163691 w 4004672"/>
                <a:gd name="connsiteY334" fmla="*/ 1432817 h 2020169"/>
                <a:gd name="connsiteX335" fmla="*/ 3160354 w 4004672"/>
                <a:gd name="connsiteY335" fmla="*/ 1506236 h 2020169"/>
                <a:gd name="connsiteX336" fmla="*/ 3170365 w 4004672"/>
                <a:gd name="connsiteY336" fmla="*/ 1596341 h 2020169"/>
                <a:gd name="connsiteX337" fmla="*/ 3190389 w 4004672"/>
                <a:gd name="connsiteY337" fmla="*/ 1659748 h 2020169"/>
                <a:gd name="connsiteX338" fmla="*/ 3217087 w 4004672"/>
                <a:gd name="connsiteY338" fmla="*/ 1649736 h 2020169"/>
                <a:gd name="connsiteX339" fmla="*/ 3287168 w 4004672"/>
                <a:gd name="connsiteY339" fmla="*/ 1519585 h 2020169"/>
                <a:gd name="connsiteX340" fmla="*/ 3313866 w 4004672"/>
                <a:gd name="connsiteY340" fmla="*/ 1509573 h 2020169"/>
                <a:gd name="connsiteX341" fmla="*/ 3313866 w 4004672"/>
                <a:gd name="connsiteY341" fmla="*/ 1479538 h 2020169"/>
                <a:gd name="connsiteX342" fmla="*/ 3741031 w 4004672"/>
                <a:gd name="connsiteY342" fmla="*/ 1159164 h 2020169"/>
                <a:gd name="connsiteX343" fmla="*/ 3727682 w 4004672"/>
                <a:gd name="connsiteY343" fmla="*/ 1065722 h 2020169"/>
                <a:gd name="connsiteX344" fmla="*/ 3930666 w 4004672"/>
                <a:gd name="connsiteY344" fmla="*/ 1058843 h 2020169"/>
                <a:gd name="connsiteX345" fmla="*/ 3941265 w 4004672"/>
                <a:gd name="connsiteY345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84949 w 4004672"/>
                <a:gd name="connsiteY64" fmla="*/ 568475 h 2020169"/>
                <a:gd name="connsiteX65" fmla="*/ 1668961 w 4004672"/>
                <a:gd name="connsiteY65" fmla="*/ 1247411 h 2020169"/>
                <a:gd name="connsiteX66" fmla="*/ 1358252 w 4004672"/>
                <a:gd name="connsiteY66" fmla="*/ 615196 h 2020169"/>
                <a:gd name="connsiteX67" fmla="*/ 1361589 w 4004672"/>
                <a:gd name="connsiteY67" fmla="*/ 585161 h 2020169"/>
                <a:gd name="connsiteX68" fmla="*/ 1351577 w 4004672"/>
                <a:gd name="connsiteY68" fmla="*/ 545115 h 2020169"/>
                <a:gd name="connsiteX69" fmla="*/ 1281495 w 4004672"/>
                <a:gd name="connsiteY69" fmla="*/ 515080 h 2020169"/>
                <a:gd name="connsiteX70" fmla="*/ 1241449 w 4004672"/>
                <a:gd name="connsiteY70" fmla="*/ 511742 h 2020169"/>
                <a:gd name="connsiteX71" fmla="*/ 1241449 w 4004672"/>
                <a:gd name="connsiteY71" fmla="*/ 558463 h 2020169"/>
                <a:gd name="connsiteX72" fmla="*/ 1201402 w 4004672"/>
                <a:gd name="connsiteY72" fmla="*/ 538440 h 2020169"/>
                <a:gd name="connsiteX73" fmla="*/ 1228100 w 4004672"/>
                <a:gd name="connsiteY73" fmla="*/ 588498 h 2020169"/>
                <a:gd name="connsiteX74" fmla="*/ 1258135 w 4004672"/>
                <a:gd name="connsiteY74" fmla="*/ 618534 h 2020169"/>
                <a:gd name="connsiteX75" fmla="*/ 1198065 w 4004672"/>
                <a:gd name="connsiteY75" fmla="*/ 595173 h 2020169"/>
                <a:gd name="connsiteX76" fmla="*/ 1181379 w 4004672"/>
                <a:gd name="connsiteY76" fmla="*/ 595173 h 2020169"/>
                <a:gd name="connsiteX77" fmla="*/ 1178041 w 4004672"/>
                <a:gd name="connsiteY77" fmla="*/ 551789 h 2020169"/>
                <a:gd name="connsiteX78" fmla="*/ 1171367 w 4004672"/>
                <a:gd name="connsiteY78" fmla="*/ 465021 h 2020169"/>
                <a:gd name="connsiteX79" fmla="*/ 1161355 w 4004672"/>
                <a:gd name="connsiteY79" fmla="*/ 535103 h 2020169"/>
                <a:gd name="connsiteX80" fmla="*/ 1137995 w 4004672"/>
                <a:gd name="connsiteY80" fmla="*/ 565138 h 2020169"/>
                <a:gd name="connsiteX81" fmla="*/ 1158018 w 4004672"/>
                <a:gd name="connsiteY81" fmla="*/ 611859 h 2020169"/>
                <a:gd name="connsiteX82" fmla="*/ 1158018 w 4004672"/>
                <a:gd name="connsiteY82" fmla="*/ 645231 h 2020169"/>
                <a:gd name="connsiteX83" fmla="*/ 1141332 w 4004672"/>
                <a:gd name="connsiteY83" fmla="*/ 695290 h 2020169"/>
                <a:gd name="connsiteX84" fmla="*/ 1154681 w 4004672"/>
                <a:gd name="connsiteY84" fmla="*/ 728662 h 2020169"/>
                <a:gd name="connsiteX85" fmla="*/ 1184716 w 4004672"/>
                <a:gd name="connsiteY85" fmla="*/ 735336 h 2020169"/>
                <a:gd name="connsiteX86" fmla="*/ 1221425 w 4004672"/>
                <a:gd name="connsiteY86" fmla="*/ 742011 h 2020169"/>
                <a:gd name="connsiteX87" fmla="*/ 1241449 w 4004672"/>
                <a:gd name="connsiteY87" fmla="*/ 765371 h 2020169"/>
                <a:gd name="connsiteX88" fmla="*/ 1258135 w 4004672"/>
                <a:gd name="connsiteY88" fmla="*/ 808755 h 2020169"/>
                <a:gd name="connsiteX89" fmla="*/ 1258135 w 4004672"/>
                <a:gd name="connsiteY89" fmla="*/ 808755 h 2020169"/>
                <a:gd name="connsiteX90" fmla="*/ 1254798 w 4004672"/>
                <a:gd name="connsiteY90" fmla="*/ 842128 h 2020169"/>
                <a:gd name="connsiteX91" fmla="*/ 1521108 w 4004672"/>
                <a:gd name="connsiteY91" fmla="*/ 1238616 h 2020169"/>
                <a:gd name="connsiteX92" fmla="*/ 1224763 w 4004672"/>
                <a:gd name="connsiteY92" fmla="*/ 828779 h 2020169"/>
                <a:gd name="connsiteX93" fmla="*/ 1224763 w 4004672"/>
                <a:gd name="connsiteY93" fmla="*/ 788732 h 2020169"/>
                <a:gd name="connsiteX94" fmla="*/ 1305538 w 4004672"/>
                <a:gd name="connsiteY94" fmla="*/ 1297845 h 2020169"/>
                <a:gd name="connsiteX95" fmla="*/ 1194727 w 4004672"/>
                <a:gd name="connsiteY95" fmla="*/ 752023 h 2020169"/>
                <a:gd name="connsiteX96" fmla="*/ 1164692 w 4004672"/>
                <a:gd name="connsiteY96" fmla="*/ 795407 h 2020169"/>
                <a:gd name="connsiteX97" fmla="*/ 1137995 w 4004672"/>
                <a:gd name="connsiteY97" fmla="*/ 895523 h 2020169"/>
                <a:gd name="connsiteX98" fmla="*/ 1074587 w 4004672"/>
                <a:gd name="connsiteY98" fmla="*/ 912209 h 2020169"/>
                <a:gd name="connsiteX99" fmla="*/ 1107960 w 4004672"/>
                <a:gd name="connsiteY99" fmla="*/ 848802 h 2020169"/>
                <a:gd name="connsiteX100" fmla="*/ 1121309 w 4004672"/>
                <a:gd name="connsiteY100" fmla="*/ 805418 h 2020169"/>
                <a:gd name="connsiteX101" fmla="*/ 1127983 w 4004672"/>
                <a:gd name="connsiteY101" fmla="*/ 772046 h 2020169"/>
                <a:gd name="connsiteX102" fmla="*/ 1117971 w 4004672"/>
                <a:gd name="connsiteY102" fmla="*/ 755360 h 2020169"/>
                <a:gd name="connsiteX103" fmla="*/ 1114634 w 4004672"/>
                <a:gd name="connsiteY103" fmla="*/ 705301 h 2020169"/>
                <a:gd name="connsiteX104" fmla="*/ 1104622 w 4004672"/>
                <a:gd name="connsiteY104" fmla="*/ 625208 h 2020169"/>
                <a:gd name="connsiteX105" fmla="*/ 1101285 w 4004672"/>
                <a:gd name="connsiteY105" fmla="*/ 565138 h 2020169"/>
                <a:gd name="connsiteX106" fmla="*/ 1124646 w 4004672"/>
                <a:gd name="connsiteY106" fmla="*/ 471696 h 2020169"/>
                <a:gd name="connsiteX107" fmla="*/ 1031203 w 4004672"/>
                <a:gd name="connsiteY107" fmla="*/ 461684 h 2020169"/>
                <a:gd name="connsiteX108" fmla="*/ 1014517 w 4004672"/>
                <a:gd name="connsiteY108" fmla="*/ 518417 h 2020169"/>
                <a:gd name="connsiteX109" fmla="*/ 1024529 w 4004672"/>
                <a:gd name="connsiteY109" fmla="*/ 565138 h 2020169"/>
                <a:gd name="connsiteX110" fmla="*/ 981145 w 4004672"/>
                <a:gd name="connsiteY110" fmla="*/ 618534 h 2020169"/>
                <a:gd name="connsiteX111" fmla="*/ 991157 w 4004672"/>
                <a:gd name="connsiteY111" fmla="*/ 655243 h 2020169"/>
                <a:gd name="connsiteX112" fmla="*/ 981145 w 4004672"/>
                <a:gd name="connsiteY112" fmla="*/ 701964 h 2020169"/>
                <a:gd name="connsiteX113" fmla="*/ 1001168 w 4004672"/>
                <a:gd name="connsiteY113" fmla="*/ 725325 h 2020169"/>
                <a:gd name="connsiteX114" fmla="*/ 1017854 w 4004672"/>
                <a:gd name="connsiteY114" fmla="*/ 772046 h 2020169"/>
                <a:gd name="connsiteX115" fmla="*/ 1047890 w 4004672"/>
                <a:gd name="connsiteY115" fmla="*/ 758697 h 2020169"/>
                <a:gd name="connsiteX116" fmla="*/ 1014517 w 4004672"/>
                <a:gd name="connsiteY116" fmla="*/ 812093 h 2020169"/>
                <a:gd name="connsiteX117" fmla="*/ 957784 w 4004672"/>
                <a:gd name="connsiteY117" fmla="*/ 758697 h 2020169"/>
                <a:gd name="connsiteX118" fmla="*/ 884365 w 4004672"/>
                <a:gd name="connsiteY118" fmla="*/ 721988 h 2020169"/>
                <a:gd name="connsiteX119" fmla="*/ 824295 w 4004672"/>
                <a:gd name="connsiteY119" fmla="*/ 698627 h 2020169"/>
                <a:gd name="connsiteX120" fmla="*/ 810946 w 4004672"/>
                <a:gd name="connsiteY120" fmla="*/ 735336 h 2020169"/>
                <a:gd name="connsiteX121" fmla="*/ 827633 w 4004672"/>
                <a:gd name="connsiteY121" fmla="*/ 772046 h 2020169"/>
                <a:gd name="connsiteX122" fmla="*/ 800935 w 4004672"/>
                <a:gd name="connsiteY122" fmla="*/ 812093 h 2020169"/>
                <a:gd name="connsiteX123" fmla="*/ 770900 w 4004672"/>
                <a:gd name="connsiteY123" fmla="*/ 755360 h 2020169"/>
                <a:gd name="connsiteX124" fmla="*/ 744202 w 4004672"/>
                <a:gd name="connsiteY124" fmla="*/ 792069 h 2020169"/>
                <a:gd name="connsiteX125" fmla="*/ 707492 w 4004672"/>
                <a:gd name="connsiteY125" fmla="*/ 785395 h 2020169"/>
                <a:gd name="connsiteX126" fmla="*/ 654097 w 4004672"/>
                <a:gd name="connsiteY126" fmla="*/ 822104 h 2020169"/>
                <a:gd name="connsiteX127" fmla="*/ 644085 w 4004672"/>
                <a:gd name="connsiteY127" fmla="*/ 798744 h 2020169"/>
                <a:gd name="connsiteX128" fmla="*/ 654097 w 4004672"/>
                <a:gd name="connsiteY128" fmla="*/ 762034 h 2020169"/>
                <a:gd name="connsiteX129" fmla="*/ 614050 w 4004672"/>
                <a:gd name="connsiteY129" fmla="*/ 798744 h 2020169"/>
                <a:gd name="connsiteX130" fmla="*/ 594027 w 4004672"/>
                <a:gd name="connsiteY130" fmla="*/ 798744 h 2020169"/>
                <a:gd name="connsiteX131" fmla="*/ 533957 w 4004672"/>
                <a:gd name="connsiteY131" fmla="*/ 832116 h 2020169"/>
                <a:gd name="connsiteX132" fmla="*/ 510596 w 4004672"/>
                <a:gd name="connsiteY132" fmla="*/ 855477 h 2020169"/>
                <a:gd name="connsiteX133" fmla="*/ 500584 w 4004672"/>
                <a:gd name="connsiteY133" fmla="*/ 902198 h 2020169"/>
                <a:gd name="connsiteX134" fmla="*/ 450526 w 4004672"/>
                <a:gd name="connsiteY134" fmla="*/ 888849 h 2020169"/>
                <a:gd name="connsiteX135" fmla="*/ 433840 w 4004672"/>
                <a:gd name="connsiteY135" fmla="*/ 852139 h 2020169"/>
                <a:gd name="connsiteX136" fmla="*/ 467212 w 4004672"/>
                <a:gd name="connsiteY136" fmla="*/ 822104 h 2020169"/>
                <a:gd name="connsiteX137" fmla="*/ 453863 w 4004672"/>
                <a:gd name="connsiteY137" fmla="*/ 798744 h 2020169"/>
                <a:gd name="connsiteX138" fmla="*/ 390456 w 4004672"/>
                <a:gd name="connsiteY138" fmla="*/ 768709 h 2020169"/>
                <a:gd name="connsiteX139" fmla="*/ 417154 w 4004672"/>
                <a:gd name="connsiteY139" fmla="*/ 818767 h 2020169"/>
                <a:gd name="connsiteX140" fmla="*/ 407142 w 4004672"/>
                <a:gd name="connsiteY140" fmla="*/ 862151 h 2020169"/>
                <a:gd name="connsiteX141" fmla="*/ 413817 w 4004672"/>
                <a:gd name="connsiteY141" fmla="*/ 898861 h 2020169"/>
                <a:gd name="connsiteX142" fmla="*/ 427165 w 4004672"/>
                <a:gd name="connsiteY142" fmla="*/ 922221 h 2020169"/>
                <a:gd name="connsiteX143" fmla="*/ 413817 w 4004672"/>
                <a:gd name="connsiteY143" fmla="*/ 952256 h 2020169"/>
                <a:gd name="connsiteX144" fmla="*/ 390456 w 4004672"/>
                <a:gd name="connsiteY144" fmla="*/ 928896 h 2020169"/>
                <a:gd name="connsiteX145" fmla="*/ 360421 w 4004672"/>
                <a:gd name="connsiteY145" fmla="*/ 925558 h 2020169"/>
                <a:gd name="connsiteX146" fmla="*/ 333723 w 4004672"/>
                <a:gd name="connsiteY146" fmla="*/ 965605 h 2020169"/>
                <a:gd name="connsiteX147" fmla="*/ 307025 w 4004672"/>
                <a:gd name="connsiteY147" fmla="*/ 985628 h 2020169"/>
                <a:gd name="connsiteX148" fmla="*/ 320374 w 4004672"/>
                <a:gd name="connsiteY148" fmla="*/ 1012326 h 2020169"/>
                <a:gd name="connsiteX149" fmla="*/ 303688 w 4004672"/>
                <a:gd name="connsiteY149" fmla="*/ 1035687 h 2020169"/>
                <a:gd name="connsiteX150" fmla="*/ 233606 w 4004672"/>
                <a:gd name="connsiteY150" fmla="*/ 998977 h 2020169"/>
                <a:gd name="connsiteX151" fmla="*/ 243618 w 4004672"/>
                <a:gd name="connsiteY151" fmla="*/ 1049036 h 2020169"/>
                <a:gd name="connsiteX152" fmla="*/ 263641 w 4004672"/>
                <a:gd name="connsiteY152" fmla="*/ 1069059 h 2020169"/>
                <a:gd name="connsiteX153" fmla="*/ 250292 w 4004672"/>
                <a:gd name="connsiteY153" fmla="*/ 1082408 h 2020169"/>
                <a:gd name="connsiteX154" fmla="*/ 193560 w 4004672"/>
                <a:gd name="connsiteY154" fmla="*/ 1045698 h 2020169"/>
                <a:gd name="connsiteX155" fmla="*/ 170199 w 4004672"/>
                <a:gd name="connsiteY155" fmla="*/ 1005652 h 2020169"/>
                <a:gd name="connsiteX156" fmla="*/ 170199 w 4004672"/>
                <a:gd name="connsiteY156" fmla="*/ 958931 h 2020169"/>
                <a:gd name="connsiteX157" fmla="*/ 133490 w 4004672"/>
                <a:gd name="connsiteY157" fmla="*/ 882174 h 2020169"/>
                <a:gd name="connsiteX158" fmla="*/ 196897 w 4004672"/>
                <a:gd name="connsiteY158" fmla="*/ 912209 h 2020169"/>
                <a:gd name="connsiteX159" fmla="*/ 256967 w 4004672"/>
                <a:gd name="connsiteY159" fmla="*/ 942244 h 2020169"/>
                <a:gd name="connsiteX160" fmla="*/ 293676 w 4004672"/>
                <a:gd name="connsiteY160" fmla="*/ 945582 h 2020169"/>
                <a:gd name="connsiteX161" fmla="*/ 327049 w 4004672"/>
                <a:gd name="connsiteY161" fmla="*/ 915547 h 2020169"/>
                <a:gd name="connsiteX162" fmla="*/ 343735 w 4004672"/>
                <a:gd name="connsiteY162" fmla="*/ 878837 h 2020169"/>
                <a:gd name="connsiteX163" fmla="*/ 333723 w 4004672"/>
                <a:gd name="connsiteY163" fmla="*/ 828779 h 2020169"/>
                <a:gd name="connsiteX164" fmla="*/ 290339 w 4004672"/>
                <a:gd name="connsiteY164" fmla="*/ 808755 h 2020169"/>
                <a:gd name="connsiteX165" fmla="*/ 236944 w 4004672"/>
                <a:gd name="connsiteY165" fmla="*/ 762034 h 2020169"/>
                <a:gd name="connsiteX166" fmla="*/ 133490 w 4004672"/>
                <a:gd name="connsiteY166" fmla="*/ 705301 h 2020169"/>
                <a:gd name="connsiteX167" fmla="*/ 46722 w 4004672"/>
                <a:gd name="connsiteY167" fmla="*/ 735336 h 2020169"/>
                <a:gd name="connsiteX168" fmla="*/ 33373 w 4004672"/>
                <a:gd name="connsiteY168" fmla="*/ 765371 h 2020169"/>
                <a:gd name="connsiteX169" fmla="*/ 43384 w 4004672"/>
                <a:gd name="connsiteY169" fmla="*/ 795407 h 2020169"/>
                <a:gd name="connsiteX170" fmla="*/ 60071 w 4004672"/>
                <a:gd name="connsiteY170" fmla="*/ 822104 h 2020169"/>
                <a:gd name="connsiteX171" fmla="*/ 73419 w 4004672"/>
                <a:gd name="connsiteY171" fmla="*/ 852139 h 2020169"/>
                <a:gd name="connsiteX172" fmla="*/ 56733 w 4004672"/>
                <a:gd name="connsiteY172" fmla="*/ 875500 h 2020169"/>
                <a:gd name="connsiteX173" fmla="*/ 76757 w 4004672"/>
                <a:gd name="connsiteY173" fmla="*/ 955593 h 2020169"/>
                <a:gd name="connsiteX174" fmla="*/ 66745 w 4004672"/>
                <a:gd name="connsiteY174" fmla="*/ 972280 h 2020169"/>
                <a:gd name="connsiteX175" fmla="*/ 70082 w 4004672"/>
                <a:gd name="connsiteY175" fmla="*/ 998977 h 2020169"/>
                <a:gd name="connsiteX176" fmla="*/ 70082 w 4004672"/>
                <a:gd name="connsiteY176" fmla="*/ 1039024 h 2020169"/>
                <a:gd name="connsiteX177" fmla="*/ 80094 w 4004672"/>
                <a:gd name="connsiteY177" fmla="*/ 1059047 h 2020169"/>
                <a:gd name="connsiteX178" fmla="*/ 76757 w 4004672"/>
                <a:gd name="connsiteY178" fmla="*/ 1082408 h 2020169"/>
                <a:gd name="connsiteX179" fmla="*/ 106792 w 4004672"/>
                <a:gd name="connsiteY179" fmla="*/ 1115780 h 2020169"/>
                <a:gd name="connsiteX180" fmla="*/ 93729 w 4004672"/>
                <a:gd name="connsiteY180" fmla="*/ 1145815 h 2020169"/>
                <a:gd name="connsiteX181" fmla="*/ 13349 w 4004672"/>
                <a:gd name="connsiteY181" fmla="*/ 1235920 h 2020169"/>
                <a:gd name="connsiteX182" fmla="*/ 33373 w 4004672"/>
                <a:gd name="connsiteY182" fmla="*/ 1269293 h 2020169"/>
                <a:gd name="connsiteX183" fmla="*/ 33373 w 4004672"/>
                <a:gd name="connsiteY183" fmla="*/ 1269293 h 2020169"/>
                <a:gd name="connsiteX184" fmla="*/ 16687 w 4004672"/>
                <a:gd name="connsiteY184" fmla="*/ 1299328 h 2020169"/>
                <a:gd name="connsiteX185" fmla="*/ 3338 w 4004672"/>
                <a:gd name="connsiteY185" fmla="*/ 1329363 h 2020169"/>
                <a:gd name="connsiteX186" fmla="*/ 0 w 4004672"/>
                <a:gd name="connsiteY186" fmla="*/ 1389433 h 2020169"/>
                <a:gd name="connsiteX187" fmla="*/ 16687 w 4004672"/>
                <a:gd name="connsiteY187" fmla="*/ 1432817 h 2020169"/>
                <a:gd name="connsiteX188" fmla="*/ 20024 w 4004672"/>
                <a:gd name="connsiteY188" fmla="*/ 1466189 h 2020169"/>
                <a:gd name="connsiteX189" fmla="*/ 56733 w 4004672"/>
                <a:gd name="connsiteY189" fmla="*/ 1476201 h 2020169"/>
                <a:gd name="connsiteX190" fmla="*/ 116803 w 4004672"/>
                <a:gd name="connsiteY190" fmla="*/ 1562969 h 2020169"/>
                <a:gd name="connsiteX191" fmla="*/ 96780 w 4004672"/>
                <a:gd name="connsiteY191" fmla="*/ 1586329 h 2020169"/>
                <a:gd name="connsiteX192" fmla="*/ 93443 w 4004672"/>
                <a:gd name="connsiteY192" fmla="*/ 1616364 h 2020169"/>
                <a:gd name="connsiteX193" fmla="*/ 120141 w 4004672"/>
                <a:gd name="connsiteY193" fmla="*/ 1619701 h 2020169"/>
                <a:gd name="connsiteX194" fmla="*/ 160187 w 4004672"/>
                <a:gd name="connsiteY194" fmla="*/ 1633050 h 2020169"/>
                <a:gd name="connsiteX195" fmla="*/ 186885 w 4004672"/>
                <a:gd name="connsiteY195" fmla="*/ 1646399 h 2020169"/>
                <a:gd name="connsiteX196" fmla="*/ 213583 w 4004672"/>
                <a:gd name="connsiteY196" fmla="*/ 1676434 h 2020169"/>
                <a:gd name="connsiteX197" fmla="*/ 243618 w 4004672"/>
                <a:gd name="connsiteY197" fmla="*/ 1679771 h 2020169"/>
                <a:gd name="connsiteX198" fmla="*/ 287002 w 4004672"/>
                <a:gd name="connsiteY198" fmla="*/ 1709807 h 2020169"/>
                <a:gd name="connsiteX199" fmla="*/ 310363 w 4004672"/>
                <a:gd name="connsiteY199" fmla="*/ 1719818 h 2020169"/>
                <a:gd name="connsiteX200" fmla="*/ 310363 w 4004672"/>
                <a:gd name="connsiteY200" fmla="*/ 1756528 h 2020169"/>
                <a:gd name="connsiteX201" fmla="*/ 270316 w 4004672"/>
                <a:gd name="connsiteY201" fmla="*/ 1796574 h 2020169"/>
                <a:gd name="connsiteX202" fmla="*/ 280327 w 4004672"/>
                <a:gd name="connsiteY202" fmla="*/ 1819935 h 2020169"/>
                <a:gd name="connsiteX203" fmla="*/ 273653 w 4004672"/>
                <a:gd name="connsiteY203" fmla="*/ 1839958 h 2020169"/>
                <a:gd name="connsiteX204" fmla="*/ 266979 w 4004672"/>
                <a:gd name="connsiteY204" fmla="*/ 1856644 h 2020169"/>
                <a:gd name="connsiteX205" fmla="*/ 240281 w 4004672"/>
                <a:gd name="connsiteY205" fmla="*/ 1896691 h 2020169"/>
                <a:gd name="connsiteX206" fmla="*/ 307025 w 4004672"/>
                <a:gd name="connsiteY206" fmla="*/ 1933401 h 2020169"/>
                <a:gd name="connsiteX207" fmla="*/ 337060 w 4004672"/>
                <a:gd name="connsiteY207" fmla="*/ 1940075 h 2020169"/>
                <a:gd name="connsiteX208" fmla="*/ 360421 w 4004672"/>
                <a:gd name="connsiteY208" fmla="*/ 1946750 h 2020169"/>
                <a:gd name="connsiteX209" fmla="*/ 380444 w 4004672"/>
                <a:gd name="connsiteY209" fmla="*/ 1953424 h 2020169"/>
                <a:gd name="connsiteX210" fmla="*/ 407142 w 4004672"/>
                <a:gd name="connsiteY210" fmla="*/ 1973447 h 2020169"/>
                <a:gd name="connsiteX211" fmla="*/ 437177 w 4004672"/>
                <a:gd name="connsiteY211" fmla="*/ 1970110 h 2020169"/>
                <a:gd name="connsiteX212" fmla="*/ 507259 w 4004672"/>
                <a:gd name="connsiteY212" fmla="*/ 2020169 h 2020169"/>
                <a:gd name="connsiteX213" fmla="*/ 517271 w 4004672"/>
                <a:gd name="connsiteY213" fmla="*/ 2006820 h 2020169"/>
                <a:gd name="connsiteX214" fmla="*/ 507259 w 4004672"/>
                <a:gd name="connsiteY214" fmla="*/ 1966773 h 2020169"/>
                <a:gd name="connsiteX215" fmla="*/ 500584 w 4004672"/>
                <a:gd name="connsiteY215" fmla="*/ 1933401 h 2020169"/>
                <a:gd name="connsiteX216" fmla="*/ 483898 w 4004672"/>
                <a:gd name="connsiteY216" fmla="*/ 1890017 h 2020169"/>
                <a:gd name="connsiteX217" fmla="*/ 513933 w 4004672"/>
                <a:gd name="connsiteY217" fmla="*/ 1869993 h 2020169"/>
                <a:gd name="connsiteX218" fmla="*/ 547306 w 4004672"/>
                <a:gd name="connsiteY218" fmla="*/ 1846633 h 2020169"/>
                <a:gd name="connsiteX219" fmla="*/ 527282 w 4004672"/>
                <a:gd name="connsiteY219" fmla="*/ 1829947 h 2020169"/>
                <a:gd name="connsiteX220" fmla="*/ 517271 w 4004672"/>
                <a:gd name="connsiteY220" fmla="*/ 1796574 h 2020169"/>
                <a:gd name="connsiteX221" fmla="*/ 480561 w 4004672"/>
                <a:gd name="connsiteY221" fmla="*/ 1779888 h 2020169"/>
                <a:gd name="connsiteX222" fmla="*/ 470549 w 4004672"/>
                <a:gd name="connsiteY222" fmla="*/ 1759865 h 2020169"/>
                <a:gd name="connsiteX223" fmla="*/ 480561 w 4004672"/>
                <a:gd name="connsiteY223" fmla="*/ 1729830 h 2020169"/>
                <a:gd name="connsiteX224" fmla="*/ 490573 w 4004672"/>
                <a:gd name="connsiteY224" fmla="*/ 1689783 h 2020169"/>
                <a:gd name="connsiteX225" fmla="*/ 513933 w 4004672"/>
                <a:gd name="connsiteY225" fmla="*/ 1709807 h 2020169"/>
                <a:gd name="connsiteX226" fmla="*/ 520608 w 4004672"/>
                <a:gd name="connsiteY226" fmla="*/ 1693120 h 2020169"/>
                <a:gd name="connsiteX227" fmla="*/ 543968 w 4004672"/>
                <a:gd name="connsiteY227" fmla="*/ 1656411 h 2020169"/>
                <a:gd name="connsiteX228" fmla="*/ 574003 w 4004672"/>
                <a:gd name="connsiteY228" fmla="*/ 1639725 h 2020169"/>
                <a:gd name="connsiteX229" fmla="*/ 590690 w 4004672"/>
                <a:gd name="connsiteY229" fmla="*/ 1653074 h 2020169"/>
                <a:gd name="connsiteX230" fmla="*/ 610713 w 4004672"/>
                <a:gd name="connsiteY230" fmla="*/ 1626376 h 2020169"/>
                <a:gd name="connsiteX231" fmla="*/ 630736 w 4004672"/>
                <a:gd name="connsiteY231" fmla="*/ 1653074 h 2020169"/>
                <a:gd name="connsiteX232" fmla="*/ 657434 w 4004672"/>
                <a:gd name="connsiteY232" fmla="*/ 1676434 h 2020169"/>
                <a:gd name="connsiteX233" fmla="*/ 674120 w 4004672"/>
                <a:gd name="connsiteY233" fmla="*/ 1683109 h 2020169"/>
                <a:gd name="connsiteX234" fmla="*/ 697481 w 4004672"/>
                <a:gd name="connsiteY234" fmla="*/ 1683109 h 2020169"/>
                <a:gd name="connsiteX235" fmla="*/ 717504 w 4004672"/>
                <a:gd name="connsiteY235" fmla="*/ 1669760 h 2020169"/>
                <a:gd name="connsiteX236" fmla="*/ 744202 w 4004672"/>
                <a:gd name="connsiteY236" fmla="*/ 1669760 h 2020169"/>
                <a:gd name="connsiteX237" fmla="*/ 760888 w 4004672"/>
                <a:gd name="connsiteY237" fmla="*/ 1666423 h 2020169"/>
                <a:gd name="connsiteX238" fmla="*/ 790923 w 4004672"/>
                <a:gd name="connsiteY238" fmla="*/ 1699795 h 2020169"/>
                <a:gd name="connsiteX239" fmla="*/ 797598 w 4004672"/>
                <a:gd name="connsiteY239" fmla="*/ 1673097 h 2020169"/>
                <a:gd name="connsiteX240" fmla="*/ 817621 w 4004672"/>
                <a:gd name="connsiteY240" fmla="*/ 1689783 h 2020169"/>
                <a:gd name="connsiteX241" fmla="*/ 837644 w 4004672"/>
                <a:gd name="connsiteY241" fmla="*/ 1666423 h 2020169"/>
                <a:gd name="connsiteX242" fmla="*/ 827633 w 4004672"/>
                <a:gd name="connsiteY242" fmla="*/ 1646399 h 2020169"/>
                <a:gd name="connsiteX243" fmla="*/ 810946 w 4004672"/>
                <a:gd name="connsiteY243" fmla="*/ 1633050 h 2020169"/>
                <a:gd name="connsiteX244" fmla="*/ 810946 w 4004672"/>
                <a:gd name="connsiteY244" fmla="*/ 1606353 h 2020169"/>
                <a:gd name="connsiteX245" fmla="*/ 810946 w 4004672"/>
                <a:gd name="connsiteY245" fmla="*/ 1593004 h 2020169"/>
                <a:gd name="connsiteX246" fmla="*/ 840981 w 4004672"/>
                <a:gd name="connsiteY246" fmla="*/ 1586329 h 2020169"/>
                <a:gd name="connsiteX247" fmla="*/ 820958 w 4004672"/>
                <a:gd name="connsiteY247" fmla="*/ 1549620 h 2020169"/>
                <a:gd name="connsiteX248" fmla="*/ 854330 w 4004672"/>
                <a:gd name="connsiteY248" fmla="*/ 1542945 h 2020169"/>
                <a:gd name="connsiteX249" fmla="*/ 891040 w 4004672"/>
                <a:gd name="connsiteY249" fmla="*/ 1549620 h 2020169"/>
                <a:gd name="connsiteX250" fmla="*/ 964459 w 4004672"/>
                <a:gd name="connsiteY250" fmla="*/ 1506236 h 2020169"/>
                <a:gd name="connsiteX251" fmla="*/ 1001168 w 4004672"/>
                <a:gd name="connsiteY251" fmla="*/ 1506236 h 2020169"/>
                <a:gd name="connsiteX252" fmla="*/ 1027866 w 4004672"/>
                <a:gd name="connsiteY252" fmla="*/ 1482875 h 2020169"/>
                <a:gd name="connsiteX253" fmla="*/ 1047890 w 4004672"/>
                <a:gd name="connsiteY253" fmla="*/ 1492887 h 2020169"/>
                <a:gd name="connsiteX254" fmla="*/ 1067913 w 4004672"/>
                <a:gd name="connsiteY254" fmla="*/ 1502898 h 2020169"/>
                <a:gd name="connsiteX255" fmla="*/ 1087936 w 4004672"/>
                <a:gd name="connsiteY255" fmla="*/ 1529596 h 2020169"/>
                <a:gd name="connsiteX256" fmla="*/ 1074587 w 4004672"/>
                <a:gd name="connsiteY256" fmla="*/ 1542945 h 2020169"/>
                <a:gd name="connsiteX257" fmla="*/ 1104622 w 4004672"/>
                <a:gd name="connsiteY257" fmla="*/ 1542945 h 2020169"/>
                <a:gd name="connsiteX258" fmla="*/ 1134657 w 4004672"/>
                <a:gd name="connsiteY258" fmla="*/ 1576317 h 2020169"/>
                <a:gd name="connsiteX259" fmla="*/ 1148006 w 4004672"/>
                <a:gd name="connsiteY259" fmla="*/ 1572980 h 2020169"/>
                <a:gd name="connsiteX260" fmla="*/ 1208076 w 4004672"/>
                <a:gd name="connsiteY260" fmla="*/ 1526259 h 2020169"/>
                <a:gd name="connsiteX261" fmla="*/ 1244786 w 4004672"/>
                <a:gd name="connsiteY261" fmla="*/ 1566306 h 2020169"/>
                <a:gd name="connsiteX262" fmla="*/ 1264809 w 4004672"/>
                <a:gd name="connsiteY262" fmla="*/ 1596341 h 2020169"/>
                <a:gd name="connsiteX263" fmla="*/ 1298181 w 4004672"/>
                <a:gd name="connsiteY263" fmla="*/ 1703132 h 2020169"/>
                <a:gd name="connsiteX264" fmla="*/ 1308193 w 4004672"/>
                <a:gd name="connsiteY264" fmla="*/ 1659748 h 2020169"/>
                <a:gd name="connsiteX265" fmla="*/ 1344903 w 4004672"/>
                <a:gd name="connsiteY265" fmla="*/ 1679771 h 2020169"/>
                <a:gd name="connsiteX266" fmla="*/ 1388287 w 4004672"/>
                <a:gd name="connsiteY266" fmla="*/ 1679771 h 2020169"/>
                <a:gd name="connsiteX267" fmla="*/ 1394961 w 4004672"/>
                <a:gd name="connsiteY267" fmla="*/ 1703132 h 2020169"/>
                <a:gd name="connsiteX268" fmla="*/ 1435008 w 4004672"/>
                <a:gd name="connsiteY268" fmla="*/ 1726493 h 2020169"/>
                <a:gd name="connsiteX269" fmla="*/ 1465043 w 4004672"/>
                <a:gd name="connsiteY269" fmla="*/ 1726493 h 2020169"/>
                <a:gd name="connsiteX270" fmla="*/ 1491741 w 4004672"/>
                <a:gd name="connsiteY270" fmla="*/ 1739842 h 2020169"/>
                <a:gd name="connsiteX271" fmla="*/ 1535125 w 4004672"/>
                <a:gd name="connsiteY271" fmla="*/ 1696458 h 2020169"/>
                <a:gd name="connsiteX272" fmla="*/ 1571834 w 4004672"/>
                <a:gd name="connsiteY272" fmla="*/ 1676434 h 2020169"/>
                <a:gd name="connsiteX273" fmla="*/ 1608544 w 4004672"/>
                <a:gd name="connsiteY273" fmla="*/ 1679771 h 2020169"/>
                <a:gd name="connsiteX274" fmla="*/ 1655265 w 4004672"/>
                <a:gd name="connsiteY274" fmla="*/ 1693120 h 2020169"/>
                <a:gd name="connsiteX275" fmla="*/ 1681963 w 4004672"/>
                <a:gd name="connsiteY275" fmla="*/ 1709807 h 2020169"/>
                <a:gd name="connsiteX276" fmla="*/ 1735358 w 4004672"/>
                <a:gd name="connsiteY276" fmla="*/ 1703132 h 2020169"/>
                <a:gd name="connsiteX277" fmla="*/ 1745370 w 4004672"/>
                <a:gd name="connsiteY277" fmla="*/ 1683109 h 2020169"/>
                <a:gd name="connsiteX278" fmla="*/ 1738695 w 4004672"/>
                <a:gd name="connsiteY278" fmla="*/ 1663085 h 2020169"/>
                <a:gd name="connsiteX279" fmla="*/ 1765393 w 4004672"/>
                <a:gd name="connsiteY279" fmla="*/ 1636388 h 2020169"/>
                <a:gd name="connsiteX280" fmla="*/ 1778742 w 4004672"/>
                <a:gd name="connsiteY280" fmla="*/ 1633050 h 2020169"/>
                <a:gd name="connsiteX281" fmla="*/ 1812114 w 4004672"/>
                <a:gd name="connsiteY281" fmla="*/ 1649736 h 2020169"/>
                <a:gd name="connsiteX282" fmla="*/ 1852161 w 4004672"/>
                <a:gd name="connsiteY282" fmla="*/ 1663085 h 2020169"/>
                <a:gd name="connsiteX283" fmla="*/ 1858836 w 4004672"/>
                <a:gd name="connsiteY283" fmla="*/ 1689783 h 2020169"/>
                <a:gd name="connsiteX284" fmla="*/ 1872184 w 4004672"/>
                <a:gd name="connsiteY284" fmla="*/ 1696458 h 2020169"/>
                <a:gd name="connsiteX285" fmla="*/ 1902219 w 4004672"/>
                <a:gd name="connsiteY285" fmla="*/ 1699795 h 2020169"/>
                <a:gd name="connsiteX286" fmla="*/ 1932254 w 4004672"/>
                <a:gd name="connsiteY286" fmla="*/ 1683109 h 2020169"/>
                <a:gd name="connsiteX287" fmla="*/ 1962290 w 4004672"/>
                <a:gd name="connsiteY287" fmla="*/ 1696458 h 2020169"/>
                <a:gd name="connsiteX288" fmla="*/ 1985650 w 4004672"/>
                <a:gd name="connsiteY288" fmla="*/ 1709807 h 2020169"/>
                <a:gd name="connsiteX289" fmla="*/ 1995662 w 4004672"/>
                <a:gd name="connsiteY289" fmla="*/ 1719818 h 2020169"/>
                <a:gd name="connsiteX290" fmla="*/ 2032371 w 4004672"/>
                <a:gd name="connsiteY290" fmla="*/ 1739842 h 2020169"/>
                <a:gd name="connsiteX291" fmla="*/ 2069081 w 4004672"/>
                <a:gd name="connsiteY291" fmla="*/ 1736504 h 2020169"/>
                <a:gd name="connsiteX292" fmla="*/ 2142500 w 4004672"/>
                <a:gd name="connsiteY292" fmla="*/ 1693120 h 2020169"/>
                <a:gd name="connsiteX293" fmla="*/ 2195895 w 4004672"/>
                <a:gd name="connsiteY293" fmla="*/ 1706469 h 2020169"/>
                <a:gd name="connsiteX294" fmla="*/ 2225930 w 4004672"/>
                <a:gd name="connsiteY294" fmla="*/ 1716481 h 2020169"/>
                <a:gd name="connsiteX295" fmla="*/ 2262640 w 4004672"/>
                <a:gd name="connsiteY295" fmla="*/ 1676434 h 2020169"/>
                <a:gd name="connsiteX296" fmla="*/ 2299349 w 4004672"/>
                <a:gd name="connsiteY296" fmla="*/ 1593004 h 2020169"/>
                <a:gd name="connsiteX297" fmla="*/ 2282663 w 4004672"/>
                <a:gd name="connsiteY297" fmla="*/ 1596341 h 2020169"/>
                <a:gd name="connsiteX298" fmla="*/ 2312698 w 4004672"/>
                <a:gd name="connsiteY298" fmla="*/ 1569643 h 2020169"/>
                <a:gd name="connsiteX299" fmla="*/ 2339396 w 4004672"/>
                <a:gd name="connsiteY299" fmla="*/ 1566306 h 2020169"/>
                <a:gd name="connsiteX300" fmla="*/ 2462873 w 4004672"/>
                <a:gd name="connsiteY300" fmla="*/ 1633050 h 2020169"/>
                <a:gd name="connsiteX301" fmla="*/ 2476222 w 4004672"/>
                <a:gd name="connsiteY301" fmla="*/ 1709807 h 2020169"/>
                <a:gd name="connsiteX302" fmla="*/ 2529618 w 4004672"/>
                <a:gd name="connsiteY302" fmla="*/ 1743179 h 2020169"/>
                <a:gd name="connsiteX303" fmla="*/ 2549641 w 4004672"/>
                <a:gd name="connsiteY303" fmla="*/ 1763202 h 2020169"/>
                <a:gd name="connsiteX304" fmla="*/ 2639746 w 4004672"/>
                <a:gd name="connsiteY304" fmla="*/ 1763202 h 2020169"/>
                <a:gd name="connsiteX305" fmla="*/ 2643084 w 4004672"/>
                <a:gd name="connsiteY305" fmla="*/ 1779888 h 2020169"/>
                <a:gd name="connsiteX306" fmla="*/ 2616386 w 4004672"/>
                <a:gd name="connsiteY306" fmla="*/ 1846633 h 2020169"/>
                <a:gd name="connsiteX307" fmla="*/ 2603037 w 4004672"/>
                <a:gd name="connsiteY307" fmla="*/ 1900028 h 2020169"/>
                <a:gd name="connsiteX308" fmla="*/ 2579676 w 4004672"/>
                <a:gd name="connsiteY308" fmla="*/ 1873331 h 2020169"/>
                <a:gd name="connsiteX309" fmla="*/ 2559653 w 4004672"/>
                <a:gd name="connsiteY309" fmla="*/ 1960098 h 2020169"/>
                <a:gd name="connsiteX310" fmla="*/ 2549641 w 4004672"/>
                <a:gd name="connsiteY310" fmla="*/ 1980122 h 2020169"/>
                <a:gd name="connsiteX311" fmla="*/ 2653095 w 4004672"/>
                <a:gd name="connsiteY311" fmla="*/ 1946750 h 2020169"/>
                <a:gd name="connsiteX312" fmla="*/ 2683130 w 4004672"/>
                <a:gd name="connsiteY312" fmla="*/ 1893354 h 2020169"/>
                <a:gd name="connsiteX313" fmla="*/ 2753212 w 4004672"/>
                <a:gd name="connsiteY313" fmla="*/ 1806586 h 2020169"/>
                <a:gd name="connsiteX314" fmla="*/ 2783247 w 4004672"/>
                <a:gd name="connsiteY314" fmla="*/ 1736504 h 2020169"/>
                <a:gd name="connsiteX315" fmla="*/ 2803271 w 4004672"/>
                <a:gd name="connsiteY315" fmla="*/ 1633050 h 2020169"/>
                <a:gd name="connsiteX316" fmla="*/ 2793259 w 4004672"/>
                <a:gd name="connsiteY316" fmla="*/ 1582992 h 2020169"/>
                <a:gd name="connsiteX317" fmla="*/ 2769898 w 4004672"/>
                <a:gd name="connsiteY317" fmla="*/ 1549620 h 2020169"/>
                <a:gd name="connsiteX318" fmla="*/ 2699817 w 4004672"/>
                <a:gd name="connsiteY318" fmla="*/ 1549620 h 2020169"/>
                <a:gd name="connsiteX319" fmla="*/ 2669781 w 4004672"/>
                <a:gd name="connsiteY319" fmla="*/ 1509573 h 2020169"/>
                <a:gd name="connsiteX320" fmla="*/ 2763224 w 4004672"/>
                <a:gd name="connsiteY320" fmla="*/ 1392770 h 2020169"/>
                <a:gd name="connsiteX321" fmla="*/ 2846654 w 4004672"/>
                <a:gd name="connsiteY321" fmla="*/ 1326026 h 2020169"/>
                <a:gd name="connsiteX322" fmla="*/ 2933422 w 4004672"/>
                <a:gd name="connsiteY322" fmla="*/ 1322688 h 2020169"/>
                <a:gd name="connsiteX323" fmla="*/ 2950109 w 4004672"/>
                <a:gd name="connsiteY323" fmla="*/ 1306002 h 2020169"/>
                <a:gd name="connsiteX324" fmla="*/ 3053563 w 4004672"/>
                <a:gd name="connsiteY324" fmla="*/ 1299328 h 2020169"/>
                <a:gd name="connsiteX325" fmla="*/ 3123644 w 4004672"/>
                <a:gd name="connsiteY325" fmla="*/ 1319351 h 2020169"/>
                <a:gd name="connsiteX326" fmla="*/ 3140330 w 4004672"/>
                <a:gd name="connsiteY326" fmla="*/ 1306002 h 2020169"/>
                <a:gd name="connsiteX327" fmla="*/ 3123644 w 4004672"/>
                <a:gd name="connsiteY327" fmla="*/ 1292653 h 2020169"/>
                <a:gd name="connsiteX328" fmla="*/ 3143668 w 4004672"/>
                <a:gd name="connsiteY328" fmla="*/ 1252607 h 2020169"/>
                <a:gd name="connsiteX329" fmla="*/ 3190389 w 4004672"/>
                <a:gd name="connsiteY329" fmla="*/ 1182525 h 2020169"/>
                <a:gd name="connsiteX330" fmla="*/ 3233773 w 4004672"/>
                <a:gd name="connsiteY330" fmla="*/ 1179188 h 2020169"/>
                <a:gd name="connsiteX331" fmla="*/ 3273819 w 4004672"/>
                <a:gd name="connsiteY331" fmla="*/ 1189199 h 2020169"/>
                <a:gd name="connsiteX332" fmla="*/ 3277157 w 4004672"/>
                <a:gd name="connsiteY332" fmla="*/ 1245932 h 2020169"/>
                <a:gd name="connsiteX333" fmla="*/ 3343901 w 4004672"/>
                <a:gd name="connsiteY333" fmla="*/ 1185862 h 2020169"/>
                <a:gd name="connsiteX334" fmla="*/ 3350576 w 4004672"/>
                <a:gd name="connsiteY334" fmla="*/ 1152490 h 2020169"/>
                <a:gd name="connsiteX335" fmla="*/ 3163691 w 4004672"/>
                <a:gd name="connsiteY335" fmla="*/ 1432817 h 2020169"/>
                <a:gd name="connsiteX336" fmla="*/ 3160354 w 4004672"/>
                <a:gd name="connsiteY336" fmla="*/ 1506236 h 2020169"/>
                <a:gd name="connsiteX337" fmla="*/ 3170365 w 4004672"/>
                <a:gd name="connsiteY337" fmla="*/ 1596341 h 2020169"/>
                <a:gd name="connsiteX338" fmla="*/ 3190389 w 4004672"/>
                <a:gd name="connsiteY338" fmla="*/ 1659748 h 2020169"/>
                <a:gd name="connsiteX339" fmla="*/ 3217087 w 4004672"/>
                <a:gd name="connsiteY339" fmla="*/ 1649736 h 2020169"/>
                <a:gd name="connsiteX340" fmla="*/ 3287168 w 4004672"/>
                <a:gd name="connsiteY340" fmla="*/ 1519585 h 2020169"/>
                <a:gd name="connsiteX341" fmla="*/ 3313866 w 4004672"/>
                <a:gd name="connsiteY341" fmla="*/ 1509573 h 2020169"/>
                <a:gd name="connsiteX342" fmla="*/ 3313866 w 4004672"/>
                <a:gd name="connsiteY342" fmla="*/ 1479538 h 2020169"/>
                <a:gd name="connsiteX343" fmla="*/ 3741031 w 4004672"/>
                <a:gd name="connsiteY343" fmla="*/ 1159164 h 2020169"/>
                <a:gd name="connsiteX344" fmla="*/ 3727682 w 4004672"/>
                <a:gd name="connsiteY344" fmla="*/ 1065722 h 2020169"/>
                <a:gd name="connsiteX345" fmla="*/ 3930666 w 4004672"/>
                <a:gd name="connsiteY345" fmla="*/ 1058843 h 2020169"/>
                <a:gd name="connsiteX346" fmla="*/ 3941265 w 4004672"/>
                <a:gd name="connsiteY346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84949 w 4004672"/>
                <a:gd name="connsiteY64" fmla="*/ 568475 h 2020169"/>
                <a:gd name="connsiteX65" fmla="*/ 1668961 w 4004672"/>
                <a:gd name="connsiteY65" fmla="*/ 1247411 h 2020169"/>
                <a:gd name="connsiteX66" fmla="*/ 1358252 w 4004672"/>
                <a:gd name="connsiteY66" fmla="*/ 615196 h 2020169"/>
                <a:gd name="connsiteX67" fmla="*/ 1361589 w 4004672"/>
                <a:gd name="connsiteY67" fmla="*/ 585161 h 2020169"/>
                <a:gd name="connsiteX68" fmla="*/ 1351577 w 4004672"/>
                <a:gd name="connsiteY68" fmla="*/ 545115 h 2020169"/>
                <a:gd name="connsiteX69" fmla="*/ 1281495 w 4004672"/>
                <a:gd name="connsiteY69" fmla="*/ 515080 h 2020169"/>
                <a:gd name="connsiteX70" fmla="*/ 1241449 w 4004672"/>
                <a:gd name="connsiteY70" fmla="*/ 511742 h 2020169"/>
                <a:gd name="connsiteX71" fmla="*/ 1241449 w 4004672"/>
                <a:gd name="connsiteY71" fmla="*/ 558463 h 2020169"/>
                <a:gd name="connsiteX72" fmla="*/ 1201402 w 4004672"/>
                <a:gd name="connsiteY72" fmla="*/ 538440 h 2020169"/>
                <a:gd name="connsiteX73" fmla="*/ 1228100 w 4004672"/>
                <a:gd name="connsiteY73" fmla="*/ 588498 h 2020169"/>
                <a:gd name="connsiteX74" fmla="*/ 1258135 w 4004672"/>
                <a:gd name="connsiteY74" fmla="*/ 618534 h 2020169"/>
                <a:gd name="connsiteX75" fmla="*/ 1198065 w 4004672"/>
                <a:gd name="connsiteY75" fmla="*/ 595173 h 2020169"/>
                <a:gd name="connsiteX76" fmla="*/ 1181379 w 4004672"/>
                <a:gd name="connsiteY76" fmla="*/ 595173 h 2020169"/>
                <a:gd name="connsiteX77" fmla="*/ 1178041 w 4004672"/>
                <a:gd name="connsiteY77" fmla="*/ 551789 h 2020169"/>
                <a:gd name="connsiteX78" fmla="*/ 1171367 w 4004672"/>
                <a:gd name="connsiteY78" fmla="*/ 465021 h 2020169"/>
                <a:gd name="connsiteX79" fmla="*/ 1161355 w 4004672"/>
                <a:gd name="connsiteY79" fmla="*/ 535103 h 2020169"/>
                <a:gd name="connsiteX80" fmla="*/ 1137995 w 4004672"/>
                <a:gd name="connsiteY80" fmla="*/ 565138 h 2020169"/>
                <a:gd name="connsiteX81" fmla="*/ 1158018 w 4004672"/>
                <a:gd name="connsiteY81" fmla="*/ 611859 h 2020169"/>
                <a:gd name="connsiteX82" fmla="*/ 1158018 w 4004672"/>
                <a:gd name="connsiteY82" fmla="*/ 645231 h 2020169"/>
                <a:gd name="connsiteX83" fmla="*/ 1141332 w 4004672"/>
                <a:gd name="connsiteY83" fmla="*/ 695290 h 2020169"/>
                <a:gd name="connsiteX84" fmla="*/ 1154681 w 4004672"/>
                <a:gd name="connsiteY84" fmla="*/ 728662 h 2020169"/>
                <a:gd name="connsiteX85" fmla="*/ 1184716 w 4004672"/>
                <a:gd name="connsiteY85" fmla="*/ 735336 h 2020169"/>
                <a:gd name="connsiteX86" fmla="*/ 1221425 w 4004672"/>
                <a:gd name="connsiteY86" fmla="*/ 742011 h 2020169"/>
                <a:gd name="connsiteX87" fmla="*/ 1241449 w 4004672"/>
                <a:gd name="connsiteY87" fmla="*/ 765371 h 2020169"/>
                <a:gd name="connsiteX88" fmla="*/ 1258135 w 4004672"/>
                <a:gd name="connsiteY88" fmla="*/ 808755 h 2020169"/>
                <a:gd name="connsiteX89" fmla="*/ 1258135 w 4004672"/>
                <a:gd name="connsiteY89" fmla="*/ 808755 h 2020169"/>
                <a:gd name="connsiteX90" fmla="*/ 1254798 w 4004672"/>
                <a:gd name="connsiteY90" fmla="*/ 842128 h 2020169"/>
                <a:gd name="connsiteX91" fmla="*/ 1521108 w 4004672"/>
                <a:gd name="connsiteY91" fmla="*/ 1238616 h 2020169"/>
                <a:gd name="connsiteX92" fmla="*/ 1224763 w 4004672"/>
                <a:gd name="connsiteY92" fmla="*/ 828779 h 2020169"/>
                <a:gd name="connsiteX93" fmla="*/ 1224763 w 4004672"/>
                <a:gd name="connsiteY93" fmla="*/ 788732 h 2020169"/>
                <a:gd name="connsiteX94" fmla="*/ 1305538 w 4004672"/>
                <a:gd name="connsiteY94" fmla="*/ 1297845 h 2020169"/>
                <a:gd name="connsiteX95" fmla="*/ 1194727 w 4004672"/>
                <a:gd name="connsiteY95" fmla="*/ 752023 h 2020169"/>
                <a:gd name="connsiteX96" fmla="*/ 1164692 w 4004672"/>
                <a:gd name="connsiteY96" fmla="*/ 795407 h 2020169"/>
                <a:gd name="connsiteX97" fmla="*/ 1205334 w 4004672"/>
                <a:gd name="connsiteY97" fmla="*/ 1255891 h 2020169"/>
                <a:gd name="connsiteX98" fmla="*/ 1074587 w 4004672"/>
                <a:gd name="connsiteY98" fmla="*/ 912209 h 2020169"/>
                <a:gd name="connsiteX99" fmla="*/ 1107960 w 4004672"/>
                <a:gd name="connsiteY99" fmla="*/ 848802 h 2020169"/>
                <a:gd name="connsiteX100" fmla="*/ 1121309 w 4004672"/>
                <a:gd name="connsiteY100" fmla="*/ 805418 h 2020169"/>
                <a:gd name="connsiteX101" fmla="*/ 1127983 w 4004672"/>
                <a:gd name="connsiteY101" fmla="*/ 772046 h 2020169"/>
                <a:gd name="connsiteX102" fmla="*/ 1117971 w 4004672"/>
                <a:gd name="connsiteY102" fmla="*/ 755360 h 2020169"/>
                <a:gd name="connsiteX103" fmla="*/ 1114634 w 4004672"/>
                <a:gd name="connsiteY103" fmla="*/ 705301 h 2020169"/>
                <a:gd name="connsiteX104" fmla="*/ 1104622 w 4004672"/>
                <a:gd name="connsiteY104" fmla="*/ 625208 h 2020169"/>
                <a:gd name="connsiteX105" fmla="*/ 1101285 w 4004672"/>
                <a:gd name="connsiteY105" fmla="*/ 565138 h 2020169"/>
                <a:gd name="connsiteX106" fmla="*/ 1124646 w 4004672"/>
                <a:gd name="connsiteY106" fmla="*/ 471696 h 2020169"/>
                <a:gd name="connsiteX107" fmla="*/ 1031203 w 4004672"/>
                <a:gd name="connsiteY107" fmla="*/ 461684 h 2020169"/>
                <a:gd name="connsiteX108" fmla="*/ 1014517 w 4004672"/>
                <a:gd name="connsiteY108" fmla="*/ 518417 h 2020169"/>
                <a:gd name="connsiteX109" fmla="*/ 1024529 w 4004672"/>
                <a:gd name="connsiteY109" fmla="*/ 565138 h 2020169"/>
                <a:gd name="connsiteX110" fmla="*/ 981145 w 4004672"/>
                <a:gd name="connsiteY110" fmla="*/ 618534 h 2020169"/>
                <a:gd name="connsiteX111" fmla="*/ 991157 w 4004672"/>
                <a:gd name="connsiteY111" fmla="*/ 655243 h 2020169"/>
                <a:gd name="connsiteX112" fmla="*/ 981145 w 4004672"/>
                <a:gd name="connsiteY112" fmla="*/ 701964 h 2020169"/>
                <a:gd name="connsiteX113" fmla="*/ 1001168 w 4004672"/>
                <a:gd name="connsiteY113" fmla="*/ 725325 h 2020169"/>
                <a:gd name="connsiteX114" fmla="*/ 1017854 w 4004672"/>
                <a:gd name="connsiteY114" fmla="*/ 772046 h 2020169"/>
                <a:gd name="connsiteX115" fmla="*/ 1047890 w 4004672"/>
                <a:gd name="connsiteY115" fmla="*/ 758697 h 2020169"/>
                <a:gd name="connsiteX116" fmla="*/ 1014517 w 4004672"/>
                <a:gd name="connsiteY116" fmla="*/ 812093 h 2020169"/>
                <a:gd name="connsiteX117" fmla="*/ 957784 w 4004672"/>
                <a:gd name="connsiteY117" fmla="*/ 758697 h 2020169"/>
                <a:gd name="connsiteX118" fmla="*/ 884365 w 4004672"/>
                <a:gd name="connsiteY118" fmla="*/ 721988 h 2020169"/>
                <a:gd name="connsiteX119" fmla="*/ 824295 w 4004672"/>
                <a:gd name="connsiteY119" fmla="*/ 698627 h 2020169"/>
                <a:gd name="connsiteX120" fmla="*/ 810946 w 4004672"/>
                <a:gd name="connsiteY120" fmla="*/ 735336 h 2020169"/>
                <a:gd name="connsiteX121" fmla="*/ 827633 w 4004672"/>
                <a:gd name="connsiteY121" fmla="*/ 772046 h 2020169"/>
                <a:gd name="connsiteX122" fmla="*/ 800935 w 4004672"/>
                <a:gd name="connsiteY122" fmla="*/ 812093 h 2020169"/>
                <a:gd name="connsiteX123" fmla="*/ 770900 w 4004672"/>
                <a:gd name="connsiteY123" fmla="*/ 755360 h 2020169"/>
                <a:gd name="connsiteX124" fmla="*/ 744202 w 4004672"/>
                <a:gd name="connsiteY124" fmla="*/ 792069 h 2020169"/>
                <a:gd name="connsiteX125" fmla="*/ 707492 w 4004672"/>
                <a:gd name="connsiteY125" fmla="*/ 785395 h 2020169"/>
                <a:gd name="connsiteX126" fmla="*/ 654097 w 4004672"/>
                <a:gd name="connsiteY126" fmla="*/ 822104 h 2020169"/>
                <a:gd name="connsiteX127" fmla="*/ 644085 w 4004672"/>
                <a:gd name="connsiteY127" fmla="*/ 798744 h 2020169"/>
                <a:gd name="connsiteX128" fmla="*/ 654097 w 4004672"/>
                <a:gd name="connsiteY128" fmla="*/ 762034 h 2020169"/>
                <a:gd name="connsiteX129" fmla="*/ 614050 w 4004672"/>
                <a:gd name="connsiteY129" fmla="*/ 798744 h 2020169"/>
                <a:gd name="connsiteX130" fmla="*/ 594027 w 4004672"/>
                <a:gd name="connsiteY130" fmla="*/ 798744 h 2020169"/>
                <a:gd name="connsiteX131" fmla="*/ 533957 w 4004672"/>
                <a:gd name="connsiteY131" fmla="*/ 832116 h 2020169"/>
                <a:gd name="connsiteX132" fmla="*/ 510596 w 4004672"/>
                <a:gd name="connsiteY132" fmla="*/ 855477 h 2020169"/>
                <a:gd name="connsiteX133" fmla="*/ 500584 w 4004672"/>
                <a:gd name="connsiteY133" fmla="*/ 902198 h 2020169"/>
                <a:gd name="connsiteX134" fmla="*/ 450526 w 4004672"/>
                <a:gd name="connsiteY134" fmla="*/ 888849 h 2020169"/>
                <a:gd name="connsiteX135" fmla="*/ 433840 w 4004672"/>
                <a:gd name="connsiteY135" fmla="*/ 852139 h 2020169"/>
                <a:gd name="connsiteX136" fmla="*/ 467212 w 4004672"/>
                <a:gd name="connsiteY136" fmla="*/ 822104 h 2020169"/>
                <a:gd name="connsiteX137" fmla="*/ 453863 w 4004672"/>
                <a:gd name="connsiteY137" fmla="*/ 798744 h 2020169"/>
                <a:gd name="connsiteX138" fmla="*/ 390456 w 4004672"/>
                <a:gd name="connsiteY138" fmla="*/ 768709 h 2020169"/>
                <a:gd name="connsiteX139" fmla="*/ 417154 w 4004672"/>
                <a:gd name="connsiteY139" fmla="*/ 818767 h 2020169"/>
                <a:gd name="connsiteX140" fmla="*/ 407142 w 4004672"/>
                <a:gd name="connsiteY140" fmla="*/ 862151 h 2020169"/>
                <a:gd name="connsiteX141" fmla="*/ 413817 w 4004672"/>
                <a:gd name="connsiteY141" fmla="*/ 898861 h 2020169"/>
                <a:gd name="connsiteX142" fmla="*/ 427165 w 4004672"/>
                <a:gd name="connsiteY142" fmla="*/ 922221 h 2020169"/>
                <a:gd name="connsiteX143" fmla="*/ 413817 w 4004672"/>
                <a:gd name="connsiteY143" fmla="*/ 952256 h 2020169"/>
                <a:gd name="connsiteX144" fmla="*/ 390456 w 4004672"/>
                <a:gd name="connsiteY144" fmla="*/ 928896 h 2020169"/>
                <a:gd name="connsiteX145" fmla="*/ 360421 w 4004672"/>
                <a:gd name="connsiteY145" fmla="*/ 925558 h 2020169"/>
                <a:gd name="connsiteX146" fmla="*/ 333723 w 4004672"/>
                <a:gd name="connsiteY146" fmla="*/ 965605 h 2020169"/>
                <a:gd name="connsiteX147" fmla="*/ 307025 w 4004672"/>
                <a:gd name="connsiteY147" fmla="*/ 985628 h 2020169"/>
                <a:gd name="connsiteX148" fmla="*/ 320374 w 4004672"/>
                <a:gd name="connsiteY148" fmla="*/ 1012326 h 2020169"/>
                <a:gd name="connsiteX149" fmla="*/ 303688 w 4004672"/>
                <a:gd name="connsiteY149" fmla="*/ 1035687 h 2020169"/>
                <a:gd name="connsiteX150" fmla="*/ 233606 w 4004672"/>
                <a:gd name="connsiteY150" fmla="*/ 998977 h 2020169"/>
                <a:gd name="connsiteX151" fmla="*/ 243618 w 4004672"/>
                <a:gd name="connsiteY151" fmla="*/ 1049036 h 2020169"/>
                <a:gd name="connsiteX152" fmla="*/ 263641 w 4004672"/>
                <a:gd name="connsiteY152" fmla="*/ 1069059 h 2020169"/>
                <a:gd name="connsiteX153" fmla="*/ 250292 w 4004672"/>
                <a:gd name="connsiteY153" fmla="*/ 1082408 h 2020169"/>
                <a:gd name="connsiteX154" fmla="*/ 193560 w 4004672"/>
                <a:gd name="connsiteY154" fmla="*/ 1045698 h 2020169"/>
                <a:gd name="connsiteX155" fmla="*/ 170199 w 4004672"/>
                <a:gd name="connsiteY155" fmla="*/ 1005652 h 2020169"/>
                <a:gd name="connsiteX156" fmla="*/ 170199 w 4004672"/>
                <a:gd name="connsiteY156" fmla="*/ 958931 h 2020169"/>
                <a:gd name="connsiteX157" fmla="*/ 133490 w 4004672"/>
                <a:gd name="connsiteY157" fmla="*/ 882174 h 2020169"/>
                <a:gd name="connsiteX158" fmla="*/ 196897 w 4004672"/>
                <a:gd name="connsiteY158" fmla="*/ 912209 h 2020169"/>
                <a:gd name="connsiteX159" fmla="*/ 256967 w 4004672"/>
                <a:gd name="connsiteY159" fmla="*/ 942244 h 2020169"/>
                <a:gd name="connsiteX160" fmla="*/ 293676 w 4004672"/>
                <a:gd name="connsiteY160" fmla="*/ 945582 h 2020169"/>
                <a:gd name="connsiteX161" fmla="*/ 327049 w 4004672"/>
                <a:gd name="connsiteY161" fmla="*/ 915547 h 2020169"/>
                <a:gd name="connsiteX162" fmla="*/ 343735 w 4004672"/>
                <a:gd name="connsiteY162" fmla="*/ 878837 h 2020169"/>
                <a:gd name="connsiteX163" fmla="*/ 333723 w 4004672"/>
                <a:gd name="connsiteY163" fmla="*/ 828779 h 2020169"/>
                <a:gd name="connsiteX164" fmla="*/ 290339 w 4004672"/>
                <a:gd name="connsiteY164" fmla="*/ 808755 h 2020169"/>
                <a:gd name="connsiteX165" fmla="*/ 236944 w 4004672"/>
                <a:gd name="connsiteY165" fmla="*/ 762034 h 2020169"/>
                <a:gd name="connsiteX166" fmla="*/ 133490 w 4004672"/>
                <a:gd name="connsiteY166" fmla="*/ 705301 h 2020169"/>
                <a:gd name="connsiteX167" fmla="*/ 46722 w 4004672"/>
                <a:gd name="connsiteY167" fmla="*/ 735336 h 2020169"/>
                <a:gd name="connsiteX168" fmla="*/ 33373 w 4004672"/>
                <a:gd name="connsiteY168" fmla="*/ 765371 h 2020169"/>
                <a:gd name="connsiteX169" fmla="*/ 43384 w 4004672"/>
                <a:gd name="connsiteY169" fmla="*/ 795407 h 2020169"/>
                <a:gd name="connsiteX170" fmla="*/ 60071 w 4004672"/>
                <a:gd name="connsiteY170" fmla="*/ 822104 h 2020169"/>
                <a:gd name="connsiteX171" fmla="*/ 73419 w 4004672"/>
                <a:gd name="connsiteY171" fmla="*/ 852139 h 2020169"/>
                <a:gd name="connsiteX172" fmla="*/ 56733 w 4004672"/>
                <a:gd name="connsiteY172" fmla="*/ 875500 h 2020169"/>
                <a:gd name="connsiteX173" fmla="*/ 76757 w 4004672"/>
                <a:gd name="connsiteY173" fmla="*/ 955593 h 2020169"/>
                <a:gd name="connsiteX174" fmla="*/ 66745 w 4004672"/>
                <a:gd name="connsiteY174" fmla="*/ 972280 h 2020169"/>
                <a:gd name="connsiteX175" fmla="*/ 70082 w 4004672"/>
                <a:gd name="connsiteY175" fmla="*/ 998977 h 2020169"/>
                <a:gd name="connsiteX176" fmla="*/ 70082 w 4004672"/>
                <a:gd name="connsiteY176" fmla="*/ 1039024 h 2020169"/>
                <a:gd name="connsiteX177" fmla="*/ 80094 w 4004672"/>
                <a:gd name="connsiteY177" fmla="*/ 1059047 h 2020169"/>
                <a:gd name="connsiteX178" fmla="*/ 76757 w 4004672"/>
                <a:gd name="connsiteY178" fmla="*/ 1082408 h 2020169"/>
                <a:gd name="connsiteX179" fmla="*/ 106792 w 4004672"/>
                <a:gd name="connsiteY179" fmla="*/ 1115780 h 2020169"/>
                <a:gd name="connsiteX180" fmla="*/ 93729 w 4004672"/>
                <a:gd name="connsiteY180" fmla="*/ 1145815 h 2020169"/>
                <a:gd name="connsiteX181" fmla="*/ 13349 w 4004672"/>
                <a:gd name="connsiteY181" fmla="*/ 1235920 h 2020169"/>
                <a:gd name="connsiteX182" fmla="*/ 33373 w 4004672"/>
                <a:gd name="connsiteY182" fmla="*/ 1269293 h 2020169"/>
                <a:gd name="connsiteX183" fmla="*/ 33373 w 4004672"/>
                <a:gd name="connsiteY183" fmla="*/ 1269293 h 2020169"/>
                <a:gd name="connsiteX184" fmla="*/ 16687 w 4004672"/>
                <a:gd name="connsiteY184" fmla="*/ 1299328 h 2020169"/>
                <a:gd name="connsiteX185" fmla="*/ 3338 w 4004672"/>
                <a:gd name="connsiteY185" fmla="*/ 1329363 h 2020169"/>
                <a:gd name="connsiteX186" fmla="*/ 0 w 4004672"/>
                <a:gd name="connsiteY186" fmla="*/ 1389433 h 2020169"/>
                <a:gd name="connsiteX187" fmla="*/ 16687 w 4004672"/>
                <a:gd name="connsiteY187" fmla="*/ 1432817 h 2020169"/>
                <a:gd name="connsiteX188" fmla="*/ 20024 w 4004672"/>
                <a:gd name="connsiteY188" fmla="*/ 1466189 h 2020169"/>
                <a:gd name="connsiteX189" fmla="*/ 56733 w 4004672"/>
                <a:gd name="connsiteY189" fmla="*/ 1476201 h 2020169"/>
                <a:gd name="connsiteX190" fmla="*/ 116803 w 4004672"/>
                <a:gd name="connsiteY190" fmla="*/ 1562969 h 2020169"/>
                <a:gd name="connsiteX191" fmla="*/ 96780 w 4004672"/>
                <a:gd name="connsiteY191" fmla="*/ 1586329 h 2020169"/>
                <a:gd name="connsiteX192" fmla="*/ 93443 w 4004672"/>
                <a:gd name="connsiteY192" fmla="*/ 1616364 h 2020169"/>
                <a:gd name="connsiteX193" fmla="*/ 120141 w 4004672"/>
                <a:gd name="connsiteY193" fmla="*/ 1619701 h 2020169"/>
                <a:gd name="connsiteX194" fmla="*/ 160187 w 4004672"/>
                <a:gd name="connsiteY194" fmla="*/ 1633050 h 2020169"/>
                <a:gd name="connsiteX195" fmla="*/ 186885 w 4004672"/>
                <a:gd name="connsiteY195" fmla="*/ 1646399 h 2020169"/>
                <a:gd name="connsiteX196" fmla="*/ 213583 w 4004672"/>
                <a:gd name="connsiteY196" fmla="*/ 1676434 h 2020169"/>
                <a:gd name="connsiteX197" fmla="*/ 243618 w 4004672"/>
                <a:gd name="connsiteY197" fmla="*/ 1679771 h 2020169"/>
                <a:gd name="connsiteX198" fmla="*/ 287002 w 4004672"/>
                <a:gd name="connsiteY198" fmla="*/ 1709807 h 2020169"/>
                <a:gd name="connsiteX199" fmla="*/ 310363 w 4004672"/>
                <a:gd name="connsiteY199" fmla="*/ 1719818 h 2020169"/>
                <a:gd name="connsiteX200" fmla="*/ 310363 w 4004672"/>
                <a:gd name="connsiteY200" fmla="*/ 1756528 h 2020169"/>
                <a:gd name="connsiteX201" fmla="*/ 270316 w 4004672"/>
                <a:gd name="connsiteY201" fmla="*/ 1796574 h 2020169"/>
                <a:gd name="connsiteX202" fmla="*/ 280327 w 4004672"/>
                <a:gd name="connsiteY202" fmla="*/ 1819935 h 2020169"/>
                <a:gd name="connsiteX203" fmla="*/ 273653 w 4004672"/>
                <a:gd name="connsiteY203" fmla="*/ 1839958 h 2020169"/>
                <a:gd name="connsiteX204" fmla="*/ 266979 w 4004672"/>
                <a:gd name="connsiteY204" fmla="*/ 1856644 h 2020169"/>
                <a:gd name="connsiteX205" fmla="*/ 240281 w 4004672"/>
                <a:gd name="connsiteY205" fmla="*/ 1896691 h 2020169"/>
                <a:gd name="connsiteX206" fmla="*/ 307025 w 4004672"/>
                <a:gd name="connsiteY206" fmla="*/ 1933401 h 2020169"/>
                <a:gd name="connsiteX207" fmla="*/ 337060 w 4004672"/>
                <a:gd name="connsiteY207" fmla="*/ 1940075 h 2020169"/>
                <a:gd name="connsiteX208" fmla="*/ 360421 w 4004672"/>
                <a:gd name="connsiteY208" fmla="*/ 1946750 h 2020169"/>
                <a:gd name="connsiteX209" fmla="*/ 380444 w 4004672"/>
                <a:gd name="connsiteY209" fmla="*/ 1953424 h 2020169"/>
                <a:gd name="connsiteX210" fmla="*/ 407142 w 4004672"/>
                <a:gd name="connsiteY210" fmla="*/ 1973447 h 2020169"/>
                <a:gd name="connsiteX211" fmla="*/ 437177 w 4004672"/>
                <a:gd name="connsiteY211" fmla="*/ 1970110 h 2020169"/>
                <a:gd name="connsiteX212" fmla="*/ 507259 w 4004672"/>
                <a:gd name="connsiteY212" fmla="*/ 2020169 h 2020169"/>
                <a:gd name="connsiteX213" fmla="*/ 517271 w 4004672"/>
                <a:gd name="connsiteY213" fmla="*/ 2006820 h 2020169"/>
                <a:gd name="connsiteX214" fmla="*/ 507259 w 4004672"/>
                <a:gd name="connsiteY214" fmla="*/ 1966773 h 2020169"/>
                <a:gd name="connsiteX215" fmla="*/ 500584 w 4004672"/>
                <a:gd name="connsiteY215" fmla="*/ 1933401 h 2020169"/>
                <a:gd name="connsiteX216" fmla="*/ 483898 w 4004672"/>
                <a:gd name="connsiteY216" fmla="*/ 1890017 h 2020169"/>
                <a:gd name="connsiteX217" fmla="*/ 513933 w 4004672"/>
                <a:gd name="connsiteY217" fmla="*/ 1869993 h 2020169"/>
                <a:gd name="connsiteX218" fmla="*/ 547306 w 4004672"/>
                <a:gd name="connsiteY218" fmla="*/ 1846633 h 2020169"/>
                <a:gd name="connsiteX219" fmla="*/ 527282 w 4004672"/>
                <a:gd name="connsiteY219" fmla="*/ 1829947 h 2020169"/>
                <a:gd name="connsiteX220" fmla="*/ 517271 w 4004672"/>
                <a:gd name="connsiteY220" fmla="*/ 1796574 h 2020169"/>
                <a:gd name="connsiteX221" fmla="*/ 480561 w 4004672"/>
                <a:gd name="connsiteY221" fmla="*/ 1779888 h 2020169"/>
                <a:gd name="connsiteX222" fmla="*/ 470549 w 4004672"/>
                <a:gd name="connsiteY222" fmla="*/ 1759865 h 2020169"/>
                <a:gd name="connsiteX223" fmla="*/ 480561 w 4004672"/>
                <a:gd name="connsiteY223" fmla="*/ 1729830 h 2020169"/>
                <a:gd name="connsiteX224" fmla="*/ 490573 w 4004672"/>
                <a:gd name="connsiteY224" fmla="*/ 1689783 h 2020169"/>
                <a:gd name="connsiteX225" fmla="*/ 513933 w 4004672"/>
                <a:gd name="connsiteY225" fmla="*/ 1709807 h 2020169"/>
                <a:gd name="connsiteX226" fmla="*/ 520608 w 4004672"/>
                <a:gd name="connsiteY226" fmla="*/ 1693120 h 2020169"/>
                <a:gd name="connsiteX227" fmla="*/ 543968 w 4004672"/>
                <a:gd name="connsiteY227" fmla="*/ 1656411 h 2020169"/>
                <a:gd name="connsiteX228" fmla="*/ 574003 w 4004672"/>
                <a:gd name="connsiteY228" fmla="*/ 1639725 h 2020169"/>
                <a:gd name="connsiteX229" fmla="*/ 590690 w 4004672"/>
                <a:gd name="connsiteY229" fmla="*/ 1653074 h 2020169"/>
                <a:gd name="connsiteX230" fmla="*/ 610713 w 4004672"/>
                <a:gd name="connsiteY230" fmla="*/ 1626376 h 2020169"/>
                <a:gd name="connsiteX231" fmla="*/ 630736 w 4004672"/>
                <a:gd name="connsiteY231" fmla="*/ 1653074 h 2020169"/>
                <a:gd name="connsiteX232" fmla="*/ 657434 w 4004672"/>
                <a:gd name="connsiteY232" fmla="*/ 1676434 h 2020169"/>
                <a:gd name="connsiteX233" fmla="*/ 674120 w 4004672"/>
                <a:gd name="connsiteY233" fmla="*/ 1683109 h 2020169"/>
                <a:gd name="connsiteX234" fmla="*/ 697481 w 4004672"/>
                <a:gd name="connsiteY234" fmla="*/ 1683109 h 2020169"/>
                <a:gd name="connsiteX235" fmla="*/ 717504 w 4004672"/>
                <a:gd name="connsiteY235" fmla="*/ 1669760 h 2020169"/>
                <a:gd name="connsiteX236" fmla="*/ 744202 w 4004672"/>
                <a:gd name="connsiteY236" fmla="*/ 1669760 h 2020169"/>
                <a:gd name="connsiteX237" fmla="*/ 760888 w 4004672"/>
                <a:gd name="connsiteY237" fmla="*/ 1666423 h 2020169"/>
                <a:gd name="connsiteX238" fmla="*/ 790923 w 4004672"/>
                <a:gd name="connsiteY238" fmla="*/ 1699795 h 2020169"/>
                <a:gd name="connsiteX239" fmla="*/ 797598 w 4004672"/>
                <a:gd name="connsiteY239" fmla="*/ 1673097 h 2020169"/>
                <a:gd name="connsiteX240" fmla="*/ 817621 w 4004672"/>
                <a:gd name="connsiteY240" fmla="*/ 1689783 h 2020169"/>
                <a:gd name="connsiteX241" fmla="*/ 837644 w 4004672"/>
                <a:gd name="connsiteY241" fmla="*/ 1666423 h 2020169"/>
                <a:gd name="connsiteX242" fmla="*/ 827633 w 4004672"/>
                <a:gd name="connsiteY242" fmla="*/ 1646399 h 2020169"/>
                <a:gd name="connsiteX243" fmla="*/ 810946 w 4004672"/>
                <a:gd name="connsiteY243" fmla="*/ 1633050 h 2020169"/>
                <a:gd name="connsiteX244" fmla="*/ 810946 w 4004672"/>
                <a:gd name="connsiteY244" fmla="*/ 1606353 h 2020169"/>
                <a:gd name="connsiteX245" fmla="*/ 810946 w 4004672"/>
                <a:gd name="connsiteY245" fmla="*/ 1593004 h 2020169"/>
                <a:gd name="connsiteX246" fmla="*/ 840981 w 4004672"/>
                <a:gd name="connsiteY246" fmla="*/ 1586329 h 2020169"/>
                <a:gd name="connsiteX247" fmla="*/ 820958 w 4004672"/>
                <a:gd name="connsiteY247" fmla="*/ 1549620 h 2020169"/>
                <a:gd name="connsiteX248" fmla="*/ 854330 w 4004672"/>
                <a:gd name="connsiteY248" fmla="*/ 1542945 h 2020169"/>
                <a:gd name="connsiteX249" fmla="*/ 891040 w 4004672"/>
                <a:gd name="connsiteY249" fmla="*/ 1549620 h 2020169"/>
                <a:gd name="connsiteX250" fmla="*/ 964459 w 4004672"/>
                <a:gd name="connsiteY250" fmla="*/ 1506236 h 2020169"/>
                <a:gd name="connsiteX251" fmla="*/ 1001168 w 4004672"/>
                <a:gd name="connsiteY251" fmla="*/ 1506236 h 2020169"/>
                <a:gd name="connsiteX252" fmla="*/ 1027866 w 4004672"/>
                <a:gd name="connsiteY252" fmla="*/ 1482875 h 2020169"/>
                <a:gd name="connsiteX253" fmla="*/ 1047890 w 4004672"/>
                <a:gd name="connsiteY253" fmla="*/ 1492887 h 2020169"/>
                <a:gd name="connsiteX254" fmla="*/ 1067913 w 4004672"/>
                <a:gd name="connsiteY254" fmla="*/ 1502898 h 2020169"/>
                <a:gd name="connsiteX255" fmla="*/ 1087936 w 4004672"/>
                <a:gd name="connsiteY255" fmla="*/ 1529596 h 2020169"/>
                <a:gd name="connsiteX256" fmla="*/ 1074587 w 4004672"/>
                <a:gd name="connsiteY256" fmla="*/ 1542945 h 2020169"/>
                <a:gd name="connsiteX257" fmla="*/ 1104622 w 4004672"/>
                <a:gd name="connsiteY257" fmla="*/ 1542945 h 2020169"/>
                <a:gd name="connsiteX258" fmla="*/ 1134657 w 4004672"/>
                <a:gd name="connsiteY258" fmla="*/ 1576317 h 2020169"/>
                <a:gd name="connsiteX259" fmla="*/ 1148006 w 4004672"/>
                <a:gd name="connsiteY259" fmla="*/ 1572980 h 2020169"/>
                <a:gd name="connsiteX260" fmla="*/ 1208076 w 4004672"/>
                <a:gd name="connsiteY260" fmla="*/ 1526259 h 2020169"/>
                <a:gd name="connsiteX261" fmla="*/ 1244786 w 4004672"/>
                <a:gd name="connsiteY261" fmla="*/ 1566306 h 2020169"/>
                <a:gd name="connsiteX262" fmla="*/ 1264809 w 4004672"/>
                <a:gd name="connsiteY262" fmla="*/ 1596341 h 2020169"/>
                <a:gd name="connsiteX263" fmla="*/ 1298181 w 4004672"/>
                <a:gd name="connsiteY263" fmla="*/ 1703132 h 2020169"/>
                <a:gd name="connsiteX264" fmla="*/ 1308193 w 4004672"/>
                <a:gd name="connsiteY264" fmla="*/ 1659748 h 2020169"/>
                <a:gd name="connsiteX265" fmla="*/ 1344903 w 4004672"/>
                <a:gd name="connsiteY265" fmla="*/ 1679771 h 2020169"/>
                <a:gd name="connsiteX266" fmla="*/ 1388287 w 4004672"/>
                <a:gd name="connsiteY266" fmla="*/ 1679771 h 2020169"/>
                <a:gd name="connsiteX267" fmla="*/ 1394961 w 4004672"/>
                <a:gd name="connsiteY267" fmla="*/ 1703132 h 2020169"/>
                <a:gd name="connsiteX268" fmla="*/ 1435008 w 4004672"/>
                <a:gd name="connsiteY268" fmla="*/ 1726493 h 2020169"/>
                <a:gd name="connsiteX269" fmla="*/ 1465043 w 4004672"/>
                <a:gd name="connsiteY269" fmla="*/ 1726493 h 2020169"/>
                <a:gd name="connsiteX270" fmla="*/ 1491741 w 4004672"/>
                <a:gd name="connsiteY270" fmla="*/ 1739842 h 2020169"/>
                <a:gd name="connsiteX271" fmla="*/ 1535125 w 4004672"/>
                <a:gd name="connsiteY271" fmla="*/ 1696458 h 2020169"/>
                <a:gd name="connsiteX272" fmla="*/ 1571834 w 4004672"/>
                <a:gd name="connsiteY272" fmla="*/ 1676434 h 2020169"/>
                <a:gd name="connsiteX273" fmla="*/ 1608544 w 4004672"/>
                <a:gd name="connsiteY273" fmla="*/ 1679771 h 2020169"/>
                <a:gd name="connsiteX274" fmla="*/ 1655265 w 4004672"/>
                <a:gd name="connsiteY274" fmla="*/ 1693120 h 2020169"/>
                <a:gd name="connsiteX275" fmla="*/ 1681963 w 4004672"/>
                <a:gd name="connsiteY275" fmla="*/ 1709807 h 2020169"/>
                <a:gd name="connsiteX276" fmla="*/ 1735358 w 4004672"/>
                <a:gd name="connsiteY276" fmla="*/ 1703132 h 2020169"/>
                <a:gd name="connsiteX277" fmla="*/ 1745370 w 4004672"/>
                <a:gd name="connsiteY277" fmla="*/ 1683109 h 2020169"/>
                <a:gd name="connsiteX278" fmla="*/ 1738695 w 4004672"/>
                <a:gd name="connsiteY278" fmla="*/ 1663085 h 2020169"/>
                <a:gd name="connsiteX279" fmla="*/ 1765393 w 4004672"/>
                <a:gd name="connsiteY279" fmla="*/ 1636388 h 2020169"/>
                <a:gd name="connsiteX280" fmla="*/ 1778742 w 4004672"/>
                <a:gd name="connsiteY280" fmla="*/ 1633050 h 2020169"/>
                <a:gd name="connsiteX281" fmla="*/ 1812114 w 4004672"/>
                <a:gd name="connsiteY281" fmla="*/ 1649736 h 2020169"/>
                <a:gd name="connsiteX282" fmla="*/ 1852161 w 4004672"/>
                <a:gd name="connsiteY282" fmla="*/ 1663085 h 2020169"/>
                <a:gd name="connsiteX283" fmla="*/ 1858836 w 4004672"/>
                <a:gd name="connsiteY283" fmla="*/ 1689783 h 2020169"/>
                <a:gd name="connsiteX284" fmla="*/ 1872184 w 4004672"/>
                <a:gd name="connsiteY284" fmla="*/ 1696458 h 2020169"/>
                <a:gd name="connsiteX285" fmla="*/ 1902219 w 4004672"/>
                <a:gd name="connsiteY285" fmla="*/ 1699795 h 2020169"/>
                <a:gd name="connsiteX286" fmla="*/ 1932254 w 4004672"/>
                <a:gd name="connsiteY286" fmla="*/ 1683109 h 2020169"/>
                <a:gd name="connsiteX287" fmla="*/ 1962290 w 4004672"/>
                <a:gd name="connsiteY287" fmla="*/ 1696458 h 2020169"/>
                <a:gd name="connsiteX288" fmla="*/ 1985650 w 4004672"/>
                <a:gd name="connsiteY288" fmla="*/ 1709807 h 2020169"/>
                <a:gd name="connsiteX289" fmla="*/ 1995662 w 4004672"/>
                <a:gd name="connsiteY289" fmla="*/ 1719818 h 2020169"/>
                <a:gd name="connsiteX290" fmla="*/ 2032371 w 4004672"/>
                <a:gd name="connsiteY290" fmla="*/ 1739842 h 2020169"/>
                <a:gd name="connsiteX291" fmla="*/ 2069081 w 4004672"/>
                <a:gd name="connsiteY291" fmla="*/ 1736504 h 2020169"/>
                <a:gd name="connsiteX292" fmla="*/ 2142500 w 4004672"/>
                <a:gd name="connsiteY292" fmla="*/ 1693120 h 2020169"/>
                <a:gd name="connsiteX293" fmla="*/ 2195895 w 4004672"/>
                <a:gd name="connsiteY293" fmla="*/ 1706469 h 2020169"/>
                <a:gd name="connsiteX294" fmla="*/ 2225930 w 4004672"/>
                <a:gd name="connsiteY294" fmla="*/ 1716481 h 2020169"/>
                <a:gd name="connsiteX295" fmla="*/ 2262640 w 4004672"/>
                <a:gd name="connsiteY295" fmla="*/ 1676434 h 2020169"/>
                <a:gd name="connsiteX296" fmla="*/ 2299349 w 4004672"/>
                <a:gd name="connsiteY296" fmla="*/ 1593004 h 2020169"/>
                <a:gd name="connsiteX297" fmla="*/ 2282663 w 4004672"/>
                <a:gd name="connsiteY297" fmla="*/ 1596341 h 2020169"/>
                <a:gd name="connsiteX298" fmla="*/ 2312698 w 4004672"/>
                <a:gd name="connsiteY298" fmla="*/ 1569643 h 2020169"/>
                <a:gd name="connsiteX299" fmla="*/ 2339396 w 4004672"/>
                <a:gd name="connsiteY299" fmla="*/ 1566306 h 2020169"/>
                <a:gd name="connsiteX300" fmla="*/ 2462873 w 4004672"/>
                <a:gd name="connsiteY300" fmla="*/ 1633050 h 2020169"/>
                <a:gd name="connsiteX301" fmla="*/ 2476222 w 4004672"/>
                <a:gd name="connsiteY301" fmla="*/ 1709807 h 2020169"/>
                <a:gd name="connsiteX302" fmla="*/ 2529618 w 4004672"/>
                <a:gd name="connsiteY302" fmla="*/ 1743179 h 2020169"/>
                <a:gd name="connsiteX303" fmla="*/ 2549641 w 4004672"/>
                <a:gd name="connsiteY303" fmla="*/ 1763202 h 2020169"/>
                <a:gd name="connsiteX304" fmla="*/ 2639746 w 4004672"/>
                <a:gd name="connsiteY304" fmla="*/ 1763202 h 2020169"/>
                <a:gd name="connsiteX305" fmla="*/ 2643084 w 4004672"/>
                <a:gd name="connsiteY305" fmla="*/ 1779888 h 2020169"/>
                <a:gd name="connsiteX306" fmla="*/ 2616386 w 4004672"/>
                <a:gd name="connsiteY306" fmla="*/ 1846633 h 2020169"/>
                <a:gd name="connsiteX307" fmla="*/ 2603037 w 4004672"/>
                <a:gd name="connsiteY307" fmla="*/ 1900028 h 2020169"/>
                <a:gd name="connsiteX308" fmla="*/ 2579676 w 4004672"/>
                <a:gd name="connsiteY308" fmla="*/ 1873331 h 2020169"/>
                <a:gd name="connsiteX309" fmla="*/ 2559653 w 4004672"/>
                <a:gd name="connsiteY309" fmla="*/ 1960098 h 2020169"/>
                <a:gd name="connsiteX310" fmla="*/ 2549641 w 4004672"/>
                <a:gd name="connsiteY310" fmla="*/ 1980122 h 2020169"/>
                <a:gd name="connsiteX311" fmla="*/ 2653095 w 4004672"/>
                <a:gd name="connsiteY311" fmla="*/ 1946750 h 2020169"/>
                <a:gd name="connsiteX312" fmla="*/ 2683130 w 4004672"/>
                <a:gd name="connsiteY312" fmla="*/ 1893354 h 2020169"/>
                <a:gd name="connsiteX313" fmla="*/ 2753212 w 4004672"/>
                <a:gd name="connsiteY313" fmla="*/ 1806586 h 2020169"/>
                <a:gd name="connsiteX314" fmla="*/ 2783247 w 4004672"/>
                <a:gd name="connsiteY314" fmla="*/ 1736504 h 2020169"/>
                <a:gd name="connsiteX315" fmla="*/ 2803271 w 4004672"/>
                <a:gd name="connsiteY315" fmla="*/ 1633050 h 2020169"/>
                <a:gd name="connsiteX316" fmla="*/ 2793259 w 4004672"/>
                <a:gd name="connsiteY316" fmla="*/ 1582992 h 2020169"/>
                <a:gd name="connsiteX317" fmla="*/ 2769898 w 4004672"/>
                <a:gd name="connsiteY317" fmla="*/ 1549620 h 2020169"/>
                <a:gd name="connsiteX318" fmla="*/ 2699817 w 4004672"/>
                <a:gd name="connsiteY318" fmla="*/ 1549620 h 2020169"/>
                <a:gd name="connsiteX319" fmla="*/ 2669781 w 4004672"/>
                <a:gd name="connsiteY319" fmla="*/ 1509573 h 2020169"/>
                <a:gd name="connsiteX320" fmla="*/ 2763224 w 4004672"/>
                <a:gd name="connsiteY320" fmla="*/ 1392770 h 2020169"/>
                <a:gd name="connsiteX321" fmla="*/ 2846654 w 4004672"/>
                <a:gd name="connsiteY321" fmla="*/ 1326026 h 2020169"/>
                <a:gd name="connsiteX322" fmla="*/ 2933422 w 4004672"/>
                <a:gd name="connsiteY322" fmla="*/ 1322688 h 2020169"/>
                <a:gd name="connsiteX323" fmla="*/ 2950109 w 4004672"/>
                <a:gd name="connsiteY323" fmla="*/ 1306002 h 2020169"/>
                <a:gd name="connsiteX324" fmla="*/ 3053563 w 4004672"/>
                <a:gd name="connsiteY324" fmla="*/ 1299328 h 2020169"/>
                <a:gd name="connsiteX325" fmla="*/ 3123644 w 4004672"/>
                <a:gd name="connsiteY325" fmla="*/ 1319351 h 2020169"/>
                <a:gd name="connsiteX326" fmla="*/ 3140330 w 4004672"/>
                <a:gd name="connsiteY326" fmla="*/ 1306002 h 2020169"/>
                <a:gd name="connsiteX327" fmla="*/ 3123644 w 4004672"/>
                <a:gd name="connsiteY327" fmla="*/ 1292653 h 2020169"/>
                <a:gd name="connsiteX328" fmla="*/ 3143668 w 4004672"/>
                <a:gd name="connsiteY328" fmla="*/ 1252607 h 2020169"/>
                <a:gd name="connsiteX329" fmla="*/ 3190389 w 4004672"/>
                <a:gd name="connsiteY329" fmla="*/ 1182525 h 2020169"/>
                <a:gd name="connsiteX330" fmla="*/ 3233773 w 4004672"/>
                <a:gd name="connsiteY330" fmla="*/ 1179188 h 2020169"/>
                <a:gd name="connsiteX331" fmla="*/ 3273819 w 4004672"/>
                <a:gd name="connsiteY331" fmla="*/ 1189199 h 2020169"/>
                <a:gd name="connsiteX332" fmla="*/ 3277157 w 4004672"/>
                <a:gd name="connsiteY332" fmla="*/ 1245932 h 2020169"/>
                <a:gd name="connsiteX333" fmla="*/ 3343901 w 4004672"/>
                <a:gd name="connsiteY333" fmla="*/ 1185862 h 2020169"/>
                <a:gd name="connsiteX334" fmla="*/ 3350576 w 4004672"/>
                <a:gd name="connsiteY334" fmla="*/ 1152490 h 2020169"/>
                <a:gd name="connsiteX335" fmla="*/ 3163691 w 4004672"/>
                <a:gd name="connsiteY335" fmla="*/ 1432817 h 2020169"/>
                <a:gd name="connsiteX336" fmla="*/ 3160354 w 4004672"/>
                <a:gd name="connsiteY336" fmla="*/ 1506236 h 2020169"/>
                <a:gd name="connsiteX337" fmla="*/ 3170365 w 4004672"/>
                <a:gd name="connsiteY337" fmla="*/ 1596341 h 2020169"/>
                <a:gd name="connsiteX338" fmla="*/ 3190389 w 4004672"/>
                <a:gd name="connsiteY338" fmla="*/ 1659748 h 2020169"/>
                <a:gd name="connsiteX339" fmla="*/ 3217087 w 4004672"/>
                <a:gd name="connsiteY339" fmla="*/ 1649736 h 2020169"/>
                <a:gd name="connsiteX340" fmla="*/ 3287168 w 4004672"/>
                <a:gd name="connsiteY340" fmla="*/ 1519585 h 2020169"/>
                <a:gd name="connsiteX341" fmla="*/ 3313866 w 4004672"/>
                <a:gd name="connsiteY341" fmla="*/ 1509573 h 2020169"/>
                <a:gd name="connsiteX342" fmla="*/ 3313866 w 4004672"/>
                <a:gd name="connsiteY342" fmla="*/ 1479538 h 2020169"/>
                <a:gd name="connsiteX343" fmla="*/ 3741031 w 4004672"/>
                <a:gd name="connsiteY343" fmla="*/ 1159164 h 2020169"/>
                <a:gd name="connsiteX344" fmla="*/ 3727682 w 4004672"/>
                <a:gd name="connsiteY344" fmla="*/ 1065722 h 2020169"/>
                <a:gd name="connsiteX345" fmla="*/ 3930666 w 4004672"/>
                <a:gd name="connsiteY345" fmla="*/ 1058843 h 2020169"/>
                <a:gd name="connsiteX346" fmla="*/ 3941265 w 4004672"/>
                <a:gd name="connsiteY346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84949 w 4004672"/>
                <a:gd name="connsiteY64" fmla="*/ 568475 h 2020169"/>
                <a:gd name="connsiteX65" fmla="*/ 1668961 w 4004672"/>
                <a:gd name="connsiteY65" fmla="*/ 1247411 h 2020169"/>
                <a:gd name="connsiteX66" fmla="*/ 1358252 w 4004672"/>
                <a:gd name="connsiteY66" fmla="*/ 615196 h 2020169"/>
                <a:gd name="connsiteX67" fmla="*/ 1361589 w 4004672"/>
                <a:gd name="connsiteY67" fmla="*/ 585161 h 2020169"/>
                <a:gd name="connsiteX68" fmla="*/ 1351577 w 4004672"/>
                <a:gd name="connsiteY68" fmla="*/ 545115 h 2020169"/>
                <a:gd name="connsiteX69" fmla="*/ 1281495 w 4004672"/>
                <a:gd name="connsiteY69" fmla="*/ 515080 h 2020169"/>
                <a:gd name="connsiteX70" fmla="*/ 1241449 w 4004672"/>
                <a:gd name="connsiteY70" fmla="*/ 511742 h 2020169"/>
                <a:gd name="connsiteX71" fmla="*/ 1241449 w 4004672"/>
                <a:gd name="connsiteY71" fmla="*/ 558463 h 2020169"/>
                <a:gd name="connsiteX72" fmla="*/ 1201402 w 4004672"/>
                <a:gd name="connsiteY72" fmla="*/ 538440 h 2020169"/>
                <a:gd name="connsiteX73" fmla="*/ 1228100 w 4004672"/>
                <a:gd name="connsiteY73" fmla="*/ 588498 h 2020169"/>
                <a:gd name="connsiteX74" fmla="*/ 1258135 w 4004672"/>
                <a:gd name="connsiteY74" fmla="*/ 618534 h 2020169"/>
                <a:gd name="connsiteX75" fmla="*/ 1198065 w 4004672"/>
                <a:gd name="connsiteY75" fmla="*/ 595173 h 2020169"/>
                <a:gd name="connsiteX76" fmla="*/ 1181379 w 4004672"/>
                <a:gd name="connsiteY76" fmla="*/ 595173 h 2020169"/>
                <a:gd name="connsiteX77" fmla="*/ 1178041 w 4004672"/>
                <a:gd name="connsiteY77" fmla="*/ 551789 h 2020169"/>
                <a:gd name="connsiteX78" fmla="*/ 1171367 w 4004672"/>
                <a:gd name="connsiteY78" fmla="*/ 465021 h 2020169"/>
                <a:gd name="connsiteX79" fmla="*/ 1161355 w 4004672"/>
                <a:gd name="connsiteY79" fmla="*/ 535103 h 2020169"/>
                <a:gd name="connsiteX80" fmla="*/ 1137995 w 4004672"/>
                <a:gd name="connsiteY80" fmla="*/ 565138 h 2020169"/>
                <a:gd name="connsiteX81" fmla="*/ 1158018 w 4004672"/>
                <a:gd name="connsiteY81" fmla="*/ 611859 h 2020169"/>
                <a:gd name="connsiteX82" fmla="*/ 1158018 w 4004672"/>
                <a:gd name="connsiteY82" fmla="*/ 645231 h 2020169"/>
                <a:gd name="connsiteX83" fmla="*/ 1141332 w 4004672"/>
                <a:gd name="connsiteY83" fmla="*/ 695290 h 2020169"/>
                <a:gd name="connsiteX84" fmla="*/ 1154681 w 4004672"/>
                <a:gd name="connsiteY84" fmla="*/ 728662 h 2020169"/>
                <a:gd name="connsiteX85" fmla="*/ 1184716 w 4004672"/>
                <a:gd name="connsiteY85" fmla="*/ 735336 h 2020169"/>
                <a:gd name="connsiteX86" fmla="*/ 1221425 w 4004672"/>
                <a:gd name="connsiteY86" fmla="*/ 742011 h 2020169"/>
                <a:gd name="connsiteX87" fmla="*/ 1241449 w 4004672"/>
                <a:gd name="connsiteY87" fmla="*/ 765371 h 2020169"/>
                <a:gd name="connsiteX88" fmla="*/ 1258135 w 4004672"/>
                <a:gd name="connsiteY88" fmla="*/ 808755 h 2020169"/>
                <a:gd name="connsiteX89" fmla="*/ 1258135 w 4004672"/>
                <a:gd name="connsiteY89" fmla="*/ 808755 h 2020169"/>
                <a:gd name="connsiteX90" fmla="*/ 1254798 w 4004672"/>
                <a:gd name="connsiteY90" fmla="*/ 842128 h 2020169"/>
                <a:gd name="connsiteX91" fmla="*/ 1521108 w 4004672"/>
                <a:gd name="connsiteY91" fmla="*/ 1238616 h 2020169"/>
                <a:gd name="connsiteX92" fmla="*/ 1224763 w 4004672"/>
                <a:gd name="connsiteY92" fmla="*/ 828779 h 2020169"/>
                <a:gd name="connsiteX93" fmla="*/ 1224763 w 4004672"/>
                <a:gd name="connsiteY93" fmla="*/ 788732 h 2020169"/>
                <a:gd name="connsiteX94" fmla="*/ 1194727 w 4004672"/>
                <a:gd name="connsiteY94" fmla="*/ 752023 h 2020169"/>
                <a:gd name="connsiteX95" fmla="*/ 1164692 w 4004672"/>
                <a:gd name="connsiteY95" fmla="*/ 795407 h 2020169"/>
                <a:gd name="connsiteX96" fmla="*/ 1205334 w 4004672"/>
                <a:gd name="connsiteY96" fmla="*/ 1255891 h 2020169"/>
                <a:gd name="connsiteX97" fmla="*/ 1074587 w 4004672"/>
                <a:gd name="connsiteY97" fmla="*/ 912209 h 2020169"/>
                <a:gd name="connsiteX98" fmla="*/ 1107960 w 4004672"/>
                <a:gd name="connsiteY98" fmla="*/ 848802 h 2020169"/>
                <a:gd name="connsiteX99" fmla="*/ 1121309 w 4004672"/>
                <a:gd name="connsiteY99" fmla="*/ 805418 h 2020169"/>
                <a:gd name="connsiteX100" fmla="*/ 1127983 w 4004672"/>
                <a:gd name="connsiteY100" fmla="*/ 772046 h 2020169"/>
                <a:gd name="connsiteX101" fmla="*/ 1117971 w 4004672"/>
                <a:gd name="connsiteY101" fmla="*/ 755360 h 2020169"/>
                <a:gd name="connsiteX102" fmla="*/ 1114634 w 4004672"/>
                <a:gd name="connsiteY102" fmla="*/ 705301 h 2020169"/>
                <a:gd name="connsiteX103" fmla="*/ 1104622 w 4004672"/>
                <a:gd name="connsiteY103" fmla="*/ 625208 h 2020169"/>
                <a:gd name="connsiteX104" fmla="*/ 1101285 w 4004672"/>
                <a:gd name="connsiteY104" fmla="*/ 565138 h 2020169"/>
                <a:gd name="connsiteX105" fmla="*/ 1124646 w 4004672"/>
                <a:gd name="connsiteY105" fmla="*/ 471696 h 2020169"/>
                <a:gd name="connsiteX106" fmla="*/ 1031203 w 4004672"/>
                <a:gd name="connsiteY106" fmla="*/ 461684 h 2020169"/>
                <a:gd name="connsiteX107" fmla="*/ 1014517 w 4004672"/>
                <a:gd name="connsiteY107" fmla="*/ 518417 h 2020169"/>
                <a:gd name="connsiteX108" fmla="*/ 1024529 w 4004672"/>
                <a:gd name="connsiteY108" fmla="*/ 565138 h 2020169"/>
                <a:gd name="connsiteX109" fmla="*/ 981145 w 4004672"/>
                <a:gd name="connsiteY109" fmla="*/ 618534 h 2020169"/>
                <a:gd name="connsiteX110" fmla="*/ 991157 w 4004672"/>
                <a:gd name="connsiteY110" fmla="*/ 655243 h 2020169"/>
                <a:gd name="connsiteX111" fmla="*/ 981145 w 4004672"/>
                <a:gd name="connsiteY111" fmla="*/ 701964 h 2020169"/>
                <a:gd name="connsiteX112" fmla="*/ 1001168 w 4004672"/>
                <a:gd name="connsiteY112" fmla="*/ 725325 h 2020169"/>
                <a:gd name="connsiteX113" fmla="*/ 1017854 w 4004672"/>
                <a:gd name="connsiteY113" fmla="*/ 772046 h 2020169"/>
                <a:gd name="connsiteX114" fmla="*/ 1047890 w 4004672"/>
                <a:gd name="connsiteY114" fmla="*/ 758697 h 2020169"/>
                <a:gd name="connsiteX115" fmla="*/ 1014517 w 4004672"/>
                <a:gd name="connsiteY115" fmla="*/ 812093 h 2020169"/>
                <a:gd name="connsiteX116" fmla="*/ 957784 w 4004672"/>
                <a:gd name="connsiteY116" fmla="*/ 758697 h 2020169"/>
                <a:gd name="connsiteX117" fmla="*/ 884365 w 4004672"/>
                <a:gd name="connsiteY117" fmla="*/ 721988 h 2020169"/>
                <a:gd name="connsiteX118" fmla="*/ 824295 w 4004672"/>
                <a:gd name="connsiteY118" fmla="*/ 698627 h 2020169"/>
                <a:gd name="connsiteX119" fmla="*/ 810946 w 4004672"/>
                <a:gd name="connsiteY119" fmla="*/ 735336 h 2020169"/>
                <a:gd name="connsiteX120" fmla="*/ 827633 w 4004672"/>
                <a:gd name="connsiteY120" fmla="*/ 772046 h 2020169"/>
                <a:gd name="connsiteX121" fmla="*/ 800935 w 4004672"/>
                <a:gd name="connsiteY121" fmla="*/ 812093 h 2020169"/>
                <a:gd name="connsiteX122" fmla="*/ 770900 w 4004672"/>
                <a:gd name="connsiteY122" fmla="*/ 755360 h 2020169"/>
                <a:gd name="connsiteX123" fmla="*/ 744202 w 4004672"/>
                <a:gd name="connsiteY123" fmla="*/ 792069 h 2020169"/>
                <a:gd name="connsiteX124" fmla="*/ 707492 w 4004672"/>
                <a:gd name="connsiteY124" fmla="*/ 785395 h 2020169"/>
                <a:gd name="connsiteX125" fmla="*/ 654097 w 4004672"/>
                <a:gd name="connsiteY125" fmla="*/ 822104 h 2020169"/>
                <a:gd name="connsiteX126" fmla="*/ 644085 w 4004672"/>
                <a:gd name="connsiteY126" fmla="*/ 798744 h 2020169"/>
                <a:gd name="connsiteX127" fmla="*/ 654097 w 4004672"/>
                <a:gd name="connsiteY127" fmla="*/ 762034 h 2020169"/>
                <a:gd name="connsiteX128" fmla="*/ 614050 w 4004672"/>
                <a:gd name="connsiteY128" fmla="*/ 798744 h 2020169"/>
                <a:gd name="connsiteX129" fmla="*/ 594027 w 4004672"/>
                <a:gd name="connsiteY129" fmla="*/ 798744 h 2020169"/>
                <a:gd name="connsiteX130" fmla="*/ 533957 w 4004672"/>
                <a:gd name="connsiteY130" fmla="*/ 832116 h 2020169"/>
                <a:gd name="connsiteX131" fmla="*/ 510596 w 4004672"/>
                <a:gd name="connsiteY131" fmla="*/ 855477 h 2020169"/>
                <a:gd name="connsiteX132" fmla="*/ 500584 w 4004672"/>
                <a:gd name="connsiteY132" fmla="*/ 902198 h 2020169"/>
                <a:gd name="connsiteX133" fmla="*/ 450526 w 4004672"/>
                <a:gd name="connsiteY133" fmla="*/ 888849 h 2020169"/>
                <a:gd name="connsiteX134" fmla="*/ 433840 w 4004672"/>
                <a:gd name="connsiteY134" fmla="*/ 852139 h 2020169"/>
                <a:gd name="connsiteX135" fmla="*/ 467212 w 4004672"/>
                <a:gd name="connsiteY135" fmla="*/ 822104 h 2020169"/>
                <a:gd name="connsiteX136" fmla="*/ 453863 w 4004672"/>
                <a:gd name="connsiteY136" fmla="*/ 798744 h 2020169"/>
                <a:gd name="connsiteX137" fmla="*/ 390456 w 4004672"/>
                <a:gd name="connsiteY137" fmla="*/ 768709 h 2020169"/>
                <a:gd name="connsiteX138" fmla="*/ 417154 w 4004672"/>
                <a:gd name="connsiteY138" fmla="*/ 818767 h 2020169"/>
                <a:gd name="connsiteX139" fmla="*/ 407142 w 4004672"/>
                <a:gd name="connsiteY139" fmla="*/ 862151 h 2020169"/>
                <a:gd name="connsiteX140" fmla="*/ 413817 w 4004672"/>
                <a:gd name="connsiteY140" fmla="*/ 898861 h 2020169"/>
                <a:gd name="connsiteX141" fmla="*/ 427165 w 4004672"/>
                <a:gd name="connsiteY141" fmla="*/ 922221 h 2020169"/>
                <a:gd name="connsiteX142" fmla="*/ 413817 w 4004672"/>
                <a:gd name="connsiteY142" fmla="*/ 952256 h 2020169"/>
                <a:gd name="connsiteX143" fmla="*/ 390456 w 4004672"/>
                <a:gd name="connsiteY143" fmla="*/ 928896 h 2020169"/>
                <a:gd name="connsiteX144" fmla="*/ 360421 w 4004672"/>
                <a:gd name="connsiteY144" fmla="*/ 925558 h 2020169"/>
                <a:gd name="connsiteX145" fmla="*/ 333723 w 4004672"/>
                <a:gd name="connsiteY145" fmla="*/ 965605 h 2020169"/>
                <a:gd name="connsiteX146" fmla="*/ 307025 w 4004672"/>
                <a:gd name="connsiteY146" fmla="*/ 985628 h 2020169"/>
                <a:gd name="connsiteX147" fmla="*/ 320374 w 4004672"/>
                <a:gd name="connsiteY147" fmla="*/ 1012326 h 2020169"/>
                <a:gd name="connsiteX148" fmla="*/ 303688 w 4004672"/>
                <a:gd name="connsiteY148" fmla="*/ 1035687 h 2020169"/>
                <a:gd name="connsiteX149" fmla="*/ 233606 w 4004672"/>
                <a:gd name="connsiteY149" fmla="*/ 998977 h 2020169"/>
                <a:gd name="connsiteX150" fmla="*/ 243618 w 4004672"/>
                <a:gd name="connsiteY150" fmla="*/ 1049036 h 2020169"/>
                <a:gd name="connsiteX151" fmla="*/ 263641 w 4004672"/>
                <a:gd name="connsiteY151" fmla="*/ 1069059 h 2020169"/>
                <a:gd name="connsiteX152" fmla="*/ 250292 w 4004672"/>
                <a:gd name="connsiteY152" fmla="*/ 1082408 h 2020169"/>
                <a:gd name="connsiteX153" fmla="*/ 193560 w 4004672"/>
                <a:gd name="connsiteY153" fmla="*/ 1045698 h 2020169"/>
                <a:gd name="connsiteX154" fmla="*/ 170199 w 4004672"/>
                <a:gd name="connsiteY154" fmla="*/ 1005652 h 2020169"/>
                <a:gd name="connsiteX155" fmla="*/ 170199 w 4004672"/>
                <a:gd name="connsiteY155" fmla="*/ 958931 h 2020169"/>
                <a:gd name="connsiteX156" fmla="*/ 133490 w 4004672"/>
                <a:gd name="connsiteY156" fmla="*/ 882174 h 2020169"/>
                <a:gd name="connsiteX157" fmla="*/ 196897 w 4004672"/>
                <a:gd name="connsiteY157" fmla="*/ 912209 h 2020169"/>
                <a:gd name="connsiteX158" fmla="*/ 256967 w 4004672"/>
                <a:gd name="connsiteY158" fmla="*/ 942244 h 2020169"/>
                <a:gd name="connsiteX159" fmla="*/ 293676 w 4004672"/>
                <a:gd name="connsiteY159" fmla="*/ 945582 h 2020169"/>
                <a:gd name="connsiteX160" fmla="*/ 327049 w 4004672"/>
                <a:gd name="connsiteY160" fmla="*/ 915547 h 2020169"/>
                <a:gd name="connsiteX161" fmla="*/ 343735 w 4004672"/>
                <a:gd name="connsiteY161" fmla="*/ 878837 h 2020169"/>
                <a:gd name="connsiteX162" fmla="*/ 333723 w 4004672"/>
                <a:gd name="connsiteY162" fmla="*/ 828779 h 2020169"/>
                <a:gd name="connsiteX163" fmla="*/ 290339 w 4004672"/>
                <a:gd name="connsiteY163" fmla="*/ 808755 h 2020169"/>
                <a:gd name="connsiteX164" fmla="*/ 236944 w 4004672"/>
                <a:gd name="connsiteY164" fmla="*/ 762034 h 2020169"/>
                <a:gd name="connsiteX165" fmla="*/ 133490 w 4004672"/>
                <a:gd name="connsiteY165" fmla="*/ 705301 h 2020169"/>
                <a:gd name="connsiteX166" fmla="*/ 46722 w 4004672"/>
                <a:gd name="connsiteY166" fmla="*/ 735336 h 2020169"/>
                <a:gd name="connsiteX167" fmla="*/ 33373 w 4004672"/>
                <a:gd name="connsiteY167" fmla="*/ 765371 h 2020169"/>
                <a:gd name="connsiteX168" fmla="*/ 43384 w 4004672"/>
                <a:gd name="connsiteY168" fmla="*/ 795407 h 2020169"/>
                <a:gd name="connsiteX169" fmla="*/ 60071 w 4004672"/>
                <a:gd name="connsiteY169" fmla="*/ 822104 h 2020169"/>
                <a:gd name="connsiteX170" fmla="*/ 73419 w 4004672"/>
                <a:gd name="connsiteY170" fmla="*/ 852139 h 2020169"/>
                <a:gd name="connsiteX171" fmla="*/ 56733 w 4004672"/>
                <a:gd name="connsiteY171" fmla="*/ 875500 h 2020169"/>
                <a:gd name="connsiteX172" fmla="*/ 76757 w 4004672"/>
                <a:gd name="connsiteY172" fmla="*/ 955593 h 2020169"/>
                <a:gd name="connsiteX173" fmla="*/ 66745 w 4004672"/>
                <a:gd name="connsiteY173" fmla="*/ 972280 h 2020169"/>
                <a:gd name="connsiteX174" fmla="*/ 70082 w 4004672"/>
                <a:gd name="connsiteY174" fmla="*/ 998977 h 2020169"/>
                <a:gd name="connsiteX175" fmla="*/ 70082 w 4004672"/>
                <a:gd name="connsiteY175" fmla="*/ 1039024 h 2020169"/>
                <a:gd name="connsiteX176" fmla="*/ 80094 w 4004672"/>
                <a:gd name="connsiteY176" fmla="*/ 1059047 h 2020169"/>
                <a:gd name="connsiteX177" fmla="*/ 76757 w 4004672"/>
                <a:gd name="connsiteY177" fmla="*/ 1082408 h 2020169"/>
                <a:gd name="connsiteX178" fmla="*/ 106792 w 4004672"/>
                <a:gd name="connsiteY178" fmla="*/ 1115780 h 2020169"/>
                <a:gd name="connsiteX179" fmla="*/ 93729 w 4004672"/>
                <a:gd name="connsiteY179" fmla="*/ 1145815 h 2020169"/>
                <a:gd name="connsiteX180" fmla="*/ 13349 w 4004672"/>
                <a:gd name="connsiteY180" fmla="*/ 1235920 h 2020169"/>
                <a:gd name="connsiteX181" fmla="*/ 33373 w 4004672"/>
                <a:gd name="connsiteY181" fmla="*/ 1269293 h 2020169"/>
                <a:gd name="connsiteX182" fmla="*/ 33373 w 4004672"/>
                <a:gd name="connsiteY182" fmla="*/ 1269293 h 2020169"/>
                <a:gd name="connsiteX183" fmla="*/ 16687 w 4004672"/>
                <a:gd name="connsiteY183" fmla="*/ 1299328 h 2020169"/>
                <a:gd name="connsiteX184" fmla="*/ 3338 w 4004672"/>
                <a:gd name="connsiteY184" fmla="*/ 1329363 h 2020169"/>
                <a:gd name="connsiteX185" fmla="*/ 0 w 4004672"/>
                <a:gd name="connsiteY185" fmla="*/ 1389433 h 2020169"/>
                <a:gd name="connsiteX186" fmla="*/ 16687 w 4004672"/>
                <a:gd name="connsiteY186" fmla="*/ 1432817 h 2020169"/>
                <a:gd name="connsiteX187" fmla="*/ 20024 w 4004672"/>
                <a:gd name="connsiteY187" fmla="*/ 1466189 h 2020169"/>
                <a:gd name="connsiteX188" fmla="*/ 56733 w 4004672"/>
                <a:gd name="connsiteY188" fmla="*/ 1476201 h 2020169"/>
                <a:gd name="connsiteX189" fmla="*/ 116803 w 4004672"/>
                <a:gd name="connsiteY189" fmla="*/ 1562969 h 2020169"/>
                <a:gd name="connsiteX190" fmla="*/ 96780 w 4004672"/>
                <a:gd name="connsiteY190" fmla="*/ 1586329 h 2020169"/>
                <a:gd name="connsiteX191" fmla="*/ 93443 w 4004672"/>
                <a:gd name="connsiteY191" fmla="*/ 1616364 h 2020169"/>
                <a:gd name="connsiteX192" fmla="*/ 120141 w 4004672"/>
                <a:gd name="connsiteY192" fmla="*/ 1619701 h 2020169"/>
                <a:gd name="connsiteX193" fmla="*/ 160187 w 4004672"/>
                <a:gd name="connsiteY193" fmla="*/ 1633050 h 2020169"/>
                <a:gd name="connsiteX194" fmla="*/ 186885 w 4004672"/>
                <a:gd name="connsiteY194" fmla="*/ 1646399 h 2020169"/>
                <a:gd name="connsiteX195" fmla="*/ 213583 w 4004672"/>
                <a:gd name="connsiteY195" fmla="*/ 1676434 h 2020169"/>
                <a:gd name="connsiteX196" fmla="*/ 243618 w 4004672"/>
                <a:gd name="connsiteY196" fmla="*/ 1679771 h 2020169"/>
                <a:gd name="connsiteX197" fmla="*/ 287002 w 4004672"/>
                <a:gd name="connsiteY197" fmla="*/ 1709807 h 2020169"/>
                <a:gd name="connsiteX198" fmla="*/ 310363 w 4004672"/>
                <a:gd name="connsiteY198" fmla="*/ 1719818 h 2020169"/>
                <a:gd name="connsiteX199" fmla="*/ 310363 w 4004672"/>
                <a:gd name="connsiteY199" fmla="*/ 1756528 h 2020169"/>
                <a:gd name="connsiteX200" fmla="*/ 270316 w 4004672"/>
                <a:gd name="connsiteY200" fmla="*/ 1796574 h 2020169"/>
                <a:gd name="connsiteX201" fmla="*/ 280327 w 4004672"/>
                <a:gd name="connsiteY201" fmla="*/ 1819935 h 2020169"/>
                <a:gd name="connsiteX202" fmla="*/ 273653 w 4004672"/>
                <a:gd name="connsiteY202" fmla="*/ 1839958 h 2020169"/>
                <a:gd name="connsiteX203" fmla="*/ 266979 w 4004672"/>
                <a:gd name="connsiteY203" fmla="*/ 1856644 h 2020169"/>
                <a:gd name="connsiteX204" fmla="*/ 240281 w 4004672"/>
                <a:gd name="connsiteY204" fmla="*/ 1896691 h 2020169"/>
                <a:gd name="connsiteX205" fmla="*/ 307025 w 4004672"/>
                <a:gd name="connsiteY205" fmla="*/ 1933401 h 2020169"/>
                <a:gd name="connsiteX206" fmla="*/ 337060 w 4004672"/>
                <a:gd name="connsiteY206" fmla="*/ 1940075 h 2020169"/>
                <a:gd name="connsiteX207" fmla="*/ 360421 w 4004672"/>
                <a:gd name="connsiteY207" fmla="*/ 1946750 h 2020169"/>
                <a:gd name="connsiteX208" fmla="*/ 380444 w 4004672"/>
                <a:gd name="connsiteY208" fmla="*/ 1953424 h 2020169"/>
                <a:gd name="connsiteX209" fmla="*/ 407142 w 4004672"/>
                <a:gd name="connsiteY209" fmla="*/ 1973447 h 2020169"/>
                <a:gd name="connsiteX210" fmla="*/ 437177 w 4004672"/>
                <a:gd name="connsiteY210" fmla="*/ 1970110 h 2020169"/>
                <a:gd name="connsiteX211" fmla="*/ 507259 w 4004672"/>
                <a:gd name="connsiteY211" fmla="*/ 2020169 h 2020169"/>
                <a:gd name="connsiteX212" fmla="*/ 517271 w 4004672"/>
                <a:gd name="connsiteY212" fmla="*/ 2006820 h 2020169"/>
                <a:gd name="connsiteX213" fmla="*/ 507259 w 4004672"/>
                <a:gd name="connsiteY213" fmla="*/ 1966773 h 2020169"/>
                <a:gd name="connsiteX214" fmla="*/ 500584 w 4004672"/>
                <a:gd name="connsiteY214" fmla="*/ 1933401 h 2020169"/>
                <a:gd name="connsiteX215" fmla="*/ 483898 w 4004672"/>
                <a:gd name="connsiteY215" fmla="*/ 1890017 h 2020169"/>
                <a:gd name="connsiteX216" fmla="*/ 513933 w 4004672"/>
                <a:gd name="connsiteY216" fmla="*/ 1869993 h 2020169"/>
                <a:gd name="connsiteX217" fmla="*/ 547306 w 4004672"/>
                <a:gd name="connsiteY217" fmla="*/ 1846633 h 2020169"/>
                <a:gd name="connsiteX218" fmla="*/ 527282 w 4004672"/>
                <a:gd name="connsiteY218" fmla="*/ 1829947 h 2020169"/>
                <a:gd name="connsiteX219" fmla="*/ 517271 w 4004672"/>
                <a:gd name="connsiteY219" fmla="*/ 1796574 h 2020169"/>
                <a:gd name="connsiteX220" fmla="*/ 480561 w 4004672"/>
                <a:gd name="connsiteY220" fmla="*/ 1779888 h 2020169"/>
                <a:gd name="connsiteX221" fmla="*/ 470549 w 4004672"/>
                <a:gd name="connsiteY221" fmla="*/ 1759865 h 2020169"/>
                <a:gd name="connsiteX222" fmla="*/ 480561 w 4004672"/>
                <a:gd name="connsiteY222" fmla="*/ 1729830 h 2020169"/>
                <a:gd name="connsiteX223" fmla="*/ 490573 w 4004672"/>
                <a:gd name="connsiteY223" fmla="*/ 1689783 h 2020169"/>
                <a:gd name="connsiteX224" fmla="*/ 513933 w 4004672"/>
                <a:gd name="connsiteY224" fmla="*/ 1709807 h 2020169"/>
                <a:gd name="connsiteX225" fmla="*/ 520608 w 4004672"/>
                <a:gd name="connsiteY225" fmla="*/ 1693120 h 2020169"/>
                <a:gd name="connsiteX226" fmla="*/ 543968 w 4004672"/>
                <a:gd name="connsiteY226" fmla="*/ 1656411 h 2020169"/>
                <a:gd name="connsiteX227" fmla="*/ 574003 w 4004672"/>
                <a:gd name="connsiteY227" fmla="*/ 1639725 h 2020169"/>
                <a:gd name="connsiteX228" fmla="*/ 590690 w 4004672"/>
                <a:gd name="connsiteY228" fmla="*/ 1653074 h 2020169"/>
                <a:gd name="connsiteX229" fmla="*/ 610713 w 4004672"/>
                <a:gd name="connsiteY229" fmla="*/ 1626376 h 2020169"/>
                <a:gd name="connsiteX230" fmla="*/ 630736 w 4004672"/>
                <a:gd name="connsiteY230" fmla="*/ 1653074 h 2020169"/>
                <a:gd name="connsiteX231" fmla="*/ 657434 w 4004672"/>
                <a:gd name="connsiteY231" fmla="*/ 1676434 h 2020169"/>
                <a:gd name="connsiteX232" fmla="*/ 674120 w 4004672"/>
                <a:gd name="connsiteY232" fmla="*/ 1683109 h 2020169"/>
                <a:gd name="connsiteX233" fmla="*/ 697481 w 4004672"/>
                <a:gd name="connsiteY233" fmla="*/ 1683109 h 2020169"/>
                <a:gd name="connsiteX234" fmla="*/ 717504 w 4004672"/>
                <a:gd name="connsiteY234" fmla="*/ 1669760 h 2020169"/>
                <a:gd name="connsiteX235" fmla="*/ 744202 w 4004672"/>
                <a:gd name="connsiteY235" fmla="*/ 1669760 h 2020169"/>
                <a:gd name="connsiteX236" fmla="*/ 760888 w 4004672"/>
                <a:gd name="connsiteY236" fmla="*/ 1666423 h 2020169"/>
                <a:gd name="connsiteX237" fmla="*/ 790923 w 4004672"/>
                <a:gd name="connsiteY237" fmla="*/ 1699795 h 2020169"/>
                <a:gd name="connsiteX238" fmla="*/ 797598 w 4004672"/>
                <a:gd name="connsiteY238" fmla="*/ 1673097 h 2020169"/>
                <a:gd name="connsiteX239" fmla="*/ 817621 w 4004672"/>
                <a:gd name="connsiteY239" fmla="*/ 1689783 h 2020169"/>
                <a:gd name="connsiteX240" fmla="*/ 837644 w 4004672"/>
                <a:gd name="connsiteY240" fmla="*/ 1666423 h 2020169"/>
                <a:gd name="connsiteX241" fmla="*/ 827633 w 4004672"/>
                <a:gd name="connsiteY241" fmla="*/ 1646399 h 2020169"/>
                <a:gd name="connsiteX242" fmla="*/ 810946 w 4004672"/>
                <a:gd name="connsiteY242" fmla="*/ 1633050 h 2020169"/>
                <a:gd name="connsiteX243" fmla="*/ 810946 w 4004672"/>
                <a:gd name="connsiteY243" fmla="*/ 1606353 h 2020169"/>
                <a:gd name="connsiteX244" fmla="*/ 810946 w 4004672"/>
                <a:gd name="connsiteY244" fmla="*/ 1593004 h 2020169"/>
                <a:gd name="connsiteX245" fmla="*/ 840981 w 4004672"/>
                <a:gd name="connsiteY245" fmla="*/ 1586329 h 2020169"/>
                <a:gd name="connsiteX246" fmla="*/ 820958 w 4004672"/>
                <a:gd name="connsiteY246" fmla="*/ 1549620 h 2020169"/>
                <a:gd name="connsiteX247" fmla="*/ 854330 w 4004672"/>
                <a:gd name="connsiteY247" fmla="*/ 1542945 h 2020169"/>
                <a:gd name="connsiteX248" fmla="*/ 891040 w 4004672"/>
                <a:gd name="connsiteY248" fmla="*/ 1549620 h 2020169"/>
                <a:gd name="connsiteX249" fmla="*/ 964459 w 4004672"/>
                <a:gd name="connsiteY249" fmla="*/ 1506236 h 2020169"/>
                <a:gd name="connsiteX250" fmla="*/ 1001168 w 4004672"/>
                <a:gd name="connsiteY250" fmla="*/ 1506236 h 2020169"/>
                <a:gd name="connsiteX251" fmla="*/ 1027866 w 4004672"/>
                <a:gd name="connsiteY251" fmla="*/ 1482875 h 2020169"/>
                <a:gd name="connsiteX252" fmla="*/ 1047890 w 4004672"/>
                <a:gd name="connsiteY252" fmla="*/ 1492887 h 2020169"/>
                <a:gd name="connsiteX253" fmla="*/ 1067913 w 4004672"/>
                <a:gd name="connsiteY253" fmla="*/ 1502898 h 2020169"/>
                <a:gd name="connsiteX254" fmla="*/ 1087936 w 4004672"/>
                <a:gd name="connsiteY254" fmla="*/ 1529596 h 2020169"/>
                <a:gd name="connsiteX255" fmla="*/ 1074587 w 4004672"/>
                <a:gd name="connsiteY255" fmla="*/ 1542945 h 2020169"/>
                <a:gd name="connsiteX256" fmla="*/ 1104622 w 4004672"/>
                <a:gd name="connsiteY256" fmla="*/ 1542945 h 2020169"/>
                <a:gd name="connsiteX257" fmla="*/ 1134657 w 4004672"/>
                <a:gd name="connsiteY257" fmla="*/ 1576317 h 2020169"/>
                <a:gd name="connsiteX258" fmla="*/ 1148006 w 4004672"/>
                <a:gd name="connsiteY258" fmla="*/ 1572980 h 2020169"/>
                <a:gd name="connsiteX259" fmla="*/ 1208076 w 4004672"/>
                <a:gd name="connsiteY259" fmla="*/ 1526259 h 2020169"/>
                <a:gd name="connsiteX260" fmla="*/ 1244786 w 4004672"/>
                <a:gd name="connsiteY260" fmla="*/ 1566306 h 2020169"/>
                <a:gd name="connsiteX261" fmla="*/ 1264809 w 4004672"/>
                <a:gd name="connsiteY261" fmla="*/ 1596341 h 2020169"/>
                <a:gd name="connsiteX262" fmla="*/ 1298181 w 4004672"/>
                <a:gd name="connsiteY262" fmla="*/ 1703132 h 2020169"/>
                <a:gd name="connsiteX263" fmla="*/ 1308193 w 4004672"/>
                <a:gd name="connsiteY263" fmla="*/ 1659748 h 2020169"/>
                <a:gd name="connsiteX264" fmla="*/ 1344903 w 4004672"/>
                <a:gd name="connsiteY264" fmla="*/ 1679771 h 2020169"/>
                <a:gd name="connsiteX265" fmla="*/ 1388287 w 4004672"/>
                <a:gd name="connsiteY265" fmla="*/ 1679771 h 2020169"/>
                <a:gd name="connsiteX266" fmla="*/ 1394961 w 4004672"/>
                <a:gd name="connsiteY266" fmla="*/ 1703132 h 2020169"/>
                <a:gd name="connsiteX267" fmla="*/ 1435008 w 4004672"/>
                <a:gd name="connsiteY267" fmla="*/ 1726493 h 2020169"/>
                <a:gd name="connsiteX268" fmla="*/ 1465043 w 4004672"/>
                <a:gd name="connsiteY268" fmla="*/ 1726493 h 2020169"/>
                <a:gd name="connsiteX269" fmla="*/ 1491741 w 4004672"/>
                <a:gd name="connsiteY269" fmla="*/ 1739842 h 2020169"/>
                <a:gd name="connsiteX270" fmla="*/ 1535125 w 4004672"/>
                <a:gd name="connsiteY270" fmla="*/ 1696458 h 2020169"/>
                <a:gd name="connsiteX271" fmla="*/ 1571834 w 4004672"/>
                <a:gd name="connsiteY271" fmla="*/ 1676434 h 2020169"/>
                <a:gd name="connsiteX272" fmla="*/ 1608544 w 4004672"/>
                <a:gd name="connsiteY272" fmla="*/ 1679771 h 2020169"/>
                <a:gd name="connsiteX273" fmla="*/ 1655265 w 4004672"/>
                <a:gd name="connsiteY273" fmla="*/ 1693120 h 2020169"/>
                <a:gd name="connsiteX274" fmla="*/ 1681963 w 4004672"/>
                <a:gd name="connsiteY274" fmla="*/ 1709807 h 2020169"/>
                <a:gd name="connsiteX275" fmla="*/ 1735358 w 4004672"/>
                <a:gd name="connsiteY275" fmla="*/ 1703132 h 2020169"/>
                <a:gd name="connsiteX276" fmla="*/ 1745370 w 4004672"/>
                <a:gd name="connsiteY276" fmla="*/ 1683109 h 2020169"/>
                <a:gd name="connsiteX277" fmla="*/ 1738695 w 4004672"/>
                <a:gd name="connsiteY277" fmla="*/ 1663085 h 2020169"/>
                <a:gd name="connsiteX278" fmla="*/ 1765393 w 4004672"/>
                <a:gd name="connsiteY278" fmla="*/ 1636388 h 2020169"/>
                <a:gd name="connsiteX279" fmla="*/ 1778742 w 4004672"/>
                <a:gd name="connsiteY279" fmla="*/ 1633050 h 2020169"/>
                <a:gd name="connsiteX280" fmla="*/ 1812114 w 4004672"/>
                <a:gd name="connsiteY280" fmla="*/ 1649736 h 2020169"/>
                <a:gd name="connsiteX281" fmla="*/ 1852161 w 4004672"/>
                <a:gd name="connsiteY281" fmla="*/ 1663085 h 2020169"/>
                <a:gd name="connsiteX282" fmla="*/ 1858836 w 4004672"/>
                <a:gd name="connsiteY282" fmla="*/ 1689783 h 2020169"/>
                <a:gd name="connsiteX283" fmla="*/ 1872184 w 4004672"/>
                <a:gd name="connsiteY283" fmla="*/ 1696458 h 2020169"/>
                <a:gd name="connsiteX284" fmla="*/ 1902219 w 4004672"/>
                <a:gd name="connsiteY284" fmla="*/ 1699795 h 2020169"/>
                <a:gd name="connsiteX285" fmla="*/ 1932254 w 4004672"/>
                <a:gd name="connsiteY285" fmla="*/ 1683109 h 2020169"/>
                <a:gd name="connsiteX286" fmla="*/ 1962290 w 4004672"/>
                <a:gd name="connsiteY286" fmla="*/ 1696458 h 2020169"/>
                <a:gd name="connsiteX287" fmla="*/ 1985650 w 4004672"/>
                <a:gd name="connsiteY287" fmla="*/ 1709807 h 2020169"/>
                <a:gd name="connsiteX288" fmla="*/ 1995662 w 4004672"/>
                <a:gd name="connsiteY288" fmla="*/ 1719818 h 2020169"/>
                <a:gd name="connsiteX289" fmla="*/ 2032371 w 4004672"/>
                <a:gd name="connsiteY289" fmla="*/ 1739842 h 2020169"/>
                <a:gd name="connsiteX290" fmla="*/ 2069081 w 4004672"/>
                <a:gd name="connsiteY290" fmla="*/ 1736504 h 2020169"/>
                <a:gd name="connsiteX291" fmla="*/ 2142500 w 4004672"/>
                <a:gd name="connsiteY291" fmla="*/ 1693120 h 2020169"/>
                <a:gd name="connsiteX292" fmla="*/ 2195895 w 4004672"/>
                <a:gd name="connsiteY292" fmla="*/ 1706469 h 2020169"/>
                <a:gd name="connsiteX293" fmla="*/ 2225930 w 4004672"/>
                <a:gd name="connsiteY293" fmla="*/ 1716481 h 2020169"/>
                <a:gd name="connsiteX294" fmla="*/ 2262640 w 4004672"/>
                <a:gd name="connsiteY294" fmla="*/ 1676434 h 2020169"/>
                <a:gd name="connsiteX295" fmla="*/ 2299349 w 4004672"/>
                <a:gd name="connsiteY295" fmla="*/ 1593004 h 2020169"/>
                <a:gd name="connsiteX296" fmla="*/ 2282663 w 4004672"/>
                <a:gd name="connsiteY296" fmla="*/ 1596341 h 2020169"/>
                <a:gd name="connsiteX297" fmla="*/ 2312698 w 4004672"/>
                <a:gd name="connsiteY297" fmla="*/ 1569643 h 2020169"/>
                <a:gd name="connsiteX298" fmla="*/ 2339396 w 4004672"/>
                <a:gd name="connsiteY298" fmla="*/ 1566306 h 2020169"/>
                <a:gd name="connsiteX299" fmla="*/ 2462873 w 4004672"/>
                <a:gd name="connsiteY299" fmla="*/ 1633050 h 2020169"/>
                <a:gd name="connsiteX300" fmla="*/ 2476222 w 4004672"/>
                <a:gd name="connsiteY300" fmla="*/ 1709807 h 2020169"/>
                <a:gd name="connsiteX301" fmla="*/ 2529618 w 4004672"/>
                <a:gd name="connsiteY301" fmla="*/ 1743179 h 2020169"/>
                <a:gd name="connsiteX302" fmla="*/ 2549641 w 4004672"/>
                <a:gd name="connsiteY302" fmla="*/ 1763202 h 2020169"/>
                <a:gd name="connsiteX303" fmla="*/ 2639746 w 4004672"/>
                <a:gd name="connsiteY303" fmla="*/ 1763202 h 2020169"/>
                <a:gd name="connsiteX304" fmla="*/ 2643084 w 4004672"/>
                <a:gd name="connsiteY304" fmla="*/ 1779888 h 2020169"/>
                <a:gd name="connsiteX305" fmla="*/ 2616386 w 4004672"/>
                <a:gd name="connsiteY305" fmla="*/ 1846633 h 2020169"/>
                <a:gd name="connsiteX306" fmla="*/ 2603037 w 4004672"/>
                <a:gd name="connsiteY306" fmla="*/ 1900028 h 2020169"/>
                <a:gd name="connsiteX307" fmla="*/ 2579676 w 4004672"/>
                <a:gd name="connsiteY307" fmla="*/ 1873331 h 2020169"/>
                <a:gd name="connsiteX308" fmla="*/ 2559653 w 4004672"/>
                <a:gd name="connsiteY308" fmla="*/ 1960098 h 2020169"/>
                <a:gd name="connsiteX309" fmla="*/ 2549641 w 4004672"/>
                <a:gd name="connsiteY309" fmla="*/ 1980122 h 2020169"/>
                <a:gd name="connsiteX310" fmla="*/ 2653095 w 4004672"/>
                <a:gd name="connsiteY310" fmla="*/ 1946750 h 2020169"/>
                <a:gd name="connsiteX311" fmla="*/ 2683130 w 4004672"/>
                <a:gd name="connsiteY311" fmla="*/ 1893354 h 2020169"/>
                <a:gd name="connsiteX312" fmla="*/ 2753212 w 4004672"/>
                <a:gd name="connsiteY312" fmla="*/ 1806586 h 2020169"/>
                <a:gd name="connsiteX313" fmla="*/ 2783247 w 4004672"/>
                <a:gd name="connsiteY313" fmla="*/ 1736504 h 2020169"/>
                <a:gd name="connsiteX314" fmla="*/ 2803271 w 4004672"/>
                <a:gd name="connsiteY314" fmla="*/ 1633050 h 2020169"/>
                <a:gd name="connsiteX315" fmla="*/ 2793259 w 4004672"/>
                <a:gd name="connsiteY315" fmla="*/ 1582992 h 2020169"/>
                <a:gd name="connsiteX316" fmla="*/ 2769898 w 4004672"/>
                <a:gd name="connsiteY316" fmla="*/ 1549620 h 2020169"/>
                <a:gd name="connsiteX317" fmla="*/ 2699817 w 4004672"/>
                <a:gd name="connsiteY317" fmla="*/ 1549620 h 2020169"/>
                <a:gd name="connsiteX318" fmla="*/ 2669781 w 4004672"/>
                <a:gd name="connsiteY318" fmla="*/ 1509573 h 2020169"/>
                <a:gd name="connsiteX319" fmla="*/ 2763224 w 4004672"/>
                <a:gd name="connsiteY319" fmla="*/ 1392770 h 2020169"/>
                <a:gd name="connsiteX320" fmla="*/ 2846654 w 4004672"/>
                <a:gd name="connsiteY320" fmla="*/ 1326026 h 2020169"/>
                <a:gd name="connsiteX321" fmla="*/ 2933422 w 4004672"/>
                <a:gd name="connsiteY321" fmla="*/ 1322688 h 2020169"/>
                <a:gd name="connsiteX322" fmla="*/ 2950109 w 4004672"/>
                <a:gd name="connsiteY322" fmla="*/ 1306002 h 2020169"/>
                <a:gd name="connsiteX323" fmla="*/ 3053563 w 4004672"/>
                <a:gd name="connsiteY323" fmla="*/ 1299328 h 2020169"/>
                <a:gd name="connsiteX324" fmla="*/ 3123644 w 4004672"/>
                <a:gd name="connsiteY324" fmla="*/ 1319351 h 2020169"/>
                <a:gd name="connsiteX325" fmla="*/ 3140330 w 4004672"/>
                <a:gd name="connsiteY325" fmla="*/ 1306002 h 2020169"/>
                <a:gd name="connsiteX326" fmla="*/ 3123644 w 4004672"/>
                <a:gd name="connsiteY326" fmla="*/ 1292653 h 2020169"/>
                <a:gd name="connsiteX327" fmla="*/ 3143668 w 4004672"/>
                <a:gd name="connsiteY327" fmla="*/ 1252607 h 2020169"/>
                <a:gd name="connsiteX328" fmla="*/ 3190389 w 4004672"/>
                <a:gd name="connsiteY328" fmla="*/ 1182525 h 2020169"/>
                <a:gd name="connsiteX329" fmla="*/ 3233773 w 4004672"/>
                <a:gd name="connsiteY329" fmla="*/ 1179188 h 2020169"/>
                <a:gd name="connsiteX330" fmla="*/ 3273819 w 4004672"/>
                <a:gd name="connsiteY330" fmla="*/ 1189199 h 2020169"/>
                <a:gd name="connsiteX331" fmla="*/ 3277157 w 4004672"/>
                <a:gd name="connsiteY331" fmla="*/ 1245932 h 2020169"/>
                <a:gd name="connsiteX332" fmla="*/ 3343901 w 4004672"/>
                <a:gd name="connsiteY332" fmla="*/ 1185862 h 2020169"/>
                <a:gd name="connsiteX333" fmla="*/ 3350576 w 4004672"/>
                <a:gd name="connsiteY333" fmla="*/ 1152490 h 2020169"/>
                <a:gd name="connsiteX334" fmla="*/ 3163691 w 4004672"/>
                <a:gd name="connsiteY334" fmla="*/ 1432817 h 2020169"/>
                <a:gd name="connsiteX335" fmla="*/ 3160354 w 4004672"/>
                <a:gd name="connsiteY335" fmla="*/ 1506236 h 2020169"/>
                <a:gd name="connsiteX336" fmla="*/ 3170365 w 4004672"/>
                <a:gd name="connsiteY336" fmla="*/ 1596341 h 2020169"/>
                <a:gd name="connsiteX337" fmla="*/ 3190389 w 4004672"/>
                <a:gd name="connsiteY337" fmla="*/ 1659748 h 2020169"/>
                <a:gd name="connsiteX338" fmla="*/ 3217087 w 4004672"/>
                <a:gd name="connsiteY338" fmla="*/ 1649736 h 2020169"/>
                <a:gd name="connsiteX339" fmla="*/ 3287168 w 4004672"/>
                <a:gd name="connsiteY339" fmla="*/ 1519585 h 2020169"/>
                <a:gd name="connsiteX340" fmla="*/ 3313866 w 4004672"/>
                <a:gd name="connsiteY340" fmla="*/ 1509573 h 2020169"/>
                <a:gd name="connsiteX341" fmla="*/ 3313866 w 4004672"/>
                <a:gd name="connsiteY341" fmla="*/ 1479538 h 2020169"/>
                <a:gd name="connsiteX342" fmla="*/ 3741031 w 4004672"/>
                <a:gd name="connsiteY342" fmla="*/ 1159164 h 2020169"/>
                <a:gd name="connsiteX343" fmla="*/ 3727682 w 4004672"/>
                <a:gd name="connsiteY343" fmla="*/ 1065722 h 2020169"/>
                <a:gd name="connsiteX344" fmla="*/ 3930666 w 4004672"/>
                <a:gd name="connsiteY344" fmla="*/ 1058843 h 2020169"/>
                <a:gd name="connsiteX345" fmla="*/ 3941265 w 4004672"/>
                <a:gd name="connsiteY345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84949 w 4004672"/>
                <a:gd name="connsiteY64" fmla="*/ 568475 h 2020169"/>
                <a:gd name="connsiteX65" fmla="*/ 1668961 w 4004672"/>
                <a:gd name="connsiteY65" fmla="*/ 1247411 h 2020169"/>
                <a:gd name="connsiteX66" fmla="*/ 1358252 w 4004672"/>
                <a:gd name="connsiteY66" fmla="*/ 615196 h 2020169"/>
                <a:gd name="connsiteX67" fmla="*/ 1361589 w 4004672"/>
                <a:gd name="connsiteY67" fmla="*/ 585161 h 2020169"/>
                <a:gd name="connsiteX68" fmla="*/ 1351577 w 4004672"/>
                <a:gd name="connsiteY68" fmla="*/ 545115 h 2020169"/>
                <a:gd name="connsiteX69" fmla="*/ 1281495 w 4004672"/>
                <a:gd name="connsiteY69" fmla="*/ 515080 h 2020169"/>
                <a:gd name="connsiteX70" fmla="*/ 1241449 w 4004672"/>
                <a:gd name="connsiteY70" fmla="*/ 511742 h 2020169"/>
                <a:gd name="connsiteX71" fmla="*/ 1241449 w 4004672"/>
                <a:gd name="connsiteY71" fmla="*/ 558463 h 2020169"/>
                <a:gd name="connsiteX72" fmla="*/ 1201402 w 4004672"/>
                <a:gd name="connsiteY72" fmla="*/ 538440 h 2020169"/>
                <a:gd name="connsiteX73" fmla="*/ 1228100 w 4004672"/>
                <a:gd name="connsiteY73" fmla="*/ 588498 h 2020169"/>
                <a:gd name="connsiteX74" fmla="*/ 1258135 w 4004672"/>
                <a:gd name="connsiteY74" fmla="*/ 618534 h 2020169"/>
                <a:gd name="connsiteX75" fmla="*/ 1198065 w 4004672"/>
                <a:gd name="connsiteY75" fmla="*/ 595173 h 2020169"/>
                <a:gd name="connsiteX76" fmla="*/ 1181379 w 4004672"/>
                <a:gd name="connsiteY76" fmla="*/ 595173 h 2020169"/>
                <a:gd name="connsiteX77" fmla="*/ 1178041 w 4004672"/>
                <a:gd name="connsiteY77" fmla="*/ 551789 h 2020169"/>
                <a:gd name="connsiteX78" fmla="*/ 1171367 w 4004672"/>
                <a:gd name="connsiteY78" fmla="*/ 465021 h 2020169"/>
                <a:gd name="connsiteX79" fmla="*/ 1161355 w 4004672"/>
                <a:gd name="connsiteY79" fmla="*/ 535103 h 2020169"/>
                <a:gd name="connsiteX80" fmla="*/ 1137995 w 4004672"/>
                <a:gd name="connsiteY80" fmla="*/ 565138 h 2020169"/>
                <a:gd name="connsiteX81" fmla="*/ 1158018 w 4004672"/>
                <a:gd name="connsiteY81" fmla="*/ 611859 h 2020169"/>
                <a:gd name="connsiteX82" fmla="*/ 1158018 w 4004672"/>
                <a:gd name="connsiteY82" fmla="*/ 645231 h 2020169"/>
                <a:gd name="connsiteX83" fmla="*/ 1141332 w 4004672"/>
                <a:gd name="connsiteY83" fmla="*/ 695290 h 2020169"/>
                <a:gd name="connsiteX84" fmla="*/ 1154681 w 4004672"/>
                <a:gd name="connsiteY84" fmla="*/ 728662 h 2020169"/>
                <a:gd name="connsiteX85" fmla="*/ 1184716 w 4004672"/>
                <a:gd name="connsiteY85" fmla="*/ 735336 h 2020169"/>
                <a:gd name="connsiteX86" fmla="*/ 1221425 w 4004672"/>
                <a:gd name="connsiteY86" fmla="*/ 742011 h 2020169"/>
                <a:gd name="connsiteX87" fmla="*/ 1241449 w 4004672"/>
                <a:gd name="connsiteY87" fmla="*/ 765371 h 2020169"/>
                <a:gd name="connsiteX88" fmla="*/ 1258135 w 4004672"/>
                <a:gd name="connsiteY88" fmla="*/ 808755 h 2020169"/>
                <a:gd name="connsiteX89" fmla="*/ 1258135 w 4004672"/>
                <a:gd name="connsiteY89" fmla="*/ 808755 h 2020169"/>
                <a:gd name="connsiteX90" fmla="*/ 1254798 w 4004672"/>
                <a:gd name="connsiteY90" fmla="*/ 842128 h 2020169"/>
                <a:gd name="connsiteX91" fmla="*/ 1521108 w 4004672"/>
                <a:gd name="connsiteY91" fmla="*/ 1238616 h 2020169"/>
                <a:gd name="connsiteX92" fmla="*/ 1224763 w 4004672"/>
                <a:gd name="connsiteY92" fmla="*/ 828779 h 2020169"/>
                <a:gd name="connsiteX93" fmla="*/ 1224763 w 4004672"/>
                <a:gd name="connsiteY93" fmla="*/ 788732 h 2020169"/>
                <a:gd name="connsiteX94" fmla="*/ 1194727 w 4004672"/>
                <a:gd name="connsiteY94" fmla="*/ 752023 h 2020169"/>
                <a:gd name="connsiteX95" fmla="*/ 1164692 w 4004672"/>
                <a:gd name="connsiteY95" fmla="*/ 795407 h 2020169"/>
                <a:gd name="connsiteX96" fmla="*/ 1074587 w 4004672"/>
                <a:gd name="connsiteY96" fmla="*/ 912209 h 2020169"/>
                <a:gd name="connsiteX97" fmla="*/ 1107960 w 4004672"/>
                <a:gd name="connsiteY97" fmla="*/ 848802 h 2020169"/>
                <a:gd name="connsiteX98" fmla="*/ 1121309 w 4004672"/>
                <a:gd name="connsiteY98" fmla="*/ 805418 h 2020169"/>
                <a:gd name="connsiteX99" fmla="*/ 1127983 w 4004672"/>
                <a:gd name="connsiteY99" fmla="*/ 772046 h 2020169"/>
                <a:gd name="connsiteX100" fmla="*/ 1117971 w 4004672"/>
                <a:gd name="connsiteY100" fmla="*/ 755360 h 2020169"/>
                <a:gd name="connsiteX101" fmla="*/ 1114634 w 4004672"/>
                <a:gd name="connsiteY101" fmla="*/ 705301 h 2020169"/>
                <a:gd name="connsiteX102" fmla="*/ 1104622 w 4004672"/>
                <a:gd name="connsiteY102" fmla="*/ 625208 h 2020169"/>
                <a:gd name="connsiteX103" fmla="*/ 1101285 w 4004672"/>
                <a:gd name="connsiteY103" fmla="*/ 565138 h 2020169"/>
                <a:gd name="connsiteX104" fmla="*/ 1124646 w 4004672"/>
                <a:gd name="connsiteY104" fmla="*/ 471696 h 2020169"/>
                <a:gd name="connsiteX105" fmla="*/ 1031203 w 4004672"/>
                <a:gd name="connsiteY105" fmla="*/ 461684 h 2020169"/>
                <a:gd name="connsiteX106" fmla="*/ 1014517 w 4004672"/>
                <a:gd name="connsiteY106" fmla="*/ 518417 h 2020169"/>
                <a:gd name="connsiteX107" fmla="*/ 1024529 w 4004672"/>
                <a:gd name="connsiteY107" fmla="*/ 565138 h 2020169"/>
                <a:gd name="connsiteX108" fmla="*/ 981145 w 4004672"/>
                <a:gd name="connsiteY108" fmla="*/ 618534 h 2020169"/>
                <a:gd name="connsiteX109" fmla="*/ 991157 w 4004672"/>
                <a:gd name="connsiteY109" fmla="*/ 655243 h 2020169"/>
                <a:gd name="connsiteX110" fmla="*/ 981145 w 4004672"/>
                <a:gd name="connsiteY110" fmla="*/ 701964 h 2020169"/>
                <a:gd name="connsiteX111" fmla="*/ 1001168 w 4004672"/>
                <a:gd name="connsiteY111" fmla="*/ 725325 h 2020169"/>
                <a:gd name="connsiteX112" fmla="*/ 1017854 w 4004672"/>
                <a:gd name="connsiteY112" fmla="*/ 772046 h 2020169"/>
                <a:gd name="connsiteX113" fmla="*/ 1047890 w 4004672"/>
                <a:gd name="connsiteY113" fmla="*/ 758697 h 2020169"/>
                <a:gd name="connsiteX114" fmla="*/ 1014517 w 4004672"/>
                <a:gd name="connsiteY114" fmla="*/ 812093 h 2020169"/>
                <a:gd name="connsiteX115" fmla="*/ 957784 w 4004672"/>
                <a:gd name="connsiteY115" fmla="*/ 758697 h 2020169"/>
                <a:gd name="connsiteX116" fmla="*/ 884365 w 4004672"/>
                <a:gd name="connsiteY116" fmla="*/ 721988 h 2020169"/>
                <a:gd name="connsiteX117" fmla="*/ 824295 w 4004672"/>
                <a:gd name="connsiteY117" fmla="*/ 698627 h 2020169"/>
                <a:gd name="connsiteX118" fmla="*/ 810946 w 4004672"/>
                <a:gd name="connsiteY118" fmla="*/ 735336 h 2020169"/>
                <a:gd name="connsiteX119" fmla="*/ 827633 w 4004672"/>
                <a:gd name="connsiteY119" fmla="*/ 772046 h 2020169"/>
                <a:gd name="connsiteX120" fmla="*/ 800935 w 4004672"/>
                <a:gd name="connsiteY120" fmla="*/ 812093 h 2020169"/>
                <a:gd name="connsiteX121" fmla="*/ 770900 w 4004672"/>
                <a:gd name="connsiteY121" fmla="*/ 755360 h 2020169"/>
                <a:gd name="connsiteX122" fmla="*/ 744202 w 4004672"/>
                <a:gd name="connsiteY122" fmla="*/ 792069 h 2020169"/>
                <a:gd name="connsiteX123" fmla="*/ 707492 w 4004672"/>
                <a:gd name="connsiteY123" fmla="*/ 785395 h 2020169"/>
                <a:gd name="connsiteX124" fmla="*/ 654097 w 4004672"/>
                <a:gd name="connsiteY124" fmla="*/ 822104 h 2020169"/>
                <a:gd name="connsiteX125" fmla="*/ 644085 w 4004672"/>
                <a:gd name="connsiteY125" fmla="*/ 798744 h 2020169"/>
                <a:gd name="connsiteX126" fmla="*/ 654097 w 4004672"/>
                <a:gd name="connsiteY126" fmla="*/ 762034 h 2020169"/>
                <a:gd name="connsiteX127" fmla="*/ 614050 w 4004672"/>
                <a:gd name="connsiteY127" fmla="*/ 798744 h 2020169"/>
                <a:gd name="connsiteX128" fmla="*/ 594027 w 4004672"/>
                <a:gd name="connsiteY128" fmla="*/ 798744 h 2020169"/>
                <a:gd name="connsiteX129" fmla="*/ 533957 w 4004672"/>
                <a:gd name="connsiteY129" fmla="*/ 832116 h 2020169"/>
                <a:gd name="connsiteX130" fmla="*/ 510596 w 4004672"/>
                <a:gd name="connsiteY130" fmla="*/ 855477 h 2020169"/>
                <a:gd name="connsiteX131" fmla="*/ 500584 w 4004672"/>
                <a:gd name="connsiteY131" fmla="*/ 902198 h 2020169"/>
                <a:gd name="connsiteX132" fmla="*/ 450526 w 4004672"/>
                <a:gd name="connsiteY132" fmla="*/ 888849 h 2020169"/>
                <a:gd name="connsiteX133" fmla="*/ 433840 w 4004672"/>
                <a:gd name="connsiteY133" fmla="*/ 852139 h 2020169"/>
                <a:gd name="connsiteX134" fmla="*/ 467212 w 4004672"/>
                <a:gd name="connsiteY134" fmla="*/ 822104 h 2020169"/>
                <a:gd name="connsiteX135" fmla="*/ 453863 w 4004672"/>
                <a:gd name="connsiteY135" fmla="*/ 798744 h 2020169"/>
                <a:gd name="connsiteX136" fmla="*/ 390456 w 4004672"/>
                <a:gd name="connsiteY136" fmla="*/ 768709 h 2020169"/>
                <a:gd name="connsiteX137" fmla="*/ 417154 w 4004672"/>
                <a:gd name="connsiteY137" fmla="*/ 818767 h 2020169"/>
                <a:gd name="connsiteX138" fmla="*/ 407142 w 4004672"/>
                <a:gd name="connsiteY138" fmla="*/ 862151 h 2020169"/>
                <a:gd name="connsiteX139" fmla="*/ 413817 w 4004672"/>
                <a:gd name="connsiteY139" fmla="*/ 898861 h 2020169"/>
                <a:gd name="connsiteX140" fmla="*/ 427165 w 4004672"/>
                <a:gd name="connsiteY140" fmla="*/ 922221 h 2020169"/>
                <a:gd name="connsiteX141" fmla="*/ 413817 w 4004672"/>
                <a:gd name="connsiteY141" fmla="*/ 952256 h 2020169"/>
                <a:gd name="connsiteX142" fmla="*/ 390456 w 4004672"/>
                <a:gd name="connsiteY142" fmla="*/ 928896 h 2020169"/>
                <a:gd name="connsiteX143" fmla="*/ 360421 w 4004672"/>
                <a:gd name="connsiteY143" fmla="*/ 925558 h 2020169"/>
                <a:gd name="connsiteX144" fmla="*/ 333723 w 4004672"/>
                <a:gd name="connsiteY144" fmla="*/ 965605 h 2020169"/>
                <a:gd name="connsiteX145" fmla="*/ 307025 w 4004672"/>
                <a:gd name="connsiteY145" fmla="*/ 985628 h 2020169"/>
                <a:gd name="connsiteX146" fmla="*/ 320374 w 4004672"/>
                <a:gd name="connsiteY146" fmla="*/ 1012326 h 2020169"/>
                <a:gd name="connsiteX147" fmla="*/ 303688 w 4004672"/>
                <a:gd name="connsiteY147" fmla="*/ 1035687 h 2020169"/>
                <a:gd name="connsiteX148" fmla="*/ 233606 w 4004672"/>
                <a:gd name="connsiteY148" fmla="*/ 998977 h 2020169"/>
                <a:gd name="connsiteX149" fmla="*/ 243618 w 4004672"/>
                <a:gd name="connsiteY149" fmla="*/ 1049036 h 2020169"/>
                <a:gd name="connsiteX150" fmla="*/ 263641 w 4004672"/>
                <a:gd name="connsiteY150" fmla="*/ 1069059 h 2020169"/>
                <a:gd name="connsiteX151" fmla="*/ 250292 w 4004672"/>
                <a:gd name="connsiteY151" fmla="*/ 1082408 h 2020169"/>
                <a:gd name="connsiteX152" fmla="*/ 193560 w 4004672"/>
                <a:gd name="connsiteY152" fmla="*/ 1045698 h 2020169"/>
                <a:gd name="connsiteX153" fmla="*/ 170199 w 4004672"/>
                <a:gd name="connsiteY153" fmla="*/ 1005652 h 2020169"/>
                <a:gd name="connsiteX154" fmla="*/ 170199 w 4004672"/>
                <a:gd name="connsiteY154" fmla="*/ 958931 h 2020169"/>
                <a:gd name="connsiteX155" fmla="*/ 133490 w 4004672"/>
                <a:gd name="connsiteY155" fmla="*/ 882174 h 2020169"/>
                <a:gd name="connsiteX156" fmla="*/ 196897 w 4004672"/>
                <a:gd name="connsiteY156" fmla="*/ 912209 h 2020169"/>
                <a:gd name="connsiteX157" fmla="*/ 256967 w 4004672"/>
                <a:gd name="connsiteY157" fmla="*/ 942244 h 2020169"/>
                <a:gd name="connsiteX158" fmla="*/ 293676 w 4004672"/>
                <a:gd name="connsiteY158" fmla="*/ 945582 h 2020169"/>
                <a:gd name="connsiteX159" fmla="*/ 327049 w 4004672"/>
                <a:gd name="connsiteY159" fmla="*/ 915547 h 2020169"/>
                <a:gd name="connsiteX160" fmla="*/ 343735 w 4004672"/>
                <a:gd name="connsiteY160" fmla="*/ 878837 h 2020169"/>
                <a:gd name="connsiteX161" fmla="*/ 333723 w 4004672"/>
                <a:gd name="connsiteY161" fmla="*/ 828779 h 2020169"/>
                <a:gd name="connsiteX162" fmla="*/ 290339 w 4004672"/>
                <a:gd name="connsiteY162" fmla="*/ 808755 h 2020169"/>
                <a:gd name="connsiteX163" fmla="*/ 236944 w 4004672"/>
                <a:gd name="connsiteY163" fmla="*/ 762034 h 2020169"/>
                <a:gd name="connsiteX164" fmla="*/ 133490 w 4004672"/>
                <a:gd name="connsiteY164" fmla="*/ 705301 h 2020169"/>
                <a:gd name="connsiteX165" fmla="*/ 46722 w 4004672"/>
                <a:gd name="connsiteY165" fmla="*/ 735336 h 2020169"/>
                <a:gd name="connsiteX166" fmla="*/ 33373 w 4004672"/>
                <a:gd name="connsiteY166" fmla="*/ 765371 h 2020169"/>
                <a:gd name="connsiteX167" fmla="*/ 43384 w 4004672"/>
                <a:gd name="connsiteY167" fmla="*/ 795407 h 2020169"/>
                <a:gd name="connsiteX168" fmla="*/ 60071 w 4004672"/>
                <a:gd name="connsiteY168" fmla="*/ 822104 h 2020169"/>
                <a:gd name="connsiteX169" fmla="*/ 73419 w 4004672"/>
                <a:gd name="connsiteY169" fmla="*/ 852139 h 2020169"/>
                <a:gd name="connsiteX170" fmla="*/ 56733 w 4004672"/>
                <a:gd name="connsiteY170" fmla="*/ 875500 h 2020169"/>
                <a:gd name="connsiteX171" fmla="*/ 76757 w 4004672"/>
                <a:gd name="connsiteY171" fmla="*/ 955593 h 2020169"/>
                <a:gd name="connsiteX172" fmla="*/ 66745 w 4004672"/>
                <a:gd name="connsiteY172" fmla="*/ 972280 h 2020169"/>
                <a:gd name="connsiteX173" fmla="*/ 70082 w 4004672"/>
                <a:gd name="connsiteY173" fmla="*/ 998977 h 2020169"/>
                <a:gd name="connsiteX174" fmla="*/ 70082 w 4004672"/>
                <a:gd name="connsiteY174" fmla="*/ 1039024 h 2020169"/>
                <a:gd name="connsiteX175" fmla="*/ 80094 w 4004672"/>
                <a:gd name="connsiteY175" fmla="*/ 1059047 h 2020169"/>
                <a:gd name="connsiteX176" fmla="*/ 76757 w 4004672"/>
                <a:gd name="connsiteY176" fmla="*/ 1082408 h 2020169"/>
                <a:gd name="connsiteX177" fmla="*/ 106792 w 4004672"/>
                <a:gd name="connsiteY177" fmla="*/ 1115780 h 2020169"/>
                <a:gd name="connsiteX178" fmla="*/ 93729 w 4004672"/>
                <a:gd name="connsiteY178" fmla="*/ 1145815 h 2020169"/>
                <a:gd name="connsiteX179" fmla="*/ 13349 w 4004672"/>
                <a:gd name="connsiteY179" fmla="*/ 1235920 h 2020169"/>
                <a:gd name="connsiteX180" fmla="*/ 33373 w 4004672"/>
                <a:gd name="connsiteY180" fmla="*/ 1269293 h 2020169"/>
                <a:gd name="connsiteX181" fmla="*/ 33373 w 4004672"/>
                <a:gd name="connsiteY181" fmla="*/ 1269293 h 2020169"/>
                <a:gd name="connsiteX182" fmla="*/ 16687 w 4004672"/>
                <a:gd name="connsiteY182" fmla="*/ 1299328 h 2020169"/>
                <a:gd name="connsiteX183" fmla="*/ 3338 w 4004672"/>
                <a:gd name="connsiteY183" fmla="*/ 1329363 h 2020169"/>
                <a:gd name="connsiteX184" fmla="*/ 0 w 4004672"/>
                <a:gd name="connsiteY184" fmla="*/ 1389433 h 2020169"/>
                <a:gd name="connsiteX185" fmla="*/ 16687 w 4004672"/>
                <a:gd name="connsiteY185" fmla="*/ 1432817 h 2020169"/>
                <a:gd name="connsiteX186" fmla="*/ 20024 w 4004672"/>
                <a:gd name="connsiteY186" fmla="*/ 1466189 h 2020169"/>
                <a:gd name="connsiteX187" fmla="*/ 56733 w 4004672"/>
                <a:gd name="connsiteY187" fmla="*/ 1476201 h 2020169"/>
                <a:gd name="connsiteX188" fmla="*/ 116803 w 4004672"/>
                <a:gd name="connsiteY188" fmla="*/ 1562969 h 2020169"/>
                <a:gd name="connsiteX189" fmla="*/ 96780 w 4004672"/>
                <a:gd name="connsiteY189" fmla="*/ 1586329 h 2020169"/>
                <a:gd name="connsiteX190" fmla="*/ 93443 w 4004672"/>
                <a:gd name="connsiteY190" fmla="*/ 1616364 h 2020169"/>
                <a:gd name="connsiteX191" fmla="*/ 120141 w 4004672"/>
                <a:gd name="connsiteY191" fmla="*/ 1619701 h 2020169"/>
                <a:gd name="connsiteX192" fmla="*/ 160187 w 4004672"/>
                <a:gd name="connsiteY192" fmla="*/ 1633050 h 2020169"/>
                <a:gd name="connsiteX193" fmla="*/ 186885 w 4004672"/>
                <a:gd name="connsiteY193" fmla="*/ 1646399 h 2020169"/>
                <a:gd name="connsiteX194" fmla="*/ 213583 w 4004672"/>
                <a:gd name="connsiteY194" fmla="*/ 1676434 h 2020169"/>
                <a:gd name="connsiteX195" fmla="*/ 243618 w 4004672"/>
                <a:gd name="connsiteY195" fmla="*/ 1679771 h 2020169"/>
                <a:gd name="connsiteX196" fmla="*/ 287002 w 4004672"/>
                <a:gd name="connsiteY196" fmla="*/ 1709807 h 2020169"/>
                <a:gd name="connsiteX197" fmla="*/ 310363 w 4004672"/>
                <a:gd name="connsiteY197" fmla="*/ 1719818 h 2020169"/>
                <a:gd name="connsiteX198" fmla="*/ 310363 w 4004672"/>
                <a:gd name="connsiteY198" fmla="*/ 1756528 h 2020169"/>
                <a:gd name="connsiteX199" fmla="*/ 270316 w 4004672"/>
                <a:gd name="connsiteY199" fmla="*/ 1796574 h 2020169"/>
                <a:gd name="connsiteX200" fmla="*/ 280327 w 4004672"/>
                <a:gd name="connsiteY200" fmla="*/ 1819935 h 2020169"/>
                <a:gd name="connsiteX201" fmla="*/ 273653 w 4004672"/>
                <a:gd name="connsiteY201" fmla="*/ 1839958 h 2020169"/>
                <a:gd name="connsiteX202" fmla="*/ 266979 w 4004672"/>
                <a:gd name="connsiteY202" fmla="*/ 1856644 h 2020169"/>
                <a:gd name="connsiteX203" fmla="*/ 240281 w 4004672"/>
                <a:gd name="connsiteY203" fmla="*/ 1896691 h 2020169"/>
                <a:gd name="connsiteX204" fmla="*/ 307025 w 4004672"/>
                <a:gd name="connsiteY204" fmla="*/ 1933401 h 2020169"/>
                <a:gd name="connsiteX205" fmla="*/ 337060 w 4004672"/>
                <a:gd name="connsiteY205" fmla="*/ 1940075 h 2020169"/>
                <a:gd name="connsiteX206" fmla="*/ 360421 w 4004672"/>
                <a:gd name="connsiteY206" fmla="*/ 1946750 h 2020169"/>
                <a:gd name="connsiteX207" fmla="*/ 380444 w 4004672"/>
                <a:gd name="connsiteY207" fmla="*/ 1953424 h 2020169"/>
                <a:gd name="connsiteX208" fmla="*/ 407142 w 4004672"/>
                <a:gd name="connsiteY208" fmla="*/ 1973447 h 2020169"/>
                <a:gd name="connsiteX209" fmla="*/ 437177 w 4004672"/>
                <a:gd name="connsiteY209" fmla="*/ 1970110 h 2020169"/>
                <a:gd name="connsiteX210" fmla="*/ 507259 w 4004672"/>
                <a:gd name="connsiteY210" fmla="*/ 2020169 h 2020169"/>
                <a:gd name="connsiteX211" fmla="*/ 517271 w 4004672"/>
                <a:gd name="connsiteY211" fmla="*/ 2006820 h 2020169"/>
                <a:gd name="connsiteX212" fmla="*/ 507259 w 4004672"/>
                <a:gd name="connsiteY212" fmla="*/ 1966773 h 2020169"/>
                <a:gd name="connsiteX213" fmla="*/ 500584 w 4004672"/>
                <a:gd name="connsiteY213" fmla="*/ 1933401 h 2020169"/>
                <a:gd name="connsiteX214" fmla="*/ 483898 w 4004672"/>
                <a:gd name="connsiteY214" fmla="*/ 1890017 h 2020169"/>
                <a:gd name="connsiteX215" fmla="*/ 513933 w 4004672"/>
                <a:gd name="connsiteY215" fmla="*/ 1869993 h 2020169"/>
                <a:gd name="connsiteX216" fmla="*/ 547306 w 4004672"/>
                <a:gd name="connsiteY216" fmla="*/ 1846633 h 2020169"/>
                <a:gd name="connsiteX217" fmla="*/ 527282 w 4004672"/>
                <a:gd name="connsiteY217" fmla="*/ 1829947 h 2020169"/>
                <a:gd name="connsiteX218" fmla="*/ 517271 w 4004672"/>
                <a:gd name="connsiteY218" fmla="*/ 1796574 h 2020169"/>
                <a:gd name="connsiteX219" fmla="*/ 480561 w 4004672"/>
                <a:gd name="connsiteY219" fmla="*/ 1779888 h 2020169"/>
                <a:gd name="connsiteX220" fmla="*/ 470549 w 4004672"/>
                <a:gd name="connsiteY220" fmla="*/ 1759865 h 2020169"/>
                <a:gd name="connsiteX221" fmla="*/ 480561 w 4004672"/>
                <a:gd name="connsiteY221" fmla="*/ 1729830 h 2020169"/>
                <a:gd name="connsiteX222" fmla="*/ 490573 w 4004672"/>
                <a:gd name="connsiteY222" fmla="*/ 1689783 h 2020169"/>
                <a:gd name="connsiteX223" fmla="*/ 513933 w 4004672"/>
                <a:gd name="connsiteY223" fmla="*/ 1709807 h 2020169"/>
                <a:gd name="connsiteX224" fmla="*/ 520608 w 4004672"/>
                <a:gd name="connsiteY224" fmla="*/ 1693120 h 2020169"/>
                <a:gd name="connsiteX225" fmla="*/ 543968 w 4004672"/>
                <a:gd name="connsiteY225" fmla="*/ 1656411 h 2020169"/>
                <a:gd name="connsiteX226" fmla="*/ 574003 w 4004672"/>
                <a:gd name="connsiteY226" fmla="*/ 1639725 h 2020169"/>
                <a:gd name="connsiteX227" fmla="*/ 590690 w 4004672"/>
                <a:gd name="connsiteY227" fmla="*/ 1653074 h 2020169"/>
                <a:gd name="connsiteX228" fmla="*/ 610713 w 4004672"/>
                <a:gd name="connsiteY228" fmla="*/ 1626376 h 2020169"/>
                <a:gd name="connsiteX229" fmla="*/ 630736 w 4004672"/>
                <a:gd name="connsiteY229" fmla="*/ 1653074 h 2020169"/>
                <a:gd name="connsiteX230" fmla="*/ 657434 w 4004672"/>
                <a:gd name="connsiteY230" fmla="*/ 1676434 h 2020169"/>
                <a:gd name="connsiteX231" fmla="*/ 674120 w 4004672"/>
                <a:gd name="connsiteY231" fmla="*/ 1683109 h 2020169"/>
                <a:gd name="connsiteX232" fmla="*/ 697481 w 4004672"/>
                <a:gd name="connsiteY232" fmla="*/ 1683109 h 2020169"/>
                <a:gd name="connsiteX233" fmla="*/ 717504 w 4004672"/>
                <a:gd name="connsiteY233" fmla="*/ 1669760 h 2020169"/>
                <a:gd name="connsiteX234" fmla="*/ 744202 w 4004672"/>
                <a:gd name="connsiteY234" fmla="*/ 1669760 h 2020169"/>
                <a:gd name="connsiteX235" fmla="*/ 760888 w 4004672"/>
                <a:gd name="connsiteY235" fmla="*/ 1666423 h 2020169"/>
                <a:gd name="connsiteX236" fmla="*/ 790923 w 4004672"/>
                <a:gd name="connsiteY236" fmla="*/ 1699795 h 2020169"/>
                <a:gd name="connsiteX237" fmla="*/ 797598 w 4004672"/>
                <a:gd name="connsiteY237" fmla="*/ 1673097 h 2020169"/>
                <a:gd name="connsiteX238" fmla="*/ 817621 w 4004672"/>
                <a:gd name="connsiteY238" fmla="*/ 1689783 h 2020169"/>
                <a:gd name="connsiteX239" fmla="*/ 837644 w 4004672"/>
                <a:gd name="connsiteY239" fmla="*/ 1666423 h 2020169"/>
                <a:gd name="connsiteX240" fmla="*/ 827633 w 4004672"/>
                <a:gd name="connsiteY240" fmla="*/ 1646399 h 2020169"/>
                <a:gd name="connsiteX241" fmla="*/ 810946 w 4004672"/>
                <a:gd name="connsiteY241" fmla="*/ 1633050 h 2020169"/>
                <a:gd name="connsiteX242" fmla="*/ 810946 w 4004672"/>
                <a:gd name="connsiteY242" fmla="*/ 1606353 h 2020169"/>
                <a:gd name="connsiteX243" fmla="*/ 810946 w 4004672"/>
                <a:gd name="connsiteY243" fmla="*/ 1593004 h 2020169"/>
                <a:gd name="connsiteX244" fmla="*/ 840981 w 4004672"/>
                <a:gd name="connsiteY244" fmla="*/ 1586329 h 2020169"/>
                <a:gd name="connsiteX245" fmla="*/ 820958 w 4004672"/>
                <a:gd name="connsiteY245" fmla="*/ 1549620 h 2020169"/>
                <a:gd name="connsiteX246" fmla="*/ 854330 w 4004672"/>
                <a:gd name="connsiteY246" fmla="*/ 1542945 h 2020169"/>
                <a:gd name="connsiteX247" fmla="*/ 891040 w 4004672"/>
                <a:gd name="connsiteY247" fmla="*/ 1549620 h 2020169"/>
                <a:gd name="connsiteX248" fmla="*/ 964459 w 4004672"/>
                <a:gd name="connsiteY248" fmla="*/ 1506236 h 2020169"/>
                <a:gd name="connsiteX249" fmla="*/ 1001168 w 4004672"/>
                <a:gd name="connsiteY249" fmla="*/ 1506236 h 2020169"/>
                <a:gd name="connsiteX250" fmla="*/ 1027866 w 4004672"/>
                <a:gd name="connsiteY250" fmla="*/ 1482875 h 2020169"/>
                <a:gd name="connsiteX251" fmla="*/ 1047890 w 4004672"/>
                <a:gd name="connsiteY251" fmla="*/ 1492887 h 2020169"/>
                <a:gd name="connsiteX252" fmla="*/ 1067913 w 4004672"/>
                <a:gd name="connsiteY252" fmla="*/ 1502898 h 2020169"/>
                <a:gd name="connsiteX253" fmla="*/ 1087936 w 4004672"/>
                <a:gd name="connsiteY253" fmla="*/ 1529596 h 2020169"/>
                <a:gd name="connsiteX254" fmla="*/ 1074587 w 4004672"/>
                <a:gd name="connsiteY254" fmla="*/ 1542945 h 2020169"/>
                <a:gd name="connsiteX255" fmla="*/ 1104622 w 4004672"/>
                <a:gd name="connsiteY255" fmla="*/ 1542945 h 2020169"/>
                <a:gd name="connsiteX256" fmla="*/ 1134657 w 4004672"/>
                <a:gd name="connsiteY256" fmla="*/ 1576317 h 2020169"/>
                <a:gd name="connsiteX257" fmla="*/ 1148006 w 4004672"/>
                <a:gd name="connsiteY257" fmla="*/ 1572980 h 2020169"/>
                <a:gd name="connsiteX258" fmla="*/ 1208076 w 4004672"/>
                <a:gd name="connsiteY258" fmla="*/ 1526259 h 2020169"/>
                <a:gd name="connsiteX259" fmla="*/ 1244786 w 4004672"/>
                <a:gd name="connsiteY259" fmla="*/ 1566306 h 2020169"/>
                <a:gd name="connsiteX260" fmla="*/ 1264809 w 4004672"/>
                <a:gd name="connsiteY260" fmla="*/ 1596341 h 2020169"/>
                <a:gd name="connsiteX261" fmla="*/ 1298181 w 4004672"/>
                <a:gd name="connsiteY261" fmla="*/ 1703132 h 2020169"/>
                <a:gd name="connsiteX262" fmla="*/ 1308193 w 4004672"/>
                <a:gd name="connsiteY262" fmla="*/ 1659748 h 2020169"/>
                <a:gd name="connsiteX263" fmla="*/ 1344903 w 4004672"/>
                <a:gd name="connsiteY263" fmla="*/ 1679771 h 2020169"/>
                <a:gd name="connsiteX264" fmla="*/ 1388287 w 4004672"/>
                <a:gd name="connsiteY264" fmla="*/ 1679771 h 2020169"/>
                <a:gd name="connsiteX265" fmla="*/ 1394961 w 4004672"/>
                <a:gd name="connsiteY265" fmla="*/ 1703132 h 2020169"/>
                <a:gd name="connsiteX266" fmla="*/ 1435008 w 4004672"/>
                <a:gd name="connsiteY266" fmla="*/ 1726493 h 2020169"/>
                <a:gd name="connsiteX267" fmla="*/ 1465043 w 4004672"/>
                <a:gd name="connsiteY267" fmla="*/ 1726493 h 2020169"/>
                <a:gd name="connsiteX268" fmla="*/ 1491741 w 4004672"/>
                <a:gd name="connsiteY268" fmla="*/ 1739842 h 2020169"/>
                <a:gd name="connsiteX269" fmla="*/ 1535125 w 4004672"/>
                <a:gd name="connsiteY269" fmla="*/ 1696458 h 2020169"/>
                <a:gd name="connsiteX270" fmla="*/ 1571834 w 4004672"/>
                <a:gd name="connsiteY270" fmla="*/ 1676434 h 2020169"/>
                <a:gd name="connsiteX271" fmla="*/ 1608544 w 4004672"/>
                <a:gd name="connsiteY271" fmla="*/ 1679771 h 2020169"/>
                <a:gd name="connsiteX272" fmla="*/ 1655265 w 4004672"/>
                <a:gd name="connsiteY272" fmla="*/ 1693120 h 2020169"/>
                <a:gd name="connsiteX273" fmla="*/ 1681963 w 4004672"/>
                <a:gd name="connsiteY273" fmla="*/ 1709807 h 2020169"/>
                <a:gd name="connsiteX274" fmla="*/ 1735358 w 4004672"/>
                <a:gd name="connsiteY274" fmla="*/ 1703132 h 2020169"/>
                <a:gd name="connsiteX275" fmla="*/ 1745370 w 4004672"/>
                <a:gd name="connsiteY275" fmla="*/ 1683109 h 2020169"/>
                <a:gd name="connsiteX276" fmla="*/ 1738695 w 4004672"/>
                <a:gd name="connsiteY276" fmla="*/ 1663085 h 2020169"/>
                <a:gd name="connsiteX277" fmla="*/ 1765393 w 4004672"/>
                <a:gd name="connsiteY277" fmla="*/ 1636388 h 2020169"/>
                <a:gd name="connsiteX278" fmla="*/ 1778742 w 4004672"/>
                <a:gd name="connsiteY278" fmla="*/ 1633050 h 2020169"/>
                <a:gd name="connsiteX279" fmla="*/ 1812114 w 4004672"/>
                <a:gd name="connsiteY279" fmla="*/ 1649736 h 2020169"/>
                <a:gd name="connsiteX280" fmla="*/ 1852161 w 4004672"/>
                <a:gd name="connsiteY280" fmla="*/ 1663085 h 2020169"/>
                <a:gd name="connsiteX281" fmla="*/ 1858836 w 4004672"/>
                <a:gd name="connsiteY281" fmla="*/ 1689783 h 2020169"/>
                <a:gd name="connsiteX282" fmla="*/ 1872184 w 4004672"/>
                <a:gd name="connsiteY282" fmla="*/ 1696458 h 2020169"/>
                <a:gd name="connsiteX283" fmla="*/ 1902219 w 4004672"/>
                <a:gd name="connsiteY283" fmla="*/ 1699795 h 2020169"/>
                <a:gd name="connsiteX284" fmla="*/ 1932254 w 4004672"/>
                <a:gd name="connsiteY284" fmla="*/ 1683109 h 2020169"/>
                <a:gd name="connsiteX285" fmla="*/ 1962290 w 4004672"/>
                <a:gd name="connsiteY285" fmla="*/ 1696458 h 2020169"/>
                <a:gd name="connsiteX286" fmla="*/ 1985650 w 4004672"/>
                <a:gd name="connsiteY286" fmla="*/ 1709807 h 2020169"/>
                <a:gd name="connsiteX287" fmla="*/ 1995662 w 4004672"/>
                <a:gd name="connsiteY287" fmla="*/ 1719818 h 2020169"/>
                <a:gd name="connsiteX288" fmla="*/ 2032371 w 4004672"/>
                <a:gd name="connsiteY288" fmla="*/ 1739842 h 2020169"/>
                <a:gd name="connsiteX289" fmla="*/ 2069081 w 4004672"/>
                <a:gd name="connsiteY289" fmla="*/ 1736504 h 2020169"/>
                <a:gd name="connsiteX290" fmla="*/ 2142500 w 4004672"/>
                <a:gd name="connsiteY290" fmla="*/ 1693120 h 2020169"/>
                <a:gd name="connsiteX291" fmla="*/ 2195895 w 4004672"/>
                <a:gd name="connsiteY291" fmla="*/ 1706469 h 2020169"/>
                <a:gd name="connsiteX292" fmla="*/ 2225930 w 4004672"/>
                <a:gd name="connsiteY292" fmla="*/ 1716481 h 2020169"/>
                <a:gd name="connsiteX293" fmla="*/ 2262640 w 4004672"/>
                <a:gd name="connsiteY293" fmla="*/ 1676434 h 2020169"/>
                <a:gd name="connsiteX294" fmla="*/ 2299349 w 4004672"/>
                <a:gd name="connsiteY294" fmla="*/ 1593004 h 2020169"/>
                <a:gd name="connsiteX295" fmla="*/ 2282663 w 4004672"/>
                <a:gd name="connsiteY295" fmla="*/ 1596341 h 2020169"/>
                <a:gd name="connsiteX296" fmla="*/ 2312698 w 4004672"/>
                <a:gd name="connsiteY296" fmla="*/ 1569643 h 2020169"/>
                <a:gd name="connsiteX297" fmla="*/ 2339396 w 4004672"/>
                <a:gd name="connsiteY297" fmla="*/ 1566306 h 2020169"/>
                <a:gd name="connsiteX298" fmla="*/ 2462873 w 4004672"/>
                <a:gd name="connsiteY298" fmla="*/ 1633050 h 2020169"/>
                <a:gd name="connsiteX299" fmla="*/ 2476222 w 4004672"/>
                <a:gd name="connsiteY299" fmla="*/ 1709807 h 2020169"/>
                <a:gd name="connsiteX300" fmla="*/ 2529618 w 4004672"/>
                <a:gd name="connsiteY300" fmla="*/ 1743179 h 2020169"/>
                <a:gd name="connsiteX301" fmla="*/ 2549641 w 4004672"/>
                <a:gd name="connsiteY301" fmla="*/ 1763202 h 2020169"/>
                <a:gd name="connsiteX302" fmla="*/ 2639746 w 4004672"/>
                <a:gd name="connsiteY302" fmla="*/ 1763202 h 2020169"/>
                <a:gd name="connsiteX303" fmla="*/ 2643084 w 4004672"/>
                <a:gd name="connsiteY303" fmla="*/ 1779888 h 2020169"/>
                <a:gd name="connsiteX304" fmla="*/ 2616386 w 4004672"/>
                <a:gd name="connsiteY304" fmla="*/ 1846633 h 2020169"/>
                <a:gd name="connsiteX305" fmla="*/ 2603037 w 4004672"/>
                <a:gd name="connsiteY305" fmla="*/ 1900028 h 2020169"/>
                <a:gd name="connsiteX306" fmla="*/ 2579676 w 4004672"/>
                <a:gd name="connsiteY306" fmla="*/ 1873331 h 2020169"/>
                <a:gd name="connsiteX307" fmla="*/ 2559653 w 4004672"/>
                <a:gd name="connsiteY307" fmla="*/ 1960098 h 2020169"/>
                <a:gd name="connsiteX308" fmla="*/ 2549641 w 4004672"/>
                <a:gd name="connsiteY308" fmla="*/ 1980122 h 2020169"/>
                <a:gd name="connsiteX309" fmla="*/ 2653095 w 4004672"/>
                <a:gd name="connsiteY309" fmla="*/ 1946750 h 2020169"/>
                <a:gd name="connsiteX310" fmla="*/ 2683130 w 4004672"/>
                <a:gd name="connsiteY310" fmla="*/ 1893354 h 2020169"/>
                <a:gd name="connsiteX311" fmla="*/ 2753212 w 4004672"/>
                <a:gd name="connsiteY311" fmla="*/ 1806586 h 2020169"/>
                <a:gd name="connsiteX312" fmla="*/ 2783247 w 4004672"/>
                <a:gd name="connsiteY312" fmla="*/ 1736504 h 2020169"/>
                <a:gd name="connsiteX313" fmla="*/ 2803271 w 4004672"/>
                <a:gd name="connsiteY313" fmla="*/ 1633050 h 2020169"/>
                <a:gd name="connsiteX314" fmla="*/ 2793259 w 4004672"/>
                <a:gd name="connsiteY314" fmla="*/ 1582992 h 2020169"/>
                <a:gd name="connsiteX315" fmla="*/ 2769898 w 4004672"/>
                <a:gd name="connsiteY315" fmla="*/ 1549620 h 2020169"/>
                <a:gd name="connsiteX316" fmla="*/ 2699817 w 4004672"/>
                <a:gd name="connsiteY316" fmla="*/ 1549620 h 2020169"/>
                <a:gd name="connsiteX317" fmla="*/ 2669781 w 4004672"/>
                <a:gd name="connsiteY317" fmla="*/ 1509573 h 2020169"/>
                <a:gd name="connsiteX318" fmla="*/ 2763224 w 4004672"/>
                <a:gd name="connsiteY318" fmla="*/ 1392770 h 2020169"/>
                <a:gd name="connsiteX319" fmla="*/ 2846654 w 4004672"/>
                <a:gd name="connsiteY319" fmla="*/ 1326026 h 2020169"/>
                <a:gd name="connsiteX320" fmla="*/ 2933422 w 4004672"/>
                <a:gd name="connsiteY320" fmla="*/ 1322688 h 2020169"/>
                <a:gd name="connsiteX321" fmla="*/ 2950109 w 4004672"/>
                <a:gd name="connsiteY321" fmla="*/ 1306002 h 2020169"/>
                <a:gd name="connsiteX322" fmla="*/ 3053563 w 4004672"/>
                <a:gd name="connsiteY322" fmla="*/ 1299328 h 2020169"/>
                <a:gd name="connsiteX323" fmla="*/ 3123644 w 4004672"/>
                <a:gd name="connsiteY323" fmla="*/ 1319351 h 2020169"/>
                <a:gd name="connsiteX324" fmla="*/ 3140330 w 4004672"/>
                <a:gd name="connsiteY324" fmla="*/ 1306002 h 2020169"/>
                <a:gd name="connsiteX325" fmla="*/ 3123644 w 4004672"/>
                <a:gd name="connsiteY325" fmla="*/ 1292653 h 2020169"/>
                <a:gd name="connsiteX326" fmla="*/ 3143668 w 4004672"/>
                <a:gd name="connsiteY326" fmla="*/ 1252607 h 2020169"/>
                <a:gd name="connsiteX327" fmla="*/ 3190389 w 4004672"/>
                <a:gd name="connsiteY327" fmla="*/ 1182525 h 2020169"/>
                <a:gd name="connsiteX328" fmla="*/ 3233773 w 4004672"/>
                <a:gd name="connsiteY328" fmla="*/ 1179188 h 2020169"/>
                <a:gd name="connsiteX329" fmla="*/ 3273819 w 4004672"/>
                <a:gd name="connsiteY329" fmla="*/ 1189199 h 2020169"/>
                <a:gd name="connsiteX330" fmla="*/ 3277157 w 4004672"/>
                <a:gd name="connsiteY330" fmla="*/ 1245932 h 2020169"/>
                <a:gd name="connsiteX331" fmla="*/ 3343901 w 4004672"/>
                <a:gd name="connsiteY331" fmla="*/ 1185862 h 2020169"/>
                <a:gd name="connsiteX332" fmla="*/ 3350576 w 4004672"/>
                <a:gd name="connsiteY332" fmla="*/ 1152490 h 2020169"/>
                <a:gd name="connsiteX333" fmla="*/ 3163691 w 4004672"/>
                <a:gd name="connsiteY333" fmla="*/ 1432817 h 2020169"/>
                <a:gd name="connsiteX334" fmla="*/ 3160354 w 4004672"/>
                <a:gd name="connsiteY334" fmla="*/ 1506236 h 2020169"/>
                <a:gd name="connsiteX335" fmla="*/ 3170365 w 4004672"/>
                <a:gd name="connsiteY335" fmla="*/ 1596341 h 2020169"/>
                <a:gd name="connsiteX336" fmla="*/ 3190389 w 4004672"/>
                <a:gd name="connsiteY336" fmla="*/ 1659748 h 2020169"/>
                <a:gd name="connsiteX337" fmla="*/ 3217087 w 4004672"/>
                <a:gd name="connsiteY337" fmla="*/ 1649736 h 2020169"/>
                <a:gd name="connsiteX338" fmla="*/ 3287168 w 4004672"/>
                <a:gd name="connsiteY338" fmla="*/ 1519585 h 2020169"/>
                <a:gd name="connsiteX339" fmla="*/ 3313866 w 4004672"/>
                <a:gd name="connsiteY339" fmla="*/ 1509573 h 2020169"/>
                <a:gd name="connsiteX340" fmla="*/ 3313866 w 4004672"/>
                <a:gd name="connsiteY340" fmla="*/ 1479538 h 2020169"/>
                <a:gd name="connsiteX341" fmla="*/ 3741031 w 4004672"/>
                <a:gd name="connsiteY341" fmla="*/ 1159164 h 2020169"/>
                <a:gd name="connsiteX342" fmla="*/ 3727682 w 4004672"/>
                <a:gd name="connsiteY342" fmla="*/ 1065722 h 2020169"/>
                <a:gd name="connsiteX343" fmla="*/ 3930666 w 4004672"/>
                <a:gd name="connsiteY343" fmla="*/ 1058843 h 2020169"/>
                <a:gd name="connsiteX344" fmla="*/ 3941265 w 4004672"/>
                <a:gd name="connsiteY344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84949 w 4004672"/>
                <a:gd name="connsiteY64" fmla="*/ 568475 h 2020169"/>
                <a:gd name="connsiteX65" fmla="*/ 1358252 w 4004672"/>
                <a:gd name="connsiteY65" fmla="*/ 615196 h 2020169"/>
                <a:gd name="connsiteX66" fmla="*/ 1361589 w 4004672"/>
                <a:gd name="connsiteY66" fmla="*/ 585161 h 2020169"/>
                <a:gd name="connsiteX67" fmla="*/ 1351577 w 4004672"/>
                <a:gd name="connsiteY67" fmla="*/ 545115 h 2020169"/>
                <a:gd name="connsiteX68" fmla="*/ 1281495 w 4004672"/>
                <a:gd name="connsiteY68" fmla="*/ 515080 h 2020169"/>
                <a:gd name="connsiteX69" fmla="*/ 1241449 w 4004672"/>
                <a:gd name="connsiteY69" fmla="*/ 511742 h 2020169"/>
                <a:gd name="connsiteX70" fmla="*/ 1241449 w 4004672"/>
                <a:gd name="connsiteY70" fmla="*/ 558463 h 2020169"/>
                <a:gd name="connsiteX71" fmla="*/ 1201402 w 4004672"/>
                <a:gd name="connsiteY71" fmla="*/ 538440 h 2020169"/>
                <a:gd name="connsiteX72" fmla="*/ 1228100 w 4004672"/>
                <a:gd name="connsiteY72" fmla="*/ 588498 h 2020169"/>
                <a:gd name="connsiteX73" fmla="*/ 1258135 w 4004672"/>
                <a:gd name="connsiteY73" fmla="*/ 618534 h 2020169"/>
                <a:gd name="connsiteX74" fmla="*/ 1198065 w 4004672"/>
                <a:gd name="connsiteY74" fmla="*/ 595173 h 2020169"/>
                <a:gd name="connsiteX75" fmla="*/ 1181379 w 4004672"/>
                <a:gd name="connsiteY75" fmla="*/ 595173 h 2020169"/>
                <a:gd name="connsiteX76" fmla="*/ 1178041 w 4004672"/>
                <a:gd name="connsiteY76" fmla="*/ 551789 h 2020169"/>
                <a:gd name="connsiteX77" fmla="*/ 1171367 w 4004672"/>
                <a:gd name="connsiteY77" fmla="*/ 465021 h 2020169"/>
                <a:gd name="connsiteX78" fmla="*/ 1161355 w 4004672"/>
                <a:gd name="connsiteY78" fmla="*/ 535103 h 2020169"/>
                <a:gd name="connsiteX79" fmla="*/ 1137995 w 4004672"/>
                <a:gd name="connsiteY79" fmla="*/ 565138 h 2020169"/>
                <a:gd name="connsiteX80" fmla="*/ 1158018 w 4004672"/>
                <a:gd name="connsiteY80" fmla="*/ 611859 h 2020169"/>
                <a:gd name="connsiteX81" fmla="*/ 1158018 w 4004672"/>
                <a:gd name="connsiteY81" fmla="*/ 645231 h 2020169"/>
                <a:gd name="connsiteX82" fmla="*/ 1141332 w 4004672"/>
                <a:gd name="connsiteY82" fmla="*/ 695290 h 2020169"/>
                <a:gd name="connsiteX83" fmla="*/ 1154681 w 4004672"/>
                <a:gd name="connsiteY83" fmla="*/ 728662 h 2020169"/>
                <a:gd name="connsiteX84" fmla="*/ 1184716 w 4004672"/>
                <a:gd name="connsiteY84" fmla="*/ 735336 h 2020169"/>
                <a:gd name="connsiteX85" fmla="*/ 1221425 w 4004672"/>
                <a:gd name="connsiteY85" fmla="*/ 742011 h 2020169"/>
                <a:gd name="connsiteX86" fmla="*/ 1241449 w 4004672"/>
                <a:gd name="connsiteY86" fmla="*/ 765371 h 2020169"/>
                <a:gd name="connsiteX87" fmla="*/ 1258135 w 4004672"/>
                <a:gd name="connsiteY87" fmla="*/ 808755 h 2020169"/>
                <a:gd name="connsiteX88" fmla="*/ 1258135 w 4004672"/>
                <a:gd name="connsiteY88" fmla="*/ 808755 h 2020169"/>
                <a:gd name="connsiteX89" fmla="*/ 1254798 w 4004672"/>
                <a:gd name="connsiteY89" fmla="*/ 842128 h 2020169"/>
                <a:gd name="connsiteX90" fmla="*/ 1521108 w 4004672"/>
                <a:gd name="connsiteY90" fmla="*/ 1238616 h 2020169"/>
                <a:gd name="connsiteX91" fmla="*/ 1224763 w 4004672"/>
                <a:gd name="connsiteY91" fmla="*/ 828779 h 2020169"/>
                <a:gd name="connsiteX92" fmla="*/ 1224763 w 4004672"/>
                <a:gd name="connsiteY92" fmla="*/ 788732 h 2020169"/>
                <a:gd name="connsiteX93" fmla="*/ 1194727 w 4004672"/>
                <a:gd name="connsiteY93" fmla="*/ 752023 h 2020169"/>
                <a:gd name="connsiteX94" fmla="*/ 1164692 w 4004672"/>
                <a:gd name="connsiteY94" fmla="*/ 795407 h 2020169"/>
                <a:gd name="connsiteX95" fmla="*/ 1074587 w 4004672"/>
                <a:gd name="connsiteY95" fmla="*/ 912209 h 2020169"/>
                <a:gd name="connsiteX96" fmla="*/ 1107960 w 4004672"/>
                <a:gd name="connsiteY96" fmla="*/ 848802 h 2020169"/>
                <a:gd name="connsiteX97" fmla="*/ 1121309 w 4004672"/>
                <a:gd name="connsiteY97" fmla="*/ 805418 h 2020169"/>
                <a:gd name="connsiteX98" fmla="*/ 1127983 w 4004672"/>
                <a:gd name="connsiteY98" fmla="*/ 772046 h 2020169"/>
                <a:gd name="connsiteX99" fmla="*/ 1117971 w 4004672"/>
                <a:gd name="connsiteY99" fmla="*/ 755360 h 2020169"/>
                <a:gd name="connsiteX100" fmla="*/ 1114634 w 4004672"/>
                <a:gd name="connsiteY100" fmla="*/ 705301 h 2020169"/>
                <a:gd name="connsiteX101" fmla="*/ 1104622 w 4004672"/>
                <a:gd name="connsiteY101" fmla="*/ 625208 h 2020169"/>
                <a:gd name="connsiteX102" fmla="*/ 1101285 w 4004672"/>
                <a:gd name="connsiteY102" fmla="*/ 565138 h 2020169"/>
                <a:gd name="connsiteX103" fmla="*/ 1124646 w 4004672"/>
                <a:gd name="connsiteY103" fmla="*/ 471696 h 2020169"/>
                <a:gd name="connsiteX104" fmla="*/ 1031203 w 4004672"/>
                <a:gd name="connsiteY104" fmla="*/ 461684 h 2020169"/>
                <a:gd name="connsiteX105" fmla="*/ 1014517 w 4004672"/>
                <a:gd name="connsiteY105" fmla="*/ 518417 h 2020169"/>
                <a:gd name="connsiteX106" fmla="*/ 1024529 w 4004672"/>
                <a:gd name="connsiteY106" fmla="*/ 565138 h 2020169"/>
                <a:gd name="connsiteX107" fmla="*/ 981145 w 4004672"/>
                <a:gd name="connsiteY107" fmla="*/ 618534 h 2020169"/>
                <a:gd name="connsiteX108" fmla="*/ 991157 w 4004672"/>
                <a:gd name="connsiteY108" fmla="*/ 655243 h 2020169"/>
                <a:gd name="connsiteX109" fmla="*/ 981145 w 4004672"/>
                <a:gd name="connsiteY109" fmla="*/ 701964 h 2020169"/>
                <a:gd name="connsiteX110" fmla="*/ 1001168 w 4004672"/>
                <a:gd name="connsiteY110" fmla="*/ 725325 h 2020169"/>
                <a:gd name="connsiteX111" fmla="*/ 1017854 w 4004672"/>
                <a:gd name="connsiteY111" fmla="*/ 772046 h 2020169"/>
                <a:gd name="connsiteX112" fmla="*/ 1047890 w 4004672"/>
                <a:gd name="connsiteY112" fmla="*/ 758697 h 2020169"/>
                <a:gd name="connsiteX113" fmla="*/ 1014517 w 4004672"/>
                <a:gd name="connsiteY113" fmla="*/ 812093 h 2020169"/>
                <a:gd name="connsiteX114" fmla="*/ 957784 w 4004672"/>
                <a:gd name="connsiteY114" fmla="*/ 758697 h 2020169"/>
                <a:gd name="connsiteX115" fmla="*/ 884365 w 4004672"/>
                <a:gd name="connsiteY115" fmla="*/ 721988 h 2020169"/>
                <a:gd name="connsiteX116" fmla="*/ 824295 w 4004672"/>
                <a:gd name="connsiteY116" fmla="*/ 698627 h 2020169"/>
                <a:gd name="connsiteX117" fmla="*/ 810946 w 4004672"/>
                <a:gd name="connsiteY117" fmla="*/ 735336 h 2020169"/>
                <a:gd name="connsiteX118" fmla="*/ 827633 w 4004672"/>
                <a:gd name="connsiteY118" fmla="*/ 772046 h 2020169"/>
                <a:gd name="connsiteX119" fmla="*/ 800935 w 4004672"/>
                <a:gd name="connsiteY119" fmla="*/ 812093 h 2020169"/>
                <a:gd name="connsiteX120" fmla="*/ 770900 w 4004672"/>
                <a:gd name="connsiteY120" fmla="*/ 755360 h 2020169"/>
                <a:gd name="connsiteX121" fmla="*/ 744202 w 4004672"/>
                <a:gd name="connsiteY121" fmla="*/ 792069 h 2020169"/>
                <a:gd name="connsiteX122" fmla="*/ 707492 w 4004672"/>
                <a:gd name="connsiteY122" fmla="*/ 785395 h 2020169"/>
                <a:gd name="connsiteX123" fmla="*/ 654097 w 4004672"/>
                <a:gd name="connsiteY123" fmla="*/ 822104 h 2020169"/>
                <a:gd name="connsiteX124" fmla="*/ 644085 w 4004672"/>
                <a:gd name="connsiteY124" fmla="*/ 798744 h 2020169"/>
                <a:gd name="connsiteX125" fmla="*/ 654097 w 4004672"/>
                <a:gd name="connsiteY125" fmla="*/ 762034 h 2020169"/>
                <a:gd name="connsiteX126" fmla="*/ 614050 w 4004672"/>
                <a:gd name="connsiteY126" fmla="*/ 798744 h 2020169"/>
                <a:gd name="connsiteX127" fmla="*/ 594027 w 4004672"/>
                <a:gd name="connsiteY127" fmla="*/ 798744 h 2020169"/>
                <a:gd name="connsiteX128" fmla="*/ 533957 w 4004672"/>
                <a:gd name="connsiteY128" fmla="*/ 832116 h 2020169"/>
                <a:gd name="connsiteX129" fmla="*/ 510596 w 4004672"/>
                <a:gd name="connsiteY129" fmla="*/ 855477 h 2020169"/>
                <a:gd name="connsiteX130" fmla="*/ 500584 w 4004672"/>
                <a:gd name="connsiteY130" fmla="*/ 902198 h 2020169"/>
                <a:gd name="connsiteX131" fmla="*/ 450526 w 4004672"/>
                <a:gd name="connsiteY131" fmla="*/ 888849 h 2020169"/>
                <a:gd name="connsiteX132" fmla="*/ 433840 w 4004672"/>
                <a:gd name="connsiteY132" fmla="*/ 852139 h 2020169"/>
                <a:gd name="connsiteX133" fmla="*/ 467212 w 4004672"/>
                <a:gd name="connsiteY133" fmla="*/ 822104 h 2020169"/>
                <a:gd name="connsiteX134" fmla="*/ 453863 w 4004672"/>
                <a:gd name="connsiteY134" fmla="*/ 798744 h 2020169"/>
                <a:gd name="connsiteX135" fmla="*/ 390456 w 4004672"/>
                <a:gd name="connsiteY135" fmla="*/ 768709 h 2020169"/>
                <a:gd name="connsiteX136" fmla="*/ 417154 w 4004672"/>
                <a:gd name="connsiteY136" fmla="*/ 818767 h 2020169"/>
                <a:gd name="connsiteX137" fmla="*/ 407142 w 4004672"/>
                <a:gd name="connsiteY137" fmla="*/ 862151 h 2020169"/>
                <a:gd name="connsiteX138" fmla="*/ 413817 w 4004672"/>
                <a:gd name="connsiteY138" fmla="*/ 898861 h 2020169"/>
                <a:gd name="connsiteX139" fmla="*/ 427165 w 4004672"/>
                <a:gd name="connsiteY139" fmla="*/ 922221 h 2020169"/>
                <a:gd name="connsiteX140" fmla="*/ 413817 w 4004672"/>
                <a:gd name="connsiteY140" fmla="*/ 952256 h 2020169"/>
                <a:gd name="connsiteX141" fmla="*/ 390456 w 4004672"/>
                <a:gd name="connsiteY141" fmla="*/ 928896 h 2020169"/>
                <a:gd name="connsiteX142" fmla="*/ 360421 w 4004672"/>
                <a:gd name="connsiteY142" fmla="*/ 925558 h 2020169"/>
                <a:gd name="connsiteX143" fmla="*/ 333723 w 4004672"/>
                <a:gd name="connsiteY143" fmla="*/ 965605 h 2020169"/>
                <a:gd name="connsiteX144" fmla="*/ 307025 w 4004672"/>
                <a:gd name="connsiteY144" fmla="*/ 985628 h 2020169"/>
                <a:gd name="connsiteX145" fmla="*/ 320374 w 4004672"/>
                <a:gd name="connsiteY145" fmla="*/ 1012326 h 2020169"/>
                <a:gd name="connsiteX146" fmla="*/ 303688 w 4004672"/>
                <a:gd name="connsiteY146" fmla="*/ 1035687 h 2020169"/>
                <a:gd name="connsiteX147" fmla="*/ 233606 w 4004672"/>
                <a:gd name="connsiteY147" fmla="*/ 998977 h 2020169"/>
                <a:gd name="connsiteX148" fmla="*/ 243618 w 4004672"/>
                <a:gd name="connsiteY148" fmla="*/ 1049036 h 2020169"/>
                <a:gd name="connsiteX149" fmla="*/ 263641 w 4004672"/>
                <a:gd name="connsiteY149" fmla="*/ 1069059 h 2020169"/>
                <a:gd name="connsiteX150" fmla="*/ 250292 w 4004672"/>
                <a:gd name="connsiteY150" fmla="*/ 1082408 h 2020169"/>
                <a:gd name="connsiteX151" fmla="*/ 193560 w 4004672"/>
                <a:gd name="connsiteY151" fmla="*/ 1045698 h 2020169"/>
                <a:gd name="connsiteX152" fmla="*/ 170199 w 4004672"/>
                <a:gd name="connsiteY152" fmla="*/ 1005652 h 2020169"/>
                <a:gd name="connsiteX153" fmla="*/ 170199 w 4004672"/>
                <a:gd name="connsiteY153" fmla="*/ 958931 h 2020169"/>
                <a:gd name="connsiteX154" fmla="*/ 133490 w 4004672"/>
                <a:gd name="connsiteY154" fmla="*/ 882174 h 2020169"/>
                <a:gd name="connsiteX155" fmla="*/ 196897 w 4004672"/>
                <a:gd name="connsiteY155" fmla="*/ 912209 h 2020169"/>
                <a:gd name="connsiteX156" fmla="*/ 256967 w 4004672"/>
                <a:gd name="connsiteY156" fmla="*/ 942244 h 2020169"/>
                <a:gd name="connsiteX157" fmla="*/ 293676 w 4004672"/>
                <a:gd name="connsiteY157" fmla="*/ 945582 h 2020169"/>
                <a:gd name="connsiteX158" fmla="*/ 327049 w 4004672"/>
                <a:gd name="connsiteY158" fmla="*/ 915547 h 2020169"/>
                <a:gd name="connsiteX159" fmla="*/ 343735 w 4004672"/>
                <a:gd name="connsiteY159" fmla="*/ 878837 h 2020169"/>
                <a:gd name="connsiteX160" fmla="*/ 333723 w 4004672"/>
                <a:gd name="connsiteY160" fmla="*/ 828779 h 2020169"/>
                <a:gd name="connsiteX161" fmla="*/ 290339 w 4004672"/>
                <a:gd name="connsiteY161" fmla="*/ 808755 h 2020169"/>
                <a:gd name="connsiteX162" fmla="*/ 236944 w 4004672"/>
                <a:gd name="connsiteY162" fmla="*/ 762034 h 2020169"/>
                <a:gd name="connsiteX163" fmla="*/ 133490 w 4004672"/>
                <a:gd name="connsiteY163" fmla="*/ 705301 h 2020169"/>
                <a:gd name="connsiteX164" fmla="*/ 46722 w 4004672"/>
                <a:gd name="connsiteY164" fmla="*/ 735336 h 2020169"/>
                <a:gd name="connsiteX165" fmla="*/ 33373 w 4004672"/>
                <a:gd name="connsiteY165" fmla="*/ 765371 h 2020169"/>
                <a:gd name="connsiteX166" fmla="*/ 43384 w 4004672"/>
                <a:gd name="connsiteY166" fmla="*/ 795407 h 2020169"/>
                <a:gd name="connsiteX167" fmla="*/ 60071 w 4004672"/>
                <a:gd name="connsiteY167" fmla="*/ 822104 h 2020169"/>
                <a:gd name="connsiteX168" fmla="*/ 73419 w 4004672"/>
                <a:gd name="connsiteY168" fmla="*/ 852139 h 2020169"/>
                <a:gd name="connsiteX169" fmla="*/ 56733 w 4004672"/>
                <a:gd name="connsiteY169" fmla="*/ 875500 h 2020169"/>
                <a:gd name="connsiteX170" fmla="*/ 76757 w 4004672"/>
                <a:gd name="connsiteY170" fmla="*/ 955593 h 2020169"/>
                <a:gd name="connsiteX171" fmla="*/ 66745 w 4004672"/>
                <a:gd name="connsiteY171" fmla="*/ 972280 h 2020169"/>
                <a:gd name="connsiteX172" fmla="*/ 70082 w 4004672"/>
                <a:gd name="connsiteY172" fmla="*/ 998977 h 2020169"/>
                <a:gd name="connsiteX173" fmla="*/ 70082 w 4004672"/>
                <a:gd name="connsiteY173" fmla="*/ 1039024 h 2020169"/>
                <a:gd name="connsiteX174" fmla="*/ 80094 w 4004672"/>
                <a:gd name="connsiteY174" fmla="*/ 1059047 h 2020169"/>
                <a:gd name="connsiteX175" fmla="*/ 76757 w 4004672"/>
                <a:gd name="connsiteY175" fmla="*/ 1082408 h 2020169"/>
                <a:gd name="connsiteX176" fmla="*/ 106792 w 4004672"/>
                <a:gd name="connsiteY176" fmla="*/ 1115780 h 2020169"/>
                <a:gd name="connsiteX177" fmla="*/ 93729 w 4004672"/>
                <a:gd name="connsiteY177" fmla="*/ 1145815 h 2020169"/>
                <a:gd name="connsiteX178" fmla="*/ 13349 w 4004672"/>
                <a:gd name="connsiteY178" fmla="*/ 1235920 h 2020169"/>
                <a:gd name="connsiteX179" fmla="*/ 33373 w 4004672"/>
                <a:gd name="connsiteY179" fmla="*/ 1269293 h 2020169"/>
                <a:gd name="connsiteX180" fmla="*/ 33373 w 4004672"/>
                <a:gd name="connsiteY180" fmla="*/ 1269293 h 2020169"/>
                <a:gd name="connsiteX181" fmla="*/ 16687 w 4004672"/>
                <a:gd name="connsiteY181" fmla="*/ 1299328 h 2020169"/>
                <a:gd name="connsiteX182" fmla="*/ 3338 w 4004672"/>
                <a:gd name="connsiteY182" fmla="*/ 1329363 h 2020169"/>
                <a:gd name="connsiteX183" fmla="*/ 0 w 4004672"/>
                <a:gd name="connsiteY183" fmla="*/ 1389433 h 2020169"/>
                <a:gd name="connsiteX184" fmla="*/ 16687 w 4004672"/>
                <a:gd name="connsiteY184" fmla="*/ 1432817 h 2020169"/>
                <a:gd name="connsiteX185" fmla="*/ 20024 w 4004672"/>
                <a:gd name="connsiteY185" fmla="*/ 1466189 h 2020169"/>
                <a:gd name="connsiteX186" fmla="*/ 56733 w 4004672"/>
                <a:gd name="connsiteY186" fmla="*/ 1476201 h 2020169"/>
                <a:gd name="connsiteX187" fmla="*/ 116803 w 4004672"/>
                <a:gd name="connsiteY187" fmla="*/ 1562969 h 2020169"/>
                <a:gd name="connsiteX188" fmla="*/ 96780 w 4004672"/>
                <a:gd name="connsiteY188" fmla="*/ 1586329 h 2020169"/>
                <a:gd name="connsiteX189" fmla="*/ 93443 w 4004672"/>
                <a:gd name="connsiteY189" fmla="*/ 1616364 h 2020169"/>
                <a:gd name="connsiteX190" fmla="*/ 120141 w 4004672"/>
                <a:gd name="connsiteY190" fmla="*/ 1619701 h 2020169"/>
                <a:gd name="connsiteX191" fmla="*/ 160187 w 4004672"/>
                <a:gd name="connsiteY191" fmla="*/ 1633050 h 2020169"/>
                <a:gd name="connsiteX192" fmla="*/ 186885 w 4004672"/>
                <a:gd name="connsiteY192" fmla="*/ 1646399 h 2020169"/>
                <a:gd name="connsiteX193" fmla="*/ 213583 w 4004672"/>
                <a:gd name="connsiteY193" fmla="*/ 1676434 h 2020169"/>
                <a:gd name="connsiteX194" fmla="*/ 243618 w 4004672"/>
                <a:gd name="connsiteY194" fmla="*/ 1679771 h 2020169"/>
                <a:gd name="connsiteX195" fmla="*/ 287002 w 4004672"/>
                <a:gd name="connsiteY195" fmla="*/ 1709807 h 2020169"/>
                <a:gd name="connsiteX196" fmla="*/ 310363 w 4004672"/>
                <a:gd name="connsiteY196" fmla="*/ 1719818 h 2020169"/>
                <a:gd name="connsiteX197" fmla="*/ 310363 w 4004672"/>
                <a:gd name="connsiteY197" fmla="*/ 1756528 h 2020169"/>
                <a:gd name="connsiteX198" fmla="*/ 270316 w 4004672"/>
                <a:gd name="connsiteY198" fmla="*/ 1796574 h 2020169"/>
                <a:gd name="connsiteX199" fmla="*/ 280327 w 4004672"/>
                <a:gd name="connsiteY199" fmla="*/ 1819935 h 2020169"/>
                <a:gd name="connsiteX200" fmla="*/ 273653 w 4004672"/>
                <a:gd name="connsiteY200" fmla="*/ 1839958 h 2020169"/>
                <a:gd name="connsiteX201" fmla="*/ 266979 w 4004672"/>
                <a:gd name="connsiteY201" fmla="*/ 1856644 h 2020169"/>
                <a:gd name="connsiteX202" fmla="*/ 240281 w 4004672"/>
                <a:gd name="connsiteY202" fmla="*/ 1896691 h 2020169"/>
                <a:gd name="connsiteX203" fmla="*/ 307025 w 4004672"/>
                <a:gd name="connsiteY203" fmla="*/ 1933401 h 2020169"/>
                <a:gd name="connsiteX204" fmla="*/ 337060 w 4004672"/>
                <a:gd name="connsiteY204" fmla="*/ 1940075 h 2020169"/>
                <a:gd name="connsiteX205" fmla="*/ 360421 w 4004672"/>
                <a:gd name="connsiteY205" fmla="*/ 1946750 h 2020169"/>
                <a:gd name="connsiteX206" fmla="*/ 380444 w 4004672"/>
                <a:gd name="connsiteY206" fmla="*/ 1953424 h 2020169"/>
                <a:gd name="connsiteX207" fmla="*/ 407142 w 4004672"/>
                <a:gd name="connsiteY207" fmla="*/ 1973447 h 2020169"/>
                <a:gd name="connsiteX208" fmla="*/ 437177 w 4004672"/>
                <a:gd name="connsiteY208" fmla="*/ 1970110 h 2020169"/>
                <a:gd name="connsiteX209" fmla="*/ 507259 w 4004672"/>
                <a:gd name="connsiteY209" fmla="*/ 2020169 h 2020169"/>
                <a:gd name="connsiteX210" fmla="*/ 517271 w 4004672"/>
                <a:gd name="connsiteY210" fmla="*/ 2006820 h 2020169"/>
                <a:gd name="connsiteX211" fmla="*/ 507259 w 4004672"/>
                <a:gd name="connsiteY211" fmla="*/ 1966773 h 2020169"/>
                <a:gd name="connsiteX212" fmla="*/ 500584 w 4004672"/>
                <a:gd name="connsiteY212" fmla="*/ 1933401 h 2020169"/>
                <a:gd name="connsiteX213" fmla="*/ 483898 w 4004672"/>
                <a:gd name="connsiteY213" fmla="*/ 1890017 h 2020169"/>
                <a:gd name="connsiteX214" fmla="*/ 513933 w 4004672"/>
                <a:gd name="connsiteY214" fmla="*/ 1869993 h 2020169"/>
                <a:gd name="connsiteX215" fmla="*/ 547306 w 4004672"/>
                <a:gd name="connsiteY215" fmla="*/ 1846633 h 2020169"/>
                <a:gd name="connsiteX216" fmla="*/ 527282 w 4004672"/>
                <a:gd name="connsiteY216" fmla="*/ 1829947 h 2020169"/>
                <a:gd name="connsiteX217" fmla="*/ 517271 w 4004672"/>
                <a:gd name="connsiteY217" fmla="*/ 1796574 h 2020169"/>
                <a:gd name="connsiteX218" fmla="*/ 480561 w 4004672"/>
                <a:gd name="connsiteY218" fmla="*/ 1779888 h 2020169"/>
                <a:gd name="connsiteX219" fmla="*/ 470549 w 4004672"/>
                <a:gd name="connsiteY219" fmla="*/ 1759865 h 2020169"/>
                <a:gd name="connsiteX220" fmla="*/ 480561 w 4004672"/>
                <a:gd name="connsiteY220" fmla="*/ 1729830 h 2020169"/>
                <a:gd name="connsiteX221" fmla="*/ 490573 w 4004672"/>
                <a:gd name="connsiteY221" fmla="*/ 1689783 h 2020169"/>
                <a:gd name="connsiteX222" fmla="*/ 513933 w 4004672"/>
                <a:gd name="connsiteY222" fmla="*/ 1709807 h 2020169"/>
                <a:gd name="connsiteX223" fmla="*/ 520608 w 4004672"/>
                <a:gd name="connsiteY223" fmla="*/ 1693120 h 2020169"/>
                <a:gd name="connsiteX224" fmla="*/ 543968 w 4004672"/>
                <a:gd name="connsiteY224" fmla="*/ 1656411 h 2020169"/>
                <a:gd name="connsiteX225" fmla="*/ 574003 w 4004672"/>
                <a:gd name="connsiteY225" fmla="*/ 1639725 h 2020169"/>
                <a:gd name="connsiteX226" fmla="*/ 590690 w 4004672"/>
                <a:gd name="connsiteY226" fmla="*/ 1653074 h 2020169"/>
                <a:gd name="connsiteX227" fmla="*/ 610713 w 4004672"/>
                <a:gd name="connsiteY227" fmla="*/ 1626376 h 2020169"/>
                <a:gd name="connsiteX228" fmla="*/ 630736 w 4004672"/>
                <a:gd name="connsiteY228" fmla="*/ 1653074 h 2020169"/>
                <a:gd name="connsiteX229" fmla="*/ 657434 w 4004672"/>
                <a:gd name="connsiteY229" fmla="*/ 1676434 h 2020169"/>
                <a:gd name="connsiteX230" fmla="*/ 674120 w 4004672"/>
                <a:gd name="connsiteY230" fmla="*/ 1683109 h 2020169"/>
                <a:gd name="connsiteX231" fmla="*/ 697481 w 4004672"/>
                <a:gd name="connsiteY231" fmla="*/ 1683109 h 2020169"/>
                <a:gd name="connsiteX232" fmla="*/ 717504 w 4004672"/>
                <a:gd name="connsiteY232" fmla="*/ 1669760 h 2020169"/>
                <a:gd name="connsiteX233" fmla="*/ 744202 w 4004672"/>
                <a:gd name="connsiteY233" fmla="*/ 1669760 h 2020169"/>
                <a:gd name="connsiteX234" fmla="*/ 760888 w 4004672"/>
                <a:gd name="connsiteY234" fmla="*/ 1666423 h 2020169"/>
                <a:gd name="connsiteX235" fmla="*/ 790923 w 4004672"/>
                <a:gd name="connsiteY235" fmla="*/ 1699795 h 2020169"/>
                <a:gd name="connsiteX236" fmla="*/ 797598 w 4004672"/>
                <a:gd name="connsiteY236" fmla="*/ 1673097 h 2020169"/>
                <a:gd name="connsiteX237" fmla="*/ 817621 w 4004672"/>
                <a:gd name="connsiteY237" fmla="*/ 1689783 h 2020169"/>
                <a:gd name="connsiteX238" fmla="*/ 837644 w 4004672"/>
                <a:gd name="connsiteY238" fmla="*/ 1666423 h 2020169"/>
                <a:gd name="connsiteX239" fmla="*/ 827633 w 4004672"/>
                <a:gd name="connsiteY239" fmla="*/ 1646399 h 2020169"/>
                <a:gd name="connsiteX240" fmla="*/ 810946 w 4004672"/>
                <a:gd name="connsiteY240" fmla="*/ 1633050 h 2020169"/>
                <a:gd name="connsiteX241" fmla="*/ 810946 w 4004672"/>
                <a:gd name="connsiteY241" fmla="*/ 1606353 h 2020169"/>
                <a:gd name="connsiteX242" fmla="*/ 810946 w 4004672"/>
                <a:gd name="connsiteY242" fmla="*/ 1593004 h 2020169"/>
                <a:gd name="connsiteX243" fmla="*/ 840981 w 4004672"/>
                <a:gd name="connsiteY243" fmla="*/ 1586329 h 2020169"/>
                <a:gd name="connsiteX244" fmla="*/ 820958 w 4004672"/>
                <a:gd name="connsiteY244" fmla="*/ 1549620 h 2020169"/>
                <a:gd name="connsiteX245" fmla="*/ 854330 w 4004672"/>
                <a:gd name="connsiteY245" fmla="*/ 1542945 h 2020169"/>
                <a:gd name="connsiteX246" fmla="*/ 891040 w 4004672"/>
                <a:gd name="connsiteY246" fmla="*/ 1549620 h 2020169"/>
                <a:gd name="connsiteX247" fmla="*/ 964459 w 4004672"/>
                <a:gd name="connsiteY247" fmla="*/ 1506236 h 2020169"/>
                <a:gd name="connsiteX248" fmla="*/ 1001168 w 4004672"/>
                <a:gd name="connsiteY248" fmla="*/ 1506236 h 2020169"/>
                <a:gd name="connsiteX249" fmla="*/ 1027866 w 4004672"/>
                <a:gd name="connsiteY249" fmla="*/ 1482875 h 2020169"/>
                <a:gd name="connsiteX250" fmla="*/ 1047890 w 4004672"/>
                <a:gd name="connsiteY250" fmla="*/ 1492887 h 2020169"/>
                <a:gd name="connsiteX251" fmla="*/ 1067913 w 4004672"/>
                <a:gd name="connsiteY251" fmla="*/ 1502898 h 2020169"/>
                <a:gd name="connsiteX252" fmla="*/ 1087936 w 4004672"/>
                <a:gd name="connsiteY252" fmla="*/ 1529596 h 2020169"/>
                <a:gd name="connsiteX253" fmla="*/ 1074587 w 4004672"/>
                <a:gd name="connsiteY253" fmla="*/ 1542945 h 2020169"/>
                <a:gd name="connsiteX254" fmla="*/ 1104622 w 4004672"/>
                <a:gd name="connsiteY254" fmla="*/ 1542945 h 2020169"/>
                <a:gd name="connsiteX255" fmla="*/ 1134657 w 4004672"/>
                <a:gd name="connsiteY255" fmla="*/ 1576317 h 2020169"/>
                <a:gd name="connsiteX256" fmla="*/ 1148006 w 4004672"/>
                <a:gd name="connsiteY256" fmla="*/ 1572980 h 2020169"/>
                <a:gd name="connsiteX257" fmla="*/ 1208076 w 4004672"/>
                <a:gd name="connsiteY257" fmla="*/ 1526259 h 2020169"/>
                <a:gd name="connsiteX258" fmla="*/ 1244786 w 4004672"/>
                <a:gd name="connsiteY258" fmla="*/ 1566306 h 2020169"/>
                <a:gd name="connsiteX259" fmla="*/ 1264809 w 4004672"/>
                <a:gd name="connsiteY259" fmla="*/ 1596341 h 2020169"/>
                <a:gd name="connsiteX260" fmla="*/ 1298181 w 4004672"/>
                <a:gd name="connsiteY260" fmla="*/ 1703132 h 2020169"/>
                <a:gd name="connsiteX261" fmla="*/ 1308193 w 4004672"/>
                <a:gd name="connsiteY261" fmla="*/ 1659748 h 2020169"/>
                <a:gd name="connsiteX262" fmla="*/ 1344903 w 4004672"/>
                <a:gd name="connsiteY262" fmla="*/ 1679771 h 2020169"/>
                <a:gd name="connsiteX263" fmla="*/ 1388287 w 4004672"/>
                <a:gd name="connsiteY263" fmla="*/ 1679771 h 2020169"/>
                <a:gd name="connsiteX264" fmla="*/ 1394961 w 4004672"/>
                <a:gd name="connsiteY264" fmla="*/ 1703132 h 2020169"/>
                <a:gd name="connsiteX265" fmla="*/ 1435008 w 4004672"/>
                <a:gd name="connsiteY265" fmla="*/ 1726493 h 2020169"/>
                <a:gd name="connsiteX266" fmla="*/ 1465043 w 4004672"/>
                <a:gd name="connsiteY266" fmla="*/ 1726493 h 2020169"/>
                <a:gd name="connsiteX267" fmla="*/ 1491741 w 4004672"/>
                <a:gd name="connsiteY267" fmla="*/ 1739842 h 2020169"/>
                <a:gd name="connsiteX268" fmla="*/ 1535125 w 4004672"/>
                <a:gd name="connsiteY268" fmla="*/ 1696458 h 2020169"/>
                <a:gd name="connsiteX269" fmla="*/ 1571834 w 4004672"/>
                <a:gd name="connsiteY269" fmla="*/ 1676434 h 2020169"/>
                <a:gd name="connsiteX270" fmla="*/ 1608544 w 4004672"/>
                <a:gd name="connsiteY270" fmla="*/ 1679771 h 2020169"/>
                <a:gd name="connsiteX271" fmla="*/ 1655265 w 4004672"/>
                <a:gd name="connsiteY271" fmla="*/ 1693120 h 2020169"/>
                <a:gd name="connsiteX272" fmla="*/ 1681963 w 4004672"/>
                <a:gd name="connsiteY272" fmla="*/ 1709807 h 2020169"/>
                <a:gd name="connsiteX273" fmla="*/ 1735358 w 4004672"/>
                <a:gd name="connsiteY273" fmla="*/ 1703132 h 2020169"/>
                <a:gd name="connsiteX274" fmla="*/ 1745370 w 4004672"/>
                <a:gd name="connsiteY274" fmla="*/ 1683109 h 2020169"/>
                <a:gd name="connsiteX275" fmla="*/ 1738695 w 4004672"/>
                <a:gd name="connsiteY275" fmla="*/ 1663085 h 2020169"/>
                <a:gd name="connsiteX276" fmla="*/ 1765393 w 4004672"/>
                <a:gd name="connsiteY276" fmla="*/ 1636388 h 2020169"/>
                <a:gd name="connsiteX277" fmla="*/ 1778742 w 4004672"/>
                <a:gd name="connsiteY277" fmla="*/ 1633050 h 2020169"/>
                <a:gd name="connsiteX278" fmla="*/ 1812114 w 4004672"/>
                <a:gd name="connsiteY278" fmla="*/ 1649736 h 2020169"/>
                <a:gd name="connsiteX279" fmla="*/ 1852161 w 4004672"/>
                <a:gd name="connsiteY279" fmla="*/ 1663085 h 2020169"/>
                <a:gd name="connsiteX280" fmla="*/ 1858836 w 4004672"/>
                <a:gd name="connsiteY280" fmla="*/ 1689783 h 2020169"/>
                <a:gd name="connsiteX281" fmla="*/ 1872184 w 4004672"/>
                <a:gd name="connsiteY281" fmla="*/ 1696458 h 2020169"/>
                <a:gd name="connsiteX282" fmla="*/ 1902219 w 4004672"/>
                <a:gd name="connsiteY282" fmla="*/ 1699795 h 2020169"/>
                <a:gd name="connsiteX283" fmla="*/ 1932254 w 4004672"/>
                <a:gd name="connsiteY283" fmla="*/ 1683109 h 2020169"/>
                <a:gd name="connsiteX284" fmla="*/ 1962290 w 4004672"/>
                <a:gd name="connsiteY284" fmla="*/ 1696458 h 2020169"/>
                <a:gd name="connsiteX285" fmla="*/ 1985650 w 4004672"/>
                <a:gd name="connsiteY285" fmla="*/ 1709807 h 2020169"/>
                <a:gd name="connsiteX286" fmla="*/ 1995662 w 4004672"/>
                <a:gd name="connsiteY286" fmla="*/ 1719818 h 2020169"/>
                <a:gd name="connsiteX287" fmla="*/ 2032371 w 4004672"/>
                <a:gd name="connsiteY287" fmla="*/ 1739842 h 2020169"/>
                <a:gd name="connsiteX288" fmla="*/ 2069081 w 4004672"/>
                <a:gd name="connsiteY288" fmla="*/ 1736504 h 2020169"/>
                <a:gd name="connsiteX289" fmla="*/ 2142500 w 4004672"/>
                <a:gd name="connsiteY289" fmla="*/ 1693120 h 2020169"/>
                <a:gd name="connsiteX290" fmla="*/ 2195895 w 4004672"/>
                <a:gd name="connsiteY290" fmla="*/ 1706469 h 2020169"/>
                <a:gd name="connsiteX291" fmla="*/ 2225930 w 4004672"/>
                <a:gd name="connsiteY291" fmla="*/ 1716481 h 2020169"/>
                <a:gd name="connsiteX292" fmla="*/ 2262640 w 4004672"/>
                <a:gd name="connsiteY292" fmla="*/ 1676434 h 2020169"/>
                <a:gd name="connsiteX293" fmla="*/ 2299349 w 4004672"/>
                <a:gd name="connsiteY293" fmla="*/ 1593004 h 2020169"/>
                <a:gd name="connsiteX294" fmla="*/ 2282663 w 4004672"/>
                <a:gd name="connsiteY294" fmla="*/ 1596341 h 2020169"/>
                <a:gd name="connsiteX295" fmla="*/ 2312698 w 4004672"/>
                <a:gd name="connsiteY295" fmla="*/ 1569643 h 2020169"/>
                <a:gd name="connsiteX296" fmla="*/ 2339396 w 4004672"/>
                <a:gd name="connsiteY296" fmla="*/ 1566306 h 2020169"/>
                <a:gd name="connsiteX297" fmla="*/ 2462873 w 4004672"/>
                <a:gd name="connsiteY297" fmla="*/ 1633050 h 2020169"/>
                <a:gd name="connsiteX298" fmla="*/ 2476222 w 4004672"/>
                <a:gd name="connsiteY298" fmla="*/ 1709807 h 2020169"/>
                <a:gd name="connsiteX299" fmla="*/ 2529618 w 4004672"/>
                <a:gd name="connsiteY299" fmla="*/ 1743179 h 2020169"/>
                <a:gd name="connsiteX300" fmla="*/ 2549641 w 4004672"/>
                <a:gd name="connsiteY300" fmla="*/ 1763202 h 2020169"/>
                <a:gd name="connsiteX301" fmla="*/ 2639746 w 4004672"/>
                <a:gd name="connsiteY301" fmla="*/ 1763202 h 2020169"/>
                <a:gd name="connsiteX302" fmla="*/ 2643084 w 4004672"/>
                <a:gd name="connsiteY302" fmla="*/ 1779888 h 2020169"/>
                <a:gd name="connsiteX303" fmla="*/ 2616386 w 4004672"/>
                <a:gd name="connsiteY303" fmla="*/ 1846633 h 2020169"/>
                <a:gd name="connsiteX304" fmla="*/ 2603037 w 4004672"/>
                <a:gd name="connsiteY304" fmla="*/ 1900028 h 2020169"/>
                <a:gd name="connsiteX305" fmla="*/ 2579676 w 4004672"/>
                <a:gd name="connsiteY305" fmla="*/ 1873331 h 2020169"/>
                <a:gd name="connsiteX306" fmla="*/ 2559653 w 4004672"/>
                <a:gd name="connsiteY306" fmla="*/ 1960098 h 2020169"/>
                <a:gd name="connsiteX307" fmla="*/ 2549641 w 4004672"/>
                <a:gd name="connsiteY307" fmla="*/ 1980122 h 2020169"/>
                <a:gd name="connsiteX308" fmla="*/ 2653095 w 4004672"/>
                <a:gd name="connsiteY308" fmla="*/ 1946750 h 2020169"/>
                <a:gd name="connsiteX309" fmla="*/ 2683130 w 4004672"/>
                <a:gd name="connsiteY309" fmla="*/ 1893354 h 2020169"/>
                <a:gd name="connsiteX310" fmla="*/ 2753212 w 4004672"/>
                <a:gd name="connsiteY310" fmla="*/ 1806586 h 2020169"/>
                <a:gd name="connsiteX311" fmla="*/ 2783247 w 4004672"/>
                <a:gd name="connsiteY311" fmla="*/ 1736504 h 2020169"/>
                <a:gd name="connsiteX312" fmla="*/ 2803271 w 4004672"/>
                <a:gd name="connsiteY312" fmla="*/ 1633050 h 2020169"/>
                <a:gd name="connsiteX313" fmla="*/ 2793259 w 4004672"/>
                <a:gd name="connsiteY313" fmla="*/ 1582992 h 2020169"/>
                <a:gd name="connsiteX314" fmla="*/ 2769898 w 4004672"/>
                <a:gd name="connsiteY314" fmla="*/ 1549620 h 2020169"/>
                <a:gd name="connsiteX315" fmla="*/ 2699817 w 4004672"/>
                <a:gd name="connsiteY315" fmla="*/ 1549620 h 2020169"/>
                <a:gd name="connsiteX316" fmla="*/ 2669781 w 4004672"/>
                <a:gd name="connsiteY316" fmla="*/ 1509573 h 2020169"/>
                <a:gd name="connsiteX317" fmla="*/ 2763224 w 4004672"/>
                <a:gd name="connsiteY317" fmla="*/ 1392770 h 2020169"/>
                <a:gd name="connsiteX318" fmla="*/ 2846654 w 4004672"/>
                <a:gd name="connsiteY318" fmla="*/ 1326026 h 2020169"/>
                <a:gd name="connsiteX319" fmla="*/ 2933422 w 4004672"/>
                <a:gd name="connsiteY319" fmla="*/ 1322688 h 2020169"/>
                <a:gd name="connsiteX320" fmla="*/ 2950109 w 4004672"/>
                <a:gd name="connsiteY320" fmla="*/ 1306002 h 2020169"/>
                <a:gd name="connsiteX321" fmla="*/ 3053563 w 4004672"/>
                <a:gd name="connsiteY321" fmla="*/ 1299328 h 2020169"/>
                <a:gd name="connsiteX322" fmla="*/ 3123644 w 4004672"/>
                <a:gd name="connsiteY322" fmla="*/ 1319351 h 2020169"/>
                <a:gd name="connsiteX323" fmla="*/ 3140330 w 4004672"/>
                <a:gd name="connsiteY323" fmla="*/ 1306002 h 2020169"/>
                <a:gd name="connsiteX324" fmla="*/ 3123644 w 4004672"/>
                <a:gd name="connsiteY324" fmla="*/ 1292653 h 2020169"/>
                <a:gd name="connsiteX325" fmla="*/ 3143668 w 4004672"/>
                <a:gd name="connsiteY325" fmla="*/ 1252607 h 2020169"/>
                <a:gd name="connsiteX326" fmla="*/ 3190389 w 4004672"/>
                <a:gd name="connsiteY326" fmla="*/ 1182525 h 2020169"/>
                <a:gd name="connsiteX327" fmla="*/ 3233773 w 4004672"/>
                <a:gd name="connsiteY327" fmla="*/ 1179188 h 2020169"/>
                <a:gd name="connsiteX328" fmla="*/ 3273819 w 4004672"/>
                <a:gd name="connsiteY328" fmla="*/ 1189199 h 2020169"/>
                <a:gd name="connsiteX329" fmla="*/ 3277157 w 4004672"/>
                <a:gd name="connsiteY329" fmla="*/ 1245932 h 2020169"/>
                <a:gd name="connsiteX330" fmla="*/ 3343901 w 4004672"/>
                <a:gd name="connsiteY330" fmla="*/ 1185862 h 2020169"/>
                <a:gd name="connsiteX331" fmla="*/ 3350576 w 4004672"/>
                <a:gd name="connsiteY331" fmla="*/ 1152490 h 2020169"/>
                <a:gd name="connsiteX332" fmla="*/ 3163691 w 4004672"/>
                <a:gd name="connsiteY332" fmla="*/ 1432817 h 2020169"/>
                <a:gd name="connsiteX333" fmla="*/ 3160354 w 4004672"/>
                <a:gd name="connsiteY333" fmla="*/ 1506236 h 2020169"/>
                <a:gd name="connsiteX334" fmla="*/ 3170365 w 4004672"/>
                <a:gd name="connsiteY334" fmla="*/ 1596341 h 2020169"/>
                <a:gd name="connsiteX335" fmla="*/ 3190389 w 4004672"/>
                <a:gd name="connsiteY335" fmla="*/ 1659748 h 2020169"/>
                <a:gd name="connsiteX336" fmla="*/ 3217087 w 4004672"/>
                <a:gd name="connsiteY336" fmla="*/ 1649736 h 2020169"/>
                <a:gd name="connsiteX337" fmla="*/ 3287168 w 4004672"/>
                <a:gd name="connsiteY337" fmla="*/ 1519585 h 2020169"/>
                <a:gd name="connsiteX338" fmla="*/ 3313866 w 4004672"/>
                <a:gd name="connsiteY338" fmla="*/ 1509573 h 2020169"/>
                <a:gd name="connsiteX339" fmla="*/ 3313866 w 4004672"/>
                <a:gd name="connsiteY339" fmla="*/ 1479538 h 2020169"/>
                <a:gd name="connsiteX340" fmla="*/ 3741031 w 4004672"/>
                <a:gd name="connsiteY340" fmla="*/ 1159164 h 2020169"/>
                <a:gd name="connsiteX341" fmla="*/ 3727682 w 4004672"/>
                <a:gd name="connsiteY341" fmla="*/ 1065722 h 2020169"/>
                <a:gd name="connsiteX342" fmla="*/ 3930666 w 4004672"/>
                <a:gd name="connsiteY342" fmla="*/ 1058843 h 2020169"/>
                <a:gd name="connsiteX343" fmla="*/ 3941265 w 4004672"/>
                <a:gd name="connsiteY343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84949 w 4004672"/>
                <a:gd name="connsiteY64" fmla="*/ 568475 h 2020169"/>
                <a:gd name="connsiteX65" fmla="*/ 1358252 w 4004672"/>
                <a:gd name="connsiteY65" fmla="*/ 615196 h 2020169"/>
                <a:gd name="connsiteX66" fmla="*/ 1361589 w 4004672"/>
                <a:gd name="connsiteY66" fmla="*/ 585161 h 2020169"/>
                <a:gd name="connsiteX67" fmla="*/ 1351577 w 4004672"/>
                <a:gd name="connsiteY67" fmla="*/ 545115 h 2020169"/>
                <a:gd name="connsiteX68" fmla="*/ 1281495 w 4004672"/>
                <a:gd name="connsiteY68" fmla="*/ 515080 h 2020169"/>
                <a:gd name="connsiteX69" fmla="*/ 1241449 w 4004672"/>
                <a:gd name="connsiteY69" fmla="*/ 511742 h 2020169"/>
                <a:gd name="connsiteX70" fmla="*/ 1241449 w 4004672"/>
                <a:gd name="connsiteY70" fmla="*/ 558463 h 2020169"/>
                <a:gd name="connsiteX71" fmla="*/ 1201402 w 4004672"/>
                <a:gd name="connsiteY71" fmla="*/ 538440 h 2020169"/>
                <a:gd name="connsiteX72" fmla="*/ 1228100 w 4004672"/>
                <a:gd name="connsiteY72" fmla="*/ 588498 h 2020169"/>
                <a:gd name="connsiteX73" fmla="*/ 1258135 w 4004672"/>
                <a:gd name="connsiteY73" fmla="*/ 618534 h 2020169"/>
                <a:gd name="connsiteX74" fmla="*/ 1198065 w 4004672"/>
                <a:gd name="connsiteY74" fmla="*/ 595173 h 2020169"/>
                <a:gd name="connsiteX75" fmla="*/ 1181379 w 4004672"/>
                <a:gd name="connsiteY75" fmla="*/ 595173 h 2020169"/>
                <a:gd name="connsiteX76" fmla="*/ 1178041 w 4004672"/>
                <a:gd name="connsiteY76" fmla="*/ 551789 h 2020169"/>
                <a:gd name="connsiteX77" fmla="*/ 1171367 w 4004672"/>
                <a:gd name="connsiteY77" fmla="*/ 465021 h 2020169"/>
                <a:gd name="connsiteX78" fmla="*/ 1161355 w 4004672"/>
                <a:gd name="connsiteY78" fmla="*/ 535103 h 2020169"/>
                <a:gd name="connsiteX79" fmla="*/ 1137995 w 4004672"/>
                <a:gd name="connsiteY79" fmla="*/ 565138 h 2020169"/>
                <a:gd name="connsiteX80" fmla="*/ 1158018 w 4004672"/>
                <a:gd name="connsiteY80" fmla="*/ 611859 h 2020169"/>
                <a:gd name="connsiteX81" fmla="*/ 1158018 w 4004672"/>
                <a:gd name="connsiteY81" fmla="*/ 645231 h 2020169"/>
                <a:gd name="connsiteX82" fmla="*/ 1141332 w 4004672"/>
                <a:gd name="connsiteY82" fmla="*/ 695290 h 2020169"/>
                <a:gd name="connsiteX83" fmla="*/ 1154681 w 4004672"/>
                <a:gd name="connsiteY83" fmla="*/ 728662 h 2020169"/>
                <a:gd name="connsiteX84" fmla="*/ 1184716 w 4004672"/>
                <a:gd name="connsiteY84" fmla="*/ 735336 h 2020169"/>
                <a:gd name="connsiteX85" fmla="*/ 1221425 w 4004672"/>
                <a:gd name="connsiteY85" fmla="*/ 742011 h 2020169"/>
                <a:gd name="connsiteX86" fmla="*/ 1241449 w 4004672"/>
                <a:gd name="connsiteY86" fmla="*/ 765371 h 2020169"/>
                <a:gd name="connsiteX87" fmla="*/ 1258135 w 4004672"/>
                <a:gd name="connsiteY87" fmla="*/ 808755 h 2020169"/>
                <a:gd name="connsiteX88" fmla="*/ 1258135 w 4004672"/>
                <a:gd name="connsiteY88" fmla="*/ 808755 h 2020169"/>
                <a:gd name="connsiteX89" fmla="*/ 1254798 w 4004672"/>
                <a:gd name="connsiteY89" fmla="*/ 842128 h 2020169"/>
                <a:gd name="connsiteX90" fmla="*/ 1224763 w 4004672"/>
                <a:gd name="connsiteY90" fmla="*/ 828779 h 2020169"/>
                <a:gd name="connsiteX91" fmla="*/ 1224763 w 4004672"/>
                <a:gd name="connsiteY91" fmla="*/ 788732 h 2020169"/>
                <a:gd name="connsiteX92" fmla="*/ 1194727 w 4004672"/>
                <a:gd name="connsiteY92" fmla="*/ 752023 h 2020169"/>
                <a:gd name="connsiteX93" fmla="*/ 1164692 w 4004672"/>
                <a:gd name="connsiteY93" fmla="*/ 795407 h 2020169"/>
                <a:gd name="connsiteX94" fmla="*/ 1074587 w 4004672"/>
                <a:gd name="connsiteY94" fmla="*/ 912209 h 2020169"/>
                <a:gd name="connsiteX95" fmla="*/ 1107960 w 4004672"/>
                <a:gd name="connsiteY95" fmla="*/ 848802 h 2020169"/>
                <a:gd name="connsiteX96" fmla="*/ 1121309 w 4004672"/>
                <a:gd name="connsiteY96" fmla="*/ 805418 h 2020169"/>
                <a:gd name="connsiteX97" fmla="*/ 1127983 w 4004672"/>
                <a:gd name="connsiteY97" fmla="*/ 772046 h 2020169"/>
                <a:gd name="connsiteX98" fmla="*/ 1117971 w 4004672"/>
                <a:gd name="connsiteY98" fmla="*/ 755360 h 2020169"/>
                <a:gd name="connsiteX99" fmla="*/ 1114634 w 4004672"/>
                <a:gd name="connsiteY99" fmla="*/ 705301 h 2020169"/>
                <a:gd name="connsiteX100" fmla="*/ 1104622 w 4004672"/>
                <a:gd name="connsiteY100" fmla="*/ 625208 h 2020169"/>
                <a:gd name="connsiteX101" fmla="*/ 1101285 w 4004672"/>
                <a:gd name="connsiteY101" fmla="*/ 565138 h 2020169"/>
                <a:gd name="connsiteX102" fmla="*/ 1124646 w 4004672"/>
                <a:gd name="connsiteY102" fmla="*/ 471696 h 2020169"/>
                <a:gd name="connsiteX103" fmla="*/ 1031203 w 4004672"/>
                <a:gd name="connsiteY103" fmla="*/ 461684 h 2020169"/>
                <a:gd name="connsiteX104" fmla="*/ 1014517 w 4004672"/>
                <a:gd name="connsiteY104" fmla="*/ 518417 h 2020169"/>
                <a:gd name="connsiteX105" fmla="*/ 1024529 w 4004672"/>
                <a:gd name="connsiteY105" fmla="*/ 565138 h 2020169"/>
                <a:gd name="connsiteX106" fmla="*/ 981145 w 4004672"/>
                <a:gd name="connsiteY106" fmla="*/ 618534 h 2020169"/>
                <a:gd name="connsiteX107" fmla="*/ 991157 w 4004672"/>
                <a:gd name="connsiteY107" fmla="*/ 655243 h 2020169"/>
                <a:gd name="connsiteX108" fmla="*/ 981145 w 4004672"/>
                <a:gd name="connsiteY108" fmla="*/ 701964 h 2020169"/>
                <a:gd name="connsiteX109" fmla="*/ 1001168 w 4004672"/>
                <a:gd name="connsiteY109" fmla="*/ 725325 h 2020169"/>
                <a:gd name="connsiteX110" fmla="*/ 1017854 w 4004672"/>
                <a:gd name="connsiteY110" fmla="*/ 772046 h 2020169"/>
                <a:gd name="connsiteX111" fmla="*/ 1047890 w 4004672"/>
                <a:gd name="connsiteY111" fmla="*/ 758697 h 2020169"/>
                <a:gd name="connsiteX112" fmla="*/ 1014517 w 4004672"/>
                <a:gd name="connsiteY112" fmla="*/ 812093 h 2020169"/>
                <a:gd name="connsiteX113" fmla="*/ 957784 w 4004672"/>
                <a:gd name="connsiteY113" fmla="*/ 758697 h 2020169"/>
                <a:gd name="connsiteX114" fmla="*/ 884365 w 4004672"/>
                <a:gd name="connsiteY114" fmla="*/ 721988 h 2020169"/>
                <a:gd name="connsiteX115" fmla="*/ 824295 w 4004672"/>
                <a:gd name="connsiteY115" fmla="*/ 698627 h 2020169"/>
                <a:gd name="connsiteX116" fmla="*/ 810946 w 4004672"/>
                <a:gd name="connsiteY116" fmla="*/ 735336 h 2020169"/>
                <a:gd name="connsiteX117" fmla="*/ 827633 w 4004672"/>
                <a:gd name="connsiteY117" fmla="*/ 772046 h 2020169"/>
                <a:gd name="connsiteX118" fmla="*/ 800935 w 4004672"/>
                <a:gd name="connsiteY118" fmla="*/ 812093 h 2020169"/>
                <a:gd name="connsiteX119" fmla="*/ 770900 w 4004672"/>
                <a:gd name="connsiteY119" fmla="*/ 755360 h 2020169"/>
                <a:gd name="connsiteX120" fmla="*/ 744202 w 4004672"/>
                <a:gd name="connsiteY120" fmla="*/ 792069 h 2020169"/>
                <a:gd name="connsiteX121" fmla="*/ 707492 w 4004672"/>
                <a:gd name="connsiteY121" fmla="*/ 785395 h 2020169"/>
                <a:gd name="connsiteX122" fmla="*/ 654097 w 4004672"/>
                <a:gd name="connsiteY122" fmla="*/ 822104 h 2020169"/>
                <a:gd name="connsiteX123" fmla="*/ 644085 w 4004672"/>
                <a:gd name="connsiteY123" fmla="*/ 798744 h 2020169"/>
                <a:gd name="connsiteX124" fmla="*/ 654097 w 4004672"/>
                <a:gd name="connsiteY124" fmla="*/ 762034 h 2020169"/>
                <a:gd name="connsiteX125" fmla="*/ 614050 w 4004672"/>
                <a:gd name="connsiteY125" fmla="*/ 798744 h 2020169"/>
                <a:gd name="connsiteX126" fmla="*/ 594027 w 4004672"/>
                <a:gd name="connsiteY126" fmla="*/ 798744 h 2020169"/>
                <a:gd name="connsiteX127" fmla="*/ 533957 w 4004672"/>
                <a:gd name="connsiteY127" fmla="*/ 832116 h 2020169"/>
                <a:gd name="connsiteX128" fmla="*/ 510596 w 4004672"/>
                <a:gd name="connsiteY128" fmla="*/ 855477 h 2020169"/>
                <a:gd name="connsiteX129" fmla="*/ 500584 w 4004672"/>
                <a:gd name="connsiteY129" fmla="*/ 902198 h 2020169"/>
                <a:gd name="connsiteX130" fmla="*/ 450526 w 4004672"/>
                <a:gd name="connsiteY130" fmla="*/ 888849 h 2020169"/>
                <a:gd name="connsiteX131" fmla="*/ 433840 w 4004672"/>
                <a:gd name="connsiteY131" fmla="*/ 852139 h 2020169"/>
                <a:gd name="connsiteX132" fmla="*/ 467212 w 4004672"/>
                <a:gd name="connsiteY132" fmla="*/ 822104 h 2020169"/>
                <a:gd name="connsiteX133" fmla="*/ 453863 w 4004672"/>
                <a:gd name="connsiteY133" fmla="*/ 798744 h 2020169"/>
                <a:gd name="connsiteX134" fmla="*/ 390456 w 4004672"/>
                <a:gd name="connsiteY134" fmla="*/ 768709 h 2020169"/>
                <a:gd name="connsiteX135" fmla="*/ 417154 w 4004672"/>
                <a:gd name="connsiteY135" fmla="*/ 818767 h 2020169"/>
                <a:gd name="connsiteX136" fmla="*/ 407142 w 4004672"/>
                <a:gd name="connsiteY136" fmla="*/ 862151 h 2020169"/>
                <a:gd name="connsiteX137" fmla="*/ 413817 w 4004672"/>
                <a:gd name="connsiteY137" fmla="*/ 898861 h 2020169"/>
                <a:gd name="connsiteX138" fmla="*/ 427165 w 4004672"/>
                <a:gd name="connsiteY138" fmla="*/ 922221 h 2020169"/>
                <a:gd name="connsiteX139" fmla="*/ 413817 w 4004672"/>
                <a:gd name="connsiteY139" fmla="*/ 952256 h 2020169"/>
                <a:gd name="connsiteX140" fmla="*/ 390456 w 4004672"/>
                <a:gd name="connsiteY140" fmla="*/ 928896 h 2020169"/>
                <a:gd name="connsiteX141" fmla="*/ 360421 w 4004672"/>
                <a:gd name="connsiteY141" fmla="*/ 925558 h 2020169"/>
                <a:gd name="connsiteX142" fmla="*/ 333723 w 4004672"/>
                <a:gd name="connsiteY142" fmla="*/ 965605 h 2020169"/>
                <a:gd name="connsiteX143" fmla="*/ 307025 w 4004672"/>
                <a:gd name="connsiteY143" fmla="*/ 985628 h 2020169"/>
                <a:gd name="connsiteX144" fmla="*/ 320374 w 4004672"/>
                <a:gd name="connsiteY144" fmla="*/ 1012326 h 2020169"/>
                <a:gd name="connsiteX145" fmla="*/ 303688 w 4004672"/>
                <a:gd name="connsiteY145" fmla="*/ 1035687 h 2020169"/>
                <a:gd name="connsiteX146" fmla="*/ 233606 w 4004672"/>
                <a:gd name="connsiteY146" fmla="*/ 998977 h 2020169"/>
                <a:gd name="connsiteX147" fmla="*/ 243618 w 4004672"/>
                <a:gd name="connsiteY147" fmla="*/ 1049036 h 2020169"/>
                <a:gd name="connsiteX148" fmla="*/ 263641 w 4004672"/>
                <a:gd name="connsiteY148" fmla="*/ 1069059 h 2020169"/>
                <a:gd name="connsiteX149" fmla="*/ 250292 w 4004672"/>
                <a:gd name="connsiteY149" fmla="*/ 1082408 h 2020169"/>
                <a:gd name="connsiteX150" fmla="*/ 193560 w 4004672"/>
                <a:gd name="connsiteY150" fmla="*/ 1045698 h 2020169"/>
                <a:gd name="connsiteX151" fmla="*/ 170199 w 4004672"/>
                <a:gd name="connsiteY151" fmla="*/ 1005652 h 2020169"/>
                <a:gd name="connsiteX152" fmla="*/ 170199 w 4004672"/>
                <a:gd name="connsiteY152" fmla="*/ 958931 h 2020169"/>
                <a:gd name="connsiteX153" fmla="*/ 133490 w 4004672"/>
                <a:gd name="connsiteY153" fmla="*/ 882174 h 2020169"/>
                <a:gd name="connsiteX154" fmla="*/ 196897 w 4004672"/>
                <a:gd name="connsiteY154" fmla="*/ 912209 h 2020169"/>
                <a:gd name="connsiteX155" fmla="*/ 256967 w 4004672"/>
                <a:gd name="connsiteY155" fmla="*/ 942244 h 2020169"/>
                <a:gd name="connsiteX156" fmla="*/ 293676 w 4004672"/>
                <a:gd name="connsiteY156" fmla="*/ 945582 h 2020169"/>
                <a:gd name="connsiteX157" fmla="*/ 327049 w 4004672"/>
                <a:gd name="connsiteY157" fmla="*/ 915547 h 2020169"/>
                <a:gd name="connsiteX158" fmla="*/ 343735 w 4004672"/>
                <a:gd name="connsiteY158" fmla="*/ 878837 h 2020169"/>
                <a:gd name="connsiteX159" fmla="*/ 333723 w 4004672"/>
                <a:gd name="connsiteY159" fmla="*/ 828779 h 2020169"/>
                <a:gd name="connsiteX160" fmla="*/ 290339 w 4004672"/>
                <a:gd name="connsiteY160" fmla="*/ 808755 h 2020169"/>
                <a:gd name="connsiteX161" fmla="*/ 236944 w 4004672"/>
                <a:gd name="connsiteY161" fmla="*/ 762034 h 2020169"/>
                <a:gd name="connsiteX162" fmla="*/ 133490 w 4004672"/>
                <a:gd name="connsiteY162" fmla="*/ 705301 h 2020169"/>
                <a:gd name="connsiteX163" fmla="*/ 46722 w 4004672"/>
                <a:gd name="connsiteY163" fmla="*/ 735336 h 2020169"/>
                <a:gd name="connsiteX164" fmla="*/ 33373 w 4004672"/>
                <a:gd name="connsiteY164" fmla="*/ 765371 h 2020169"/>
                <a:gd name="connsiteX165" fmla="*/ 43384 w 4004672"/>
                <a:gd name="connsiteY165" fmla="*/ 795407 h 2020169"/>
                <a:gd name="connsiteX166" fmla="*/ 60071 w 4004672"/>
                <a:gd name="connsiteY166" fmla="*/ 822104 h 2020169"/>
                <a:gd name="connsiteX167" fmla="*/ 73419 w 4004672"/>
                <a:gd name="connsiteY167" fmla="*/ 852139 h 2020169"/>
                <a:gd name="connsiteX168" fmla="*/ 56733 w 4004672"/>
                <a:gd name="connsiteY168" fmla="*/ 875500 h 2020169"/>
                <a:gd name="connsiteX169" fmla="*/ 76757 w 4004672"/>
                <a:gd name="connsiteY169" fmla="*/ 955593 h 2020169"/>
                <a:gd name="connsiteX170" fmla="*/ 66745 w 4004672"/>
                <a:gd name="connsiteY170" fmla="*/ 972280 h 2020169"/>
                <a:gd name="connsiteX171" fmla="*/ 70082 w 4004672"/>
                <a:gd name="connsiteY171" fmla="*/ 998977 h 2020169"/>
                <a:gd name="connsiteX172" fmla="*/ 70082 w 4004672"/>
                <a:gd name="connsiteY172" fmla="*/ 1039024 h 2020169"/>
                <a:gd name="connsiteX173" fmla="*/ 80094 w 4004672"/>
                <a:gd name="connsiteY173" fmla="*/ 1059047 h 2020169"/>
                <a:gd name="connsiteX174" fmla="*/ 76757 w 4004672"/>
                <a:gd name="connsiteY174" fmla="*/ 1082408 h 2020169"/>
                <a:gd name="connsiteX175" fmla="*/ 106792 w 4004672"/>
                <a:gd name="connsiteY175" fmla="*/ 1115780 h 2020169"/>
                <a:gd name="connsiteX176" fmla="*/ 93729 w 4004672"/>
                <a:gd name="connsiteY176" fmla="*/ 1145815 h 2020169"/>
                <a:gd name="connsiteX177" fmla="*/ 13349 w 4004672"/>
                <a:gd name="connsiteY177" fmla="*/ 1235920 h 2020169"/>
                <a:gd name="connsiteX178" fmla="*/ 33373 w 4004672"/>
                <a:gd name="connsiteY178" fmla="*/ 1269293 h 2020169"/>
                <a:gd name="connsiteX179" fmla="*/ 33373 w 4004672"/>
                <a:gd name="connsiteY179" fmla="*/ 1269293 h 2020169"/>
                <a:gd name="connsiteX180" fmla="*/ 16687 w 4004672"/>
                <a:gd name="connsiteY180" fmla="*/ 1299328 h 2020169"/>
                <a:gd name="connsiteX181" fmla="*/ 3338 w 4004672"/>
                <a:gd name="connsiteY181" fmla="*/ 1329363 h 2020169"/>
                <a:gd name="connsiteX182" fmla="*/ 0 w 4004672"/>
                <a:gd name="connsiteY182" fmla="*/ 1389433 h 2020169"/>
                <a:gd name="connsiteX183" fmla="*/ 16687 w 4004672"/>
                <a:gd name="connsiteY183" fmla="*/ 1432817 h 2020169"/>
                <a:gd name="connsiteX184" fmla="*/ 20024 w 4004672"/>
                <a:gd name="connsiteY184" fmla="*/ 1466189 h 2020169"/>
                <a:gd name="connsiteX185" fmla="*/ 56733 w 4004672"/>
                <a:gd name="connsiteY185" fmla="*/ 1476201 h 2020169"/>
                <a:gd name="connsiteX186" fmla="*/ 116803 w 4004672"/>
                <a:gd name="connsiteY186" fmla="*/ 1562969 h 2020169"/>
                <a:gd name="connsiteX187" fmla="*/ 96780 w 4004672"/>
                <a:gd name="connsiteY187" fmla="*/ 1586329 h 2020169"/>
                <a:gd name="connsiteX188" fmla="*/ 93443 w 4004672"/>
                <a:gd name="connsiteY188" fmla="*/ 1616364 h 2020169"/>
                <a:gd name="connsiteX189" fmla="*/ 120141 w 4004672"/>
                <a:gd name="connsiteY189" fmla="*/ 1619701 h 2020169"/>
                <a:gd name="connsiteX190" fmla="*/ 160187 w 4004672"/>
                <a:gd name="connsiteY190" fmla="*/ 1633050 h 2020169"/>
                <a:gd name="connsiteX191" fmla="*/ 186885 w 4004672"/>
                <a:gd name="connsiteY191" fmla="*/ 1646399 h 2020169"/>
                <a:gd name="connsiteX192" fmla="*/ 213583 w 4004672"/>
                <a:gd name="connsiteY192" fmla="*/ 1676434 h 2020169"/>
                <a:gd name="connsiteX193" fmla="*/ 243618 w 4004672"/>
                <a:gd name="connsiteY193" fmla="*/ 1679771 h 2020169"/>
                <a:gd name="connsiteX194" fmla="*/ 287002 w 4004672"/>
                <a:gd name="connsiteY194" fmla="*/ 1709807 h 2020169"/>
                <a:gd name="connsiteX195" fmla="*/ 310363 w 4004672"/>
                <a:gd name="connsiteY195" fmla="*/ 1719818 h 2020169"/>
                <a:gd name="connsiteX196" fmla="*/ 310363 w 4004672"/>
                <a:gd name="connsiteY196" fmla="*/ 1756528 h 2020169"/>
                <a:gd name="connsiteX197" fmla="*/ 270316 w 4004672"/>
                <a:gd name="connsiteY197" fmla="*/ 1796574 h 2020169"/>
                <a:gd name="connsiteX198" fmla="*/ 280327 w 4004672"/>
                <a:gd name="connsiteY198" fmla="*/ 1819935 h 2020169"/>
                <a:gd name="connsiteX199" fmla="*/ 273653 w 4004672"/>
                <a:gd name="connsiteY199" fmla="*/ 1839958 h 2020169"/>
                <a:gd name="connsiteX200" fmla="*/ 266979 w 4004672"/>
                <a:gd name="connsiteY200" fmla="*/ 1856644 h 2020169"/>
                <a:gd name="connsiteX201" fmla="*/ 240281 w 4004672"/>
                <a:gd name="connsiteY201" fmla="*/ 1896691 h 2020169"/>
                <a:gd name="connsiteX202" fmla="*/ 307025 w 4004672"/>
                <a:gd name="connsiteY202" fmla="*/ 1933401 h 2020169"/>
                <a:gd name="connsiteX203" fmla="*/ 337060 w 4004672"/>
                <a:gd name="connsiteY203" fmla="*/ 1940075 h 2020169"/>
                <a:gd name="connsiteX204" fmla="*/ 360421 w 4004672"/>
                <a:gd name="connsiteY204" fmla="*/ 1946750 h 2020169"/>
                <a:gd name="connsiteX205" fmla="*/ 380444 w 4004672"/>
                <a:gd name="connsiteY205" fmla="*/ 1953424 h 2020169"/>
                <a:gd name="connsiteX206" fmla="*/ 407142 w 4004672"/>
                <a:gd name="connsiteY206" fmla="*/ 1973447 h 2020169"/>
                <a:gd name="connsiteX207" fmla="*/ 437177 w 4004672"/>
                <a:gd name="connsiteY207" fmla="*/ 1970110 h 2020169"/>
                <a:gd name="connsiteX208" fmla="*/ 507259 w 4004672"/>
                <a:gd name="connsiteY208" fmla="*/ 2020169 h 2020169"/>
                <a:gd name="connsiteX209" fmla="*/ 517271 w 4004672"/>
                <a:gd name="connsiteY209" fmla="*/ 2006820 h 2020169"/>
                <a:gd name="connsiteX210" fmla="*/ 507259 w 4004672"/>
                <a:gd name="connsiteY210" fmla="*/ 1966773 h 2020169"/>
                <a:gd name="connsiteX211" fmla="*/ 500584 w 4004672"/>
                <a:gd name="connsiteY211" fmla="*/ 1933401 h 2020169"/>
                <a:gd name="connsiteX212" fmla="*/ 483898 w 4004672"/>
                <a:gd name="connsiteY212" fmla="*/ 1890017 h 2020169"/>
                <a:gd name="connsiteX213" fmla="*/ 513933 w 4004672"/>
                <a:gd name="connsiteY213" fmla="*/ 1869993 h 2020169"/>
                <a:gd name="connsiteX214" fmla="*/ 547306 w 4004672"/>
                <a:gd name="connsiteY214" fmla="*/ 1846633 h 2020169"/>
                <a:gd name="connsiteX215" fmla="*/ 527282 w 4004672"/>
                <a:gd name="connsiteY215" fmla="*/ 1829947 h 2020169"/>
                <a:gd name="connsiteX216" fmla="*/ 517271 w 4004672"/>
                <a:gd name="connsiteY216" fmla="*/ 1796574 h 2020169"/>
                <a:gd name="connsiteX217" fmla="*/ 480561 w 4004672"/>
                <a:gd name="connsiteY217" fmla="*/ 1779888 h 2020169"/>
                <a:gd name="connsiteX218" fmla="*/ 470549 w 4004672"/>
                <a:gd name="connsiteY218" fmla="*/ 1759865 h 2020169"/>
                <a:gd name="connsiteX219" fmla="*/ 480561 w 4004672"/>
                <a:gd name="connsiteY219" fmla="*/ 1729830 h 2020169"/>
                <a:gd name="connsiteX220" fmla="*/ 490573 w 4004672"/>
                <a:gd name="connsiteY220" fmla="*/ 1689783 h 2020169"/>
                <a:gd name="connsiteX221" fmla="*/ 513933 w 4004672"/>
                <a:gd name="connsiteY221" fmla="*/ 1709807 h 2020169"/>
                <a:gd name="connsiteX222" fmla="*/ 520608 w 4004672"/>
                <a:gd name="connsiteY222" fmla="*/ 1693120 h 2020169"/>
                <a:gd name="connsiteX223" fmla="*/ 543968 w 4004672"/>
                <a:gd name="connsiteY223" fmla="*/ 1656411 h 2020169"/>
                <a:gd name="connsiteX224" fmla="*/ 574003 w 4004672"/>
                <a:gd name="connsiteY224" fmla="*/ 1639725 h 2020169"/>
                <a:gd name="connsiteX225" fmla="*/ 590690 w 4004672"/>
                <a:gd name="connsiteY225" fmla="*/ 1653074 h 2020169"/>
                <a:gd name="connsiteX226" fmla="*/ 610713 w 4004672"/>
                <a:gd name="connsiteY226" fmla="*/ 1626376 h 2020169"/>
                <a:gd name="connsiteX227" fmla="*/ 630736 w 4004672"/>
                <a:gd name="connsiteY227" fmla="*/ 1653074 h 2020169"/>
                <a:gd name="connsiteX228" fmla="*/ 657434 w 4004672"/>
                <a:gd name="connsiteY228" fmla="*/ 1676434 h 2020169"/>
                <a:gd name="connsiteX229" fmla="*/ 674120 w 4004672"/>
                <a:gd name="connsiteY229" fmla="*/ 1683109 h 2020169"/>
                <a:gd name="connsiteX230" fmla="*/ 697481 w 4004672"/>
                <a:gd name="connsiteY230" fmla="*/ 1683109 h 2020169"/>
                <a:gd name="connsiteX231" fmla="*/ 717504 w 4004672"/>
                <a:gd name="connsiteY231" fmla="*/ 1669760 h 2020169"/>
                <a:gd name="connsiteX232" fmla="*/ 744202 w 4004672"/>
                <a:gd name="connsiteY232" fmla="*/ 1669760 h 2020169"/>
                <a:gd name="connsiteX233" fmla="*/ 760888 w 4004672"/>
                <a:gd name="connsiteY233" fmla="*/ 1666423 h 2020169"/>
                <a:gd name="connsiteX234" fmla="*/ 790923 w 4004672"/>
                <a:gd name="connsiteY234" fmla="*/ 1699795 h 2020169"/>
                <a:gd name="connsiteX235" fmla="*/ 797598 w 4004672"/>
                <a:gd name="connsiteY235" fmla="*/ 1673097 h 2020169"/>
                <a:gd name="connsiteX236" fmla="*/ 817621 w 4004672"/>
                <a:gd name="connsiteY236" fmla="*/ 1689783 h 2020169"/>
                <a:gd name="connsiteX237" fmla="*/ 837644 w 4004672"/>
                <a:gd name="connsiteY237" fmla="*/ 1666423 h 2020169"/>
                <a:gd name="connsiteX238" fmla="*/ 827633 w 4004672"/>
                <a:gd name="connsiteY238" fmla="*/ 1646399 h 2020169"/>
                <a:gd name="connsiteX239" fmla="*/ 810946 w 4004672"/>
                <a:gd name="connsiteY239" fmla="*/ 1633050 h 2020169"/>
                <a:gd name="connsiteX240" fmla="*/ 810946 w 4004672"/>
                <a:gd name="connsiteY240" fmla="*/ 1606353 h 2020169"/>
                <a:gd name="connsiteX241" fmla="*/ 810946 w 4004672"/>
                <a:gd name="connsiteY241" fmla="*/ 1593004 h 2020169"/>
                <a:gd name="connsiteX242" fmla="*/ 840981 w 4004672"/>
                <a:gd name="connsiteY242" fmla="*/ 1586329 h 2020169"/>
                <a:gd name="connsiteX243" fmla="*/ 820958 w 4004672"/>
                <a:gd name="connsiteY243" fmla="*/ 1549620 h 2020169"/>
                <a:gd name="connsiteX244" fmla="*/ 854330 w 4004672"/>
                <a:gd name="connsiteY244" fmla="*/ 1542945 h 2020169"/>
                <a:gd name="connsiteX245" fmla="*/ 891040 w 4004672"/>
                <a:gd name="connsiteY245" fmla="*/ 1549620 h 2020169"/>
                <a:gd name="connsiteX246" fmla="*/ 964459 w 4004672"/>
                <a:gd name="connsiteY246" fmla="*/ 1506236 h 2020169"/>
                <a:gd name="connsiteX247" fmla="*/ 1001168 w 4004672"/>
                <a:gd name="connsiteY247" fmla="*/ 1506236 h 2020169"/>
                <a:gd name="connsiteX248" fmla="*/ 1027866 w 4004672"/>
                <a:gd name="connsiteY248" fmla="*/ 1482875 h 2020169"/>
                <a:gd name="connsiteX249" fmla="*/ 1047890 w 4004672"/>
                <a:gd name="connsiteY249" fmla="*/ 1492887 h 2020169"/>
                <a:gd name="connsiteX250" fmla="*/ 1067913 w 4004672"/>
                <a:gd name="connsiteY250" fmla="*/ 1502898 h 2020169"/>
                <a:gd name="connsiteX251" fmla="*/ 1087936 w 4004672"/>
                <a:gd name="connsiteY251" fmla="*/ 1529596 h 2020169"/>
                <a:gd name="connsiteX252" fmla="*/ 1074587 w 4004672"/>
                <a:gd name="connsiteY252" fmla="*/ 1542945 h 2020169"/>
                <a:gd name="connsiteX253" fmla="*/ 1104622 w 4004672"/>
                <a:gd name="connsiteY253" fmla="*/ 1542945 h 2020169"/>
                <a:gd name="connsiteX254" fmla="*/ 1134657 w 4004672"/>
                <a:gd name="connsiteY254" fmla="*/ 1576317 h 2020169"/>
                <a:gd name="connsiteX255" fmla="*/ 1148006 w 4004672"/>
                <a:gd name="connsiteY255" fmla="*/ 1572980 h 2020169"/>
                <a:gd name="connsiteX256" fmla="*/ 1208076 w 4004672"/>
                <a:gd name="connsiteY256" fmla="*/ 1526259 h 2020169"/>
                <a:gd name="connsiteX257" fmla="*/ 1244786 w 4004672"/>
                <a:gd name="connsiteY257" fmla="*/ 1566306 h 2020169"/>
                <a:gd name="connsiteX258" fmla="*/ 1264809 w 4004672"/>
                <a:gd name="connsiteY258" fmla="*/ 1596341 h 2020169"/>
                <a:gd name="connsiteX259" fmla="*/ 1298181 w 4004672"/>
                <a:gd name="connsiteY259" fmla="*/ 1703132 h 2020169"/>
                <a:gd name="connsiteX260" fmla="*/ 1308193 w 4004672"/>
                <a:gd name="connsiteY260" fmla="*/ 1659748 h 2020169"/>
                <a:gd name="connsiteX261" fmla="*/ 1344903 w 4004672"/>
                <a:gd name="connsiteY261" fmla="*/ 1679771 h 2020169"/>
                <a:gd name="connsiteX262" fmla="*/ 1388287 w 4004672"/>
                <a:gd name="connsiteY262" fmla="*/ 1679771 h 2020169"/>
                <a:gd name="connsiteX263" fmla="*/ 1394961 w 4004672"/>
                <a:gd name="connsiteY263" fmla="*/ 1703132 h 2020169"/>
                <a:gd name="connsiteX264" fmla="*/ 1435008 w 4004672"/>
                <a:gd name="connsiteY264" fmla="*/ 1726493 h 2020169"/>
                <a:gd name="connsiteX265" fmla="*/ 1465043 w 4004672"/>
                <a:gd name="connsiteY265" fmla="*/ 1726493 h 2020169"/>
                <a:gd name="connsiteX266" fmla="*/ 1491741 w 4004672"/>
                <a:gd name="connsiteY266" fmla="*/ 1739842 h 2020169"/>
                <a:gd name="connsiteX267" fmla="*/ 1535125 w 4004672"/>
                <a:gd name="connsiteY267" fmla="*/ 1696458 h 2020169"/>
                <a:gd name="connsiteX268" fmla="*/ 1571834 w 4004672"/>
                <a:gd name="connsiteY268" fmla="*/ 1676434 h 2020169"/>
                <a:gd name="connsiteX269" fmla="*/ 1608544 w 4004672"/>
                <a:gd name="connsiteY269" fmla="*/ 1679771 h 2020169"/>
                <a:gd name="connsiteX270" fmla="*/ 1655265 w 4004672"/>
                <a:gd name="connsiteY270" fmla="*/ 1693120 h 2020169"/>
                <a:gd name="connsiteX271" fmla="*/ 1681963 w 4004672"/>
                <a:gd name="connsiteY271" fmla="*/ 1709807 h 2020169"/>
                <a:gd name="connsiteX272" fmla="*/ 1735358 w 4004672"/>
                <a:gd name="connsiteY272" fmla="*/ 1703132 h 2020169"/>
                <a:gd name="connsiteX273" fmla="*/ 1745370 w 4004672"/>
                <a:gd name="connsiteY273" fmla="*/ 1683109 h 2020169"/>
                <a:gd name="connsiteX274" fmla="*/ 1738695 w 4004672"/>
                <a:gd name="connsiteY274" fmla="*/ 1663085 h 2020169"/>
                <a:gd name="connsiteX275" fmla="*/ 1765393 w 4004672"/>
                <a:gd name="connsiteY275" fmla="*/ 1636388 h 2020169"/>
                <a:gd name="connsiteX276" fmla="*/ 1778742 w 4004672"/>
                <a:gd name="connsiteY276" fmla="*/ 1633050 h 2020169"/>
                <a:gd name="connsiteX277" fmla="*/ 1812114 w 4004672"/>
                <a:gd name="connsiteY277" fmla="*/ 1649736 h 2020169"/>
                <a:gd name="connsiteX278" fmla="*/ 1852161 w 4004672"/>
                <a:gd name="connsiteY278" fmla="*/ 1663085 h 2020169"/>
                <a:gd name="connsiteX279" fmla="*/ 1858836 w 4004672"/>
                <a:gd name="connsiteY279" fmla="*/ 1689783 h 2020169"/>
                <a:gd name="connsiteX280" fmla="*/ 1872184 w 4004672"/>
                <a:gd name="connsiteY280" fmla="*/ 1696458 h 2020169"/>
                <a:gd name="connsiteX281" fmla="*/ 1902219 w 4004672"/>
                <a:gd name="connsiteY281" fmla="*/ 1699795 h 2020169"/>
                <a:gd name="connsiteX282" fmla="*/ 1932254 w 4004672"/>
                <a:gd name="connsiteY282" fmla="*/ 1683109 h 2020169"/>
                <a:gd name="connsiteX283" fmla="*/ 1962290 w 4004672"/>
                <a:gd name="connsiteY283" fmla="*/ 1696458 h 2020169"/>
                <a:gd name="connsiteX284" fmla="*/ 1985650 w 4004672"/>
                <a:gd name="connsiteY284" fmla="*/ 1709807 h 2020169"/>
                <a:gd name="connsiteX285" fmla="*/ 1995662 w 4004672"/>
                <a:gd name="connsiteY285" fmla="*/ 1719818 h 2020169"/>
                <a:gd name="connsiteX286" fmla="*/ 2032371 w 4004672"/>
                <a:gd name="connsiteY286" fmla="*/ 1739842 h 2020169"/>
                <a:gd name="connsiteX287" fmla="*/ 2069081 w 4004672"/>
                <a:gd name="connsiteY287" fmla="*/ 1736504 h 2020169"/>
                <a:gd name="connsiteX288" fmla="*/ 2142500 w 4004672"/>
                <a:gd name="connsiteY288" fmla="*/ 1693120 h 2020169"/>
                <a:gd name="connsiteX289" fmla="*/ 2195895 w 4004672"/>
                <a:gd name="connsiteY289" fmla="*/ 1706469 h 2020169"/>
                <a:gd name="connsiteX290" fmla="*/ 2225930 w 4004672"/>
                <a:gd name="connsiteY290" fmla="*/ 1716481 h 2020169"/>
                <a:gd name="connsiteX291" fmla="*/ 2262640 w 4004672"/>
                <a:gd name="connsiteY291" fmla="*/ 1676434 h 2020169"/>
                <a:gd name="connsiteX292" fmla="*/ 2299349 w 4004672"/>
                <a:gd name="connsiteY292" fmla="*/ 1593004 h 2020169"/>
                <a:gd name="connsiteX293" fmla="*/ 2282663 w 4004672"/>
                <a:gd name="connsiteY293" fmla="*/ 1596341 h 2020169"/>
                <a:gd name="connsiteX294" fmla="*/ 2312698 w 4004672"/>
                <a:gd name="connsiteY294" fmla="*/ 1569643 h 2020169"/>
                <a:gd name="connsiteX295" fmla="*/ 2339396 w 4004672"/>
                <a:gd name="connsiteY295" fmla="*/ 1566306 h 2020169"/>
                <a:gd name="connsiteX296" fmla="*/ 2462873 w 4004672"/>
                <a:gd name="connsiteY296" fmla="*/ 1633050 h 2020169"/>
                <a:gd name="connsiteX297" fmla="*/ 2476222 w 4004672"/>
                <a:gd name="connsiteY297" fmla="*/ 1709807 h 2020169"/>
                <a:gd name="connsiteX298" fmla="*/ 2529618 w 4004672"/>
                <a:gd name="connsiteY298" fmla="*/ 1743179 h 2020169"/>
                <a:gd name="connsiteX299" fmla="*/ 2549641 w 4004672"/>
                <a:gd name="connsiteY299" fmla="*/ 1763202 h 2020169"/>
                <a:gd name="connsiteX300" fmla="*/ 2639746 w 4004672"/>
                <a:gd name="connsiteY300" fmla="*/ 1763202 h 2020169"/>
                <a:gd name="connsiteX301" fmla="*/ 2643084 w 4004672"/>
                <a:gd name="connsiteY301" fmla="*/ 1779888 h 2020169"/>
                <a:gd name="connsiteX302" fmla="*/ 2616386 w 4004672"/>
                <a:gd name="connsiteY302" fmla="*/ 1846633 h 2020169"/>
                <a:gd name="connsiteX303" fmla="*/ 2603037 w 4004672"/>
                <a:gd name="connsiteY303" fmla="*/ 1900028 h 2020169"/>
                <a:gd name="connsiteX304" fmla="*/ 2579676 w 4004672"/>
                <a:gd name="connsiteY304" fmla="*/ 1873331 h 2020169"/>
                <a:gd name="connsiteX305" fmla="*/ 2559653 w 4004672"/>
                <a:gd name="connsiteY305" fmla="*/ 1960098 h 2020169"/>
                <a:gd name="connsiteX306" fmla="*/ 2549641 w 4004672"/>
                <a:gd name="connsiteY306" fmla="*/ 1980122 h 2020169"/>
                <a:gd name="connsiteX307" fmla="*/ 2653095 w 4004672"/>
                <a:gd name="connsiteY307" fmla="*/ 1946750 h 2020169"/>
                <a:gd name="connsiteX308" fmla="*/ 2683130 w 4004672"/>
                <a:gd name="connsiteY308" fmla="*/ 1893354 h 2020169"/>
                <a:gd name="connsiteX309" fmla="*/ 2753212 w 4004672"/>
                <a:gd name="connsiteY309" fmla="*/ 1806586 h 2020169"/>
                <a:gd name="connsiteX310" fmla="*/ 2783247 w 4004672"/>
                <a:gd name="connsiteY310" fmla="*/ 1736504 h 2020169"/>
                <a:gd name="connsiteX311" fmla="*/ 2803271 w 4004672"/>
                <a:gd name="connsiteY311" fmla="*/ 1633050 h 2020169"/>
                <a:gd name="connsiteX312" fmla="*/ 2793259 w 4004672"/>
                <a:gd name="connsiteY312" fmla="*/ 1582992 h 2020169"/>
                <a:gd name="connsiteX313" fmla="*/ 2769898 w 4004672"/>
                <a:gd name="connsiteY313" fmla="*/ 1549620 h 2020169"/>
                <a:gd name="connsiteX314" fmla="*/ 2699817 w 4004672"/>
                <a:gd name="connsiteY314" fmla="*/ 1549620 h 2020169"/>
                <a:gd name="connsiteX315" fmla="*/ 2669781 w 4004672"/>
                <a:gd name="connsiteY315" fmla="*/ 1509573 h 2020169"/>
                <a:gd name="connsiteX316" fmla="*/ 2763224 w 4004672"/>
                <a:gd name="connsiteY316" fmla="*/ 1392770 h 2020169"/>
                <a:gd name="connsiteX317" fmla="*/ 2846654 w 4004672"/>
                <a:gd name="connsiteY317" fmla="*/ 1326026 h 2020169"/>
                <a:gd name="connsiteX318" fmla="*/ 2933422 w 4004672"/>
                <a:gd name="connsiteY318" fmla="*/ 1322688 h 2020169"/>
                <a:gd name="connsiteX319" fmla="*/ 2950109 w 4004672"/>
                <a:gd name="connsiteY319" fmla="*/ 1306002 h 2020169"/>
                <a:gd name="connsiteX320" fmla="*/ 3053563 w 4004672"/>
                <a:gd name="connsiteY320" fmla="*/ 1299328 h 2020169"/>
                <a:gd name="connsiteX321" fmla="*/ 3123644 w 4004672"/>
                <a:gd name="connsiteY321" fmla="*/ 1319351 h 2020169"/>
                <a:gd name="connsiteX322" fmla="*/ 3140330 w 4004672"/>
                <a:gd name="connsiteY322" fmla="*/ 1306002 h 2020169"/>
                <a:gd name="connsiteX323" fmla="*/ 3123644 w 4004672"/>
                <a:gd name="connsiteY323" fmla="*/ 1292653 h 2020169"/>
                <a:gd name="connsiteX324" fmla="*/ 3143668 w 4004672"/>
                <a:gd name="connsiteY324" fmla="*/ 1252607 h 2020169"/>
                <a:gd name="connsiteX325" fmla="*/ 3190389 w 4004672"/>
                <a:gd name="connsiteY325" fmla="*/ 1182525 h 2020169"/>
                <a:gd name="connsiteX326" fmla="*/ 3233773 w 4004672"/>
                <a:gd name="connsiteY326" fmla="*/ 1179188 h 2020169"/>
                <a:gd name="connsiteX327" fmla="*/ 3273819 w 4004672"/>
                <a:gd name="connsiteY327" fmla="*/ 1189199 h 2020169"/>
                <a:gd name="connsiteX328" fmla="*/ 3277157 w 4004672"/>
                <a:gd name="connsiteY328" fmla="*/ 1245932 h 2020169"/>
                <a:gd name="connsiteX329" fmla="*/ 3343901 w 4004672"/>
                <a:gd name="connsiteY329" fmla="*/ 1185862 h 2020169"/>
                <a:gd name="connsiteX330" fmla="*/ 3350576 w 4004672"/>
                <a:gd name="connsiteY330" fmla="*/ 1152490 h 2020169"/>
                <a:gd name="connsiteX331" fmla="*/ 3163691 w 4004672"/>
                <a:gd name="connsiteY331" fmla="*/ 1432817 h 2020169"/>
                <a:gd name="connsiteX332" fmla="*/ 3160354 w 4004672"/>
                <a:gd name="connsiteY332" fmla="*/ 1506236 h 2020169"/>
                <a:gd name="connsiteX333" fmla="*/ 3170365 w 4004672"/>
                <a:gd name="connsiteY333" fmla="*/ 1596341 h 2020169"/>
                <a:gd name="connsiteX334" fmla="*/ 3190389 w 4004672"/>
                <a:gd name="connsiteY334" fmla="*/ 1659748 h 2020169"/>
                <a:gd name="connsiteX335" fmla="*/ 3217087 w 4004672"/>
                <a:gd name="connsiteY335" fmla="*/ 1649736 h 2020169"/>
                <a:gd name="connsiteX336" fmla="*/ 3287168 w 4004672"/>
                <a:gd name="connsiteY336" fmla="*/ 1519585 h 2020169"/>
                <a:gd name="connsiteX337" fmla="*/ 3313866 w 4004672"/>
                <a:gd name="connsiteY337" fmla="*/ 1509573 h 2020169"/>
                <a:gd name="connsiteX338" fmla="*/ 3313866 w 4004672"/>
                <a:gd name="connsiteY338" fmla="*/ 1479538 h 2020169"/>
                <a:gd name="connsiteX339" fmla="*/ 3741031 w 4004672"/>
                <a:gd name="connsiteY339" fmla="*/ 1159164 h 2020169"/>
                <a:gd name="connsiteX340" fmla="*/ 3727682 w 4004672"/>
                <a:gd name="connsiteY340" fmla="*/ 1065722 h 2020169"/>
                <a:gd name="connsiteX341" fmla="*/ 3930666 w 4004672"/>
                <a:gd name="connsiteY341" fmla="*/ 1058843 h 2020169"/>
                <a:gd name="connsiteX342" fmla="*/ 3941265 w 4004672"/>
                <a:gd name="connsiteY342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84949 w 4004672"/>
                <a:gd name="connsiteY64" fmla="*/ 568475 h 2020169"/>
                <a:gd name="connsiteX65" fmla="*/ 1358252 w 4004672"/>
                <a:gd name="connsiteY65" fmla="*/ 615196 h 2020169"/>
                <a:gd name="connsiteX66" fmla="*/ 1361589 w 4004672"/>
                <a:gd name="connsiteY66" fmla="*/ 585161 h 2020169"/>
                <a:gd name="connsiteX67" fmla="*/ 1351577 w 4004672"/>
                <a:gd name="connsiteY67" fmla="*/ 545115 h 2020169"/>
                <a:gd name="connsiteX68" fmla="*/ 1281495 w 4004672"/>
                <a:gd name="connsiteY68" fmla="*/ 515080 h 2020169"/>
                <a:gd name="connsiteX69" fmla="*/ 1241449 w 4004672"/>
                <a:gd name="connsiteY69" fmla="*/ 511742 h 2020169"/>
                <a:gd name="connsiteX70" fmla="*/ 1241449 w 4004672"/>
                <a:gd name="connsiteY70" fmla="*/ 558463 h 2020169"/>
                <a:gd name="connsiteX71" fmla="*/ 1201402 w 4004672"/>
                <a:gd name="connsiteY71" fmla="*/ 538440 h 2020169"/>
                <a:gd name="connsiteX72" fmla="*/ 1228100 w 4004672"/>
                <a:gd name="connsiteY72" fmla="*/ 588498 h 2020169"/>
                <a:gd name="connsiteX73" fmla="*/ 1258135 w 4004672"/>
                <a:gd name="connsiteY73" fmla="*/ 618534 h 2020169"/>
                <a:gd name="connsiteX74" fmla="*/ 1198065 w 4004672"/>
                <a:gd name="connsiteY74" fmla="*/ 595173 h 2020169"/>
                <a:gd name="connsiteX75" fmla="*/ 1181379 w 4004672"/>
                <a:gd name="connsiteY75" fmla="*/ 595173 h 2020169"/>
                <a:gd name="connsiteX76" fmla="*/ 1178041 w 4004672"/>
                <a:gd name="connsiteY76" fmla="*/ 551789 h 2020169"/>
                <a:gd name="connsiteX77" fmla="*/ 1171367 w 4004672"/>
                <a:gd name="connsiteY77" fmla="*/ 465021 h 2020169"/>
                <a:gd name="connsiteX78" fmla="*/ 1161355 w 4004672"/>
                <a:gd name="connsiteY78" fmla="*/ 535103 h 2020169"/>
                <a:gd name="connsiteX79" fmla="*/ 1137995 w 4004672"/>
                <a:gd name="connsiteY79" fmla="*/ 565138 h 2020169"/>
                <a:gd name="connsiteX80" fmla="*/ 1158018 w 4004672"/>
                <a:gd name="connsiteY80" fmla="*/ 611859 h 2020169"/>
                <a:gd name="connsiteX81" fmla="*/ 1158018 w 4004672"/>
                <a:gd name="connsiteY81" fmla="*/ 645231 h 2020169"/>
                <a:gd name="connsiteX82" fmla="*/ 1141332 w 4004672"/>
                <a:gd name="connsiteY82" fmla="*/ 695290 h 2020169"/>
                <a:gd name="connsiteX83" fmla="*/ 1154681 w 4004672"/>
                <a:gd name="connsiteY83" fmla="*/ 728662 h 2020169"/>
                <a:gd name="connsiteX84" fmla="*/ 1184716 w 4004672"/>
                <a:gd name="connsiteY84" fmla="*/ 735336 h 2020169"/>
                <a:gd name="connsiteX85" fmla="*/ 1221425 w 4004672"/>
                <a:gd name="connsiteY85" fmla="*/ 742011 h 2020169"/>
                <a:gd name="connsiteX86" fmla="*/ 1241449 w 4004672"/>
                <a:gd name="connsiteY86" fmla="*/ 765371 h 2020169"/>
                <a:gd name="connsiteX87" fmla="*/ 1258135 w 4004672"/>
                <a:gd name="connsiteY87" fmla="*/ 808755 h 2020169"/>
                <a:gd name="connsiteX88" fmla="*/ 1258135 w 4004672"/>
                <a:gd name="connsiteY88" fmla="*/ 808755 h 2020169"/>
                <a:gd name="connsiteX89" fmla="*/ 1224763 w 4004672"/>
                <a:gd name="connsiteY89" fmla="*/ 828779 h 2020169"/>
                <a:gd name="connsiteX90" fmla="*/ 1224763 w 4004672"/>
                <a:gd name="connsiteY90" fmla="*/ 788732 h 2020169"/>
                <a:gd name="connsiteX91" fmla="*/ 1194727 w 4004672"/>
                <a:gd name="connsiteY91" fmla="*/ 752023 h 2020169"/>
                <a:gd name="connsiteX92" fmla="*/ 1164692 w 4004672"/>
                <a:gd name="connsiteY92" fmla="*/ 795407 h 2020169"/>
                <a:gd name="connsiteX93" fmla="*/ 1074587 w 4004672"/>
                <a:gd name="connsiteY93" fmla="*/ 912209 h 2020169"/>
                <a:gd name="connsiteX94" fmla="*/ 1107960 w 4004672"/>
                <a:gd name="connsiteY94" fmla="*/ 848802 h 2020169"/>
                <a:gd name="connsiteX95" fmla="*/ 1121309 w 4004672"/>
                <a:gd name="connsiteY95" fmla="*/ 805418 h 2020169"/>
                <a:gd name="connsiteX96" fmla="*/ 1127983 w 4004672"/>
                <a:gd name="connsiteY96" fmla="*/ 772046 h 2020169"/>
                <a:gd name="connsiteX97" fmla="*/ 1117971 w 4004672"/>
                <a:gd name="connsiteY97" fmla="*/ 755360 h 2020169"/>
                <a:gd name="connsiteX98" fmla="*/ 1114634 w 4004672"/>
                <a:gd name="connsiteY98" fmla="*/ 705301 h 2020169"/>
                <a:gd name="connsiteX99" fmla="*/ 1104622 w 4004672"/>
                <a:gd name="connsiteY99" fmla="*/ 625208 h 2020169"/>
                <a:gd name="connsiteX100" fmla="*/ 1101285 w 4004672"/>
                <a:gd name="connsiteY100" fmla="*/ 565138 h 2020169"/>
                <a:gd name="connsiteX101" fmla="*/ 1124646 w 4004672"/>
                <a:gd name="connsiteY101" fmla="*/ 471696 h 2020169"/>
                <a:gd name="connsiteX102" fmla="*/ 1031203 w 4004672"/>
                <a:gd name="connsiteY102" fmla="*/ 461684 h 2020169"/>
                <a:gd name="connsiteX103" fmla="*/ 1014517 w 4004672"/>
                <a:gd name="connsiteY103" fmla="*/ 518417 h 2020169"/>
                <a:gd name="connsiteX104" fmla="*/ 1024529 w 4004672"/>
                <a:gd name="connsiteY104" fmla="*/ 565138 h 2020169"/>
                <a:gd name="connsiteX105" fmla="*/ 981145 w 4004672"/>
                <a:gd name="connsiteY105" fmla="*/ 618534 h 2020169"/>
                <a:gd name="connsiteX106" fmla="*/ 991157 w 4004672"/>
                <a:gd name="connsiteY106" fmla="*/ 655243 h 2020169"/>
                <a:gd name="connsiteX107" fmla="*/ 981145 w 4004672"/>
                <a:gd name="connsiteY107" fmla="*/ 701964 h 2020169"/>
                <a:gd name="connsiteX108" fmla="*/ 1001168 w 4004672"/>
                <a:gd name="connsiteY108" fmla="*/ 725325 h 2020169"/>
                <a:gd name="connsiteX109" fmla="*/ 1017854 w 4004672"/>
                <a:gd name="connsiteY109" fmla="*/ 772046 h 2020169"/>
                <a:gd name="connsiteX110" fmla="*/ 1047890 w 4004672"/>
                <a:gd name="connsiteY110" fmla="*/ 758697 h 2020169"/>
                <a:gd name="connsiteX111" fmla="*/ 1014517 w 4004672"/>
                <a:gd name="connsiteY111" fmla="*/ 812093 h 2020169"/>
                <a:gd name="connsiteX112" fmla="*/ 957784 w 4004672"/>
                <a:gd name="connsiteY112" fmla="*/ 758697 h 2020169"/>
                <a:gd name="connsiteX113" fmla="*/ 884365 w 4004672"/>
                <a:gd name="connsiteY113" fmla="*/ 721988 h 2020169"/>
                <a:gd name="connsiteX114" fmla="*/ 824295 w 4004672"/>
                <a:gd name="connsiteY114" fmla="*/ 698627 h 2020169"/>
                <a:gd name="connsiteX115" fmla="*/ 810946 w 4004672"/>
                <a:gd name="connsiteY115" fmla="*/ 735336 h 2020169"/>
                <a:gd name="connsiteX116" fmla="*/ 827633 w 4004672"/>
                <a:gd name="connsiteY116" fmla="*/ 772046 h 2020169"/>
                <a:gd name="connsiteX117" fmla="*/ 800935 w 4004672"/>
                <a:gd name="connsiteY117" fmla="*/ 812093 h 2020169"/>
                <a:gd name="connsiteX118" fmla="*/ 770900 w 4004672"/>
                <a:gd name="connsiteY118" fmla="*/ 755360 h 2020169"/>
                <a:gd name="connsiteX119" fmla="*/ 744202 w 4004672"/>
                <a:gd name="connsiteY119" fmla="*/ 792069 h 2020169"/>
                <a:gd name="connsiteX120" fmla="*/ 707492 w 4004672"/>
                <a:gd name="connsiteY120" fmla="*/ 785395 h 2020169"/>
                <a:gd name="connsiteX121" fmla="*/ 654097 w 4004672"/>
                <a:gd name="connsiteY121" fmla="*/ 822104 h 2020169"/>
                <a:gd name="connsiteX122" fmla="*/ 644085 w 4004672"/>
                <a:gd name="connsiteY122" fmla="*/ 798744 h 2020169"/>
                <a:gd name="connsiteX123" fmla="*/ 654097 w 4004672"/>
                <a:gd name="connsiteY123" fmla="*/ 762034 h 2020169"/>
                <a:gd name="connsiteX124" fmla="*/ 614050 w 4004672"/>
                <a:gd name="connsiteY124" fmla="*/ 798744 h 2020169"/>
                <a:gd name="connsiteX125" fmla="*/ 594027 w 4004672"/>
                <a:gd name="connsiteY125" fmla="*/ 798744 h 2020169"/>
                <a:gd name="connsiteX126" fmla="*/ 533957 w 4004672"/>
                <a:gd name="connsiteY126" fmla="*/ 832116 h 2020169"/>
                <a:gd name="connsiteX127" fmla="*/ 510596 w 4004672"/>
                <a:gd name="connsiteY127" fmla="*/ 855477 h 2020169"/>
                <a:gd name="connsiteX128" fmla="*/ 500584 w 4004672"/>
                <a:gd name="connsiteY128" fmla="*/ 902198 h 2020169"/>
                <a:gd name="connsiteX129" fmla="*/ 450526 w 4004672"/>
                <a:gd name="connsiteY129" fmla="*/ 888849 h 2020169"/>
                <a:gd name="connsiteX130" fmla="*/ 433840 w 4004672"/>
                <a:gd name="connsiteY130" fmla="*/ 852139 h 2020169"/>
                <a:gd name="connsiteX131" fmla="*/ 467212 w 4004672"/>
                <a:gd name="connsiteY131" fmla="*/ 822104 h 2020169"/>
                <a:gd name="connsiteX132" fmla="*/ 453863 w 4004672"/>
                <a:gd name="connsiteY132" fmla="*/ 798744 h 2020169"/>
                <a:gd name="connsiteX133" fmla="*/ 390456 w 4004672"/>
                <a:gd name="connsiteY133" fmla="*/ 768709 h 2020169"/>
                <a:gd name="connsiteX134" fmla="*/ 417154 w 4004672"/>
                <a:gd name="connsiteY134" fmla="*/ 818767 h 2020169"/>
                <a:gd name="connsiteX135" fmla="*/ 407142 w 4004672"/>
                <a:gd name="connsiteY135" fmla="*/ 862151 h 2020169"/>
                <a:gd name="connsiteX136" fmla="*/ 413817 w 4004672"/>
                <a:gd name="connsiteY136" fmla="*/ 898861 h 2020169"/>
                <a:gd name="connsiteX137" fmla="*/ 427165 w 4004672"/>
                <a:gd name="connsiteY137" fmla="*/ 922221 h 2020169"/>
                <a:gd name="connsiteX138" fmla="*/ 413817 w 4004672"/>
                <a:gd name="connsiteY138" fmla="*/ 952256 h 2020169"/>
                <a:gd name="connsiteX139" fmla="*/ 390456 w 4004672"/>
                <a:gd name="connsiteY139" fmla="*/ 928896 h 2020169"/>
                <a:gd name="connsiteX140" fmla="*/ 360421 w 4004672"/>
                <a:gd name="connsiteY140" fmla="*/ 925558 h 2020169"/>
                <a:gd name="connsiteX141" fmla="*/ 333723 w 4004672"/>
                <a:gd name="connsiteY141" fmla="*/ 965605 h 2020169"/>
                <a:gd name="connsiteX142" fmla="*/ 307025 w 4004672"/>
                <a:gd name="connsiteY142" fmla="*/ 985628 h 2020169"/>
                <a:gd name="connsiteX143" fmla="*/ 320374 w 4004672"/>
                <a:gd name="connsiteY143" fmla="*/ 1012326 h 2020169"/>
                <a:gd name="connsiteX144" fmla="*/ 303688 w 4004672"/>
                <a:gd name="connsiteY144" fmla="*/ 1035687 h 2020169"/>
                <a:gd name="connsiteX145" fmla="*/ 233606 w 4004672"/>
                <a:gd name="connsiteY145" fmla="*/ 998977 h 2020169"/>
                <a:gd name="connsiteX146" fmla="*/ 243618 w 4004672"/>
                <a:gd name="connsiteY146" fmla="*/ 1049036 h 2020169"/>
                <a:gd name="connsiteX147" fmla="*/ 263641 w 4004672"/>
                <a:gd name="connsiteY147" fmla="*/ 1069059 h 2020169"/>
                <a:gd name="connsiteX148" fmla="*/ 250292 w 4004672"/>
                <a:gd name="connsiteY148" fmla="*/ 1082408 h 2020169"/>
                <a:gd name="connsiteX149" fmla="*/ 193560 w 4004672"/>
                <a:gd name="connsiteY149" fmla="*/ 1045698 h 2020169"/>
                <a:gd name="connsiteX150" fmla="*/ 170199 w 4004672"/>
                <a:gd name="connsiteY150" fmla="*/ 1005652 h 2020169"/>
                <a:gd name="connsiteX151" fmla="*/ 170199 w 4004672"/>
                <a:gd name="connsiteY151" fmla="*/ 958931 h 2020169"/>
                <a:gd name="connsiteX152" fmla="*/ 133490 w 4004672"/>
                <a:gd name="connsiteY152" fmla="*/ 882174 h 2020169"/>
                <a:gd name="connsiteX153" fmla="*/ 196897 w 4004672"/>
                <a:gd name="connsiteY153" fmla="*/ 912209 h 2020169"/>
                <a:gd name="connsiteX154" fmla="*/ 256967 w 4004672"/>
                <a:gd name="connsiteY154" fmla="*/ 942244 h 2020169"/>
                <a:gd name="connsiteX155" fmla="*/ 293676 w 4004672"/>
                <a:gd name="connsiteY155" fmla="*/ 945582 h 2020169"/>
                <a:gd name="connsiteX156" fmla="*/ 327049 w 4004672"/>
                <a:gd name="connsiteY156" fmla="*/ 915547 h 2020169"/>
                <a:gd name="connsiteX157" fmla="*/ 343735 w 4004672"/>
                <a:gd name="connsiteY157" fmla="*/ 878837 h 2020169"/>
                <a:gd name="connsiteX158" fmla="*/ 333723 w 4004672"/>
                <a:gd name="connsiteY158" fmla="*/ 828779 h 2020169"/>
                <a:gd name="connsiteX159" fmla="*/ 290339 w 4004672"/>
                <a:gd name="connsiteY159" fmla="*/ 808755 h 2020169"/>
                <a:gd name="connsiteX160" fmla="*/ 236944 w 4004672"/>
                <a:gd name="connsiteY160" fmla="*/ 762034 h 2020169"/>
                <a:gd name="connsiteX161" fmla="*/ 133490 w 4004672"/>
                <a:gd name="connsiteY161" fmla="*/ 705301 h 2020169"/>
                <a:gd name="connsiteX162" fmla="*/ 46722 w 4004672"/>
                <a:gd name="connsiteY162" fmla="*/ 735336 h 2020169"/>
                <a:gd name="connsiteX163" fmla="*/ 33373 w 4004672"/>
                <a:gd name="connsiteY163" fmla="*/ 765371 h 2020169"/>
                <a:gd name="connsiteX164" fmla="*/ 43384 w 4004672"/>
                <a:gd name="connsiteY164" fmla="*/ 795407 h 2020169"/>
                <a:gd name="connsiteX165" fmla="*/ 60071 w 4004672"/>
                <a:gd name="connsiteY165" fmla="*/ 822104 h 2020169"/>
                <a:gd name="connsiteX166" fmla="*/ 73419 w 4004672"/>
                <a:gd name="connsiteY166" fmla="*/ 852139 h 2020169"/>
                <a:gd name="connsiteX167" fmla="*/ 56733 w 4004672"/>
                <a:gd name="connsiteY167" fmla="*/ 875500 h 2020169"/>
                <a:gd name="connsiteX168" fmla="*/ 76757 w 4004672"/>
                <a:gd name="connsiteY168" fmla="*/ 955593 h 2020169"/>
                <a:gd name="connsiteX169" fmla="*/ 66745 w 4004672"/>
                <a:gd name="connsiteY169" fmla="*/ 972280 h 2020169"/>
                <a:gd name="connsiteX170" fmla="*/ 70082 w 4004672"/>
                <a:gd name="connsiteY170" fmla="*/ 998977 h 2020169"/>
                <a:gd name="connsiteX171" fmla="*/ 70082 w 4004672"/>
                <a:gd name="connsiteY171" fmla="*/ 1039024 h 2020169"/>
                <a:gd name="connsiteX172" fmla="*/ 80094 w 4004672"/>
                <a:gd name="connsiteY172" fmla="*/ 1059047 h 2020169"/>
                <a:gd name="connsiteX173" fmla="*/ 76757 w 4004672"/>
                <a:gd name="connsiteY173" fmla="*/ 1082408 h 2020169"/>
                <a:gd name="connsiteX174" fmla="*/ 106792 w 4004672"/>
                <a:gd name="connsiteY174" fmla="*/ 1115780 h 2020169"/>
                <a:gd name="connsiteX175" fmla="*/ 93729 w 4004672"/>
                <a:gd name="connsiteY175" fmla="*/ 1145815 h 2020169"/>
                <a:gd name="connsiteX176" fmla="*/ 13349 w 4004672"/>
                <a:gd name="connsiteY176" fmla="*/ 1235920 h 2020169"/>
                <a:gd name="connsiteX177" fmla="*/ 33373 w 4004672"/>
                <a:gd name="connsiteY177" fmla="*/ 1269293 h 2020169"/>
                <a:gd name="connsiteX178" fmla="*/ 33373 w 4004672"/>
                <a:gd name="connsiteY178" fmla="*/ 1269293 h 2020169"/>
                <a:gd name="connsiteX179" fmla="*/ 16687 w 4004672"/>
                <a:gd name="connsiteY179" fmla="*/ 1299328 h 2020169"/>
                <a:gd name="connsiteX180" fmla="*/ 3338 w 4004672"/>
                <a:gd name="connsiteY180" fmla="*/ 1329363 h 2020169"/>
                <a:gd name="connsiteX181" fmla="*/ 0 w 4004672"/>
                <a:gd name="connsiteY181" fmla="*/ 1389433 h 2020169"/>
                <a:gd name="connsiteX182" fmla="*/ 16687 w 4004672"/>
                <a:gd name="connsiteY182" fmla="*/ 1432817 h 2020169"/>
                <a:gd name="connsiteX183" fmla="*/ 20024 w 4004672"/>
                <a:gd name="connsiteY183" fmla="*/ 1466189 h 2020169"/>
                <a:gd name="connsiteX184" fmla="*/ 56733 w 4004672"/>
                <a:gd name="connsiteY184" fmla="*/ 1476201 h 2020169"/>
                <a:gd name="connsiteX185" fmla="*/ 116803 w 4004672"/>
                <a:gd name="connsiteY185" fmla="*/ 1562969 h 2020169"/>
                <a:gd name="connsiteX186" fmla="*/ 96780 w 4004672"/>
                <a:gd name="connsiteY186" fmla="*/ 1586329 h 2020169"/>
                <a:gd name="connsiteX187" fmla="*/ 93443 w 4004672"/>
                <a:gd name="connsiteY187" fmla="*/ 1616364 h 2020169"/>
                <a:gd name="connsiteX188" fmla="*/ 120141 w 4004672"/>
                <a:gd name="connsiteY188" fmla="*/ 1619701 h 2020169"/>
                <a:gd name="connsiteX189" fmla="*/ 160187 w 4004672"/>
                <a:gd name="connsiteY189" fmla="*/ 1633050 h 2020169"/>
                <a:gd name="connsiteX190" fmla="*/ 186885 w 4004672"/>
                <a:gd name="connsiteY190" fmla="*/ 1646399 h 2020169"/>
                <a:gd name="connsiteX191" fmla="*/ 213583 w 4004672"/>
                <a:gd name="connsiteY191" fmla="*/ 1676434 h 2020169"/>
                <a:gd name="connsiteX192" fmla="*/ 243618 w 4004672"/>
                <a:gd name="connsiteY192" fmla="*/ 1679771 h 2020169"/>
                <a:gd name="connsiteX193" fmla="*/ 287002 w 4004672"/>
                <a:gd name="connsiteY193" fmla="*/ 1709807 h 2020169"/>
                <a:gd name="connsiteX194" fmla="*/ 310363 w 4004672"/>
                <a:gd name="connsiteY194" fmla="*/ 1719818 h 2020169"/>
                <a:gd name="connsiteX195" fmla="*/ 310363 w 4004672"/>
                <a:gd name="connsiteY195" fmla="*/ 1756528 h 2020169"/>
                <a:gd name="connsiteX196" fmla="*/ 270316 w 4004672"/>
                <a:gd name="connsiteY196" fmla="*/ 1796574 h 2020169"/>
                <a:gd name="connsiteX197" fmla="*/ 280327 w 4004672"/>
                <a:gd name="connsiteY197" fmla="*/ 1819935 h 2020169"/>
                <a:gd name="connsiteX198" fmla="*/ 273653 w 4004672"/>
                <a:gd name="connsiteY198" fmla="*/ 1839958 h 2020169"/>
                <a:gd name="connsiteX199" fmla="*/ 266979 w 4004672"/>
                <a:gd name="connsiteY199" fmla="*/ 1856644 h 2020169"/>
                <a:gd name="connsiteX200" fmla="*/ 240281 w 4004672"/>
                <a:gd name="connsiteY200" fmla="*/ 1896691 h 2020169"/>
                <a:gd name="connsiteX201" fmla="*/ 307025 w 4004672"/>
                <a:gd name="connsiteY201" fmla="*/ 1933401 h 2020169"/>
                <a:gd name="connsiteX202" fmla="*/ 337060 w 4004672"/>
                <a:gd name="connsiteY202" fmla="*/ 1940075 h 2020169"/>
                <a:gd name="connsiteX203" fmla="*/ 360421 w 4004672"/>
                <a:gd name="connsiteY203" fmla="*/ 1946750 h 2020169"/>
                <a:gd name="connsiteX204" fmla="*/ 380444 w 4004672"/>
                <a:gd name="connsiteY204" fmla="*/ 1953424 h 2020169"/>
                <a:gd name="connsiteX205" fmla="*/ 407142 w 4004672"/>
                <a:gd name="connsiteY205" fmla="*/ 1973447 h 2020169"/>
                <a:gd name="connsiteX206" fmla="*/ 437177 w 4004672"/>
                <a:gd name="connsiteY206" fmla="*/ 1970110 h 2020169"/>
                <a:gd name="connsiteX207" fmla="*/ 507259 w 4004672"/>
                <a:gd name="connsiteY207" fmla="*/ 2020169 h 2020169"/>
                <a:gd name="connsiteX208" fmla="*/ 517271 w 4004672"/>
                <a:gd name="connsiteY208" fmla="*/ 2006820 h 2020169"/>
                <a:gd name="connsiteX209" fmla="*/ 507259 w 4004672"/>
                <a:gd name="connsiteY209" fmla="*/ 1966773 h 2020169"/>
                <a:gd name="connsiteX210" fmla="*/ 500584 w 4004672"/>
                <a:gd name="connsiteY210" fmla="*/ 1933401 h 2020169"/>
                <a:gd name="connsiteX211" fmla="*/ 483898 w 4004672"/>
                <a:gd name="connsiteY211" fmla="*/ 1890017 h 2020169"/>
                <a:gd name="connsiteX212" fmla="*/ 513933 w 4004672"/>
                <a:gd name="connsiteY212" fmla="*/ 1869993 h 2020169"/>
                <a:gd name="connsiteX213" fmla="*/ 547306 w 4004672"/>
                <a:gd name="connsiteY213" fmla="*/ 1846633 h 2020169"/>
                <a:gd name="connsiteX214" fmla="*/ 527282 w 4004672"/>
                <a:gd name="connsiteY214" fmla="*/ 1829947 h 2020169"/>
                <a:gd name="connsiteX215" fmla="*/ 517271 w 4004672"/>
                <a:gd name="connsiteY215" fmla="*/ 1796574 h 2020169"/>
                <a:gd name="connsiteX216" fmla="*/ 480561 w 4004672"/>
                <a:gd name="connsiteY216" fmla="*/ 1779888 h 2020169"/>
                <a:gd name="connsiteX217" fmla="*/ 470549 w 4004672"/>
                <a:gd name="connsiteY217" fmla="*/ 1759865 h 2020169"/>
                <a:gd name="connsiteX218" fmla="*/ 480561 w 4004672"/>
                <a:gd name="connsiteY218" fmla="*/ 1729830 h 2020169"/>
                <a:gd name="connsiteX219" fmla="*/ 490573 w 4004672"/>
                <a:gd name="connsiteY219" fmla="*/ 1689783 h 2020169"/>
                <a:gd name="connsiteX220" fmla="*/ 513933 w 4004672"/>
                <a:gd name="connsiteY220" fmla="*/ 1709807 h 2020169"/>
                <a:gd name="connsiteX221" fmla="*/ 520608 w 4004672"/>
                <a:gd name="connsiteY221" fmla="*/ 1693120 h 2020169"/>
                <a:gd name="connsiteX222" fmla="*/ 543968 w 4004672"/>
                <a:gd name="connsiteY222" fmla="*/ 1656411 h 2020169"/>
                <a:gd name="connsiteX223" fmla="*/ 574003 w 4004672"/>
                <a:gd name="connsiteY223" fmla="*/ 1639725 h 2020169"/>
                <a:gd name="connsiteX224" fmla="*/ 590690 w 4004672"/>
                <a:gd name="connsiteY224" fmla="*/ 1653074 h 2020169"/>
                <a:gd name="connsiteX225" fmla="*/ 610713 w 4004672"/>
                <a:gd name="connsiteY225" fmla="*/ 1626376 h 2020169"/>
                <a:gd name="connsiteX226" fmla="*/ 630736 w 4004672"/>
                <a:gd name="connsiteY226" fmla="*/ 1653074 h 2020169"/>
                <a:gd name="connsiteX227" fmla="*/ 657434 w 4004672"/>
                <a:gd name="connsiteY227" fmla="*/ 1676434 h 2020169"/>
                <a:gd name="connsiteX228" fmla="*/ 674120 w 4004672"/>
                <a:gd name="connsiteY228" fmla="*/ 1683109 h 2020169"/>
                <a:gd name="connsiteX229" fmla="*/ 697481 w 4004672"/>
                <a:gd name="connsiteY229" fmla="*/ 1683109 h 2020169"/>
                <a:gd name="connsiteX230" fmla="*/ 717504 w 4004672"/>
                <a:gd name="connsiteY230" fmla="*/ 1669760 h 2020169"/>
                <a:gd name="connsiteX231" fmla="*/ 744202 w 4004672"/>
                <a:gd name="connsiteY231" fmla="*/ 1669760 h 2020169"/>
                <a:gd name="connsiteX232" fmla="*/ 760888 w 4004672"/>
                <a:gd name="connsiteY232" fmla="*/ 1666423 h 2020169"/>
                <a:gd name="connsiteX233" fmla="*/ 790923 w 4004672"/>
                <a:gd name="connsiteY233" fmla="*/ 1699795 h 2020169"/>
                <a:gd name="connsiteX234" fmla="*/ 797598 w 4004672"/>
                <a:gd name="connsiteY234" fmla="*/ 1673097 h 2020169"/>
                <a:gd name="connsiteX235" fmla="*/ 817621 w 4004672"/>
                <a:gd name="connsiteY235" fmla="*/ 1689783 h 2020169"/>
                <a:gd name="connsiteX236" fmla="*/ 837644 w 4004672"/>
                <a:gd name="connsiteY236" fmla="*/ 1666423 h 2020169"/>
                <a:gd name="connsiteX237" fmla="*/ 827633 w 4004672"/>
                <a:gd name="connsiteY237" fmla="*/ 1646399 h 2020169"/>
                <a:gd name="connsiteX238" fmla="*/ 810946 w 4004672"/>
                <a:gd name="connsiteY238" fmla="*/ 1633050 h 2020169"/>
                <a:gd name="connsiteX239" fmla="*/ 810946 w 4004672"/>
                <a:gd name="connsiteY239" fmla="*/ 1606353 h 2020169"/>
                <a:gd name="connsiteX240" fmla="*/ 810946 w 4004672"/>
                <a:gd name="connsiteY240" fmla="*/ 1593004 h 2020169"/>
                <a:gd name="connsiteX241" fmla="*/ 840981 w 4004672"/>
                <a:gd name="connsiteY241" fmla="*/ 1586329 h 2020169"/>
                <a:gd name="connsiteX242" fmla="*/ 820958 w 4004672"/>
                <a:gd name="connsiteY242" fmla="*/ 1549620 h 2020169"/>
                <a:gd name="connsiteX243" fmla="*/ 854330 w 4004672"/>
                <a:gd name="connsiteY243" fmla="*/ 1542945 h 2020169"/>
                <a:gd name="connsiteX244" fmla="*/ 891040 w 4004672"/>
                <a:gd name="connsiteY244" fmla="*/ 1549620 h 2020169"/>
                <a:gd name="connsiteX245" fmla="*/ 964459 w 4004672"/>
                <a:gd name="connsiteY245" fmla="*/ 1506236 h 2020169"/>
                <a:gd name="connsiteX246" fmla="*/ 1001168 w 4004672"/>
                <a:gd name="connsiteY246" fmla="*/ 1506236 h 2020169"/>
                <a:gd name="connsiteX247" fmla="*/ 1027866 w 4004672"/>
                <a:gd name="connsiteY247" fmla="*/ 1482875 h 2020169"/>
                <a:gd name="connsiteX248" fmla="*/ 1047890 w 4004672"/>
                <a:gd name="connsiteY248" fmla="*/ 1492887 h 2020169"/>
                <a:gd name="connsiteX249" fmla="*/ 1067913 w 4004672"/>
                <a:gd name="connsiteY249" fmla="*/ 1502898 h 2020169"/>
                <a:gd name="connsiteX250" fmla="*/ 1087936 w 4004672"/>
                <a:gd name="connsiteY250" fmla="*/ 1529596 h 2020169"/>
                <a:gd name="connsiteX251" fmla="*/ 1074587 w 4004672"/>
                <a:gd name="connsiteY251" fmla="*/ 1542945 h 2020169"/>
                <a:gd name="connsiteX252" fmla="*/ 1104622 w 4004672"/>
                <a:gd name="connsiteY252" fmla="*/ 1542945 h 2020169"/>
                <a:gd name="connsiteX253" fmla="*/ 1134657 w 4004672"/>
                <a:gd name="connsiteY253" fmla="*/ 1576317 h 2020169"/>
                <a:gd name="connsiteX254" fmla="*/ 1148006 w 4004672"/>
                <a:gd name="connsiteY254" fmla="*/ 1572980 h 2020169"/>
                <a:gd name="connsiteX255" fmla="*/ 1208076 w 4004672"/>
                <a:gd name="connsiteY255" fmla="*/ 1526259 h 2020169"/>
                <a:gd name="connsiteX256" fmla="*/ 1244786 w 4004672"/>
                <a:gd name="connsiteY256" fmla="*/ 1566306 h 2020169"/>
                <a:gd name="connsiteX257" fmla="*/ 1264809 w 4004672"/>
                <a:gd name="connsiteY257" fmla="*/ 1596341 h 2020169"/>
                <a:gd name="connsiteX258" fmla="*/ 1298181 w 4004672"/>
                <a:gd name="connsiteY258" fmla="*/ 1703132 h 2020169"/>
                <a:gd name="connsiteX259" fmla="*/ 1308193 w 4004672"/>
                <a:gd name="connsiteY259" fmla="*/ 1659748 h 2020169"/>
                <a:gd name="connsiteX260" fmla="*/ 1344903 w 4004672"/>
                <a:gd name="connsiteY260" fmla="*/ 1679771 h 2020169"/>
                <a:gd name="connsiteX261" fmla="*/ 1388287 w 4004672"/>
                <a:gd name="connsiteY261" fmla="*/ 1679771 h 2020169"/>
                <a:gd name="connsiteX262" fmla="*/ 1394961 w 4004672"/>
                <a:gd name="connsiteY262" fmla="*/ 1703132 h 2020169"/>
                <a:gd name="connsiteX263" fmla="*/ 1435008 w 4004672"/>
                <a:gd name="connsiteY263" fmla="*/ 1726493 h 2020169"/>
                <a:gd name="connsiteX264" fmla="*/ 1465043 w 4004672"/>
                <a:gd name="connsiteY264" fmla="*/ 1726493 h 2020169"/>
                <a:gd name="connsiteX265" fmla="*/ 1491741 w 4004672"/>
                <a:gd name="connsiteY265" fmla="*/ 1739842 h 2020169"/>
                <a:gd name="connsiteX266" fmla="*/ 1535125 w 4004672"/>
                <a:gd name="connsiteY266" fmla="*/ 1696458 h 2020169"/>
                <a:gd name="connsiteX267" fmla="*/ 1571834 w 4004672"/>
                <a:gd name="connsiteY267" fmla="*/ 1676434 h 2020169"/>
                <a:gd name="connsiteX268" fmla="*/ 1608544 w 4004672"/>
                <a:gd name="connsiteY268" fmla="*/ 1679771 h 2020169"/>
                <a:gd name="connsiteX269" fmla="*/ 1655265 w 4004672"/>
                <a:gd name="connsiteY269" fmla="*/ 1693120 h 2020169"/>
                <a:gd name="connsiteX270" fmla="*/ 1681963 w 4004672"/>
                <a:gd name="connsiteY270" fmla="*/ 1709807 h 2020169"/>
                <a:gd name="connsiteX271" fmla="*/ 1735358 w 4004672"/>
                <a:gd name="connsiteY271" fmla="*/ 1703132 h 2020169"/>
                <a:gd name="connsiteX272" fmla="*/ 1745370 w 4004672"/>
                <a:gd name="connsiteY272" fmla="*/ 1683109 h 2020169"/>
                <a:gd name="connsiteX273" fmla="*/ 1738695 w 4004672"/>
                <a:gd name="connsiteY273" fmla="*/ 1663085 h 2020169"/>
                <a:gd name="connsiteX274" fmla="*/ 1765393 w 4004672"/>
                <a:gd name="connsiteY274" fmla="*/ 1636388 h 2020169"/>
                <a:gd name="connsiteX275" fmla="*/ 1778742 w 4004672"/>
                <a:gd name="connsiteY275" fmla="*/ 1633050 h 2020169"/>
                <a:gd name="connsiteX276" fmla="*/ 1812114 w 4004672"/>
                <a:gd name="connsiteY276" fmla="*/ 1649736 h 2020169"/>
                <a:gd name="connsiteX277" fmla="*/ 1852161 w 4004672"/>
                <a:gd name="connsiteY277" fmla="*/ 1663085 h 2020169"/>
                <a:gd name="connsiteX278" fmla="*/ 1858836 w 4004672"/>
                <a:gd name="connsiteY278" fmla="*/ 1689783 h 2020169"/>
                <a:gd name="connsiteX279" fmla="*/ 1872184 w 4004672"/>
                <a:gd name="connsiteY279" fmla="*/ 1696458 h 2020169"/>
                <a:gd name="connsiteX280" fmla="*/ 1902219 w 4004672"/>
                <a:gd name="connsiteY280" fmla="*/ 1699795 h 2020169"/>
                <a:gd name="connsiteX281" fmla="*/ 1932254 w 4004672"/>
                <a:gd name="connsiteY281" fmla="*/ 1683109 h 2020169"/>
                <a:gd name="connsiteX282" fmla="*/ 1962290 w 4004672"/>
                <a:gd name="connsiteY282" fmla="*/ 1696458 h 2020169"/>
                <a:gd name="connsiteX283" fmla="*/ 1985650 w 4004672"/>
                <a:gd name="connsiteY283" fmla="*/ 1709807 h 2020169"/>
                <a:gd name="connsiteX284" fmla="*/ 1995662 w 4004672"/>
                <a:gd name="connsiteY284" fmla="*/ 1719818 h 2020169"/>
                <a:gd name="connsiteX285" fmla="*/ 2032371 w 4004672"/>
                <a:gd name="connsiteY285" fmla="*/ 1739842 h 2020169"/>
                <a:gd name="connsiteX286" fmla="*/ 2069081 w 4004672"/>
                <a:gd name="connsiteY286" fmla="*/ 1736504 h 2020169"/>
                <a:gd name="connsiteX287" fmla="*/ 2142500 w 4004672"/>
                <a:gd name="connsiteY287" fmla="*/ 1693120 h 2020169"/>
                <a:gd name="connsiteX288" fmla="*/ 2195895 w 4004672"/>
                <a:gd name="connsiteY288" fmla="*/ 1706469 h 2020169"/>
                <a:gd name="connsiteX289" fmla="*/ 2225930 w 4004672"/>
                <a:gd name="connsiteY289" fmla="*/ 1716481 h 2020169"/>
                <a:gd name="connsiteX290" fmla="*/ 2262640 w 4004672"/>
                <a:gd name="connsiteY290" fmla="*/ 1676434 h 2020169"/>
                <a:gd name="connsiteX291" fmla="*/ 2299349 w 4004672"/>
                <a:gd name="connsiteY291" fmla="*/ 1593004 h 2020169"/>
                <a:gd name="connsiteX292" fmla="*/ 2282663 w 4004672"/>
                <a:gd name="connsiteY292" fmla="*/ 1596341 h 2020169"/>
                <a:gd name="connsiteX293" fmla="*/ 2312698 w 4004672"/>
                <a:gd name="connsiteY293" fmla="*/ 1569643 h 2020169"/>
                <a:gd name="connsiteX294" fmla="*/ 2339396 w 4004672"/>
                <a:gd name="connsiteY294" fmla="*/ 1566306 h 2020169"/>
                <a:gd name="connsiteX295" fmla="*/ 2462873 w 4004672"/>
                <a:gd name="connsiteY295" fmla="*/ 1633050 h 2020169"/>
                <a:gd name="connsiteX296" fmla="*/ 2476222 w 4004672"/>
                <a:gd name="connsiteY296" fmla="*/ 1709807 h 2020169"/>
                <a:gd name="connsiteX297" fmla="*/ 2529618 w 4004672"/>
                <a:gd name="connsiteY297" fmla="*/ 1743179 h 2020169"/>
                <a:gd name="connsiteX298" fmla="*/ 2549641 w 4004672"/>
                <a:gd name="connsiteY298" fmla="*/ 1763202 h 2020169"/>
                <a:gd name="connsiteX299" fmla="*/ 2639746 w 4004672"/>
                <a:gd name="connsiteY299" fmla="*/ 1763202 h 2020169"/>
                <a:gd name="connsiteX300" fmla="*/ 2643084 w 4004672"/>
                <a:gd name="connsiteY300" fmla="*/ 1779888 h 2020169"/>
                <a:gd name="connsiteX301" fmla="*/ 2616386 w 4004672"/>
                <a:gd name="connsiteY301" fmla="*/ 1846633 h 2020169"/>
                <a:gd name="connsiteX302" fmla="*/ 2603037 w 4004672"/>
                <a:gd name="connsiteY302" fmla="*/ 1900028 h 2020169"/>
                <a:gd name="connsiteX303" fmla="*/ 2579676 w 4004672"/>
                <a:gd name="connsiteY303" fmla="*/ 1873331 h 2020169"/>
                <a:gd name="connsiteX304" fmla="*/ 2559653 w 4004672"/>
                <a:gd name="connsiteY304" fmla="*/ 1960098 h 2020169"/>
                <a:gd name="connsiteX305" fmla="*/ 2549641 w 4004672"/>
                <a:gd name="connsiteY305" fmla="*/ 1980122 h 2020169"/>
                <a:gd name="connsiteX306" fmla="*/ 2653095 w 4004672"/>
                <a:gd name="connsiteY306" fmla="*/ 1946750 h 2020169"/>
                <a:gd name="connsiteX307" fmla="*/ 2683130 w 4004672"/>
                <a:gd name="connsiteY307" fmla="*/ 1893354 h 2020169"/>
                <a:gd name="connsiteX308" fmla="*/ 2753212 w 4004672"/>
                <a:gd name="connsiteY308" fmla="*/ 1806586 h 2020169"/>
                <a:gd name="connsiteX309" fmla="*/ 2783247 w 4004672"/>
                <a:gd name="connsiteY309" fmla="*/ 1736504 h 2020169"/>
                <a:gd name="connsiteX310" fmla="*/ 2803271 w 4004672"/>
                <a:gd name="connsiteY310" fmla="*/ 1633050 h 2020169"/>
                <a:gd name="connsiteX311" fmla="*/ 2793259 w 4004672"/>
                <a:gd name="connsiteY311" fmla="*/ 1582992 h 2020169"/>
                <a:gd name="connsiteX312" fmla="*/ 2769898 w 4004672"/>
                <a:gd name="connsiteY312" fmla="*/ 1549620 h 2020169"/>
                <a:gd name="connsiteX313" fmla="*/ 2699817 w 4004672"/>
                <a:gd name="connsiteY313" fmla="*/ 1549620 h 2020169"/>
                <a:gd name="connsiteX314" fmla="*/ 2669781 w 4004672"/>
                <a:gd name="connsiteY314" fmla="*/ 1509573 h 2020169"/>
                <a:gd name="connsiteX315" fmla="*/ 2763224 w 4004672"/>
                <a:gd name="connsiteY315" fmla="*/ 1392770 h 2020169"/>
                <a:gd name="connsiteX316" fmla="*/ 2846654 w 4004672"/>
                <a:gd name="connsiteY316" fmla="*/ 1326026 h 2020169"/>
                <a:gd name="connsiteX317" fmla="*/ 2933422 w 4004672"/>
                <a:gd name="connsiteY317" fmla="*/ 1322688 h 2020169"/>
                <a:gd name="connsiteX318" fmla="*/ 2950109 w 4004672"/>
                <a:gd name="connsiteY318" fmla="*/ 1306002 h 2020169"/>
                <a:gd name="connsiteX319" fmla="*/ 3053563 w 4004672"/>
                <a:gd name="connsiteY319" fmla="*/ 1299328 h 2020169"/>
                <a:gd name="connsiteX320" fmla="*/ 3123644 w 4004672"/>
                <a:gd name="connsiteY320" fmla="*/ 1319351 h 2020169"/>
                <a:gd name="connsiteX321" fmla="*/ 3140330 w 4004672"/>
                <a:gd name="connsiteY321" fmla="*/ 1306002 h 2020169"/>
                <a:gd name="connsiteX322" fmla="*/ 3123644 w 4004672"/>
                <a:gd name="connsiteY322" fmla="*/ 1292653 h 2020169"/>
                <a:gd name="connsiteX323" fmla="*/ 3143668 w 4004672"/>
                <a:gd name="connsiteY323" fmla="*/ 1252607 h 2020169"/>
                <a:gd name="connsiteX324" fmla="*/ 3190389 w 4004672"/>
                <a:gd name="connsiteY324" fmla="*/ 1182525 h 2020169"/>
                <a:gd name="connsiteX325" fmla="*/ 3233773 w 4004672"/>
                <a:gd name="connsiteY325" fmla="*/ 1179188 h 2020169"/>
                <a:gd name="connsiteX326" fmla="*/ 3273819 w 4004672"/>
                <a:gd name="connsiteY326" fmla="*/ 1189199 h 2020169"/>
                <a:gd name="connsiteX327" fmla="*/ 3277157 w 4004672"/>
                <a:gd name="connsiteY327" fmla="*/ 1245932 h 2020169"/>
                <a:gd name="connsiteX328" fmla="*/ 3343901 w 4004672"/>
                <a:gd name="connsiteY328" fmla="*/ 1185862 h 2020169"/>
                <a:gd name="connsiteX329" fmla="*/ 3350576 w 4004672"/>
                <a:gd name="connsiteY329" fmla="*/ 1152490 h 2020169"/>
                <a:gd name="connsiteX330" fmla="*/ 3163691 w 4004672"/>
                <a:gd name="connsiteY330" fmla="*/ 1432817 h 2020169"/>
                <a:gd name="connsiteX331" fmla="*/ 3160354 w 4004672"/>
                <a:gd name="connsiteY331" fmla="*/ 1506236 h 2020169"/>
                <a:gd name="connsiteX332" fmla="*/ 3170365 w 4004672"/>
                <a:gd name="connsiteY332" fmla="*/ 1596341 h 2020169"/>
                <a:gd name="connsiteX333" fmla="*/ 3190389 w 4004672"/>
                <a:gd name="connsiteY333" fmla="*/ 1659748 h 2020169"/>
                <a:gd name="connsiteX334" fmla="*/ 3217087 w 4004672"/>
                <a:gd name="connsiteY334" fmla="*/ 1649736 h 2020169"/>
                <a:gd name="connsiteX335" fmla="*/ 3287168 w 4004672"/>
                <a:gd name="connsiteY335" fmla="*/ 1519585 h 2020169"/>
                <a:gd name="connsiteX336" fmla="*/ 3313866 w 4004672"/>
                <a:gd name="connsiteY336" fmla="*/ 1509573 h 2020169"/>
                <a:gd name="connsiteX337" fmla="*/ 3313866 w 4004672"/>
                <a:gd name="connsiteY337" fmla="*/ 1479538 h 2020169"/>
                <a:gd name="connsiteX338" fmla="*/ 3741031 w 4004672"/>
                <a:gd name="connsiteY338" fmla="*/ 1159164 h 2020169"/>
                <a:gd name="connsiteX339" fmla="*/ 3727682 w 4004672"/>
                <a:gd name="connsiteY339" fmla="*/ 1065722 h 2020169"/>
                <a:gd name="connsiteX340" fmla="*/ 3930666 w 4004672"/>
                <a:gd name="connsiteY340" fmla="*/ 1058843 h 2020169"/>
                <a:gd name="connsiteX341" fmla="*/ 3941265 w 4004672"/>
                <a:gd name="connsiteY341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52745 w 4004672"/>
                <a:gd name="connsiteY14" fmla="*/ 451672 h 2020169"/>
                <a:gd name="connsiteX15" fmla="*/ 2316036 w 4004672"/>
                <a:gd name="connsiteY15" fmla="*/ 458347 h 2020169"/>
                <a:gd name="connsiteX16" fmla="*/ 2272652 w 4004672"/>
                <a:gd name="connsiteY16" fmla="*/ 444998 h 2020169"/>
                <a:gd name="connsiteX17" fmla="*/ 2209244 w 4004672"/>
                <a:gd name="connsiteY17" fmla="*/ 401614 h 2020169"/>
                <a:gd name="connsiteX18" fmla="*/ 2159186 w 4004672"/>
                <a:gd name="connsiteY18" fmla="*/ 391602 h 2020169"/>
                <a:gd name="connsiteX19" fmla="*/ 2132488 w 4004672"/>
                <a:gd name="connsiteY19" fmla="*/ 408288 h 2020169"/>
                <a:gd name="connsiteX20" fmla="*/ 2115802 w 4004672"/>
                <a:gd name="connsiteY20" fmla="*/ 421637 h 2020169"/>
                <a:gd name="connsiteX21" fmla="*/ 2115802 w 4004672"/>
                <a:gd name="connsiteY21" fmla="*/ 391602 h 2020169"/>
                <a:gd name="connsiteX22" fmla="*/ 2082430 w 4004672"/>
                <a:gd name="connsiteY22" fmla="*/ 388265 h 2020169"/>
                <a:gd name="connsiteX23" fmla="*/ 2045720 w 4004672"/>
                <a:gd name="connsiteY23" fmla="*/ 361567 h 2020169"/>
                <a:gd name="connsiteX24" fmla="*/ 2025697 w 4004672"/>
                <a:gd name="connsiteY24" fmla="*/ 391602 h 2020169"/>
                <a:gd name="connsiteX25" fmla="*/ 2055732 w 4004672"/>
                <a:gd name="connsiteY25" fmla="*/ 388265 h 2020169"/>
                <a:gd name="connsiteX26" fmla="*/ 2045720 w 4004672"/>
                <a:gd name="connsiteY26" fmla="*/ 414963 h 2020169"/>
                <a:gd name="connsiteX27" fmla="*/ 1988987 w 4004672"/>
                <a:gd name="connsiteY27" fmla="*/ 434986 h 2020169"/>
                <a:gd name="connsiteX28" fmla="*/ 1935592 w 4004672"/>
                <a:gd name="connsiteY28" fmla="*/ 444998 h 2020169"/>
                <a:gd name="connsiteX29" fmla="*/ 1995662 w 4004672"/>
                <a:gd name="connsiteY29" fmla="*/ 388265 h 2020169"/>
                <a:gd name="connsiteX30" fmla="*/ 2055732 w 4004672"/>
                <a:gd name="connsiteY30" fmla="*/ 318183 h 2020169"/>
                <a:gd name="connsiteX31" fmla="*/ 2055732 w 4004672"/>
                <a:gd name="connsiteY31" fmla="*/ 318183 h 2020169"/>
                <a:gd name="connsiteX32" fmla="*/ 2129860 w 4004672"/>
                <a:gd name="connsiteY32" fmla="*/ 248603 h 2020169"/>
                <a:gd name="connsiteX33" fmla="*/ 2127003 w 4004672"/>
                <a:gd name="connsiteY33" fmla="*/ 174309 h 2020169"/>
                <a:gd name="connsiteX34" fmla="*/ 2092713 w 4004672"/>
                <a:gd name="connsiteY34" fmla="*/ 105729 h 2020169"/>
                <a:gd name="connsiteX35" fmla="*/ 2018418 w 4004672"/>
                <a:gd name="connsiteY35" fmla="*/ 105729 h 2020169"/>
                <a:gd name="connsiteX36" fmla="*/ 1952696 w 4004672"/>
                <a:gd name="connsiteY36" fmla="*/ 137160 h 2020169"/>
                <a:gd name="connsiteX37" fmla="*/ 1961267 w 4004672"/>
                <a:gd name="connsiteY37" fmla="*/ 82869 h 2020169"/>
                <a:gd name="connsiteX38" fmla="*/ 1955552 w 4004672"/>
                <a:gd name="connsiteY38" fmla="*/ 65725 h 2020169"/>
                <a:gd name="connsiteX39" fmla="*/ 1895546 w 4004672"/>
                <a:gd name="connsiteY39" fmla="*/ 60008 h 2020169"/>
                <a:gd name="connsiteX40" fmla="*/ 1926978 w 4004672"/>
                <a:gd name="connsiteY40" fmla="*/ 31434 h 2020169"/>
                <a:gd name="connsiteX41" fmla="*/ 1909833 w 4004672"/>
                <a:gd name="connsiteY41" fmla="*/ 0 h 2020169"/>
                <a:gd name="connsiteX42" fmla="*/ 1877440 w 4004672"/>
                <a:gd name="connsiteY42" fmla="*/ 3067 h 2020169"/>
                <a:gd name="connsiteX43" fmla="*/ 1835474 w 4004672"/>
                <a:gd name="connsiteY43" fmla="*/ 41195 h 2020169"/>
                <a:gd name="connsiteX44" fmla="*/ 1818788 w 4004672"/>
                <a:gd name="connsiteY44" fmla="*/ 81242 h 2020169"/>
                <a:gd name="connsiteX45" fmla="*/ 1838813 w 4004672"/>
                <a:gd name="connsiteY45" fmla="*/ 134636 h 2020169"/>
                <a:gd name="connsiteX46" fmla="*/ 1782079 w 4004672"/>
                <a:gd name="connsiteY46" fmla="*/ 121287 h 2020169"/>
                <a:gd name="connsiteX47" fmla="*/ 1768731 w 4004672"/>
                <a:gd name="connsiteY47" fmla="*/ 168009 h 2020169"/>
                <a:gd name="connsiteX48" fmla="*/ 1705322 w 4004672"/>
                <a:gd name="connsiteY48" fmla="*/ 191369 h 2020169"/>
                <a:gd name="connsiteX49" fmla="*/ 1685300 w 4004672"/>
                <a:gd name="connsiteY49" fmla="*/ 164671 h 2020169"/>
                <a:gd name="connsiteX50" fmla="*/ 1615218 w 4004672"/>
                <a:gd name="connsiteY50" fmla="*/ 168009 h 2020169"/>
                <a:gd name="connsiteX51" fmla="*/ 1638579 w 4004672"/>
                <a:gd name="connsiteY51" fmla="*/ 198044 h 2020169"/>
                <a:gd name="connsiteX52" fmla="*/ 1528449 w 4004672"/>
                <a:gd name="connsiteY52" fmla="*/ 224740 h 2020169"/>
                <a:gd name="connsiteX53" fmla="*/ 1465043 w 4004672"/>
                <a:gd name="connsiteY53" fmla="*/ 308171 h 2020169"/>
                <a:gd name="connsiteX54" fmla="*/ 1448357 w 4004672"/>
                <a:gd name="connsiteY54" fmla="*/ 334869 h 2020169"/>
                <a:gd name="connsiteX55" fmla="*/ 1481729 w 4004672"/>
                <a:gd name="connsiteY55" fmla="*/ 368242 h 2020169"/>
                <a:gd name="connsiteX56" fmla="*/ 1481729 w 4004672"/>
                <a:gd name="connsiteY56" fmla="*/ 398277 h 2020169"/>
                <a:gd name="connsiteX57" fmla="*/ 1458368 w 4004672"/>
                <a:gd name="connsiteY57" fmla="*/ 401614 h 2020169"/>
                <a:gd name="connsiteX58" fmla="*/ 1458368 w 4004672"/>
                <a:gd name="connsiteY58" fmla="*/ 381590 h 2020169"/>
                <a:gd name="connsiteX59" fmla="*/ 1418322 w 4004672"/>
                <a:gd name="connsiteY59" fmla="*/ 391602 h 2020169"/>
                <a:gd name="connsiteX60" fmla="*/ 1368263 w 4004672"/>
                <a:gd name="connsiteY60" fmla="*/ 398277 h 2020169"/>
                <a:gd name="connsiteX61" fmla="*/ 1321542 w 4004672"/>
                <a:gd name="connsiteY61" fmla="*/ 404951 h 2020169"/>
                <a:gd name="connsiteX62" fmla="*/ 1318205 w 4004672"/>
                <a:gd name="connsiteY62" fmla="*/ 491719 h 2020169"/>
                <a:gd name="connsiteX63" fmla="*/ 1358252 w 4004672"/>
                <a:gd name="connsiteY63" fmla="*/ 515080 h 2020169"/>
                <a:gd name="connsiteX64" fmla="*/ 1384949 w 4004672"/>
                <a:gd name="connsiteY64" fmla="*/ 568475 h 2020169"/>
                <a:gd name="connsiteX65" fmla="*/ 1358252 w 4004672"/>
                <a:gd name="connsiteY65" fmla="*/ 615196 h 2020169"/>
                <a:gd name="connsiteX66" fmla="*/ 1361589 w 4004672"/>
                <a:gd name="connsiteY66" fmla="*/ 585161 h 2020169"/>
                <a:gd name="connsiteX67" fmla="*/ 1351577 w 4004672"/>
                <a:gd name="connsiteY67" fmla="*/ 545115 h 2020169"/>
                <a:gd name="connsiteX68" fmla="*/ 1281495 w 4004672"/>
                <a:gd name="connsiteY68" fmla="*/ 515080 h 2020169"/>
                <a:gd name="connsiteX69" fmla="*/ 1241449 w 4004672"/>
                <a:gd name="connsiteY69" fmla="*/ 511742 h 2020169"/>
                <a:gd name="connsiteX70" fmla="*/ 1241449 w 4004672"/>
                <a:gd name="connsiteY70" fmla="*/ 558463 h 2020169"/>
                <a:gd name="connsiteX71" fmla="*/ 1201402 w 4004672"/>
                <a:gd name="connsiteY71" fmla="*/ 538440 h 2020169"/>
                <a:gd name="connsiteX72" fmla="*/ 1228100 w 4004672"/>
                <a:gd name="connsiteY72" fmla="*/ 588498 h 2020169"/>
                <a:gd name="connsiteX73" fmla="*/ 1258135 w 4004672"/>
                <a:gd name="connsiteY73" fmla="*/ 618534 h 2020169"/>
                <a:gd name="connsiteX74" fmla="*/ 1198065 w 4004672"/>
                <a:gd name="connsiteY74" fmla="*/ 595173 h 2020169"/>
                <a:gd name="connsiteX75" fmla="*/ 1181379 w 4004672"/>
                <a:gd name="connsiteY75" fmla="*/ 595173 h 2020169"/>
                <a:gd name="connsiteX76" fmla="*/ 1178041 w 4004672"/>
                <a:gd name="connsiteY76" fmla="*/ 551789 h 2020169"/>
                <a:gd name="connsiteX77" fmla="*/ 1171367 w 4004672"/>
                <a:gd name="connsiteY77" fmla="*/ 465021 h 2020169"/>
                <a:gd name="connsiteX78" fmla="*/ 1161355 w 4004672"/>
                <a:gd name="connsiteY78" fmla="*/ 535103 h 2020169"/>
                <a:gd name="connsiteX79" fmla="*/ 1137995 w 4004672"/>
                <a:gd name="connsiteY79" fmla="*/ 565138 h 2020169"/>
                <a:gd name="connsiteX80" fmla="*/ 1158018 w 4004672"/>
                <a:gd name="connsiteY80" fmla="*/ 611859 h 2020169"/>
                <a:gd name="connsiteX81" fmla="*/ 1158018 w 4004672"/>
                <a:gd name="connsiteY81" fmla="*/ 645231 h 2020169"/>
                <a:gd name="connsiteX82" fmla="*/ 1141332 w 4004672"/>
                <a:gd name="connsiteY82" fmla="*/ 695290 h 2020169"/>
                <a:gd name="connsiteX83" fmla="*/ 1154681 w 4004672"/>
                <a:gd name="connsiteY83" fmla="*/ 728662 h 2020169"/>
                <a:gd name="connsiteX84" fmla="*/ 1184716 w 4004672"/>
                <a:gd name="connsiteY84" fmla="*/ 735336 h 2020169"/>
                <a:gd name="connsiteX85" fmla="*/ 1221425 w 4004672"/>
                <a:gd name="connsiteY85" fmla="*/ 742011 h 2020169"/>
                <a:gd name="connsiteX86" fmla="*/ 1241449 w 4004672"/>
                <a:gd name="connsiteY86" fmla="*/ 765371 h 2020169"/>
                <a:gd name="connsiteX87" fmla="*/ 1258135 w 4004672"/>
                <a:gd name="connsiteY87" fmla="*/ 808755 h 2020169"/>
                <a:gd name="connsiteX88" fmla="*/ 1258135 w 4004672"/>
                <a:gd name="connsiteY88" fmla="*/ 808755 h 2020169"/>
                <a:gd name="connsiteX89" fmla="*/ 1224763 w 4004672"/>
                <a:gd name="connsiteY89" fmla="*/ 828779 h 2020169"/>
                <a:gd name="connsiteX90" fmla="*/ 1224763 w 4004672"/>
                <a:gd name="connsiteY90" fmla="*/ 788732 h 2020169"/>
                <a:gd name="connsiteX91" fmla="*/ 1194727 w 4004672"/>
                <a:gd name="connsiteY91" fmla="*/ 752023 h 2020169"/>
                <a:gd name="connsiteX92" fmla="*/ 1164692 w 4004672"/>
                <a:gd name="connsiteY92" fmla="*/ 795407 h 2020169"/>
                <a:gd name="connsiteX93" fmla="*/ 1107960 w 4004672"/>
                <a:gd name="connsiteY93" fmla="*/ 848802 h 2020169"/>
                <a:gd name="connsiteX94" fmla="*/ 1121309 w 4004672"/>
                <a:gd name="connsiteY94" fmla="*/ 805418 h 2020169"/>
                <a:gd name="connsiteX95" fmla="*/ 1127983 w 4004672"/>
                <a:gd name="connsiteY95" fmla="*/ 772046 h 2020169"/>
                <a:gd name="connsiteX96" fmla="*/ 1117971 w 4004672"/>
                <a:gd name="connsiteY96" fmla="*/ 755360 h 2020169"/>
                <a:gd name="connsiteX97" fmla="*/ 1114634 w 4004672"/>
                <a:gd name="connsiteY97" fmla="*/ 705301 h 2020169"/>
                <a:gd name="connsiteX98" fmla="*/ 1104622 w 4004672"/>
                <a:gd name="connsiteY98" fmla="*/ 625208 h 2020169"/>
                <a:gd name="connsiteX99" fmla="*/ 1101285 w 4004672"/>
                <a:gd name="connsiteY99" fmla="*/ 565138 h 2020169"/>
                <a:gd name="connsiteX100" fmla="*/ 1124646 w 4004672"/>
                <a:gd name="connsiteY100" fmla="*/ 471696 h 2020169"/>
                <a:gd name="connsiteX101" fmla="*/ 1031203 w 4004672"/>
                <a:gd name="connsiteY101" fmla="*/ 461684 h 2020169"/>
                <a:gd name="connsiteX102" fmla="*/ 1014517 w 4004672"/>
                <a:gd name="connsiteY102" fmla="*/ 518417 h 2020169"/>
                <a:gd name="connsiteX103" fmla="*/ 1024529 w 4004672"/>
                <a:gd name="connsiteY103" fmla="*/ 565138 h 2020169"/>
                <a:gd name="connsiteX104" fmla="*/ 981145 w 4004672"/>
                <a:gd name="connsiteY104" fmla="*/ 618534 h 2020169"/>
                <a:gd name="connsiteX105" fmla="*/ 991157 w 4004672"/>
                <a:gd name="connsiteY105" fmla="*/ 655243 h 2020169"/>
                <a:gd name="connsiteX106" fmla="*/ 981145 w 4004672"/>
                <a:gd name="connsiteY106" fmla="*/ 701964 h 2020169"/>
                <a:gd name="connsiteX107" fmla="*/ 1001168 w 4004672"/>
                <a:gd name="connsiteY107" fmla="*/ 725325 h 2020169"/>
                <a:gd name="connsiteX108" fmla="*/ 1017854 w 4004672"/>
                <a:gd name="connsiteY108" fmla="*/ 772046 h 2020169"/>
                <a:gd name="connsiteX109" fmla="*/ 1047890 w 4004672"/>
                <a:gd name="connsiteY109" fmla="*/ 758697 h 2020169"/>
                <a:gd name="connsiteX110" fmla="*/ 1014517 w 4004672"/>
                <a:gd name="connsiteY110" fmla="*/ 812093 h 2020169"/>
                <a:gd name="connsiteX111" fmla="*/ 957784 w 4004672"/>
                <a:gd name="connsiteY111" fmla="*/ 758697 h 2020169"/>
                <a:gd name="connsiteX112" fmla="*/ 884365 w 4004672"/>
                <a:gd name="connsiteY112" fmla="*/ 721988 h 2020169"/>
                <a:gd name="connsiteX113" fmla="*/ 824295 w 4004672"/>
                <a:gd name="connsiteY113" fmla="*/ 698627 h 2020169"/>
                <a:gd name="connsiteX114" fmla="*/ 810946 w 4004672"/>
                <a:gd name="connsiteY114" fmla="*/ 735336 h 2020169"/>
                <a:gd name="connsiteX115" fmla="*/ 827633 w 4004672"/>
                <a:gd name="connsiteY115" fmla="*/ 772046 h 2020169"/>
                <a:gd name="connsiteX116" fmla="*/ 800935 w 4004672"/>
                <a:gd name="connsiteY116" fmla="*/ 812093 h 2020169"/>
                <a:gd name="connsiteX117" fmla="*/ 770900 w 4004672"/>
                <a:gd name="connsiteY117" fmla="*/ 755360 h 2020169"/>
                <a:gd name="connsiteX118" fmla="*/ 744202 w 4004672"/>
                <a:gd name="connsiteY118" fmla="*/ 792069 h 2020169"/>
                <a:gd name="connsiteX119" fmla="*/ 707492 w 4004672"/>
                <a:gd name="connsiteY119" fmla="*/ 785395 h 2020169"/>
                <a:gd name="connsiteX120" fmla="*/ 654097 w 4004672"/>
                <a:gd name="connsiteY120" fmla="*/ 822104 h 2020169"/>
                <a:gd name="connsiteX121" fmla="*/ 644085 w 4004672"/>
                <a:gd name="connsiteY121" fmla="*/ 798744 h 2020169"/>
                <a:gd name="connsiteX122" fmla="*/ 654097 w 4004672"/>
                <a:gd name="connsiteY122" fmla="*/ 762034 h 2020169"/>
                <a:gd name="connsiteX123" fmla="*/ 614050 w 4004672"/>
                <a:gd name="connsiteY123" fmla="*/ 798744 h 2020169"/>
                <a:gd name="connsiteX124" fmla="*/ 594027 w 4004672"/>
                <a:gd name="connsiteY124" fmla="*/ 798744 h 2020169"/>
                <a:gd name="connsiteX125" fmla="*/ 533957 w 4004672"/>
                <a:gd name="connsiteY125" fmla="*/ 832116 h 2020169"/>
                <a:gd name="connsiteX126" fmla="*/ 510596 w 4004672"/>
                <a:gd name="connsiteY126" fmla="*/ 855477 h 2020169"/>
                <a:gd name="connsiteX127" fmla="*/ 500584 w 4004672"/>
                <a:gd name="connsiteY127" fmla="*/ 902198 h 2020169"/>
                <a:gd name="connsiteX128" fmla="*/ 450526 w 4004672"/>
                <a:gd name="connsiteY128" fmla="*/ 888849 h 2020169"/>
                <a:gd name="connsiteX129" fmla="*/ 433840 w 4004672"/>
                <a:gd name="connsiteY129" fmla="*/ 852139 h 2020169"/>
                <a:gd name="connsiteX130" fmla="*/ 467212 w 4004672"/>
                <a:gd name="connsiteY130" fmla="*/ 822104 h 2020169"/>
                <a:gd name="connsiteX131" fmla="*/ 453863 w 4004672"/>
                <a:gd name="connsiteY131" fmla="*/ 798744 h 2020169"/>
                <a:gd name="connsiteX132" fmla="*/ 390456 w 4004672"/>
                <a:gd name="connsiteY132" fmla="*/ 768709 h 2020169"/>
                <a:gd name="connsiteX133" fmla="*/ 417154 w 4004672"/>
                <a:gd name="connsiteY133" fmla="*/ 818767 h 2020169"/>
                <a:gd name="connsiteX134" fmla="*/ 407142 w 4004672"/>
                <a:gd name="connsiteY134" fmla="*/ 862151 h 2020169"/>
                <a:gd name="connsiteX135" fmla="*/ 413817 w 4004672"/>
                <a:gd name="connsiteY135" fmla="*/ 898861 h 2020169"/>
                <a:gd name="connsiteX136" fmla="*/ 427165 w 4004672"/>
                <a:gd name="connsiteY136" fmla="*/ 922221 h 2020169"/>
                <a:gd name="connsiteX137" fmla="*/ 413817 w 4004672"/>
                <a:gd name="connsiteY137" fmla="*/ 952256 h 2020169"/>
                <a:gd name="connsiteX138" fmla="*/ 390456 w 4004672"/>
                <a:gd name="connsiteY138" fmla="*/ 928896 h 2020169"/>
                <a:gd name="connsiteX139" fmla="*/ 360421 w 4004672"/>
                <a:gd name="connsiteY139" fmla="*/ 925558 h 2020169"/>
                <a:gd name="connsiteX140" fmla="*/ 333723 w 4004672"/>
                <a:gd name="connsiteY140" fmla="*/ 965605 h 2020169"/>
                <a:gd name="connsiteX141" fmla="*/ 307025 w 4004672"/>
                <a:gd name="connsiteY141" fmla="*/ 985628 h 2020169"/>
                <a:gd name="connsiteX142" fmla="*/ 320374 w 4004672"/>
                <a:gd name="connsiteY142" fmla="*/ 1012326 h 2020169"/>
                <a:gd name="connsiteX143" fmla="*/ 303688 w 4004672"/>
                <a:gd name="connsiteY143" fmla="*/ 1035687 h 2020169"/>
                <a:gd name="connsiteX144" fmla="*/ 233606 w 4004672"/>
                <a:gd name="connsiteY144" fmla="*/ 998977 h 2020169"/>
                <a:gd name="connsiteX145" fmla="*/ 243618 w 4004672"/>
                <a:gd name="connsiteY145" fmla="*/ 1049036 h 2020169"/>
                <a:gd name="connsiteX146" fmla="*/ 263641 w 4004672"/>
                <a:gd name="connsiteY146" fmla="*/ 1069059 h 2020169"/>
                <a:gd name="connsiteX147" fmla="*/ 250292 w 4004672"/>
                <a:gd name="connsiteY147" fmla="*/ 1082408 h 2020169"/>
                <a:gd name="connsiteX148" fmla="*/ 193560 w 4004672"/>
                <a:gd name="connsiteY148" fmla="*/ 1045698 h 2020169"/>
                <a:gd name="connsiteX149" fmla="*/ 170199 w 4004672"/>
                <a:gd name="connsiteY149" fmla="*/ 1005652 h 2020169"/>
                <a:gd name="connsiteX150" fmla="*/ 170199 w 4004672"/>
                <a:gd name="connsiteY150" fmla="*/ 958931 h 2020169"/>
                <a:gd name="connsiteX151" fmla="*/ 133490 w 4004672"/>
                <a:gd name="connsiteY151" fmla="*/ 882174 h 2020169"/>
                <a:gd name="connsiteX152" fmla="*/ 196897 w 4004672"/>
                <a:gd name="connsiteY152" fmla="*/ 912209 h 2020169"/>
                <a:gd name="connsiteX153" fmla="*/ 256967 w 4004672"/>
                <a:gd name="connsiteY153" fmla="*/ 942244 h 2020169"/>
                <a:gd name="connsiteX154" fmla="*/ 293676 w 4004672"/>
                <a:gd name="connsiteY154" fmla="*/ 945582 h 2020169"/>
                <a:gd name="connsiteX155" fmla="*/ 327049 w 4004672"/>
                <a:gd name="connsiteY155" fmla="*/ 915547 h 2020169"/>
                <a:gd name="connsiteX156" fmla="*/ 343735 w 4004672"/>
                <a:gd name="connsiteY156" fmla="*/ 878837 h 2020169"/>
                <a:gd name="connsiteX157" fmla="*/ 333723 w 4004672"/>
                <a:gd name="connsiteY157" fmla="*/ 828779 h 2020169"/>
                <a:gd name="connsiteX158" fmla="*/ 290339 w 4004672"/>
                <a:gd name="connsiteY158" fmla="*/ 808755 h 2020169"/>
                <a:gd name="connsiteX159" fmla="*/ 236944 w 4004672"/>
                <a:gd name="connsiteY159" fmla="*/ 762034 h 2020169"/>
                <a:gd name="connsiteX160" fmla="*/ 133490 w 4004672"/>
                <a:gd name="connsiteY160" fmla="*/ 705301 h 2020169"/>
                <a:gd name="connsiteX161" fmla="*/ 46722 w 4004672"/>
                <a:gd name="connsiteY161" fmla="*/ 735336 h 2020169"/>
                <a:gd name="connsiteX162" fmla="*/ 33373 w 4004672"/>
                <a:gd name="connsiteY162" fmla="*/ 765371 h 2020169"/>
                <a:gd name="connsiteX163" fmla="*/ 43384 w 4004672"/>
                <a:gd name="connsiteY163" fmla="*/ 795407 h 2020169"/>
                <a:gd name="connsiteX164" fmla="*/ 60071 w 4004672"/>
                <a:gd name="connsiteY164" fmla="*/ 822104 h 2020169"/>
                <a:gd name="connsiteX165" fmla="*/ 73419 w 4004672"/>
                <a:gd name="connsiteY165" fmla="*/ 852139 h 2020169"/>
                <a:gd name="connsiteX166" fmla="*/ 56733 w 4004672"/>
                <a:gd name="connsiteY166" fmla="*/ 875500 h 2020169"/>
                <a:gd name="connsiteX167" fmla="*/ 76757 w 4004672"/>
                <a:gd name="connsiteY167" fmla="*/ 955593 h 2020169"/>
                <a:gd name="connsiteX168" fmla="*/ 66745 w 4004672"/>
                <a:gd name="connsiteY168" fmla="*/ 972280 h 2020169"/>
                <a:gd name="connsiteX169" fmla="*/ 70082 w 4004672"/>
                <a:gd name="connsiteY169" fmla="*/ 998977 h 2020169"/>
                <a:gd name="connsiteX170" fmla="*/ 70082 w 4004672"/>
                <a:gd name="connsiteY170" fmla="*/ 1039024 h 2020169"/>
                <a:gd name="connsiteX171" fmla="*/ 80094 w 4004672"/>
                <a:gd name="connsiteY171" fmla="*/ 1059047 h 2020169"/>
                <a:gd name="connsiteX172" fmla="*/ 76757 w 4004672"/>
                <a:gd name="connsiteY172" fmla="*/ 1082408 h 2020169"/>
                <a:gd name="connsiteX173" fmla="*/ 106792 w 4004672"/>
                <a:gd name="connsiteY173" fmla="*/ 1115780 h 2020169"/>
                <a:gd name="connsiteX174" fmla="*/ 93729 w 4004672"/>
                <a:gd name="connsiteY174" fmla="*/ 1145815 h 2020169"/>
                <a:gd name="connsiteX175" fmla="*/ 13349 w 4004672"/>
                <a:gd name="connsiteY175" fmla="*/ 1235920 h 2020169"/>
                <a:gd name="connsiteX176" fmla="*/ 33373 w 4004672"/>
                <a:gd name="connsiteY176" fmla="*/ 1269293 h 2020169"/>
                <a:gd name="connsiteX177" fmla="*/ 33373 w 4004672"/>
                <a:gd name="connsiteY177" fmla="*/ 1269293 h 2020169"/>
                <a:gd name="connsiteX178" fmla="*/ 16687 w 4004672"/>
                <a:gd name="connsiteY178" fmla="*/ 1299328 h 2020169"/>
                <a:gd name="connsiteX179" fmla="*/ 3338 w 4004672"/>
                <a:gd name="connsiteY179" fmla="*/ 1329363 h 2020169"/>
                <a:gd name="connsiteX180" fmla="*/ 0 w 4004672"/>
                <a:gd name="connsiteY180" fmla="*/ 1389433 h 2020169"/>
                <a:gd name="connsiteX181" fmla="*/ 16687 w 4004672"/>
                <a:gd name="connsiteY181" fmla="*/ 1432817 h 2020169"/>
                <a:gd name="connsiteX182" fmla="*/ 20024 w 4004672"/>
                <a:gd name="connsiteY182" fmla="*/ 1466189 h 2020169"/>
                <a:gd name="connsiteX183" fmla="*/ 56733 w 4004672"/>
                <a:gd name="connsiteY183" fmla="*/ 1476201 h 2020169"/>
                <a:gd name="connsiteX184" fmla="*/ 116803 w 4004672"/>
                <a:gd name="connsiteY184" fmla="*/ 1562969 h 2020169"/>
                <a:gd name="connsiteX185" fmla="*/ 96780 w 4004672"/>
                <a:gd name="connsiteY185" fmla="*/ 1586329 h 2020169"/>
                <a:gd name="connsiteX186" fmla="*/ 93443 w 4004672"/>
                <a:gd name="connsiteY186" fmla="*/ 1616364 h 2020169"/>
                <a:gd name="connsiteX187" fmla="*/ 120141 w 4004672"/>
                <a:gd name="connsiteY187" fmla="*/ 1619701 h 2020169"/>
                <a:gd name="connsiteX188" fmla="*/ 160187 w 4004672"/>
                <a:gd name="connsiteY188" fmla="*/ 1633050 h 2020169"/>
                <a:gd name="connsiteX189" fmla="*/ 186885 w 4004672"/>
                <a:gd name="connsiteY189" fmla="*/ 1646399 h 2020169"/>
                <a:gd name="connsiteX190" fmla="*/ 213583 w 4004672"/>
                <a:gd name="connsiteY190" fmla="*/ 1676434 h 2020169"/>
                <a:gd name="connsiteX191" fmla="*/ 243618 w 4004672"/>
                <a:gd name="connsiteY191" fmla="*/ 1679771 h 2020169"/>
                <a:gd name="connsiteX192" fmla="*/ 287002 w 4004672"/>
                <a:gd name="connsiteY192" fmla="*/ 1709807 h 2020169"/>
                <a:gd name="connsiteX193" fmla="*/ 310363 w 4004672"/>
                <a:gd name="connsiteY193" fmla="*/ 1719818 h 2020169"/>
                <a:gd name="connsiteX194" fmla="*/ 310363 w 4004672"/>
                <a:gd name="connsiteY194" fmla="*/ 1756528 h 2020169"/>
                <a:gd name="connsiteX195" fmla="*/ 270316 w 4004672"/>
                <a:gd name="connsiteY195" fmla="*/ 1796574 h 2020169"/>
                <a:gd name="connsiteX196" fmla="*/ 280327 w 4004672"/>
                <a:gd name="connsiteY196" fmla="*/ 1819935 h 2020169"/>
                <a:gd name="connsiteX197" fmla="*/ 273653 w 4004672"/>
                <a:gd name="connsiteY197" fmla="*/ 1839958 h 2020169"/>
                <a:gd name="connsiteX198" fmla="*/ 266979 w 4004672"/>
                <a:gd name="connsiteY198" fmla="*/ 1856644 h 2020169"/>
                <a:gd name="connsiteX199" fmla="*/ 240281 w 4004672"/>
                <a:gd name="connsiteY199" fmla="*/ 1896691 h 2020169"/>
                <a:gd name="connsiteX200" fmla="*/ 307025 w 4004672"/>
                <a:gd name="connsiteY200" fmla="*/ 1933401 h 2020169"/>
                <a:gd name="connsiteX201" fmla="*/ 337060 w 4004672"/>
                <a:gd name="connsiteY201" fmla="*/ 1940075 h 2020169"/>
                <a:gd name="connsiteX202" fmla="*/ 360421 w 4004672"/>
                <a:gd name="connsiteY202" fmla="*/ 1946750 h 2020169"/>
                <a:gd name="connsiteX203" fmla="*/ 380444 w 4004672"/>
                <a:gd name="connsiteY203" fmla="*/ 1953424 h 2020169"/>
                <a:gd name="connsiteX204" fmla="*/ 407142 w 4004672"/>
                <a:gd name="connsiteY204" fmla="*/ 1973447 h 2020169"/>
                <a:gd name="connsiteX205" fmla="*/ 437177 w 4004672"/>
                <a:gd name="connsiteY205" fmla="*/ 1970110 h 2020169"/>
                <a:gd name="connsiteX206" fmla="*/ 507259 w 4004672"/>
                <a:gd name="connsiteY206" fmla="*/ 2020169 h 2020169"/>
                <a:gd name="connsiteX207" fmla="*/ 517271 w 4004672"/>
                <a:gd name="connsiteY207" fmla="*/ 2006820 h 2020169"/>
                <a:gd name="connsiteX208" fmla="*/ 507259 w 4004672"/>
                <a:gd name="connsiteY208" fmla="*/ 1966773 h 2020169"/>
                <a:gd name="connsiteX209" fmla="*/ 500584 w 4004672"/>
                <a:gd name="connsiteY209" fmla="*/ 1933401 h 2020169"/>
                <a:gd name="connsiteX210" fmla="*/ 483898 w 4004672"/>
                <a:gd name="connsiteY210" fmla="*/ 1890017 h 2020169"/>
                <a:gd name="connsiteX211" fmla="*/ 513933 w 4004672"/>
                <a:gd name="connsiteY211" fmla="*/ 1869993 h 2020169"/>
                <a:gd name="connsiteX212" fmla="*/ 547306 w 4004672"/>
                <a:gd name="connsiteY212" fmla="*/ 1846633 h 2020169"/>
                <a:gd name="connsiteX213" fmla="*/ 527282 w 4004672"/>
                <a:gd name="connsiteY213" fmla="*/ 1829947 h 2020169"/>
                <a:gd name="connsiteX214" fmla="*/ 517271 w 4004672"/>
                <a:gd name="connsiteY214" fmla="*/ 1796574 h 2020169"/>
                <a:gd name="connsiteX215" fmla="*/ 480561 w 4004672"/>
                <a:gd name="connsiteY215" fmla="*/ 1779888 h 2020169"/>
                <a:gd name="connsiteX216" fmla="*/ 470549 w 4004672"/>
                <a:gd name="connsiteY216" fmla="*/ 1759865 h 2020169"/>
                <a:gd name="connsiteX217" fmla="*/ 480561 w 4004672"/>
                <a:gd name="connsiteY217" fmla="*/ 1729830 h 2020169"/>
                <a:gd name="connsiteX218" fmla="*/ 490573 w 4004672"/>
                <a:gd name="connsiteY218" fmla="*/ 1689783 h 2020169"/>
                <a:gd name="connsiteX219" fmla="*/ 513933 w 4004672"/>
                <a:gd name="connsiteY219" fmla="*/ 1709807 h 2020169"/>
                <a:gd name="connsiteX220" fmla="*/ 520608 w 4004672"/>
                <a:gd name="connsiteY220" fmla="*/ 1693120 h 2020169"/>
                <a:gd name="connsiteX221" fmla="*/ 543968 w 4004672"/>
                <a:gd name="connsiteY221" fmla="*/ 1656411 h 2020169"/>
                <a:gd name="connsiteX222" fmla="*/ 574003 w 4004672"/>
                <a:gd name="connsiteY222" fmla="*/ 1639725 h 2020169"/>
                <a:gd name="connsiteX223" fmla="*/ 590690 w 4004672"/>
                <a:gd name="connsiteY223" fmla="*/ 1653074 h 2020169"/>
                <a:gd name="connsiteX224" fmla="*/ 610713 w 4004672"/>
                <a:gd name="connsiteY224" fmla="*/ 1626376 h 2020169"/>
                <a:gd name="connsiteX225" fmla="*/ 630736 w 4004672"/>
                <a:gd name="connsiteY225" fmla="*/ 1653074 h 2020169"/>
                <a:gd name="connsiteX226" fmla="*/ 657434 w 4004672"/>
                <a:gd name="connsiteY226" fmla="*/ 1676434 h 2020169"/>
                <a:gd name="connsiteX227" fmla="*/ 674120 w 4004672"/>
                <a:gd name="connsiteY227" fmla="*/ 1683109 h 2020169"/>
                <a:gd name="connsiteX228" fmla="*/ 697481 w 4004672"/>
                <a:gd name="connsiteY228" fmla="*/ 1683109 h 2020169"/>
                <a:gd name="connsiteX229" fmla="*/ 717504 w 4004672"/>
                <a:gd name="connsiteY229" fmla="*/ 1669760 h 2020169"/>
                <a:gd name="connsiteX230" fmla="*/ 744202 w 4004672"/>
                <a:gd name="connsiteY230" fmla="*/ 1669760 h 2020169"/>
                <a:gd name="connsiteX231" fmla="*/ 760888 w 4004672"/>
                <a:gd name="connsiteY231" fmla="*/ 1666423 h 2020169"/>
                <a:gd name="connsiteX232" fmla="*/ 790923 w 4004672"/>
                <a:gd name="connsiteY232" fmla="*/ 1699795 h 2020169"/>
                <a:gd name="connsiteX233" fmla="*/ 797598 w 4004672"/>
                <a:gd name="connsiteY233" fmla="*/ 1673097 h 2020169"/>
                <a:gd name="connsiteX234" fmla="*/ 817621 w 4004672"/>
                <a:gd name="connsiteY234" fmla="*/ 1689783 h 2020169"/>
                <a:gd name="connsiteX235" fmla="*/ 837644 w 4004672"/>
                <a:gd name="connsiteY235" fmla="*/ 1666423 h 2020169"/>
                <a:gd name="connsiteX236" fmla="*/ 827633 w 4004672"/>
                <a:gd name="connsiteY236" fmla="*/ 1646399 h 2020169"/>
                <a:gd name="connsiteX237" fmla="*/ 810946 w 4004672"/>
                <a:gd name="connsiteY237" fmla="*/ 1633050 h 2020169"/>
                <a:gd name="connsiteX238" fmla="*/ 810946 w 4004672"/>
                <a:gd name="connsiteY238" fmla="*/ 1606353 h 2020169"/>
                <a:gd name="connsiteX239" fmla="*/ 810946 w 4004672"/>
                <a:gd name="connsiteY239" fmla="*/ 1593004 h 2020169"/>
                <a:gd name="connsiteX240" fmla="*/ 840981 w 4004672"/>
                <a:gd name="connsiteY240" fmla="*/ 1586329 h 2020169"/>
                <a:gd name="connsiteX241" fmla="*/ 820958 w 4004672"/>
                <a:gd name="connsiteY241" fmla="*/ 1549620 h 2020169"/>
                <a:gd name="connsiteX242" fmla="*/ 854330 w 4004672"/>
                <a:gd name="connsiteY242" fmla="*/ 1542945 h 2020169"/>
                <a:gd name="connsiteX243" fmla="*/ 891040 w 4004672"/>
                <a:gd name="connsiteY243" fmla="*/ 1549620 h 2020169"/>
                <a:gd name="connsiteX244" fmla="*/ 964459 w 4004672"/>
                <a:gd name="connsiteY244" fmla="*/ 1506236 h 2020169"/>
                <a:gd name="connsiteX245" fmla="*/ 1001168 w 4004672"/>
                <a:gd name="connsiteY245" fmla="*/ 1506236 h 2020169"/>
                <a:gd name="connsiteX246" fmla="*/ 1027866 w 4004672"/>
                <a:gd name="connsiteY246" fmla="*/ 1482875 h 2020169"/>
                <a:gd name="connsiteX247" fmla="*/ 1047890 w 4004672"/>
                <a:gd name="connsiteY247" fmla="*/ 1492887 h 2020169"/>
                <a:gd name="connsiteX248" fmla="*/ 1067913 w 4004672"/>
                <a:gd name="connsiteY248" fmla="*/ 1502898 h 2020169"/>
                <a:gd name="connsiteX249" fmla="*/ 1087936 w 4004672"/>
                <a:gd name="connsiteY249" fmla="*/ 1529596 h 2020169"/>
                <a:gd name="connsiteX250" fmla="*/ 1074587 w 4004672"/>
                <a:gd name="connsiteY250" fmla="*/ 1542945 h 2020169"/>
                <a:gd name="connsiteX251" fmla="*/ 1104622 w 4004672"/>
                <a:gd name="connsiteY251" fmla="*/ 1542945 h 2020169"/>
                <a:gd name="connsiteX252" fmla="*/ 1134657 w 4004672"/>
                <a:gd name="connsiteY252" fmla="*/ 1576317 h 2020169"/>
                <a:gd name="connsiteX253" fmla="*/ 1148006 w 4004672"/>
                <a:gd name="connsiteY253" fmla="*/ 1572980 h 2020169"/>
                <a:gd name="connsiteX254" fmla="*/ 1208076 w 4004672"/>
                <a:gd name="connsiteY254" fmla="*/ 1526259 h 2020169"/>
                <a:gd name="connsiteX255" fmla="*/ 1244786 w 4004672"/>
                <a:gd name="connsiteY255" fmla="*/ 1566306 h 2020169"/>
                <a:gd name="connsiteX256" fmla="*/ 1264809 w 4004672"/>
                <a:gd name="connsiteY256" fmla="*/ 1596341 h 2020169"/>
                <a:gd name="connsiteX257" fmla="*/ 1298181 w 4004672"/>
                <a:gd name="connsiteY257" fmla="*/ 1703132 h 2020169"/>
                <a:gd name="connsiteX258" fmla="*/ 1308193 w 4004672"/>
                <a:gd name="connsiteY258" fmla="*/ 1659748 h 2020169"/>
                <a:gd name="connsiteX259" fmla="*/ 1344903 w 4004672"/>
                <a:gd name="connsiteY259" fmla="*/ 1679771 h 2020169"/>
                <a:gd name="connsiteX260" fmla="*/ 1388287 w 4004672"/>
                <a:gd name="connsiteY260" fmla="*/ 1679771 h 2020169"/>
                <a:gd name="connsiteX261" fmla="*/ 1394961 w 4004672"/>
                <a:gd name="connsiteY261" fmla="*/ 1703132 h 2020169"/>
                <a:gd name="connsiteX262" fmla="*/ 1435008 w 4004672"/>
                <a:gd name="connsiteY262" fmla="*/ 1726493 h 2020169"/>
                <a:gd name="connsiteX263" fmla="*/ 1465043 w 4004672"/>
                <a:gd name="connsiteY263" fmla="*/ 1726493 h 2020169"/>
                <a:gd name="connsiteX264" fmla="*/ 1491741 w 4004672"/>
                <a:gd name="connsiteY264" fmla="*/ 1739842 h 2020169"/>
                <a:gd name="connsiteX265" fmla="*/ 1535125 w 4004672"/>
                <a:gd name="connsiteY265" fmla="*/ 1696458 h 2020169"/>
                <a:gd name="connsiteX266" fmla="*/ 1571834 w 4004672"/>
                <a:gd name="connsiteY266" fmla="*/ 1676434 h 2020169"/>
                <a:gd name="connsiteX267" fmla="*/ 1608544 w 4004672"/>
                <a:gd name="connsiteY267" fmla="*/ 1679771 h 2020169"/>
                <a:gd name="connsiteX268" fmla="*/ 1655265 w 4004672"/>
                <a:gd name="connsiteY268" fmla="*/ 1693120 h 2020169"/>
                <a:gd name="connsiteX269" fmla="*/ 1681963 w 4004672"/>
                <a:gd name="connsiteY269" fmla="*/ 1709807 h 2020169"/>
                <a:gd name="connsiteX270" fmla="*/ 1735358 w 4004672"/>
                <a:gd name="connsiteY270" fmla="*/ 1703132 h 2020169"/>
                <a:gd name="connsiteX271" fmla="*/ 1745370 w 4004672"/>
                <a:gd name="connsiteY271" fmla="*/ 1683109 h 2020169"/>
                <a:gd name="connsiteX272" fmla="*/ 1738695 w 4004672"/>
                <a:gd name="connsiteY272" fmla="*/ 1663085 h 2020169"/>
                <a:gd name="connsiteX273" fmla="*/ 1765393 w 4004672"/>
                <a:gd name="connsiteY273" fmla="*/ 1636388 h 2020169"/>
                <a:gd name="connsiteX274" fmla="*/ 1778742 w 4004672"/>
                <a:gd name="connsiteY274" fmla="*/ 1633050 h 2020169"/>
                <a:gd name="connsiteX275" fmla="*/ 1812114 w 4004672"/>
                <a:gd name="connsiteY275" fmla="*/ 1649736 h 2020169"/>
                <a:gd name="connsiteX276" fmla="*/ 1852161 w 4004672"/>
                <a:gd name="connsiteY276" fmla="*/ 1663085 h 2020169"/>
                <a:gd name="connsiteX277" fmla="*/ 1858836 w 4004672"/>
                <a:gd name="connsiteY277" fmla="*/ 1689783 h 2020169"/>
                <a:gd name="connsiteX278" fmla="*/ 1872184 w 4004672"/>
                <a:gd name="connsiteY278" fmla="*/ 1696458 h 2020169"/>
                <a:gd name="connsiteX279" fmla="*/ 1902219 w 4004672"/>
                <a:gd name="connsiteY279" fmla="*/ 1699795 h 2020169"/>
                <a:gd name="connsiteX280" fmla="*/ 1932254 w 4004672"/>
                <a:gd name="connsiteY280" fmla="*/ 1683109 h 2020169"/>
                <a:gd name="connsiteX281" fmla="*/ 1962290 w 4004672"/>
                <a:gd name="connsiteY281" fmla="*/ 1696458 h 2020169"/>
                <a:gd name="connsiteX282" fmla="*/ 1985650 w 4004672"/>
                <a:gd name="connsiteY282" fmla="*/ 1709807 h 2020169"/>
                <a:gd name="connsiteX283" fmla="*/ 1995662 w 4004672"/>
                <a:gd name="connsiteY283" fmla="*/ 1719818 h 2020169"/>
                <a:gd name="connsiteX284" fmla="*/ 2032371 w 4004672"/>
                <a:gd name="connsiteY284" fmla="*/ 1739842 h 2020169"/>
                <a:gd name="connsiteX285" fmla="*/ 2069081 w 4004672"/>
                <a:gd name="connsiteY285" fmla="*/ 1736504 h 2020169"/>
                <a:gd name="connsiteX286" fmla="*/ 2142500 w 4004672"/>
                <a:gd name="connsiteY286" fmla="*/ 1693120 h 2020169"/>
                <a:gd name="connsiteX287" fmla="*/ 2195895 w 4004672"/>
                <a:gd name="connsiteY287" fmla="*/ 1706469 h 2020169"/>
                <a:gd name="connsiteX288" fmla="*/ 2225930 w 4004672"/>
                <a:gd name="connsiteY288" fmla="*/ 1716481 h 2020169"/>
                <a:gd name="connsiteX289" fmla="*/ 2262640 w 4004672"/>
                <a:gd name="connsiteY289" fmla="*/ 1676434 h 2020169"/>
                <a:gd name="connsiteX290" fmla="*/ 2299349 w 4004672"/>
                <a:gd name="connsiteY290" fmla="*/ 1593004 h 2020169"/>
                <a:gd name="connsiteX291" fmla="*/ 2282663 w 4004672"/>
                <a:gd name="connsiteY291" fmla="*/ 1596341 h 2020169"/>
                <a:gd name="connsiteX292" fmla="*/ 2312698 w 4004672"/>
                <a:gd name="connsiteY292" fmla="*/ 1569643 h 2020169"/>
                <a:gd name="connsiteX293" fmla="*/ 2339396 w 4004672"/>
                <a:gd name="connsiteY293" fmla="*/ 1566306 h 2020169"/>
                <a:gd name="connsiteX294" fmla="*/ 2462873 w 4004672"/>
                <a:gd name="connsiteY294" fmla="*/ 1633050 h 2020169"/>
                <a:gd name="connsiteX295" fmla="*/ 2476222 w 4004672"/>
                <a:gd name="connsiteY295" fmla="*/ 1709807 h 2020169"/>
                <a:gd name="connsiteX296" fmla="*/ 2529618 w 4004672"/>
                <a:gd name="connsiteY296" fmla="*/ 1743179 h 2020169"/>
                <a:gd name="connsiteX297" fmla="*/ 2549641 w 4004672"/>
                <a:gd name="connsiteY297" fmla="*/ 1763202 h 2020169"/>
                <a:gd name="connsiteX298" fmla="*/ 2639746 w 4004672"/>
                <a:gd name="connsiteY298" fmla="*/ 1763202 h 2020169"/>
                <a:gd name="connsiteX299" fmla="*/ 2643084 w 4004672"/>
                <a:gd name="connsiteY299" fmla="*/ 1779888 h 2020169"/>
                <a:gd name="connsiteX300" fmla="*/ 2616386 w 4004672"/>
                <a:gd name="connsiteY300" fmla="*/ 1846633 h 2020169"/>
                <a:gd name="connsiteX301" fmla="*/ 2603037 w 4004672"/>
                <a:gd name="connsiteY301" fmla="*/ 1900028 h 2020169"/>
                <a:gd name="connsiteX302" fmla="*/ 2579676 w 4004672"/>
                <a:gd name="connsiteY302" fmla="*/ 1873331 h 2020169"/>
                <a:gd name="connsiteX303" fmla="*/ 2559653 w 4004672"/>
                <a:gd name="connsiteY303" fmla="*/ 1960098 h 2020169"/>
                <a:gd name="connsiteX304" fmla="*/ 2549641 w 4004672"/>
                <a:gd name="connsiteY304" fmla="*/ 1980122 h 2020169"/>
                <a:gd name="connsiteX305" fmla="*/ 2653095 w 4004672"/>
                <a:gd name="connsiteY305" fmla="*/ 1946750 h 2020169"/>
                <a:gd name="connsiteX306" fmla="*/ 2683130 w 4004672"/>
                <a:gd name="connsiteY306" fmla="*/ 1893354 h 2020169"/>
                <a:gd name="connsiteX307" fmla="*/ 2753212 w 4004672"/>
                <a:gd name="connsiteY307" fmla="*/ 1806586 h 2020169"/>
                <a:gd name="connsiteX308" fmla="*/ 2783247 w 4004672"/>
                <a:gd name="connsiteY308" fmla="*/ 1736504 h 2020169"/>
                <a:gd name="connsiteX309" fmla="*/ 2803271 w 4004672"/>
                <a:gd name="connsiteY309" fmla="*/ 1633050 h 2020169"/>
                <a:gd name="connsiteX310" fmla="*/ 2793259 w 4004672"/>
                <a:gd name="connsiteY310" fmla="*/ 1582992 h 2020169"/>
                <a:gd name="connsiteX311" fmla="*/ 2769898 w 4004672"/>
                <a:gd name="connsiteY311" fmla="*/ 1549620 h 2020169"/>
                <a:gd name="connsiteX312" fmla="*/ 2699817 w 4004672"/>
                <a:gd name="connsiteY312" fmla="*/ 1549620 h 2020169"/>
                <a:gd name="connsiteX313" fmla="*/ 2669781 w 4004672"/>
                <a:gd name="connsiteY313" fmla="*/ 1509573 h 2020169"/>
                <a:gd name="connsiteX314" fmla="*/ 2763224 w 4004672"/>
                <a:gd name="connsiteY314" fmla="*/ 1392770 h 2020169"/>
                <a:gd name="connsiteX315" fmla="*/ 2846654 w 4004672"/>
                <a:gd name="connsiteY315" fmla="*/ 1326026 h 2020169"/>
                <a:gd name="connsiteX316" fmla="*/ 2933422 w 4004672"/>
                <a:gd name="connsiteY316" fmla="*/ 1322688 h 2020169"/>
                <a:gd name="connsiteX317" fmla="*/ 2950109 w 4004672"/>
                <a:gd name="connsiteY317" fmla="*/ 1306002 h 2020169"/>
                <a:gd name="connsiteX318" fmla="*/ 3053563 w 4004672"/>
                <a:gd name="connsiteY318" fmla="*/ 1299328 h 2020169"/>
                <a:gd name="connsiteX319" fmla="*/ 3123644 w 4004672"/>
                <a:gd name="connsiteY319" fmla="*/ 1319351 h 2020169"/>
                <a:gd name="connsiteX320" fmla="*/ 3140330 w 4004672"/>
                <a:gd name="connsiteY320" fmla="*/ 1306002 h 2020169"/>
                <a:gd name="connsiteX321" fmla="*/ 3123644 w 4004672"/>
                <a:gd name="connsiteY321" fmla="*/ 1292653 h 2020169"/>
                <a:gd name="connsiteX322" fmla="*/ 3143668 w 4004672"/>
                <a:gd name="connsiteY322" fmla="*/ 1252607 h 2020169"/>
                <a:gd name="connsiteX323" fmla="*/ 3190389 w 4004672"/>
                <a:gd name="connsiteY323" fmla="*/ 1182525 h 2020169"/>
                <a:gd name="connsiteX324" fmla="*/ 3233773 w 4004672"/>
                <a:gd name="connsiteY324" fmla="*/ 1179188 h 2020169"/>
                <a:gd name="connsiteX325" fmla="*/ 3273819 w 4004672"/>
                <a:gd name="connsiteY325" fmla="*/ 1189199 h 2020169"/>
                <a:gd name="connsiteX326" fmla="*/ 3277157 w 4004672"/>
                <a:gd name="connsiteY326" fmla="*/ 1245932 h 2020169"/>
                <a:gd name="connsiteX327" fmla="*/ 3343901 w 4004672"/>
                <a:gd name="connsiteY327" fmla="*/ 1185862 h 2020169"/>
                <a:gd name="connsiteX328" fmla="*/ 3350576 w 4004672"/>
                <a:gd name="connsiteY328" fmla="*/ 1152490 h 2020169"/>
                <a:gd name="connsiteX329" fmla="*/ 3163691 w 4004672"/>
                <a:gd name="connsiteY329" fmla="*/ 1432817 h 2020169"/>
                <a:gd name="connsiteX330" fmla="*/ 3160354 w 4004672"/>
                <a:gd name="connsiteY330" fmla="*/ 1506236 h 2020169"/>
                <a:gd name="connsiteX331" fmla="*/ 3170365 w 4004672"/>
                <a:gd name="connsiteY331" fmla="*/ 1596341 h 2020169"/>
                <a:gd name="connsiteX332" fmla="*/ 3190389 w 4004672"/>
                <a:gd name="connsiteY332" fmla="*/ 1659748 h 2020169"/>
                <a:gd name="connsiteX333" fmla="*/ 3217087 w 4004672"/>
                <a:gd name="connsiteY333" fmla="*/ 1649736 h 2020169"/>
                <a:gd name="connsiteX334" fmla="*/ 3287168 w 4004672"/>
                <a:gd name="connsiteY334" fmla="*/ 1519585 h 2020169"/>
                <a:gd name="connsiteX335" fmla="*/ 3313866 w 4004672"/>
                <a:gd name="connsiteY335" fmla="*/ 1509573 h 2020169"/>
                <a:gd name="connsiteX336" fmla="*/ 3313866 w 4004672"/>
                <a:gd name="connsiteY336" fmla="*/ 1479538 h 2020169"/>
                <a:gd name="connsiteX337" fmla="*/ 3741031 w 4004672"/>
                <a:gd name="connsiteY337" fmla="*/ 1159164 h 2020169"/>
                <a:gd name="connsiteX338" fmla="*/ 3727682 w 4004672"/>
                <a:gd name="connsiteY338" fmla="*/ 1065722 h 2020169"/>
                <a:gd name="connsiteX339" fmla="*/ 3930666 w 4004672"/>
                <a:gd name="connsiteY339" fmla="*/ 1058843 h 2020169"/>
                <a:gd name="connsiteX340" fmla="*/ 3941265 w 4004672"/>
                <a:gd name="connsiteY340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16036 w 4004672"/>
                <a:gd name="connsiteY14" fmla="*/ 458347 h 2020169"/>
                <a:gd name="connsiteX15" fmla="*/ 2272652 w 4004672"/>
                <a:gd name="connsiteY15" fmla="*/ 444998 h 2020169"/>
                <a:gd name="connsiteX16" fmla="*/ 2209244 w 4004672"/>
                <a:gd name="connsiteY16" fmla="*/ 401614 h 2020169"/>
                <a:gd name="connsiteX17" fmla="*/ 2159186 w 4004672"/>
                <a:gd name="connsiteY17" fmla="*/ 391602 h 2020169"/>
                <a:gd name="connsiteX18" fmla="*/ 2132488 w 4004672"/>
                <a:gd name="connsiteY18" fmla="*/ 408288 h 2020169"/>
                <a:gd name="connsiteX19" fmla="*/ 2115802 w 4004672"/>
                <a:gd name="connsiteY19" fmla="*/ 421637 h 2020169"/>
                <a:gd name="connsiteX20" fmla="*/ 2115802 w 4004672"/>
                <a:gd name="connsiteY20" fmla="*/ 391602 h 2020169"/>
                <a:gd name="connsiteX21" fmla="*/ 2082430 w 4004672"/>
                <a:gd name="connsiteY21" fmla="*/ 388265 h 2020169"/>
                <a:gd name="connsiteX22" fmla="*/ 2045720 w 4004672"/>
                <a:gd name="connsiteY22" fmla="*/ 361567 h 2020169"/>
                <a:gd name="connsiteX23" fmla="*/ 2025697 w 4004672"/>
                <a:gd name="connsiteY23" fmla="*/ 391602 h 2020169"/>
                <a:gd name="connsiteX24" fmla="*/ 2055732 w 4004672"/>
                <a:gd name="connsiteY24" fmla="*/ 388265 h 2020169"/>
                <a:gd name="connsiteX25" fmla="*/ 2045720 w 4004672"/>
                <a:gd name="connsiteY25" fmla="*/ 414963 h 2020169"/>
                <a:gd name="connsiteX26" fmla="*/ 1988987 w 4004672"/>
                <a:gd name="connsiteY26" fmla="*/ 434986 h 2020169"/>
                <a:gd name="connsiteX27" fmla="*/ 1935592 w 4004672"/>
                <a:gd name="connsiteY27" fmla="*/ 444998 h 2020169"/>
                <a:gd name="connsiteX28" fmla="*/ 1995662 w 4004672"/>
                <a:gd name="connsiteY28" fmla="*/ 388265 h 2020169"/>
                <a:gd name="connsiteX29" fmla="*/ 2055732 w 4004672"/>
                <a:gd name="connsiteY29" fmla="*/ 318183 h 2020169"/>
                <a:gd name="connsiteX30" fmla="*/ 2055732 w 4004672"/>
                <a:gd name="connsiteY30" fmla="*/ 318183 h 2020169"/>
                <a:gd name="connsiteX31" fmla="*/ 2129860 w 4004672"/>
                <a:gd name="connsiteY31" fmla="*/ 248603 h 2020169"/>
                <a:gd name="connsiteX32" fmla="*/ 2127003 w 4004672"/>
                <a:gd name="connsiteY32" fmla="*/ 174309 h 2020169"/>
                <a:gd name="connsiteX33" fmla="*/ 2092713 w 4004672"/>
                <a:gd name="connsiteY33" fmla="*/ 105729 h 2020169"/>
                <a:gd name="connsiteX34" fmla="*/ 2018418 w 4004672"/>
                <a:gd name="connsiteY34" fmla="*/ 105729 h 2020169"/>
                <a:gd name="connsiteX35" fmla="*/ 1952696 w 4004672"/>
                <a:gd name="connsiteY35" fmla="*/ 137160 h 2020169"/>
                <a:gd name="connsiteX36" fmla="*/ 1961267 w 4004672"/>
                <a:gd name="connsiteY36" fmla="*/ 82869 h 2020169"/>
                <a:gd name="connsiteX37" fmla="*/ 1955552 w 4004672"/>
                <a:gd name="connsiteY37" fmla="*/ 65725 h 2020169"/>
                <a:gd name="connsiteX38" fmla="*/ 1895546 w 4004672"/>
                <a:gd name="connsiteY38" fmla="*/ 60008 h 2020169"/>
                <a:gd name="connsiteX39" fmla="*/ 1926978 w 4004672"/>
                <a:gd name="connsiteY39" fmla="*/ 31434 h 2020169"/>
                <a:gd name="connsiteX40" fmla="*/ 1909833 w 4004672"/>
                <a:gd name="connsiteY40" fmla="*/ 0 h 2020169"/>
                <a:gd name="connsiteX41" fmla="*/ 1877440 w 4004672"/>
                <a:gd name="connsiteY41" fmla="*/ 3067 h 2020169"/>
                <a:gd name="connsiteX42" fmla="*/ 1835474 w 4004672"/>
                <a:gd name="connsiteY42" fmla="*/ 41195 h 2020169"/>
                <a:gd name="connsiteX43" fmla="*/ 1818788 w 4004672"/>
                <a:gd name="connsiteY43" fmla="*/ 81242 h 2020169"/>
                <a:gd name="connsiteX44" fmla="*/ 1838813 w 4004672"/>
                <a:gd name="connsiteY44" fmla="*/ 134636 h 2020169"/>
                <a:gd name="connsiteX45" fmla="*/ 1782079 w 4004672"/>
                <a:gd name="connsiteY45" fmla="*/ 121287 h 2020169"/>
                <a:gd name="connsiteX46" fmla="*/ 1768731 w 4004672"/>
                <a:gd name="connsiteY46" fmla="*/ 168009 h 2020169"/>
                <a:gd name="connsiteX47" fmla="*/ 1705322 w 4004672"/>
                <a:gd name="connsiteY47" fmla="*/ 191369 h 2020169"/>
                <a:gd name="connsiteX48" fmla="*/ 1685300 w 4004672"/>
                <a:gd name="connsiteY48" fmla="*/ 164671 h 2020169"/>
                <a:gd name="connsiteX49" fmla="*/ 1615218 w 4004672"/>
                <a:gd name="connsiteY49" fmla="*/ 168009 h 2020169"/>
                <a:gd name="connsiteX50" fmla="*/ 1638579 w 4004672"/>
                <a:gd name="connsiteY50" fmla="*/ 198044 h 2020169"/>
                <a:gd name="connsiteX51" fmla="*/ 1528449 w 4004672"/>
                <a:gd name="connsiteY51" fmla="*/ 224740 h 2020169"/>
                <a:gd name="connsiteX52" fmla="*/ 1465043 w 4004672"/>
                <a:gd name="connsiteY52" fmla="*/ 308171 h 2020169"/>
                <a:gd name="connsiteX53" fmla="*/ 1448357 w 4004672"/>
                <a:gd name="connsiteY53" fmla="*/ 334869 h 2020169"/>
                <a:gd name="connsiteX54" fmla="*/ 1481729 w 4004672"/>
                <a:gd name="connsiteY54" fmla="*/ 368242 h 2020169"/>
                <a:gd name="connsiteX55" fmla="*/ 1481729 w 4004672"/>
                <a:gd name="connsiteY55" fmla="*/ 398277 h 2020169"/>
                <a:gd name="connsiteX56" fmla="*/ 1458368 w 4004672"/>
                <a:gd name="connsiteY56" fmla="*/ 401614 h 2020169"/>
                <a:gd name="connsiteX57" fmla="*/ 1458368 w 4004672"/>
                <a:gd name="connsiteY57" fmla="*/ 381590 h 2020169"/>
                <a:gd name="connsiteX58" fmla="*/ 1418322 w 4004672"/>
                <a:gd name="connsiteY58" fmla="*/ 391602 h 2020169"/>
                <a:gd name="connsiteX59" fmla="*/ 1368263 w 4004672"/>
                <a:gd name="connsiteY59" fmla="*/ 398277 h 2020169"/>
                <a:gd name="connsiteX60" fmla="*/ 1321542 w 4004672"/>
                <a:gd name="connsiteY60" fmla="*/ 404951 h 2020169"/>
                <a:gd name="connsiteX61" fmla="*/ 1318205 w 4004672"/>
                <a:gd name="connsiteY61" fmla="*/ 491719 h 2020169"/>
                <a:gd name="connsiteX62" fmla="*/ 1358252 w 4004672"/>
                <a:gd name="connsiteY62" fmla="*/ 515080 h 2020169"/>
                <a:gd name="connsiteX63" fmla="*/ 1384949 w 4004672"/>
                <a:gd name="connsiteY63" fmla="*/ 568475 h 2020169"/>
                <a:gd name="connsiteX64" fmla="*/ 1358252 w 4004672"/>
                <a:gd name="connsiteY64" fmla="*/ 615196 h 2020169"/>
                <a:gd name="connsiteX65" fmla="*/ 1361589 w 4004672"/>
                <a:gd name="connsiteY65" fmla="*/ 585161 h 2020169"/>
                <a:gd name="connsiteX66" fmla="*/ 1351577 w 4004672"/>
                <a:gd name="connsiteY66" fmla="*/ 545115 h 2020169"/>
                <a:gd name="connsiteX67" fmla="*/ 1281495 w 4004672"/>
                <a:gd name="connsiteY67" fmla="*/ 515080 h 2020169"/>
                <a:gd name="connsiteX68" fmla="*/ 1241449 w 4004672"/>
                <a:gd name="connsiteY68" fmla="*/ 511742 h 2020169"/>
                <a:gd name="connsiteX69" fmla="*/ 1241449 w 4004672"/>
                <a:gd name="connsiteY69" fmla="*/ 558463 h 2020169"/>
                <a:gd name="connsiteX70" fmla="*/ 1201402 w 4004672"/>
                <a:gd name="connsiteY70" fmla="*/ 538440 h 2020169"/>
                <a:gd name="connsiteX71" fmla="*/ 1228100 w 4004672"/>
                <a:gd name="connsiteY71" fmla="*/ 588498 h 2020169"/>
                <a:gd name="connsiteX72" fmla="*/ 1258135 w 4004672"/>
                <a:gd name="connsiteY72" fmla="*/ 618534 h 2020169"/>
                <a:gd name="connsiteX73" fmla="*/ 1198065 w 4004672"/>
                <a:gd name="connsiteY73" fmla="*/ 595173 h 2020169"/>
                <a:gd name="connsiteX74" fmla="*/ 1181379 w 4004672"/>
                <a:gd name="connsiteY74" fmla="*/ 595173 h 2020169"/>
                <a:gd name="connsiteX75" fmla="*/ 1178041 w 4004672"/>
                <a:gd name="connsiteY75" fmla="*/ 551789 h 2020169"/>
                <a:gd name="connsiteX76" fmla="*/ 1171367 w 4004672"/>
                <a:gd name="connsiteY76" fmla="*/ 465021 h 2020169"/>
                <a:gd name="connsiteX77" fmla="*/ 1161355 w 4004672"/>
                <a:gd name="connsiteY77" fmla="*/ 535103 h 2020169"/>
                <a:gd name="connsiteX78" fmla="*/ 1137995 w 4004672"/>
                <a:gd name="connsiteY78" fmla="*/ 565138 h 2020169"/>
                <a:gd name="connsiteX79" fmla="*/ 1158018 w 4004672"/>
                <a:gd name="connsiteY79" fmla="*/ 611859 h 2020169"/>
                <a:gd name="connsiteX80" fmla="*/ 1158018 w 4004672"/>
                <a:gd name="connsiteY80" fmla="*/ 645231 h 2020169"/>
                <a:gd name="connsiteX81" fmla="*/ 1141332 w 4004672"/>
                <a:gd name="connsiteY81" fmla="*/ 695290 h 2020169"/>
                <a:gd name="connsiteX82" fmla="*/ 1154681 w 4004672"/>
                <a:gd name="connsiteY82" fmla="*/ 728662 h 2020169"/>
                <a:gd name="connsiteX83" fmla="*/ 1184716 w 4004672"/>
                <a:gd name="connsiteY83" fmla="*/ 735336 h 2020169"/>
                <a:gd name="connsiteX84" fmla="*/ 1221425 w 4004672"/>
                <a:gd name="connsiteY84" fmla="*/ 742011 h 2020169"/>
                <a:gd name="connsiteX85" fmla="*/ 1241449 w 4004672"/>
                <a:gd name="connsiteY85" fmla="*/ 765371 h 2020169"/>
                <a:gd name="connsiteX86" fmla="*/ 1258135 w 4004672"/>
                <a:gd name="connsiteY86" fmla="*/ 808755 h 2020169"/>
                <a:gd name="connsiteX87" fmla="*/ 1258135 w 4004672"/>
                <a:gd name="connsiteY87" fmla="*/ 808755 h 2020169"/>
                <a:gd name="connsiteX88" fmla="*/ 1224763 w 4004672"/>
                <a:gd name="connsiteY88" fmla="*/ 828779 h 2020169"/>
                <a:gd name="connsiteX89" fmla="*/ 1224763 w 4004672"/>
                <a:gd name="connsiteY89" fmla="*/ 788732 h 2020169"/>
                <a:gd name="connsiteX90" fmla="*/ 1194727 w 4004672"/>
                <a:gd name="connsiteY90" fmla="*/ 752023 h 2020169"/>
                <a:gd name="connsiteX91" fmla="*/ 1164692 w 4004672"/>
                <a:gd name="connsiteY91" fmla="*/ 795407 h 2020169"/>
                <a:gd name="connsiteX92" fmla="*/ 1107960 w 4004672"/>
                <a:gd name="connsiteY92" fmla="*/ 848802 h 2020169"/>
                <a:gd name="connsiteX93" fmla="*/ 1121309 w 4004672"/>
                <a:gd name="connsiteY93" fmla="*/ 805418 h 2020169"/>
                <a:gd name="connsiteX94" fmla="*/ 1127983 w 4004672"/>
                <a:gd name="connsiteY94" fmla="*/ 772046 h 2020169"/>
                <a:gd name="connsiteX95" fmla="*/ 1117971 w 4004672"/>
                <a:gd name="connsiteY95" fmla="*/ 755360 h 2020169"/>
                <a:gd name="connsiteX96" fmla="*/ 1114634 w 4004672"/>
                <a:gd name="connsiteY96" fmla="*/ 705301 h 2020169"/>
                <a:gd name="connsiteX97" fmla="*/ 1104622 w 4004672"/>
                <a:gd name="connsiteY97" fmla="*/ 625208 h 2020169"/>
                <a:gd name="connsiteX98" fmla="*/ 1101285 w 4004672"/>
                <a:gd name="connsiteY98" fmla="*/ 565138 h 2020169"/>
                <a:gd name="connsiteX99" fmla="*/ 1124646 w 4004672"/>
                <a:gd name="connsiteY99" fmla="*/ 471696 h 2020169"/>
                <a:gd name="connsiteX100" fmla="*/ 1031203 w 4004672"/>
                <a:gd name="connsiteY100" fmla="*/ 461684 h 2020169"/>
                <a:gd name="connsiteX101" fmla="*/ 1014517 w 4004672"/>
                <a:gd name="connsiteY101" fmla="*/ 518417 h 2020169"/>
                <a:gd name="connsiteX102" fmla="*/ 1024529 w 4004672"/>
                <a:gd name="connsiteY102" fmla="*/ 565138 h 2020169"/>
                <a:gd name="connsiteX103" fmla="*/ 981145 w 4004672"/>
                <a:gd name="connsiteY103" fmla="*/ 618534 h 2020169"/>
                <a:gd name="connsiteX104" fmla="*/ 991157 w 4004672"/>
                <a:gd name="connsiteY104" fmla="*/ 655243 h 2020169"/>
                <a:gd name="connsiteX105" fmla="*/ 981145 w 4004672"/>
                <a:gd name="connsiteY105" fmla="*/ 701964 h 2020169"/>
                <a:gd name="connsiteX106" fmla="*/ 1001168 w 4004672"/>
                <a:gd name="connsiteY106" fmla="*/ 725325 h 2020169"/>
                <a:gd name="connsiteX107" fmla="*/ 1017854 w 4004672"/>
                <a:gd name="connsiteY107" fmla="*/ 772046 h 2020169"/>
                <a:gd name="connsiteX108" fmla="*/ 1047890 w 4004672"/>
                <a:gd name="connsiteY108" fmla="*/ 758697 h 2020169"/>
                <a:gd name="connsiteX109" fmla="*/ 1014517 w 4004672"/>
                <a:gd name="connsiteY109" fmla="*/ 812093 h 2020169"/>
                <a:gd name="connsiteX110" fmla="*/ 957784 w 4004672"/>
                <a:gd name="connsiteY110" fmla="*/ 758697 h 2020169"/>
                <a:gd name="connsiteX111" fmla="*/ 884365 w 4004672"/>
                <a:gd name="connsiteY111" fmla="*/ 721988 h 2020169"/>
                <a:gd name="connsiteX112" fmla="*/ 824295 w 4004672"/>
                <a:gd name="connsiteY112" fmla="*/ 698627 h 2020169"/>
                <a:gd name="connsiteX113" fmla="*/ 810946 w 4004672"/>
                <a:gd name="connsiteY113" fmla="*/ 735336 h 2020169"/>
                <a:gd name="connsiteX114" fmla="*/ 827633 w 4004672"/>
                <a:gd name="connsiteY114" fmla="*/ 772046 h 2020169"/>
                <a:gd name="connsiteX115" fmla="*/ 800935 w 4004672"/>
                <a:gd name="connsiteY115" fmla="*/ 812093 h 2020169"/>
                <a:gd name="connsiteX116" fmla="*/ 770900 w 4004672"/>
                <a:gd name="connsiteY116" fmla="*/ 755360 h 2020169"/>
                <a:gd name="connsiteX117" fmla="*/ 744202 w 4004672"/>
                <a:gd name="connsiteY117" fmla="*/ 792069 h 2020169"/>
                <a:gd name="connsiteX118" fmla="*/ 707492 w 4004672"/>
                <a:gd name="connsiteY118" fmla="*/ 785395 h 2020169"/>
                <a:gd name="connsiteX119" fmla="*/ 654097 w 4004672"/>
                <a:gd name="connsiteY119" fmla="*/ 822104 h 2020169"/>
                <a:gd name="connsiteX120" fmla="*/ 644085 w 4004672"/>
                <a:gd name="connsiteY120" fmla="*/ 798744 h 2020169"/>
                <a:gd name="connsiteX121" fmla="*/ 654097 w 4004672"/>
                <a:gd name="connsiteY121" fmla="*/ 762034 h 2020169"/>
                <a:gd name="connsiteX122" fmla="*/ 614050 w 4004672"/>
                <a:gd name="connsiteY122" fmla="*/ 798744 h 2020169"/>
                <a:gd name="connsiteX123" fmla="*/ 594027 w 4004672"/>
                <a:gd name="connsiteY123" fmla="*/ 798744 h 2020169"/>
                <a:gd name="connsiteX124" fmla="*/ 533957 w 4004672"/>
                <a:gd name="connsiteY124" fmla="*/ 832116 h 2020169"/>
                <a:gd name="connsiteX125" fmla="*/ 510596 w 4004672"/>
                <a:gd name="connsiteY125" fmla="*/ 855477 h 2020169"/>
                <a:gd name="connsiteX126" fmla="*/ 500584 w 4004672"/>
                <a:gd name="connsiteY126" fmla="*/ 902198 h 2020169"/>
                <a:gd name="connsiteX127" fmla="*/ 450526 w 4004672"/>
                <a:gd name="connsiteY127" fmla="*/ 888849 h 2020169"/>
                <a:gd name="connsiteX128" fmla="*/ 433840 w 4004672"/>
                <a:gd name="connsiteY128" fmla="*/ 852139 h 2020169"/>
                <a:gd name="connsiteX129" fmla="*/ 467212 w 4004672"/>
                <a:gd name="connsiteY129" fmla="*/ 822104 h 2020169"/>
                <a:gd name="connsiteX130" fmla="*/ 453863 w 4004672"/>
                <a:gd name="connsiteY130" fmla="*/ 798744 h 2020169"/>
                <a:gd name="connsiteX131" fmla="*/ 390456 w 4004672"/>
                <a:gd name="connsiteY131" fmla="*/ 768709 h 2020169"/>
                <a:gd name="connsiteX132" fmla="*/ 417154 w 4004672"/>
                <a:gd name="connsiteY132" fmla="*/ 818767 h 2020169"/>
                <a:gd name="connsiteX133" fmla="*/ 407142 w 4004672"/>
                <a:gd name="connsiteY133" fmla="*/ 862151 h 2020169"/>
                <a:gd name="connsiteX134" fmla="*/ 413817 w 4004672"/>
                <a:gd name="connsiteY134" fmla="*/ 898861 h 2020169"/>
                <a:gd name="connsiteX135" fmla="*/ 427165 w 4004672"/>
                <a:gd name="connsiteY135" fmla="*/ 922221 h 2020169"/>
                <a:gd name="connsiteX136" fmla="*/ 413817 w 4004672"/>
                <a:gd name="connsiteY136" fmla="*/ 952256 h 2020169"/>
                <a:gd name="connsiteX137" fmla="*/ 390456 w 4004672"/>
                <a:gd name="connsiteY137" fmla="*/ 928896 h 2020169"/>
                <a:gd name="connsiteX138" fmla="*/ 360421 w 4004672"/>
                <a:gd name="connsiteY138" fmla="*/ 925558 h 2020169"/>
                <a:gd name="connsiteX139" fmla="*/ 333723 w 4004672"/>
                <a:gd name="connsiteY139" fmla="*/ 965605 h 2020169"/>
                <a:gd name="connsiteX140" fmla="*/ 307025 w 4004672"/>
                <a:gd name="connsiteY140" fmla="*/ 985628 h 2020169"/>
                <a:gd name="connsiteX141" fmla="*/ 320374 w 4004672"/>
                <a:gd name="connsiteY141" fmla="*/ 1012326 h 2020169"/>
                <a:gd name="connsiteX142" fmla="*/ 303688 w 4004672"/>
                <a:gd name="connsiteY142" fmla="*/ 1035687 h 2020169"/>
                <a:gd name="connsiteX143" fmla="*/ 233606 w 4004672"/>
                <a:gd name="connsiteY143" fmla="*/ 998977 h 2020169"/>
                <a:gd name="connsiteX144" fmla="*/ 243618 w 4004672"/>
                <a:gd name="connsiteY144" fmla="*/ 1049036 h 2020169"/>
                <a:gd name="connsiteX145" fmla="*/ 263641 w 4004672"/>
                <a:gd name="connsiteY145" fmla="*/ 1069059 h 2020169"/>
                <a:gd name="connsiteX146" fmla="*/ 250292 w 4004672"/>
                <a:gd name="connsiteY146" fmla="*/ 1082408 h 2020169"/>
                <a:gd name="connsiteX147" fmla="*/ 193560 w 4004672"/>
                <a:gd name="connsiteY147" fmla="*/ 1045698 h 2020169"/>
                <a:gd name="connsiteX148" fmla="*/ 170199 w 4004672"/>
                <a:gd name="connsiteY148" fmla="*/ 1005652 h 2020169"/>
                <a:gd name="connsiteX149" fmla="*/ 170199 w 4004672"/>
                <a:gd name="connsiteY149" fmla="*/ 958931 h 2020169"/>
                <a:gd name="connsiteX150" fmla="*/ 133490 w 4004672"/>
                <a:gd name="connsiteY150" fmla="*/ 882174 h 2020169"/>
                <a:gd name="connsiteX151" fmla="*/ 196897 w 4004672"/>
                <a:gd name="connsiteY151" fmla="*/ 912209 h 2020169"/>
                <a:gd name="connsiteX152" fmla="*/ 256967 w 4004672"/>
                <a:gd name="connsiteY152" fmla="*/ 942244 h 2020169"/>
                <a:gd name="connsiteX153" fmla="*/ 293676 w 4004672"/>
                <a:gd name="connsiteY153" fmla="*/ 945582 h 2020169"/>
                <a:gd name="connsiteX154" fmla="*/ 327049 w 4004672"/>
                <a:gd name="connsiteY154" fmla="*/ 915547 h 2020169"/>
                <a:gd name="connsiteX155" fmla="*/ 343735 w 4004672"/>
                <a:gd name="connsiteY155" fmla="*/ 878837 h 2020169"/>
                <a:gd name="connsiteX156" fmla="*/ 333723 w 4004672"/>
                <a:gd name="connsiteY156" fmla="*/ 828779 h 2020169"/>
                <a:gd name="connsiteX157" fmla="*/ 290339 w 4004672"/>
                <a:gd name="connsiteY157" fmla="*/ 808755 h 2020169"/>
                <a:gd name="connsiteX158" fmla="*/ 236944 w 4004672"/>
                <a:gd name="connsiteY158" fmla="*/ 762034 h 2020169"/>
                <a:gd name="connsiteX159" fmla="*/ 133490 w 4004672"/>
                <a:gd name="connsiteY159" fmla="*/ 705301 h 2020169"/>
                <a:gd name="connsiteX160" fmla="*/ 46722 w 4004672"/>
                <a:gd name="connsiteY160" fmla="*/ 735336 h 2020169"/>
                <a:gd name="connsiteX161" fmla="*/ 33373 w 4004672"/>
                <a:gd name="connsiteY161" fmla="*/ 765371 h 2020169"/>
                <a:gd name="connsiteX162" fmla="*/ 43384 w 4004672"/>
                <a:gd name="connsiteY162" fmla="*/ 795407 h 2020169"/>
                <a:gd name="connsiteX163" fmla="*/ 60071 w 4004672"/>
                <a:gd name="connsiteY163" fmla="*/ 822104 h 2020169"/>
                <a:gd name="connsiteX164" fmla="*/ 73419 w 4004672"/>
                <a:gd name="connsiteY164" fmla="*/ 852139 h 2020169"/>
                <a:gd name="connsiteX165" fmla="*/ 56733 w 4004672"/>
                <a:gd name="connsiteY165" fmla="*/ 875500 h 2020169"/>
                <a:gd name="connsiteX166" fmla="*/ 76757 w 4004672"/>
                <a:gd name="connsiteY166" fmla="*/ 955593 h 2020169"/>
                <a:gd name="connsiteX167" fmla="*/ 66745 w 4004672"/>
                <a:gd name="connsiteY167" fmla="*/ 972280 h 2020169"/>
                <a:gd name="connsiteX168" fmla="*/ 70082 w 4004672"/>
                <a:gd name="connsiteY168" fmla="*/ 998977 h 2020169"/>
                <a:gd name="connsiteX169" fmla="*/ 70082 w 4004672"/>
                <a:gd name="connsiteY169" fmla="*/ 1039024 h 2020169"/>
                <a:gd name="connsiteX170" fmla="*/ 80094 w 4004672"/>
                <a:gd name="connsiteY170" fmla="*/ 1059047 h 2020169"/>
                <a:gd name="connsiteX171" fmla="*/ 76757 w 4004672"/>
                <a:gd name="connsiteY171" fmla="*/ 1082408 h 2020169"/>
                <a:gd name="connsiteX172" fmla="*/ 106792 w 4004672"/>
                <a:gd name="connsiteY172" fmla="*/ 1115780 h 2020169"/>
                <a:gd name="connsiteX173" fmla="*/ 93729 w 4004672"/>
                <a:gd name="connsiteY173" fmla="*/ 1145815 h 2020169"/>
                <a:gd name="connsiteX174" fmla="*/ 13349 w 4004672"/>
                <a:gd name="connsiteY174" fmla="*/ 1235920 h 2020169"/>
                <a:gd name="connsiteX175" fmla="*/ 33373 w 4004672"/>
                <a:gd name="connsiteY175" fmla="*/ 1269293 h 2020169"/>
                <a:gd name="connsiteX176" fmla="*/ 33373 w 4004672"/>
                <a:gd name="connsiteY176" fmla="*/ 1269293 h 2020169"/>
                <a:gd name="connsiteX177" fmla="*/ 16687 w 4004672"/>
                <a:gd name="connsiteY177" fmla="*/ 1299328 h 2020169"/>
                <a:gd name="connsiteX178" fmla="*/ 3338 w 4004672"/>
                <a:gd name="connsiteY178" fmla="*/ 1329363 h 2020169"/>
                <a:gd name="connsiteX179" fmla="*/ 0 w 4004672"/>
                <a:gd name="connsiteY179" fmla="*/ 1389433 h 2020169"/>
                <a:gd name="connsiteX180" fmla="*/ 16687 w 4004672"/>
                <a:gd name="connsiteY180" fmla="*/ 1432817 h 2020169"/>
                <a:gd name="connsiteX181" fmla="*/ 20024 w 4004672"/>
                <a:gd name="connsiteY181" fmla="*/ 1466189 h 2020169"/>
                <a:gd name="connsiteX182" fmla="*/ 56733 w 4004672"/>
                <a:gd name="connsiteY182" fmla="*/ 1476201 h 2020169"/>
                <a:gd name="connsiteX183" fmla="*/ 116803 w 4004672"/>
                <a:gd name="connsiteY183" fmla="*/ 1562969 h 2020169"/>
                <a:gd name="connsiteX184" fmla="*/ 96780 w 4004672"/>
                <a:gd name="connsiteY184" fmla="*/ 1586329 h 2020169"/>
                <a:gd name="connsiteX185" fmla="*/ 93443 w 4004672"/>
                <a:gd name="connsiteY185" fmla="*/ 1616364 h 2020169"/>
                <a:gd name="connsiteX186" fmla="*/ 120141 w 4004672"/>
                <a:gd name="connsiteY186" fmla="*/ 1619701 h 2020169"/>
                <a:gd name="connsiteX187" fmla="*/ 160187 w 4004672"/>
                <a:gd name="connsiteY187" fmla="*/ 1633050 h 2020169"/>
                <a:gd name="connsiteX188" fmla="*/ 186885 w 4004672"/>
                <a:gd name="connsiteY188" fmla="*/ 1646399 h 2020169"/>
                <a:gd name="connsiteX189" fmla="*/ 213583 w 4004672"/>
                <a:gd name="connsiteY189" fmla="*/ 1676434 h 2020169"/>
                <a:gd name="connsiteX190" fmla="*/ 243618 w 4004672"/>
                <a:gd name="connsiteY190" fmla="*/ 1679771 h 2020169"/>
                <a:gd name="connsiteX191" fmla="*/ 287002 w 4004672"/>
                <a:gd name="connsiteY191" fmla="*/ 1709807 h 2020169"/>
                <a:gd name="connsiteX192" fmla="*/ 310363 w 4004672"/>
                <a:gd name="connsiteY192" fmla="*/ 1719818 h 2020169"/>
                <a:gd name="connsiteX193" fmla="*/ 310363 w 4004672"/>
                <a:gd name="connsiteY193" fmla="*/ 1756528 h 2020169"/>
                <a:gd name="connsiteX194" fmla="*/ 270316 w 4004672"/>
                <a:gd name="connsiteY194" fmla="*/ 1796574 h 2020169"/>
                <a:gd name="connsiteX195" fmla="*/ 280327 w 4004672"/>
                <a:gd name="connsiteY195" fmla="*/ 1819935 h 2020169"/>
                <a:gd name="connsiteX196" fmla="*/ 273653 w 4004672"/>
                <a:gd name="connsiteY196" fmla="*/ 1839958 h 2020169"/>
                <a:gd name="connsiteX197" fmla="*/ 266979 w 4004672"/>
                <a:gd name="connsiteY197" fmla="*/ 1856644 h 2020169"/>
                <a:gd name="connsiteX198" fmla="*/ 240281 w 4004672"/>
                <a:gd name="connsiteY198" fmla="*/ 1896691 h 2020169"/>
                <a:gd name="connsiteX199" fmla="*/ 307025 w 4004672"/>
                <a:gd name="connsiteY199" fmla="*/ 1933401 h 2020169"/>
                <a:gd name="connsiteX200" fmla="*/ 337060 w 4004672"/>
                <a:gd name="connsiteY200" fmla="*/ 1940075 h 2020169"/>
                <a:gd name="connsiteX201" fmla="*/ 360421 w 4004672"/>
                <a:gd name="connsiteY201" fmla="*/ 1946750 h 2020169"/>
                <a:gd name="connsiteX202" fmla="*/ 380444 w 4004672"/>
                <a:gd name="connsiteY202" fmla="*/ 1953424 h 2020169"/>
                <a:gd name="connsiteX203" fmla="*/ 407142 w 4004672"/>
                <a:gd name="connsiteY203" fmla="*/ 1973447 h 2020169"/>
                <a:gd name="connsiteX204" fmla="*/ 437177 w 4004672"/>
                <a:gd name="connsiteY204" fmla="*/ 1970110 h 2020169"/>
                <a:gd name="connsiteX205" fmla="*/ 507259 w 4004672"/>
                <a:gd name="connsiteY205" fmla="*/ 2020169 h 2020169"/>
                <a:gd name="connsiteX206" fmla="*/ 517271 w 4004672"/>
                <a:gd name="connsiteY206" fmla="*/ 2006820 h 2020169"/>
                <a:gd name="connsiteX207" fmla="*/ 507259 w 4004672"/>
                <a:gd name="connsiteY207" fmla="*/ 1966773 h 2020169"/>
                <a:gd name="connsiteX208" fmla="*/ 500584 w 4004672"/>
                <a:gd name="connsiteY208" fmla="*/ 1933401 h 2020169"/>
                <a:gd name="connsiteX209" fmla="*/ 483898 w 4004672"/>
                <a:gd name="connsiteY209" fmla="*/ 1890017 h 2020169"/>
                <a:gd name="connsiteX210" fmla="*/ 513933 w 4004672"/>
                <a:gd name="connsiteY210" fmla="*/ 1869993 h 2020169"/>
                <a:gd name="connsiteX211" fmla="*/ 547306 w 4004672"/>
                <a:gd name="connsiteY211" fmla="*/ 1846633 h 2020169"/>
                <a:gd name="connsiteX212" fmla="*/ 527282 w 4004672"/>
                <a:gd name="connsiteY212" fmla="*/ 1829947 h 2020169"/>
                <a:gd name="connsiteX213" fmla="*/ 517271 w 4004672"/>
                <a:gd name="connsiteY213" fmla="*/ 1796574 h 2020169"/>
                <a:gd name="connsiteX214" fmla="*/ 480561 w 4004672"/>
                <a:gd name="connsiteY214" fmla="*/ 1779888 h 2020169"/>
                <a:gd name="connsiteX215" fmla="*/ 470549 w 4004672"/>
                <a:gd name="connsiteY215" fmla="*/ 1759865 h 2020169"/>
                <a:gd name="connsiteX216" fmla="*/ 480561 w 4004672"/>
                <a:gd name="connsiteY216" fmla="*/ 1729830 h 2020169"/>
                <a:gd name="connsiteX217" fmla="*/ 490573 w 4004672"/>
                <a:gd name="connsiteY217" fmla="*/ 1689783 h 2020169"/>
                <a:gd name="connsiteX218" fmla="*/ 513933 w 4004672"/>
                <a:gd name="connsiteY218" fmla="*/ 1709807 h 2020169"/>
                <a:gd name="connsiteX219" fmla="*/ 520608 w 4004672"/>
                <a:gd name="connsiteY219" fmla="*/ 1693120 h 2020169"/>
                <a:gd name="connsiteX220" fmla="*/ 543968 w 4004672"/>
                <a:gd name="connsiteY220" fmla="*/ 1656411 h 2020169"/>
                <a:gd name="connsiteX221" fmla="*/ 574003 w 4004672"/>
                <a:gd name="connsiteY221" fmla="*/ 1639725 h 2020169"/>
                <a:gd name="connsiteX222" fmla="*/ 590690 w 4004672"/>
                <a:gd name="connsiteY222" fmla="*/ 1653074 h 2020169"/>
                <a:gd name="connsiteX223" fmla="*/ 610713 w 4004672"/>
                <a:gd name="connsiteY223" fmla="*/ 1626376 h 2020169"/>
                <a:gd name="connsiteX224" fmla="*/ 630736 w 4004672"/>
                <a:gd name="connsiteY224" fmla="*/ 1653074 h 2020169"/>
                <a:gd name="connsiteX225" fmla="*/ 657434 w 4004672"/>
                <a:gd name="connsiteY225" fmla="*/ 1676434 h 2020169"/>
                <a:gd name="connsiteX226" fmla="*/ 674120 w 4004672"/>
                <a:gd name="connsiteY226" fmla="*/ 1683109 h 2020169"/>
                <a:gd name="connsiteX227" fmla="*/ 697481 w 4004672"/>
                <a:gd name="connsiteY227" fmla="*/ 1683109 h 2020169"/>
                <a:gd name="connsiteX228" fmla="*/ 717504 w 4004672"/>
                <a:gd name="connsiteY228" fmla="*/ 1669760 h 2020169"/>
                <a:gd name="connsiteX229" fmla="*/ 744202 w 4004672"/>
                <a:gd name="connsiteY229" fmla="*/ 1669760 h 2020169"/>
                <a:gd name="connsiteX230" fmla="*/ 760888 w 4004672"/>
                <a:gd name="connsiteY230" fmla="*/ 1666423 h 2020169"/>
                <a:gd name="connsiteX231" fmla="*/ 790923 w 4004672"/>
                <a:gd name="connsiteY231" fmla="*/ 1699795 h 2020169"/>
                <a:gd name="connsiteX232" fmla="*/ 797598 w 4004672"/>
                <a:gd name="connsiteY232" fmla="*/ 1673097 h 2020169"/>
                <a:gd name="connsiteX233" fmla="*/ 817621 w 4004672"/>
                <a:gd name="connsiteY233" fmla="*/ 1689783 h 2020169"/>
                <a:gd name="connsiteX234" fmla="*/ 837644 w 4004672"/>
                <a:gd name="connsiteY234" fmla="*/ 1666423 h 2020169"/>
                <a:gd name="connsiteX235" fmla="*/ 827633 w 4004672"/>
                <a:gd name="connsiteY235" fmla="*/ 1646399 h 2020169"/>
                <a:gd name="connsiteX236" fmla="*/ 810946 w 4004672"/>
                <a:gd name="connsiteY236" fmla="*/ 1633050 h 2020169"/>
                <a:gd name="connsiteX237" fmla="*/ 810946 w 4004672"/>
                <a:gd name="connsiteY237" fmla="*/ 1606353 h 2020169"/>
                <a:gd name="connsiteX238" fmla="*/ 810946 w 4004672"/>
                <a:gd name="connsiteY238" fmla="*/ 1593004 h 2020169"/>
                <a:gd name="connsiteX239" fmla="*/ 840981 w 4004672"/>
                <a:gd name="connsiteY239" fmla="*/ 1586329 h 2020169"/>
                <a:gd name="connsiteX240" fmla="*/ 820958 w 4004672"/>
                <a:gd name="connsiteY240" fmla="*/ 1549620 h 2020169"/>
                <a:gd name="connsiteX241" fmla="*/ 854330 w 4004672"/>
                <a:gd name="connsiteY241" fmla="*/ 1542945 h 2020169"/>
                <a:gd name="connsiteX242" fmla="*/ 891040 w 4004672"/>
                <a:gd name="connsiteY242" fmla="*/ 1549620 h 2020169"/>
                <a:gd name="connsiteX243" fmla="*/ 964459 w 4004672"/>
                <a:gd name="connsiteY243" fmla="*/ 1506236 h 2020169"/>
                <a:gd name="connsiteX244" fmla="*/ 1001168 w 4004672"/>
                <a:gd name="connsiteY244" fmla="*/ 1506236 h 2020169"/>
                <a:gd name="connsiteX245" fmla="*/ 1027866 w 4004672"/>
                <a:gd name="connsiteY245" fmla="*/ 1482875 h 2020169"/>
                <a:gd name="connsiteX246" fmla="*/ 1047890 w 4004672"/>
                <a:gd name="connsiteY246" fmla="*/ 1492887 h 2020169"/>
                <a:gd name="connsiteX247" fmla="*/ 1067913 w 4004672"/>
                <a:gd name="connsiteY247" fmla="*/ 1502898 h 2020169"/>
                <a:gd name="connsiteX248" fmla="*/ 1087936 w 4004672"/>
                <a:gd name="connsiteY248" fmla="*/ 1529596 h 2020169"/>
                <a:gd name="connsiteX249" fmla="*/ 1074587 w 4004672"/>
                <a:gd name="connsiteY249" fmla="*/ 1542945 h 2020169"/>
                <a:gd name="connsiteX250" fmla="*/ 1104622 w 4004672"/>
                <a:gd name="connsiteY250" fmla="*/ 1542945 h 2020169"/>
                <a:gd name="connsiteX251" fmla="*/ 1134657 w 4004672"/>
                <a:gd name="connsiteY251" fmla="*/ 1576317 h 2020169"/>
                <a:gd name="connsiteX252" fmla="*/ 1148006 w 4004672"/>
                <a:gd name="connsiteY252" fmla="*/ 1572980 h 2020169"/>
                <a:gd name="connsiteX253" fmla="*/ 1208076 w 4004672"/>
                <a:gd name="connsiteY253" fmla="*/ 1526259 h 2020169"/>
                <a:gd name="connsiteX254" fmla="*/ 1244786 w 4004672"/>
                <a:gd name="connsiteY254" fmla="*/ 1566306 h 2020169"/>
                <a:gd name="connsiteX255" fmla="*/ 1264809 w 4004672"/>
                <a:gd name="connsiteY255" fmla="*/ 1596341 h 2020169"/>
                <a:gd name="connsiteX256" fmla="*/ 1298181 w 4004672"/>
                <a:gd name="connsiteY256" fmla="*/ 1703132 h 2020169"/>
                <a:gd name="connsiteX257" fmla="*/ 1308193 w 4004672"/>
                <a:gd name="connsiteY257" fmla="*/ 1659748 h 2020169"/>
                <a:gd name="connsiteX258" fmla="*/ 1344903 w 4004672"/>
                <a:gd name="connsiteY258" fmla="*/ 1679771 h 2020169"/>
                <a:gd name="connsiteX259" fmla="*/ 1388287 w 4004672"/>
                <a:gd name="connsiteY259" fmla="*/ 1679771 h 2020169"/>
                <a:gd name="connsiteX260" fmla="*/ 1394961 w 4004672"/>
                <a:gd name="connsiteY260" fmla="*/ 1703132 h 2020169"/>
                <a:gd name="connsiteX261" fmla="*/ 1435008 w 4004672"/>
                <a:gd name="connsiteY261" fmla="*/ 1726493 h 2020169"/>
                <a:gd name="connsiteX262" fmla="*/ 1465043 w 4004672"/>
                <a:gd name="connsiteY262" fmla="*/ 1726493 h 2020169"/>
                <a:gd name="connsiteX263" fmla="*/ 1491741 w 4004672"/>
                <a:gd name="connsiteY263" fmla="*/ 1739842 h 2020169"/>
                <a:gd name="connsiteX264" fmla="*/ 1535125 w 4004672"/>
                <a:gd name="connsiteY264" fmla="*/ 1696458 h 2020169"/>
                <a:gd name="connsiteX265" fmla="*/ 1571834 w 4004672"/>
                <a:gd name="connsiteY265" fmla="*/ 1676434 h 2020169"/>
                <a:gd name="connsiteX266" fmla="*/ 1608544 w 4004672"/>
                <a:gd name="connsiteY266" fmla="*/ 1679771 h 2020169"/>
                <a:gd name="connsiteX267" fmla="*/ 1655265 w 4004672"/>
                <a:gd name="connsiteY267" fmla="*/ 1693120 h 2020169"/>
                <a:gd name="connsiteX268" fmla="*/ 1681963 w 4004672"/>
                <a:gd name="connsiteY268" fmla="*/ 1709807 h 2020169"/>
                <a:gd name="connsiteX269" fmla="*/ 1735358 w 4004672"/>
                <a:gd name="connsiteY269" fmla="*/ 1703132 h 2020169"/>
                <a:gd name="connsiteX270" fmla="*/ 1745370 w 4004672"/>
                <a:gd name="connsiteY270" fmla="*/ 1683109 h 2020169"/>
                <a:gd name="connsiteX271" fmla="*/ 1738695 w 4004672"/>
                <a:gd name="connsiteY271" fmla="*/ 1663085 h 2020169"/>
                <a:gd name="connsiteX272" fmla="*/ 1765393 w 4004672"/>
                <a:gd name="connsiteY272" fmla="*/ 1636388 h 2020169"/>
                <a:gd name="connsiteX273" fmla="*/ 1778742 w 4004672"/>
                <a:gd name="connsiteY273" fmla="*/ 1633050 h 2020169"/>
                <a:gd name="connsiteX274" fmla="*/ 1812114 w 4004672"/>
                <a:gd name="connsiteY274" fmla="*/ 1649736 h 2020169"/>
                <a:gd name="connsiteX275" fmla="*/ 1852161 w 4004672"/>
                <a:gd name="connsiteY275" fmla="*/ 1663085 h 2020169"/>
                <a:gd name="connsiteX276" fmla="*/ 1858836 w 4004672"/>
                <a:gd name="connsiteY276" fmla="*/ 1689783 h 2020169"/>
                <a:gd name="connsiteX277" fmla="*/ 1872184 w 4004672"/>
                <a:gd name="connsiteY277" fmla="*/ 1696458 h 2020169"/>
                <a:gd name="connsiteX278" fmla="*/ 1902219 w 4004672"/>
                <a:gd name="connsiteY278" fmla="*/ 1699795 h 2020169"/>
                <a:gd name="connsiteX279" fmla="*/ 1932254 w 4004672"/>
                <a:gd name="connsiteY279" fmla="*/ 1683109 h 2020169"/>
                <a:gd name="connsiteX280" fmla="*/ 1962290 w 4004672"/>
                <a:gd name="connsiteY280" fmla="*/ 1696458 h 2020169"/>
                <a:gd name="connsiteX281" fmla="*/ 1985650 w 4004672"/>
                <a:gd name="connsiteY281" fmla="*/ 1709807 h 2020169"/>
                <a:gd name="connsiteX282" fmla="*/ 1995662 w 4004672"/>
                <a:gd name="connsiteY282" fmla="*/ 1719818 h 2020169"/>
                <a:gd name="connsiteX283" fmla="*/ 2032371 w 4004672"/>
                <a:gd name="connsiteY283" fmla="*/ 1739842 h 2020169"/>
                <a:gd name="connsiteX284" fmla="*/ 2069081 w 4004672"/>
                <a:gd name="connsiteY284" fmla="*/ 1736504 h 2020169"/>
                <a:gd name="connsiteX285" fmla="*/ 2142500 w 4004672"/>
                <a:gd name="connsiteY285" fmla="*/ 1693120 h 2020169"/>
                <a:gd name="connsiteX286" fmla="*/ 2195895 w 4004672"/>
                <a:gd name="connsiteY286" fmla="*/ 1706469 h 2020169"/>
                <a:gd name="connsiteX287" fmla="*/ 2225930 w 4004672"/>
                <a:gd name="connsiteY287" fmla="*/ 1716481 h 2020169"/>
                <a:gd name="connsiteX288" fmla="*/ 2262640 w 4004672"/>
                <a:gd name="connsiteY288" fmla="*/ 1676434 h 2020169"/>
                <a:gd name="connsiteX289" fmla="*/ 2299349 w 4004672"/>
                <a:gd name="connsiteY289" fmla="*/ 1593004 h 2020169"/>
                <a:gd name="connsiteX290" fmla="*/ 2282663 w 4004672"/>
                <a:gd name="connsiteY290" fmla="*/ 1596341 h 2020169"/>
                <a:gd name="connsiteX291" fmla="*/ 2312698 w 4004672"/>
                <a:gd name="connsiteY291" fmla="*/ 1569643 h 2020169"/>
                <a:gd name="connsiteX292" fmla="*/ 2339396 w 4004672"/>
                <a:gd name="connsiteY292" fmla="*/ 1566306 h 2020169"/>
                <a:gd name="connsiteX293" fmla="*/ 2462873 w 4004672"/>
                <a:gd name="connsiteY293" fmla="*/ 1633050 h 2020169"/>
                <a:gd name="connsiteX294" fmla="*/ 2476222 w 4004672"/>
                <a:gd name="connsiteY294" fmla="*/ 1709807 h 2020169"/>
                <a:gd name="connsiteX295" fmla="*/ 2529618 w 4004672"/>
                <a:gd name="connsiteY295" fmla="*/ 1743179 h 2020169"/>
                <a:gd name="connsiteX296" fmla="*/ 2549641 w 4004672"/>
                <a:gd name="connsiteY296" fmla="*/ 1763202 h 2020169"/>
                <a:gd name="connsiteX297" fmla="*/ 2639746 w 4004672"/>
                <a:gd name="connsiteY297" fmla="*/ 1763202 h 2020169"/>
                <a:gd name="connsiteX298" fmla="*/ 2643084 w 4004672"/>
                <a:gd name="connsiteY298" fmla="*/ 1779888 h 2020169"/>
                <a:gd name="connsiteX299" fmla="*/ 2616386 w 4004672"/>
                <a:gd name="connsiteY299" fmla="*/ 1846633 h 2020169"/>
                <a:gd name="connsiteX300" fmla="*/ 2603037 w 4004672"/>
                <a:gd name="connsiteY300" fmla="*/ 1900028 h 2020169"/>
                <a:gd name="connsiteX301" fmla="*/ 2579676 w 4004672"/>
                <a:gd name="connsiteY301" fmla="*/ 1873331 h 2020169"/>
                <a:gd name="connsiteX302" fmla="*/ 2559653 w 4004672"/>
                <a:gd name="connsiteY302" fmla="*/ 1960098 h 2020169"/>
                <a:gd name="connsiteX303" fmla="*/ 2549641 w 4004672"/>
                <a:gd name="connsiteY303" fmla="*/ 1980122 h 2020169"/>
                <a:gd name="connsiteX304" fmla="*/ 2653095 w 4004672"/>
                <a:gd name="connsiteY304" fmla="*/ 1946750 h 2020169"/>
                <a:gd name="connsiteX305" fmla="*/ 2683130 w 4004672"/>
                <a:gd name="connsiteY305" fmla="*/ 1893354 h 2020169"/>
                <a:gd name="connsiteX306" fmla="*/ 2753212 w 4004672"/>
                <a:gd name="connsiteY306" fmla="*/ 1806586 h 2020169"/>
                <a:gd name="connsiteX307" fmla="*/ 2783247 w 4004672"/>
                <a:gd name="connsiteY307" fmla="*/ 1736504 h 2020169"/>
                <a:gd name="connsiteX308" fmla="*/ 2803271 w 4004672"/>
                <a:gd name="connsiteY308" fmla="*/ 1633050 h 2020169"/>
                <a:gd name="connsiteX309" fmla="*/ 2793259 w 4004672"/>
                <a:gd name="connsiteY309" fmla="*/ 1582992 h 2020169"/>
                <a:gd name="connsiteX310" fmla="*/ 2769898 w 4004672"/>
                <a:gd name="connsiteY310" fmla="*/ 1549620 h 2020169"/>
                <a:gd name="connsiteX311" fmla="*/ 2699817 w 4004672"/>
                <a:gd name="connsiteY311" fmla="*/ 1549620 h 2020169"/>
                <a:gd name="connsiteX312" fmla="*/ 2669781 w 4004672"/>
                <a:gd name="connsiteY312" fmla="*/ 1509573 h 2020169"/>
                <a:gd name="connsiteX313" fmla="*/ 2763224 w 4004672"/>
                <a:gd name="connsiteY313" fmla="*/ 1392770 h 2020169"/>
                <a:gd name="connsiteX314" fmla="*/ 2846654 w 4004672"/>
                <a:gd name="connsiteY314" fmla="*/ 1326026 h 2020169"/>
                <a:gd name="connsiteX315" fmla="*/ 2933422 w 4004672"/>
                <a:gd name="connsiteY315" fmla="*/ 1322688 h 2020169"/>
                <a:gd name="connsiteX316" fmla="*/ 2950109 w 4004672"/>
                <a:gd name="connsiteY316" fmla="*/ 1306002 h 2020169"/>
                <a:gd name="connsiteX317" fmla="*/ 3053563 w 4004672"/>
                <a:gd name="connsiteY317" fmla="*/ 1299328 h 2020169"/>
                <a:gd name="connsiteX318" fmla="*/ 3123644 w 4004672"/>
                <a:gd name="connsiteY318" fmla="*/ 1319351 h 2020169"/>
                <a:gd name="connsiteX319" fmla="*/ 3140330 w 4004672"/>
                <a:gd name="connsiteY319" fmla="*/ 1306002 h 2020169"/>
                <a:gd name="connsiteX320" fmla="*/ 3123644 w 4004672"/>
                <a:gd name="connsiteY320" fmla="*/ 1292653 h 2020169"/>
                <a:gd name="connsiteX321" fmla="*/ 3143668 w 4004672"/>
                <a:gd name="connsiteY321" fmla="*/ 1252607 h 2020169"/>
                <a:gd name="connsiteX322" fmla="*/ 3190389 w 4004672"/>
                <a:gd name="connsiteY322" fmla="*/ 1182525 h 2020169"/>
                <a:gd name="connsiteX323" fmla="*/ 3233773 w 4004672"/>
                <a:gd name="connsiteY323" fmla="*/ 1179188 h 2020169"/>
                <a:gd name="connsiteX324" fmla="*/ 3273819 w 4004672"/>
                <a:gd name="connsiteY324" fmla="*/ 1189199 h 2020169"/>
                <a:gd name="connsiteX325" fmla="*/ 3277157 w 4004672"/>
                <a:gd name="connsiteY325" fmla="*/ 1245932 h 2020169"/>
                <a:gd name="connsiteX326" fmla="*/ 3343901 w 4004672"/>
                <a:gd name="connsiteY326" fmla="*/ 1185862 h 2020169"/>
                <a:gd name="connsiteX327" fmla="*/ 3350576 w 4004672"/>
                <a:gd name="connsiteY327" fmla="*/ 1152490 h 2020169"/>
                <a:gd name="connsiteX328" fmla="*/ 3163691 w 4004672"/>
                <a:gd name="connsiteY328" fmla="*/ 1432817 h 2020169"/>
                <a:gd name="connsiteX329" fmla="*/ 3160354 w 4004672"/>
                <a:gd name="connsiteY329" fmla="*/ 1506236 h 2020169"/>
                <a:gd name="connsiteX330" fmla="*/ 3170365 w 4004672"/>
                <a:gd name="connsiteY330" fmla="*/ 1596341 h 2020169"/>
                <a:gd name="connsiteX331" fmla="*/ 3190389 w 4004672"/>
                <a:gd name="connsiteY331" fmla="*/ 1659748 h 2020169"/>
                <a:gd name="connsiteX332" fmla="*/ 3217087 w 4004672"/>
                <a:gd name="connsiteY332" fmla="*/ 1649736 h 2020169"/>
                <a:gd name="connsiteX333" fmla="*/ 3287168 w 4004672"/>
                <a:gd name="connsiteY333" fmla="*/ 1519585 h 2020169"/>
                <a:gd name="connsiteX334" fmla="*/ 3313866 w 4004672"/>
                <a:gd name="connsiteY334" fmla="*/ 1509573 h 2020169"/>
                <a:gd name="connsiteX335" fmla="*/ 3313866 w 4004672"/>
                <a:gd name="connsiteY335" fmla="*/ 1479538 h 2020169"/>
                <a:gd name="connsiteX336" fmla="*/ 3741031 w 4004672"/>
                <a:gd name="connsiteY336" fmla="*/ 1159164 h 2020169"/>
                <a:gd name="connsiteX337" fmla="*/ 3727682 w 4004672"/>
                <a:gd name="connsiteY337" fmla="*/ 1065722 h 2020169"/>
                <a:gd name="connsiteX338" fmla="*/ 3930666 w 4004672"/>
                <a:gd name="connsiteY338" fmla="*/ 1058843 h 2020169"/>
                <a:gd name="connsiteX339" fmla="*/ 3941265 w 4004672"/>
                <a:gd name="connsiteY339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16036 w 4004672"/>
                <a:gd name="connsiteY14" fmla="*/ 458347 h 2020169"/>
                <a:gd name="connsiteX15" fmla="*/ 2272652 w 4004672"/>
                <a:gd name="connsiteY15" fmla="*/ 444998 h 2020169"/>
                <a:gd name="connsiteX16" fmla="*/ 2209244 w 4004672"/>
                <a:gd name="connsiteY16" fmla="*/ 401614 h 2020169"/>
                <a:gd name="connsiteX17" fmla="*/ 2159186 w 4004672"/>
                <a:gd name="connsiteY17" fmla="*/ 391602 h 2020169"/>
                <a:gd name="connsiteX18" fmla="*/ 2132488 w 4004672"/>
                <a:gd name="connsiteY18" fmla="*/ 408288 h 2020169"/>
                <a:gd name="connsiteX19" fmla="*/ 2115802 w 4004672"/>
                <a:gd name="connsiteY19" fmla="*/ 421637 h 2020169"/>
                <a:gd name="connsiteX20" fmla="*/ 2082430 w 4004672"/>
                <a:gd name="connsiteY20" fmla="*/ 388265 h 2020169"/>
                <a:gd name="connsiteX21" fmla="*/ 2045720 w 4004672"/>
                <a:gd name="connsiteY21" fmla="*/ 361567 h 2020169"/>
                <a:gd name="connsiteX22" fmla="*/ 2025697 w 4004672"/>
                <a:gd name="connsiteY22" fmla="*/ 391602 h 2020169"/>
                <a:gd name="connsiteX23" fmla="*/ 2055732 w 4004672"/>
                <a:gd name="connsiteY23" fmla="*/ 388265 h 2020169"/>
                <a:gd name="connsiteX24" fmla="*/ 2045720 w 4004672"/>
                <a:gd name="connsiteY24" fmla="*/ 414963 h 2020169"/>
                <a:gd name="connsiteX25" fmla="*/ 1988987 w 4004672"/>
                <a:gd name="connsiteY25" fmla="*/ 434986 h 2020169"/>
                <a:gd name="connsiteX26" fmla="*/ 1935592 w 4004672"/>
                <a:gd name="connsiteY26" fmla="*/ 444998 h 2020169"/>
                <a:gd name="connsiteX27" fmla="*/ 1995662 w 4004672"/>
                <a:gd name="connsiteY27" fmla="*/ 388265 h 2020169"/>
                <a:gd name="connsiteX28" fmla="*/ 2055732 w 4004672"/>
                <a:gd name="connsiteY28" fmla="*/ 318183 h 2020169"/>
                <a:gd name="connsiteX29" fmla="*/ 2055732 w 4004672"/>
                <a:gd name="connsiteY29" fmla="*/ 318183 h 2020169"/>
                <a:gd name="connsiteX30" fmla="*/ 2129860 w 4004672"/>
                <a:gd name="connsiteY30" fmla="*/ 248603 h 2020169"/>
                <a:gd name="connsiteX31" fmla="*/ 2127003 w 4004672"/>
                <a:gd name="connsiteY31" fmla="*/ 174309 h 2020169"/>
                <a:gd name="connsiteX32" fmla="*/ 2092713 w 4004672"/>
                <a:gd name="connsiteY32" fmla="*/ 105729 h 2020169"/>
                <a:gd name="connsiteX33" fmla="*/ 2018418 w 4004672"/>
                <a:gd name="connsiteY33" fmla="*/ 105729 h 2020169"/>
                <a:gd name="connsiteX34" fmla="*/ 1952696 w 4004672"/>
                <a:gd name="connsiteY34" fmla="*/ 137160 h 2020169"/>
                <a:gd name="connsiteX35" fmla="*/ 1961267 w 4004672"/>
                <a:gd name="connsiteY35" fmla="*/ 82869 h 2020169"/>
                <a:gd name="connsiteX36" fmla="*/ 1955552 w 4004672"/>
                <a:gd name="connsiteY36" fmla="*/ 65725 h 2020169"/>
                <a:gd name="connsiteX37" fmla="*/ 1895546 w 4004672"/>
                <a:gd name="connsiteY37" fmla="*/ 60008 h 2020169"/>
                <a:gd name="connsiteX38" fmla="*/ 1926978 w 4004672"/>
                <a:gd name="connsiteY38" fmla="*/ 31434 h 2020169"/>
                <a:gd name="connsiteX39" fmla="*/ 1909833 w 4004672"/>
                <a:gd name="connsiteY39" fmla="*/ 0 h 2020169"/>
                <a:gd name="connsiteX40" fmla="*/ 1877440 w 4004672"/>
                <a:gd name="connsiteY40" fmla="*/ 3067 h 2020169"/>
                <a:gd name="connsiteX41" fmla="*/ 1835474 w 4004672"/>
                <a:gd name="connsiteY41" fmla="*/ 41195 h 2020169"/>
                <a:gd name="connsiteX42" fmla="*/ 1818788 w 4004672"/>
                <a:gd name="connsiteY42" fmla="*/ 81242 h 2020169"/>
                <a:gd name="connsiteX43" fmla="*/ 1838813 w 4004672"/>
                <a:gd name="connsiteY43" fmla="*/ 134636 h 2020169"/>
                <a:gd name="connsiteX44" fmla="*/ 1782079 w 4004672"/>
                <a:gd name="connsiteY44" fmla="*/ 121287 h 2020169"/>
                <a:gd name="connsiteX45" fmla="*/ 1768731 w 4004672"/>
                <a:gd name="connsiteY45" fmla="*/ 168009 h 2020169"/>
                <a:gd name="connsiteX46" fmla="*/ 1705322 w 4004672"/>
                <a:gd name="connsiteY46" fmla="*/ 191369 h 2020169"/>
                <a:gd name="connsiteX47" fmla="*/ 1685300 w 4004672"/>
                <a:gd name="connsiteY47" fmla="*/ 164671 h 2020169"/>
                <a:gd name="connsiteX48" fmla="*/ 1615218 w 4004672"/>
                <a:gd name="connsiteY48" fmla="*/ 168009 h 2020169"/>
                <a:gd name="connsiteX49" fmla="*/ 1638579 w 4004672"/>
                <a:gd name="connsiteY49" fmla="*/ 198044 h 2020169"/>
                <a:gd name="connsiteX50" fmla="*/ 1528449 w 4004672"/>
                <a:gd name="connsiteY50" fmla="*/ 224740 h 2020169"/>
                <a:gd name="connsiteX51" fmla="*/ 1465043 w 4004672"/>
                <a:gd name="connsiteY51" fmla="*/ 308171 h 2020169"/>
                <a:gd name="connsiteX52" fmla="*/ 1448357 w 4004672"/>
                <a:gd name="connsiteY52" fmla="*/ 334869 h 2020169"/>
                <a:gd name="connsiteX53" fmla="*/ 1481729 w 4004672"/>
                <a:gd name="connsiteY53" fmla="*/ 368242 h 2020169"/>
                <a:gd name="connsiteX54" fmla="*/ 1481729 w 4004672"/>
                <a:gd name="connsiteY54" fmla="*/ 398277 h 2020169"/>
                <a:gd name="connsiteX55" fmla="*/ 1458368 w 4004672"/>
                <a:gd name="connsiteY55" fmla="*/ 401614 h 2020169"/>
                <a:gd name="connsiteX56" fmla="*/ 1458368 w 4004672"/>
                <a:gd name="connsiteY56" fmla="*/ 381590 h 2020169"/>
                <a:gd name="connsiteX57" fmla="*/ 1418322 w 4004672"/>
                <a:gd name="connsiteY57" fmla="*/ 391602 h 2020169"/>
                <a:gd name="connsiteX58" fmla="*/ 1368263 w 4004672"/>
                <a:gd name="connsiteY58" fmla="*/ 398277 h 2020169"/>
                <a:gd name="connsiteX59" fmla="*/ 1321542 w 4004672"/>
                <a:gd name="connsiteY59" fmla="*/ 404951 h 2020169"/>
                <a:gd name="connsiteX60" fmla="*/ 1318205 w 4004672"/>
                <a:gd name="connsiteY60" fmla="*/ 491719 h 2020169"/>
                <a:gd name="connsiteX61" fmla="*/ 1358252 w 4004672"/>
                <a:gd name="connsiteY61" fmla="*/ 515080 h 2020169"/>
                <a:gd name="connsiteX62" fmla="*/ 1384949 w 4004672"/>
                <a:gd name="connsiteY62" fmla="*/ 568475 h 2020169"/>
                <a:gd name="connsiteX63" fmla="*/ 1358252 w 4004672"/>
                <a:gd name="connsiteY63" fmla="*/ 615196 h 2020169"/>
                <a:gd name="connsiteX64" fmla="*/ 1361589 w 4004672"/>
                <a:gd name="connsiteY64" fmla="*/ 585161 h 2020169"/>
                <a:gd name="connsiteX65" fmla="*/ 1351577 w 4004672"/>
                <a:gd name="connsiteY65" fmla="*/ 545115 h 2020169"/>
                <a:gd name="connsiteX66" fmla="*/ 1281495 w 4004672"/>
                <a:gd name="connsiteY66" fmla="*/ 515080 h 2020169"/>
                <a:gd name="connsiteX67" fmla="*/ 1241449 w 4004672"/>
                <a:gd name="connsiteY67" fmla="*/ 511742 h 2020169"/>
                <a:gd name="connsiteX68" fmla="*/ 1241449 w 4004672"/>
                <a:gd name="connsiteY68" fmla="*/ 558463 h 2020169"/>
                <a:gd name="connsiteX69" fmla="*/ 1201402 w 4004672"/>
                <a:gd name="connsiteY69" fmla="*/ 538440 h 2020169"/>
                <a:gd name="connsiteX70" fmla="*/ 1228100 w 4004672"/>
                <a:gd name="connsiteY70" fmla="*/ 588498 h 2020169"/>
                <a:gd name="connsiteX71" fmla="*/ 1258135 w 4004672"/>
                <a:gd name="connsiteY71" fmla="*/ 618534 h 2020169"/>
                <a:gd name="connsiteX72" fmla="*/ 1198065 w 4004672"/>
                <a:gd name="connsiteY72" fmla="*/ 595173 h 2020169"/>
                <a:gd name="connsiteX73" fmla="*/ 1181379 w 4004672"/>
                <a:gd name="connsiteY73" fmla="*/ 595173 h 2020169"/>
                <a:gd name="connsiteX74" fmla="*/ 1178041 w 4004672"/>
                <a:gd name="connsiteY74" fmla="*/ 551789 h 2020169"/>
                <a:gd name="connsiteX75" fmla="*/ 1171367 w 4004672"/>
                <a:gd name="connsiteY75" fmla="*/ 465021 h 2020169"/>
                <a:gd name="connsiteX76" fmla="*/ 1161355 w 4004672"/>
                <a:gd name="connsiteY76" fmla="*/ 535103 h 2020169"/>
                <a:gd name="connsiteX77" fmla="*/ 1137995 w 4004672"/>
                <a:gd name="connsiteY77" fmla="*/ 565138 h 2020169"/>
                <a:gd name="connsiteX78" fmla="*/ 1158018 w 4004672"/>
                <a:gd name="connsiteY78" fmla="*/ 611859 h 2020169"/>
                <a:gd name="connsiteX79" fmla="*/ 1158018 w 4004672"/>
                <a:gd name="connsiteY79" fmla="*/ 645231 h 2020169"/>
                <a:gd name="connsiteX80" fmla="*/ 1141332 w 4004672"/>
                <a:gd name="connsiteY80" fmla="*/ 695290 h 2020169"/>
                <a:gd name="connsiteX81" fmla="*/ 1154681 w 4004672"/>
                <a:gd name="connsiteY81" fmla="*/ 728662 h 2020169"/>
                <a:gd name="connsiteX82" fmla="*/ 1184716 w 4004672"/>
                <a:gd name="connsiteY82" fmla="*/ 735336 h 2020169"/>
                <a:gd name="connsiteX83" fmla="*/ 1221425 w 4004672"/>
                <a:gd name="connsiteY83" fmla="*/ 742011 h 2020169"/>
                <a:gd name="connsiteX84" fmla="*/ 1241449 w 4004672"/>
                <a:gd name="connsiteY84" fmla="*/ 765371 h 2020169"/>
                <a:gd name="connsiteX85" fmla="*/ 1258135 w 4004672"/>
                <a:gd name="connsiteY85" fmla="*/ 808755 h 2020169"/>
                <a:gd name="connsiteX86" fmla="*/ 1258135 w 4004672"/>
                <a:gd name="connsiteY86" fmla="*/ 808755 h 2020169"/>
                <a:gd name="connsiteX87" fmla="*/ 1224763 w 4004672"/>
                <a:gd name="connsiteY87" fmla="*/ 828779 h 2020169"/>
                <a:gd name="connsiteX88" fmla="*/ 1224763 w 4004672"/>
                <a:gd name="connsiteY88" fmla="*/ 788732 h 2020169"/>
                <a:gd name="connsiteX89" fmla="*/ 1194727 w 4004672"/>
                <a:gd name="connsiteY89" fmla="*/ 752023 h 2020169"/>
                <a:gd name="connsiteX90" fmla="*/ 1164692 w 4004672"/>
                <a:gd name="connsiteY90" fmla="*/ 795407 h 2020169"/>
                <a:gd name="connsiteX91" fmla="*/ 1107960 w 4004672"/>
                <a:gd name="connsiteY91" fmla="*/ 848802 h 2020169"/>
                <a:gd name="connsiteX92" fmla="*/ 1121309 w 4004672"/>
                <a:gd name="connsiteY92" fmla="*/ 805418 h 2020169"/>
                <a:gd name="connsiteX93" fmla="*/ 1127983 w 4004672"/>
                <a:gd name="connsiteY93" fmla="*/ 772046 h 2020169"/>
                <a:gd name="connsiteX94" fmla="*/ 1117971 w 4004672"/>
                <a:gd name="connsiteY94" fmla="*/ 755360 h 2020169"/>
                <a:gd name="connsiteX95" fmla="*/ 1114634 w 4004672"/>
                <a:gd name="connsiteY95" fmla="*/ 705301 h 2020169"/>
                <a:gd name="connsiteX96" fmla="*/ 1104622 w 4004672"/>
                <a:gd name="connsiteY96" fmla="*/ 625208 h 2020169"/>
                <a:gd name="connsiteX97" fmla="*/ 1101285 w 4004672"/>
                <a:gd name="connsiteY97" fmla="*/ 565138 h 2020169"/>
                <a:gd name="connsiteX98" fmla="*/ 1124646 w 4004672"/>
                <a:gd name="connsiteY98" fmla="*/ 471696 h 2020169"/>
                <a:gd name="connsiteX99" fmla="*/ 1031203 w 4004672"/>
                <a:gd name="connsiteY99" fmla="*/ 461684 h 2020169"/>
                <a:gd name="connsiteX100" fmla="*/ 1014517 w 4004672"/>
                <a:gd name="connsiteY100" fmla="*/ 518417 h 2020169"/>
                <a:gd name="connsiteX101" fmla="*/ 1024529 w 4004672"/>
                <a:gd name="connsiteY101" fmla="*/ 565138 h 2020169"/>
                <a:gd name="connsiteX102" fmla="*/ 981145 w 4004672"/>
                <a:gd name="connsiteY102" fmla="*/ 618534 h 2020169"/>
                <a:gd name="connsiteX103" fmla="*/ 991157 w 4004672"/>
                <a:gd name="connsiteY103" fmla="*/ 655243 h 2020169"/>
                <a:gd name="connsiteX104" fmla="*/ 981145 w 4004672"/>
                <a:gd name="connsiteY104" fmla="*/ 701964 h 2020169"/>
                <a:gd name="connsiteX105" fmla="*/ 1001168 w 4004672"/>
                <a:gd name="connsiteY105" fmla="*/ 725325 h 2020169"/>
                <a:gd name="connsiteX106" fmla="*/ 1017854 w 4004672"/>
                <a:gd name="connsiteY106" fmla="*/ 772046 h 2020169"/>
                <a:gd name="connsiteX107" fmla="*/ 1047890 w 4004672"/>
                <a:gd name="connsiteY107" fmla="*/ 758697 h 2020169"/>
                <a:gd name="connsiteX108" fmla="*/ 1014517 w 4004672"/>
                <a:gd name="connsiteY108" fmla="*/ 812093 h 2020169"/>
                <a:gd name="connsiteX109" fmla="*/ 957784 w 4004672"/>
                <a:gd name="connsiteY109" fmla="*/ 758697 h 2020169"/>
                <a:gd name="connsiteX110" fmla="*/ 884365 w 4004672"/>
                <a:gd name="connsiteY110" fmla="*/ 721988 h 2020169"/>
                <a:gd name="connsiteX111" fmla="*/ 824295 w 4004672"/>
                <a:gd name="connsiteY111" fmla="*/ 698627 h 2020169"/>
                <a:gd name="connsiteX112" fmla="*/ 810946 w 4004672"/>
                <a:gd name="connsiteY112" fmla="*/ 735336 h 2020169"/>
                <a:gd name="connsiteX113" fmla="*/ 827633 w 4004672"/>
                <a:gd name="connsiteY113" fmla="*/ 772046 h 2020169"/>
                <a:gd name="connsiteX114" fmla="*/ 800935 w 4004672"/>
                <a:gd name="connsiteY114" fmla="*/ 812093 h 2020169"/>
                <a:gd name="connsiteX115" fmla="*/ 770900 w 4004672"/>
                <a:gd name="connsiteY115" fmla="*/ 755360 h 2020169"/>
                <a:gd name="connsiteX116" fmla="*/ 744202 w 4004672"/>
                <a:gd name="connsiteY116" fmla="*/ 792069 h 2020169"/>
                <a:gd name="connsiteX117" fmla="*/ 707492 w 4004672"/>
                <a:gd name="connsiteY117" fmla="*/ 785395 h 2020169"/>
                <a:gd name="connsiteX118" fmla="*/ 654097 w 4004672"/>
                <a:gd name="connsiteY118" fmla="*/ 822104 h 2020169"/>
                <a:gd name="connsiteX119" fmla="*/ 644085 w 4004672"/>
                <a:gd name="connsiteY119" fmla="*/ 798744 h 2020169"/>
                <a:gd name="connsiteX120" fmla="*/ 654097 w 4004672"/>
                <a:gd name="connsiteY120" fmla="*/ 762034 h 2020169"/>
                <a:gd name="connsiteX121" fmla="*/ 614050 w 4004672"/>
                <a:gd name="connsiteY121" fmla="*/ 798744 h 2020169"/>
                <a:gd name="connsiteX122" fmla="*/ 594027 w 4004672"/>
                <a:gd name="connsiteY122" fmla="*/ 798744 h 2020169"/>
                <a:gd name="connsiteX123" fmla="*/ 533957 w 4004672"/>
                <a:gd name="connsiteY123" fmla="*/ 832116 h 2020169"/>
                <a:gd name="connsiteX124" fmla="*/ 510596 w 4004672"/>
                <a:gd name="connsiteY124" fmla="*/ 855477 h 2020169"/>
                <a:gd name="connsiteX125" fmla="*/ 500584 w 4004672"/>
                <a:gd name="connsiteY125" fmla="*/ 902198 h 2020169"/>
                <a:gd name="connsiteX126" fmla="*/ 450526 w 4004672"/>
                <a:gd name="connsiteY126" fmla="*/ 888849 h 2020169"/>
                <a:gd name="connsiteX127" fmla="*/ 433840 w 4004672"/>
                <a:gd name="connsiteY127" fmla="*/ 852139 h 2020169"/>
                <a:gd name="connsiteX128" fmla="*/ 467212 w 4004672"/>
                <a:gd name="connsiteY128" fmla="*/ 822104 h 2020169"/>
                <a:gd name="connsiteX129" fmla="*/ 453863 w 4004672"/>
                <a:gd name="connsiteY129" fmla="*/ 798744 h 2020169"/>
                <a:gd name="connsiteX130" fmla="*/ 390456 w 4004672"/>
                <a:gd name="connsiteY130" fmla="*/ 768709 h 2020169"/>
                <a:gd name="connsiteX131" fmla="*/ 417154 w 4004672"/>
                <a:gd name="connsiteY131" fmla="*/ 818767 h 2020169"/>
                <a:gd name="connsiteX132" fmla="*/ 407142 w 4004672"/>
                <a:gd name="connsiteY132" fmla="*/ 862151 h 2020169"/>
                <a:gd name="connsiteX133" fmla="*/ 413817 w 4004672"/>
                <a:gd name="connsiteY133" fmla="*/ 898861 h 2020169"/>
                <a:gd name="connsiteX134" fmla="*/ 427165 w 4004672"/>
                <a:gd name="connsiteY134" fmla="*/ 922221 h 2020169"/>
                <a:gd name="connsiteX135" fmla="*/ 413817 w 4004672"/>
                <a:gd name="connsiteY135" fmla="*/ 952256 h 2020169"/>
                <a:gd name="connsiteX136" fmla="*/ 390456 w 4004672"/>
                <a:gd name="connsiteY136" fmla="*/ 928896 h 2020169"/>
                <a:gd name="connsiteX137" fmla="*/ 360421 w 4004672"/>
                <a:gd name="connsiteY137" fmla="*/ 925558 h 2020169"/>
                <a:gd name="connsiteX138" fmla="*/ 333723 w 4004672"/>
                <a:gd name="connsiteY138" fmla="*/ 965605 h 2020169"/>
                <a:gd name="connsiteX139" fmla="*/ 307025 w 4004672"/>
                <a:gd name="connsiteY139" fmla="*/ 985628 h 2020169"/>
                <a:gd name="connsiteX140" fmla="*/ 320374 w 4004672"/>
                <a:gd name="connsiteY140" fmla="*/ 1012326 h 2020169"/>
                <a:gd name="connsiteX141" fmla="*/ 303688 w 4004672"/>
                <a:gd name="connsiteY141" fmla="*/ 1035687 h 2020169"/>
                <a:gd name="connsiteX142" fmla="*/ 233606 w 4004672"/>
                <a:gd name="connsiteY142" fmla="*/ 998977 h 2020169"/>
                <a:gd name="connsiteX143" fmla="*/ 243618 w 4004672"/>
                <a:gd name="connsiteY143" fmla="*/ 1049036 h 2020169"/>
                <a:gd name="connsiteX144" fmla="*/ 263641 w 4004672"/>
                <a:gd name="connsiteY144" fmla="*/ 1069059 h 2020169"/>
                <a:gd name="connsiteX145" fmla="*/ 250292 w 4004672"/>
                <a:gd name="connsiteY145" fmla="*/ 1082408 h 2020169"/>
                <a:gd name="connsiteX146" fmla="*/ 193560 w 4004672"/>
                <a:gd name="connsiteY146" fmla="*/ 1045698 h 2020169"/>
                <a:gd name="connsiteX147" fmla="*/ 170199 w 4004672"/>
                <a:gd name="connsiteY147" fmla="*/ 1005652 h 2020169"/>
                <a:gd name="connsiteX148" fmla="*/ 170199 w 4004672"/>
                <a:gd name="connsiteY148" fmla="*/ 958931 h 2020169"/>
                <a:gd name="connsiteX149" fmla="*/ 133490 w 4004672"/>
                <a:gd name="connsiteY149" fmla="*/ 882174 h 2020169"/>
                <a:gd name="connsiteX150" fmla="*/ 196897 w 4004672"/>
                <a:gd name="connsiteY150" fmla="*/ 912209 h 2020169"/>
                <a:gd name="connsiteX151" fmla="*/ 256967 w 4004672"/>
                <a:gd name="connsiteY151" fmla="*/ 942244 h 2020169"/>
                <a:gd name="connsiteX152" fmla="*/ 293676 w 4004672"/>
                <a:gd name="connsiteY152" fmla="*/ 945582 h 2020169"/>
                <a:gd name="connsiteX153" fmla="*/ 327049 w 4004672"/>
                <a:gd name="connsiteY153" fmla="*/ 915547 h 2020169"/>
                <a:gd name="connsiteX154" fmla="*/ 343735 w 4004672"/>
                <a:gd name="connsiteY154" fmla="*/ 878837 h 2020169"/>
                <a:gd name="connsiteX155" fmla="*/ 333723 w 4004672"/>
                <a:gd name="connsiteY155" fmla="*/ 828779 h 2020169"/>
                <a:gd name="connsiteX156" fmla="*/ 290339 w 4004672"/>
                <a:gd name="connsiteY156" fmla="*/ 808755 h 2020169"/>
                <a:gd name="connsiteX157" fmla="*/ 236944 w 4004672"/>
                <a:gd name="connsiteY157" fmla="*/ 762034 h 2020169"/>
                <a:gd name="connsiteX158" fmla="*/ 133490 w 4004672"/>
                <a:gd name="connsiteY158" fmla="*/ 705301 h 2020169"/>
                <a:gd name="connsiteX159" fmla="*/ 46722 w 4004672"/>
                <a:gd name="connsiteY159" fmla="*/ 735336 h 2020169"/>
                <a:gd name="connsiteX160" fmla="*/ 33373 w 4004672"/>
                <a:gd name="connsiteY160" fmla="*/ 765371 h 2020169"/>
                <a:gd name="connsiteX161" fmla="*/ 43384 w 4004672"/>
                <a:gd name="connsiteY161" fmla="*/ 795407 h 2020169"/>
                <a:gd name="connsiteX162" fmla="*/ 60071 w 4004672"/>
                <a:gd name="connsiteY162" fmla="*/ 822104 h 2020169"/>
                <a:gd name="connsiteX163" fmla="*/ 73419 w 4004672"/>
                <a:gd name="connsiteY163" fmla="*/ 852139 h 2020169"/>
                <a:gd name="connsiteX164" fmla="*/ 56733 w 4004672"/>
                <a:gd name="connsiteY164" fmla="*/ 875500 h 2020169"/>
                <a:gd name="connsiteX165" fmla="*/ 76757 w 4004672"/>
                <a:gd name="connsiteY165" fmla="*/ 955593 h 2020169"/>
                <a:gd name="connsiteX166" fmla="*/ 66745 w 4004672"/>
                <a:gd name="connsiteY166" fmla="*/ 972280 h 2020169"/>
                <a:gd name="connsiteX167" fmla="*/ 70082 w 4004672"/>
                <a:gd name="connsiteY167" fmla="*/ 998977 h 2020169"/>
                <a:gd name="connsiteX168" fmla="*/ 70082 w 4004672"/>
                <a:gd name="connsiteY168" fmla="*/ 1039024 h 2020169"/>
                <a:gd name="connsiteX169" fmla="*/ 80094 w 4004672"/>
                <a:gd name="connsiteY169" fmla="*/ 1059047 h 2020169"/>
                <a:gd name="connsiteX170" fmla="*/ 76757 w 4004672"/>
                <a:gd name="connsiteY170" fmla="*/ 1082408 h 2020169"/>
                <a:gd name="connsiteX171" fmla="*/ 106792 w 4004672"/>
                <a:gd name="connsiteY171" fmla="*/ 1115780 h 2020169"/>
                <a:gd name="connsiteX172" fmla="*/ 93729 w 4004672"/>
                <a:gd name="connsiteY172" fmla="*/ 1145815 h 2020169"/>
                <a:gd name="connsiteX173" fmla="*/ 13349 w 4004672"/>
                <a:gd name="connsiteY173" fmla="*/ 1235920 h 2020169"/>
                <a:gd name="connsiteX174" fmla="*/ 33373 w 4004672"/>
                <a:gd name="connsiteY174" fmla="*/ 1269293 h 2020169"/>
                <a:gd name="connsiteX175" fmla="*/ 33373 w 4004672"/>
                <a:gd name="connsiteY175" fmla="*/ 1269293 h 2020169"/>
                <a:gd name="connsiteX176" fmla="*/ 16687 w 4004672"/>
                <a:gd name="connsiteY176" fmla="*/ 1299328 h 2020169"/>
                <a:gd name="connsiteX177" fmla="*/ 3338 w 4004672"/>
                <a:gd name="connsiteY177" fmla="*/ 1329363 h 2020169"/>
                <a:gd name="connsiteX178" fmla="*/ 0 w 4004672"/>
                <a:gd name="connsiteY178" fmla="*/ 1389433 h 2020169"/>
                <a:gd name="connsiteX179" fmla="*/ 16687 w 4004672"/>
                <a:gd name="connsiteY179" fmla="*/ 1432817 h 2020169"/>
                <a:gd name="connsiteX180" fmla="*/ 20024 w 4004672"/>
                <a:gd name="connsiteY180" fmla="*/ 1466189 h 2020169"/>
                <a:gd name="connsiteX181" fmla="*/ 56733 w 4004672"/>
                <a:gd name="connsiteY181" fmla="*/ 1476201 h 2020169"/>
                <a:gd name="connsiteX182" fmla="*/ 116803 w 4004672"/>
                <a:gd name="connsiteY182" fmla="*/ 1562969 h 2020169"/>
                <a:gd name="connsiteX183" fmla="*/ 96780 w 4004672"/>
                <a:gd name="connsiteY183" fmla="*/ 1586329 h 2020169"/>
                <a:gd name="connsiteX184" fmla="*/ 93443 w 4004672"/>
                <a:gd name="connsiteY184" fmla="*/ 1616364 h 2020169"/>
                <a:gd name="connsiteX185" fmla="*/ 120141 w 4004672"/>
                <a:gd name="connsiteY185" fmla="*/ 1619701 h 2020169"/>
                <a:gd name="connsiteX186" fmla="*/ 160187 w 4004672"/>
                <a:gd name="connsiteY186" fmla="*/ 1633050 h 2020169"/>
                <a:gd name="connsiteX187" fmla="*/ 186885 w 4004672"/>
                <a:gd name="connsiteY187" fmla="*/ 1646399 h 2020169"/>
                <a:gd name="connsiteX188" fmla="*/ 213583 w 4004672"/>
                <a:gd name="connsiteY188" fmla="*/ 1676434 h 2020169"/>
                <a:gd name="connsiteX189" fmla="*/ 243618 w 4004672"/>
                <a:gd name="connsiteY189" fmla="*/ 1679771 h 2020169"/>
                <a:gd name="connsiteX190" fmla="*/ 287002 w 4004672"/>
                <a:gd name="connsiteY190" fmla="*/ 1709807 h 2020169"/>
                <a:gd name="connsiteX191" fmla="*/ 310363 w 4004672"/>
                <a:gd name="connsiteY191" fmla="*/ 1719818 h 2020169"/>
                <a:gd name="connsiteX192" fmla="*/ 310363 w 4004672"/>
                <a:gd name="connsiteY192" fmla="*/ 1756528 h 2020169"/>
                <a:gd name="connsiteX193" fmla="*/ 270316 w 4004672"/>
                <a:gd name="connsiteY193" fmla="*/ 1796574 h 2020169"/>
                <a:gd name="connsiteX194" fmla="*/ 280327 w 4004672"/>
                <a:gd name="connsiteY194" fmla="*/ 1819935 h 2020169"/>
                <a:gd name="connsiteX195" fmla="*/ 273653 w 4004672"/>
                <a:gd name="connsiteY195" fmla="*/ 1839958 h 2020169"/>
                <a:gd name="connsiteX196" fmla="*/ 266979 w 4004672"/>
                <a:gd name="connsiteY196" fmla="*/ 1856644 h 2020169"/>
                <a:gd name="connsiteX197" fmla="*/ 240281 w 4004672"/>
                <a:gd name="connsiteY197" fmla="*/ 1896691 h 2020169"/>
                <a:gd name="connsiteX198" fmla="*/ 307025 w 4004672"/>
                <a:gd name="connsiteY198" fmla="*/ 1933401 h 2020169"/>
                <a:gd name="connsiteX199" fmla="*/ 337060 w 4004672"/>
                <a:gd name="connsiteY199" fmla="*/ 1940075 h 2020169"/>
                <a:gd name="connsiteX200" fmla="*/ 360421 w 4004672"/>
                <a:gd name="connsiteY200" fmla="*/ 1946750 h 2020169"/>
                <a:gd name="connsiteX201" fmla="*/ 380444 w 4004672"/>
                <a:gd name="connsiteY201" fmla="*/ 1953424 h 2020169"/>
                <a:gd name="connsiteX202" fmla="*/ 407142 w 4004672"/>
                <a:gd name="connsiteY202" fmla="*/ 1973447 h 2020169"/>
                <a:gd name="connsiteX203" fmla="*/ 437177 w 4004672"/>
                <a:gd name="connsiteY203" fmla="*/ 1970110 h 2020169"/>
                <a:gd name="connsiteX204" fmla="*/ 507259 w 4004672"/>
                <a:gd name="connsiteY204" fmla="*/ 2020169 h 2020169"/>
                <a:gd name="connsiteX205" fmla="*/ 517271 w 4004672"/>
                <a:gd name="connsiteY205" fmla="*/ 2006820 h 2020169"/>
                <a:gd name="connsiteX206" fmla="*/ 507259 w 4004672"/>
                <a:gd name="connsiteY206" fmla="*/ 1966773 h 2020169"/>
                <a:gd name="connsiteX207" fmla="*/ 500584 w 4004672"/>
                <a:gd name="connsiteY207" fmla="*/ 1933401 h 2020169"/>
                <a:gd name="connsiteX208" fmla="*/ 483898 w 4004672"/>
                <a:gd name="connsiteY208" fmla="*/ 1890017 h 2020169"/>
                <a:gd name="connsiteX209" fmla="*/ 513933 w 4004672"/>
                <a:gd name="connsiteY209" fmla="*/ 1869993 h 2020169"/>
                <a:gd name="connsiteX210" fmla="*/ 547306 w 4004672"/>
                <a:gd name="connsiteY210" fmla="*/ 1846633 h 2020169"/>
                <a:gd name="connsiteX211" fmla="*/ 527282 w 4004672"/>
                <a:gd name="connsiteY211" fmla="*/ 1829947 h 2020169"/>
                <a:gd name="connsiteX212" fmla="*/ 517271 w 4004672"/>
                <a:gd name="connsiteY212" fmla="*/ 1796574 h 2020169"/>
                <a:gd name="connsiteX213" fmla="*/ 480561 w 4004672"/>
                <a:gd name="connsiteY213" fmla="*/ 1779888 h 2020169"/>
                <a:gd name="connsiteX214" fmla="*/ 470549 w 4004672"/>
                <a:gd name="connsiteY214" fmla="*/ 1759865 h 2020169"/>
                <a:gd name="connsiteX215" fmla="*/ 480561 w 4004672"/>
                <a:gd name="connsiteY215" fmla="*/ 1729830 h 2020169"/>
                <a:gd name="connsiteX216" fmla="*/ 490573 w 4004672"/>
                <a:gd name="connsiteY216" fmla="*/ 1689783 h 2020169"/>
                <a:gd name="connsiteX217" fmla="*/ 513933 w 4004672"/>
                <a:gd name="connsiteY217" fmla="*/ 1709807 h 2020169"/>
                <a:gd name="connsiteX218" fmla="*/ 520608 w 4004672"/>
                <a:gd name="connsiteY218" fmla="*/ 1693120 h 2020169"/>
                <a:gd name="connsiteX219" fmla="*/ 543968 w 4004672"/>
                <a:gd name="connsiteY219" fmla="*/ 1656411 h 2020169"/>
                <a:gd name="connsiteX220" fmla="*/ 574003 w 4004672"/>
                <a:gd name="connsiteY220" fmla="*/ 1639725 h 2020169"/>
                <a:gd name="connsiteX221" fmla="*/ 590690 w 4004672"/>
                <a:gd name="connsiteY221" fmla="*/ 1653074 h 2020169"/>
                <a:gd name="connsiteX222" fmla="*/ 610713 w 4004672"/>
                <a:gd name="connsiteY222" fmla="*/ 1626376 h 2020169"/>
                <a:gd name="connsiteX223" fmla="*/ 630736 w 4004672"/>
                <a:gd name="connsiteY223" fmla="*/ 1653074 h 2020169"/>
                <a:gd name="connsiteX224" fmla="*/ 657434 w 4004672"/>
                <a:gd name="connsiteY224" fmla="*/ 1676434 h 2020169"/>
                <a:gd name="connsiteX225" fmla="*/ 674120 w 4004672"/>
                <a:gd name="connsiteY225" fmla="*/ 1683109 h 2020169"/>
                <a:gd name="connsiteX226" fmla="*/ 697481 w 4004672"/>
                <a:gd name="connsiteY226" fmla="*/ 1683109 h 2020169"/>
                <a:gd name="connsiteX227" fmla="*/ 717504 w 4004672"/>
                <a:gd name="connsiteY227" fmla="*/ 1669760 h 2020169"/>
                <a:gd name="connsiteX228" fmla="*/ 744202 w 4004672"/>
                <a:gd name="connsiteY228" fmla="*/ 1669760 h 2020169"/>
                <a:gd name="connsiteX229" fmla="*/ 760888 w 4004672"/>
                <a:gd name="connsiteY229" fmla="*/ 1666423 h 2020169"/>
                <a:gd name="connsiteX230" fmla="*/ 790923 w 4004672"/>
                <a:gd name="connsiteY230" fmla="*/ 1699795 h 2020169"/>
                <a:gd name="connsiteX231" fmla="*/ 797598 w 4004672"/>
                <a:gd name="connsiteY231" fmla="*/ 1673097 h 2020169"/>
                <a:gd name="connsiteX232" fmla="*/ 817621 w 4004672"/>
                <a:gd name="connsiteY232" fmla="*/ 1689783 h 2020169"/>
                <a:gd name="connsiteX233" fmla="*/ 837644 w 4004672"/>
                <a:gd name="connsiteY233" fmla="*/ 1666423 h 2020169"/>
                <a:gd name="connsiteX234" fmla="*/ 827633 w 4004672"/>
                <a:gd name="connsiteY234" fmla="*/ 1646399 h 2020169"/>
                <a:gd name="connsiteX235" fmla="*/ 810946 w 4004672"/>
                <a:gd name="connsiteY235" fmla="*/ 1633050 h 2020169"/>
                <a:gd name="connsiteX236" fmla="*/ 810946 w 4004672"/>
                <a:gd name="connsiteY236" fmla="*/ 1606353 h 2020169"/>
                <a:gd name="connsiteX237" fmla="*/ 810946 w 4004672"/>
                <a:gd name="connsiteY237" fmla="*/ 1593004 h 2020169"/>
                <a:gd name="connsiteX238" fmla="*/ 840981 w 4004672"/>
                <a:gd name="connsiteY238" fmla="*/ 1586329 h 2020169"/>
                <a:gd name="connsiteX239" fmla="*/ 820958 w 4004672"/>
                <a:gd name="connsiteY239" fmla="*/ 1549620 h 2020169"/>
                <a:gd name="connsiteX240" fmla="*/ 854330 w 4004672"/>
                <a:gd name="connsiteY240" fmla="*/ 1542945 h 2020169"/>
                <a:gd name="connsiteX241" fmla="*/ 891040 w 4004672"/>
                <a:gd name="connsiteY241" fmla="*/ 1549620 h 2020169"/>
                <a:gd name="connsiteX242" fmla="*/ 964459 w 4004672"/>
                <a:gd name="connsiteY242" fmla="*/ 1506236 h 2020169"/>
                <a:gd name="connsiteX243" fmla="*/ 1001168 w 4004672"/>
                <a:gd name="connsiteY243" fmla="*/ 1506236 h 2020169"/>
                <a:gd name="connsiteX244" fmla="*/ 1027866 w 4004672"/>
                <a:gd name="connsiteY244" fmla="*/ 1482875 h 2020169"/>
                <a:gd name="connsiteX245" fmla="*/ 1047890 w 4004672"/>
                <a:gd name="connsiteY245" fmla="*/ 1492887 h 2020169"/>
                <a:gd name="connsiteX246" fmla="*/ 1067913 w 4004672"/>
                <a:gd name="connsiteY246" fmla="*/ 1502898 h 2020169"/>
                <a:gd name="connsiteX247" fmla="*/ 1087936 w 4004672"/>
                <a:gd name="connsiteY247" fmla="*/ 1529596 h 2020169"/>
                <a:gd name="connsiteX248" fmla="*/ 1074587 w 4004672"/>
                <a:gd name="connsiteY248" fmla="*/ 1542945 h 2020169"/>
                <a:gd name="connsiteX249" fmla="*/ 1104622 w 4004672"/>
                <a:gd name="connsiteY249" fmla="*/ 1542945 h 2020169"/>
                <a:gd name="connsiteX250" fmla="*/ 1134657 w 4004672"/>
                <a:gd name="connsiteY250" fmla="*/ 1576317 h 2020169"/>
                <a:gd name="connsiteX251" fmla="*/ 1148006 w 4004672"/>
                <a:gd name="connsiteY251" fmla="*/ 1572980 h 2020169"/>
                <a:gd name="connsiteX252" fmla="*/ 1208076 w 4004672"/>
                <a:gd name="connsiteY252" fmla="*/ 1526259 h 2020169"/>
                <a:gd name="connsiteX253" fmla="*/ 1244786 w 4004672"/>
                <a:gd name="connsiteY253" fmla="*/ 1566306 h 2020169"/>
                <a:gd name="connsiteX254" fmla="*/ 1264809 w 4004672"/>
                <a:gd name="connsiteY254" fmla="*/ 1596341 h 2020169"/>
                <a:gd name="connsiteX255" fmla="*/ 1298181 w 4004672"/>
                <a:gd name="connsiteY255" fmla="*/ 1703132 h 2020169"/>
                <a:gd name="connsiteX256" fmla="*/ 1308193 w 4004672"/>
                <a:gd name="connsiteY256" fmla="*/ 1659748 h 2020169"/>
                <a:gd name="connsiteX257" fmla="*/ 1344903 w 4004672"/>
                <a:gd name="connsiteY257" fmla="*/ 1679771 h 2020169"/>
                <a:gd name="connsiteX258" fmla="*/ 1388287 w 4004672"/>
                <a:gd name="connsiteY258" fmla="*/ 1679771 h 2020169"/>
                <a:gd name="connsiteX259" fmla="*/ 1394961 w 4004672"/>
                <a:gd name="connsiteY259" fmla="*/ 1703132 h 2020169"/>
                <a:gd name="connsiteX260" fmla="*/ 1435008 w 4004672"/>
                <a:gd name="connsiteY260" fmla="*/ 1726493 h 2020169"/>
                <a:gd name="connsiteX261" fmla="*/ 1465043 w 4004672"/>
                <a:gd name="connsiteY261" fmla="*/ 1726493 h 2020169"/>
                <a:gd name="connsiteX262" fmla="*/ 1491741 w 4004672"/>
                <a:gd name="connsiteY262" fmla="*/ 1739842 h 2020169"/>
                <a:gd name="connsiteX263" fmla="*/ 1535125 w 4004672"/>
                <a:gd name="connsiteY263" fmla="*/ 1696458 h 2020169"/>
                <a:gd name="connsiteX264" fmla="*/ 1571834 w 4004672"/>
                <a:gd name="connsiteY264" fmla="*/ 1676434 h 2020169"/>
                <a:gd name="connsiteX265" fmla="*/ 1608544 w 4004672"/>
                <a:gd name="connsiteY265" fmla="*/ 1679771 h 2020169"/>
                <a:gd name="connsiteX266" fmla="*/ 1655265 w 4004672"/>
                <a:gd name="connsiteY266" fmla="*/ 1693120 h 2020169"/>
                <a:gd name="connsiteX267" fmla="*/ 1681963 w 4004672"/>
                <a:gd name="connsiteY267" fmla="*/ 1709807 h 2020169"/>
                <a:gd name="connsiteX268" fmla="*/ 1735358 w 4004672"/>
                <a:gd name="connsiteY268" fmla="*/ 1703132 h 2020169"/>
                <a:gd name="connsiteX269" fmla="*/ 1745370 w 4004672"/>
                <a:gd name="connsiteY269" fmla="*/ 1683109 h 2020169"/>
                <a:gd name="connsiteX270" fmla="*/ 1738695 w 4004672"/>
                <a:gd name="connsiteY270" fmla="*/ 1663085 h 2020169"/>
                <a:gd name="connsiteX271" fmla="*/ 1765393 w 4004672"/>
                <a:gd name="connsiteY271" fmla="*/ 1636388 h 2020169"/>
                <a:gd name="connsiteX272" fmla="*/ 1778742 w 4004672"/>
                <a:gd name="connsiteY272" fmla="*/ 1633050 h 2020169"/>
                <a:gd name="connsiteX273" fmla="*/ 1812114 w 4004672"/>
                <a:gd name="connsiteY273" fmla="*/ 1649736 h 2020169"/>
                <a:gd name="connsiteX274" fmla="*/ 1852161 w 4004672"/>
                <a:gd name="connsiteY274" fmla="*/ 1663085 h 2020169"/>
                <a:gd name="connsiteX275" fmla="*/ 1858836 w 4004672"/>
                <a:gd name="connsiteY275" fmla="*/ 1689783 h 2020169"/>
                <a:gd name="connsiteX276" fmla="*/ 1872184 w 4004672"/>
                <a:gd name="connsiteY276" fmla="*/ 1696458 h 2020169"/>
                <a:gd name="connsiteX277" fmla="*/ 1902219 w 4004672"/>
                <a:gd name="connsiteY277" fmla="*/ 1699795 h 2020169"/>
                <a:gd name="connsiteX278" fmla="*/ 1932254 w 4004672"/>
                <a:gd name="connsiteY278" fmla="*/ 1683109 h 2020169"/>
                <a:gd name="connsiteX279" fmla="*/ 1962290 w 4004672"/>
                <a:gd name="connsiteY279" fmla="*/ 1696458 h 2020169"/>
                <a:gd name="connsiteX280" fmla="*/ 1985650 w 4004672"/>
                <a:gd name="connsiteY280" fmla="*/ 1709807 h 2020169"/>
                <a:gd name="connsiteX281" fmla="*/ 1995662 w 4004672"/>
                <a:gd name="connsiteY281" fmla="*/ 1719818 h 2020169"/>
                <a:gd name="connsiteX282" fmla="*/ 2032371 w 4004672"/>
                <a:gd name="connsiteY282" fmla="*/ 1739842 h 2020169"/>
                <a:gd name="connsiteX283" fmla="*/ 2069081 w 4004672"/>
                <a:gd name="connsiteY283" fmla="*/ 1736504 h 2020169"/>
                <a:gd name="connsiteX284" fmla="*/ 2142500 w 4004672"/>
                <a:gd name="connsiteY284" fmla="*/ 1693120 h 2020169"/>
                <a:gd name="connsiteX285" fmla="*/ 2195895 w 4004672"/>
                <a:gd name="connsiteY285" fmla="*/ 1706469 h 2020169"/>
                <a:gd name="connsiteX286" fmla="*/ 2225930 w 4004672"/>
                <a:gd name="connsiteY286" fmla="*/ 1716481 h 2020169"/>
                <a:gd name="connsiteX287" fmla="*/ 2262640 w 4004672"/>
                <a:gd name="connsiteY287" fmla="*/ 1676434 h 2020169"/>
                <a:gd name="connsiteX288" fmla="*/ 2299349 w 4004672"/>
                <a:gd name="connsiteY288" fmla="*/ 1593004 h 2020169"/>
                <a:gd name="connsiteX289" fmla="*/ 2282663 w 4004672"/>
                <a:gd name="connsiteY289" fmla="*/ 1596341 h 2020169"/>
                <a:gd name="connsiteX290" fmla="*/ 2312698 w 4004672"/>
                <a:gd name="connsiteY290" fmla="*/ 1569643 h 2020169"/>
                <a:gd name="connsiteX291" fmla="*/ 2339396 w 4004672"/>
                <a:gd name="connsiteY291" fmla="*/ 1566306 h 2020169"/>
                <a:gd name="connsiteX292" fmla="*/ 2462873 w 4004672"/>
                <a:gd name="connsiteY292" fmla="*/ 1633050 h 2020169"/>
                <a:gd name="connsiteX293" fmla="*/ 2476222 w 4004672"/>
                <a:gd name="connsiteY293" fmla="*/ 1709807 h 2020169"/>
                <a:gd name="connsiteX294" fmla="*/ 2529618 w 4004672"/>
                <a:gd name="connsiteY294" fmla="*/ 1743179 h 2020169"/>
                <a:gd name="connsiteX295" fmla="*/ 2549641 w 4004672"/>
                <a:gd name="connsiteY295" fmla="*/ 1763202 h 2020169"/>
                <a:gd name="connsiteX296" fmla="*/ 2639746 w 4004672"/>
                <a:gd name="connsiteY296" fmla="*/ 1763202 h 2020169"/>
                <a:gd name="connsiteX297" fmla="*/ 2643084 w 4004672"/>
                <a:gd name="connsiteY297" fmla="*/ 1779888 h 2020169"/>
                <a:gd name="connsiteX298" fmla="*/ 2616386 w 4004672"/>
                <a:gd name="connsiteY298" fmla="*/ 1846633 h 2020169"/>
                <a:gd name="connsiteX299" fmla="*/ 2603037 w 4004672"/>
                <a:gd name="connsiteY299" fmla="*/ 1900028 h 2020169"/>
                <a:gd name="connsiteX300" fmla="*/ 2579676 w 4004672"/>
                <a:gd name="connsiteY300" fmla="*/ 1873331 h 2020169"/>
                <a:gd name="connsiteX301" fmla="*/ 2559653 w 4004672"/>
                <a:gd name="connsiteY301" fmla="*/ 1960098 h 2020169"/>
                <a:gd name="connsiteX302" fmla="*/ 2549641 w 4004672"/>
                <a:gd name="connsiteY302" fmla="*/ 1980122 h 2020169"/>
                <a:gd name="connsiteX303" fmla="*/ 2653095 w 4004672"/>
                <a:gd name="connsiteY303" fmla="*/ 1946750 h 2020169"/>
                <a:gd name="connsiteX304" fmla="*/ 2683130 w 4004672"/>
                <a:gd name="connsiteY304" fmla="*/ 1893354 h 2020169"/>
                <a:gd name="connsiteX305" fmla="*/ 2753212 w 4004672"/>
                <a:gd name="connsiteY305" fmla="*/ 1806586 h 2020169"/>
                <a:gd name="connsiteX306" fmla="*/ 2783247 w 4004672"/>
                <a:gd name="connsiteY306" fmla="*/ 1736504 h 2020169"/>
                <a:gd name="connsiteX307" fmla="*/ 2803271 w 4004672"/>
                <a:gd name="connsiteY307" fmla="*/ 1633050 h 2020169"/>
                <a:gd name="connsiteX308" fmla="*/ 2793259 w 4004672"/>
                <a:gd name="connsiteY308" fmla="*/ 1582992 h 2020169"/>
                <a:gd name="connsiteX309" fmla="*/ 2769898 w 4004672"/>
                <a:gd name="connsiteY309" fmla="*/ 1549620 h 2020169"/>
                <a:gd name="connsiteX310" fmla="*/ 2699817 w 4004672"/>
                <a:gd name="connsiteY310" fmla="*/ 1549620 h 2020169"/>
                <a:gd name="connsiteX311" fmla="*/ 2669781 w 4004672"/>
                <a:gd name="connsiteY311" fmla="*/ 1509573 h 2020169"/>
                <a:gd name="connsiteX312" fmla="*/ 2763224 w 4004672"/>
                <a:gd name="connsiteY312" fmla="*/ 1392770 h 2020169"/>
                <a:gd name="connsiteX313" fmla="*/ 2846654 w 4004672"/>
                <a:gd name="connsiteY313" fmla="*/ 1326026 h 2020169"/>
                <a:gd name="connsiteX314" fmla="*/ 2933422 w 4004672"/>
                <a:gd name="connsiteY314" fmla="*/ 1322688 h 2020169"/>
                <a:gd name="connsiteX315" fmla="*/ 2950109 w 4004672"/>
                <a:gd name="connsiteY315" fmla="*/ 1306002 h 2020169"/>
                <a:gd name="connsiteX316" fmla="*/ 3053563 w 4004672"/>
                <a:gd name="connsiteY316" fmla="*/ 1299328 h 2020169"/>
                <a:gd name="connsiteX317" fmla="*/ 3123644 w 4004672"/>
                <a:gd name="connsiteY317" fmla="*/ 1319351 h 2020169"/>
                <a:gd name="connsiteX318" fmla="*/ 3140330 w 4004672"/>
                <a:gd name="connsiteY318" fmla="*/ 1306002 h 2020169"/>
                <a:gd name="connsiteX319" fmla="*/ 3123644 w 4004672"/>
                <a:gd name="connsiteY319" fmla="*/ 1292653 h 2020169"/>
                <a:gd name="connsiteX320" fmla="*/ 3143668 w 4004672"/>
                <a:gd name="connsiteY320" fmla="*/ 1252607 h 2020169"/>
                <a:gd name="connsiteX321" fmla="*/ 3190389 w 4004672"/>
                <a:gd name="connsiteY321" fmla="*/ 1182525 h 2020169"/>
                <a:gd name="connsiteX322" fmla="*/ 3233773 w 4004672"/>
                <a:gd name="connsiteY322" fmla="*/ 1179188 h 2020169"/>
                <a:gd name="connsiteX323" fmla="*/ 3273819 w 4004672"/>
                <a:gd name="connsiteY323" fmla="*/ 1189199 h 2020169"/>
                <a:gd name="connsiteX324" fmla="*/ 3277157 w 4004672"/>
                <a:gd name="connsiteY324" fmla="*/ 1245932 h 2020169"/>
                <a:gd name="connsiteX325" fmla="*/ 3343901 w 4004672"/>
                <a:gd name="connsiteY325" fmla="*/ 1185862 h 2020169"/>
                <a:gd name="connsiteX326" fmla="*/ 3350576 w 4004672"/>
                <a:gd name="connsiteY326" fmla="*/ 1152490 h 2020169"/>
                <a:gd name="connsiteX327" fmla="*/ 3163691 w 4004672"/>
                <a:gd name="connsiteY327" fmla="*/ 1432817 h 2020169"/>
                <a:gd name="connsiteX328" fmla="*/ 3160354 w 4004672"/>
                <a:gd name="connsiteY328" fmla="*/ 1506236 h 2020169"/>
                <a:gd name="connsiteX329" fmla="*/ 3170365 w 4004672"/>
                <a:gd name="connsiteY329" fmla="*/ 1596341 h 2020169"/>
                <a:gd name="connsiteX330" fmla="*/ 3190389 w 4004672"/>
                <a:gd name="connsiteY330" fmla="*/ 1659748 h 2020169"/>
                <a:gd name="connsiteX331" fmla="*/ 3217087 w 4004672"/>
                <a:gd name="connsiteY331" fmla="*/ 1649736 h 2020169"/>
                <a:gd name="connsiteX332" fmla="*/ 3287168 w 4004672"/>
                <a:gd name="connsiteY332" fmla="*/ 1519585 h 2020169"/>
                <a:gd name="connsiteX333" fmla="*/ 3313866 w 4004672"/>
                <a:gd name="connsiteY333" fmla="*/ 1509573 h 2020169"/>
                <a:gd name="connsiteX334" fmla="*/ 3313866 w 4004672"/>
                <a:gd name="connsiteY334" fmla="*/ 1479538 h 2020169"/>
                <a:gd name="connsiteX335" fmla="*/ 3741031 w 4004672"/>
                <a:gd name="connsiteY335" fmla="*/ 1159164 h 2020169"/>
                <a:gd name="connsiteX336" fmla="*/ 3727682 w 4004672"/>
                <a:gd name="connsiteY336" fmla="*/ 1065722 h 2020169"/>
                <a:gd name="connsiteX337" fmla="*/ 3930666 w 4004672"/>
                <a:gd name="connsiteY337" fmla="*/ 1058843 h 2020169"/>
                <a:gd name="connsiteX338" fmla="*/ 3941265 w 4004672"/>
                <a:gd name="connsiteY338" fmla="*/ 1052373 h 2020169"/>
                <a:gd name="connsiteX0" fmla="*/ 3941265 w 4004672"/>
                <a:gd name="connsiteY0" fmla="*/ 105237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16036 w 4004672"/>
                <a:gd name="connsiteY14" fmla="*/ 458347 h 2020169"/>
                <a:gd name="connsiteX15" fmla="*/ 2272652 w 4004672"/>
                <a:gd name="connsiteY15" fmla="*/ 444998 h 2020169"/>
                <a:gd name="connsiteX16" fmla="*/ 2209244 w 4004672"/>
                <a:gd name="connsiteY16" fmla="*/ 401614 h 2020169"/>
                <a:gd name="connsiteX17" fmla="*/ 2159186 w 4004672"/>
                <a:gd name="connsiteY17" fmla="*/ 391602 h 2020169"/>
                <a:gd name="connsiteX18" fmla="*/ 2132488 w 4004672"/>
                <a:gd name="connsiteY18" fmla="*/ 408288 h 2020169"/>
                <a:gd name="connsiteX19" fmla="*/ 2115802 w 4004672"/>
                <a:gd name="connsiteY19" fmla="*/ 421637 h 2020169"/>
                <a:gd name="connsiteX20" fmla="*/ 2082430 w 4004672"/>
                <a:gd name="connsiteY20" fmla="*/ 388265 h 2020169"/>
                <a:gd name="connsiteX21" fmla="*/ 2045720 w 4004672"/>
                <a:gd name="connsiteY21" fmla="*/ 361567 h 2020169"/>
                <a:gd name="connsiteX22" fmla="*/ 2025697 w 4004672"/>
                <a:gd name="connsiteY22" fmla="*/ 391602 h 2020169"/>
                <a:gd name="connsiteX23" fmla="*/ 2055732 w 4004672"/>
                <a:gd name="connsiteY23" fmla="*/ 388265 h 2020169"/>
                <a:gd name="connsiteX24" fmla="*/ 2045720 w 4004672"/>
                <a:gd name="connsiteY24" fmla="*/ 414963 h 2020169"/>
                <a:gd name="connsiteX25" fmla="*/ 1988987 w 4004672"/>
                <a:gd name="connsiteY25" fmla="*/ 434986 h 2020169"/>
                <a:gd name="connsiteX26" fmla="*/ 1995662 w 4004672"/>
                <a:gd name="connsiteY26" fmla="*/ 388265 h 2020169"/>
                <a:gd name="connsiteX27" fmla="*/ 2055732 w 4004672"/>
                <a:gd name="connsiteY27" fmla="*/ 318183 h 2020169"/>
                <a:gd name="connsiteX28" fmla="*/ 2055732 w 4004672"/>
                <a:gd name="connsiteY28" fmla="*/ 318183 h 2020169"/>
                <a:gd name="connsiteX29" fmla="*/ 2129860 w 4004672"/>
                <a:gd name="connsiteY29" fmla="*/ 248603 h 2020169"/>
                <a:gd name="connsiteX30" fmla="*/ 2127003 w 4004672"/>
                <a:gd name="connsiteY30" fmla="*/ 174309 h 2020169"/>
                <a:gd name="connsiteX31" fmla="*/ 2092713 w 4004672"/>
                <a:gd name="connsiteY31" fmla="*/ 105729 h 2020169"/>
                <a:gd name="connsiteX32" fmla="*/ 2018418 w 4004672"/>
                <a:gd name="connsiteY32" fmla="*/ 105729 h 2020169"/>
                <a:gd name="connsiteX33" fmla="*/ 1952696 w 4004672"/>
                <a:gd name="connsiteY33" fmla="*/ 137160 h 2020169"/>
                <a:gd name="connsiteX34" fmla="*/ 1961267 w 4004672"/>
                <a:gd name="connsiteY34" fmla="*/ 82869 h 2020169"/>
                <a:gd name="connsiteX35" fmla="*/ 1955552 w 4004672"/>
                <a:gd name="connsiteY35" fmla="*/ 65725 h 2020169"/>
                <a:gd name="connsiteX36" fmla="*/ 1895546 w 4004672"/>
                <a:gd name="connsiteY36" fmla="*/ 60008 h 2020169"/>
                <a:gd name="connsiteX37" fmla="*/ 1926978 w 4004672"/>
                <a:gd name="connsiteY37" fmla="*/ 31434 h 2020169"/>
                <a:gd name="connsiteX38" fmla="*/ 1909833 w 4004672"/>
                <a:gd name="connsiteY38" fmla="*/ 0 h 2020169"/>
                <a:gd name="connsiteX39" fmla="*/ 1877440 w 4004672"/>
                <a:gd name="connsiteY39" fmla="*/ 3067 h 2020169"/>
                <a:gd name="connsiteX40" fmla="*/ 1835474 w 4004672"/>
                <a:gd name="connsiteY40" fmla="*/ 41195 h 2020169"/>
                <a:gd name="connsiteX41" fmla="*/ 1818788 w 4004672"/>
                <a:gd name="connsiteY41" fmla="*/ 81242 h 2020169"/>
                <a:gd name="connsiteX42" fmla="*/ 1838813 w 4004672"/>
                <a:gd name="connsiteY42" fmla="*/ 134636 h 2020169"/>
                <a:gd name="connsiteX43" fmla="*/ 1782079 w 4004672"/>
                <a:gd name="connsiteY43" fmla="*/ 121287 h 2020169"/>
                <a:gd name="connsiteX44" fmla="*/ 1768731 w 4004672"/>
                <a:gd name="connsiteY44" fmla="*/ 168009 h 2020169"/>
                <a:gd name="connsiteX45" fmla="*/ 1705322 w 4004672"/>
                <a:gd name="connsiteY45" fmla="*/ 191369 h 2020169"/>
                <a:gd name="connsiteX46" fmla="*/ 1685300 w 4004672"/>
                <a:gd name="connsiteY46" fmla="*/ 164671 h 2020169"/>
                <a:gd name="connsiteX47" fmla="*/ 1615218 w 4004672"/>
                <a:gd name="connsiteY47" fmla="*/ 168009 h 2020169"/>
                <a:gd name="connsiteX48" fmla="*/ 1638579 w 4004672"/>
                <a:gd name="connsiteY48" fmla="*/ 198044 h 2020169"/>
                <a:gd name="connsiteX49" fmla="*/ 1528449 w 4004672"/>
                <a:gd name="connsiteY49" fmla="*/ 224740 h 2020169"/>
                <a:gd name="connsiteX50" fmla="*/ 1465043 w 4004672"/>
                <a:gd name="connsiteY50" fmla="*/ 308171 h 2020169"/>
                <a:gd name="connsiteX51" fmla="*/ 1448357 w 4004672"/>
                <a:gd name="connsiteY51" fmla="*/ 334869 h 2020169"/>
                <a:gd name="connsiteX52" fmla="*/ 1481729 w 4004672"/>
                <a:gd name="connsiteY52" fmla="*/ 368242 h 2020169"/>
                <a:gd name="connsiteX53" fmla="*/ 1481729 w 4004672"/>
                <a:gd name="connsiteY53" fmla="*/ 398277 h 2020169"/>
                <a:gd name="connsiteX54" fmla="*/ 1458368 w 4004672"/>
                <a:gd name="connsiteY54" fmla="*/ 401614 h 2020169"/>
                <a:gd name="connsiteX55" fmla="*/ 1458368 w 4004672"/>
                <a:gd name="connsiteY55" fmla="*/ 381590 h 2020169"/>
                <a:gd name="connsiteX56" fmla="*/ 1418322 w 4004672"/>
                <a:gd name="connsiteY56" fmla="*/ 391602 h 2020169"/>
                <a:gd name="connsiteX57" fmla="*/ 1368263 w 4004672"/>
                <a:gd name="connsiteY57" fmla="*/ 398277 h 2020169"/>
                <a:gd name="connsiteX58" fmla="*/ 1321542 w 4004672"/>
                <a:gd name="connsiteY58" fmla="*/ 404951 h 2020169"/>
                <a:gd name="connsiteX59" fmla="*/ 1318205 w 4004672"/>
                <a:gd name="connsiteY59" fmla="*/ 491719 h 2020169"/>
                <a:gd name="connsiteX60" fmla="*/ 1358252 w 4004672"/>
                <a:gd name="connsiteY60" fmla="*/ 515080 h 2020169"/>
                <a:gd name="connsiteX61" fmla="*/ 1384949 w 4004672"/>
                <a:gd name="connsiteY61" fmla="*/ 568475 h 2020169"/>
                <a:gd name="connsiteX62" fmla="*/ 1358252 w 4004672"/>
                <a:gd name="connsiteY62" fmla="*/ 615196 h 2020169"/>
                <a:gd name="connsiteX63" fmla="*/ 1361589 w 4004672"/>
                <a:gd name="connsiteY63" fmla="*/ 585161 h 2020169"/>
                <a:gd name="connsiteX64" fmla="*/ 1351577 w 4004672"/>
                <a:gd name="connsiteY64" fmla="*/ 545115 h 2020169"/>
                <a:gd name="connsiteX65" fmla="*/ 1281495 w 4004672"/>
                <a:gd name="connsiteY65" fmla="*/ 515080 h 2020169"/>
                <a:gd name="connsiteX66" fmla="*/ 1241449 w 4004672"/>
                <a:gd name="connsiteY66" fmla="*/ 511742 h 2020169"/>
                <a:gd name="connsiteX67" fmla="*/ 1241449 w 4004672"/>
                <a:gd name="connsiteY67" fmla="*/ 558463 h 2020169"/>
                <a:gd name="connsiteX68" fmla="*/ 1201402 w 4004672"/>
                <a:gd name="connsiteY68" fmla="*/ 538440 h 2020169"/>
                <a:gd name="connsiteX69" fmla="*/ 1228100 w 4004672"/>
                <a:gd name="connsiteY69" fmla="*/ 588498 h 2020169"/>
                <a:gd name="connsiteX70" fmla="*/ 1258135 w 4004672"/>
                <a:gd name="connsiteY70" fmla="*/ 618534 h 2020169"/>
                <a:gd name="connsiteX71" fmla="*/ 1198065 w 4004672"/>
                <a:gd name="connsiteY71" fmla="*/ 595173 h 2020169"/>
                <a:gd name="connsiteX72" fmla="*/ 1181379 w 4004672"/>
                <a:gd name="connsiteY72" fmla="*/ 595173 h 2020169"/>
                <a:gd name="connsiteX73" fmla="*/ 1178041 w 4004672"/>
                <a:gd name="connsiteY73" fmla="*/ 551789 h 2020169"/>
                <a:gd name="connsiteX74" fmla="*/ 1171367 w 4004672"/>
                <a:gd name="connsiteY74" fmla="*/ 465021 h 2020169"/>
                <a:gd name="connsiteX75" fmla="*/ 1161355 w 4004672"/>
                <a:gd name="connsiteY75" fmla="*/ 535103 h 2020169"/>
                <a:gd name="connsiteX76" fmla="*/ 1137995 w 4004672"/>
                <a:gd name="connsiteY76" fmla="*/ 565138 h 2020169"/>
                <a:gd name="connsiteX77" fmla="*/ 1158018 w 4004672"/>
                <a:gd name="connsiteY77" fmla="*/ 611859 h 2020169"/>
                <a:gd name="connsiteX78" fmla="*/ 1158018 w 4004672"/>
                <a:gd name="connsiteY78" fmla="*/ 645231 h 2020169"/>
                <a:gd name="connsiteX79" fmla="*/ 1141332 w 4004672"/>
                <a:gd name="connsiteY79" fmla="*/ 695290 h 2020169"/>
                <a:gd name="connsiteX80" fmla="*/ 1154681 w 4004672"/>
                <a:gd name="connsiteY80" fmla="*/ 728662 h 2020169"/>
                <a:gd name="connsiteX81" fmla="*/ 1184716 w 4004672"/>
                <a:gd name="connsiteY81" fmla="*/ 735336 h 2020169"/>
                <a:gd name="connsiteX82" fmla="*/ 1221425 w 4004672"/>
                <a:gd name="connsiteY82" fmla="*/ 742011 h 2020169"/>
                <a:gd name="connsiteX83" fmla="*/ 1241449 w 4004672"/>
                <a:gd name="connsiteY83" fmla="*/ 765371 h 2020169"/>
                <a:gd name="connsiteX84" fmla="*/ 1258135 w 4004672"/>
                <a:gd name="connsiteY84" fmla="*/ 808755 h 2020169"/>
                <a:gd name="connsiteX85" fmla="*/ 1258135 w 4004672"/>
                <a:gd name="connsiteY85" fmla="*/ 808755 h 2020169"/>
                <a:gd name="connsiteX86" fmla="*/ 1224763 w 4004672"/>
                <a:gd name="connsiteY86" fmla="*/ 828779 h 2020169"/>
                <a:gd name="connsiteX87" fmla="*/ 1224763 w 4004672"/>
                <a:gd name="connsiteY87" fmla="*/ 788732 h 2020169"/>
                <a:gd name="connsiteX88" fmla="*/ 1194727 w 4004672"/>
                <a:gd name="connsiteY88" fmla="*/ 752023 h 2020169"/>
                <a:gd name="connsiteX89" fmla="*/ 1164692 w 4004672"/>
                <a:gd name="connsiteY89" fmla="*/ 795407 h 2020169"/>
                <a:gd name="connsiteX90" fmla="*/ 1107960 w 4004672"/>
                <a:gd name="connsiteY90" fmla="*/ 848802 h 2020169"/>
                <a:gd name="connsiteX91" fmla="*/ 1121309 w 4004672"/>
                <a:gd name="connsiteY91" fmla="*/ 805418 h 2020169"/>
                <a:gd name="connsiteX92" fmla="*/ 1127983 w 4004672"/>
                <a:gd name="connsiteY92" fmla="*/ 772046 h 2020169"/>
                <a:gd name="connsiteX93" fmla="*/ 1117971 w 4004672"/>
                <a:gd name="connsiteY93" fmla="*/ 755360 h 2020169"/>
                <a:gd name="connsiteX94" fmla="*/ 1114634 w 4004672"/>
                <a:gd name="connsiteY94" fmla="*/ 705301 h 2020169"/>
                <a:gd name="connsiteX95" fmla="*/ 1104622 w 4004672"/>
                <a:gd name="connsiteY95" fmla="*/ 625208 h 2020169"/>
                <a:gd name="connsiteX96" fmla="*/ 1101285 w 4004672"/>
                <a:gd name="connsiteY96" fmla="*/ 565138 h 2020169"/>
                <a:gd name="connsiteX97" fmla="*/ 1124646 w 4004672"/>
                <a:gd name="connsiteY97" fmla="*/ 471696 h 2020169"/>
                <a:gd name="connsiteX98" fmla="*/ 1031203 w 4004672"/>
                <a:gd name="connsiteY98" fmla="*/ 461684 h 2020169"/>
                <a:gd name="connsiteX99" fmla="*/ 1014517 w 4004672"/>
                <a:gd name="connsiteY99" fmla="*/ 518417 h 2020169"/>
                <a:gd name="connsiteX100" fmla="*/ 1024529 w 4004672"/>
                <a:gd name="connsiteY100" fmla="*/ 565138 h 2020169"/>
                <a:gd name="connsiteX101" fmla="*/ 981145 w 4004672"/>
                <a:gd name="connsiteY101" fmla="*/ 618534 h 2020169"/>
                <a:gd name="connsiteX102" fmla="*/ 991157 w 4004672"/>
                <a:gd name="connsiteY102" fmla="*/ 655243 h 2020169"/>
                <a:gd name="connsiteX103" fmla="*/ 981145 w 4004672"/>
                <a:gd name="connsiteY103" fmla="*/ 701964 h 2020169"/>
                <a:gd name="connsiteX104" fmla="*/ 1001168 w 4004672"/>
                <a:gd name="connsiteY104" fmla="*/ 725325 h 2020169"/>
                <a:gd name="connsiteX105" fmla="*/ 1017854 w 4004672"/>
                <a:gd name="connsiteY105" fmla="*/ 772046 h 2020169"/>
                <a:gd name="connsiteX106" fmla="*/ 1047890 w 4004672"/>
                <a:gd name="connsiteY106" fmla="*/ 758697 h 2020169"/>
                <a:gd name="connsiteX107" fmla="*/ 1014517 w 4004672"/>
                <a:gd name="connsiteY107" fmla="*/ 812093 h 2020169"/>
                <a:gd name="connsiteX108" fmla="*/ 957784 w 4004672"/>
                <a:gd name="connsiteY108" fmla="*/ 758697 h 2020169"/>
                <a:gd name="connsiteX109" fmla="*/ 884365 w 4004672"/>
                <a:gd name="connsiteY109" fmla="*/ 721988 h 2020169"/>
                <a:gd name="connsiteX110" fmla="*/ 824295 w 4004672"/>
                <a:gd name="connsiteY110" fmla="*/ 698627 h 2020169"/>
                <a:gd name="connsiteX111" fmla="*/ 810946 w 4004672"/>
                <a:gd name="connsiteY111" fmla="*/ 735336 h 2020169"/>
                <a:gd name="connsiteX112" fmla="*/ 827633 w 4004672"/>
                <a:gd name="connsiteY112" fmla="*/ 772046 h 2020169"/>
                <a:gd name="connsiteX113" fmla="*/ 800935 w 4004672"/>
                <a:gd name="connsiteY113" fmla="*/ 812093 h 2020169"/>
                <a:gd name="connsiteX114" fmla="*/ 770900 w 4004672"/>
                <a:gd name="connsiteY114" fmla="*/ 755360 h 2020169"/>
                <a:gd name="connsiteX115" fmla="*/ 744202 w 4004672"/>
                <a:gd name="connsiteY115" fmla="*/ 792069 h 2020169"/>
                <a:gd name="connsiteX116" fmla="*/ 707492 w 4004672"/>
                <a:gd name="connsiteY116" fmla="*/ 785395 h 2020169"/>
                <a:gd name="connsiteX117" fmla="*/ 654097 w 4004672"/>
                <a:gd name="connsiteY117" fmla="*/ 822104 h 2020169"/>
                <a:gd name="connsiteX118" fmla="*/ 644085 w 4004672"/>
                <a:gd name="connsiteY118" fmla="*/ 798744 h 2020169"/>
                <a:gd name="connsiteX119" fmla="*/ 654097 w 4004672"/>
                <a:gd name="connsiteY119" fmla="*/ 762034 h 2020169"/>
                <a:gd name="connsiteX120" fmla="*/ 614050 w 4004672"/>
                <a:gd name="connsiteY120" fmla="*/ 798744 h 2020169"/>
                <a:gd name="connsiteX121" fmla="*/ 594027 w 4004672"/>
                <a:gd name="connsiteY121" fmla="*/ 798744 h 2020169"/>
                <a:gd name="connsiteX122" fmla="*/ 533957 w 4004672"/>
                <a:gd name="connsiteY122" fmla="*/ 832116 h 2020169"/>
                <a:gd name="connsiteX123" fmla="*/ 510596 w 4004672"/>
                <a:gd name="connsiteY123" fmla="*/ 855477 h 2020169"/>
                <a:gd name="connsiteX124" fmla="*/ 500584 w 4004672"/>
                <a:gd name="connsiteY124" fmla="*/ 902198 h 2020169"/>
                <a:gd name="connsiteX125" fmla="*/ 450526 w 4004672"/>
                <a:gd name="connsiteY125" fmla="*/ 888849 h 2020169"/>
                <a:gd name="connsiteX126" fmla="*/ 433840 w 4004672"/>
                <a:gd name="connsiteY126" fmla="*/ 852139 h 2020169"/>
                <a:gd name="connsiteX127" fmla="*/ 467212 w 4004672"/>
                <a:gd name="connsiteY127" fmla="*/ 822104 h 2020169"/>
                <a:gd name="connsiteX128" fmla="*/ 453863 w 4004672"/>
                <a:gd name="connsiteY128" fmla="*/ 798744 h 2020169"/>
                <a:gd name="connsiteX129" fmla="*/ 390456 w 4004672"/>
                <a:gd name="connsiteY129" fmla="*/ 768709 h 2020169"/>
                <a:gd name="connsiteX130" fmla="*/ 417154 w 4004672"/>
                <a:gd name="connsiteY130" fmla="*/ 818767 h 2020169"/>
                <a:gd name="connsiteX131" fmla="*/ 407142 w 4004672"/>
                <a:gd name="connsiteY131" fmla="*/ 862151 h 2020169"/>
                <a:gd name="connsiteX132" fmla="*/ 413817 w 4004672"/>
                <a:gd name="connsiteY132" fmla="*/ 898861 h 2020169"/>
                <a:gd name="connsiteX133" fmla="*/ 427165 w 4004672"/>
                <a:gd name="connsiteY133" fmla="*/ 922221 h 2020169"/>
                <a:gd name="connsiteX134" fmla="*/ 413817 w 4004672"/>
                <a:gd name="connsiteY134" fmla="*/ 952256 h 2020169"/>
                <a:gd name="connsiteX135" fmla="*/ 390456 w 4004672"/>
                <a:gd name="connsiteY135" fmla="*/ 928896 h 2020169"/>
                <a:gd name="connsiteX136" fmla="*/ 360421 w 4004672"/>
                <a:gd name="connsiteY136" fmla="*/ 925558 h 2020169"/>
                <a:gd name="connsiteX137" fmla="*/ 333723 w 4004672"/>
                <a:gd name="connsiteY137" fmla="*/ 965605 h 2020169"/>
                <a:gd name="connsiteX138" fmla="*/ 307025 w 4004672"/>
                <a:gd name="connsiteY138" fmla="*/ 985628 h 2020169"/>
                <a:gd name="connsiteX139" fmla="*/ 320374 w 4004672"/>
                <a:gd name="connsiteY139" fmla="*/ 1012326 h 2020169"/>
                <a:gd name="connsiteX140" fmla="*/ 303688 w 4004672"/>
                <a:gd name="connsiteY140" fmla="*/ 1035687 h 2020169"/>
                <a:gd name="connsiteX141" fmla="*/ 233606 w 4004672"/>
                <a:gd name="connsiteY141" fmla="*/ 998977 h 2020169"/>
                <a:gd name="connsiteX142" fmla="*/ 243618 w 4004672"/>
                <a:gd name="connsiteY142" fmla="*/ 1049036 h 2020169"/>
                <a:gd name="connsiteX143" fmla="*/ 263641 w 4004672"/>
                <a:gd name="connsiteY143" fmla="*/ 1069059 h 2020169"/>
                <a:gd name="connsiteX144" fmla="*/ 250292 w 4004672"/>
                <a:gd name="connsiteY144" fmla="*/ 1082408 h 2020169"/>
                <a:gd name="connsiteX145" fmla="*/ 193560 w 4004672"/>
                <a:gd name="connsiteY145" fmla="*/ 1045698 h 2020169"/>
                <a:gd name="connsiteX146" fmla="*/ 170199 w 4004672"/>
                <a:gd name="connsiteY146" fmla="*/ 1005652 h 2020169"/>
                <a:gd name="connsiteX147" fmla="*/ 170199 w 4004672"/>
                <a:gd name="connsiteY147" fmla="*/ 958931 h 2020169"/>
                <a:gd name="connsiteX148" fmla="*/ 133490 w 4004672"/>
                <a:gd name="connsiteY148" fmla="*/ 882174 h 2020169"/>
                <a:gd name="connsiteX149" fmla="*/ 196897 w 4004672"/>
                <a:gd name="connsiteY149" fmla="*/ 912209 h 2020169"/>
                <a:gd name="connsiteX150" fmla="*/ 256967 w 4004672"/>
                <a:gd name="connsiteY150" fmla="*/ 942244 h 2020169"/>
                <a:gd name="connsiteX151" fmla="*/ 293676 w 4004672"/>
                <a:gd name="connsiteY151" fmla="*/ 945582 h 2020169"/>
                <a:gd name="connsiteX152" fmla="*/ 327049 w 4004672"/>
                <a:gd name="connsiteY152" fmla="*/ 915547 h 2020169"/>
                <a:gd name="connsiteX153" fmla="*/ 343735 w 4004672"/>
                <a:gd name="connsiteY153" fmla="*/ 878837 h 2020169"/>
                <a:gd name="connsiteX154" fmla="*/ 333723 w 4004672"/>
                <a:gd name="connsiteY154" fmla="*/ 828779 h 2020169"/>
                <a:gd name="connsiteX155" fmla="*/ 290339 w 4004672"/>
                <a:gd name="connsiteY155" fmla="*/ 808755 h 2020169"/>
                <a:gd name="connsiteX156" fmla="*/ 236944 w 4004672"/>
                <a:gd name="connsiteY156" fmla="*/ 762034 h 2020169"/>
                <a:gd name="connsiteX157" fmla="*/ 133490 w 4004672"/>
                <a:gd name="connsiteY157" fmla="*/ 705301 h 2020169"/>
                <a:gd name="connsiteX158" fmla="*/ 46722 w 4004672"/>
                <a:gd name="connsiteY158" fmla="*/ 735336 h 2020169"/>
                <a:gd name="connsiteX159" fmla="*/ 33373 w 4004672"/>
                <a:gd name="connsiteY159" fmla="*/ 765371 h 2020169"/>
                <a:gd name="connsiteX160" fmla="*/ 43384 w 4004672"/>
                <a:gd name="connsiteY160" fmla="*/ 795407 h 2020169"/>
                <a:gd name="connsiteX161" fmla="*/ 60071 w 4004672"/>
                <a:gd name="connsiteY161" fmla="*/ 822104 h 2020169"/>
                <a:gd name="connsiteX162" fmla="*/ 73419 w 4004672"/>
                <a:gd name="connsiteY162" fmla="*/ 852139 h 2020169"/>
                <a:gd name="connsiteX163" fmla="*/ 56733 w 4004672"/>
                <a:gd name="connsiteY163" fmla="*/ 875500 h 2020169"/>
                <a:gd name="connsiteX164" fmla="*/ 76757 w 4004672"/>
                <a:gd name="connsiteY164" fmla="*/ 955593 h 2020169"/>
                <a:gd name="connsiteX165" fmla="*/ 66745 w 4004672"/>
                <a:gd name="connsiteY165" fmla="*/ 972280 h 2020169"/>
                <a:gd name="connsiteX166" fmla="*/ 70082 w 4004672"/>
                <a:gd name="connsiteY166" fmla="*/ 998977 h 2020169"/>
                <a:gd name="connsiteX167" fmla="*/ 70082 w 4004672"/>
                <a:gd name="connsiteY167" fmla="*/ 1039024 h 2020169"/>
                <a:gd name="connsiteX168" fmla="*/ 80094 w 4004672"/>
                <a:gd name="connsiteY168" fmla="*/ 1059047 h 2020169"/>
                <a:gd name="connsiteX169" fmla="*/ 76757 w 4004672"/>
                <a:gd name="connsiteY169" fmla="*/ 1082408 h 2020169"/>
                <a:gd name="connsiteX170" fmla="*/ 106792 w 4004672"/>
                <a:gd name="connsiteY170" fmla="*/ 1115780 h 2020169"/>
                <a:gd name="connsiteX171" fmla="*/ 93729 w 4004672"/>
                <a:gd name="connsiteY171" fmla="*/ 1145815 h 2020169"/>
                <a:gd name="connsiteX172" fmla="*/ 13349 w 4004672"/>
                <a:gd name="connsiteY172" fmla="*/ 1235920 h 2020169"/>
                <a:gd name="connsiteX173" fmla="*/ 33373 w 4004672"/>
                <a:gd name="connsiteY173" fmla="*/ 1269293 h 2020169"/>
                <a:gd name="connsiteX174" fmla="*/ 33373 w 4004672"/>
                <a:gd name="connsiteY174" fmla="*/ 1269293 h 2020169"/>
                <a:gd name="connsiteX175" fmla="*/ 16687 w 4004672"/>
                <a:gd name="connsiteY175" fmla="*/ 1299328 h 2020169"/>
                <a:gd name="connsiteX176" fmla="*/ 3338 w 4004672"/>
                <a:gd name="connsiteY176" fmla="*/ 1329363 h 2020169"/>
                <a:gd name="connsiteX177" fmla="*/ 0 w 4004672"/>
                <a:gd name="connsiteY177" fmla="*/ 1389433 h 2020169"/>
                <a:gd name="connsiteX178" fmla="*/ 16687 w 4004672"/>
                <a:gd name="connsiteY178" fmla="*/ 1432817 h 2020169"/>
                <a:gd name="connsiteX179" fmla="*/ 20024 w 4004672"/>
                <a:gd name="connsiteY179" fmla="*/ 1466189 h 2020169"/>
                <a:gd name="connsiteX180" fmla="*/ 56733 w 4004672"/>
                <a:gd name="connsiteY180" fmla="*/ 1476201 h 2020169"/>
                <a:gd name="connsiteX181" fmla="*/ 116803 w 4004672"/>
                <a:gd name="connsiteY181" fmla="*/ 1562969 h 2020169"/>
                <a:gd name="connsiteX182" fmla="*/ 96780 w 4004672"/>
                <a:gd name="connsiteY182" fmla="*/ 1586329 h 2020169"/>
                <a:gd name="connsiteX183" fmla="*/ 93443 w 4004672"/>
                <a:gd name="connsiteY183" fmla="*/ 1616364 h 2020169"/>
                <a:gd name="connsiteX184" fmla="*/ 120141 w 4004672"/>
                <a:gd name="connsiteY184" fmla="*/ 1619701 h 2020169"/>
                <a:gd name="connsiteX185" fmla="*/ 160187 w 4004672"/>
                <a:gd name="connsiteY185" fmla="*/ 1633050 h 2020169"/>
                <a:gd name="connsiteX186" fmla="*/ 186885 w 4004672"/>
                <a:gd name="connsiteY186" fmla="*/ 1646399 h 2020169"/>
                <a:gd name="connsiteX187" fmla="*/ 213583 w 4004672"/>
                <a:gd name="connsiteY187" fmla="*/ 1676434 h 2020169"/>
                <a:gd name="connsiteX188" fmla="*/ 243618 w 4004672"/>
                <a:gd name="connsiteY188" fmla="*/ 1679771 h 2020169"/>
                <a:gd name="connsiteX189" fmla="*/ 287002 w 4004672"/>
                <a:gd name="connsiteY189" fmla="*/ 1709807 h 2020169"/>
                <a:gd name="connsiteX190" fmla="*/ 310363 w 4004672"/>
                <a:gd name="connsiteY190" fmla="*/ 1719818 h 2020169"/>
                <a:gd name="connsiteX191" fmla="*/ 310363 w 4004672"/>
                <a:gd name="connsiteY191" fmla="*/ 1756528 h 2020169"/>
                <a:gd name="connsiteX192" fmla="*/ 270316 w 4004672"/>
                <a:gd name="connsiteY192" fmla="*/ 1796574 h 2020169"/>
                <a:gd name="connsiteX193" fmla="*/ 280327 w 4004672"/>
                <a:gd name="connsiteY193" fmla="*/ 1819935 h 2020169"/>
                <a:gd name="connsiteX194" fmla="*/ 273653 w 4004672"/>
                <a:gd name="connsiteY194" fmla="*/ 1839958 h 2020169"/>
                <a:gd name="connsiteX195" fmla="*/ 266979 w 4004672"/>
                <a:gd name="connsiteY195" fmla="*/ 1856644 h 2020169"/>
                <a:gd name="connsiteX196" fmla="*/ 240281 w 4004672"/>
                <a:gd name="connsiteY196" fmla="*/ 1896691 h 2020169"/>
                <a:gd name="connsiteX197" fmla="*/ 307025 w 4004672"/>
                <a:gd name="connsiteY197" fmla="*/ 1933401 h 2020169"/>
                <a:gd name="connsiteX198" fmla="*/ 337060 w 4004672"/>
                <a:gd name="connsiteY198" fmla="*/ 1940075 h 2020169"/>
                <a:gd name="connsiteX199" fmla="*/ 360421 w 4004672"/>
                <a:gd name="connsiteY199" fmla="*/ 1946750 h 2020169"/>
                <a:gd name="connsiteX200" fmla="*/ 380444 w 4004672"/>
                <a:gd name="connsiteY200" fmla="*/ 1953424 h 2020169"/>
                <a:gd name="connsiteX201" fmla="*/ 407142 w 4004672"/>
                <a:gd name="connsiteY201" fmla="*/ 1973447 h 2020169"/>
                <a:gd name="connsiteX202" fmla="*/ 437177 w 4004672"/>
                <a:gd name="connsiteY202" fmla="*/ 1970110 h 2020169"/>
                <a:gd name="connsiteX203" fmla="*/ 507259 w 4004672"/>
                <a:gd name="connsiteY203" fmla="*/ 2020169 h 2020169"/>
                <a:gd name="connsiteX204" fmla="*/ 517271 w 4004672"/>
                <a:gd name="connsiteY204" fmla="*/ 2006820 h 2020169"/>
                <a:gd name="connsiteX205" fmla="*/ 507259 w 4004672"/>
                <a:gd name="connsiteY205" fmla="*/ 1966773 h 2020169"/>
                <a:gd name="connsiteX206" fmla="*/ 500584 w 4004672"/>
                <a:gd name="connsiteY206" fmla="*/ 1933401 h 2020169"/>
                <a:gd name="connsiteX207" fmla="*/ 483898 w 4004672"/>
                <a:gd name="connsiteY207" fmla="*/ 1890017 h 2020169"/>
                <a:gd name="connsiteX208" fmla="*/ 513933 w 4004672"/>
                <a:gd name="connsiteY208" fmla="*/ 1869993 h 2020169"/>
                <a:gd name="connsiteX209" fmla="*/ 547306 w 4004672"/>
                <a:gd name="connsiteY209" fmla="*/ 1846633 h 2020169"/>
                <a:gd name="connsiteX210" fmla="*/ 527282 w 4004672"/>
                <a:gd name="connsiteY210" fmla="*/ 1829947 h 2020169"/>
                <a:gd name="connsiteX211" fmla="*/ 517271 w 4004672"/>
                <a:gd name="connsiteY211" fmla="*/ 1796574 h 2020169"/>
                <a:gd name="connsiteX212" fmla="*/ 480561 w 4004672"/>
                <a:gd name="connsiteY212" fmla="*/ 1779888 h 2020169"/>
                <a:gd name="connsiteX213" fmla="*/ 470549 w 4004672"/>
                <a:gd name="connsiteY213" fmla="*/ 1759865 h 2020169"/>
                <a:gd name="connsiteX214" fmla="*/ 480561 w 4004672"/>
                <a:gd name="connsiteY214" fmla="*/ 1729830 h 2020169"/>
                <a:gd name="connsiteX215" fmla="*/ 490573 w 4004672"/>
                <a:gd name="connsiteY215" fmla="*/ 1689783 h 2020169"/>
                <a:gd name="connsiteX216" fmla="*/ 513933 w 4004672"/>
                <a:gd name="connsiteY216" fmla="*/ 1709807 h 2020169"/>
                <a:gd name="connsiteX217" fmla="*/ 520608 w 4004672"/>
                <a:gd name="connsiteY217" fmla="*/ 1693120 h 2020169"/>
                <a:gd name="connsiteX218" fmla="*/ 543968 w 4004672"/>
                <a:gd name="connsiteY218" fmla="*/ 1656411 h 2020169"/>
                <a:gd name="connsiteX219" fmla="*/ 574003 w 4004672"/>
                <a:gd name="connsiteY219" fmla="*/ 1639725 h 2020169"/>
                <a:gd name="connsiteX220" fmla="*/ 590690 w 4004672"/>
                <a:gd name="connsiteY220" fmla="*/ 1653074 h 2020169"/>
                <a:gd name="connsiteX221" fmla="*/ 610713 w 4004672"/>
                <a:gd name="connsiteY221" fmla="*/ 1626376 h 2020169"/>
                <a:gd name="connsiteX222" fmla="*/ 630736 w 4004672"/>
                <a:gd name="connsiteY222" fmla="*/ 1653074 h 2020169"/>
                <a:gd name="connsiteX223" fmla="*/ 657434 w 4004672"/>
                <a:gd name="connsiteY223" fmla="*/ 1676434 h 2020169"/>
                <a:gd name="connsiteX224" fmla="*/ 674120 w 4004672"/>
                <a:gd name="connsiteY224" fmla="*/ 1683109 h 2020169"/>
                <a:gd name="connsiteX225" fmla="*/ 697481 w 4004672"/>
                <a:gd name="connsiteY225" fmla="*/ 1683109 h 2020169"/>
                <a:gd name="connsiteX226" fmla="*/ 717504 w 4004672"/>
                <a:gd name="connsiteY226" fmla="*/ 1669760 h 2020169"/>
                <a:gd name="connsiteX227" fmla="*/ 744202 w 4004672"/>
                <a:gd name="connsiteY227" fmla="*/ 1669760 h 2020169"/>
                <a:gd name="connsiteX228" fmla="*/ 760888 w 4004672"/>
                <a:gd name="connsiteY228" fmla="*/ 1666423 h 2020169"/>
                <a:gd name="connsiteX229" fmla="*/ 790923 w 4004672"/>
                <a:gd name="connsiteY229" fmla="*/ 1699795 h 2020169"/>
                <a:gd name="connsiteX230" fmla="*/ 797598 w 4004672"/>
                <a:gd name="connsiteY230" fmla="*/ 1673097 h 2020169"/>
                <a:gd name="connsiteX231" fmla="*/ 817621 w 4004672"/>
                <a:gd name="connsiteY231" fmla="*/ 1689783 h 2020169"/>
                <a:gd name="connsiteX232" fmla="*/ 837644 w 4004672"/>
                <a:gd name="connsiteY232" fmla="*/ 1666423 h 2020169"/>
                <a:gd name="connsiteX233" fmla="*/ 827633 w 4004672"/>
                <a:gd name="connsiteY233" fmla="*/ 1646399 h 2020169"/>
                <a:gd name="connsiteX234" fmla="*/ 810946 w 4004672"/>
                <a:gd name="connsiteY234" fmla="*/ 1633050 h 2020169"/>
                <a:gd name="connsiteX235" fmla="*/ 810946 w 4004672"/>
                <a:gd name="connsiteY235" fmla="*/ 1606353 h 2020169"/>
                <a:gd name="connsiteX236" fmla="*/ 810946 w 4004672"/>
                <a:gd name="connsiteY236" fmla="*/ 1593004 h 2020169"/>
                <a:gd name="connsiteX237" fmla="*/ 840981 w 4004672"/>
                <a:gd name="connsiteY237" fmla="*/ 1586329 h 2020169"/>
                <a:gd name="connsiteX238" fmla="*/ 820958 w 4004672"/>
                <a:gd name="connsiteY238" fmla="*/ 1549620 h 2020169"/>
                <a:gd name="connsiteX239" fmla="*/ 854330 w 4004672"/>
                <a:gd name="connsiteY239" fmla="*/ 1542945 h 2020169"/>
                <a:gd name="connsiteX240" fmla="*/ 891040 w 4004672"/>
                <a:gd name="connsiteY240" fmla="*/ 1549620 h 2020169"/>
                <a:gd name="connsiteX241" fmla="*/ 964459 w 4004672"/>
                <a:gd name="connsiteY241" fmla="*/ 1506236 h 2020169"/>
                <a:gd name="connsiteX242" fmla="*/ 1001168 w 4004672"/>
                <a:gd name="connsiteY242" fmla="*/ 1506236 h 2020169"/>
                <a:gd name="connsiteX243" fmla="*/ 1027866 w 4004672"/>
                <a:gd name="connsiteY243" fmla="*/ 1482875 h 2020169"/>
                <a:gd name="connsiteX244" fmla="*/ 1047890 w 4004672"/>
                <a:gd name="connsiteY244" fmla="*/ 1492887 h 2020169"/>
                <a:gd name="connsiteX245" fmla="*/ 1067913 w 4004672"/>
                <a:gd name="connsiteY245" fmla="*/ 1502898 h 2020169"/>
                <a:gd name="connsiteX246" fmla="*/ 1087936 w 4004672"/>
                <a:gd name="connsiteY246" fmla="*/ 1529596 h 2020169"/>
                <a:gd name="connsiteX247" fmla="*/ 1074587 w 4004672"/>
                <a:gd name="connsiteY247" fmla="*/ 1542945 h 2020169"/>
                <a:gd name="connsiteX248" fmla="*/ 1104622 w 4004672"/>
                <a:gd name="connsiteY248" fmla="*/ 1542945 h 2020169"/>
                <a:gd name="connsiteX249" fmla="*/ 1134657 w 4004672"/>
                <a:gd name="connsiteY249" fmla="*/ 1576317 h 2020169"/>
                <a:gd name="connsiteX250" fmla="*/ 1148006 w 4004672"/>
                <a:gd name="connsiteY250" fmla="*/ 1572980 h 2020169"/>
                <a:gd name="connsiteX251" fmla="*/ 1208076 w 4004672"/>
                <a:gd name="connsiteY251" fmla="*/ 1526259 h 2020169"/>
                <a:gd name="connsiteX252" fmla="*/ 1244786 w 4004672"/>
                <a:gd name="connsiteY252" fmla="*/ 1566306 h 2020169"/>
                <a:gd name="connsiteX253" fmla="*/ 1264809 w 4004672"/>
                <a:gd name="connsiteY253" fmla="*/ 1596341 h 2020169"/>
                <a:gd name="connsiteX254" fmla="*/ 1298181 w 4004672"/>
                <a:gd name="connsiteY254" fmla="*/ 1703132 h 2020169"/>
                <a:gd name="connsiteX255" fmla="*/ 1308193 w 4004672"/>
                <a:gd name="connsiteY255" fmla="*/ 1659748 h 2020169"/>
                <a:gd name="connsiteX256" fmla="*/ 1344903 w 4004672"/>
                <a:gd name="connsiteY256" fmla="*/ 1679771 h 2020169"/>
                <a:gd name="connsiteX257" fmla="*/ 1388287 w 4004672"/>
                <a:gd name="connsiteY257" fmla="*/ 1679771 h 2020169"/>
                <a:gd name="connsiteX258" fmla="*/ 1394961 w 4004672"/>
                <a:gd name="connsiteY258" fmla="*/ 1703132 h 2020169"/>
                <a:gd name="connsiteX259" fmla="*/ 1435008 w 4004672"/>
                <a:gd name="connsiteY259" fmla="*/ 1726493 h 2020169"/>
                <a:gd name="connsiteX260" fmla="*/ 1465043 w 4004672"/>
                <a:gd name="connsiteY260" fmla="*/ 1726493 h 2020169"/>
                <a:gd name="connsiteX261" fmla="*/ 1491741 w 4004672"/>
                <a:gd name="connsiteY261" fmla="*/ 1739842 h 2020169"/>
                <a:gd name="connsiteX262" fmla="*/ 1535125 w 4004672"/>
                <a:gd name="connsiteY262" fmla="*/ 1696458 h 2020169"/>
                <a:gd name="connsiteX263" fmla="*/ 1571834 w 4004672"/>
                <a:gd name="connsiteY263" fmla="*/ 1676434 h 2020169"/>
                <a:gd name="connsiteX264" fmla="*/ 1608544 w 4004672"/>
                <a:gd name="connsiteY264" fmla="*/ 1679771 h 2020169"/>
                <a:gd name="connsiteX265" fmla="*/ 1655265 w 4004672"/>
                <a:gd name="connsiteY265" fmla="*/ 1693120 h 2020169"/>
                <a:gd name="connsiteX266" fmla="*/ 1681963 w 4004672"/>
                <a:gd name="connsiteY266" fmla="*/ 1709807 h 2020169"/>
                <a:gd name="connsiteX267" fmla="*/ 1735358 w 4004672"/>
                <a:gd name="connsiteY267" fmla="*/ 1703132 h 2020169"/>
                <a:gd name="connsiteX268" fmla="*/ 1745370 w 4004672"/>
                <a:gd name="connsiteY268" fmla="*/ 1683109 h 2020169"/>
                <a:gd name="connsiteX269" fmla="*/ 1738695 w 4004672"/>
                <a:gd name="connsiteY269" fmla="*/ 1663085 h 2020169"/>
                <a:gd name="connsiteX270" fmla="*/ 1765393 w 4004672"/>
                <a:gd name="connsiteY270" fmla="*/ 1636388 h 2020169"/>
                <a:gd name="connsiteX271" fmla="*/ 1778742 w 4004672"/>
                <a:gd name="connsiteY271" fmla="*/ 1633050 h 2020169"/>
                <a:gd name="connsiteX272" fmla="*/ 1812114 w 4004672"/>
                <a:gd name="connsiteY272" fmla="*/ 1649736 h 2020169"/>
                <a:gd name="connsiteX273" fmla="*/ 1852161 w 4004672"/>
                <a:gd name="connsiteY273" fmla="*/ 1663085 h 2020169"/>
                <a:gd name="connsiteX274" fmla="*/ 1858836 w 4004672"/>
                <a:gd name="connsiteY274" fmla="*/ 1689783 h 2020169"/>
                <a:gd name="connsiteX275" fmla="*/ 1872184 w 4004672"/>
                <a:gd name="connsiteY275" fmla="*/ 1696458 h 2020169"/>
                <a:gd name="connsiteX276" fmla="*/ 1902219 w 4004672"/>
                <a:gd name="connsiteY276" fmla="*/ 1699795 h 2020169"/>
                <a:gd name="connsiteX277" fmla="*/ 1932254 w 4004672"/>
                <a:gd name="connsiteY277" fmla="*/ 1683109 h 2020169"/>
                <a:gd name="connsiteX278" fmla="*/ 1962290 w 4004672"/>
                <a:gd name="connsiteY278" fmla="*/ 1696458 h 2020169"/>
                <a:gd name="connsiteX279" fmla="*/ 1985650 w 4004672"/>
                <a:gd name="connsiteY279" fmla="*/ 1709807 h 2020169"/>
                <a:gd name="connsiteX280" fmla="*/ 1995662 w 4004672"/>
                <a:gd name="connsiteY280" fmla="*/ 1719818 h 2020169"/>
                <a:gd name="connsiteX281" fmla="*/ 2032371 w 4004672"/>
                <a:gd name="connsiteY281" fmla="*/ 1739842 h 2020169"/>
                <a:gd name="connsiteX282" fmla="*/ 2069081 w 4004672"/>
                <a:gd name="connsiteY282" fmla="*/ 1736504 h 2020169"/>
                <a:gd name="connsiteX283" fmla="*/ 2142500 w 4004672"/>
                <a:gd name="connsiteY283" fmla="*/ 1693120 h 2020169"/>
                <a:gd name="connsiteX284" fmla="*/ 2195895 w 4004672"/>
                <a:gd name="connsiteY284" fmla="*/ 1706469 h 2020169"/>
                <a:gd name="connsiteX285" fmla="*/ 2225930 w 4004672"/>
                <a:gd name="connsiteY285" fmla="*/ 1716481 h 2020169"/>
                <a:gd name="connsiteX286" fmla="*/ 2262640 w 4004672"/>
                <a:gd name="connsiteY286" fmla="*/ 1676434 h 2020169"/>
                <a:gd name="connsiteX287" fmla="*/ 2299349 w 4004672"/>
                <a:gd name="connsiteY287" fmla="*/ 1593004 h 2020169"/>
                <a:gd name="connsiteX288" fmla="*/ 2282663 w 4004672"/>
                <a:gd name="connsiteY288" fmla="*/ 1596341 h 2020169"/>
                <a:gd name="connsiteX289" fmla="*/ 2312698 w 4004672"/>
                <a:gd name="connsiteY289" fmla="*/ 1569643 h 2020169"/>
                <a:gd name="connsiteX290" fmla="*/ 2339396 w 4004672"/>
                <a:gd name="connsiteY290" fmla="*/ 1566306 h 2020169"/>
                <a:gd name="connsiteX291" fmla="*/ 2462873 w 4004672"/>
                <a:gd name="connsiteY291" fmla="*/ 1633050 h 2020169"/>
                <a:gd name="connsiteX292" fmla="*/ 2476222 w 4004672"/>
                <a:gd name="connsiteY292" fmla="*/ 1709807 h 2020169"/>
                <a:gd name="connsiteX293" fmla="*/ 2529618 w 4004672"/>
                <a:gd name="connsiteY293" fmla="*/ 1743179 h 2020169"/>
                <a:gd name="connsiteX294" fmla="*/ 2549641 w 4004672"/>
                <a:gd name="connsiteY294" fmla="*/ 1763202 h 2020169"/>
                <a:gd name="connsiteX295" fmla="*/ 2639746 w 4004672"/>
                <a:gd name="connsiteY295" fmla="*/ 1763202 h 2020169"/>
                <a:gd name="connsiteX296" fmla="*/ 2643084 w 4004672"/>
                <a:gd name="connsiteY296" fmla="*/ 1779888 h 2020169"/>
                <a:gd name="connsiteX297" fmla="*/ 2616386 w 4004672"/>
                <a:gd name="connsiteY297" fmla="*/ 1846633 h 2020169"/>
                <a:gd name="connsiteX298" fmla="*/ 2603037 w 4004672"/>
                <a:gd name="connsiteY298" fmla="*/ 1900028 h 2020169"/>
                <a:gd name="connsiteX299" fmla="*/ 2579676 w 4004672"/>
                <a:gd name="connsiteY299" fmla="*/ 1873331 h 2020169"/>
                <a:gd name="connsiteX300" fmla="*/ 2559653 w 4004672"/>
                <a:gd name="connsiteY300" fmla="*/ 1960098 h 2020169"/>
                <a:gd name="connsiteX301" fmla="*/ 2549641 w 4004672"/>
                <a:gd name="connsiteY301" fmla="*/ 1980122 h 2020169"/>
                <a:gd name="connsiteX302" fmla="*/ 2653095 w 4004672"/>
                <a:gd name="connsiteY302" fmla="*/ 1946750 h 2020169"/>
                <a:gd name="connsiteX303" fmla="*/ 2683130 w 4004672"/>
                <a:gd name="connsiteY303" fmla="*/ 1893354 h 2020169"/>
                <a:gd name="connsiteX304" fmla="*/ 2753212 w 4004672"/>
                <a:gd name="connsiteY304" fmla="*/ 1806586 h 2020169"/>
                <a:gd name="connsiteX305" fmla="*/ 2783247 w 4004672"/>
                <a:gd name="connsiteY305" fmla="*/ 1736504 h 2020169"/>
                <a:gd name="connsiteX306" fmla="*/ 2803271 w 4004672"/>
                <a:gd name="connsiteY306" fmla="*/ 1633050 h 2020169"/>
                <a:gd name="connsiteX307" fmla="*/ 2793259 w 4004672"/>
                <a:gd name="connsiteY307" fmla="*/ 1582992 h 2020169"/>
                <a:gd name="connsiteX308" fmla="*/ 2769898 w 4004672"/>
                <a:gd name="connsiteY308" fmla="*/ 1549620 h 2020169"/>
                <a:gd name="connsiteX309" fmla="*/ 2699817 w 4004672"/>
                <a:gd name="connsiteY309" fmla="*/ 1549620 h 2020169"/>
                <a:gd name="connsiteX310" fmla="*/ 2669781 w 4004672"/>
                <a:gd name="connsiteY310" fmla="*/ 1509573 h 2020169"/>
                <a:gd name="connsiteX311" fmla="*/ 2763224 w 4004672"/>
                <a:gd name="connsiteY311" fmla="*/ 1392770 h 2020169"/>
                <a:gd name="connsiteX312" fmla="*/ 2846654 w 4004672"/>
                <a:gd name="connsiteY312" fmla="*/ 1326026 h 2020169"/>
                <a:gd name="connsiteX313" fmla="*/ 2933422 w 4004672"/>
                <a:gd name="connsiteY313" fmla="*/ 1322688 h 2020169"/>
                <a:gd name="connsiteX314" fmla="*/ 2950109 w 4004672"/>
                <a:gd name="connsiteY314" fmla="*/ 1306002 h 2020169"/>
                <a:gd name="connsiteX315" fmla="*/ 3053563 w 4004672"/>
                <a:gd name="connsiteY315" fmla="*/ 1299328 h 2020169"/>
                <a:gd name="connsiteX316" fmla="*/ 3123644 w 4004672"/>
                <a:gd name="connsiteY316" fmla="*/ 1319351 h 2020169"/>
                <a:gd name="connsiteX317" fmla="*/ 3140330 w 4004672"/>
                <a:gd name="connsiteY317" fmla="*/ 1306002 h 2020169"/>
                <a:gd name="connsiteX318" fmla="*/ 3123644 w 4004672"/>
                <a:gd name="connsiteY318" fmla="*/ 1292653 h 2020169"/>
                <a:gd name="connsiteX319" fmla="*/ 3143668 w 4004672"/>
                <a:gd name="connsiteY319" fmla="*/ 1252607 h 2020169"/>
                <a:gd name="connsiteX320" fmla="*/ 3190389 w 4004672"/>
                <a:gd name="connsiteY320" fmla="*/ 1182525 h 2020169"/>
                <a:gd name="connsiteX321" fmla="*/ 3233773 w 4004672"/>
                <a:gd name="connsiteY321" fmla="*/ 1179188 h 2020169"/>
                <a:gd name="connsiteX322" fmla="*/ 3273819 w 4004672"/>
                <a:gd name="connsiteY322" fmla="*/ 1189199 h 2020169"/>
                <a:gd name="connsiteX323" fmla="*/ 3277157 w 4004672"/>
                <a:gd name="connsiteY323" fmla="*/ 1245932 h 2020169"/>
                <a:gd name="connsiteX324" fmla="*/ 3343901 w 4004672"/>
                <a:gd name="connsiteY324" fmla="*/ 1185862 h 2020169"/>
                <a:gd name="connsiteX325" fmla="*/ 3350576 w 4004672"/>
                <a:gd name="connsiteY325" fmla="*/ 1152490 h 2020169"/>
                <a:gd name="connsiteX326" fmla="*/ 3163691 w 4004672"/>
                <a:gd name="connsiteY326" fmla="*/ 1432817 h 2020169"/>
                <a:gd name="connsiteX327" fmla="*/ 3160354 w 4004672"/>
                <a:gd name="connsiteY327" fmla="*/ 1506236 h 2020169"/>
                <a:gd name="connsiteX328" fmla="*/ 3170365 w 4004672"/>
                <a:gd name="connsiteY328" fmla="*/ 1596341 h 2020169"/>
                <a:gd name="connsiteX329" fmla="*/ 3190389 w 4004672"/>
                <a:gd name="connsiteY329" fmla="*/ 1659748 h 2020169"/>
                <a:gd name="connsiteX330" fmla="*/ 3217087 w 4004672"/>
                <a:gd name="connsiteY330" fmla="*/ 1649736 h 2020169"/>
                <a:gd name="connsiteX331" fmla="*/ 3287168 w 4004672"/>
                <a:gd name="connsiteY331" fmla="*/ 1519585 h 2020169"/>
                <a:gd name="connsiteX332" fmla="*/ 3313866 w 4004672"/>
                <a:gd name="connsiteY332" fmla="*/ 1509573 h 2020169"/>
                <a:gd name="connsiteX333" fmla="*/ 3313866 w 4004672"/>
                <a:gd name="connsiteY333" fmla="*/ 1479538 h 2020169"/>
                <a:gd name="connsiteX334" fmla="*/ 3741031 w 4004672"/>
                <a:gd name="connsiteY334" fmla="*/ 1159164 h 2020169"/>
                <a:gd name="connsiteX335" fmla="*/ 3727682 w 4004672"/>
                <a:gd name="connsiteY335" fmla="*/ 1065722 h 2020169"/>
                <a:gd name="connsiteX336" fmla="*/ 3930666 w 4004672"/>
                <a:gd name="connsiteY336" fmla="*/ 1058843 h 2020169"/>
                <a:gd name="connsiteX337" fmla="*/ 3941265 w 4004672"/>
                <a:gd name="connsiteY337" fmla="*/ 1052373 h 2020169"/>
                <a:gd name="connsiteX0" fmla="*/ 3930666 w 4004672"/>
                <a:gd name="connsiteY0" fmla="*/ 1058843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16036 w 4004672"/>
                <a:gd name="connsiteY14" fmla="*/ 458347 h 2020169"/>
                <a:gd name="connsiteX15" fmla="*/ 2272652 w 4004672"/>
                <a:gd name="connsiteY15" fmla="*/ 444998 h 2020169"/>
                <a:gd name="connsiteX16" fmla="*/ 2209244 w 4004672"/>
                <a:gd name="connsiteY16" fmla="*/ 401614 h 2020169"/>
                <a:gd name="connsiteX17" fmla="*/ 2159186 w 4004672"/>
                <a:gd name="connsiteY17" fmla="*/ 391602 h 2020169"/>
                <a:gd name="connsiteX18" fmla="*/ 2132488 w 4004672"/>
                <a:gd name="connsiteY18" fmla="*/ 408288 h 2020169"/>
                <a:gd name="connsiteX19" fmla="*/ 2115802 w 4004672"/>
                <a:gd name="connsiteY19" fmla="*/ 421637 h 2020169"/>
                <a:gd name="connsiteX20" fmla="*/ 2082430 w 4004672"/>
                <a:gd name="connsiteY20" fmla="*/ 388265 h 2020169"/>
                <a:gd name="connsiteX21" fmla="*/ 2045720 w 4004672"/>
                <a:gd name="connsiteY21" fmla="*/ 361567 h 2020169"/>
                <a:gd name="connsiteX22" fmla="*/ 2025697 w 4004672"/>
                <a:gd name="connsiteY22" fmla="*/ 391602 h 2020169"/>
                <a:gd name="connsiteX23" fmla="*/ 2055732 w 4004672"/>
                <a:gd name="connsiteY23" fmla="*/ 388265 h 2020169"/>
                <a:gd name="connsiteX24" fmla="*/ 2045720 w 4004672"/>
                <a:gd name="connsiteY24" fmla="*/ 414963 h 2020169"/>
                <a:gd name="connsiteX25" fmla="*/ 1988987 w 4004672"/>
                <a:gd name="connsiteY25" fmla="*/ 434986 h 2020169"/>
                <a:gd name="connsiteX26" fmla="*/ 1995662 w 4004672"/>
                <a:gd name="connsiteY26" fmla="*/ 388265 h 2020169"/>
                <a:gd name="connsiteX27" fmla="*/ 2055732 w 4004672"/>
                <a:gd name="connsiteY27" fmla="*/ 318183 h 2020169"/>
                <a:gd name="connsiteX28" fmla="*/ 2055732 w 4004672"/>
                <a:gd name="connsiteY28" fmla="*/ 318183 h 2020169"/>
                <a:gd name="connsiteX29" fmla="*/ 2129860 w 4004672"/>
                <a:gd name="connsiteY29" fmla="*/ 248603 h 2020169"/>
                <a:gd name="connsiteX30" fmla="*/ 2127003 w 4004672"/>
                <a:gd name="connsiteY30" fmla="*/ 174309 h 2020169"/>
                <a:gd name="connsiteX31" fmla="*/ 2092713 w 4004672"/>
                <a:gd name="connsiteY31" fmla="*/ 105729 h 2020169"/>
                <a:gd name="connsiteX32" fmla="*/ 2018418 w 4004672"/>
                <a:gd name="connsiteY32" fmla="*/ 105729 h 2020169"/>
                <a:gd name="connsiteX33" fmla="*/ 1952696 w 4004672"/>
                <a:gd name="connsiteY33" fmla="*/ 137160 h 2020169"/>
                <a:gd name="connsiteX34" fmla="*/ 1961267 w 4004672"/>
                <a:gd name="connsiteY34" fmla="*/ 82869 h 2020169"/>
                <a:gd name="connsiteX35" fmla="*/ 1955552 w 4004672"/>
                <a:gd name="connsiteY35" fmla="*/ 65725 h 2020169"/>
                <a:gd name="connsiteX36" fmla="*/ 1895546 w 4004672"/>
                <a:gd name="connsiteY36" fmla="*/ 60008 h 2020169"/>
                <a:gd name="connsiteX37" fmla="*/ 1926978 w 4004672"/>
                <a:gd name="connsiteY37" fmla="*/ 31434 h 2020169"/>
                <a:gd name="connsiteX38" fmla="*/ 1909833 w 4004672"/>
                <a:gd name="connsiteY38" fmla="*/ 0 h 2020169"/>
                <a:gd name="connsiteX39" fmla="*/ 1877440 w 4004672"/>
                <a:gd name="connsiteY39" fmla="*/ 3067 h 2020169"/>
                <a:gd name="connsiteX40" fmla="*/ 1835474 w 4004672"/>
                <a:gd name="connsiteY40" fmla="*/ 41195 h 2020169"/>
                <a:gd name="connsiteX41" fmla="*/ 1818788 w 4004672"/>
                <a:gd name="connsiteY41" fmla="*/ 81242 h 2020169"/>
                <a:gd name="connsiteX42" fmla="*/ 1838813 w 4004672"/>
                <a:gd name="connsiteY42" fmla="*/ 134636 h 2020169"/>
                <a:gd name="connsiteX43" fmla="*/ 1782079 w 4004672"/>
                <a:gd name="connsiteY43" fmla="*/ 121287 h 2020169"/>
                <a:gd name="connsiteX44" fmla="*/ 1768731 w 4004672"/>
                <a:gd name="connsiteY44" fmla="*/ 168009 h 2020169"/>
                <a:gd name="connsiteX45" fmla="*/ 1705322 w 4004672"/>
                <a:gd name="connsiteY45" fmla="*/ 191369 h 2020169"/>
                <a:gd name="connsiteX46" fmla="*/ 1685300 w 4004672"/>
                <a:gd name="connsiteY46" fmla="*/ 164671 h 2020169"/>
                <a:gd name="connsiteX47" fmla="*/ 1615218 w 4004672"/>
                <a:gd name="connsiteY47" fmla="*/ 168009 h 2020169"/>
                <a:gd name="connsiteX48" fmla="*/ 1638579 w 4004672"/>
                <a:gd name="connsiteY48" fmla="*/ 198044 h 2020169"/>
                <a:gd name="connsiteX49" fmla="*/ 1528449 w 4004672"/>
                <a:gd name="connsiteY49" fmla="*/ 224740 h 2020169"/>
                <a:gd name="connsiteX50" fmla="*/ 1465043 w 4004672"/>
                <a:gd name="connsiteY50" fmla="*/ 308171 h 2020169"/>
                <a:gd name="connsiteX51" fmla="*/ 1448357 w 4004672"/>
                <a:gd name="connsiteY51" fmla="*/ 334869 h 2020169"/>
                <a:gd name="connsiteX52" fmla="*/ 1481729 w 4004672"/>
                <a:gd name="connsiteY52" fmla="*/ 368242 h 2020169"/>
                <a:gd name="connsiteX53" fmla="*/ 1481729 w 4004672"/>
                <a:gd name="connsiteY53" fmla="*/ 398277 h 2020169"/>
                <a:gd name="connsiteX54" fmla="*/ 1458368 w 4004672"/>
                <a:gd name="connsiteY54" fmla="*/ 401614 h 2020169"/>
                <a:gd name="connsiteX55" fmla="*/ 1458368 w 4004672"/>
                <a:gd name="connsiteY55" fmla="*/ 381590 h 2020169"/>
                <a:gd name="connsiteX56" fmla="*/ 1418322 w 4004672"/>
                <a:gd name="connsiteY56" fmla="*/ 391602 h 2020169"/>
                <a:gd name="connsiteX57" fmla="*/ 1368263 w 4004672"/>
                <a:gd name="connsiteY57" fmla="*/ 398277 h 2020169"/>
                <a:gd name="connsiteX58" fmla="*/ 1321542 w 4004672"/>
                <a:gd name="connsiteY58" fmla="*/ 404951 h 2020169"/>
                <a:gd name="connsiteX59" fmla="*/ 1318205 w 4004672"/>
                <a:gd name="connsiteY59" fmla="*/ 491719 h 2020169"/>
                <a:gd name="connsiteX60" fmla="*/ 1358252 w 4004672"/>
                <a:gd name="connsiteY60" fmla="*/ 515080 h 2020169"/>
                <a:gd name="connsiteX61" fmla="*/ 1384949 w 4004672"/>
                <a:gd name="connsiteY61" fmla="*/ 568475 h 2020169"/>
                <a:gd name="connsiteX62" fmla="*/ 1358252 w 4004672"/>
                <a:gd name="connsiteY62" fmla="*/ 615196 h 2020169"/>
                <a:gd name="connsiteX63" fmla="*/ 1361589 w 4004672"/>
                <a:gd name="connsiteY63" fmla="*/ 585161 h 2020169"/>
                <a:gd name="connsiteX64" fmla="*/ 1351577 w 4004672"/>
                <a:gd name="connsiteY64" fmla="*/ 545115 h 2020169"/>
                <a:gd name="connsiteX65" fmla="*/ 1281495 w 4004672"/>
                <a:gd name="connsiteY65" fmla="*/ 515080 h 2020169"/>
                <a:gd name="connsiteX66" fmla="*/ 1241449 w 4004672"/>
                <a:gd name="connsiteY66" fmla="*/ 511742 h 2020169"/>
                <a:gd name="connsiteX67" fmla="*/ 1241449 w 4004672"/>
                <a:gd name="connsiteY67" fmla="*/ 558463 h 2020169"/>
                <a:gd name="connsiteX68" fmla="*/ 1201402 w 4004672"/>
                <a:gd name="connsiteY68" fmla="*/ 538440 h 2020169"/>
                <a:gd name="connsiteX69" fmla="*/ 1228100 w 4004672"/>
                <a:gd name="connsiteY69" fmla="*/ 588498 h 2020169"/>
                <a:gd name="connsiteX70" fmla="*/ 1258135 w 4004672"/>
                <a:gd name="connsiteY70" fmla="*/ 618534 h 2020169"/>
                <a:gd name="connsiteX71" fmla="*/ 1198065 w 4004672"/>
                <a:gd name="connsiteY71" fmla="*/ 595173 h 2020169"/>
                <a:gd name="connsiteX72" fmla="*/ 1181379 w 4004672"/>
                <a:gd name="connsiteY72" fmla="*/ 595173 h 2020169"/>
                <a:gd name="connsiteX73" fmla="*/ 1178041 w 4004672"/>
                <a:gd name="connsiteY73" fmla="*/ 551789 h 2020169"/>
                <a:gd name="connsiteX74" fmla="*/ 1171367 w 4004672"/>
                <a:gd name="connsiteY74" fmla="*/ 465021 h 2020169"/>
                <a:gd name="connsiteX75" fmla="*/ 1161355 w 4004672"/>
                <a:gd name="connsiteY75" fmla="*/ 535103 h 2020169"/>
                <a:gd name="connsiteX76" fmla="*/ 1137995 w 4004672"/>
                <a:gd name="connsiteY76" fmla="*/ 565138 h 2020169"/>
                <a:gd name="connsiteX77" fmla="*/ 1158018 w 4004672"/>
                <a:gd name="connsiteY77" fmla="*/ 611859 h 2020169"/>
                <a:gd name="connsiteX78" fmla="*/ 1158018 w 4004672"/>
                <a:gd name="connsiteY78" fmla="*/ 645231 h 2020169"/>
                <a:gd name="connsiteX79" fmla="*/ 1141332 w 4004672"/>
                <a:gd name="connsiteY79" fmla="*/ 695290 h 2020169"/>
                <a:gd name="connsiteX80" fmla="*/ 1154681 w 4004672"/>
                <a:gd name="connsiteY80" fmla="*/ 728662 h 2020169"/>
                <a:gd name="connsiteX81" fmla="*/ 1184716 w 4004672"/>
                <a:gd name="connsiteY81" fmla="*/ 735336 h 2020169"/>
                <a:gd name="connsiteX82" fmla="*/ 1221425 w 4004672"/>
                <a:gd name="connsiteY82" fmla="*/ 742011 h 2020169"/>
                <a:gd name="connsiteX83" fmla="*/ 1241449 w 4004672"/>
                <a:gd name="connsiteY83" fmla="*/ 765371 h 2020169"/>
                <a:gd name="connsiteX84" fmla="*/ 1258135 w 4004672"/>
                <a:gd name="connsiteY84" fmla="*/ 808755 h 2020169"/>
                <a:gd name="connsiteX85" fmla="*/ 1258135 w 4004672"/>
                <a:gd name="connsiteY85" fmla="*/ 808755 h 2020169"/>
                <a:gd name="connsiteX86" fmla="*/ 1224763 w 4004672"/>
                <a:gd name="connsiteY86" fmla="*/ 828779 h 2020169"/>
                <a:gd name="connsiteX87" fmla="*/ 1224763 w 4004672"/>
                <a:gd name="connsiteY87" fmla="*/ 788732 h 2020169"/>
                <a:gd name="connsiteX88" fmla="*/ 1194727 w 4004672"/>
                <a:gd name="connsiteY88" fmla="*/ 752023 h 2020169"/>
                <a:gd name="connsiteX89" fmla="*/ 1164692 w 4004672"/>
                <a:gd name="connsiteY89" fmla="*/ 795407 h 2020169"/>
                <a:gd name="connsiteX90" fmla="*/ 1107960 w 4004672"/>
                <a:gd name="connsiteY90" fmla="*/ 848802 h 2020169"/>
                <a:gd name="connsiteX91" fmla="*/ 1121309 w 4004672"/>
                <a:gd name="connsiteY91" fmla="*/ 805418 h 2020169"/>
                <a:gd name="connsiteX92" fmla="*/ 1127983 w 4004672"/>
                <a:gd name="connsiteY92" fmla="*/ 772046 h 2020169"/>
                <a:gd name="connsiteX93" fmla="*/ 1117971 w 4004672"/>
                <a:gd name="connsiteY93" fmla="*/ 755360 h 2020169"/>
                <a:gd name="connsiteX94" fmla="*/ 1114634 w 4004672"/>
                <a:gd name="connsiteY94" fmla="*/ 705301 h 2020169"/>
                <a:gd name="connsiteX95" fmla="*/ 1104622 w 4004672"/>
                <a:gd name="connsiteY95" fmla="*/ 625208 h 2020169"/>
                <a:gd name="connsiteX96" fmla="*/ 1101285 w 4004672"/>
                <a:gd name="connsiteY96" fmla="*/ 565138 h 2020169"/>
                <a:gd name="connsiteX97" fmla="*/ 1124646 w 4004672"/>
                <a:gd name="connsiteY97" fmla="*/ 471696 h 2020169"/>
                <a:gd name="connsiteX98" fmla="*/ 1031203 w 4004672"/>
                <a:gd name="connsiteY98" fmla="*/ 461684 h 2020169"/>
                <a:gd name="connsiteX99" fmla="*/ 1014517 w 4004672"/>
                <a:gd name="connsiteY99" fmla="*/ 518417 h 2020169"/>
                <a:gd name="connsiteX100" fmla="*/ 1024529 w 4004672"/>
                <a:gd name="connsiteY100" fmla="*/ 565138 h 2020169"/>
                <a:gd name="connsiteX101" fmla="*/ 981145 w 4004672"/>
                <a:gd name="connsiteY101" fmla="*/ 618534 h 2020169"/>
                <a:gd name="connsiteX102" fmla="*/ 991157 w 4004672"/>
                <a:gd name="connsiteY102" fmla="*/ 655243 h 2020169"/>
                <a:gd name="connsiteX103" fmla="*/ 981145 w 4004672"/>
                <a:gd name="connsiteY103" fmla="*/ 701964 h 2020169"/>
                <a:gd name="connsiteX104" fmla="*/ 1001168 w 4004672"/>
                <a:gd name="connsiteY104" fmla="*/ 725325 h 2020169"/>
                <a:gd name="connsiteX105" fmla="*/ 1017854 w 4004672"/>
                <a:gd name="connsiteY105" fmla="*/ 772046 h 2020169"/>
                <a:gd name="connsiteX106" fmla="*/ 1047890 w 4004672"/>
                <a:gd name="connsiteY106" fmla="*/ 758697 h 2020169"/>
                <a:gd name="connsiteX107" fmla="*/ 1014517 w 4004672"/>
                <a:gd name="connsiteY107" fmla="*/ 812093 h 2020169"/>
                <a:gd name="connsiteX108" fmla="*/ 957784 w 4004672"/>
                <a:gd name="connsiteY108" fmla="*/ 758697 h 2020169"/>
                <a:gd name="connsiteX109" fmla="*/ 884365 w 4004672"/>
                <a:gd name="connsiteY109" fmla="*/ 721988 h 2020169"/>
                <a:gd name="connsiteX110" fmla="*/ 824295 w 4004672"/>
                <a:gd name="connsiteY110" fmla="*/ 698627 h 2020169"/>
                <a:gd name="connsiteX111" fmla="*/ 810946 w 4004672"/>
                <a:gd name="connsiteY111" fmla="*/ 735336 h 2020169"/>
                <a:gd name="connsiteX112" fmla="*/ 827633 w 4004672"/>
                <a:gd name="connsiteY112" fmla="*/ 772046 h 2020169"/>
                <a:gd name="connsiteX113" fmla="*/ 800935 w 4004672"/>
                <a:gd name="connsiteY113" fmla="*/ 812093 h 2020169"/>
                <a:gd name="connsiteX114" fmla="*/ 770900 w 4004672"/>
                <a:gd name="connsiteY114" fmla="*/ 755360 h 2020169"/>
                <a:gd name="connsiteX115" fmla="*/ 744202 w 4004672"/>
                <a:gd name="connsiteY115" fmla="*/ 792069 h 2020169"/>
                <a:gd name="connsiteX116" fmla="*/ 707492 w 4004672"/>
                <a:gd name="connsiteY116" fmla="*/ 785395 h 2020169"/>
                <a:gd name="connsiteX117" fmla="*/ 654097 w 4004672"/>
                <a:gd name="connsiteY117" fmla="*/ 822104 h 2020169"/>
                <a:gd name="connsiteX118" fmla="*/ 644085 w 4004672"/>
                <a:gd name="connsiteY118" fmla="*/ 798744 h 2020169"/>
                <a:gd name="connsiteX119" fmla="*/ 654097 w 4004672"/>
                <a:gd name="connsiteY119" fmla="*/ 762034 h 2020169"/>
                <a:gd name="connsiteX120" fmla="*/ 614050 w 4004672"/>
                <a:gd name="connsiteY120" fmla="*/ 798744 h 2020169"/>
                <a:gd name="connsiteX121" fmla="*/ 594027 w 4004672"/>
                <a:gd name="connsiteY121" fmla="*/ 798744 h 2020169"/>
                <a:gd name="connsiteX122" fmla="*/ 533957 w 4004672"/>
                <a:gd name="connsiteY122" fmla="*/ 832116 h 2020169"/>
                <a:gd name="connsiteX123" fmla="*/ 510596 w 4004672"/>
                <a:gd name="connsiteY123" fmla="*/ 855477 h 2020169"/>
                <a:gd name="connsiteX124" fmla="*/ 500584 w 4004672"/>
                <a:gd name="connsiteY124" fmla="*/ 902198 h 2020169"/>
                <a:gd name="connsiteX125" fmla="*/ 450526 w 4004672"/>
                <a:gd name="connsiteY125" fmla="*/ 888849 h 2020169"/>
                <a:gd name="connsiteX126" fmla="*/ 433840 w 4004672"/>
                <a:gd name="connsiteY126" fmla="*/ 852139 h 2020169"/>
                <a:gd name="connsiteX127" fmla="*/ 467212 w 4004672"/>
                <a:gd name="connsiteY127" fmla="*/ 822104 h 2020169"/>
                <a:gd name="connsiteX128" fmla="*/ 453863 w 4004672"/>
                <a:gd name="connsiteY128" fmla="*/ 798744 h 2020169"/>
                <a:gd name="connsiteX129" fmla="*/ 390456 w 4004672"/>
                <a:gd name="connsiteY129" fmla="*/ 768709 h 2020169"/>
                <a:gd name="connsiteX130" fmla="*/ 417154 w 4004672"/>
                <a:gd name="connsiteY130" fmla="*/ 818767 h 2020169"/>
                <a:gd name="connsiteX131" fmla="*/ 407142 w 4004672"/>
                <a:gd name="connsiteY131" fmla="*/ 862151 h 2020169"/>
                <a:gd name="connsiteX132" fmla="*/ 413817 w 4004672"/>
                <a:gd name="connsiteY132" fmla="*/ 898861 h 2020169"/>
                <a:gd name="connsiteX133" fmla="*/ 427165 w 4004672"/>
                <a:gd name="connsiteY133" fmla="*/ 922221 h 2020169"/>
                <a:gd name="connsiteX134" fmla="*/ 413817 w 4004672"/>
                <a:gd name="connsiteY134" fmla="*/ 952256 h 2020169"/>
                <a:gd name="connsiteX135" fmla="*/ 390456 w 4004672"/>
                <a:gd name="connsiteY135" fmla="*/ 928896 h 2020169"/>
                <a:gd name="connsiteX136" fmla="*/ 360421 w 4004672"/>
                <a:gd name="connsiteY136" fmla="*/ 925558 h 2020169"/>
                <a:gd name="connsiteX137" fmla="*/ 333723 w 4004672"/>
                <a:gd name="connsiteY137" fmla="*/ 965605 h 2020169"/>
                <a:gd name="connsiteX138" fmla="*/ 307025 w 4004672"/>
                <a:gd name="connsiteY138" fmla="*/ 985628 h 2020169"/>
                <a:gd name="connsiteX139" fmla="*/ 320374 w 4004672"/>
                <a:gd name="connsiteY139" fmla="*/ 1012326 h 2020169"/>
                <a:gd name="connsiteX140" fmla="*/ 303688 w 4004672"/>
                <a:gd name="connsiteY140" fmla="*/ 1035687 h 2020169"/>
                <a:gd name="connsiteX141" fmla="*/ 233606 w 4004672"/>
                <a:gd name="connsiteY141" fmla="*/ 998977 h 2020169"/>
                <a:gd name="connsiteX142" fmla="*/ 243618 w 4004672"/>
                <a:gd name="connsiteY142" fmla="*/ 1049036 h 2020169"/>
                <a:gd name="connsiteX143" fmla="*/ 263641 w 4004672"/>
                <a:gd name="connsiteY143" fmla="*/ 1069059 h 2020169"/>
                <a:gd name="connsiteX144" fmla="*/ 250292 w 4004672"/>
                <a:gd name="connsiteY144" fmla="*/ 1082408 h 2020169"/>
                <a:gd name="connsiteX145" fmla="*/ 193560 w 4004672"/>
                <a:gd name="connsiteY145" fmla="*/ 1045698 h 2020169"/>
                <a:gd name="connsiteX146" fmla="*/ 170199 w 4004672"/>
                <a:gd name="connsiteY146" fmla="*/ 1005652 h 2020169"/>
                <a:gd name="connsiteX147" fmla="*/ 170199 w 4004672"/>
                <a:gd name="connsiteY147" fmla="*/ 958931 h 2020169"/>
                <a:gd name="connsiteX148" fmla="*/ 133490 w 4004672"/>
                <a:gd name="connsiteY148" fmla="*/ 882174 h 2020169"/>
                <a:gd name="connsiteX149" fmla="*/ 196897 w 4004672"/>
                <a:gd name="connsiteY149" fmla="*/ 912209 h 2020169"/>
                <a:gd name="connsiteX150" fmla="*/ 256967 w 4004672"/>
                <a:gd name="connsiteY150" fmla="*/ 942244 h 2020169"/>
                <a:gd name="connsiteX151" fmla="*/ 293676 w 4004672"/>
                <a:gd name="connsiteY151" fmla="*/ 945582 h 2020169"/>
                <a:gd name="connsiteX152" fmla="*/ 327049 w 4004672"/>
                <a:gd name="connsiteY152" fmla="*/ 915547 h 2020169"/>
                <a:gd name="connsiteX153" fmla="*/ 343735 w 4004672"/>
                <a:gd name="connsiteY153" fmla="*/ 878837 h 2020169"/>
                <a:gd name="connsiteX154" fmla="*/ 333723 w 4004672"/>
                <a:gd name="connsiteY154" fmla="*/ 828779 h 2020169"/>
                <a:gd name="connsiteX155" fmla="*/ 290339 w 4004672"/>
                <a:gd name="connsiteY155" fmla="*/ 808755 h 2020169"/>
                <a:gd name="connsiteX156" fmla="*/ 236944 w 4004672"/>
                <a:gd name="connsiteY156" fmla="*/ 762034 h 2020169"/>
                <a:gd name="connsiteX157" fmla="*/ 133490 w 4004672"/>
                <a:gd name="connsiteY157" fmla="*/ 705301 h 2020169"/>
                <a:gd name="connsiteX158" fmla="*/ 46722 w 4004672"/>
                <a:gd name="connsiteY158" fmla="*/ 735336 h 2020169"/>
                <a:gd name="connsiteX159" fmla="*/ 33373 w 4004672"/>
                <a:gd name="connsiteY159" fmla="*/ 765371 h 2020169"/>
                <a:gd name="connsiteX160" fmla="*/ 43384 w 4004672"/>
                <a:gd name="connsiteY160" fmla="*/ 795407 h 2020169"/>
                <a:gd name="connsiteX161" fmla="*/ 60071 w 4004672"/>
                <a:gd name="connsiteY161" fmla="*/ 822104 h 2020169"/>
                <a:gd name="connsiteX162" fmla="*/ 73419 w 4004672"/>
                <a:gd name="connsiteY162" fmla="*/ 852139 h 2020169"/>
                <a:gd name="connsiteX163" fmla="*/ 56733 w 4004672"/>
                <a:gd name="connsiteY163" fmla="*/ 875500 h 2020169"/>
                <a:gd name="connsiteX164" fmla="*/ 76757 w 4004672"/>
                <a:gd name="connsiteY164" fmla="*/ 955593 h 2020169"/>
                <a:gd name="connsiteX165" fmla="*/ 66745 w 4004672"/>
                <a:gd name="connsiteY165" fmla="*/ 972280 h 2020169"/>
                <a:gd name="connsiteX166" fmla="*/ 70082 w 4004672"/>
                <a:gd name="connsiteY166" fmla="*/ 998977 h 2020169"/>
                <a:gd name="connsiteX167" fmla="*/ 70082 w 4004672"/>
                <a:gd name="connsiteY167" fmla="*/ 1039024 h 2020169"/>
                <a:gd name="connsiteX168" fmla="*/ 80094 w 4004672"/>
                <a:gd name="connsiteY168" fmla="*/ 1059047 h 2020169"/>
                <a:gd name="connsiteX169" fmla="*/ 76757 w 4004672"/>
                <a:gd name="connsiteY169" fmla="*/ 1082408 h 2020169"/>
                <a:gd name="connsiteX170" fmla="*/ 106792 w 4004672"/>
                <a:gd name="connsiteY170" fmla="*/ 1115780 h 2020169"/>
                <a:gd name="connsiteX171" fmla="*/ 93729 w 4004672"/>
                <a:gd name="connsiteY171" fmla="*/ 1145815 h 2020169"/>
                <a:gd name="connsiteX172" fmla="*/ 13349 w 4004672"/>
                <a:gd name="connsiteY172" fmla="*/ 1235920 h 2020169"/>
                <a:gd name="connsiteX173" fmla="*/ 33373 w 4004672"/>
                <a:gd name="connsiteY173" fmla="*/ 1269293 h 2020169"/>
                <a:gd name="connsiteX174" fmla="*/ 33373 w 4004672"/>
                <a:gd name="connsiteY174" fmla="*/ 1269293 h 2020169"/>
                <a:gd name="connsiteX175" fmla="*/ 16687 w 4004672"/>
                <a:gd name="connsiteY175" fmla="*/ 1299328 h 2020169"/>
                <a:gd name="connsiteX176" fmla="*/ 3338 w 4004672"/>
                <a:gd name="connsiteY176" fmla="*/ 1329363 h 2020169"/>
                <a:gd name="connsiteX177" fmla="*/ 0 w 4004672"/>
                <a:gd name="connsiteY177" fmla="*/ 1389433 h 2020169"/>
                <a:gd name="connsiteX178" fmla="*/ 16687 w 4004672"/>
                <a:gd name="connsiteY178" fmla="*/ 1432817 h 2020169"/>
                <a:gd name="connsiteX179" fmla="*/ 20024 w 4004672"/>
                <a:gd name="connsiteY179" fmla="*/ 1466189 h 2020169"/>
                <a:gd name="connsiteX180" fmla="*/ 56733 w 4004672"/>
                <a:gd name="connsiteY180" fmla="*/ 1476201 h 2020169"/>
                <a:gd name="connsiteX181" fmla="*/ 116803 w 4004672"/>
                <a:gd name="connsiteY181" fmla="*/ 1562969 h 2020169"/>
                <a:gd name="connsiteX182" fmla="*/ 96780 w 4004672"/>
                <a:gd name="connsiteY182" fmla="*/ 1586329 h 2020169"/>
                <a:gd name="connsiteX183" fmla="*/ 93443 w 4004672"/>
                <a:gd name="connsiteY183" fmla="*/ 1616364 h 2020169"/>
                <a:gd name="connsiteX184" fmla="*/ 120141 w 4004672"/>
                <a:gd name="connsiteY184" fmla="*/ 1619701 h 2020169"/>
                <a:gd name="connsiteX185" fmla="*/ 160187 w 4004672"/>
                <a:gd name="connsiteY185" fmla="*/ 1633050 h 2020169"/>
                <a:gd name="connsiteX186" fmla="*/ 186885 w 4004672"/>
                <a:gd name="connsiteY186" fmla="*/ 1646399 h 2020169"/>
                <a:gd name="connsiteX187" fmla="*/ 213583 w 4004672"/>
                <a:gd name="connsiteY187" fmla="*/ 1676434 h 2020169"/>
                <a:gd name="connsiteX188" fmla="*/ 243618 w 4004672"/>
                <a:gd name="connsiteY188" fmla="*/ 1679771 h 2020169"/>
                <a:gd name="connsiteX189" fmla="*/ 287002 w 4004672"/>
                <a:gd name="connsiteY189" fmla="*/ 1709807 h 2020169"/>
                <a:gd name="connsiteX190" fmla="*/ 310363 w 4004672"/>
                <a:gd name="connsiteY190" fmla="*/ 1719818 h 2020169"/>
                <a:gd name="connsiteX191" fmla="*/ 310363 w 4004672"/>
                <a:gd name="connsiteY191" fmla="*/ 1756528 h 2020169"/>
                <a:gd name="connsiteX192" fmla="*/ 270316 w 4004672"/>
                <a:gd name="connsiteY192" fmla="*/ 1796574 h 2020169"/>
                <a:gd name="connsiteX193" fmla="*/ 280327 w 4004672"/>
                <a:gd name="connsiteY193" fmla="*/ 1819935 h 2020169"/>
                <a:gd name="connsiteX194" fmla="*/ 273653 w 4004672"/>
                <a:gd name="connsiteY194" fmla="*/ 1839958 h 2020169"/>
                <a:gd name="connsiteX195" fmla="*/ 266979 w 4004672"/>
                <a:gd name="connsiteY195" fmla="*/ 1856644 h 2020169"/>
                <a:gd name="connsiteX196" fmla="*/ 240281 w 4004672"/>
                <a:gd name="connsiteY196" fmla="*/ 1896691 h 2020169"/>
                <a:gd name="connsiteX197" fmla="*/ 307025 w 4004672"/>
                <a:gd name="connsiteY197" fmla="*/ 1933401 h 2020169"/>
                <a:gd name="connsiteX198" fmla="*/ 337060 w 4004672"/>
                <a:gd name="connsiteY198" fmla="*/ 1940075 h 2020169"/>
                <a:gd name="connsiteX199" fmla="*/ 360421 w 4004672"/>
                <a:gd name="connsiteY199" fmla="*/ 1946750 h 2020169"/>
                <a:gd name="connsiteX200" fmla="*/ 380444 w 4004672"/>
                <a:gd name="connsiteY200" fmla="*/ 1953424 h 2020169"/>
                <a:gd name="connsiteX201" fmla="*/ 407142 w 4004672"/>
                <a:gd name="connsiteY201" fmla="*/ 1973447 h 2020169"/>
                <a:gd name="connsiteX202" fmla="*/ 437177 w 4004672"/>
                <a:gd name="connsiteY202" fmla="*/ 1970110 h 2020169"/>
                <a:gd name="connsiteX203" fmla="*/ 507259 w 4004672"/>
                <a:gd name="connsiteY203" fmla="*/ 2020169 h 2020169"/>
                <a:gd name="connsiteX204" fmla="*/ 517271 w 4004672"/>
                <a:gd name="connsiteY204" fmla="*/ 2006820 h 2020169"/>
                <a:gd name="connsiteX205" fmla="*/ 507259 w 4004672"/>
                <a:gd name="connsiteY205" fmla="*/ 1966773 h 2020169"/>
                <a:gd name="connsiteX206" fmla="*/ 500584 w 4004672"/>
                <a:gd name="connsiteY206" fmla="*/ 1933401 h 2020169"/>
                <a:gd name="connsiteX207" fmla="*/ 483898 w 4004672"/>
                <a:gd name="connsiteY207" fmla="*/ 1890017 h 2020169"/>
                <a:gd name="connsiteX208" fmla="*/ 513933 w 4004672"/>
                <a:gd name="connsiteY208" fmla="*/ 1869993 h 2020169"/>
                <a:gd name="connsiteX209" fmla="*/ 547306 w 4004672"/>
                <a:gd name="connsiteY209" fmla="*/ 1846633 h 2020169"/>
                <a:gd name="connsiteX210" fmla="*/ 527282 w 4004672"/>
                <a:gd name="connsiteY210" fmla="*/ 1829947 h 2020169"/>
                <a:gd name="connsiteX211" fmla="*/ 517271 w 4004672"/>
                <a:gd name="connsiteY211" fmla="*/ 1796574 h 2020169"/>
                <a:gd name="connsiteX212" fmla="*/ 480561 w 4004672"/>
                <a:gd name="connsiteY212" fmla="*/ 1779888 h 2020169"/>
                <a:gd name="connsiteX213" fmla="*/ 470549 w 4004672"/>
                <a:gd name="connsiteY213" fmla="*/ 1759865 h 2020169"/>
                <a:gd name="connsiteX214" fmla="*/ 480561 w 4004672"/>
                <a:gd name="connsiteY214" fmla="*/ 1729830 h 2020169"/>
                <a:gd name="connsiteX215" fmla="*/ 490573 w 4004672"/>
                <a:gd name="connsiteY215" fmla="*/ 1689783 h 2020169"/>
                <a:gd name="connsiteX216" fmla="*/ 513933 w 4004672"/>
                <a:gd name="connsiteY216" fmla="*/ 1709807 h 2020169"/>
                <a:gd name="connsiteX217" fmla="*/ 520608 w 4004672"/>
                <a:gd name="connsiteY217" fmla="*/ 1693120 h 2020169"/>
                <a:gd name="connsiteX218" fmla="*/ 543968 w 4004672"/>
                <a:gd name="connsiteY218" fmla="*/ 1656411 h 2020169"/>
                <a:gd name="connsiteX219" fmla="*/ 574003 w 4004672"/>
                <a:gd name="connsiteY219" fmla="*/ 1639725 h 2020169"/>
                <a:gd name="connsiteX220" fmla="*/ 590690 w 4004672"/>
                <a:gd name="connsiteY220" fmla="*/ 1653074 h 2020169"/>
                <a:gd name="connsiteX221" fmla="*/ 610713 w 4004672"/>
                <a:gd name="connsiteY221" fmla="*/ 1626376 h 2020169"/>
                <a:gd name="connsiteX222" fmla="*/ 630736 w 4004672"/>
                <a:gd name="connsiteY222" fmla="*/ 1653074 h 2020169"/>
                <a:gd name="connsiteX223" fmla="*/ 657434 w 4004672"/>
                <a:gd name="connsiteY223" fmla="*/ 1676434 h 2020169"/>
                <a:gd name="connsiteX224" fmla="*/ 674120 w 4004672"/>
                <a:gd name="connsiteY224" fmla="*/ 1683109 h 2020169"/>
                <a:gd name="connsiteX225" fmla="*/ 697481 w 4004672"/>
                <a:gd name="connsiteY225" fmla="*/ 1683109 h 2020169"/>
                <a:gd name="connsiteX226" fmla="*/ 717504 w 4004672"/>
                <a:gd name="connsiteY226" fmla="*/ 1669760 h 2020169"/>
                <a:gd name="connsiteX227" fmla="*/ 744202 w 4004672"/>
                <a:gd name="connsiteY227" fmla="*/ 1669760 h 2020169"/>
                <a:gd name="connsiteX228" fmla="*/ 760888 w 4004672"/>
                <a:gd name="connsiteY228" fmla="*/ 1666423 h 2020169"/>
                <a:gd name="connsiteX229" fmla="*/ 790923 w 4004672"/>
                <a:gd name="connsiteY229" fmla="*/ 1699795 h 2020169"/>
                <a:gd name="connsiteX230" fmla="*/ 797598 w 4004672"/>
                <a:gd name="connsiteY230" fmla="*/ 1673097 h 2020169"/>
                <a:gd name="connsiteX231" fmla="*/ 817621 w 4004672"/>
                <a:gd name="connsiteY231" fmla="*/ 1689783 h 2020169"/>
                <a:gd name="connsiteX232" fmla="*/ 837644 w 4004672"/>
                <a:gd name="connsiteY232" fmla="*/ 1666423 h 2020169"/>
                <a:gd name="connsiteX233" fmla="*/ 827633 w 4004672"/>
                <a:gd name="connsiteY233" fmla="*/ 1646399 h 2020169"/>
                <a:gd name="connsiteX234" fmla="*/ 810946 w 4004672"/>
                <a:gd name="connsiteY234" fmla="*/ 1633050 h 2020169"/>
                <a:gd name="connsiteX235" fmla="*/ 810946 w 4004672"/>
                <a:gd name="connsiteY235" fmla="*/ 1606353 h 2020169"/>
                <a:gd name="connsiteX236" fmla="*/ 810946 w 4004672"/>
                <a:gd name="connsiteY236" fmla="*/ 1593004 h 2020169"/>
                <a:gd name="connsiteX237" fmla="*/ 840981 w 4004672"/>
                <a:gd name="connsiteY237" fmla="*/ 1586329 h 2020169"/>
                <a:gd name="connsiteX238" fmla="*/ 820958 w 4004672"/>
                <a:gd name="connsiteY238" fmla="*/ 1549620 h 2020169"/>
                <a:gd name="connsiteX239" fmla="*/ 854330 w 4004672"/>
                <a:gd name="connsiteY239" fmla="*/ 1542945 h 2020169"/>
                <a:gd name="connsiteX240" fmla="*/ 891040 w 4004672"/>
                <a:gd name="connsiteY240" fmla="*/ 1549620 h 2020169"/>
                <a:gd name="connsiteX241" fmla="*/ 964459 w 4004672"/>
                <a:gd name="connsiteY241" fmla="*/ 1506236 h 2020169"/>
                <a:gd name="connsiteX242" fmla="*/ 1001168 w 4004672"/>
                <a:gd name="connsiteY242" fmla="*/ 1506236 h 2020169"/>
                <a:gd name="connsiteX243" fmla="*/ 1027866 w 4004672"/>
                <a:gd name="connsiteY243" fmla="*/ 1482875 h 2020169"/>
                <a:gd name="connsiteX244" fmla="*/ 1047890 w 4004672"/>
                <a:gd name="connsiteY244" fmla="*/ 1492887 h 2020169"/>
                <a:gd name="connsiteX245" fmla="*/ 1067913 w 4004672"/>
                <a:gd name="connsiteY245" fmla="*/ 1502898 h 2020169"/>
                <a:gd name="connsiteX246" fmla="*/ 1087936 w 4004672"/>
                <a:gd name="connsiteY246" fmla="*/ 1529596 h 2020169"/>
                <a:gd name="connsiteX247" fmla="*/ 1074587 w 4004672"/>
                <a:gd name="connsiteY247" fmla="*/ 1542945 h 2020169"/>
                <a:gd name="connsiteX248" fmla="*/ 1104622 w 4004672"/>
                <a:gd name="connsiteY248" fmla="*/ 1542945 h 2020169"/>
                <a:gd name="connsiteX249" fmla="*/ 1134657 w 4004672"/>
                <a:gd name="connsiteY249" fmla="*/ 1576317 h 2020169"/>
                <a:gd name="connsiteX250" fmla="*/ 1148006 w 4004672"/>
                <a:gd name="connsiteY250" fmla="*/ 1572980 h 2020169"/>
                <a:gd name="connsiteX251" fmla="*/ 1208076 w 4004672"/>
                <a:gd name="connsiteY251" fmla="*/ 1526259 h 2020169"/>
                <a:gd name="connsiteX252" fmla="*/ 1244786 w 4004672"/>
                <a:gd name="connsiteY252" fmla="*/ 1566306 h 2020169"/>
                <a:gd name="connsiteX253" fmla="*/ 1264809 w 4004672"/>
                <a:gd name="connsiteY253" fmla="*/ 1596341 h 2020169"/>
                <a:gd name="connsiteX254" fmla="*/ 1298181 w 4004672"/>
                <a:gd name="connsiteY254" fmla="*/ 1703132 h 2020169"/>
                <a:gd name="connsiteX255" fmla="*/ 1308193 w 4004672"/>
                <a:gd name="connsiteY255" fmla="*/ 1659748 h 2020169"/>
                <a:gd name="connsiteX256" fmla="*/ 1344903 w 4004672"/>
                <a:gd name="connsiteY256" fmla="*/ 1679771 h 2020169"/>
                <a:gd name="connsiteX257" fmla="*/ 1388287 w 4004672"/>
                <a:gd name="connsiteY257" fmla="*/ 1679771 h 2020169"/>
                <a:gd name="connsiteX258" fmla="*/ 1394961 w 4004672"/>
                <a:gd name="connsiteY258" fmla="*/ 1703132 h 2020169"/>
                <a:gd name="connsiteX259" fmla="*/ 1435008 w 4004672"/>
                <a:gd name="connsiteY259" fmla="*/ 1726493 h 2020169"/>
                <a:gd name="connsiteX260" fmla="*/ 1465043 w 4004672"/>
                <a:gd name="connsiteY260" fmla="*/ 1726493 h 2020169"/>
                <a:gd name="connsiteX261" fmla="*/ 1491741 w 4004672"/>
                <a:gd name="connsiteY261" fmla="*/ 1739842 h 2020169"/>
                <a:gd name="connsiteX262" fmla="*/ 1535125 w 4004672"/>
                <a:gd name="connsiteY262" fmla="*/ 1696458 h 2020169"/>
                <a:gd name="connsiteX263" fmla="*/ 1571834 w 4004672"/>
                <a:gd name="connsiteY263" fmla="*/ 1676434 h 2020169"/>
                <a:gd name="connsiteX264" fmla="*/ 1608544 w 4004672"/>
                <a:gd name="connsiteY264" fmla="*/ 1679771 h 2020169"/>
                <a:gd name="connsiteX265" fmla="*/ 1655265 w 4004672"/>
                <a:gd name="connsiteY265" fmla="*/ 1693120 h 2020169"/>
                <a:gd name="connsiteX266" fmla="*/ 1681963 w 4004672"/>
                <a:gd name="connsiteY266" fmla="*/ 1709807 h 2020169"/>
                <a:gd name="connsiteX267" fmla="*/ 1735358 w 4004672"/>
                <a:gd name="connsiteY267" fmla="*/ 1703132 h 2020169"/>
                <a:gd name="connsiteX268" fmla="*/ 1745370 w 4004672"/>
                <a:gd name="connsiteY268" fmla="*/ 1683109 h 2020169"/>
                <a:gd name="connsiteX269" fmla="*/ 1738695 w 4004672"/>
                <a:gd name="connsiteY269" fmla="*/ 1663085 h 2020169"/>
                <a:gd name="connsiteX270" fmla="*/ 1765393 w 4004672"/>
                <a:gd name="connsiteY270" fmla="*/ 1636388 h 2020169"/>
                <a:gd name="connsiteX271" fmla="*/ 1778742 w 4004672"/>
                <a:gd name="connsiteY271" fmla="*/ 1633050 h 2020169"/>
                <a:gd name="connsiteX272" fmla="*/ 1812114 w 4004672"/>
                <a:gd name="connsiteY272" fmla="*/ 1649736 h 2020169"/>
                <a:gd name="connsiteX273" fmla="*/ 1852161 w 4004672"/>
                <a:gd name="connsiteY273" fmla="*/ 1663085 h 2020169"/>
                <a:gd name="connsiteX274" fmla="*/ 1858836 w 4004672"/>
                <a:gd name="connsiteY274" fmla="*/ 1689783 h 2020169"/>
                <a:gd name="connsiteX275" fmla="*/ 1872184 w 4004672"/>
                <a:gd name="connsiteY275" fmla="*/ 1696458 h 2020169"/>
                <a:gd name="connsiteX276" fmla="*/ 1902219 w 4004672"/>
                <a:gd name="connsiteY276" fmla="*/ 1699795 h 2020169"/>
                <a:gd name="connsiteX277" fmla="*/ 1932254 w 4004672"/>
                <a:gd name="connsiteY277" fmla="*/ 1683109 h 2020169"/>
                <a:gd name="connsiteX278" fmla="*/ 1962290 w 4004672"/>
                <a:gd name="connsiteY278" fmla="*/ 1696458 h 2020169"/>
                <a:gd name="connsiteX279" fmla="*/ 1985650 w 4004672"/>
                <a:gd name="connsiteY279" fmla="*/ 1709807 h 2020169"/>
                <a:gd name="connsiteX280" fmla="*/ 1995662 w 4004672"/>
                <a:gd name="connsiteY280" fmla="*/ 1719818 h 2020169"/>
                <a:gd name="connsiteX281" fmla="*/ 2032371 w 4004672"/>
                <a:gd name="connsiteY281" fmla="*/ 1739842 h 2020169"/>
                <a:gd name="connsiteX282" fmla="*/ 2069081 w 4004672"/>
                <a:gd name="connsiteY282" fmla="*/ 1736504 h 2020169"/>
                <a:gd name="connsiteX283" fmla="*/ 2142500 w 4004672"/>
                <a:gd name="connsiteY283" fmla="*/ 1693120 h 2020169"/>
                <a:gd name="connsiteX284" fmla="*/ 2195895 w 4004672"/>
                <a:gd name="connsiteY284" fmla="*/ 1706469 h 2020169"/>
                <a:gd name="connsiteX285" fmla="*/ 2225930 w 4004672"/>
                <a:gd name="connsiteY285" fmla="*/ 1716481 h 2020169"/>
                <a:gd name="connsiteX286" fmla="*/ 2262640 w 4004672"/>
                <a:gd name="connsiteY286" fmla="*/ 1676434 h 2020169"/>
                <a:gd name="connsiteX287" fmla="*/ 2299349 w 4004672"/>
                <a:gd name="connsiteY287" fmla="*/ 1593004 h 2020169"/>
                <a:gd name="connsiteX288" fmla="*/ 2282663 w 4004672"/>
                <a:gd name="connsiteY288" fmla="*/ 1596341 h 2020169"/>
                <a:gd name="connsiteX289" fmla="*/ 2312698 w 4004672"/>
                <a:gd name="connsiteY289" fmla="*/ 1569643 h 2020169"/>
                <a:gd name="connsiteX290" fmla="*/ 2339396 w 4004672"/>
                <a:gd name="connsiteY290" fmla="*/ 1566306 h 2020169"/>
                <a:gd name="connsiteX291" fmla="*/ 2462873 w 4004672"/>
                <a:gd name="connsiteY291" fmla="*/ 1633050 h 2020169"/>
                <a:gd name="connsiteX292" fmla="*/ 2476222 w 4004672"/>
                <a:gd name="connsiteY292" fmla="*/ 1709807 h 2020169"/>
                <a:gd name="connsiteX293" fmla="*/ 2529618 w 4004672"/>
                <a:gd name="connsiteY293" fmla="*/ 1743179 h 2020169"/>
                <a:gd name="connsiteX294" fmla="*/ 2549641 w 4004672"/>
                <a:gd name="connsiteY294" fmla="*/ 1763202 h 2020169"/>
                <a:gd name="connsiteX295" fmla="*/ 2639746 w 4004672"/>
                <a:gd name="connsiteY295" fmla="*/ 1763202 h 2020169"/>
                <a:gd name="connsiteX296" fmla="*/ 2643084 w 4004672"/>
                <a:gd name="connsiteY296" fmla="*/ 1779888 h 2020169"/>
                <a:gd name="connsiteX297" fmla="*/ 2616386 w 4004672"/>
                <a:gd name="connsiteY297" fmla="*/ 1846633 h 2020169"/>
                <a:gd name="connsiteX298" fmla="*/ 2603037 w 4004672"/>
                <a:gd name="connsiteY298" fmla="*/ 1900028 h 2020169"/>
                <a:gd name="connsiteX299" fmla="*/ 2579676 w 4004672"/>
                <a:gd name="connsiteY299" fmla="*/ 1873331 h 2020169"/>
                <a:gd name="connsiteX300" fmla="*/ 2559653 w 4004672"/>
                <a:gd name="connsiteY300" fmla="*/ 1960098 h 2020169"/>
                <a:gd name="connsiteX301" fmla="*/ 2549641 w 4004672"/>
                <a:gd name="connsiteY301" fmla="*/ 1980122 h 2020169"/>
                <a:gd name="connsiteX302" fmla="*/ 2653095 w 4004672"/>
                <a:gd name="connsiteY302" fmla="*/ 1946750 h 2020169"/>
                <a:gd name="connsiteX303" fmla="*/ 2683130 w 4004672"/>
                <a:gd name="connsiteY303" fmla="*/ 1893354 h 2020169"/>
                <a:gd name="connsiteX304" fmla="*/ 2753212 w 4004672"/>
                <a:gd name="connsiteY304" fmla="*/ 1806586 h 2020169"/>
                <a:gd name="connsiteX305" fmla="*/ 2783247 w 4004672"/>
                <a:gd name="connsiteY305" fmla="*/ 1736504 h 2020169"/>
                <a:gd name="connsiteX306" fmla="*/ 2803271 w 4004672"/>
                <a:gd name="connsiteY306" fmla="*/ 1633050 h 2020169"/>
                <a:gd name="connsiteX307" fmla="*/ 2793259 w 4004672"/>
                <a:gd name="connsiteY307" fmla="*/ 1582992 h 2020169"/>
                <a:gd name="connsiteX308" fmla="*/ 2769898 w 4004672"/>
                <a:gd name="connsiteY308" fmla="*/ 1549620 h 2020169"/>
                <a:gd name="connsiteX309" fmla="*/ 2699817 w 4004672"/>
                <a:gd name="connsiteY309" fmla="*/ 1549620 h 2020169"/>
                <a:gd name="connsiteX310" fmla="*/ 2669781 w 4004672"/>
                <a:gd name="connsiteY310" fmla="*/ 1509573 h 2020169"/>
                <a:gd name="connsiteX311" fmla="*/ 2763224 w 4004672"/>
                <a:gd name="connsiteY311" fmla="*/ 1392770 h 2020169"/>
                <a:gd name="connsiteX312" fmla="*/ 2846654 w 4004672"/>
                <a:gd name="connsiteY312" fmla="*/ 1326026 h 2020169"/>
                <a:gd name="connsiteX313" fmla="*/ 2933422 w 4004672"/>
                <a:gd name="connsiteY313" fmla="*/ 1322688 h 2020169"/>
                <a:gd name="connsiteX314" fmla="*/ 2950109 w 4004672"/>
                <a:gd name="connsiteY314" fmla="*/ 1306002 h 2020169"/>
                <a:gd name="connsiteX315" fmla="*/ 3053563 w 4004672"/>
                <a:gd name="connsiteY315" fmla="*/ 1299328 h 2020169"/>
                <a:gd name="connsiteX316" fmla="*/ 3123644 w 4004672"/>
                <a:gd name="connsiteY316" fmla="*/ 1319351 h 2020169"/>
                <a:gd name="connsiteX317" fmla="*/ 3140330 w 4004672"/>
                <a:gd name="connsiteY317" fmla="*/ 1306002 h 2020169"/>
                <a:gd name="connsiteX318" fmla="*/ 3123644 w 4004672"/>
                <a:gd name="connsiteY318" fmla="*/ 1292653 h 2020169"/>
                <a:gd name="connsiteX319" fmla="*/ 3143668 w 4004672"/>
                <a:gd name="connsiteY319" fmla="*/ 1252607 h 2020169"/>
                <a:gd name="connsiteX320" fmla="*/ 3190389 w 4004672"/>
                <a:gd name="connsiteY320" fmla="*/ 1182525 h 2020169"/>
                <a:gd name="connsiteX321" fmla="*/ 3233773 w 4004672"/>
                <a:gd name="connsiteY321" fmla="*/ 1179188 h 2020169"/>
                <a:gd name="connsiteX322" fmla="*/ 3273819 w 4004672"/>
                <a:gd name="connsiteY322" fmla="*/ 1189199 h 2020169"/>
                <a:gd name="connsiteX323" fmla="*/ 3277157 w 4004672"/>
                <a:gd name="connsiteY323" fmla="*/ 1245932 h 2020169"/>
                <a:gd name="connsiteX324" fmla="*/ 3343901 w 4004672"/>
                <a:gd name="connsiteY324" fmla="*/ 1185862 h 2020169"/>
                <a:gd name="connsiteX325" fmla="*/ 3350576 w 4004672"/>
                <a:gd name="connsiteY325" fmla="*/ 1152490 h 2020169"/>
                <a:gd name="connsiteX326" fmla="*/ 3163691 w 4004672"/>
                <a:gd name="connsiteY326" fmla="*/ 1432817 h 2020169"/>
                <a:gd name="connsiteX327" fmla="*/ 3160354 w 4004672"/>
                <a:gd name="connsiteY327" fmla="*/ 1506236 h 2020169"/>
                <a:gd name="connsiteX328" fmla="*/ 3170365 w 4004672"/>
                <a:gd name="connsiteY328" fmla="*/ 1596341 h 2020169"/>
                <a:gd name="connsiteX329" fmla="*/ 3190389 w 4004672"/>
                <a:gd name="connsiteY329" fmla="*/ 1659748 h 2020169"/>
                <a:gd name="connsiteX330" fmla="*/ 3217087 w 4004672"/>
                <a:gd name="connsiteY330" fmla="*/ 1649736 h 2020169"/>
                <a:gd name="connsiteX331" fmla="*/ 3287168 w 4004672"/>
                <a:gd name="connsiteY331" fmla="*/ 1519585 h 2020169"/>
                <a:gd name="connsiteX332" fmla="*/ 3313866 w 4004672"/>
                <a:gd name="connsiteY332" fmla="*/ 1509573 h 2020169"/>
                <a:gd name="connsiteX333" fmla="*/ 3313866 w 4004672"/>
                <a:gd name="connsiteY333" fmla="*/ 1479538 h 2020169"/>
                <a:gd name="connsiteX334" fmla="*/ 3741031 w 4004672"/>
                <a:gd name="connsiteY334" fmla="*/ 1159164 h 2020169"/>
                <a:gd name="connsiteX335" fmla="*/ 3727682 w 4004672"/>
                <a:gd name="connsiteY335" fmla="*/ 1065722 h 2020169"/>
                <a:gd name="connsiteX336" fmla="*/ 3930666 w 4004672"/>
                <a:gd name="connsiteY336" fmla="*/ 1058843 h 2020169"/>
                <a:gd name="connsiteX0" fmla="*/ 3727682 w 4004672"/>
                <a:gd name="connsiteY0" fmla="*/ 1065722 h 2020169"/>
                <a:gd name="connsiteX1" fmla="*/ 4004672 w 4004672"/>
                <a:gd name="connsiteY1" fmla="*/ 968942 h 2020169"/>
                <a:gd name="connsiteX2" fmla="*/ 3921241 w 4004672"/>
                <a:gd name="connsiteY2" fmla="*/ 882174 h 2020169"/>
                <a:gd name="connsiteX3" fmla="*/ 3874520 w 4004672"/>
                <a:gd name="connsiteY3" fmla="*/ 858814 h 2020169"/>
                <a:gd name="connsiteX4" fmla="*/ 3817787 w 4004672"/>
                <a:gd name="connsiteY4" fmla="*/ 795407 h 2020169"/>
                <a:gd name="connsiteX5" fmla="*/ 3717671 w 4004672"/>
                <a:gd name="connsiteY5" fmla="*/ 718650 h 2020169"/>
                <a:gd name="connsiteX6" fmla="*/ 3664275 w 4004672"/>
                <a:gd name="connsiteY6" fmla="*/ 698627 h 2020169"/>
                <a:gd name="connsiteX7" fmla="*/ 2469548 w 4004672"/>
                <a:gd name="connsiteY7" fmla="*/ 505068 h 2020169"/>
                <a:gd name="connsiteX8" fmla="*/ 2446187 w 4004672"/>
                <a:gd name="connsiteY8" fmla="*/ 521754 h 2020169"/>
                <a:gd name="connsiteX9" fmla="*/ 2449525 w 4004672"/>
                <a:gd name="connsiteY9" fmla="*/ 418300 h 2020169"/>
                <a:gd name="connsiteX10" fmla="*/ 2386117 w 4004672"/>
                <a:gd name="connsiteY10" fmla="*/ 391602 h 2020169"/>
                <a:gd name="connsiteX11" fmla="*/ 2369431 w 4004672"/>
                <a:gd name="connsiteY11" fmla="*/ 431649 h 2020169"/>
                <a:gd name="connsiteX12" fmla="*/ 2379443 w 4004672"/>
                <a:gd name="connsiteY12" fmla="*/ 455009 h 2020169"/>
                <a:gd name="connsiteX13" fmla="*/ 2376106 w 4004672"/>
                <a:gd name="connsiteY13" fmla="*/ 475033 h 2020169"/>
                <a:gd name="connsiteX14" fmla="*/ 2316036 w 4004672"/>
                <a:gd name="connsiteY14" fmla="*/ 458347 h 2020169"/>
                <a:gd name="connsiteX15" fmla="*/ 2272652 w 4004672"/>
                <a:gd name="connsiteY15" fmla="*/ 444998 h 2020169"/>
                <a:gd name="connsiteX16" fmla="*/ 2209244 w 4004672"/>
                <a:gd name="connsiteY16" fmla="*/ 401614 h 2020169"/>
                <a:gd name="connsiteX17" fmla="*/ 2159186 w 4004672"/>
                <a:gd name="connsiteY17" fmla="*/ 391602 h 2020169"/>
                <a:gd name="connsiteX18" fmla="*/ 2132488 w 4004672"/>
                <a:gd name="connsiteY18" fmla="*/ 408288 h 2020169"/>
                <a:gd name="connsiteX19" fmla="*/ 2115802 w 4004672"/>
                <a:gd name="connsiteY19" fmla="*/ 421637 h 2020169"/>
                <a:gd name="connsiteX20" fmla="*/ 2082430 w 4004672"/>
                <a:gd name="connsiteY20" fmla="*/ 388265 h 2020169"/>
                <a:gd name="connsiteX21" fmla="*/ 2045720 w 4004672"/>
                <a:gd name="connsiteY21" fmla="*/ 361567 h 2020169"/>
                <a:gd name="connsiteX22" fmla="*/ 2025697 w 4004672"/>
                <a:gd name="connsiteY22" fmla="*/ 391602 h 2020169"/>
                <a:gd name="connsiteX23" fmla="*/ 2055732 w 4004672"/>
                <a:gd name="connsiteY23" fmla="*/ 388265 h 2020169"/>
                <a:gd name="connsiteX24" fmla="*/ 2045720 w 4004672"/>
                <a:gd name="connsiteY24" fmla="*/ 414963 h 2020169"/>
                <a:gd name="connsiteX25" fmla="*/ 1988987 w 4004672"/>
                <a:gd name="connsiteY25" fmla="*/ 434986 h 2020169"/>
                <a:gd name="connsiteX26" fmla="*/ 1995662 w 4004672"/>
                <a:gd name="connsiteY26" fmla="*/ 388265 h 2020169"/>
                <a:gd name="connsiteX27" fmla="*/ 2055732 w 4004672"/>
                <a:gd name="connsiteY27" fmla="*/ 318183 h 2020169"/>
                <a:gd name="connsiteX28" fmla="*/ 2055732 w 4004672"/>
                <a:gd name="connsiteY28" fmla="*/ 318183 h 2020169"/>
                <a:gd name="connsiteX29" fmla="*/ 2129860 w 4004672"/>
                <a:gd name="connsiteY29" fmla="*/ 248603 h 2020169"/>
                <a:gd name="connsiteX30" fmla="*/ 2127003 w 4004672"/>
                <a:gd name="connsiteY30" fmla="*/ 174309 h 2020169"/>
                <a:gd name="connsiteX31" fmla="*/ 2092713 w 4004672"/>
                <a:gd name="connsiteY31" fmla="*/ 105729 h 2020169"/>
                <a:gd name="connsiteX32" fmla="*/ 2018418 w 4004672"/>
                <a:gd name="connsiteY32" fmla="*/ 105729 h 2020169"/>
                <a:gd name="connsiteX33" fmla="*/ 1952696 w 4004672"/>
                <a:gd name="connsiteY33" fmla="*/ 137160 h 2020169"/>
                <a:gd name="connsiteX34" fmla="*/ 1961267 w 4004672"/>
                <a:gd name="connsiteY34" fmla="*/ 82869 h 2020169"/>
                <a:gd name="connsiteX35" fmla="*/ 1955552 w 4004672"/>
                <a:gd name="connsiteY35" fmla="*/ 65725 h 2020169"/>
                <a:gd name="connsiteX36" fmla="*/ 1895546 w 4004672"/>
                <a:gd name="connsiteY36" fmla="*/ 60008 h 2020169"/>
                <a:gd name="connsiteX37" fmla="*/ 1926978 w 4004672"/>
                <a:gd name="connsiteY37" fmla="*/ 31434 h 2020169"/>
                <a:gd name="connsiteX38" fmla="*/ 1909833 w 4004672"/>
                <a:gd name="connsiteY38" fmla="*/ 0 h 2020169"/>
                <a:gd name="connsiteX39" fmla="*/ 1877440 w 4004672"/>
                <a:gd name="connsiteY39" fmla="*/ 3067 h 2020169"/>
                <a:gd name="connsiteX40" fmla="*/ 1835474 w 4004672"/>
                <a:gd name="connsiteY40" fmla="*/ 41195 h 2020169"/>
                <a:gd name="connsiteX41" fmla="*/ 1818788 w 4004672"/>
                <a:gd name="connsiteY41" fmla="*/ 81242 h 2020169"/>
                <a:gd name="connsiteX42" fmla="*/ 1838813 w 4004672"/>
                <a:gd name="connsiteY42" fmla="*/ 134636 h 2020169"/>
                <a:gd name="connsiteX43" fmla="*/ 1782079 w 4004672"/>
                <a:gd name="connsiteY43" fmla="*/ 121287 h 2020169"/>
                <a:gd name="connsiteX44" fmla="*/ 1768731 w 4004672"/>
                <a:gd name="connsiteY44" fmla="*/ 168009 h 2020169"/>
                <a:gd name="connsiteX45" fmla="*/ 1705322 w 4004672"/>
                <a:gd name="connsiteY45" fmla="*/ 191369 h 2020169"/>
                <a:gd name="connsiteX46" fmla="*/ 1685300 w 4004672"/>
                <a:gd name="connsiteY46" fmla="*/ 164671 h 2020169"/>
                <a:gd name="connsiteX47" fmla="*/ 1615218 w 4004672"/>
                <a:gd name="connsiteY47" fmla="*/ 168009 h 2020169"/>
                <a:gd name="connsiteX48" fmla="*/ 1638579 w 4004672"/>
                <a:gd name="connsiteY48" fmla="*/ 198044 h 2020169"/>
                <a:gd name="connsiteX49" fmla="*/ 1528449 w 4004672"/>
                <a:gd name="connsiteY49" fmla="*/ 224740 h 2020169"/>
                <a:gd name="connsiteX50" fmla="*/ 1465043 w 4004672"/>
                <a:gd name="connsiteY50" fmla="*/ 308171 h 2020169"/>
                <a:gd name="connsiteX51" fmla="*/ 1448357 w 4004672"/>
                <a:gd name="connsiteY51" fmla="*/ 334869 h 2020169"/>
                <a:gd name="connsiteX52" fmla="*/ 1481729 w 4004672"/>
                <a:gd name="connsiteY52" fmla="*/ 368242 h 2020169"/>
                <a:gd name="connsiteX53" fmla="*/ 1481729 w 4004672"/>
                <a:gd name="connsiteY53" fmla="*/ 398277 h 2020169"/>
                <a:gd name="connsiteX54" fmla="*/ 1458368 w 4004672"/>
                <a:gd name="connsiteY54" fmla="*/ 401614 h 2020169"/>
                <a:gd name="connsiteX55" fmla="*/ 1458368 w 4004672"/>
                <a:gd name="connsiteY55" fmla="*/ 381590 h 2020169"/>
                <a:gd name="connsiteX56" fmla="*/ 1418322 w 4004672"/>
                <a:gd name="connsiteY56" fmla="*/ 391602 h 2020169"/>
                <a:gd name="connsiteX57" fmla="*/ 1368263 w 4004672"/>
                <a:gd name="connsiteY57" fmla="*/ 398277 h 2020169"/>
                <a:gd name="connsiteX58" fmla="*/ 1321542 w 4004672"/>
                <a:gd name="connsiteY58" fmla="*/ 404951 h 2020169"/>
                <a:gd name="connsiteX59" fmla="*/ 1318205 w 4004672"/>
                <a:gd name="connsiteY59" fmla="*/ 491719 h 2020169"/>
                <a:gd name="connsiteX60" fmla="*/ 1358252 w 4004672"/>
                <a:gd name="connsiteY60" fmla="*/ 515080 h 2020169"/>
                <a:gd name="connsiteX61" fmla="*/ 1384949 w 4004672"/>
                <a:gd name="connsiteY61" fmla="*/ 568475 h 2020169"/>
                <a:gd name="connsiteX62" fmla="*/ 1358252 w 4004672"/>
                <a:gd name="connsiteY62" fmla="*/ 615196 h 2020169"/>
                <a:gd name="connsiteX63" fmla="*/ 1361589 w 4004672"/>
                <a:gd name="connsiteY63" fmla="*/ 585161 h 2020169"/>
                <a:gd name="connsiteX64" fmla="*/ 1351577 w 4004672"/>
                <a:gd name="connsiteY64" fmla="*/ 545115 h 2020169"/>
                <a:gd name="connsiteX65" fmla="*/ 1281495 w 4004672"/>
                <a:gd name="connsiteY65" fmla="*/ 515080 h 2020169"/>
                <a:gd name="connsiteX66" fmla="*/ 1241449 w 4004672"/>
                <a:gd name="connsiteY66" fmla="*/ 511742 h 2020169"/>
                <a:gd name="connsiteX67" fmla="*/ 1241449 w 4004672"/>
                <a:gd name="connsiteY67" fmla="*/ 558463 h 2020169"/>
                <a:gd name="connsiteX68" fmla="*/ 1201402 w 4004672"/>
                <a:gd name="connsiteY68" fmla="*/ 538440 h 2020169"/>
                <a:gd name="connsiteX69" fmla="*/ 1228100 w 4004672"/>
                <a:gd name="connsiteY69" fmla="*/ 588498 h 2020169"/>
                <a:gd name="connsiteX70" fmla="*/ 1258135 w 4004672"/>
                <a:gd name="connsiteY70" fmla="*/ 618534 h 2020169"/>
                <a:gd name="connsiteX71" fmla="*/ 1198065 w 4004672"/>
                <a:gd name="connsiteY71" fmla="*/ 595173 h 2020169"/>
                <a:gd name="connsiteX72" fmla="*/ 1181379 w 4004672"/>
                <a:gd name="connsiteY72" fmla="*/ 595173 h 2020169"/>
                <a:gd name="connsiteX73" fmla="*/ 1178041 w 4004672"/>
                <a:gd name="connsiteY73" fmla="*/ 551789 h 2020169"/>
                <a:gd name="connsiteX74" fmla="*/ 1171367 w 4004672"/>
                <a:gd name="connsiteY74" fmla="*/ 465021 h 2020169"/>
                <a:gd name="connsiteX75" fmla="*/ 1161355 w 4004672"/>
                <a:gd name="connsiteY75" fmla="*/ 535103 h 2020169"/>
                <a:gd name="connsiteX76" fmla="*/ 1137995 w 4004672"/>
                <a:gd name="connsiteY76" fmla="*/ 565138 h 2020169"/>
                <a:gd name="connsiteX77" fmla="*/ 1158018 w 4004672"/>
                <a:gd name="connsiteY77" fmla="*/ 611859 h 2020169"/>
                <a:gd name="connsiteX78" fmla="*/ 1158018 w 4004672"/>
                <a:gd name="connsiteY78" fmla="*/ 645231 h 2020169"/>
                <a:gd name="connsiteX79" fmla="*/ 1141332 w 4004672"/>
                <a:gd name="connsiteY79" fmla="*/ 695290 h 2020169"/>
                <a:gd name="connsiteX80" fmla="*/ 1154681 w 4004672"/>
                <a:gd name="connsiteY80" fmla="*/ 728662 h 2020169"/>
                <a:gd name="connsiteX81" fmla="*/ 1184716 w 4004672"/>
                <a:gd name="connsiteY81" fmla="*/ 735336 h 2020169"/>
                <a:gd name="connsiteX82" fmla="*/ 1221425 w 4004672"/>
                <a:gd name="connsiteY82" fmla="*/ 742011 h 2020169"/>
                <a:gd name="connsiteX83" fmla="*/ 1241449 w 4004672"/>
                <a:gd name="connsiteY83" fmla="*/ 765371 h 2020169"/>
                <a:gd name="connsiteX84" fmla="*/ 1258135 w 4004672"/>
                <a:gd name="connsiteY84" fmla="*/ 808755 h 2020169"/>
                <a:gd name="connsiteX85" fmla="*/ 1258135 w 4004672"/>
                <a:gd name="connsiteY85" fmla="*/ 808755 h 2020169"/>
                <a:gd name="connsiteX86" fmla="*/ 1224763 w 4004672"/>
                <a:gd name="connsiteY86" fmla="*/ 828779 h 2020169"/>
                <a:gd name="connsiteX87" fmla="*/ 1224763 w 4004672"/>
                <a:gd name="connsiteY87" fmla="*/ 788732 h 2020169"/>
                <a:gd name="connsiteX88" fmla="*/ 1194727 w 4004672"/>
                <a:gd name="connsiteY88" fmla="*/ 752023 h 2020169"/>
                <a:gd name="connsiteX89" fmla="*/ 1164692 w 4004672"/>
                <a:gd name="connsiteY89" fmla="*/ 795407 h 2020169"/>
                <a:gd name="connsiteX90" fmla="*/ 1107960 w 4004672"/>
                <a:gd name="connsiteY90" fmla="*/ 848802 h 2020169"/>
                <a:gd name="connsiteX91" fmla="*/ 1121309 w 4004672"/>
                <a:gd name="connsiteY91" fmla="*/ 805418 h 2020169"/>
                <a:gd name="connsiteX92" fmla="*/ 1127983 w 4004672"/>
                <a:gd name="connsiteY92" fmla="*/ 772046 h 2020169"/>
                <a:gd name="connsiteX93" fmla="*/ 1117971 w 4004672"/>
                <a:gd name="connsiteY93" fmla="*/ 755360 h 2020169"/>
                <a:gd name="connsiteX94" fmla="*/ 1114634 w 4004672"/>
                <a:gd name="connsiteY94" fmla="*/ 705301 h 2020169"/>
                <a:gd name="connsiteX95" fmla="*/ 1104622 w 4004672"/>
                <a:gd name="connsiteY95" fmla="*/ 625208 h 2020169"/>
                <a:gd name="connsiteX96" fmla="*/ 1101285 w 4004672"/>
                <a:gd name="connsiteY96" fmla="*/ 565138 h 2020169"/>
                <a:gd name="connsiteX97" fmla="*/ 1124646 w 4004672"/>
                <a:gd name="connsiteY97" fmla="*/ 471696 h 2020169"/>
                <a:gd name="connsiteX98" fmla="*/ 1031203 w 4004672"/>
                <a:gd name="connsiteY98" fmla="*/ 461684 h 2020169"/>
                <a:gd name="connsiteX99" fmla="*/ 1014517 w 4004672"/>
                <a:gd name="connsiteY99" fmla="*/ 518417 h 2020169"/>
                <a:gd name="connsiteX100" fmla="*/ 1024529 w 4004672"/>
                <a:gd name="connsiteY100" fmla="*/ 565138 h 2020169"/>
                <a:gd name="connsiteX101" fmla="*/ 981145 w 4004672"/>
                <a:gd name="connsiteY101" fmla="*/ 618534 h 2020169"/>
                <a:gd name="connsiteX102" fmla="*/ 991157 w 4004672"/>
                <a:gd name="connsiteY102" fmla="*/ 655243 h 2020169"/>
                <a:gd name="connsiteX103" fmla="*/ 981145 w 4004672"/>
                <a:gd name="connsiteY103" fmla="*/ 701964 h 2020169"/>
                <a:gd name="connsiteX104" fmla="*/ 1001168 w 4004672"/>
                <a:gd name="connsiteY104" fmla="*/ 725325 h 2020169"/>
                <a:gd name="connsiteX105" fmla="*/ 1017854 w 4004672"/>
                <a:gd name="connsiteY105" fmla="*/ 772046 h 2020169"/>
                <a:gd name="connsiteX106" fmla="*/ 1047890 w 4004672"/>
                <a:gd name="connsiteY106" fmla="*/ 758697 h 2020169"/>
                <a:gd name="connsiteX107" fmla="*/ 1014517 w 4004672"/>
                <a:gd name="connsiteY107" fmla="*/ 812093 h 2020169"/>
                <a:gd name="connsiteX108" fmla="*/ 957784 w 4004672"/>
                <a:gd name="connsiteY108" fmla="*/ 758697 h 2020169"/>
                <a:gd name="connsiteX109" fmla="*/ 884365 w 4004672"/>
                <a:gd name="connsiteY109" fmla="*/ 721988 h 2020169"/>
                <a:gd name="connsiteX110" fmla="*/ 824295 w 4004672"/>
                <a:gd name="connsiteY110" fmla="*/ 698627 h 2020169"/>
                <a:gd name="connsiteX111" fmla="*/ 810946 w 4004672"/>
                <a:gd name="connsiteY111" fmla="*/ 735336 h 2020169"/>
                <a:gd name="connsiteX112" fmla="*/ 827633 w 4004672"/>
                <a:gd name="connsiteY112" fmla="*/ 772046 h 2020169"/>
                <a:gd name="connsiteX113" fmla="*/ 800935 w 4004672"/>
                <a:gd name="connsiteY113" fmla="*/ 812093 h 2020169"/>
                <a:gd name="connsiteX114" fmla="*/ 770900 w 4004672"/>
                <a:gd name="connsiteY114" fmla="*/ 755360 h 2020169"/>
                <a:gd name="connsiteX115" fmla="*/ 744202 w 4004672"/>
                <a:gd name="connsiteY115" fmla="*/ 792069 h 2020169"/>
                <a:gd name="connsiteX116" fmla="*/ 707492 w 4004672"/>
                <a:gd name="connsiteY116" fmla="*/ 785395 h 2020169"/>
                <a:gd name="connsiteX117" fmla="*/ 654097 w 4004672"/>
                <a:gd name="connsiteY117" fmla="*/ 822104 h 2020169"/>
                <a:gd name="connsiteX118" fmla="*/ 644085 w 4004672"/>
                <a:gd name="connsiteY118" fmla="*/ 798744 h 2020169"/>
                <a:gd name="connsiteX119" fmla="*/ 654097 w 4004672"/>
                <a:gd name="connsiteY119" fmla="*/ 762034 h 2020169"/>
                <a:gd name="connsiteX120" fmla="*/ 614050 w 4004672"/>
                <a:gd name="connsiteY120" fmla="*/ 798744 h 2020169"/>
                <a:gd name="connsiteX121" fmla="*/ 594027 w 4004672"/>
                <a:gd name="connsiteY121" fmla="*/ 798744 h 2020169"/>
                <a:gd name="connsiteX122" fmla="*/ 533957 w 4004672"/>
                <a:gd name="connsiteY122" fmla="*/ 832116 h 2020169"/>
                <a:gd name="connsiteX123" fmla="*/ 510596 w 4004672"/>
                <a:gd name="connsiteY123" fmla="*/ 855477 h 2020169"/>
                <a:gd name="connsiteX124" fmla="*/ 500584 w 4004672"/>
                <a:gd name="connsiteY124" fmla="*/ 902198 h 2020169"/>
                <a:gd name="connsiteX125" fmla="*/ 450526 w 4004672"/>
                <a:gd name="connsiteY125" fmla="*/ 888849 h 2020169"/>
                <a:gd name="connsiteX126" fmla="*/ 433840 w 4004672"/>
                <a:gd name="connsiteY126" fmla="*/ 852139 h 2020169"/>
                <a:gd name="connsiteX127" fmla="*/ 467212 w 4004672"/>
                <a:gd name="connsiteY127" fmla="*/ 822104 h 2020169"/>
                <a:gd name="connsiteX128" fmla="*/ 453863 w 4004672"/>
                <a:gd name="connsiteY128" fmla="*/ 798744 h 2020169"/>
                <a:gd name="connsiteX129" fmla="*/ 390456 w 4004672"/>
                <a:gd name="connsiteY129" fmla="*/ 768709 h 2020169"/>
                <a:gd name="connsiteX130" fmla="*/ 417154 w 4004672"/>
                <a:gd name="connsiteY130" fmla="*/ 818767 h 2020169"/>
                <a:gd name="connsiteX131" fmla="*/ 407142 w 4004672"/>
                <a:gd name="connsiteY131" fmla="*/ 862151 h 2020169"/>
                <a:gd name="connsiteX132" fmla="*/ 413817 w 4004672"/>
                <a:gd name="connsiteY132" fmla="*/ 898861 h 2020169"/>
                <a:gd name="connsiteX133" fmla="*/ 427165 w 4004672"/>
                <a:gd name="connsiteY133" fmla="*/ 922221 h 2020169"/>
                <a:gd name="connsiteX134" fmla="*/ 413817 w 4004672"/>
                <a:gd name="connsiteY134" fmla="*/ 952256 h 2020169"/>
                <a:gd name="connsiteX135" fmla="*/ 390456 w 4004672"/>
                <a:gd name="connsiteY135" fmla="*/ 928896 h 2020169"/>
                <a:gd name="connsiteX136" fmla="*/ 360421 w 4004672"/>
                <a:gd name="connsiteY136" fmla="*/ 925558 h 2020169"/>
                <a:gd name="connsiteX137" fmla="*/ 333723 w 4004672"/>
                <a:gd name="connsiteY137" fmla="*/ 965605 h 2020169"/>
                <a:gd name="connsiteX138" fmla="*/ 307025 w 4004672"/>
                <a:gd name="connsiteY138" fmla="*/ 985628 h 2020169"/>
                <a:gd name="connsiteX139" fmla="*/ 320374 w 4004672"/>
                <a:gd name="connsiteY139" fmla="*/ 1012326 h 2020169"/>
                <a:gd name="connsiteX140" fmla="*/ 303688 w 4004672"/>
                <a:gd name="connsiteY140" fmla="*/ 1035687 h 2020169"/>
                <a:gd name="connsiteX141" fmla="*/ 233606 w 4004672"/>
                <a:gd name="connsiteY141" fmla="*/ 998977 h 2020169"/>
                <a:gd name="connsiteX142" fmla="*/ 243618 w 4004672"/>
                <a:gd name="connsiteY142" fmla="*/ 1049036 h 2020169"/>
                <a:gd name="connsiteX143" fmla="*/ 263641 w 4004672"/>
                <a:gd name="connsiteY143" fmla="*/ 1069059 h 2020169"/>
                <a:gd name="connsiteX144" fmla="*/ 250292 w 4004672"/>
                <a:gd name="connsiteY144" fmla="*/ 1082408 h 2020169"/>
                <a:gd name="connsiteX145" fmla="*/ 193560 w 4004672"/>
                <a:gd name="connsiteY145" fmla="*/ 1045698 h 2020169"/>
                <a:gd name="connsiteX146" fmla="*/ 170199 w 4004672"/>
                <a:gd name="connsiteY146" fmla="*/ 1005652 h 2020169"/>
                <a:gd name="connsiteX147" fmla="*/ 170199 w 4004672"/>
                <a:gd name="connsiteY147" fmla="*/ 958931 h 2020169"/>
                <a:gd name="connsiteX148" fmla="*/ 133490 w 4004672"/>
                <a:gd name="connsiteY148" fmla="*/ 882174 h 2020169"/>
                <a:gd name="connsiteX149" fmla="*/ 196897 w 4004672"/>
                <a:gd name="connsiteY149" fmla="*/ 912209 h 2020169"/>
                <a:gd name="connsiteX150" fmla="*/ 256967 w 4004672"/>
                <a:gd name="connsiteY150" fmla="*/ 942244 h 2020169"/>
                <a:gd name="connsiteX151" fmla="*/ 293676 w 4004672"/>
                <a:gd name="connsiteY151" fmla="*/ 945582 h 2020169"/>
                <a:gd name="connsiteX152" fmla="*/ 327049 w 4004672"/>
                <a:gd name="connsiteY152" fmla="*/ 915547 h 2020169"/>
                <a:gd name="connsiteX153" fmla="*/ 343735 w 4004672"/>
                <a:gd name="connsiteY153" fmla="*/ 878837 h 2020169"/>
                <a:gd name="connsiteX154" fmla="*/ 333723 w 4004672"/>
                <a:gd name="connsiteY154" fmla="*/ 828779 h 2020169"/>
                <a:gd name="connsiteX155" fmla="*/ 290339 w 4004672"/>
                <a:gd name="connsiteY155" fmla="*/ 808755 h 2020169"/>
                <a:gd name="connsiteX156" fmla="*/ 236944 w 4004672"/>
                <a:gd name="connsiteY156" fmla="*/ 762034 h 2020169"/>
                <a:gd name="connsiteX157" fmla="*/ 133490 w 4004672"/>
                <a:gd name="connsiteY157" fmla="*/ 705301 h 2020169"/>
                <a:gd name="connsiteX158" fmla="*/ 46722 w 4004672"/>
                <a:gd name="connsiteY158" fmla="*/ 735336 h 2020169"/>
                <a:gd name="connsiteX159" fmla="*/ 33373 w 4004672"/>
                <a:gd name="connsiteY159" fmla="*/ 765371 h 2020169"/>
                <a:gd name="connsiteX160" fmla="*/ 43384 w 4004672"/>
                <a:gd name="connsiteY160" fmla="*/ 795407 h 2020169"/>
                <a:gd name="connsiteX161" fmla="*/ 60071 w 4004672"/>
                <a:gd name="connsiteY161" fmla="*/ 822104 h 2020169"/>
                <a:gd name="connsiteX162" fmla="*/ 73419 w 4004672"/>
                <a:gd name="connsiteY162" fmla="*/ 852139 h 2020169"/>
                <a:gd name="connsiteX163" fmla="*/ 56733 w 4004672"/>
                <a:gd name="connsiteY163" fmla="*/ 875500 h 2020169"/>
                <a:gd name="connsiteX164" fmla="*/ 76757 w 4004672"/>
                <a:gd name="connsiteY164" fmla="*/ 955593 h 2020169"/>
                <a:gd name="connsiteX165" fmla="*/ 66745 w 4004672"/>
                <a:gd name="connsiteY165" fmla="*/ 972280 h 2020169"/>
                <a:gd name="connsiteX166" fmla="*/ 70082 w 4004672"/>
                <a:gd name="connsiteY166" fmla="*/ 998977 h 2020169"/>
                <a:gd name="connsiteX167" fmla="*/ 70082 w 4004672"/>
                <a:gd name="connsiteY167" fmla="*/ 1039024 h 2020169"/>
                <a:gd name="connsiteX168" fmla="*/ 80094 w 4004672"/>
                <a:gd name="connsiteY168" fmla="*/ 1059047 h 2020169"/>
                <a:gd name="connsiteX169" fmla="*/ 76757 w 4004672"/>
                <a:gd name="connsiteY169" fmla="*/ 1082408 h 2020169"/>
                <a:gd name="connsiteX170" fmla="*/ 106792 w 4004672"/>
                <a:gd name="connsiteY170" fmla="*/ 1115780 h 2020169"/>
                <a:gd name="connsiteX171" fmla="*/ 93729 w 4004672"/>
                <a:gd name="connsiteY171" fmla="*/ 1145815 h 2020169"/>
                <a:gd name="connsiteX172" fmla="*/ 13349 w 4004672"/>
                <a:gd name="connsiteY172" fmla="*/ 1235920 h 2020169"/>
                <a:gd name="connsiteX173" fmla="*/ 33373 w 4004672"/>
                <a:gd name="connsiteY173" fmla="*/ 1269293 h 2020169"/>
                <a:gd name="connsiteX174" fmla="*/ 33373 w 4004672"/>
                <a:gd name="connsiteY174" fmla="*/ 1269293 h 2020169"/>
                <a:gd name="connsiteX175" fmla="*/ 16687 w 4004672"/>
                <a:gd name="connsiteY175" fmla="*/ 1299328 h 2020169"/>
                <a:gd name="connsiteX176" fmla="*/ 3338 w 4004672"/>
                <a:gd name="connsiteY176" fmla="*/ 1329363 h 2020169"/>
                <a:gd name="connsiteX177" fmla="*/ 0 w 4004672"/>
                <a:gd name="connsiteY177" fmla="*/ 1389433 h 2020169"/>
                <a:gd name="connsiteX178" fmla="*/ 16687 w 4004672"/>
                <a:gd name="connsiteY178" fmla="*/ 1432817 h 2020169"/>
                <a:gd name="connsiteX179" fmla="*/ 20024 w 4004672"/>
                <a:gd name="connsiteY179" fmla="*/ 1466189 h 2020169"/>
                <a:gd name="connsiteX180" fmla="*/ 56733 w 4004672"/>
                <a:gd name="connsiteY180" fmla="*/ 1476201 h 2020169"/>
                <a:gd name="connsiteX181" fmla="*/ 116803 w 4004672"/>
                <a:gd name="connsiteY181" fmla="*/ 1562969 h 2020169"/>
                <a:gd name="connsiteX182" fmla="*/ 96780 w 4004672"/>
                <a:gd name="connsiteY182" fmla="*/ 1586329 h 2020169"/>
                <a:gd name="connsiteX183" fmla="*/ 93443 w 4004672"/>
                <a:gd name="connsiteY183" fmla="*/ 1616364 h 2020169"/>
                <a:gd name="connsiteX184" fmla="*/ 120141 w 4004672"/>
                <a:gd name="connsiteY184" fmla="*/ 1619701 h 2020169"/>
                <a:gd name="connsiteX185" fmla="*/ 160187 w 4004672"/>
                <a:gd name="connsiteY185" fmla="*/ 1633050 h 2020169"/>
                <a:gd name="connsiteX186" fmla="*/ 186885 w 4004672"/>
                <a:gd name="connsiteY186" fmla="*/ 1646399 h 2020169"/>
                <a:gd name="connsiteX187" fmla="*/ 213583 w 4004672"/>
                <a:gd name="connsiteY187" fmla="*/ 1676434 h 2020169"/>
                <a:gd name="connsiteX188" fmla="*/ 243618 w 4004672"/>
                <a:gd name="connsiteY188" fmla="*/ 1679771 h 2020169"/>
                <a:gd name="connsiteX189" fmla="*/ 287002 w 4004672"/>
                <a:gd name="connsiteY189" fmla="*/ 1709807 h 2020169"/>
                <a:gd name="connsiteX190" fmla="*/ 310363 w 4004672"/>
                <a:gd name="connsiteY190" fmla="*/ 1719818 h 2020169"/>
                <a:gd name="connsiteX191" fmla="*/ 310363 w 4004672"/>
                <a:gd name="connsiteY191" fmla="*/ 1756528 h 2020169"/>
                <a:gd name="connsiteX192" fmla="*/ 270316 w 4004672"/>
                <a:gd name="connsiteY192" fmla="*/ 1796574 h 2020169"/>
                <a:gd name="connsiteX193" fmla="*/ 280327 w 4004672"/>
                <a:gd name="connsiteY193" fmla="*/ 1819935 h 2020169"/>
                <a:gd name="connsiteX194" fmla="*/ 273653 w 4004672"/>
                <a:gd name="connsiteY194" fmla="*/ 1839958 h 2020169"/>
                <a:gd name="connsiteX195" fmla="*/ 266979 w 4004672"/>
                <a:gd name="connsiteY195" fmla="*/ 1856644 h 2020169"/>
                <a:gd name="connsiteX196" fmla="*/ 240281 w 4004672"/>
                <a:gd name="connsiteY196" fmla="*/ 1896691 h 2020169"/>
                <a:gd name="connsiteX197" fmla="*/ 307025 w 4004672"/>
                <a:gd name="connsiteY197" fmla="*/ 1933401 h 2020169"/>
                <a:gd name="connsiteX198" fmla="*/ 337060 w 4004672"/>
                <a:gd name="connsiteY198" fmla="*/ 1940075 h 2020169"/>
                <a:gd name="connsiteX199" fmla="*/ 360421 w 4004672"/>
                <a:gd name="connsiteY199" fmla="*/ 1946750 h 2020169"/>
                <a:gd name="connsiteX200" fmla="*/ 380444 w 4004672"/>
                <a:gd name="connsiteY200" fmla="*/ 1953424 h 2020169"/>
                <a:gd name="connsiteX201" fmla="*/ 407142 w 4004672"/>
                <a:gd name="connsiteY201" fmla="*/ 1973447 h 2020169"/>
                <a:gd name="connsiteX202" fmla="*/ 437177 w 4004672"/>
                <a:gd name="connsiteY202" fmla="*/ 1970110 h 2020169"/>
                <a:gd name="connsiteX203" fmla="*/ 507259 w 4004672"/>
                <a:gd name="connsiteY203" fmla="*/ 2020169 h 2020169"/>
                <a:gd name="connsiteX204" fmla="*/ 517271 w 4004672"/>
                <a:gd name="connsiteY204" fmla="*/ 2006820 h 2020169"/>
                <a:gd name="connsiteX205" fmla="*/ 507259 w 4004672"/>
                <a:gd name="connsiteY205" fmla="*/ 1966773 h 2020169"/>
                <a:gd name="connsiteX206" fmla="*/ 500584 w 4004672"/>
                <a:gd name="connsiteY206" fmla="*/ 1933401 h 2020169"/>
                <a:gd name="connsiteX207" fmla="*/ 483898 w 4004672"/>
                <a:gd name="connsiteY207" fmla="*/ 1890017 h 2020169"/>
                <a:gd name="connsiteX208" fmla="*/ 513933 w 4004672"/>
                <a:gd name="connsiteY208" fmla="*/ 1869993 h 2020169"/>
                <a:gd name="connsiteX209" fmla="*/ 547306 w 4004672"/>
                <a:gd name="connsiteY209" fmla="*/ 1846633 h 2020169"/>
                <a:gd name="connsiteX210" fmla="*/ 527282 w 4004672"/>
                <a:gd name="connsiteY210" fmla="*/ 1829947 h 2020169"/>
                <a:gd name="connsiteX211" fmla="*/ 517271 w 4004672"/>
                <a:gd name="connsiteY211" fmla="*/ 1796574 h 2020169"/>
                <a:gd name="connsiteX212" fmla="*/ 480561 w 4004672"/>
                <a:gd name="connsiteY212" fmla="*/ 1779888 h 2020169"/>
                <a:gd name="connsiteX213" fmla="*/ 470549 w 4004672"/>
                <a:gd name="connsiteY213" fmla="*/ 1759865 h 2020169"/>
                <a:gd name="connsiteX214" fmla="*/ 480561 w 4004672"/>
                <a:gd name="connsiteY214" fmla="*/ 1729830 h 2020169"/>
                <a:gd name="connsiteX215" fmla="*/ 490573 w 4004672"/>
                <a:gd name="connsiteY215" fmla="*/ 1689783 h 2020169"/>
                <a:gd name="connsiteX216" fmla="*/ 513933 w 4004672"/>
                <a:gd name="connsiteY216" fmla="*/ 1709807 h 2020169"/>
                <a:gd name="connsiteX217" fmla="*/ 520608 w 4004672"/>
                <a:gd name="connsiteY217" fmla="*/ 1693120 h 2020169"/>
                <a:gd name="connsiteX218" fmla="*/ 543968 w 4004672"/>
                <a:gd name="connsiteY218" fmla="*/ 1656411 h 2020169"/>
                <a:gd name="connsiteX219" fmla="*/ 574003 w 4004672"/>
                <a:gd name="connsiteY219" fmla="*/ 1639725 h 2020169"/>
                <a:gd name="connsiteX220" fmla="*/ 590690 w 4004672"/>
                <a:gd name="connsiteY220" fmla="*/ 1653074 h 2020169"/>
                <a:gd name="connsiteX221" fmla="*/ 610713 w 4004672"/>
                <a:gd name="connsiteY221" fmla="*/ 1626376 h 2020169"/>
                <a:gd name="connsiteX222" fmla="*/ 630736 w 4004672"/>
                <a:gd name="connsiteY222" fmla="*/ 1653074 h 2020169"/>
                <a:gd name="connsiteX223" fmla="*/ 657434 w 4004672"/>
                <a:gd name="connsiteY223" fmla="*/ 1676434 h 2020169"/>
                <a:gd name="connsiteX224" fmla="*/ 674120 w 4004672"/>
                <a:gd name="connsiteY224" fmla="*/ 1683109 h 2020169"/>
                <a:gd name="connsiteX225" fmla="*/ 697481 w 4004672"/>
                <a:gd name="connsiteY225" fmla="*/ 1683109 h 2020169"/>
                <a:gd name="connsiteX226" fmla="*/ 717504 w 4004672"/>
                <a:gd name="connsiteY226" fmla="*/ 1669760 h 2020169"/>
                <a:gd name="connsiteX227" fmla="*/ 744202 w 4004672"/>
                <a:gd name="connsiteY227" fmla="*/ 1669760 h 2020169"/>
                <a:gd name="connsiteX228" fmla="*/ 760888 w 4004672"/>
                <a:gd name="connsiteY228" fmla="*/ 1666423 h 2020169"/>
                <a:gd name="connsiteX229" fmla="*/ 790923 w 4004672"/>
                <a:gd name="connsiteY229" fmla="*/ 1699795 h 2020169"/>
                <a:gd name="connsiteX230" fmla="*/ 797598 w 4004672"/>
                <a:gd name="connsiteY230" fmla="*/ 1673097 h 2020169"/>
                <a:gd name="connsiteX231" fmla="*/ 817621 w 4004672"/>
                <a:gd name="connsiteY231" fmla="*/ 1689783 h 2020169"/>
                <a:gd name="connsiteX232" fmla="*/ 837644 w 4004672"/>
                <a:gd name="connsiteY232" fmla="*/ 1666423 h 2020169"/>
                <a:gd name="connsiteX233" fmla="*/ 827633 w 4004672"/>
                <a:gd name="connsiteY233" fmla="*/ 1646399 h 2020169"/>
                <a:gd name="connsiteX234" fmla="*/ 810946 w 4004672"/>
                <a:gd name="connsiteY234" fmla="*/ 1633050 h 2020169"/>
                <a:gd name="connsiteX235" fmla="*/ 810946 w 4004672"/>
                <a:gd name="connsiteY235" fmla="*/ 1606353 h 2020169"/>
                <a:gd name="connsiteX236" fmla="*/ 810946 w 4004672"/>
                <a:gd name="connsiteY236" fmla="*/ 1593004 h 2020169"/>
                <a:gd name="connsiteX237" fmla="*/ 840981 w 4004672"/>
                <a:gd name="connsiteY237" fmla="*/ 1586329 h 2020169"/>
                <a:gd name="connsiteX238" fmla="*/ 820958 w 4004672"/>
                <a:gd name="connsiteY238" fmla="*/ 1549620 h 2020169"/>
                <a:gd name="connsiteX239" fmla="*/ 854330 w 4004672"/>
                <a:gd name="connsiteY239" fmla="*/ 1542945 h 2020169"/>
                <a:gd name="connsiteX240" fmla="*/ 891040 w 4004672"/>
                <a:gd name="connsiteY240" fmla="*/ 1549620 h 2020169"/>
                <a:gd name="connsiteX241" fmla="*/ 964459 w 4004672"/>
                <a:gd name="connsiteY241" fmla="*/ 1506236 h 2020169"/>
                <a:gd name="connsiteX242" fmla="*/ 1001168 w 4004672"/>
                <a:gd name="connsiteY242" fmla="*/ 1506236 h 2020169"/>
                <a:gd name="connsiteX243" fmla="*/ 1027866 w 4004672"/>
                <a:gd name="connsiteY243" fmla="*/ 1482875 h 2020169"/>
                <a:gd name="connsiteX244" fmla="*/ 1047890 w 4004672"/>
                <a:gd name="connsiteY244" fmla="*/ 1492887 h 2020169"/>
                <a:gd name="connsiteX245" fmla="*/ 1067913 w 4004672"/>
                <a:gd name="connsiteY245" fmla="*/ 1502898 h 2020169"/>
                <a:gd name="connsiteX246" fmla="*/ 1087936 w 4004672"/>
                <a:gd name="connsiteY246" fmla="*/ 1529596 h 2020169"/>
                <a:gd name="connsiteX247" fmla="*/ 1074587 w 4004672"/>
                <a:gd name="connsiteY247" fmla="*/ 1542945 h 2020169"/>
                <a:gd name="connsiteX248" fmla="*/ 1104622 w 4004672"/>
                <a:gd name="connsiteY248" fmla="*/ 1542945 h 2020169"/>
                <a:gd name="connsiteX249" fmla="*/ 1134657 w 4004672"/>
                <a:gd name="connsiteY249" fmla="*/ 1576317 h 2020169"/>
                <a:gd name="connsiteX250" fmla="*/ 1148006 w 4004672"/>
                <a:gd name="connsiteY250" fmla="*/ 1572980 h 2020169"/>
                <a:gd name="connsiteX251" fmla="*/ 1208076 w 4004672"/>
                <a:gd name="connsiteY251" fmla="*/ 1526259 h 2020169"/>
                <a:gd name="connsiteX252" fmla="*/ 1244786 w 4004672"/>
                <a:gd name="connsiteY252" fmla="*/ 1566306 h 2020169"/>
                <a:gd name="connsiteX253" fmla="*/ 1264809 w 4004672"/>
                <a:gd name="connsiteY253" fmla="*/ 1596341 h 2020169"/>
                <a:gd name="connsiteX254" fmla="*/ 1298181 w 4004672"/>
                <a:gd name="connsiteY254" fmla="*/ 1703132 h 2020169"/>
                <a:gd name="connsiteX255" fmla="*/ 1308193 w 4004672"/>
                <a:gd name="connsiteY255" fmla="*/ 1659748 h 2020169"/>
                <a:gd name="connsiteX256" fmla="*/ 1344903 w 4004672"/>
                <a:gd name="connsiteY256" fmla="*/ 1679771 h 2020169"/>
                <a:gd name="connsiteX257" fmla="*/ 1388287 w 4004672"/>
                <a:gd name="connsiteY257" fmla="*/ 1679771 h 2020169"/>
                <a:gd name="connsiteX258" fmla="*/ 1394961 w 4004672"/>
                <a:gd name="connsiteY258" fmla="*/ 1703132 h 2020169"/>
                <a:gd name="connsiteX259" fmla="*/ 1435008 w 4004672"/>
                <a:gd name="connsiteY259" fmla="*/ 1726493 h 2020169"/>
                <a:gd name="connsiteX260" fmla="*/ 1465043 w 4004672"/>
                <a:gd name="connsiteY260" fmla="*/ 1726493 h 2020169"/>
                <a:gd name="connsiteX261" fmla="*/ 1491741 w 4004672"/>
                <a:gd name="connsiteY261" fmla="*/ 1739842 h 2020169"/>
                <a:gd name="connsiteX262" fmla="*/ 1535125 w 4004672"/>
                <a:gd name="connsiteY262" fmla="*/ 1696458 h 2020169"/>
                <a:gd name="connsiteX263" fmla="*/ 1571834 w 4004672"/>
                <a:gd name="connsiteY263" fmla="*/ 1676434 h 2020169"/>
                <a:gd name="connsiteX264" fmla="*/ 1608544 w 4004672"/>
                <a:gd name="connsiteY264" fmla="*/ 1679771 h 2020169"/>
                <a:gd name="connsiteX265" fmla="*/ 1655265 w 4004672"/>
                <a:gd name="connsiteY265" fmla="*/ 1693120 h 2020169"/>
                <a:gd name="connsiteX266" fmla="*/ 1681963 w 4004672"/>
                <a:gd name="connsiteY266" fmla="*/ 1709807 h 2020169"/>
                <a:gd name="connsiteX267" fmla="*/ 1735358 w 4004672"/>
                <a:gd name="connsiteY267" fmla="*/ 1703132 h 2020169"/>
                <a:gd name="connsiteX268" fmla="*/ 1745370 w 4004672"/>
                <a:gd name="connsiteY268" fmla="*/ 1683109 h 2020169"/>
                <a:gd name="connsiteX269" fmla="*/ 1738695 w 4004672"/>
                <a:gd name="connsiteY269" fmla="*/ 1663085 h 2020169"/>
                <a:gd name="connsiteX270" fmla="*/ 1765393 w 4004672"/>
                <a:gd name="connsiteY270" fmla="*/ 1636388 h 2020169"/>
                <a:gd name="connsiteX271" fmla="*/ 1778742 w 4004672"/>
                <a:gd name="connsiteY271" fmla="*/ 1633050 h 2020169"/>
                <a:gd name="connsiteX272" fmla="*/ 1812114 w 4004672"/>
                <a:gd name="connsiteY272" fmla="*/ 1649736 h 2020169"/>
                <a:gd name="connsiteX273" fmla="*/ 1852161 w 4004672"/>
                <a:gd name="connsiteY273" fmla="*/ 1663085 h 2020169"/>
                <a:gd name="connsiteX274" fmla="*/ 1858836 w 4004672"/>
                <a:gd name="connsiteY274" fmla="*/ 1689783 h 2020169"/>
                <a:gd name="connsiteX275" fmla="*/ 1872184 w 4004672"/>
                <a:gd name="connsiteY275" fmla="*/ 1696458 h 2020169"/>
                <a:gd name="connsiteX276" fmla="*/ 1902219 w 4004672"/>
                <a:gd name="connsiteY276" fmla="*/ 1699795 h 2020169"/>
                <a:gd name="connsiteX277" fmla="*/ 1932254 w 4004672"/>
                <a:gd name="connsiteY277" fmla="*/ 1683109 h 2020169"/>
                <a:gd name="connsiteX278" fmla="*/ 1962290 w 4004672"/>
                <a:gd name="connsiteY278" fmla="*/ 1696458 h 2020169"/>
                <a:gd name="connsiteX279" fmla="*/ 1985650 w 4004672"/>
                <a:gd name="connsiteY279" fmla="*/ 1709807 h 2020169"/>
                <a:gd name="connsiteX280" fmla="*/ 1995662 w 4004672"/>
                <a:gd name="connsiteY280" fmla="*/ 1719818 h 2020169"/>
                <a:gd name="connsiteX281" fmla="*/ 2032371 w 4004672"/>
                <a:gd name="connsiteY281" fmla="*/ 1739842 h 2020169"/>
                <a:gd name="connsiteX282" fmla="*/ 2069081 w 4004672"/>
                <a:gd name="connsiteY282" fmla="*/ 1736504 h 2020169"/>
                <a:gd name="connsiteX283" fmla="*/ 2142500 w 4004672"/>
                <a:gd name="connsiteY283" fmla="*/ 1693120 h 2020169"/>
                <a:gd name="connsiteX284" fmla="*/ 2195895 w 4004672"/>
                <a:gd name="connsiteY284" fmla="*/ 1706469 h 2020169"/>
                <a:gd name="connsiteX285" fmla="*/ 2225930 w 4004672"/>
                <a:gd name="connsiteY285" fmla="*/ 1716481 h 2020169"/>
                <a:gd name="connsiteX286" fmla="*/ 2262640 w 4004672"/>
                <a:gd name="connsiteY286" fmla="*/ 1676434 h 2020169"/>
                <a:gd name="connsiteX287" fmla="*/ 2299349 w 4004672"/>
                <a:gd name="connsiteY287" fmla="*/ 1593004 h 2020169"/>
                <a:gd name="connsiteX288" fmla="*/ 2282663 w 4004672"/>
                <a:gd name="connsiteY288" fmla="*/ 1596341 h 2020169"/>
                <a:gd name="connsiteX289" fmla="*/ 2312698 w 4004672"/>
                <a:gd name="connsiteY289" fmla="*/ 1569643 h 2020169"/>
                <a:gd name="connsiteX290" fmla="*/ 2339396 w 4004672"/>
                <a:gd name="connsiteY290" fmla="*/ 1566306 h 2020169"/>
                <a:gd name="connsiteX291" fmla="*/ 2462873 w 4004672"/>
                <a:gd name="connsiteY291" fmla="*/ 1633050 h 2020169"/>
                <a:gd name="connsiteX292" fmla="*/ 2476222 w 4004672"/>
                <a:gd name="connsiteY292" fmla="*/ 1709807 h 2020169"/>
                <a:gd name="connsiteX293" fmla="*/ 2529618 w 4004672"/>
                <a:gd name="connsiteY293" fmla="*/ 1743179 h 2020169"/>
                <a:gd name="connsiteX294" fmla="*/ 2549641 w 4004672"/>
                <a:gd name="connsiteY294" fmla="*/ 1763202 h 2020169"/>
                <a:gd name="connsiteX295" fmla="*/ 2639746 w 4004672"/>
                <a:gd name="connsiteY295" fmla="*/ 1763202 h 2020169"/>
                <a:gd name="connsiteX296" fmla="*/ 2643084 w 4004672"/>
                <a:gd name="connsiteY296" fmla="*/ 1779888 h 2020169"/>
                <a:gd name="connsiteX297" fmla="*/ 2616386 w 4004672"/>
                <a:gd name="connsiteY297" fmla="*/ 1846633 h 2020169"/>
                <a:gd name="connsiteX298" fmla="*/ 2603037 w 4004672"/>
                <a:gd name="connsiteY298" fmla="*/ 1900028 h 2020169"/>
                <a:gd name="connsiteX299" fmla="*/ 2579676 w 4004672"/>
                <a:gd name="connsiteY299" fmla="*/ 1873331 h 2020169"/>
                <a:gd name="connsiteX300" fmla="*/ 2559653 w 4004672"/>
                <a:gd name="connsiteY300" fmla="*/ 1960098 h 2020169"/>
                <a:gd name="connsiteX301" fmla="*/ 2549641 w 4004672"/>
                <a:gd name="connsiteY301" fmla="*/ 1980122 h 2020169"/>
                <a:gd name="connsiteX302" fmla="*/ 2653095 w 4004672"/>
                <a:gd name="connsiteY302" fmla="*/ 1946750 h 2020169"/>
                <a:gd name="connsiteX303" fmla="*/ 2683130 w 4004672"/>
                <a:gd name="connsiteY303" fmla="*/ 1893354 h 2020169"/>
                <a:gd name="connsiteX304" fmla="*/ 2753212 w 4004672"/>
                <a:gd name="connsiteY304" fmla="*/ 1806586 h 2020169"/>
                <a:gd name="connsiteX305" fmla="*/ 2783247 w 4004672"/>
                <a:gd name="connsiteY305" fmla="*/ 1736504 h 2020169"/>
                <a:gd name="connsiteX306" fmla="*/ 2803271 w 4004672"/>
                <a:gd name="connsiteY306" fmla="*/ 1633050 h 2020169"/>
                <a:gd name="connsiteX307" fmla="*/ 2793259 w 4004672"/>
                <a:gd name="connsiteY307" fmla="*/ 1582992 h 2020169"/>
                <a:gd name="connsiteX308" fmla="*/ 2769898 w 4004672"/>
                <a:gd name="connsiteY308" fmla="*/ 1549620 h 2020169"/>
                <a:gd name="connsiteX309" fmla="*/ 2699817 w 4004672"/>
                <a:gd name="connsiteY309" fmla="*/ 1549620 h 2020169"/>
                <a:gd name="connsiteX310" fmla="*/ 2669781 w 4004672"/>
                <a:gd name="connsiteY310" fmla="*/ 1509573 h 2020169"/>
                <a:gd name="connsiteX311" fmla="*/ 2763224 w 4004672"/>
                <a:gd name="connsiteY311" fmla="*/ 1392770 h 2020169"/>
                <a:gd name="connsiteX312" fmla="*/ 2846654 w 4004672"/>
                <a:gd name="connsiteY312" fmla="*/ 1326026 h 2020169"/>
                <a:gd name="connsiteX313" fmla="*/ 2933422 w 4004672"/>
                <a:gd name="connsiteY313" fmla="*/ 1322688 h 2020169"/>
                <a:gd name="connsiteX314" fmla="*/ 2950109 w 4004672"/>
                <a:gd name="connsiteY314" fmla="*/ 1306002 h 2020169"/>
                <a:gd name="connsiteX315" fmla="*/ 3053563 w 4004672"/>
                <a:gd name="connsiteY315" fmla="*/ 1299328 h 2020169"/>
                <a:gd name="connsiteX316" fmla="*/ 3123644 w 4004672"/>
                <a:gd name="connsiteY316" fmla="*/ 1319351 h 2020169"/>
                <a:gd name="connsiteX317" fmla="*/ 3140330 w 4004672"/>
                <a:gd name="connsiteY317" fmla="*/ 1306002 h 2020169"/>
                <a:gd name="connsiteX318" fmla="*/ 3123644 w 4004672"/>
                <a:gd name="connsiteY318" fmla="*/ 1292653 h 2020169"/>
                <a:gd name="connsiteX319" fmla="*/ 3143668 w 4004672"/>
                <a:gd name="connsiteY319" fmla="*/ 1252607 h 2020169"/>
                <a:gd name="connsiteX320" fmla="*/ 3190389 w 4004672"/>
                <a:gd name="connsiteY320" fmla="*/ 1182525 h 2020169"/>
                <a:gd name="connsiteX321" fmla="*/ 3233773 w 4004672"/>
                <a:gd name="connsiteY321" fmla="*/ 1179188 h 2020169"/>
                <a:gd name="connsiteX322" fmla="*/ 3273819 w 4004672"/>
                <a:gd name="connsiteY322" fmla="*/ 1189199 h 2020169"/>
                <a:gd name="connsiteX323" fmla="*/ 3277157 w 4004672"/>
                <a:gd name="connsiteY323" fmla="*/ 1245932 h 2020169"/>
                <a:gd name="connsiteX324" fmla="*/ 3343901 w 4004672"/>
                <a:gd name="connsiteY324" fmla="*/ 1185862 h 2020169"/>
                <a:gd name="connsiteX325" fmla="*/ 3350576 w 4004672"/>
                <a:gd name="connsiteY325" fmla="*/ 1152490 h 2020169"/>
                <a:gd name="connsiteX326" fmla="*/ 3163691 w 4004672"/>
                <a:gd name="connsiteY326" fmla="*/ 1432817 h 2020169"/>
                <a:gd name="connsiteX327" fmla="*/ 3160354 w 4004672"/>
                <a:gd name="connsiteY327" fmla="*/ 1506236 h 2020169"/>
                <a:gd name="connsiteX328" fmla="*/ 3170365 w 4004672"/>
                <a:gd name="connsiteY328" fmla="*/ 1596341 h 2020169"/>
                <a:gd name="connsiteX329" fmla="*/ 3190389 w 4004672"/>
                <a:gd name="connsiteY329" fmla="*/ 1659748 h 2020169"/>
                <a:gd name="connsiteX330" fmla="*/ 3217087 w 4004672"/>
                <a:gd name="connsiteY330" fmla="*/ 1649736 h 2020169"/>
                <a:gd name="connsiteX331" fmla="*/ 3287168 w 4004672"/>
                <a:gd name="connsiteY331" fmla="*/ 1519585 h 2020169"/>
                <a:gd name="connsiteX332" fmla="*/ 3313866 w 4004672"/>
                <a:gd name="connsiteY332" fmla="*/ 1509573 h 2020169"/>
                <a:gd name="connsiteX333" fmla="*/ 3313866 w 4004672"/>
                <a:gd name="connsiteY333" fmla="*/ 1479538 h 2020169"/>
                <a:gd name="connsiteX334" fmla="*/ 3741031 w 4004672"/>
                <a:gd name="connsiteY334" fmla="*/ 1159164 h 2020169"/>
                <a:gd name="connsiteX335" fmla="*/ 3727682 w 4004672"/>
                <a:gd name="connsiteY335" fmla="*/ 1065722 h 2020169"/>
                <a:gd name="connsiteX0" fmla="*/ 3727682 w 4004672"/>
                <a:gd name="connsiteY0" fmla="*/ 1065722 h 2020169"/>
                <a:gd name="connsiteX1" fmla="*/ 4004672 w 4004672"/>
                <a:gd name="connsiteY1" fmla="*/ 968942 h 2020169"/>
                <a:gd name="connsiteX2" fmla="*/ 3874520 w 4004672"/>
                <a:gd name="connsiteY2" fmla="*/ 858814 h 2020169"/>
                <a:gd name="connsiteX3" fmla="*/ 3817787 w 4004672"/>
                <a:gd name="connsiteY3" fmla="*/ 795407 h 2020169"/>
                <a:gd name="connsiteX4" fmla="*/ 3717671 w 4004672"/>
                <a:gd name="connsiteY4" fmla="*/ 718650 h 2020169"/>
                <a:gd name="connsiteX5" fmla="*/ 3664275 w 4004672"/>
                <a:gd name="connsiteY5" fmla="*/ 698627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9525 w 4004672"/>
                <a:gd name="connsiteY8" fmla="*/ 418300 h 2020169"/>
                <a:gd name="connsiteX9" fmla="*/ 2386117 w 4004672"/>
                <a:gd name="connsiteY9" fmla="*/ 391602 h 2020169"/>
                <a:gd name="connsiteX10" fmla="*/ 2369431 w 4004672"/>
                <a:gd name="connsiteY10" fmla="*/ 431649 h 2020169"/>
                <a:gd name="connsiteX11" fmla="*/ 2379443 w 4004672"/>
                <a:gd name="connsiteY11" fmla="*/ 455009 h 2020169"/>
                <a:gd name="connsiteX12" fmla="*/ 2376106 w 4004672"/>
                <a:gd name="connsiteY12" fmla="*/ 475033 h 2020169"/>
                <a:gd name="connsiteX13" fmla="*/ 2316036 w 4004672"/>
                <a:gd name="connsiteY13" fmla="*/ 458347 h 2020169"/>
                <a:gd name="connsiteX14" fmla="*/ 2272652 w 4004672"/>
                <a:gd name="connsiteY14" fmla="*/ 444998 h 2020169"/>
                <a:gd name="connsiteX15" fmla="*/ 2209244 w 4004672"/>
                <a:gd name="connsiteY15" fmla="*/ 401614 h 2020169"/>
                <a:gd name="connsiteX16" fmla="*/ 2159186 w 4004672"/>
                <a:gd name="connsiteY16" fmla="*/ 391602 h 2020169"/>
                <a:gd name="connsiteX17" fmla="*/ 2132488 w 4004672"/>
                <a:gd name="connsiteY17" fmla="*/ 408288 h 2020169"/>
                <a:gd name="connsiteX18" fmla="*/ 2115802 w 4004672"/>
                <a:gd name="connsiteY18" fmla="*/ 421637 h 2020169"/>
                <a:gd name="connsiteX19" fmla="*/ 2082430 w 4004672"/>
                <a:gd name="connsiteY19" fmla="*/ 388265 h 2020169"/>
                <a:gd name="connsiteX20" fmla="*/ 2045720 w 4004672"/>
                <a:gd name="connsiteY20" fmla="*/ 361567 h 2020169"/>
                <a:gd name="connsiteX21" fmla="*/ 2025697 w 4004672"/>
                <a:gd name="connsiteY21" fmla="*/ 391602 h 2020169"/>
                <a:gd name="connsiteX22" fmla="*/ 2055732 w 4004672"/>
                <a:gd name="connsiteY22" fmla="*/ 388265 h 2020169"/>
                <a:gd name="connsiteX23" fmla="*/ 2045720 w 4004672"/>
                <a:gd name="connsiteY23" fmla="*/ 414963 h 2020169"/>
                <a:gd name="connsiteX24" fmla="*/ 1988987 w 4004672"/>
                <a:gd name="connsiteY24" fmla="*/ 434986 h 2020169"/>
                <a:gd name="connsiteX25" fmla="*/ 1995662 w 4004672"/>
                <a:gd name="connsiteY25" fmla="*/ 388265 h 2020169"/>
                <a:gd name="connsiteX26" fmla="*/ 2055732 w 4004672"/>
                <a:gd name="connsiteY26" fmla="*/ 318183 h 2020169"/>
                <a:gd name="connsiteX27" fmla="*/ 2055732 w 4004672"/>
                <a:gd name="connsiteY27" fmla="*/ 318183 h 2020169"/>
                <a:gd name="connsiteX28" fmla="*/ 2129860 w 4004672"/>
                <a:gd name="connsiteY28" fmla="*/ 248603 h 2020169"/>
                <a:gd name="connsiteX29" fmla="*/ 2127003 w 4004672"/>
                <a:gd name="connsiteY29" fmla="*/ 174309 h 2020169"/>
                <a:gd name="connsiteX30" fmla="*/ 2092713 w 4004672"/>
                <a:gd name="connsiteY30" fmla="*/ 105729 h 2020169"/>
                <a:gd name="connsiteX31" fmla="*/ 2018418 w 4004672"/>
                <a:gd name="connsiteY31" fmla="*/ 105729 h 2020169"/>
                <a:gd name="connsiteX32" fmla="*/ 1952696 w 4004672"/>
                <a:gd name="connsiteY32" fmla="*/ 137160 h 2020169"/>
                <a:gd name="connsiteX33" fmla="*/ 1961267 w 4004672"/>
                <a:gd name="connsiteY33" fmla="*/ 82869 h 2020169"/>
                <a:gd name="connsiteX34" fmla="*/ 1955552 w 4004672"/>
                <a:gd name="connsiteY34" fmla="*/ 65725 h 2020169"/>
                <a:gd name="connsiteX35" fmla="*/ 1895546 w 4004672"/>
                <a:gd name="connsiteY35" fmla="*/ 60008 h 2020169"/>
                <a:gd name="connsiteX36" fmla="*/ 1926978 w 4004672"/>
                <a:gd name="connsiteY36" fmla="*/ 31434 h 2020169"/>
                <a:gd name="connsiteX37" fmla="*/ 1909833 w 4004672"/>
                <a:gd name="connsiteY37" fmla="*/ 0 h 2020169"/>
                <a:gd name="connsiteX38" fmla="*/ 1877440 w 4004672"/>
                <a:gd name="connsiteY38" fmla="*/ 3067 h 2020169"/>
                <a:gd name="connsiteX39" fmla="*/ 1835474 w 4004672"/>
                <a:gd name="connsiteY39" fmla="*/ 41195 h 2020169"/>
                <a:gd name="connsiteX40" fmla="*/ 1818788 w 4004672"/>
                <a:gd name="connsiteY40" fmla="*/ 81242 h 2020169"/>
                <a:gd name="connsiteX41" fmla="*/ 1838813 w 4004672"/>
                <a:gd name="connsiteY41" fmla="*/ 134636 h 2020169"/>
                <a:gd name="connsiteX42" fmla="*/ 1782079 w 4004672"/>
                <a:gd name="connsiteY42" fmla="*/ 121287 h 2020169"/>
                <a:gd name="connsiteX43" fmla="*/ 1768731 w 4004672"/>
                <a:gd name="connsiteY43" fmla="*/ 168009 h 2020169"/>
                <a:gd name="connsiteX44" fmla="*/ 1705322 w 4004672"/>
                <a:gd name="connsiteY44" fmla="*/ 191369 h 2020169"/>
                <a:gd name="connsiteX45" fmla="*/ 1685300 w 4004672"/>
                <a:gd name="connsiteY45" fmla="*/ 164671 h 2020169"/>
                <a:gd name="connsiteX46" fmla="*/ 1615218 w 4004672"/>
                <a:gd name="connsiteY46" fmla="*/ 168009 h 2020169"/>
                <a:gd name="connsiteX47" fmla="*/ 1638579 w 4004672"/>
                <a:gd name="connsiteY47" fmla="*/ 198044 h 2020169"/>
                <a:gd name="connsiteX48" fmla="*/ 1528449 w 4004672"/>
                <a:gd name="connsiteY48" fmla="*/ 224740 h 2020169"/>
                <a:gd name="connsiteX49" fmla="*/ 1465043 w 4004672"/>
                <a:gd name="connsiteY49" fmla="*/ 308171 h 2020169"/>
                <a:gd name="connsiteX50" fmla="*/ 1448357 w 4004672"/>
                <a:gd name="connsiteY50" fmla="*/ 334869 h 2020169"/>
                <a:gd name="connsiteX51" fmla="*/ 1481729 w 4004672"/>
                <a:gd name="connsiteY51" fmla="*/ 368242 h 2020169"/>
                <a:gd name="connsiteX52" fmla="*/ 1481729 w 4004672"/>
                <a:gd name="connsiteY52" fmla="*/ 398277 h 2020169"/>
                <a:gd name="connsiteX53" fmla="*/ 1458368 w 4004672"/>
                <a:gd name="connsiteY53" fmla="*/ 401614 h 2020169"/>
                <a:gd name="connsiteX54" fmla="*/ 1458368 w 4004672"/>
                <a:gd name="connsiteY54" fmla="*/ 381590 h 2020169"/>
                <a:gd name="connsiteX55" fmla="*/ 1418322 w 4004672"/>
                <a:gd name="connsiteY55" fmla="*/ 391602 h 2020169"/>
                <a:gd name="connsiteX56" fmla="*/ 1368263 w 4004672"/>
                <a:gd name="connsiteY56" fmla="*/ 398277 h 2020169"/>
                <a:gd name="connsiteX57" fmla="*/ 1321542 w 4004672"/>
                <a:gd name="connsiteY57" fmla="*/ 404951 h 2020169"/>
                <a:gd name="connsiteX58" fmla="*/ 1318205 w 4004672"/>
                <a:gd name="connsiteY58" fmla="*/ 491719 h 2020169"/>
                <a:gd name="connsiteX59" fmla="*/ 1358252 w 4004672"/>
                <a:gd name="connsiteY59" fmla="*/ 515080 h 2020169"/>
                <a:gd name="connsiteX60" fmla="*/ 1384949 w 4004672"/>
                <a:gd name="connsiteY60" fmla="*/ 568475 h 2020169"/>
                <a:gd name="connsiteX61" fmla="*/ 1358252 w 4004672"/>
                <a:gd name="connsiteY61" fmla="*/ 615196 h 2020169"/>
                <a:gd name="connsiteX62" fmla="*/ 1361589 w 4004672"/>
                <a:gd name="connsiteY62" fmla="*/ 585161 h 2020169"/>
                <a:gd name="connsiteX63" fmla="*/ 1351577 w 4004672"/>
                <a:gd name="connsiteY63" fmla="*/ 545115 h 2020169"/>
                <a:gd name="connsiteX64" fmla="*/ 1281495 w 4004672"/>
                <a:gd name="connsiteY64" fmla="*/ 515080 h 2020169"/>
                <a:gd name="connsiteX65" fmla="*/ 1241449 w 4004672"/>
                <a:gd name="connsiteY65" fmla="*/ 511742 h 2020169"/>
                <a:gd name="connsiteX66" fmla="*/ 1241449 w 4004672"/>
                <a:gd name="connsiteY66" fmla="*/ 558463 h 2020169"/>
                <a:gd name="connsiteX67" fmla="*/ 1201402 w 4004672"/>
                <a:gd name="connsiteY67" fmla="*/ 538440 h 2020169"/>
                <a:gd name="connsiteX68" fmla="*/ 1228100 w 4004672"/>
                <a:gd name="connsiteY68" fmla="*/ 588498 h 2020169"/>
                <a:gd name="connsiteX69" fmla="*/ 1258135 w 4004672"/>
                <a:gd name="connsiteY69" fmla="*/ 618534 h 2020169"/>
                <a:gd name="connsiteX70" fmla="*/ 1198065 w 4004672"/>
                <a:gd name="connsiteY70" fmla="*/ 595173 h 2020169"/>
                <a:gd name="connsiteX71" fmla="*/ 1181379 w 4004672"/>
                <a:gd name="connsiteY71" fmla="*/ 595173 h 2020169"/>
                <a:gd name="connsiteX72" fmla="*/ 1178041 w 4004672"/>
                <a:gd name="connsiteY72" fmla="*/ 551789 h 2020169"/>
                <a:gd name="connsiteX73" fmla="*/ 1171367 w 4004672"/>
                <a:gd name="connsiteY73" fmla="*/ 465021 h 2020169"/>
                <a:gd name="connsiteX74" fmla="*/ 1161355 w 4004672"/>
                <a:gd name="connsiteY74" fmla="*/ 535103 h 2020169"/>
                <a:gd name="connsiteX75" fmla="*/ 1137995 w 4004672"/>
                <a:gd name="connsiteY75" fmla="*/ 565138 h 2020169"/>
                <a:gd name="connsiteX76" fmla="*/ 1158018 w 4004672"/>
                <a:gd name="connsiteY76" fmla="*/ 611859 h 2020169"/>
                <a:gd name="connsiteX77" fmla="*/ 1158018 w 4004672"/>
                <a:gd name="connsiteY77" fmla="*/ 645231 h 2020169"/>
                <a:gd name="connsiteX78" fmla="*/ 1141332 w 4004672"/>
                <a:gd name="connsiteY78" fmla="*/ 695290 h 2020169"/>
                <a:gd name="connsiteX79" fmla="*/ 1154681 w 4004672"/>
                <a:gd name="connsiteY79" fmla="*/ 728662 h 2020169"/>
                <a:gd name="connsiteX80" fmla="*/ 1184716 w 4004672"/>
                <a:gd name="connsiteY80" fmla="*/ 735336 h 2020169"/>
                <a:gd name="connsiteX81" fmla="*/ 1221425 w 4004672"/>
                <a:gd name="connsiteY81" fmla="*/ 742011 h 2020169"/>
                <a:gd name="connsiteX82" fmla="*/ 1241449 w 4004672"/>
                <a:gd name="connsiteY82" fmla="*/ 765371 h 2020169"/>
                <a:gd name="connsiteX83" fmla="*/ 1258135 w 4004672"/>
                <a:gd name="connsiteY83" fmla="*/ 808755 h 2020169"/>
                <a:gd name="connsiteX84" fmla="*/ 1258135 w 4004672"/>
                <a:gd name="connsiteY84" fmla="*/ 808755 h 2020169"/>
                <a:gd name="connsiteX85" fmla="*/ 1224763 w 4004672"/>
                <a:gd name="connsiteY85" fmla="*/ 828779 h 2020169"/>
                <a:gd name="connsiteX86" fmla="*/ 1224763 w 4004672"/>
                <a:gd name="connsiteY86" fmla="*/ 788732 h 2020169"/>
                <a:gd name="connsiteX87" fmla="*/ 1194727 w 4004672"/>
                <a:gd name="connsiteY87" fmla="*/ 752023 h 2020169"/>
                <a:gd name="connsiteX88" fmla="*/ 1164692 w 4004672"/>
                <a:gd name="connsiteY88" fmla="*/ 795407 h 2020169"/>
                <a:gd name="connsiteX89" fmla="*/ 1107960 w 4004672"/>
                <a:gd name="connsiteY89" fmla="*/ 848802 h 2020169"/>
                <a:gd name="connsiteX90" fmla="*/ 1121309 w 4004672"/>
                <a:gd name="connsiteY90" fmla="*/ 805418 h 2020169"/>
                <a:gd name="connsiteX91" fmla="*/ 1127983 w 4004672"/>
                <a:gd name="connsiteY91" fmla="*/ 772046 h 2020169"/>
                <a:gd name="connsiteX92" fmla="*/ 1117971 w 4004672"/>
                <a:gd name="connsiteY92" fmla="*/ 755360 h 2020169"/>
                <a:gd name="connsiteX93" fmla="*/ 1114634 w 4004672"/>
                <a:gd name="connsiteY93" fmla="*/ 705301 h 2020169"/>
                <a:gd name="connsiteX94" fmla="*/ 1104622 w 4004672"/>
                <a:gd name="connsiteY94" fmla="*/ 625208 h 2020169"/>
                <a:gd name="connsiteX95" fmla="*/ 1101285 w 4004672"/>
                <a:gd name="connsiteY95" fmla="*/ 565138 h 2020169"/>
                <a:gd name="connsiteX96" fmla="*/ 1124646 w 4004672"/>
                <a:gd name="connsiteY96" fmla="*/ 471696 h 2020169"/>
                <a:gd name="connsiteX97" fmla="*/ 1031203 w 4004672"/>
                <a:gd name="connsiteY97" fmla="*/ 461684 h 2020169"/>
                <a:gd name="connsiteX98" fmla="*/ 1014517 w 4004672"/>
                <a:gd name="connsiteY98" fmla="*/ 518417 h 2020169"/>
                <a:gd name="connsiteX99" fmla="*/ 1024529 w 4004672"/>
                <a:gd name="connsiteY99" fmla="*/ 565138 h 2020169"/>
                <a:gd name="connsiteX100" fmla="*/ 981145 w 4004672"/>
                <a:gd name="connsiteY100" fmla="*/ 618534 h 2020169"/>
                <a:gd name="connsiteX101" fmla="*/ 991157 w 4004672"/>
                <a:gd name="connsiteY101" fmla="*/ 655243 h 2020169"/>
                <a:gd name="connsiteX102" fmla="*/ 981145 w 4004672"/>
                <a:gd name="connsiteY102" fmla="*/ 701964 h 2020169"/>
                <a:gd name="connsiteX103" fmla="*/ 1001168 w 4004672"/>
                <a:gd name="connsiteY103" fmla="*/ 725325 h 2020169"/>
                <a:gd name="connsiteX104" fmla="*/ 1017854 w 4004672"/>
                <a:gd name="connsiteY104" fmla="*/ 772046 h 2020169"/>
                <a:gd name="connsiteX105" fmla="*/ 1047890 w 4004672"/>
                <a:gd name="connsiteY105" fmla="*/ 758697 h 2020169"/>
                <a:gd name="connsiteX106" fmla="*/ 1014517 w 4004672"/>
                <a:gd name="connsiteY106" fmla="*/ 812093 h 2020169"/>
                <a:gd name="connsiteX107" fmla="*/ 957784 w 4004672"/>
                <a:gd name="connsiteY107" fmla="*/ 758697 h 2020169"/>
                <a:gd name="connsiteX108" fmla="*/ 884365 w 4004672"/>
                <a:gd name="connsiteY108" fmla="*/ 721988 h 2020169"/>
                <a:gd name="connsiteX109" fmla="*/ 824295 w 4004672"/>
                <a:gd name="connsiteY109" fmla="*/ 698627 h 2020169"/>
                <a:gd name="connsiteX110" fmla="*/ 810946 w 4004672"/>
                <a:gd name="connsiteY110" fmla="*/ 735336 h 2020169"/>
                <a:gd name="connsiteX111" fmla="*/ 827633 w 4004672"/>
                <a:gd name="connsiteY111" fmla="*/ 772046 h 2020169"/>
                <a:gd name="connsiteX112" fmla="*/ 800935 w 4004672"/>
                <a:gd name="connsiteY112" fmla="*/ 812093 h 2020169"/>
                <a:gd name="connsiteX113" fmla="*/ 770900 w 4004672"/>
                <a:gd name="connsiteY113" fmla="*/ 755360 h 2020169"/>
                <a:gd name="connsiteX114" fmla="*/ 744202 w 4004672"/>
                <a:gd name="connsiteY114" fmla="*/ 792069 h 2020169"/>
                <a:gd name="connsiteX115" fmla="*/ 707492 w 4004672"/>
                <a:gd name="connsiteY115" fmla="*/ 785395 h 2020169"/>
                <a:gd name="connsiteX116" fmla="*/ 654097 w 4004672"/>
                <a:gd name="connsiteY116" fmla="*/ 822104 h 2020169"/>
                <a:gd name="connsiteX117" fmla="*/ 644085 w 4004672"/>
                <a:gd name="connsiteY117" fmla="*/ 798744 h 2020169"/>
                <a:gd name="connsiteX118" fmla="*/ 654097 w 4004672"/>
                <a:gd name="connsiteY118" fmla="*/ 762034 h 2020169"/>
                <a:gd name="connsiteX119" fmla="*/ 614050 w 4004672"/>
                <a:gd name="connsiteY119" fmla="*/ 798744 h 2020169"/>
                <a:gd name="connsiteX120" fmla="*/ 594027 w 4004672"/>
                <a:gd name="connsiteY120" fmla="*/ 798744 h 2020169"/>
                <a:gd name="connsiteX121" fmla="*/ 533957 w 4004672"/>
                <a:gd name="connsiteY121" fmla="*/ 832116 h 2020169"/>
                <a:gd name="connsiteX122" fmla="*/ 510596 w 4004672"/>
                <a:gd name="connsiteY122" fmla="*/ 855477 h 2020169"/>
                <a:gd name="connsiteX123" fmla="*/ 500584 w 4004672"/>
                <a:gd name="connsiteY123" fmla="*/ 902198 h 2020169"/>
                <a:gd name="connsiteX124" fmla="*/ 450526 w 4004672"/>
                <a:gd name="connsiteY124" fmla="*/ 888849 h 2020169"/>
                <a:gd name="connsiteX125" fmla="*/ 433840 w 4004672"/>
                <a:gd name="connsiteY125" fmla="*/ 852139 h 2020169"/>
                <a:gd name="connsiteX126" fmla="*/ 467212 w 4004672"/>
                <a:gd name="connsiteY126" fmla="*/ 822104 h 2020169"/>
                <a:gd name="connsiteX127" fmla="*/ 453863 w 4004672"/>
                <a:gd name="connsiteY127" fmla="*/ 798744 h 2020169"/>
                <a:gd name="connsiteX128" fmla="*/ 390456 w 4004672"/>
                <a:gd name="connsiteY128" fmla="*/ 768709 h 2020169"/>
                <a:gd name="connsiteX129" fmla="*/ 417154 w 4004672"/>
                <a:gd name="connsiteY129" fmla="*/ 818767 h 2020169"/>
                <a:gd name="connsiteX130" fmla="*/ 407142 w 4004672"/>
                <a:gd name="connsiteY130" fmla="*/ 862151 h 2020169"/>
                <a:gd name="connsiteX131" fmla="*/ 413817 w 4004672"/>
                <a:gd name="connsiteY131" fmla="*/ 898861 h 2020169"/>
                <a:gd name="connsiteX132" fmla="*/ 427165 w 4004672"/>
                <a:gd name="connsiteY132" fmla="*/ 922221 h 2020169"/>
                <a:gd name="connsiteX133" fmla="*/ 413817 w 4004672"/>
                <a:gd name="connsiteY133" fmla="*/ 952256 h 2020169"/>
                <a:gd name="connsiteX134" fmla="*/ 390456 w 4004672"/>
                <a:gd name="connsiteY134" fmla="*/ 928896 h 2020169"/>
                <a:gd name="connsiteX135" fmla="*/ 360421 w 4004672"/>
                <a:gd name="connsiteY135" fmla="*/ 925558 h 2020169"/>
                <a:gd name="connsiteX136" fmla="*/ 333723 w 4004672"/>
                <a:gd name="connsiteY136" fmla="*/ 965605 h 2020169"/>
                <a:gd name="connsiteX137" fmla="*/ 307025 w 4004672"/>
                <a:gd name="connsiteY137" fmla="*/ 985628 h 2020169"/>
                <a:gd name="connsiteX138" fmla="*/ 320374 w 4004672"/>
                <a:gd name="connsiteY138" fmla="*/ 1012326 h 2020169"/>
                <a:gd name="connsiteX139" fmla="*/ 303688 w 4004672"/>
                <a:gd name="connsiteY139" fmla="*/ 1035687 h 2020169"/>
                <a:gd name="connsiteX140" fmla="*/ 233606 w 4004672"/>
                <a:gd name="connsiteY140" fmla="*/ 998977 h 2020169"/>
                <a:gd name="connsiteX141" fmla="*/ 243618 w 4004672"/>
                <a:gd name="connsiteY141" fmla="*/ 1049036 h 2020169"/>
                <a:gd name="connsiteX142" fmla="*/ 263641 w 4004672"/>
                <a:gd name="connsiteY142" fmla="*/ 1069059 h 2020169"/>
                <a:gd name="connsiteX143" fmla="*/ 250292 w 4004672"/>
                <a:gd name="connsiteY143" fmla="*/ 1082408 h 2020169"/>
                <a:gd name="connsiteX144" fmla="*/ 193560 w 4004672"/>
                <a:gd name="connsiteY144" fmla="*/ 1045698 h 2020169"/>
                <a:gd name="connsiteX145" fmla="*/ 170199 w 4004672"/>
                <a:gd name="connsiteY145" fmla="*/ 1005652 h 2020169"/>
                <a:gd name="connsiteX146" fmla="*/ 170199 w 4004672"/>
                <a:gd name="connsiteY146" fmla="*/ 958931 h 2020169"/>
                <a:gd name="connsiteX147" fmla="*/ 133490 w 4004672"/>
                <a:gd name="connsiteY147" fmla="*/ 882174 h 2020169"/>
                <a:gd name="connsiteX148" fmla="*/ 196897 w 4004672"/>
                <a:gd name="connsiteY148" fmla="*/ 912209 h 2020169"/>
                <a:gd name="connsiteX149" fmla="*/ 256967 w 4004672"/>
                <a:gd name="connsiteY149" fmla="*/ 942244 h 2020169"/>
                <a:gd name="connsiteX150" fmla="*/ 293676 w 4004672"/>
                <a:gd name="connsiteY150" fmla="*/ 945582 h 2020169"/>
                <a:gd name="connsiteX151" fmla="*/ 327049 w 4004672"/>
                <a:gd name="connsiteY151" fmla="*/ 915547 h 2020169"/>
                <a:gd name="connsiteX152" fmla="*/ 343735 w 4004672"/>
                <a:gd name="connsiteY152" fmla="*/ 878837 h 2020169"/>
                <a:gd name="connsiteX153" fmla="*/ 333723 w 4004672"/>
                <a:gd name="connsiteY153" fmla="*/ 828779 h 2020169"/>
                <a:gd name="connsiteX154" fmla="*/ 290339 w 4004672"/>
                <a:gd name="connsiteY154" fmla="*/ 808755 h 2020169"/>
                <a:gd name="connsiteX155" fmla="*/ 236944 w 4004672"/>
                <a:gd name="connsiteY155" fmla="*/ 762034 h 2020169"/>
                <a:gd name="connsiteX156" fmla="*/ 133490 w 4004672"/>
                <a:gd name="connsiteY156" fmla="*/ 705301 h 2020169"/>
                <a:gd name="connsiteX157" fmla="*/ 46722 w 4004672"/>
                <a:gd name="connsiteY157" fmla="*/ 735336 h 2020169"/>
                <a:gd name="connsiteX158" fmla="*/ 33373 w 4004672"/>
                <a:gd name="connsiteY158" fmla="*/ 765371 h 2020169"/>
                <a:gd name="connsiteX159" fmla="*/ 43384 w 4004672"/>
                <a:gd name="connsiteY159" fmla="*/ 795407 h 2020169"/>
                <a:gd name="connsiteX160" fmla="*/ 60071 w 4004672"/>
                <a:gd name="connsiteY160" fmla="*/ 822104 h 2020169"/>
                <a:gd name="connsiteX161" fmla="*/ 73419 w 4004672"/>
                <a:gd name="connsiteY161" fmla="*/ 852139 h 2020169"/>
                <a:gd name="connsiteX162" fmla="*/ 56733 w 4004672"/>
                <a:gd name="connsiteY162" fmla="*/ 875500 h 2020169"/>
                <a:gd name="connsiteX163" fmla="*/ 76757 w 4004672"/>
                <a:gd name="connsiteY163" fmla="*/ 955593 h 2020169"/>
                <a:gd name="connsiteX164" fmla="*/ 66745 w 4004672"/>
                <a:gd name="connsiteY164" fmla="*/ 972280 h 2020169"/>
                <a:gd name="connsiteX165" fmla="*/ 70082 w 4004672"/>
                <a:gd name="connsiteY165" fmla="*/ 998977 h 2020169"/>
                <a:gd name="connsiteX166" fmla="*/ 70082 w 4004672"/>
                <a:gd name="connsiteY166" fmla="*/ 1039024 h 2020169"/>
                <a:gd name="connsiteX167" fmla="*/ 80094 w 4004672"/>
                <a:gd name="connsiteY167" fmla="*/ 1059047 h 2020169"/>
                <a:gd name="connsiteX168" fmla="*/ 76757 w 4004672"/>
                <a:gd name="connsiteY168" fmla="*/ 1082408 h 2020169"/>
                <a:gd name="connsiteX169" fmla="*/ 106792 w 4004672"/>
                <a:gd name="connsiteY169" fmla="*/ 1115780 h 2020169"/>
                <a:gd name="connsiteX170" fmla="*/ 93729 w 4004672"/>
                <a:gd name="connsiteY170" fmla="*/ 1145815 h 2020169"/>
                <a:gd name="connsiteX171" fmla="*/ 13349 w 4004672"/>
                <a:gd name="connsiteY171" fmla="*/ 1235920 h 2020169"/>
                <a:gd name="connsiteX172" fmla="*/ 33373 w 4004672"/>
                <a:gd name="connsiteY172" fmla="*/ 1269293 h 2020169"/>
                <a:gd name="connsiteX173" fmla="*/ 33373 w 4004672"/>
                <a:gd name="connsiteY173" fmla="*/ 1269293 h 2020169"/>
                <a:gd name="connsiteX174" fmla="*/ 16687 w 4004672"/>
                <a:gd name="connsiteY174" fmla="*/ 1299328 h 2020169"/>
                <a:gd name="connsiteX175" fmla="*/ 3338 w 4004672"/>
                <a:gd name="connsiteY175" fmla="*/ 1329363 h 2020169"/>
                <a:gd name="connsiteX176" fmla="*/ 0 w 4004672"/>
                <a:gd name="connsiteY176" fmla="*/ 1389433 h 2020169"/>
                <a:gd name="connsiteX177" fmla="*/ 16687 w 4004672"/>
                <a:gd name="connsiteY177" fmla="*/ 1432817 h 2020169"/>
                <a:gd name="connsiteX178" fmla="*/ 20024 w 4004672"/>
                <a:gd name="connsiteY178" fmla="*/ 1466189 h 2020169"/>
                <a:gd name="connsiteX179" fmla="*/ 56733 w 4004672"/>
                <a:gd name="connsiteY179" fmla="*/ 1476201 h 2020169"/>
                <a:gd name="connsiteX180" fmla="*/ 116803 w 4004672"/>
                <a:gd name="connsiteY180" fmla="*/ 1562969 h 2020169"/>
                <a:gd name="connsiteX181" fmla="*/ 96780 w 4004672"/>
                <a:gd name="connsiteY181" fmla="*/ 1586329 h 2020169"/>
                <a:gd name="connsiteX182" fmla="*/ 93443 w 4004672"/>
                <a:gd name="connsiteY182" fmla="*/ 1616364 h 2020169"/>
                <a:gd name="connsiteX183" fmla="*/ 120141 w 4004672"/>
                <a:gd name="connsiteY183" fmla="*/ 1619701 h 2020169"/>
                <a:gd name="connsiteX184" fmla="*/ 160187 w 4004672"/>
                <a:gd name="connsiteY184" fmla="*/ 1633050 h 2020169"/>
                <a:gd name="connsiteX185" fmla="*/ 186885 w 4004672"/>
                <a:gd name="connsiteY185" fmla="*/ 1646399 h 2020169"/>
                <a:gd name="connsiteX186" fmla="*/ 213583 w 4004672"/>
                <a:gd name="connsiteY186" fmla="*/ 1676434 h 2020169"/>
                <a:gd name="connsiteX187" fmla="*/ 243618 w 4004672"/>
                <a:gd name="connsiteY187" fmla="*/ 1679771 h 2020169"/>
                <a:gd name="connsiteX188" fmla="*/ 287002 w 4004672"/>
                <a:gd name="connsiteY188" fmla="*/ 1709807 h 2020169"/>
                <a:gd name="connsiteX189" fmla="*/ 310363 w 4004672"/>
                <a:gd name="connsiteY189" fmla="*/ 1719818 h 2020169"/>
                <a:gd name="connsiteX190" fmla="*/ 310363 w 4004672"/>
                <a:gd name="connsiteY190" fmla="*/ 1756528 h 2020169"/>
                <a:gd name="connsiteX191" fmla="*/ 270316 w 4004672"/>
                <a:gd name="connsiteY191" fmla="*/ 1796574 h 2020169"/>
                <a:gd name="connsiteX192" fmla="*/ 280327 w 4004672"/>
                <a:gd name="connsiteY192" fmla="*/ 1819935 h 2020169"/>
                <a:gd name="connsiteX193" fmla="*/ 273653 w 4004672"/>
                <a:gd name="connsiteY193" fmla="*/ 1839958 h 2020169"/>
                <a:gd name="connsiteX194" fmla="*/ 266979 w 4004672"/>
                <a:gd name="connsiteY194" fmla="*/ 1856644 h 2020169"/>
                <a:gd name="connsiteX195" fmla="*/ 240281 w 4004672"/>
                <a:gd name="connsiteY195" fmla="*/ 1896691 h 2020169"/>
                <a:gd name="connsiteX196" fmla="*/ 307025 w 4004672"/>
                <a:gd name="connsiteY196" fmla="*/ 1933401 h 2020169"/>
                <a:gd name="connsiteX197" fmla="*/ 337060 w 4004672"/>
                <a:gd name="connsiteY197" fmla="*/ 1940075 h 2020169"/>
                <a:gd name="connsiteX198" fmla="*/ 360421 w 4004672"/>
                <a:gd name="connsiteY198" fmla="*/ 1946750 h 2020169"/>
                <a:gd name="connsiteX199" fmla="*/ 380444 w 4004672"/>
                <a:gd name="connsiteY199" fmla="*/ 1953424 h 2020169"/>
                <a:gd name="connsiteX200" fmla="*/ 407142 w 4004672"/>
                <a:gd name="connsiteY200" fmla="*/ 1973447 h 2020169"/>
                <a:gd name="connsiteX201" fmla="*/ 437177 w 4004672"/>
                <a:gd name="connsiteY201" fmla="*/ 1970110 h 2020169"/>
                <a:gd name="connsiteX202" fmla="*/ 507259 w 4004672"/>
                <a:gd name="connsiteY202" fmla="*/ 2020169 h 2020169"/>
                <a:gd name="connsiteX203" fmla="*/ 517271 w 4004672"/>
                <a:gd name="connsiteY203" fmla="*/ 2006820 h 2020169"/>
                <a:gd name="connsiteX204" fmla="*/ 507259 w 4004672"/>
                <a:gd name="connsiteY204" fmla="*/ 1966773 h 2020169"/>
                <a:gd name="connsiteX205" fmla="*/ 500584 w 4004672"/>
                <a:gd name="connsiteY205" fmla="*/ 1933401 h 2020169"/>
                <a:gd name="connsiteX206" fmla="*/ 483898 w 4004672"/>
                <a:gd name="connsiteY206" fmla="*/ 1890017 h 2020169"/>
                <a:gd name="connsiteX207" fmla="*/ 513933 w 4004672"/>
                <a:gd name="connsiteY207" fmla="*/ 1869993 h 2020169"/>
                <a:gd name="connsiteX208" fmla="*/ 547306 w 4004672"/>
                <a:gd name="connsiteY208" fmla="*/ 1846633 h 2020169"/>
                <a:gd name="connsiteX209" fmla="*/ 527282 w 4004672"/>
                <a:gd name="connsiteY209" fmla="*/ 1829947 h 2020169"/>
                <a:gd name="connsiteX210" fmla="*/ 517271 w 4004672"/>
                <a:gd name="connsiteY210" fmla="*/ 1796574 h 2020169"/>
                <a:gd name="connsiteX211" fmla="*/ 480561 w 4004672"/>
                <a:gd name="connsiteY211" fmla="*/ 1779888 h 2020169"/>
                <a:gd name="connsiteX212" fmla="*/ 470549 w 4004672"/>
                <a:gd name="connsiteY212" fmla="*/ 1759865 h 2020169"/>
                <a:gd name="connsiteX213" fmla="*/ 480561 w 4004672"/>
                <a:gd name="connsiteY213" fmla="*/ 1729830 h 2020169"/>
                <a:gd name="connsiteX214" fmla="*/ 490573 w 4004672"/>
                <a:gd name="connsiteY214" fmla="*/ 1689783 h 2020169"/>
                <a:gd name="connsiteX215" fmla="*/ 513933 w 4004672"/>
                <a:gd name="connsiteY215" fmla="*/ 1709807 h 2020169"/>
                <a:gd name="connsiteX216" fmla="*/ 520608 w 4004672"/>
                <a:gd name="connsiteY216" fmla="*/ 1693120 h 2020169"/>
                <a:gd name="connsiteX217" fmla="*/ 543968 w 4004672"/>
                <a:gd name="connsiteY217" fmla="*/ 1656411 h 2020169"/>
                <a:gd name="connsiteX218" fmla="*/ 574003 w 4004672"/>
                <a:gd name="connsiteY218" fmla="*/ 1639725 h 2020169"/>
                <a:gd name="connsiteX219" fmla="*/ 590690 w 4004672"/>
                <a:gd name="connsiteY219" fmla="*/ 1653074 h 2020169"/>
                <a:gd name="connsiteX220" fmla="*/ 610713 w 4004672"/>
                <a:gd name="connsiteY220" fmla="*/ 1626376 h 2020169"/>
                <a:gd name="connsiteX221" fmla="*/ 630736 w 4004672"/>
                <a:gd name="connsiteY221" fmla="*/ 1653074 h 2020169"/>
                <a:gd name="connsiteX222" fmla="*/ 657434 w 4004672"/>
                <a:gd name="connsiteY222" fmla="*/ 1676434 h 2020169"/>
                <a:gd name="connsiteX223" fmla="*/ 674120 w 4004672"/>
                <a:gd name="connsiteY223" fmla="*/ 1683109 h 2020169"/>
                <a:gd name="connsiteX224" fmla="*/ 697481 w 4004672"/>
                <a:gd name="connsiteY224" fmla="*/ 1683109 h 2020169"/>
                <a:gd name="connsiteX225" fmla="*/ 717504 w 4004672"/>
                <a:gd name="connsiteY225" fmla="*/ 1669760 h 2020169"/>
                <a:gd name="connsiteX226" fmla="*/ 744202 w 4004672"/>
                <a:gd name="connsiteY226" fmla="*/ 1669760 h 2020169"/>
                <a:gd name="connsiteX227" fmla="*/ 760888 w 4004672"/>
                <a:gd name="connsiteY227" fmla="*/ 1666423 h 2020169"/>
                <a:gd name="connsiteX228" fmla="*/ 790923 w 4004672"/>
                <a:gd name="connsiteY228" fmla="*/ 1699795 h 2020169"/>
                <a:gd name="connsiteX229" fmla="*/ 797598 w 4004672"/>
                <a:gd name="connsiteY229" fmla="*/ 1673097 h 2020169"/>
                <a:gd name="connsiteX230" fmla="*/ 817621 w 4004672"/>
                <a:gd name="connsiteY230" fmla="*/ 1689783 h 2020169"/>
                <a:gd name="connsiteX231" fmla="*/ 837644 w 4004672"/>
                <a:gd name="connsiteY231" fmla="*/ 1666423 h 2020169"/>
                <a:gd name="connsiteX232" fmla="*/ 827633 w 4004672"/>
                <a:gd name="connsiteY232" fmla="*/ 1646399 h 2020169"/>
                <a:gd name="connsiteX233" fmla="*/ 810946 w 4004672"/>
                <a:gd name="connsiteY233" fmla="*/ 1633050 h 2020169"/>
                <a:gd name="connsiteX234" fmla="*/ 810946 w 4004672"/>
                <a:gd name="connsiteY234" fmla="*/ 1606353 h 2020169"/>
                <a:gd name="connsiteX235" fmla="*/ 810946 w 4004672"/>
                <a:gd name="connsiteY235" fmla="*/ 1593004 h 2020169"/>
                <a:gd name="connsiteX236" fmla="*/ 840981 w 4004672"/>
                <a:gd name="connsiteY236" fmla="*/ 1586329 h 2020169"/>
                <a:gd name="connsiteX237" fmla="*/ 820958 w 4004672"/>
                <a:gd name="connsiteY237" fmla="*/ 1549620 h 2020169"/>
                <a:gd name="connsiteX238" fmla="*/ 854330 w 4004672"/>
                <a:gd name="connsiteY238" fmla="*/ 1542945 h 2020169"/>
                <a:gd name="connsiteX239" fmla="*/ 891040 w 4004672"/>
                <a:gd name="connsiteY239" fmla="*/ 1549620 h 2020169"/>
                <a:gd name="connsiteX240" fmla="*/ 964459 w 4004672"/>
                <a:gd name="connsiteY240" fmla="*/ 1506236 h 2020169"/>
                <a:gd name="connsiteX241" fmla="*/ 1001168 w 4004672"/>
                <a:gd name="connsiteY241" fmla="*/ 1506236 h 2020169"/>
                <a:gd name="connsiteX242" fmla="*/ 1027866 w 4004672"/>
                <a:gd name="connsiteY242" fmla="*/ 1482875 h 2020169"/>
                <a:gd name="connsiteX243" fmla="*/ 1047890 w 4004672"/>
                <a:gd name="connsiteY243" fmla="*/ 1492887 h 2020169"/>
                <a:gd name="connsiteX244" fmla="*/ 1067913 w 4004672"/>
                <a:gd name="connsiteY244" fmla="*/ 1502898 h 2020169"/>
                <a:gd name="connsiteX245" fmla="*/ 1087936 w 4004672"/>
                <a:gd name="connsiteY245" fmla="*/ 1529596 h 2020169"/>
                <a:gd name="connsiteX246" fmla="*/ 1074587 w 4004672"/>
                <a:gd name="connsiteY246" fmla="*/ 1542945 h 2020169"/>
                <a:gd name="connsiteX247" fmla="*/ 1104622 w 4004672"/>
                <a:gd name="connsiteY247" fmla="*/ 1542945 h 2020169"/>
                <a:gd name="connsiteX248" fmla="*/ 1134657 w 4004672"/>
                <a:gd name="connsiteY248" fmla="*/ 1576317 h 2020169"/>
                <a:gd name="connsiteX249" fmla="*/ 1148006 w 4004672"/>
                <a:gd name="connsiteY249" fmla="*/ 1572980 h 2020169"/>
                <a:gd name="connsiteX250" fmla="*/ 1208076 w 4004672"/>
                <a:gd name="connsiteY250" fmla="*/ 1526259 h 2020169"/>
                <a:gd name="connsiteX251" fmla="*/ 1244786 w 4004672"/>
                <a:gd name="connsiteY251" fmla="*/ 1566306 h 2020169"/>
                <a:gd name="connsiteX252" fmla="*/ 1264809 w 4004672"/>
                <a:gd name="connsiteY252" fmla="*/ 1596341 h 2020169"/>
                <a:gd name="connsiteX253" fmla="*/ 1298181 w 4004672"/>
                <a:gd name="connsiteY253" fmla="*/ 1703132 h 2020169"/>
                <a:gd name="connsiteX254" fmla="*/ 1308193 w 4004672"/>
                <a:gd name="connsiteY254" fmla="*/ 1659748 h 2020169"/>
                <a:gd name="connsiteX255" fmla="*/ 1344903 w 4004672"/>
                <a:gd name="connsiteY255" fmla="*/ 1679771 h 2020169"/>
                <a:gd name="connsiteX256" fmla="*/ 1388287 w 4004672"/>
                <a:gd name="connsiteY256" fmla="*/ 1679771 h 2020169"/>
                <a:gd name="connsiteX257" fmla="*/ 1394961 w 4004672"/>
                <a:gd name="connsiteY257" fmla="*/ 1703132 h 2020169"/>
                <a:gd name="connsiteX258" fmla="*/ 1435008 w 4004672"/>
                <a:gd name="connsiteY258" fmla="*/ 1726493 h 2020169"/>
                <a:gd name="connsiteX259" fmla="*/ 1465043 w 4004672"/>
                <a:gd name="connsiteY259" fmla="*/ 1726493 h 2020169"/>
                <a:gd name="connsiteX260" fmla="*/ 1491741 w 4004672"/>
                <a:gd name="connsiteY260" fmla="*/ 1739842 h 2020169"/>
                <a:gd name="connsiteX261" fmla="*/ 1535125 w 4004672"/>
                <a:gd name="connsiteY261" fmla="*/ 1696458 h 2020169"/>
                <a:gd name="connsiteX262" fmla="*/ 1571834 w 4004672"/>
                <a:gd name="connsiteY262" fmla="*/ 1676434 h 2020169"/>
                <a:gd name="connsiteX263" fmla="*/ 1608544 w 4004672"/>
                <a:gd name="connsiteY263" fmla="*/ 1679771 h 2020169"/>
                <a:gd name="connsiteX264" fmla="*/ 1655265 w 4004672"/>
                <a:gd name="connsiteY264" fmla="*/ 1693120 h 2020169"/>
                <a:gd name="connsiteX265" fmla="*/ 1681963 w 4004672"/>
                <a:gd name="connsiteY265" fmla="*/ 1709807 h 2020169"/>
                <a:gd name="connsiteX266" fmla="*/ 1735358 w 4004672"/>
                <a:gd name="connsiteY266" fmla="*/ 1703132 h 2020169"/>
                <a:gd name="connsiteX267" fmla="*/ 1745370 w 4004672"/>
                <a:gd name="connsiteY267" fmla="*/ 1683109 h 2020169"/>
                <a:gd name="connsiteX268" fmla="*/ 1738695 w 4004672"/>
                <a:gd name="connsiteY268" fmla="*/ 1663085 h 2020169"/>
                <a:gd name="connsiteX269" fmla="*/ 1765393 w 4004672"/>
                <a:gd name="connsiteY269" fmla="*/ 1636388 h 2020169"/>
                <a:gd name="connsiteX270" fmla="*/ 1778742 w 4004672"/>
                <a:gd name="connsiteY270" fmla="*/ 1633050 h 2020169"/>
                <a:gd name="connsiteX271" fmla="*/ 1812114 w 4004672"/>
                <a:gd name="connsiteY271" fmla="*/ 1649736 h 2020169"/>
                <a:gd name="connsiteX272" fmla="*/ 1852161 w 4004672"/>
                <a:gd name="connsiteY272" fmla="*/ 1663085 h 2020169"/>
                <a:gd name="connsiteX273" fmla="*/ 1858836 w 4004672"/>
                <a:gd name="connsiteY273" fmla="*/ 1689783 h 2020169"/>
                <a:gd name="connsiteX274" fmla="*/ 1872184 w 4004672"/>
                <a:gd name="connsiteY274" fmla="*/ 1696458 h 2020169"/>
                <a:gd name="connsiteX275" fmla="*/ 1902219 w 4004672"/>
                <a:gd name="connsiteY275" fmla="*/ 1699795 h 2020169"/>
                <a:gd name="connsiteX276" fmla="*/ 1932254 w 4004672"/>
                <a:gd name="connsiteY276" fmla="*/ 1683109 h 2020169"/>
                <a:gd name="connsiteX277" fmla="*/ 1962290 w 4004672"/>
                <a:gd name="connsiteY277" fmla="*/ 1696458 h 2020169"/>
                <a:gd name="connsiteX278" fmla="*/ 1985650 w 4004672"/>
                <a:gd name="connsiteY278" fmla="*/ 1709807 h 2020169"/>
                <a:gd name="connsiteX279" fmla="*/ 1995662 w 4004672"/>
                <a:gd name="connsiteY279" fmla="*/ 1719818 h 2020169"/>
                <a:gd name="connsiteX280" fmla="*/ 2032371 w 4004672"/>
                <a:gd name="connsiteY280" fmla="*/ 1739842 h 2020169"/>
                <a:gd name="connsiteX281" fmla="*/ 2069081 w 4004672"/>
                <a:gd name="connsiteY281" fmla="*/ 1736504 h 2020169"/>
                <a:gd name="connsiteX282" fmla="*/ 2142500 w 4004672"/>
                <a:gd name="connsiteY282" fmla="*/ 1693120 h 2020169"/>
                <a:gd name="connsiteX283" fmla="*/ 2195895 w 4004672"/>
                <a:gd name="connsiteY283" fmla="*/ 1706469 h 2020169"/>
                <a:gd name="connsiteX284" fmla="*/ 2225930 w 4004672"/>
                <a:gd name="connsiteY284" fmla="*/ 1716481 h 2020169"/>
                <a:gd name="connsiteX285" fmla="*/ 2262640 w 4004672"/>
                <a:gd name="connsiteY285" fmla="*/ 1676434 h 2020169"/>
                <a:gd name="connsiteX286" fmla="*/ 2299349 w 4004672"/>
                <a:gd name="connsiteY286" fmla="*/ 1593004 h 2020169"/>
                <a:gd name="connsiteX287" fmla="*/ 2282663 w 4004672"/>
                <a:gd name="connsiteY287" fmla="*/ 1596341 h 2020169"/>
                <a:gd name="connsiteX288" fmla="*/ 2312698 w 4004672"/>
                <a:gd name="connsiteY288" fmla="*/ 1569643 h 2020169"/>
                <a:gd name="connsiteX289" fmla="*/ 2339396 w 4004672"/>
                <a:gd name="connsiteY289" fmla="*/ 1566306 h 2020169"/>
                <a:gd name="connsiteX290" fmla="*/ 2462873 w 4004672"/>
                <a:gd name="connsiteY290" fmla="*/ 1633050 h 2020169"/>
                <a:gd name="connsiteX291" fmla="*/ 2476222 w 4004672"/>
                <a:gd name="connsiteY291" fmla="*/ 1709807 h 2020169"/>
                <a:gd name="connsiteX292" fmla="*/ 2529618 w 4004672"/>
                <a:gd name="connsiteY292" fmla="*/ 1743179 h 2020169"/>
                <a:gd name="connsiteX293" fmla="*/ 2549641 w 4004672"/>
                <a:gd name="connsiteY293" fmla="*/ 1763202 h 2020169"/>
                <a:gd name="connsiteX294" fmla="*/ 2639746 w 4004672"/>
                <a:gd name="connsiteY294" fmla="*/ 1763202 h 2020169"/>
                <a:gd name="connsiteX295" fmla="*/ 2643084 w 4004672"/>
                <a:gd name="connsiteY295" fmla="*/ 1779888 h 2020169"/>
                <a:gd name="connsiteX296" fmla="*/ 2616386 w 4004672"/>
                <a:gd name="connsiteY296" fmla="*/ 1846633 h 2020169"/>
                <a:gd name="connsiteX297" fmla="*/ 2603037 w 4004672"/>
                <a:gd name="connsiteY297" fmla="*/ 1900028 h 2020169"/>
                <a:gd name="connsiteX298" fmla="*/ 2579676 w 4004672"/>
                <a:gd name="connsiteY298" fmla="*/ 1873331 h 2020169"/>
                <a:gd name="connsiteX299" fmla="*/ 2559653 w 4004672"/>
                <a:gd name="connsiteY299" fmla="*/ 1960098 h 2020169"/>
                <a:gd name="connsiteX300" fmla="*/ 2549641 w 4004672"/>
                <a:gd name="connsiteY300" fmla="*/ 1980122 h 2020169"/>
                <a:gd name="connsiteX301" fmla="*/ 2653095 w 4004672"/>
                <a:gd name="connsiteY301" fmla="*/ 1946750 h 2020169"/>
                <a:gd name="connsiteX302" fmla="*/ 2683130 w 4004672"/>
                <a:gd name="connsiteY302" fmla="*/ 1893354 h 2020169"/>
                <a:gd name="connsiteX303" fmla="*/ 2753212 w 4004672"/>
                <a:gd name="connsiteY303" fmla="*/ 1806586 h 2020169"/>
                <a:gd name="connsiteX304" fmla="*/ 2783247 w 4004672"/>
                <a:gd name="connsiteY304" fmla="*/ 1736504 h 2020169"/>
                <a:gd name="connsiteX305" fmla="*/ 2803271 w 4004672"/>
                <a:gd name="connsiteY305" fmla="*/ 1633050 h 2020169"/>
                <a:gd name="connsiteX306" fmla="*/ 2793259 w 4004672"/>
                <a:gd name="connsiteY306" fmla="*/ 1582992 h 2020169"/>
                <a:gd name="connsiteX307" fmla="*/ 2769898 w 4004672"/>
                <a:gd name="connsiteY307" fmla="*/ 1549620 h 2020169"/>
                <a:gd name="connsiteX308" fmla="*/ 2699817 w 4004672"/>
                <a:gd name="connsiteY308" fmla="*/ 1549620 h 2020169"/>
                <a:gd name="connsiteX309" fmla="*/ 2669781 w 4004672"/>
                <a:gd name="connsiteY309" fmla="*/ 1509573 h 2020169"/>
                <a:gd name="connsiteX310" fmla="*/ 2763224 w 4004672"/>
                <a:gd name="connsiteY310" fmla="*/ 1392770 h 2020169"/>
                <a:gd name="connsiteX311" fmla="*/ 2846654 w 4004672"/>
                <a:gd name="connsiteY311" fmla="*/ 1326026 h 2020169"/>
                <a:gd name="connsiteX312" fmla="*/ 2933422 w 4004672"/>
                <a:gd name="connsiteY312" fmla="*/ 1322688 h 2020169"/>
                <a:gd name="connsiteX313" fmla="*/ 2950109 w 4004672"/>
                <a:gd name="connsiteY313" fmla="*/ 1306002 h 2020169"/>
                <a:gd name="connsiteX314" fmla="*/ 3053563 w 4004672"/>
                <a:gd name="connsiteY314" fmla="*/ 1299328 h 2020169"/>
                <a:gd name="connsiteX315" fmla="*/ 3123644 w 4004672"/>
                <a:gd name="connsiteY315" fmla="*/ 1319351 h 2020169"/>
                <a:gd name="connsiteX316" fmla="*/ 3140330 w 4004672"/>
                <a:gd name="connsiteY316" fmla="*/ 1306002 h 2020169"/>
                <a:gd name="connsiteX317" fmla="*/ 3123644 w 4004672"/>
                <a:gd name="connsiteY317" fmla="*/ 1292653 h 2020169"/>
                <a:gd name="connsiteX318" fmla="*/ 3143668 w 4004672"/>
                <a:gd name="connsiteY318" fmla="*/ 1252607 h 2020169"/>
                <a:gd name="connsiteX319" fmla="*/ 3190389 w 4004672"/>
                <a:gd name="connsiteY319" fmla="*/ 1182525 h 2020169"/>
                <a:gd name="connsiteX320" fmla="*/ 3233773 w 4004672"/>
                <a:gd name="connsiteY320" fmla="*/ 1179188 h 2020169"/>
                <a:gd name="connsiteX321" fmla="*/ 3273819 w 4004672"/>
                <a:gd name="connsiteY321" fmla="*/ 1189199 h 2020169"/>
                <a:gd name="connsiteX322" fmla="*/ 3277157 w 4004672"/>
                <a:gd name="connsiteY322" fmla="*/ 1245932 h 2020169"/>
                <a:gd name="connsiteX323" fmla="*/ 3343901 w 4004672"/>
                <a:gd name="connsiteY323" fmla="*/ 1185862 h 2020169"/>
                <a:gd name="connsiteX324" fmla="*/ 3350576 w 4004672"/>
                <a:gd name="connsiteY324" fmla="*/ 1152490 h 2020169"/>
                <a:gd name="connsiteX325" fmla="*/ 3163691 w 4004672"/>
                <a:gd name="connsiteY325" fmla="*/ 1432817 h 2020169"/>
                <a:gd name="connsiteX326" fmla="*/ 3160354 w 4004672"/>
                <a:gd name="connsiteY326" fmla="*/ 1506236 h 2020169"/>
                <a:gd name="connsiteX327" fmla="*/ 3170365 w 4004672"/>
                <a:gd name="connsiteY327" fmla="*/ 1596341 h 2020169"/>
                <a:gd name="connsiteX328" fmla="*/ 3190389 w 4004672"/>
                <a:gd name="connsiteY328" fmla="*/ 1659748 h 2020169"/>
                <a:gd name="connsiteX329" fmla="*/ 3217087 w 4004672"/>
                <a:gd name="connsiteY329" fmla="*/ 1649736 h 2020169"/>
                <a:gd name="connsiteX330" fmla="*/ 3287168 w 4004672"/>
                <a:gd name="connsiteY330" fmla="*/ 1519585 h 2020169"/>
                <a:gd name="connsiteX331" fmla="*/ 3313866 w 4004672"/>
                <a:gd name="connsiteY331" fmla="*/ 1509573 h 2020169"/>
                <a:gd name="connsiteX332" fmla="*/ 3313866 w 4004672"/>
                <a:gd name="connsiteY332" fmla="*/ 1479538 h 2020169"/>
                <a:gd name="connsiteX333" fmla="*/ 3741031 w 4004672"/>
                <a:gd name="connsiteY333" fmla="*/ 1159164 h 2020169"/>
                <a:gd name="connsiteX334" fmla="*/ 3727682 w 4004672"/>
                <a:gd name="connsiteY334" fmla="*/ 1065722 h 2020169"/>
                <a:gd name="connsiteX0" fmla="*/ 3727682 w 4004672"/>
                <a:gd name="connsiteY0" fmla="*/ 1065722 h 2020169"/>
                <a:gd name="connsiteX1" fmla="*/ 4004672 w 4004672"/>
                <a:gd name="connsiteY1" fmla="*/ 968942 h 2020169"/>
                <a:gd name="connsiteX2" fmla="*/ 3874520 w 4004672"/>
                <a:gd name="connsiteY2" fmla="*/ 858814 h 2020169"/>
                <a:gd name="connsiteX3" fmla="*/ 3817787 w 4004672"/>
                <a:gd name="connsiteY3" fmla="*/ 795407 h 2020169"/>
                <a:gd name="connsiteX4" fmla="*/ 3717671 w 4004672"/>
                <a:gd name="connsiteY4" fmla="*/ 718650 h 2020169"/>
                <a:gd name="connsiteX5" fmla="*/ 3664275 w 4004672"/>
                <a:gd name="connsiteY5" fmla="*/ 698627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9525 w 4004672"/>
                <a:gd name="connsiteY8" fmla="*/ 418300 h 2020169"/>
                <a:gd name="connsiteX9" fmla="*/ 2386117 w 4004672"/>
                <a:gd name="connsiteY9" fmla="*/ 391602 h 2020169"/>
                <a:gd name="connsiteX10" fmla="*/ 2369431 w 4004672"/>
                <a:gd name="connsiteY10" fmla="*/ 431649 h 2020169"/>
                <a:gd name="connsiteX11" fmla="*/ 2379443 w 4004672"/>
                <a:gd name="connsiteY11" fmla="*/ 455009 h 2020169"/>
                <a:gd name="connsiteX12" fmla="*/ 2376106 w 4004672"/>
                <a:gd name="connsiteY12" fmla="*/ 475033 h 2020169"/>
                <a:gd name="connsiteX13" fmla="*/ 2316036 w 4004672"/>
                <a:gd name="connsiteY13" fmla="*/ 458347 h 2020169"/>
                <a:gd name="connsiteX14" fmla="*/ 2272652 w 4004672"/>
                <a:gd name="connsiteY14" fmla="*/ 444998 h 2020169"/>
                <a:gd name="connsiteX15" fmla="*/ 2209244 w 4004672"/>
                <a:gd name="connsiteY15" fmla="*/ 401614 h 2020169"/>
                <a:gd name="connsiteX16" fmla="*/ 2159186 w 4004672"/>
                <a:gd name="connsiteY16" fmla="*/ 391602 h 2020169"/>
                <a:gd name="connsiteX17" fmla="*/ 2132488 w 4004672"/>
                <a:gd name="connsiteY17" fmla="*/ 408288 h 2020169"/>
                <a:gd name="connsiteX18" fmla="*/ 2115802 w 4004672"/>
                <a:gd name="connsiteY18" fmla="*/ 421637 h 2020169"/>
                <a:gd name="connsiteX19" fmla="*/ 2082430 w 4004672"/>
                <a:gd name="connsiteY19" fmla="*/ 388265 h 2020169"/>
                <a:gd name="connsiteX20" fmla="*/ 2045720 w 4004672"/>
                <a:gd name="connsiteY20" fmla="*/ 361567 h 2020169"/>
                <a:gd name="connsiteX21" fmla="*/ 2025697 w 4004672"/>
                <a:gd name="connsiteY21" fmla="*/ 391602 h 2020169"/>
                <a:gd name="connsiteX22" fmla="*/ 2055732 w 4004672"/>
                <a:gd name="connsiteY22" fmla="*/ 388265 h 2020169"/>
                <a:gd name="connsiteX23" fmla="*/ 2045720 w 4004672"/>
                <a:gd name="connsiteY23" fmla="*/ 414963 h 2020169"/>
                <a:gd name="connsiteX24" fmla="*/ 1988987 w 4004672"/>
                <a:gd name="connsiteY24" fmla="*/ 434986 h 2020169"/>
                <a:gd name="connsiteX25" fmla="*/ 1995662 w 4004672"/>
                <a:gd name="connsiteY25" fmla="*/ 388265 h 2020169"/>
                <a:gd name="connsiteX26" fmla="*/ 2055732 w 4004672"/>
                <a:gd name="connsiteY26" fmla="*/ 318183 h 2020169"/>
                <a:gd name="connsiteX27" fmla="*/ 2055732 w 4004672"/>
                <a:gd name="connsiteY27" fmla="*/ 318183 h 2020169"/>
                <a:gd name="connsiteX28" fmla="*/ 2129860 w 4004672"/>
                <a:gd name="connsiteY28" fmla="*/ 248603 h 2020169"/>
                <a:gd name="connsiteX29" fmla="*/ 2127003 w 4004672"/>
                <a:gd name="connsiteY29" fmla="*/ 174309 h 2020169"/>
                <a:gd name="connsiteX30" fmla="*/ 2092713 w 4004672"/>
                <a:gd name="connsiteY30" fmla="*/ 105729 h 2020169"/>
                <a:gd name="connsiteX31" fmla="*/ 2018418 w 4004672"/>
                <a:gd name="connsiteY31" fmla="*/ 105729 h 2020169"/>
                <a:gd name="connsiteX32" fmla="*/ 1952696 w 4004672"/>
                <a:gd name="connsiteY32" fmla="*/ 137160 h 2020169"/>
                <a:gd name="connsiteX33" fmla="*/ 1961267 w 4004672"/>
                <a:gd name="connsiteY33" fmla="*/ 82869 h 2020169"/>
                <a:gd name="connsiteX34" fmla="*/ 1955552 w 4004672"/>
                <a:gd name="connsiteY34" fmla="*/ 65725 h 2020169"/>
                <a:gd name="connsiteX35" fmla="*/ 1895546 w 4004672"/>
                <a:gd name="connsiteY35" fmla="*/ 60008 h 2020169"/>
                <a:gd name="connsiteX36" fmla="*/ 1926978 w 4004672"/>
                <a:gd name="connsiteY36" fmla="*/ 31434 h 2020169"/>
                <a:gd name="connsiteX37" fmla="*/ 1909833 w 4004672"/>
                <a:gd name="connsiteY37" fmla="*/ 0 h 2020169"/>
                <a:gd name="connsiteX38" fmla="*/ 1877440 w 4004672"/>
                <a:gd name="connsiteY38" fmla="*/ 3067 h 2020169"/>
                <a:gd name="connsiteX39" fmla="*/ 1835474 w 4004672"/>
                <a:gd name="connsiteY39" fmla="*/ 41195 h 2020169"/>
                <a:gd name="connsiteX40" fmla="*/ 1818788 w 4004672"/>
                <a:gd name="connsiteY40" fmla="*/ 81242 h 2020169"/>
                <a:gd name="connsiteX41" fmla="*/ 1838813 w 4004672"/>
                <a:gd name="connsiteY41" fmla="*/ 134636 h 2020169"/>
                <a:gd name="connsiteX42" fmla="*/ 1782079 w 4004672"/>
                <a:gd name="connsiteY42" fmla="*/ 121287 h 2020169"/>
                <a:gd name="connsiteX43" fmla="*/ 1768731 w 4004672"/>
                <a:gd name="connsiteY43" fmla="*/ 168009 h 2020169"/>
                <a:gd name="connsiteX44" fmla="*/ 1705322 w 4004672"/>
                <a:gd name="connsiteY44" fmla="*/ 191369 h 2020169"/>
                <a:gd name="connsiteX45" fmla="*/ 1685300 w 4004672"/>
                <a:gd name="connsiteY45" fmla="*/ 164671 h 2020169"/>
                <a:gd name="connsiteX46" fmla="*/ 1615218 w 4004672"/>
                <a:gd name="connsiteY46" fmla="*/ 168009 h 2020169"/>
                <a:gd name="connsiteX47" fmla="*/ 1638579 w 4004672"/>
                <a:gd name="connsiteY47" fmla="*/ 198044 h 2020169"/>
                <a:gd name="connsiteX48" fmla="*/ 1528449 w 4004672"/>
                <a:gd name="connsiteY48" fmla="*/ 224740 h 2020169"/>
                <a:gd name="connsiteX49" fmla="*/ 1465043 w 4004672"/>
                <a:gd name="connsiteY49" fmla="*/ 308171 h 2020169"/>
                <a:gd name="connsiteX50" fmla="*/ 1448357 w 4004672"/>
                <a:gd name="connsiteY50" fmla="*/ 334869 h 2020169"/>
                <a:gd name="connsiteX51" fmla="*/ 1481729 w 4004672"/>
                <a:gd name="connsiteY51" fmla="*/ 368242 h 2020169"/>
                <a:gd name="connsiteX52" fmla="*/ 1481729 w 4004672"/>
                <a:gd name="connsiteY52" fmla="*/ 398277 h 2020169"/>
                <a:gd name="connsiteX53" fmla="*/ 1458368 w 4004672"/>
                <a:gd name="connsiteY53" fmla="*/ 401614 h 2020169"/>
                <a:gd name="connsiteX54" fmla="*/ 1458368 w 4004672"/>
                <a:gd name="connsiteY54" fmla="*/ 381590 h 2020169"/>
                <a:gd name="connsiteX55" fmla="*/ 1418322 w 4004672"/>
                <a:gd name="connsiteY55" fmla="*/ 391602 h 2020169"/>
                <a:gd name="connsiteX56" fmla="*/ 1368263 w 4004672"/>
                <a:gd name="connsiteY56" fmla="*/ 398277 h 2020169"/>
                <a:gd name="connsiteX57" fmla="*/ 1321542 w 4004672"/>
                <a:gd name="connsiteY57" fmla="*/ 404951 h 2020169"/>
                <a:gd name="connsiteX58" fmla="*/ 1318205 w 4004672"/>
                <a:gd name="connsiteY58" fmla="*/ 491719 h 2020169"/>
                <a:gd name="connsiteX59" fmla="*/ 1358252 w 4004672"/>
                <a:gd name="connsiteY59" fmla="*/ 515080 h 2020169"/>
                <a:gd name="connsiteX60" fmla="*/ 1384949 w 4004672"/>
                <a:gd name="connsiteY60" fmla="*/ 568475 h 2020169"/>
                <a:gd name="connsiteX61" fmla="*/ 1358252 w 4004672"/>
                <a:gd name="connsiteY61" fmla="*/ 615196 h 2020169"/>
                <a:gd name="connsiteX62" fmla="*/ 1361589 w 4004672"/>
                <a:gd name="connsiteY62" fmla="*/ 585161 h 2020169"/>
                <a:gd name="connsiteX63" fmla="*/ 1351577 w 4004672"/>
                <a:gd name="connsiteY63" fmla="*/ 545115 h 2020169"/>
                <a:gd name="connsiteX64" fmla="*/ 1281495 w 4004672"/>
                <a:gd name="connsiteY64" fmla="*/ 515080 h 2020169"/>
                <a:gd name="connsiteX65" fmla="*/ 1241449 w 4004672"/>
                <a:gd name="connsiteY65" fmla="*/ 511742 h 2020169"/>
                <a:gd name="connsiteX66" fmla="*/ 1241449 w 4004672"/>
                <a:gd name="connsiteY66" fmla="*/ 558463 h 2020169"/>
                <a:gd name="connsiteX67" fmla="*/ 1201402 w 4004672"/>
                <a:gd name="connsiteY67" fmla="*/ 538440 h 2020169"/>
                <a:gd name="connsiteX68" fmla="*/ 1228100 w 4004672"/>
                <a:gd name="connsiteY68" fmla="*/ 588498 h 2020169"/>
                <a:gd name="connsiteX69" fmla="*/ 1258135 w 4004672"/>
                <a:gd name="connsiteY69" fmla="*/ 618534 h 2020169"/>
                <a:gd name="connsiteX70" fmla="*/ 1198065 w 4004672"/>
                <a:gd name="connsiteY70" fmla="*/ 595173 h 2020169"/>
                <a:gd name="connsiteX71" fmla="*/ 1181379 w 4004672"/>
                <a:gd name="connsiteY71" fmla="*/ 595173 h 2020169"/>
                <a:gd name="connsiteX72" fmla="*/ 1178041 w 4004672"/>
                <a:gd name="connsiteY72" fmla="*/ 551789 h 2020169"/>
                <a:gd name="connsiteX73" fmla="*/ 1171367 w 4004672"/>
                <a:gd name="connsiteY73" fmla="*/ 465021 h 2020169"/>
                <a:gd name="connsiteX74" fmla="*/ 1161355 w 4004672"/>
                <a:gd name="connsiteY74" fmla="*/ 535103 h 2020169"/>
                <a:gd name="connsiteX75" fmla="*/ 1137995 w 4004672"/>
                <a:gd name="connsiteY75" fmla="*/ 565138 h 2020169"/>
                <a:gd name="connsiteX76" fmla="*/ 1158018 w 4004672"/>
                <a:gd name="connsiteY76" fmla="*/ 611859 h 2020169"/>
                <a:gd name="connsiteX77" fmla="*/ 1158018 w 4004672"/>
                <a:gd name="connsiteY77" fmla="*/ 645231 h 2020169"/>
                <a:gd name="connsiteX78" fmla="*/ 1141332 w 4004672"/>
                <a:gd name="connsiteY78" fmla="*/ 695290 h 2020169"/>
                <a:gd name="connsiteX79" fmla="*/ 1154681 w 4004672"/>
                <a:gd name="connsiteY79" fmla="*/ 728662 h 2020169"/>
                <a:gd name="connsiteX80" fmla="*/ 1184716 w 4004672"/>
                <a:gd name="connsiteY80" fmla="*/ 735336 h 2020169"/>
                <a:gd name="connsiteX81" fmla="*/ 1221425 w 4004672"/>
                <a:gd name="connsiteY81" fmla="*/ 742011 h 2020169"/>
                <a:gd name="connsiteX82" fmla="*/ 1241449 w 4004672"/>
                <a:gd name="connsiteY82" fmla="*/ 765371 h 2020169"/>
                <a:gd name="connsiteX83" fmla="*/ 1258135 w 4004672"/>
                <a:gd name="connsiteY83" fmla="*/ 808755 h 2020169"/>
                <a:gd name="connsiteX84" fmla="*/ 1258135 w 4004672"/>
                <a:gd name="connsiteY84" fmla="*/ 808755 h 2020169"/>
                <a:gd name="connsiteX85" fmla="*/ 1224763 w 4004672"/>
                <a:gd name="connsiteY85" fmla="*/ 828779 h 2020169"/>
                <a:gd name="connsiteX86" fmla="*/ 1224763 w 4004672"/>
                <a:gd name="connsiteY86" fmla="*/ 788732 h 2020169"/>
                <a:gd name="connsiteX87" fmla="*/ 1194727 w 4004672"/>
                <a:gd name="connsiteY87" fmla="*/ 752023 h 2020169"/>
                <a:gd name="connsiteX88" fmla="*/ 1164692 w 4004672"/>
                <a:gd name="connsiteY88" fmla="*/ 795407 h 2020169"/>
                <a:gd name="connsiteX89" fmla="*/ 1107960 w 4004672"/>
                <a:gd name="connsiteY89" fmla="*/ 848802 h 2020169"/>
                <a:gd name="connsiteX90" fmla="*/ 1121309 w 4004672"/>
                <a:gd name="connsiteY90" fmla="*/ 805418 h 2020169"/>
                <a:gd name="connsiteX91" fmla="*/ 1127983 w 4004672"/>
                <a:gd name="connsiteY91" fmla="*/ 772046 h 2020169"/>
                <a:gd name="connsiteX92" fmla="*/ 1117971 w 4004672"/>
                <a:gd name="connsiteY92" fmla="*/ 755360 h 2020169"/>
                <a:gd name="connsiteX93" fmla="*/ 1114634 w 4004672"/>
                <a:gd name="connsiteY93" fmla="*/ 705301 h 2020169"/>
                <a:gd name="connsiteX94" fmla="*/ 1104622 w 4004672"/>
                <a:gd name="connsiteY94" fmla="*/ 625208 h 2020169"/>
                <a:gd name="connsiteX95" fmla="*/ 1101285 w 4004672"/>
                <a:gd name="connsiteY95" fmla="*/ 565138 h 2020169"/>
                <a:gd name="connsiteX96" fmla="*/ 1124646 w 4004672"/>
                <a:gd name="connsiteY96" fmla="*/ 471696 h 2020169"/>
                <a:gd name="connsiteX97" fmla="*/ 1031203 w 4004672"/>
                <a:gd name="connsiteY97" fmla="*/ 461684 h 2020169"/>
                <a:gd name="connsiteX98" fmla="*/ 1014517 w 4004672"/>
                <a:gd name="connsiteY98" fmla="*/ 518417 h 2020169"/>
                <a:gd name="connsiteX99" fmla="*/ 1024529 w 4004672"/>
                <a:gd name="connsiteY99" fmla="*/ 565138 h 2020169"/>
                <a:gd name="connsiteX100" fmla="*/ 981145 w 4004672"/>
                <a:gd name="connsiteY100" fmla="*/ 618534 h 2020169"/>
                <a:gd name="connsiteX101" fmla="*/ 991157 w 4004672"/>
                <a:gd name="connsiteY101" fmla="*/ 655243 h 2020169"/>
                <a:gd name="connsiteX102" fmla="*/ 981145 w 4004672"/>
                <a:gd name="connsiteY102" fmla="*/ 701964 h 2020169"/>
                <a:gd name="connsiteX103" fmla="*/ 1001168 w 4004672"/>
                <a:gd name="connsiteY103" fmla="*/ 725325 h 2020169"/>
                <a:gd name="connsiteX104" fmla="*/ 1017854 w 4004672"/>
                <a:gd name="connsiteY104" fmla="*/ 772046 h 2020169"/>
                <a:gd name="connsiteX105" fmla="*/ 1047890 w 4004672"/>
                <a:gd name="connsiteY105" fmla="*/ 758697 h 2020169"/>
                <a:gd name="connsiteX106" fmla="*/ 1014517 w 4004672"/>
                <a:gd name="connsiteY106" fmla="*/ 812093 h 2020169"/>
                <a:gd name="connsiteX107" fmla="*/ 957784 w 4004672"/>
                <a:gd name="connsiteY107" fmla="*/ 758697 h 2020169"/>
                <a:gd name="connsiteX108" fmla="*/ 884365 w 4004672"/>
                <a:gd name="connsiteY108" fmla="*/ 721988 h 2020169"/>
                <a:gd name="connsiteX109" fmla="*/ 824295 w 4004672"/>
                <a:gd name="connsiteY109" fmla="*/ 698627 h 2020169"/>
                <a:gd name="connsiteX110" fmla="*/ 810946 w 4004672"/>
                <a:gd name="connsiteY110" fmla="*/ 735336 h 2020169"/>
                <a:gd name="connsiteX111" fmla="*/ 827633 w 4004672"/>
                <a:gd name="connsiteY111" fmla="*/ 772046 h 2020169"/>
                <a:gd name="connsiteX112" fmla="*/ 800935 w 4004672"/>
                <a:gd name="connsiteY112" fmla="*/ 812093 h 2020169"/>
                <a:gd name="connsiteX113" fmla="*/ 770900 w 4004672"/>
                <a:gd name="connsiteY113" fmla="*/ 755360 h 2020169"/>
                <a:gd name="connsiteX114" fmla="*/ 744202 w 4004672"/>
                <a:gd name="connsiteY114" fmla="*/ 792069 h 2020169"/>
                <a:gd name="connsiteX115" fmla="*/ 707492 w 4004672"/>
                <a:gd name="connsiteY115" fmla="*/ 785395 h 2020169"/>
                <a:gd name="connsiteX116" fmla="*/ 654097 w 4004672"/>
                <a:gd name="connsiteY116" fmla="*/ 822104 h 2020169"/>
                <a:gd name="connsiteX117" fmla="*/ 644085 w 4004672"/>
                <a:gd name="connsiteY117" fmla="*/ 798744 h 2020169"/>
                <a:gd name="connsiteX118" fmla="*/ 654097 w 4004672"/>
                <a:gd name="connsiteY118" fmla="*/ 762034 h 2020169"/>
                <a:gd name="connsiteX119" fmla="*/ 614050 w 4004672"/>
                <a:gd name="connsiteY119" fmla="*/ 798744 h 2020169"/>
                <a:gd name="connsiteX120" fmla="*/ 594027 w 4004672"/>
                <a:gd name="connsiteY120" fmla="*/ 798744 h 2020169"/>
                <a:gd name="connsiteX121" fmla="*/ 533957 w 4004672"/>
                <a:gd name="connsiteY121" fmla="*/ 832116 h 2020169"/>
                <a:gd name="connsiteX122" fmla="*/ 510596 w 4004672"/>
                <a:gd name="connsiteY122" fmla="*/ 855477 h 2020169"/>
                <a:gd name="connsiteX123" fmla="*/ 500584 w 4004672"/>
                <a:gd name="connsiteY123" fmla="*/ 902198 h 2020169"/>
                <a:gd name="connsiteX124" fmla="*/ 450526 w 4004672"/>
                <a:gd name="connsiteY124" fmla="*/ 888849 h 2020169"/>
                <a:gd name="connsiteX125" fmla="*/ 433840 w 4004672"/>
                <a:gd name="connsiteY125" fmla="*/ 852139 h 2020169"/>
                <a:gd name="connsiteX126" fmla="*/ 467212 w 4004672"/>
                <a:gd name="connsiteY126" fmla="*/ 822104 h 2020169"/>
                <a:gd name="connsiteX127" fmla="*/ 453863 w 4004672"/>
                <a:gd name="connsiteY127" fmla="*/ 798744 h 2020169"/>
                <a:gd name="connsiteX128" fmla="*/ 390456 w 4004672"/>
                <a:gd name="connsiteY128" fmla="*/ 768709 h 2020169"/>
                <a:gd name="connsiteX129" fmla="*/ 417154 w 4004672"/>
                <a:gd name="connsiteY129" fmla="*/ 818767 h 2020169"/>
                <a:gd name="connsiteX130" fmla="*/ 407142 w 4004672"/>
                <a:gd name="connsiteY130" fmla="*/ 862151 h 2020169"/>
                <a:gd name="connsiteX131" fmla="*/ 413817 w 4004672"/>
                <a:gd name="connsiteY131" fmla="*/ 898861 h 2020169"/>
                <a:gd name="connsiteX132" fmla="*/ 427165 w 4004672"/>
                <a:gd name="connsiteY132" fmla="*/ 922221 h 2020169"/>
                <a:gd name="connsiteX133" fmla="*/ 413817 w 4004672"/>
                <a:gd name="connsiteY133" fmla="*/ 952256 h 2020169"/>
                <a:gd name="connsiteX134" fmla="*/ 390456 w 4004672"/>
                <a:gd name="connsiteY134" fmla="*/ 928896 h 2020169"/>
                <a:gd name="connsiteX135" fmla="*/ 360421 w 4004672"/>
                <a:gd name="connsiteY135" fmla="*/ 925558 h 2020169"/>
                <a:gd name="connsiteX136" fmla="*/ 333723 w 4004672"/>
                <a:gd name="connsiteY136" fmla="*/ 965605 h 2020169"/>
                <a:gd name="connsiteX137" fmla="*/ 307025 w 4004672"/>
                <a:gd name="connsiteY137" fmla="*/ 985628 h 2020169"/>
                <a:gd name="connsiteX138" fmla="*/ 320374 w 4004672"/>
                <a:gd name="connsiteY138" fmla="*/ 1012326 h 2020169"/>
                <a:gd name="connsiteX139" fmla="*/ 303688 w 4004672"/>
                <a:gd name="connsiteY139" fmla="*/ 1035687 h 2020169"/>
                <a:gd name="connsiteX140" fmla="*/ 233606 w 4004672"/>
                <a:gd name="connsiteY140" fmla="*/ 998977 h 2020169"/>
                <a:gd name="connsiteX141" fmla="*/ 243618 w 4004672"/>
                <a:gd name="connsiteY141" fmla="*/ 1049036 h 2020169"/>
                <a:gd name="connsiteX142" fmla="*/ 263641 w 4004672"/>
                <a:gd name="connsiteY142" fmla="*/ 1069059 h 2020169"/>
                <a:gd name="connsiteX143" fmla="*/ 250292 w 4004672"/>
                <a:gd name="connsiteY143" fmla="*/ 1082408 h 2020169"/>
                <a:gd name="connsiteX144" fmla="*/ 193560 w 4004672"/>
                <a:gd name="connsiteY144" fmla="*/ 1045698 h 2020169"/>
                <a:gd name="connsiteX145" fmla="*/ 170199 w 4004672"/>
                <a:gd name="connsiteY145" fmla="*/ 1005652 h 2020169"/>
                <a:gd name="connsiteX146" fmla="*/ 170199 w 4004672"/>
                <a:gd name="connsiteY146" fmla="*/ 958931 h 2020169"/>
                <a:gd name="connsiteX147" fmla="*/ 133490 w 4004672"/>
                <a:gd name="connsiteY147" fmla="*/ 882174 h 2020169"/>
                <a:gd name="connsiteX148" fmla="*/ 196897 w 4004672"/>
                <a:gd name="connsiteY148" fmla="*/ 912209 h 2020169"/>
                <a:gd name="connsiteX149" fmla="*/ 256967 w 4004672"/>
                <a:gd name="connsiteY149" fmla="*/ 942244 h 2020169"/>
                <a:gd name="connsiteX150" fmla="*/ 293676 w 4004672"/>
                <a:gd name="connsiteY150" fmla="*/ 945582 h 2020169"/>
                <a:gd name="connsiteX151" fmla="*/ 327049 w 4004672"/>
                <a:gd name="connsiteY151" fmla="*/ 915547 h 2020169"/>
                <a:gd name="connsiteX152" fmla="*/ 343735 w 4004672"/>
                <a:gd name="connsiteY152" fmla="*/ 878837 h 2020169"/>
                <a:gd name="connsiteX153" fmla="*/ 333723 w 4004672"/>
                <a:gd name="connsiteY153" fmla="*/ 828779 h 2020169"/>
                <a:gd name="connsiteX154" fmla="*/ 290339 w 4004672"/>
                <a:gd name="connsiteY154" fmla="*/ 808755 h 2020169"/>
                <a:gd name="connsiteX155" fmla="*/ 236944 w 4004672"/>
                <a:gd name="connsiteY155" fmla="*/ 762034 h 2020169"/>
                <a:gd name="connsiteX156" fmla="*/ 133490 w 4004672"/>
                <a:gd name="connsiteY156" fmla="*/ 705301 h 2020169"/>
                <a:gd name="connsiteX157" fmla="*/ 46722 w 4004672"/>
                <a:gd name="connsiteY157" fmla="*/ 735336 h 2020169"/>
                <a:gd name="connsiteX158" fmla="*/ 33373 w 4004672"/>
                <a:gd name="connsiteY158" fmla="*/ 765371 h 2020169"/>
                <a:gd name="connsiteX159" fmla="*/ 43384 w 4004672"/>
                <a:gd name="connsiteY159" fmla="*/ 795407 h 2020169"/>
                <a:gd name="connsiteX160" fmla="*/ 60071 w 4004672"/>
                <a:gd name="connsiteY160" fmla="*/ 822104 h 2020169"/>
                <a:gd name="connsiteX161" fmla="*/ 73419 w 4004672"/>
                <a:gd name="connsiteY161" fmla="*/ 852139 h 2020169"/>
                <a:gd name="connsiteX162" fmla="*/ 56733 w 4004672"/>
                <a:gd name="connsiteY162" fmla="*/ 875500 h 2020169"/>
                <a:gd name="connsiteX163" fmla="*/ 76757 w 4004672"/>
                <a:gd name="connsiteY163" fmla="*/ 955593 h 2020169"/>
                <a:gd name="connsiteX164" fmla="*/ 66745 w 4004672"/>
                <a:gd name="connsiteY164" fmla="*/ 972280 h 2020169"/>
                <a:gd name="connsiteX165" fmla="*/ 70082 w 4004672"/>
                <a:gd name="connsiteY165" fmla="*/ 998977 h 2020169"/>
                <a:gd name="connsiteX166" fmla="*/ 70082 w 4004672"/>
                <a:gd name="connsiteY166" fmla="*/ 1039024 h 2020169"/>
                <a:gd name="connsiteX167" fmla="*/ 80094 w 4004672"/>
                <a:gd name="connsiteY167" fmla="*/ 1059047 h 2020169"/>
                <a:gd name="connsiteX168" fmla="*/ 76757 w 4004672"/>
                <a:gd name="connsiteY168" fmla="*/ 1082408 h 2020169"/>
                <a:gd name="connsiteX169" fmla="*/ 106792 w 4004672"/>
                <a:gd name="connsiteY169" fmla="*/ 1115780 h 2020169"/>
                <a:gd name="connsiteX170" fmla="*/ 93729 w 4004672"/>
                <a:gd name="connsiteY170" fmla="*/ 1145815 h 2020169"/>
                <a:gd name="connsiteX171" fmla="*/ 13349 w 4004672"/>
                <a:gd name="connsiteY171" fmla="*/ 1235920 h 2020169"/>
                <a:gd name="connsiteX172" fmla="*/ 33373 w 4004672"/>
                <a:gd name="connsiteY172" fmla="*/ 1269293 h 2020169"/>
                <a:gd name="connsiteX173" fmla="*/ 33373 w 4004672"/>
                <a:gd name="connsiteY173" fmla="*/ 1269293 h 2020169"/>
                <a:gd name="connsiteX174" fmla="*/ 16687 w 4004672"/>
                <a:gd name="connsiteY174" fmla="*/ 1299328 h 2020169"/>
                <a:gd name="connsiteX175" fmla="*/ 3338 w 4004672"/>
                <a:gd name="connsiteY175" fmla="*/ 1329363 h 2020169"/>
                <a:gd name="connsiteX176" fmla="*/ 0 w 4004672"/>
                <a:gd name="connsiteY176" fmla="*/ 1389433 h 2020169"/>
                <a:gd name="connsiteX177" fmla="*/ 16687 w 4004672"/>
                <a:gd name="connsiteY177" fmla="*/ 1432817 h 2020169"/>
                <a:gd name="connsiteX178" fmla="*/ 20024 w 4004672"/>
                <a:gd name="connsiteY178" fmla="*/ 1466189 h 2020169"/>
                <a:gd name="connsiteX179" fmla="*/ 56733 w 4004672"/>
                <a:gd name="connsiteY179" fmla="*/ 1476201 h 2020169"/>
                <a:gd name="connsiteX180" fmla="*/ 116803 w 4004672"/>
                <a:gd name="connsiteY180" fmla="*/ 1562969 h 2020169"/>
                <a:gd name="connsiteX181" fmla="*/ 96780 w 4004672"/>
                <a:gd name="connsiteY181" fmla="*/ 1586329 h 2020169"/>
                <a:gd name="connsiteX182" fmla="*/ 93443 w 4004672"/>
                <a:gd name="connsiteY182" fmla="*/ 1616364 h 2020169"/>
                <a:gd name="connsiteX183" fmla="*/ 120141 w 4004672"/>
                <a:gd name="connsiteY183" fmla="*/ 1619701 h 2020169"/>
                <a:gd name="connsiteX184" fmla="*/ 160187 w 4004672"/>
                <a:gd name="connsiteY184" fmla="*/ 1633050 h 2020169"/>
                <a:gd name="connsiteX185" fmla="*/ 186885 w 4004672"/>
                <a:gd name="connsiteY185" fmla="*/ 1646399 h 2020169"/>
                <a:gd name="connsiteX186" fmla="*/ 213583 w 4004672"/>
                <a:gd name="connsiteY186" fmla="*/ 1676434 h 2020169"/>
                <a:gd name="connsiteX187" fmla="*/ 243618 w 4004672"/>
                <a:gd name="connsiteY187" fmla="*/ 1679771 h 2020169"/>
                <a:gd name="connsiteX188" fmla="*/ 287002 w 4004672"/>
                <a:gd name="connsiteY188" fmla="*/ 1709807 h 2020169"/>
                <a:gd name="connsiteX189" fmla="*/ 310363 w 4004672"/>
                <a:gd name="connsiteY189" fmla="*/ 1719818 h 2020169"/>
                <a:gd name="connsiteX190" fmla="*/ 310363 w 4004672"/>
                <a:gd name="connsiteY190" fmla="*/ 1756528 h 2020169"/>
                <a:gd name="connsiteX191" fmla="*/ 270316 w 4004672"/>
                <a:gd name="connsiteY191" fmla="*/ 1796574 h 2020169"/>
                <a:gd name="connsiteX192" fmla="*/ 280327 w 4004672"/>
                <a:gd name="connsiteY192" fmla="*/ 1819935 h 2020169"/>
                <a:gd name="connsiteX193" fmla="*/ 273653 w 4004672"/>
                <a:gd name="connsiteY193" fmla="*/ 1839958 h 2020169"/>
                <a:gd name="connsiteX194" fmla="*/ 266979 w 4004672"/>
                <a:gd name="connsiteY194" fmla="*/ 1856644 h 2020169"/>
                <a:gd name="connsiteX195" fmla="*/ 240281 w 4004672"/>
                <a:gd name="connsiteY195" fmla="*/ 1896691 h 2020169"/>
                <a:gd name="connsiteX196" fmla="*/ 307025 w 4004672"/>
                <a:gd name="connsiteY196" fmla="*/ 1933401 h 2020169"/>
                <a:gd name="connsiteX197" fmla="*/ 337060 w 4004672"/>
                <a:gd name="connsiteY197" fmla="*/ 1940075 h 2020169"/>
                <a:gd name="connsiteX198" fmla="*/ 360421 w 4004672"/>
                <a:gd name="connsiteY198" fmla="*/ 1946750 h 2020169"/>
                <a:gd name="connsiteX199" fmla="*/ 380444 w 4004672"/>
                <a:gd name="connsiteY199" fmla="*/ 1953424 h 2020169"/>
                <a:gd name="connsiteX200" fmla="*/ 407142 w 4004672"/>
                <a:gd name="connsiteY200" fmla="*/ 1973447 h 2020169"/>
                <a:gd name="connsiteX201" fmla="*/ 437177 w 4004672"/>
                <a:gd name="connsiteY201" fmla="*/ 1970110 h 2020169"/>
                <a:gd name="connsiteX202" fmla="*/ 507259 w 4004672"/>
                <a:gd name="connsiteY202" fmla="*/ 2020169 h 2020169"/>
                <a:gd name="connsiteX203" fmla="*/ 517271 w 4004672"/>
                <a:gd name="connsiteY203" fmla="*/ 2006820 h 2020169"/>
                <a:gd name="connsiteX204" fmla="*/ 507259 w 4004672"/>
                <a:gd name="connsiteY204" fmla="*/ 1966773 h 2020169"/>
                <a:gd name="connsiteX205" fmla="*/ 500584 w 4004672"/>
                <a:gd name="connsiteY205" fmla="*/ 1933401 h 2020169"/>
                <a:gd name="connsiteX206" fmla="*/ 483898 w 4004672"/>
                <a:gd name="connsiteY206" fmla="*/ 1890017 h 2020169"/>
                <a:gd name="connsiteX207" fmla="*/ 513933 w 4004672"/>
                <a:gd name="connsiteY207" fmla="*/ 1869993 h 2020169"/>
                <a:gd name="connsiteX208" fmla="*/ 547306 w 4004672"/>
                <a:gd name="connsiteY208" fmla="*/ 1846633 h 2020169"/>
                <a:gd name="connsiteX209" fmla="*/ 527282 w 4004672"/>
                <a:gd name="connsiteY209" fmla="*/ 1829947 h 2020169"/>
                <a:gd name="connsiteX210" fmla="*/ 517271 w 4004672"/>
                <a:gd name="connsiteY210" fmla="*/ 1796574 h 2020169"/>
                <a:gd name="connsiteX211" fmla="*/ 480561 w 4004672"/>
                <a:gd name="connsiteY211" fmla="*/ 1779888 h 2020169"/>
                <a:gd name="connsiteX212" fmla="*/ 470549 w 4004672"/>
                <a:gd name="connsiteY212" fmla="*/ 1759865 h 2020169"/>
                <a:gd name="connsiteX213" fmla="*/ 480561 w 4004672"/>
                <a:gd name="connsiteY213" fmla="*/ 1729830 h 2020169"/>
                <a:gd name="connsiteX214" fmla="*/ 490573 w 4004672"/>
                <a:gd name="connsiteY214" fmla="*/ 1689783 h 2020169"/>
                <a:gd name="connsiteX215" fmla="*/ 513933 w 4004672"/>
                <a:gd name="connsiteY215" fmla="*/ 1709807 h 2020169"/>
                <a:gd name="connsiteX216" fmla="*/ 520608 w 4004672"/>
                <a:gd name="connsiteY216" fmla="*/ 1693120 h 2020169"/>
                <a:gd name="connsiteX217" fmla="*/ 543968 w 4004672"/>
                <a:gd name="connsiteY217" fmla="*/ 1656411 h 2020169"/>
                <a:gd name="connsiteX218" fmla="*/ 574003 w 4004672"/>
                <a:gd name="connsiteY218" fmla="*/ 1639725 h 2020169"/>
                <a:gd name="connsiteX219" fmla="*/ 590690 w 4004672"/>
                <a:gd name="connsiteY219" fmla="*/ 1653074 h 2020169"/>
                <a:gd name="connsiteX220" fmla="*/ 610713 w 4004672"/>
                <a:gd name="connsiteY220" fmla="*/ 1626376 h 2020169"/>
                <a:gd name="connsiteX221" fmla="*/ 630736 w 4004672"/>
                <a:gd name="connsiteY221" fmla="*/ 1653074 h 2020169"/>
                <a:gd name="connsiteX222" fmla="*/ 657434 w 4004672"/>
                <a:gd name="connsiteY222" fmla="*/ 1676434 h 2020169"/>
                <a:gd name="connsiteX223" fmla="*/ 674120 w 4004672"/>
                <a:gd name="connsiteY223" fmla="*/ 1683109 h 2020169"/>
                <a:gd name="connsiteX224" fmla="*/ 697481 w 4004672"/>
                <a:gd name="connsiteY224" fmla="*/ 1683109 h 2020169"/>
                <a:gd name="connsiteX225" fmla="*/ 717504 w 4004672"/>
                <a:gd name="connsiteY225" fmla="*/ 1669760 h 2020169"/>
                <a:gd name="connsiteX226" fmla="*/ 744202 w 4004672"/>
                <a:gd name="connsiteY226" fmla="*/ 1669760 h 2020169"/>
                <a:gd name="connsiteX227" fmla="*/ 760888 w 4004672"/>
                <a:gd name="connsiteY227" fmla="*/ 1666423 h 2020169"/>
                <a:gd name="connsiteX228" fmla="*/ 790923 w 4004672"/>
                <a:gd name="connsiteY228" fmla="*/ 1699795 h 2020169"/>
                <a:gd name="connsiteX229" fmla="*/ 797598 w 4004672"/>
                <a:gd name="connsiteY229" fmla="*/ 1673097 h 2020169"/>
                <a:gd name="connsiteX230" fmla="*/ 817621 w 4004672"/>
                <a:gd name="connsiteY230" fmla="*/ 1689783 h 2020169"/>
                <a:gd name="connsiteX231" fmla="*/ 837644 w 4004672"/>
                <a:gd name="connsiteY231" fmla="*/ 1666423 h 2020169"/>
                <a:gd name="connsiteX232" fmla="*/ 827633 w 4004672"/>
                <a:gd name="connsiteY232" fmla="*/ 1646399 h 2020169"/>
                <a:gd name="connsiteX233" fmla="*/ 810946 w 4004672"/>
                <a:gd name="connsiteY233" fmla="*/ 1633050 h 2020169"/>
                <a:gd name="connsiteX234" fmla="*/ 810946 w 4004672"/>
                <a:gd name="connsiteY234" fmla="*/ 1606353 h 2020169"/>
                <a:gd name="connsiteX235" fmla="*/ 810946 w 4004672"/>
                <a:gd name="connsiteY235" fmla="*/ 1593004 h 2020169"/>
                <a:gd name="connsiteX236" fmla="*/ 840981 w 4004672"/>
                <a:gd name="connsiteY236" fmla="*/ 1586329 h 2020169"/>
                <a:gd name="connsiteX237" fmla="*/ 820958 w 4004672"/>
                <a:gd name="connsiteY237" fmla="*/ 1549620 h 2020169"/>
                <a:gd name="connsiteX238" fmla="*/ 854330 w 4004672"/>
                <a:gd name="connsiteY238" fmla="*/ 1542945 h 2020169"/>
                <a:gd name="connsiteX239" fmla="*/ 891040 w 4004672"/>
                <a:gd name="connsiteY239" fmla="*/ 1549620 h 2020169"/>
                <a:gd name="connsiteX240" fmla="*/ 964459 w 4004672"/>
                <a:gd name="connsiteY240" fmla="*/ 1506236 h 2020169"/>
                <a:gd name="connsiteX241" fmla="*/ 1001168 w 4004672"/>
                <a:gd name="connsiteY241" fmla="*/ 1506236 h 2020169"/>
                <a:gd name="connsiteX242" fmla="*/ 1027866 w 4004672"/>
                <a:gd name="connsiteY242" fmla="*/ 1482875 h 2020169"/>
                <a:gd name="connsiteX243" fmla="*/ 1047890 w 4004672"/>
                <a:gd name="connsiteY243" fmla="*/ 1492887 h 2020169"/>
                <a:gd name="connsiteX244" fmla="*/ 1067913 w 4004672"/>
                <a:gd name="connsiteY244" fmla="*/ 1502898 h 2020169"/>
                <a:gd name="connsiteX245" fmla="*/ 1087936 w 4004672"/>
                <a:gd name="connsiteY245" fmla="*/ 1529596 h 2020169"/>
                <a:gd name="connsiteX246" fmla="*/ 1074587 w 4004672"/>
                <a:gd name="connsiteY246" fmla="*/ 1542945 h 2020169"/>
                <a:gd name="connsiteX247" fmla="*/ 1104622 w 4004672"/>
                <a:gd name="connsiteY247" fmla="*/ 1542945 h 2020169"/>
                <a:gd name="connsiteX248" fmla="*/ 1134657 w 4004672"/>
                <a:gd name="connsiteY248" fmla="*/ 1576317 h 2020169"/>
                <a:gd name="connsiteX249" fmla="*/ 1148006 w 4004672"/>
                <a:gd name="connsiteY249" fmla="*/ 1572980 h 2020169"/>
                <a:gd name="connsiteX250" fmla="*/ 1208076 w 4004672"/>
                <a:gd name="connsiteY250" fmla="*/ 1526259 h 2020169"/>
                <a:gd name="connsiteX251" fmla="*/ 1244786 w 4004672"/>
                <a:gd name="connsiteY251" fmla="*/ 1566306 h 2020169"/>
                <a:gd name="connsiteX252" fmla="*/ 1264809 w 4004672"/>
                <a:gd name="connsiteY252" fmla="*/ 1596341 h 2020169"/>
                <a:gd name="connsiteX253" fmla="*/ 1298181 w 4004672"/>
                <a:gd name="connsiteY253" fmla="*/ 1703132 h 2020169"/>
                <a:gd name="connsiteX254" fmla="*/ 1308193 w 4004672"/>
                <a:gd name="connsiteY254" fmla="*/ 1659748 h 2020169"/>
                <a:gd name="connsiteX255" fmla="*/ 1344903 w 4004672"/>
                <a:gd name="connsiteY255" fmla="*/ 1679771 h 2020169"/>
                <a:gd name="connsiteX256" fmla="*/ 1388287 w 4004672"/>
                <a:gd name="connsiteY256" fmla="*/ 1679771 h 2020169"/>
                <a:gd name="connsiteX257" fmla="*/ 1394961 w 4004672"/>
                <a:gd name="connsiteY257" fmla="*/ 1703132 h 2020169"/>
                <a:gd name="connsiteX258" fmla="*/ 1435008 w 4004672"/>
                <a:gd name="connsiteY258" fmla="*/ 1726493 h 2020169"/>
                <a:gd name="connsiteX259" fmla="*/ 1465043 w 4004672"/>
                <a:gd name="connsiteY259" fmla="*/ 1726493 h 2020169"/>
                <a:gd name="connsiteX260" fmla="*/ 1491741 w 4004672"/>
                <a:gd name="connsiteY260" fmla="*/ 1739842 h 2020169"/>
                <a:gd name="connsiteX261" fmla="*/ 1535125 w 4004672"/>
                <a:gd name="connsiteY261" fmla="*/ 1696458 h 2020169"/>
                <a:gd name="connsiteX262" fmla="*/ 1571834 w 4004672"/>
                <a:gd name="connsiteY262" fmla="*/ 1676434 h 2020169"/>
                <a:gd name="connsiteX263" fmla="*/ 1608544 w 4004672"/>
                <a:gd name="connsiteY263" fmla="*/ 1679771 h 2020169"/>
                <a:gd name="connsiteX264" fmla="*/ 1655265 w 4004672"/>
                <a:gd name="connsiteY264" fmla="*/ 1693120 h 2020169"/>
                <a:gd name="connsiteX265" fmla="*/ 1681963 w 4004672"/>
                <a:gd name="connsiteY265" fmla="*/ 1709807 h 2020169"/>
                <a:gd name="connsiteX266" fmla="*/ 1735358 w 4004672"/>
                <a:gd name="connsiteY266" fmla="*/ 1703132 h 2020169"/>
                <a:gd name="connsiteX267" fmla="*/ 1745370 w 4004672"/>
                <a:gd name="connsiteY267" fmla="*/ 1683109 h 2020169"/>
                <a:gd name="connsiteX268" fmla="*/ 1738695 w 4004672"/>
                <a:gd name="connsiteY268" fmla="*/ 1663085 h 2020169"/>
                <a:gd name="connsiteX269" fmla="*/ 1765393 w 4004672"/>
                <a:gd name="connsiteY269" fmla="*/ 1636388 h 2020169"/>
                <a:gd name="connsiteX270" fmla="*/ 1778742 w 4004672"/>
                <a:gd name="connsiteY270" fmla="*/ 1633050 h 2020169"/>
                <a:gd name="connsiteX271" fmla="*/ 1812114 w 4004672"/>
                <a:gd name="connsiteY271" fmla="*/ 1649736 h 2020169"/>
                <a:gd name="connsiteX272" fmla="*/ 1852161 w 4004672"/>
                <a:gd name="connsiteY272" fmla="*/ 1663085 h 2020169"/>
                <a:gd name="connsiteX273" fmla="*/ 1858836 w 4004672"/>
                <a:gd name="connsiteY273" fmla="*/ 1689783 h 2020169"/>
                <a:gd name="connsiteX274" fmla="*/ 1872184 w 4004672"/>
                <a:gd name="connsiteY274" fmla="*/ 1696458 h 2020169"/>
                <a:gd name="connsiteX275" fmla="*/ 1902219 w 4004672"/>
                <a:gd name="connsiteY275" fmla="*/ 1699795 h 2020169"/>
                <a:gd name="connsiteX276" fmla="*/ 1932254 w 4004672"/>
                <a:gd name="connsiteY276" fmla="*/ 1683109 h 2020169"/>
                <a:gd name="connsiteX277" fmla="*/ 1962290 w 4004672"/>
                <a:gd name="connsiteY277" fmla="*/ 1696458 h 2020169"/>
                <a:gd name="connsiteX278" fmla="*/ 1985650 w 4004672"/>
                <a:gd name="connsiteY278" fmla="*/ 1709807 h 2020169"/>
                <a:gd name="connsiteX279" fmla="*/ 1995662 w 4004672"/>
                <a:gd name="connsiteY279" fmla="*/ 1719818 h 2020169"/>
                <a:gd name="connsiteX280" fmla="*/ 2032371 w 4004672"/>
                <a:gd name="connsiteY280" fmla="*/ 1739842 h 2020169"/>
                <a:gd name="connsiteX281" fmla="*/ 2069081 w 4004672"/>
                <a:gd name="connsiteY281" fmla="*/ 1736504 h 2020169"/>
                <a:gd name="connsiteX282" fmla="*/ 2142500 w 4004672"/>
                <a:gd name="connsiteY282" fmla="*/ 1693120 h 2020169"/>
                <a:gd name="connsiteX283" fmla="*/ 2195895 w 4004672"/>
                <a:gd name="connsiteY283" fmla="*/ 1706469 h 2020169"/>
                <a:gd name="connsiteX284" fmla="*/ 2225930 w 4004672"/>
                <a:gd name="connsiteY284" fmla="*/ 1716481 h 2020169"/>
                <a:gd name="connsiteX285" fmla="*/ 2262640 w 4004672"/>
                <a:gd name="connsiteY285" fmla="*/ 1676434 h 2020169"/>
                <a:gd name="connsiteX286" fmla="*/ 2299349 w 4004672"/>
                <a:gd name="connsiteY286" fmla="*/ 1593004 h 2020169"/>
                <a:gd name="connsiteX287" fmla="*/ 2282663 w 4004672"/>
                <a:gd name="connsiteY287" fmla="*/ 1596341 h 2020169"/>
                <a:gd name="connsiteX288" fmla="*/ 2312698 w 4004672"/>
                <a:gd name="connsiteY288" fmla="*/ 1569643 h 2020169"/>
                <a:gd name="connsiteX289" fmla="*/ 2339396 w 4004672"/>
                <a:gd name="connsiteY289" fmla="*/ 1566306 h 2020169"/>
                <a:gd name="connsiteX290" fmla="*/ 2462873 w 4004672"/>
                <a:gd name="connsiteY290" fmla="*/ 1633050 h 2020169"/>
                <a:gd name="connsiteX291" fmla="*/ 2476222 w 4004672"/>
                <a:gd name="connsiteY291" fmla="*/ 1709807 h 2020169"/>
                <a:gd name="connsiteX292" fmla="*/ 2529618 w 4004672"/>
                <a:gd name="connsiteY292" fmla="*/ 1743179 h 2020169"/>
                <a:gd name="connsiteX293" fmla="*/ 2549641 w 4004672"/>
                <a:gd name="connsiteY293" fmla="*/ 1763202 h 2020169"/>
                <a:gd name="connsiteX294" fmla="*/ 2639746 w 4004672"/>
                <a:gd name="connsiteY294" fmla="*/ 1763202 h 2020169"/>
                <a:gd name="connsiteX295" fmla="*/ 2643084 w 4004672"/>
                <a:gd name="connsiteY295" fmla="*/ 1779888 h 2020169"/>
                <a:gd name="connsiteX296" fmla="*/ 2616386 w 4004672"/>
                <a:gd name="connsiteY296" fmla="*/ 1846633 h 2020169"/>
                <a:gd name="connsiteX297" fmla="*/ 2603037 w 4004672"/>
                <a:gd name="connsiteY297" fmla="*/ 1900028 h 2020169"/>
                <a:gd name="connsiteX298" fmla="*/ 2579676 w 4004672"/>
                <a:gd name="connsiteY298" fmla="*/ 1873331 h 2020169"/>
                <a:gd name="connsiteX299" fmla="*/ 2559653 w 4004672"/>
                <a:gd name="connsiteY299" fmla="*/ 1960098 h 2020169"/>
                <a:gd name="connsiteX300" fmla="*/ 2549641 w 4004672"/>
                <a:gd name="connsiteY300" fmla="*/ 1980122 h 2020169"/>
                <a:gd name="connsiteX301" fmla="*/ 2653095 w 4004672"/>
                <a:gd name="connsiteY301" fmla="*/ 1946750 h 2020169"/>
                <a:gd name="connsiteX302" fmla="*/ 2683130 w 4004672"/>
                <a:gd name="connsiteY302" fmla="*/ 1893354 h 2020169"/>
                <a:gd name="connsiteX303" fmla="*/ 2753212 w 4004672"/>
                <a:gd name="connsiteY303" fmla="*/ 1806586 h 2020169"/>
                <a:gd name="connsiteX304" fmla="*/ 2783247 w 4004672"/>
                <a:gd name="connsiteY304" fmla="*/ 1736504 h 2020169"/>
                <a:gd name="connsiteX305" fmla="*/ 2803271 w 4004672"/>
                <a:gd name="connsiteY305" fmla="*/ 1633050 h 2020169"/>
                <a:gd name="connsiteX306" fmla="*/ 2793259 w 4004672"/>
                <a:gd name="connsiteY306" fmla="*/ 1582992 h 2020169"/>
                <a:gd name="connsiteX307" fmla="*/ 2769898 w 4004672"/>
                <a:gd name="connsiteY307" fmla="*/ 1549620 h 2020169"/>
                <a:gd name="connsiteX308" fmla="*/ 2699817 w 4004672"/>
                <a:gd name="connsiteY308" fmla="*/ 1549620 h 2020169"/>
                <a:gd name="connsiteX309" fmla="*/ 2669781 w 4004672"/>
                <a:gd name="connsiteY309" fmla="*/ 1509573 h 2020169"/>
                <a:gd name="connsiteX310" fmla="*/ 2763224 w 4004672"/>
                <a:gd name="connsiteY310" fmla="*/ 1392770 h 2020169"/>
                <a:gd name="connsiteX311" fmla="*/ 2846654 w 4004672"/>
                <a:gd name="connsiteY311" fmla="*/ 1326026 h 2020169"/>
                <a:gd name="connsiteX312" fmla="*/ 2933422 w 4004672"/>
                <a:gd name="connsiteY312" fmla="*/ 1322688 h 2020169"/>
                <a:gd name="connsiteX313" fmla="*/ 2950109 w 4004672"/>
                <a:gd name="connsiteY313" fmla="*/ 1306002 h 2020169"/>
                <a:gd name="connsiteX314" fmla="*/ 3053563 w 4004672"/>
                <a:gd name="connsiteY314" fmla="*/ 1299328 h 2020169"/>
                <a:gd name="connsiteX315" fmla="*/ 3123644 w 4004672"/>
                <a:gd name="connsiteY315" fmla="*/ 1319351 h 2020169"/>
                <a:gd name="connsiteX316" fmla="*/ 3140330 w 4004672"/>
                <a:gd name="connsiteY316" fmla="*/ 1306002 h 2020169"/>
                <a:gd name="connsiteX317" fmla="*/ 3123644 w 4004672"/>
                <a:gd name="connsiteY317" fmla="*/ 1292653 h 2020169"/>
                <a:gd name="connsiteX318" fmla="*/ 3143668 w 4004672"/>
                <a:gd name="connsiteY318" fmla="*/ 1252607 h 2020169"/>
                <a:gd name="connsiteX319" fmla="*/ 3190389 w 4004672"/>
                <a:gd name="connsiteY319" fmla="*/ 1182525 h 2020169"/>
                <a:gd name="connsiteX320" fmla="*/ 3233773 w 4004672"/>
                <a:gd name="connsiteY320" fmla="*/ 1179188 h 2020169"/>
                <a:gd name="connsiteX321" fmla="*/ 3273819 w 4004672"/>
                <a:gd name="connsiteY321" fmla="*/ 1189199 h 2020169"/>
                <a:gd name="connsiteX322" fmla="*/ 3277157 w 4004672"/>
                <a:gd name="connsiteY322" fmla="*/ 1245932 h 2020169"/>
                <a:gd name="connsiteX323" fmla="*/ 3350576 w 4004672"/>
                <a:gd name="connsiteY323" fmla="*/ 1152490 h 2020169"/>
                <a:gd name="connsiteX324" fmla="*/ 3163691 w 4004672"/>
                <a:gd name="connsiteY324" fmla="*/ 1432817 h 2020169"/>
                <a:gd name="connsiteX325" fmla="*/ 3160354 w 4004672"/>
                <a:gd name="connsiteY325" fmla="*/ 1506236 h 2020169"/>
                <a:gd name="connsiteX326" fmla="*/ 3170365 w 4004672"/>
                <a:gd name="connsiteY326" fmla="*/ 1596341 h 2020169"/>
                <a:gd name="connsiteX327" fmla="*/ 3190389 w 4004672"/>
                <a:gd name="connsiteY327" fmla="*/ 1659748 h 2020169"/>
                <a:gd name="connsiteX328" fmla="*/ 3217087 w 4004672"/>
                <a:gd name="connsiteY328" fmla="*/ 1649736 h 2020169"/>
                <a:gd name="connsiteX329" fmla="*/ 3287168 w 4004672"/>
                <a:gd name="connsiteY329" fmla="*/ 1519585 h 2020169"/>
                <a:gd name="connsiteX330" fmla="*/ 3313866 w 4004672"/>
                <a:gd name="connsiteY330" fmla="*/ 1509573 h 2020169"/>
                <a:gd name="connsiteX331" fmla="*/ 3313866 w 4004672"/>
                <a:gd name="connsiteY331" fmla="*/ 1479538 h 2020169"/>
                <a:gd name="connsiteX332" fmla="*/ 3741031 w 4004672"/>
                <a:gd name="connsiteY332" fmla="*/ 1159164 h 2020169"/>
                <a:gd name="connsiteX333" fmla="*/ 3727682 w 4004672"/>
                <a:gd name="connsiteY333" fmla="*/ 1065722 h 2020169"/>
                <a:gd name="connsiteX0" fmla="*/ 3727682 w 4004672"/>
                <a:gd name="connsiteY0" fmla="*/ 1065722 h 2020169"/>
                <a:gd name="connsiteX1" fmla="*/ 4004672 w 4004672"/>
                <a:gd name="connsiteY1" fmla="*/ 968942 h 2020169"/>
                <a:gd name="connsiteX2" fmla="*/ 3874520 w 4004672"/>
                <a:gd name="connsiteY2" fmla="*/ 858814 h 2020169"/>
                <a:gd name="connsiteX3" fmla="*/ 3817787 w 4004672"/>
                <a:gd name="connsiteY3" fmla="*/ 795407 h 2020169"/>
                <a:gd name="connsiteX4" fmla="*/ 3717671 w 4004672"/>
                <a:gd name="connsiteY4" fmla="*/ 718650 h 2020169"/>
                <a:gd name="connsiteX5" fmla="*/ 3664275 w 4004672"/>
                <a:gd name="connsiteY5" fmla="*/ 698627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9525 w 4004672"/>
                <a:gd name="connsiteY8" fmla="*/ 418300 h 2020169"/>
                <a:gd name="connsiteX9" fmla="*/ 2386117 w 4004672"/>
                <a:gd name="connsiteY9" fmla="*/ 391602 h 2020169"/>
                <a:gd name="connsiteX10" fmla="*/ 2369431 w 4004672"/>
                <a:gd name="connsiteY10" fmla="*/ 431649 h 2020169"/>
                <a:gd name="connsiteX11" fmla="*/ 2379443 w 4004672"/>
                <a:gd name="connsiteY11" fmla="*/ 455009 h 2020169"/>
                <a:gd name="connsiteX12" fmla="*/ 2376106 w 4004672"/>
                <a:gd name="connsiteY12" fmla="*/ 475033 h 2020169"/>
                <a:gd name="connsiteX13" fmla="*/ 2316036 w 4004672"/>
                <a:gd name="connsiteY13" fmla="*/ 458347 h 2020169"/>
                <a:gd name="connsiteX14" fmla="*/ 2272652 w 4004672"/>
                <a:gd name="connsiteY14" fmla="*/ 444998 h 2020169"/>
                <a:gd name="connsiteX15" fmla="*/ 2209244 w 4004672"/>
                <a:gd name="connsiteY15" fmla="*/ 401614 h 2020169"/>
                <a:gd name="connsiteX16" fmla="*/ 2159186 w 4004672"/>
                <a:gd name="connsiteY16" fmla="*/ 391602 h 2020169"/>
                <a:gd name="connsiteX17" fmla="*/ 2132488 w 4004672"/>
                <a:gd name="connsiteY17" fmla="*/ 408288 h 2020169"/>
                <a:gd name="connsiteX18" fmla="*/ 2115802 w 4004672"/>
                <a:gd name="connsiteY18" fmla="*/ 421637 h 2020169"/>
                <a:gd name="connsiteX19" fmla="*/ 2082430 w 4004672"/>
                <a:gd name="connsiteY19" fmla="*/ 388265 h 2020169"/>
                <a:gd name="connsiteX20" fmla="*/ 2045720 w 4004672"/>
                <a:gd name="connsiteY20" fmla="*/ 361567 h 2020169"/>
                <a:gd name="connsiteX21" fmla="*/ 2025697 w 4004672"/>
                <a:gd name="connsiteY21" fmla="*/ 391602 h 2020169"/>
                <a:gd name="connsiteX22" fmla="*/ 2055732 w 4004672"/>
                <a:gd name="connsiteY22" fmla="*/ 388265 h 2020169"/>
                <a:gd name="connsiteX23" fmla="*/ 2045720 w 4004672"/>
                <a:gd name="connsiteY23" fmla="*/ 414963 h 2020169"/>
                <a:gd name="connsiteX24" fmla="*/ 1988987 w 4004672"/>
                <a:gd name="connsiteY24" fmla="*/ 434986 h 2020169"/>
                <a:gd name="connsiteX25" fmla="*/ 1995662 w 4004672"/>
                <a:gd name="connsiteY25" fmla="*/ 388265 h 2020169"/>
                <a:gd name="connsiteX26" fmla="*/ 2055732 w 4004672"/>
                <a:gd name="connsiteY26" fmla="*/ 318183 h 2020169"/>
                <a:gd name="connsiteX27" fmla="*/ 2055732 w 4004672"/>
                <a:gd name="connsiteY27" fmla="*/ 318183 h 2020169"/>
                <a:gd name="connsiteX28" fmla="*/ 2129860 w 4004672"/>
                <a:gd name="connsiteY28" fmla="*/ 248603 h 2020169"/>
                <a:gd name="connsiteX29" fmla="*/ 2127003 w 4004672"/>
                <a:gd name="connsiteY29" fmla="*/ 174309 h 2020169"/>
                <a:gd name="connsiteX30" fmla="*/ 2092713 w 4004672"/>
                <a:gd name="connsiteY30" fmla="*/ 105729 h 2020169"/>
                <a:gd name="connsiteX31" fmla="*/ 2018418 w 4004672"/>
                <a:gd name="connsiteY31" fmla="*/ 105729 h 2020169"/>
                <a:gd name="connsiteX32" fmla="*/ 1952696 w 4004672"/>
                <a:gd name="connsiteY32" fmla="*/ 137160 h 2020169"/>
                <a:gd name="connsiteX33" fmla="*/ 1961267 w 4004672"/>
                <a:gd name="connsiteY33" fmla="*/ 82869 h 2020169"/>
                <a:gd name="connsiteX34" fmla="*/ 1955552 w 4004672"/>
                <a:gd name="connsiteY34" fmla="*/ 65725 h 2020169"/>
                <a:gd name="connsiteX35" fmla="*/ 1895546 w 4004672"/>
                <a:gd name="connsiteY35" fmla="*/ 60008 h 2020169"/>
                <a:gd name="connsiteX36" fmla="*/ 1926978 w 4004672"/>
                <a:gd name="connsiteY36" fmla="*/ 31434 h 2020169"/>
                <a:gd name="connsiteX37" fmla="*/ 1909833 w 4004672"/>
                <a:gd name="connsiteY37" fmla="*/ 0 h 2020169"/>
                <a:gd name="connsiteX38" fmla="*/ 1877440 w 4004672"/>
                <a:gd name="connsiteY38" fmla="*/ 3067 h 2020169"/>
                <a:gd name="connsiteX39" fmla="*/ 1835474 w 4004672"/>
                <a:gd name="connsiteY39" fmla="*/ 41195 h 2020169"/>
                <a:gd name="connsiteX40" fmla="*/ 1818788 w 4004672"/>
                <a:gd name="connsiteY40" fmla="*/ 81242 h 2020169"/>
                <a:gd name="connsiteX41" fmla="*/ 1838813 w 4004672"/>
                <a:gd name="connsiteY41" fmla="*/ 134636 h 2020169"/>
                <a:gd name="connsiteX42" fmla="*/ 1782079 w 4004672"/>
                <a:gd name="connsiteY42" fmla="*/ 121287 h 2020169"/>
                <a:gd name="connsiteX43" fmla="*/ 1768731 w 4004672"/>
                <a:gd name="connsiteY43" fmla="*/ 168009 h 2020169"/>
                <a:gd name="connsiteX44" fmla="*/ 1705322 w 4004672"/>
                <a:gd name="connsiteY44" fmla="*/ 191369 h 2020169"/>
                <a:gd name="connsiteX45" fmla="*/ 1685300 w 4004672"/>
                <a:gd name="connsiteY45" fmla="*/ 164671 h 2020169"/>
                <a:gd name="connsiteX46" fmla="*/ 1615218 w 4004672"/>
                <a:gd name="connsiteY46" fmla="*/ 168009 h 2020169"/>
                <a:gd name="connsiteX47" fmla="*/ 1638579 w 4004672"/>
                <a:gd name="connsiteY47" fmla="*/ 198044 h 2020169"/>
                <a:gd name="connsiteX48" fmla="*/ 1528449 w 4004672"/>
                <a:gd name="connsiteY48" fmla="*/ 224740 h 2020169"/>
                <a:gd name="connsiteX49" fmla="*/ 1465043 w 4004672"/>
                <a:gd name="connsiteY49" fmla="*/ 308171 h 2020169"/>
                <a:gd name="connsiteX50" fmla="*/ 1448357 w 4004672"/>
                <a:gd name="connsiteY50" fmla="*/ 334869 h 2020169"/>
                <a:gd name="connsiteX51" fmla="*/ 1481729 w 4004672"/>
                <a:gd name="connsiteY51" fmla="*/ 368242 h 2020169"/>
                <a:gd name="connsiteX52" fmla="*/ 1481729 w 4004672"/>
                <a:gd name="connsiteY52" fmla="*/ 398277 h 2020169"/>
                <a:gd name="connsiteX53" fmla="*/ 1458368 w 4004672"/>
                <a:gd name="connsiteY53" fmla="*/ 401614 h 2020169"/>
                <a:gd name="connsiteX54" fmla="*/ 1458368 w 4004672"/>
                <a:gd name="connsiteY54" fmla="*/ 381590 h 2020169"/>
                <a:gd name="connsiteX55" fmla="*/ 1418322 w 4004672"/>
                <a:gd name="connsiteY55" fmla="*/ 391602 h 2020169"/>
                <a:gd name="connsiteX56" fmla="*/ 1368263 w 4004672"/>
                <a:gd name="connsiteY56" fmla="*/ 398277 h 2020169"/>
                <a:gd name="connsiteX57" fmla="*/ 1321542 w 4004672"/>
                <a:gd name="connsiteY57" fmla="*/ 404951 h 2020169"/>
                <a:gd name="connsiteX58" fmla="*/ 1318205 w 4004672"/>
                <a:gd name="connsiteY58" fmla="*/ 491719 h 2020169"/>
                <a:gd name="connsiteX59" fmla="*/ 1358252 w 4004672"/>
                <a:gd name="connsiteY59" fmla="*/ 515080 h 2020169"/>
                <a:gd name="connsiteX60" fmla="*/ 1384949 w 4004672"/>
                <a:gd name="connsiteY60" fmla="*/ 568475 h 2020169"/>
                <a:gd name="connsiteX61" fmla="*/ 1358252 w 4004672"/>
                <a:gd name="connsiteY61" fmla="*/ 615196 h 2020169"/>
                <a:gd name="connsiteX62" fmla="*/ 1361589 w 4004672"/>
                <a:gd name="connsiteY62" fmla="*/ 585161 h 2020169"/>
                <a:gd name="connsiteX63" fmla="*/ 1351577 w 4004672"/>
                <a:gd name="connsiteY63" fmla="*/ 545115 h 2020169"/>
                <a:gd name="connsiteX64" fmla="*/ 1281495 w 4004672"/>
                <a:gd name="connsiteY64" fmla="*/ 515080 h 2020169"/>
                <a:gd name="connsiteX65" fmla="*/ 1241449 w 4004672"/>
                <a:gd name="connsiteY65" fmla="*/ 511742 h 2020169"/>
                <a:gd name="connsiteX66" fmla="*/ 1241449 w 4004672"/>
                <a:gd name="connsiteY66" fmla="*/ 558463 h 2020169"/>
                <a:gd name="connsiteX67" fmla="*/ 1201402 w 4004672"/>
                <a:gd name="connsiteY67" fmla="*/ 538440 h 2020169"/>
                <a:gd name="connsiteX68" fmla="*/ 1228100 w 4004672"/>
                <a:gd name="connsiteY68" fmla="*/ 588498 h 2020169"/>
                <a:gd name="connsiteX69" fmla="*/ 1258135 w 4004672"/>
                <a:gd name="connsiteY69" fmla="*/ 618534 h 2020169"/>
                <a:gd name="connsiteX70" fmla="*/ 1198065 w 4004672"/>
                <a:gd name="connsiteY70" fmla="*/ 595173 h 2020169"/>
                <a:gd name="connsiteX71" fmla="*/ 1181379 w 4004672"/>
                <a:gd name="connsiteY71" fmla="*/ 595173 h 2020169"/>
                <a:gd name="connsiteX72" fmla="*/ 1178041 w 4004672"/>
                <a:gd name="connsiteY72" fmla="*/ 551789 h 2020169"/>
                <a:gd name="connsiteX73" fmla="*/ 1171367 w 4004672"/>
                <a:gd name="connsiteY73" fmla="*/ 465021 h 2020169"/>
                <a:gd name="connsiteX74" fmla="*/ 1161355 w 4004672"/>
                <a:gd name="connsiteY74" fmla="*/ 535103 h 2020169"/>
                <a:gd name="connsiteX75" fmla="*/ 1137995 w 4004672"/>
                <a:gd name="connsiteY75" fmla="*/ 565138 h 2020169"/>
                <a:gd name="connsiteX76" fmla="*/ 1158018 w 4004672"/>
                <a:gd name="connsiteY76" fmla="*/ 611859 h 2020169"/>
                <a:gd name="connsiteX77" fmla="*/ 1158018 w 4004672"/>
                <a:gd name="connsiteY77" fmla="*/ 645231 h 2020169"/>
                <a:gd name="connsiteX78" fmla="*/ 1141332 w 4004672"/>
                <a:gd name="connsiteY78" fmla="*/ 695290 h 2020169"/>
                <a:gd name="connsiteX79" fmla="*/ 1154681 w 4004672"/>
                <a:gd name="connsiteY79" fmla="*/ 728662 h 2020169"/>
                <a:gd name="connsiteX80" fmla="*/ 1184716 w 4004672"/>
                <a:gd name="connsiteY80" fmla="*/ 735336 h 2020169"/>
                <a:gd name="connsiteX81" fmla="*/ 1221425 w 4004672"/>
                <a:gd name="connsiteY81" fmla="*/ 742011 h 2020169"/>
                <a:gd name="connsiteX82" fmla="*/ 1241449 w 4004672"/>
                <a:gd name="connsiteY82" fmla="*/ 765371 h 2020169"/>
                <a:gd name="connsiteX83" fmla="*/ 1258135 w 4004672"/>
                <a:gd name="connsiteY83" fmla="*/ 808755 h 2020169"/>
                <a:gd name="connsiteX84" fmla="*/ 1258135 w 4004672"/>
                <a:gd name="connsiteY84" fmla="*/ 808755 h 2020169"/>
                <a:gd name="connsiteX85" fmla="*/ 1224763 w 4004672"/>
                <a:gd name="connsiteY85" fmla="*/ 828779 h 2020169"/>
                <a:gd name="connsiteX86" fmla="*/ 1224763 w 4004672"/>
                <a:gd name="connsiteY86" fmla="*/ 788732 h 2020169"/>
                <a:gd name="connsiteX87" fmla="*/ 1194727 w 4004672"/>
                <a:gd name="connsiteY87" fmla="*/ 752023 h 2020169"/>
                <a:gd name="connsiteX88" fmla="*/ 1164692 w 4004672"/>
                <a:gd name="connsiteY88" fmla="*/ 795407 h 2020169"/>
                <a:gd name="connsiteX89" fmla="*/ 1107960 w 4004672"/>
                <a:gd name="connsiteY89" fmla="*/ 848802 h 2020169"/>
                <a:gd name="connsiteX90" fmla="*/ 1121309 w 4004672"/>
                <a:gd name="connsiteY90" fmla="*/ 805418 h 2020169"/>
                <a:gd name="connsiteX91" fmla="*/ 1127983 w 4004672"/>
                <a:gd name="connsiteY91" fmla="*/ 772046 h 2020169"/>
                <a:gd name="connsiteX92" fmla="*/ 1117971 w 4004672"/>
                <a:gd name="connsiteY92" fmla="*/ 755360 h 2020169"/>
                <a:gd name="connsiteX93" fmla="*/ 1114634 w 4004672"/>
                <a:gd name="connsiteY93" fmla="*/ 705301 h 2020169"/>
                <a:gd name="connsiteX94" fmla="*/ 1104622 w 4004672"/>
                <a:gd name="connsiteY94" fmla="*/ 625208 h 2020169"/>
                <a:gd name="connsiteX95" fmla="*/ 1101285 w 4004672"/>
                <a:gd name="connsiteY95" fmla="*/ 565138 h 2020169"/>
                <a:gd name="connsiteX96" fmla="*/ 1124646 w 4004672"/>
                <a:gd name="connsiteY96" fmla="*/ 471696 h 2020169"/>
                <a:gd name="connsiteX97" fmla="*/ 1031203 w 4004672"/>
                <a:gd name="connsiteY97" fmla="*/ 461684 h 2020169"/>
                <a:gd name="connsiteX98" fmla="*/ 1014517 w 4004672"/>
                <a:gd name="connsiteY98" fmla="*/ 518417 h 2020169"/>
                <a:gd name="connsiteX99" fmla="*/ 1024529 w 4004672"/>
                <a:gd name="connsiteY99" fmla="*/ 565138 h 2020169"/>
                <a:gd name="connsiteX100" fmla="*/ 981145 w 4004672"/>
                <a:gd name="connsiteY100" fmla="*/ 618534 h 2020169"/>
                <a:gd name="connsiteX101" fmla="*/ 991157 w 4004672"/>
                <a:gd name="connsiteY101" fmla="*/ 655243 h 2020169"/>
                <a:gd name="connsiteX102" fmla="*/ 981145 w 4004672"/>
                <a:gd name="connsiteY102" fmla="*/ 701964 h 2020169"/>
                <a:gd name="connsiteX103" fmla="*/ 1001168 w 4004672"/>
                <a:gd name="connsiteY103" fmla="*/ 725325 h 2020169"/>
                <a:gd name="connsiteX104" fmla="*/ 1017854 w 4004672"/>
                <a:gd name="connsiteY104" fmla="*/ 772046 h 2020169"/>
                <a:gd name="connsiteX105" fmla="*/ 1047890 w 4004672"/>
                <a:gd name="connsiteY105" fmla="*/ 758697 h 2020169"/>
                <a:gd name="connsiteX106" fmla="*/ 1014517 w 4004672"/>
                <a:gd name="connsiteY106" fmla="*/ 812093 h 2020169"/>
                <a:gd name="connsiteX107" fmla="*/ 957784 w 4004672"/>
                <a:gd name="connsiteY107" fmla="*/ 758697 h 2020169"/>
                <a:gd name="connsiteX108" fmla="*/ 884365 w 4004672"/>
                <a:gd name="connsiteY108" fmla="*/ 721988 h 2020169"/>
                <a:gd name="connsiteX109" fmla="*/ 824295 w 4004672"/>
                <a:gd name="connsiteY109" fmla="*/ 698627 h 2020169"/>
                <a:gd name="connsiteX110" fmla="*/ 810946 w 4004672"/>
                <a:gd name="connsiteY110" fmla="*/ 735336 h 2020169"/>
                <a:gd name="connsiteX111" fmla="*/ 827633 w 4004672"/>
                <a:gd name="connsiteY111" fmla="*/ 772046 h 2020169"/>
                <a:gd name="connsiteX112" fmla="*/ 800935 w 4004672"/>
                <a:gd name="connsiteY112" fmla="*/ 812093 h 2020169"/>
                <a:gd name="connsiteX113" fmla="*/ 770900 w 4004672"/>
                <a:gd name="connsiteY113" fmla="*/ 755360 h 2020169"/>
                <a:gd name="connsiteX114" fmla="*/ 744202 w 4004672"/>
                <a:gd name="connsiteY114" fmla="*/ 792069 h 2020169"/>
                <a:gd name="connsiteX115" fmla="*/ 707492 w 4004672"/>
                <a:gd name="connsiteY115" fmla="*/ 785395 h 2020169"/>
                <a:gd name="connsiteX116" fmla="*/ 654097 w 4004672"/>
                <a:gd name="connsiteY116" fmla="*/ 822104 h 2020169"/>
                <a:gd name="connsiteX117" fmla="*/ 644085 w 4004672"/>
                <a:gd name="connsiteY117" fmla="*/ 798744 h 2020169"/>
                <a:gd name="connsiteX118" fmla="*/ 654097 w 4004672"/>
                <a:gd name="connsiteY118" fmla="*/ 762034 h 2020169"/>
                <a:gd name="connsiteX119" fmla="*/ 614050 w 4004672"/>
                <a:gd name="connsiteY119" fmla="*/ 798744 h 2020169"/>
                <a:gd name="connsiteX120" fmla="*/ 594027 w 4004672"/>
                <a:gd name="connsiteY120" fmla="*/ 798744 h 2020169"/>
                <a:gd name="connsiteX121" fmla="*/ 533957 w 4004672"/>
                <a:gd name="connsiteY121" fmla="*/ 832116 h 2020169"/>
                <a:gd name="connsiteX122" fmla="*/ 510596 w 4004672"/>
                <a:gd name="connsiteY122" fmla="*/ 855477 h 2020169"/>
                <a:gd name="connsiteX123" fmla="*/ 500584 w 4004672"/>
                <a:gd name="connsiteY123" fmla="*/ 902198 h 2020169"/>
                <a:gd name="connsiteX124" fmla="*/ 450526 w 4004672"/>
                <a:gd name="connsiteY124" fmla="*/ 888849 h 2020169"/>
                <a:gd name="connsiteX125" fmla="*/ 433840 w 4004672"/>
                <a:gd name="connsiteY125" fmla="*/ 852139 h 2020169"/>
                <a:gd name="connsiteX126" fmla="*/ 467212 w 4004672"/>
                <a:gd name="connsiteY126" fmla="*/ 822104 h 2020169"/>
                <a:gd name="connsiteX127" fmla="*/ 453863 w 4004672"/>
                <a:gd name="connsiteY127" fmla="*/ 798744 h 2020169"/>
                <a:gd name="connsiteX128" fmla="*/ 390456 w 4004672"/>
                <a:gd name="connsiteY128" fmla="*/ 768709 h 2020169"/>
                <a:gd name="connsiteX129" fmla="*/ 417154 w 4004672"/>
                <a:gd name="connsiteY129" fmla="*/ 818767 h 2020169"/>
                <a:gd name="connsiteX130" fmla="*/ 407142 w 4004672"/>
                <a:gd name="connsiteY130" fmla="*/ 862151 h 2020169"/>
                <a:gd name="connsiteX131" fmla="*/ 413817 w 4004672"/>
                <a:gd name="connsiteY131" fmla="*/ 898861 h 2020169"/>
                <a:gd name="connsiteX132" fmla="*/ 427165 w 4004672"/>
                <a:gd name="connsiteY132" fmla="*/ 922221 h 2020169"/>
                <a:gd name="connsiteX133" fmla="*/ 413817 w 4004672"/>
                <a:gd name="connsiteY133" fmla="*/ 952256 h 2020169"/>
                <a:gd name="connsiteX134" fmla="*/ 390456 w 4004672"/>
                <a:gd name="connsiteY134" fmla="*/ 928896 h 2020169"/>
                <a:gd name="connsiteX135" fmla="*/ 360421 w 4004672"/>
                <a:gd name="connsiteY135" fmla="*/ 925558 h 2020169"/>
                <a:gd name="connsiteX136" fmla="*/ 333723 w 4004672"/>
                <a:gd name="connsiteY136" fmla="*/ 965605 h 2020169"/>
                <a:gd name="connsiteX137" fmla="*/ 307025 w 4004672"/>
                <a:gd name="connsiteY137" fmla="*/ 985628 h 2020169"/>
                <a:gd name="connsiteX138" fmla="*/ 320374 w 4004672"/>
                <a:gd name="connsiteY138" fmla="*/ 1012326 h 2020169"/>
                <a:gd name="connsiteX139" fmla="*/ 303688 w 4004672"/>
                <a:gd name="connsiteY139" fmla="*/ 1035687 h 2020169"/>
                <a:gd name="connsiteX140" fmla="*/ 233606 w 4004672"/>
                <a:gd name="connsiteY140" fmla="*/ 998977 h 2020169"/>
                <a:gd name="connsiteX141" fmla="*/ 243618 w 4004672"/>
                <a:gd name="connsiteY141" fmla="*/ 1049036 h 2020169"/>
                <a:gd name="connsiteX142" fmla="*/ 263641 w 4004672"/>
                <a:gd name="connsiteY142" fmla="*/ 1069059 h 2020169"/>
                <a:gd name="connsiteX143" fmla="*/ 250292 w 4004672"/>
                <a:gd name="connsiteY143" fmla="*/ 1082408 h 2020169"/>
                <a:gd name="connsiteX144" fmla="*/ 193560 w 4004672"/>
                <a:gd name="connsiteY144" fmla="*/ 1045698 h 2020169"/>
                <a:gd name="connsiteX145" fmla="*/ 170199 w 4004672"/>
                <a:gd name="connsiteY145" fmla="*/ 1005652 h 2020169"/>
                <a:gd name="connsiteX146" fmla="*/ 170199 w 4004672"/>
                <a:gd name="connsiteY146" fmla="*/ 958931 h 2020169"/>
                <a:gd name="connsiteX147" fmla="*/ 133490 w 4004672"/>
                <a:gd name="connsiteY147" fmla="*/ 882174 h 2020169"/>
                <a:gd name="connsiteX148" fmla="*/ 196897 w 4004672"/>
                <a:gd name="connsiteY148" fmla="*/ 912209 h 2020169"/>
                <a:gd name="connsiteX149" fmla="*/ 256967 w 4004672"/>
                <a:gd name="connsiteY149" fmla="*/ 942244 h 2020169"/>
                <a:gd name="connsiteX150" fmla="*/ 293676 w 4004672"/>
                <a:gd name="connsiteY150" fmla="*/ 945582 h 2020169"/>
                <a:gd name="connsiteX151" fmla="*/ 327049 w 4004672"/>
                <a:gd name="connsiteY151" fmla="*/ 915547 h 2020169"/>
                <a:gd name="connsiteX152" fmla="*/ 343735 w 4004672"/>
                <a:gd name="connsiteY152" fmla="*/ 878837 h 2020169"/>
                <a:gd name="connsiteX153" fmla="*/ 333723 w 4004672"/>
                <a:gd name="connsiteY153" fmla="*/ 828779 h 2020169"/>
                <a:gd name="connsiteX154" fmla="*/ 290339 w 4004672"/>
                <a:gd name="connsiteY154" fmla="*/ 808755 h 2020169"/>
                <a:gd name="connsiteX155" fmla="*/ 236944 w 4004672"/>
                <a:gd name="connsiteY155" fmla="*/ 762034 h 2020169"/>
                <a:gd name="connsiteX156" fmla="*/ 133490 w 4004672"/>
                <a:gd name="connsiteY156" fmla="*/ 705301 h 2020169"/>
                <a:gd name="connsiteX157" fmla="*/ 46722 w 4004672"/>
                <a:gd name="connsiteY157" fmla="*/ 735336 h 2020169"/>
                <a:gd name="connsiteX158" fmla="*/ 33373 w 4004672"/>
                <a:gd name="connsiteY158" fmla="*/ 765371 h 2020169"/>
                <a:gd name="connsiteX159" fmla="*/ 43384 w 4004672"/>
                <a:gd name="connsiteY159" fmla="*/ 795407 h 2020169"/>
                <a:gd name="connsiteX160" fmla="*/ 60071 w 4004672"/>
                <a:gd name="connsiteY160" fmla="*/ 822104 h 2020169"/>
                <a:gd name="connsiteX161" fmla="*/ 73419 w 4004672"/>
                <a:gd name="connsiteY161" fmla="*/ 852139 h 2020169"/>
                <a:gd name="connsiteX162" fmla="*/ 56733 w 4004672"/>
                <a:gd name="connsiteY162" fmla="*/ 875500 h 2020169"/>
                <a:gd name="connsiteX163" fmla="*/ 76757 w 4004672"/>
                <a:gd name="connsiteY163" fmla="*/ 955593 h 2020169"/>
                <a:gd name="connsiteX164" fmla="*/ 66745 w 4004672"/>
                <a:gd name="connsiteY164" fmla="*/ 972280 h 2020169"/>
                <a:gd name="connsiteX165" fmla="*/ 70082 w 4004672"/>
                <a:gd name="connsiteY165" fmla="*/ 998977 h 2020169"/>
                <a:gd name="connsiteX166" fmla="*/ 70082 w 4004672"/>
                <a:gd name="connsiteY166" fmla="*/ 1039024 h 2020169"/>
                <a:gd name="connsiteX167" fmla="*/ 80094 w 4004672"/>
                <a:gd name="connsiteY167" fmla="*/ 1059047 h 2020169"/>
                <a:gd name="connsiteX168" fmla="*/ 76757 w 4004672"/>
                <a:gd name="connsiteY168" fmla="*/ 1082408 h 2020169"/>
                <a:gd name="connsiteX169" fmla="*/ 106792 w 4004672"/>
                <a:gd name="connsiteY169" fmla="*/ 1115780 h 2020169"/>
                <a:gd name="connsiteX170" fmla="*/ 93729 w 4004672"/>
                <a:gd name="connsiteY170" fmla="*/ 1145815 h 2020169"/>
                <a:gd name="connsiteX171" fmla="*/ 13349 w 4004672"/>
                <a:gd name="connsiteY171" fmla="*/ 1235920 h 2020169"/>
                <a:gd name="connsiteX172" fmla="*/ 33373 w 4004672"/>
                <a:gd name="connsiteY172" fmla="*/ 1269293 h 2020169"/>
                <a:gd name="connsiteX173" fmla="*/ 33373 w 4004672"/>
                <a:gd name="connsiteY173" fmla="*/ 1269293 h 2020169"/>
                <a:gd name="connsiteX174" fmla="*/ 16687 w 4004672"/>
                <a:gd name="connsiteY174" fmla="*/ 1299328 h 2020169"/>
                <a:gd name="connsiteX175" fmla="*/ 3338 w 4004672"/>
                <a:gd name="connsiteY175" fmla="*/ 1329363 h 2020169"/>
                <a:gd name="connsiteX176" fmla="*/ 0 w 4004672"/>
                <a:gd name="connsiteY176" fmla="*/ 1389433 h 2020169"/>
                <a:gd name="connsiteX177" fmla="*/ 16687 w 4004672"/>
                <a:gd name="connsiteY177" fmla="*/ 1432817 h 2020169"/>
                <a:gd name="connsiteX178" fmla="*/ 20024 w 4004672"/>
                <a:gd name="connsiteY178" fmla="*/ 1466189 h 2020169"/>
                <a:gd name="connsiteX179" fmla="*/ 56733 w 4004672"/>
                <a:gd name="connsiteY179" fmla="*/ 1476201 h 2020169"/>
                <a:gd name="connsiteX180" fmla="*/ 116803 w 4004672"/>
                <a:gd name="connsiteY180" fmla="*/ 1562969 h 2020169"/>
                <a:gd name="connsiteX181" fmla="*/ 96780 w 4004672"/>
                <a:gd name="connsiteY181" fmla="*/ 1586329 h 2020169"/>
                <a:gd name="connsiteX182" fmla="*/ 93443 w 4004672"/>
                <a:gd name="connsiteY182" fmla="*/ 1616364 h 2020169"/>
                <a:gd name="connsiteX183" fmla="*/ 120141 w 4004672"/>
                <a:gd name="connsiteY183" fmla="*/ 1619701 h 2020169"/>
                <a:gd name="connsiteX184" fmla="*/ 160187 w 4004672"/>
                <a:gd name="connsiteY184" fmla="*/ 1633050 h 2020169"/>
                <a:gd name="connsiteX185" fmla="*/ 186885 w 4004672"/>
                <a:gd name="connsiteY185" fmla="*/ 1646399 h 2020169"/>
                <a:gd name="connsiteX186" fmla="*/ 213583 w 4004672"/>
                <a:gd name="connsiteY186" fmla="*/ 1676434 h 2020169"/>
                <a:gd name="connsiteX187" fmla="*/ 243618 w 4004672"/>
                <a:gd name="connsiteY187" fmla="*/ 1679771 h 2020169"/>
                <a:gd name="connsiteX188" fmla="*/ 287002 w 4004672"/>
                <a:gd name="connsiteY188" fmla="*/ 1709807 h 2020169"/>
                <a:gd name="connsiteX189" fmla="*/ 310363 w 4004672"/>
                <a:gd name="connsiteY189" fmla="*/ 1719818 h 2020169"/>
                <a:gd name="connsiteX190" fmla="*/ 310363 w 4004672"/>
                <a:gd name="connsiteY190" fmla="*/ 1756528 h 2020169"/>
                <a:gd name="connsiteX191" fmla="*/ 270316 w 4004672"/>
                <a:gd name="connsiteY191" fmla="*/ 1796574 h 2020169"/>
                <a:gd name="connsiteX192" fmla="*/ 280327 w 4004672"/>
                <a:gd name="connsiteY192" fmla="*/ 1819935 h 2020169"/>
                <a:gd name="connsiteX193" fmla="*/ 273653 w 4004672"/>
                <a:gd name="connsiteY193" fmla="*/ 1839958 h 2020169"/>
                <a:gd name="connsiteX194" fmla="*/ 266979 w 4004672"/>
                <a:gd name="connsiteY194" fmla="*/ 1856644 h 2020169"/>
                <a:gd name="connsiteX195" fmla="*/ 240281 w 4004672"/>
                <a:gd name="connsiteY195" fmla="*/ 1896691 h 2020169"/>
                <a:gd name="connsiteX196" fmla="*/ 307025 w 4004672"/>
                <a:gd name="connsiteY196" fmla="*/ 1933401 h 2020169"/>
                <a:gd name="connsiteX197" fmla="*/ 337060 w 4004672"/>
                <a:gd name="connsiteY197" fmla="*/ 1940075 h 2020169"/>
                <a:gd name="connsiteX198" fmla="*/ 360421 w 4004672"/>
                <a:gd name="connsiteY198" fmla="*/ 1946750 h 2020169"/>
                <a:gd name="connsiteX199" fmla="*/ 380444 w 4004672"/>
                <a:gd name="connsiteY199" fmla="*/ 1953424 h 2020169"/>
                <a:gd name="connsiteX200" fmla="*/ 407142 w 4004672"/>
                <a:gd name="connsiteY200" fmla="*/ 1973447 h 2020169"/>
                <a:gd name="connsiteX201" fmla="*/ 437177 w 4004672"/>
                <a:gd name="connsiteY201" fmla="*/ 1970110 h 2020169"/>
                <a:gd name="connsiteX202" fmla="*/ 507259 w 4004672"/>
                <a:gd name="connsiteY202" fmla="*/ 2020169 h 2020169"/>
                <a:gd name="connsiteX203" fmla="*/ 517271 w 4004672"/>
                <a:gd name="connsiteY203" fmla="*/ 2006820 h 2020169"/>
                <a:gd name="connsiteX204" fmla="*/ 507259 w 4004672"/>
                <a:gd name="connsiteY204" fmla="*/ 1966773 h 2020169"/>
                <a:gd name="connsiteX205" fmla="*/ 500584 w 4004672"/>
                <a:gd name="connsiteY205" fmla="*/ 1933401 h 2020169"/>
                <a:gd name="connsiteX206" fmla="*/ 483898 w 4004672"/>
                <a:gd name="connsiteY206" fmla="*/ 1890017 h 2020169"/>
                <a:gd name="connsiteX207" fmla="*/ 513933 w 4004672"/>
                <a:gd name="connsiteY207" fmla="*/ 1869993 h 2020169"/>
                <a:gd name="connsiteX208" fmla="*/ 547306 w 4004672"/>
                <a:gd name="connsiteY208" fmla="*/ 1846633 h 2020169"/>
                <a:gd name="connsiteX209" fmla="*/ 527282 w 4004672"/>
                <a:gd name="connsiteY209" fmla="*/ 1829947 h 2020169"/>
                <a:gd name="connsiteX210" fmla="*/ 517271 w 4004672"/>
                <a:gd name="connsiteY210" fmla="*/ 1796574 h 2020169"/>
                <a:gd name="connsiteX211" fmla="*/ 480561 w 4004672"/>
                <a:gd name="connsiteY211" fmla="*/ 1779888 h 2020169"/>
                <a:gd name="connsiteX212" fmla="*/ 470549 w 4004672"/>
                <a:gd name="connsiteY212" fmla="*/ 1759865 h 2020169"/>
                <a:gd name="connsiteX213" fmla="*/ 480561 w 4004672"/>
                <a:gd name="connsiteY213" fmla="*/ 1729830 h 2020169"/>
                <a:gd name="connsiteX214" fmla="*/ 490573 w 4004672"/>
                <a:gd name="connsiteY214" fmla="*/ 1689783 h 2020169"/>
                <a:gd name="connsiteX215" fmla="*/ 513933 w 4004672"/>
                <a:gd name="connsiteY215" fmla="*/ 1709807 h 2020169"/>
                <a:gd name="connsiteX216" fmla="*/ 520608 w 4004672"/>
                <a:gd name="connsiteY216" fmla="*/ 1693120 h 2020169"/>
                <a:gd name="connsiteX217" fmla="*/ 543968 w 4004672"/>
                <a:gd name="connsiteY217" fmla="*/ 1656411 h 2020169"/>
                <a:gd name="connsiteX218" fmla="*/ 574003 w 4004672"/>
                <a:gd name="connsiteY218" fmla="*/ 1639725 h 2020169"/>
                <a:gd name="connsiteX219" fmla="*/ 590690 w 4004672"/>
                <a:gd name="connsiteY219" fmla="*/ 1653074 h 2020169"/>
                <a:gd name="connsiteX220" fmla="*/ 610713 w 4004672"/>
                <a:gd name="connsiteY220" fmla="*/ 1626376 h 2020169"/>
                <a:gd name="connsiteX221" fmla="*/ 630736 w 4004672"/>
                <a:gd name="connsiteY221" fmla="*/ 1653074 h 2020169"/>
                <a:gd name="connsiteX222" fmla="*/ 657434 w 4004672"/>
                <a:gd name="connsiteY222" fmla="*/ 1676434 h 2020169"/>
                <a:gd name="connsiteX223" fmla="*/ 674120 w 4004672"/>
                <a:gd name="connsiteY223" fmla="*/ 1683109 h 2020169"/>
                <a:gd name="connsiteX224" fmla="*/ 697481 w 4004672"/>
                <a:gd name="connsiteY224" fmla="*/ 1683109 h 2020169"/>
                <a:gd name="connsiteX225" fmla="*/ 717504 w 4004672"/>
                <a:gd name="connsiteY225" fmla="*/ 1669760 h 2020169"/>
                <a:gd name="connsiteX226" fmla="*/ 744202 w 4004672"/>
                <a:gd name="connsiteY226" fmla="*/ 1669760 h 2020169"/>
                <a:gd name="connsiteX227" fmla="*/ 760888 w 4004672"/>
                <a:gd name="connsiteY227" fmla="*/ 1666423 h 2020169"/>
                <a:gd name="connsiteX228" fmla="*/ 790923 w 4004672"/>
                <a:gd name="connsiteY228" fmla="*/ 1699795 h 2020169"/>
                <a:gd name="connsiteX229" fmla="*/ 797598 w 4004672"/>
                <a:gd name="connsiteY229" fmla="*/ 1673097 h 2020169"/>
                <a:gd name="connsiteX230" fmla="*/ 817621 w 4004672"/>
                <a:gd name="connsiteY230" fmla="*/ 1689783 h 2020169"/>
                <a:gd name="connsiteX231" fmla="*/ 837644 w 4004672"/>
                <a:gd name="connsiteY231" fmla="*/ 1666423 h 2020169"/>
                <a:gd name="connsiteX232" fmla="*/ 827633 w 4004672"/>
                <a:gd name="connsiteY232" fmla="*/ 1646399 h 2020169"/>
                <a:gd name="connsiteX233" fmla="*/ 810946 w 4004672"/>
                <a:gd name="connsiteY233" fmla="*/ 1633050 h 2020169"/>
                <a:gd name="connsiteX234" fmla="*/ 810946 w 4004672"/>
                <a:gd name="connsiteY234" fmla="*/ 1606353 h 2020169"/>
                <a:gd name="connsiteX235" fmla="*/ 810946 w 4004672"/>
                <a:gd name="connsiteY235" fmla="*/ 1593004 h 2020169"/>
                <a:gd name="connsiteX236" fmla="*/ 840981 w 4004672"/>
                <a:gd name="connsiteY236" fmla="*/ 1586329 h 2020169"/>
                <a:gd name="connsiteX237" fmla="*/ 820958 w 4004672"/>
                <a:gd name="connsiteY237" fmla="*/ 1549620 h 2020169"/>
                <a:gd name="connsiteX238" fmla="*/ 854330 w 4004672"/>
                <a:gd name="connsiteY238" fmla="*/ 1542945 h 2020169"/>
                <a:gd name="connsiteX239" fmla="*/ 891040 w 4004672"/>
                <a:gd name="connsiteY239" fmla="*/ 1549620 h 2020169"/>
                <a:gd name="connsiteX240" fmla="*/ 964459 w 4004672"/>
                <a:gd name="connsiteY240" fmla="*/ 1506236 h 2020169"/>
                <a:gd name="connsiteX241" fmla="*/ 1001168 w 4004672"/>
                <a:gd name="connsiteY241" fmla="*/ 1506236 h 2020169"/>
                <a:gd name="connsiteX242" fmla="*/ 1027866 w 4004672"/>
                <a:gd name="connsiteY242" fmla="*/ 1482875 h 2020169"/>
                <a:gd name="connsiteX243" fmla="*/ 1047890 w 4004672"/>
                <a:gd name="connsiteY243" fmla="*/ 1492887 h 2020169"/>
                <a:gd name="connsiteX244" fmla="*/ 1067913 w 4004672"/>
                <a:gd name="connsiteY244" fmla="*/ 1502898 h 2020169"/>
                <a:gd name="connsiteX245" fmla="*/ 1087936 w 4004672"/>
                <a:gd name="connsiteY245" fmla="*/ 1529596 h 2020169"/>
                <a:gd name="connsiteX246" fmla="*/ 1074587 w 4004672"/>
                <a:gd name="connsiteY246" fmla="*/ 1542945 h 2020169"/>
                <a:gd name="connsiteX247" fmla="*/ 1104622 w 4004672"/>
                <a:gd name="connsiteY247" fmla="*/ 1542945 h 2020169"/>
                <a:gd name="connsiteX248" fmla="*/ 1134657 w 4004672"/>
                <a:gd name="connsiteY248" fmla="*/ 1576317 h 2020169"/>
                <a:gd name="connsiteX249" fmla="*/ 1148006 w 4004672"/>
                <a:gd name="connsiteY249" fmla="*/ 1572980 h 2020169"/>
                <a:gd name="connsiteX250" fmla="*/ 1208076 w 4004672"/>
                <a:gd name="connsiteY250" fmla="*/ 1526259 h 2020169"/>
                <a:gd name="connsiteX251" fmla="*/ 1244786 w 4004672"/>
                <a:gd name="connsiteY251" fmla="*/ 1566306 h 2020169"/>
                <a:gd name="connsiteX252" fmla="*/ 1264809 w 4004672"/>
                <a:gd name="connsiteY252" fmla="*/ 1596341 h 2020169"/>
                <a:gd name="connsiteX253" fmla="*/ 1298181 w 4004672"/>
                <a:gd name="connsiteY253" fmla="*/ 1703132 h 2020169"/>
                <a:gd name="connsiteX254" fmla="*/ 1308193 w 4004672"/>
                <a:gd name="connsiteY254" fmla="*/ 1659748 h 2020169"/>
                <a:gd name="connsiteX255" fmla="*/ 1344903 w 4004672"/>
                <a:gd name="connsiteY255" fmla="*/ 1679771 h 2020169"/>
                <a:gd name="connsiteX256" fmla="*/ 1388287 w 4004672"/>
                <a:gd name="connsiteY256" fmla="*/ 1679771 h 2020169"/>
                <a:gd name="connsiteX257" fmla="*/ 1394961 w 4004672"/>
                <a:gd name="connsiteY257" fmla="*/ 1703132 h 2020169"/>
                <a:gd name="connsiteX258" fmla="*/ 1435008 w 4004672"/>
                <a:gd name="connsiteY258" fmla="*/ 1726493 h 2020169"/>
                <a:gd name="connsiteX259" fmla="*/ 1465043 w 4004672"/>
                <a:gd name="connsiteY259" fmla="*/ 1726493 h 2020169"/>
                <a:gd name="connsiteX260" fmla="*/ 1491741 w 4004672"/>
                <a:gd name="connsiteY260" fmla="*/ 1739842 h 2020169"/>
                <a:gd name="connsiteX261" fmla="*/ 1535125 w 4004672"/>
                <a:gd name="connsiteY261" fmla="*/ 1696458 h 2020169"/>
                <a:gd name="connsiteX262" fmla="*/ 1571834 w 4004672"/>
                <a:gd name="connsiteY262" fmla="*/ 1676434 h 2020169"/>
                <a:gd name="connsiteX263" fmla="*/ 1608544 w 4004672"/>
                <a:gd name="connsiteY263" fmla="*/ 1679771 h 2020169"/>
                <a:gd name="connsiteX264" fmla="*/ 1655265 w 4004672"/>
                <a:gd name="connsiteY264" fmla="*/ 1693120 h 2020169"/>
                <a:gd name="connsiteX265" fmla="*/ 1681963 w 4004672"/>
                <a:gd name="connsiteY265" fmla="*/ 1709807 h 2020169"/>
                <a:gd name="connsiteX266" fmla="*/ 1735358 w 4004672"/>
                <a:gd name="connsiteY266" fmla="*/ 1703132 h 2020169"/>
                <a:gd name="connsiteX267" fmla="*/ 1745370 w 4004672"/>
                <a:gd name="connsiteY267" fmla="*/ 1683109 h 2020169"/>
                <a:gd name="connsiteX268" fmla="*/ 1738695 w 4004672"/>
                <a:gd name="connsiteY268" fmla="*/ 1663085 h 2020169"/>
                <a:gd name="connsiteX269" fmla="*/ 1765393 w 4004672"/>
                <a:gd name="connsiteY269" fmla="*/ 1636388 h 2020169"/>
                <a:gd name="connsiteX270" fmla="*/ 1778742 w 4004672"/>
                <a:gd name="connsiteY270" fmla="*/ 1633050 h 2020169"/>
                <a:gd name="connsiteX271" fmla="*/ 1812114 w 4004672"/>
                <a:gd name="connsiteY271" fmla="*/ 1649736 h 2020169"/>
                <a:gd name="connsiteX272" fmla="*/ 1852161 w 4004672"/>
                <a:gd name="connsiteY272" fmla="*/ 1663085 h 2020169"/>
                <a:gd name="connsiteX273" fmla="*/ 1858836 w 4004672"/>
                <a:gd name="connsiteY273" fmla="*/ 1689783 h 2020169"/>
                <a:gd name="connsiteX274" fmla="*/ 1872184 w 4004672"/>
                <a:gd name="connsiteY274" fmla="*/ 1696458 h 2020169"/>
                <a:gd name="connsiteX275" fmla="*/ 1902219 w 4004672"/>
                <a:gd name="connsiteY275" fmla="*/ 1699795 h 2020169"/>
                <a:gd name="connsiteX276" fmla="*/ 1932254 w 4004672"/>
                <a:gd name="connsiteY276" fmla="*/ 1683109 h 2020169"/>
                <a:gd name="connsiteX277" fmla="*/ 1962290 w 4004672"/>
                <a:gd name="connsiteY277" fmla="*/ 1696458 h 2020169"/>
                <a:gd name="connsiteX278" fmla="*/ 1985650 w 4004672"/>
                <a:gd name="connsiteY278" fmla="*/ 1709807 h 2020169"/>
                <a:gd name="connsiteX279" fmla="*/ 1995662 w 4004672"/>
                <a:gd name="connsiteY279" fmla="*/ 1719818 h 2020169"/>
                <a:gd name="connsiteX280" fmla="*/ 2032371 w 4004672"/>
                <a:gd name="connsiteY280" fmla="*/ 1739842 h 2020169"/>
                <a:gd name="connsiteX281" fmla="*/ 2069081 w 4004672"/>
                <a:gd name="connsiteY281" fmla="*/ 1736504 h 2020169"/>
                <a:gd name="connsiteX282" fmla="*/ 2142500 w 4004672"/>
                <a:gd name="connsiteY282" fmla="*/ 1693120 h 2020169"/>
                <a:gd name="connsiteX283" fmla="*/ 2195895 w 4004672"/>
                <a:gd name="connsiteY283" fmla="*/ 1706469 h 2020169"/>
                <a:gd name="connsiteX284" fmla="*/ 2225930 w 4004672"/>
                <a:gd name="connsiteY284" fmla="*/ 1716481 h 2020169"/>
                <a:gd name="connsiteX285" fmla="*/ 2262640 w 4004672"/>
                <a:gd name="connsiteY285" fmla="*/ 1676434 h 2020169"/>
                <a:gd name="connsiteX286" fmla="*/ 2299349 w 4004672"/>
                <a:gd name="connsiteY286" fmla="*/ 1593004 h 2020169"/>
                <a:gd name="connsiteX287" fmla="*/ 2282663 w 4004672"/>
                <a:gd name="connsiteY287" fmla="*/ 1596341 h 2020169"/>
                <a:gd name="connsiteX288" fmla="*/ 2312698 w 4004672"/>
                <a:gd name="connsiteY288" fmla="*/ 1569643 h 2020169"/>
                <a:gd name="connsiteX289" fmla="*/ 2339396 w 4004672"/>
                <a:gd name="connsiteY289" fmla="*/ 1566306 h 2020169"/>
                <a:gd name="connsiteX290" fmla="*/ 2462873 w 4004672"/>
                <a:gd name="connsiteY290" fmla="*/ 1633050 h 2020169"/>
                <a:gd name="connsiteX291" fmla="*/ 2476222 w 4004672"/>
                <a:gd name="connsiteY291" fmla="*/ 1709807 h 2020169"/>
                <a:gd name="connsiteX292" fmla="*/ 2529618 w 4004672"/>
                <a:gd name="connsiteY292" fmla="*/ 1743179 h 2020169"/>
                <a:gd name="connsiteX293" fmla="*/ 2549641 w 4004672"/>
                <a:gd name="connsiteY293" fmla="*/ 1763202 h 2020169"/>
                <a:gd name="connsiteX294" fmla="*/ 2639746 w 4004672"/>
                <a:gd name="connsiteY294" fmla="*/ 1763202 h 2020169"/>
                <a:gd name="connsiteX295" fmla="*/ 2643084 w 4004672"/>
                <a:gd name="connsiteY295" fmla="*/ 1779888 h 2020169"/>
                <a:gd name="connsiteX296" fmla="*/ 2616386 w 4004672"/>
                <a:gd name="connsiteY296" fmla="*/ 1846633 h 2020169"/>
                <a:gd name="connsiteX297" fmla="*/ 2603037 w 4004672"/>
                <a:gd name="connsiteY297" fmla="*/ 1900028 h 2020169"/>
                <a:gd name="connsiteX298" fmla="*/ 2579676 w 4004672"/>
                <a:gd name="connsiteY298" fmla="*/ 1873331 h 2020169"/>
                <a:gd name="connsiteX299" fmla="*/ 2559653 w 4004672"/>
                <a:gd name="connsiteY299" fmla="*/ 1960098 h 2020169"/>
                <a:gd name="connsiteX300" fmla="*/ 2549641 w 4004672"/>
                <a:gd name="connsiteY300" fmla="*/ 1980122 h 2020169"/>
                <a:gd name="connsiteX301" fmla="*/ 2653095 w 4004672"/>
                <a:gd name="connsiteY301" fmla="*/ 1946750 h 2020169"/>
                <a:gd name="connsiteX302" fmla="*/ 2683130 w 4004672"/>
                <a:gd name="connsiteY302" fmla="*/ 1893354 h 2020169"/>
                <a:gd name="connsiteX303" fmla="*/ 2753212 w 4004672"/>
                <a:gd name="connsiteY303" fmla="*/ 1806586 h 2020169"/>
                <a:gd name="connsiteX304" fmla="*/ 2783247 w 4004672"/>
                <a:gd name="connsiteY304" fmla="*/ 1736504 h 2020169"/>
                <a:gd name="connsiteX305" fmla="*/ 2803271 w 4004672"/>
                <a:gd name="connsiteY305" fmla="*/ 1633050 h 2020169"/>
                <a:gd name="connsiteX306" fmla="*/ 2793259 w 4004672"/>
                <a:gd name="connsiteY306" fmla="*/ 1582992 h 2020169"/>
                <a:gd name="connsiteX307" fmla="*/ 2769898 w 4004672"/>
                <a:gd name="connsiteY307" fmla="*/ 1549620 h 2020169"/>
                <a:gd name="connsiteX308" fmla="*/ 2699817 w 4004672"/>
                <a:gd name="connsiteY308" fmla="*/ 1549620 h 2020169"/>
                <a:gd name="connsiteX309" fmla="*/ 2669781 w 4004672"/>
                <a:gd name="connsiteY309" fmla="*/ 1509573 h 2020169"/>
                <a:gd name="connsiteX310" fmla="*/ 2763224 w 4004672"/>
                <a:gd name="connsiteY310" fmla="*/ 1392770 h 2020169"/>
                <a:gd name="connsiteX311" fmla="*/ 2846654 w 4004672"/>
                <a:gd name="connsiteY311" fmla="*/ 1326026 h 2020169"/>
                <a:gd name="connsiteX312" fmla="*/ 2933422 w 4004672"/>
                <a:gd name="connsiteY312" fmla="*/ 1322688 h 2020169"/>
                <a:gd name="connsiteX313" fmla="*/ 2950109 w 4004672"/>
                <a:gd name="connsiteY313" fmla="*/ 1306002 h 2020169"/>
                <a:gd name="connsiteX314" fmla="*/ 3053563 w 4004672"/>
                <a:gd name="connsiteY314" fmla="*/ 1299328 h 2020169"/>
                <a:gd name="connsiteX315" fmla="*/ 3123644 w 4004672"/>
                <a:gd name="connsiteY315" fmla="*/ 1319351 h 2020169"/>
                <a:gd name="connsiteX316" fmla="*/ 3140330 w 4004672"/>
                <a:gd name="connsiteY316" fmla="*/ 1306002 h 2020169"/>
                <a:gd name="connsiteX317" fmla="*/ 3123644 w 4004672"/>
                <a:gd name="connsiteY317" fmla="*/ 1292653 h 2020169"/>
                <a:gd name="connsiteX318" fmla="*/ 3143668 w 4004672"/>
                <a:gd name="connsiteY318" fmla="*/ 1252607 h 2020169"/>
                <a:gd name="connsiteX319" fmla="*/ 3190389 w 4004672"/>
                <a:gd name="connsiteY319" fmla="*/ 1182525 h 2020169"/>
                <a:gd name="connsiteX320" fmla="*/ 3233773 w 4004672"/>
                <a:gd name="connsiteY320" fmla="*/ 1179188 h 2020169"/>
                <a:gd name="connsiteX321" fmla="*/ 3273819 w 4004672"/>
                <a:gd name="connsiteY321" fmla="*/ 1189199 h 2020169"/>
                <a:gd name="connsiteX322" fmla="*/ 3350576 w 4004672"/>
                <a:gd name="connsiteY322" fmla="*/ 1152490 h 2020169"/>
                <a:gd name="connsiteX323" fmla="*/ 3163691 w 4004672"/>
                <a:gd name="connsiteY323" fmla="*/ 1432817 h 2020169"/>
                <a:gd name="connsiteX324" fmla="*/ 3160354 w 4004672"/>
                <a:gd name="connsiteY324" fmla="*/ 1506236 h 2020169"/>
                <a:gd name="connsiteX325" fmla="*/ 3170365 w 4004672"/>
                <a:gd name="connsiteY325" fmla="*/ 1596341 h 2020169"/>
                <a:gd name="connsiteX326" fmla="*/ 3190389 w 4004672"/>
                <a:gd name="connsiteY326" fmla="*/ 1659748 h 2020169"/>
                <a:gd name="connsiteX327" fmla="*/ 3217087 w 4004672"/>
                <a:gd name="connsiteY327" fmla="*/ 1649736 h 2020169"/>
                <a:gd name="connsiteX328" fmla="*/ 3287168 w 4004672"/>
                <a:gd name="connsiteY328" fmla="*/ 1519585 h 2020169"/>
                <a:gd name="connsiteX329" fmla="*/ 3313866 w 4004672"/>
                <a:gd name="connsiteY329" fmla="*/ 1509573 h 2020169"/>
                <a:gd name="connsiteX330" fmla="*/ 3313866 w 4004672"/>
                <a:gd name="connsiteY330" fmla="*/ 1479538 h 2020169"/>
                <a:gd name="connsiteX331" fmla="*/ 3741031 w 4004672"/>
                <a:gd name="connsiteY331" fmla="*/ 1159164 h 2020169"/>
                <a:gd name="connsiteX332" fmla="*/ 3727682 w 4004672"/>
                <a:gd name="connsiteY332" fmla="*/ 1065722 h 2020169"/>
                <a:gd name="connsiteX0" fmla="*/ 3727682 w 4004672"/>
                <a:gd name="connsiteY0" fmla="*/ 1065722 h 2020169"/>
                <a:gd name="connsiteX1" fmla="*/ 4004672 w 4004672"/>
                <a:gd name="connsiteY1" fmla="*/ 968942 h 2020169"/>
                <a:gd name="connsiteX2" fmla="*/ 3874520 w 4004672"/>
                <a:gd name="connsiteY2" fmla="*/ 858814 h 2020169"/>
                <a:gd name="connsiteX3" fmla="*/ 3817787 w 4004672"/>
                <a:gd name="connsiteY3" fmla="*/ 795407 h 2020169"/>
                <a:gd name="connsiteX4" fmla="*/ 3717671 w 4004672"/>
                <a:gd name="connsiteY4" fmla="*/ 718650 h 2020169"/>
                <a:gd name="connsiteX5" fmla="*/ 3664275 w 4004672"/>
                <a:gd name="connsiteY5" fmla="*/ 698627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9525 w 4004672"/>
                <a:gd name="connsiteY8" fmla="*/ 418300 h 2020169"/>
                <a:gd name="connsiteX9" fmla="*/ 2386117 w 4004672"/>
                <a:gd name="connsiteY9" fmla="*/ 391602 h 2020169"/>
                <a:gd name="connsiteX10" fmla="*/ 2369431 w 4004672"/>
                <a:gd name="connsiteY10" fmla="*/ 431649 h 2020169"/>
                <a:gd name="connsiteX11" fmla="*/ 2379443 w 4004672"/>
                <a:gd name="connsiteY11" fmla="*/ 455009 h 2020169"/>
                <a:gd name="connsiteX12" fmla="*/ 2376106 w 4004672"/>
                <a:gd name="connsiteY12" fmla="*/ 475033 h 2020169"/>
                <a:gd name="connsiteX13" fmla="*/ 2316036 w 4004672"/>
                <a:gd name="connsiteY13" fmla="*/ 458347 h 2020169"/>
                <a:gd name="connsiteX14" fmla="*/ 2272652 w 4004672"/>
                <a:gd name="connsiteY14" fmla="*/ 444998 h 2020169"/>
                <a:gd name="connsiteX15" fmla="*/ 2209244 w 4004672"/>
                <a:gd name="connsiteY15" fmla="*/ 401614 h 2020169"/>
                <a:gd name="connsiteX16" fmla="*/ 2159186 w 4004672"/>
                <a:gd name="connsiteY16" fmla="*/ 391602 h 2020169"/>
                <a:gd name="connsiteX17" fmla="*/ 2132488 w 4004672"/>
                <a:gd name="connsiteY17" fmla="*/ 408288 h 2020169"/>
                <a:gd name="connsiteX18" fmla="*/ 2115802 w 4004672"/>
                <a:gd name="connsiteY18" fmla="*/ 421637 h 2020169"/>
                <a:gd name="connsiteX19" fmla="*/ 2082430 w 4004672"/>
                <a:gd name="connsiteY19" fmla="*/ 388265 h 2020169"/>
                <a:gd name="connsiteX20" fmla="*/ 2045720 w 4004672"/>
                <a:gd name="connsiteY20" fmla="*/ 361567 h 2020169"/>
                <a:gd name="connsiteX21" fmla="*/ 2025697 w 4004672"/>
                <a:gd name="connsiteY21" fmla="*/ 391602 h 2020169"/>
                <a:gd name="connsiteX22" fmla="*/ 2055732 w 4004672"/>
                <a:gd name="connsiteY22" fmla="*/ 388265 h 2020169"/>
                <a:gd name="connsiteX23" fmla="*/ 2045720 w 4004672"/>
                <a:gd name="connsiteY23" fmla="*/ 414963 h 2020169"/>
                <a:gd name="connsiteX24" fmla="*/ 1988987 w 4004672"/>
                <a:gd name="connsiteY24" fmla="*/ 434986 h 2020169"/>
                <a:gd name="connsiteX25" fmla="*/ 1995662 w 4004672"/>
                <a:gd name="connsiteY25" fmla="*/ 388265 h 2020169"/>
                <a:gd name="connsiteX26" fmla="*/ 2055732 w 4004672"/>
                <a:gd name="connsiteY26" fmla="*/ 318183 h 2020169"/>
                <a:gd name="connsiteX27" fmla="*/ 2055732 w 4004672"/>
                <a:gd name="connsiteY27" fmla="*/ 318183 h 2020169"/>
                <a:gd name="connsiteX28" fmla="*/ 2129860 w 4004672"/>
                <a:gd name="connsiteY28" fmla="*/ 248603 h 2020169"/>
                <a:gd name="connsiteX29" fmla="*/ 2127003 w 4004672"/>
                <a:gd name="connsiteY29" fmla="*/ 174309 h 2020169"/>
                <a:gd name="connsiteX30" fmla="*/ 2092713 w 4004672"/>
                <a:gd name="connsiteY30" fmla="*/ 105729 h 2020169"/>
                <a:gd name="connsiteX31" fmla="*/ 2018418 w 4004672"/>
                <a:gd name="connsiteY31" fmla="*/ 105729 h 2020169"/>
                <a:gd name="connsiteX32" fmla="*/ 1952696 w 4004672"/>
                <a:gd name="connsiteY32" fmla="*/ 137160 h 2020169"/>
                <a:gd name="connsiteX33" fmla="*/ 1961267 w 4004672"/>
                <a:gd name="connsiteY33" fmla="*/ 82869 h 2020169"/>
                <a:gd name="connsiteX34" fmla="*/ 1955552 w 4004672"/>
                <a:gd name="connsiteY34" fmla="*/ 65725 h 2020169"/>
                <a:gd name="connsiteX35" fmla="*/ 1895546 w 4004672"/>
                <a:gd name="connsiteY35" fmla="*/ 60008 h 2020169"/>
                <a:gd name="connsiteX36" fmla="*/ 1926978 w 4004672"/>
                <a:gd name="connsiteY36" fmla="*/ 31434 h 2020169"/>
                <a:gd name="connsiteX37" fmla="*/ 1909833 w 4004672"/>
                <a:gd name="connsiteY37" fmla="*/ 0 h 2020169"/>
                <a:gd name="connsiteX38" fmla="*/ 1877440 w 4004672"/>
                <a:gd name="connsiteY38" fmla="*/ 3067 h 2020169"/>
                <a:gd name="connsiteX39" fmla="*/ 1835474 w 4004672"/>
                <a:gd name="connsiteY39" fmla="*/ 41195 h 2020169"/>
                <a:gd name="connsiteX40" fmla="*/ 1818788 w 4004672"/>
                <a:gd name="connsiteY40" fmla="*/ 81242 h 2020169"/>
                <a:gd name="connsiteX41" fmla="*/ 1838813 w 4004672"/>
                <a:gd name="connsiteY41" fmla="*/ 134636 h 2020169"/>
                <a:gd name="connsiteX42" fmla="*/ 1782079 w 4004672"/>
                <a:gd name="connsiteY42" fmla="*/ 121287 h 2020169"/>
                <a:gd name="connsiteX43" fmla="*/ 1768731 w 4004672"/>
                <a:gd name="connsiteY43" fmla="*/ 168009 h 2020169"/>
                <a:gd name="connsiteX44" fmla="*/ 1705322 w 4004672"/>
                <a:gd name="connsiteY44" fmla="*/ 191369 h 2020169"/>
                <a:gd name="connsiteX45" fmla="*/ 1685300 w 4004672"/>
                <a:gd name="connsiteY45" fmla="*/ 164671 h 2020169"/>
                <a:gd name="connsiteX46" fmla="*/ 1615218 w 4004672"/>
                <a:gd name="connsiteY46" fmla="*/ 168009 h 2020169"/>
                <a:gd name="connsiteX47" fmla="*/ 1638579 w 4004672"/>
                <a:gd name="connsiteY47" fmla="*/ 198044 h 2020169"/>
                <a:gd name="connsiteX48" fmla="*/ 1528449 w 4004672"/>
                <a:gd name="connsiteY48" fmla="*/ 224740 h 2020169"/>
                <a:gd name="connsiteX49" fmla="*/ 1465043 w 4004672"/>
                <a:gd name="connsiteY49" fmla="*/ 308171 h 2020169"/>
                <a:gd name="connsiteX50" fmla="*/ 1448357 w 4004672"/>
                <a:gd name="connsiteY50" fmla="*/ 334869 h 2020169"/>
                <a:gd name="connsiteX51" fmla="*/ 1481729 w 4004672"/>
                <a:gd name="connsiteY51" fmla="*/ 368242 h 2020169"/>
                <a:gd name="connsiteX52" fmla="*/ 1481729 w 4004672"/>
                <a:gd name="connsiteY52" fmla="*/ 398277 h 2020169"/>
                <a:gd name="connsiteX53" fmla="*/ 1458368 w 4004672"/>
                <a:gd name="connsiteY53" fmla="*/ 401614 h 2020169"/>
                <a:gd name="connsiteX54" fmla="*/ 1458368 w 4004672"/>
                <a:gd name="connsiteY54" fmla="*/ 381590 h 2020169"/>
                <a:gd name="connsiteX55" fmla="*/ 1418322 w 4004672"/>
                <a:gd name="connsiteY55" fmla="*/ 391602 h 2020169"/>
                <a:gd name="connsiteX56" fmla="*/ 1368263 w 4004672"/>
                <a:gd name="connsiteY56" fmla="*/ 398277 h 2020169"/>
                <a:gd name="connsiteX57" fmla="*/ 1321542 w 4004672"/>
                <a:gd name="connsiteY57" fmla="*/ 404951 h 2020169"/>
                <a:gd name="connsiteX58" fmla="*/ 1318205 w 4004672"/>
                <a:gd name="connsiteY58" fmla="*/ 491719 h 2020169"/>
                <a:gd name="connsiteX59" fmla="*/ 1358252 w 4004672"/>
                <a:gd name="connsiteY59" fmla="*/ 515080 h 2020169"/>
                <a:gd name="connsiteX60" fmla="*/ 1384949 w 4004672"/>
                <a:gd name="connsiteY60" fmla="*/ 568475 h 2020169"/>
                <a:gd name="connsiteX61" fmla="*/ 1358252 w 4004672"/>
                <a:gd name="connsiteY61" fmla="*/ 615196 h 2020169"/>
                <a:gd name="connsiteX62" fmla="*/ 1361589 w 4004672"/>
                <a:gd name="connsiteY62" fmla="*/ 585161 h 2020169"/>
                <a:gd name="connsiteX63" fmla="*/ 1351577 w 4004672"/>
                <a:gd name="connsiteY63" fmla="*/ 545115 h 2020169"/>
                <a:gd name="connsiteX64" fmla="*/ 1281495 w 4004672"/>
                <a:gd name="connsiteY64" fmla="*/ 515080 h 2020169"/>
                <a:gd name="connsiteX65" fmla="*/ 1241449 w 4004672"/>
                <a:gd name="connsiteY65" fmla="*/ 511742 h 2020169"/>
                <a:gd name="connsiteX66" fmla="*/ 1241449 w 4004672"/>
                <a:gd name="connsiteY66" fmla="*/ 558463 h 2020169"/>
                <a:gd name="connsiteX67" fmla="*/ 1201402 w 4004672"/>
                <a:gd name="connsiteY67" fmla="*/ 538440 h 2020169"/>
                <a:gd name="connsiteX68" fmla="*/ 1228100 w 4004672"/>
                <a:gd name="connsiteY68" fmla="*/ 588498 h 2020169"/>
                <a:gd name="connsiteX69" fmla="*/ 1258135 w 4004672"/>
                <a:gd name="connsiteY69" fmla="*/ 618534 h 2020169"/>
                <a:gd name="connsiteX70" fmla="*/ 1198065 w 4004672"/>
                <a:gd name="connsiteY70" fmla="*/ 595173 h 2020169"/>
                <a:gd name="connsiteX71" fmla="*/ 1181379 w 4004672"/>
                <a:gd name="connsiteY71" fmla="*/ 595173 h 2020169"/>
                <a:gd name="connsiteX72" fmla="*/ 1178041 w 4004672"/>
                <a:gd name="connsiteY72" fmla="*/ 551789 h 2020169"/>
                <a:gd name="connsiteX73" fmla="*/ 1171367 w 4004672"/>
                <a:gd name="connsiteY73" fmla="*/ 465021 h 2020169"/>
                <a:gd name="connsiteX74" fmla="*/ 1161355 w 4004672"/>
                <a:gd name="connsiteY74" fmla="*/ 535103 h 2020169"/>
                <a:gd name="connsiteX75" fmla="*/ 1137995 w 4004672"/>
                <a:gd name="connsiteY75" fmla="*/ 565138 h 2020169"/>
                <a:gd name="connsiteX76" fmla="*/ 1158018 w 4004672"/>
                <a:gd name="connsiteY76" fmla="*/ 611859 h 2020169"/>
                <a:gd name="connsiteX77" fmla="*/ 1158018 w 4004672"/>
                <a:gd name="connsiteY77" fmla="*/ 645231 h 2020169"/>
                <a:gd name="connsiteX78" fmla="*/ 1141332 w 4004672"/>
                <a:gd name="connsiteY78" fmla="*/ 695290 h 2020169"/>
                <a:gd name="connsiteX79" fmla="*/ 1154681 w 4004672"/>
                <a:gd name="connsiteY79" fmla="*/ 728662 h 2020169"/>
                <a:gd name="connsiteX80" fmla="*/ 1184716 w 4004672"/>
                <a:gd name="connsiteY80" fmla="*/ 735336 h 2020169"/>
                <a:gd name="connsiteX81" fmla="*/ 1221425 w 4004672"/>
                <a:gd name="connsiteY81" fmla="*/ 742011 h 2020169"/>
                <a:gd name="connsiteX82" fmla="*/ 1241449 w 4004672"/>
                <a:gd name="connsiteY82" fmla="*/ 765371 h 2020169"/>
                <a:gd name="connsiteX83" fmla="*/ 1258135 w 4004672"/>
                <a:gd name="connsiteY83" fmla="*/ 808755 h 2020169"/>
                <a:gd name="connsiteX84" fmla="*/ 1258135 w 4004672"/>
                <a:gd name="connsiteY84" fmla="*/ 808755 h 2020169"/>
                <a:gd name="connsiteX85" fmla="*/ 1224763 w 4004672"/>
                <a:gd name="connsiteY85" fmla="*/ 828779 h 2020169"/>
                <a:gd name="connsiteX86" fmla="*/ 1224763 w 4004672"/>
                <a:gd name="connsiteY86" fmla="*/ 788732 h 2020169"/>
                <a:gd name="connsiteX87" fmla="*/ 1194727 w 4004672"/>
                <a:gd name="connsiteY87" fmla="*/ 752023 h 2020169"/>
                <a:gd name="connsiteX88" fmla="*/ 1164692 w 4004672"/>
                <a:gd name="connsiteY88" fmla="*/ 795407 h 2020169"/>
                <a:gd name="connsiteX89" fmla="*/ 1107960 w 4004672"/>
                <a:gd name="connsiteY89" fmla="*/ 848802 h 2020169"/>
                <a:gd name="connsiteX90" fmla="*/ 1121309 w 4004672"/>
                <a:gd name="connsiteY90" fmla="*/ 805418 h 2020169"/>
                <a:gd name="connsiteX91" fmla="*/ 1127983 w 4004672"/>
                <a:gd name="connsiteY91" fmla="*/ 772046 h 2020169"/>
                <a:gd name="connsiteX92" fmla="*/ 1117971 w 4004672"/>
                <a:gd name="connsiteY92" fmla="*/ 755360 h 2020169"/>
                <a:gd name="connsiteX93" fmla="*/ 1114634 w 4004672"/>
                <a:gd name="connsiteY93" fmla="*/ 705301 h 2020169"/>
                <a:gd name="connsiteX94" fmla="*/ 1104622 w 4004672"/>
                <a:gd name="connsiteY94" fmla="*/ 625208 h 2020169"/>
                <a:gd name="connsiteX95" fmla="*/ 1101285 w 4004672"/>
                <a:gd name="connsiteY95" fmla="*/ 565138 h 2020169"/>
                <a:gd name="connsiteX96" fmla="*/ 1124646 w 4004672"/>
                <a:gd name="connsiteY96" fmla="*/ 471696 h 2020169"/>
                <a:gd name="connsiteX97" fmla="*/ 1031203 w 4004672"/>
                <a:gd name="connsiteY97" fmla="*/ 461684 h 2020169"/>
                <a:gd name="connsiteX98" fmla="*/ 1014517 w 4004672"/>
                <a:gd name="connsiteY98" fmla="*/ 518417 h 2020169"/>
                <a:gd name="connsiteX99" fmla="*/ 1024529 w 4004672"/>
                <a:gd name="connsiteY99" fmla="*/ 565138 h 2020169"/>
                <a:gd name="connsiteX100" fmla="*/ 981145 w 4004672"/>
                <a:gd name="connsiteY100" fmla="*/ 618534 h 2020169"/>
                <a:gd name="connsiteX101" fmla="*/ 991157 w 4004672"/>
                <a:gd name="connsiteY101" fmla="*/ 655243 h 2020169"/>
                <a:gd name="connsiteX102" fmla="*/ 981145 w 4004672"/>
                <a:gd name="connsiteY102" fmla="*/ 701964 h 2020169"/>
                <a:gd name="connsiteX103" fmla="*/ 1001168 w 4004672"/>
                <a:gd name="connsiteY103" fmla="*/ 725325 h 2020169"/>
                <a:gd name="connsiteX104" fmla="*/ 1017854 w 4004672"/>
                <a:gd name="connsiteY104" fmla="*/ 772046 h 2020169"/>
                <a:gd name="connsiteX105" fmla="*/ 1047890 w 4004672"/>
                <a:gd name="connsiteY105" fmla="*/ 758697 h 2020169"/>
                <a:gd name="connsiteX106" fmla="*/ 1014517 w 4004672"/>
                <a:gd name="connsiteY106" fmla="*/ 812093 h 2020169"/>
                <a:gd name="connsiteX107" fmla="*/ 957784 w 4004672"/>
                <a:gd name="connsiteY107" fmla="*/ 758697 h 2020169"/>
                <a:gd name="connsiteX108" fmla="*/ 884365 w 4004672"/>
                <a:gd name="connsiteY108" fmla="*/ 721988 h 2020169"/>
                <a:gd name="connsiteX109" fmla="*/ 824295 w 4004672"/>
                <a:gd name="connsiteY109" fmla="*/ 698627 h 2020169"/>
                <a:gd name="connsiteX110" fmla="*/ 810946 w 4004672"/>
                <a:gd name="connsiteY110" fmla="*/ 735336 h 2020169"/>
                <a:gd name="connsiteX111" fmla="*/ 827633 w 4004672"/>
                <a:gd name="connsiteY111" fmla="*/ 772046 h 2020169"/>
                <a:gd name="connsiteX112" fmla="*/ 800935 w 4004672"/>
                <a:gd name="connsiteY112" fmla="*/ 812093 h 2020169"/>
                <a:gd name="connsiteX113" fmla="*/ 770900 w 4004672"/>
                <a:gd name="connsiteY113" fmla="*/ 755360 h 2020169"/>
                <a:gd name="connsiteX114" fmla="*/ 744202 w 4004672"/>
                <a:gd name="connsiteY114" fmla="*/ 792069 h 2020169"/>
                <a:gd name="connsiteX115" fmla="*/ 707492 w 4004672"/>
                <a:gd name="connsiteY115" fmla="*/ 785395 h 2020169"/>
                <a:gd name="connsiteX116" fmla="*/ 654097 w 4004672"/>
                <a:gd name="connsiteY116" fmla="*/ 822104 h 2020169"/>
                <a:gd name="connsiteX117" fmla="*/ 644085 w 4004672"/>
                <a:gd name="connsiteY117" fmla="*/ 798744 h 2020169"/>
                <a:gd name="connsiteX118" fmla="*/ 654097 w 4004672"/>
                <a:gd name="connsiteY118" fmla="*/ 762034 h 2020169"/>
                <a:gd name="connsiteX119" fmla="*/ 614050 w 4004672"/>
                <a:gd name="connsiteY119" fmla="*/ 798744 h 2020169"/>
                <a:gd name="connsiteX120" fmla="*/ 594027 w 4004672"/>
                <a:gd name="connsiteY120" fmla="*/ 798744 h 2020169"/>
                <a:gd name="connsiteX121" fmla="*/ 533957 w 4004672"/>
                <a:gd name="connsiteY121" fmla="*/ 832116 h 2020169"/>
                <a:gd name="connsiteX122" fmla="*/ 510596 w 4004672"/>
                <a:gd name="connsiteY122" fmla="*/ 855477 h 2020169"/>
                <a:gd name="connsiteX123" fmla="*/ 500584 w 4004672"/>
                <a:gd name="connsiteY123" fmla="*/ 902198 h 2020169"/>
                <a:gd name="connsiteX124" fmla="*/ 450526 w 4004672"/>
                <a:gd name="connsiteY124" fmla="*/ 888849 h 2020169"/>
                <a:gd name="connsiteX125" fmla="*/ 433840 w 4004672"/>
                <a:gd name="connsiteY125" fmla="*/ 852139 h 2020169"/>
                <a:gd name="connsiteX126" fmla="*/ 467212 w 4004672"/>
                <a:gd name="connsiteY126" fmla="*/ 822104 h 2020169"/>
                <a:gd name="connsiteX127" fmla="*/ 453863 w 4004672"/>
                <a:gd name="connsiteY127" fmla="*/ 798744 h 2020169"/>
                <a:gd name="connsiteX128" fmla="*/ 390456 w 4004672"/>
                <a:gd name="connsiteY128" fmla="*/ 768709 h 2020169"/>
                <a:gd name="connsiteX129" fmla="*/ 417154 w 4004672"/>
                <a:gd name="connsiteY129" fmla="*/ 818767 h 2020169"/>
                <a:gd name="connsiteX130" fmla="*/ 407142 w 4004672"/>
                <a:gd name="connsiteY130" fmla="*/ 862151 h 2020169"/>
                <a:gd name="connsiteX131" fmla="*/ 413817 w 4004672"/>
                <a:gd name="connsiteY131" fmla="*/ 898861 h 2020169"/>
                <a:gd name="connsiteX132" fmla="*/ 427165 w 4004672"/>
                <a:gd name="connsiteY132" fmla="*/ 922221 h 2020169"/>
                <a:gd name="connsiteX133" fmla="*/ 413817 w 4004672"/>
                <a:gd name="connsiteY133" fmla="*/ 952256 h 2020169"/>
                <a:gd name="connsiteX134" fmla="*/ 390456 w 4004672"/>
                <a:gd name="connsiteY134" fmla="*/ 928896 h 2020169"/>
                <a:gd name="connsiteX135" fmla="*/ 360421 w 4004672"/>
                <a:gd name="connsiteY135" fmla="*/ 925558 h 2020169"/>
                <a:gd name="connsiteX136" fmla="*/ 333723 w 4004672"/>
                <a:gd name="connsiteY136" fmla="*/ 965605 h 2020169"/>
                <a:gd name="connsiteX137" fmla="*/ 307025 w 4004672"/>
                <a:gd name="connsiteY137" fmla="*/ 985628 h 2020169"/>
                <a:gd name="connsiteX138" fmla="*/ 320374 w 4004672"/>
                <a:gd name="connsiteY138" fmla="*/ 1012326 h 2020169"/>
                <a:gd name="connsiteX139" fmla="*/ 303688 w 4004672"/>
                <a:gd name="connsiteY139" fmla="*/ 1035687 h 2020169"/>
                <a:gd name="connsiteX140" fmla="*/ 233606 w 4004672"/>
                <a:gd name="connsiteY140" fmla="*/ 998977 h 2020169"/>
                <a:gd name="connsiteX141" fmla="*/ 243618 w 4004672"/>
                <a:gd name="connsiteY141" fmla="*/ 1049036 h 2020169"/>
                <a:gd name="connsiteX142" fmla="*/ 263641 w 4004672"/>
                <a:gd name="connsiteY142" fmla="*/ 1069059 h 2020169"/>
                <a:gd name="connsiteX143" fmla="*/ 250292 w 4004672"/>
                <a:gd name="connsiteY143" fmla="*/ 1082408 h 2020169"/>
                <a:gd name="connsiteX144" fmla="*/ 193560 w 4004672"/>
                <a:gd name="connsiteY144" fmla="*/ 1045698 h 2020169"/>
                <a:gd name="connsiteX145" fmla="*/ 170199 w 4004672"/>
                <a:gd name="connsiteY145" fmla="*/ 1005652 h 2020169"/>
                <a:gd name="connsiteX146" fmla="*/ 170199 w 4004672"/>
                <a:gd name="connsiteY146" fmla="*/ 958931 h 2020169"/>
                <a:gd name="connsiteX147" fmla="*/ 133490 w 4004672"/>
                <a:gd name="connsiteY147" fmla="*/ 882174 h 2020169"/>
                <a:gd name="connsiteX148" fmla="*/ 196897 w 4004672"/>
                <a:gd name="connsiteY148" fmla="*/ 912209 h 2020169"/>
                <a:gd name="connsiteX149" fmla="*/ 256967 w 4004672"/>
                <a:gd name="connsiteY149" fmla="*/ 942244 h 2020169"/>
                <a:gd name="connsiteX150" fmla="*/ 293676 w 4004672"/>
                <a:gd name="connsiteY150" fmla="*/ 945582 h 2020169"/>
                <a:gd name="connsiteX151" fmla="*/ 327049 w 4004672"/>
                <a:gd name="connsiteY151" fmla="*/ 915547 h 2020169"/>
                <a:gd name="connsiteX152" fmla="*/ 343735 w 4004672"/>
                <a:gd name="connsiteY152" fmla="*/ 878837 h 2020169"/>
                <a:gd name="connsiteX153" fmla="*/ 333723 w 4004672"/>
                <a:gd name="connsiteY153" fmla="*/ 828779 h 2020169"/>
                <a:gd name="connsiteX154" fmla="*/ 290339 w 4004672"/>
                <a:gd name="connsiteY154" fmla="*/ 808755 h 2020169"/>
                <a:gd name="connsiteX155" fmla="*/ 236944 w 4004672"/>
                <a:gd name="connsiteY155" fmla="*/ 762034 h 2020169"/>
                <a:gd name="connsiteX156" fmla="*/ 133490 w 4004672"/>
                <a:gd name="connsiteY156" fmla="*/ 705301 h 2020169"/>
                <a:gd name="connsiteX157" fmla="*/ 46722 w 4004672"/>
                <a:gd name="connsiteY157" fmla="*/ 735336 h 2020169"/>
                <a:gd name="connsiteX158" fmla="*/ 33373 w 4004672"/>
                <a:gd name="connsiteY158" fmla="*/ 765371 h 2020169"/>
                <a:gd name="connsiteX159" fmla="*/ 43384 w 4004672"/>
                <a:gd name="connsiteY159" fmla="*/ 795407 h 2020169"/>
                <a:gd name="connsiteX160" fmla="*/ 60071 w 4004672"/>
                <a:gd name="connsiteY160" fmla="*/ 822104 h 2020169"/>
                <a:gd name="connsiteX161" fmla="*/ 73419 w 4004672"/>
                <a:gd name="connsiteY161" fmla="*/ 852139 h 2020169"/>
                <a:gd name="connsiteX162" fmla="*/ 56733 w 4004672"/>
                <a:gd name="connsiteY162" fmla="*/ 875500 h 2020169"/>
                <a:gd name="connsiteX163" fmla="*/ 76757 w 4004672"/>
                <a:gd name="connsiteY163" fmla="*/ 955593 h 2020169"/>
                <a:gd name="connsiteX164" fmla="*/ 66745 w 4004672"/>
                <a:gd name="connsiteY164" fmla="*/ 972280 h 2020169"/>
                <a:gd name="connsiteX165" fmla="*/ 70082 w 4004672"/>
                <a:gd name="connsiteY165" fmla="*/ 998977 h 2020169"/>
                <a:gd name="connsiteX166" fmla="*/ 70082 w 4004672"/>
                <a:gd name="connsiteY166" fmla="*/ 1039024 h 2020169"/>
                <a:gd name="connsiteX167" fmla="*/ 80094 w 4004672"/>
                <a:gd name="connsiteY167" fmla="*/ 1059047 h 2020169"/>
                <a:gd name="connsiteX168" fmla="*/ 76757 w 4004672"/>
                <a:gd name="connsiteY168" fmla="*/ 1082408 h 2020169"/>
                <a:gd name="connsiteX169" fmla="*/ 106792 w 4004672"/>
                <a:gd name="connsiteY169" fmla="*/ 1115780 h 2020169"/>
                <a:gd name="connsiteX170" fmla="*/ 93729 w 4004672"/>
                <a:gd name="connsiteY170" fmla="*/ 1145815 h 2020169"/>
                <a:gd name="connsiteX171" fmla="*/ 13349 w 4004672"/>
                <a:gd name="connsiteY171" fmla="*/ 1235920 h 2020169"/>
                <a:gd name="connsiteX172" fmla="*/ 33373 w 4004672"/>
                <a:gd name="connsiteY172" fmla="*/ 1269293 h 2020169"/>
                <a:gd name="connsiteX173" fmla="*/ 33373 w 4004672"/>
                <a:gd name="connsiteY173" fmla="*/ 1269293 h 2020169"/>
                <a:gd name="connsiteX174" fmla="*/ 16687 w 4004672"/>
                <a:gd name="connsiteY174" fmla="*/ 1299328 h 2020169"/>
                <a:gd name="connsiteX175" fmla="*/ 3338 w 4004672"/>
                <a:gd name="connsiteY175" fmla="*/ 1329363 h 2020169"/>
                <a:gd name="connsiteX176" fmla="*/ 0 w 4004672"/>
                <a:gd name="connsiteY176" fmla="*/ 1389433 h 2020169"/>
                <a:gd name="connsiteX177" fmla="*/ 16687 w 4004672"/>
                <a:gd name="connsiteY177" fmla="*/ 1432817 h 2020169"/>
                <a:gd name="connsiteX178" fmla="*/ 20024 w 4004672"/>
                <a:gd name="connsiteY178" fmla="*/ 1466189 h 2020169"/>
                <a:gd name="connsiteX179" fmla="*/ 56733 w 4004672"/>
                <a:gd name="connsiteY179" fmla="*/ 1476201 h 2020169"/>
                <a:gd name="connsiteX180" fmla="*/ 116803 w 4004672"/>
                <a:gd name="connsiteY180" fmla="*/ 1562969 h 2020169"/>
                <a:gd name="connsiteX181" fmla="*/ 96780 w 4004672"/>
                <a:gd name="connsiteY181" fmla="*/ 1586329 h 2020169"/>
                <a:gd name="connsiteX182" fmla="*/ 93443 w 4004672"/>
                <a:gd name="connsiteY182" fmla="*/ 1616364 h 2020169"/>
                <a:gd name="connsiteX183" fmla="*/ 120141 w 4004672"/>
                <a:gd name="connsiteY183" fmla="*/ 1619701 h 2020169"/>
                <a:gd name="connsiteX184" fmla="*/ 160187 w 4004672"/>
                <a:gd name="connsiteY184" fmla="*/ 1633050 h 2020169"/>
                <a:gd name="connsiteX185" fmla="*/ 186885 w 4004672"/>
                <a:gd name="connsiteY185" fmla="*/ 1646399 h 2020169"/>
                <a:gd name="connsiteX186" fmla="*/ 213583 w 4004672"/>
                <a:gd name="connsiteY186" fmla="*/ 1676434 h 2020169"/>
                <a:gd name="connsiteX187" fmla="*/ 243618 w 4004672"/>
                <a:gd name="connsiteY187" fmla="*/ 1679771 h 2020169"/>
                <a:gd name="connsiteX188" fmla="*/ 287002 w 4004672"/>
                <a:gd name="connsiteY188" fmla="*/ 1709807 h 2020169"/>
                <a:gd name="connsiteX189" fmla="*/ 310363 w 4004672"/>
                <a:gd name="connsiteY189" fmla="*/ 1719818 h 2020169"/>
                <a:gd name="connsiteX190" fmla="*/ 310363 w 4004672"/>
                <a:gd name="connsiteY190" fmla="*/ 1756528 h 2020169"/>
                <a:gd name="connsiteX191" fmla="*/ 270316 w 4004672"/>
                <a:gd name="connsiteY191" fmla="*/ 1796574 h 2020169"/>
                <a:gd name="connsiteX192" fmla="*/ 280327 w 4004672"/>
                <a:gd name="connsiteY192" fmla="*/ 1819935 h 2020169"/>
                <a:gd name="connsiteX193" fmla="*/ 273653 w 4004672"/>
                <a:gd name="connsiteY193" fmla="*/ 1839958 h 2020169"/>
                <a:gd name="connsiteX194" fmla="*/ 266979 w 4004672"/>
                <a:gd name="connsiteY194" fmla="*/ 1856644 h 2020169"/>
                <a:gd name="connsiteX195" fmla="*/ 240281 w 4004672"/>
                <a:gd name="connsiteY195" fmla="*/ 1896691 h 2020169"/>
                <a:gd name="connsiteX196" fmla="*/ 307025 w 4004672"/>
                <a:gd name="connsiteY196" fmla="*/ 1933401 h 2020169"/>
                <a:gd name="connsiteX197" fmla="*/ 337060 w 4004672"/>
                <a:gd name="connsiteY197" fmla="*/ 1940075 h 2020169"/>
                <a:gd name="connsiteX198" fmla="*/ 360421 w 4004672"/>
                <a:gd name="connsiteY198" fmla="*/ 1946750 h 2020169"/>
                <a:gd name="connsiteX199" fmla="*/ 380444 w 4004672"/>
                <a:gd name="connsiteY199" fmla="*/ 1953424 h 2020169"/>
                <a:gd name="connsiteX200" fmla="*/ 407142 w 4004672"/>
                <a:gd name="connsiteY200" fmla="*/ 1973447 h 2020169"/>
                <a:gd name="connsiteX201" fmla="*/ 437177 w 4004672"/>
                <a:gd name="connsiteY201" fmla="*/ 1970110 h 2020169"/>
                <a:gd name="connsiteX202" fmla="*/ 507259 w 4004672"/>
                <a:gd name="connsiteY202" fmla="*/ 2020169 h 2020169"/>
                <a:gd name="connsiteX203" fmla="*/ 517271 w 4004672"/>
                <a:gd name="connsiteY203" fmla="*/ 2006820 h 2020169"/>
                <a:gd name="connsiteX204" fmla="*/ 507259 w 4004672"/>
                <a:gd name="connsiteY204" fmla="*/ 1966773 h 2020169"/>
                <a:gd name="connsiteX205" fmla="*/ 500584 w 4004672"/>
                <a:gd name="connsiteY205" fmla="*/ 1933401 h 2020169"/>
                <a:gd name="connsiteX206" fmla="*/ 483898 w 4004672"/>
                <a:gd name="connsiteY206" fmla="*/ 1890017 h 2020169"/>
                <a:gd name="connsiteX207" fmla="*/ 513933 w 4004672"/>
                <a:gd name="connsiteY207" fmla="*/ 1869993 h 2020169"/>
                <a:gd name="connsiteX208" fmla="*/ 547306 w 4004672"/>
                <a:gd name="connsiteY208" fmla="*/ 1846633 h 2020169"/>
                <a:gd name="connsiteX209" fmla="*/ 527282 w 4004672"/>
                <a:gd name="connsiteY209" fmla="*/ 1829947 h 2020169"/>
                <a:gd name="connsiteX210" fmla="*/ 517271 w 4004672"/>
                <a:gd name="connsiteY210" fmla="*/ 1796574 h 2020169"/>
                <a:gd name="connsiteX211" fmla="*/ 480561 w 4004672"/>
                <a:gd name="connsiteY211" fmla="*/ 1779888 h 2020169"/>
                <a:gd name="connsiteX212" fmla="*/ 470549 w 4004672"/>
                <a:gd name="connsiteY212" fmla="*/ 1759865 h 2020169"/>
                <a:gd name="connsiteX213" fmla="*/ 480561 w 4004672"/>
                <a:gd name="connsiteY213" fmla="*/ 1729830 h 2020169"/>
                <a:gd name="connsiteX214" fmla="*/ 490573 w 4004672"/>
                <a:gd name="connsiteY214" fmla="*/ 1689783 h 2020169"/>
                <a:gd name="connsiteX215" fmla="*/ 513933 w 4004672"/>
                <a:gd name="connsiteY215" fmla="*/ 1709807 h 2020169"/>
                <a:gd name="connsiteX216" fmla="*/ 520608 w 4004672"/>
                <a:gd name="connsiteY216" fmla="*/ 1693120 h 2020169"/>
                <a:gd name="connsiteX217" fmla="*/ 543968 w 4004672"/>
                <a:gd name="connsiteY217" fmla="*/ 1656411 h 2020169"/>
                <a:gd name="connsiteX218" fmla="*/ 574003 w 4004672"/>
                <a:gd name="connsiteY218" fmla="*/ 1639725 h 2020169"/>
                <a:gd name="connsiteX219" fmla="*/ 590690 w 4004672"/>
                <a:gd name="connsiteY219" fmla="*/ 1653074 h 2020169"/>
                <a:gd name="connsiteX220" fmla="*/ 610713 w 4004672"/>
                <a:gd name="connsiteY220" fmla="*/ 1626376 h 2020169"/>
                <a:gd name="connsiteX221" fmla="*/ 630736 w 4004672"/>
                <a:gd name="connsiteY221" fmla="*/ 1653074 h 2020169"/>
                <a:gd name="connsiteX222" fmla="*/ 657434 w 4004672"/>
                <a:gd name="connsiteY222" fmla="*/ 1676434 h 2020169"/>
                <a:gd name="connsiteX223" fmla="*/ 674120 w 4004672"/>
                <a:gd name="connsiteY223" fmla="*/ 1683109 h 2020169"/>
                <a:gd name="connsiteX224" fmla="*/ 697481 w 4004672"/>
                <a:gd name="connsiteY224" fmla="*/ 1683109 h 2020169"/>
                <a:gd name="connsiteX225" fmla="*/ 717504 w 4004672"/>
                <a:gd name="connsiteY225" fmla="*/ 1669760 h 2020169"/>
                <a:gd name="connsiteX226" fmla="*/ 744202 w 4004672"/>
                <a:gd name="connsiteY226" fmla="*/ 1669760 h 2020169"/>
                <a:gd name="connsiteX227" fmla="*/ 760888 w 4004672"/>
                <a:gd name="connsiteY227" fmla="*/ 1666423 h 2020169"/>
                <a:gd name="connsiteX228" fmla="*/ 790923 w 4004672"/>
                <a:gd name="connsiteY228" fmla="*/ 1699795 h 2020169"/>
                <a:gd name="connsiteX229" fmla="*/ 797598 w 4004672"/>
                <a:gd name="connsiteY229" fmla="*/ 1673097 h 2020169"/>
                <a:gd name="connsiteX230" fmla="*/ 817621 w 4004672"/>
                <a:gd name="connsiteY230" fmla="*/ 1689783 h 2020169"/>
                <a:gd name="connsiteX231" fmla="*/ 837644 w 4004672"/>
                <a:gd name="connsiteY231" fmla="*/ 1666423 h 2020169"/>
                <a:gd name="connsiteX232" fmla="*/ 827633 w 4004672"/>
                <a:gd name="connsiteY232" fmla="*/ 1646399 h 2020169"/>
                <a:gd name="connsiteX233" fmla="*/ 810946 w 4004672"/>
                <a:gd name="connsiteY233" fmla="*/ 1633050 h 2020169"/>
                <a:gd name="connsiteX234" fmla="*/ 810946 w 4004672"/>
                <a:gd name="connsiteY234" fmla="*/ 1606353 h 2020169"/>
                <a:gd name="connsiteX235" fmla="*/ 810946 w 4004672"/>
                <a:gd name="connsiteY235" fmla="*/ 1593004 h 2020169"/>
                <a:gd name="connsiteX236" fmla="*/ 840981 w 4004672"/>
                <a:gd name="connsiteY236" fmla="*/ 1586329 h 2020169"/>
                <a:gd name="connsiteX237" fmla="*/ 820958 w 4004672"/>
                <a:gd name="connsiteY237" fmla="*/ 1549620 h 2020169"/>
                <a:gd name="connsiteX238" fmla="*/ 854330 w 4004672"/>
                <a:gd name="connsiteY238" fmla="*/ 1542945 h 2020169"/>
                <a:gd name="connsiteX239" fmla="*/ 891040 w 4004672"/>
                <a:gd name="connsiteY239" fmla="*/ 1549620 h 2020169"/>
                <a:gd name="connsiteX240" fmla="*/ 964459 w 4004672"/>
                <a:gd name="connsiteY240" fmla="*/ 1506236 h 2020169"/>
                <a:gd name="connsiteX241" fmla="*/ 1001168 w 4004672"/>
                <a:gd name="connsiteY241" fmla="*/ 1506236 h 2020169"/>
                <a:gd name="connsiteX242" fmla="*/ 1027866 w 4004672"/>
                <a:gd name="connsiteY242" fmla="*/ 1482875 h 2020169"/>
                <a:gd name="connsiteX243" fmla="*/ 1047890 w 4004672"/>
                <a:gd name="connsiteY243" fmla="*/ 1492887 h 2020169"/>
                <a:gd name="connsiteX244" fmla="*/ 1067913 w 4004672"/>
                <a:gd name="connsiteY244" fmla="*/ 1502898 h 2020169"/>
                <a:gd name="connsiteX245" fmla="*/ 1087936 w 4004672"/>
                <a:gd name="connsiteY245" fmla="*/ 1529596 h 2020169"/>
                <a:gd name="connsiteX246" fmla="*/ 1074587 w 4004672"/>
                <a:gd name="connsiteY246" fmla="*/ 1542945 h 2020169"/>
                <a:gd name="connsiteX247" fmla="*/ 1104622 w 4004672"/>
                <a:gd name="connsiteY247" fmla="*/ 1542945 h 2020169"/>
                <a:gd name="connsiteX248" fmla="*/ 1134657 w 4004672"/>
                <a:gd name="connsiteY248" fmla="*/ 1576317 h 2020169"/>
                <a:gd name="connsiteX249" fmla="*/ 1148006 w 4004672"/>
                <a:gd name="connsiteY249" fmla="*/ 1572980 h 2020169"/>
                <a:gd name="connsiteX250" fmla="*/ 1208076 w 4004672"/>
                <a:gd name="connsiteY250" fmla="*/ 1526259 h 2020169"/>
                <a:gd name="connsiteX251" fmla="*/ 1244786 w 4004672"/>
                <a:gd name="connsiteY251" fmla="*/ 1566306 h 2020169"/>
                <a:gd name="connsiteX252" fmla="*/ 1264809 w 4004672"/>
                <a:gd name="connsiteY252" fmla="*/ 1596341 h 2020169"/>
                <a:gd name="connsiteX253" fmla="*/ 1298181 w 4004672"/>
                <a:gd name="connsiteY253" fmla="*/ 1703132 h 2020169"/>
                <a:gd name="connsiteX254" fmla="*/ 1308193 w 4004672"/>
                <a:gd name="connsiteY254" fmla="*/ 1659748 h 2020169"/>
                <a:gd name="connsiteX255" fmla="*/ 1344903 w 4004672"/>
                <a:gd name="connsiteY255" fmla="*/ 1679771 h 2020169"/>
                <a:gd name="connsiteX256" fmla="*/ 1388287 w 4004672"/>
                <a:gd name="connsiteY256" fmla="*/ 1679771 h 2020169"/>
                <a:gd name="connsiteX257" fmla="*/ 1394961 w 4004672"/>
                <a:gd name="connsiteY257" fmla="*/ 1703132 h 2020169"/>
                <a:gd name="connsiteX258" fmla="*/ 1435008 w 4004672"/>
                <a:gd name="connsiteY258" fmla="*/ 1726493 h 2020169"/>
                <a:gd name="connsiteX259" fmla="*/ 1465043 w 4004672"/>
                <a:gd name="connsiteY259" fmla="*/ 1726493 h 2020169"/>
                <a:gd name="connsiteX260" fmla="*/ 1491741 w 4004672"/>
                <a:gd name="connsiteY260" fmla="*/ 1739842 h 2020169"/>
                <a:gd name="connsiteX261" fmla="*/ 1535125 w 4004672"/>
                <a:gd name="connsiteY261" fmla="*/ 1696458 h 2020169"/>
                <a:gd name="connsiteX262" fmla="*/ 1571834 w 4004672"/>
                <a:gd name="connsiteY262" fmla="*/ 1676434 h 2020169"/>
                <a:gd name="connsiteX263" fmla="*/ 1608544 w 4004672"/>
                <a:gd name="connsiteY263" fmla="*/ 1679771 h 2020169"/>
                <a:gd name="connsiteX264" fmla="*/ 1655265 w 4004672"/>
                <a:gd name="connsiteY264" fmla="*/ 1693120 h 2020169"/>
                <a:gd name="connsiteX265" fmla="*/ 1681963 w 4004672"/>
                <a:gd name="connsiteY265" fmla="*/ 1709807 h 2020169"/>
                <a:gd name="connsiteX266" fmla="*/ 1735358 w 4004672"/>
                <a:gd name="connsiteY266" fmla="*/ 1703132 h 2020169"/>
                <a:gd name="connsiteX267" fmla="*/ 1745370 w 4004672"/>
                <a:gd name="connsiteY267" fmla="*/ 1683109 h 2020169"/>
                <a:gd name="connsiteX268" fmla="*/ 1738695 w 4004672"/>
                <a:gd name="connsiteY268" fmla="*/ 1663085 h 2020169"/>
                <a:gd name="connsiteX269" fmla="*/ 1765393 w 4004672"/>
                <a:gd name="connsiteY269" fmla="*/ 1636388 h 2020169"/>
                <a:gd name="connsiteX270" fmla="*/ 1778742 w 4004672"/>
                <a:gd name="connsiteY270" fmla="*/ 1633050 h 2020169"/>
                <a:gd name="connsiteX271" fmla="*/ 1812114 w 4004672"/>
                <a:gd name="connsiteY271" fmla="*/ 1649736 h 2020169"/>
                <a:gd name="connsiteX272" fmla="*/ 1852161 w 4004672"/>
                <a:gd name="connsiteY272" fmla="*/ 1663085 h 2020169"/>
                <a:gd name="connsiteX273" fmla="*/ 1858836 w 4004672"/>
                <a:gd name="connsiteY273" fmla="*/ 1689783 h 2020169"/>
                <a:gd name="connsiteX274" fmla="*/ 1872184 w 4004672"/>
                <a:gd name="connsiteY274" fmla="*/ 1696458 h 2020169"/>
                <a:gd name="connsiteX275" fmla="*/ 1902219 w 4004672"/>
                <a:gd name="connsiteY275" fmla="*/ 1699795 h 2020169"/>
                <a:gd name="connsiteX276" fmla="*/ 1932254 w 4004672"/>
                <a:gd name="connsiteY276" fmla="*/ 1683109 h 2020169"/>
                <a:gd name="connsiteX277" fmla="*/ 1962290 w 4004672"/>
                <a:gd name="connsiteY277" fmla="*/ 1696458 h 2020169"/>
                <a:gd name="connsiteX278" fmla="*/ 1985650 w 4004672"/>
                <a:gd name="connsiteY278" fmla="*/ 1709807 h 2020169"/>
                <a:gd name="connsiteX279" fmla="*/ 1995662 w 4004672"/>
                <a:gd name="connsiteY279" fmla="*/ 1719818 h 2020169"/>
                <a:gd name="connsiteX280" fmla="*/ 2032371 w 4004672"/>
                <a:gd name="connsiteY280" fmla="*/ 1739842 h 2020169"/>
                <a:gd name="connsiteX281" fmla="*/ 2069081 w 4004672"/>
                <a:gd name="connsiteY281" fmla="*/ 1736504 h 2020169"/>
                <a:gd name="connsiteX282" fmla="*/ 2142500 w 4004672"/>
                <a:gd name="connsiteY282" fmla="*/ 1693120 h 2020169"/>
                <a:gd name="connsiteX283" fmla="*/ 2195895 w 4004672"/>
                <a:gd name="connsiteY283" fmla="*/ 1706469 h 2020169"/>
                <a:gd name="connsiteX284" fmla="*/ 2225930 w 4004672"/>
                <a:gd name="connsiteY284" fmla="*/ 1716481 h 2020169"/>
                <a:gd name="connsiteX285" fmla="*/ 2262640 w 4004672"/>
                <a:gd name="connsiteY285" fmla="*/ 1676434 h 2020169"/>
                <a:gd name="connsiteX286" fmla="*/ 2299349 w 4004672"/>
                <a:gd name="connsiteY286" fmla="*/ 1593004 h 2020169"/>
                <a:gd name="connsiteX287" fmla="*/ 2282663 w 4004672"/>
                <a:gd name="connsiteY287" fmla="*/ 1596341 h 2020169"/>
                <a:gd name="connsiteX288" fmla="*/ 2312698 w 4004672"/>
                <a:gd name="connsiteY288" fmla="*/ 1569643 h 2020169"/>
                <a:gd name="connsiteX289" fmla="*/ 2339396 w 4004672"/>
                <a:gd name="connsiteY289" fmla="*/ 1566306 h 2020169"/>
                <a:gd name="connsiteX290" fmla="*/ 2462873 w 4004672"/>
                <a:gd name="connsiteY290" fmla="*/ 1633050 h 2020169"/>
                <a:gd name="connsiteX291" fmla="*/ 2476222 w 4004672"/>
                <a:gd name="connsiteY291" fmla="*/ 1709807 h 2020169"/>
                <a:gd name="connsiteX292" fmla="*/ 2529618 w 4004672"/>
                <a:gd name="connsiteY292" fmla="*/ 1743179 h 2020169"/>
                <a:gd name="connsiteX293" fmla="*/ 2549641 w 4004672"/>
                <a:gd name="connsiteY293" fmla="*/ 1763202 h 2020169"/>
                <a:gd name="connsiteX294" fmla="*/ 2639746 w 4004672"/>
                <a:gd name="connsiteY294" fmla="*/ 1763202 h 2020169"/>
                <a:gd name="connsiteX295" fmla="*/ 2643084 w 4004672"/>
                <a:gd name="connsiteY295" fmla="*/ 1779888 h 2020169"/>
                <a:gd name="connsiteX296" fmla="*/ 2616386 w 4004672"/>
                <a:gd name="connsiteY296" fmla="*/ 1846633 h 2020169"/>
                <a:gd name="connsiteX297" fmla="*/ 2603037 w 4004672"/>
                <a:gd name="connsiteY297" fmla="*/ 1900028 h 2020169"/>
                <a:gd name="connsiteX298" fmla="*/ 2579676 w 4004672"/>
                <a:gd name="connsiteY298" fmla="*/ 1873331 h 2020169"/>
                <a:gd name="connsiteX299" fmla="*/ 2559653 w 4004672"/>
                <a:gd name="connsiteY299" fmla="*/ 1960098 h 2020169"/>
                <a:gd name="connsiteX300" fmla="*/ 2549641 w 4004672"/>
                <a:gd name="connsiteY300" fmla="*/ 1980122 h 2020169"/>
                <a:gd name="connsiteX301" fmla="*/ 2653095 w 4004672"/>
                <a:gd name="connsiteY301" fmla="*/ 1946750 h 2020169"/>
                <a:gd name="connsiteX302" fmla="*/ 2683130 w 4004672"/>
                <a:gd name="connsiteY302" fmla="*/ 1893354 h 2020169"/>
                <a:gd name="connsiteX303" fmla="*/ 2753212 w 4004672"/>
                <a:gd name="connsiteY303" fmla="*/ 1806586 h 2020169"/>
                <a:gd name="connsiteX304" fmla="*/ 2783247 w 4004672"/>
                <a:gd name="connsiteY304" fmla="*/ 1736504 h 2020169"/>
                <a:gd name="connsiteX305" fmla="*/ 2803271 w 4004672"/>
                <a:gd name="connsiteY305" fmla="*/ 1633050 h 2020169"/>
                <a:gd name="connsiteX306" fmla="*/ 2793259 w 4004672"/>
                <a:gd name="connsiteY306" fmla="*/ 1582992 h 2020169"/>
                <a:gd name="connsiteX307" fmla="*/ 2769898 w 4004672"/>
                <a:gd name="connsiteY307" fmla="*/ 1549620 h 2020169"/>
                <a:gd name="connsiteX308" fmla="*/ 2699817 w 4004672"/>
                <a:gd name="connsiteY308" fmla="*/ 1549620 h 2020169"/>
                <a:gd name="connsiteX309" fmla="*/ 2669781 w 4004672"/>
                <a:gd name="connsiteY309" fmla="*/ 1509573 h 2020169"/>
                <a:gd name="connsiteX310" fmla="*/ 2763224 w 4004672"/>
                <a:gd name="connsiteY310" fmla="*/ 1392770 h 2020169"/>
                <a:gd name="connsiteX311" fmla="*/ 2846654 w 4004672"/>
                <a:gd name="connsiteY311" fmla="*/ 1326026 h 2020169"/>
                <a:gd name="connsiteX312" fmla="*/ 2933422 w 4004672"/>
                <a:gd name="connsiteY312" fmla="*/ 1322688 h 2020169"/>
                <a:gd name="connsiteX313" fmla="*/ 2950109 w 4004672"/>
                <a:gd name="connsiteY313" fmla="*/ 1306002 h 2020169"/>
                <a:gd name="connsiteX314" fmla="*/ 3053563 w 4004672"/>
                <a:gd name="connsiteY314" fmla="*/ 1299328 h 2020169"/>
                <a:gd name="connsiteX315" fmla="*/ 3123644 w 4004672"/>
                <a:gd name="connsiteY315" fmla="*/ 1319351 h 2020169"/>
                <a:gd name="connsiteX316" fmla="*/ 3140330 w 4004672"/>
                <a:gd name="connsiteY316" fmla="*/ 1306002 h 2020169"/>
                <a:gd name="connsiteX317" fmla="*/ 3123644 w 4004672"/>
                <a:gd name="connsiteY317" fmla="*/ 1292653 h 2020169"/>
                <a:gd name="connsiteX318" fmla="*/ 3143668 w 4004672"/>
                <a:gd name="connsiteY318" fmla="*/ 1252607 h 2020169"/>
                <a:gd name="connsiteX319" fmla="*/ 3190389 w 4004672"/>
                <a:gd name="connsiteY319" fmla="*/ 1182525 h 2020169"/>
                <a:gd name="connsiteX320" fmla="*/ 3233773 w 4004672"/>
                <a:gd name="connsiteY320" fmla="*/ 1179188 h 2020169"/>
                <a:gd name="connsiteX321" fmla="*/ 3273819 w 4004672"/>
                <a:gd name="connsiteY321" fmla="*/ 1189199 h 2020169"/>
                <a:gd name="connsiteX322" fmla="*/ 3163691 w 4004672"/>
                <a:gd name="connsiteY322" fmla="*/ 1432817 h 2020169"/>
                <a:gd name="connsiteX323" fmla="*/ 3160354 w 4004672"/>
                <a:gd name="connsiteY323" fmla="*/ 1506236 h 2020169"/>
                <a:gd name="connsiteX324" fmla="*/ 3170365 w 4004672"/>
                <a:gd name="connsiteY324" fmla="*/ 1596341 h 2020169"/>
                <a:gd name="connsiteX325" fmla="*/ 3190389 w 4004672"/>
                <a:gd name="connsiteY325" fmla="*/ 1659748 h 2020169"/>
                <a:gd name="connsiteX326" fmla="*/ 3217087 w 4004672"/>
                <a:gd name="connsiteY326" fmla="*/ 1649736 h 2020169"/>
                <a:gd name="connsiteX327" fmla="*/ 3287168 w 4004672"/>
                <a:gd name="connsiteY327" fmla="*/ 1519585 h 2020169"/>
                <a:gd name="connsiteX328" fmla="*/ 3313866 w 4004672"/>
                <a:gd name="connsiteY328" fmla="*/ 1509573 h 2020169"/>
                <a:gd name="connsiteX329" fmla="*/ 3313866 w 4004672"/>
                <a:gd name="connsiteY329" fmla="*/ 1479538 h 2020169"/>
                <a:gd name="connsiteX330" fmla="*/ 3741031 w 4004672"/>
                <a:gd name="connsiteY330" fmla="*/ 1159164 h 2020169"/>
                <a:gd name="connsiteX331" fmla="*/ 3727682 w 4004672"/>
                <a:gd name="connsiteY331" fmla="*/ 1065722 h 2020169"/>
                <a:gd name="connsiteX0" fmla="*/ 3727682 w 4004672"/>
                <a:gd name="connsiteY0" fmla="*/ 1065722 h 2020169"/>
                <a:gd name="connsiteX1" fmla="*/ 4004672 w 4004672"/>
                <a:gd name="connsiteY1" fmla="*/ 968942 h 2020169"/>
                <a:gd name="connsiteX2" fmla="*/ 3874520 w 4004672"/>
                <a:gd name="connsiteY2" fmla="*/ 858814 h 2020169"/>
                <a:gd name="connsiteX3" fmla="*/ 3817787 w 4004672"/>
                <a:gd name="connsiteY3" fmla="*/ 795407 h 2020169"/>
                <a:gd name="connsiteX4" fmla="*/ 3717671 w 4004672"/>
                <a:gd name="connsiteY4" fmla="*/ 718650 h 2020169"/>
                <a:gd name="connsiteX5" fmla="*/ 3664275 w 4004672"/>
                <a:gd name="connsiteY5" fmla="*/ 698627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9525 w 4004672"/>
                <a:gd name="connsiteY8" fmla="*/ 418300 h 2020169"/>
                <a:gd name="connsiteX9" fmla="*/ 2386117 w 4004672"/>
                <a:gd name="connsiteY9" fmla="*/ 391602 h 2020169"/>
                <a:gd name="connsiteX10" fmla="*/ 2369431 w 4004672"/>
                <a:gd name="connsiteY10" fmla="*/ 431649 h 2020169"/>
                <a:gd name="connsiteX11" fmla="*/ 2379443 w 4004672"/>
                <a:gd name="connsiteY11" fmla="*/ 455009 h 2020169"/>
                <a:gd name="connsiteX12" fmla="*/ 2376106 w 4004672"/>
                <a:gd name="connsiteY12" fmla="*/ 475033 h 2020169"/>
                <a:gd name="connsiteX13" fmla="*/ 2316036 w 4004672"/>
                <a:gd name="connsiteY13" fmla="*/ 458347 h 2020169"/>
                <a:gd name="connsiteX14" fmla="*/ 2272652 w 4004672"/>
                <a:gd name="connsiteY14" fmla="*/ 444998 h 2020169"/>
                <a:gd name="connsiteX15" fmla="*/ 2209244 w 4004672"/>
                <a:gd name="connsiteY15" fmla="*/ 401614 h 2020169"/>
                <a:gd name="connsiteX16" fmla="*/ 2159186 w 4004672"/>
                <a:gd name="connsiteY16" fmla="*/ 391602 h 2020169"/>
                <a:gd name="connsiteX17" fmla="*/ 2132488 w 4004672"/>
                <a:gd name="connsiteY17" fmla="*/ 408288 h 2020169"/>
                <a:gd name="connsiteX18" fmla="*/ 2115802 w 4004672"/>
                <a:gd name="connsiteY18" fmla="*/ 421637 h 2020169"/>
                <a:gd name="connsiteX19" fmla="*/ 2082430 w 4004672"/>
                <a:gd name="connsiteY19" fmla="*/ 388265 h 2020169"/>
                <a:gd name="connsiteX20" fmla="*/ 2045720 w 4004672"/>
                <a:gd name="connsiteY20" fmla="*/ 361567 h 2020169"/>
                <a:gd name="connsiteX21" fmla="*/ 2025697 w 4004672"/>
                <a:gd name="connsiteY21" fmla="*/ 391602 h 2020169"/>
                <a:gd name="connsiteX22" fmla="*/ 2055732 w 4004672"/>
                <a:gd name="connsiteY22" fmla="*/ 388265 h 2020169"/>
                <a:gd name="connsiteX23" fmla="*/ 2045720 w 4004672"/>
                <a:gd name="connsiteY23" fmla="*/ 414963 h 2020169"/>
                <a:gd name="connsiteX24" fmla="*/ 1988987 w 4004672"/>
                <a:gd name="connsiteY24" fmla="*/ 434986 h 2020169"/>
                <a:gd name="connsiteX25" fmla="*/ 1995662 w 4004672"/>
                <a:gd name="connsiteY25" fmla="*/ 388265 h 2020169"/>
                <a:gd name="connsiteX26" fmla="*/ 2055732 w 4004672"/>
                <a:gd name="connsiteY26" fmla="*/ 318183 h 2020169"/>
                <a:gd name="connsiteX27" fmla="*/ 2055732 w 4004672"/>
                <a:gd name="connsiteY27" fmla="*/ 318183 h 2020169"/>
                <a:gd name="connsiteX28" fmla="*/ 2129860 w 4004672"/>
                <a:gd name="connsiteY28" fmla="*/ 248603 h 2020169"/>
                <a:gd name="connsiteX29" fmla="*/ 2127003 w 4004672"/>
                <a:gd name="connsiteY29" fmla="*/ 174309 h 2020169"/>
                <a:gd name="connsiteX30" fmla="*/ 2092713 w 4004672"/>
                <a:gd name="connsiteY30" fmla="*/ 105729 h 2020169"/>
                <a:gd name="connsiteX31" fmla="*/ 2018418 w 4004672"/>
                <a:gd name="connsiteY31" fmla="*/ 105729 h 2020169"/>
                <a:gd name="connsiteX32" fmla="*/ 1952696 w 4004672"/>
                <a:gd name="connsiteY32" fmla="*/ 137160 h 2020169"/>
                <a:gd name="connsiteX33" fmla="*/ 1961267 w 4004672"/>
                <a:gd name="connsiteY33" fmla="*/ 82869 h 2020169"/>
                <a:gd name="connsiteX34" fmla="*/ 1955552 w 4004672"/>
                <a:gd name="connsiteY34" fmla="*/ 65725 h 2020169"/>
                <a:gd name="connsiteX35" fmla="*/ 1895546 w 4004672"/>
                <a:gd name="connsiteY35" fmla="*/ 60008 h 2020169"/>
                <a:gd name="connsiteX36" fmla="*/ 1926978 w 4004672"/>
                <a:gd name="connsiteY36" fmla="*/ 31434 h 2020169"/>
                <a:gd name="connsiteX37" fmla="*/ 1909833 w 4004672"/>
                <a:gd name="connsiteY37" fmla="*/ 0 h 2020169"/>
                <a:gd name="connsiteX38" fmla="*/ 1877440 w 4004672"/>
                <a:gd name="connsiteY38" fmla="*/ 3067 h 2020169"/>
                <a:gd name="connsiteX39" fmla="*/ 1835474 w 4004672"/>
                <a:gd name="connsiteY39" fmla="*/ 41195 h 2020169"/>
                <a:gd name="connsiteX40" fmla="*/ 1818788 w 4004672"/>
                <a:gd name="connsiteY40" fmla="*/ 81242 h 2020169"/>
                <a:gd name="connsiteX41" fmla="*/ 1838813 w 4004672"/>
                <a:gd name="connsiteY41" fmla="*/ 134636 h 2020169"/>
                <a:gd name="connsiteX42" fmla="*/ 1782079 w 4004672"/>
                <a:gd name="connsiteY42" fmla="*/ 121287 h 2020169"/>
                <a:gd name="connsiteX43" fmla="*/ 1768731 w 4004672"/>
                <a:gd name="connsiteY43" fmla="*/ 168009 h 2020169"/>
                <a:gd name="connsiteX44" fmla="*/ 1705322 w 4004672"/>
                <a:gd name="connsiteY44" fmla="*/ 191369 h 2020169"/>
                <a:gd name="connsiteX45" fmla="*/ 1685300 w 4004672"/>
                <a:gd name="connsiteY45" fmla="*/ 164671 h 2020169"/>
                <a:gd name="connsiteX46" fmla="*/ 1615218 w 4004672"/>
                <a:gd name="connsiteY46" fmla="*/ 168009 h 2020169"/>
                <a:gd name="connsiteX47" fmla="*/ 1638579 w 4004672"/>
                <a:gd name="connsiteY47" fmla="*/ 198044 h 2020169"/>
                <a:gd name="connsiteX48" fmla="*/ 1528449 w 4004672"/>
                <a:gd name="connsiteY48" fmla="*/ 224740 h 2020169"/>
                <a:gd name="connsiteX49" fmla="*/ 1465043 w 4004672"/>
                <a:gd name="connsiteY49" fmla="*/ 308171 h 2020169"/>
                <a:gd name="connsiteX50" fmla="*/ 1448357 w 4004672"/>
                <a:gd name="connsiteY50" fmla="*/ 334869 h 2020169"/>
                <a:gd name="connsiteX51" fmla="*/ 1481729 w 4004672"/>
                <a:gd name="connsiteY51" fmla="*/ 368242 h 2020169"/>
                <a:gd name="connsiteX52" fmla="*/ 1481729 w 4004672"/>
                <a:gd name="connsiteY52" fmla="*/ 398277 h 2020169"/>
                <a:gd name="connsiteX53" fmla="*/ 1458368 w 4004672"/>
                <a:gd name="connsiteY53" fmla="*/ 401614 h 2020169"/>
                <a:gd name="connsiteX54" fmla="*/ 1458368 w 4004672"/>
                <a:gd name="connsiteY54" fmla="*/ 381590 h 2020169"/>
                <a:gd name="connsiteX55" fmla="*/ 1418322 w 4004672"/>
                <a:gd name="connsiteY55" fmla="*/ 391602 h 2020169"/>
                <a:gd name="connsiteX56" fmla="*/ 1368263 w 4004672"/>
                <a:gd name="connsiteY56" fmla="*/ 398277 h 2020169"/>
                <a:gd name="connsiteX57" fmla="*/ 1321542 w 4004672"/>
                <a:gd name="connsiteY57" fmla="*/ 404951 h 2020169"/>
                <a:gd name="connsiteX58" fmla="*/ 1318205 w 4004672"/>
                <a:gd name="connsiteY58" fmla="*/ 491719 h 2020169"/>
                <a:gd name="connsiteX59" fmla="*/ 1358252 w 4004672"/>
                <a:gd name="connsiteY59" fmla="*/ 515080 h 2020169"/>
                <a:gd name="connsiteX60" fmla="*/ 1384949 w 4004672"/>
                <a:gd name="connsiteY60" fmla="*/ 568475 h 2020169"/>
                <a:gd name="connsiteX61" fmla="*/ 1358252 w 4004672"/>
                <a:gd name="connsiteY61" fmla="*/ 615196 h 2020169"/>
                <a:gd name="connsiteX62" fmla="*/ 1361589 w 4004672"/>
                <a:gd name="connsiteY62" fmla="*/ 585161 h 2020169"/>
                <a:gd name="connsiteX63" fmla="*/ 1351577 w 4004672"/>
                <a:gd name="connsiteY63" fmla="*/ 545115 h 2020169"/>
                <a:gd name="connsiteX64" fmla="*/ 1281495 w 4004672"/>
                <a:gd name="connsiteY64" fmla="*/ 515080 h 2020169"/>
                <a:gd name="connsiteX65" fmla="*/ 1241449 w 4004672"/>
                <a:gd name="connsiteY65" fmla="*/ 511742 h 2020169"/>
                <a:gd name="connsiteX66" fmla="*/ 1241449 w 4004672"/>
                <a:gd name="connsiteY66" fmla="*/ 558463 h 2020169"/>
                <a:gd name="connsiteX67" fmla="*/ 1201402 w 4004672"/>
                <a:gd name="connsiteY67" fmla="*/ 538440 h 2020169"/>
                <a:gd name="connsiteX68" fmla="*/ 1228100 w 4004672"/>
                <a:gd name="connsiteY68" fmla="*/ 588498 h 2020169"/>
                <a:gd name="connsiteX69" fmla="*/ 1258135 w 4004672"/>
                <a:gd name="connsiteY69" fmla="*/ 618534 h 2020169"/>
                <a:gd name="connsiteX70" fmla="*/ 1198065 w 4004672"/>
                <a:gd name="connsiteY70" fmla="*/ 595173 h 2020169"/>
                <a:gd name="connsiteX71" fmla="*/ 1181379 w 4004672"/>
                <a:gd name="connsiteY71" fmla="*/ 595173 h 2020169"/>
                <a:gd name="connsiteX72" fmla="*/ 1178041 w 4004672"/>
                <a:gd name="connsiteY72" fmla="*/ 551789 h 2020169"/>
                <a:gd name="connsiteX73" fmla="*/ 1171367 w 4004672"/>
                <a:gd name="connsiteY73" fmla="*/ 465021 h 2020169"/>
                <a:gd name="connsiteX74" fmla="*/ 1161355 w 4004672"/>
                <a:gd name="connsiteY74" fmla="*/ 535103 h 2020169"/>
                <a:gd name="connsiteX75" fmla="*/ 1137995 w 4004672"/>
                <a:gd name="connsiteY75" fmla="*/ 565138 h 2020169"/>
                <a:gd name="connsiteX76" fmla="*/ 1158018 w 4004672"/>
                <a:gd name="connsiteY76" fmla="*/ 611859 h 2020169"/>
                <a:gd name="connsiteX77" fmla="*/ 1158018 w 4004672"/>
                <a:gd name="connsiteY77" fmla="*/ 645231 h 2020169"/>
                <a:gd name="connsiteX78" fmla="*/ 1141332 w 4004672"/>
                <a:gd name="connsiteY78" fmla="*/ 695290 h 2020169"/>
                <a:gd name="connsiteX79" fmla="*/ 1154681 w 4004672"/>
                <a:gd name="connsiteY79" fmla="*/ 728662 h 2020169"/>
                <a:gd name="connsiteX80" fmla="*/ 1184716 w 4004672"/>
                <a:gd name="connsiteY80" fmla="*/ 735336 h 2020169"/>
                <a:gd name="connsiteX81" fmla="*/ 1221425 w 4004672"/>
                <a:gd name="connsiteY81" fmla="*/ 742011 h 2020169"/>
                <a:gd name="connsiteX82" fmla="*/ 1241449 w 4004672"/>
                <a:gd name="connsiteY82" fmla="*/ 765371 h 2020169"/>
                <a:gd name="connsiteX83" fmla="*/ 1258135 w 4004672"/>
                <a:gd name="connsiteY83" fmla="*/ 808755 h 2020169"/>
                <a:gd name="connsiteX84" fmla="*/ 1258135 w 4004672"/>
                <a:gd name="connsiteY84" fmla="*/ 808755 h 2020169"/>
                <a:gd name="connsiteX85" fmla="*/ 1224763 w 4004672"/>
                <a:gd name="connsiteY85" fmla="*/ 828779 h 2020169"/>
                <a:gd name="connsiteX86" fmla="*/ 1224763 w 4004672"/>
                <a:gd name="connsiteY86" fmla="*/ 788732 h 2020169"/>
                <a:gd name="connsiteX87" fmla="*/ 1194727 w 4004672"/>
                <a:gd name="connsiteY87" fmla="*/ 752023 h 2020169"/>
                <a:gd name="connsiteX88" fmla="*/ 1164692 w 4004672"/>
                <a:gd name="connsiteY88" fmla="*/ 795407 h 2020169"/>
                <a:gd name="connsiteX89" fmla="*/ 1107960 w 4004672"/>
                <a:gd name="connsiteY89" fmla="*/ 848802 h 2020169"/>
                <a:gd name="connsiteX90" fmla="*/ 1121309 w 4004672"/>
                <a:gd name="connsiteY90" fmla="*/ 805418 h 2020169"/>
                <a:gd name="connsiteX91" fmla="*/ 1127983 w 4004672"/>
                <a:gd name="connsiteY91" fmla="*/ 772046 h 2020169"/>
                <a:gd name="connsiteX92" fmla="*/ 1117971 w 4004672"/>
                <a:gd name="connsiteY92" fmla="*/ 755360 h 2020169"/>
                <a:gd name="connsiteX93" fmla="*/ 1114634 w 4004672"/>
                <a:gd name="connsiteY93" fmla="*/ 705301 h 2020169"/>
                <a:gd name="connsiteX94" fmla="*/ 1104622 w 4004672"/>
                <a:gd name="connsiteY94" fmla="*/ 625208 h 2020169"/>
                <a:gd name="connsiteX95" fmla="*/ 1101285 w 4004672"/>
                <a:gd name="connsiteY95" fmla="*/ 565138 h 2020169"/>
                <a:gd name="connsiteX96" fmla="*/ 1124646 w 4004672"/>
                <a:gd name="connsiteY96" fmla="*/ 471696 h 2020169"/>
                <a:gd name="connsiteX97" fmla="*/ 1031203 w 4004672"/>
                <a:gd name="connsiteY97" fmla="*/ 461684 h 2020169"/>
                <a:gd name="connsiteX98" fmla="*/ 1014517 w 4004672"/>
                <a:gd name="connsiteY98" fmla="*/ 518417 h 2020169"/>
                <a:gd name="connsiteX99" fmla="*/ 1024529 w 4004672"/>
                <a:gd name="connsiteY99" fmla="*/ 565138 h 2020169"/>
                <a:gd name="connsiteX100" fmla="*/ 981145 w 4004672"/>
                <a:gd name="connsiteY100" fmla="*/ 618534 h 2020169"/>
                <a:gd name="connsiteX101" fmla="*/ 991157 w 4004672"/>
                <a:gd name="connsiteY101" fmla="*/ 655243 h 2020169"/>
                <a:gd name="connsiteX102" fmla="*/ 981145 w 4004672"/>
                <a:gd name="connsiteY102" fmla="*/ 701964 h 2020169"/>
                <a:gd name="connsiteX103" fmla="*/ 1001168 w 4004672"/>
                <a:gd name="connsiteY103" fmla="*/ 725325 h 2020169"/>
                <a:gd name="connsiteX104" fmla="*/ 1017854 w 4004672"/>
                <a:gd name="connsiteY104" fmla="*/ 772046 h 2020169"/>
                <a:gd name="connsiteX105" fmla="*/ 1047890 w 4004672"/>
                <a:gd name="connsiteY105" fmla="*/ 758697 h 2020169"/>
                <a:gd name="connsiteX106" fmla="*/ 1014517 w 4004672"/>
                <a:gd name="connsiteY106" fmla="*/ 812093 h 2020169"/>
                <a:gd name="connsiteX107" fmla="*/ 957784 w 4004672"/>
                <a:gd name="connsiteY107" fmla="*/ 758697 h 2020169"/>
                <a:gd name="connsiteX108" fmla="*/ 884365 w 4004672"/>
                <a:gd name="connsiteY108" fmla="*/ 721988 h 2020169"/>
                <a:gd name="connsiteX109" fmla="*/ 824295 w 4004672"/>
                <a:gd name="connsiteY109" fmla="*/ 698627 h 2020169"/>
                <a:gd name="connsiteX110" fmla="*/ 810946 w 4004672"/>
                <a:gd name="connsiteY110" fmla="*/ 735336 h 2020169"/>
                <a:gd name="connsiteX111" fmla="*/ 827633 w 4004672"/>
                <a:gd name="connsiteY111" fmla="*/ 772046 h 2020169"/>
                <a:gd name="connsiteX112" fmla="*/ 800935 w 4004672"/>
                <a:gd name="connsiteY112" fmla="*/ 812093 h 2020169"/>
                <a:gd name="connsiteX113" fmla="*/ 770900 w 4004672"/>
                <a:gd name="connsiteY113" fmla="*/ 755360 h 2020169"/>
                <a:gd name="connsiteX114" fmla="*/ 744202 w 4004672"/>
                <a:gd name="connsiteY114" fmla="*/ 792069 h 2020169"/>
                <a:gd name="connsiteX115" fmla="*/ 707492 w 4004672"/>
                <a:gd name="connsiteY115" fmla="*/ 785395 h 2020169"/>
                <a:gd name="connsiteX116" fmla="*/ 654097 w 4004672"/>
                <a:gd name="connsiteY116" fmla="*/ 822104 h 2020169"/>
                <a:gd name="connsiteX117" fmla="*/ 644085 w 4004672"/>
                <a:gd name="connsiteY117" fmla="*/ 798744 h 2020169"/>
                <a:gd name="connsiteX118" fmla="*/ 654097 w 4004672"/>
                <a:gd name="connsiteY118" fmla="*/ 762034 h 2020169"/>
                <a:gd name="connsiteX119" fmla="*/ 614050 w 4004672"/>
                <a:gd name="connsiteY119" fmla="*/ 798744 h 2020169"/>
                <a:gd name="connsiteX120" fmla="*/ 594027 w 4004672"/>
                <a:gd name="connsiteY120" fmla="*/ 798744 h 2020169"/>
                <a:gd name="connsiteX121" fmla="*/ 533957 w 4004672"/>
                <a:gd name="connsiteY121" fmla="*/ 832116 h 2020169"/>
                <a:gd name="connsiteX122" fmla="*/ 510596 w 4004672"/>
                <a:gd name="connsiteY122" fmla="*/ 855477 h 2020169"/>
                <a:gd name="connsiteX123" fmla="*/ 500584 w 4004672"/>
                <a:gd name="connsiteY123" fmla="*/ 902198 h 2020169"/>
                <a:gd name="connsiteX124" fmla="*/ 450526 w 4004672"/>
                <a:gd name="connsiteY124" fmla="*/ 888849 h 2020169"/>
                <a:gd name="connsiteX125" fmla="*/ 433840 w 4004672"/>
                <a:gd name="connsiteY125" fmla="*/ 852139 h 2020169"/>
                <a:gd name="connsiteX126" fmla="*/ 467212 w 4004672"/>
                <a:gd name="connsiteY126" fmla="*/ 822104 h 2020169"/>
                <a:gd name="connsiteX127" fmla="*/ 453863 w 4004672"/>
                <a:gd name="connsiteY127" fmla="*/ 798744 h 2020169"/>
                <a:gd name="connsiteX128" fmla="*/ 390456 w 4004672"/>
                <a:gd name="connsiteY128" fmla="*/ 768709 h 2020169"/>
                <a:gd name="connsiteX129" fmla="*/ 417154 w 4004672"/>
                <a:gd name="connsiteY129" fmla="*/ 818767 h 2020169"/>
                <a:gd name="connsiteX130" fmla="*/ 407142 w 4004672"/>
                <a:gd name="connsiteY130" fmla="*/ 862151 h 2020169"/>
                <a:gd name="connsiteX131" fmla="*/ 413817 w 4004672"/>
                <a:gd name="connsiteY131" fmla="*/ 898861 h 2020169"/>
                <a:gd name="connsiteX132" fmla="*/ 427165 w 4004672"/>
                <a:gd name="connsiteY132" fmla="*/ 922221 h 2020169"/>
                <a:gd name="connsiteX133" fmla="*/ 413817 w 4004672"/>
                <a:gd name="connsiteY133" fmla="*/ 952256 h 2020169"/>
                <a:gd name="connsiteX134" fmla="*/ 390456 w 4004672"/>
                <a:gd name="connsiteY134" fmla="*/ 928896 h 2020169"/>
                <a:gd name="connsiteX135" fmla="*/ 360421 w 4004672"/>
                <a:gd name="connsiteY135" fmla="*/ 925558 h 2020169"/>
                <a:gd name="connsiteX136" fmla="*/ 333723 w 4004672"/>
                <a:gd name="connsiteY136" fmla="*/ 965605 h 2020169"/>
                <a:gd name="connsiteX137" fmla="*/ 307025 w 4004672"/>
                <a:gd name="connsiteY137" fmla="*/ 985628 h 2020169"/>
                <a:gd name="connsiteX138" fmla="*/ 320374 w 4004672"/>
                <a:gd name="connsiteY138" fmla="*/ 1012326 h 2020169"/>
                <a:gd name="connsiteX139" fmla="*/ 303688 w 4004672"/>
                <a:gd name="connsiteY139" fmla="*/ 1035687 h 2020169"/>
                <a:gd name="connsiteX140" fmla="*/ 233606 w 4004672"/>
                <a:gd name="connsiteY140" fmla="*/ 998977 h 2020169"/>
                <a:gd name="connsiteX141" fmla="*/ 243618 w 4004672"/>
                <a:gd name="connsiteY141" fmla="*/ 1049036 h 2020169"/>
                <a:gd name="connsiteX142" fmla="*/ 263641 w 4004672"/>
                <a:gd name="connsiteY142" fmla="*/ 1069059 h 2020169"/>
                <a:gd name="connsiteX143" fmla="*/ 250292 w 4004672"/>
                <a:gd name="connsiteY143" fmla="*/ 1082408 h 2020169"/>
                <a:gd name="connsiteX144" fmla="*/ 193560 w 4004672"/>
                <a:gd name="connsiteY144" fmla="*/ 1045698 h 2020169"/>
                <a:gd name="connsiteX145" fmla="*/ 170199 w 4004672"/>
                <a:gd name="connsiteY145" fmla="*/ 1005652 h 2020169"/>
                <a:gd name="connsiteX146" fmla="*/ 170199 w 4004672"/>
                <a:gd name="connsiteY146" fmla="*/ 958931 h 2020169"/>
                <a:gd name="connsiteX147" fmla="*/ 133490 w 4004672"/>
                <a:gd name="connsiteY147" fmla="*/ 882174 h 2020169"/>
                <a:gd name="connsiteX148" fmla="*/ 196897 w 4004672"/>
                <a:gd name="connsiteY148" fmla="*/ 912209 h 2020169"/>
                <a:gd name="connsiteX149" fmla="*/ 256967 w 4004672"/>
                <a:gd name="connsiteY149" fmla="*/ 942244 h 2020169"/>
                <a:gd name="connsiteX150" fmla="*/ 293676 w 4004672"/>
                <a:gd name="connsiteY150" fmla="*/ 945582 h 2020169"/>
                <a:gd name="connsiteX151" fmla="*/ 327049 w 4004672"/>
                <a:gd name="connsiteY151" fmla="*/ 915547 h 2020169"/>
                <a:gd name="connsiteX152" fmla="*/ 343735 w 4004672"/>
                <a:gd name="connsiteY152" fmla="*/ 878837 h 2020169"/>
                <a:gd name="connsiteX153" fmla="*/ 333723 w 4004672"/>
                <a:gd name="connsiteY153" fmla="*/ 828779 h 2020169"/>
                <a:gd name="connsiteX154" fmla="*/ 290339 w 4004672"/>
                <a:gd name="connsiteY154" fmla="*/ 808755 h 2020169"/>
                <a:gd name="connsiteX155" fmla="*/ 236944 w 4004672"/>
                <a:gd name="connsiteY155" fmla="*/ 762034 h 2020169"/>
                <a:gd name="connsiteX156" fmla="*/ 133490 w 4004672"/>
                <a:gd name="connsiteY156" fmla="*/ 705301 h 2020169"/>
                <a:gd name="connsiteX157" fmla="*/ 46722 w 4004672"/>
                <a:gd name="connsiteY157" fmla="*/ 735336 h 2020169"/>
                <a:gd name="connsiteX158" fmla="*/ 33373 w 4004672"/>
                <a:gd name="connsiteY158" fmla="*/ 765371 h 2020169"/>
                <a:gd name="connsiteX159" fmla="*/ 43384 w 4004672"/>
                <a:gd name="connsiteY159" fmla="*/ 795407 h 2020169"/>
                <a:gd name="connsiteX160" fmla="*/ 60071 w 4004672"/>
                <a:gd name="connsiteY160" fmla="*/ 822104 h 2020169"/>
                <a:gd name="connsiteX161" fmla="*/ 73419 w 4004672"/>
                <a:gd name="connsiteY161" fmla="*/ 852139 h 2020169"/>
                <a:gd name="connsiteX162" fmla="*/ 56733 w 4004672"/>
                <a:gd name="connsiteY162" fmla="*/ 875500 h 2020169"/>
                <a:gd name="connsiteX163" fmla="*/ 76757 w 4004672"/>
                <a:gd name="connsiteY163" fmla="*/ 955593 h 2020169"/>
                <a:gd name="connsiteX164" fmla="*/ 66745 w 4004672"/>
                <a:gd name="connsiteY164" fmla="*/ 972280 h 2020169"/>
                <a:gd name="connsiteX165" fmla="*/ 70082 w 4004672"/>
                <a:gd name="connsiteY165" fmla="*/ 998977 h 2020169"/>
                <a:gd name="connsiteX166" fmla="*/ 70082 w 4004672"/>
                <a:gd name="connsiteY166" fmla="*/ 1039024 h 2020169"/>
                <a:gd name="connsiteX167" fmla="*/ 80094 w 4004672"/>
                <a:gd name="connsiteY167" fmla="*/ 1059047 h 2020169"/>
                <a:gd name="connsiteX168" fmla="*/ 76757 w 4004672"/>
                <a:gd name="connsiteY168" fmla="*/ 1082408 h 2020169"/>
                <a:gd name="connsiteX169" fmla="*/ 106792 w 4004672"/>
                <a:gd name="connsiteY169" fmla="*/ 1115780 h 2020169"/>
                <a:gd name="connsiteX170" fmla="*/ 93729 w 4004672"/>
                <a:gd name="connsiteY170" fmla="*/ 1145815 h 2020169"/>
                <a:gd name="connsiteX171" fmla="*/ 13349 w 4004672"/>
                <a:gd name="connsiteY171" fmla="*/ 1235920 h 2020169"/>
                <a:gd name="connsiteX172" fmla="*/ 33373 w 4004672"/>
                <a:gd name="connsiteY172" fmla="*/ 1269293 h 2020169"/>
                <a:gd name="connsiteX173" fmla="*/ 33373 w 4004672"/>
                <a:gd name="connsiteY173" fmla="*/ 1269293 h 2020169"/>
                <a:gd name="connsiteX174" fmla="*/ 16687 w 4004672"/>
                <a:gd name="connsiteY174" fmla="*/ 1299328 h 2020169"/>
                <a:gd name="connsiteX175" fmla="*/ 3338 w 4004672"/>
                <a:gd name="connsiteY175" fmla="*/ 1329363 h 2020169"/>
                <a:gd name="connsiteX176" fmla="*/ 0 w 4004672"/>
                <a:gd name="connsiteY176" fmla="*/ 1389433 h 2020169"/>
                <a:gd name="connsiteX177" fmla="*/ 16687 w 4004672"/>
                <a:gd name="connsiteY177" fmla="*/ 1432817 h 2020169"/>
                <a:gd name="connsiteX178" fmla="*/ 20024 w 4004672"/>
                <a:gd name="connsiteY178" fmla="*/ 1466189 h 2020169"/>
                <a:gd name="connsiteX179" fmla="*/ 56733 w 4004672"/>
                <a:gd name="connsiteY179" fmla="*/ 1476201 h 2020169"/>
                <a:gd name="connsiteX180" fmla="*/ 116803 w 4004672"/>
                <a:gd name="connsiteY180" fmla="*/ 1562969 h 2020169"/>
                <a:gd name="connsiteX181" fmla="*/ 96780 w 4004672"/>
                <a:gd name="connsiteY181" fmla="*/ 1586329 h 2020169"/>
                <a:gd name="connsiteX182" fmla="*/ 93443 w 4004672"/>
                <a:gd name="connsiteY182" fmla="*/ 1616364 h 2020169"/>
                <a:gd name="connsiteX183" fmla="*/ 120141 w 4004672"/>
                <a:gd name="connsiteY183" fmla="*/ 1619701 h 2020169"/>
                <a:gd name="connsiteX184" fmla="*/ 160187 w 4004672"/>
                <a:gd name="connsiteY184" fmla="*/ 1633050 h 2020169"/>
                <a:gd name="connsiteX185" fmla="*/ 186885 w 4004672"/>
                <a:gd name="connsiteY185" fmla="*/ 1646399 h 2020169"/>
                <a:gd name="connsiteX186" fmla="*/ 213583 w 4004672"/>
                <a:gd name="connsiteY186" fmla="*/ 1676434 h 2020169"/>
                <a:gd name="connsiteX187" fmla="*/ 243618 w 4004672"/>
                <a:gd name="connsiteY187" fmla="*/ 1679771 h 2020169"/>
                <a:gd name="connsiteX188" fmla="*/ 287002 w 4004672"/>
                <a:gd name="connsiteY188" fmla="*/ 1709807 h 2020169"/>
                <a:gd name="connsiteX189" fmla="*/ 310363 w 4004672"/>
                <a:gd name="connsiteY189" fmla="*/ 1719818 h 2020169"/>
                <a:gd name="connsiteX190" fmla="*/ 310363 w 4004672"/>
                <a:gd name="connsiteY190" fmla="*/ 1756528 h 2020169"/>
                <a:gd name="connsiteX191" fmla="*/ 270316 w 4004672"/>
                <a:gd name="connsiteY191" fmla="*/ 1796574 h 2020169"/>
                <a:gd name="connsiteX192" fmla="*/ 280327 w 4004672"/>
                <a:gd name="connsiteY192" fmla="*/ 1819935 h 2020169"/>
                <a:gd name="connsiteX193" fmla="*/ 273653 w 4004672"/>
                <a:gd name="connsiteY193" fmla="*/ 1839958 h 2020169"/>
                <a:gd name="connsiteX194" fmla="*/ 266979 w 4004672"/>
                <a:gd name="connsiteY194" fmla="*/ 1856644 h 2020169"/>
                <a:gd name="connsiteX195" fmla="*/ 240281 w 4004672"/>
                <a:gd name="connsiteY195" fmla="*/ 1896691 h 2020169"/>
                <a:gd name="connsiteX196" fmla="*/ 307025 w 4004672"/>
                <a:gd name="connsiteY196" fmla="*/ 1933401 h 2020169"/>
                <a:gd name="connsiteX197" fmla="*/ 337060 w 4004672"/>
                <a:gd name="connsiteY197" fmla="*/ 1940075 h 2020169"/>
                <a:gd name="connsiteX198" fmla="*/ 360421 w 4004672"/>
                <a:gd name="connsiteY198" fmla="*/ 1946750 h 2020169"/>
                <a:gd name="connsiteX199" fmla="*/ 380444 w 4004672"/>
                <a:gd name="connsiteY199" fmla="*/ 1953424 h 2020169"/>
                <a:gd name="connsiteX200" fmla="*/ 407142 w 4004672"/>
                <a:gd name="connsiteY200" fmla="*/ 1973447 h 2020169"/>
                <a:gd name="connsiteX201" fmla="*/ 437177 w 4004672"/>
                <a:gd name="connsiteY201" fmla="*/ 1970110 h 2020169"/>
                <a:gd name="connsiteX202" fmla="*/ 507259 w 4004672"/>
                <a:gd name="connsiteY202" fmla="*/ 2020169 h 2020169"/>
                <a:gd name="connsiteX203" fmla="*/ 517271 w 4004672"/>
                <a:gd name="connsiteY203" fmla="*/ 2006820 h 2020169"/>
                <a:gd name="connsiteX204" fmla="*/ 507259 w 4004672"/>
                <a:gd name="connsiteY204" fmla="*/ 1966773 h 2020169"/>
                <a:gd name="connsiteX205" fmla="*/ 500584 w 4004672"/>
                <a:gd name="connsiteY205" fmla="*/ 1933401 h 2020169"/>
                <a:gd name="connsiteX206" fmla="*/ 483898 w 4004672"/>
                <a:gd name="connsiteY206" fmla="*/ 1890017 h 2020169"/>
                <a:gd name="connsiteX207" fmla="*/ 513933 w 4004672"/>
                <a:gd name="connsiteY207" fmla="*/ 1869993 h 2020169"/>
                <a:gd name="connsiteX208" fmla="*/ 547306 w 4004672"/>
                <a:gd name="connsiteY208" fmla="*/ 1846633 h 2020169"/>
                <a:gd name="connsiteX209" fmla="*/ 527282 w 4004672"/>
                <a:gd name="connsiteY209" fmla="*/ 1829947 h 2020169"/>
                <a:gd name="connsiteX210" fmla="*/ 517271 w 4004672"/>
                <a:gd name="connsiteY210" fmla="*/ 1796574 h 2020169"/>
                <a:gd name="connsiteX211" fmla="*/ 480561 w 4004672"/>
                <a:gd name="connsiteY211" fmla="*/ 1779888 h 2020169"/>
                <a:gd name="connsiteX212" fmla="*/ 470549 w 4004672"/>
                <a:gd name="connsiteY212" fmla="*/ 1759865 h 2020169"/>
                <a:gd name="connsiteX213" fmla="*/ 480561 w 4004672"/>
                <a:gd name="connsiteY213" fmla="*/ 1729830 h 2020169"/>
                <a:gd name="connsiteX214" fmla="*/ 490573 w 4004672"/>
                <a:gd name="connsiteY214" fmla="*/ 1689783 h 2020169"/>
                <a:gd name="connsiteX215" fmla="*/ 513933 w 4004672"/>
                <a:gd name="connsiteY215" fmla="*/ 1709807 h 2020169"/>
                <a:gd name="connsiteX216" fmla="*/ 520608 w 4004672"/>
                <a:gd name="connsiteY216" fmla="*/ 1693120 h 2020169"/>
                <a:gd name="connsiteX217" fmla="*/ 543968 w 4004672"/>
                <a:gd name="connsiteY217" fmla="*/ 1656411 h 2020169"/>
                <a:gd name="connsiteX218" fmla="*/ 574003 w 4004672"/>
                <a:gd name="connsiteY218" fmla="*/ 1639725 h 2020169"/>
                <a:gd name="connsiteX219" fmla="*/ 590690 w 4004672"/>
                <a:gd name="connsiteY219" fmla="*/ 1653074 h 2020169"/>
                <a:gd name="connsiteX220" fmla="*/ 610713 w 4004672"/>
                <a:gd name="connsiteY220" fmla="*/ 1626376 h 2020169"/>
                <a:gd name="connsiteX221" fmla="*/ 630736 w 4004672"/>
                <a:gd name="connsiteY221" fmla="*/ 1653074 h 2020169"/>
                <a:gd name="connsiteX222" fmla="*/ 657434 w 4004672"/>
                <a:gd name="connsiteY222" fmla="*/ 1676434 h 2020169"/>
                <a:gd name="connsiteX223" fmla="*/ 674120 w 4004672"/>
                <a:gd name="connsiteY223" fmla="*/ 1683109 h 2020169"/>
                <a:gd name="connsiteX224" fmla="*/ 697481 w 4004672"/>
                <a:gd name="connsiteY224" fmla="*/ 1683109 h 2020169"/>
                <a:gd name="connsiteX225" fmla="*/ 717504 w 4004672"/>
                <a:gd name="connsiteY225" fmla="*/ 1669760 h 2020169"/>
                <a:gd name="connsiteX226" fmla="*/ 744202 w 4004672"/>
                <a:gd name="connsiteY226" fmla="*/ 1669760 h 2020169"/>
                <a:gd name="connsiteX227" fmla="*/ 760888 w 4004672"/>
                <a:gd name="connsiteY227" fmla="*/ 1666423 h 2020169"/>
                <a:gd name="connsiteX228" fmla="*/ 790923 w 4004672"/>
                <a:gd name="connsiteY228" fmla="*/ 1699795 h 2020169"/>
                <a:gd name="connsiteX229" fmla="*/ 797598 w 4004672"/>
                <a:gd name="connsiteY229" fmla="*/ 1673097 h 2020169"/>
                <a:gd name="connsiteX230" fmla="*/ 817621 w 4004672"/>
                <a:gd name="connsiteY230" fmla="*/ 1689783 h 2020169"/>
                <a:gd name="connsiteX231" fmla="*/ 837644 w 4004672"/>
                <a:gd name="connsiteY231" fmla="*/ 1666423 h 2020169"/>
                <a:gd name="connsiteX232" fmla="*/ 827633 w 4004672"/>
                <a:gd name="connsiteY232" fmla="*/ 1646399 h 2020169"/>
                <a:gd name="connsiteX233" fmla="*/ 810946 w 4004672"/>
                <a:gd name="connsiteY233" fmla="*/ 1633050 h 2020169"/>
                <a:gd name="connsiteX234" fmla="*/ 810946 w 4004672"/>
                <a:gd name="connsiteY234" fmla="*/ 1606353 h 2020169"/>
                <a:gd name="connsiteX235" fmla="*/ 810946 w 4004672"/>
                <a:gd name="connsiteY235" fmla="*/ 1593004 h 2020169"/>
                <a:gd name="connsiteX236" fmla="*/ 840981 w 4004672"/>
                <a:gd name="connsiteY236" fmla="*/ 1586329 h 2020169"/>
                <a:gd name="connsiteX237" fmla="*/ 820958 w 4004672"/>
                <a:gd name="connsiteY237" fmla="*/ 1549620 h 2020169"/>
                <a:gd name="connsiteX238" fmla="*/ 854330 w 4004672"/>
                <a:gd name="connsiteY238" fmla="*/ 1542945 h 2020169"/>
                <a:gd name="connsiteX239" fmla="*/ 891040 w 4004672"/>
                <a:gd name="connsiteY239" fmla="*/ 1549620 h 2020169"/>
                <a:gd name="connsiteX240" fmla="*/ 964459 w 4004672"/>
                <a:gd name="connsiteY240" fmla="*/ 1506236 h 2020169"/>
                <a:gd name="connsiteX241" fmla="*/ 1001168 w 4004672"/>
                <a:gd name="connsiteY241" fmla="*/ 1506236 h 2020169"/>
                <a:gd name="connsiteX242" fmla="*/ 1027866 w 4004672"/>
                <a:gd name="connsiteY242" fmla="*/ 1482875 h 2020169"/>
                <a:gd name="connsiteX243" fmla="*/ 1047890 w 4004672"/>
                <a:gd name="connsiteY243" fmla="*/ 1492887 h 2020169"/>
                <a:gd name="connsiteX244" fmla="*/ 1067913 w 4004672"/>
                <a:gd name="connsiteY244" fmla="*/ 1502898 h 2020169"/>
                <a:gd name="connsiteX245" fmla="*/ 1087936 w 4004672"/>
                <a:gd name="connsiteY245" fmla="*/ 1529596 h 2020169"/>
                <a:gd name="connsiteX246" fmla="*/ 1074587 w 4004672"/>
                <a:gd name="connsiteY246" fmla="*/ 1542945 h 2020169"/>
                <a:gd name="connsiteX247" fmla="*/ 1104622 w 4004672"/>
                <a:gd name="connsiteY247" fmla="*/ 1542945 h 2020169"/>
                <a:gd name="connsiteX248" fmla="*/ 1134657 w 4004672"/>
                <a:gd name="connsiteY248" fmla="*/ 1576317 h 2020169"/>
                <a:gd name="connsiteX249" fmla="*/ 1148006 w 4004672"/>
                <a:gd name="connsiteY249" fmla="*/ 1572980 h 2020169"/>
                <a:gd name="connsiteX250" fmla="*/ 1208076 w 4004672"/>
                <a:gd name="connsiteY250" fmla="*/ 1526259 h 2020169"/>
                <a:gd name="connsiteX251" fmla="*/ 1244786 w 4004672"/>
                <a:gd name="connsiteY251" fmla="*/ 1566306 h 2020169"/>
                <a:gd name="connsiteX252" fmla="*/ 1264809 w 4004672"/>
                <a:gd name="connsiteY252" fmla="*/ 1596341 h 2020169"/>
                <a:gd name="connsiteX253" fmla="*/ 1298181 w 4004672"/>
                <a:gd name="connsiteY253" fmla="*/ 1703132 h 2020169"/>
                <a:gd name="connsiteX254" fmla="*/ 1308193 w 4004672"/>
                <a:gd name="connsiteY254" fmla="*/ 1659748 h 2020169"/>
                <a:gd name="connsiteX255" fmla="*/ 1344903 w 4004672"/>
                <a:gd name="connsiteY255" fmla="*/ 1679771 h 2020169"/>
                <a:gd name="connsiteX256" fmla="*/ 1388287 w 4004672"/>
                <a:gd name="connsiteY256" fmla="*/ 1679771 h 2020169"/>
                <a:gd name="connsiteX257" fmla="*/ 1394961 w 4004672"/>
                <a:gd name="connsiteY257" fmla="*/ 1703132 h 2020169"/>
                <a:gd name="connsiteX258" fmla="*/ 1435008 w 4004672"/>
                <a:gd name="connsiteY258" fmla="*/ 1726493 h 2020169"/>
                <a:gd name="connsiteX259" fmla="*/ 1465043 w 4004672"/>
                <a:gd name="connsiteY259" fmla="*/ 1726493 h 2020169"/>
                <a:gd name="connsiteX260" fmla="*/ 1491741 w 4004672"/>
                <a:gd name="connsiteY260" fmla="*/ 1739842 h 2020169"/>
                <a:gd name="connsiteX261" fmla="*/ 1535125 w 4004672"/>
                <a:gd name="connsiteY261" fmla="*/ 1696458 h 2020169"/>
                <a:gd name="connsiteX262" fmla="*/ 1571834 w 4004672"/>
                <a:gd name="connsiteY262" fmla="*/ 1676434 h 2020169"/>
                <a:gd name="connsiteX263" fmla="*/ 1608544 w 4004672"/>
                <a:gd name="connsiteY263" fmla="*/ 1679771 h 2020169"/>
                <a:gd name="connsiteX264" fmla="*/ 1655265 w 4004672"/>
                <a:gd name="connsiteY264" fmla="*/ 1693120 h 2020169"/>
                <a:gd name="connsiteX265" fmla="*/ 1681963 w 4004672"/>
                <a:gd name="connsiteY265" fmla="*/ 1709807 h 2020169"/>
                <a:gd name="connsiteX266" fmla="*/ 1735358 w 4004672"/>
                <a:gd name="connsiteY266" fmla="*/ 1703132 h 2020169"/>
                <a:gd name="connsiteX267" fmla="*/ 1745370 w 4004672"/>
                <a:gd name="connsiteY267" fmla="*/ 1683109 h 2020169"/>
                <a:gd name="connsiteX268" fmla="*/ 1738695 w 4004672"/>
                <a:gd name="connsiteY268" fmla="*/ 1663085 h 2020169"/>
                <a:gd name="connsiteX269" fmla="*/ 1765393 w 4004672"/>
                <a:gd name="connsiteY269" fmla="*/ 1636388 h 2020169"/>
                <a:gd name="connsiteX270" fmla="*/ 1778742 w 4004672"/>
                <a:gd name="connsiteY270" fmla="*/ 1633050 h 2020169"/>
                <a:gd name="connsiteX271" fmla="*/ 1812114 w 4004672"/>
                <a:gd name="connsiteY271" fmla="*/ 1649736 h 2020169"/>
                <a:gd name="connsiteX272" fmla="*/ 1852161 w 4004672"/>
                <a:gd name="connsiteY272" fmla="*/ 1663085 h 2020169"/>
                <a:gd name="connsiteX273" fmla="*/ 1858836 w 4004672"/>
                <a:gd name="connsiteY273" fmla="*/ 1689783 h 2020169"/>
                <a:gd name="connsiteX274" fmla="*/ 1872184 w 4004672"/>
                <a:gd name="connsiteY274" fmla="*/ 1696458 h 2020169"/>
                <a:gd name="connsiteX275" fmla="*/ 1902219 w 4004672"/>
                <a:gd name="connsiteY275" fmla="*/ 1699795 h 2020169"/>
                <a:gd name="connsiteX276" fmla="*/ 1932254 w 4004672"/>
                <a:gd name="connsiteY276" fmla="*/ 1683109 h 2020169"/>
                <a:gd name="connsiteX277" fmla="*/ 1962290 w 4004672"/>
                <a:gd name="connsiteY277" fmla="*/ 1696458 h 2020169"/>
                <a:gd name="connsiteX278" fmla="*/ 1985650 w 4004672"/>
                <a:gd name="connsiteY278" fmla="*/ 1709807 h 2020169"/>
                <a:gd name="connsiteX279" fmla="*/ 1995662 w 4004672"/>
                <a:gd name="connsiteY279" fmla="*/ 1719818 h 2020169"/>
                <a:gd name="connsiteX280" fmla="*/ 2032371 w 4004672"/>
                <a:gd name="connsiteY280" fmla="*/ 1739842 h 2020169"/>
                <a:gd name="connsiteX281" fmla="*/ 2069081 w 4004672"/>
                <a:gd name="connsiteY281" fmla="*/ 1736504 h 2020169"/>
                <a:gd name="connsiteX282" fmla="*/ 2142500 w 4004672"/>
                <a:gd name="connsiteY282" fmla="*/ 1693120 h 2020169"/>
                <a:gd name="connsiteX283" fmla="*/ 2195895 w 4004672"/>
                <a:gd name="connsiteY283" fmla="*/ 1706469 h 2020169"/>
                <a:gd name="connsiteX284" fmla="*/ 2225930 w 4004672"/>
                <a:gd name="connsiteY284" fmla="*/ 1716481 h 2020169"/>
                <a:gd name="connsiteX285" fmla="*/ 2262640 w 4004672"/>
                <a:gd name="connsiteY285" fmla="*/ 1676434 h 2020169"/>
                <a:gd name="connsiteX286" fmla="*/ 2299349 w 4004672"/>
                <a:gd name="connsiteY286" fmla="*/ 1593004 h 2020169"/>
                <a:gd name="connsiteX287" fmla="*/ 2282663 w 4004672"/>
                <a:gd name="connsiteY287" fmla="*/ 1596341 h 2020169"/>
                <a:gd name="connsiteX288" fmla="*/ 2312698 w 4004672"/>
                <a:gd name="connsiteY288" fmla="*/ 1569643 h 2020169"/>
                <a:gd name="connsiteX289" fmla="*/ 2339396 w 4004672"/>
                <a:gd name="connsiteY289" fmla="*/ 1566306 h 2020169"/>
                <a:gd name="connsiteX290" fmla="*/ 2462873 w 4004672"/>
                <a:gd name="connsiteY290" fmla="*/ 1633050 h 2020169"/>
                <a:gd name="connsiteX291" fmla="*/ 2476222 w 4004672"/>
                <a:gd name="connsiteY291" fmla="*/ 1709807 h 2020169"/>
                <a:gd name="connsiteX292" fmla="*/ 2529618 w 4004672"/>
                <a:gd name="connsiteY292" fmla="*/ 1743179 h 2020169"/>
                <a:gd name="connsiteX293" fmla="*/ 2549641 w 4004672"/>
                <a:gd name="connsiteY293" fmla="*/ 1763202 h 2020169"/>
                <a:gd name="connsiteX294" fmla="*/ 2639746 w 4004672"/>
                <a:gd name="connsiteY294" fmla="*/ 1763202 h 2020169"/>
                <a:gd name="connsiteX295" fmla="*/ 2643084 w 4004672"/>
                <a:gd name="connsiteY295" fmla="*/ 1779888 h 2020169"/>
                <a:gd name="connsiteX296" fmla="*/ 2616386 w 4004672"/>
                <a:gd name="connsiteY296" fmla="*/ 1846633 h 2020169"/>
                <a:gd name="connsiteX297" fmla="*/ 2603037 w 4004672"/>
                <a:gd name="connsiteY297" fmla="*/ 1900028 h 2020169"/>
                <a:gd name="connsiteX298" fmla="*/ 2579676 w 4004672"/>
                <a:gd name="connsiteY298" fmla="*/ 1873331 h 2020169"/>
                <a:gd name="connsiteX299" fmla="*/ 2559653 w 4004672"/>
                <a:gd name="connsiteY299" fmla="*/ 1960098 h 2020169"/>
                <a:gd name="connsiteX300" fmla="*/ 2549641 w 4004672"/>
                <a:gd name="connsiteY300" fmla="*/ 1980122 h 2020169"/>
                <a:gd name="connsiteX301" fmla="*/ 2653095 w 4004672"/>
                <a:gd name="connsiteY301" fmla="*/ 1946750 h 2020169"/>
                <a:gd name="connsiteX302" fmla="*/ 2683130 w 4004672"/>
                <a:gd name="connsiteY302" fmla="*/ 1893354 h 2020169"/>
                <a:gd name="connsiteX303" fmla="*/ 2753212 w 4004672"/>
                <a:gd name="connsiteY303" fmla="*/ 1806586 h 2020169"/>
                <a:gd name="connsiteX304" fmla="*/ 2783247 w 4004672"/>
                <a:gd name="connsiteY304" fmla="*/ 1736504 h 2020169"/>
                <a:gd name="connsiteX305" fmla="*/ 2803271 w 4004672"/>
                <a:gd name="connsiteY305" fmla="*/ 1633050 h 2020169"/>
                <a:gd name="connsiteX306" fmla="*/ 2793259 w 4004672"/>
                <a:gd name="connsiteY306" fmla="*/ 1582992 h 2020169"/>
                <a:gd name="connsiteX307" fmla="*/ 2769898 w 4004672"/>
                <a:gd name="connsiteY307" fmla="*/ 1549620 h 2020169"/>
                <a:gd name="connsiteX308" fmla="*/ 2699817 w 4004672"/>
                <a:gd name="connsiteY308" fmla="*/ 1549620 h 2020169"/>
                <a:gd name="connsiteX309" fmla="*/ 2669781 w 4004672"/>
                <a:gd name="connsiteY309" fmla="*/ 1509573 h 2020169"/>
                <a:gd name="connsiteX310" fmla="*/ 2763224 w 4004672"/>
                <a:gd name="connsiteY310" fmla="*/ 1392770 h 2020169"/>
                <a:gd name="connsiteX311" fmla="*/ 2846654 w 4004672"/>
                <a:gd name="connsiteY311" fmla="*/ 1326026 h 2020169"/>
                <a:gd name="connsiteX312" fmla="*/ 2933422 w 4004672"/>
                <a:gd name="connsiteY312" fmla="*/ 1322688 h 2020169"/>
                <a:gd name="connsiteX313" fmla="*/ 2950109 w 4004672"/>
                <a:gd name="connsiteY313" fmla="*/ 1306002 h 2020169"/>
                <a:gd name="connsiteX314" fmla="*/ 3053563 w 4004672"/>
                <a:gd name="connsiteY314" fmla="*/ 1299328 h 2020169"/>
                <a:gd name="connsiteX315" fmla="*/ 3123644 w 4004672"/>
                <a:gd name="connsiteY315" fmla="*/ 1319351 h 2020169"/>
                <a:gd name="connsiteX316" fmla="*/ 3123644 w 4004672"/>
                <a:gd name="connsiteY316" fmla="*/ 1292653 h 2020169"/>
                <a:gd name="connsiteX317" fmla="*/ 3143668 w 4004672"/>
                <a:gd name="connsiteY317" fmla="*/ 1252607 h 2020169"/>
                <a:gd name="connsiteX318" fmla="*/ 3190389 w 4004672"/>
                <a:gd name="connsiteY318" fmla="*/ 1182525 h 2020169"/>
                <a:gd name="connsiteX319" fmla="*/ 3233773 w 4004672"/>
                <a:gd name="connsiteY319" fmla="*/ 1179188 h 2020169"/>
                <a:gd name="connsiteX320" fmla="*/ 3273819 w 4004672"/>
                <a:gd name="connsiteY320" fmla="*/ 1189199 h 2020169"/>
                <a:gd name="connsiteX321" fmla="*/ 3163691 w 4004672"/>
                <a:gd name="connsiteY321" fmla="*/ 1432817 h 2020169"/>
                <a:gd name="connsiteX322" fmla="*/ 3160354 w 4004672"/>
                <a:gd name="connsiteY322" fmla="*/ 1506236 h 2020169"/>
                <a:gd name="connsiteX323" fmla="*/ 3170365 w 4004672"/>
                <a:gd name="connsiteY323" fmla="*/ 1596341 h 2020169"/>
                <a:gd name="connsiteX324" fmla="*/ 3190389 w 4004672"/>
                <a:gd name="connsiteY324" fmla="*/ 1659748 h 2020169"/>
                <a:gd name="connsiteX325" fmla="*/ 3217087 w 4004672"/>
                <a:gd name="connsiteY325" fmla="*/ 1649736 h 2020169"/>
                <a:gd name="connsiteX326" fmla="*/ 3287168 w 4004672"/>
                <a:gd name="connsiteY326" fmla="*/ 1519585 h 2020169"/>
                <a:gd name="connsiteX327" fmla="*/ 3313866 w 4004672"/>
                <a:gd name="connsiteY327" fmla="*/ 1509573 h 2020169"/>
                <a:gd name="connsiteX328" fmla="*/ 3313866 w 4004672"/>
                <a:gd name="connsiteY328" fmla="*/ 1479538 h 2020169"/>
                <a:gd name="connsiteX329" fmla="*/ 3741031 w 4004672"/>
                <a:gd name="connsiteY329" fmla="*/ 1159164 h 2020169"/>
                <a:gd name="connsiteX330" fmla="*/ 3727682 w 4004672"/>
                <a:gd name="connsiteY330" fmla="*/ 1065722 h 2020169"/>
                <a:gd name="connsiteX0" fmla="*/ 3727682 w 4004672"/>
                <a:gd name="connsiteY0" fmla="*/ 1065722 h 2020169"/>
                <a:gd name="connsiteX1" fmla="*/ 4004672 w 4004672"/>
                <a:gd name="connsiteY1" fmla="*/ 968942 h 2020169"/>
                <a:gd name="connsiteX2" fmla="*/ 3874520 w 4004672"/>
                <a:gd name="connsiteY2" fmla="*/ 858814 h 2020169"/>
                <a:gd name="connsiteX3" fmla="*/ 3817787 w 4004672"/>
                <a:gd name="connsiteY3" fmla="*/ 795407 h 2020169"/>
                <a:gd name="connsiteX4" fmla="*/ 3717671 w 4004672"/>
                <a:gd name="connsiteY4" fmla="*/ 718650 h 2020169"/>
                <a:gd name="connsiteX5" fmla="*/ 3664275 w 4004672"/>
                <a:gd name="connsiteY5" fmla="*/ 698627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9525 w 4004672"/>
                <a:gd name="connsiteY8" fmla="*/ 418300 h 2020169"/>
                <a:gd name="connsiteX9" fmla="*/ 2386117 w 4004672"/>
                <a:gd name="connsiteY9" fmla="*/ 391602 h 2020169"/>
                <a:gd name="connsiteX10" fmla="*/ 2369431 w 4004672"/>
                <a:gd name="connsiteY10" fmla="*/ 431649 h 2020169"/>
                <a:gd name="connsiteX11" fmla="*/ 2379443 w 4004672"/>
                <a:gd name="connsiteY11" fmla="*/ 455009 h 2020169"/>
                <a:gd name="connsiteX12" fmla="*/ 2376106 w 4004672"/>
                <a:gd name="connsiteY12" fmla="*/ 475033 h 2020169"/>
                <a:gd name="connsiteX13" fmla="*/ 2316036 w 4004672"/>
                <a:gd name="connsiteY13" fmla="*/ 458347 h 2020169"/>
                <a:gd name="connsiteX14" fmla="*/ 2272652 w 4004672"/>
                <a:gd name="connsiteY14" fmla="*/ 444998 h 2020169"/>
                <a:gd name="connsiteX15" fmla="*/ 2209244 w 4004672"/>
                <a:gd name="connsiteY15" fmla="*/ 401614 h 2020169"/>
                <a:gd name="connsiteX16" fmla="*/ 2159186 w 4004672"/>
                <a:gd name="connsiteY16" fmla="*/ 391602 h 2020169"/>
                <a:gd name="connsiteX17" fmla="*/ 2132488 w 4004672"/>
                <a:gd name="connsiteY17" fmla="*/ 408288 h 2020169"/>
                <a:gd name="connsiteX18" fmla="*/ 2115802 w 4004672"/>
                <a:gd name="connsiteY18" fmla="*/ 421637 h 2020169"/>
                <a:gd name="connsiteX19" fmla="*/ 2082430 w 4004672"/>
                <a:gd name="connsiteY19" fmla="*/ 388265 h 2020169"/>
                <a:gd name="connsiteX20" fmla="*/ 2045720 w 4004672"/>
                <a:gd name="connsiteY20" fmla="*/ 361567 h 2020169"/>
                <a:gd name="connsiteX21" fmla="*/ 2025697 w 4004672"/>
                <a:gd name="connsiteY21" fmla="*/ 391602 h 2020169"/>
                <a:gd name="connsiteX22" fmla="*/ 2055732 w 4004672"/>
                <a:gd name="connsiteY22" fmla="*/ 388265 h 2020169"/>
                <a:gd name="connsiteX23" fmla="*/ 2045720 w 4004672"/>
                <a:gd name="connsiteY23" fmla="*/ 414963 h 2020169"/>
                <a:gd name="connsiteX24" fmla="*/ 1988987 w 4004672"/>
                <a:gd name="connsiteY24" fmla="*/ 434986 h 2020169"/>
                <a:gd name="connsiteX25" fmla="*/ 1995662 w 4004672"/>
                <a:gd name="connsiteY25" fmla="*/ 388265 h 2020169"/>
                <a:gd name="connsiteX26" fmla="*/ 2055732 w 4004672"/>
                <a:gd name="connsiteY26" fmla="*/ 318183 h 2020169"/>
                <a:gd name="connsiteX27" fmla="*/ 2055732 w 4004672"/>
                <a:gd name="connsiteY27" fmla="*/ 318183 h 2020169"/>
                <a:gd name="connsiteX28" fmla="*/ 2129860 w 4004672"/>
                <a:gd name="connsiteY28" fmla="*/ 248603 h 2020169"/>
                <a:gd name="connsiteX29" fmla="*/ 2127003 w 4004672"/>
                <a:gd name="connsiteY29" fmla="*/ 174309 h 2020169"/>
                <a:gd name="connsiteX30" fmla="*/ 2092713 w 4004672"/>
                <a:gd name="connsiteY30" fmla="*/ 105729 h 2020169"/>
                <a:gd name="connsiteX31" fmla="*/ 2018418 w 4004672"/>
                <a:gd name="connsiteY31" fmla="*/ 105729 h 2020169"/>
                <a:gd name="connsiteX32" fmla="*/ 1952696 w 4004672"/>
                <a:gd name="connsiteY32" fmla="*/ 137160 h 2020169"/>
                <a:gd name="connsiteX33" fmla="*/ 1961267 w 4004672"/>
                <a:gd name="connsiteY33" fmla="*/ 82869 h 2020169"/>
                <a:gd name="connsiteX34" fmla="*/ 1955552 w 4004672"/>
                <a:gd name="connsiteY34" fmla="*/ 65725 h 2020169"/>
                <a:gd name="connsiteX35" fmla="*/ 1895546 w 4004672"/>
                <a:gd name="connsiteY35" fmla="*/ 60008 h 2020169"/>
                <a:gd name="connsiteX36" fmla="*/ 1926978 w 4004672"/>
                <a:gd name="connsiteY36" fmla="*/ 31434 h 2020169"/>
                <a:gd name="connsiteX37" fmla="*/ 1909833 w 4004672"/>
                <a:gd name="connsiteY37" fmla="*/ 0 h 2020169"/>
                <a:gd name="connsiteX38" fmla="*/ 1877440 w 4004672"/>
                <a:gd name="connsiteY38" fmla="*/ 3067 h 2020169"/>
                <a:gd name="connsiteX39" fmla="*/ 1835474 w 4004672"/>
                <a:gd name="connsiteY39" fmla="*/ 41195 h 2020169"/>
                <a:gd name="connsiteX40" fmla="*/ 1818788 w 4004672"/>
                <a:gd name="connsiteY40" fmla="*/ 81242 h 2020169"/>
                <a:gd name="connsiteX41" fmla="*/ 1838813 w 4004672"/>
                <a:gd name="connsiteY41" fmla="*/ 134636 h 2020169"/>
                <a:gd name="connsiteX42" fmla="*/ 1782079 w 4004672"/>
                <a:gd name="connsiteY42" fmla="*/ 121287 h 2020169"/>
                <a:gd name="connsiteX43" fmla="*/ 1768731 w 4004672"/>
                <a:gd name="connsiteY43" fmla="*/ 168009 h 2020169"/>
                <a:gd name="connsiteX44" fmla="*/ 1705322 w 4004672"/>
                <a:gd name="connsiteY44" fmla="*/ 191369 h 2020169"/>
                <a:gd name="connsiteX45" fmla="*/ 1685300 w 4004672"/>
                <a:gd name="connsiteY45" fmla="*/ 164671 h 2020169"/>
                <a:gd name="connsiteX46" fmla="*/ 1615218 w 4004672"/>
                <a:gd name="connsiteY46" fmla="*/ 168009 h 2020169"/>
                <a:gd name="connsiteX47" fmla="*/ 1638579 w 4004672"/>
                <a:gd name="connsiteY47" fmla="*/ 198044 h 2020169"/>
                <a:gd name="connsiteX48" fmla="*/ 1528449 w 4004672"/>
                <a:gd name="connsiteY48" fmla="*/ 224740 h 2020169"/>
                <a:gd name="connsiteX49" fmla="*/ 1465043 w 4004672"/>
                <a:gd name="connsiteY49" fmla="*/ 308171 h 2020169"/>
                <a:gd name="connsiteX50" fmla="*/ 1448357 w 4004672"/>
                <a:gd name="connsiteY50" fmla="*/ 334869 h 2020169"/>
                <a:gd name="connsiteX51" fmla="*/ 1481729 w 4004672"/>
                <a:gd name="connsiteY51" fmla="*/ 368242 h 2020169"/>
                <a:gd name="connsiteX52" fmla="*/ 1481729 w 4004672"/>
                <a:gd name="connsiteY52" fmla="*/ 398277 h 2020169"/>
                <a:gd name="connsiteX53" fmla="*/ 1458368 w 4004672"/>
                <a:gd name="connsiteY53" fmla="*/ 401614 h 2020169"/>
                <a:gd name="connsiteX54" fmla="*/ 1458368 w 4004672"/>
                <a:gd name="connsiteY54" fmla="*/ 381590 h 2020169"/>
                <a:gd name="connsiteX55" fmla="*/ 1418322 w 4004672"/>
                <a:gd name="connsiteY55" fmla="*/ 391602 h 2020169"/>
                <a:gd name="connsiteX56" fmla="*/ 1368263 w 4004672"/>
                <a:gd name="connsiteY56" fmla="*/ 398277 h 2020169"/>
                <a:gd name="connsiteX57" fmla="*/ 1321542 w 4004672"/>
                <a:gd name="connsiteY57" fmla="*/ 404951 h 2020169"/>
                <a:gd name="connsiteX58" fmla="*/ 1318205 w 4004672"/>
                <a:gd name="connsiteY58" fmla="*/ 491719 h 2020169"/>
                <a:gd name="connsiteX59" fmla="*/ 1358252 w 4004672"/>
                <a:gd name="connsiteY59" fmla="*/ 515080 h 2020169"/>
                <a:gd name="connsiteX60" fmla="*/ 1384949 w 4004672"/>
                <a:gd name="connsiteY60" fmla="*/ 568475 h 2020169"/>
                <a:gd name="connsiteX61" fmla="*/ 1358252 w 4004672"/>
                <a:gd name="connsiteY61" fmla="*/ 615196 h 2020169"/>
                <a:gd name="connsiteX62" fmla="*/ 1361589 w 4004672"/>
                <a:gd name="connsiteY62" fmla="*/ 585161 h 2020169"/>
                <a:gd name="connsiteX63" fmla="*/ 1351577 w 4004672"/>
                <a:gd name="connsiteY63" fmla="*/ 545115 h 2020169"/>
                <a:gd name="connsiteX64" fmla="*/ 1281495 w 4004672"/>
                <a:gd name="connsiteY64" fmla="*/ 515080 h 2020169"/>
                <a:gd name="connsiteX65" fmla="*/ 1241449 w 4004672"/>
                <a:gd name="connsiteY65" fmla="*/ 511742 h 2020169"/>
                <a:gd name="connsiteX66" fmla="*/ 1241449 w 4004672"/>
                <a:gd name="connsiteY66" fmla="*/ 558463 h 2020169"/>
                <a:gd name="connsiteX67" fmla="*/ 1201402 w 4004672"/>
                <a:gd name="connsiteY67" fmla="*/ 538440 h 2020169"/>
                <a:gd name="connsiteX68" fmla="*/ 1228100 w 4004672"/>
                <a:gd name="connsiteY68" fmla="*/ 588498 h 2020169"/>
                <a:gd name="connsiteX69" fmla="*/ 1258135 w 4004672"/>
                <a:gd name="connsiteY69" fmla="*/ 618534 h 2020169"/>
                <a:gd name="connsiteX70" fmla="*/ 1198065 w 4004672"/>
                <a:gd name="connsiteY70" fmla="*/ 595173 h 2020169"/>
                <a:gd name="connsiteX71" fmla="*/ 1181379 w 4004672"/>
                <a:gd name="connsiteY71" fmla="*/ 595173 h 2020169"/>
                <a:gd name="connsiteX72" fmla="*/ 1178041 w 4004672"/>
                <a:gd name="connsiteY72" fmla="*/ 551789 h 2020169"/>
                <a:gd name="connsiteX73" fmla="*/ 1171367 w 4004672"/>
                <a:gd name="connsiteY73" fmla="*/ 465021 h 2020169"/>
                <a:gd name="connsiteX74" fmla="*/ 1161355 w 4004672"/>
                <a:gd name="connsiteY74" fmla="*/ 535103 h 2020169"/>
                <a:gd name="connsiteX75" fmla="*/ 1137995 w 4004672"/>
                <a:gd name="connsiteY75" fmla="*/ 565138 h 2020169"/>
                <a:gd name="connsiteX76" fmla="*/ 1158018 w 4004672"/>
                <a:gd name="connsiteY76" fmla="*/ 611859 h 2020169"/>
                <a:gd name="connsiteX77" fmla="*/ 1158018 w 4004672"/>
                <a:gd name="connsiteY77" fmla="*/ 645231 h 2020169"/>
                <a:gd name="connsiteX78" fmla="*/ 1141332 w 4004672"/>
                <a:gd name="connsiteY78" fmla="*/ 695290 h 2020169"/>
                <a:gd name="connsiteX79" fmla="*/ 1154681 w 4004672"/>
                <a:gd name="connsiteY79" fmla="*/ 728662 h 2020169"/>
                <a:gd name="connsiteX80" fmla="*/ 1184716 w 4004672"/>
                <a:gd name="connsiteY80" fmla="*/ 735336 h 2020169"/>
                <a:gd name="connsiteX81" fmla="*/ 1221425 w 4004672"/>
                <a:gd name="connsiteY81" fmla="*/ 742011 h 2020169"/>
                <a:gd name="connsiteX82" fmla="*/ 1241449 w 4004672"/>
                <a:gd name="connsiteY82" fmla="*/ 765371 h 2020169"/>
                <a:gd name="connsiteX83" fmla="*/ 1258135 w 4004672"/>
                <a:gd name="connsiteY83" fmla="*/ 808755 h 2020169"/>
                <a:gd name="connsiteX84" fmla="*/ 1258135 w 4004672"/>
                <a:gd name="connsiteY84" fmla="*/ 808755 h 2020169"/>
                <a:gd name="connsiteX85" fmla="*/ 1224763 w 4004672"/>
                <a:gd name="connsiteY85" fmla="*/ 828779 h 2020169"/>
                <a:gd name="connsiteX86" fmla="*/ 1224763 w 4004672"/>
                <a:gd name="connsiteY86" fmla="*/ 788732 h 2020169"/>
                <a:gd name="connsiteX87" fmla="*/ 1194727 w 4004672"/>
                <a:gd name="connsiteY87" fmla="*/ 752023 h 2020169"/>
                <a:gd name="connsiteX88" fmla="*/ 1164692 w 4004672"/>
                <a:gd name="connsiteY88" fmla="*/ 795407 h 2020169"/>
                <a:gd name="connsiteX89" fmla="*/ 1107960 w 4004672"/>
                <a:gd name="connsiteY89" fmla="*/ 848802 h 2020169"/>
                <a:gd name="connsiteX90" fmla="*/ 1121309 w 4004672"/>
                <a:gd name="connsiteY90" fmla="*/ 805418 h 2020169"/>
                <a:gd name="connsiteX91" fmla="*/ 1127983 w 4004672"/>
                <a:gd name="connsiteY91" fmla="*/ 772046 h 2020169"/>
                <a:gd name="connsiteX92" fmla="*/ 1117971 w 4004672"/>
                <a:gd name="connsiteY92" fmla="*/ 755360 h 2020169"/>
                <a:gd name="connsiteX93" fmla="*/ 1114634 w 4004672"/>
                <a:gd name="connsiteY93" fmla="*/ 705301 h 2020169"/>
                <a:gd name="connsiteX94" fmla="*/ 1104622 w 4004672"/>
                <a:gd name="connsiteY94" fmla="*/ 625208 h 2020169"/>
                <a:gd name="connsiteX95" fmla="*/ 1101285 w 4004672"/>
                <a:gd name="connsiteY95" fmla="*/ 565138 h 2020169"/>
                <a:gd name="connsiteX96" fmla="*/ 1124646 w 4004672"/>
                <a:gd name="connsiteY96" fmla="*/ 471696 h 2020169"/>
                <a:gd name="connsiteX97" fmla="*/ 1031203 w 4004672"/>
                <a:gd name="connsiteY97" fmla="*/ 461684 h 2020169"/>
                <a:gd name="connsiteX98" fmla="*/ 1014517 w 4004672"/>
                <a:gd name="connsiteY98" fmla="*/ 518417 h 2020169"/>
                <a:gd name="connsiteX99" fmla="*/ 1024529 w 4004672"/>
                <a:gd name="connsiteY99" fmla="*/ 565138 h 2020169"/>
                <a:gd name="connsiteX100" fmla="*/ 981145 w 4004672"/>
                <a:gd name="connsiteY100" fmla="*/ 618534 h 2020169"/>
                <a:gd name="connsiteX101" fmla="*/ 991157 w 4004672"/>
                <a:gd name="connsiteY101" fmla="*/ 655243 h 2020169"/>
                <a:gd name="connsiteX102" fmla="*/ 981145 w 4004672"/>
                <a:gd name="connsiteY102" fmla="*/ 701964 h 2020169"/>
                <a:gd name="connsiteX103" fmla="*/ 1001168 w 4004672"/>
                <a:gd name="connsiteY103" fmla="*/ 725325 h 2020169"/>
                <a:gd name="connsiteX104" fmla="*/ 1017854 w 4004672"/>
                <a:gd name="connsiteY104" fmla="*/ 772046 h 2020169"/>
                <a:gd name="connsiteX105" fmla="*/ 1047890 w 4004672"/>
                <a:gd name="connsiteY105" fmla="*/ 758697 h 2020169"/>
                <a:gd name="connsiteX106" fmla="*/ 1014517 w 4004672"/>
                <a:gd name="connsiteY106" fmla="*/ 812093 h 2020169"/>
                <a:gd name="connsiteX107" fmla="*/ 957784 w 4004672"/>
                <a:gd name="connsiteY107" fmla="*/ 758697 h 2020169"/>
                <a:gd name="connsiteX108" fmla="*/ 884365 w 4004672"/>
                <a:gd name="connsiteY108" fmla="*/ 721988 h 2020169"/>
                <a:gd name="connsiteX109" fmla="*/ 824295 w 4004672"/>
                <a:gd name="connsiteY109" fmla="*/ 698627 h 2020169"/>
                <a:gd name="connsiteX110" fmla="*/ 810946 w 4004672"/>
                <a:gd name="connsiteY110" fmla="*/ 735336 h 2020169"/>
                <a:gd name="connsiteX111" fmla="*/ 827633 w 4004672"/>
                <a:gd name="connsiteY111" fmla="*/ 772046 h 2020169"/>
                <a:gd name="connsiteX112" fmla="*/ 800935 w 4004672"/>
                <a:gd name="connsiteY112" fmla="*/ 812093 h 2020169"/>
                <a:gd name="connsiteX113" fmla="*/ 770900 w 4004672"/>
                <a:gd name="connsiteY113" fmla="*/ 755360 h 2020169"/>
                <a:gd name="connsiteX114" fmla="*/ 744202 w 4004672"/>
                <a:gd name="connsiteY114" fmla="*/ 792069 h 2020169"/>
                <a:gd name="connsiteX115" fmla="*/ 707492 w 4004672"/>
                <a:gd name="connsiteY115" fmla="*/ 785395 h 2020169"/>
                <a:gd name="connsiteX116" fmla="*/ 654097 w 4004672"/>
                <a:gd name="connsiteY116" fmla="*/ 822104 h 2020169"/>
                <a:gd name="connsiteX117" fmla="*/ 644085 w 4004672"/>
                <a:gd name="connsiteY117" fmla="*/ 798744 h 2020169"/>
                <a:gd name="connsiteX118" fmla="*/ 654097 w 4004672"/>
                <a:gd name="connsiteY118" fmla="*/ 762034 h 2020169"/>
                <a:gd name="connsiteX119" fmla="*/ 614050 w 4004672"/>
                <a:gd name="connsiteY119" fmla="*/ 798744 h 2020169"/>
                <a:gd name="connsiteX120" fmla="*/ 594027 w 4004672"/>
                <a:gd name="connsiteY120" fmla="*/ 798744 h 2020169"/>
                <a:gd name="connsiteX121" fmla="*/ 533957 w 4004672"/>
                <a:gd name="connsiteY121" fmla="*/ 832116 h 2020169"/>
                <a:gd name="connsiteX122" fmla="*/ 510596 w 4004672"/>
                <a:gd name="connsiteY122" fmla="*/ 855477 h 2020169"/>
                <a:gd name="connsiteX123" fmla="*/ 500584 w 4004672"/>
                <a:gd name="connsiteY123" fmla="*/ 902198 h 2020169"/>
                <a:gd name="connsiteX124" fmla="*/ 450526 w 4004672"/>
                <a:gd name="connsiteY124" fmla="*/ 888849 h 2020169"/>
                <a:gd name="connsiteX125" fmla="*/ 433840 w 4004672"/>
                <a:gd name="connsiteY125" fmla="*/ 852139 h 2020169"/>
                <a:gd name="connsiteX126" fmla="*/ 467212 w 4004672"/>
                <a:gd name="connsiteY126" fmla="*/ 822104 h 2020169"/>
                <a:gd name="connsiteX127" fmla="*/ 453863 w 4004672"/>
                <a:gd name="connsiteY127" fmla="*/ 798744 h 2020169"/>
                <a:gd name="connsiteX128" fmla="*/ 390456 w 4004672"/>
                <a:gd name="connsiteY128" fmla="*/ 768709 h 2020169"/>
                <a:gd name="connsiteX129" fmla="*/ 417154 w 4004672"/>
                <a:gd name="connsiteY129" fmla="*/ 818767 h 2020169"/>
                <a:gd name="connsiteX130" fmla="*/ 407142 w 4004672"/>
                <a:gd name="connsiteY130" fmla="*/ 862151 h 2020169"/>
                <a:gd name="connsiteX131" fmla="*/ 413817 w 4004672"/>
                <a:gd name="connsiteY131" fmla="*/ 898861 h 2020169"/>
                <a:gd name="connsiteX132" fmla="*/ 427165 w 4004672"/>
                <a:gd name="connsiteY132" fmla="*/ 922221 h 2020169"/>
                <a:gd name="connsiteX133" fmla="*/ 413817 w 4004672"/>
                <a:gd name="connsiteY133" fmla="*/ 952256 h 2020169"/>
                <a:gd name="connsiteX134" fmla="*/ 390456 w 4004672"/>
                <a:gd name="connsiteY134" fmla="*/ 928896 h 2020169"/>
                <a:gd name="connsiteX135" fmla="*/ 360421 w 4004672"/>
                <a:gd name="connsiteY135" fmla="*/ 925558 h 2020169"/>
                <a:gd name="connsiteX136" fmla="*/ 333723 w 4004672"/>
                <a:gd name="connsiteY136" fmla="*/ 965605 h 2020169"/>
                <a:gd name="connsiteX137" fmla="*/ 307025 w 4004672"/>
                <a:gd name="connsiteY137" fmla="*/ 985628 h 2020169"/>
                <a:gd name="connsiteX138" fmla="*/ 320374 w 4004672"/>
                <a:gd name="connsiteY138" fmla="*/ 1012326 h 2020169"/>
                <a:gd name="connsiteX139" fmla="*/ 303688 w 4004672"/>
                <a:gd name="connsiteY139" fmla="*/ 1035687 h 2020169"/>
                <a:gd name="connsiteX140" fmla="*/ 233606 w 4004672"/>
                <a:gd name="connsiteY140" fmla="*/ 998977 h 2020169"/>
                <a:gd name="connsiteX141" fmla="*/ 243618 w 4004672"/>
                <a:gd name="connsiteY141" fmla="*/ 1049036 h 2020169"/>
                <a:gd name="connsiteX142" fmla="*/ 263641 w 4004672"/>
                <a:gd name="connsiteY142" fmla="*/ 1069059 h 2020169"/>
                <a:gd name="connsiteX143" fmla="*/ 250292 w 4004672"/>
                <a:gd name="connsiteY143" fmla="*/ 1082408 h 2020169"/>
                <a:gd name="connsiteX144" fmla="*/ 193560 w 4004672"/>
                <a:gd name="connsiteY144" fmla="*/ 1045698 h 2020169"/>
                <a:gd name="connsiteX145" fmla="*/ 170199 w 4004672"/>
                <a:gd name="connsiteY145" fmla="*/ 1005652 h 2020169"/>
                <a:gd name="connsiteX146" fmla="*/ 170199 w 4004672"/>
                <a:gd name="connsiteY146" fmla="*/ 958931 h 2020169"/>
                <a:gd name="connsiteX147" fmla="*/ 133490 w 4004672"/>
                <a:gd name="connsiteY147" fmla="*/ 882174 h 2020169"/>
                <a:gd name="connsiteX148" fmla="*/ 196897 w 4004672"/>
                <a:gd name="connsiteY148" fmla="*/ 912209 h 2020169"/>
                <a:gd name="connsiteX149" fmla="*/ 256967 w 4004672"/>
                <a:gd name="connsiteY149" fmla="*/ 942244 h 2020169"/>
                <a:gd name="connsiteX150" fmla="*/ 293676 w 4004672"/>
                <a:gd name="connsiteY150" fmla="*/ 945582 h 2020169"/>
                <a:gd name="connsiteX151" fmla="*/ 327049 w 4004672"/>
                <a:gd name="connsiteY151" fmla="*/ 915547 h 2020169"/>
                <a:gd name="connsiteX152" fmla="*/ 343735 w 4004672"/>
                <a:gd name="connsiteY152" fmla="*/ 878837 h 2020169"/>
                <a:gd name="connsiteX153" fmla="*/ 333723 w 4004672"/>
                <a:gd name="connsiteY153" fmla="*/ 828779 h 2020169"/>
                <a:gd name="connsiteX154" fmla="*/ 290339 w 4004672"/>
                <a:gd name="connsiteY154" fmla="*/ 808755 h 2020169"/>
                <a:gd name="connsiteX155" fmla="*/ 236944 w 4004672"/>
                <a:gd name="connsiteY155" fmla="*/ 762034 h 2020169"/>
                <a:gd name="connsiteX156" fmla="*/ 133490 w 4004672"/>
                <a:gd name="connsiteY156" fmla="*/ 705301 h 2020169"/>
                <a:gd name="connsiteX157" fmla="*/ 46722 w 4004672"/>
                <a:gd name="connsiteY157" fmla="*/ 735336 h 2020169"/>
                <a:gd name="connsiteX158" fmla="*/ 33373 w 4004672"/>
                <a:gd name="connsiteY158" fmla="*/ 765371 h 2020169"/>
                <a:gd name="connsiteX159" fmla="*/ 43384 w 4004672"/>
                <a:gd name="connsiteY159" fmla="*/ 795407 h 2020169"/>
                <a:gd name="connsiteX160" fmla="*/ 60071 w 4004672"/>
                <a:gd name="connsiteY160" fmla="*/ 822104 h 2020169"/>
                <a:gd name="connsiteX161" fmla="*/ 73419 w 4004672"/>
                <a:gd name="connsiteY161" fmla="*/ 852139 h 2020169"/>
                <a:gd name="connsiteX162" fmla="*/ 56733 w 4004672"/>
                <a:gd name="connsiteY162" fmla="*/ 875500 h 2020169"/>
                <a:gd name="connsiteX163" fmla="*/ 76757 w 4004672"/>
                <a:gd name="connsiteY163" fmla="*/ 955593 h 2020169"/>
                <a:gd name="connsiteX164" fmla="*/ 66745 w 4004672"/>
                <a:gd name="connsiteY164" fmla="*/ 972280 h 2020169"/>
                <a:gd name="connsiteX165" fmla="*/ 70082 w 4004672"/>
                <a:gd name="connsiteY165" fmla="*/ 998977 h 2020169"/>
                <a:gd name="connsiteX166" fmla="*/ 70082 w 4004672"/>
                <a:gd name="connsiteY166" fmla="*/ 1039024 h 2020169"/>
                <a:gd name="connsiteX167" fmla="*/ 80094 w 4004672"/>
                <a:gd name="connsiteY167" fmla="*/ 1059047 h 2020169"/>
                <a:gd name="connsiteX168" fmla="*/ 76757 w 4004672"/>
                <a:gd name="connsiteY168" fmla="*/ 1082408 h 2020169"/>
                <a:gd name="connsiteX169" fmla="*/ 106792 w 4004672"/>
                <a:gd name="connsiteY169" fmla="*/ 1115780 h 2020169"/>
                <a:gd name="connsiteX170" fmla="*/ 93729 w 4004672"/>
                <a:gd name="connsiteY170" fmla="*/ 1145815 h 2020169"/>
                <a:gd name="connsiteX171" fmla="*/ 13349 w 4004672"/>
                <a:gd name="connsiteY171" fmla="*/ 1235920 h 2020169"/>
                <a:gd name="connsiteX172" fmla="*/ 33373 w 4004672"/>
                <a:gd name="connsiteY172" fmla="*/ 1269293 h 2020169"/>
                <a:gd name="connsiteX173" fmla="*/ 33373 w 4004672"/>
                <a:gd name="connsiteY173" fmla="*/ 1269293 h 2020169"/>
                <a:gd name="connsiteX174" fmla="*/ 16687 w 4004672"/>
                <a:gd name="connsiteY174" fmla="*/ 1299328 h 2020169"/>
                <a:gd name="connsiteX175" fmla="*/ 3338 w 4004672"/>
                <a:gd name="connsiteY175" fmla="*/ 1329363 h 2020169"/>
                <a:gd name="connsiteX176" fmla="*/ 0 w 4004672"/>
                <a:gd name="connsiteY176" fmla="*/ 1389433 h 2020169"/>
                <a:gd name="connsiteX177" fmla="*/ 16687 w 4004672"/>
                <a:gd name="connsiteY177" fmla="*/ 1432817 h 2020169"/>
                <a:gd name="connsiteX178" fmla="*/ 20024 w 4004672"/>
                <a:gd name="connsiteY178" fmla="*/ 1466189 h 2020169"/>
                <a:gd name="connsiteX179" fmla="*/ 56733 w 4004672"/>
                <a:gd name="connsiteY179" fmla="*/ 1476201 h 2020169"/>
                <a:gd name="connsiteX180" fmla="*/ 116803 w 4004672"/>
                <a:gd name="connsiteY180" fmla="*/ 1562969 h 2020169"/>
                <a:gd name="connsiteX181" fmla="*/ 96780 w 4004672"/>
                <a:gd name="connsiteY181" fmla="*/ 1586329 h 2020169"/>
                <a:gd name="connsiteX182" fmla="*/ 93443 w 4004672"/>
                <a:gd name="connsiteY182" fmla="*/ 1616364 h 2020169"/>
                <a:gd name="connsiteX183" fmla="*/ 120141 w 4004672"/>
                <a:gd name="connsiteY183" fmla="*/ 1619701 h 2020169"/>
                <a:gd name="connsiteX184" fmla="*/ 160187 w 4004672"/>
                <a:gd name="connsiteY184" fmla="*/ 1633050 h 2020169"/>
                <a:gd name="connsiteX185" fmla="*/ 186885 w 4004672"/>
                <a:gd name="connsiteY185" fmla="*/ 1646399 h 2020169"/>
                <a:gd name="connsiteX186" fmla="*/ 213583 w 4004672"/>
                <a:gd name="connsiteY186" fmla="*/ 1676434 h 2020169"/>
                <a:gd name="connsiteX187" fmla="*/ 243618 w 4004672"/>
                <a:gd name="connsiteY187" fmla="*/ 1679771 h 2020169"/>
                <a:gd name="connsiteX188" fmla="*/ 287002 w 4004672"/>
                <a:gd name="connsiteY188" fmla="*/ 1709807 h 2020169"/>
                <a:gd name="connsiteX189" fmla="*/ 310363 w 4004672"/>
                <a:gd name="connsiteY189" fmla="*/ 1719818 h 2020169"/>
                <a:gd name="connsiteX190" fmla="*/ 310363 w 4004672"/>
                <a:gd name="connsiteY190" fmla="*/ 1756528 h 2020169"/>
                <a:gd name="connsiteX191" fmla="*/ 270316 w 4004672"/>
                <a:gd name="connsiteY191" fmla="*/ 1796574 h 2020169"/>
                <a:gd name="connsiteX192" fmla="*/ 280327 w 4004672"/>
                <a:gd name="connsiteY192" fmla="*/ 1819935 h 2020169"/>
                <a:gd name="connsiteX193" fmla="*/ 273653 w 4004672"/>
                <a:gd name="connsiteY193" fmla="*/ 1839958 h 2020169"/>
                <a:gd name="connsiteX194" fmla="*/ 266979 w 4004672"/>
                <a:gd name="connsiteY194" fmla="*/ 1856644 h 2020169"/>
                <a:gd name="connsiteX195" fmla="*/ 240281 w 4004672"/>
                <a:gd name="connsiteY195" fmla="*/ 1896691 h 2020169"/>
                <a:gd name="connsiteX196" fmla="*/ 307025 w 4004672"/>
                <a:gd name="connsiteY196" fmla="*/ 1933401 h 2020169"/>
                <a:gd name="connsiteX197" fmla="*/ 337060 w 4004672"/>
                <a:gd name="connsiteY197" fmla="*/ 1940075 h 2020169"/>
                <a:gd name="connsiteX198" fmla="*/ 360421 w 4004672"/>
                <a:gd name="connsiteY198" fmla="*/ 1946750 h 2020169"/>
                <a:gd name="connsiteX199" fmla="*/ 380444 w 4004672"/>
                <a:gd name="connsiteY199" fmla="*/ 1953424 h 2020169"/>
                <a:gd name="connsiteX200" fmla="*/ 407142 w 4004672"/>
                <a:gd name="connsiteY200" fmla="*/ 1973447 h 2020169"/>
                <a:gd name="connsiteX201" fmla="*/ 437177 w 4004672"/>
                <a:gd name="connsiteY201" fmla="*/ 1970110 h 2020169"/>
                <a:gd name="connsiteX202" fmla="*/ 507259 w 4004672"/>
                <a:gd name="connsiteY202" fmla="*/ 2020169 h 2020169"/>
                <a:gd name="connsiteX203" fmla="*/ 517271 w 4004672"/>
                <a:gd name="connsiteY203" fmla="*/ 2006820 h 2020169"/>
                <a:gd name="connsiteX204" fmla="*/ 507259 w 4004672"/>
                <a:gd name="connsiteY204" fmla="*/ 1966773 h 2020169"/>
                <a:gd name="connsiteX205" fmla="*/ 500584 w 4004672"/>
                <a:gd name="connsiteY205" fmla="*/ 1933401 h 2020169"/>
                <a:gd name="connsiteX206" fmla="*/ 483898 w 4004672"/>
                <a:gd name="connsiteY206" fmla="*/ 1890017 h 2020169"/>
                <a:gd name="connsiteX207" fmla="*/ 513933 w 4004672"/>
                <a:gd name="connsiteY207" fmla="*/ 1869993 h 2020169"/>
                <a:gd name="connsiteX208" fmla="*/ 547306 w 4004672"/>
                <a:gd name="connsiteY208" fmla="*/ 1846633 h 2020169"/>
                <a:gd name="connsiteX209" fmla="*/ 527282 w 4004672"/>
                <a:gd name="connsiteY209" fmla="*/ 1829947 h 2020169"/>
                <a:gd name="connsiteX210" fmla="*/ 517271 w 4004672"/>
                <a:gd name="connsiteY210" fmla="*/ 1796574 h 2020169"/>
                <a:gd name="connsiteX211" fmla="*/ 480561 w 4004672"/>
                <a:gd name="connsiteY211" fmla="*/ 1779888 h 2020169"/>
                <a:gd name="connsiteX212" fmla="*/ 470549 w 4004672"/>
                <a:gd name="connsiteY212" fmla="*/ 1759865 h 2020169"/>
                <a:gd name="connsiteX213" fmla="*/ 480561 w 4004672"/>
                <a:gd name="connsiteY213" fmla="*/ 1729830 h 2020169"/>
                <a:gd name="connsiteX214" fmla="*/ 490573 w 4004672"/>
                <a:gd name="connsiteY214" fmla="*/ 1689783 h 2020169"/>
                <a:gd name="connsiteX215" fmla="*/ 513933 w 4004672"/>
                <a:gd name="connsiteY215" fmla="*/ 1709807 h 2020169"/>
                <a:gd name="connsiteX216" fmla="*/ 520608 w 4004672"/>
                <a:gd name="connsiteY216" fmla="*/ 1693120 h 2020169"/>
                <a:gd name="connsiteX217" fmla="*/ 543968 w 4004672"/>
                <a:gd name="connsiteY217" fmla="*/ 1656411 h 2020169"/>
                <a:gd name="connsiteX218" fmla="*/ 574003 w 4004672"/>
                <a:gd name="connsiteY218" fmla="*/ 1639725 h 2020169"/>
                <a:gd name="connsiteX219" fmla="*/ 590690 w 4004672"/>
                <a:gd name="connsiteY219" fmla="*/ 1653074 h 2020169"/>
                <a:gd name="connsiteX220" fmla="*/ 610713 w 4004672"/>
                <a:gd name="connsiteY220" fmla="*/ 1626376 h 2020169"/>
                <a:gd name="connsiteX221" fmla="*/ 630736 w 4004672"/>
                <a:gd name="connsiteY221" fmla="*/ 1653074 h 2020169"/>
                <a:gd name="connsiteX222" fmla="*/ 657434 w 4004672"/>
                <a:gd name="connsiteY222" fmla="*/ 1676434 h 2020169"/>
                <a:gd name="connsiteX223" fmla="*/ 674120 w 4004672"/>
                <a:gd name="connsiteY223" fmla="*/ 1683109 h 2020169"/>
                <a:gd name="connsiteX224" fmla="*/ 697481 w 4004672"/>
                <a:gd name="connsiteY224" fmla="*/ 1683109 h 2020169"/>
                <a:gd name="connsiteX225" fmla="*/ 717504 w 4004672"/>
                <a:gd name="connsiteY225" fmla="*/ 1669760 h 2020169"/>
                <a:gd name="connsiteX226" fmla="*/ 744202 w 4004672"/>
                <a:gd name="connsiteY226" fmla="*/ 1669760 h 2020169"/>
                <a:gd name="connsiteX227" fmla="*/ 760888 w 4004672"/>
                <a:gd name="connsiteY227" fmla="*/ 1666423 h 2020169"/>
                <a:gd name="connsiteX228" fmla="*/ 790923 w 4004672"/>
                <a:gd name="connsiteY228" fmla="*/ 1699795 h 2020169"/>
                <a:gd name="connsiteX229" fmla="*/ 797598 w 4004672"/>
                <a:gd name="connsiteY229" fmla="*/ 1673097 h 2020169"/>
                <a:gd name="connsiteX230" fmla="*/ 817621 w 4004672"/>
                <a:gd name="connsiteY230" fmla="*/ 1689783 h 2020169"/>
                <a:gd name="connsiteX231" fmla="*/ 837644 w 4004672"/>
                <a:gd name="connsiteY231" fmla="*/ 1666423 h 2020169"/>
                <a:gd name="connsiteX232" fmla="*/ 827633 w 4004672"/>
                <a:gd name="connsiteY232" fmla="*/ 1646399 h 2020169"/>
                <a:gd name="connsiteX233" fmla="*/ 810946 w 4004672"/>
                <a:gd name="connsiteY233" fmla="*/ 1633050 h 2020169"/>
                <a:gd name="connsiteX234" fmla="*/ 810946 w 4004672"/>
                <a:gd name="connsiteY234" fmla="*/ 1606353 h 2020169"/>
                <a:gd name="connsiteX235" fmla="*/ 810946 w 4004672"/>
                <a:gd name="connsiteY235" fmla="*/ 1593004 h 2020169"/>
                <a:gd name="connsiteX236" fmla="*/ 840981 w 4004672"/>
                <a:gd name="connsiteY236" fmla="*/ 1586329 h 2020169"/>
                <a:gd name="connsiteX237" fmla="*/ 820958 w 4004672"/>
                <a:gd name="connsiteY237" fmla="*/ 1549620 h 2020169"/>
                <a:gd name="connsiteX238" fmla="*/ 854330 w 4004672"/>
                <a:gd name="connsiteY238" fmla="*/ 1542945 h 2020169"/>
                <a:gd name="connsiteX239" fmla="*/ 891040 w 4004672"/>
                <a:gd name="connsiteY239" fmla="*/ 1549620 h 2020169"/>
                <a:gd name="connsiteX240" fmla="*/ 964459 w 4004672"/>
                <a:gd name="connsiteY240" fmla="*/ 1506236 h 2020169"/>
                <a:gd name="connsiteX241" fmla="*/ 1001168 w 4004672"/>
                <a:gd name="connsiteY241" fmla="*/ 1506236 h 2020169"/>
                <a:gd name="connsiteX242" fmla="*/ 1027866 w 4004672"/>
                <a:gd name="connsiteY242" fmla="*/ 1482875 h 2020169"/>
                <a:gd name="connsiteX243" fmla="*/ 1047890 w 4004672"/>
                <a:gd name="connsiteY243" fmla="*/ 1492887 h 2020169"/>
                <a:gd name="connsiteX244" fmla="*/ 1067913 w 4004672"/>
                <a:gd name="connsiteY244" fmla="*/ 1502898 h 2020169"/>
                <a:gd name="connsiteX245" fmla="*/ 1087936 w 4004672"/>
                <a:gd name="connsiteY245" fmla="*/ 1529596 h 2020169"/>
                <a:gd name="connsiteX246" fmla="*/ 1074587 w 4004672"/>
                <a:gd name="connsiteY246" fmla="*/ 1542945 h 2020169"/>
                <a:gd name="connsiteX247" fmla="*/ 1104622 w 4004672"/>
                <a:gd name="connsiteY247" fmla="*/ 1542945 h 2020169"/>
                <a:gd name="connsiteX248" fmla="*/ 1134657 w 4004672"/>
                <a:gd name="connsiteY248" fmla="*/ 1576317 h 2020169"/>
                <a:gd name="connsiteX249" fmla="*/ 1148006 w 4004672"/>
                <a:gd name="connsiteY249" fmla="*/ 1572980 h 2020169"/>
                <a:gd name="connsiteX250" fmla="*/ 1208076 w 4004672"/>
                <a:gd name="connsiteY250" fmla="*/ 1526259 h 2020169"/>
                <a:gd name="connsiteX251" fmla="*/ 1244786 w 4004672"/>
                <a:gd name="connsiteY251" fmla="*/ 1566306 h 2020169"/>
                <a:gd name="connsiteX252" fmla="*/ 1264809 w 4004672"/>
                <a:gd name="connsiteY252" fmla="*/ 1596341 h 2020169"/>
                <a:gd name="connsiteX253" fmla="*/ 1298181 w 4004672"/>
                <a:gd name="connsiteY253" fmla="*/ 1703132 h 2020169"/>
                <a:gd name="connsiteX254" fmla="*/ 1308193 w 4004672"/>
                <a:gd name="connsiteY254" fmla="*/ 1659748 h 2020169"/>
                <a:gd name="connsiteX255" fmla="*/ 1344903 w 4004672"/>
                <a:gd name="connsiteY255" fmla="*/ 1679771 h 2020169"/>
                <a:gd name="connsiteX256" fmla="*/ 1388287 w 4004672"/>
                <a:gd name="connsiteY256" fmla="*/ 1679771 h 2020169"/>
                <a:gd name="connsiteX257" fmla="*/ 1394961 w 4004672"/>
                <a:gd name="connsiteY257" fmla="*/ 1703132 h 2020169"/>
                <a:gd name="connsiteX258" fmla="*/ 1435008 w 4004672"/>
                <a:gd name="connsiteY258" fmla="*/ 1726493 h 2020169"/>
                <a:gd name="connsiteX259" fmla="*/ 1465043 w 4004672"/>
                <a:gd name="connsiteY259" fmla="*/ 1726493 h 2020169"/>
                <a:gd name="connsiteX260" fmla="*/ 1491741 w 4004672"/>
                <a:gd name="connsiteY260" fmla="*/ 1739842 h 2020169"/>
                <a:gd name="connsiteX261" fmla="*/ 1535125 w 4004672"/>
                <a:gd name="connsiteY261" fmla="*/ 1696458 h 2020169"/>
                <a:gd name="connsiteX262" fmla="*/ 1571834 w 4004672"/>
                <a:gd name="connsiteY262" fmla="*/ 1676434 h 2020169"/>
                <a:gd name="connsiteX263" fmla="*/ 1608544 w 4004672"/>
                <a:gd name="connsiteY263" fmla="*/ 1679771 h 2020169"/>
                <a:gd name="connsiteX264" fmla="*/ 1655265 w 4004672"/>
                <a:gd name="connsiteY264" fmla="*/ 1693120 h 2020169"/>
                <a:gd name="connsiteX265" fmla="*/ 1681963 w 4004672"/>
                <a:gd name="connsiteY265" fmla="*/ 1709807 h 2020169"/>
                <a:gd name="connsiteX266" fmla="*/ 1735358 w 4004672"/>
                <a:gd name="connsiteY266" fmla="*/ 1703132 h 2020169"/>
                <a:gd name="connsiteX267" fmla="*/ 1745370 w 4004672"/>
                <a:gd name="connsiteY267" fmla="*/ 1683109 h 2020169"/>
                <a:gd name="connsiteX268" fmla="*/ 1738695 w 4004672"/>
                <a:gd name="connsiteY268" fmla="*/ 1663085 h 2020169"/>
                <a:gd name="connsiteX269" fmla="*/ 1765393 w 4004672"/>
                <a:gd name="connsiteY269" fmla="*/ 1636388 h 2020169"/>
                <a:gd name="connsiteX270" fmla="*/ 1778742 w 4004672"/>
                <a:gd name="connsiteY270" fmla="*/ 1633050 h 2020169"/>
                <a:gd name="connsiteX271" fmla="*/ 1812114 w 4004672"/>
                <a:gd name="connsiteY271" fmla="*/ 1649736 h 2020169"/>
                <a:gd name="connsiteX272" fmla="*/ 1852161 w 4004672"/>
                <a:gd name="connsiteY272" fmla="*/ 1663085 h 2020169"/>
                <a:gd name="connsiteX273" fmla="*/ 1858836 w 4004672"/>
                <a:gd name="connsiteY273" fmla="*/ 1689783 h 2020169"/>
                <a:gd name="connsiteX274" fmla="*/ 1872184 w 4004672"/>
                <a:gd name="connsiteY274" fmla="*/ 1696458 h 2020169"/>
                <a:gd name="connsiteX275" fmla="*/ 1902219 w 4004672"/>
                <a:gd name="connsiteY275" fmla="*/ 1699795 h 2020169"/>
                <a:gd name="connsiteX276" fmla="*/ 1932254 w 4004672"/>
                <a:gd name="connsiteY276" fmla="*/ 1683109 h 2020169"/>
                <a:gd name="connsiteX277" fmla="*/ 1962290 w 4004672"/>
                <a:gd name="connsiteY277" fmla="*/ 1696458 h 2020169"/>
                <a:gd name="connsiteX278" fmla="*/ 1985650 w 4004672"/>
                <a:gd name="connsiteY278" fmla="*/ 1709807 h 2020169"/>
                <a:gd name="connsiteX279" fmla="*/ 1995662 w 4004672"/>
                <a:gd name="connsiteY279" fmla="*/ 1719818 h 2020169"/>
                <a:gd name="connsiteX280" fmla="*/ 2032371 w 4004672"/>
                <a:gd name="connsiteY280" fmla="*/ 1739842 h 2020169"/>
                <a:gd name="connsiteX281" fmla="*/ 2069081 w 4004672"/>
                <a:gd name="connsiteY281" fmla="*/ 1736504 h 2020169"/>
                <a:gd name="connsiteX282" fmla="*/ 2142500 w 4004672"/>
                <a:gd name="connsiteY282" fmla="*/ 1693120 h 2020169"/>
                <a:gd name="connsiteX283" fmla="*/ 2195895 w 4004672"/>
                <a:gd name="connsiteY283" fmla="*/ 1706469 h 2020169"/>
                <a:gd name="connsiteX284" fmla="*/ 2225930 w 4004672"/>
                <a:gd name="connsiteY284" fmla="*/ 1716481 h 2020169"/>
                <a:gd name="connsiteX285" fmla="*/ 2262640 w 4004672"/>
                <a:gd name="connsiteY285" fmla="*/ 1676434 h 2020169"/>
                <a:gd name="connsiteX286" fmla="*/ 2299349 w 4004672"/>
                <a:gd name="connsiteY286" fmla="*/ 1593004 h 2020169"/>
                <a:gd name="connsiteX287" fmla="*/ 2282663 w 4004672"/>
                <a:gd name="connsiteY287" fmla="*/ 1596341 h 2020169"/>
                <a:gd name="connsiteX288" fmla="*/ 2312698 w 4004672"/>
                <a:gd name="connsiteY288" fmla="*/ 1569643 h 2020169"/>
                <a:gd name="connsiteX289" fmla="*/ 2339396 w 4004672"/>
                <a:gd name="connsiteY289" fmla="*/ 1566306 h 2020169"/>
                <a:gd name="connsiteX290" fmla="*/ 2462873 w 4004672"/>
                <a:gd name="connsiteY290" fmla="*/ 1633050 h 2020169"/>
                <a:gd name="connsiteX291" fmla="*/ 2476222 w 4004672"/>
                <a:gd name="connsiteY291" fmla="*/ 1709807 h 2020169"/>
                <a:gd name="connsiteX292" fmla="*/ 2529618 w 4004672"/>
                <a:gd name="connsiteY292" fmla="*/ 1743179 h 2020169"/>
                <a:gd name="connsiteX293" fmla="*/ 2549641 w 4004672"/>
                <a:gd name="connsiteY293" fmla="*/ 1763202 h 2020169"/>
                <a:gd name="connsiteX294" fmla="*/ 2639746 w 4004672"/>
                <a:gd name="connsiteY294" fmla="*/ 1763202 h 2020169"/>
                <a:gd name="connsiteX295" fmla="*/ 2643084 w 4004672"/>
                <a:gd name="connsiteY295" fmla="*/ 1779888 h 2020169"/>
                <a:gd name="connsiteX296" fmla="*/ 2616386 w 4004672"/>
                <a:gd name="connsiteY296" fmla="*/ 1846633 h 2020169"/>
                <a:gd name="connsiteX297" fmla="*/ 2603037 w 4004672"/>
                <a:gd name="connsiteY297" fmla="*/ 1900028 h 2020169"/>
                <a:gd name="connsiteX298" fmla="*/ 2579676 w 4004672"/>
                <a:gd name="connsiteY298" fmla="*/ 1873331 h 2020169"/>
                <a:gd name="connsiteX299" fmla="*/ 2559653 w 4004672"/>
                <a:gd name="connsiteY299" fmla="*/ 1960098 h 2020169"/>
                <a:gd name="connsiteX300" fmla="*/ 2549641 w 4004672"/>
                <a:gd name="connsiteY300" fmla="*/ 1980122 h 2020169"/>
                <a:gd name="connsiteX301" fmla="*/ 2653095 w 4004672"/>
                <a:gd name="connsiteY301" fmla="*/ 1946750 h 2020169"/>
                <a:gd name="connsiteX302" fmla="*/ 2683130 w 4004672"/>
                <a:gd name="connsiteY302" fmla="*/ 1893354 h 2020169"/>
                <a:gd name="connsiteX303" fmla="*/ 2753212 w 4004672"/>
                <a:gd name="connsiteY303" fmla="*/ 1806586 h 2020169"/>
                <a:gd name="connsiteX304" fmla="*/ 2783247 w 4004672"/>
                <a:gd name="connsiteY304" fmla="*/ 1736504 h 2020169"/>
                <a:gd name="connsiteX305" fmla="*/ 2803271 w 4004672"/>
                <a:gd name="connsiteY305" fmla="*/ 1633050 h 2020169"/>
                <a:gd name="connsiteX306" fmla="*/ 2793259 w 4004672"/>
                <a:gd name="connsiteY306" fmla="*/ 1582992 h 2020169"/>
                <a:gd name="connsiteX307" fmla="*/ 2769898 w 4004672"/>
                <a:gd name="connsiteY307" fmla="*/ 1549620 h 2020169"/>
                <a:gd name="connsiteX308" fmla="*/ 2699817 w 4004672"/>
                <a:gd name="connsiteY308" fmla="*/ 1549620 h 2020169"/>
                <a:gd name="connsiteX309" fmla="*/ 2669781 w 4004672"/>
                <a:gd name="connsiteY309" fmla="*/ 1509573 h 2020169"/>
                <a:gd name="connsiteX310" fmla="*/ 2763224 w 4004672"/>
                <a:gd name="connsiteY310" fmla="*/ 1392770 h 2020169"/>
                <a:gd name="connsiteX311" fmla="*/ 2846654 w 4004672"/>
                <a:gd name="connsiteY311" fmla="*/ 1326026 h 2020169"/>
                <a:gd name="connsiteX312" fmla="*/ 2933422 w 4004672"/>
                <a:gd name="connsiteY312" fmla="*/ 1322688 h 2020169"/>
                <a:gd name="connsiteX313" fmla="*/ 2950109 w 4004672"/>
                <a:gd name="connsiteY313" fmla="*/ 1306002 h 2020169"/>
                <a:gd name="connsiteX314" fmla="*/ 3053563 w 4004672"/>
                <a:gd name="connsiteY314" fmla="*/ 1299328 h 2020169"/>
                <a:gd name="connsiteX315" fmla="*/ 3123644 w 4004672"/>
                <a:gd name="connsiteY315" fmla="*/ 1319351 h 2020169"/>
                <a:gd name="connsiteX316" fmla="*/ 3123644 w 4004672"/>
                <a:gd name="connsiteY316" fmla="*/ 1292653 h 2020169"/>
                <a:gd name="connsiteX317" fmla="*/ 3190389 w 4004672"/>
                <a:gd name="connsiteY317" fmla="*/ 1182525 h 2020169"/>
                <a:gd name="connsiteX318" fmla="*/ 3233773 w 4004672"/>
                <a:gd name="connsiteY318" fmla="*/ 1179188 h 2020169"/>
                <a:gd name="connsiteX319" fmla="*/ 3273819 w 4004672"/>
                <a:gd name="connsiteY319" fmla="*/ 1189199 h 2020169"/>
                <a:gd name="connsiteX320" fmla="*/ 3163691 w 4004672"/>
                <a:gd name="connsiteY320" fmla="*/ 1432817 h 2020169"/>
                <a:gd name="connsiteX321" fmla="*/ 3160354 w 4004672"/>
                <a:gd name="connsiteY321" fmla="*/ 1506236 h 2020169"/>
                <a:gd name="connsiteX322" fmla="*/ 3170365 w 4004672"/>
                <a:gd name="connsiteY322" fmla="*/ 1596341 h 2020169"/>
                <a:gd name="connsiteX323" fmla="*/ 3190389 w 4004672"/>
                <a:gd name="connsiteY323" fmla="*/ 1659748 h 2020169"/>
                <a:gd name="connsiteX324" fmla="*/ 3217087 w 4004672"/>
                <a:gd name="connsiteY324" fmla="*/ 1649736 h 2020169"/>
                <a:gd name="connsiteX325" fmla="*/ 3287168 w 4004672"/>
                <a:gd name="connsiteY325" fmla="*/ 1519585 h 2020169"/>
                <a:gd name="connsiteX326" fmla="*/ 3313866 w 4004672"/>
                <a:gd name="connsiteY326" fmla="*/ 1509573 h 2020169"/>
                <a:gd name="connsiteX327" fmla="*/ 3313866 w 4004672"/>
                <a:gd name="connsiteY327" fmla="*/ 1479538 h 2020169"/>
                <a:gd name="connsiteX328" fmla="*/ 3741031 w 4004672"/>
                <a:gd name="connsiteY328" fmla="*/ 1159164 h 2020169"/>
                <a:gd name="connsiteX329" fmla="*/ 3727682 w 4004672"/>
                <a:gd name="connsiteY329" fmla="*/ 1065722 h 2020169"/>
                <a:gd name="connsiteX0" fmla="*/ 3727682 w 4004672"/>
                <a:gd name="connsiteY0" fmla="*/ 1065722 h 2020169"/>
                <a:gd name="connsiteX1" fmla="*/ 4004672 w 4004672"/>
                <a:gd name="connsiteY1" fmla="*/ 968942 h 2020169"/>
                <a:gd name="connsiteX2" fmla="*/ 3874520 w 4004672"/>
                <a:gd name="connsiteY2" fmla="*/ 858814 h 2020169"/>
                <a:gd name="connsiteX3" fmla="*/ 3817787 w 4004672"/>
                <a:gd name="connsiteY3" fmla="*/ 795407 h 2020169"/>
                <a:gd name="connsiteX4" fmla="*/ 3717671 w 4004672"/>
                <a:gd name="connsiteY4" fmla="*/ 718650 h 2020169"/>
                <a:gd name="connsiteX5" fmla="*/ 3664275 w 4004672"/>
                <a:gd name="connsiteY5" fmla="*/ 698627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9525 w 4004672"/>
                <a:gd name="connsiteY8" fmla="*/ 418300 h 2020169"/>
                <a:gd name="connsiteX9" fmla="*/ 2386117 w 4004672"/>
                <a:gd name="connsiteY9" fmla="*/ 391602 h 2020169"/>
                <a:gd name="connsiteX10" fmla="*/ 2369431 w 4004672"/>
                <a:gd name="connsiteY10" fmla="*/ 431649 h 2020169"/>
                <a:gd name="connsiteX11" fmla="*/ 2379443 w 4004672"/>
                <a:gd name="connsiteY11" fmla="*/ 455009 h 2020169"/>
                <a:gd name="connsiteX12" fmla="*/ 2376106 w 4004672"/>
                <a:gd name="connsiteY12" fmla="*/ 475033 h 2020169"/>
                <a:gd name="connsiteX13" fmla="*/ 2316036 w 4004672"/>
                <a:gd name="connsiteY13" fmla="*/ 458347 h 2020169"/>
                <a:gd name="connsiteX14" fmla="*/ 2272652 w 4004672"/>
                <a:gd name="connsiteY14" fmla="*/ 444998 h 2020169"/>
                <a:gd name="connsiteX15" fmla="*/ 2209244 w 4004672"/>
                <a:gd name="connsiteY15" fmla="*/ 401614 h 2020169"/>
                <a:gd name="connsiteX16" fmla="*/ 2159186 w 4004672"/>
                <a:gd name="connsiteY16" fmla="*/ 391602 h 2020169"/>
                <a:gd name="connsiteX17" fmla="*/ 2132488 w 4004672"/>
                <a:gd name="connsiteY17" fmla="*/ 408288 h 2020169"/>
                <a:gd name="connsiteX18" fmla="*/ 2115802 w 4004672"/>
                <a:gd name="connsiteY18" fmla="*/ 421637 h 2020169"/>
                <a:gd name="connsiteX19" fmla="*/ 2082430 w 4004672"/>
                <a:gd name="connsiteY19" fmla="*/ 388265 h 2020169"/>
                <a:gd name="connsiteX20" fmla="*/ 2045720 w 4004672"/>
                <a:gd name="connsiteY20" fmla="*/ 361567 h 2020169"/>
                <a:gd name="connsiteX21" fmla="*/ 2025697 w 4004672"/>
                <a:gd name="connsiteY21" fmla="*/ 391602 h 2020169"/>
                <a:gd name="connsiteX22" fmla="*/ 2055732 w 4004672"/>
                <a:gd name="connsiteY22" fmla="*/ 388265 h 2020169"/>
                <a:gd name="connsiteX23" fmla="*/ 2045720 w 4004672"/>
                <a:gd name="connsiteY23" fmla="*/ 414963 h 2020169"/>
                <a:gd name="connsiteX24" fmla="*/ 1988987 w 4004672"/>
                <a:gd name="connsiteY24" fmla="*/ 434986 h 2020169"/>
                <a:gd name="connsiteX25" fmla="*/ 1995662 w 4004672"/>
                <a:gd name="connsiteY25" fmla="*/ 388265 h 2020169"/>
                <a:gd name="connsiteX26" fmla="*/ 2055732 w 4004672"/>
                <a:gd name="connsiteY26" fmla="*/ 318183 h 2020169"/>
                <a:gd name="connsiteX27" fmla="*/ 2055732 w 4004672"/>
                <a:gd name="connsiteY27" fmla="*/ 318183 h 2020169"/>
                <a:gd name="connsiteX28" fmla="*/ 2129860 w 4004672"/>
                <a:gd name="connsiteY28" fmla="*/ 248603 h 2020169"/>
                <a:gd name="connsiteX29" fmla="*/ 2127003 w 4004672"/>
                <a:gd name="connsiteY29" fmla="*/ 174309 h 2020169"/>
                <a:gd name="connsiteX30" fmla="*/ 2092713 w 4004672"/>
                <a:gd name="connsiteY30" fmla="*/ 105729 h 2020169"/>
                <a:gd name="connsiteX31" fmla="*/ 2018418 w 4004672"/>
                <a:gd name="connsiteY31" fmla="*/ 105729 h 2020169"/>
                <a:gd name="connsiteX32" fmla="*/ 1952696 w 4004672"/>
                <a:gd name="connsiteY32" fmla="*/ 137160 h 2020169"/>
                <a:gd name="connsiteX33" fmla="*/ 1961267 w 4004672"/>
                <a:gd name="connsiteY33" fmla="*/ 82869 h 2020169"/>
                <a:gd name="connsiteX34" fmla="*/ 1955552 w 4004672"/>
                <a:gd name="connsiteY34" fmla="*/ 65725 h 2020169"/>
                <a:gd name="connsiteX35" fmla="*/ 1895546 w 4004672"/>
                <a:gd name="connsiteY35" fmla="*/ 60008 h 2020169"/>
                <a:gd name="connsiteX36" fmla="*/ 1926978 w 4004672"/>
                <a:gd name="connsiteY36" fmla="*/ 31434 h 2020169"/>
                <a:gd name="connsiteX37" fmla="*/ 1909833 w 4004672"/>
                <a:gd name="connsiteY37" fmla="*/ 0 h 2020169"/>
                <a:gd name="connsiteX38" fmla="*/ 1877440 w 4004672"/>
                <a:gd name="connsiteY38" fmla="*/ 3067 h 2020169"/>
                <a:gd name="connsiteX39" fmla="*/ 1835474 w 4004672"/>
                <a:gd name="connsiteY39" fmla="*/ 41195 h 2020169"/>
                <a:gd name="connsiteX40" fmla="*/ 1818788 w 4004672"/>
                <a:gd name="connsiteY40" fmla="*/ 81242 h 2020169"/>
                <a:gd name="connsiteX41" fmla="*/ 1838813 w 4004672"/>
                <a:gd name="connsiteY41" fmla="*/ 134636 h 2020169"/>
                <a:gd name="connsiteX42" fmla="*/ 1782079 w 4004672"/>
                <a:gd name="connsiteY42" fmla="*/ 121287 h 2020169"/>
                <a:gd name="connsiteX43" fmla="*/ 1768731 w 4004672"/>
                <a:gd name="connsiteY43" fmla="*/ 168009 h 2020169"/>
                <a:gd name="connsiteX44" fmla="*/ 1705322 w 4004672"/>
                <a:gd name="connsiteY44" fmla="*/ 191369 h 2020169"/>
                <a:gd name="connsiteX45" fmla="*/ 1685300 w 4004672"/>
                <a:gd name="connsiteY45" fmla="*/ 164671 h 2020169"/>
                <a:gd name="connsiteX46" fmla="*/ 1615218 w 4004672"/>
                <a:gd name="connsiteY46" fmla="*/ 168009 h 2020169"/>
                <a:gd name="connsiteX47" fmla="*/ 1638579 w 4004672"/>
                <a:gd name="connsiteY47" fmla="*/ 198044 h 2020169"/>
                <a:gd name="connsiteX48" fmla="*/ 1528449 w 4004672"/>
                <a:gd name="connsiteY48" fmla="*/ 224740 h 2020169"/>
                <a:gd name="connsiteX49" fmla="*/ 1465043 w 4004672"/>
                <a:gd name="connsiteY49" fmla="*/ 308171 h 2020169"/>
                <a:gd name="connsiteX50" fmla="*/ 1448357 w 4004672"/>
                <a:gd name="connsiteY50" fmla="*/ 334869 h 2020169"/>
                <a:gd name="connsiteX51" fmla="*/ 1481729 w 4004672"/>
                <a:gd name="connsiteY51" fmla="*/ 368242 h 2020169"/>
                <a:gd name="connsiteX52" fmla="*/ 1481729 w 4004672"/>
                <a:gd name="connsiteY52" fmla="*/ 398277 h 2020169"/>
                <a:gd name="connsiteX53" fmla="*/ 1458368 w 4004672"/>
                <a:gd name="connsiteY53" fmla="*/ 401614 h 2020169"/>
                <a:gd name="connsiteX54" fmla="*/ 1458368 w 4004672"/>
                <a:gd name="connsiteY54" fmla="*/ 381590 h 2020169"/>
                <a:gd name="connsiteX55" fmla="*/ 1418322 w 4004672"/>
                <a:gd name="connsiteY55" fmla="*/ 391602 h 2020169"/>
                <a:gd name="connsiteX56" fmla="*/ 1368263 w 4004672"/>
                <a:gd name="connsiteY56" fmla="*/ 398277 h 2020169"/>
                <a:gd name="connsiteX57" fmla="*/ 1321542 w 4004672"/>
                <a:gd name="connsiteY57" fmla="*/ 404951 h 2020169"/>
                <a:gd name="connsiteX58" fmla="*/ 1318205 w 4004672"/>
                <a:gd name="connsiteY58" fmla="*/ 491719 h 2020169"/>
                <a:gd name="connsiteX59" fmla="*/ 1358252 w 4004672"/>
                <a:gd name="connsiteY59" fmla="*/ 515080 h 2020169"/>
                <a:gd name="connsiteX60" fmla="*/ 1384949 w 4004672"/>
                <a:gd name="connsiteY60" fmla="*/ 568475 h 2020169"/>
                <a:gd name="connsiteX61" fmla="*/ 1358252 w 4004672"/>
                <a:gd name="connsiteY61" fmla="*/ 615196 h 2020169"/>
                <a:gd name="connsiteX62" fmla="*/ 1361589 w 4004672"/>
                <a:gd name="connsiteY62" fmla="*/ 585161 h 2020169"/>
                <a:gd name="connsiteX63" fmla="*/ 1351577 w 4004672"/>
                <a:gd name="connsiteY63" fmla="*/ 545115 h 2020169"/>
                <a:gd name="connsiteX64" fmla="*/ 1281495 w 4004672"/>
                <a:gd name="connsiteY64" fmla="*/ 515080 h 2020169"/>
                <a:gd name="connsiteX65" fmla="*/ 1241449 w 4004672"/>
                <a:gd name="connsiteY65" fmla="*/ 511742 h 2020169"/>
                <a:gd name="connsiteX66" fmla="*/ 1241449 w 4004672"/>
                <a:gd name="connsiteY66" fmla="*/ 558463 h 2020169"/>
                <a:gd name="connsiteX67" fmla="*/ 1201402 w 4004672"/>
                <a:gd name="connsiteY67" fmla="*/ 538440 h 2020169"/>
                <a:gd name="connsiteX68" fmla="*/ 1228100 w 4004672"/>
                <a:gd name="connsiteY68" fmla="*/ 588498 h 2020169"/>
                <a:gd name="connsiteX69" fmla="*/ 1258135 w 4004672"/>
                <a:gd name="connsiteY69" fmla="*/ 618534 h 2020169"/>
                <a:gd name="connsiteX70" fmla="*/ 1198065 w 4004672"/>
                <a:gd name="connsiteY70" fmla="*/ 595173 h 2020169"/>
                <a:gd name="connsiteX71" fmla="*/ 1181379 w 4004672"/>
                <a:gd name="connsiteY71" fmla="*/ 595173 h 2020169"/>
                <a:gd name="connsiteX72" fmla="*/ 1178041 w 4004672"/>
                <a:gd name="connsiteY72" fmla="*/ 551789 h 2020169"/>
                <a:gd name="connsiteX73" fmla="*/ 1171367 w 4004672"/>
                <a:gd name="connsiteY73" fmla="*/ 465021 h 2020169"/>
                <a:gd name="connsiteX74" fmla="*/ 1161355 w 4004672"/>
                <a:gd name="connsiteY74" fmla="*/ 535103 h 2020169"/>
                <a:gd name="connsiteX75" fmla="*/ 1137995 w 4004672"/>
                <a:gd name="connsiteY75" fmla="*/ 565138 h 2020169"/>
                <a:gd name="connsiteX76" fmla="*/ 1158018 w 4004672"/>
                <a:gd name="connsiteY76" fmla="*/ 611859 h 2020169"/>
                <a:gd name="connsiteX77" fmla="*/ 1158018 w 4004672"/>
                <a:gd name="connsiteY77" fmla="*/ 645231 h 2020169"/>
                <a:gd name="connsiteX78" fmla="*/ 1141332 w 4004672"/>
                <a:gd name="connsiteY78" fmla="*/ 695290 h 2020169"/>
                <a:gd name="connsiteX79" fmla="*/ 1154681 w 4004672"/>
                <a:gd name="connsiteY79" fmla="*/ 728662 h 2020169"/>
                <a:gd name="connsiteX80" fmla="*/ 1184716 w 4004672"/>
                <a:gd name="connsiteY80" fmla="*/ 735336 h 2020169"/>
                <a:gd name="connsiteX81" fmla="*/ 1221425 w 4004672"/>
                <a:gd name="connsiteY81" fmla="*/ 742011 h 2020169"/>
                <a:gd name="connsiteX82" fmla="*/ 1241449 w 4004672"/>
                <a:gd name="connsiteY82" fmla="*/ 765371 h 2020169"/>
                <a:gd name="connsiteX83" fmla="*/ 1258135 w 4004672"/>
                <a:gd name="connsiteY83" fmla="*/ 808755 h 2020169"/>
                <a:gd name="connsiteX84" fmla="*/ 1258135 w 4004672"/>
                <a:gd name="connsiteY84" fmla="*/ 808755 h 2020169"/>
                <a:gd name="connsiteX85" fmla="*/ 1224763 w 4004672"/>
                <a:gd name="connsiteY85" fmla="*/ 828779 h 2020169"/>
                <a:gd name="connsiteX86" fmla="*/ 1224763 w 4004672"/>
                <a:gd name="connsiteY86" fmla="*/ 788732 h 2020169"/>
                <a:gd name="connsiteX87" fmla="*/ 1194727 w 4004672"/>
                <a:gd name="connsiteY87" fmla="*/ 752023 h 2020169"/>
                <a:gd name="connsiteX88" fmla="*/ 1164692 w 4004672"/>
                <a:gd name="connsiteY88" fmla="*/ 795407 h 2020169"/>
                <a:gd name="connsiteX89" fmla="*/ 1107960 w 4004672"/>
                <a:gd name="connsiteY89" fmla="*/ 848802 h 2020169"/>
                <a:gd name="connsiteX90" fmla="*/ 1121309 w 4004672"/>
                <a:gd name="connsiteY90" fmla="*/ 805418 h 2020169"/>
                <a:gd name="connsiteX91" fmla="*/ 1127983 w 4004672"/>
                <a:gd name="connsiteY91" fmla="*/ 772046 h 2020169"/>
                <a:gd name="connsiteX92" fmla="*/ 1117971 w 4004672"/>
                <a:gd name="connsiteY92" fmla="*/ 755360 h 2020169"/>
                <a:gd name="connsiteX93" fmla="*/ 1114634 w 4004672"/>
                <a:gd name="connsiteY93" fmla="*/ 705301 h 2020169"/>
                <a:gd name="connsiteX94" fmla="*/ 1104622 w 4004672"/>
                <a:gd name="connsiteY94" fmla="*/ 625208 h 2020169"/>
                <a:gd name="connsiteX95" fmla="*/ 1101285 w 4004672"/>
                <a:gd name="connsiteY95" fmla="*/ 565138 h 2020169"/>
                <a:gd name="connsiteX96" fmla="*/ 1124646 w 4004672"/>
                <a:gd name="connsiteY96" fmla="*/ 471696 h 2020169"/>
                <a:gd name="connsiteX97" fmla="*/ 1031203 w 4004672"/>
                <a:gd name="connsiteY97" fmla="*/ 461684 h 2020169"/>
                <a:gd name="connsiteX98" fmla="*/ 1014517 w 4004672"/>
                <a:gd name="connsiteY98" fmla="*/ 518417 h 2020169"/>
                <a:gd name="connsiteX99" fmla="*/ 1024529 w 4004672"/>
                <a:gd name="connsiteY99" fmla="*/ 565138 h 2020169"/>
                <a:gd name="connsiteX100" fmla="*/ 981145 w 4004672"/>
                <a:gd name="connsiteY100" fmla="*/ 618534 h 2020169"/>
                <a:gd name="connsiteX101" fmla="*/ 991157 w 4004672"/>
                <a:gd name="connsiteY101" fmla="*/ 655243 h 2020169"/>
                <a:gd name="connsiteX102" fmla="*/ 981145 w 4004672"/>
                <a:gd name="connsiteY102" fmla="*/ 701964 h 2020169"/>
                <a:gd name="connsiteX103" fmla="*/ 1001168 w 4004672"/>
                <a:gd name="connsiteY103" fmla="*/ 725325 h 2020169"/>
                <a:gd name="connsiteX104" fmla="*/ 1017854 w 4004672"/>
                <a:gd name="connsiteY104" fmla="*/ 772046 h 2020169"/>
                <a:gd name="connsiteX105" fmla="*/ 1047890 w 4004672"/>
                <a:gd name="connsiteY105" fmla="*/ 758697 h 2020169"/>
                <a:gd name="connsiteX106" fmla="*/ 1014517 w 4004672"/>
                <a:gd name="connsiteY106" fmla="*/ 812093 h 2020169"/>
                <a:gd name="connsiteX107" fmla="*/ 957784 w 4004672"/>
                <a:gd name="connsiteY107" fmla="*/ 758697 h 2020169"/>
                <a:gd name="connsiteX108" fmla="*/ 884365 w 4004672"/>
                <a:gd name="connsiteY108" fmla="*/ 721988 h 2020169"/>
                <a:gd name="connsiteX109" fmla="*/ 824295 w 4004672"/>
                <a:gd name="connsiteY109" fmla="*/ 698627 h 2020169"/>
                <a:gd name="connsiteX110" fmla="*/ 810946 w 4004672"/>
                <a:gd name="connsiteY110" fmla="*/ 735336 h 2020169"/>
                <a:gd name="connsiteX111" fmla="*/ 827633 w 4004672"/>
                <a:gd name="connsiteY111" fmla="*/ 772046 h 2020169"/>
                <a:gd name="connsiteX112" fmla="*/ 800935 w 4004672"/>
                <a:gd name="connsiteY112" fmla="*/ 812093 h 2020169"/>
                <a:gd name="connsiteX113" fmla="*/ 770900 w 4004672"/>
                <a:gd name="connsiteY113" fmla="*/ 755360 h 2020169"/>
                <a:gd name="connsiteX114" fmla="*/ 744202 w 4004672"/>
                <a:gd name="connsiteY114" fmla="*/ 792069 h 2020169"/>
                <a:gd name="connsiteX115" fmla="*/ 707492 w 4004672"/>
                <a:gd name="connsiteY115" fmla="*/ 785395 h 2020169"/>
                <a:gd name="connsiteX116" fmla="*/ 654097 w 4004672"/>
                <a:gd name="connsiteY116" fmla="*/ 822104 h 2020169"/>
                <a:gd name="connsiteX117" fmla="*/ 644085 w 4004672"/>
                <a:gd name="connsiteY117" fmla="*/ 798744 h 2020169"/>
                <a:gd name="connsiteX118" fmla="*/ 654097 w 4004672"/>
                <a:gd name="connsiteY118" fmla="*/ 762034 h 2020169"/>
                <a:gd name="connsiteX119" fmla="*/ 614050 w 4004672"/>
                <a:gd name="connsiteY119" fmla="*/ 798744 h 2020169"/>
                <a:gd name="connsiteX120" fmla="*/ 594027 w 4004672"/>
                <a:gd name="connsiteY120" fmla="*/ 798744 h 2020169"/>
                <a:gd name="connsiteX121" fmla="*/ 533957 w 4004672"/>
                <a:gd name="connsiteY121" fmla="*/ 832116 h 2020169"/>
                <a:gd name="connsiteX122" fmla="*/ 510596 w 4004672"/>
                <a:gd name="connsiteY122" fmla="*/ 855477 h 2020169"/>
                <a:gd name="connsiteX123" fmla="*/ 500584 w 4004672"/>
                <a:gd name="connsiteY123" fmla="*/ 902198 h 2020169"/>
                <a:gd name="connsiteX124" fmla="*/ 450526 w 4004672"/>
                <a:gd name="connsiteY124" fmla="*/ 888849 h 2020169"/>
                <a:gd name="connsiteX125" fmla="*/ 433840 w 4004672"/>
                <a:gd name="connsiteY125" fmla="*/ 852139 h 2020169"/>
                <a:gd name="connsiteX126" fmla="*/ 467212 w 4004672"/>
                <a:gd name="connsiteY126" fmla="*/ 822104 h 2020169"/>
                <a:gd name="connsiteX127" fmla="*/ 453863 w 4004672"/>
                <a:gd name="connsiteY127" fmla="*/ 798744 h 2020169"/>
                <a:gd name="connsiteX128" fmla="*/ 390456 w 4004672"/>
                <a:gd name="connsiteY128" fmla="*/ 768709 h 2020169"/>
                <a:gd name="connsiteX129" fmla="*/ 417154 w 4004672"/>
                <a:gd name="connsiteY129" fmla="*/ 818767 h 2020169"/>
                <a:gd name="connsiteX130" fmla="*/ 407142 w 4004672"/>
                <a:gd name="connsiteY130" fmla="*/ 862151 h 2020169"/>
                <a:gd name="connsiteX131" fmla="*/ 413817 w 4004672"/>
                <a:gd name="connsiteY131" fmla="*/ 898861 h 2020169"/>
                <a:gd name="connsiteX132" fmla="*/ 427165 w 4004672"/>
                <a:gd name="connsiteY132" fmla="*/ 922221 h 2020169"/>
                <a:gd name="connsiteX133" fmla="*/ 413817 w 4004672"/>
                <a:gd name="connsiteY133" fmla="*/ 952256 h 2020169"/>
                <a:gd name="connsiteX134" fmla="*/ 390456 w 4004672"/>
                <a:gd name="connsiteY134" fmla="*/ 928896 h 2020169"/>
                <a:gd name="connsiteX135" fmla="*/ 360421 w 4004672"/>
                <a:gd name="connsiteY135" fmla="*/ 925558 h 2020169"/>
                <a:gd name="connsiteX136" fmla="*/ 333723 w 4004672"/>
                <a:gd name="connsiteY136" fmla="*/ 965605 h 2020169"/>
                <a:gd name="connsiteX137" fmla="*/ 307025 w 4004672"/>
                <a:gd name="connsiteY137" fmla="*/ 985628 h 2020169"/>
                <a:gd name="connsiteX138" fmla="*/ 320374 w 4004672"/>
                <a:gd name="connsiteY138" fmla="*/ 1012326 h 2020169"/>
                <a:gd name="connsiteX139" fmla="*/ 303688 w 4004672"/>
                <a:gd name="connsiteY139" fmla="*/ 1035687 h 2020169"/>
                <a:gd name="connsiteX140" fmla="*/ 233606 w 4004672"/>
                <a:gd name="connsiteY140" fmla="*/ 998977 h 2020169"/>
                <a:gd name="connsiteX141" fmla="*/ 243618 w 4004672"/>
                <a:gd name="connsiteY141" fmla="*/ 1049036 h 2020169"/>
                <a:gd name="connsiteX142" fmla="*/ 263641 w 4004672"/>
                <a:gd name="connsiteY142" fmla="*/ 1069059 h 2020169"/>
                <a:gd name="connsiteX143" fmla="*/ 250292 w 4004672"/>
                <a:gd name="connsiteY143" fmla="*/ 1082408 h 2020169"/>
                <a:gd name="connsiteX144" fmla="*/ 193560 w 4004672"/>
                <a:gd name="connsiteY144" fmla="*/ 1045698 h 2020169"/>
                <a:gd name="connsiteX145" fmla="*/ 170199 w 4004672"/>
                <a:gd name="connsiteY145" fmla="*/ 1005652 h 2020169"/>
                <a:gd name="connsiteX146" fmla="*/ 170199 w 4004672"/>
                <a:gd name="connsiteY146" fmla="*/ 958931 h 2020169"/>
                <a:gd name="connsiteX147" fmla="*/ 133490 w 4004672"/>
                <a:gd name="connsiteY147" fmla="*/ 882174 h 2020169"/>
                <a:gd name="connsiteX148" fmla="*/ 196897 w 4004672"/>
                <a:gd name="connsiteY148" fmla="*/ 912209 h 2020169"/>
                <a:gd name="connsiteX149" fmla="*/ 256967 w 4004672"/>
                <a:gd name="connsiteY149" fmla="*/ 942244 h 2020169"/>
                <a:gd name="connsiteX150" fmla="*/ 293676 w 4004672"/>
                <a:gd name="connsiteY150" fmla="*/ 945582 h 2020169"/>
                <a:gd name="connsiteX151" fmla="*/ 327049 w 4004672"/>
                <a:gd name="connsiteY151" fmla="*/ 915547 h 2020169"/>
                <a:gd name="connsiteX152" fmla="*/ 343735 w 4004672"/>
                <a:gd name="connsiteY152" fmla="*/ 878837 h 2020169"/>
                <a:gd name="connsiteX153" fmla="*/ 333723 w 4004672"/>
                <a:gd name="connsiteY153" fmla="*/ 828779 h 2020169"/>
                <a:gd name="connsiteX154" fmla="*/ 290339 w 4004672"/>
                <a:gd name="connsiteY154" fmla="*/ 808755 h 2020169"/>
                <a:gd name="connsiteX155" fmla="*/ 236944 w 4004672"/>
                <a:gd name="connsiteY155" fmla="*/ 762034 h 2020169"/>
                <a:gd name="connsiteX156" fmla="*/ 133490 w 4004672"/>
                <a:gd name="connsiteY156" fmla="*/ 705301 h 2020169"/>
                <a:gd name="connsiteX157" fmla="*/ 46722 w 4004672"/>
                <a:gd name="connsiteY157" fmla="*/ 735336 h 2020169"/>
                <a:gd name="connsiteX158" fmla="*/ 33373 w 4004672"/>
                <a:gd name="connsiteY158" fmla="*/ 765371 h 2020169"/>
                <a:gd name="connsiteX159" fmla="*/ 43384 w 4004672"/>
                <a:gd name="connsiteY159" fmla="*/ 795407 h 2020169"/>
                <a:gd name="connsiteX160" fmla="*/ 60071 w 4004672"/>
                <a:gd name="connsiteY160" fmla="*/ 822104 h 2020169"/>
                <a:gd name="connsiteX161" fmla="*/ 73419 w 4004672"/>
                <a:gd name="connsiteY161" fmla="*/ 852139 h 2020169"/>
                <a:gd name="connsiteX162" fmla="*/ 56733 w 4004672"/>
                <a:gd name="connsiteY162" fmla="*/ 875500 h 2020169"/>
                <a:gd name="connsiteX163" fmla="*/ 76757 w 4004672"/>
                <a:gd name="connsiteY163" fmla="*/ 955593 h 2020169"/>
                <a:gd name="connsiteX164" fmla="*/ 66745 w 4004672"/>
                <a:gd name="connsiteY164" fmla="*/ 972280 h 2020169"/>
                <a:gd name="connsiteX165" fmla="*/ 70082 w 4004672"/>
                <a:gd name="connsiteY165" fmla="*/ 998977 h 2020169"/>
                <a:gd name="connsiteX166" fmla="*/ 70082 w 4004672"/>
                <a:gd name="connsiteY166" fmla="*/ 1039024 h 2020169"/>
                <a:gd name="connsiteX167" fmla="*/ 80094 w 4004672"/>
                <a:gd name="connsiteY167" fmla="*/ 1059047 h 2020169"/>
                <a:gd name="connsiteX168" fmla="*/ 76757 w 4004672"/>
                <a:gd name="connsiteY168" fmla="*/ 1082408 h 2020169"/>
                <a:gd name="connsiteX169" fmla="*/ 106792 w 4004672"/>
                <a:gd name="connsiteY169" fmla="*/ 1115780 h 2020169"/>
                <a:gd name="connsiteX170" fmla="*/ 93729 w 4004672"/>
                <a:gd name="connsiteY170" fmla="*/ 1145815 h 2020169"/>
                <a:gd name="connsiteX171" fmla="*/ 13349 w 4004672"/>
                <a:gd name="connsiteY171" fmla="*/ 1235920 h 2020169"/>
                <a:gd name="connsiteX172" fmla="*/ 33373 w 4004672"/>
                <a:gd name="connsiteY172" fmla="*/ 1269293 h 2020169"/>
                <a:gd name="connsiteX173" fmla="*/ 33373 w 4004672"/>
                <a:gd name="connsiteY173" fmla="*/ 1269293 h 2020169"/>
                <a:gd name="connsiteX174" fmla="*/ 16687 w 4004672"/>
                <a:gd name="connsiteY174" fmla="*/ 1299328 h 2020169"/>
                <a:gd name="connsiteX175" fmla="*/ 3338 w 4004672"/>
                <a:gd name="connsiteY175" fmla="*/ 1329363 h 2020169"/>
                <a:gd name="connsiteX176" fmla="*/ 0 w 4004672"/>
                <a:gd name="connsiteY176" fmla="*/ 1389433 h 2020169"/>
                <a:gd name="connsiteX177" fmla="*/ 16687 w 4004672"/>
                <a:gd name="connsiteY177" fmla="*/ 1432817 h 2020169"/>
                <a:gd name="connsiteX178" fmla="*/ 20024 w 4004672"/>
                <a:gd name="connsiteY178" fmla="*/ 1466189 h 2020169"/>
                <a:gd name="connsiteX179" fmla="*/ 56733 w 4004672"/>
                <a:gd name="connsiteY179" fmla="*/ 1476201 h 2020169"/>
                <a:gd name="connsiteX180" fmla="*/ 116803 w 4004672"/>
                <a:gd name="connsiteY180" fmla="*/ 1562969 h 2020169"/>
                <a:gd name="connsiteX181" fmla="*/ 96780 w 4004672"/>
                <a:gd name="connsiteY181" fmla="*/ 1586329 h 2020169"/>
                <a:gd name="connsiteX182" fmla="*/ 93443 w 4004672"/>
                <a:gd name="connsiteY182" fmla="*/ 1616364 h 2020169"/>
                <a:gd name="connsiteX183" fmla="*/ 120141 w 4004672"/>
                <a:gd name="connsiteY183" fmla="*/ 1619701 h 2020169"/>
                <a:gd name="connsiteX184" fmla="*/ 160187 w 4004672"/>
                <a:gd name="connsiteY184" fmla="*/ 1633050 h 2020169"/>
                <a:gd name="connsiteX185" fmla="*/ 186885 w 4004672"/>
                <a:gd name="connsiteY185" fmla="*/ 1646399 h 2020169"/>
                <a:gd name="connsiteX186" fmla="*/ 213583 w 4004672"/>
                <a:gd name="connsiteY186" fmla="*/ 1676434 h 2020169"/>
                <a:gd name="connsiteX187" fmla="*/ 243618 w 4004672"/>
                <a:gd name="connsiteY187" fmla="*/ 1679771 h 2020169"/>
                <a:gd name="connsiteX188" fmla="*/ 287002 w 4004672"/>
                <a:gd name="connsiteY188" fmla="*/ 1709807 h 2020169"/>
                <a:gd name="connsiteX189" fmla="*/ 310363 w 4004672"/>
                <a:gd name="connsiteY189" fmla="*/ 1719818 h 2020169"/>
                <a:gd name="connsiteX190" fmla="*/ 310363 w 4004672"/>
                <a:gd name="connsiteY190" fmla="*/ 1756528 h 2020169"/>
                <a:gd name="connsiteX191" fmla="*/ 270316 w 4004672"/>
                <a:gd name="connsiteY191" fmla="*/ 1796574 h 2020169"/>
                <a:gd name="connsiteX192" fmla="*/ 280327 w 4004672"/>
                <a:gd name="connsiteY192" fmla="*/ 1819935 h 2020169"/>
                <a:gd name="connsiteX193" fmla="*/ 273653 w 4004672"/>
                <a:gd name="connsiteY193" fmla="*/ 1839958 h 2020169"/>
                <a:gd name="connsiteX194" fmla="*/ 266979 w 4004672"/>
                <a:gd name="connsiteY194" fmla="*/ 1856644 h 2020169"/>
                <a:gd name="connsiteX195" fmla="*/ 240281 w 4004672"/>
                <a:gd name="connsiteY195" fmla="*/ 1896691 h 2020169"/>
                <a:gd name="connsiteX196" fmla="*/ 307025 w 4004672"/>
                <a:gd name="connsiteY196" fmla="*/ 1933401 h 2020169"/>
                <a:gd name="connsiteX197" fmla="*/ 337060 w 4004672"/>
                <a:gd name="connsiteY197" fmla="*/ 1940075 h 2020169"/>
                <a:gd name="connsiteX198" fmla="*/ 360421 w 4004672"/>
                <a:gd name="connsiteY198" fmla="*/ 1946750 h 2020169"/>
                <a:gd name="connsiteX199" fmla="*/ 380444 w 4004672"/>
                <a:gd name="connsiteY199" fmla="*/ 1953424 h 2020169"/>
                <a:gd name="connsiteX200" fmla="*/ 407142 w 4004672"/>
                <a:gd name="connsiteY200" fmla="*/ 1973447 h 2020169"/>
                <a:gd name="connsiteX201" fmla="*/ 437177 w 4004672"/>
                <a:gd name="connsiteY201" fmla="*/ 1970110 h 2020169"/>
                <a:gd name="connsiteX202" fmla="*/ 507259 w 4004672"/>
                <a:gd name="connsiteY202" fmla="*/ 2020169 h 2020169"/>
                <a:gd name="connsiteX203" fmla="*/ 517271 w 4004672"/>
                <a:gd name="connsiteY203" fmla="*/ 2006820 h 2020169"/>
                <a:gd name="connsiteX204" fmla="*/ 507259 w 4004672"/>
                <a:gd name="connsiteY204" fmla="*/ 1966773 h 2020169"/>
                <a:gd name="connsiteX205" fmla="*/ 500584 w 4004672"/>
                <a:gd name="connsiteY205" fmla="*/ 1933401 h 2020169"/>
                <a:gd name="connsiteX206" fmla="*/ 483898 w 4004672"/>
                <a:gd name="connsiteY206" fmla="*/ 1890017 h 2020169"/>
                <a:gd name="connsiteX207" fmla="*/ 513933 w 4004672"/>
                <a:gd name="connsiteY207" fmla="*/ 1869993 h 2020169"/>
                <a:gd name="connsiteX208" fmla="*/ 547306 w 4004672"/>
                <a:gd name="connsiteY208" fmla="*/ 1846633 h 2020169"/>
                <a:gd name="connsiteX209" fmla="*/ 527282 w 4004672"/>
                <a:gd name="connsiteY209" fmla="*/ 1829947 h 2020169"/>
                <a:gd name="connsiteX210" fmla="*/ 517271 w 4004672"/>
                <a:gd name="connsiteY210" fmla="*/ 1796574 h 2020169"/>
                <a:gd name="connsiteX211" fmla="*/ 480561 w 4004672"/>
                <a:gd name="connsiteY211" fmla="*/ 1779888 h 2020169"/>
                <a:gd name="connsiteX212" fmla="*/ 470549 w 4004672"/>
                <a:gd name="connsiteY212" fmla="*/ 1759865 h 2020169"/>
                <a:gd name="connsiteX213" fmla="*/ 480561 w 4004672"/>
                <a:gd name="connsiteY213" fmla="*/ 1729830 h 2020169"/>
                <a:gd name="connsiteX214" fmla="*/ 490573 w 4004672"/>
                <a:gd name="connsiteY214" fmla="*/ 1689783 h 2020169"/>
                <a:gd name="connsiteX215" fmla="*/ 513933 w 4004672"/>
                <a:gd name="connsiteY215" fmla="*/ 1709807 h 2020169"/>
                <a:gd name="connsiteX216" fmla="*/ 520608 w 4004672"/>
                <a:gd name="connsiteY216" fmla="*/ 1693120 h 2020169"/>
                <a:gd name="connsiteX217" fmla="*/ 543968 w 4004672"/>
                <a:gd name="connsiteY217" fmla="*/ 1656411 h 2020169"/>
                <a:gd name="connsiteX218" fmla="*/ 574003 w 4004672"/>
                <a:gd name="connsiteY218" fmla="*/ 1639725 h 2020169"/>
                <a:gd name="connsiteX219" fmla="*/ 590690 w 4004672"/>
                <a:gd name="connsiteY219" fmla="*/ 1653074 h 2020169"/>
                <a:gd name="connsiteX220" fmla="*/ 610713 w 4004672"/>
                <a:gd name="connsiteY220" fmla="*/ 1626376 h 2020169"/>
                <a:gd name="connsiteX221" fmla="*/ 630736 w 4004672"/>
                <a:gd name="connsiteY221" fmla="*/ 1653074 h 2020169"/>
                <a:gd name="connsiteX222" fmla="*/ 657434 w 4004672"/>
                <a:gd name="connsiteY222" fmla="*/ 1676434 h 2020169"/>
                <a:gd name="connsiteX223" fmla="*/ 674120 w 4004672"/>
                <a:gd name="connsiteY223" fmla="*/ 1683109 h 2020169"/>
                <a:gd name="connsiteX224" fmla="*/ 697481 w 4004672"/>
                <a:gd name="connsiteY224" fmla="*/ 1683109 h 2020169"/>
                <a:gd name="connsiteX225" fmla="*/ 717504 w 4004672"/>
                <a:gd name="connsiteY225" fmla="*/ 1669760 h 2020169"/>
                <a:gd name="connsiteX226" fmla="*/ 744202 w 4004672"/>
                <a:gd name="connsiteY226" fmla="*/ 1669760 h 2020169"/>
                <a:gd name="connsiteX227" fmla="*/ 760888 w 4004672"/>
                <a:gd name="connsiteY227" fmla="*/ 1666423 h 2020169"/>
                <a:gd name="connsiteX228" fmla="*/ 790923 w 4004672"/>
                <a:gd name="connsiteY228" fmla="*/ 1699795 h 2020169"/>
                <a:gd name="connsiteX229" fmla="*/ 797598 w 4004672"/>
                <a:gd name="connsiteY229" fmla="*/ 1673097 h 2020169"/>
                <a:gd name="connsiteX230" fmla="*/ 817621 w 4004672"/>
                <a:gd name="connsiteY230" fmla="*/ 1689783 h 2020169"/>
                <a:gd name="connsiteX231" fmla="*/ 837644 w 4004672"/>
                <a:gd name="connsiteY231" fmla="*/ 1666423 h 2020169"/>
                <a:gd name="connsiteX232" fmla="*/ 827633 w 4004672"/>
                <a:gd name="connsiteY232" fmla="*/ 1646399 h 2020169"/>
                <a:gd name="connsiteX233" fmla="*/ 810946 w 4004672"/>
                <a:gd name="connsiteY233" fmla="*/ 1633050 h 2020169"/>
                <a:gd name="connsiteX234" fmla="*/ 810946 w 4004672"/>
                <a:gd name="connsiteY234" fmla="*/ 1606353 h 2020169"/>
                <a:gd name="connsiteX235" fmla="*/ 810946 w 4004672"/>
                <a:gd name="connsiteY235" fmla="*/ 1593004 h 2020169"/>
                <a:gd name="connsiteX236" fmla="*/ 840981 w 4004672"/>
                <a:gd name="connsiteY236" fmla="*/ 1586329 h 2020169"/>
                <a:gd name="connsiteX237" fmla="*/ 820958 w 4004672"/>
                <a:gd name="connsiteY237" fmla="*/ 1549620 h 2020169"/>
                <a:gd name="connsiteX238" fmla="*/ 854330 w 4004672"/>
                <a:gd name="connsiteY238" fmla="*/ 1542945 h 2020169"/>
                <a:gd name="connsiteX239" fmla="*/ 891040 w 4004672"/>
                <a:gd name="connsiteY239" fmla="*/ 1549620 h 2020169"/>
                <a:gd name="connsiteX240" fmla="*/ 964459 w 4004672"/>
                <a:gd name="connsiteY240" fmla="*/ 1506236 h 2020169"/>
                <a:gd name="connsiteX241" fmla="*/ 1001168 w 4004672"/>
                <a:gd name="connsiteY241" fmla="*/ 1506236 h 2020169"/>
                <a:gd name="connsiteX242" fmla="*/ 1027866 w 4004672"/>
                <a:gd name="connsiteY242" fmla="*/ 1482875 h 2020169"/>
                <a:gd name="connsiteX243" fmla="*/ 1047890 w 4004672"/>
                <a:gd name="connsiteY243" fmla="*/ 1492887 h 2020169"/>
                <a:gd name="connsiteX244" fmla="*/ 1067913 w 4004672"/>
                <a:gd name="connsiteY244" fmla="*/ 1502898 h 2020169"/>
                <a:gd name="connsiteX245" fmla="*/ 1087936 w 4004672"/>
                <a:gd name="connsiteY245" fmla="*/ 1529596 h 2020169"/>
                <a:gd name="connsiteX246" fmla="*/ 1074587 w 4004672"/>
                <a:gd name="connsiteY246" fmla="*/ 1542945 h 2020169"/>
                <a:gd name="connsiteX247" fmla="*/ 1104622 w 4004672"/>
                <a:gd name="connsiteY247" fmla="*/ 1542945 h 2020169"/>
                <a:gd name="connsiteX248" fmla="*/ 1134657 w 4004672"/>
                <a:gd name="connsiteY248" fmla="*/ 1576317 h 2020169"/>
                <a:gd name="connsiteX249" fmla="*/ 1148006 w 4004672"/>
                <a:gd name="connsiteY249" fmla="*/ 1572980 h 2020169"/>
                <a:gd name="connsiteX250" fmla="*/ 1208076 w 4004672"/>
                <a:gd name="connsiteY250" fmla="*/ 1526259 h 2020169"/>
                <a:gd name="connsiteX251" fmla="*/ 1244786 w 4004672"/>
                <a:gd name="connsiteY251" fmla="*/ 1566306 h 2020169"/>
                <a:gd name="connsiteX252" fmla="*/ 1264809 w 4004672"/>
                <a:gd name="connsiteY252" fmla="*/ 1596341 h 2020169"/>
                <a:gd name="connsiteX253" fmla="*/ 1298181 w 4004672"/>
                <a:gd name="connsiteY253" fmla="*/ 1703132 h 2020169"/>
                <a:gd name="connsiteX254" fmla="*/ 1308193 w 4004672"/>
                <a:gd name="connsiteY254" fmla="*/ 1659748 h 2020169"/>
                <a:gd name="connsiteX255" fmla="*/ 1344903 w 4004672"/>
                <a:gd name="connsiteY255" fmla="*/ 1679771 h 2020169"/>
                <a:gd name="connsiteX256" fmla="*/ 1388287 w 4004672"/>
                <a:gd name="connsiteY256" fmla="*/ 1679771 h 2020169"/>
                <a:gd name="connsiteX257" fmla="*/ 1394961 w 4004672"/>
                <a:gd name="connsiteY257" fmla="*/ 1703132 h 2020169"/>
                <a:gd name="connsiteX258" fmla="*/ 1435008 w 4004672"/>
                <a:gd name="connsiteY258" fmla="*/ 1726493 h 2020169"/>
                <a:gd name="connsiteX259" fmla="*/ 1465043 w 4004672"/>
                <a:gd name="connsiteY259" fmla="*/ 1726493 h 2020169"/>
                <a:gd name="connsiteX260" fmla="*/ 1491741 w 4004672"/>
                <a:gd name="connsiteY260" fmla="*/ 1739842 h 2020169"/>
                <a:gd name="connsiteX261" fmla="*/ 1535125 w 4004672"/>
                <a:gd name="connsiteY261" fmla="*/ 1696458 h 2020169"/>
                <a:gd name="connsiteX262" fmla="*/ 1571834 w 4004672"/>
                <a:gd name="connsiteY262" fmla="*/ 1676434 h 2020169"/>
                <a:gd name="connsiteX263" fmla="*/ 1608544 w 4004672"/>
                <a:gd name="connsiteY263" fmla="*/ 1679771 h 2020169"/>
                <a:gd name="connsiteX264" fmla="*/ 1655265 w 4004672"/>
                <a:gd name="connsiteY264" fmla="*/ 1693120 h 2020169"/>
                <a:gd name="connsiteX265" fmla="*/ 1681963 w 4004672"/>
                <a:gd name="connsiteY265" fmla="*/ 1709807 h 2020169"/>
                <a:gd name="connsiteX266" fmla="*/ 1735358 w 4004672"/>
                <a:gd name="connsiteY266" fmla="*/ 1703132 h 2020169"/>
                <a:gd name="connsiteX267" fmla="*/ 1745370 w 4004672"/>
                <a:gd name="connsiteY267" fmla="*/ 1683109 h 2020169"/>
                <a:gd name="connsiteX268" fmla="*/ 1738695 w 4004672"/>
                <a:gd name="connsiteY268" fmla="*/ 1663085 h 2020169"/>
                <a:gd name="connsiteX269" fmla="*/ 1765393 w 4004672"/>
                <a:gd name="connsiteY269" fmla="*/ 1636388 h 2020169"/>
                <a:gd name="connsiteX270" fmla="*/ 1778742 w 4004672"/>
                <a:gd name="connsiteY270" fmla="*/ 1633050 h 2020169"/>
                <a:gd name="connsiteX271" fmla="*/ 1812114 w 4004672"/>
                <a:gd name="connsiteY271" fmla="*/ 1649736 h 2020169"/>
                <a:gd name="connsiteX272" fmla="*/ 1852161 w 4004672"/>
                <a:gd name="connsiteY272" fmla="*/ 1663085 h 2020169"/>
                <a:gd name="connsiteX273" fmla="*/ 1858836 w 4004672"/>
                <a:gd name="connsiteY273" fmla="*/ 1689783 h 2020169"/>
                <a:gd name="connsiteX274" fmla="*/ 1872184 w 4004672"/>
                <a:gd name="connsiteY274" fmla="*/ 1696458 h 2020169"/>
                <a:gd name="connsiteX275" fmla="*/ 1902219 w 4004672"/>
                <a:gd name="connsiteY275" fmla="*/ 1699795 h 2020169"/>
                <a:gd name="connsiteX276" fmla="*/ 1932254 w 4004672"/>
                <a:gd name="connsiteY276" fmla="*/ 1683109 h 2020169"/>
                <a:gd name="connsiteX277" fmla="*/ 1962290 w 4004672"/>
                <a:gd name="connsiteY277" fmla="*/ 1696458 h 2020169"/>
                <a:gd name="connsiteX278" fmla="*/ 1985650 w 4004672"/>
                <a:gd name="connsiteY278" fmla="*/ 1709807 h 2020169"/>
                <a:gd name="connsiteX279" fmla="*/ 1995662 w 4004672"/>
                <a:gd name="connsiteY279" fmla="*/ 1719818 h 2020169"/>
                <a:gd name="connsiteX280" fmla="*/ 2032371 w 4004672"/>
                <a:gd name="connsiteY280" fmla="*/ 1739842 h 2020169"/>
                <a:gd name="connsiteX281" fmla="*/ 2069081 w 4004672"/>
                <a:gd name="connsiteY281" fmla="*/ 1736504 h 2020169"/>
                <a:gd name="connsiteX282" fmla="*/ 2142500 w 4004672"/>
                <a:gd name="connsiteY282" fmla="*/ 1693120 h 2020169"/>
                <a:gd name="connsiteX283" fmla="*/ 2195895 w 4004672"/>
                <a:gd name="connsiteY283" fmla="*/ 1706469 h 2020169"/>
                <a:gd name="connsiteX284" fmla="*/ 2225930 w 4004672"/>
                <a:gd name="connsiteY284" fmla="*/ 1716481 h 2020169"/>
                <a:gd name="connsiteX285" fmla="*/ 2262640 w 4004672"/>
                <a:gd name="connsiteY285" fmla="*/ 1676434 h 2020169"/>
                <a:gd name="connsiteX286" fmla="*/ 2299349 w 4004672"/>
                <a:gd name="connsiteY286" fmla="*/ 1593004 h 2020169"/>
                <a:gd name="connsiteX287" fmla="*/ 2282663 w 4004672"/>
                <a:gd name="connsiteY287" fmla="*/ 1596341 h 2020169"/>
                <a:gd name="connsiteX288" fmla="*/ 2312698 w 4004672"/>
                <a:gd name="connsiteY288" fmla="*/ 1569643 h 2020169"/>
                <a:gd name="connsiteX289" fmla="*/ 2339396 w 4004672"/>
                <a:gd name="connsiteY289" fmla="*/ 1566306 h 2020169"/>
                <a:gd name="connsiteX290" fmla="*/ 2462873 w 4004672"/>
                <a:gd name="connsiteY290" fmla="*/ 1633050 h 2020169"/>
                <a:gd name="connsiteX291" fmla="*/ 2476222 w 4004672"/>
                <a:gd name="connsiteY291" fmla="*/ 1709807 h 2020169"/>
                <a:gd name="connsiteX292" fmla="*/ 2529618 w 4004672"/>
                <a:gd name="connsiteY292" fmla="*/ 1743179 h 2020169"/>
                <a:gd name="connsiteX293" fmla="*/ 2549641 w 4004672"/>
                <a:gd name="connsiteY293" fmla="*/ 1763202 h 2020169"/>
                <a:gd name="connsiteX294" fmla="*/ 2639746 w 4004672"/>
                <a:gd name="connsiteY294" fmla="*/ 1763202 h 2020169"/>
                <a:gd name="connsiteX295" fmla="*/ 2643084 w 4004672"/>
                <a:gd name="connsiteY295" fmla="*/ 1779888 h 2020169"/>
                <a:gd name="connsiteX296" fmla="*/ 2616386 w 4004672"/>
                <a:gd name="connsiteY296" fmla="*/ 1846633 h 2020169"/>
                <a:gd name="connsiteX297" fmla="*/ 2603037 w 4004672"/>
                <a:gd name="connsiteY297" fmla="*/ 1900028 h 2020169"/>
                <a:gd name="connsiteX298" fmla="*/ 2579676 w 4004672"/>
                <a:gd name="connsiteY298" fmla="*/ 1873331 h 2020169"/>
                <a:gd name="connsiteX299" fmla="*/ 2559653 w 4004672"/>
                <a:gd name="connsiteY299" fmla="*/ 1960098 h 2020169"/>
                <a:gd name="connsiteX300" fmla="*/ 2549641 w 4004672"/>
                <a:gd name="connsiteY300" fmla="*/ 1980122 h 2020169"/>
                <a:gd name="connsiteX301" fmla="*/ 2653095 w 4004672"/>
                <a:gd name="connsiteY301" fmla="*/ 1946750 h 2020169"/>
                <a:gd name="connsiteX302" fmla="*/ 2683130 w 4004672"/>
                <a:gd name="connsiteY302" fmla="*/ 1893354 h 2020169"/>
                <a:gd name="connsiteX303" fmla="*/ 2753212 w 4004672"/>
                <a:gd name="connsiteY303" fmla="*/ 1806586 h 2020169"/>
                <a:gd name="connsiteX304" fmla="*/ 2783247 w 4004672"/>
                <a:gd name="connsiteY304" fmla="*/ 1736504 h 2020169"/>
                <a:gd name="connsiteX305" fmla="*/ 2803271 w 4004672"/>
                <a:gd name="connsiteY305" fmla="*/ 1633050 h 2020169"/>
                <a:gd name="connsiteX306" fmla="*/ 2793259 w 4004672"/>
                <a:gd name="connsiteY306" fmla="*/ 1582992 h 2020169"/>
                <a:gd name="connsiteX307" fmla="*/ 2769898 w 4004672"/>
                <a:gd name="connsiteY307" fmla="*/ 1549620 h 2020169"/>
                <a:gd name="connsiteX308" fmla="*/ 2699817 w 4004672"/>
                <a:gd name="connsiteY308" fmla="*/ 1549620 h 2020169"/>
                <a:gd name="connsiteX309" fmla="*/ 2669781 w 4004672"/>
                <a:gd name="connsiteY309" fmla="*/ 1509573 h 2020169"/>
                <a:gd name="connsiteX310" fmla="*/ 2763224 w 4004672"/>
                <a:gd name="connsiteY310" fmla="*/ 1392770 h 2020169"/>
                <a:gd name="connsiteX311" fmla="*/ 2846654 w 4004672"/>
                <a:gd name="connsiteY311" fmla="*/ 1326026 h 2020169"/>
                <a:gd name="connsiteX312" fmla="*/ 2933422 w 4004672"/>
                <a:gd name="connsiteY312" fmla="*/ 1322688 h 2020169"/>
                <a:gd name="connsiteX313" fmla="*/ 2950109 w 4004672"/>
                <a:gd name="connsiteY313" fmla="*/ 1306002 h 2020169"/>
                <a:gd name="connsiteX314" fmla="*/ 3053563 w 4004672"/>
                <a:gd name="connsiteY314" fmla="*/ 1299328 h 2020169"/>
                <a:gd name="connsiteX315" fmla="*/ 3123644 w 4004672"/>
                <a:gd name="connsiteY315" fmla="*/ 1319351 h 2020169"/>
                <a:gd name="connsiteX316" fmla="*/ 3123644 w 4004672"/>
                <a:gd name="connsiteY316" fmla="*/ 1292653 h 2020169"/>
                <a:gd name="connsiteX317" fmla="*/ 3190389 w 4004672"/>
                <a:gd name="connsiteY317" fmla="*/ 1182525 h 2020169"/>
                <a:gd name="connsiteX318" fmla="*/ 3273819 w 4004672"/>
                <a:gd name="connsiteY318" fmla="*/ 1189199 h 2020169"/>
                <a:gd name="connsiteX319" fmla="*/ 3163691 w 4004672"/>
                <a:gd name="connsiteY319" fmla="*/ 1432817 h 2020169"/>
                <a:gd name="connsiteX320" fmla="*/ 3160354 w 4004672"/>
                <a:gd name="connsiteY320" fmla="*/ 1506236 h 2020169"/>
                <a:gd name="connsiteX321" fmla="*/ 3170365 w 4004672"/>
                <a:gd name="connsiteY321" fmla="*/ 1596341 h 2020169"/>
                <a:gd name="connsiteX322" fmla="*/ 3190389 w 4004672"/>
                <a:gd name="connsiteY322" fmla="*/ 1659748 h 2020169"/>
                <a:gd name="connsiteX323" fmla="*/ 3217087 w 4004672"/>
                <a:gd name="connsiteY323" fmla="*/ 1649736 h 2020169"/>
                <a:gd name="connsiteX324" fmla="*/ 3287168 w 4004672"/>
                <a:gd name="connsiteY324" fmla="*/ 1519585 h 2020169"/>
                <a:gd name="connsiteX325" fmla="*/ 3313866 w 4004672"/>
                <a:gd name="connsiteY325" fmla="*/ 1509573 h 2020169"/>
                <a:gd name="connsiteX326" fmla="*/ 3313866 w 4004672"/>
                <a:gd name="connsiteY326" fmla="*/ 1479538 h 2020169"/>
                <a:gd name="connsiteX327" fmla="*/ 3741031 w 4004672"/>
                <a:gd name="connsiteY327" fmla="*/ 1159164 h 2020169"/>
                <a:gd name="connsiteX328" fmla="*/ 3727682 w 4004672"/>
                <a:gd name="connsiteY328" fmla="*/ 1065722 h 2020169"/>
                <a:gd name="connsiteX0" fmla="*/ 3727682 w 4004672"/>
                <a:gd name="connsiteY0" fmla="*/ 1065722 h 2020169"/>
                <a:gd name="connsiteX1" fmla="*/ 4004672 w 4004672"/>
                <a:gd name="connsiteY1" fmla="*/ 968942 h 2020169"/>
                <a:gd name="connsiteX2" fmla="*/ 3874520 w 4004672"/>
                <a:gd name="connsiteY2" fmla="*/ 858814 h 2020169"/>
                <a:gd name="connsiteX3" fmla="*/ 3817787 w 4004672"/>
                <a:gd name="connsiteY3" fmla="*/ 795407 h 2020169"/>
                <a:gd name="connsiteX4" fmla="*/ 3717671 w 4004672"/>
                <a:gd name="connsiteY4" fmla="*/ 718650 h 2020169"/>
                <a:gd name="connsiteX5" fmla="*/ 3664275 w 4004672"/>
                <a:gd name="connsiteY5" fmla="*/ 698627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9525 w 4004672"/>
                <a:gd name="connsiteY8" fmla="*/ 418300 h 2020169"/>
                <a:gd name="connsiteX9" fmla="*/ 2386117 w 4004672"/>
                <a:gd name="connsiteY9" fmla="*/ 391602 h 2020169"/>
                <a:gd name="connsiteX10" fmla="*/ 2369431 w 4004672"/>
                <a:gd name="connsiteY10" fmla="*/ 431649 h 2020169"/>
                <a:gd name="connsiteX11" fmla="*/ 2379443 w 4004672"/>
                <a:gd name="connsiteY11" fmla="*/ 455009 h 2020169"/>
                <a:gd name="connsiteX12" fmla="*/ 2376106 w 4004672"/>
                <a:gd name="connsiteY12" fmla="*/ 475033 h 2020169"/>
                <a:gd name="connsiteX13" fmla="*/ 2316036 w 4004672"/>
                <a:gd name="connsiteY13" fmla="*/ 458347 h 2020169"/>
                <a:gd name="connsiteX14" fmla="*/ 2272652 w 4004672"/>
                <a:gd name="connsiteY14" fmla="*/ 444998 h 2020169"/>
                <a:gd name="connsiteX15" fmla="*/ 2209244 w 4004672"/>
                <a:gd name="connsiteY15" fmla="*/ 401614 h 2020169"/>
                <a:gd name="connsiteX16" fmla="*/ 2159186 w 4004672"/>
                <a:gd name="connsiteY16" fmla="*/ 391602 h 2020169"/>
                <a:gd name="connsiteX17" fmla="*/ 2132488 w 4004672"/>
                <a:gd name="connsiteY17" fmla="*/ 408288 h 2020169"/>
                <a:gd name="connsiteX18" fmla="*/ 2115802 w 4004672"/>
                <a:gd name="connsiteY18" fmla="*/ 421637 h 2020169"/>
                <a:gd name="connsiteX19" fmla="*/ 2082430 w 4004672"/>
                <a:gd name="connsiteY19" fmla="*/ 388265 h 2020169"/>
                <a:gd name="connsiteX20" fmla="*/ 2045720 w 4004672"/>
                <a:gd name="connsiteY20" fmla="*/ 361567 h 2020169"/>
                <a:gd name="connsiteX21" fmla="*/ 2025697 w 4004672"/>
                <a:gd name="connsiteY21" fmla="*/ 391602 h 2020169"/>
                <a:gd name="connsiteX22" fmla="*/ 2055732 w 4004672"/>
                <a:gd name="connsiteY22" fmla="*/ 388265 h 2020169"/>
                <a:gd name="connsiteX23" fmla="*/ 2045720 w 4004672"/>
                <a:gd name="connsiteY23" fmla="*/ 414963 h 2020169"/>
                <a:gd name="connsiteX24" fmla="*/ 1988987 w 4004672"/>
                <a:gd name="connsiteY24" fmla="*/ 434986 h 2020169"/>
                <a:gd name="connsiteX25" fmla="*/ 1995662 w 4004672"/>
                <a:gd name="connsiteY25" fmla="*/ 388265 h 2020169"/>
                <a:gd name="connsiteX26" fmla="*/ 2055732 w 4004672"/>
                <a:gd name="connsiteY26" fmla="*/ 318183 h 2020169"/>
                <a:gd name="connsiteX27" fmla="*/ 2055732 w 4004672"/>
                <a:gd name="connsiteY27" fmla="*/ 318183 h 2020169"/>
                <a:gd name="connsiteX28" fmla="*/ 2129860 w 4004672"/>
                <a:gd name="connsiteY28" fmla="*/ 248603 h 2020169"/>
                <a:gd name="connsiteX29" fmla="*/ 2127003 w 4004672"/>
                <a:gd name="connsiteY29" fmla="*/ 174309 h 2020169"/>
                <a:gd name="connsiteX30" fmla="*/ 2092713 w 4004672"/>
                <a:gd name="connsiteY30" fmla="*/ 105729 h 2020169"/>
                <a:gd name="connsiteX31" fmla="*/ 2018418 w 4004672"/>
                <a:gd name="connsiteY31" fmla="*/ 105729 h 2020169"/>
                <a:gd name="connsiteX32" fmla="*/ 1952696 w 4004672"/>
                <a:gd name="connsiteY32" fmla="*/ 137160 h 2020169"/>
                <a:gd name="connsiteX33" fmla="*/ 1961267 w 4004672"/>
                <a:gd name="connsiteY33" fmla="*/ 82869 h 2020169"/>
                <a:gd name="connsiteX34" fmla="*/ 1955552 w 4004672"/>
                <a:gd name="connsiteY34" fmla="*/ 65725 h 2020169"/>
                <a:gd name="connsiteX35" fmla="*/ 1895546 w 4004672"/>
                <a:gd name="connsiteY35" fmla="*/ 60008 h 2020169"/>
                <a:gd name="connsiteX36" fmla="*/ 1926978 w 4004672"/>
                <a:gd name="connsiteY36" fmla="*/ 31434 h 2020169"/>
                <a:gd name="connsiteX37" fmla="*/ 1909833 w 4004672"/>
                <a:gd name="connsiteY37" fmla="*/ 0 h 2020169"/>
                <a:gd name="connsiteX38" fmla="*/ 1877440 w 4004672"/>
                <a:gd name="connsiteY38" fmla="*/ 3067 h 2020169"/>
                <a:gd name="connsiteX39" fmla="*/ 1835474 w 4004672"/>
                <a:gd name="connsiteY39" fmla="*/ 41195 h 2020169"/>
                <a:gd name="connsiteX40" fmla="*/ 1818788 w 4004672"/>
                <a:gd name="connsiteY40" fmla="*/ 81242 h 2020169"/>
                <a:gd name="connsiteX41" fmla="*/ 1838813 w 4004672"/>
                <a:gd name="connsiteY41" fmla="*/ 134636 h 2020169"/>
                <a:gd name="connsiteX42" fmla="*/ 1782079 w 4004672"/>
                <a:gd name="connsiteY42" fmla="*/ 121287 h 2020169"/>
                <a:gd name="connsiteX43" fmla="*/ 1768731 w 4004672"/>
                <a:gd name="connsiteY43" fmla="*/ 168009 h 2020169"/>
                <a:gd name="connsiteX44" fmla="*/ 1705322 w 4004672"/>
                <a:gd name="connsiteY44" fmla="*/ 191369 h 2020169"/>
                <a:gd name="connsiteX45" fmla="*/ 1685300 w 4004672"/>
                <a:gd name="connsiteY45" fmla="*/ 164671 h 2020169"/>
                <a:gd name="connsiteX46" fmla="*/ 1615218 w 4004672"/>
                <a:gd name="connsiteY46" fmla="*/ 168009 h 2020169"/>
                <a:gd name="connsiteX47" fmla="*/ 1638579 w 4004672"/>
                <a:gd name="connsiteY47" fmla="*/ 198044 h 2020169"/>
                <a:gd name="connsiteX48" fmla="*/ 1528449 w 4004672"/>
                <a:gd name="connsiteY48" fmla="*/ 224740 h 2020169"/>
                <a:gd name="connsiteX49" fmla="*/ 1465043 w 4004672"/>
                <a:gd name="connsiteY49" fmla="*/ 308171 h 2020169"/>
                <a:gd name="connsiteX50" fmla="*/ 1448357 w 4004672"/>
                <a:gd name="connsiteY50" fmla="*/ 334869 h 2020169"/>
                <a:gd name="connsiteX51" fmla="*/ 1481729 w 4004672"/>
                <a:gd name="connsiteY51" fmla="*/ 368242 h 2020169"/>
                <a:gd name="connsiteX52" fmla="*/ 1481729 w 4004672"/>
                <a:gd name="connsiteY52" fmla="*/ 398277 h 2020169"/>
                <a:gd name="connsiteX53" fmla="*/ 1458368 w 4004672"/>
                <a:gd name="connsiteY53" fmla="*/ 401614 h 2020169"/>
                <a:gd name="connsiteX54" fmla="*/ 1458368 w 4004672"/>
                <a:gd name="connsiteY54" fmla="*/ 381590 h 2020169"/>
                <a:gd name="connsiteX55" fmla="*/ 1418322 w 4004672"/>
                <a:gd name="connsiteY55" fmla="*/ 391602 h 2020169"/>
                <a:gd name="connsiteX56" fmla="*/ 1368263 w 4004672"/>
                <a:gd name="connsiteY56" fmla="*/ 398277 h 2020169"/>
                <a:gd name="connsiteX57" fmla="*/ 1321542 w 4004672"/>
                <a:gd name="connsiteY57" fmla="*/ 404951 h 2020169"/>
                <a:gd name="connsiteX58" fmla="*/ 1318205 w 4004672"/>
                <a:gd name="connsiteY58" fmla="*/ 491719 h 2020169"/>
                <a:gd name="connsiteX59" fmla="*/ 1358252 w 4004672"/>
                <a:gd name="connsiteY59" fmla="*/ 515080 h 2020169"/>
                <a:gd name="connsiteX60" fmla="*/ 1384949 w 4004672"/>
                <a:gd name="connsiteY60" fmla="*/ 568475 h 2020169"/>
                <a:gd name="connsiteX61" fmla="*/ 1358252 w 4004672"/>
                <a:gd name="connsiteY61" fmla="*/ 615196 h 2020169"/>
                <a:gd name="connsiteX62" fmla="*/ 1361589 w 4004672"/>
                <a:gd name="connsiteY62" fmla="*/ 585161 h 2020169"/>
                <a:gd name="connsiteX63" fmla="*/ 1351577 w 4004672"/>
                <a:gd name="connsiteY63" fmla="*/ 545115 h 2020169"/>
                <a:gd name="connsiteX64" fmla="*/ 1281495 w 4004672"/>
                <a:gd name="connsiteY64" fmla="*/ 515080 h 2020169"/>
                <a:gd name="connsiteX65" fmla="*/ 1241449 w 4004672"/>
                <a:gd name="connsiteY65" fmla="*/ 511742 h 2020169"/>
                <a:gd name="connsiteX66" fmla="*/ 1241449 w 4004672"/>
                <a:gd name="connsiteY66" fmla="*/ 558463 h 2020169"/>
                <a:gd name="connsiteX67" fmla="*/ 1201402 w 4004672"/>
                <a:gd name="connsiteY67" fmla="*/ 538440 h 2020169"/>
                <a:gd name="connsiteX68" fmla="*/ 1228100 w 4004672"/>
                <a:gd name="connsiteY68" fmla="*/ 588498 h 2020169"/>
                <a:gd name="connsiteX69" fmla="*/ 1258135 w 4004672"/>
                <a:gd name="connsiteY69" fmla="*/ 618534 h 2020169"/>
                <a:gd name="connsiteX70" fmla="*/ 1198065 w 4004672"/>
                <a:gd name="connsiteY70" fmla="*/ 595173 h 2020169"/>
                <a:gd name="connsiteX71" fmla="*/ 1181379 w 4004672"/>
                <a:gd name="connsiteY71" fmla="*/ 595173 h 2020169"/>
                <a:gd name="connsiteX72" fmla="*/ 1178041 w 4004672"/>
                <a:gd name="connsiteY72" fmla="*/ 551789 h 2020169"/>
                <a:gd name="connsiteX73" fmla="*/ 1171367 w 4004672"/>
                <a:gd name="connsiteY73" fmla="*/ 465021 h 2020169"/>
                <a:gd name="connsiteX74" fmla="*/ 1161355 w 4004672"/>
                <a:gd name="connsiteY74" fmla="*/ 535103 h 2020169"/>
                <a:gd name="connsiteX75" fmla="*/ 1137995 w 4004672"/>
                <a:gd name="connsiteY75" fmla="*/ 565138 h 2020169"/>
                <a:gd name="connsiteX76" fmla="*/ 1158018 w 4004672"/>
                <a:gd name="connsiteY76" fmla="*/ 611859 h 2020169"/>
                <a:gd name="connsiteX77" fmla="*/ 1158018 w 4004672"/>
                <a:gd name="connsiteY77" fmla="*/ 645231 h 2020169"/>
                <a:gd name="connsiteX78" fmla="*/ 1141332 w 4004672"/>
                <a:gd name="connsiteY78" fmla="*/ 695290 h 2020169"/>
                <a:gd name="connsiteX79" fmla="*/ 1154681 w 4004672"/>
                <a:gd name="connsiteY79" fmla="*/ 728662 h 2020169"/>
                <a:gd name="connsiteX80" fmla="*/ 1184716 w 4004672"/>
                <a:gd name="connsiteY80" fmla="*/ 735336 h 2020169"/>
                <a:gd name="connsiteX81" fmla="*/ 1221425 w 4004672"/>
                <a:gd name="connsiteY81" fmla="*/ 742011 h 2020169"/>
                <a:gd name="connsiteX82" fmla="*/ 1241449 w 4004672"/>
                <a:gd name="connsiteY82" fmla="*/ 765371 h 2020169"/>
                <a:gd name="connsiteX83" fmla="*/ 1258135 w 4004672"/>
                <a:gd name="connsiteY83" fmla="*/ 808755 h 2020169"/>
                <a:gd name="connsiteX84" fmla="*/ 1258135 w 4004672"/>
                <a:gd name="connsiteY84" fmla="*/ 808755 h 2020169"/>
                <a:gd name="connsiteX85" fmla="*/ 1224763 w 4004672"/>
                <a:gd name="connsiteY85" fmla="*/ 828779 h 2020169"/>
                <a:gd name="connsiteX86" fmla="*/ 1224763 w 4004672"/>
                <a:gd name="connsiteY86" fmla="*/ 788732 h 2020169"/>
                <a:gd name="connsiteX87" fmla="*/ 1194727 w 4004672"/>
                <a:gd name="connsiteY87" fmla="*/ 752023 h 2020169"/>
                <a:gd name="connsiteX88" fmla="*/ 1164692 w 4004672"/>
                <a:gd name="connsiteY88" fmla="*/ 795407 h 2020169"/>
                <a:gd name="connsiteX89" fmla="*/ 1107960 w 4004672"/>
                <a:gd name="connsiteY89" fmla="*/ 848802 h 2020169"/>
                <a:gd name="connsiteX90" fmla="*/ 1121309 w 4004672"/>
                <a:gd name="connsiteY90" fmla="*/ 805418 h 2020169"/>
                <a:gd name="connsiteX91" fmla="*/ 1127983 w 4004672"/>
                <a:gd name="connsiteY91" fmla="*/ 772046 h 2020169"/>
                <a:gd name="connsiteX92" fmla="*/ 1117971 w 4004672"/>
                <a:gd name="connsiteY92" fmla="*/ 755360 h 2020169"/>
                <a:gd name="connsiteX93" fmla="*/ 1114634 w 4004672"/>
                <a:gd name="connsiteY93" fmla="*/ 705301 h 2020169"/>
                <a:gd name="connsiteX94" fmla="*/ 1104622 w 4004672"/>
                <a:gd name="connsiteY94" fmla="*/ 625208 h 2020169"/>
                <a:gd name="connsiteX95" fmla="*/ 1101285 w 4004672"/>
                <a:gd name="connsiteY95" fmla="*/ 565138 h 2020169"/>
                <a:gd name="connsiteX96" fmla="*/ 1124646 w 4004672"/>
                <a:gd name="connsiteY96" fmla="*/ 471696 h 2020169"/>
                <a:gd name="connsiteX97" fmla="*/ 1031203 w 4004672"/>
                <a:gd name="connsiteY97" fmla="*/ 461684 h 2020169"/>
                <a:gd name="connsiteX98" fmla="*/ 1014517 w 4004672"/>
                <a:gd name="connsiteY98" fmla="*/ 518417 h 2020169"/>
                <a:gd name="connsiteX99" fmla="*/ 1024529 w 4004672"/>
                <a:gd name="connsiteY99" fmla="*/ 565138 h 2020169"/>
                <a:gd name="connsiteX100" fmla="*/ 981145 w 4004672"/>
                <a:gd name="connsiteY100" fmla="*/ 618534 h 2020169"/>
                <a:gd name="connsiteX101" fmla="*/ 991157 w 4004672"/>
                <a:gd name="connsiteY101" fmla="*/ 655243 h 2020169"/>
                <a:gd name="connsiteX102" fmla="*/ 981145 w 4004672"/>
                <a:gd name="connsiteY102" fmla="*/ 701964 h 2020169"/>
                <a:gd name="connsiteX103" fmla="*/ 1001168 w 4004672"/>
                <a:gd name="connsiteY103" fmla="*/ 725325 h 2020169"/>
                <a:gd name="connsiteX104" fmla="*/ 1017854 w 4004672"/>
                <a:gd name="connsiteY104" fmla="*/ 772046 h 2020169"/>
                <a:gd name="connsiteX105" fmla="*/ 1047890 w 4004672"/>
                <a:gd name="connsiteY105" fmla="*/ 758697 h 2020169"/>
                <a:gd name="connsiteX106" fmla="*/ 1014517 w 4004672"/>
                <a:gd name="connsiteY106" fmla="*/ 812093 h 2020169"/>
                <a:gd name="connsiteX107" fmla="*/ 957784 w 4004672"/>
                <a:gd name="connsiteY107" fmla="*/ 758697 h 2020169"/>
                <a:gd name="connsiteX108" fmla="*/ 884365 w 4004672"/>
                <a:gd name="connsiteY108" fmla="*/ 721988 h 2020169"/>
                <a:gd name="connsiteX109" fmla="*/ 824295 w 4004672"/>
                <a:gd name="connsiteY109" fmla="*/ 698627 h 2020169"/>
                <a:gd name="connsiteX110" fmla="*/ 810946 w 4004672"/>
                <a:gd name="connsiteY110" fmla="*/ 735336 h 2020169"/>
                <a:gd name="connsiteX111" fmla="*/ 827633 w 4004672"/>
                <a:gd name="connsiteY111" fmla="*/ 772046 h 2020169"/>
                <a:gd name="connsiteX112" fmla="*/ 800935 w 4004672"/>
                <a:gd name="connsiteY112" fmla="*/ 812093 h 2020169"/>
                <a:gd name="connsiteX113" fmla="*/ 770900 w 4004672"/>
                <a:gd name="connsiteY113" fmla="*/ 755360 h 2020169"/>
                <a:gd name="connsiteX114" fmla="*/ 744202 w 4004672"/>
                <a:gd name="connsiteY114" fmla="*/ 792069 h 2020169"/>
                <a:gd name="connsiteX115" fmla="*/ 707492 w 4004672"/>
                <a:gd name="connsiteY115" fmla="*/ 785395 h 2020169"/>
                <a:gd name="connsiteX116" fmla="*/ 654097 w 4004672"/>
                <a:gd name="connsiteY116" fmla="*/ 822104 h 2020169"/>
                <a:gd name="connsiteX117" fmla="*/ 644085 w 4004672"/>
                <a:gd name="connsiteY117" fmla="*/ 798744 h 2020169"/>
                <a:gd name="connsiteX118" fmla="*/ 654097 w 4004672"/>
                <a:gd name="connsiteY118" fmla="*/ 762034 h 2020169"/>
                <a:gd name="connsiteX119" fmla="*/ 614050 w 4004672"/>
                <a:gd name="connsiteY119" fmla="*/ 798744 h 2020169"/>
                <a:gd name="connsiteX120" fmla="*/ 594027 w 4004672"/>
                <a:gd name="connsiteY120" fmla="*/ 798744 h 2020169"/>
                <a:gd name="connsiteX121" fmla="*/ 533957 w 4004672"/>
                <a:gd name="connsiteY121" fmla="*/ 832116 h 2020169"/>
                <a:gd name="connsiteX122" fmla="*/ 510596 w 4004672"/>
                <a:gd name="connsiteY122" fmla="*/ 855477 h 2020169"/>
                <a:gd name="connsiteX123" fmla="*/ 500584 w 4004672"/>
                <a:gd name="connsiteY123" fmla="*/ 902198 h 2020169"/>
                <a:gd name="connsiteX124" fmla="*/ 450526 w 4004672"/>
                <a:gd name="connsiteY124" fmla="*/ 888849 h 2020169"/>
                <a:gd name="connsiteX125" fmla="*/ 433840 w 4004672"/>
                <a:gd name="connsiteY125" fmla="*/ 852139 h 2020169"/>
                <a:gd name="connsiteX126" fmla="*/ 467212 w 4004672"/>
                <a:gd name="connsiteY126" fmla="*/ 822104 h 2020169"/>
                <a:gd name="connsiteX127" fmla="*/ 453863 w 4004672"/>
                <a:gd name="connsiteY127" fmla="*/ 798744 h 2020169"/>
                <a:gd name="connsiteX128" fmla="*/ 390456 w 4004672"/>
                <a:gd name="connsiteY128" fmla="*/ 768709 h 2020169"/>
                <a:gd name="connsiteX129" fmla="*/ 417154 w 4004672"/>
                <a:gd name="connsiteY129" fmla="*/ 818767 h 2020169"/>
                <a:gd name="connsiteX130" fmla="*/ 407142 w 4004672"/>
                <a:gd name="connsiteY130" fmla="*/ 862151 h 2020169"/>
                <a:gd name="connsiteX131" fmla="*/ 413817 w 4004672"/>
                <a:gd name="connsiteY131" fmla="*/ 898861 h 2020169"/>
                <a:gd name="connsiteX132" fmla="*/ 427165 w 4004672"/>
                <a:gd name="connsiteY132" fmla="*/ 922221 h 2020169"/>
                <a:gd name="connsiteX133" fmla="*/ 413817 w 4004672"/>
                <a:gd name="connsiteY133" fmla="*/ 952256 h 2020169"/>
                <a:gd name="connsiteX134" fmla="*/ 390456 w 4004672"/>
                <a:gd name="connsiteY134" fmla="*/ 928896 h 2020169"/>
                <a:gd name="connsiteX135" fmla="*/ 360421 w 4004672"/>
                <a:gd name="connsiteY135" fmla="*/ 925558 h 2020169"/>
                <a:gd name="connsiteX136" fmla="*/ 333723 w 4004672"/>
                <a:gd name="connsiteY136" fmla="*/ 965605 h 2020169"/>
                <a:gd name="connsiteX137" fmla="*/ 307025 w 4004672"/>
                <a:gd name="connsiteY137" fmla="*/ 985628 h 2020169"/>
                <a:gd name="connsiteX138" fmla="*/ 320374 w 4004672"/>
                <a:gd name="connsiteY138" fmla="*/ 1012326 h 2020169"/>
                <a:gd name="connsiteX139" fmla="*/ 303688 w 4004672"/>
                <a:gd name="connsiteY139" fmla="*/ 1035687 h 2020169"/>
                <a:gd name="connsiteX140" fmla="*/ 233606 w 4004672"/>
                <a:gd name="connsiteY140" fmla="*/ 998977 h 2020169"/>
                <a:gd name="connsiteX141" fmla="*/ 243618 w 4004672"/>
                <a:gd name="connsiteY141" fmla="*/ 1049036 h 2020169"/>
                <a:gd name="connsiteX142" fmla="*/ 263641 w 4004672"/>
                <a:gd name="connsiteY142" fmla="*/ 1069059 h 2020169"/>
                <a:gd name="connsiteX143" fmla="*/ 250292 w 4004672"/>
                <a:gd name="connsiteY143" fmla="*/ 1082408 h 2020169"/>
                <a:gd name="connsiteX144" fmla="*/ 193560 w 4004672"/>
                <a:gd name="connsiteY144" fmla="*/ 1045698 h 2020169"/>
                <a:gd name="connsiteX145" fmla="*/ 170199 w 4004672"/>
                <a:gd name="connsiteY145" fmla="*/ 1005652 h 2020169"/>
                <a:gd name="connsiteX146" fmla="*/ 170199 w 4004672"/>
                <a:gd name="connsiteY146" fmla="*/ 958931 h 2020169"/>
                <a:gd name="connsiteX147" fmla="*/ 133490 w 4004672"/>
                <a:gd name="connsiteY147" fmla="*/ 882174 h 2020169"/>
                <a:gd name="connsiteX148" fmla="*/ 196897 w 4004672"/>
                <a:gd name="connsiteY148" fmla="*/ 912209 h 2020169"/>
                <a:gd name="connsiteX149" fmla="*/ 256967 w 4004672"/>
                <a:gd name="connsiteY149" fmla="*/ 942244 h 2020169"/>
                <a:gd name="connsiteX150" fmla="*/ 293676 w 4004672"/>
                <a:gd name="connsiteY150" fmla="*/ 945582 h 2020169"/>
                <a:gd name="connsiteX151" fmla="*/ 327049 w 4004672"/>
                <a:gd name="connsiteY151" fmla="*/ 915547 h 2020169"/>
                <a:gd name="connsiteX152" fmla="*/ 343735 w 4004672"/>
                <a:gd name="connsiteY152" fmla="*/ 878837 h 2020169"/>
                <a:gd name="connsiteX153" fmla="*/ 333723 w 4004672"/>
                <a:gd name="connsiteY153" fmla="*/ 828779 h 2020169"/>
                <a:gd name="connsiteX154" fmla="*/ 290339 w 4004672"/>
                <a:gd name="connsiteY154" fmla="*/ 808755 h 2020169"/>
                <a:gd name="connsiteX155" fmla="*/ 236944 w 4004672"/>
                <a:gd name="connsiteY155" fmla="*/ 762034 h 2020169"/>
                <a:gd name="connsiteX156" fmla="*/ 133490 w 4004672"/>
                <a:gd name="connsiteY156" fmla="*/ 705301 h 2020169"/>
                <a:gd name="connsiteX157" fmla="*/ 46722 w 4004672"/>
                <a:gd name="connsiteY157" fmla="*/ 735336 h 2020169"/>
                <a:gd name="connsiteX158" fmla="*/ 33373 w 4004672"/>
                <a:gd name="connsiteY158" fmla="*/ 765371 h 2020169"/>
                <a:gd name="connsiteX159" fmla="*/ 43384 w 4004672"/>
                <a:gd name="connsiteY159" fmla="*/ 795407 h 2020169"/>
                <a:gd name="connsiteX160" fmla="*/ 60071 w 4004672"/>
                <a:gd name="connsiteY160" fmla="*/ 822104 h 2020169"/>
                <a:gd name="connsiteX161" fmla="*/ 73419 w 4004672"/>
                <a:gd name="connsiteY161" fmla="*/ 852139 h 2020169"/>
                <a:gd name="connsiteX162" fmla="*/ 56733 w 4004672"/>
                <a:gd name="connsiteY162" fmla="*/ 875500 h 2020169"/>
                <a:gd name="connsiteX163" fmla="*/ 76757 w 4004672"/>
                <a:gd name="connsiteY163" fmla="*/ 955593 h 2020169"/>
                <a:gd name="connsiteX164" fmla="*/ 66745 w 4004672"/>
                <a:gd name="connsiteY164" fmla="*/ 972280 h 2020169"/>
                <a:gd name="connsiteX165" fmla="*/ 70082 w 4004672"/>
                <a:gd name="connsiteY165" fmla="*/ 998977 h 2020169"/>
                <a:gd name="connsiteX166" fmla="*/ 70082 w 4004672"/>
                <a:gd name="connsiteY166" fmla="*/ 1039024 h 2020169"/>
                <a:gd name="connsiteX167" fmla="*/ 80094 w 4004672"/>
                <a:gd name="connsiteY167" fmla="*/ 1059047 h 2020169"/>
                <a:gd name="connsiteX168" fmla="*/ 76757 w 4004672"/>
                <a:gd name="connsiteY168" fmla="*/ 1082408 h 2020169"/>
                <a:gd name="connsiteX169" fmla="*/ 106792 w 4004672"/>
                <a:gd name="connsiteY169" fmla="*/ 1115780 h 2020169"/>
                <a:gd name="connsiteX170" fmla="*/ 93729 w 4004672"/>
                <a:gd name="connsiteY170" fmla="*/ 1145815 h 2020169"/>
                <a:gd name="connsiteX171" fmla="*/ 13349 w 4004672"/>
                <a:gd name="connsiteY171" fmla="*/ 1235920 h 2020169"/>
                <a:gd name="connsiteX172" fmla="*/ 33373 w 4004672"/>
                <a:gd name="connsiteY172" fmla="*/ 1269293 h 2020169"/>
                <a:gd name="connsiteX173" fmla="*/ 33373 w 4004672"/>
                <a:gd name="connsiteY173" fmla="*/ 1269293 h 2020169"/>
                <a:gd name="connsiteX174" fmla="*/ 16687 w 4004672"/>
                <a:gd name="connsiteY174" fmla="*/ 1299328 h 2020169"/>
                <a:gd name="connsiteX175" fmla="*/ 3338 w 4004672"/>
                <a:gd name="connsiteY175" fmla="*/ 1329363 h 2020169"/>
                <a:gd name="connsiteX176" fmla="*/ 0 w 4004672"/>
                <a:gd name="connsiteY176" fmla="*/ 1389433 h 2020169"/>
                <a:gd name="connsiteX177" fmla="*/ 16687 w 4004672"/>
                <a:gd name="connsiteY177" fmla="*/ 1432817 h 2020169"/>
                <a:gd name="connsiteX178" fmla="*/ 20024 w 4004672"/>
                <a:gd name="connsiteY178" fmla="*/ 1466189 h 2020169"/>
                <a:gd name="connsiteX179" fmla="*/ 56733 w 4004672"/>
                <a:gd name="connsiteY179" fmla="*/ 1476201 h 2020169"/>
                <a:gd name="connsiteX180" fmla="*/ 116803 w 4004672"/>
                <a:gd name="connsiteY180" fmla="*/ 1562969 h 2020169"/>
                <a:gd name="connsiteX181" fmla="*/ 96780 w 4004672"/>
                <a:gd name="connsiteY181" fmla="*/ 1586329 h 2020169"/>
                <a:gd name="connsiteX182" fmla="*/ 93443 w 4004672"/>
                <a:gd name="connsiteY182" fmla="*/ 1616364 h 2020169"/>
                <a:gd name="connsiteX183" fmla="*/ 120141 w 4004672"/>
                <a:gd name="connsiteY183" fmla="*/ 1619701 h 2020169"/>
                <a:gd name="connsiteX184" fmla="*/ 160187 w 4004672"/>
                <a:gd name="connsiteY184" fmla="*/ 1633050 h 2020169"/>
                <a:gd name="connsiteX185" fmla="*/ 186885 w 4004672"/>
                <a:gd name="connsiteY185" fmla="*/ 1646399 h 2020169"/>
                <a:gd name="connsiteX186" fmla="*/ 213583 w 4004672"/>
                <a:gd name="connsiteY186" fmla="*/ 1676434 h 2020169"/>
                <a:gd name="connsiteX187" fmla="*/ 243618 w 4004672"/>
                <a:gd name="connsiteY187" fmla="*/ 1679771 h 2020169"/>
                <a:gd name="connsiteX188" fmla="*/ 287002 w 4004672"/>
                <a:gd name="connsiteY188" fmla="*/ 1709807 h 2020169"/>
                <a:gd name="connsiteX189" fmla="*/ 310363 w 4004672"/>
                <a:gd name="connsiteY189" fmla="*/ 1719818 h 2020169"/>
                <a:gd name="connsiteX190" fmla="*/ 310363 w 4004672"/>
                <a:gd name="connsiteY190" fmla="*/ 1756528 h 2020169"/>
                <a:gd name="connsiteX191" fmla="*/ 270316 w 4004672"/>
                <a:gd name="connsiteY191" fmla="*/ 1796574 h 2020169"/>
                <a:gd name="connsiteX192" fmla="*/ 280327 w 4004672"/>
                <a:gd name="connsiteY192" fmla="*/ 1819935 h 2020169"/>
                <a:gd name="connsiteX193" fmla="*/ 273653 w 4004672"/>
                <a:gd name="connsiteY193" fmla="*/ 1839958 h 2020169"/>
                <a:gd name="connsiteX194" fmla="*/ 266979 w 4004672"/>
                <a:gd name="connsiteY194" fmla="*/ 1856644 h 2020169"/>
                <a:gd name="connsiteX195" fmla="*/ 240281 w 4004672"/>
                <a:gd name="connsiteY195" fmla="*/ 1896691 h 2020169"/>
                <a:gd name="connsiteX196" fmla="*/ 307025 w 4004672"/>
                <a:gd name="connsiteY196" fmla="*/ 1933401 h 2020169"/>
                <a:gd name="connsiteX197" fmla="*/ 337060 w 4004672"/>
                <a:gd name="connsiteY197" fmla="*/ 1940075 h 2020169"/>
                <a:gd name="connsiteX198" fmla="*/ 360421 w 4004672"/>
                <a:gd name="connsiteY198" fmla="*/ 1946750 h 2020169"/>
                <a:gd name="connsiteX199" fmla="*/ 380444 w 4004672"/>
                <a:gd name="connsiteY199" fmla="*/ 1953424 h 2020169"/>
                <a:gd name="connsiteX200" fmla="*/ 407142 w 4004672"/>
                <a:gd name="connsiteY200" fmla="*/ 1973447 h 2020169"/>
                <a:gd name="connsiteX201" fmla="*/ 437177 w 4004672"/>
                <a:gd name="connsiteY201" fmla="*/ 1970110 h 2020169"/>
                <a:gd name="connsiteX202" fmla="*/ 507259 w 4004672"/>
                <a:gd name="connsiteY202" fmla="*/ 2020169 h 2020169"/>
                <a:gd name="connsiteX203" fmla="*/ 517271 w 4004672"/>
                <a:gd name="connsiteY203" fmla="*/ 2006820 h 2020169"/>
                <a:gd name="connsiteX204" fmla="*/ 507259 w 4004672"/>
                <a:gd name="connsiteY204" fmla="*/ 1966773 h 2020169"/>
                <a:gd name="connsiteX205" fmla="*/ 500584 w 4004672"/>
                <a:gd name="connsiteY205" fmla="*/ 1933401 h 2020169"/>
                <a:gd name="connsiteX206" fmla="*/ 483898 w 4004672"/>
                <a:gd name="connsiteY206" fmla="*/ 1890017 h 2020169"/>
                <a:gd name="connsiteX207" fmla="*/ 513933 w 4004672"/>
                <a:gd name="connsiteY207" fmla="*/ 1869993 h 2020169"/>
                <a:gd name="connsiteX208" fmla="*/ 547306 w 4004672"/>
                <a:gd name="connsiteY208" fmla="*/ 1846633 h 2020169"/>
                <a:gd name="connsiteX209" fmla="*/ 527282 w 4004672"/>
                <a:gd name="connsiteY209" fmla="*/ 1829947 h 2020169"/>
                <a:gd name="connsiteX210" fmla="*/ 517271 w 4004672"/>
                <a:gd name="connsiteY210" fmla="*/ 1796574 h 2020169"/>
                <a:gd name="connsiteX211" fmla="*/ 480561 w 4004672"/>
                <a:gd name="connsiteY211" fmla="*/ 1779888 h 2020169"/>
                <a:gd name="connsiteX212" fmla="*/ 470549 w 4004672"/>
                <a:gd name="connsiteY212" fmla="*/ 1759865 h 2020169"/>
                <a:gd name="connsiteX213" fmla="*/ 480561 w 4004672"/>
                <a:gd name="connsiteY213" fmla="*/ 1729830 h 2020169"/>
                <a:gd name="connsiteX214" fmla="*/ 490573 w 4004672"/>
                <a:gd name="connsiteY214" fmla="*/ 1689783 h 2020169"/>
                <a:gd name="connsiteX215" fmla="*/ 513933 w 4004672"/>
                <a:gd name="connsiteY215" fmla="*/ 1709807 h 2020169"/>
                <a:gd name="connsiteX216" fmla="*/ 520608 w 4004672"/>
                <a:gd name="connsiteY216" fmla="*/ 1693120 h 2020169"/>
                <a:gd name="connsiteX217" fmla="*/ 543968 w 4004672"/>
                <a:gd name="connsiteY217" fmla="*/ 1656411 h 2020169"/>
                <a:gd name="connsiteX218" fmla="*/ 574003 w 4004672"/>
                <a:gd name="connsiteY218" fmla="*/ 1639725 h 2020169"/>
                <a:gd name="connsiteX219" fmla="*/ 590690 w 4004672"/>
                <a:gd name="connsiteY219" fmla="*/ 1653074 h 2020169"/>
                <a:gd name="connsiteX220" fmla="*/ 610713 w 4004672"/>
                <a:gd name="connsiteY220" fmla="*/ 1626376 h 2020169"/>
                <a:gd name="connsiteX221" fmla="*/ 630736 w 4004672"/>
                <a:gd name="connsiteY221" fmla="*/ 1653074 h 2020169"/>
                <a:gd name="connsiteX222" fmla="*/ 657434 w 4004672"/>
                <a:gd name="connsiteY222" fmla="*/ 1676434 h 2020169"/>
                <a:gd name="connsiteX223" fmla="*/ 674120 w 4004672"/>
                <a:gd name="connsiteY223" fmla="*/ 1683109 h 2020169"/>
                <a:gd name="connsiteX224" fmla="*/ 697481 w 4004672"/>
                <a:gd name="connsiteY224" fmla="*/ 1683109 h 2020169"/>
                <a:gd name="connsiteX225" fmla="*/ 717504 w 4004672"/>
                <a:gd name="connsiteY225" fmla="*/ 1669760 h 2020169"/>
                <a:gd name="connsiteX226" fmla="*/ 744202 w 4004672"/>
                <a:gd name="connsiteY226" fmla="*/ 1669760 h 2020169"/>
                <a:gd name="connsiteX227" fmla="*/ 760888 w 4004672"/>
                <a:gd name="connsiteY227" fmla="*/ 1666423 h 2020169"/>
                <a:gd name="connsiteX228" fmla="*/ 790923 w 4004672"/>
                <a:gd name="connsiteY228" fmla="*/ 1699795 h 2020169"/>
                <a:gd name="connsiteX229" fmla="*/ 797598 w 4004672"/>
                <a:gd name="connsiteY229" fmla="*/ 1673097 h 2020169"/>
                <a:gd name="connsiteX230" fmla="*/ 817621 w 4004672"/>
                <a:gd name="connsiteY230" fmla="*/ 1689783 h 2020169"/>
                <a:gd name="connsiteX231" fmla="*/ 837644 w 4004672"/>
                <a:gd name="connsiteY231" fmla="*/ 1666423 h 2020169"/>
                <a:gd name="connsiteX232" fmla="*/ 827633 w 4004672"/>
                <a:gd name="connsiteY232" fmla="*/ 1646399 h 2020169"/>
                <a:gd name="connsiteX233" fmla="*/ 810946 w 4004672"/>
                <a:gd name="connsiteY233" fmla="*/ 1633050 h 2020169"/>
                <a:gd name="connsiteX234" fmla="*/ 810946 w 4004672"/>
                <a:gd name="connsiteY234" fmla="*/ 1606353 h 2020169"/>
                <a:gd name="connsiteX235" fmla="*/ 810946 w 4004672"/>
                <a:gd name="connsiteY235" fmla="*/ 1593004 h 2020169"/>
                <a:gd name="connsiteX236" fmla="*/ 840981 w 4004672"/>
                <a:gd name="connsiteY236" fmla="*/ 1586329 h 2020169"/>
                <a:gd name="connsiteX237" fmla="*/ 820958 w 4004672"/>
                <a:gd name="connsiteY237" fmla="*/ 1549620 h 2020169"/>
                <a:gd name="connsiteX238" fmla="*/ 854330 w 4004672"/>
                <a:gd name="connsiteY238" fmla="*/ 1542945 h 2020169"/>
                <a:gd name="connsiteX239" fmla="*/ 891040 w 4004672"/>
                <a:gd name="connsiteY239" fmla="*/ 1549620 h 2020169"/>
                <a:gd name="connsiteX240" fmla="*/ 964459 w 4004672"/>
                <a:gd name="connsiteY240" fmla="*/ 1506236 h 2020169"/>
                <a:gd name="connsiteX241" fmla="*/ 1001168 w 4004672"/>
                <a:gd name="connsiteY241" fmla="*/ 1506236 h 2020169"/>
                <a:gd name="connsiteX242" fmla="*/ 1027866 w 4004672"/>
                <a:gd name="connsiteY242" fmla="*/ 1482875 h 2020169"/>
                <a:gd name="connsiteX243" fmla="*/ 1047890 w 4004672"/>
                <a:gd name="connsiteY243" fmla="*/ 1492887 h 2020169"/>
                <a:gd name="connsiteX244" fmla="*/ 1067913 w 4004672"/>
                <a:gd name="connsiteY244" fmla="*/ 1502898 h 2020169"/>
                <a:gd name="connsiteX245" fmla="*/ 1087936 w 4004672"/>
                <a:gd name="connsiteY245" fmla="*/ 1529596 h 2020169"/>
                <a:gd name="connsiteX246" fmla="*/ 1074587 w 4004672"/>
                <a:gd name="connsiteY246" fmla="*/ 1542945 h 2020169"/>
                <a:gd name="connsiteX247" fmla="*/ 1104622 w 4004672"/>
                <a:gd name="connsiteY247" fmla="*/ 1542945 h 2020169"/>
                <a:gd name="connsiteX248" fmla="*/ 1134657 w 4004672"/>
                <a:gd name="connsiteY248" fmla="*/ 1576317 h 2020169"/>
                <a:gd name="connsiteX249" fmla="*/ 1148006 w 4004672"/>
                <a:gd name="connsiteY249" fmla="*/ 1572980 h 2020169"/>
                <a:gd name="connsiteX250" fmla="*/ 1208076 w 4004672"/>
                <a:gd name="connsiteY250" fmla="*/ 1526259 h 2020169"/>
                <a:gd name="connsiteX251" fmla="*/ 1244786 w 4004672"/>
                <a:gd name="connsiteY251" fmla="*/ 1566306 h 2020169"/>
                <a:gd name="connsiteX252" fmla="*/ 1264809 w 4004672"/>
                <a:gd name="connsiteY252" fmla="*/ 1596341 h 2020169"/>
                <a:gd name="connsiteX253" fmla="*/ 1298181 w 4004672"/>
                <a:gd name="connsiteY253" fmla="*/ 1703132 h 2020169"/>
                <a:gd name="connsiteX254" fmla="*/ 1308193 w 4004672"/>
                <a:gd name="connsiteY254" fmla="*/ 1659748 h 2020169"/>
                <a:gd name="connsiteX255" fmla="*/ 1344903 w 4004672"/>
                <a:gd name="connsiteY255" fmla="*/ 1679771 h 2020169"/>
                <a:gd name="connsiteX256" fmla="*/ 1388287 w 4004672"/>
                <a:gd name="connsiteY256" fmla="*/ 1679771 h 2020169"/>
                <a:gd name="connsiteX257" fmla="*/ 1394961 w 4004672"/>
                <a:gd name="connsiteY257" fmla="*/ 1703132 h 2020169"/>
                <a:gd name="connsiteX258" fmla="*/ 1435008 w 4004672"/>
                <a:gd name="connsiteY258" fmla="*/ 1726493 h 2020169"/>
                <a:gd name="connsiteX259" fmla="*/ 1465043 w 4004672"/>
                <a:gd name="connsiteY259" fmla="*/ 1726493 h 2020169"/>
                <a:gd name="connsiteX260" fmla="*/ 1491741 w 4004672"/>
                <a:gd name="connsiteY260" fmla="*/ 1739842 h 2020169"/>
                <a:gd name="connsiteX261" fmla="*/ 1535125 w 4004672"/>
                <a:gd name="connsiteY261" fmla="*/ 1696458 h 2020169"/>
                <a:gd name="connsiteX262" fmla="*/ 1571834 w 4004672"/>
                <a:gd name="connsiteY262" fmla="*/ 1676434 h 2020169"/>
                <a:gd name="connsiteX263" fmla="*/ 1608544 w 4004672"/>
                <a:gd name="connsiteY263" fmla="*/ 1679771 h 2020169"/>
                <a:gd name="connsiteX264" fmla="*/ 1655265 w 4004672"/>
                <a:gd name="connsiteY264" fmla="*/ 1693120 h 2020169"/>
                <a:gd name="connsiteX265" fmla="*/ 1681963 w 4004672"/>
                <a:gd name="connsiteY265" fmla="*/ 1709807 h 2020169"/>
                <a:gd name="connsiteX266" fmla="*/ 1735358 w 4004672"/>
                <a:gd name="connsiteY266" fmla="*/ 1703132 h 2020169"/>
                <a:gd name="connsiteX267" fmla="*/ 1745370 w 4004672"/>
                <a:gd name="connsiteY267" fmla="*/ 1683109 h 2020169"/>
                <a:gd name="connsiteX268" fmla="*/ 1738695 w 4004672"/>
                <a:gd name="connsiteY268" fmla="*/ 1663085 h 2020169"/>
                <a:gd name="connsiteX269" fmla="*/ 1765393 w 4004672"/>
                <a:gd name="connsiteY269" fmla="*/ 1636388 h 2020169"/>
                <a:gd name="connsiteX270" fmla="*/ 1778742 w 4004672"/>
                <a:gd name="connsiteY270" fmla="*/ 1633050 h 2020169"/>
                <a:gd name="connsiteX271" fmla="*/ 1812114 w 4004672"/>
                <a:gd name="connsiteY271" fmla="*/ 1649736 h 2020169"/>
                <a:gd name="connsiteX272" fmla="*/ 1852161 w 4004672"/>
                <a:gd name="connsiteY272" fmla="*/ 1663085 h 2020169"/>
                <a:gd name="connsiteX273" fmla="*/ 1858836 w 4004672"/>
                <a:gd name="connsiteY273" fmla="*/ 1689783 h 2020169"/>
                <a:gd name="connsiteX274" fmla="*/ 1872184 w 4004672"/>
                <a:gd name="connsiteY274" fmla="*/ 1696458 h 2020169"/>
                <a:gd name="connsiteX275" fmla="*/ 1902219 w 4004672"/>
                <a:gd name="connsiteY275" fmla="*/ 1699795 h 2020169"/>
                <a:gd name="connsiteX276" fmla="*/ 1932254 w 4004672"/>
                <a:gd name="connsiteY276" fmla="*/ 1683109 h 2020169"/>
                <a:gd name="connsiteX277" fmla="*/ 1962290 w 4004672"/>
                <a:gd name="connsiteY277" fmla="*/ 1696458 h 2020169"/>
                <a:gd name="connsiteX278" fmla="*/ 1985650 w 4004672"/>
                <a:gd name="connsiteY278" fmla="*/ 1709807 h 2020169"/>
                <a:gd name="connsiteX279" fmla="*/ 1995662 w 4004672"/>
                <a:gd name="connsiteY279" fmla="*/ 1719818 h 2020169"/>
                <a:gd name="connsiteX280" fmla="*/ 2032371 w 4004672"/>
                <a:gd name="connsiteY280" fmla="*/ 1739842 h 2020169"/>
                <a:gd name="connsiteX281" fmla="*/ 2069081 w 4004672"/>
                <a:gd name="connsiteY281" fmla="*/ 1736504 h 2020169"/>
                <a:gd name="connsiteX282" fmla="*/ 2142500 w 4004672"/>
                <a:gd name="connsiteY282" fmla="*/ 1693120 h 2020169"/>
                <a:gd name="connsiteX283" fmla="*/ 2195895 w 4004672"/>
                <a:gd name="connsiteY283" fmla="*/ 1706469 h 2020169"/>
                <a:gd name="connsiteX284" fmla="*/ 2225930 w 4004672"/>
                <a:gd name="connsiteY284" fmla="*/ 1716481 h 2020169"/>
                <a:gd name="connsiteX285" fmla="*/ 2262640 w 4004672"/>
                <a:gd name="connsiteY285" fmla="*/ 1676434 h 2020169"/>
                <a:gd name="connsiteX286" fmla="*/ 2299349 w 4004672"/>
                <a:gd name="connsiteY286" fmla="*/ 1593004 h 2020169"/>
                <a:gd name="connsiteX287" fmla="*/ 2282663 w 4004672"/>
                <a:gd name="connsiteY287" fmla="*/ 1596341 h 2020169"/>
                <a:gd name="connsiteX288" fmla="*/ 2312698 w 4004672"/>
                <a:gd name="connsiteY288" fmla="*/ 1569643 h 2020169"/>
                <a:gd name="connsiteX289" fmla="*/ 2339396 w 4004672"/>
                <a:gd name="connsiteY289" fmla="*/ 1566306 h 2020169"/>
                <a:gd name="connsiteX290" fmla="*/ 2462873 w 4004672"/>
                <a:gd name="connsiteY290" fmla="*/ 1633050 h 2020169"/>
                <a:gd name="connsiteX291" fmla="*/ 2476222 w 4004672"/>
                <a:gd name="connsiteY291" fmla="*/ 1709807 h 2020169"/>
                <a:gd name="connsiteX292" fmla="*/ 2529618 w 4004672"/>
                <a:gd name="connsiteY292" fmla="*/ 1743179 h 2020169"/>
                <a:gd name="connsiteX293" fmla="*/ 2549641 w 4004672"/>
                <a:gd name="connsiteY293" fmla="*/ 1763202 h 2020169"/>
                <a:gd name="connsiteX294" fmla="*/ 2639746 w 4004672"/>
                <a:gd name="connsiteY294" fmla="*/ 1763202 h 2020169"/>
                <a:gd name="connsiteX295" fmla="*/ 2643084 w 4004672"/>
                <a:gd name="connsiteY295" fmla="*/ 1779888 h 2020169"/>
                <a:gd name="connsiteX296" fmla="*/ 2616386 w 4004672"/>
                <a:gd name="connsiteY296" fmla="*/ 1846633 h 2020169"/>
                <a:gd name="connsiteX297" fmla="*/ 2603037 w 4004672"/>
                <a:gd name="connsiteY297" fmla="*/ 1900028 h 2020169"/>
                <a:gd name="connsiteX298" fmla="*/ 2579676 w 4004672"/>
                <a:gd name="connsiteY298" fmla="*/ 1873331 h 2020169"/>
                <a:gd name="connsiteX299" fmla="*/ 2559653 w 4004672"/>
                <a:gd name="connsiteY299" fmla="*/ 1960098 h 2020169"/>
                <a:gd name="connsiteX300" fmla="*/ 2549641 w 4004672"/>
                <a:gd name="connsiteY300" fmla="*/ 1980122 h 2020169"/>
                <a:gd name="connsiteX301" fmla="*/ 2653095 w 4004672"/>
                <a:gd name="connsiteY301" fmla="*/ 1946750 h 2020169"/>
                <a:gd name="connsiteX302" fmla="*/ 2683130 w 4004672"/>
                <a:gd name="connsiteY302" fmla="*/ 1893354 h 2020169"/>
                <a:gd name="connsiteX303" fmla="*/ 2753212 w 4004672"/>
                <a:gd name="connsiteY303" fmla="*/ 1806586 h 2020169"/>
                <a:gd name="connsiteX304" fmla="*/ 2783247 w 4004672"/>
                <a:gd name="connsiteY304" fmla="*/ 1736504 h 2020169"/>
                <a:gd name="connsiteX305" fmla="*/ 2803271 w 4004672"/>
                <a:gd name="connsiteY305" fmla="*/ 1633050 h 2020169"/>
                <a:gd name="connsiteX306" fmla="*/ 2793259 w 4004672"/>
                <a:gd name="connsiteY306" fmla="*/ 1582992 h 2020169"/>
                <a:gd name="connsiteX307" fmla="*/ 2769898 w 4004672"/>
                <a:gd name="connsiteY307" fmla="*/ 1549620 h 2020169"/>
                <a:gd name="connsiteX308" fmla="*/ 2699817 w 4004672"/>
                <a:gd name="connsiteY308" fmla="*/ 1549620 h 2020169"/>
                <a:gd name="connsiteX309" fmla="*/ 2669781 w 4004672"/>
                <a:gd name="connsiteY309" fmla="*/ 1509573 h 2020169"/>
                <a:gd name="connsiteX310" fmla="*/ 2763224 w 4004672"/>
                <a:gd name="connsiteY310" fmla="*/ 1392770 h 2020169"/>
                <a:gd name="connsiteX311" fmla="*/ 2846654 w 4004672"/>
                <a:gd name="connsiteY311" fmla="*/ 1326026 h 2020169"/>
                <a:gd name="connsiteX312" fmla="*/ 2933422 w 4004672"/>
                <a:gd name="connsiteY312" fmla="*/ 1322688 h 2020169"/>
                <a:gd name="connsiteX313" fmla="*/ 2950109 w 4004672"/>
                <a:gd name="connsiteY313" fmla="*/ 1306002 h 2020169"/>
                <a:gd name="connsiteX314" fmla="*/ 3053563 w 4004672"/>
                <a:gd name="connsiteY314" fmla="*/ 1299328 h 2020169"/>
                <a:gd name="connsiteX315" fmla="*/ 3123644 w 4004672"/>
                <a:gd name="connsiteY315" fmla="*/ 1319351 h 2020169"/>
                <a:gd name="connsiteX316" fmla="*/ 3123644 w 4004672"/>
                <a:gd name="connsiteY316" fmla="*/ 1292653 h 2020169"/>
                <a:gd name="connsiteX317" fmla="*/ 3273819 w 4004672"/>
                <a:gd name="connsiteY317" fmla="*/ 1189199 h 2020169"/>
                <a:gd name="connsiteX318" fmla="*/ 3163691 w 4004672"/>
                <a:gd name="connsiteY318" fmla="*/ 1432817 h 2020169"/>
                <a:gd name="connsiteX319" fmla="*/ 3160354 w 4004672"/>
                <a:gd name="connsiteY319" fmla="*/ 1506236 h 2020169"/>
                <a:gd name="connsiteX320" fmla="*/ 3170365 w 4004672"/>
                <a:gd name="connsiteY320" fmla="*/ 1596341 h 2020169"/>
                <a:gd name="connsiteX321" fmla="*/ 3190389 w 4004672"/>
                <a:gd name="connsiteY321" fmla="*/ 1659748 h 2020169"/>
                <a:gd name="connsiteX322" fmla="*/ 3217087 w 4004672"/>
                <a:gd name="connsiteY322" fmla="*/ 1649736 h 2020169"/>
                <a:gd name="connsiteX323" fmla="*/ 3287168 w 4004672"/>
                <a:gd name="connsiteY323" fmla="*/ 1519585 h 2020169"/>
                <a:gd name="connsiteX324" fmla="*/ 3313866 w 4004672"/>
                <a:gd name="connsiteY324" fmla="*/ 1509573 h 2020169"/>
                <a:gd name="connsiteX325" fmla="*/ 3313866 w 4004672"/>
                <a:gd name="connsiteY325" fmla="*/ 1479538 h 2020169"/>
                <a:gd name="connsiteX326" fmla="*/ 3741031 w 4004672"/>
                <a:gd name="connsiteY326" fmla="*/ 1159164 h 2020169"/>
                <a:gd name="connsiteX327" fmla="*/ 3727682 w 4004672"/>
                <a:gd name="connsiteY327" fmla="*/ 1065722 h 2020169"/>
                <a:gd name="connsiteX0" fmla="*/ 3727682 w 4004672"/>
                <a:gd name="connsiteY0" fmla="*/ 1065722 h 2020169"/>
                <a:gd name="connsiteX1" fmla="*/ 4004672 w 4004672"/>
                <a:gd name="connsiteY1" fmla="*/ 968942 h 2020169"/>
                <a:gd name="connsiteX2" fmla="*/ 3874520 w 4004672"/>
                <a:gd name="connsiteY2" fmla="*/ 858814 h 2020169"/>
                <a:gd name="connsiteX3" fmla="*/ 3817787 w 4004672"/>
                <a:gd name="connsiteY3" fmla="*/ 795407 h 2020169"/>
                <a:gd name="connsiteX4" fmla="*/ 3717671 w 4004672"/>
                <a:gd name="connsiteY4" fmla="*/ 718650 h 2020169"/>
                <a:gd name="connsiteX5" fmla="*/ 3664275 w 4004672"/>
                <a:gd name="connsiteY5" fmla="*/ 698627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9525 w 4004672"/>
                <a:gd name="connsiteY8" fmla="*/ 418300 h 2020169"/>
                <a:gd name="connsiteX9" fmla="*/ 2386117 w 4004672"/>
                <a:gd name="connsiteY9" fmla="*/ 391602 h 2020169"/>
                <a:gd name="connsiteX10" fmla="*/ 2369431 w 4004672"/>
                <a:gd name="connsiteY10" fmla="*/ 431649 h 2020169"/>
                <a:gd name="connsiteX11" fmla="*/ 2379443 w 4004672"/>
                <a:gd name="connsiteY11" fmla="*/ 455009 h 2020169"/>
                <a:gd name="connsiteX12" fmla="*/ 2376106 w 4004672"/>
                <a:gd name="connsiteY12" fmla="*/ 475033 h 2020169"/>
                <a:gd name="connsiteX13" fmla="*/ 2316036 w 4004672"/>
                <a:gd name="connsiteY13" fmla="*/ 458347 h 2020169"/>
                <a:gd name="connsiteX14" fmla="*/ 2272652 w 4004672"/>
                <a:gd name="connsiteY14" fmla="*/ 444998 h 2020169"/>
                <a:gd name="connsiteX15" fmla="*/ 2209244 w 4004672"/>
                <a:gd name="connsiteY15" fmla="*/ 401614 h 2020169"/>
                <a:gd name="connsiteX16" fmla="*/ 2159186 w 4004672"/>
                <a:gd name="connsiteY16" fmla="*/ 391602 h 2020169"/>
                <a:gd name="connsiteX17" fmla="*/ 2132488 w 4004672"/>
                <a:gd name="connsiteY17" fmla="*/ 408288 h 2020169"/>
                <a:gd name="connsiteX18" fmla="*/ 2115802 w 4004672"/>
                <a:gd name="connsiteY18" fmla="*/ 421637 h 2020169"/>
                <a:gd name="connsiteX19" fmla="*/ 2082430 w 4004672"/>
                <a:gd name="connsiteY19" fmla="*/ 388265 h 2020169"/>
                <a:gd name="connsiteX20" fmla="*/ 2045720 w 4004672"/>
                <a:gd name="connsiteY20" fmla="*/ 361567 h 2020169"/>
                <a:gd name="connsiteX21" fmla="*/ 2025697 w 4004672"/>
                <a:gd name="connsiteY21" fmla="*/ 391602 h 2020169"/>
                <a:gd name="connsiteX22" fmla="*/ 2055732 w 4004672"/>
                <a:gd name="connsiteY22" fmla="*/ 388265 h 2020169"/>
                <a:gd name="connsiteX23" fmla="*/ 2045720 w 4004672"/>
                <a:gd name="connsiteY23" fmla="*/ 414963 h 2020169"/>
                <a:gd name="connsiteX24" fmla="*/ 1988987 w 4004672"/>
                <a:gd name="connsiteY24" fmla="*/ 434986 h 2020169"/>
                <a:gd name="connsiteX25" fmla="*/ 1995662 w 4004672"/>
                <a:gd name="connsiteY25" fmla="*/ 388265 h 2020169"/>
                <a:gd name="connsiteX26" fmla="*/ 2055732 w 4004672"/>
                <a:gd name="connsiteY26" fmla="*/ 318183 h 2020169"/>
                <a:gd name="connsiteX27" fmla="*/ 2055732 w 4004672"/>
                <a:gd name="connsiteY27" fmla="*/ 318183 h 2020169"/>
                <a:gd name="connsiteX28" fmla="*/ 2129860 w 4004672"/>
                <a:gd name="connsiteY28" fmla="*/ 248603 h 2020169"/>
                <a:gd name="connsiteX29" fmla="*/ 2127003 w 4004672"/>
                <a:gd name="connsiteY29" fmla="*/ 174309 h 2020169"/>
                <a:gd name="connsiteX30" fmla="*/ 2092713 w 4004672"/>
                <a:gd name="connsiteY30" fmla="*/ 105729 h 2020169"/>
                <a:gd name="connsiteX31" fmla="*/ 2018418 w 4004672"/>
                <a:gd name="connsiteY31" fmla="*/ 105729 h 2020169"/>
                <a:gd name="connsiteX32" fmla="*/ 1952696 w 4004672"/>
                <a:gd name="connsiteY32" fmla="*/ 137160 h 2020169"/>
                <a:gd name="connsiteX33" fmla="*/ 1961267 w 4004672"/>
                <a:gd name="connsiteY33" fmla="*/ 82869 h 2020169"/>
                <a:gd name="connsiteX34" fmla="*/ 1955552 w 4004672"/>
                <a:gd name="connsiteY34" fmla="*/ 65725 h 2020169"/>
                <a:gd name="connsiteX35" fmla="*/ 1895546 w 4004672"/>
                <a:gd name="connsiteY35" fmla="*/ 60008 h 2020169"/>
                <a:gd name="connsiteX36" fmla="*/ 1926978 w 4004672"/>
                <a:gd name="connsiteY36" fmla="*/ 31434 h 2020169"/>
                <a:gd name="connsiteX37" fmla="*/ 1909833 w 4004672"/>
                <a:gd name="connsiteY37" fmla="*/ 0 h 2020169"/>
                <a:gd name="connsiteX38" fmla="*/ 1877440 w 4004672"/>
                <a:gd name="connsiteY38" fmla="*/ 3067 h 2020169"/>
                <a:gd name="connsiteX39" fmla="*/ 1835474 w 4004672"/>
                <a:gd name="connsiteY39" fmla="*/ 41195 h 2020169"/>
                <a:gd name="connsiteX40" fmla="*/ 1818788 w 4004672"/>
                <a:gd name="connsiteY40" fmla="*/ 81242 h 2020169"/>
                <a:gd name="connsiteX41" fmla="*/ 1838813 w 4004672"/>
                <a:gd name="connsiteY41" fmla="*/ 134636 h 2020169"/>
                <a:gd name="connsiteX42" fmla="*/ 1782079 w 4004672"/>
                <a:gd name="connsiteY42" fmla="*/ 121287 h 2020169"/>
                <a:gd name="connsiteX43" fmla="*/ 1768731 w 4004672"/>
                <a:gd name="connsiteY43" fmla="*/ 168009 h 2020169"/>
                <a:gd name="connsiteX44" fmla="*/ 1705322 w 4004672"/>
                <a:gd name="connsiteY44" fmla="*/ 191369 h 2020169"/>
                <a:gd name="connsiteX45" fmla="*/ 1685300 w 4004672"/>
                <a:gd name="connsiteY45" fmla="*/ 164671 h 2020169"/>
                <a:gd name="connsiteX46" fmla="*/ 1615218 w 4004672"/>
                <a:gd name="connsiteY46" fmla="*/ 168009 h 2020169"/>
                <a:gd name="connsiteX47" fmla="*/ 1638579 w 4004672"/>
                <a:gd name="connsiteY47" fmla="*/ 198044 h 2020169"/>
                <a:gd name="connsiteX48" fmla="*/ 1528449 w 4004672"/>
                <a:gd name="connsiteY48" fmla="*/ 224740 h 2020169"/>
                <a:gd name="connsiteX49" fmla="*/ 1465043 w 4004672"/>
                <a:gd name="connsiteY49" fmla="*/ 308171 h 2020169"/>
                <a:gd name="connsiteX50" fmla="*/ 1448357 w 4004672"/>
                <a:gd name="connsiteY50" fmla="*/ 334869 h 2020169"/>
                <a:gd name="connsiteX51" fmla="*/ 1481729 w 4004672"/>
                <a:gd name="connsiteY51" fmla="*/ 368242 h 2020169"/>
                <a:gd name="connsiteX52" fmla="*/ 1481729 w 4004672"/>
                <a:gd name="connsiteY52" fmla="*/ 398277 h 2020169"/>
                <a:gd name="connsiteX53" fmla="*/ 1458368 w 4004672"/>
                <a:gd name="connsiteY53" fmla="*/ 401614 h 2020169"/>
                <a:gd name="connsiteX54" fmla="*/ 1458368 w 4004672"/>
                <a:gd name="connsiteY54" fmla="*/ 381590 h 2020169"/>
                <a:gd name="connsiteX55" fmla="*/ 1418322 w 4004672"/>
                <a:gd name="connsiteY55" fmla="*/ 391602 h 2020169"/>
                <a:gd name="connsiteX56" fmla="*/ 1368263 w 4004672"/>
                <a:gd name="connsiteY56" fmla="*/ 398277 h 2020169"/>
                <a:gd name="connsiteX57" fmla="*/ 1321542 w 4004672"/>
                <a:gd name="connsiteY57" fmla="*/ 404951 h 2020169"/>
                <a:gd name="connsiteX58" fmla="*/ 1318205 w 4004672"/>
                <a:gd name="connsiteY58" fmla="*/ 491719 h 2020169"/>
                <a:gd name="connsiteX59" fmla="*/ 1358252 w 4004672"/>
                <a:gd name="connsiteY59" fmla="*/ 515080 h 2020169"/>
                <a:gd name="connsiteX60" fmla="*/ 1384949 w 4004672"/>
                <a:gd name="connsiteY60" fmla="*/ 568475 h 2020169"/>
                <a:gd name="connsiteX61" fmla="*/ 1358252 w 4004672"/>
                <a:gd name="connsiteY61" fmla="*/ 615196 h 2020169"/>
                <a:gd name="connsiteX62" fmla="*/ 1361589 w 4004672"/>
                <a:gd name="connsiteY62" fmla="*/ 585161 h 2020169"/>
                <a:gd name="connsiteX63" fmla="*/ 1351577 w 4004672"/>
                <a:gd name="connsiteY63" fmla="*/ 545115 h 2020169"/>
                <a:gd name="connsiteX64" fmla="*/ 1281495 w 4004672"/>
                <a:gd name="connsiteY64" fmla="*/ 515080 h 2020169"/>
                <a:gd name="connsiteX65" fmla="*/ 1241449 w 4004672"/>
                <a:gd name="connsiteY65" fmla="*/ 511742 h 2020169"/>
                <a:gd name="connsiteX66" fmla="*/ 1241449 w 4004672"/>
                <a:gd name="connsiteY66" fmla="*/ 558463 h 2020169"/>
                <a:gd name="connsiteX67" fmla="*/ 1201402 w 4004672"/>
                <a:gd name="connsiteY67" fmla="*/ 538440 h 2020169"/>
                <a:gd name="connsiteX68" fmla="*/ 1228100 w 4004672"/>
                <a:gd name="connsiteY68" fmla="*/ 588498 h 2020169"/>
                <a:gd name="connsiteX69" fmla="*/ 1258135 w 4004672"/>
                <a:gd name="connsiteY69" fmla="*/ 618534 h 2020169"/>
                <a:gd name="connsiteX70" fmla="*/ 1198065 w 4004672"/>
                <a:gd name="connsiteY70" fmla="*/ 595173 h 2020169"/>
                <a:gd name="connsiteX71" fmla="*/ 1181379 w 4004672"/>
                <a:gd name="connsiteY71" fmla="*/ 595173 h 2020169"/>
                <a:gd name="connsiteX72" fmla="*/ 1178041 w 4004672"/>
                <a:gd name="connsiteY72" fmla="*/ 551789 h 2020169"/>
                <a:gd name="connsiteX73" fmla="*/ 1171367 w 4004672"/>
                <a:gd name="connsiteY73" fmla="*/ 465021 h 2020169"/>
                <a:gd name="connsiteX74" fmla="*/ 1161355 w 4004672"/>
                <a:gd name="connsiteY74" fmla="*/ 535103 h 2020169"/>
                <a:gd name="connsiteX75" fmla="*/ 1137995 w 4004672"/>
                <a:gd name="connsiteY75" fmla="*/ 565138 h 2020169"/>
                <a:gd name="connsiteX76" fmla="*/ 1158018 w 4004672"/>
                <a:gd name="connsiteY76" fmla="*/ 611859 h 2020169"/>
                <a:gd name="connsiteX77" fmla="*/ 1158018 w 4004672"/>
                <a:gd name="connsiteY77" fmla="*/ 645231 h 2020169"/>
                <a:gd name="connsiteX78" fmla="*/ 1141332 w 4004672"/>
                <a:gd name="connsiteY78" fmla="*/ 695290 h 2020169"/>
                <a:gd name="connsiteX79" fmla="*/ 1154681 w 4004672"/>
                <a:gd name="connsiteY79" fmla="*/ 728662 h 2020169"/>
                <a:gd name="connsiteX80" fmla="*/ 1184716 w 4004672"/>
                <a:gd name="connsiteY80" fmla="*/ 735336 h 2020169"/>
                <a:gd name="connsiteX81" fmla="*/ 1221425 w 4004672"/>
                <a:gd name="connsiteY81" fmla="*/ 742011 h 2020169"/>
                <a:gd name="connsiteX82" fmla="*/ 1241449 w 4004672"/>
                <a:gd name="connsiteY82" fmla="*/ 765371 h 2020169"/>
                <a:gd name="connsiteX83" fmla="*/ 1258135 w 4004672"/>
                <a:gd name="connsiteY83" fmla="*/ 808755 h 2020169"/>
                <a:gd name="connsiteX84" fmla="*/ 1258135 w 4004672"/>
                <a:gd name="connsiteY84" fmla="*/ 808755 h 2020169"/>
                <a:gd name="connsiteX85" fmla="*/ 1224763 w 4004672"/>
                <a:gd name="connsiteY85" fmla="*/ 828779 h 2020169"/>
                <a:gd name="connsiteX86" fmla="*/ 1224763 w 4004672"/>
                <a:gd name="connsiteY86" fmla="*/ 788732 h 2020169"/>
                <a:gd name="connsiteX87" fmla="*/ 1194727 w 4004672"/>
                <a:gd name="connsiteY87" fmla="*/ 752023 h 2020169"/>
                <a:gd name="connsiteX88" fmla="*/ 1164692 w 4004672"/>
                <a:gd name="connsiteY88" fmla="*/ 795407 h 2020169"/>
                <a:gd name="connsiteX89" fmla="*/ 1107960 w 4004672"/>
                <a:gd name="connsiteY89" fmla="*/ 848802 h 2020169"/>
                <a:gd name="connsiteX90" fmla="*/ 1121309 w 4004672"/>
                <a:gd name="connsiteY90" fmla="*/ 805418 h 2020169"/>
                <a:gd name="connsiteX91" fmla="*/ 1127983 w 4004672"/>
                <a:gd name="connsiteY91" fmla="*/ 772046 h 2020169"/>
                <a:gd name="connsiteX92" fmla="*/ 1117971 w 4004672"/>
                <a:gd name="connsiteY92" fmla="*/ 755360 h 2020169"/>
                <a:gd name="connsiteX93" fmla="*/ 1114634 w 4004672"/>
                <a:gd name="connsiteY93" fmla="*/ 705301 h 2020169"/>
                <a:gd name="connsiteX94" fmla="*/ 1104622 w 4004672"/>
                <a:gd name="connsiteY94" fmla="*/ 625208 h 2020169"/>
                <a:gd name="connsiteX95" fmla="*/ 1101285 w 4004672"/>
                <a:gd name="connsiteY95" fmla="*/ 565138 h 2020169"/>
                <a:gd name="connsiteX96" fmla="*/ 1124646 w 4004672"/>
                <a:gd name="connsiteY96" fmla="*/ 471696 h 2020169"/>
                <a:gd name="connsiteX97" fmla="*/ 1031203 w 4004672"/>
                <a:gd name="connsiteY97" fmla="*/ 461684 h 2020169"/>
                <a:gd name="connsiteX98" fmla="*/ 1014517 w 4004672"/>
                <a:gd name="connsiteY98" fmla="*/ 518417 h 2020169"/>
                <a:gd name="connsiteX99" fmla="*/ 1024529 w 4004672"/>
                <a:gd name="connsiteY99" fmla="*/ 565138 h 2020169"/>
                <a:gd name="connsiteX100" fmla="*/ 981145 w 4004672"/>
                <a:gd name="connsiteY100" fmla="*/ 618534 h 2020169"/>
                <a:gd name="connsiteX101" fmla="*/ 991157 w 4004672"/>
                <a:gd name="connsiteY101" fmla="*/ 655243 h 2020169"/>
                <a:gd name="connsiteX102" fmla="*/ 981145 w 4004672"/>
                <a:gd name="connsiteY102" fmla="*/ 701964 h 2020169"/>
                <a:gd name="connsiteX103" fmla="*/ 1001168 w 4004672"/>
                <a:gd name="connsiteY103" fmla="*/ 725325 h 2020169"/>
                <a:gd name="connsiteX104" fmla="*/ 1017854 w 4004672"/>
                <a:gd name="connsiteY104" fmla="*/ 772046 h 2020169"/>
                <a:gd name="connsiteX105" fmla="*/ 1047890 w 4004672"/>
                <a:gd name="connsiteY105" fmla="*/ 758697 h 2020169"/>
                <a:gd name="connsiteX106" fmla="*/ 1014517 w 4004672"/>
                <a:gd name="connsiteY106" fmla="*/ 812093 h 2020169"/>
                <a:gd name="connsiteX107" fmla="*/ 957784 w 4004672"/>
                <a:gd name="connsiteY107" fmla="*/ 758697 h 2020169"/>
                <a:gd name="connsiteX108" fmla="*/ 884365 w 4004672"/>
                <a:gd name="connsiteY108" fmla="*/ 721988 h 2020169"/>
                <a:gd name="connsiteX109" fmla="*/ 824295 w 4004672"/>
                <a:gd name="connsiteY109" fmla="*/ 698627 h 2020169"/>
                <a:gd name="connsiteX110" fmla="*/ 810946 w 4004672"/>
                <a:gd name="connsiteY110" fmla="*/ 735336 h 2020169"/>
                <a:gd name="connsiteX111" fmla="*/ 827633 w 4004672"/>
                <a:gd name="connsiteY111" fmla="*/ 772046 h 2020169"/>
                <a:gd name="connsiteX112" fmla="*/ 800935 w 4004672"/>
                <a:gd name="connsiteY112" fmla="*/ 812093 h 2020169"/>
                <a:gd name="connsiteX113" fmla="*/ 770900 w 4004672"/>
                <a:gd name="connsiteY113" fmla="*/ 755360 h 2020169"/>
                <a:gd name="connsiteX114" fmla="*/ 744202 w 4004672"/>
                <a:gd name="connsiteY114" fmla="*/ 792069 h 2020169"/>
                <a:gd name="connsiteX115" fmla="*/ 707492 w 4004672"/>
                <a:gd name="connsiteY115" fmla="*/ 785395 h 2020169"/>
                <a:gd name="connsiteX116" fmla="*/ 654097 w 4004672"/>
                <a:gd name="connsiteY116" fmla="*/ 822104 h 2020169"/>
                <a:gd name="connsiteX117" fmla="*/ 644085 w 4004672"/>
                <a:gd name="connsiteY117" fmla="*/ 798744 h 2020169"/>
                <a:gd name="connsiteX118" fmla="*/ 654097 w 4004672"/>
                <a:gd name="connsiteY118" fmla="*/ 762034 h 2020169"/>
                <a:gd name="connsiteX119" fmla="*/ 614050 w 4004672"/>
                <a:gd name="connsiteY119" fmla="*/ 798744 h 2020169"/>
                <a:gd name="connsiteX120" fmla="*/ 594027 w 4004672"/>
                <a:gd name="connsiteY120" fmla="*/ 798744 h 2020169"/>
                <a:gd name="connsiteX121" fmla="*/ 533957 w 4004672"/>
                <a:gd name="connsiteY121" fmla="*/ 832116 h 2020169"/>
                <a:gd name="connsiteX122" fmla="*/ 510596 w 4004672"/>
                <a:gd name="connsiteY122" fmla="*/ 855477 h 2020169"/>
                <a:gd name="connsiteX123" fmla="*/ 500584 w 4004672"/>
                <a:gd name="connsiteY123" fmla="*/ 902198 h 2020169"/>
                <a:gd name="connsiteX124" fmla="*/ 450526 w 4004672"/>
                <a:gd name="connsiteY124" fmla="*/ 888849 h 2020169"/>
                <a:gd name="connsiteX125" fmla="*/ 433840 w 4004672"/>
                <a:gd name="connsiteY125" fmla="*/ 852139 h 2020169"/>
                <a:gd name="connsiteX126" fmla="*/ 467212 w 4004672"/>
                <a:gd name="connsiteY126" fmla="*/ 822104 h 2020169"/>
                <a:gd name="connsiteX127" fmla="*/ 453863 w 4004672"/>
                <a:gd name="connsiteY127" fmla="*/ 798744 h 2020169"/>
                <a:gd name="connsiteX128" fmla="*/ 390456 w 4004672"/>
                <a:gd name="connsiteY128" fmla="*/ 768709 h 2020169"/>
                <a:gd name="connsiteX129" fmla="*/ 417154 w 4004672"/>
                <a:gd name="connsiteY129" fmla="*/ 818767 h 2020169"/>
                <a:gd name="connsiteX130" fmla="*/ 407142 w 4004672"/>
                <a:gd name="connsiteY130" fmla="*/ 862151 h 2020169"/>
                <a:gd name="connsiteX131" fmla="*/ 413817 w 4004672"/>
                <a:gd name="connsiteY131" fmla="*/ 898861 h 2020169"/>
                <a:gd name="connsiteX132" fmla="*/ 427165 w 4004672"/>
                <a:gd name="connsiteY132" fmla="*/ 922221 h 2020169"/>
                <a:gd name="connsiteX133" fmla="*/ 413817 w 4004672"/>
                <a:gd name="connsiteY133" fmla="*/ 952256 h 2020169"/>
                <a:gd name="connsiteX134" fmla="*/ 390456 w 4004672"/>
                <a:gd name="connsiteY134" fmla="*/ 928896 h 2020169"/>
                <a:gd name="connsiteX135" fmla="*/ 360421 w 4004672"/>
                <a:gd name="connsiteY135" fmla="*/ 925558 h 2020169"/>
                <a:gd name="connsiteX136" fmla="*/ 333723 w 4004672"/>
                <a:gd name="connsiteY136" fmla="*/ 965605 h 2020169"/>
                <a:gd name="connsiteX137" fmla="*/ 307025 w 4004672"/>
                <a:gd name="connsiteY137" fmla="*/ 985628 h 2020169"/>
                <a:gd name="connsiteX138" fmla="*/ 320374 w 4004672"/>
                <a:gd name="connsiteY138" fmla="*/ 1012326 h 2020169"/>
                <a:gd name="connsiteX139" fmla="*/ 303688 w 4004672"/>
                <a:gd name="connsiteY139" fmla="*/ 1035687 h 2020169"/>
                <a:gd name="connsiteX140" fmla="*/ 233606 w 4004672"/>
                <a:gd name="connsiteY140" fmla="*/ 998977 h 2020169"/>
                <a:gd name="connsiteX141" fmla="*/ 243618 w 4004672"/>
                <a:gd name="connsiteY141" fmla="*/ 1049036 h 2020169"/>
                <a:gd name="connsiteX142" fmla="*/ 263641 w 4004672"/>
                <a:gd name="connsiteY142" fmla="*/ 1069059 h 2020169"/>
                <a:gd name="connsiteX143" fmla="*/ 250292 w 4004672"/>
                <a:gd name="connsiteY143" fmla="*/ 1082408 h 2020169"/>
                <a:gd name="connsiteX144" fmla="*/ 193560 w 4004672"/>
                <a:gd name="connsiteY144" fmla="*/ 1045698 h 2020169"/>
                <a:gd name="connsiteX145" fmla="*/ 170199 w 4004672"/>
                <a:gd name="connsiteY145" fmla="*/ 1005652 h 2020169"/>
                <a:gd name="connsiteX146" fmla="*/ 170199 w 4004672"/>
                <a:gd name="connsiteY146" fmla="*/ 958931 h 2020169"/>
                <a:gd name="connsiteX147" fmla="*/ 133490 w 4004672"/>
                <a:gd name="connsiteY147" fmla="*/ 882174 h 2020169"/>
                <a:gd name="connsiteX148" fmla="*/ 196897 w 4004672"/>
                <a:gd name="connsiteY148" fmla="*/ 912209 h 2020169"/>
                <a:gd name="connsiteX149" fmla="*/ 256967 w 4004672"/>
                <a:gd name="connsiteY149" fmla="*/ 942244 h 2020169"/>
                <a:gd name="connsiteX150" fmla="*/ 293676 w 4004672"/>
                <a:gd name="connsiteY150" fmla="*/ 945582 h 2020169"/>
                <a:gd name="connsiteX151" fmla="*/ 327049 w 4004672"/>
                <a:gd name="connsiteY151" fmla="*/ 915547 h 2020169"/>
                <a:gd name="connsiteX152" fmla="*/ 343735 w 4004672"/>
                <a:gd name="connsiteY152" fmla="*/ 878837 h 2020169"/>
                <a:gd name="connsiteX153" fmla="*/ 333723 w 4004672"/>
                <a:gd name="connsiteY153" fmla="*/ 828779 h 2020169"/>
                <a:gd name="connsiteX154" fmla="*/ 290339 w 4004672"/>
                <a:gd name="connsiteY154" fmla="*/ 808755 h 2020169"/>
                <a:gd name="connsiteX155" fmla="*/ 236944 w 4004672"/>
                <a:gd name="connsiteY155" fmla="*/ 762034 h 2020169"/>
                <a:gd name="connsiteX156" fmla="*/ 133490 w 4004672"/>
                <a:gd name="connsiteY156" fmla="*/ 705301 h 2020169"/>
                <a:gd name="connsiteX157" fmla="*/ 46722 w 4004672"/>
                <a:gd name="connsiteY157" fmla="*/ 735336 h 2020169"/>
                <a:gd name="connsiteX158" fmla="*/ 33373 w 4004672"/>
                <a:gd name="connsiteY158" fmla="*/ 765371 h 2020169"/>
                <a:gd name="connsiteX159" fmla="*/ 43384 w 4004672"/>
                <a:gd name="connsiteY159" fmla="*/ 795407 h 2020169"/>
                <a:gd name="connsiteX160" fmla="*/ 60071 w 4004672"/>
                <a:gd name="connsiteY160" fmla="*/ 822104 h 2020169"/>
                <a:gd name="connsiteX161" fmla="*/ 73419 w 4004672"/>
                <a:gd name="connsiteY161" fmla="*/ 852139 h 2020169"/>
                <a:gd name="connsiteX162" fmla="*/ 56733 w 4004672"/>
                <a:gd name="connsiteY162" fmla="*/ 875500 h 2020169"/>
                <a:gd name="connsiteX163" fmla="*/ 76757 w 4004672"/>
                <a:gd name="connsiteY163" fmla="*/ 955593 h 2020169"/>
                <a:gd name="connsiteX164" fmla="*/ 66745 w 4004672"/>
                <a:gd name="connsiteY164" fmla="*/ 972280 h 2020169"/>
                <a:gd name="connsiteX165" fmla="*/ 70082 w 4004672"/>
                <a:gd name="connsiteY165" fmla="*/ 998977 h 2020169"/>
                <a:gd name="connsiteX166" fmla="*/ 70082 w 4004672"/>
                <a:gd name="connsiteY166" fmla="*/ 1039024 h 2020169"/>
                <a:gd name="connsiteX167" fmla="*/ 80094 w 4004672"/>
                <a:gd name="connsiteY167" fmla="*/ 1059047 h 2020169"/>
                <a:gd name="connsiteX168" fmla="*/ 76757 w 4004672"/>
                <a:gd name="connsiteY168" fmla="*/ 1082408 h 2020169"/>
                <a:gd name="connsiteX169" fmla="*/ 106792 w 4004672"/>
                <a:gd name="connsiteY169" fmla="*/ 1115780 h 2020169"/>
                <a:gd name="connsiteX170" fmla="*/ 93729 w 4004672"/>
                <a:gd name="connsiteY170" fmla="*/ 1145815 h 2020169"/>
                <a:gd name="connsiteX171" fmla="*/ 13349 w 4004672"/>
                <a:gd name="connsiteY171" fmla="*/ 1235920 h 2020169"/>
                <a:gd name="connsiteX172" fmla="*/ 33373 w 4004672"/>
                <a:gd name="connsiteY172" fmla="*/ 1269293 h 2020169"/>
                <a:gd name="connsiteX173" fmla="*/ 33373 w 4004672"/>
                <a:gd name="connsiteY173" fmla="*/ 1269293 h 2020169"/>
                <a:gd name="connsiteX174" fmla="*/ 16687 w 4004672"/>
                <a:gd name="connsiteY174" fmla="*/ 1299328 h 2020169"/>
                <a:gd name="connsiteX175" fmla="*/ 3338 w 4004672"/>
                <a:gd name="connsiteY175" fmla="*/ 1329363 h 2020169"/>
                <a:gd name="connsiteX176" fmla="*/ 0 w 4004672"/>
                <a:gd name="connsiteY176" fmla="*/ 1389433 h 2020169"/>
                <a:gd name="connsiteX177" fmla="*/ 16687 w 4004672"/>
                <a:gd name="connsiteY177" fmla="*/ 1432817 h 2020169"/>
                <a:gd name="connsiteX178" fmla="*/ 20024 w 4004672"/>
                <a:gd name="connsiteY178" fmla="*/ 1466189 h 2020169"/>
                <a:gd name="connsiteX179" fmla="*/ 56733 w 4004672"/>
                <a:gd name="connsiteY179" fmla="*/ 1476201 h 2020169"/>
                <a:gd name="connsiteX180" fmla="*/ 116803 w 4004672"/>
                <a:gd name="connsiteY180" fmla="*/ 1562969 h 2020169"/>
                <a:gd name="connsiteX181" fmla="*/ 96780 w 4004672"/>
                <a:gd name="connsiteY181" fmla="*/ 1586329 h 2020169"/>
                <a:gd name="connsiteX182" fmla="*/ 93443 w 4004672"/>
                <a:gd name="connsiteY182" fmla="*/ 1616364 h 2020169"/>
                <a:gd name="connsiteX183" fmla="*/ 120141 w 4004672"/>
                <a:gd name="connsiteY183" fmla="*/ 1619701 h 2020169"/>
                <a:gd name="connsiteX184" fmla="*/ 160187 w 4004672"/>
                <a:gd name="connsiteY184" fmla="*/ 1633050 h 2020169"/>
                <a:gd name="connsiteX185" fmla="*/ 186885 w 4004672"/>
                <a:gd name="connsiteY185" fmla="*/ 1646399 h 2020169"/>
                <a:gd name="connsiteX186" fmla="*/ 213583 w 4004672"/>
                <a:gd name="connsiteY186" fmla="*/ 1676434 h 2020169"/>
                <a:gd name="connsiteX187" fmla="*/ 243618 w 4004672"/>
                <a:gd name="connsiteY187" fmla="*/ 1679771 h 2020169"/>
                <a:gd name="connsiteX188" fmla="*/ 287002 w 4004672"/>
                <a:gd name="connsiteY188" fmla="*/ 1709807 h 2020169"/>
                <a:gd name="connsiteX189" fmla="*/ 310363 w 4004672"/>
                <a:gd name="connsiteY189" fmla="*/ 1719818 h 2020169"/>
                <a:gd name="connsiteX190" fmla="*/ 310363 w 4004672"/>
                <a:gd name="connsiteY190" fmla="*/ 1756528 h 2020169"/>
                <a:gd name="connsiteX191" fmla="*/ 270316 w 4004672"/>
                <a:gd name="connsiteY191" fmla="*/ 1796574 h 2020169"/>
                <a:gd name="connsiteX192" fmla="*/ 280327 w 4004672"/>
                <a:gd name="connsiteY192" fmla="*/ 1819935 h 2020169"/>
                <a:gd name="connsiteX193" fmla="*/ 273653 w 4004672"/>
                <a:gd name="connsiteY193" fmla="*/ 1839958 h 2020169"/>
                <a:gd name="connsiteX194" fmla="*/ 266979 w 4004672"/>
                <a:gd name="connsiteY194" fmla="*/ 1856644 h 2020169"/>
                <a:gd name="connsiteX195" fmla="*/ 240281 w 4004672"/>
                <a:gd name="connsiteY195" fmla="*/ 1896691 h 2020169"/>
                <a:gd name="connsiteX196" fmla="*/ 307025 w 4004672"/>
                <a:gd name="connsiteY196" fmla="*/ 1933401 h 2020169"/>
                <a:gd name="connsiteX197" fmla="*/ 337060 w 4004672"/>
                <a:gd name="connsiteY197" fmla="*/ 1940075 h 2020169"/>
                <a:gd name="connsiteX198" fmla="*/ 360421 w 4004672"/>
                <a:gd name="connsiteY198" fmla="*/ 1946750 h 2020169"/>
                <a:gd name="connsiteX199" fmla="*/ 380444 w 4004672"/>
                <a:gd name="connsiteY199" fmla="*/ 1953424 h 2020169"/>
                <a:gd name="connsiteX200" fmla="*/ 407142 w 4004672"/>
                <a:gd name="connsiteY200" fmla="*/ 1973447 h 2020169"/>
                <a:gd name="connsiteX201" fmla="*/ 437177 w 4004672"/>
                <a:gd name="connsiteY201" fmla="*/ 1970110 h 2020169"/>
                <a:gd name="connsiteX202" fmla="*/ 507259 w 4004672"/>
                <a:gd name="connsiteY202" fmla="*/ 2020169 h 2020169"/>
                <a:gd name="connsiteX203" fmla="*/ 517271 w 4004672"/>
                <a:gd name="connsiteY203" fmla="*/ 2006820 h 2020169"/>
                <a:gd name="connsiteX204" fmla="*/ 507259 w 4004672"/>
                <a:gd name="connsiteY204" fmla="*/ 1966773 h 2020169"/>
                <a:gd name="connsiteX205" fmla="*/ 500584 w 4004672"/>
                <a:gd name="connsiteY205" fmla="*/ 1933401 h 2020169"/>
                <a:gd name="connsiteX206" fmla="*/ 483898 w 4004672"/>
                <a:gd name="connsiteY206" fmla="*/ 1890017 h 2020169"/>
                <a:gd name="connsiteX207" fmla="*/ 513933 w 4004672"/>
                <a:gd name="connsiteY207" fmla="*/ 1869993 h 2020169"/>
                <a:gd name="connsiteX208" fmla="*/ 547306 w 4004672"/>
                <a:gd name="connsiteY208" fmla="*/ 1846633 h 2020169"/>
                <a:gd name="connsiteX209" fmla="*/ 527282 w 4004672"/>
                <a:gd name="connsiteY209" fmla="*/ 1829947 h 2020169"/>
                <a:gd name="connsiteX210" fmla="*/ 517271 w 4004672"/>
                <a:gd name="connsiteY210" fmla="*/ 1796574 h 2020169"/>
                <a:gd name="connsiteX211" fmla="*/ 480561 w 4004672"/>
                <a:gd name="connsiteY211" fmla="*/ 1779888 h 2020169"/>
                <a:gd name="connsiteX212" fmla="*/ 470549 w 4004672"/>
                <a:gd name="connsiteY212" fmla="*/ 1759865 h 2020169"/>
                <a:gd name="connsiteX213" fmla="*/ 480561 w 4004672"/>
                <a:gd name="connsiteY213" fmla="*/ 1729830 h 2020169"/>
                <a:gd name="connsiteX214" fmla="*/ 490573 w 4004672"/>
                <a:gd name="connsiteY214" fmla="*/ 1689783 h 2020169"/>
                <a:gd name="connsiteX215" fmla="*/ 513933 w 4004672"/>
                <a:gd name="connsiteY215" fmla="*/ 1709807 h 2020169"/>
                <a:gd name="connsiteX216" fmla="*/ 520608 w 4004672"/>
                <a:gd name="connsiteY216" fmla="*/ 1693120 h 2020169"/>
                <a:gd name="connsiteX217" fmla="*/ 543968 w 4004672"/>
                <a:gd name="connsiteY217" fmla="*/ 1656411 h 2020169"/>
                <a:gd name="connsiteX218" fmla="*/ 574003 w 4004672"/>
                <a:gd name="connsiteY218" fmla="*/ 1639725 h 2020169"/>
                <a:gd name="connsiteX219" fmla="*/ 590690 w 4004672"/>
                <a:gd name="connsiteY219" fmla="*/ 1653074 h 2020169"/>
                <a:gd name="connsiteX220" fmla="*/ 610713 w 4004672"/>
                <a:gd name="connsiteY220" fmla="*/ 1626376 h 2020169"/>
                <a:gd name="connsiteX221" fmla="*/ 630736 w 4004672"/>
                <a:gd name="connsiteY221" fmla="*/ 1653074 h 2020169"/>
                <a:gd name="connsiteX222" fmla="*/ 657434 w 4004672"/>
                <a:gd name="connsiteY222" fmla="*/ 1676434 h 2020169"/>
                <a:gd name="connsiteX223" fmla="*/ 674120 w 4004672"/>
                <a:gd name="connsiteY223" fmla="*/ 1683109 h 2020169"/>
                <a:gd name="connsiteX224" fmla="*/ 697481 w 4004672"/>
                <a:gd name="connsiteY224" fmla="*/ 1683109 h 2020169"/>
                <a:gd name="connsiteX225" fmla="*/ 717504 w 4004672"/>
                <a:gd name="connsiteY225" fmla="*/ 1669760 h 2020169"/>
                <a:gd name="connsiteX226" fmla="*/ 744202 w 4004672"/>
                <a:gd name="connsiteY226" fmla="*/ 1669760 h 2020169"/>
                <a:gd name="connsiteX227" fmla="*/ 760888 w 4004672"/>
                <a:gd name="connsiteY227" fmla="*/ 1666423 h 2020169"/>
                <a:gd name="connsiteX228" fmla="*/ 790923 w 4004672"/>
                <a:gd name="connsiteY228" fmla="*/ 1699795 h 2020169"/>
                <a:gd name="connsiteX229" fmla="*/ 797598 w 4004672"/>
                <a:gd name="connsiteY229" fmla="*/ 1673097 h 2020169"/>
                <a:gd name="connsiteX230" fmla="*/ 817621 w 4004672"/>
                <a:gd name="connsiteY230" fmla="*/ 1689783 h 2020169"/>
                <a:gd name="connsiteX231" fmla="*/ 837644 w 4004672"/>
                <a:gd name="connsiteY231" fmla="*/ 1666423 h 2020169"/>
                <a:gd name="connsiteX232" fmla="*/ 827633 w 4004672"/>
                <a:gd name="connsiteY232" fmla="*/ 1646399 h 2020169"/>
                <a:gd name="connsiteX233" fmla="*/ 810946 w 4004672"/>
                <a:gd name="connsiteY233" fmla="*/ 1633050 h 2020169"/>
                <a:gd name="connsiteX234" fmla="*/ 810946 w 4004672"/>
                <a:gd name="connsiteY234" fmla="*/ 1606353 h 2020169"/>
                <a:gd name="connsiteX235" fmla="*/ 810946 w 4004672"/>
                <a:gd name="connsiteY235" fmla="*/ 1593004 h 2020169"/>
                <a:gd name="connsiteX236" fmla="*/ 840981 w 4004672"/>
                <a:gd name="connsiteY236" fmla="*/ 1586329 h 2020169"/>
                <a:gd name="connsiteX237" fmla="*/ 820958 w 4004672"/>
                <a:gd name="connsiteY237" fmla="*/ 1549620 h 2020169"/>
                <a:gd name="connsiteX238" fmla="*/ 854330 w 4004672"/>
                <a:gd name="connsiteY238" fmla="*/ 1542945 h 2020169"/>
                <a:gd name="connsiteX239" fmla="*/ 891040 w 4004672"/>
                <a:gd name="connsiteY239" fmla="*/ 1549620 h 2020169"/>
                <a:gd name="connsiteX240" fmla="*/ 964459 w 4004672"/>
                <a:gd name="connsiteY240" fmla="*/ 1506236 h 2020169"/>
                <a:gd name="connsiteX241" fmla="*/ 1001168 w 4004672"/>
                <a:gd name="connsiteY241" fmla="*/ 1506236 h 2020169"/>
                <a:gd name="connsiteX242" fmla="*/ 1027866 w 4004672"/>
                <a:gd name="connsiteY242" fmla="*/ 1482875 h 2020169"/>
                <a:gd name="connsiteX243" fmla="*/ 1047890 w 4004672"/>
                <a:gd name="connsiteY243" fmla="*/ 1492887 h 2020169"/>
                <a:gd name="connsiteX244" fmla="*/ 1067913 w 4004672"/>
                <a:gd name="connsiteY244" fmla="*/ 1502898 h 2020169"/>
                <a:gd name="connsiteX245" fmla="*/ 1087936 w 4004672"/>
                <a:gd name="connsiteY245" fmla="*/ 1529596 h 2020169"/>
                <a:gd name="connsiteX246" fmla="*/ 1074587 w 4004672"/>
                <a:gd name="connsiteY246" fmla="*/ 1542945 h 2020169"/>
                <a:gd name="connsiteX247" fmla="*/ 1104622 w 4004672"/>
                <a:gd name="connsiteY247" fmla="*/ 1542945 h 2020169"/>
                <a:gd name="connsiteX248" fmla="*/ 1134657 w 4004672"/>
                <a:gd name="connsiteY248" fmla="*/ 1576317 h 2020169"/>
                <a:gd name="connsiteX249" fmla="*/ 1148006 w 4004672"/>
                <a:gd name="connsiteY249" fmla="*/ 1572980 h 2020169"/>
                <a:gd name="connsiteX250" fmla="*/ 1208076 w 4004672"/>
                <a:gd name="connsiteY250" fmla="*/ 1526259 h 2020169"/>
                <a:gd name="connsiteX251" fmla="*/ 1244786 w 4004672"/>
                <a:gd name="connsiteY251" fmla="*/ 1566306 h 2020169"/>
                <a:gd name="connsiteX252" fmla="*/ 1264809 w 4004672"/>
                <a:gd name="connsiteY252" fmla="*/ 1596341 h 2020169"/>
                <a:gd name="connsiteX253" fmla="*/ 1298181 w 4004672"/>
                <a:gd name="connsiteY253" fmla="*/ 1703132 h 2020169"/>
                <a:gd name="connsiteX254" fmla="*/ 1308193 w 4004672"/>
                <a:gd name="connsiteY254" fmla="*/ 1659748 h 2020169"/>
                <a:gd name="connsiteX255" fmla="*/ 1344903 w 4004672"/>
                <a:gd name="connsiteY255" fmla="*/ 1679771 h 2020169"/>
                <a:gd name="connsiteX256" fmla="*/ 1388287 w 4004672"/>
                <a:gd name="connsiteY256" fmla="*/ 1679771 h 2020169"/>
                <a:gd name="connsiteX257" fmla="*/ 1394961 w 4004672"/>
                <a:gd name="connsiteY257" fmla="*/ 1703132 h 2020169"/>
                <a:gd name="connsiteX258" fmla="*/ 1435008 w 4004672"/>
                <a:gd name="connsiteY258" fmla="*/ 1726493 h 2020169"/>
                <a:gd name="connsiteX259" fmla="*/ 1465043 w 4004672"/>
                <a:gd name="connsiteY259" fmla="*/ 1726493 h 2020169"/>
                <a:gd name="connsiteX260" fmla="*/ 1491741 w 4004672"/>
                <a:gd name="connsiteY260" fmla="*/ 1739842 h 2020169"/>
                <a:gd name="connsiteX261" fmla="*/ 1535125 w 4004672"/>
                <a:gd name="connsiteY261" fmla="*/ 1696458 h 2020169"/>
                <a:gd name="connsiteX262" fmla="*/ 1571834 w 4004672"/>
                <a:gd name="connsiteY262" fmla="*/ 1676434 h 2020169"/>
                <a:gd name="connsiteX263" fmla="*/ 1608544 w 4004672"/>
                <a:gd name="connsiteY263" fmla="*/ 1679771 h 2020169"/>
                <a:gd name="connsiteX264" fmla="*/ 1655265 w 4004672"/>
                <a:gd name="connsiteY264" fmla="*/ 1693120 h 2020169"/>
                <a:gd name="connsiteX265" fmla="*/ 1681963 w 4004672"/>
                <a:gd name="connsiteY265" fmla="*/ 1709807 h 2020169"/>
                <a:gd name="connsiteX266" fmla="*/ 1735358 w 4004672"/>
                <a:gd name="connsiteY266" fmla="*/ 1703132 h 2020169"/>
                <a:gd name="connsiteX267" fmla="*/ 1745370 w 4004672"/>
                <a:gd name="connsiteY267" fmla="*/ 1683109 h 2020169"/>
                <a:gd name="connsiteX268" fmla="*/ 1738695 w 4004672"/>
                <a:gd name="connsiteY268" fmla="*/ 1663085 h 2020169"/>
                <a:gd name="connsiteX269" fmla="*/ 1765393 w 4004672"/>
                <a:gd name="connsiteY269" fmla="*/ 1636388 h 2020169"/>
                <a:gd name="connsiteX270" fmla="*/ 1778742 w 4004672"/>
                <a:gd name="connsiteY270" fmla="*/ 1633050 h 2020169"/>
                <a:gd name="connsiteX271" fmla="*/ 1812114 w 4004672"/>
                <a:gd name="connsiteY271" fmla="*/ 1649736 h 2020169"/>
                <a:gd name="connsiteX272" fmla="*/ 1852161 w 4004672"/>
                <a:gd name="connsiteY272" fmla="*/ 1663085 h 2020169"/>
                <a:gd name="connsiteX273" fmla="*/ 1858836 w 4004672"/>
                <a:gd name="connsiteY273" fmla="*/ 1689783 h 2020169"/>
                <a:gd name="connsiteX274" fmla="*/ 1872184 w 4004672"/>
                <a:gd name="connsiteY274" fmla="*/ 1696458 h 2020169"/>
                <a:gd name="connsiteX275" fmla="*/ 1902219 w 4004672"/>
                <a:gd name="connsiteY275" fmla="*/ 1699795 h 2020169"/>
                <a:gd name="connsiteX276" fmla="*/ 1932254 w 4004672"/>
                <a:gd name="connsiteY276" fmla="*/ 1683109 h 2020169"/>
                <a:gd name="connsiteX277" fmla="*/ 1962290 w 4004672"/>
                <a:gd name="connsiteY277" fmla="*/ 1696458 h 2020169"/>
                <a:gd name="connsiteX278" fmla="*/ 1985650 w 4004672"/>
                <a:gd name="connsiteY278" fmla="*/ 1709807 h 2020169"/>
                <a:gd name="connsiteX279" fmla="*/ 1995662 w 4004672"/>
                <a:gd name="connsiteY279" fmla="*/ 1719818 h 2020169"/>
                <a:gd name="connsiteX280" fmla="*/ 2032371 w 4004672"/>
                <a:gd name="connsiteY280" fmla="*/ 1739842 h 2020169"/>
                <a:gd name="connsiteX281" fmla="*/ 2069081 w 4004672"/>
                <a:gd name="connsiteY281" fmla="*/ 1736504 h 2020169"/>
                <a:gd name="connsiteX282" fmla="*/ 2142500 w 4004672"/>
                <a:gd name="connsiteY282" fmla="*/ 1693120 h 2020169"/>
                <a:gd name="connsiteX283" fmla="*/ 2195895 w 4004672"/>
                <a:gd name="connsiteY283" fmla="*/ 1706469 h 2020169"/>
                <a:gd name="connsiteX284" fmla="*/ 2225930 w 4004672"/>
                <a:gd name="connsiteY284" fmla="*/ 1716481 h 2020169"/>
                <a:gd name="connsiteX285" fmla="*/ 2262640 w 4004672"/>
                <a:gd name="connsiteY285" fmla="*/ 1676434 h 2020169"/>
                <a:gd name="connsiteX286" fmla="*/ 2299349 w 4004672"/>
                <a:gd name="connsiteY286" fmla="*/ 1593004 h 2020169"/>
                <a:gd name="connsiteX287" fmla="*/ 2282663 w 4004672"/>
                <a:gd name="connsiteY287" fmla="*/ 1596341 h 2020169"/>
                <a:gd name="connsiteX288" fmla="*/ 2312698 w 4004672"/>
                <a:gd name="connsiteY288" fmla="*/ 1569643 h 2020169"/>
                <a:gd name="connsiteX289" fmla="*/ 2339396 w 4004672"/>
                <a:gd name="connsiteY289" fmla="*/ 1566306 h 2020169"/>
                <a:gd name="connsiteX290" fmla="*/ 2462873 w 4004672"/>
                <a:gd name="connsiteY290" fmla="*/ 1633050 h 2020169"/>
                <a:gd name="connsiteX291" fmla="*/ 2476222 w 4004672"/>
                <a:gd name="connsiteY291" fmla="*/ 1709807 h 2020169"/>
                <a:gd name="connsiteX292" fmla="*/ 2529618 w 4004672"/>
                <a:gd name="connsiteY292" fmla="*/ 1743179 h 2020169"/>
                <a:gd name="connsiteX293" fmla="*/ 2549641 w 4004672"/>
                <a:gd name="connsiteY293" fmla="*/ 1763202 h 2020169"/>
                <a:gd name="connsiteX294" fmla="*/ 2639746 w 4004672"/>
                <a:gd name="connsiteY294" fmla="*/ 1763202 h 2020169"/>
                <a:gd name="connsiteX295" fmla="*/ 2643084 w 4004672"/>
                <a:gd name="connsiteY295" fmla="*/ 1779888 h 2020169"/>
                <a:gd name="connsiteX296" fmla="*/ 2616386 w 4004672"/>
                <a:gd name="connsiteY296" fmla="*/ 1846633 h 2020169"/>
                <a:gd name="connsiteX297" fmla="*/ 2603037 w 4004672"/>
                <a:gd name="connsiteY297" fmla="*/ 1900028 h 2020169"/>
                <a:gd name="connsiteX298" fmla="*/ 2579676 w 4004672"/>
                <a:gd name="connsiteY298" fmla="*/ 1873331 h 2020169"/>
                <a:gd name="connsiteX299" fmla="*/ 2559653 w 4004672"/>
                <a:gd name="connsiteY299" fmla="*/ 1960098 h 2020169"/>
                <a:gd name="connsiteX300" fmla="*/ 2549641 w 4004672"/>
                <a:gd name="connsiteY300" fmla="*/ 1980122 h 2020169"/>
                <a:gd name="connsiteX301" fmla="*/ 2653095 w 4004672"/>
                <a:gd name="connsiteY301" fmla="*/ 1946750 h 2020169"/>
                <a:gd name="connsiteX302" fmla="*/ 2683130 w 4004672"/>
                <a:gd name="connsiteY302" fmla="*/ 1893354 h 2020169"/>
                <a:gd name="connsiteX303" fmla="*/ 2753212 w 4004672"/>
                <a:gd name="connsiteY303" fmla="*/ 1806586 h 2020169"/>
                <a:gd name="connsiteX304" fmla="*/ 2783247 w 4004672"/>
                <a:gd name="connsiteY304" fmla="*/ 1736504 h 2020169"/>
                <a:gd name="connsiteX305" fmla="*/ 2803271 w 4004672"/>
                <a:gd name="connsiteY305" fmla="*/ 1633050 h 2020169"/>
                <a:gd name="connsiteX306" fmla="*/ 2793259 w 4004672"/>
                <a:gd name="connsiteY306" fmla="*/ 1582992 h 2020169"/>
                <a:gd name="connsiteX307" fmla="*/ 2769898 w 4004672"/>
                <a:gd name="connsiteY307" fmla="*/ 1549620 h 2020169"/>
                <a:gd name="connsiteX308" fmla="*/ 2699817 w 4004672"/>
                <a:gd name="connsiteY308" fmla="*/ 1549620 h 2020169"/>
                <a:gd name="connsiteX309" fmla="*/ 2669781 w 4004672"/>
                <a:gd name="connsiteY309" fmla="*/ 1509573 h 2020169"/>
                <a:gd name="connsiteX310" fmla="*/ 2763224 w 4004672"/>
                <a:gd name="connsiteY310" fmla="*/ 1392770 h 2020169"/>
                <a:gd name="connsiteX311" fmla="*/ 2846654 w 4004672"/>
                <a:gd name="connsiteY311" fmla="*/ 1326026 h 2020169"/>
                <a:gd name="connsiteX312" fmla="*/ 2933422 w 4004672"/>
                <a:gd name="connsiteY312" fmla="*/ 1322688 h 2020169"/>
                <a:gd name="connsiteX313" fmla="*/ 2950109 w 4004672"/>
                <a:gd name="connsiteY313" fmla="*/ 1306002 h 2020169"/>
                <a:gd name="connsiteX314" fmla="*/ 3053563 w 4004672"/>
                <a:gd name="connsiteY314" fmla="*/ 1299328 h 2020169"/>
                <a:gd name="connsiteX315" fmla="*/ 3123644 w 4004672"/>
                <a:gd name="connsiteY315" fmla="*/ 1319351 h 2020169"/>
                <a:gd name="connsiteX316" fmla="*/ 3123644 w 4004672"/>
                <a:gd name="connsiteY316" fmla="*/ 1292653 h 2020169"/>
                <a:gd name="connsiteX317" fmla="*/ 3163691 w 4004672"/>
                <a:gd name="connsiteY317" fmla="*/ 1432817 h 2020169"/>
                <a:gd name="connsiteX318" fmla="*/ 3160354 w 4004672"/>
                <a:gd name="connsiteY318" fmla="*/ 1506236 h 2020169"/>
                <a:gd name="connsiteX319" fmla="*/ 3170365 w 4004672"/>
                <a:gd name="connsiteY319" fmla="*/ 1596341 h 2020169"/>
                <a:gd name="connsiteX320" fmla="*/ 3190389 w 4004672"/>
                <a:gd name="connsiteY320" fmla="*/ 1659748 h 2020169"/>
                <a:gd name="connsiteX321" fmla="*/ 3217087 w 4004672"/>
                <a:gd name="connsiteY321" fmla="*/ 1649736 h 2020169"/>
                <a:gd name="connsiteX322" fmla="*/ 3287168 w 4004672"/>
                <a:gd name="connsiteY322" fmla="*/ 1519585 h 2020169"/>
                <a:gd name="connsiteX323" fmla="*/ 3313866 w 4004672"/>
                <a:gd name="connsiteY323" fmla="*/ 1509573 h 2020169"/>
                <a:gd name="connsiteX324" fmla="*/ 3313866 w 4004672"/>
                <a:gd name="connsiteY324" fmla="*/ 1479538 h 2020169"/>
                <a:gd name="connsiteX325" fmla="*/ 3741031 w 4004672"/>
                <a:gd name="connsiteY325" fmla="*/ 1159164 h 2020169"/>
                <a:gd name="connsiteX326" fmla="*/ 3727682 w 4004672"/>
                <a:gd name="connsiteY326" fmla="*/ 1065722 h 2020169"/>
                <a:gd name="connsiteX0" fmla="*/ 3727682 w 4004672"/>
                <a:gd name="connsiteY0" fmla="*/ 1065722 h 2020169"/>
                <a:gd name="connsiteX1" fmla="*/ 4004672 w 4004672"/>
                <a:gd name="connsiteY1" fmla="*/ 968942 h 2020169"/>
                <a:gd name="connsiteX2" fmla="*/ 3874520 w 4004672"/>
                <a:gd name="connsiteY2" fmla="*/ 858814 h 2020169"/>
                <a:gd name="connsiteX3" fmla="*/ 3817787 w 4004672"/>
                <a:gd name="connsiteY3" fmla="*/ 795407 h 2020169"/>
                <a:gd name="connsiteX4" fmla="*/ 3717671 w 4004672"/>
                <a:gd name="connsiteY4" fmla="*/ 718650 h 2020169"/>
                <a:gd name="connsiteX5" fmla="*/ 3664275 w 4004672"/>
                <a:gd name="connsiteY5" fmla="*/ 698627 h 2020169"/>
                <a:gd name="connsiteX6" fmla="*/ 2469548 w 4004672"/>
                <a:gd name="connsiteY6" fmla="*/ 505068 h 2020169"/>
                <a:gd name="connsiteX7" fmla="*/ 2446187 w 4004672"/>
                <a:gd name="connsiteY7" fmla="*/ 521754 h 2020169"/>
                <a:gd name="connsiteX8" fmla="*/ 2449525 w 4004672"/>
                <a:gd name="connsiteY8" fmla="*/ 418300 h 2020169"/>
                <a:gd name="connsiteX9" fmla="*/ 2386117 w 4004672"/>
                <a:gd name="connsiteY9" fmla="*/ 391602 h 2020169"/>
                <a:gd name="connsiteX10" fmla="*/ 2369431 w 4004672"/>
                <a:gd name="connsiteY10" fmla="*/ 431649 h 2020169"/>
                <a:gd name="connsiteX11" fmla="*/ 2379443 w 4004672"/>
                <a:gd name="connsiteY11" fmla="*/ 455009 h 2020169"/>
                <a:gd name="connsiteX12" fmla="*/ 2376106 w 4004672"/>
                <a:gd name="connsiteY12" fmla="*/ 475033 h 2020169"/>
                <a:gd name="connsiteX13" fmla="*/ 2316036 w 4004672"/>
                <a:gd name="connsiteY13" fmla="*/ 458347 h 2020169"/>
                <a:gd name="connsiteX14" fmla="*/ 2272652 w 4004672"/>
                <a:gd name="connsiteY14" fmla="*/ 444998 h 2020169"/>
                <a:gd name="connsiteX15" fmla="*/ 2209244 w 4004672"/>
                <a:gd name="connsiteY15" fmla="*/ 401614 h 2020169"/>
                <a:gd name="connsiteX16" fmla="*/ 2159186 w 4004672"/>
                <a:gd name="connsiteY16" fmla="*/ 391602 h 2020169"/>
                <a:gd name="connsiteX17" fmla="*/ 2132488 w 4004672"/>
                <a:gd name="connsiteY17" fmla="*/ 408288 h 2020169"/>
                <a:gd name="connsiteX18" fmla="*/ 2115802 w 4004672"/>
                <a:gd name="connsiteY18" fmla="*/ 421637 h 2020169"/>
                <a:gd name="connsiteX19" fmla="*/ 2082430 w 4004672"/>
                <a:gd name="connsiteY19" fmla="*/ 388265 h 2020169"/>
                <a:gd name="connsiteX20" fmla="*/ 2045720 w 4004672"/>
                <a:gd name="connsiteY20" fmla="*/ 361567 h 2020169"/>
                <a:gd name="connsiteX21" fmla="*/ 2025697 w 4004672"/>
                <a:gd name="connsiteY21" fmla="*/ 391602 h 2020169"/>
                <a:gd name="connsiteX22" fmla="*/ 2055732 w 4004672"/>
                <a:gd name="connsiteY22" fmla="*/ 388265 h 2020169"/>
                <a:gd name="connsiteX23" fmla="*/ 2045720 w 4004672"/>
                <a:gd name="connsiteY23" fmla="*/ 414963 h 2020169"/>
                <a:gd name="connsiteX24" fmla="*/ 1988987 w 4004672"/>
                <a:gd name="connsiteY24" fmla="*/ 434986 h 2020169"/>
                <a:gd name="connsiteX25" fmla="*/ 1995662 w 4004672"/>
                <a:gd name="connsiteY25" fmla="*/ 388265 h 2020169"/>
                <a:gd name="connsiteX26" fmla="*/ 2055732 w 4004672"/>
                <a:gd name="connsiteY26" fmla="*/ 318183 h 2020169"/>
                <a:gd name="connsiteX27" fmla="*/ 2055732 w 4004672"/>
                <a:gd name="connsiteY27" fmla="*/ 318183 h 2020169"/>
                <a:gd name="connsiteX28" fmla="*/ 2129860 w 4004672"/>
                <a:gd name="connsiteY28" fmla="*/ 248603 h 2020169"/>
                <a:gd name="connsiteX29" fmla="*/ 2127003 w 4004672"/>
                <a:gd name="connsiteY29" fmla="*/ 174309 h 2020169"/>
                <a:gd name="connsiteX30" fmla="*/ 2092713 w 4004672"/>
                <a:gd name="connsiteY30" fmla="*/ 105729 h 2020169"/>
                <a:gd name="connsiteX31" fmla="*/ 2018418 w 4004672"/>
                <a:gd name="connsiteY31" fmla="*/ 105729 h 2020169"/>
                <a:gd name="connsiteX32" fmla="*/ 1952696 w 4004672"/>
                <a:gd name="connsiteY32" fmla="*/ 137160 h 2020169"/>
                <a:gd name="connsiteX33" fmla="*/ 1961267 w 4004672"/>
                <a:gd name="connsiteY33" fmla="*/ 82869 h 2020169"/>
                <a:gd name="connsiteX34" fmla="*/ 1955552 w 4004672"/>
                <a:gd name="connsiteY34" fmla="*/ 65725 h 2020169"/>
                <a:gd name="connsiteX35" fmla="*/ 1895546 w 4004672"/>
                <a:gd name="connsiteY35" fmla="*/ 60008 h 2020169"/>
                <a:gd name="connsiteX36" fmla="*/ 1926978 w 4004672"/>
                <a:gd name="connsiteY36" fmla="*/ 31434 h 2020169"/>
                <a:gd name="connsiteX37" fmla="*/ 1909833 w 4004672"/>
                <a:gd name="connsiteY37" fmla="*/ 0 h 2020169"/>
                <a:gd name="connsiteX38" fmla="*/ 1877440 w 4004672"/>
                <a:gd name="connsiteY38" fmla="*/ 3067 h 2020169"/>
                <a:gd name="connsiteX39" fmla="*/ 1835474 w 4004672"/>
                <a:gd name="connsiteY39" fmla="*/ 41195 h 2020169"/>
                <a:gd name="connsiteX40" fmla="*/ 1818788 w 4004672"/>
                <a:gd name="connsiteY40" fmla="*/ 81242 h 2020169"/>
                <a:gd name="connsiteX41" fmla="*/ 1838813 w 4004672"/>
                <a:gd name="connsiteY41" fmla="*/ 134636 h 2020169"/>
                <a:gd name="connsiteX42" fmla="*/ 1782079 w 4004672"/>
                <a:gd name="connsiteY42" fmla="*/ 121287 h 2020169"/>
                <a:gd name="connsiteX43" fmla="*/ 1768731 w 4004672"/>
                <a:gd name="connsiteY43" fmla="*/ 168009 h 2020169"/>
                <a:gd name="connsiteX44" fmla="*/ 1705322 w 4004672"/>
                <a:gd name="connsiteY44" fmla="*/ 191369 h 2020169"/>
                <a:gd name="connsiteX45" fmla="*/ 1685300 w 4004672"/>
                <a:gd name="connsiteY45" fmla="*/ 164671 h 2020169"/>
                <a:gd name="connsiteX46" fmla="*/ 1615218 w 4004672"/>
                <a:gd name="connsiteY46" fmla="*/ 168009 h 2020169"/>
                <a:gd name="connsiteX47" fmla="*/ 1638579 w 4004672"/>
                <a:gd name="connsiteY47" fmla="*/ 198044 h 2020169"/>
                <a:gd name="connsiteX48" fmla="*/ 1528449 w 4004672"/>
                <a:gd name="connsiteY48" fmla="*/ 224740 h 2020169"/>
                <a:gd name="connsiteX49" fmla="*/ 1465043 w 4004672"/>
                <a:gd name="connsiteY49" fmla="*/ 308171 h 2020169"/>
                <a:gd name="connsiteX50" fmla="*/ 1448357 w 4004672"/>
                <a:gd name="connsiteY50" fmla="*/ 334869 h 2020169"/>
                <a:gd name="connsiteX51" fmla="*/ 1481729 w 4004672"/>
                <a:gd name="connsiteY51" fmla="*/ 368242 h 2020169"/>
                <a:gd name="connsiteX52" fmla="*/ 1481729 w 4004672"/>
                <a:gd name="connsiteY52" fmla="*/ 398277 h 2020169"/>
                <a:gd name="connsiteX53" fmla="*/ 1458368 w 4004672"/>
                <a:gd name="connsiteY53" fmla="*/ 401614 h 2020169"/>
                <a:gd name="connsiteX54" fmla="*/ 1458368 w 4004672"/>
                <a:gd name="connsiteY54" fmla="*/ 381590 h 2020169"/>
                <a:gd name="connsiteX55" fmla="*/ 1418322 w 4004672"/>
                <a:gd name="connsiteY55" fmla="*/ 391602 h 2020169"/>
                <a:gd name="connsiteX56" fmla="*/ 1368263 w 4004672"/>
                <a:gd name="connsiteY56" fmla="*/ 398277 h 2020169"/>
                <a:gd name="connsiteX57" fmla="*/ 1321542 w 4004672"/>
                <a:gd name="connsiteY57" fmla="*/ 404951 h 2020169"/>
                <a:gd name="connsiteX58" fmla="*/ 1318205 w 4004672"/>
                <a:gd name="connsiteY58" fmla="*/ 491719 h 2020169"/>
                <a:gd name="connsiteX59" fmla="*/ 1358252 w 4004672"/>
                <a:gd name="connsiteY59" fmla="*/ 515080 h 2020169"/>
                <a:gd name="connsiteX60" fmla="*/ 1384949 w 4004672"/>
                <a:gd name="connsiteY60" fmla="*/ 568475 h 2020169"/>
                <a:gd name="connsiteX61" fmla="*/ 1358252 w 4004672"/>
                <a:gd name="connsiteY61" fmla="*/ 615196 h 2020169"/>
                <a:gd name="connsiteX62" fmla="*/ 1361589 w 4004672"/>
                <a:gd name="connsiteY62" fmla="*/ 585161 h 2020169"/>
                <a:gd name="connsiteX63" fmla="*/ 1351577 w 4004672"/>
                <a:gd name="connsiteY63" fmla="*/ 545115 h 2020169"/>
                <a:gd name="connsiteX64" fmla="*/ 1281495 w 4004672"/>
                <a:gd name="connsiteY64" fmla="*/ 515080 h 2020169"/>
                <a:gd name="connsiteX65" fmla="*/ 1241449 w 4004672"/>
                <a:gd name="connsiteY65" fmla="*/ 511742 h 2020169"/>
                <a:gd name="connsiteX66" fmla="*/ 1241449 w 4004672"/>
                <a:gd name="connsiteY66" fmla="*/ 558463 h 2020169"/>
                <a:gd name="connsiteX67" fmla="*/ 1201402 w 4004672"/>
                <a:gd name="connsiteY67" fmla="*/ 538440 h 2020169"/>
                <a:gd name="connsiteX68" fmla="*/ 1228100 w 4004672"/>
                <a:gd name="connsiteY68" fmla="*/ 588498 h 2020169"/>
                <a:gd name="connsiteX69" fmla="*/ 1258135 w 4004672"/>
                <a:gd name="connsiteY69" fmla="*/ 618534 h 2020169"/>
                <a:gd name="connsiteX70" fmla="*/ 1198065 w 4004672"/>
                <a:gd name="connsiteY70" fmla="*/ 595173 h 2020169"/>
                <a:gd name="connsiteX71" fmla="*/ 1181379 w 4004672"/>
                <a:gd name="connsiteY71" fmla="*/ 595173 h 2020169"/>
                <a:gd name="connsiteX72" fmla="*/ 1178041 w 4004672"/>
                <a:gd name="connsiteY72" fmla="*/ 551789 h 2020169"/>
                <a:gd name="connsiteX73" fmla="*/ 1171367 w 4004672"/>
                <a:gd name="connsiteY73" fmla="*/ 465021 h 2020169"/>
                <a:gd name="connsiteX74" fmla="*/ 1161355 w 4004672"/>
                <a:gd name="connsiteY74" fmla="*/ 535103 h 2020169"/>
                <a:gd name="connsiteX75" fmla="*/ 1137995 w 4004672"/>
                <a:gd name="connsiteY75" fmla="*/ 565138 h 2020169"/>
                <a:gd name="connsiteX76" fmla="*/ 1158018 w 4004672"/>
                <a:gd name="connsiteY76" fmla="*/ 611859 h 2020169"/>
                <a:gd name="connsiteX77" fmla="*/ 1158018 w 4004672"/>
                <a:gd name="connsiteY77" fmla="*/ 645231 h 2020169"/>
                <a:gd name="connsiteX78" fmla="*/ 1141332 w 4004672"/>
                <a:gd name="connsiteY78" fmla="*/ 695290 h 2020169"/>
                <a:gd name="connsiteX79" fmla="*/ 1154681 w 4004672"/>
                <a:gd name="connsiteY79" fmla="*/ 728662 h 2020169"/>
                <a:gd name="connsiteX80" fmla="*/ 1184716 w 4004672"/>
                <a:gd name="connsiteY80" fmla="*/ 735336 h 2020169"/>
                <a:gd name="connsiteX81" fmla="*/ 1221425 w 4004672"/>
                <a:gd name="connsiteY81" fmla="*/ 742011 h 2020169"/>
                <a:gd name="connsiteX82" fmla="*/ 1241449 w 4004672"/>
                <a:gd name="connsiteY82" fmla="*/ 765371 h 2020169"/>
                <a:gd name="connsiteX83" fmla="*/ 1258135 w 4004672"/>
                <a:gd name="connsiteY83" fmla="*/ 808755 h 2020169"/>
                <a:gd name="connsiteX84" fmla="*/ 1258135 w 4004672"/>
                <a:gd name="connsiteY84" fmla="*/ 808755 h 2020169"/>
                <a:gd name="connsiteX85" fmla="*/ 1224763 w 4004672"/>
                <a:gd name="connsiteY85" fmla="*/ 828779 h 2020169"/>
                <a:gd name="connsiteX86" fmla="*/ 1224763 w 4004672"/>
                <a:gd name="connsiteY86" fmla="*/ 788732 h 2020169"/>
                <a:gd name="connsiteX87" fmla="*/ 1194727 w 4004672"/>
                <a:gd name="connsiteY87" fmla="*/ 752023 h 2020169"/>
                <a:gd name="connsiteX88" fmla="*/ 1164692 w 4004672"/>
                <a:gd name="connsiteY88" fmla="*/ 795407 h 2020169"/>
                <a:gd name="connsiteX89" fmla="*/ 1107960 w 4004672"/>
                <a:gd name="connsiteY89" fmla="*/ 848802 h 2020169"/>
                <a:gd name="connsiteX90" fmla="*/ 1121309 w 4004672"/>
                <a:gd name="connsiteY90" fmla="*/ 805418 h 2020169"/>
                <a:gd name="connsiteX91" fmla="*/ 1127983 w 4004672"/>
                <a:gd name="connsiteY91" fmla="*/ 772046 h 2020169"/>
                <a:gd name="connsiteX92" fmla="*/ 1117971 w 4004672"/>
                <a:gd name="connsiteY92" fmla="*/ 755360 h 2020169"/>
                <a:gd name="connsiteX93" fmla="*/ 1114634 w 4004672"/>
                <a:gd name="connsiteY93" fmla="*/ 705301 h 2020169"/>
                <a:gd name="connsiteX94" fmla="*/ 1104622 w 4004672"/>
                <a:gd name="connsiteY94" fmla="*/ 625208 h 2020169"/>
                <a:gd name="connsiteX95" fmla="*/ 1101285 w 4004672"/>
                <a:gd name="connsiteY95" fmla="*/ 565138 h 2020169"/>
                <a:gd name="connsiteX96" fmla="*/ 1124646 w 4004672"/>
                <a:gd name="connsiteY96" fmla="*/ 471696 h 2020169"/>
                <a:gd name="connsiteX97" fmla="*/ 1031203 w 4004672"/>
                <a:gd name="connsiteY97" fmla="*/ 461684 h 2020169"/>
                <a:gd name="connsiteX98" fmla="*/ 1014517 w 4004672"/>
                <a:gd name="connsiteY98" fmla="*/ 518417 h 2020169"/>
                <a:gd name="connsiteX99" fmla="*/ 1024529 w 4004672"/>
                <a:gd name="connsiteY99" fmla="*/ 565138 h 2020169"/>
                <a:gd name="connsiteX100" fmla="*/ 981145 w 4004672"/>
                <a:gd name="connsiteY100" fmla="*/ 618534 h 2020169"/>
                <a:gd name="connsiteX101" fmla="*/ 991157 w 4004672"/>
                <a:gd name="connsiteY101" fmla="*/ 655243 h 2020169"/>
                <a:gd name="connsiteX102" fmla="*/ 981145 w 4004672"/>
                <a:gd name="connsiteY102" fmla="*/ 701964 h 2020169"/>
                <a:gd name="connsiteX103" fmla="*/ 1001168 w 4004672"/>
                <a:gd name="connsiteY103" fmla="*/ 725325 h 2020169"/>
                <a:gd name="connsiteX104" fmla="*/ 1017854 w 4004672"/>
                <a:gd name="connsiteY104" fmla="*/ 772046 h 2020169"/>
                <a:gd name="connsiteX105" fmla="*/ 1047890 w 4004672"/>
                <a:gd name="connsiteY105" fmla="*/ 758697 h 2020169"/>
                <a:gd name="connsiteX106" fmla="*/ 1014517 w 4004672"/>
                <a:gd name="connsiteY106" fmla="*/ 812093 h 2020169"/>
                <a:gd name="connsiteX107" fmla="*/ 957784 w 4004672"/>
                <a:gd name="connsiteY107" fmla="*/ 758697 h 2020169"/>
                <a:gd name="connsiteX108" fmla="*/ 884365 w 4004672"/>
                <a:gd name="connsiteY108" fmla="*/ 721988 h 2020169"/>
                <a:gd name="connsiteX109" fmla="*/ 824295 w 4004672"/>
                <a:gd name="connsiteY109" fmla="*/ 698627 h 2020169"/>
                <a:gd name="connsiteX110" fmla="*/ 810946 w 4004672"/>
                <a:gd name="connsiteY110" fmla="*/ 735336 h 2020169"/>
                <a:gd name="connsiteX111" fmla="*/ 827633 w 4004672"/>
                <a:gd name="connsiteY111" fmla="*/ 772046 h 2020169"/>
                <a:gd name="connsiteX112" fmla="*/ 800935 w 4004672"/>
                <a:gd name="connsiteY112" fmla="*/ 812093 h 2020169"/>
                <a:gd name="connsiteX113" fmla="*/ 770900 w 4004672"/>
                <a:gd name="connsiteY113" fmla="*/ 755360 h 2020169"/>
                <a:gd name="connsiteX114" fmla="*/ 744202 w 4004672"/>
                <a:gd name="connsiteY114" fmla="*/ 792069 h 2020169"/>
                <a:gd name="connsiteX115" fmla="*/ 707492 w 4004672"/>
                <a:gd name="connsiteY115" fmla="*/ 785395 h 2020169"/>
                <a:gd name="connsiteX116" fmla="*/ 654097 w 4004672"/>
                <a:gd name="connsiteY116" fmla="*/ 822104 h 2020169"/>
                <a:gd name="connsiteX117" fmla="*/ 644085 w 4004672"/>
                <a:gd name="connsiteY117" fmla="*/ 798744 h 2020169"/>
                <a:gd name="connsiteX118" fmla="*/ 654097 w 4004672"/>
                <a:gd name="connsiteY118" fmla="*/ 762034 h 2020169"/>
                <a:gd name="connsiteX119" fmla="*/ 614050 w 4004672"/>
                <a:gd name="connsiteY119" fmla="*/ 798744 h 2020169"/>
                <a:gd name="connsiteX120" fmla="*/ 594027 w 4004672"/>
                <a:gd name="connsiteY120" fmla="*/ 798744 h 2020169"/>
                <a:gd name="connsiteX121" fmla="*/ 533957 w 4004672"/>
                <a:gd name="connsiteY121" fmla="*/ 832116 h 2020169"/>
                <a:gd name="connsiteX122" fmla="*/ 510596 w 4004672"/>
                <a:gd name="connsiteY122" fmla="*/ 855477 h 2020169"/>
                <a:gd name="connsiteX123" fmla="*/ 500584 w 4004672"/>
                <a:gd name="connsiteY123" fmla="*/ 902198 h 2020169"/>
                <a:gd name="connsiteX124" fmla="*/ 450526 w 4004672"/>
                <a:gd name="connsiteY124" fmla="*/ 888849 h 2020169"/>
                <a:gd name="connsiteX125" fmla="*/ 433840 w 4004672"/>
                <a:gd name="connsiteY125" fmla="*/ 852139 h 2020169"/>
                <a:gd name="connsiteX126" fmla="*/ 467212 w 4004672"/>
                <a:gd name="connsiteY126" fmla="*/ 822104 h 2020169"/>
                <a:gd name="connsiteX127" fmla="*/ 453863 w 4004672"/>
                <a:gd name="connsiteY127" fmla="*/ 798744 h 2020169"/>
                <a:gd name="connsiteX128" fmla="*/ 390456 w 4004672"/>
                <a:gd name="connsiteY128" fmla="*/ 768709 h 2020169"/>
                <a:gd name="connsiteX129" fmla="*/ 417154 w 4004672"/>
                <a:gd name="connsiteY129" fmla="*/ 818767 h 2020169"/>
                <a:gd name="connsiteX130" fmla="*/ 407142 w 4004672"/>
                <a:gd name="connsiteY130" fmla="*/ 862151 h 2020169"/>
                <a:gd name="connsiteX131" fmla="*/ 413817 w 4004672"/>
                <a:gd name="connsiteY131" fmla="*/ 898861 h 2020169"/>
                <a:gd name="connsiteX132" fmla="*/ 427165 w 4004672"/>
                <a:gd name="connsiteY132" fmla="*/ 922221 h 2020169"/>
                <a:gd name="connsiteX133" fmla="*/ 413817 w 4004672"/>
                <a:gd name="connsiteY133" fmla="*/ 952256 h 2020169"/>
                <a:gd name="connsiteX134" fmla="*/ 390456 w 4004672"/>
                <a:gd name="connsiteY134" fmla="*/ 928896 h 2020169"/>
                <a:gd name="connsiteX135" fmla="*/ 360421 w 4004672"/>
                <a:gd name="connsiteY135" fmla="*/ 925558 h 2020169"/>
                <a:gd name="connsiteX136" fmla="*/ 333723 w 4004672"/>
                <a:gd name="connsiteY136" fmla="*/ 965605 h 2020169"/>
                <a:gd name="connsiteX137" fmla="*/ 307025 w 4004672"/>
                <a:gd name="connsiteY137" fmla="*/ 985628 h 2020169"/>
                <a:gd name="connsiteX138" fmla="*/ 320374 w 4004672"/>
                <a:gd name="connsiteY138" fmla="*/ 1012326 h 2020169"/>
                <a:gd name="connsiteX139" fmla="*/ 303688 w 4004672"/>
                <a:gd name="connsiteY139" fmla="*/ 1035687 h 2020169"/>
                <a:gd name="connsiteX140" fmla="*/ 233606 w 4004672"/>
                <a:gd name="connsiteY140" fmla="*/ 998977 h 2020169"/>
                <a:gd name="connsiteX141" fmla="*/ 243618 w 4004672"/>
                <a:gd name="connsiteY141" fmla="*/ 1049036 h 2020169"/>
                <a:gd name="connsiteX142" fmla="*/ 263641 w 4004672"/>
                <a:gd name="connsiteY142" fmla="*/ 1069059 h 2020169"/>
                <a:gd name="connsiteX143" fmla="*/ 250292 w 4004672"/>
                <a:gd name="connsiteY143" fmla="*/ 1082408 h 2020169"/>
                <a:gd name="connsiteX144" fmla="*/ 193560 w 4004672"/>
                <a:gd name="connsiteY144" fmla="*/ 1045698 h 2020169"/>
                <a:gd name="connsiteX145" fmla="*/ 170199 w 4004672"/>
                <a:gd name="connsiteY145" fmla="*/ 1005652 h 2020169"/>
                <a:gd name="connsiteX146" fmla="*/ 170199 w 4004672"/>
                <a:gd name="connsiteY146" fmla="*/ 958931 h 2020169"/>
                <a:gd name="connsiteX147" fmla="*/ 133490 w 4004672"/>
                <a:gd name="connsiteY147" fmla="*/ 882174 h 2020169"/>
                <a:gd name="connsiteX148" fmla="*/ 196897 w 4004672"/>
                <a:gd name="connsiteY148" fmla="*/ 912209 h 2020169"/>
                <a:gd name="connsiteX149" fmla="*/ 256967 w 4004672"/>
                <a:gd name="connsiteY149" fmla="*/ 942244 h 2020169"/>
                <a:gd name="connsiteX150" fmla="*/ 293676 w 4004672"/>
                <a:gd name="connsiteY150" fmla="*/ 945582 h 2020169"/>
                <a:gd name="connsiteX151" fmla="*/ 327049 w 4004672"/>
                <a:gd name="connsiteY151" fmla="*/ 915547 h 2020169"/>
                <a:gd name="connsiteX152" fmla="*/ 343735 w 4004672"/>
                <a:gd name="connsiteY152" fmla="*/ 878837 h 2020169"/>
                <a:gd name="connsiteX153" fmla="*/ 333723 w 4004672"/>
                <a:gd name="connsiteY153" fmla="*/ 828779 h 2020169"/>
                <a:gd name="connsiteX154" fmla="*/ 290339 w 4004672"/>
                <a:gd name="connsiteY154" fmla="*/ 808755 h 2020169"/>
                <a:gd name="connsiteX155" fmla="*/ 236944 w 4004672"/>
                <a:gd name="connsiteY155" fmla="*/ 762034 h 2020169"/>
                <a:gd name="connsiteX156" fmla="*/ 133490 w 4004672"/>
                <a:gd name="connsiteY156" fmla="*/ 705301 h 2020169"/>
                <a:gd name="connsiteX157" fmla="*/ 46722 w 4004672"/>
                <a:gd name="connsiteY157" fmla="*/ 735336 h 2020169"/>
                <a:gd name="connsiteX158" fmla="*/ 33373 w 4004672"/>
                <a:gd name="connsiteY158" fmla="*/ 765371 h 2020169"/>
                <a:gd name="connsiteX159" fmla="*/ 43384 w 4004672"/>
                <a:gd name="connsiteY159" fmla="*/ 795407 h 2020169"/>
                <a:gd name="connsiteX160" fmla="*/ 60071 w 4004672"/>
                <a:gd name="connsiteY160" fmla="*/ 822104 h 2020169"/>
                <a:gd name="connsiteX161" fmla="*/ 73419 w 4004672"/>
                <a:gd name="connsiteY161" fmla="*/ 852139 h 2020169"/>
                <a:gd name="connsiteX162" fmla="*/ 56733 w 4004672"/>
                <a:gd name="connsiteY162" fmla="*/ 875500 h 2020169"/>
                <a:gd name="connsiteX163" fmla="*/ 76757 w 4004672"/>
                <a:gd name="connsiteY163" fmla="*/ 955593 h 2020169"/>
                <a:gd name="connsiteX164" fmla="*/ 66745 w 4004672"/>
                <a:gd name="connsiteY164" fmla="*/ 972280 h 2020169"/>
                <a:gd name="connsiteX165" fmla="*/ 70082 w 4004672"/>
                <a:gd name="connsiteY165" fmla="*/ 998977 h 2020169"/>
                <a:gd name="connsiteX166" fmla="*/ 70082 w 4004672"/>
                <a:gd name="connsiteY166" fmla="*/ 1039024 h 2020169"/>
                <a:gd name="connsiteX167" fmla="*/ 80094 w 4004672"/>
                <a:gd name="connsiteY167" fmla="*/ 1059047 h 2020169"/>
                <a:gd name="connsiteX168" fmla="*/ 76757 w 4004672"/>
                <a:gd name="connsiteY168" fmla="*/ 1082408 h 2020169"/>
                <a:gd name="connsiteX169" fmla="*/ 106792 w 4004672"/>
                <a:gd name="connsiteY169" fmla="*/ 1115780 h 2020169"/>
                <a:gd name="connsiteX170" fmla="*/ 93729 w 4004672"/>
                <a:gd name="connsiteY170" fmla="*/ 1145815 h 2020169"/>
                <a:gd name="connsiteX171" fmla="*/ 13349 w 4004672"/>
                <a:gd name="connsiteY171" fmla="*/ 1235920 h 2020169"/>
                <a:gd name="connsiteX172" fmla="*/ 33373 w 4004672"/>
                <a:gd name="connsiteY172" fmla="*/ 1269293 h 2020169"/>
                <a:gd name="connsiteX173" fmla="*/ 33373 w 4004672"/>
                <a:gd name="connsiteY173" fmla="*/ 1269293 h 2020169"/>
                <a:gd name="connsiteX174" fmla="*/ 16687 w 4004672"/>
                <a:gd name="connsiteY174" fmla="*/ 1299328 h 2020169"/>
                <a:gd name="connsiteX175" fmla="*/ 3338 w 4004672"/>
                <a:gd name="connsiteY175" fmla="*/ 1329363 h 2020169"/>
                <a:gd name="connsiteX176" fmla="*/ 0 w 4004672"/>
                <a:gd name="connsiteY176" fmla="*/ 1389433 h 2020169"/>
                <a:gd name="connsiteX177" fmla="*/ 16687 w 4004672"/>
                <a:gd name="connsiteY177" fmla="*/ 1432817 h 2020169"/>
                <a:gd name="connsiteX178" fmla="*/ 20024 w 4004672"/>
                <a:gd name="connsiteY178" fmla="*/ 1466189 h 2020169"/>
                <a:gd name="connsiteX179" fmla="*/ 56733 w 4004672"/>
                <a:gd name="connsiteY179" fmla="*/ 1476201 h 2020169"/>
                <a:gd name="connsiteX180" fmla="*/ 116803 w 4004672"/>
                <a:gd name="connsiteY180" fmla="*/ 1562969 h 2020169"/>
                <a:gd name="connsiteX181" fmla="*/ 96780 w 4004672"/>
                <a:gd name="connsiteY181" fmla="*/ 1586329 h 2020169"/>
                <a:gd name="connsiteX182" fmla="*/ 93443 w 4004672"/>
                <a:gd name="connsiteY182" fmla="*/ 1616364 h 2020169"/>
                <a:gd name="connsiteX183" fmla="*/ 120141 w 4004672"/>
                <a:gd name="connsiteY183" fmla="*/ 1619701 h 2020169"/>
                <a:gd name="connsiteX184" fmla="*/ 160187 w 4004672"/>
                <a:gd name="connsiteY184" fmla="*/ 1633050 h 2020169"/>
                <a:gd name="connsiteX185" fmla="*/ 186885 w 4004672"/>
                <a:gd name="connsiteY185" fmla="*/ 1646399 h 2020169"/>
                <a:gd name="connsiteX186" fmla="*/ 213583 w 4004672"/>
                <a:gd name="connsiteY186" fmla="*/ 1676434 h 2020169"/>
                <a:gd name="connsiteX187" fmla="*/ 243618 w 4004672"/>
                <a:gd name="connsiteY187" fmla="*/ 1679771 h 2020169"/>
                <a:gd name="connsiteX188" fmla="*/ 287002 w 4004672"/>
                <a:gd name="connsiteY188" fmla="*/ 1709807 h 2020169"/>
                <a:gd name="connsiteX189" fmla="*/ 310363 w 4004672"/>
                <a:gd name="connsiteY189" fmla="*/ 1719818 h 2020169"/>
                <a:gd name="connsiteX190" fmla="*/ 310363 w 4004672"/>
                <a:gd name="connsiteY190" fmla="*/ 1756528 h 2020169"/>
                <a:gd name="connsiteX191" fmla="*/ 270316 w 4004672"/>
                <a:gd name="connsiteY191" fmla="*/ 1796574 h 2020169"/>
                <a:gd name="connsiteX192" fmla="*/ 280327 w 4004672"/>
                <a:gd name="connsiteY192" fmla="*/ 1819935 h 2020169"/>
                <a:gd name="connsiteX193" fmla="*/ 273653 w 4004672"/>
                <a:gd name="connsiteY193" fmla="*/ 1839958 h 2020169"/>
                <a:gd name="connsiteX194" fmla="*/ 266979 w 4004672"/>
                <a:gd name="connsiteY194" fmla="*/ 1856644 h 2020169"/>
                <a:gd name="connsiteX195" fmla="*/ 240281 w 4004672"/>
                <a:gd name="connsiteY195" fmla="*/ 1896691 h 2020169"/>
                <a:gd name="connsiteX196" fmla="*/ 307025 w 4004672"/>
                <a:gd name="connsiteY196" fmla="*/ 1933401 h 2020169"/>
                <a:gd name="connsiteX197" fmla="*/ 337060 w 4004672"/>
                <a:gd name="connsiteY197" fmla="*/ 1940075 h 2020169"/>
                <a:gd name="connsiteX198" fmla="*/ 360421 w 4004672"/>
                <a:gd name="connsiteY198" fmla="*/ 1946750 h 2020169"/>
                <a:gd name="connsiteX199" fmla="*/ 380444 w 4004672"/>
                <a:gd name="connsiteY199" fmla="*/ 1953424 h 2020169"/>
                <a:gd name="connsiteX200" fmla="*/ 407142 w 4004672"/>
                <a:gd name="connsiteY200" fmla="*/ 1973447 h 2020169"/>
                <a:gd name="connsiteX201" fmla="*/ 437177 w 4004672"/>
                <a:gd name="connsiteY201" fmla="*/ 1970110 h 2020169"/>
                <a:gd name="connsiteX202" fmla="*/ 507259 w 4004672"/>
                <a:gd name="connsiteY202" fmla="*/ 2020169 h 2020169"/>
                <a:gd name="connsiteX203" fmla="*/ 517271 w 4004672"/>
                <a:gd name="connsiteY203" fmla="*/ 2006820 h 2020169"/>
                <a:gd name="connsiteX204" fmla="*/ 507259 w 4004672"/>
                <a:gd name="connsiteY204" fmla="*/ 1966773 h 2020169"/>
                <a:gd name="connsiteX205" fmla="*/ 500584 w 4004672"/>
                <a:gd name="connsiteY205" fmla="*/ 1933401 h 2020169"/>
                <a:gd name="connsiteX206" fmla="*/ 483898 w 4004672"/>
                <a:gd name="connsiteY206" fmla="*/ 1890017 h 2020169"/>
                <a:gd name="connsiteX207" fmla="*/ 513933 w 4004672"/>
                <a:gd name="connsiteY207" fmla="*/ 1869993 h 2020169"/>
                <a:gd name="connsiteX208" fmla="*/ 547306 w 4004672"/>
                <a:gd name="connsiteY208" fmla="*/ 1846633 h 2020169"/>
                <a:gd name="connsiteX209" fmla="*/ 527282 w 4004672"/>
                <a:gd name="connsiteY209" fmla="*/ 1829947 h 2020169"/>
                <a:gd name="connsiteX210" fmla="*/ 517271 w 4004672"/>
                <a:gd name="connsiteY210" fmla="*/ 1796574 h 2020169"/>
                <a:gd name="connsiteX211" fmla="*/ 480561 w 4004672"/>
                <a:gd name="connsiteY211" fmla="*/ 1779888 h 2020169"/>
                <a:gd name="connsiteX212" fmla="*/ 470549 w 4004672"/>
                <a:gd name="connsiteY212" fmla="*/ 1759865 h 2020169"/>
                <a:gd name="connsiteX213" fmla="*/ 480561 w 4004672"/>
                <a:gd name="connsiteY213" fmla="*/ 1729830 h 2020169"/>
                <a:gd name="connsiteX214" fmla="*/ 490573 w 4004672"/>
                <a:gd name="connsiteY214" fmla="*/ 1689783 h 2020169"/>
                <a:gd name="connsiteX215" fmla="*/ 513933 w 4004672"/>
                <a:gd name="connsiteY215" fmla="*/ 1709807 h 2020169"/>
                <a:gd name="connsiteX216" fmla="*/ 520608 w 4004672"/>
                <a:gd name="connsiteY216" fmla="*/ 1693120 h 2020169"/>
                <a:gd name="connsiteX217" fmla="*/ 543968 w 4004672"/>
                <a:gd name="connsiteY217" fmla="*/ 1656411 h 2020169"/>
                <a:gd name="connsiteX218" fmla="*/ 574003 w 4004672"/>
                <a:gd name="connsiteY218" fmla="*/ 1639725 h 2020169"/>
                <a:gd name="connsiteX219" fmla="*/ 590690 w 4004672"/>
                <a:gd name="connsiteY219" fmla="*/ 1653074 h 2020169"/>
                <a:gd name="connsiteX220" fmla="*/ 610713 w 4004672"/>
                <a:gd name="connsiteY220" fmla="*/ 1626376 h 2020169"/>
                <a:gd name="connsiteX221" fmla="*/ 630736 w 4004672"/>
                <a:gd name="connsiteY221" fmla="*/ 1653074 h 2020169"/>
                <a:gd name="connsiteX222" fmla="*/ 657434 w 4004672"/>
                <a:gd name="connsiteY222" fmla="*/ 1676434 h 2020169"/>
                <a:gd name="connsiteX223" fmla="*/ 674120 w 4004672"/>
                <a:gd name="connsiteY223" fmla="*/ 1683109 h 2020169"/>
                <a:gd name="connsiteX224" fmla="*/ 697481 w 4004672"/>
                <a:gd name="connsiteY224" fmla="*/ 1683109 h 2020169"/>
                <a:gd name="connsiteX225" fmla="*/ 717504 w 4004672"/>
                <a:gd name="connsiteY225" fmla="*/ 1669760 h 2020169"/>
                <a:gd name="connsiteX226" fmla="*/ 744202 w 4004672"/>
                <a:gd name="connsiteY226" fmla="*/ 1669760 h 2020169"/>
                <a:gd name="connsiteX227" fmla="*/ 760888 w 4004672"/>
                <a:gd name="connsiteY227" fmla="*/ 1666423 h 2020169"/>
                <a:gd name="connsiteX228" fmla="*/ 790923 w 4004672"/>
                <a:gd name="connsiteY228" fmla="*/ 1699795 h 2020169"/>
                <a:gd name="connsiteX229" fmla="*/ 797598 w 4004672"/>
                <a:gd name="connsiteY229" fmla="*/ 1673097 h 2020169"/>
                <a:gd name="connsiteX230" fmla="*/ 817621 w 4004672"/>
                <a:gd name="connsiteY230" fmla="*/ 1689783 h 2020169"/>
                <a:gd name="connsiteX231" fmla="*/ 837644 w 4004672"/>
                <a:gd name="connsiteY231" fmla="*/ 1666423 h 2020169"/>
                <a:gd name="connsiteX232" fmla="*/ 827633 w 4004672"/>
                <a:gd name="connsiteY232" fmla="*/ 1646399 h 2020169"/>
                <a:gd name="connsiteX233" fmla="*/ 810946 w 4004672"/>
                <a:gd name="connsiteY233" fmla="*/ 1633050 h 2020169"/>
                <a:gd name="connsiteX234" fmla="*/ 810946 w 4004672"/>
                <a:gd name="connsiteY234" fmla="*/ 1606353 h 2020169"/>
                <a:gd name="connsiteX235" fmla="*/ 810946 w 4004672"/>
                <a:gd name="connsiteY235" fmla="*/ 1593004 h 2020169"/>
                <a:gd name="connsiteX236" fmla="*/ 840981 w 4004672"/>
                <a:gd name="connsiteY236" fmla="*/ 1586329 h 2020169"/>
                <a:gd name="connsiteX237" fmla="*/ 820958 w 4004672"/>
                <a:gd name="connsiteY237" fmla="*/ 1549620 h 2020169"/>
                <a:gd name="connsiteX238" fmla="*/ 854330 w 4004672"/>
                <a:gd name="connsiteY238" fmla="*/ 1542945 h 2020169"/>
                <a:gd name="connsiteX239" fmla="*/ 891040 w 4004672"/>
                <a:gd name="connsiteY239" fmla="*/ 1549620 h 2020169"/>
                <a:gd name="connsiteX240" fmla="*/ 964459 w 4004672"/>
                <a:gd name="connsiteY240" fmla="*/ 1506236 h 2020169"/>
                <a:gd name="connsiteX241" fmla="*/ 1001168 w 4004672"/>
                <a:gd name="connsiteY241" fmla="*/ 1506236 h 2020169"/>
                <a:gd name="connsiteX242" fmla="*/ 1027866 w 4004672"/>
                <a:gd name="connsiteY242" fmla="*/ 1482875 h 2020169"/>
                <a:gd name="connsiteX243" fmla="*/ 1047890 w 4004672"/>
                <a:gd name="connsiteY243" fmla="*/ 1492887 h 2020169"/>
                <a:gd name="connsiteX244" fmla="*/ 1067913 w 4004672"/>
                <a:gd name="connsiteY244" fmla="*/ 1502898 h 2020169"/>
                <a:gd name="connsiteX245" fmla="*/ 1087936 w 4004672"/>
                <a:gd name="connsiteY245" fmla="*/ 1529596 h 2020169"/>
                <a:gd name="connsiteX246" fmla="*/ 1074587 w 4004672"/>
                <a:gd name="connsiteY246" fmla="*/ 1542945 h 2020169"/>
                <a:gd name="connsiteX247" fmla="*/ 1104622 w 4004672"/>
                <a:gd name="connsiteY247" fmla="*/ 1542945 h 2020169"/>
                <a:gd name="connsiteX248" fmla="*/ 1134657 w 4004672"/>
                <a:gd name="connsiteY248" fmla="*/ 1576317 h 2020169"/>
                <a:gd name="connsiteX249" fmla="*/ 1148006 w 4004672"/>
                <a:gd name="connsiteY249" fmla="*/ 1572980 h 2020169"/>
                <a:gd name="connsiteX250" fmla="*/ 1208076 w 4004672"/>
                <a:gd name="connsiteY250" fmla="*/ 1526259 h 2020169"/>
                <a:gd name="connsiteX251" fmla="*/ 1244786 w 4004672"/>
                <a:gd name="connsiteY251" fmla="*/ 1566306 h 2020169"/>
                <a:gd name="connsiteX252" fmla="*/ 1264809 w 4004672"/>
                <a:gd name="connsiteY252" fmla="*/ 1596341 h 2020169"/>
                <a:gd name="connsiteX253" fmla="*/ 1298181 w 4004672"/>
                <a:gd name="connsiteY253" fmla="*/ 1703132 h 2020169"/>
                <a:gd name="connsiteX254" fmla="*/ 1308193 w 4004672"/>
                <a:gd name="connsiteY254" fmla="*/ 1659748 h 2020169"/>
                <a:gd name="connsiteX255" fmla="*/ 1344903 w 4004672"/>
                <a:gd name="connsiteY255" fmla="*/ 1679771 h 2020169"/>
                <a:gd name="connsiteX256" fmla="*/ 1388287 w 4004672"/>
                <a:gd name="connsiteY256" fmla="*/ 1679771 h 2020169"/>
                <a:gd name="connsiteX257" fmla="*/ 1394961 w 4004672"/>
                <a:gd name="connsiteY257" fmla="*/ 1703132 h 2020169"/>
                <a:gd name="connsiteX258" fmla="*/ 1435008 w 4004672"/>
                <a:gd name="connsiteY258" fmla="*/ 1726493 h 2020169"/>
                <a:gd name="connsiteX259" fmla="*/ 1465043 w 4004672"/>
                <a:gd name="connsiteY259" fmla="*/ 1726493 h 2020169"/>
                <a:gd name="connsiteX260" fmla="*/ 1491741 w 4004672"/>
                <a:gd name="connsiteY260" fmla="*/ 1739842 h 2020169"/>
                <a:gd name="connsiteX261" fmla="*/ 1535125 w 4004672"/>
                <a:gd name="connsiteY261" fmla="*/ 1696458 h 2020169"/>
                <a:gd name="connsiteX262" fmla="*/ 1571834 w 4004672"/>
                <a:gd name="connsiteY262" fmla="*/ 1676434 h 2020169"/>
                <a:gd name="connsiteX263" fmla="*/ 1608544 w 4004672"/>
                <a:gd name="connsiteY263" fmla="*/ 1679771 h 2020169"/>
                <a:gd name="connsiteX264" fmla="*/ 1655265 w 4004672"/>
                <a:gd name="connsiteY264" fmla="*/ 1693120 h 2020169"/>
                <a:gd name="connsiteX265" fmla="*/ 1681963 w 4004672"/>
                <a:gd name="connsiteY265" fmla="*/ 1709807 h 2020169"/>
                <a:gd name="connsiteX266" fmla="*/ 1735358 w 4004672"/>
                <a:gd name="connsiteY266" fmla="*/ 1703132 h 2020169"/>
                <a:gd name="connsiteX267" fmla="*/ 1745370 w 4004672"/>
                <a:gd name="connsiteY267" fmla="*/ 1683109 h 2020169"/>
                <a:gd name="connsiteX268" fmla="*/ 1738695 w 4004672"/>
                <a:gd name="connsiteY268" fmla="*/ 1663085 h 2020169"/>
                <a:gd name="connsiteX269" fmla="*/ 1765393 w 4004672"/>
                <a:gd name="connsiteY269" fmla="*/ 1636388 h 2020169"/>
                <a:gd name="connsiteX270" fmla="*/ 1778742 w 4004672"/>
                <a:gd name="connsiteY270" fmla="*/ 1633050 h 2020169"/>
                <a:gd name="connsiteX271" fmla="*/ 1812114 w 4004672"/>
                <a:gd name="connsiteY271" fmla="*/ 1649736 h 2020169"/>
                <a:gd name="connsiteX272" fmla="*/ 1852161 w 4004672"/>
                <a:gd name="connsiteY272" fmla="*/ 1663085 h 2020169"/>
                <a:gd name="connsiteX273" fmla="*/ 1858836 w 4004672"/>
                <a:gd name="connsiteY273" fmla="*/ 1689783 h 2020169"/>
                <a:gd name="connsiteX274" fmla="*/ 1872184 w 4004672"/>
                <a:gd name="connsiteY274" fmla="*/ 1696458 h 2020169"/>
                <a:gd name="connsiteX275" fmla="*/ 1902219 w 4004672"/>
                <a:gd name="connsiteY275" fmla="*/ 1699795 h 2020169"/>
                <a:gd name="connsiteX276" fmla="*/ 1932254 w 4004672"/>
                <a:gd name="connsiteY276" fmla="*/ 1683109 h 2020169"/>
                <a:gd name="connsiteX277" fmla="*/ 1962290 w 4004672"/>
                <a:gd name="connsiteY277" fmla="*/ 1696458 h 2020169"/>
                <a:gd name="connsiteX278" fmla="*/ 1985650 w 4004672"/>
                <a:gd name="connsiteY278" fmla="*/ 1709807 h 2020169"/>
                <a:gd name="connsiteX279" fmla="*/ 1995662 w 4004672"/>
                <a:gd name="connsiteY279" fmla="*/ 1719818 h 2020169"/>
                <a:gd name="connsiteX280" fmla="*/ 2032371 w 4004672"/>
                <a:gd name="connsiteY280" fmla="*/ 1739842 h 2020169"/>
                <a:gd name="connsiteX281" fmla="*/ 2069081 w 4004672"/>
                <a:gd name="connsiteY281" fmla="*/ 1736504 h 2020169"/>
                <a:gd name="connsiteX282" fmla="*/ 2142500 w 4004672"/>
                <a:gd name="connsiteY282" fmla="*/ 1693120 h 2020169"/>
                <a:gd name="connsiteX283" fmla="*/ 2195895 w 4004672"/>
                <a:gd name="connsiteY283" fmla="*/ 1706469 h 2020169"/>
                <a:gd name="connsiteX284" fmla="*/ 2225930 w 4004672"/>
                <a:gd name="connsiteY284" fmla="*/ 1716481 h 2020169"/>
                <a:gd name="connsiteX285" fmla="*/ 2262640 w 4004672"/>
                <a:gd name="connsiteY285" fmla="*/ 1676434 h 2020169"/>
                <a:gd name="connsiteX286" fmla="*/ 2299349 w 4004672"/>
                <a:gd name="connsiteY286" fmla="*/ 1593004 h 2020169"/>
                <a:gd name="connsiteX287" fmla="*/ 2282663 w 4004672"/>
                <a:gd name="connsiteY287" fmla="*/ 1596341 h 2020169"/>
                <a:gd name="connsiteX288" fmla="*/ 2312698 w 4004672"/>
                <a:gd name="connsiteY288" fmla="*/ 1569643 h 2020169"/>
                <a:gd name="connsiteX289" fmla="*/ 2339396 w 4004672"/>
                <a:gd name="connsiteY289" fmla="*/ 1566306 h 2020169"/>
                <a:gd name="connsiteX290" fmla="*/ 2462873 w 4004672"/>
                <a:gd name="connsiteY290" fmla="*/ 1633050 h 2020169"/>
                <a:gd name="connsiteX291" fmla="*/ 2476222 w 4004672"/>
                <a:gd name="connsiteY291" fmla="*/ 1709807 h 2020169"/>
                <a:gd name="connsiteX292" fmla="*/ 2529618 w 4004672"/>
                <a:gd name="connsiteY292" fmla="*/ 1743179 h 2020169"/>
                <a:gd name="connsiteX293" fmla="*/ 2549641 w 4004672"/>
                <a:gd name="connsiteY293" fmla="*/ 1763202 h 2020169"/>
                <a:gd name="connsiteX294" fmla="*/ 2639746 w 4004672"/>
                <a:gd name="connsiteY294" fmla="*/ 1763202 h 2020169"/>
                <a:gd name="connsiteX295" fmla="*/ 2643084 w 4004672"/>
                <a:gd name="connsiteY295" fmla="*/ 1779888 h 2020169"/>
                <a:gd name="connsiteX296" fmla="*/ 2616386 w 4004672"/>
                <a:gd name="connsiteY296" fmla="*/ 1846633 h 2020169"/>
                <a:gd name="connsiteX297" fmla="*/ 2603037 w 4004672"/>
                <a:gd name="connsiteY297" fmla="*/ 1900028 h 2020169"/>
                <a:gd name="connsiteX298" fmla="*/ 2579676 w 4004672"/>
                <a:gd name="connsiteY298" fmla="*/ 1873331 h 2020169"/>
                <a:gd name="connsiteX299" fmla="*/ 2559653 w 4004672"/>
                <a:gd name="connsiteY299" fmla="*/ 1960098 h 2020169"/>
                <a:gd name="connsiteX300" fmla="*/ 2549641 w 4004672"/>
                <a:gd name="connsiteY300" fmla="*/ 1980122 h 2020169"/>
                <a:gd name="connsiteX301" fmla="*/ 2653095 w 4004672"/>
                <a:gd name="connsiteY301" fmla="*/ 1946750 h 2020169"/>
                <a:gd name="connsiteX302" fmla="*/ 2683130 w 4004672"/>
                <a:gd name="connsiteY302" fmla="*/ 1893354 h 2020169"/>
                <a:gd name="connsiteX303" fmla="*/ 2753212 w 4004672"/>
                <a:gd name="connsiteY303" fmla="*/ 1806586 h 2020169"/>
                <a:gd name="connsiteX304" fmla="*/ 2783247 w 4004672"/>
                <a:gd name="connsiteY304" fmla="*/ 1736504 h 2020169"/>
                <a:gd name="connsiteX305" fmla="*/ 2803271 w 4004672"/>
                <a:gd name="connsiteY305" fmla="*/ 1633050 h 2020169"/>
                <a:gd name="connsiteX306" fmla="*/ 2793259 w 4004672"/>
                <a:gd name="connsiteY306" fmla="*/ 1582992 h 2020169"/>
                <a:gd name="connsiteX307" fmla="*/ 2769898 w 4004672"/>
                <a:gd name="connsiteY307" fmla="*/ 1549620 h 2020169"/>
                <a:gd name="connsiteX308" fmla="*/ 2699817 w 4004672"/>
                <a:gd name="connsiteY308" fmla="*/ 1549620 h 2020169"/>
                <a:gd name="connsiteX309" fmla="*/ 2669781 w 4004672"/>
                <a:gd name="connsiteY309" fmla="*/ 1509573 h 2020169"/>
                <a:gd name="connsiteX310" fmla="*/ 2763224 w 4004672"/>
                <a:gd name="connsiteY310" fmla="*/ 1392770 h 2020169"/>
                <a:gd name="connsiteX311" fmla="*/ 2846654 w 4004672"/>
                <a:gd name="connsiteY311" fmla="*/ 1326026 h 2020169"/>
                <a:gd name="connsiteX312" fmla="*/ 2933422 w 4004672"/>
                <a:gd name="connsiteY312" fmla="*/ 1322688 h 2020169"/>
                <a:gd name="connsiteX313" fmla="*/ 2950109 w 4004672"/>
                <a:gd name="connsiteY313" fmla="*/ 1306002 h 2020169"/>
                <a:gd name="connsiteX314" fmla="*/ 3053563 w 4004672"/>
                <a:gd name="connsiteY314" fmla="*/ 1299328 h 2020169"/>
                <a:gd name="connsiteX315" fmla="*/ 3123644 w 4004672"/>
                <a:gd name="connsiteY315" fmla="*/ 1319351 h 2020169"/>
                <a:gd name="connsiteX316" fmla="*/ 3123644 w 4004672"/>
                <a:gd name="connsiteY316" fmla="*/ 1292653 h 2020169"/>
                <a:gd name="connsiteX317" fmla="*/ 3163691 w 4004672"/>
                <a:gd name="connsiteY317" fmla="*/ 1432817 h 2020169"/>
                <a:gd name="connsiteX318" fmla="*/ 3160354 w 4004672"/>
                <a:gd name="connsiteY318" fmla="*/ 1506236 h 2020169"/>
                <a:gd name="connsiteX319" fmla="*/ 3170365 w 4004672"/>
                <a:gd name="connsiteY319" fmla="*/ 1596341 h 2020169"/>
                <a:gd name="connsiteX320" fmla="*/ 3190389 w 4004672"/>
                <a:gd name="connsiteY320" fmla="*/ 1659748 h 2020169"/>
                <a:gd name="connsiteX321" fmla="*/ 3217087 w 4004672"/>
                <a:gd name="connsiteY321" fmla="*/ 1649736 h 2020169"/>
                <a:gd name="connsiteX322" fmla="*/ 3287168 w 4004672"/>
                <a:gd name="connsiteY322" fmla="*/ 1519585 h 2020169"/>
                <a:gd name="connsiteX323" fmla="*/ 3313866 w 4004672"/>
                <a:gd name="connsiteY323" fmla="*/ 1479538 h 2020169"/>
                <a:gd name="connsiteX324" fmla="*/ 3741031 w 4004672"/>
                <a:gd name="connsiteY324" fmla="*/ 1159164 h 2020169"/>
                <a:gd name="connsiteX325" fmla="*/ 3727682 w 4004672"/>
                <a:gd name="connsiteY325" fmla="*/ 1065722 h 2020169"/>
                <a:gd name="connsiteX0" fmla="*/ 3727682 w 3874520"/>
                <a:gd name="connsiteY0" fmla="*/ 1065722 h 2020169"/>
                <a:gd name="connsiteX1" fmla="*/ 3874520 w 3874520"/>
                <a:gd name="connsiteY1" fmla="*/ 858814 h 2020169"/>
                <a:gd name="connsiteX2" fmla="*/ 3817787 w 3874520"/>
                <a:gd name="connsiteY2" fmla="*/ 795407 h 2020169"/>
                <a:gd name="connsiteX3" fmla="*/ 3717671 w 3874520"/>
                <a:gd name="connsiteY3" fmla="*/ 718650 h 2020169"/>
                <a:gd name="connsiteX4" fmla="*/ 3664275 w 3874520"/>
                <a:gd name="connsiteY4" fmla="*/ 698627 h 2020169"/>
                <a:gd name="connsiteX5" fmla="*/ 2469548 w 3874520"/>
                <a:gd name="connsiteY5" fmla="*/ 505068 h 2020169"/>
                <a:gd name="connsiteX6" fmla="*/ 2446187 w 3874520"/>
                <a:gd name="connsiteY6" fmla="*/ 521754 h 2020169"/>
                <a:gd name="connsiteX7" fmla="*/ 2449525 w 3874520"/>
                <a:gd name="connsiteY7" fmla="*/ 418300 h 2020169"/>
                <a:gd name="connsiteX8" fmla="*/ 2386117 w 3874520"/>
                <a:gd name="connsiteY8" fmla="*/ 391602 h 2020169"/>
                <a:gd name="connsiteX9" fmla="*/ 2369431 w 3874520"/>
                <a:gd name="connsiteY9" fmla="*/ 431649 h 2020169"/>
                <a:gd name="connsiteX10" fmla="*/ 2379443 w 3874520"/>
                <a:gd name="connsiteY10" fmla="*/ 455009 h 2020169"/>
                <a:gd name="connsiteX11" fmla="*/ 2376106 w 3874520"/>
                <a:gd name="connsiteY11" fmla="*/ 475033 h 2020169"/>
                <a:gd name="connsiteX12" fmla="*/ 2316036 w 3874520"/>
                <a:gd name="connsiteY12" fmla="*/ 458347 h 2020169"/>
                <a:gd name="connsiteX13" fmla="*/ 2272652 w 3874520"/>
                <a:gd name="connsiteY13" fmla="*/ 444998 h 2020169"/>
                <a:gd name="connsiteX14" fmla="*/ 2209244 w 3874520"/>
                <a:gd name="connsiteY14" fmla="*/ 401614 h 2020169"/>
                <a:gd name="connsiteX15" fmla="*/ 2159186 w 3874520"/>
                <a:gd name="connsiteY15" fmla="*/ 391602 h 2020169"/>
                <a:gd name="connsiteX16" fmla="*/ 2132488 w 3874520"/>
                <a:gd name="connsiteY16" fmla="*/ 408288 h 2020169"/>
                <a:gd name="connsiteX17" fmla="*/ 2115802 w 3874520"/>
                <a:gd name="connsiteY17" fmla="*/ 421637 h 2020169"/>
                <a:gd name="connsiteX18" fmla="*/ 2082430 w 3874520"/>
                <a:gd name="connsiteY18" fmla="*/ 388265 h 2020169"/>
                <a:gd name="connsiteX19" fmla="*/ 2045720 w 3874520"/>
                <a:gd name="connsiteY19" fmla="*/ 361567 h 2020169"/>
                <a:gd name="connsiteX20" fmla="*/ 2025697 w 3874520"/>
                <a:gd name="connsiteY20" fmla="*/ 391602 h 2020169"/>
                <a:gd name="connsiteX21" fmla="*/ 2055732 w 3874520"/>
                <a:gd name="connsiteY21" fmla="*/ 388265 h 2020169"/>
                <a:gd name="connsiteX22" fmla="*/ 2045720 w 3874520"/>
                <a:gd name="connsiteY22" fmla="*/ 414963 h 2020169"/>
                <a:gd name="connsiteX23" fmla="*/ 1988987 w 3874520"/>
                <a:gd name="connsiteY23" fmla="*/ 434986 h 2020169"/>
                <a:gd name="connsiteX24" fmla="*/ 1995662 w 3874520"/>
                <a:gd name="connsiteY24" fmla="*/ 388265 h 2020169"/>
                <a:gd name="connsiteX25" fmla="*/ 2055732 w 3874520"/>
                <a:gd name="connsiteY25" fmla="*/ 318183 h 2020169"/>
                <a:gd name="connsiteX26" fmla="*/ 2055732 w 3874520"/>
                <a:gd name="connsiteY26" fmla="*/ 318183 h 2020169"/>
                <a:gd name="connsiteX27" fmla="*/ 2129860 w 3874520"/>
                <a:gd name="connsiteY27" fmla="*/ 248603 h 2020169"/>
                <a:gd name="connsiteX28" fmla="*/ 2127003 w 3874520"/>
                <a:gd name="connsiteY28" fmla="*/ 174309 h 2020169"/>
                <a:gd name="connsiteX29" fmla="*/ 2092713 w 3874520"/>
                <a:gd name="connsiteY29" fmla="*/ 105729 h 2020169"/>
                <a:gd name="connsiteX30" fmla="*/ 2018418 w 3874520"/>
                <a:gd name="connsiteY30" fmla="*/ 105729 h 2020169"/>
                <a:gd name="connsiteX31" fmla="*/ 1952696 w 3874520"/>
                <a:gd name="connsiteY31" fmla="*/ 137160 h 2020169"/>
                <a:gd name="connsiteX32" fmla="*/ 1961267 w 3874520"/>
                <a:gd name="connsiteY32" fmla="*/ 82869 h 2020169"/>
                <a:gd name="connsiteX33" fmla="*/ 1955552 w 3874520"/>
                <a:gd name="connsiteY33" fmla="*/ 65725 h 2020169"/>
                <a:gd name="connsiteX34" fmla="*/ 1895546 w 3874520"/>
                <a:gd name="connsiteY34" fmla="*/ 60008 h 2020169"/>
                <a:gd name="connsiteX35" fmla="*/ 1926978 w 3874520"/>
                <a:gd name="connsiteY35" fmla="*/ 31434 h 2020169"/>
                <a:gd name="connsiteX36" fmla="*/ 1909833 w 3874520"/>
                <a:gd name="connsiteY36" fmla="*/ 0 h 2020169"/>
                <a:gd name="connsiteX37" fmla="*/ 1877440 w 3874520"/>
                <a:gd name="connsiteY37" fmla="*/ 3067 h 2020169"/>
                <a:gd name="connsiteX38" fmla="*/ 1835474 w 3874520"/>
                <a:gd name="connsiteY38" fmla="*/ 41195 h 2020169"/>
                <a:gd name="connsiteX39" fmla="*/ 1818788 w 3874520"/>
                <a:gd name="connsiteY39" fmla="*/ 81242 h 2020169"/>
                <a:gd name="connsiteX40" fmla="*/ 1838813 w 3874520"/>
                <a:gd name="connsiteY40" fmla="*/ 134636 h 2020169"/>
                <a:gd name="connsiteX41" fmla="*/ 1782079 w 3874520"/>
                <a:gd name="connsiteY41" fmla="*/ 121287 h 2020169"/>
                <a:gd name="connsiteX42" fmla="*/ 1768731 w 3874520"/>
                <a:gd name="connsiteY42" fmla="*/ 168009 h 2020169"/>
                <a:gd name="connsiteX43" fmla="*/ 1705322 w 3874520"/>
                <a:gd name="connsiteY43" fmla="*/ 191369 h 2020169"/>
                <a:gd name="connsiteX44" fmla="*/ 1685300 w 3874520"/>
                <a:gd name="connsiteY44" fmla="*/ 164671 h 2020169"/>
                <a:gd name="connsiteX45" fmla="*/ 1615218 w 3874520"/>
                <a:gd name="connsiteY45" fmla="*/ 168009 h 2020169"/>
                <a:gd name="connsiteX46" fmla="*/ 1638579 w 3874520"/>
                <a:gd name="connsiteY46" fmla="*/ 198044 h 2020169"/>
                <a:gd name="connsiteX47" fmla="*/ 1528449 w 3874520"/>
                <a:gd name="connsiteY47" fmla="*/ 224740 h 2020169"/>
                <a:gd name="connsiteX48" fmla="*/ 1465043 w 3874520"/>
                <a:gd name="connsiteY48" fmla="*/ 308171 h 2020169"/>
                <a:gd name="connsiteX49" fmla="*/ 1448357 w 3874520"/>
                <a:gd name="connsiteY49" fmla="*/ 334869 h 2020169"/>
                <a:gd name="connsiteX50" fmla="*/ 1481729 w 3874520"/>
                <a:gd name="connsiteY50" fmla="*/ 368242 h 2020169"/>
                <a:gd name="connsiteX51" fmla="*/ 1481729 w 3874520"/>
                <a:gd name="connsiteY51" fmla="*/ 398277 h 2020169"/>
                <a:gd name="connsiteX52" fmla="*/ 1458368 w 3874520"/>
                <a:gd name="connsiteY52" fmla="*/ 401614 h 2020169"/>
                <a:gd name="connsiteX53" fmla="*/ 1458368 w 3874520"/>
                <a:gd name="connsiteY53" fmla="*/ 381590 h 2020169"/>
                <a:gd name="connsiteX54" fmla="*/ 1418322 w 3874520"/>
                <a:gd name="connsiteY54" fmla="*/ 391602 h 2020169"/>
                <a:gd name="connsiteX55" fmla="*/ 1368263 w 3874520"/>
                <a:gd name="connsiteY55" fmla="*/ 398277 h 2020169"/>
                <a:gd name="connsiteX56" fmla="*/ 1321542 w 3874520"/>
                <a:gd name="connsiteY56" fmla="*/ 404951 h 2020169"/>
                <a:gd name="connsiteX57" fmla="*/ 1318205 w 3874520"/>
                <a:gd name="connsiteY57" fmla="*/ 491719 h 2020169"/>
                <a:gd name="connsiteX58" fmla="*/ 1358252 w 3874520"/>
                <a:gd name="connsiteY58" fmla="*/ 515080 h 2020169"/>
                <a:gd name="connsiteX59" fmla="*/ 1384949 w 3874520"/>
                <a:gd name="connsiteY59" fmla="*/ 568475 h 2020169"/>
                <a:gd name="connsiteX60" fmla="*/ 1358252 w 3874520"/>
                <a:gd name="connsiteY60" fmla="*/ 615196 h 2020169"/>
                <a:gd name="connsiteX61" fmla="*/ 1361589 w 3874520"/>
                <a:gd name="connsiteY61" fmla="*/ 585161 h 2020169"/>
                <a:gd name="connsiteX62" fmla="*/ 1351577 w 3874520"/>
                <a:gd name="connsiteY62" fmla="*/ 545115 h 2020169"/>
                <a:gd name="connsiteX63" fmla="*/ 1281495 w 3874520"/>
                <a:gd name="connsiteY63" fmla="*/ 515080 h 2020169"/>
                <a:gd name="connsiteX64" fmla="*/ 1241449 w 3874520"/>
                <a:gd name="connsiteY64" fmla="*/ 511742 h 2020169"/>
                <a:gd name="connsiteX65" fmla="*/ 1241449 w 3874520"/>
                <a:gd name="connsiteY65" fmla="*/ 558463 h 2020169"/>
                <a:gd name="connsiteX66" fmla="*/ 1201402 w 3874520"/>
                <a:gd name="connsiteY66" fmla="*/ 538440 h 2020169"/>
                <a:gd name="connsiteX67" fmla="*/ 1228100 w 3874520"/>
                <a:gd name="connsiteY67" fmla="*/ 588498 h 2020169"/>
                <a:gd name="connsiteX68" fmla="*/ 1258135 w 3874520"/>
                <a:gd name="connsiteY68" fmla="*/ 618534 h 2020169"/>
                <a:gd name="connsiteX69" fmla="*/ 1198065 w 3874520"/>
                <a:gd name="connsiteY69" fmla="*/ 595173 h 2020169"/>
                <a:gd name="connsiteX70" fmla="*/ 1181379 w 3874520"/>
                <a:gd name="connsiteY70" fmla="*/ 595173 h 2020169"/>
                <a:gd name="connsiteX71" fmla="*/ 1178041 w 3874520"/>
                <a:gd name="connsiteY71" fmla="*/ 551789 h 2020169"/>
                <a:gd name="connsiteX72" fmla="*/ 1171367 w 3874520"/>
                <a:gd name="connsiteY72" fmla="*/ 465021 h 2020169"/>
                <a:gd name="connsiteX73" fmla="*/ 1161355 w 3874520"/>
                <a:gd name="connsiteY73" fmla="*/ 535103 h 2020169"/>
                <a:gd name="connsiteX74" fmla="*/ 1137995 w 3874520"/>
                <a:gd name="connsiteY74" fmla="*/ 565138 h 2020169"/>
                <a:gd name="connsiteX75" fmla="*/ 1158018 w 3874520"/>
                <a:gd name="connsiteY75" fmla="*/ 611859 h 2020169"/>
                <a:gd name="connsiteX76" fmla="*/ 1158018 w 3874520"/>
                <a:gd name="connsiteY76" fmla="*/ 645231 h 2020169"/>
                <a:gd name="connsiteX77" fmla="*/ 1141332 w 3874520"/>
                <a:gd name="connsiteY77" fmla="*/ 695290 h 2020169"/>
                <a:gd name="connsiteX78" fmla="*/ 1154681 w 3874520"/>
                <a:gd name="connsiteY78" fmla="*/ 728662 h 2020169"/>
                <a:gd name="connsiteX79" fmla="*/ 1184716 w 3874520"/>
                <a:gd name="connsiteY79" fmla="*/ 735336 h 2020169"/>
                <a:gd name="connsiteX80" fmla="*/ 1221425 w 3874520"/>
                <a:gd name="connsiteY80" fmla="*/ 742011 h 2020169"/>
                <a:gd name="connsiteX81" fmla="*/ 1241449 w 3874520"/>
                <a:gd name="connsiteY81" fmla="*/ 765371 h 2020169"/>
                <a:gd name="connsiteX82" fmla="*/ 1258135 w 3874520"/>
                <a:gd name="connsiteY82" fmla="*/ 808755 h 2020169"/>
                <a:gd name="connsiteX83" fmla="*/ 1258135 w 3874520"/>
                <a:gd name="connsiteY83" fmla="*/ 808755 h 2020169"/>
                <a:gd name="connsiteX84" fmla="*/ 1224763 w 3874520"/>
                <a:gd name="connsiteY84" fmla="*/ 828779 h 2020169"/>
                <a:gd name="connsiteX85" fmla="*/ 1224763 w 3874520"/>
                <a:gd name="connsiteY85" fmla="*/ 788732 h 2020169"/>
                <a:gd name="connsiteX86" fmla="*/ 1194727 w 3874520"/>
                <a:gd name="connsiteY86" fmla="*/ 752023 h 2020169"/>
                <a:gd name="connsiteX87" fmla="*/ 1164692 w 3874520"/>
                <a:gd name="connsiteY87" fmla="*/ 795407 h 2020169"/>
                <a:gd name="connsiteX88" fmla="*/ 1107960 w 3874520"/>
                <a:gd name="connsiteY88" fmla="*/ 848802 h 2020169"/>
                <a:gd name="connsiteX89" fmla="*/ 1121309 w 3874520"/>
                <a:gd name="connsiteY89" fmla="*/ 805418 h 2020169"/>
                <a:gd name="connsiteX90" fmla="*/ 1127983 w 3874520"/>
                <a:gd name="connsiteY90" fmla="*/ 772046 h 2020169"/>
                <a:gd name="connsiteX91" fmla="*/ 1117971 w 3874520"/>
                <a:gd name="connsiteY91" fmla="*/ 755360 h 2020169"/>
                <a:gd name="connsiteX92" fmla="*/ 1114634 w 3874520"/>
                <a:gd name="connsiteY92" fmla="*/ 705301 h 2020169"/>
                <a:gd name="connsiteX93" fmla="*/ 1104622 w 3874520"/>
                <a:gd name="connsiteY93" fmla="*/ 625208 h 2020169"/>
                <a:gd name="connsiteX94" fmla="*/ 1101285 w 3874520"/>
                <a:gd name="connsiteY94" fmla="*/ 565138 h 2020169"/>
                <a:gd name="connsiteX95" fmla="*/ 1124646 w 3874520"/>
                <a:gd name="connsiteY95" fmla="*/ 471696 h 2020169"/>
                <a:gd name="connsiteX96" fmla="*/ 1031203 w 3874520"/>
                <a:gd name="connsiteY96" fmla="*/ 461684 h 2020169"/>
                <a:gd name="connsiteX97" fmla="*/ 1014517 w 3874520"/>
                <a:gd name="connsiteY97" fmla="*/ 518417 h 2020169"/>
                <a:gd name="connsiteX98" fmla="*/ 1024529 w 3874520"/>
                <a:gd name="connsiteY98" fmla="*/ 565138 h 2020169"/>
                <a:gd name="connsiteX99" fmla="*/ 981145 w 3874520"/>
                <a:gd name="connsiteY99" fmla="*/ 618534 h 2020169"/>
                <a:gd name="connsiteX100" fmla="*/ 991157 w 3874520"/>
                <a:gd name="connsiteY100" fmla="*/ 655243 h 2020169"/>
                <a:gd name="connsiteX101" fmla="*/ 981145 w 3874520"/>
                <a:gd name="connsiteY101" fmla="*/ 701964 h 2020169"/>
                <a:gd name="connsiteX102" fmla="*/ 1001168 w 3874520"/>
                <a:gd name="connsiteY102" fmla="*/ 725325 h 2020169"/>
                <a:gd name="connsiteX103" fmla="*/ 1017854 w 3874520"/>
                <a:gd name="connsiteY103" fmla="*/ 772046 h 2020169"/>
                <a:gd name="connsiteX104" fmla="*/ 1047890 w 3874520"/>
                <a:gd name="connsiteY104" fmla="*/ 758697 h 2020169"/>
                <a:gd name="connsiteX105" fmla="*/ 1014517 w 3874520"/>
                <a:gd name="connsiteY105" fmla="*/ 812093 h 2020169"/>
                <a:gd name="connsiteX106" fmla="*/ 957784 w 3874520"/>
                <a:gd name="connsiteY106" fmla="*/ 758697 h 2020169"/>
                <a:gd name="connsiteX107" fmla="*/ 884365 w 3874520"/>
                <a:gd name="connsiteY107" fmla="*/ 721988 h 2020169"/>
                <a:gd name="connsiteX108" fmla="*/ 824295 w 3874520"/>
                <a:gd name="connsiteY108" fmla="*/ 698627 h 2020169"/>
                <a:gd name="connsiteX109" fmla="*/ 810946 w 3874520"/>
                <a:gd name="connsiteY109" fmla="*/ 735336 h 2020169"/>
                <a:gd name="connsiteX110" fmla="*/ 827633 w 3874520"/>
                <a:gd name="connsiteY110" fmla="*/ 772046 h 2020169"/>
                <a:gd name="connsiteX111" fmla="*/ 800935 w 3874520"/>
                <a:gd name="connsiteY111" fmla="*/ 812093 h 2020169"/>
                <a:gd name="connsiteX112" fmla="*/ 770900 w 3874520"/>
                <a:gd name="connsiteY112" fmla="*/ 755360 h 2020169"/>
                <a:gd name="connsiteX113" fmla="*/ 744202 w 3874520"/>
                <a:gd name="connsiteY113" fmla="*/ 792069 h 2020169"/>
                <a:gd name="connsiteX114" fmla="*/ 707492 w 3874520"/>
                <a:gd name="connsiteY114" fmla="*/ 785395 h 2020169"/>
                <a:gd name="connsiteX115" fmla="*/ 654097 w 3874520"/>
                <a:gd name="connsiteY115" fmla="*/ 822104 h 2020169"/>
                <a:gd name="connsiteX116" fmla="*/ 644085 w 3874520"/>
                <a:gd name="connsiteY116" fmla="*/ 798744 h 2020169"/>
                <a:gd name="connsiteX117" fmla="*/ 654097 w 3874520"/>
                <a:gd name="connsiteY117" fmla="*/ 762034 h 2020169"/>
                <a:gd name="connsiteX118" fmla="*/ 614050 w 3874520"/>
                <a:gd name="connsiteY118" fmla="*/ 798744 h 2020169"/>
                <a:gd name="connsiteX119" fmla="*/ 594027 w 3874520"/>
                <a:gd name="connsiteY119" fmla="*/ 798744 h 2020169"/>
                <a:gd name="connsiteX120" fmla="*/ 533957 w 3874520"/>
                <a:gd name="connsiteY120" fmla="*/ 832116 h 2020169"/>
                <a:gd name="connsiteX121" fmla="*/ 510596 w 3874520"/>
                <a:gd name="connsiteY121" fmla="*/ 855477 h 2020169"/>
                <a:gd name="connsiteX122" fmla="*/ 500584 w 3874520"/>
                <a:gd name="connsiteY122" fmla="*/ 902198 h 2020169"/>
                <a:gd name="connsiteX123" fmla="*/ 450526 w 3874520"/>
                <a:gd name="connsiteY123" fmla="*/ 888849 h 2020169"/>
                <a:gd name="connsiteX124" fmla="*/ 433840 w 3874520"/>
                <a:gd name="connsiteY124" fmla="*/ 852139 h 2020169"/>
                <a:gd name="connsiteX125" fmla="*/ 467212 w 3874520"/>
                <a:gd name="connsiteY125" fmla="*/ 822104 h 2020169"/>
                <a:gd name="connsiteX126" fmla="*/ 453863 w 3874520"/>
                <a:gd name="connsiteY126" fmla="*/ 798744 h 2020169"/>
                <a:gd name="connsiteX127" fmla="*/ 390456 w 3874520"/>
                <a:gd name="connsiteY127" fmla="*/ 768709 h 2020169"/>
                <a:gd name="connsiteX128" fmla="*/ 417154 w 3874520"/>
                <a:gd name="connsiteY128" fmla="*/ 818767 h 2020169"/>
                <a:gd name="connsiteX129" fmla="*/ 407142 w 3874520"/>
                <a:gd name="connsiteY129" fmla="*/ 862151 h 2020169"/>
                <a:gd name="connsiteX130" fmla="*/ 413817 w 3874520"/>
                <a:gd name="connsiteY130" fmla="*/ 898861 h 2020169"/>
                <a:gd name="connsiteX131" fmla="*/ 427165 w 3874520"/>
                <a:gd name="connsiteY131" fmla="*/ 922221 h 2020169"/>
                <a:gd name="connsiteX132" fmla="*/ 413817 w 3874520"/>
                <a:gd name="connsiteY132" fmla="*/ 952256 h 2020169"/>
                <a:gd name="connsiteX133" fmla="*/ 390456 w 3874520"/>
                <a:gd name="connsiteY133" fmla="*/ 928896 h 2020169"/>
                <a:gd name="connsiteX134" fmla="*/ 360421 w 3874520"/>
                <a:gd name="connsiteY134" fmla="*/ 925558 h 2020169"/>
                <a:gd name="connsiteX135" fmla="*/ 333723 w 3874520"/>
                <a:gd name="connsiteY135" fmla="*/ 965605 h 2020169"/>
                <a:gd name="connsiteX136" fmla="*/ 307025 w 3874520"/>
                <a:gd name="connsiteY136" fmla="*/ 985628 h 2020169"/>
                <a:gd name="connsiteX137" fmla="*/ 320374 w 3874520"/>
                <a:gd name="connsiteY137" fmla="*/ 1012326 h 2020169"/>
                <a:gd name="connsiteX138" fmla="*/ 303688 w 3874520"/>
                <a:gd name="connsiteY138" fmla="*/ 1035687 h 2020169"/>
                <a:gd name="connsiteX139" fmla="*/ 233606 w 3874520"/>
                <a:gd name="connsiteY139" fmla="*/ 998977 h 2020169"/>
                <a:gd name="connsiteX140" fmla="*/ 243618 w 3874520"/>
                <a:gd name="connsiteY140" fmla="*/ 1049036 h 2020169"/>
                <a:gd name="connsiteX141" fmla="*/ 263641 w 3874520"/>
                <a:gd name="connsiteY141" fmla="*/ 1069059 h 2020169"/>
                <a:gd name="connsiteX142" fmla="*/ 250292 w 3874520"/>
                <a:gd name="connsiteY142" fmla="*/ 1082408 h 2020169"/>
                <a:gd name="connsiteX143" fmla="*/ 193560 w 3874520"/>
                <a:gd name="connsiteY143" fmla="*/ 1045698 h 2020169"/>
                <a:gd name="connsiteX144" fmla="*/ 170199 w 3874520"/>
                <a:gd name="connsiteY144" fmla="*/ 1005652 h 2020169"/>
                <a:gd name="connsiteX145" fmla="*/ 170199 w 3874520"/>
                <a:gd name="connsiteY145" fmla="*/ 958931 h 2020169"/>
                <a:gd name="connsiteX146" fmla="*/ 133490 w 3874520"/>
                <a:gd name="connsiteY146" fmla="*/ 882174 h 2020169"/>
                <a:gd name="connsiteX147" fmla="*/ 196897 w 3874520"/>
                <a:gd name="connsiteY147" fmla="*/ 912209 h 2020169"/>
                <a:gd name="connsiteX148" fmla="*/ 256967 w 3874520"/>
                <a:gd name="connsiteY148" fmla="*/ 942244 h 2020169"/>
                <a:gd name="connsiteX149" fmla="*/ 293676 w 3874520"/>
                <a:gd name="connsiteY149" fmla="*/ 945582 h 2020169"/>
                <a:gd name="connsiteX150" fmla="*/ 327049 w 3874520"/>
                <a:gd name="connsiteY150" fmla="*/ 915547 h 2020169"/>
                <a:gd name="connsiteX151" fmla="*/ 343735 w 3874520"/>
                <a:gd name="connsiteY151" fmla="*/ 878837 h 2020169"/>
                <a:gd name="connsiteX152" fmla="*/ 333723 w 3874520"/>
                <a:gd name="connsiteY152" fmla="*/ 828779 h 2020169"/>
                <a:gd name="connsiteX153" fmla="*/ 290339 w 3874520"/>
                <a:gd name="connsiteY153" fmla="*/ 808755 h 2020169"/>
                <a:gd name="connsiteX154" fmla="*/ 236944 w 3874520"/>
                <a:gd name="connsiteY154" fmla="*/ 762034 h 2020169"/>
                <a:gd name="connsiteX155" fmla="*/ 133490 w 3874520"/>
                <a:gd name="connsiteY155" fmla="*/ 705301 h 2020169"/>
                <a:gd name="connsiteX156" fmla="*/ 46722 w 3874520"/>
                <a:gd name="connsiteY156" fmla="*/ 735336 h 2020169"/>
                <a:gd name="connsiteX157" fmla="*/ 33373 w 3874520"/>
                <a:gd name="connsiteY157" fmla="*/ 765371 h 2020169"/>
                <a:gd name="connsiteX158" fmla="*/ 43384 w 3874520"/>
                <a:gd name="connsiteY158" fmla="*/ 795407 h 2020169"/>
                <a:gd name="connsiteX159" fmla="*/ 60071 w 3874520"/>
                <a:gd name="connsiteY159" fmla="*/ 822104 h 2020169"/>
                <a:gd name="connsiteX160" fmla="*/ 73419 w 3874520"/>
                <a:gd name="connsiteY160" fmla="*/ 852139 h 2020169"/>
                <a:gd name="connsiteX161" fmla="*/ 56733 w 3874520"/>
                <a:gd name="connsiteY161" fmla="*/ 875500 h 2020169"/>
                <a:gd name="connsiteX162" fmla="*/ 76757 w 3874520"/>
                <a:gd name="connsiteY162" fmla="*/ 955593 h 2020169"/>
                <a:gd name="connsiteX163" fmla="*/ 66745 w 3874520"/>
                <a:gd name="connsiteY163" fmla="*/ 972280 h 2020169"/>
                <a:gd name="connsiteX164" fmla="*/ 70082 w 3874520"/>
                <a:gd name="connsiteY164" fmla="*/ 998977 h 2020169"/>
                <a:gd name="connsiteX165" fmla="*/ 70082 w 3874520"/>
                <a:gd name="connsiteY165" fmla="*/ 1039024 h 2020169"/>
                <a:gd name="connsiteX166" fmla="*/ 80094 w 3874520"/>
                <a:gd name="connsiteY166" fmla="*/ 1059047 h 2020169"/>
                <a:gd name="connsiteX167" fmla="*/ 76757 w 3874520"/>
                <a:gd name="connsiteY167" fmla="*/ 1082408 h 2020169"/>
                <a:gd name="connsiteX168" fmla="*/ 106792 w 3874520"/>
                <a:gd name="connsiteY168" fmla="*/ 1115780 h 2020169"/>
                <a:gd name="connsiteX169" fmla="*/ 93729 w 3874520"/>
                <a:gd name="connsiteY169" fmla="*/ 1145815 h 2020169"/>
                <a:gd name="connsiteX170" fmla="*/ 13349 w 3874520"/>
                <a:gd name="connsiteY170" fmla="*/ 1235920 h 2020169"/>
                <a:gd name="connsiteX171" fmla="*/ 33373 w 3874520"/>
                <a:gd name="connsiteY171" fmla="*/ 1269293 h 2020169"/>
                <a:gd name="connsiteX172" fmla="*/ 33373 w 3874520"/>
                <a:gd name="connsiteY172" fmla="*/ 1269293 h 2020169"/>
                <a:gd name="connsiteX173" fmla="*/ 16687 w 3874520"/>
                <a:gd name="connsiteY173" fmla="*/ 1299328 h 2020169"/>
                <a:gd name="connsiteX174" fmla="*/ 3338 w 3874520"/>
                <a:gd name="connsiteY174" fmla="*/ 1329363 h 2020169"/>
                <a:gd name="connsiteX175" fmla="*/ 0 w 3874520"/>
                <a:gd name="connsiteY175" fmla="*/ 1389433 h 2020169"/>
                <a:gd name="connsiteX176" fmla="*/ 16687 w 3874520"/>
                <a:gd name="connsiteY176" fmla="*/ 1432817 h 2020169"/>
                <a:gd name="connsiteX177" fmla="*/ 20024 w 3874520"/>
                <a:gd name="connsiteY177" fmla="*/ 1466189 h 2020169"/>
                <a:gd name="connsiteX178" fmla="*/ 56733 w 3874520"/>
                <a:gd name="connsiteY178" fmla="*/ 1476201 h 2020169"/>
                <a:gd name="connsiteX179" fmla="*/ 116803 w 3874520"/>
                <a:gd name="connsiteY179" fmla="*/ 1562969 h 2020169"/>
                <a:gd name="connsiteX180" fmla="*/ 96780 w 3874520"/>
                <a:gd name="connsiteY180" fmla="*/ 1586329 h 2020169"/>
                <a:gd name="connsiteX181" fmla="*/ 93443 w 3874520"/>
                <a:gd name="connsiteY181" fmla="*/ 1616364 h 2020169"/>
                <a:gd name="connsiteX182" fmla="*/ 120141 w 3874520"/>
                <a:gd name="connsiteY182" fmla="*/ 1619701 h 2020169"/>
                <a:gd name="connsiteX183" fmla="*/ 160187 w 3874520"/>
                <a:gd name="connsiteY183" fmla="*/ 1633050 h 2020169"/>
                <a:gd name="connsiteX184" fmla="*/ 186885 w 3874520"/>
                <a:gd name="connsiteY184" fmla="*/ 1646399 h 2020169"/>
                <a:gd name="connsiteX185" fmla="*/ 213583 w 3874520"/>
                <a:gd name="connsiteY185" fmla="*/ 1676434 h 2020169"/>
                <a:gd name="connsiteX186" fmla="*/ 243618 w 3874520"/>
                <a:gd name="connsiteY186" fmla="*/ 1679771 h 2020169"/>
                <a:gd name="connsiteX187" fmla="*/ 287002 w 3874520"/>
                <a:gd name="connsiteY187" fmla="*/ 1709807 h 2020169"/>
                <a:gd name="connsiteX188" fmla="*/ 310363 w 3874520"/>
                <a:gd name="connsiteY188" fmla="*/ 1719818 h 2020169"/>
                <a:gd name="connsiteX189" fmla="*/ 310363 w 3874520"/>
                <a:gd name="connsiteY189" fmla="*/ 1756528 h 2020169"/>
                <a:gd name="connsiteX190" fmla="*/ 270316 w 3874520"/>
                <a:gd name="connsiteY190" fmla="*/ 1796574 h 2020169"/>
                <a:gd name="connsiteX191" fmla="*/ 280327 w 3874520"/>
                <a:gd name="connsiteY191" fmla="*/ 1819935 h 2020169"/>
                <a:gd name="connsiteX192" fmla="*/ 273653 w 3874520"/>
                <a:gd name="connsiteY192" fmla="*/ 1839958 h 2020169"/>
                <a:gd name="connsiteX193" fmla="*/ 266979 w 3874520"/>
                <a:gd name="connsiteY193" fmla="*/ 1856644 h 2020169"/>
                <a:gd name="connsiteX194" fmla="*/ 240281 w 3874520"/>
                <a:gd name="connsiteY194" fmla="*/ 1896691 h 2020169"/>
                <a:gd name="connsiteX195" fmla="*/ 307025 w 3874520"/>
                <a:gd name="connsiteY195" fmla="*/ 1933401 h 2020169"/>
                <a:gd name="connsiteX196" fmla="*/ 337060 w 3874520"/>
                <a:gd name="connsiteY196" fmla="*/ 1940075 h 2020169"/>
                <a:gd name="connsiteX197" fmla="*/ 360421 w 3874520"/>
                <a:gd name="connsiteY197" fmla="*/ 1946750 h 2020169"/>
                <a:gd name="connsiteX198" fmla="*/ 380444 w 3874520"/>
                <a:gd name="connsiteY198" fmla="*/ 1953424 h 2020169"/>
                <a:gd name="connsiteX199" fmla="*/ 407142 w 3874520"/>
                <a:gd name="connsiteY199" fmla="*/ 1973447 h 2020169"/>
                <a:gd name="connsiteX200" fmla="*/ 437177 w 3874520"/>
                <a:gd name="connsiteY200" fmla="*/ 1970110 h 2020169"/>
                <a:gd name="connsiteX201" fmla="*/ 507259 w 3874520"/>
                <a:gd name="connsiteY201" fmla="*/ 2020169 h 2020169"/>
                <a:gd name="connsiteX202" fmla="*/ 517271 w 3874520"/>
                <a:gd name="connsiteY202" fmla="*/ 2006820 h 2020169"/>
                <a:gd name="connsiteX203" fmla="*/ 507259 w 3874520"/>
                <a:gd name="connsiteY203" fmla="*/ 1966773 h 2020169"/>
                <a:gd name="connsiteX204" fmla="*/ 500584 w 3874520"/>
                <a:gd name="connsiteY204" fmla="*/ 1933401 h 2020169"/>
                <a:gd name="connsiteX205" fmla="*/ 483898 w 3874520"/>
                <a:gd name="connsiteY205" fmla="*/ 1890017 h 2020169"/>
                <a:gd name="connsiteX206" fmla="*/ 513933 w 3874520"/>
                <a:gd name="connsiteY206" fmla="*/ 1869993 h 2020169"/>
                <a:gd name="connsiteX207" fmla="*/ 547306 w 3874520"/>
                <a:gd name="connsiteY207" fmla="*/ 1846633 h 2020169"/>
                <a:gd name="connsiteX208" fmla="*/ 527282 w 3874520"/>
                <a:gd name="connsiteY208" fmla="*/ 1829947 h 2020169"/>
                <a:gd name="connsiteX209" fmla="*/ 517271 w 3874520"/>
                <a:gd name="connsiteY209" fmla="*/ 1796574 h 2020169"/>
                <a:gd name="connsiteX210" fmla="*/ 480561 w 3874520"/>
                <a:gd name="connsiteY210" fmla="*/ 1779888 h 2020169"/>
                <a:gd name="connsiteX211" fmla="*/ 470549 w 3874520"/>
                <a:gd name="connsiteY211" fmla="*/ 1759865 h 2020169"/>
                <a:gd name="connsiteX212" fmla="*/ 480561 w 3874520"/>
                <a:gd name="connsiteY212" fmla="*/ 1729830 h 2020169"/>
                <a:gd name="connsiteX213" fmla="*/ 490573 w 3874520"/>
                <a:gd name="connsiteY213" fmla="*/ 1689783 h 2020169"/>
                <a:gd name="connsiteX214" fmla="*/ 513933 w 3874520"/>
                <a:gd name="connsiteY214" fmla="*/ 1709807 h 2020169"/>
                <a:gd name="connsiteX215" fmla="*/ 520608 w 3874520"/>
                <a:gd name="connsiteY215" fmla="*/ 1693120 h 2020169"/>
                <a:gd name="connsiteX216" fmla="*/ 543968 w 3874520"/>
                <a:gd name="connsiteY216" fmla="*/ 1656411 h 2020169"/>
                <a:gd name="connsiteX217" fmla="*/ 574003 w 3874520"/>
                <a:gd name="connsiteY217" fmla="*/ 1639725 h 2020169"/>
                <a:gd name="connsiteX218" fmla="*/ 590690 w 3874520"/>
                <a:gd name="connsiteY218" fmla="*/ 1653074 h 2020169"/>
                <a:gd name="connsiteX219" fmla="*/ 610713 w 3874520"/>
                <a:gd name="connsiteY219" fmla="*/ 1626376 h 2020169"/>
                <a:gd name="connsiteX220" fmla="*/ 630736 w 3874520"/>
                <a:gd name="connsiteY220" fmla="*/ 1653074 h 2020169"/>
                <a:gd name="connsiteX221" fmla="*/ 657434 w 3874520"/>
                <a:gd name="connsiteY221" fmla="*/ 1676434 h 2020169"/>
                <a:gd name="connsiteX222" fmla="*/ 674120 w 3874520"/>
                <a:gd name="connsiteY222" fmla="*/ 1683109 h 2020169"/>
                <a:gd name="connsiteX223" fmla="*/ 697481 w 3874520"/>
                <a:gd name="connsiteY223" fmla="*/ 1683109 h 2020169"/>
                <a:gd name="connsiteX224" fmla="*/ 717504 w 3874520"/>
                <a:gd name="connsiteY224" fmla="*/ 1669760 h 2020169"/>
                <a:gd name="connsiteX225" fmla="*/ 744202 w 3874520"/>
                <a:gd name="connsiteY225" fmla="*/ 1669760 h 2020169"/>
                <a:gd name="connsiteX226" fmla="*/ 760888 w 3874520"/>
                <a:gd name="connsiteY226" fmla="*/ 1666423 h 2020169"/>
                <a:gd name="connsiteX227" fmla="*/ 790923 w 3874520"/>
                <a:gd name="connsiteY227" fmla="*/ 1699795 h 2020169"/>
                <a:gd name="connsiteX228" fmla="*/ 797598 w 3874520"/>
                <a:gd name="connsiteY228" fmla="*/ 1673097 h 2020169"/>
                <a:gd name="connsiteX229" fmla="*/ 817621 w 3874520"/>
                <a:gd name="connsiteY229" fmla="*/ 1689783 h 2020169"/>
                <a:gd name="connsiteX230" fmla="*/ 837644 w 3874520"/>
                <a:gd name="connsiteY230" fmla="*/ 1666423 h 2020169"/>
                <a:gd name="connsiteX231" fmla="*/ 827633 w 3874520"/>
                <a:gd name="connsiteY231" fmla="*/ 1646399 h 2020169"/>
                <a:gd name="connsiteX232" fmla="*/ 810946 w 3874520"/>
                <a:gd name="connsiteY232" fmla="*/ 1633050 h 2020169"/>
                <a:gd name="connsiteX233" fmla="*/ 810946 w 3874520"/>
                <a:gd name="connsiteY233" fmla="*/ 1606353 h 2020169"/>
                <a:gd name="connsiteX234" fmla="*/ 810946 w 3874520"/>
                <a:gd name="connsiteY234" fmla="*/ 1593004 h 2020169"/>
                <a:gd name="connsiteX235" fmla="*/ 840981 w 3874520"/>
                <a:gd name="connsiteY235" fmla="*/ 1586329 h 2020169"/>
                <a:gd name="connsiteX236" fmla="*/ 820958 w 3874520"/>
                <a:gd name="connsiteY236" fmla="*/ 1549620 h 2020169"/>
                <a:gd name="connsiteX237" fmla="*/ 854330 w 3874520"/>
                <a:gd name="connsiteY237" fmla="*/ 1542945 h 2020169"/>
                <a:gd name="connsiteX238" fmla="*/ 891040 w 3874520"/>
                <a:gd name="connsiteY238" fmla="*/ 1549620 h 2020169"/>
                <a:gd name="connsiteX239" fmla="*/ 964459 w 3874520"/>
                <a:gd name="connsiteY239" fmla="*/ 1506236 h 2020169"/>
                <a:gd name="connsiteX240" fmla="*/ 1001168 w 3874520"/>
                <a:gd name="connsiteY240" fmla="*/ 1506236 h 2020169"/>
                <a:gd name="connsiteX241" fmla="*/ 1027866 w 3874520"/>
                <a:gd name="connsiteY241" fmla="*/ 1482875 h 2020169"/>
                <a:gd name="connsiteX242" fmla="*/ 1047890 w 3874520"/>
                <a:gd name="connsiteY242" fmla="*/ 1492887 h 2020169"/>
                <a:gd name="connsiteX243" fmla="*/ 1067913 w 3874520"/>
                <a:gd name="connsiteY243" fmla="*/ 1502898 h 2020169"/>
                <a:gd name="connsiteX244" fmla="*/ 1087936 w 3874520"/>
                <a:gd name="connsiteY244" fmla="*/ 1529596 h 2020169"/>
                <a:gd name="connsiteX245" fmla="*/ 1074587 w 3874520"/>
                <a:gd name="connsiteY245" fmla="*/ 1542945 h 2020169"/>
                <a:gd name="connsiteX246" fmla="*/ 1104622 w 3874520"/>
                <a:gd name="connsiteY246" fmla="*/ 1542945 h 2020169"/>
                <a:gd name="connsiteX247" fmla="*/ 1134657 w 3874520"/>
                <a:gd name="connsiteY247" fmla="*/ 1576317 h 2020169"/>
                <a:gd name="connsiteX248" fmla="*/ 1148006 w 3874520"/>
                <a:gd name="connsiteY248" fmla="*/ 1572980 h 2020169"/>
                <a:gd name="connsiteX249" fmla="*/ 1208076 w 3874520"/>
                <a:gd name="connsiteY249" fmla="*/ 1526259 h 2020169"/>
                <a:gd name="connsiteX250" fmla="*/ 1244786 w 3874520"/>
                <a:gd name="connsiteY250" fmla="*/ 1566306 h 2020169"/>
                <a:gd name="connsiteX251" fmla="*/ 1264809 w 3874520"/>
                <a:gd name="connsiteY251" fmla="*/ 1596341 h 2020169"/>
                <a:gd name="connsiteX252" fmla="*/ 1298181 w 3874520"/>
                <a:gd name="connsiteY252" fmla="*/ 1703132 h 2020169"/>
                <a:gd name="connsiteX253" fmla="*/ 1308193 w 3874520"/>
                <a:gd name="connsiteY253" fmla="*/ 1659748 h 2020169"/>
                <a:gd name="connsiteX254" fmla="*/ 1344903 w 3874520"/>
                <a:gd name="connsiteY254" fmla="*/ 1679771 h 2020169"/>
                <a:gd name="connsiteX255" fmla="*/ 1388287 w 3874520"/>
                <a:gd name="connsiteY255" fmla="*/ 1679771 h 2020169"/>
                <a:gd name="connsiteX256" fmla="*/ 1394961 w 3874520"/>
                <a:gd name="connsiteY256" fmla="*/ 1703132 h 2020169"/>
                <a:gd name="connsiteX257" fmla="*/ 1435008 w 3874520"/>
                <a:gd name="connsiteY257" fmla="*/ 1726493 h 2020169"/>
                <a:gd name="connsiteX258" fmla="*/ 1465043 w 3874520"/>
                <a:gd name="connsiteY258" fmla="*/ 1726493 h 2020169"/>
                <a:gd name="connsiteX259" fmla="*/ 1491741 w 3874520"/>
                <a:gd name="connsiteY259" fmla="*/ 1739842 h 2020169"/>
                <a:gd name="connsiteX260" fmla="*/ 1535125 w 3874520"/>
                <a:gd name="connsiteY260" fmla="*/ 1696458 h 2020169"/>
                <a:gd name="connsiteX261" fmla="*/ 1571834 w 3874520"/>
                <a:gd name="connsiteY261" fmla="*/ 1676434 h 2020169"/>
                <a:gd name="connsiteX262" fmla="*/ 1608544 w 3874520"/>
                <a:gd name="connsiteY262" fmla="*/ 1679771 h 2020169"/>
                <a:gd name="connsiteX263" fmla="*/ 1655265 w 3874520"/>
                <a:gd name="connsiteY263" fmla="*/ 1693120 h 2020169"/>
                <a:gd name="connsiteX264" fmla="*/ 1681963 w 3874520"/>
                <a:gd name="connsiteY264" fmla="*/ 1709807 h 2020169"/>
                <a:gd name="connsiteX265" fmla="*/ 1735358 w 3874520"/>
                <a:gd name="connsiteY265" fmla="*/ 1703132 h 2020169"/>
                <a:gd name="connsiteX266" fmla="*/ 1745370 w 3874520"/>
                <a:gd name="connsiteY266" fmla="*/ 1683109 h 2020169"/>
                <a:gd name="connsiteX267" fmla="*/ 1738695 w 3874520"/>
                <a:gd name="connsiteY267" fmla="*/ 1663085 h 2020169"/>
                <a:gd name="connsiteX268" fmla="*/ 1765393 w 3874520"/>
                <a:gd name="connsiteY268" fmla="*/ 1636388 h 2020169"/>
                <a:gd name="connsiteX269" fmla="*/ 1778742 w 3874520"/>
                <a:gd name="connsiteY269" fmla="*/ 1633050 h 2020169"/>
                <a:gd name="connsiteX270" fmla="*/ 1812114 w 3874520"/>
                <a:gd name="connsiteY270" fmla="*/ 1649736 h 2020169"/>
                <a:gd name="connsiteX271" fmla="*/ 1852161 w 3874520"/>
                <a:gd name="connsiteY271" fmla="*/ 1663085 h 2020169"/>
                <a:gd name="connsiteX272" fmla="*/ 1858836 w 3874520"/>
                <a:gd name="connsiteY272" fmla="*/ 1689783 h 2020169"/>
                <a:gd name="connsiteX273" fmla="*/ 1872184 w 3874520"/>
                <a:gd name="connsiteY273" fmla="*/ 1696458 h 2020169"/>
                <a:gd name="connsiteX274" fmla="*/ 1902219 w 3874520"/>
                <a:gd name="connsiteY274" fmla="*/ 1699795 h 2020169"/>
                <a:gd name="connsiteX275" fmla="*/ 1932254 w 3874520"/>
                <a:gd name="connsiteY275" fmla="*/ 1683109 h 2020169"/>
                <a:gd name="connsiteX276" fmla="*/ 1962290 w 3874520"/>
                <a:gd name="connsiteY276" fmla="*/ 1696458 h 2020169"/>
                <a:gd name="connsiteX277" fmla="*/ 1985650 w 3874520"/>
                <a:gd name="connsiteY277" fmla="*/ 1709807 h 2020169"/>
                <a:gd name="connsiteX278" fmla="*/ 1995662 w 3874520"/>
                <a:gd name="connsiteY278" fmla="*/ 1719818 h 2020169"/>
                <a:gd name="connsiteX279" fmla="*/ 2032371 w 3874520"/>
                <a:gd name="connsiteY279" fmla="*/ 1739842 h 2020169"/>
                <a:gd name="connsiteX280" fmla="*/ 2069081 w 3874520"/>
                <a:gd name="connsiteY280" fmla="*/ 1736504 h 2020169"/>
                <a:gd name="connsiteX281" fmla="*/ 2142500 w 3874520"/>
                <a:gd name="connsiteY281" fmla="*/ 1693120 h 2020169"/>
                <a:gd name="connsiteX282" fmla="*/ 2195895 w 3874520"/>
                <a:gd name="connsiteY282" fmla="*/ 1706469 h 2020169"/>
                <a:gd name="connsiteX283" fmla="*/ 2225930 w 3874520"/>
                <a:gd name="connsiteY283" fmla="*/ 1716481 h 2020169"/>
                <a:gd name="connsiteX284" fmla="*/ 2262640 w 3874520"/>
                <a:gd name="connsiteY284" fmla="*/ 1676434 h 2020169"/>
                <a:gd name="connsiteX285" fmla="*/ 2299349 w 3874520"/>
                <a:gd name="connsiteY285" fmla="*/ 1593004 h 2020169"/>
                <a:gd name="connsiteX286" fmla="*/ 2282663 w 3874520"/>
                <a:gd name="connsiteY286" fmla="*/ 1596341 h 2020169"/>
                <a:gd name="connsiteX287" fmla="*/ 2312698 w 3874520"/>
                <a:gd name="connsiteY287" fmla="*/ 1569643 h 2020169"/>
                <a:gd name="connsiteX288" fmla="*/ 2339396 w 3874520"/>
                <a:gd name="connsiteY288" fmla="*/ 1566306 h 2020169"/>
                <a:gd name="connsiteX289" fmla="*/ 2462873 w 3874520"/>
                <a:gd name="connsiteY289" fmla="*/ 1633050 h 2020169"/>
                <a:gd name="connsiteX290" fmla="*/ 2476222 w 3874520"/>
                <a:gd name="connsiteY290" fmla="*/ 1709807 h 2020169"/>
                <a:gd name="connsiteX291" fmla="*/ 2529618 w 3874520"/>
                <a:gd name="connsiteY291" fmla="*/ 1743179 h 2020169"/>
                <a:gd name="connsiteX292" fmla="*/ 2549641 w 3874520"/>
                <a:gd name="connsiteY292" fmla="*/ 1763202 h 2020169"/>
                <a:gd name="connsiteX293" fmla="*/ 2639746 w 3874520"/>
                <a:gd name="connsiteY293" fmla="*/ 1763202 h 2020169"/>
                <a:gd name="connsiteX294" fmla="*/ 2643084 w 3874520"/>
                <a:gd name="connsiteY294" fmla="*/ 1779888 h 2020169"/>
                <a:gd name="connsiteX295" fmla="*/ 2616386 w 3874520"/>
                <a:gd name="connsiteY295" fmla="*/ 1846633 h 2020169"/>
                <a:gd name="connsiteX296" fmla="*/ 2603037 w 3874520"/>
                <a:gd name="connsiteY296" fmla="*/ 1900028 h 2020169"/>
                <a:gd name="connsiteX297" fmla="*/ 2579676 w 3874520"/>
                <a:gd name="connsiteY297" fmla="*/ 1873331 h 2020169"/>
                <a:gd name="connsiteX298" fmla="*/ 2559653 w 3874520"/>
                <a:gd name="connsiteY298" fmla="*/ 1960098 h 2020169"/>
                <a:gd name="connsiteX299" fmla="*/ 2549641 w 3874520"/>
                <a:gd name="connsiteY299" fmla="*/ 1980122 h 2020169"/>
                <a:gd name="connsiteX300" fmla="*/ 2653095 w 3874520"/>
                <a:gd name="connsiteY300" fmla="*/ 1946750 h 2020169"/>
                <a:gd name="connsiteX301" fmla="*/ 2683130 w 3874520"/>
                <a:gd name="connsiteY301" fmla="*/ 1893354 h 2020169"/>
                <a:gd name="connsiteX302" fmla="*/ 2753212 w 3874520"/>
                <a:gd name="connsiteY302" fmla="*/ 1806586 h 2020169"/>
                <a:gd name="connsiteX303" fmla="*/ 2783247 w 3874520"/>
                <a:gd name="connsiteY303" fmla="*/ 1736504 h 2020169"/>
                <a:gd name="connsiteX304" fmla="*/ 2803271 w 3874520"/>
                <a:gd name="connsiteY304" fmla="*/ 1633050 h 2020169"/>
                <a:gd name="connsiteX305" fmla="*/ 2793259 w 3874520"/>
                <a:gd name="connsiteY305" fmla="*/ 1582992 h 2020169"/>
                <a:gd name="connsiteX306" fmla="*/ 2769898 w 3874520"/>
                <a:gd name="connsiteY306" fmla="*/ 1549620 h 2020169"/>
                <a:gd name="connsiteX307" fmla="*/ 2699817 w 3874520"/>
                <a:gd name="connsiteY307" fmla="*/ 1549620 h 2020169"/>
                <a:gd name="connsiteX308" fmla="*/ 2669781 w 3874520"/>
                <a:gd name="connsiteY308" fmla="*/ 1509573 h 2020169"/>
                <a:gd name="connsiteX309" fmla="*/ 2763224 w 3874520"/>
                <a:gd name="connsiteY309" fmla="*/ 1392770 h 2020169"/>
                <a:gd name="connsiteX310" fmla="*/ 2846654 w 3874520"/>
                <a:gd name="connsiteY310" fmla="*/ 1326026 h 2020169"/>
                <a:gd name="connsiteX311" fmla="*/ 2933422 w 3874520"/>
                <a:gd name="connsiteY311" fmla="*/ 1322688 h 2020169"/>
                <a:gd name="connsiteX312" fmla="*/ 2950109 w 3874520"/>
                <a:gd name="connsiteY312" fmla="*/ 1306002 h 2020169"/>
                <a:gd name="connsiteX313" fmla="*/ 3053563 w 3874520"/>
                <a:gd name="connsiteY313" fmla="*/ 1299328 h 2020169"/>
                <a:gd name="connsiteX314" fmla="*/ 3123644 w 3874520"/>
                <a:gd name="connsiteY314" fmla="*/ 1319351 h 2020169"/>
                <a:gd name="connsiteX315" fmla="*/ 3123644 w 3874520"/>
                <a:gd name="connsiteY315" fmla="*/ 1292653 h 2020169"/>
                <a:gd name="connsiteX316" fmla="*/ 3163691 w 3874520"/>
                <a:gd name="connsiteY316" fmla="*/ 1432817 h 2020169"/>
                <a:gd name="connsiteX317" fmla="*/ 3160354 w 3874520"/>
                <a:gd name="connsiteY317" fmla="*/ 1506236 h 2020169"/>
                <a:gd name="connsiteX318" fmla="*/ 3170365 w 3874520"/>
                <a:gd name="connsiteY318" fmla="*/ 1596341 h 2020169"/>
                <a:gd name="connsiteX319" fmla="*/ 3190389 w 3874520"/>
                <a:gd name="connsiteY319" fmla="*/ 1659748 h 2020169"/>
                <a:gd name="connsiteX320" fmla="*/ 3217087 w 3874520"/>
                <a:gd name="connsiteY320" fmla="*/ 1649736 h 2020169"/>
                <a:gd name="connsiteX321" fmla="*/ 3287168 w 3874520"/>
                <a:gd name="connsiteY321" fmla="*/ 1519585 h 2020169"/>
                <a:gd name="connsiteX322" fmla="*/ 3313866 w 3874520"/>
                <a:gd name="connsiteY322" fmla="*/ 1479538 h 2020169"/>
                <a:gd name="connsiteX323" fmla="*/ 3741031 w 3874520"/>
                <a:gd name="connsiteY323" fmla="*/ 1159164 h 2020169"/>
                <a:gd name="connsiteX324" fmla="*/ 3727682 w 3874520"/>
                <a:gd name="connsiteY324" fmla="*/ 1065722 h 2020169"/>
                <a:gd name="connsiteX0" fmla="*/ 3727682 w 3874520"/>
                <a:gd name="connsiteY0" fmla="*/ 1065722 h 2020169"/>
                <a:gd name="connsiteX1" fmla="*/ 3874520 w 3874520"/>
                <a:gd name="connsiteY1" fmla="*/ 858814 h 2020169"/>
                <a:gd name="connsiteX2" fmla="*/ 3717671 w 3874520"/>
                <a:gd name="connsiteY2" fmla="*/ 718650 h 2020169"/>
                <a:gd name="connsiteX3" fmla="*/ 3664275 w 3874520"/>
                <a:gd name="connsiteY3" fmla="*/ 698627 h 2020169"/>
                <a:gd name="connsiteX4" fmla="*/ 2469548 w 3874520"/>
                <a:gd name="connsiteY4" fmla="*/ 505068 h 2020169"/>
                <a:gd name="connsiteX5" fmla="*/ 2446187 w 3874520"/>
                <a:gd name="connsiteY5" fmla="*/ 521754 h 2020169"/>
                <a:gd name="connsiteX6" fmla="*/ 2449525 w 3874520"/>
                <a:gd name="connsiteY6" fmla="*/ 418300 h 2020169"/>
                <a:gd name="connsiteX7" fmla="*/ 2386117 w 3874520"/>
                <a:gd name="connsiteY7" fmla="*/ 391602 h 2020169"/>
                <a:gd name="connsiteX8" fmla="*/ 2369431 w 3874520"/>
                <a:gd name="connsiteY8" fmla="*/ 431649 h 2020169"/>
                <a:gd name="connsiteX9" fmla="*/ 2379443 w 3874520"/>
                <a:gd name="connsiteY9" fmla="*/ 455009 h 2020169"/>
                <a:gd name="connsiteX10" fmla="*/ 2376106 w 3874520"/>
                <a:gd name="connsiteY10" fmla="*/ 475033 h 2020169"/>
                <a:gd name="connsiteX11" fmla="*/ 2316036 w 3874520"/>
                <a:gd name="connsiteY11" fmla="*/ 458347 h 2020169"/>
                <a:gd name="connsiteX12" fmla="*/ 2272652 w 3874520"/>
                <a:gd name="connsiteY12" fmla="*/ 444998 h 2020169"/>
                <a:gd name="connsiteX13" fmla="*/ 2209244 w 3874520"/>
                <a:gd name="connsiteY13" fmla="*/ 401614 h 2020169"/>
                <a:gd name="connsiteX14" fmla="*/ 2159186 w 3874520"/>
                <a:gd name="connsiteY14" fmla="*/ 391602 h 2020169"/>
                <a:gd name="connsiteX15" fmla="*/ 2132488 w 3874520"/>
                <a:gd name="connsiteY15" fmla="*/ 408288 h 2020169"/>
                <a:gd name="connsiteX16" fmla="*/ 2115802 w 3874520"/>
                <a:gd name="connsiteY16" fmla="*/ 421637 h 2020169"/>
                <a:gd name="connsiteX17" fmla="*/ 2082430 w 3874520"/>
                <a:gd name="connsiteY17" fmla="*/ 388265 h 2020169"/>
                <a:gd name="connsiteX18" fmla="*/ 2045720 w 3874520"/>
                <a:gd name="connsiteY18" fmla="*/ 361567 h 2020169"/>
                <a:gd name="connsiteX19" fmla="*/ 2025697 w 3874520"/>
                <a:gd name="connsiteY19" fmla="*/ 391602 h 2020169"/>
                <a:gd name="connsiteX20" fmla="*/ 2055732 w 3874520"/>
                <a:gd name="connsiteY20" fmla="*/ 388265 h 2020169"/>
                <a:gd name="connsiteX21" fmla="*/ 2045720 w 3874520"/>
                <a:gd name="connsiteY21" fmla="*/ 414963 h 2020169"/>
                <a:gd name="connsiteX22" fmla="*/ 1988987 w 3874520"/>
                <a:gd name="connsiteY22" fmla="*/ 434986 h 2020169"/>
                <a:gd name="connsiteX23" fmla="*/ 1995662 w 3874520"/>
                <a:gd name="connsiteY23" fmla="*/ 388265 h 2020169"/>
                <a:gd name="connsiteX24" fmla="*/ 2055732 w 3874520"/>
                <a:gd name="connsiteY24" fmla="*/ 318183 h 2020169"/>
                <a:gd name="connsiteX25" fmla="*/ 2055732 w 3874520"/>
                <a:gd name="connsiteY25" fmla="*/ 318183 h 2020169"/>
                <a:gd name="connsiteX26" fmla="*/ 2129860 w 3874520"/>
                <a:gd name="connsiteY26" fmla="*/ 248603 h 2020169"/>
                <a:gd name="connsiteX27" fmla="*/ 2127003 w 3874520"/>
                <a:gd name="connsiteY27" fmla="*/ 174309 h 2020169"/>
                <a:gd name="connsiteX28" fmla="*/ 2092713 w 3874520"/>
                <a:gd name="connsiteY28" fmla="*/ 105729 h 2020169"/>
                <a:gd name="connsiteX29" fmla="*/ 2018418 w 3874520"/>
                <a:gd name="connsiteY29" fmla="*/ 105729 h 2020169"/>
                <a:gd name="connsiteX30" fmla="*/ 1952696 w 3874520"/>
                <a:gd name="connsiteY30" fmla="*/ 137160 h 2020169"/>
                <a:gd name="connsiteX31" fmla="*/ 1961267 w 3874520"/>
                <a:gd name="connsiteY31" fmla="*/ 82869 h 2020169"/>
                <a:gd name="connsiteX32" fmla="*/ 1955552 w 3874520"/>
                <a:gd name="connsiteY32" fmla="*/ 65725 h 2020169"/>
                <a:gd name="connsiteX33" fmla="*/ 1895546 w 3874520"/>
                <a:gd name="connsiteY33" fmla="*/ 60008 h 2020169"/>
                <a:gd name="connsiteX34" fmla="*/ 1926978 w 3874520"/>
                <a:gd name="connsiteY34" fmla="*/ 31434 h 2020169"/>
                <a:gd name="connsiteX35" fmla="*/ 1909833 w 3874520"/>
                <a:gd name="connsiteY35" fmla="*/ 0 h 2020169"/>
                <a:gd name="connsiteX36" fmla="*/ 1877440 w 3874520"/>
                <a:gd name="connsiteY36" fmla="*/ 3067 h 2020169"/>
                <a:gd name="connsiteX37" fmla="*/ 1835474 w 3874520"/>
                <a:gd name="connsiteY37" fmla="*/ 41195 h 2020169"/>
                <a:gd name="connsiteX38" fmla="*/ 1818788 w 3874520"/>
                <a:gd name="connsiteY38" fmla="*/ 81242 h 2020169"/>
                <a:gd name="connsiteX39" fmla="*/ 1838813 w 3874520"/>
                <a:gd name="connsiteY39" fmla="*/ 134636 h 2020169"/>
                <a:gd name="connsiteX40" fmla="*/ 1782079 w 3874520"/>
                <a:gd name="connsiteY40" fmla="*/ 121287 h 2020169"/>
                <a:gd name="connsiteX41" fmla="*/ 1768731 w 3874520"/>
                <a:gd name="connsiteY41" fmla="*/ 168009 h 2020169"/>
                <a:gd name="connsiteX42" fmla="*/ 1705322 w 3874520"/>
                <a:gd name="connsiteY42" fmla="*/ 191369 h 2020169"/>
                <a:gd name="connsiteX43" fmla="*/ 1685300 w 3874520"/>
                <a:gd name="connsiteY43" fmla="*/ 164671 h 2020169"/>
                <a:gd name="connsiteX44" fmla="*/ 1615218 w 3874520"/>
                <a:gd name="connsiteY44" fmla="*/ 168009 h 2020169"/>
                <a:gd name="connsiteX45" fmla="*/ 1638579 w 3874520"/>
                <a:gd name="connsiteY45" fmla="*/ 198044 h 2020169"/>
                <a:gd name="connsiteX46" fmla="*/ 1528449 w 3874520"/>
                <a:gd name="connsiteY46" fmla="*/ 224740 h 2020169"/>
                <a:gd name="connsiteX47" fmla="*/ 1465043 w 3874520"/>
                <a:gd name="connsiteY47" fmla="*/ 308171 h 2020169"/>
                <a:gd name="connsiteX48" fmla="*/ 1448357 w 3874520"/>
                <a:gd name="connsiteY48" fmla="*/ 334869 h 2020169"/>
                <a:gd name="connsiteX49" fmla="*/ 1481729 w 3874520"/>
                <a:gd name="connsiteY49" fmla="*/ 368242 h 2020169"/>
                <a:gd name="connsiteX50" fmla="*/ 1481729 w 3874520"/>
                <a:gd name="connsiteY50" fmla="*/ 398277 h 2020169"/>
                <a:gd name="connsiteX51" fmla="*/ 1458368 w 3874520"/>
                <a:gd name="connsiteY51" fmla="*/ 401614 h 2020169"/>
                <a:gd name="connsiteX52" fmla="*/ 1458368 w 3874520"/>
                <a:gd name="connsiteY52" fmla="*/ 381590 h 2020169"/>
                <a:gd name="connsiteX53" fmla="*/ 1418322 w 3874520"/>
                <a:gd name="connsiteY53" fmla="*/ 391602 h 2020169"/>
                <a:gd name="connsiteX54" fmla="*/ 1368263 w 3874520"/>
                <a:gd name="connsiteY54" fmla="*/ 398277 h 2020169"/>
                <a:gd name="connsiteX55" fmla="*/ 1321542 w 3874520"/>
                <a:gd name="connsiteY55" fmla="*/ 404951 h 2020169"/>
                <a:gd name="connsiteX56" fmla="*/ 1318205 w 3874520"/>
                <a:gd name="connsiteY56" fmla="*/ 491719 h 2020169"/>
                <a:gd name="connsiteX57" fmla="*/ 1358252 w 3874520"/>
                <a:gd name="connsiteY57" fmla="*/ 515080 h 2020169"/>
                <a:gd name="connsiteX58" fmla="*/ 1384949 w 3874520"/>
                <a:gd name="connsiteY58" fmla="*/ 568475 h 2020169"/>
                <a:gd name="connsiteX59" fmla="*/ 1358252 w 3874520"/>
                <a:gd name="connsiteY59" fmla="*/ 615196 h 2020169"/>
                <a:gd name="connsiteX60" fmla="*/ 1361589 w 3874520"/>
                <a:gd name="connsiteY60" fmla="*/ 585161 h 2020169"/>
                <a:gd name="connsiteX61" fmla="*/ 1351577 w 3874520"/>
                <a:gd name="connsiteY61" fmla="*/ 545115 h 2020169"/>
                <a:gd name="connsiteX62" fmla="*/ 1281495 w 3874520"/>
                <a:gd name="connsiteY62" fmla="*/ 515080 h 2020169"/>
                <a:gd name="connsiteX63" fmla="*/ 1241449 w 3874520"/>
                <a:gd name="connsiteY63" fmla="*/ 511742 h 2020169"/>
                <a:gd name="connsiteX64" fmla="*/ 1241449 w 3874520"/>
                <a:gd name="connsiteY64" fmla="*/ 558463 h 2020169"/>
                <a:gd name="connsiteX65" fmla="*/ 1201402 w 3874520"/>
                <a:gd name="connsiteY65" fmla="*/ 538440 h 2020169"/>
                <a:gd name="connsiteX66" fmla="*/ 1228100 w 3874520"/>
                <a:gd name="connsiteY66" fmla="*/ 588498 h 2020169"/>
                <a:gd name="connsiteX67" fmla="*/ 1258135 w 3874520"/>
                <a:gd name="connsiteY67" fmla="*/ 618534 h 2020169"/>
                <a:gd name="connsiteX68" fmla="*/ 1198065 w 3874520"/>
                <a:gd name="connsiteY68" fmla="*/ 595173 h 2020169"/>
                <a:gd name="connsiteX69" fmla="*/ 1181379 w 3874520"/>
                <a:gd name="connsiteY69" fmla="*/ 595173 h 2020169"/>
                <a:gd name="connsiteX70" fmla="*/ 1178041 w 3874520"/>
                <a:gd name="connsiteY70" fmla="*/ 551789 h 2020169"/>
                <a:gd name="connsiteX71" fmla="*/ 1171367 w 3874520"/>
                <a:gd name="connsiteY71" fmla="*/ 465021 h 2020169"/>
                <a:gd name="connsiteX72" fmla="*/ 1161355 w 3874520"/>
                <a:gd name="connsiteY72" fmla="*/ 535103 h 2020169"/>
                <a:gd name="connsiteX73" fmla="*/ 1137995 w 3874520"/>
                <a:gd name="connsiteY73" fmla="*/ 565138 h 2020169"/>
                <a:gd name="connsiteX74" fmla="*/ 1158018 w 3874520"/>
                <a:gd name="connsiteY74" fmla="*/ 611859 h 2020169"/>
                <a:gd name="connsiteX75" fmla="*/ 1158018 w 3874520"/>
                <a:gd name="connsiteY75" fmla="*/ 645231 h 2020169"/>
                <a:gd name="connsiteX76" fmla="*/ 1141332 w 3874520"/>
                <a:gd name="connsiteY76" fmla="*/ 695290 h 2020169"/>
                <a:gd name="connsiteX77" fmla="*/ 1154681 w 3874520"/>
                <a:gd name="connsiteY77" fmla="*/ 728662 h 2020169"/>
                <a:gd name="connsiteX78" fmla="*/ 1184716 w 3874520"/>
                <a:gd name="connsiteY78" fmla="*/ 735336 h 2020169"/>
                <a:gd name="connsiteX79" fmla="*/ 1221425 w 3874520"/>
                <a:gd name="connsiteY79" fmla="*/ 742011 h 2020169"/>
                <a:gd name="connsiteX80" fmla="*/ 1241449 w 3874520"/>
                <a:gd name="connsiteY80" fmla="*/ 765371 h 2020169"/>
                <a:gd name="connsiteX81" fmla="*/ 1258135 w 3874520"/>
                <a:gd name="connsiteY81" fmla="*/ 808755 h 2020169"/>
                <a:gd name="connsiteX82" fmla="*/ 1258135 w 3874520"/>
                <a:gd name="connsiteY82" fmla="*/ 808755 h 2020169"/>
                <a:gd name="connsiteX83" fmla="*/ 1224763 w 3874520"/>
                <a:gd name="connsiteY83" fmla="*/ 828779 h 2020169"/>
                <a:gd name="connsiteX84" fmla="*/ 1224763 w 3874520"/>
                <a:gd name="connsiteY84" fmla="*/ 788732 h 2020169"/>
                <a:gd name="connsiteX85" fmla="*/ 1194727 w 3874520"/>
                <a:gd name="connsiteY85" fmla="*/ 752023 h 2020169"/>
                <a:gd name="connsiteX86" fmla="*/ 1164692 w 3874520"/>
                <a:gd name="connsiteY86" fmla="*/ 795407 h 2020169"/>
                <a:gd name="connsiteX87" fmla="*/ 1107960 w 3874520"/>
                <a:gd name="connsiteY87" fmla="*/ 848802 h 2020169"/>
                <a:gd name="connsiteX88" fmla="*/ 1121309 w 3874520"/>
                <a:gd name="connsiteY88" fmla="*/ 805418 h 2020169"/>
                <a:gd name="connsiteX89" fmla="*/ 1127983 w 3874520"/>
                <a:gd name="connsiteY89" fmla="*/ 772046 h 2020169"/>
                <a:gd name="connsiteX90" fmla="*/ 1117971 w 3874520"/>
                <a:gd name="connsiteY90" fmla="*/ 755360 h 2020169"/>
                <a:gd name="connsiteX91" fmla="*/ 1114634 w 3874520"/>
                <a:gd name="connsiteY91" fmla="*/ 705301 h 2020169"/>
                <a:gd name="connsiteX92" fmla="*/ 1104622 w 3874520"/>
                <a:gd name="connsiteY92" fmla="*/ 625208 h 2020169"/>
                <a:gd name="connsiteX93" fmla="*/ 1101285 w 3874520"/>
                <a:gd name="connsiteY93" fmla="*/ 565138 h 2020169"/>
                <a:gd name="connsiteX94" fmla="*/ 1124646 w 3874520"/>
                <a:gd name="connsiteY94" fmla="*/ 471696 h 2020169"/>
                <a:gd name="connsiteX95" fmla="*/ 1031203 w 3874520"/>
                <a:gd name="connsiteY95" fmla="*/ 461684 h 2020169"/>
                <a:gd name="connsiteX96" fmla="*/ 1014517 w 3874520"/>
                <a:gd name="connsiteY96" fmla="*/ 518417 h 2020169"/>
                <a:gd name="connsiteX97" fmla="*/ 1024529 w 3874520"/>
                <a:gd name="connsiteY97" fmla="*/ 565138 h 2020169"/>
                <a:gd name="connsiteX98" fmla="*/ 981145 w 3874520"/>
                <a:gd name="connsiteY98" fmla="*/ 618534 h 2020169"/>
                <a:gd name="connsiteX99" fmla="*/ 991157 w 3874520"/>
                <a:gd name="connsiteY99" fmla="*/ 655243 h 2020169"/>
                <a:gd name="connsiteX100" fmla="*/ 981145 w 3874520"/>
                <a:gd name="connsiteY100" fmla="*/ 701964 h 2020169"/>
                <a:gd name="connsiteX101" fmla="*/ 1001168 w 3874520"/>
                <a:gd name="connsiteY101" fmla="*/ 725325 h 2020169"/>
                <a:gd name="connsiteX102" fmla="*/ 1017854 w 3874520"/>
                <a:gd name="connsiteY102" fmla="*/ 772046 h 2020169"/>
                <a:gd name="connsiteX103" fmla="*/ 1047890 w 3874520"/>
                <a:gd name="connsiteY103" fmla="*/ 758697 h 2020169"/>
                <a:gd name="connsiteX104" fmla="*/ 1014517 w 3874520"/>
                <a:gd name="connsiteY104" fmla="*/ 812093 h 2020169"/>
                <a:gd name="connsiteX105" fmla="*/ 957784 w 3874520"/>
                <a:gd name="connsiteY105" fmla="*/ 758697 h 2020169"/>
                <a:gd name="connsiteX106" fmla="*/ 884365 w 3874520"/>
                <a:gd name="connsiteY106" fmla="*/ 721988 h 2020169"/>
                <a:gd name="connsiteX107" fmla="*/ 824295 w 3874520"/>
                <a:gd name="connsiteY107" fmla="*/ 698627 h 2020169"/>
                <a:gd name="connsiteX108" fmla="*/ 810946 w 3874520"/>
                <a:gd name="connsiteY108" fmla="*/ 735336 h 2020169"/>
                <a:gd name="connsiteX109" fmla="*/ 827633 w 3874520"/>
                <a:gd name="connsiteY109" fmla="*/ 772046 h 2020169"/>
                <a:gd name="connsiteX110" fmla="*/ 800935 w 3874520"/>
                <a:gd name="connsiteY110" fmla="*/ 812093 h 2020169"/>
                <a:gd name="connsiteX111" fmla="*/ 770900 w 3874520"/>
                <a:gd name="connsiteY111" fmla="*/ 755360 h 2020169"/>
                <a:gd name="connsiteX112" fmla="*/ 744202 w 3874520"/>
                <a:gd name="connsiteY112" fmla="*/ 792069 h 2020169"/>
                <a:gd name="connsiteX113" fmla="*/ 707492 w 3874520"/>
                <a:gd name="connsiteY113" fmla="*/ 785395 h 2020169"/>
                <a:gd name="connsiteX114" fmla="*/ 654097 w 3874520"/>
                <a:gd name="connsiteY114" fmla="*/ 822104 h 2020169"/>
                <a:gd name="connsiteX115" fmla="*/ 644085 w 3874520"/>
                <a:gd name="connsiteY115" fmla="*/ 798744 h 2020169"/>
                <a:gd name="connsiteX116" fmla="*/ 654097 w 3874520"/>
                <a:gd name="connsiteY116" fmla="*/ 762034 h 2020169"/>
                <a:gd name="connsiteX117" fmla="*/ 614050 w 3874520"/>
                <a:gd name="connsiteY117" fmla="*/ 798744 h 2020169"/>
                <a:gd name="connsiteX118" fmla="*/ 594027 w 3874520"/>
                <a:gd name="connsiteY118" fmla="*/ 798744 h 2020169"/>
                <a:gd name="connsiteX119" fmla="*/ 533957 w 3874520"/>
                <a:gd name="connsiteY119" fmla="*/ 832116 h 2020169"/>
                <a:gd name="connsiteX120" fmla="*/ 510596 w 3874520"/>
                <a:gd name="connsiteY120" fmla="*/ 855477 h 2020169"/>
                <a:gd name="connsiteX121" fmla="*/ 500584 w 3874520"/>
                <a:gd name="connsiteY121" fmla="*/ 902198 h 2020169"/>
                <a:gd name="connsiteX122" fmla="*/ 450526 w 3874520"/>
                <a:gd name="connsiteY122" fmla="*/ 888849 h 2020169"/>
                <a:gd name="connsiteX123" fmla="*/ 433840 w 3874520"/>
                <a:gd name="connsiteY123" fmla="*/ 852139 h 2020169"/>
                <a:gd name="connsiteX124" fmla="*/ 467212 w 3874520"/>
                <a:gd name="connsiteY124" fmla="*/ 822104 h 2020169"/>
                <a:gd name="connsiteX125" fmla="*/ 453863 w 3874520"/>
                <a:gd name="connsiteY125" fmla="*/ 798744 h 2020169"/>
                <a:gd name="connsiteX126" fmla="*/ 390456 w 3874520"/>
                <a:gd name="connsiteY126" fmla="*/ 768709 h 2020169"/>
                <a:gd name="connsiteX127" fmla="*/ 417154 w 3874520"/>
                <a:gd name="connsiteY127" fmla="*/ 818767 h 2020169"/>
                <a:gd name="connsiteX128" fmla="*/ 407142 w 3874520"/>
                <a:gd name="connsiteY128" fmla="*/ 862151 h 2020169"/>
                <a:gd name="connsiteX129" fmla="*/ 413817 w 3874520"/>
                <a:gd name="connsiteY129" fmla="*/ 898861 h 2020169"/>
                <a:gd name="connsiteX130" fmla="*/ 427165 w 3874520"/>
                <a:gd name="connsiteY130" fmla="*/ 922221 h 2020169"/>
                <a:gd name="connsiteX131" fmla="*/ 413817 w 3874520"/>
                <a:gd name="connsiteY131" fmla="*/ 952256 h 2020169"/>
                <a:gd name="connsiteX132" fmla="*/ 390456 w 3874520"/>
                <a:gd name="connsiteY132" fmla="*/ 928896 h 2020169"/>
                <a:gd name="connsiteX133" fmla="*/ 360421 w 3874520"/>
                <a:gd name="connsiteY133" fmla="*/ 925558 h 2020169"/>
                <a:gd name="connsiteX134" fmla="*/ 333723 w 3874520"/>
                <a:gd name="connsiteY134" fmla="*/ 965605 h 2020169"/>
                <a:gd name="connsiteX135" fmla="*/ 307025 w 3874520"/>
                <a:gd name="connsiteY135" fmla="*/ 985628 h 2020169"/>
                <a:gd name="connsiteX136" fmla="*/ 320374 w 3874520"/>
                <a:gd name="connsiteY136" fmla="*/ 1012326 h 2020169"/>
                <a:gd name="connsiteX137" fmla="*/ 303688 w 3874520"/>
                <a:gd name="connsiteY137" fmla="*/ 1035687 h 2020169"/>
                <a:gd name="connsiteX138" fmla="*/ 233606 w 3874520"/>
                <a:gd name="connsiteY138" fmla="*/ 998977 h 2020169"/>
                <a:gd name="connsiteX139" fmla="*/ 243618 w 3874520"/>
                <a:gd name="connsiteY139" fmla="*/ 1049036 h 2020169"/>
                <a:gd name="connsiteX140" fmla="*/ 263641 w 3874520"/>
                <a:gd name="connsiteY140" fmla="*/ 1069059 h 2020169"/>
                <a:gd name="connsiteX141" fmla="*/ 250292 w 3874520"/>
                <a:gd name="connsiteY141" fmla="*/ 1082408 h 2020169"/>
                <a:gd name="connsiteX142" fmla="*/ 193560 w 3874520"/>
                <a:gd name="connsiteY142" fmla="*/ 1045698 h 2020169"/>
                <a:gd name="connsiteX143" fmla="*/ 170199 w 3874520"/>
                <a:gd name="connsiteY143" fmla="*/ 1005652 h 2020169"/>
                <a:gd name="connsiteX144" fmla="*/ 170199 w 3874520"/>
                <a:gd name="connsiteY144" fmla="*/ 958931 h 2020169"/>
                <a:gd name="connsiteX145" fmla="*/ 133490 w 3874520"/>
                <a:gd name="connsiteY145" fmla="*/ 882174 h 2020169"/>
                <a:gd name="connsiteX146" fmla="*/ 196897 w 3874520"/>
                <a:gd name="connsiteY146" fmla="*/ 912209 h 2020169"/>
                <a:gd name="connsiteX147" fmla="*/ 256967 w 3874520"/>
                <a:gd name="connsiteY147" fmla="*/ 942244 h 2020169"/>
                <a:gd name="connsiteX148" fmla="*/ 293676 w 3874520"/>
                <a:gd name="connsiteY148" fmla="*/ 945582 h 2020169"/>
                <a:gd name="connsiteX149" fmla="*/ 327049 w 3874520"/>
                <a:gd name="connsiteY149" fmla="*/ 915547 h 2020169"/>
                <a:gd name="connsiteX150" fmla="*/ 343735 w 3874520"/>
                <a:gd name="connsiteY150" fmla="*/ 878837 h 2020169"/>
                <a:gd name="connsiteX151" fmla="*/ 333723 w 3874520"/>
                <a:gd name="connsiteY151" fmla="*/ 828779 h 2020169"/>
                <a:gd name="connsiteX152" fmla="*/ 290339 w 3874520"/>
                <a:gd name="connsiteY152" fmla="*/ 808755 h 2020169"/>
                <a:gd name="connsiteX153" fmla="*/ 236944 w 3874520"/>
                <a:gd name="connsiteY153" fmla="*/ 762034 h 2020169"/>
                <a:gd name="connsiteX154" fmla="*/ 133490 w 3874520"/>
                <a:gd name="connsiteY154" fmla="*/ 705301 h 2020169"/>
                <a:gd name="connsiteX155" fmla="*/ 46722 w 3874520"/>
                <a:gd name="connsiteY155" fmla="*/ 735336 h 2020169"/>
                <a:gd name="connsiteX156" fmla="*/ 33373 w 3874520"/>
                <a:gd name="connsiteY156" fmla="*/ 765371 h 2020169"/>
                <a:gd name="connsiteX157" fmla="*/ 43384 w 3874520"/>
                <a:gd name="connsiteY157" fmla="*/ 795407 h 2020169"/>
                <a:gd name="connsiteX158" fmla="*/ 60071 w 3874520"/>
                <a:gd name="connsiteY158" fmla="*/ 822104 h 2020169"/>
                <a:gd name="connsiteX159" fmla="*/ 73419 w 3874520"/>
                <a:gd name="connsiteY159" fmla="*/ 852139 h 2020169"/>
                <a:gd name="connsiteX160" fmla="*/ 56733 w 3874520"/>
                <a:gd name="connsiteY160" fmla="*/ 875500 h 2020169"/>
                <a:gd name="connsiteX161" fmla="*/ 76757 w 3874520"/>
                <a:gd name="connsiteY161" fmla="*/ 955593 h 2020169"/>
                <a:gd name="connsiteX162" fmla="*/ 66745 w 3874520"/>
                <a:gd name="connsiteY162" fmla="*/ 972280 h 2020169"/>
                <a:gd name="connsiteX163" fmla="*/ 70082 w 3874520"/>
                <a:gd name="connsiteY163" fmla="*/ 998977 h 2020169"/>
                <a:gd name="connsiteX164" fmla="*/ 70082 w 3874520"/>
                <a:gd name="connsiteY164" fmla="*/ 1039024 h 2020169"/>
                <a:gd name="connsiteX165" fmla="*/ 80094 w 3874520"/>
                <a:gd name="connsiteY165" fmla="*/ 1059047 h 2020169"/>
                <a:gd name="connsiteX166" fmla="*/ 76757 w 3874520"/>
                <a:gd name="connsiteY166" fmla="*/ 1082408 h 2020169"/>
                <a:gd name="connsiteX167" fmla="*/ 106792 w 3874520"/>
                <a:gd name="connsiteY167" fmla="*/ 1115780 h 2020169"/>
                <a:gd name="connsiteX168" fmla="*/ 93729 w 3874520"/>
                <a:gd name="connsiteY168" fmla="*/ 1145815 h 2020169"/>
                <a:gd name="connsiteX169" fmla="*/ 13349 w 3874520"/>
                <a:gd name="connsiteY169" fmla="*/ 1235920 h 2020169"/>
                <a:gd name="connsiteX170" fmla="*/ 33373 w 3874520"/>
                <a:gd name="connsiteY170" fmla="*/ 1269293 h 2020169"/>
                <a:gd name="connsiteX171" fmla="*/ 33373 w 3874520"/>
                <a:gd name="connsiteY171" fmla="*/ 1269293 h 2020169"/>
                <a:gd name="connsiteX172" fmla="*/ 16687 w 3874520"/>
                <a:gd name="connsiteY172" fmla="*/ 1299328 h 2020169"/>
                <a:gd name="connsiteX173" fmla="*/ 3338 w 3874520"/>
                <a:gd name="connsiteY173" fmla="*/ 1329363 h 2020169"/>
                <a:gd name="connsiteX174" fmla="*/ 0 w 3874520"/>
                <a:gd name="connsiteY174" fmla="*/ 1389433 h 2020169"/>
                <a:gd name="connsiteX175" fmla="*/ 16687 w 3874520"/>
                <a:gd name="connsiteY175" fmla="*/ 1432817 h 2020169"/>
                <a:gd name="connsiteX176" fmla="*/ 20024 w 3874520"/>
                <a:gd name="connsiteY176" fmla="*/ 1466189 h 2020169"/>
                <a:gd name="connsiteX177" fmla="*/ 56733 w 3874520"/>
                <a:gd name="connsiteY177" fmla="*/ 1476201 h 2020169"/>
                <a:gd name="connsiteX178" fmla="*/ 116803 w 3874520"/>
                <a:gd name="connsiteY178" fmla="*/ 1562969 h 2020169"/>
                <a:gd name="connsiteX179" fmla="*/ 96780 w 3874520"/>
                <a:gd name="connsiteY179" fmla="*/ 1586329 h 2020169"/>
                <a:gd name="connsiteX180" fmla="*/ 93443 w 3874520"/>
                <a:gd name="connsiteY180" fmla="*/ 1616364 h 2020169"/>
                <a:gd name="connsiteX181" fmla="*/ 120141 w 3874520"/>
                <a:gd name="connsiteY181" fmla="*/ 1619701 h 2020169"/>
                <a:gd name="connsiteX182" fmla="*/ 160187 w 3874520"/>
                <a:gd name="connsiteY182" fmla="*/ 1633050 h 2020169"/>
                <a:gd name="connsiteX183" fmla="*/ 186885 w 3874520"/>
                <a:gd name="connsiteY183" fmla="*/ 1646399 h 2020169"/>
                <a:gd name="connsiteX184" fmla="*/ 213583 w 3874520"/>
                <a:gd name="connsiteY184" fmla="*/ 1676434 h 2020169"/>
                <a:gd name="connsiteX185" fmla="*/ 243618 w 3874520"/>
                <a:gd name="connsiteY185" fmla="*/ 1679771 h 2020169"/>
                <a:gd name="connsiteX186" fmla="*/ 287002 w 3874520"/>
                <a:gd name="connsiteY186" fmla="*/ 1709807 h 2020169"/>
                <a:gd name="connsiteX187" fmla="*/ 310363 w 3874520"/>
                <a:gd name="connsiteY187" fmla="*/ 1719818 h 2020169"/>
                <a:gd name="connsiteX188" fmla="*/ 310363 w 3874520"/>
                <a:gd name="connsiteY188" fmla="*/ 1756528 h 2020169"/>
                <a:gd name="connsiteX189" fmla="*/ 270316 w 3874520"/>
                <a:gd name="connsiteY189" fmla="*/ 1796574 h 2020169"/>
                <a:gd name="connsiteX190" fmla="*/ 280327 w 3874520"/>
                <a:gd name="connsiteY190" fmla="*/ 1819935 h 2020169"/>
                <a:gd name="connsiteX191" fmla="*/ 273653 w 3874520"/>
                <a:gd name="connsiteY191" fmla="*/ 1839958 h 2020169"/>
                <a:gd name="connsiteX192" fmla="*/ 266979 w 3874520"/>
                <a:gd name="connsiteY192" fmla="*/ 1856644 h 2020169"/>
                <a:gd name="connsiteX193" fmla="*/ 240281 w 3874520"/>
                <a:gd name="connsiteY193" fmla="*/ 1896691 h 2020169"/>
                <a:gd name="connsiteX194" fmla="*/ 307025 w 3874520"/>
                <a:gd name="connsiteY194" fmla="*/ 1933401 h 2020169"/>
                <a:gd name="connsiteX195" fmla="*/ 337060 w 3874520"/>
                <a:gd name="connsiteY195" fmla="*/ 1940075 h 2020169"/>
                <a:gd name="connsiteX196" fmla="*/ 360421 w 3874520"/>
                <a:gd name="connsiteY196" fmla="*/ 1946750 h 2020169"/>
                <a:gd name="connsiteX197" fmla="*/ 380444 w 3874520"/>
                <a:gd name="connsiteY197" fmla="*/ 1953424 h 2020169"/>
                <a:gd name="connsiteX198" fmla="*/ 407142 w 3874520"/>
                <a:gd name="connsiteY198" fmla="*/ 1973447 h 2020169"/>
                <a:gd name="connsiteX199" fmla="*/ 437177 w 3874520"/>
                <a:gd name="connsiteY199" fmla="*/ 1970110 h 2020169"/>
                <a:gd name="connsiteX200" fmla="*/ 507259 w 3874520"/>
                <a:gd name="connsiteY200" fmla="*/ 2020169 h 2020169"/>
                <a:gd name="connsiteX201" fmla="*/ 517271 w 3874520"/>
                <a:gd name="connsiteY201" fmla="*/ 2006820 h 2020169"/>
                <a:gd name="connsiteX202" fmla="*/ 507259 w 3874520"/>
                <a:gd name="connsiteY202" fmla="*/ 1966773 h 2020169"/>
                <a:gd name="connsiteX203" fmla="*/ 500584 w 3874520"/>
                <a:gd name="connsiteY203" fmla="*/ 1933401 h 2020169"/>
                <a:gd name="connsiteX204" fmla="*/ 483898 w 3874520"/>
                <a:gd name="connsiteY204" fmla="*/ 1890017 h 2020169"/>
                <a:gd name="connsiteX205" fmla="*/ 513933 w 3874520"/>
                <a:gd name="connsiteY205" fmla="*/ 1869993 h 2020169"/>
                <a:gd name="connsiteX206" fmla="*/ 547306 w 3874520"/>
                <a:gd name="connsiteY206" fmla="*/ 1846633 h 2020169"/>
                <a:gd name="connsiteX207" fmla="*/ 527282 w 3874520"/>
                <a:gd name="connsiteY207" fmla="*/ 1829947 h 2020169"/>
                <a:gd name="connsiteX208" fmla="*/ 517271 w 3874520"/>
                <a:gd name="connsiteY208" fmla="*/ 1796574 h 2020169"/>
                <a:gd name="connsiteX209" fmla="*/ 480561 w 3874520"/>
                <a:gd name="connsiteY209" fmla="*/ 1779888 h 2020169"/>
                <a:gd name="connsiteX210" fmla="*/ 470549 w 3874520"/>
                <a:gd name="connsiteY210" fmla="*/ 1759865 h 2020169"/>
                <a:gd name="connsiteX211" fmla="*/ 480561 w 3874520"/>
                <a:gd name="connsiteY211" fmla="*/ 1729830 h 2020169"/>
                <a:gd name="connsiteX212" fmla="*/ 490573 w 3874520"/>
                <a:gd name="connsiteY212" fmla="*/ 1689783 h 2020169"/>
                <a:gd name="connsiteX213" fmla="*/ 513933 w 3874520"/>
                <a:gd name="connsiteY213" fmla="*/ 1709807 h 2020169"/>
                <a:gd name="connsiteX214" fmla="*/ 520608 w 3874520"/>
                <a:gd name="connsiteY214" fmla="*/ 1693120 h 2020169"/>
                <a:gd name="connsiteX215" fmla="*/ 543968 w 3874520"/>
                <a:gd name="connsiteY215" fmla="*/ 1656411 h 2020169"/>
                <a:gd name="connsiteX216" fmla="*/ 574003 w 3874520"/>
                <a:gd name="connsiteY216" fmla="*/ 1639725 h 2020169"/>
                <a:gd name="connsiteX217" fmla="*/ 590690 w 3874520"/>
                <a:gd name="connsiteY217" fmla="*/ 1653074 h 2020169"/>
                <a:gd name="connsiteX218" fmla="*/ 610713 w 3874520"/>
                <a:gd name="connsiteY218" fmla="*/ 1626376 h 2020169"/>
                <a:gd name="connsiteX219" fmla="*/ 630736 w 3874520"/>
                <a:gd name="connsiteY219" fmla="*/ 1653074 h 2020169"/>
                <a:gd name="connsiteX220" fmla="*/ 657434 w 3874520"/>
                <a:gd name="connsiteY220" fmla="*/ 1676434 h 2020169"/>
                <a:gd name="connsiteX221" fmla="*/ 674120 w 3874520"/>
                <a:gd name="connsiteY221" fmla="*/ 1683109 h 2020169"/>
                <a:gd name="connsiteX222" fmla="*/ 697481 w 3874520"/>
                <a:gd name="connsiteY222" fmla="*/ 1683109 h 2020169"/>
                <a:gd name="connsiteX223" fmla="*/ 717504 w 3874520"/>
                <a:gd name="connsiteY223" fmla="*/ 1669760 h 2020169"/>
                <a:gd name="connsiteX224" fmla="*/ 744202 w 3874520"/>
                <a:gd name="connsiteY224" fmla="*/ 1669760 h 2020169"/>
                <a:gd name="connsiteX225" fmla="*/ 760888 w 3874520"/>
                <a:gd name="connsiteY225" fmla="*/ 1666423 h 2020169"/>
                <a:gd name="connsiteX226" fmla="*/ 790923 w 3874520"/>
                <a:gd name="connsiteY226" fmla="*/ 1699795 h 2020169"/>
                <a:gd name="connsiteX227" fmla="*/ 797598 w 3874520"/>
                <a:gd name="connsiteY227" fmla="*/ 1673097 h 2020169"/>
                <a:gd name="connsiteX228" fmla="*/ 817621 w 3874520"/>
                <a:gd name="connsiteY228" fmla="*/ 1689783 h 2020169"/>
                <a:gd name="connsiteX229" fmla="*/ 837644 w 3874520"/>
                <a:gd name="connsiteY229" fmla="*/ 1666423 h 2020169"/>
                <a:gd name="connsiteX230" fmla="*/ 827633 w 3874520"/>
                <a:gd name="connsiteY230" fmla="*/ 1646399 h 2020169"/>
                <a:gd name="connsiteX231" fmla="*/ 810946 w 3874520"/>
                <a:gd name="connsiteY231" fmla="*/ 1633050 h 2020169"/>
                <a:gd name="connsiteX232" fmla="*/ 810946 w 3874520"/>
                <a:gd name="connsiteY232" fmla="*/ 1606353 h 2020169"/>
                <a:gd name="connsiteX233" fmla="*/ 810946 w 3874520"/>
                <a:gd name="connsiteY233" fmla="*/ 1593004 h 2020169"/>
                <a:gd name="connsiteX234" fmla="*/ 840981 w 3874520"/>
                <a:gd name="connsiteY234" fmla="*/ 1586329 h 2020169"/>
                <a:gd name="connsiteX235" fmla="*/ 820958 w 3874520"/>
                <a:gd name="connsiteY235" fmla="*/ 1549620 h 2020169"/>
                <a:gd name="connsiteX236" fmla="*/ 854330 w 3874520"/>
                <a:gd name="connsiteY236" fmla="*/ 1542945 h 2020169"/>
                <a:gd name="connsiteX237" fmla="*/ 891040 w 3874520"/>
                <a:gd name="connsiteY237" fmla="*/ 1549620 h 2020169"/>
                <a:gd name="connsiteX238" fmla="*/ 964459 w 3874520"/>
                <a:gd name="connsiteY238" fmla="*/ 1506236 h 2020169"/>
                <a:gd name="connsiteX239" fmla="*/ 1001168 w 3874520"/>
                <a:gd name="connsiteY239" fmla="*/ 1506236 h 2020169"/>
                <a:gd name="connsiteX240" fmla="*/ 1027866 w 3874520"/>
                <a:gd name="connsiteY240" fmla="*/ 1482875 h 2020169"/>
                <a:gd name="connsiteX241" fmla="*/ 1047890 w 3874520"/>
                <a:gd name="connsiteY241" fmla="*/ 1492887 h 2020169"/>
                <a:gd name="connsiteX242" fmla="*/ 1067913 w 3874520"/>
                <a:gd name="connsiteY242" fmla="*/ 1502898 h 2020169"/>
                <a:gd name="connsiteX243" fmla="*/ 1087936 w 3874520"/>
                <a:gd name="connsiteY243" fmla="*/ 1529596 h 2020169"/>
                <a:gd name="connsiteX244" fmla="*/ 1074587 w 3874520"/>
                <a:gd name="connsiteY244" fmla="*/ 1542945 h 2020169"/>
                <a:gd name="connsiteX245" fmla="*/ 1104622 w 3874520"/>
                <a:gd name="connsiteY245" fmla="*/ 1542945 h 2020169"/>
                <a:gd name="connsiteX246" fmla="*/ 1134657 w 3874520"/>
                <a:gd name="connsiteY246" fmla="*/ 1576317 h 2020169"/>
                <a:gd name="connsiteX247" fmla="*/ 1148006 w 3874520"/>
                <a:gd name="connsiteY247" fmla="*/ 1572980 h 2020169"/>
                <a:gd name="connsiteX248" fmla="*/ 1208076 w 3874520"/>
                <a:gd name="connsiteY248" fmla="*/ 1526259 h 2020169"/>
                <a:gd name="connsiteX249" fmla="*/ 1244786 w 3874520"/>
                <a:gd name="connsiteY249" fmla="*/ 1566306 h 2020169"/>
                <a:gd name="connsiteX250" fmla="*/ 1264809 w 3874520"/>
                <a:gd name="connsiteY250" fmla="*/ 1596341 h 2020169"/>
                <a:gd name="connsiteX251" fmla="*/ 1298181 w 3874520"/>
                <a:gd name="connsiteY251" fmla="*/ 1703132 h 2020169"/>
                <a:gd name="connsiteX252" fmla="*/ 1308193 w 3874520"/>
                <a:gd name="connsiteY252" fmla="*/ 1659748 h 2020169"/>
                <a:gd name="connsiteX253" fmla="*/ 1344903 w 3874520"/>
                <a:gd name="connsiteY253" fmla="*/ 1679771 h 2020169"/>
                <a:gd name="connsiteX254" fmla="*/ 1388287 w 3874520"/>
                <a:gd name="connsiteY254" fmla="*/ 1679771 h 2020169"/>
                <a:gd name="connsiteX255" fmla="*/ 1394961 w 3874520"/>
                <a:gd name="connsiteY255" fmla="*/ 1703132 h 2020169"/>
                <a:gd name="connsiteX256" fmla="*/ 1435008 w 3874520"/>
                <a:gd name="connsiteY256" fmla="*/ 1726493 h 2020169"/>
                <a:gd name="connsiteX257" fmla="*/ 1465043 w 3874520"/>
                <a:gd name="connsiteY257" fmla="*/ 1726493 h 2020169"/>
                <a:gd name="connsiteX258" fmla="*/ 1491741 w 3874520"/>
                <a:gd name="connsiteY258" fmla="*/ 1739842 h 2020169"/>
                <a:gd name="connsiteX259" fmla="*/ 1535125 w 3874520"/>
                <a:gd name="connsiteY259" fmla="*/ 1696458 h 2020169"/>
                <a:gd name="connsiteX260" fmla="*/ 1571834 w 3874520"/>
                <a:gd name="connsiteY260" fmla="*/ 1676434 h 2020169"/>
                <a:gd name="connsiteX261" fmla="*/ 1608544 w 3874520"/>
                <a:gd name="connsiteY261" fmla="*/ 1679771 h 2020169"/>
                <a:gd name="connsiteX262" fmla="*/ 1655265 w 3874520"/>
                <a:gd name="connsiteY262" fmla="*/ 1693120 h 2020169"/>
                <a:gd name="connsiteX263" fmla="*/ 1681963 w 3874520"/>
                <a:gd name="connsiteY263" fmla="*/ 1709807 h 2020169"/>
                <a:gd name="connsiteX264" fmla="*/ 1735358 w 3874520"/>
                <a:gd name="connsiteY264" fmla="*/ 1703132 h 2020169"/>
                <a:gd name="connsiteX265" fmla="*/ 1745370 w 3874520"/>
                <a:gd name="connsiteY265" fmla="*/ 1683109 h 2020169"/>
                <a:gd name="connsiteX266" fmla="*/ 1738695 w 3874520"/>
                <a:gd name="connsiteY266" fmla="*/ 1663085 h 2020169"/>
                <a:gd name="connsiteX267" fmla="*/ 1765393 w 3874520"/>
                <a:gd name="connsiteY267" fmla="*/ 1636388 h 2020169"/>
                <a:gd name="connsiteX268" fmla="*/ 1778742 w 3874520"/>
                <a:gd name="connsiteY268" fmla="*/ 1633050 h 2020169"/>
                <a:gd name="connsiteX269" fmla="*/ 1812114 w 3874520"/>
                <a:gd name="connsiteY269" fmla="*/ 1649736 h 2020169"/>
                <a:gd name="connsiteX270" fmla="*/ 1852161 w 3874520"/>
                <a:gd name="connsiteY270" fmla="*/ 1663085 h 2020169"/>
                <a:gd name="connsiteX271" fmla="*/ 1858836 w 3874520"/>
                <a:gd name="connsiteY271" fmla="*/ 1689783 h 2020169"/>
                <a:gd name="connsiteX272" fmla="*/ 1872184 w 3874520"/>
                <a:gd name="connsiteY272" fmla="*/ 1696458 h 2020169"/>
                <a:gd name="connsiteX273" fmla="*/ 1902219 w 3874520"/>
                <a:gd name="connsiteY273" fmla="*/ 1699795 h 2020169"/>
                <a:gd name="connsiteX274" fmla="*/ 1932254 w 3874520"/>
                <a:gd name="connsiteY274" fmla="*/ 1683109 h 2020169"/>
                <a:gd name="connsiteX275" fmla="*/ 1962290 w 3874520"/>
                <a:gd name="connsiteY275" fmla="*/ 1696458 h 2020169"/>
                <a:gd name="connsiteX276" fmla="*/ 1985650 w 3874520"/>
                <a:gd name="connsiteY276" fmla="*/ 1709807 h 2020169"/>
                <a:gd name="connsiteX277" fmla="*/ 1995662 w 3874520"/>
                <a:gd name="connsiteY277" fmla="*/ 1719818 h 2020169"/>
                <a:gd name="connsiteX278" fmla="*/ 2032371 w 3874520"/>
                <a:gd name="connsiteY278" fmla="*/ 1739842 h 2020169"/>
                <a:gd name="connsiteX279" fmla="*/ 2069081 w 3874520"/>
                <a:gd name="connsiteY279" fmla="*/ 1736504 h 2020169"/>
                <a:gd name="connsiteX280" fmla="*/ 2142500 w 3874520"/>
                <a:gd name="connsiteY280" fmla="*/ 1693120 h 2020169"/>
                <a:gd name="connsiteX281" fmla="*/ 2195895 w 3874520"/>
                <a:gd name="connsiteY281" fmla="*/ 1706469 h 2020169"/>
                <a:gd name="connsiteX282" fmla="*/ 2225930 w 3874520"/>
                <a:gd name="connsiteY282" fmla="*/ 1716481 h 2020169"/>
                <a:gd name="connsiteX283" fmla="*/ 2262640 w 3874520"/>
                <a:gd name="connsiteY283" fmla="*/ 1676434 h 2020169"/>
                <a:gd name="connsiteX284" fmla="*/ 2299349 w 3874520"/>
                <a:gd name="connsiteY284" fmla="*/ 1593004 h 2020169"/>
                <a:gd name="connsiteX285" fmla="*/ 2282663 w 3874520"/>
                <a:gd name="connsiteY285" fmla="*/ 1596341 h 2020169"/>
                <a:gd name="connsiteX286" fmla="*/ 2312698 w 3874520"/>
                <a:gd name="connsiteY286" fmla="*/ 1569643 h 2020169"/>
                <a:gd name="connsiteX287" fmla="*/ 2339396 w 3874520"/>
                <a:gd name="connsiteY287" fmla="*/ 1566306 h 2020169"/>
                <a:gd name="connsiteX288" fmla="*/ 2462873 w 3874520"/>
                <a:gd name="connsiteY288" fmla="*/ 1633050 h 2020169"/>
                <a:gd name="connsiteX289" fmla="*/ 2476222 w 3874520"/>
                <a:gd name="connsiteY289" fmla="*/ 1709807 h 2020169"/>
                <a:gd name="connsiteX290" fmla="*/ 2529618 w 3874520"/>
                <a:gd name="connsiteY290" fmla="*/ 1743179 h 2020169"/>
                <a:gd name="connsiteX291" fmla="*/ 2549641 w 3874520"/>
                <a:gd name="connsiteY291" fmla="*/ 1763202 h 2020169"/>
                <a:gd name="connsiteX292" fmla="*/ 2639746 w 3874520"/>
                <a:gd name="connsiteY292" fmla="*/ 1763202 h 2020169"/>
                <a:gd name="connsiteX293" fmla="*/ 2643084 w 3874520"/>
                <a:gd name="connsiteY293" fmla="*/ 1779888 h 2020169"/>
                <a:gd name="connsiteX294" fmla="*/ 2616386 w 3874520"/>
                <a:gd name="connsiteY294" fmla="*/ 1846633 h 2020169"/>
                <a:gd name="connsiteX295" fmla="*/ 2603037 w 3874520"/>
                <a:gd name="connsiteY295" fmla="*/ 1900028 h 2020169"/>
                <a:gd name="connsiteX296" fmla="*/ 2579676 w 3874520"/>
                <a:gd name="connsiteY296" fmla="*/ 1873331 h 2020169"/>
                <a:gd name="connsiteX297" fmla="*/ 2559653 w 3874520"/>
                <a:gd name="connsiteY297" fmla="*/ 1960098 h 2020169"/>
                <a:gd name="connsiteX298" fmla="*/ 2549641 w 3874520"/>
                <a:gd name="connsiteY298" fmla="*/ 1980122 h 2020169"/>
                <a:gd name="connsiteX299" fmla="*/ 2653095 w 3874520"/>
                <a:gd name="connsiteY299" fmla="*/ 1946750 h 2020169"/>
                <a:gd name="connsiteX300" fmla="*/ 2683130 w 3874520"/>
                <a:gd name="connsiteY300" fmla="*/ 1893354 h 2020169"/>
                <a:gd name="connsiteX301" fmla="*/ 2753212 w 3874520"/>
                <a:gd name="connsiteY301" fmla="*/ 1806586 h 2020169"/>
                <a:gd name="connsiteX302" fmla="*/ 2783247 w 3874520"/>
                <a:gd name="connsiteY302" fmla="*/ 1736504 h 2020169"/>
                <a:gd name="connsiteX303" fmla="*/ 2803271 w 3874520"/>
                <a:gd name="connsiteY303" fmla="*/ 1633050 h 2020169"/>
                <a:gd name="connsiteX304" fmla="*/ 2793259 w 3874520"/>
                <a:gd name="connsiteY304" fmla="*/ 1582992 h 2020169"/>
                <a:gd name="connsiteX305" fmla="*/ 2769898 w 3874520"/>
                <a:gd name="connsiteY305" fmla="*/ 1549620 h 2020169"/>
                <a:gd name="connsiteX306" fmla="*/ 2699817 w 3874520"/>
                <a:gd name="connsiteY306" fmla="*/ 1549620 h 2020169"/>
                <a:gd name="connsiteX307" fmla="*/ 2669781 w 3874520"/>
                <a:gd name="connsiteY307" fmla="*/ 1509573 h 2020169"/>
                <a:gd name="connsiteX308" fmla="*/ 2763224 w 3874520"/>
                <a:gd name="connsiteY308" fmla="*/ 1392770 h 2020169"/>
                <a:gd name="connsiteX309" fmla="*/ 2846654 w 3874520"/>
                <a:gd name="connsiteY309" fmla="*/ 1326026 h 2020169"/>
                <a:gd name="connsiteX310" fmla="*/ 2933422 w 3874520"/>
                <a:gd name="connsiteY310" fmla="*/ 1322688 h 2020169"/>
                <a:gd name="connsiteX311" fmla="*/ 2950109 w 3874520"/>
                <a:gd name="connsiteY311" fmla="*/ 1306002 h 2020169"/>
                <a:gd name="connsiteX312" fmla="*/ 3053563 w 3874520"/>
                <a:gd name="connsiteY312" fmla="*/ 1299328 h 2020169"/>
                <a:gd name="connsiteX313" fmla="*/ 3123644 w 3874520"/>
                <a:gd name="connsiteY313" fmla="*/ 1319351 h 2020169"/>
                <a:gd name="connsiteX314" fmla="*/ 3123644 w 3874520"/>
                <a:gd name="connsiteY314" fmla="*/ 1292653 h 2020169"/>
                <a:gd name="connsiteX315" fmla="*/ 3163691 w 3874520"/>
                <a:gd name="connsiteY315" fmla="*/ 1432817 h 2020169"/>
                <a:gd name="connsiteX316" fmla="*/ 3160354 w 3874520"/>
                <a:gd name="connsiteY316" fmla="*/ 1506236 h 2020169"/>
                <a:gd name="connsiteX317" fmla="*/ 3170365 w 3874520"/>
                <a:gd name="connsiteY317" fmla="*/ 1596341 h 2020169"/>
                <a:gd name="connsiteX318" fmla="*/ 3190389 w 3874520"/>
                <a:gd name="connsiteY318" fmla="*/ 1659748 h 2020169"/>
                <a:gd name="connsiteX319" fmla="*/ 3217087 w 3874520"/>
                <a:gd name="connsiteY319" fmla="*/ 1649736 h 2020169"/>
                <a:gd name="connsiteX320" fmla="*/ 3287168 w 3874520"/>
                <a:gd name="connsiteY320" fmla="*/ 1519585 h 2020169"/>
                <a:gd name="connsiteX321" fmla="*/ 3313866 w 3874520"/>
                <a:gd name="connsiteY321" fmla="*/ 1479538 h 2020169"/>
                <a:gd name="connsiteX322" fmla="*/ 3741031 w 3874520"/>
                <a:gd name="connsiteY322" fmla="*/ 1159164 h 2020169"/>
                <a:gd name="connsiteX323" fmla="*/ 3727682 w 3874520"/>
                <a:gd name="connsiteY323" fmla="*/ 1065722 h 2020169"/>
                <a:gd name="connsiteX0" fmla="*/ 3727682 w 3874520"/>
                <a:gd name="connsiteY0" fmla="*/ 1065722 h 2020169"/>
                <a:gd name="connsiteX1" fmla="*/ 3874520 w 3874520"/>
                <a:gd name="connsiteY1" fmla="*/ 858814 h 2020169"/>
                <a:gd name="connsiteX2" fmla="*/ 3664275 w 3874520"/>
                <a:gd name="connsiteY2" fmla="*/ 698627 h 2020169"/>
                <a:gd name="connsiteX3" fmla="*/ 2469548 w 3874520"/>
                <a:gd name="connsiteY3" fmla="*/ 505068 h 2020169"/>
                <a:gd name="connsiteX4" fmla="*/ 2446187 w 3874520"/>
                <a:gd name="connsiteY4" fmla="*/ 521754 h 2020169"/>
                <a:gd name="connsiteX5" fmla="*/ 2449525 w 3874520"/>
                <a:gd name="connsiteY5" fmla="*/ 418300 h 2020169"/>
                <a:gd name="connsiteX6" fmla="*/ 2386117 w 3874520"/>
                <a:gd name="connsiteY6" fmla="*/ 391602 h 2020169"/>
                <a:gd name="connsiteX7" fmla="*/ 2369431 w 3874520"/>
                <a:gd name="connsiteY7" fmla="*/ 431649 h 2020169"/>
                <a:gd name="connsiteX8" fmla="*/ 2379443 w 3874520"/>
                <a:gd name="connsiteY8" fmla="*/ 455009 h 2020169"/>
                <a:gd name="connsiteX9" fmla="*/ 2376106 w 3874520"/>
                <a:gd name="connsiteY9" fmla="*/ 475033 h 2020169"/>
                <a:gd name="connsiteX10" fmla="*/ 2316036 w 3874520"/>
                <a:gd name="connsiteY10" fmla="*/ 458347 h 2020169"/>
                <a:gd name="connsiteX11" fmla="*/ 2272652 w 3874520"/>
                <a:gd name="connsiteY11" fmla="*/ 444998 h 2020169"/>
                <a:gd name="connsiteX12" fmla="*/ 2209244 w 3874520"/>
                <a:gd name="connsiteY12" fmla="*/ 401614 h 2020169"/>
                <a:gd name="connsiteX13" fmla="*/ 2159186 w 3874520"/>
                <a:gd name="connsiteY13" fmla="*/ 391602 h 2020169"/>
                <a:gd name="connsiteX14" fmla="*/ 2132488 w 3874520"/>
                <a:gd name="connsiteY14" fmla="*/ 408288 h 2020169"/>
                <a:gd name="connsiteX15" fmla="*/ 2115802 w 3874520"/>
                <a:gd name="connsiteY15" fmla="*/ 421637 h 2020169"/>
                <a:gd name="connsiteX16" fmla="*/ 2082430 w 3874520"/>
                <a:gd name="connsiteY16" fmla="*/ 388265 h 2020169"/>
                <a:gd name="connsiteX17" fmla="*/ 2045720 w 3874520"/>
                <a:gd name="connsiteY17" fmla="*/ 361567 h 2020169"/>
                <a:gd name="connsiteX18" fmla="*/ 2025697 w 3874520"/>
                <a:gd name="connsiteY18" fmla="*/ 391602 h 2020169"/>
                <a:gd name="connsiteX19" fmla="*/ 2055732 w 3874520"/>
                <a:gd name="connsiteY19" fmla="*/ 388265 h 2020169"/>
                <a:gd name="connsiteX20" fmla="*/ 2045720 w 3874520"/>
                <a:gd name="connsiteY20" fmla="*/ 414963 h 2020169"/>
                <a:gd name="connsiteX21" fmla="*/ 1988987 w 3874520"/>
                <a:gd name="connsiteY21" fmla="*/ 434986 h 2020169"/>
                <a:gd name="connsiteX22" fmla="*/ 1995662 w 3874520"/>
                <a:gd name="connsiteY22" fmla="*/ 388265 h 2020169"/>
                <a:gd name="connsiteX23" fmla="*/ 2055732 w 3874520"/>
                <a:gd name="connsiteY23" fmla="*/ 318183 h 2020169"/>
                <a:gd name="connsiteX24" fmla="*/ 2055732 w 3874520"/>
                <a:gd name="connsiteY24" fmla="*/ 318183 h 2020169"/>
                <a:gd name="connsiteX25" fmla="*/ 2129860 w 3874520"/>
                <a:gd name="connsiteY25" fmla="*/ 248603 h 2020169"/>
                <a:gd name="connsiteX26" fmla="*/ 2127003 w 3874520"/>
                <a:gd name="connsiteY26" fmla="*/ 174309 h 2020169"/>
                <a:gd name="connsiteX27" fmla="*/ 2092713 w 3874520"/>
                <a:gd name="connsiteY27" fmla="*/ 105729 h 2020169"/>
                <a:gd name="connsiteX28" fmla="*/ 2018418 w 3874520"/>
                <a:gd name="connsiteY28" fmla="*/ 105729 h 2020169"/>
                <a:gd name="connsiteX29" fmla="*/ 1952696 w 3874520"/>
                <a:gd name="connsiteY29" fmla="*/ 137160 h 2020169"/>
                <a:gd name="connsiteX30" fmla="*/ 1961267 w 3874520"/>
                <a:gd name="connsiteY30" fmla="*/ 82869 h 2020169"/>
                <a:gd name="connsiteX31" fmla="*/ 1955552 w 3874520"/>
                <a:gd name="connsiteY31" fmla="*/ 65725 h 2020169"/>
                <a:gd name="connsiteX32" fmla="*/ 1895546 w 3874520"/>
                <a:gd name="connsiteY32" fmla="*/ 60008 h 2020169"/>
                <a:gd name="connsiteX33" fmla="*/ 1926978 w 3874520"/>
                <a:gd name="connsiteY33" fmla="*/ 31434 h 2020169"/>
                <a:gd name="connsiteX34" fmla="*/ 1909833 w 3874520"/>
                <a:gd name="connsiteY34" fmla="*/ 0 h 2020169"/>
                <a:gd name="connsiteX35" fmla="*/ 1877440 w 3874520"/>
                <a:gd name="connsiteY35" fmla="*/ 3067 h 2020169"/>
                <a:gd name="connsiteX36" fmla="*/ 1835474 w 3874520"/>
                <a:gd name="connsiteY36" fmla="*/ 41195 h 2020169"/>
                <a:gd name="connsiteX37" fmla="*/ 1818788 w 3874520"/>
                <a:gd name="connsiteY37" fmla="*/ 81242 h 2020169"/>
                <a:gd name="connsiteX38" fmla="*/ 1838813 w 3874520"/>
                <a:gd name="connsiteY38" fmla="*/ 134636 h 2020169"/>
                <a:gd name="connsiteX39" fmla="*/ 1782079 w 3874520"/>
                <a:gd name="connsiteY39" fmla="*/ 121287 h 2020169"/>
                <a:gd name="connsiteX40" fmla="*/ 1768731 w 3874520"/>
                <a:gd name="connsiteY40" fmla="*/ 168009 h 2020169"/>
                <a:gd name="connsiteX41" fmla="*/ 1705322 w 3874520"/>
                <a:gd name="connsiteY41" fmla="*/ 191369 h 2020169"/>
                <a:gd name="connsiteX42" fmla="*/ 1685300 w 3874520"/>
                <a:gd name="connsiteY42" fmla="*/ 164671 h 2020169"/>
                <a:gd name="connsiteX43" fmla="*/ 1615218 w 3874520"/>
                <a:gd name="connsiteY43" fmla="*/ 168009 h 2020169"/>
                <a:gd name="connsiteX44" fmla="*/ 1638579 w 3874520"/>
                <a:gd name="connsiteY44" fmla="*/ 198044 h 2020169"/>
                <a:gd name="connsiteX45" fmla="*/ 1528449 w 3874520"/>
                <a:gd name="connsiteY45" fmla="*/ 224740 h 2020169"/>
                <a:gd name="connsiteX46" fmla="*/ 1465043 w 3874520"/>
                <a:gd name="connsiteY46" fmla="*/ 308171 h 2020169"/>
                <a:gd name="connsiteX47" fmla="*/ 1448357 w 3874520"/>
                <a:gd name="connsiteY47" fmla="*/ 334869 h 2020169"/>
                <a:gd name="connsiteX48" fmla="*/ 1481729 w 3874520"/>
                <a:gd name="connsiteY48" fmla="*/ 368242 h 2020169"/>
                <a:gd name="connsiteX49" fmla="*/ 1481729 w 3874520"/>
                <a:gd name="connsiteY49" fmla="*/ 398277 h 2020169"/>
                <a:gd name="connsiteX50" fmla="*/ 1458368 w 3874520"/>
                <a:gd name="connsiteY50" fmla="*/ 401614 h 2020169"/>
                <a:gd name="connsiteX51" fmla="*/ 1458368 w 3874520"/>
                <a:gd name="connsiteY51" fmla="*/ 381590 h 2020169"/>
                <a:gd name="connsiteX52" fmla="*/ 1418322 w 3874520"/>
                <a:gd name="connsiteY52" fmla="*/ 391602 h 2020169"/>
                <a:gd name="connsiteX53" fmla="*/ 1368263 w 3874520"/>
                <a:gd name="connsiteY53" fmla="*/ 398277 h 2020169"/>
                <a:gd name="connsiteX54" fmla="*/ 1321542 w 3874520"/>
                <a:gd name="connsiteY54" fmla="*/ 404951 h 2020169"/>
                <a:gd name="connsiteX55" fmla="*/ 1318205 w 3874520"/>
                <a:gd name="connsiteY55" fmla="*/ 491719 h 2020169"/>
                <a:gd name="connsiteX56" fmla="*/ 1358252 w 3874520"/>
                <a:gd name="connsiteY56" fmla="*/ 515080 h 2020169"/>
                <a:gd name="connsiteX57" fmla="*/ 1384949 w 3874520"/>
                <a:gd name="connsiteY57" fmla="*/ 568475 h 2020169"/>
                <a:gd name="connsiteX58" fmla="*/ 1358252 w 3874520"/>
                <a:gd name="connsiteY58" fmla="*/ 615196 h 2020169"/>
                <a:gd name="connsiteX59" fmla="*/ 1361589 w 3874520"/>
                <a:gd name="connsiteY59" fmla="*/ 585161 h 2020169"/>
                <a:gd name="connsiteX60" fmla="*/ 1351577 w 3874520"/>
                <a:gd name="connsiteY60" fmla="*/ 545115 h 2020169"/>
                <a:gd name="connsiteX61" fmla="*/ 1281495 w 3874520"/>
                <a:gd name="connsiteY61" fmla="*/ 515080 h 2020169"/>
                <a:gd name="connsiteX62" fmla="*/ 1241449 w 3874520"/>
                <a:gd name="connsiteY62" fmla="*/ 511742 h 2020169"/>
                <a:gd name="connsiteX63" fmla="*/ 1241449 w 3874520"/>
                <a:gd name="connsiteY63" fmla="*/ 558463 h 2020169"/>
                <a:gd name="connsiteX64" fmla="*/ 1201402 w 3874520"/>
                <a:gd name="connsiteY64" fmla="*/ 538440 h 2020169"/>
                <a:gd name="connsiteX65" fmla="*/ 1228100 w 3874520"/>
                <a:gd name="connsiteY65" fmla="*/ 588498 h 2020169"/>
                <a:gd name="connsiteX66" fmla="*/ 1258135 w 3874520"/>
                <a:gd name="connsiteY66" fmla="*/ 618534 h 2020169"/>
                <a:gd name="connsiteX67" fmla="*/ 1198065 w 3874520"/>
                <a:gd name="connsiteY67" fmla="*/ 595173 h 2020169"/>
                <a:gd name="connsiteX68" fmla="*/ 1181379 w 3874520"/>
                <a:gd name="connsiteY68" fmla="*/ 595173 h 2020169"/>
                <a:gd name="connsiteX69" fmla="*/ 1178041 w 3874520"/>
                <a:gd name="connsiteY69" fmla="*/ 551789 h 2020169"/>
                <a:gd name="connsiteX70" fmla="*/ 1171367 w 3874520"/>
                <a:gd name="connsiteY70" fmla="*/ 465021 h 2020169"/>
                <a:gd name="connsiteX71" fmla="*/ 1161355 w 3874520"/>
                <a:gd name="connsiteY71" fmla="*/ 535103 h 2020169"/>
                <a:gd name="connsiteX72" fmla="*/ 1137995 w 3874520"/>
                <a:gd name="connsiteY72" fmla="*/ 565138 h 2020169"/>
                <a:gd name="connsiteX73" fmla="*/ 1158018 w 3874520"/>
                <a:gd name="connsiteY73" fmla="*/ 611859 h 2020169"/>
                <a:gd name="connsiteX74" fmla="*/ 1158018 w 3874520"/>
                <a:gd name="connsiteY74" fmla="*/ 645231 h 2020169"/>
                <a:gd name="connsiteX75" fmla="*/ 1141332 w 3874520"/>
                <a:gd name="connsiteY75" fmla="*/ 695290 h 2020169"/>
                <a:gd name="connsiteX76" fmla="*/ 1154681 w 3874520"/>
                <a:gd name="connsiteY76" fmla="*/ 728662 h 2020169"/>
                <a:gd name="connsiteX77" fmla="*/ 1184716 w 3874520"/>
                <a:gd name="connsiteY77" fmla="*/ 735336 h 2020169"/>
                <a:gd name="connsiteX78" fmla="*/ 1221425 w 3874520"/>
                <a:gd name="connsiteY78" fmla="*/ 742011 h 2020169"/>
                <a:gd name="connsiteX79" fmla="*/ 1241449 w 3874520"/>
                <a:gd name="connsiteY79" fmla="*/ 765371 h 2020169"/>
                <a:gd name="connsiteX80" fmla="*/ 1258135 w 3874520"/>
                <a:gd name="connsiteY80" fmla="*/ 808755 h 2020169"/>
                <a:gd name="connsiteX81" fmla="*/ 1258135 w 3874520"/>
                <a:gd name="connsiteY81" fmla="*/ 808755 h 2020169"/>
                <a:gd name="connsiteX82" fmla="*/ 1224763 w 3874520"/>
                <a:gd name="connsiteY82" fmla="*/ 828779 h 2020169"/>
                <a:gd name="connsiteX83" fmla="*/ 1224763 w 3874520"/>
                <a:gd name="connsiteY83" fmla="*/ 788732 h 2020169"/>
                <a:gd name="connsiteX84" fmla="*/ 1194727 w 3874520"/>
                <a:gd name="connsiteY84" fmla="*/ 752023 h 2020169"/>
                <a:gd name="connsiteX85" fmla="*/ 1164692 w 3874520"/>
                <a:gd name="connsiteY85" fmla="*/ 795407 h 2020169"/>
                <a:gd name="connsiteX86" fmla="*/ 1107960 w 3874520"/>
                <a:gd name="connsiteY86" fmla="*/ 848802 h 2020169"/>
                <a:gd name="connsiteX87" fmla="*/ 1121309 w 3874520"/>
                <a:gd name="connsiteY87" fmla="*/ 805418 h 2020169"/>
                <a:gd name="connsiteX88" fmla="*/ 1127983 w 3874520"/>
                <a:gd name="connsiteY88" fmla="*/ 772046 h 2020169"/>
                <a:gd name="connsiteX89" fmla="*/ 1117971 w 3874520"/>
                <a:gd name="connsiteY89" fmla="*/ 755360 h 2020169"/>
                <a:gd name="connsiteX90" fmla="*/ 1114634 w 3874520"/>
                <a:gd name="connsiteY90" fmla="*/ 705301 h 2020169"/>
                <a:gd name="connsiteX91" fmla="*/ 1104622 w 3874520"/>
                <a:gd name="connsiteY91" fmla="*/ 625208 h 2020169"/>
                <a:gd name="connsiteX92" fmla="*/ 1101285 w 3874520"/>
                <a:gd name="connsiteY92" fmla="*/ 565138 h 2020169"/>
                <a:gd name="connsiteX93" fmla="*/ 1124646 w 3874520"/>
                <a:gd name="connsiteY93" fmla="*/ 471696 h 2020169"/>
                <a:gd name="connsiteX94" fmla="*/ 1031203 w 3874520"/>
                <a:gd name="connsiteY94" fmla="*/ 461684 h 2020169"/>
                <a:gd name="connsiteX95" fmla="*/ 1014517 w 3874520"/>
                <a:gd name="connsiteY95" fmla="*/ 518417 h 2020169"/>
                <a:gd name="connsiteX96" fmla="*/ 1024529 w 3874520"/>
                <a:gd name="connsiteY96" fmla="*/ 565138 h 2020169"/>
                <a:gd name="connsiteX97" fmla="*/ 981145 w 3874520"/>
                <a:gd name="connsiteY97" fmla="*/ 618534 h 2020169"/>
                <a:gd name="connsiteX98" fmla="*/ 991157 w 3874520"/>
                <a:gd name="connsiteY98" fmla="*/ 655243 h 2020169"/>
                <a:gd name="connsiteX99" fmla="*/ 981145 w 3874520"/>
                <a:gd name="connsiteY99" fmla="*/ 701964 h 2020169"/>
                <a:gd name="connsiteX100" fmla="*/ 1001168 w 3874520"/>
                <a:gd name="connsiteY100" fmla="*/ 725325 h 2020169"/>
                <a:gd name="connsiteX101" fmla="*/ 1017854 w 3874520"/>
                <a:gd name="connsiteY101" fmla="*/ 772046 h 2020169"/>
                <a:gd name="connsiteX102" fmla="*/ 1047890 w 3874520"/>
                <a:gd name="connsiteY102" fmla="*/ 758697 h 2020169"/>
                <a:gd name="connsiteX103" fmla="*/ 1014517 w 3874520"/>
                <a:gd name="connsiteY103" fmla="*/ 812093 h 2020169"/>
                <a:gd name="connsiteX104" fmla="*/ 957784 w 3874520"/>
                <a:gd name="connsiteY104" fmla="*/ 758697 h 2020169"/>
                <a:gd name="connsiteX105" fmla="*/ 884365 w 3874520"/>
                <a:gd name="connsiteY105" fmla="*/ 721988 h 2020169"/>
                <a:gd name="connsiteX106" fmla="*/ 824295 w 3874520"/>
                <a:gd name="connsiteY106" fmla="*/ 698627 h 2020169"/>
                <a:gd name="connsiteX107" fmla="*/ 810946 w 3874520"/>
                <a:gd name="connsiteY107" fmla="*/ 735336 h 2020169"/>
                <a:gd name="connsiteX108" fmla="*/ 827633 w 3874520"/>
                <a:gd name="connsiteY108" fmla="*/ 772046 h 2020169"/>
                <a:gd name="connsiteX109" fmla="*/ 800935 w 3874520"/>
                <a:gd name="connsiteY109" fmla="*/ 812093 h 2020169"/>
                <a:gd name="connsiteX110" fmla="*/ 770900 w 3874520"/>
                <a:gd name="connsiteY110" fmla="*/ 755360 h 2020169"/>
                <a:gd name="connsiteX111" fmla="*/ 744202 w 3874520"/>
                <a:gd name="connsiteY111" fmla="*/ 792069 h 2020169"/>
                <a:gd name="connsiteX112" fmla="*/ 707492 w 3874520"/>
                <a:gd name="connsiteY112" fmla="*/ 785395 h 2020169"/>
                <a:gd name="connsiteX113" fmla="*/ 654097 w 3874520"/>
                <a:gd name="connsiteY113" fmla="*/ 822104 h 2020169"/>
                <a:gd name="connsiteX114" fmla="*/ 644085 w 3874520"/>
                <a:gd name="connsiteY114" fmla="*/ 798744 h 2020169"/>
                <a:gd name="connsiteX115" fmla="*/ 654097 w 3874520"/>
                <a:gd name="connsiteY115" fmla="*/ 762034 h 2020169"/>
                <a:gd name="connsiteX116" fmla="*/ 614050 w 3874520"/>
                <a:gd name="connsiteY116" fmla="*/ 798744 h 2020169"/>
                <a:gd name="connsiteX117" fmla="*/ 594027 w 3874520"/>
                <a:gd name="connsiteY117" fmla="*/ 798744 h 2020169"/>
                <a:gd name="connsiteX118" fmla="*/ 533957 w 3874520"/>
                <a:gd name="connsiteY118" fmla="*/ 832116 h 2020169"/>
                <a:gd name="connsiteX119" fmla="*/ 510596 w 3874520"/>
                <a:gd name="connsiteY119" fmla="*/ 855477 h 2020169"/>
                <a:gd name="connsiteX120" fmla="*/ 500584 w 3874520"/>
                <a:gd name="connsiteY120" fmla="*/ 902198 h 2020169"/>
                <a:gd name="connsiteX121" fmla="*/ 450526 w 3874520"/>
                <a:gd name="connsiteY121" fmla="*/ 888849 h 2020169"/>
                <a:gd name="connsiteX122" fmla="*/ 433840 w 3874520"/>
                <a:gd name="connsiteY122" fmla="*/ 852139 h 2020169"/>
                <a:gd name="connsiteX123" fmla="*/ 467212 w 3874520"/>
                <a:gd name="connsiteY123" fmla="*/ 822104 h 2020169"/>
                <a:gd name="connsiteX124" fmla="*/ 453863 w 3874520"/>
                <a:gd name="connsiteY124" fmla="*/ 798744 h 2020169"/>
                <a:gd name="connsiteX125" fmla="*/ 390456 w 3874520"/>
                <a:gd name="connsiteY125" fmla="*/ 768709 h 2020169"/>
                <a:gd name="connsiteX126" fmla="*/ 417154 w 3874520"/>
                <a:gd name="connsiteY126" fmla="*/ 818767 h 2020169"/>
                <a:gd name="connsiteX127" fmla="*/ 407142 w 3874520"/>
                <a:gd name="connsiteY127" fmla="*/ 862151 h 2020169"/>
                <a:gd name="connsiteX128" fmla="*/ 413817 w 3874520"/>
                <a:gd name="connsiteY128" fmla="*/ 898861 h 2020169"/>
                <a:gd name="connsiteX129" fmla="*/ 427165 w 3874520"/>
                <a:gd name="connsiteY129" fmla="*/ 922221 h 2020169"/>
                <a:gd name="connsiteX130" fmla="*/ 413817 w 3874520"/>
                <a:gd name="connsiteY130" fmla="*/ 952256 h 2020169"/>
                <a:gd name="connsiteX131" fmla="*/ 390456 w 3874520"/>
                <a:gd name="connsiteY131" fmla="*/ 928896 h 2020169"/>
                <a:gd name="connsiteX132" fmla="*/ 360421 w 3874520"/>
                <a:gd name="connsiteY132" fmla="*/ 925558 h 2020169"/>
                <a:gd name="connsiteX133" fmla="*/ 333723 w 3874520"/>
                <a:gd name="connsiteY133" fmla="*/ 965605 h 2020169"/>
                <a:gd name="connsiteX134" fmla="*/ 307025 w 3874520"/>
                <a:gd name="connsiteY134" fmla="*/ 985628 h 2020169"/>
                <a:gd name="connsiteX135" fmla="*/ 320374 w 3874520"/>
                <a:gd name="connsiteY135" fmla="*/ 1012326 h 2020169"/>
                <a:gd name="connsiteX136" fmla="*/ 303688 w 3874520"/>
                <a:gd name="connsiteY136" fmla="*/ 1035687 h 2020169"/>
                <a:gd name="connsiteX137" fmla="*/ 233606 w 3874520"/>
                <a:gd name="connsiteY137" fmla="*/ 998977 h 2020169"/>
                <a:gd name="connsiteX138" fmla="*/ 243618 w 3874520"/>
                <a:gd name="connsiteY138" fmla="*/ 1049036 h 2020169"/>
                <a:gd name="connsiteX139" fmla="*/ 263641 w 3874520"/>
                <a:gd name="connsiteY139" fmla="*/ 1069059 h 2020169"/>
                <a:gd name="connsiteX140" fmla="*/ 250292 w 3874520"/>
                <a:gd name="connsiteY140" fmla="*/ 1082408 h 2020169"/>
                <a:gd name="connsiteX141" fmla="*/ 193560 w 3874520"/>
                <a:gd name="connsiteY141" fmla="*/ 1045698 h 2020169"/>
                <a:gd name="connsiteX142" fmla="*/ 170199 w 3874520"/>
                <a:gd name="connsiteY142" fmla="*/ 1005652 h 2020169"/>
                <a:gd name="connsiteX143" fmla="*/ 170199 w 3874520"/>
                <a:gd name="connsiteY143" fmla="*/ 958931 h 2020169"/>
                <a:gd name="connsiteX144" fmla="*/ 133490 w 3874520"/>
                <a:gd name="connsiteY144" fmla="*/ 882174 h 2020169"/>
                <a:gd name="connsiteX145" fmla="*/ 196897 w 3874520"/>
                <a:gd name="connsiteY145" fmla="*/ 912209 h 2020169"/>
                <a:gd name="connsiteX146" fmla="*/ 256967 w 3874520"/>
                <a:gd name="connsiteY146" fmla="*/ 942244 h 2020169"/>
                <a:gd name="connsiteX147" fmla="*/ 293676 w 3874520"/>
                <a:gd name="connsiteY147" fmla="*/ 945582 h 2020169"/>
                <a:gd name="connsiteX148" fmla="*/ 327049 w 3874520"/>
                <a:gd name="connsiteY148" fmla="*/ 915547 h 2020169"/>
                <a:gd name="connsiteX149" fmla="*/ 343735 w 3874520"/>
                <a:gd name="connsiteY149" fmla="*/ 878837 h 2020169"/>
                <a:gd name="connsiteX150" fmla="*/ 333723 w 3874520"/>
                <a:gd name="connsiteY150" fmla="*/ 828779 h 2020169"/>
                <a:gd name="connsiteX151" fmla="*/ 290339 w 3874520"/>
                <a:gd name="connsiteY151" fmla="*/ 808755 h 2020169"/>
                <a:gd name="connsiteX152" fmla="*/ 236944 w 3874520"/>
                <a:gd name="connsiteY152" fmla="*/ 762034 h 2020169"/>
                <a:gd name="connsiteX153" fmla="*/ 133490 w 3874520"/>
                <a:gd name="connsiteY153" fmla="*/ 705301 h 2020169"/>
                <a:gd name="connsiteX154" fmla="*/ 46722 w 3874520"/>
                <a:gd name="connsiteY154" fmla="*/ 735336 h 2020169"/>
                <a:gd name="connsiteX155" fmla="*/ 33373 w 3874520"/>
                <a:gd name="connsiteY155" fmla="*/ 765371 h 2020169"/>
                <a:gd name="connsiteX156" fmla="*/ 43384 w 3874520"/>
                <a:gd name="connsiteY156" fmla="*/ 795407 h 2020169"/>
                <a:gd name="connsiteX157" fmla="*/ 60071 w 3874520"/>
                <a:gd name="connsiteY157" fmla="*/ 822104 h 2020169"/>
                <a:gd name="connsiteX158" fmla="*/ 73419 w 3874520"/>
                <a:gd name="connsiteY158" fmla="*/ 852139 h 2020169"/>
                <a:gd name="connsiteX159" fmla="*/ 56733 w 3874520"/>
                <a:gd name="connsiteY159" fmla="*/ 875500 h 2020169"/>
                <a:gd name="connsiteX160" fmla="*/ 76757 w 3874520"/>
                <a:gd name="connsiteY160" fmla="*/ 955593 h 2020169"/>
                <a:gd name="connsiteX161" fmla="*/ 66745 w 3874520"/>
                <a:gd name="connsiteY161" fmla="*/ 972280 h 2020169"/>
                <a:gd name="connsiteX162" fmla="*/ 70082 w 3874520"/>
                <a:gd name="connsiteY162" fmla="*/ 998977 h 2020169"/>
                <a:gd name="connsiteX163" fmla="*/ 70082 w 3874520"/>
                <a:gd name="connsiteY163" fmla="*/ 1039024 h 2020169"/>
                <a:gd name="connsiteX164" fmla="*/ 80094 w 3874520"/>
                <a:gd name="connsiteY164" fmla="*/ 1059047 h 2020169"/>
                <a:gd name="connsiteX165" fmla="*/ 76757 w 3874520"/>
                <a:gd name="connsiteY165" fmla="*/ 1082408 h 2020169"/>
                <a:gd name="connsiteX166" fmla="*/ 106792 w 3874520"/>
                <a:gd name="connsiteY166" fmla="*/ 1115780 h 2020169"/>
                <a:gd name="connsiteX167" fmla="*/ 93729 w 3874520"/>
                <a:gd name="connsiteY167" fmla="*/ 1145815 h 2020169"/>
                <a:gd name="connsiteX168" fmla="*/ 13349 w 3874520"/>
                <a:gd name="connsiteY168" fmla="*/ 1235920 h 2020169"/>
                <a:gd name="connsiteX169" fmla="*/ 33373 w 3874520"/>
                <a:gd name="connsiteY169" fmla="*/ 1269293 h 2020169"/>
                <a:gd name="connsiteX170" fmla="*/ 33373 w 3874520"/>
                <a:gd name="connsiteY170" fmla="*/ 1269293 h 2020169"/>
                <a:gd name="connsiteX171" fmla="*/ 16687 w 3874520"/>
                <a:gd name="connsiteY171" fmla="*/ 1299328 h 2020169"/>
                <a:gd name="connsiteX172" fmla="*/ 3338 w 3874520"/>
                <a:gd name="connsiteY172" fmla="*/ 1329363 h 2020169"/>
                <a:gd name="connsiteX173" fmla="*/ 0 w 3874520"/>
                <a:gd name="connsiteY173" fmla="*/ 1389433 h 2020169"/>
                <a:gd name="connsiteX174" fmla="*/ 16687 w 3874520"/>
                <a:gd name="connsiteY174" fmla="*/ 1432817 h 2020169"/>
                <a:gd name="connsiteX175" fmla="*/ 20024 w 3874520"/>
                <a:gd name="connsiteY175" fmla="*/ 1466189 h 2020169"/>
                <a:gd name="connsiteX176" fmla="*/ 56733 w 3874520"/>
                <a:gd name="connsiteY176" fmla="*/ 1476201 h 2020169"/>
                <a:gd name="connsiteX177" fmla="*/ 116803 w 3874520"/>
                <a:gd name="connsiteY177" fmla="*/ 1562969 h 2020169"/>
                <a:gd name="connsiteX178" fmla="*/ 96780 w 3874520"/>
                <a:gd name="connsiteY178" fmla="*/ 1586329 h 2020169"/>
                <a:gd name="connsiteX179" fmla="*/ 93443 w 3874520"/>
                <a:gd name="connsiteY179" fmla="*/ 1616364 h 2020169"/>
                <a:gd name="connsiteX180" fmla="*/ 120141 w 3874520"/>
                <a:gd name="connsiteY180" fmla="*/ 1619701 h 2020169"/>
                <a:gd name="connsiteX181" fmla="*/ 160187 w 3874520"/>
                <a:gd name="connsiteY181" fmla="*/ 1633050 h 2020169"/>
                <a:gd name="connsiteX182" fmla="*/ 186885 w 3874520"/>
                <a:gd name="connsiteY182" fmla="*/ 1646399 h 2020169"/>
                <a:gd name="connsiteX183" fmla="*/ 213583 w 3874520"/>
                <a:gd name="connsiteY183" fmla="*/ 1676434 h 2020169"/>
                <a:gd name="connsiteX184" fmla="*/ 243618 w 3874520"/>
                <a:gd name="connsiteY184" fmla="*/ 1679771 h 2020169"/>
                <a:gd name="connsiteX185" fmla="*/ 287002 w 3874520"/>
                <a:gd name="connsiteY185" fmla="*/ 1709807 h 2020169"/>
                <a:gd name="connsiteX186" fmla="*/ 310363 w 3874520"/>
                <a:gd name="connsiteY186" fmla="*/ 1719818 h 2020169"/>
                <a:gd name="connsiteX187" fmla="*/ 310363 w 3874520"/>
                <a:gd name="connsiteY187" fmla="*/ 1756528 h 2020169"/>
                <a:gd name="connsiteX188" fmla="*/ 270316 w 3874520"/>
                <a:gd name="connsiteY188" fmla="*/ 1796574 h 2020169"/>
                <a:gd name="connsiteX189" fmla="*/ 280327 w 3874520"/>
                <a:gd name="connsiteY189" fmla="*/ 1819935 h 2020169"/>
                <a:gd name="connsiteX190" fmla="*/ 273653 w 3874520"/>
                <a:gd name="connsiteY190" fmla="*/ 1839958 h 2020169"/>
                <a:gd name="connsiteX191" fmla="*/ 266979 w 3874520"/>
                <a:gd name="connsiteY191" fmla="*/ 1856644 h 2020169"/>
                <a:gd name="connsiteX192" fmla="*/ 240281 w 3874520"/>
                <a:gd name="connsiteY192" fmla="*/ 1896691 h 2020169"/>
                <a:gd name="connsiteX193" fmla="*/ 307025 w 3874520"/>
                <a:gd name="connsiteY193" fmla="*/ 1933401 h 2020169"/>
                <a:gd name="connsiteX194" fmla="*/ 337060 w 3874520"/>
                <a:gd name="connsiteY194" fmla="*/ 1940075 h 2020169"/>
                <a:gd name="connsiteX195" fmla="*/ 360421 w 3874520"/>
                <a:gd name="connsiteY195" fmla="*/ 1946750 h 2020169"/>
                <a:gd name="connsiteX196" fmla="*/ 380444 w 3874520"/>
                <a:gd name="connsiteY196" fmla="*/ 1953424 h 2020169"/>
                <a:gd name="connsiteX197" fmla="*/ 407142 w 3874520"/>
                <a:gd name="connsiteY197" fmla="*/ 1973447 h 2020169"/>
                <a:gd name="connsiteX198" fmla="*/ 437177 w 3874520"/>
                <a:gd name="connsiteY198" fmla="*/ 1970110 h 2020169"/>
                <a:gd name="connsiteX199" fmla="*/ 507259 w 3874520"/>
                <a:gd name="connsiteY199" fmla="*/ 2020169 h 2020169"/>
                <a:gd name="connsiteX200" fmla="*/ 517271 w 3874520"/>
                <a:gd name="connsiteY200" fmla="*/ 2006820 h 2020169"/>
                <a:gd name="connsiteX201" fmla="*/ 507259 w 3874520"/>
                <a:gd name="connsiteY201" fmla="*/ 1966773 h 2020169"/>
                <a:gd name="connsiteX202" fmla="*/ 500584 w 3874520"/>
                <a:gd name="connsiteY202" fmla="*/ 1933401 h 2020169"/>
                <a:gd name="connsiteX203" fmla="*/ 483898 w 3874520"/>
                <a:gd name="connsiteY203" fmla="*/ 1890017 h 2020169"/>
                <a:gd name="connsiteX204" fmla="*/ 513933 w 3874520"/>
                <a:gd name="connsiteY204" fmla="*/ 1869993 h 2020169"/>
                <a:gd name="connsiteX205" fmla="*/ 547306 w 3874520"/>
                <a:gd name="connsiteY205" fmla="*/ 1846633 h 2020169"/>
                <a:gd name="connsiteX206" fmla="*/ 527282 w 3874520"/>
                <a:gd name="connsiteY206" fmla="*/ 1829947 h 2020169"/>
                <a:gd name="connsiteX207" fmla="*/ 517271 w 3874520"/>
                <a:gd name="connsiteY207" fmla="*/ 1796574 h 2020169"/>
                <a:gd name="connsiteX208" fmla="*/ 480561 w 3874520"/>
                <a:gd name="connsiteY208" fmla="*/ 1779888 h 2020169"/>
                <a:gd name="connsiteX209" fmla="*/ 470549 w 3874520"/>
                <a:gd name="connsiteY209" fmla="*/ 1759865 h 2020169"/>
                <a:gd name="connsiteX210" fmla="*/ 480561 w 3874520"/>
                <a:gd name="connsiteY210" fmla="*/ 1729830 h 2020169"/>
                <a:gd name="connsiteX211" fmla="*/ 490573 w 3874520"/>
                <a:gd name="connsiteY211" fmla="*/ 1689783 h 2020169"/>
                <a:gd name="connsiteX212" fmla="*/ 513933 w 3874520"/>
                <a:gd name="connsiteY212" fmla="*/ 1709807 h 2020169"/>
                <a:gd name="connsiteX213" fmla="*/ 520608 w 3874520"/>
                <a:gd name="connsiteY213" fmla="*/ 1693120 h 2020169"/>
                <a:gd name="connsiteX214" fmla="*/ 543968 w 3874520"/>
                <a:gd name="connsiteY214" fmla="*/ 1656411 h 2020169"/>
                <a:gd name="connsiteX215" fmla="*/ 574003 w 3874520"/>
                <a:gd name="connsiteY215" fmla="*/ 1639725 h 2020169"/>
                <a:gd name="connsiteX216" fmla="*/ 590690 w 3874520"/>
                <a:gd name="connsiteY216" fmla="*/ 1653074 h 2020169"/>
                <a:gd name="connsiteX217" fmla="*/ 610713 w 3874520"/>
                <a:gd name="connsiteY217" fmla="*/ 1626376 h 2020169"/>
                <a:gd name="connsiteX218" fmla="*/ 630736 w 3874520"/>
                <a:gd name="connsiteY218" fmla="*/ 1653074 h 2020169"/>
                <a:gd name="connsiteX219" fmla="*/ 657434 w 3874520"/>
                <a:gd name="connsiteY219" fmla="*/ 1676434 h 2020169"/>
                <a:gd name="connsiteX220" fmla="*/ 674120 w 3874520"/>
                <a:gd name="connsiteY220" fmla="*/ 1683109 h 2020169"/>
                <a:gd name="connsiteX221" fmla="*/ 697481 w 3874520"/>
                <a:gd name="connsiteY221" fmla="*/ 1683109 h 2020169"/>
                <a:gd name="connsiteX222" fmla="*/ 717504 w 3874520"/>
                <a:gd name="connsiteY222" fmla="*/ 1669760 h 2020169"/>
                <a:gd name="connsiteX223" fmla="*/ 744202 w 3874520"/>
                <a:gd name="connsiteY223" fmla="*/ 1669760 h 2020169"/>
                <a:gd name="connsiteX224" fmla="*/ 760888 w 3874520"/>
                <a:gd name="connsiteY224" fmla="*/ 1666423 h 2020169"/>
                <a:gd name="connsiteX225" fmla="*/ 790923 w 3874520"/>
                <a:gd name="connsiteY225" fmla="*/ 1699795 h 2020169"/>
                <a:gd name="connsiteX226" fmla="*/ 797598 w 3874520"/>
                <a:gd name="connsiteY226" fmla="*/ 1673097 h 2020169"/>
                <a:gd name="connsiteX227" fmla="*/ 817621 w 3874520"/>
                <a:gd name="connsiteY227" fmla="*/ 1689783 h 2020169"/>
                <a:gd name="connsiteX228" fmla="*/ 837644 w 3874520"/>
                <a:gd name="connsiteY228" fmla="*/ 1666423 h 2020169"/>
                <a:gd name="connsiteX229" fmla="*/ 827633 w 3874520"/>
                <a:gd name="connsiteY229" fmla="*/ 1646399 h 2020169"/>
                <a:gd name="connsiteX230" fmla="*/ 810946 w 3874520"/>
                <a:gd name="connsiteY230" fmla="*/ 1633050 h 2020169"/>
                <a:gd name="connsiteX231" fmla="*/ 810946 w 3874520"/>
                <a:gd name="connsiteY231" fmla="*/ 1606353 h 2020169"/>
                <a:gd name="connsiteX232" fmla="*/ 810946 w 3874520"/>
                <a:gd name="connsiteY232" fmla="*/ 1593004 h 2020169"/>
                <a:gd name="connsiteX233" fmla="*/ 840981 w 3874520"/>
                <a:gd name="connsiteY233" fmla="*/ 1586329 h 2020169"/>
                <a:gd name="connsiteX234" fmla="*/ 820958 w 3874520"/>
                <a:gd name="connsiteY234" fmla="*/ 1549620 h 2020169"/>
                <a:gd name="connsiteX235" fmla="*/ 854330 w 3874520"/>
                <a:gd name="connsiteY235" fmla="*/ 1542945 h 2020169"/>
                <a:gd name="connsiteX236" fmla="*/ 891040 w 3874520"/>
                <a:gd name="connsiteY236" fmla="*/ 1549620 h 2020169"/>
                <a:gd name="connsiteX237" fmla="*/ 964459 w 3874520"/>
                <a:gd name="connsiteY237" fmla="*/ 1506236 h 2020169"/>
                <a:gd name="connsiteX238" fmla="*/ 1001168 w 3874520"/>
                <a:gd name="connsiteY238" fmla="*/ 1506236 h 2020169"/>
                <a:gd name="connsiteX239" fmla="*/ 1027866 w 3874520"/>
                <a:gd name="connsiteY239" fmla="*/ 1482875 h 2020169"/>
                <a:gd name="connsiteX240" fmla="*/ 1047890 w 3874520"/>
                <a:gd name="connsiteY240" fmla="*/ 1492887 h 2020169"/>
                <a:gd name="connsiteX241" fmla="*/ 1067913 w 3874520"/>
                <a:gd name="connsiteY241" fmla="*/ 1502898 h 2020169"/>
                <a:gd name="connsiteX242" fmla="*/ 1087936 w 3874520"/>
                <a:gd name="connsiteY242" fmla="*/ 1529596 h 2020169"/>
                <a:gd name="connsiteX243" fmla="*/ 1074587 w 3874520"/>
                <a:gd name="connsiteY243" fmla="*/ 1542945 h 2020169"/>
                <a:gd name="connsiteX244" fmla="*/ 1104622 w 3874520"/>
                <a:gd name="connsiteY244" fmla="*/ 1542945 h 2020169"/>
                <a:gd name="connsiteX245" fmla="*/ 1134657 w 3874520"/>
                <a:gd name="connsiteY245" fmla="*/ 1576317 h 2020169"/>
                <a:gd name="connsiteX246" fmla="*/ 1148006 w 3874520"/>
                <a:gd name="connsiteY246" fmla="*/ 1572980 h 2020169"/>
                <a:gd name="connsiteX247" fmla="*/ 1208076 w 3874520"/>
                <a:gd name="connsiteY247" fmla="*/ 1526259 h 2020169"/>
                <a:gd name="connsiteX248" fmla="*/ 1244786 w 3874520"/>
                <a:gd name="connsiteY248" fmla="*/ 1566306 h 2020169"/>
                <a:gd name="connsiteX249" fmla="*/ 1264809 w 3874520"/>
                <a:gd name="connsiteY249" fmla="*/ 1596341 h 2020169"/>
                <a:gd name="connsiteX250" fmla="*/ 1298181 w 3874520"/>
                <a:gd name="connsiteY250" fmla="*/ 1703132 h 2020169"/>
                <a:gd name="connsiteX251" fmla="*/ 1308193 w 3874520"/>
                <a:gd name="connsiteY251" fmla="*/ 1659748 h 2020169"/>
                <a:gd name="connsiteX252" fmla="*/ 1344903 w 3874520"/>
                <a:gd name="connsiteY252" fmla="*/ 1679771 h 2020169"/>
                <a:gd name="connsiteX253" fmla="*/ 1388287 w 3874520"/>
                <a:gd name="connsiteY253" fmla="*/ 1679771 h 2020169"/>
                <a:gd name="connsiteX254" fmla="*/ 1394961 w 3874520"/>
                <a:gd name="connsiteY254" fmla="*/ 1703132 h 2020169"/>
                <a:gd name="connsiteX255" fmla="*/ 1435008 w 3874520"/>
                <a:gd name="connsiteY255" fmla="*/ 1726493 h 2020169"/>
                <a:gd name="connsiteX256" fmla="*/ 1465043 w 3874520"/>
                <a:gd name="connsiteY256" fmla="*/ 1726493 h 2020169"/>
                <a:gd name="connsiteX257" fmla="*/ 1491741 w 3874520"/>
                <a:gd name="connsiteY257" fmla="*/ 1739842 h 2020169"/>
                <a:gd name="connsiteX258" fmla="*/ 1535125 w 3874520"/>
                <a:gd name="connsiteY258" fmla="*/ 1696458 h 2020169"/>
                <a:gd name="connsiteX259" fmla="*/ 1571834 w 3874520"/>
                <a:gd name="connsiteY259" fmla="*/ 1676434 h 2020169"/>
                <a:gd name="connsiteX260" fmla="*/ 1608544 w 3874520"/>
                <a:gd name="connsiteY260" fmla="*/ 1679771 h 2020169"/>
                <a:gd name="connsiteX261" fmla="*/ 1655265 w 3874520"/>
                <a:gd name="connsiteY261" fmla="*/ 1693120 h 2020169"/>
                <a:gd name="connsiteX262" fmla="*/ 1681963 w 3874520"/>
                <a:gd name="connsiteY262" fmla="*/ 1709807 h 2020169"/>
                <a:gd name="connsiteX263" fmla="*/ 1735358 w 3874520"/>
                <a:gd name="connsiteY263" fmla="*/ 1703132 h 2020169"/>
                <a:gd name="connsiteX264" fmla="*/ 1745370 w 3874520"/>
                <a:gd name="connsiteY264" fmla="*/ 1683109 h 2020169"/>
                <a:gd name="connsiteX265" fmla="*/ 1738695 w 3874520"/>
                <a:gd name="connsiteY265" fmla="*/ 1663085 h 2020169"/>
                <a:gd name="connsiteX266" fmla="*/ 1765393 w 3874520"/>
                <a:gd name="connsiteY266" fmla="*/ 1636388 h 2020169"/>
                <a:gd name="connsiteX267" fmla="*/ 1778742 w 3874520"/>
                <a:gd name="connsiteY267" fmla="*/ 1633050 h 2020169"/>
                <a:gd name="connsiteX268" fmla="*/ 1812114 w 3874520"/>
                <a:gd name="connsiteY268" fmla="*/ 1649736 h 2020169"/>
                <a:gd name="connsiteX269" fmla="*/ 1852161 w 3874520"/>
                <a:gd name="connsiteY269" fmla="*/ 1663085 h 2020169"/>
                <a:gd name="connsiteX270" fmla="*/ 1858836 w 3874520"/>
                <a:gd name="connsiteY270" fmla="*/ 1689783 h 2020169"/>
                <a:gd name="connsiteX271" fmla="*/ 1872184 w 3874520"/>
                <a:gd name="connsiteY271" fmla="*/ 1696458 h 2020169"/>
                <a:gd name="connsiteX272" fmla="*/ 1902219 w 3874520"/>
                <a:gd name="connsiteY272" fmla="*/ 1699795 h 2020169"/>
                <a:gd name="connsiteX273" fmla="*/ 1932254 w 3874520"/>
                <a:gd name="connsiteY273" fmla="*/ 1683109 h 2020169"/>
                <a:gd name="connsiteX274" fmla="*/ 1962290 w 3874520"/>
                <a:gd name="connsiteY274" fmla="*/ 1696458 h 2020169"/>
                <a:gd name="connsiteX275" fmla="*/ 1985650 w 3874520"/>
                <a:gd name="connsiteY275" fmla="*/ 1709807 h 2020169"/>
                <a:gd name="connsiteX276" fmla="*/ 1995662 w 3874520"/>
                <a:gd name="connsiteY276" fmla="*/ 1719818 h 2020169"/>
                <a:gd name="connsiteX277" fmla="*/ 2032371 w 3874520"/>
                <a:gd name="connsiteY277" fmla="*/ 1739842 h 2020169"/>
                <a:gd name="connsiteX278" fmla="*/ 2069081 w 3874520"/>
                <a:gd name="connsiteY278" fmla="*/ 1736504 h 2020169"/>
                <a:gd name="connsiteX279" fmla="*/ 2142500 w 3874520"/>
                <a:gd name="connsiteY279" fmla="*/ 1693120 h 2020169"/>
                <a:gd name="connsiteX280" fmla="*/ 2195895 w 3874520"/>
                <a:gd name="connsiteY280" fmla="*/ 1706469 h 2020169"/>
                <a:gd name="connsiteX281" fmla="*/ 2225930 w 3874520"/>
                <a:gd name="connsiteY281" fmla="*/ 1716481 h 2020169"/>
                <a:gd name="connsiteX282" fmla="*/ 2262640 w 3874520"/>
                <a:gd name="connsiteY282" fmla="*/ 1676434 h 2020169"/>
                <a:gd name="connsiteX283" fmla="*/ 2299349 w 3874520"/>
                <a:gd name="connsiteY283" fmla="*/ 1593004 h 2020169"/>
                <a:gd name="connsiteX284" fmla="*/ 2282663 w 3874520"/>
                <a:gd name="connsiteY284" fmla="*/ 1596341 h 2020169"/>
                <a:gd name="connsiteX285" fmla="*/ 2312698 w 3874520"/>
                <a:gd name="connsiteY285" fmla="*/ 1569643 h 2020169"/>
                <a:gd name="connsiteX286" fmla="*/ 2339396 w 3874520"/>
                <a:gd name="connsiteY286" fmla="*/ 1566306 h 2020169"/>
                <a:gd name="connsiteX287" fmla="*/ 2462873 w 3874520"/>
                <a:gd name="connsiteY287" fmla="*/ 1633050 h 2020169"/>
                <a:gd name="connsiteX288" fmla="*/ 2476222 w 3874520"/>
                <a:gd name="connsiteY288" fmla="*/ 1709807 h 2020169"/>
                <a:gd name="connsiteX289" fmla="*/ 2529618 w 3874520"/>
                <a:gd name="connsiteY289" fmla="*/ 1743179 h 2020169"/>
                <a:gd name="connsiteX290" fmla="*/ 2549641 w 3874520"/>
                <a:gd name="connsiteY290" fmla="*/ 1763202 h 2020169"/>
                <a:gd name="connsiteX291" fmla="*/ 2639746 w 3874520"/>
                <a:gd name="connsiteY291" fmla="*/ 1763202 h 2020169"/>
                <a:gd name="connsiteX292" fmla="*/ 2643084 w 3874520"/>
                <a:gd name="connsiteY292" fmla="*/ 1779888 h 2020169"/>
                <a:gd name="connsiteX293" fmla="*/ 2616386 w 3874520"/>
                <a:gd name="connsiteY293" fmla="*/ 1846633 h 2020169"/>
                <a:gd name="connsiteX294" fmla="*/ 2603037 w 3874520"/>
                <a:gd name="connsiteY294" fmla="*/ 1900028 h 2020169"/>
                <a:gd name="connsiteX295" fmla="*/ 2579676 w 3874520"/>
                <a:gd name="connsiteY295" fmla="*/ 1873331 h 2020169"/>
                <a:gd name="connsiteX296" fmla="*/ 2559653 w 3874520"/>
                <a:gd name="connsiteY296" fmla="*/ 1960098 h 2020169"/>
                <a:gd name="connsiteX297" fmla="*/ 2549641 w 3874520"/>
                <a:gd name="connsiteY297" fmla="*/ 1980122 h 2020169"/>
                <a:gd name="connsiteX298" fmla="*/ 2653095 w 3874520"/>
                <a:gd name="connsiteY298" fmla="*/ 1946750 h 2020169"/>
                <a:gd name="connsiteX299" fmla="*/ 2683130 w 3874520"/>
                <a:gd name="connsiteY299" fmla="*/ 1893354 h 2020169"/>
                <a:gd name="connsiteX300" fmla="*/ 2753212 w 3874520"/>
                <a:gd name="connsiteY300" fmla="*/ 1806586 h 2020169"/>
                <a:gd name="connsiteX301" fmla="*/ 2783247 w 3874520"/>
                <a:gd name="connsiteY301" fmla="*/ 1736504 h 2020169"/>
                <a:gd name="connsiteX302" fmla="*/ 2803271 w 3874520"/>
                <a:gd name="connsiteY302" fmla="*/ 1633050 h 2020169"/>
                <a:gd name="connsiteX303" fmla="*/ 2793259 w 3874520"/>
                <a:gd name="connsiteY303" fmla="*/ 1582992 h 2020169"/>
                <a:gd name="connsiteX304" fmla="*/ 2769898 w 3874520"/>
                <a:gd name="connsiteY304" fmla="*/ 1549620 h 2020169"/>
                <a:gd name="connsiteX305" fmla="*/ 2699817 w 3874520"/>
                <a:gd name="connsiteY305" fmla="*/ 1549620 h 2020169"/>
                <a:gd name="connsiteX306" fmla="*/ 2669781 w 3874520"/>
                <a:gd name="connsiteY306" fmla="*/ 1509573 h 2020169"/>
                <a:gd name="connsiteX307" fmla="*/ 2763224 w 3874520"/>
                <a:gd name="connsiteY307" fmla="*/ 1392770 h 2020169"/>
                <a:gd name="connsiteX308" fmla="*/ 2846654 w 3874520"/>
                <a:gd name="connsiteY308" fmla="*/ 1326026 h 2020169"/>
                <a:gd name="connsiteX309" fmla="*/ 2933422 w 3874520"/>
                <a:gd name="connsiteY309" fmla="*/ 1322688 h 2020169"/>
                <a:gd name="connsiteX310" fmla="*/ 2950109 w 3874520"/>
                <a:gd name="connsiteY310" fmla="*/ 1306002 h 2020169"/>
                <a:gd name="connsiteX311" fmla="*/ 3053563 w 3874520"/>
                <a:gd name="connsiteY311" fmla="*/ 1299328 h 2020169"/>
                <a:gd name="connsiteX312" fmla="*/ 3123644 w 3874520"/>
                <a:gd name="connsiteY312" fmla="*/ 1319351 h 2020169"/>
                <a:gd name="connsiteX313" fmla="*/ 3123644 w 3874520"/>
                <a:gd name="connsiteY313" fmla="*/ 1292653 h 2020169"/>
                <a:gd name="connsiteX314" fmla="*/ 3163691 w 3874520"/>
                <a:gd name="connsiteY314" fmla="*/ 1432817 h 2020169"/>
                <a:gd name="connsiteX315" fmla="*/ 3160354 w 3874520"/>
                <a:gd name="connsiteY315" fmla="*/ 1506236 h 2020169"/>
                <a:gd name="connsiteX316" fmla="*/ 3170365 w 3874520"/>
                <a:gd name="connsiteY316" fmla="*/ 1596341 h 2020169"/>
                <a:gd name="connsiteX317" fmla="*/ 3190389 w 3874520"/>
                <a:gd name="connsiteY317" fmla="*/ 1659748 h 2020169"/>
                <a:gd name="connsiteX318" fmla="*/ 3217087 w 3874520"/>
                <a:gd name="connsiteY318" fmla="*/ 1649736 h 2020169"/>
                <a:gd name="connsiteX319" fmla="*/ 3287168 w 3874520"/>
                <a:gd name="connsiteY319" fmla="*/ 1519585 h 2020169"/>
                <a:gd name="connsiteX320" fmla="*/ 3313866 w 3874520"/>
                <a:gd name="connsiteY320" fmla="*/ 1479538 h 2020169"/>
                <a:gd name="connsiteX321" fmla="*/ 3741031 w 3874520"/>
                <a:gd name="connsiteY321" fmla="*/ 1159164 h 2020169"/>
                <a:gd name="connsiteX322" fmla="*/ 3727682 w 3874520"/>
                <a:gd name="connsiteY322" fmla="*/ 1065722 h 2020169"/>
                <a:gd name="connsiteX0" fmla="*/ 3727682 w 3741031"/>
                <a:gd name="connsiteY0" fmla="*/ 1065722 h 2020169"/>
                <a:gd name="connsiteX1" fmla="*/ 3664275 w 3741031"/>
                <a:gd name="connsiteY1" fmla="*/ 698627 h 2020169"/>
                <a:gd name="connsiteX2" fmla="*/ 2469548 w 3741031"/>
                <a:gd name="connsiteY2" fmla="*/ 505068 h 2020169"/>
                <a:gd name="connsiteX3" fmla="*/ 2446187 w 3741031"/>
                <a:gd name="connsiteY3" fmla="*/ 521754 h 2020169"/>
                <a:gd name="connsiteX4" fmla="*/ 2449525 w 3741031"/>
                <a:gd name="connsiteY4" fmla="*/ 418300 h 2020169"/>
                <a:gd name="connsiteX5" fmla="*/ 2386117 w 3741031"/>
                <a:gd name="connsiteY5" fmla="*/ 391602 h 2020169"/>
                <a:gd name="connsiteX6" fmla="*/ 2369431 w 3741031"/>
                <a:gd name="connsiteY6" fmla="*/ 431649 h 2020169"/>
                <a:gd name="connsiteX7" fmla="*/ 2379443 w 3741031"/>
                <a:gd name="connsiteY7" fmla="*/ 455009 h 2020169"/>
                <a:gd name="connsiteX8" fmla="*/ 2376106 w 3741031"/>
                <a:gd name="connsiteY8" fmla="*/ 475033 h 2020169"/>
                <a:gd name="connsiteX9" fmla="*/ 2316036 w 3741031"/>
                <a:gd name="connsiteY9" fmla="*/ 458347 h 2020169"/>
                <a:gd name="connsiteX10" fmla="*/ 2272652 w 3741031"/>
                <a:gd name="connsiteY10" fmla="*/ 444998 h 2020169"/>
                <a:gd name="connsiteX11" fmla="*/ 2209244 w 3741031"/>
                <a:gd name="connsiteY11" fmla="*/ 401614 h 2020169"/>
                <a:gd name="connsiteX12" fmla="*/ 2159186 w 3741031"/>
                <a:gd name="connsiteY12" fmla="*/ 391602 h 2020169"/>
                <a:gd name="connsiteX13" fmla="*/ 2132488 w 3741031"/>
                <a:gd name="connsiteY13" fmla="*/ 408288 h 2020169"/>
                <a:gd name="connsiteX14" fmla="*/ 2115802 w 3741031"/>
                <a:gd name="connsiteY14" fmla="*/ 421637 h 2020169"/>
                <a:gd name="connsiteX15" fmla="*/ 2082430 w 3741031"/>
                <a:gd name="connsiteY15" fmla="*/ 388265 h 2020169"/>
                <a:gd name="connsiteX16" fmla="*/ 2045720 w 3741031"/>
                <a:gd name="connsiteY16" fmla="*/ 361567 h 2020169"/>
                <a:gd name="connsiteX17" fmla="*/ 2025697 w 3741031"/>
                <a:gd name="connsiteY17" fmla="*/ 391602 h 2020169"/>
                <a:gd name="connsiteX18" fmla="*/ 2055732 w 3741031"/>
                <a:gd name="connsiteY18" fmla="*/ 388265 h 2020169"/>
                <a:gd name="connsiteX19" fmla="*/ 2045720 w 3741031"/>
                <a:gd name="connsiteY19" fmla="*/ 414963 h 2020169"/>
                <a:gd name="connsiteX20" fmla="*/ 1988987 w 3741031"/>
                <a:gd name="connsiteY20" fmla="*/ 434986 h 2020169"/>
                <a:gd name="connsiteX21" fmla="*/ 1995662 w 3741031"/>
                <a:gd name="connsiteY21" fmla="*/ 388265 h 2020169"/>
                <a:gd name="connsiteX22" fmla="*/ 2055732 w 3741031"/>
                <a:gd name="connsiteY22" fmla="*/ 318183 h 2020169"/>
                <a:gd name="connsiteX23" fmla="*/ 2055732 w 3741031"/>
                <a:gd name="connsiteY23" fmla="*/ 318183 h 2020169"/>
                <a:gd name="connsiteX24" fmla="*/ 2129860 w 3741031"/>
                <a:gd name="connsiteY24" fmla="*/ 248603 h 2020169"/>
                <a:gd name="connsiteX25" fmla="*/ 2127003 w 3741031"/>
                <a:gd name="connsiteY25" fmla="*/ 174309 h 2020169"/>
                <a:gd name="connsiteX26" fmla="*/ 2092713 w 3741031"/>
                <a:gd name="connsiteY26" fmla="*/ 105729 h 2020169"/>
                <a:gd name="connsiteX27" fmla="*/ 2018418 w 3741031"/>
                <a:gd name="connsiteY27" fmla="*/ 105729 h 2020169"/>
                <a:gd name="connsiteX28" fmla="*/ 1952696 w 3741031"/>
                <a:gd name="connsiteY28" fmla="*/ 137160 h 2020169"/>
                <a:gd name="connsiteX29" fmla="*/ 1961267 w 3741031"/>
                <a:gd name="connsiteY29" fmla="*/ 82869 h 2020169"/>
                <a:gd name="connsiteX30" fmla="*/ 1955552 w 3741031"/>
                <a:gd name="connsiteY30" fmla="*/ 65725 h 2020169"/>
                <a:gd name="connsiteX31" fmla="*/ 1895546 w 3741031"/>
                <a:gd name="connsiteY31" fmla="*/ 60008 h 2020169"/>
                <a:gd name="connsiteX32" fmla="*/ 1926978 w 3741031"/>
                <a:gd name="connsiteY32" fmla="*/ 31434 h 2020169"/>
                <a:gd name="connsiteX33" fmla="*/ 1909833 w 3741031"/>
                <a:gd name="connsiteY33" fmla="*/ 0 h 2020169"/>
                <a:gd name="connsiteX34" fmla="*/ 1877440 w 3741031"/>
                <a:gd name="connsiteY34" fmla="*/ 3067 h 2020169"/>
                <a:gd name="connsiteX35" fmla="*/ 1835474 w 3741031"/>
                <a:gd name="connsiteY35" fmla="*/ 41195 h 2020169"/>
                <a:gd name="connsiteX36" fmla="*/ 1818788 w 3741031"/>
                <a:gd name="connsiteY36" fmla="*/ 81242 h 2020169"/>
                <a:gd name="connsiteX37" fmla="*/ 1838813 w 3741031"/>
                <a:gd name="connsiteY37" fmla="*/ 134636 h 2020169"/>
                <a:gd name="connsiteX38" fmla="*/ 1782079 w 3741031"/>
                <a:gd name="connsiteY38" fmla="*/ 121287 h 2020169"/>
                <a:gd name="connsiteX39" fmla="*/ 1768731 w 3741031"/>
                <a:gd name="connsiteY39" fmla="*/ 168009 h 2020169"/>
                <a:gd name="connsiteX40" fmla="*/ 1705322 w 3741031"/>
                <a:gd name="connsiteY40" fmla="*/ 191369 h 2020169"/>
                <a:gd name="connsiteX41" fmla="*/ 1685300 w 3741031"/>
                <a:gd name="connsiteY41" fmla="*/ 164671 h 2020169"/>
                <a:gd name="connsiteX42" fmla="*/ 1615218 w 3741031"/>
                <a:gd name="connsiteY42" fmla="*/ 168009 h 2020169"/>
                <a:gd name="connsiteX43" fmla="*/ 1638579 w 3741031"/>
                <a:gd name="connsiteY43" fmla="*/ 198044 h 2020169"/>
                <a:gd name="connsiteX44" fmla="*/ 1528449 w 3741031"/>
                <a:gd name="connsiteY44" fmla="*/ 224740 h 2020169"/>
                <a:gd name="connsiteX45" fmla="*/ 1465043 w 3741031"/>
                <a:gd name="connsiteY45" fmla="*/ 308171 h 2020169"/>
                <a:gd name="connsiteX46" fmla="*/ 1448357 w 3741031"/>
                <a:gd name="connsiteY46" fmla="*/ 334869 h 2020169"/>
                <a:gd name="connsiteX47" fmla="*/ 1481729 w 3741031"/>
                <a:gd name="connsiteY47" fmla="*/ 368242 h 2020169"/>
                <a:gd name="connsiteX48" fmla="*/ 1481729 w 3741031"/>
                <a:gd name="connsiteY48" fmla="*/ 398277 h 2020169"/>
                <a:gd name="connsiteX49" fmla="*/ 1458368 w 3741031"/>
                <a:gd name="connsiteY49" fmla="*/ 401614 h 2020169"/>
                <a:gd name="connsiteX50" fmla="*/ 1458368 w 3741031"/>
                <a:gd name="connsiteY50" fmla="*/ 381590 h 2020169"/>
                <a:gd name="connsiteX51" fmla="*/ 1418322 w 3741031"/>
                <a:gd name="connsiteY51" fmla="*/ 391602 h 2020169"/>
                <a:gd name="connsiteX52" fmla="*/ 1368263 w 3741031"/>
                <a:gd name="connsiteY52" fmla="*/ 398277 h 2020169"/>
                <a:gd name="connsiteX53" fmla="*/ 1321542 w 3741031"/>
                <a:gd name="connsiteY53" fmla="*/ 404951 h 2020169"/>
                <a:gd name="connsiteX54" fmla="*/ 1318205 w 3741031"/>
                <a:gd name="connsiteY54" fmla="*/ 491719 h 2020169"/>
                <a:gd name="connsiteX55" fmla="*/ 1358252 w 3741031"/>
                <a:gd name="connsiteY55" fmla="*/ 515080 h 2020169"/>
                <a:gd name="connsiteX56" fmla="*/ 1384949 w 3741031"/>
                <a:gd name="connsiteY56" fmla="*/ 568475 h 2020169"/>
                <a:gd name="connsiteX57" fmla="*/ 1358252 w 3741031"/>
                <a:gd name="connsiteY57" fmla="*/ 615196 h 2020169"/>
                <a:gd name="connsiteX58" fmla="*/ 1361589 w 3741031"/>
                <a:gd name="connsiteY58" fmla="*/ 585161 h 2020169"/>
                <a:gd name="connsiteX59" fmla="*/ 1351577 w 3741031"/>
                <a:gd name="connsiteY59" fmla="*/ 545115 h 2020169"/>
                <a:gd name="connsiteX60" fmla="*/ 1281495 w 3741031"/>
                <a:gd name="connsiteY60" fmla="*/ 515080 h 2020169"/>
                <a:gd name="connsiteX61" fmla="*/ 1241449 w 3741031"/>
                <a:gd name="connsiteY61" fmla="*/ 511742 h 2020169"/>
                <a:gd name="connsiteX62" fmla="*/ 1241449 w 3741031"/>
                <a:gd name="connsiteY62" fmla="*/ 558463 h 2020169"/>
                <a:gd name="connsiteX63" fmla="*/ 1201402 w 3741031"/>
                <a:gd name="connsiteY63" fmla="*/ 538440 h 2020169"/>
                <a:gd name="connsiteX64" fmla="*/ 1228100 w 3741031"/>
                <a:gd name="connsiteY64" fmla="*/ 588498 h 2020169"/>
                <a:gd name="connsiteX65" fmla="*/ 1258135 w 3741031"/>
                <a:gd name="connsiteY65" fmla="*/ 618534 h 2020169"/>
                <a:gd name="connsiteX66" fmla="*/ 1198065 w 3741031"/>
                <a:gd name="connsiteY66" fmla="*/ 595173 h 2020169"/>
                <a:gd name="connsiteX67" fmla="*/ 1181379 w 3741031"/>
                <a:gd name="connsiteY67" fmla="*/ 595173 h 2020169"/>
                <a:gd name="connsiteX68" fmla="*/ 1178041 w 3741031"/>
                <a:gd name="connsiteY68" fmla="*/ 551789 h 2020169"/>
                <a:gd name="connsiteX69" fmla="*/ 1171367 w 3741031"/>
                <a:gd name="connsiteY69" fmla="*/ 465021 h 2020169"/>
                <a:gd name="connsiteX70" fmla="*/ 1161355 w 3741031"/>
                <a:gd name="connsiteY70" fmla="*/ 535103 h 2020169"/>
                <a:gd name="connsiteX71" fmla="*/ 1137995 w 3741031"/>
                <a:gd name="connsiteY71" fmla="*/ 565138 h 2020169"/>
                <a:gd name="connsiteX72" fmla="*/ 1158018 w 3741031"/>
                <a:gd name="connsiteY72" fmla="*/ 611859 h 2020169"/>
                <a:gd name="connsiteX73" fmla="*/ 1158018 w 3741031"/>
                <a:gd name="connsiteY73" fmla="*/ 645231 h 2020169"/>
                <a:gd name="connsiteX74" fmla="*/ 1141332 w 3741031"/>
                <a:gd name="connsiteY74" fmla="*/ 695290 h 2020169"/>
                <a:gd name="connsiteX75" fmla="*/ 1154681 w 3741031"/>
                <a:gd name="connsiteY75" fmla="*/ 728662 h 2020169"/>
                <a:gd name="connsiteX76" fmla="*/ 1184716 w 3741031"/>
                <a:gd name="connsiteY76" fmla="*/ 735336 h 2020169"/>
                <a:gd name="connsiteX77" fmla="*/ 1221425 w 3741031"/>
                <a:gd name="connsiteY77" fmla="*/ 742011 h 2020169"/>
                <a:gd name="connsiteX78" fmla="*/ 1241449 w 3741031"/>
                <a:gd name="connsiteY78" fmla="*/ 765371 h 2020169"/>
                <a:gd name="connsiteX79" fmla="*/ 1258135 w 3741031"/>
                <a:gd name="connsiteY79" fmla="*/ 808755 h 2020169"/>
                <a:gd name="connsiteX80" fmla="*/ 1258135 w 3741031"/>
                <a:gd name="connsiteY80" fmla="*/ 808755 h 2020169"/>
                <a:gd name="connsiteX81" fmla="*/ 1224763 w 3741031"/>
                <a:gd name="connsiteY81" fmla="*/ 828779 h 2020169"/>
                <a:gd name="connsiteX82" fmla="*/ 1224763 w 3741031"/>
                <a:gd name="connsiteY82" fmla="*/ 788732 h 2020169"/>
                <a:gd name="connsiteX83" fmla="*/ 1194727 w 3741031"/>
                <a:gd name="connsiteY83" fmla="*/ 752023 h 2020169"/>
                <a:gd name="connsiteX84" fmla="*/ 1164692 w 3741031"/>
                <a:gd name="connsiteY84" fmla="*/ 795407 h 2020169"/>
                <a:gd name="connsiteX85" fmla="*/ 1107960 w 3741031"/>
                <a:gd name="connsiteY85" fmla="*/ 848802 h 2020169"/>
                <a:gd name="connsiteX86" fmla="*/ 1121309 w 3741031"/>
                <a:gd name="connsiteY86" fmla="*/ 805418 h 2020169"/>
                <a:gd name="connsiteX87" fmla="*/ 1127983 w 3741031"/>
                <a:gd name="connsiteY87" fmla="*/ 772046 h 2020169"/>
                <a:gd name="connsiteX88" fmla="*/ 1117971 w 3741031"/>
                <a:gd name="connsiteY88" fmla="*/ 755360 h 2020169"/>
                <a:gd name="connsiteX89" fmla="*/ 1114634 w 3741031"/>
                <a:gd name="connsiteY89" fmla="*/ 705301 h 2020169"/>
                <a:gd name="connsiteX90" fmla="*/ 1104622 w 3741031"/>
                <a:gd name="connsiteY90" fmla="*/ 625208 h 2020169"/>
                <a:gd name="connsiteX91" fmla="*/ 1101285 w 3741031"/>
                <a:gd name="connsiteY91" fmla="*/ 565138 h 2020169"/>
                <a:gd name="connsiteX92" fmla="*/ 1124646 w 3741031"/>
                <a:gd name="connsiteY92" fmla="*/ 471696 h 2020169"/>
                <a:gd name="connsiteX93" fmla="*/ 1031203 w 3741031"/>
                <a:gd name="connsiteY93" fmla="*/ 461684 h 2020169"/>
                <a:gd name="connsiteX94" fmla="*/ 1014517 w 3741031"/>
                <a:gd name="connsiteY94" fmla="*/ 518417 h 2020169"/>
                <a:gd name="connsiteX95" fmla="*/ 1024529 w 3741031"/>
                <a:gd name="connsiteY95" fmla="*/ 565138 h 2020169"/>
                <a:gd name="connsiteX96" fmla="*/ 981145 w 3741031"/>
                <a:gd name="connsiteY96" fmla="*/ 618534 h 2020169"/>
                <a:gd name="connsiteX97" fmla="*/ 991157 w 3741031"/>
                <a:gd name="connsiteY97" fmla="*/ 655243 h 2020169"/>
                <a:gd name="connsiteX98" fmla="*/ 981145 w 3741031"/>
                <a:gd name="connsiteY98" fmla="*/ 701964 h 2020169"/>
                <a:gd name="connsiteX99" fmla="*/ 1001168 w 3741031"/>
                <a:gd name="connsiteY99" fmla="*/ 725325 h 2020169"/>
                <a:gd name="connsiteX100" fmla="*/ 1017854 w 3741031"/>
                <a:gd name="connsiteY100" fmla="*/ 772046 h 2020169"/>
                <a:gd name="connsiteX101" fmla="*/ 1047890 w 3741031"/>
                <a:gd name="connsiteY101" fmla="*/ 758697 h 2020169"/>
                <a:gd name="connsiteX102" fmla="*/ 1014517 w 3741031"/>
                <a:gd name="connsiteY102" fmla="*/ 812093 h 2020169"/>
                <a:gd name="connsiteX103" fmla="*/ 957784 w 3741031"/>
                <a:gd name="connsiteY103" fmla="*/ 758697 h 2020169"/>
                <a:gd name="connsiteX104" fmla="*/ 884365 w 3741031"/>
                <a:gd name="connsiteY104" fmla="*/ 721988 h 2020169"/>
                <a:gd name="connsiteX105" fmla="*/ 824295 w 3741031"/>
                <a:gd name="connsiteY105" fmla="*/ 698627 h 2020169"/>
                <a:gd name="connsiteX106" fmla="*/ 810946 w 3741031"/>
                <a:gd name="connsiteY106" fmla="*/ 735336 h 2020169"/>
                <a:gd name="connsiteX107" fmla="*/ 827633 w 3741031"/>
                <a:gd name="connsiteY107" fmla="*/ 772046 h 2020169"/>
                <a:gd name="connsiteX108" fmla="*/ 800935 w 3741031"/>
                <a:gd name="connsiteY108" fmla="*/ 812093 h 2020169"/>
                <a:gd name="connsiteX109" fmla="*/ 770900 w 3741031"/>
                <a:gd name="connsiteY109" fmla="*/ 755360 h 2020169"/>
                <a:gd name="connsiteX110" fmla="*/ 744202 w 3741031"/>
                <a:gd name="connsiteY110" fmla="*/ 792069 h 2020169"/>
                <a:gd name="connsiteX111" fmla="*/ 707492 w 3741031"/>
                <a:gd name="connsiteY111" fmla="*/ 785395 h 2020169"/>
                <a:gd name="connsiteX112" fmla="*/ 654097 w 3741031"/>
                <a:gd name="connsiteY112" fmla="*/ 822104 h 2020169"/>
                <a:gd name="connsiteX113" fmla="*/ 644085 w 3741031"/>
                <a:gd name="connsiteY113" fmla="*/ 798744 h 2020169"/>
                <a:gd name="connsiteX114" fmla="*/ 654097 w 3741031"/>
                <a:gd name="connsiteY114" fmla="*/ 762034 h 2020169"/>
                <a:gd name="connsiteX115" fmla="*/ 614050 w 3741031"/>
                <a:gd name="connsiteY115" fmla="*/ 798744 h 2020169"/>
                <a:gd name="connsiteX116" fmla="*/ 594027 w 3741031"/>
                <a:gd name="connsiteY116" fmla="*/ 798744 h 2020169"/>
                <a:gd name="connsiteX117" fmla="*/ 533957 w 3741031"/>
                <a:gd name="connsiteY117" fmla="*/ 832116 h 2020169"/>
                <a:gd name="connsiteX118" fmla="*/ 510596 w 3741031"/>
                <a:gd name="connsiteY118" fmla="*/ 855477 h 2020169"/>
                <a:gd name="connsiteX119" fmla="*/ 500584 w 3741031"/>
                <a:gd name="connsiteY119" fmla="*/ 902198 h 2020169"/>
                <a:gd name="connsiteX120" fmla="*/ 450526 w 3741031"/>
                <a:gd name="connsiteY120" fmla="*/ 888849 h 2020169"/>
                <a:gd name="connsiteX121" fmla="*/ 433840 w 3741031"/>
                <a:gd name="connsiteY121" fmla="*/ 852139 h 2020169"/>
                <a:gd name="connsiteX122" fmla="*/ 467212 w 3741031"/>
                <a:gd name="connsiteY122" fmla="*/ 822104 h 2020169"/>
                <a:gd name="connsiteX123" fmla="*/ 453863 w 3741031"/>
                <a:gd name="connsiteY123" fmla="*/ 798744 h 2020169"/>
                <a:gd name="connsiteX124" fmla="*/ 390456 w 3741031"/>
                <a:gd name="connsiteY124" fmla="*/ 768709 h 2020169"/>
                <a:gd name="connsiteX125" fmla="*/ 417154 w 3741031"/>
                <a:gd name="connsiteY125" fmla="*/ 818767 h 2020169"/>
                <a:gd name="connsiteX126" fmla="*/ 407142 w 3741031"/>
                <a:gd name="connsiteY126" fmla="*/ 862151 h 2020169"/>
                <a:gd name="connsiteX127" fmla="*/ 413817 w 3741031"/>
                <a:gd name="connsiteY127" fmla="*/ 898861 h 2020169"/>
                <a:gd name="connsiteX128" fmla="*/ 427165 w 3741031"/>
                <a:gd name="connsiteY128" fmla="*/ 922221 h 2020169"/>
                <a:gd name="connsiteX129" fmla="*/ 413817 w 3741031"/>
                <a:gd name="connsiteY129" fmla="*/ 952256 h 2020169"/>
                <a:gd name="connsiteX130" fmla="*/ 390456 w 3741031"/>
                <a:gd name="connsiteY130" fmla="*/ 928896 h 2020169"/>
                <a:gd name="connsiteX131" fmla="*/ 360421 w 3741031"/>
                <a:gd name="connsiteY131" fmla="*/ 925558 h 2020169"/>
                <a:gd name="connsiteX132" fmla="*/ 333723 w 3741031"/>
                <a:gd name="connsiteY132" fmla="*/ 965605 h 2020169"/>
                <a:gd name="connsiteX133" fmla="*/ 307025 w 3741031"/>
                <a:gd name="connsiteY133" fmla="*/ 985628 h 2020169"/>
                <a:gd name="connsiteX134" fmla="*/ 320374 w 3741031"/>
                <a:gd name="connsiteY134" fmla="*/ 1012326 h 2020169"/>
                <a:gd name="connsiteX135" fmla="*/ 303688 w 3741031"/>
                <a:gd name="connsiteY135" fmla="*/ 1035687 h 2020169"/>
                <a:gd name="connsiteX136" fmla="*/ 233606 w 3741031"/>
                <a:gd name="connsiteY136" fmla="*/ 998977 h 2020169"/>
                <a:gd name="connsiteX137" fmla="*/ 243618 w 3741031"/>
                <a:gd name="connsiteY137" fmla="*/ 1049036 h 2020169"/>
                <a:gd name="connsiteX138" fmla="*/ 263641 w 3741031"/>
                <a:gd name="connsiteY138" fmla="*/ 1069059 h 2020169"/>
                <a:gd name="connsiteX139" fmla="*/ 250292 w 3741031"/>
                <a:gd name="connsiteY139" fmla="*/ 1082408 h 2020169"/>
                <a:gd name="connsiteX140" fmla="*/ 193560 w 3741031"/>
                <a:gd name="connsiteY140" fmla="*/ 1045698 h 2020169"/>
                <a:gd name="connsiteX141" fmla="*/ 170199 w 3741031"/>
                <a:gd name="connsiteY141" fmla="*/ 1005652 h 2020169"/>
                <a:gd name="connsiteX142" fmla="*/ 170199 w 3741031"/>
                <a:gd name="connsiteY142" fmla="*/ 958931 h 2020169"/>
                <a:gd name="connsiteX143" fmla="*/ 133490 w 3741031"/>
                <a:gd name="connsiteY143" fmla="*/ 882174 h 2020169"/>
                <a:gd name="connsiteX144" fmla="*/ 196897 w 3741031"/>
                <a:gd name="connsiteY144" fmla="*/ 912209 h 2020169"/>
                <a:gd name="connsiteX145" fmla="*/ 256967 w 3741031"/>
                <a:gd name="connsiteY145" fmla="*/ 942244 h 2020169"/>
                <a:gd name="connsiteX146" fmla="*/ 293676 w 3741031"/>
                <a:gd name="connsiteY146" fmla="*/ 945582 h 2020169"/>
                <a:gd name="connsiteX147" fmla="*/ 327049 w 3741031"/>
                <a:gd name="connsiteY147" fmla="*/ 915547 h 2020169"/>
                <a:gd name="connsiteX148" fmla="*/ 343735 w 3741031"/>
                <a:gd name="connsiteY148" fmla="*/ 878837 h 2020169"/>
                <a:gd name="connsiteX149" fmla="*/ 333723 w 3741031"/>
                <a:gd name="connsiteY149" fmla="*/ 828779 h 2020169"/>
                <a:gd name="connsiteX150" fmla="*/ 290339 w 3741031"/>
                <a:gd name="connsiteY150" fmla="*/ 808755 h 2020169"/>
                <a:gd name="connsiteX151" fmla="*/ 236944 w 3741031"/>
                <a:gd name="connsiteY151" fmla="*/ 762034 h 2020169"/>
                <a:gd name="connsiteX152" fmla="*/ 133490 w 3741031"/>
                <a:gd name="connsiteY152" fmla="*/ 705301 h 2020169"/>
                <a:gd name="connsiteX153" fmla="*/ 46722 w 3741031"/>
                <a:gd name="connsiteY153" fmla="*/ 735336 h 2020169"/>
                <a:gd name="connsiteX154" fmla="*/ 33373 w 3741031"/>
                <a:gd name="connsiteY154" fmla="*/ 765371 h 2020169"/>
                <a:gd name="connsiteX155" fmla="*/ 43384 w 3741031"/>
                <a:gd name="connsiteY155" fmla="*/ 795407 h 2020169"/>
                <a:gd name="connsiteX156" fmla="*/ 60071 w 3741031"/>
                <a:gd name="connsiteY156" fmla="*/ 822104 h 2020169"/>
                <a:gd name="connsiteX157" fmla="*/ 73419 w 3741031"/>
                <a:gd name="connsiteY157" fmla="*/ 852139 h 2020169"/>
                <a:gd name="connsiteX158" fmla="*/ 56733 w 3741031"/>
                <a:gd name="connsiteY158" fmla="*/ 875500 h 2020169"/>
                <a:gd name="connsiteX159" fmla="*/ 76757 w 3741031"/>
                <a:gd name="connsiteY159" fmla="*/ 955593 h 2020169"/>
                <a:gd name="connsiteX160" fmla="*/ 66745 w 3741031"/>
                <a:gd name="connsiteY160" fmla="*/ 972280 h 2020169"/>
                <a:gd name="connsiteX161" fmla="*/ 70082 w 3741031"/>
                <a:gd name="connsiteY161" fmla="*/ 998977 h 2020169"/>
                <a:gd name="connsiteX162" fmla="*/ 70082 w 3741031"/>
                <a:gd name="connsiteY162" fmla="*/ 1039024 h 2020169"/>
                <a:gd name="connsiteX163" fmla="*/ 80094 w 3741031"/>
                <a:gd name="connsiteY163" fmla="*/ 1059047 h 2020169"/>
                <a:gd name="connsiteX164" fmla="*/ 76757 w 3741031"/>
                <a:gd name="connsiteY164" fmla="*/ 1082408 h 2020169"/>
                <a:gd name="connsiteX165" fmla="*/ 106792 w 3741031"/>
                <a:gd name="connsiteY165" fmla="*/ 1115780 h 2020169"/>
                <a:gd name="connsiteX166" fmla="*/ 93729 w 3741031"/>
                <a:gd name="connsiteY166" fmla="*/ 1145815 h 2020169"/>
                <a:gd name="connsiteX167" fmla="*/ 13349 w 3741031"/>
                <a:gd name="connsiteY167" fmla="*/ 1235920 h 2020169"/>
                <a:gd name="connsiteX168" fmla="*/ 33373 w 3741031"/>
                <a:gd name="connsiteY168" fmla="*/ 1269293 h 2020169"/>
                <a:gd name="connsiteX169" fmla="*/ 33373 w 3741031"/>
                <a:gd name="connsiteY169" fmla="*/ 1269293 h 2020169"/>
                <a:gd name="connsiteX170" fmla="*/ 16687 w 3741031"/>
                <a:gd name="connsiteY170" fmla="*/ 1299328 h 2020169"/>
                <a:gd name="connsiteX171" fmla="*/ 3338 w 3741031"/>
                <a:gd name="connsiteY171" fmla="*/ 1329363 h 2020169"/>
                <a:gd name="connsiteX172" fmla="*/ 0 w 3741031"/>
                <a:gd name="connsiteY172" fmla="*/ 1389433 h 2020169"/>
                <a:gd name="connsiteX173" fmla="*/ 16687 w 3741031"/>
                <a:gd name="connsiteY173" fmla="*/ 1432817 h 2020169"/>
                <a:gd name="connsiteX174" fmla="*/ 20024 w 3741031"/>
                <a:gd name="connsiteY174" fmla="*/ 1466189 h 2020169"/>
                <a:gd name="connsiteX175" fmla="*/ 56733 w 3741031"/>
                <a:gd name="connsiteY175" fmla="*/ 1476201 h 2020169"/>
                <a:gd name="connsiteX176" fmla="*/ 116803 w 3741031"/>
                <a:gd name="connsiteY176" fmla="*/ 1562969 h 2020169"/>
                <a:gd name="connsiteX177" fmla="*/ 96780 w 3741031"/>
                <a:gd name="connsiteY177" fmla="*/ 1586329 h 2020169"/>
                <a:gd name="connsiteX178" fmla="*/ 93443 w 3741031"/>
                <a:gd name="connsiteY178" fmla="*/ 1616364 h 2020169"/>
                <a:gd name="connsiteX179" fmla="*/ 120141 w 3741031"/>
                <a:gd name="connsiteY179" fmla="*/ 1619701 h 2020169"/>
                <a:gd name="connsiteX180" fmla="*/ 160187 w 3741031"/>
                <a:gd name="connsiteY180" fmla="*/ 1633050 h 2020169"/>
                <a:gd name="connsiteX181" fmla="*/ 186885 w 3741031"/>
                <a:gd name="connsiteY181" fmla="*/ 1646399 h 2020169"/>
                <a:gd name="connsiteX182" fmla="*/ 213583 w 3741031"/>
                <a:gd name="connsiteY182" fmla="*/ 1676434 h 2020169"/>
                <a:gd name="connsiteX183" fmla="*/ 243618 w 3741031"/>
                <a:gd name="connsiteY183" fmla="*/ 1679771 h 2020169"/>
                <a:gd name="connsiteX184" fmla="*/ 287002 w 3741031"/>
                <a:gd name="connsiteY184" fmla="*/ 1709807 h 2020169"/>
                <a:gd name="connsiteX185" fmla="*/ 310363 w 3741031"/>
                <a:gd name="connsiteY185" fmla="*/ 1719818 h 2020169"/>
                <a:gd name="connsiteX186" fmla="*/ 310363 w 3741031"/>
                <a:gd name="connsiteY186" fmla="*/ 1756528 h 2020169"/>
                <a:gd name="connsiteX187" fmla="*/ 270316 w 3741031"/>
                <a:gd name="connsiteY187" fmla="*/ 1796574 h 2020169"/>
                <a:gd name="connsiteX188" fmla="*/ 280327 w 3741031"/>
                <a:gd name="connsiteY188" fmla="*/ 1819935 h 2020169"/>
                <a:gd name="connsiteX189" fmla="*/ 273653 w 3741031"/>
                <a:gd name="connsiteY189" fmla="*/ 1839958 h 2020169"/>
                <a:gd name="connsiteX190" fmla="*/ 266979 w 3741031"/>
                <a:gd name="connsiteY190" fmla="*/ 1856644 h 2020169"/>
                <a:gd name="connsiteX191" fmla="*/ 240281 w 3741031"/>
                <a:gd name="connsiteY191" fmla="*/ 1896691 h 2020169"/>
                <a:gd name="connsiteX192" fmla="*/ 307025 w 3741031"/>
                <a:gd name="connsiteY192" fmla="*/ 1933401 h 2020169"/>
                <a:gd name="connsiteX193" fmla="*/ 337060 w 3741031"/>
                <a:gd name="connsiteY193" fmla="*/ 1940075 h 2020169"/>
                <a:gd name="connsiteX194" fmla="*/ 360421 w 3741031"/>
                <a:gd name="connsiteY194" fmla="*/ 1946750 h 2020169"/>
                <a:gd name="connsiteX195" fmla="*/ 380444 w 3741031"/>
                <a:gd name="connsiteY195" fmla="*/ 1953424 h 2020169"/>
                <a:gd name="connsiteX196" fmla="*/ 407142 w 3741031"/>
                <a:gd name="connsiteY196" fmla="*/ 1973447 h 2020169"/>
                <a:gd name="connsiteX197" fmla="*/ 437177 w 3741031"/>
                <a:gd name="connsiteY197" fmla="*/ 1970110 h 2020169"/>
                <a:gd name="connsiteX198" fmla="*/ 507259 w 3741031"/>
                <a:gd name="connsiteY198" fmla="*/ 2020169 h 2020169"/>
                <a:gd name="connsiteX199" fmla="*/ 517271 w 3741031"/>
                <a:gd name="connsiteY199" fmla="*/ 2006820 h 2020169"/>
                <a:gd name="connsiteX200" fmla="*/ 507259 w 3741031"/>
                <a:gd name="connsiteY200" fmla="*/ 1966773 h 2020169"/>
                <a:gd name="connsiteX201" fmla="*/ 500584 w 3741031"/>
                <a:gd name="connsiteY201" fmla="*/ 1933401 h 2020169"/>
                <a:gd name="connsiteX202" fmla="*/ 483898 w 3741031"/>
                <a:gd name="connsiteY202" fmla="*/ 1890017 h 2020169"/>
                <a:gd name="connsiteX203" fmla="*/ 513933 w 3741031"/>
                <a:gd name="connsiteY203" fmla="*/ 1869993 h 2020169"/>
                <a:gd name="connsiteX204" fmla="*/ 547306 w 3741031"/>
                <a:gd name="connsiteY204" fmla="*/ 1846633 h 2020169"/>
                <a:gd name="connsiteX205" fmla="*/ 527282 w 3741031"/>
                <a:gd name="connsiteY205" fmla="*/ 1829947 h 2020169"/>
                <a:gd name="connsiteX206" fmla="*/ 517271 w 3741031"/>
                <a:gd name="connsiteY206" fmla="*/ 1796574 h 2020169"/>
                <a:gd name="connsiteX207" fmla="*/ 480561 w 3741031"/>
                <a:gd name="connsiteY207" fmla="*/ 1779888 h 2020169"/>
                <a:gd name="connsiteX208" fmla="*/ 470549 w 3741031"/>
                <a:gd name="connsiteY208" fmla="*/ 1759865 h 2020169"/>
                <a:gd name="connsiteX209" fmla="*/ 480561 w 3741031"/>
                <a:gd name="connsiteY209" fmla="*/ 1729830 h 2020169"/>
                <a:gd name="connsiteX210" fmla="*/ 490573 w 3741031"/>
                <a:gd name="connsiteY210" fmla="*/ 1689783 h 2020169"/>
                <a:gd name="connsiteX211" fmla="*/ 513933 w 3741031"/>
                <a:gd name="connsiteY211" fmla="*/ 1709807 h 2020169"/>
                <a:gd name="connsiteX212" fmla="*/ 520608 w 3741031"/>
                <a:gd name="connsiteY212" fmla="*/ 1693120 h 2020169"/>
                <a:gd name="connsiteX213" fmla="*/ 543968 w 3741031"/>
                <a:gd name="connsiteY213" fmla="*/ 1656411 h 2020169"/>
                <a:gd name="connsiteX214" fmla="*/ 574003 w 3741031"/>
                <a:gd name="connsiteY214" fmla="*/ 1639725 h 2020169"/>
                <a:gd name="connsiteX215" fmla="*/ 590690 w 3741031"/>
                <a:gd name="connsiteY215" fmla="*/ 1653074 h 2020169"/>
                <a:gd name="connsiteX216" fmla="*/ 610713 w 3741031"/>
                <a:gd name="connsiteY216" fmla="*/ 1626376 h 2020169"/>
                <a:gd name="connsiteX217" fmla="*/ 630736 w 3741031"/>
                <a:gd name="connsiteY217" fmla="*/ 1653074 h 2020169"/>
                <a:gd name="connsiteX218" fmla="*/ 657434 w 3741031"/>
                <a:gd name="connsiteY218" fmla="*/ 1676434 h 2020169"/>
                <a:gd name="connsiteX219" fmla="*/ 674120 w 3741031"/>
                <a:gd name="connsiteY219" fmla="*/ 1683109 h 2020169"/>
                <a:gd name="connsiteX220" fmla="*/ 697481 w 3741031"/>
                <a:gd name="connsiteY220" fmla="*/ 1683109 h 2020169"/>
                <a:gd name="connsiteX221" fmla="*/ 717504 w 3741031"/>
                <a:gd name="connsiteY221" fmla="*/ 1669760 h 2020169"/>
                <a:gd name="connsiteX222" fmla="*/ 744202 w 3741031"/>
                <a:gd name="connsiteY222" fmla="*/ 1669760 h 2020169"/>
                <a:gd name="connsiteX223" fmla="*/ 760888 w 3741031"/>
                <a:gd name="connsiteY223" fmla="*/ 1666423 h 2020169"/>
                <a:gd name="connsiteX224" fmla="*/ 790923 w 3741031"/>
                <a:gd name="connsiteY224" fmla="*/ 1699795 h 2020169"/>
                <a:gd name="connsiteX225" fmla="*/ 797598 w 3741031"/>
                <a:gd name="connsiteY225" fmla="*/ 1673097 h 2020169"/>
                <a:gd name="connsiteX226" fmla="*/ 817621 w 3741031"/>
                <a:gd name="connsiteY226" fmla="*/ 1689783 h 2020169"/>
                <a:gd name="connsiteX227" fmla="*/ 837644 w 3741031"/>
                <a:gd name="connsiteY227" fmla="*/ 1666423 h 2020169"/>
                <a:gd name="connsiteX228" fmla="*/ 827633 w 3741031"/>
                <a:gd name="connsiteY228" fmla="*/ 1646399 h 2020169"/>
                <a:gd name="connsiteX229" fmla="*/ 810946 w 3741031"/>
                <a:gd name="connsiteY229" fmla="*/ 1633050 h 2020169"/>
                <a:gd name="connsiteX230" fmla="*/ 810946 w 3741031"/>
                <a:gd name="connsiteY230" fmla="*/ 1606353 h 2020169"/>
                <a:gd name="connsiteX231" fmla="*/ 810946 w 3741031"/>
                <a:gd name="connsiteY231" fmla="*/ 1593004 h 2020169"/>
                <a:gd name="connsiteX232" fmla="*/ 840981 w 3741031"/>
                <a:gd name="connsiteY232" fmla="*/ 1586329 h 2020169"/>
                <a:gd name="connsiteX233" fmla="*/ 820958 w 3741031"/>
                <a:gd name="connsiteY233" fmla="*/ 1549620 h 2020169"/>
                <a:gd name="connsiteX234" fmla="*/ 854330 w 3741031"/>
                <a:gd name="connsiteY234" fmla="*/ 1542945 h 2020169"/>
                <a:gd name="connsiteX235" fmla="*/ 891040 w 3741031"/>
                <a:gd name="connsiteY235" fmla="*/ 1549620 h 2020169"/>
                <a:gd name="connsiteX236" fmla="*/ 964459 w 3741031"/>
                <a:gd name="connsiteY236" fmla="*/ 1506236 h 2020169"/>
                <a:gd name="connsiteX237" fmla="*/ 1001168 w 3741031"/>
                <a:gd name="connsiteY237" fmla="*/ 1506236 h 2020169"/>
                <a:gd name="connsiteX238" fmla="*/ 1027866 w 3741031"/>
                <a:gd name="connsiteY238" fmla="*/ 1482875 h 2020169"/>
                <a:gd name="connsiteX239" fmla="*/ 1047890 w 3741031"/>
                <a:gd name="connsiteY239" fmla="*/ 1492887 h 2020169"/>
                <a:gd name="connsiteX240" fmla="*/ 1067913 w 3741031"/>
                <a:gd name="connsiteY240" fmla="*/ 1502898 h 2020169"/>
                <a:gd name="connsiteX241" fmla="*/ 1087936 w 3741031"/>
                <a:gd name="connsiteY241" fmla="*/ 1529596 h 2020169"/>
                <a:gd name="connsiteX242" fmla="*/ 1074587 w 3741031"/>
                <a:gd name="connsiteY242" fmla="*/ 1542945 h 2020169"/>
                <a:gd name="connsiteX243" fmla="*/ 1104622 w 3741031"/>
                <a:gd name="connsiteY243" fmla="*/ 1542945 h 2020169"/>
                <a:gd name="connsiteX244" fmla="*/ 1134657 w 3741031"/>
                <a:gd name="connsiteY244" fmla="*/ 1576317 h 2020169"/>
                <a:gd name="connsiteX245" fmla="*/ 1148006 w 3741031"/>
                <a:gd name="connsiteY245" fmla="*/ 1572980 h 2020169"/>
                <a:gd name="connsiteX246" fmla="*/ 1208076 w 3741031"/>
                <a:gd name="connsiteY246" fmla="*/ 1526259 h 2020169"/>
                <a:gd name="connsiteX247" fmla="*/ 1244786 w 3741031"/>
                <a:gd name="connsiteY247" fmla="*/ 1566306 h 2020169"/>
                <a:gd name="connsiteX248" fmla="*/ 1264809 w 3741031"/>
                <a:gd name="connsiteY248" fmla="*/ 1596341 h 2020169"/>
                <a:gd name="connsiteX249" fmla="*/ 1298181 w 3741031"/>
                <a:gd name="connsiteY249" fmla="*/ 1703132 h 2020169"/>
                <a:gd name="connsiteX250" fmla="*/ 1308193 w 3741031"/>
                <a:gd name="connsiteY250" fmla="*/ 1659748 h 2020169"/>
                <a:gd name="connsiteX251" fmla="*/ 1344903 w 3741031"/>
                <a:gd name="connsiteY251" fmla="*/ 1679771 h 2020169"/>
                <a:gd name="connsiteX252" fmla="*/ 1388287 w 3741031"/>
                <a:gd name="connsiteY252" fmla="*/ 1679771 h 2020169"/>
                <a:gd name="connsiteX253" fmla="*/ 1394961 w 3741031"/>
                <a:gd name="connsiteY253" fmla="*/ 1703132 h 2020169"/>
                <a:gd name="connsiteX254" fmla="*/ 1435008 w 3741031"/>
                <a:gd name="connsiteY254" fmla="*/ 1726493 h 2020169"/>
                <a:gd name="connsiteX255" fmla="*/ 1465043 w 3741031"/>
                <a:gd name="connsiteY255" fmla="*/ 1726493 h 2020169"/>
                <a:gd name="connsiteX256" fmla="*/ 1491741 w 3741031"/>
                <a:gd name="connsiteY256" fmla="*/ 1739842 h 2020169"/>
                <a:gd name="connsiteX257" fmla="*/ 1535125 w 3741031"/>
                <a:gd name="connsiteY257" fmla="*/ 1696458 h 2020169"/>
                <a:gd name="connsiteX258" fmla="*/ 1571834 w 3741031"/>
                <a:gd name="connsiteY258" fmla="*/ 1676434 h 2020169"/>
                <a:gd name="connsiteX259" fmla="*/ 1608544 w 3741031"/>
                <a:gd name="connsiteY259" fmla="*/ 1679771 h 2020169"/>
                <a:gd name="connsiteX260" fmla="*/ 1655265 w 3741031"/>
                <a:gd name="connsiteY260" fmla="*/ 1693120 h 2020169"/>
                <a:gd name="connsiteX261" fmla="*/ 1681963 w 3741031"/>
                <a:gd name="connsiteY261" fmla="*/ 1709807 h 2020169"/>
                <a:gd name="connsiteX262" fmla="*/ 1735358 w 3741031"/>
                <a:gd name="connsiteY262" fmla="*/ 1703132 h 2020169"/>
                <a:gd name="connsiteX263" fmla="*/ 1745370 w 3741031"/>
                <a:gd name="connsiteY263" fmla="*/ 1683109 h 2020169"/>
                <a:gd name="connsiteX264" fmla="*/ 1738695 w 3741031"/>
                <a:gd name="connsiteY264" fmla="*/ 1663085 h 2020169"/>
                <a:gd name="connsiteX265" fmla="*/ 1765393 w 3741031"/>
                <a:gd name="connsiteY265" fmla="*/ 1636388 h 2020169"/>
                <a:gd name="connsiteX266" fmla="*/ 1778742 w 3741031"/>
                <a:gd name="connsiteY266" fmla="*/ 1633050 h 2020169"/>
                <a:gd name="connsiteX267" fmla="*/ 1812114 w 3741031"/>
                <a:gd name="connsiteY267" fmla="*/ 1649736 h 2020169"/>
                <a:gd name="connsiteX268" fmla="*/ 1852161 w 3741031"/>
                <a:gd name="connsiteY268" fmla="*/ 1663085 h 2020169"/>
                <a:gd name="connsiteX269" fmla="*/ 1858836 w 3741031"/>
                <a:gd name="connsiteY269" fmla="*/ 1689783 h 2020169"/>
                <a:gd name="connsiteX270" fmla="*/ 1872184 w 3741031"/>
                <a:gd name="connsiteY270" fmla="*/ 1696458 h 2020169"/>
                <a:gd name="connsiteX271" fmla="*/ 1902219 w 3741031"/>
                <a:gd name="connsiteY271" fmla="*/ 1699795 h 2020169"/>
                <a:gd name="connsiteX272" fmla="*/ 1932254 w 3741031"/>
                <a:gd name="connsiteY272" fmla="*/ 1683109 h 2020169"/>
                <a:gd name="connsiteX273" fmla="*/ 1962290 w 3741031"/>
                <a:gd name="connsiteY273" fmla="*/ 1696458 h 2020169"/>
                <a:gd name="connsiteX274" fmla="*/ 1985650 w 3741031"/>
                <a:gd name="connsiteY274" fmla="*/ 1709807 h 2020169"/>
                <a:gd name="connsiteX275" fmla="*/ 1995662 w 3741031"/>
                <a:gd name="connsiteY275" fmla="*/ 1719818 h 2020169"/>
                <a:gd name="connsiteX276" fmla="*/ 2032371 w 3741031"/>
                <a:gd name="connsiteY276" fmla="*/ 1739842 h 2020169"/>
                <a:gd name="connsiteX277" fmla="*/ 2069081 w 3741031"/>
                <a:gd name="connsiteY277" fmla="*/ 1736504 h 2020169"/>
                <a:gd name="connsiteX278" fmla="*/ 2142500 w 3741031"/>
                <a:gd name="connsiteY278" fmla="*/ 1693120 h 2020169"/>
                <a:gd name="connsiteX279" fmla="*/ 2195895 w 3741031"/>
                <a:gd name="connsiteY279" fmla="*/ 1706469 h 2020169"/>
                <a:gd name="connsiteX280" fmla="*/ 2225930 w 3741031"/>
                <a:gd name="connsiteY280" fmla="*/ 1716481 h 2020169"/>
                <a:gd name="connsiteX281" fmla="*/ 2262640 w 3741031"/>
                <a:gd name="connsiteY281" fmla="*/ 1676434 h 2020169"/>
                <a:gd name="connsiteX282" fmla="*/ 2299349 w 3741031"/>
                <a:gd name="connsiteY282" fmla="*/ 1593004 h 2020169"/>
                <a:gd name="connsiteX283" fmla="*/ 2282663 w 3741031"/>
                <a:gd name="connsiteY283" fmla="*/ 1596341 h 2020169"/>
                <a:gd name="connsiteX284" fmla="*/ 2312698 w 3741031"/>
                <a:gd name="connsiteY284" fmla="*/ 1569643 h 2020169"/>
                <a:gd name="connsiteX285" fmla="*/ 2339396 w 3741031"/>
                <a:gd name="connsiteY285" fmla="*/ 1566306 h 2020169"/>
                <a:gd name="connsiteX286" fmla="*/ 2462873 w 3741031"/>
                <a:gd name="connsiteY286" fmla="*/ 1633050 h 2020169"/>
                <a:gd name="connsiteX287" fmla="*/ 2476222 w 3741031"/>
                <a:gd name="connsiteY287" fmla="*/ 1709807 h 2020169"/>
                <a:gd name="connsiteX288" fmla="*/ 2529618 w 3741031"/>
                <a:gd name="connsiteY288" fmla="*/ 1743179 h 2020169"/>
                <a:gd name="connsiteX289" fmla="*/ 2549641 w 3741031"/>
                <a:gd name="connsiteY289" fmla="*/ 1763202 h 2020169"/>
                <a:gd name="connsiteX290" fmla="*/ 2639746 w 3741031"/>
                <a:gd name="connsiteY290" fmla="*/ 1763202 h 2020169"/>
                <a:gd name="connsiteX291" fmla="*/ 2643084 w 3741031"/>
                <a:gd name="connsiteY291" fmla="*/ 1779888 h 2020169"/>
                <a:gd name="connsiteX292" fmla="*/ 2616386 w 3741031"/>
                <a:gd name="connsiteY292" fmla="*/ 1846633 h 2020169"/>
                <a:gd name="connsiteX293" fmla="*/ 2603037 w 3741031"/>
                <a:gd name="connsiteY293" fmla="*/ 1900028 h 2020169"/>
                <a:gd name="connsiteX294" fmla="*/ 2579676 w 3741031"/>
                <a:gd name="connsiteY294" fmla="*/ 1873331 h 2020169"/>
                <a:gd name="connsiteX295" fmla="*/ 2559653 w 3741031"/>
                <a:gd name="connsiteY295" fmla="*/ 1960098 h 2020169"/>
                <a:gd name="connsiteX296" fmla="*/ 2549641 w 3741031"/>
                <a:gd name="connsiteY296" fmla="*/ 1980122 h 2020169"/>
                <a:gd name="connsiteX297" fmla="*/ 2653095 w 3741031"/>
                <a:gd name="connsiteY297" fmla="*/ 1946750 h 2020169"/>
                <a:gd name="connsiteX298" fmla="*/ 2683130 w 3741031"/>
                <a:gd name="connsiteY298" fmla="*/ 1893354 h 2020169"/>
                <a:gd name="connsiteX299" fmla="*/ 2753212 w 3741031"/>
                <a:gd name="connsiteY299" fmla="*/ 1806586 h 2020169"/>
                <a:gd name="connsiteX300" fmla="*/ 2783247 w 3741031"/>
                <a:gd name="connsiteY300" fmla="*/ 1736504 h 2020169"/>
                <a:gd name="connsiteX301" fmla="*/ 2803271 w 3741031"/>
                <a:gd name="connsiteY301" fmla="*/ 1633050 h 2020169"/>
                <a:gd name="connsiteX302" fmla="*/ 2793259 w 3741031"/>
                <a:gd name="connsiteY302" fmla="*/ 1582992 h 2020169"/>
                <a:gd name="connsiteX303" fmla="*/ 2769898 w 3741031"/>
                <a:gd name="connsiteY303" fmla="*/ 1549620 h 2020169"/>
                <a:gd name="connsiteX304" fmla="*/ 2699817 w 3741031"/>
                <a:gd name="connsiteY304" fmla="*/ 1549620 h 2020169"/>
                <a:gd name="connsiteX305" fmla="*/ 2669781 w 3741031"/>
                <a:gd name="connsiteY305" fmla="*/ 1509573 h 2020169"/>
                <a:gd name="connsiteX306" fmla="*/ 2763224 w 3741031"/>
                <a:gd name="connsiteY306" fmla="*/ 1392770 h 2020169"/>
                <a:gd name="connsiteX307" fmla="*/ 2846654 w 3741031"/>
                <a:gd name="connsiteY307" fmla="*/ 1326026 h 2020169"/>
                <a:gd name="connsiteX308" fmla="*/ 2933422 w 3741031"/>
                <a:gd name="connsiteY308" fmla="*/ 1322688 h 2020169"/>
                <a:gd name="connsiteX309" fmla="*/ 2950109 w 3741031"/>
                <a:gd name="connsiteY309" fmla="*/ 1306002 h 2020169"/>
                <a:gd name="connsiteX310" fmla="*/ 3053563 w 3741031"/>
                <a:gd name="connsiteY310" fmla="*/ 1299328 h 2020169"/>
                <a:gd name="connsiteX311" fmla="*/ 3123644 w 3741031"/>
                <a:gd name="connsiteY311" fmla="*/ 1319351 h 2020169"/>
                <a:gd name="connsiteX312" fmla="*/ 3123644 w 3741031"/>
                <a:gd name="connsiteY312" fmla="*/ 1292653 h 2020169"/>
                <a:gd name="connsiteX313" fmla="*/ 3163691 w 3741031"/>
                <a:gd name="connsiteY313" fmla="*/ 1432817 h 2020169"/>
                <a:gd name="connsiteX314" fmla="*/ 3160354 w 3741031"/>
                <a:gd name="connsiteY314" fmla="*/ 1506236 h 2020169"/>
                <a:gd name="connsiteX315" fmla="*/ 3170365 w 3741031"/>
                <a:gd name="connsiteY315" fmla="*/ 1596341 h 2020169"/>
                <a:gd name="connsiteX316" fmla="*/ 3190389 w 3741031"/>
                <a:gd name="connsiteY316" fmla="*/ 1659748 h 2020169"/>
                <a:gd name="connsiteX317" fmla="*/ 3217087 w 3741031"/>
                <a:gd name="connsiteY317" fmla="*/ 1649736 h 2020169"/>
                <a:gd name="connsiteX318" fmla="*/ 3287168 w 3741031"/>
                <a:gd name="connsiteY318" fmla="*/ 1519585 h 2020169"/>
                <a:gd name="connsiteX319" fmla="*/ 3313866 w 3741031"/>
                <a:gd name="connsiteY319" fmla="*/ 1479538 h 2020169"/>
                <a:gd name="connsiteX320" fmla="*/ 3741031 w 3741031"/>
                <a:gd name="connsiteY320" fmla="*/ 1159164 h 2020169"/>
                <a:gd name="connsiteX321" fmla="*/ 3727682 w 3741031"/>
                <a:gd name="connsiteY321" fmla="*/ 1065722 h 2020169"/>
                <a:gd name="connsiteX0" fmla="*/ 3727682 w 3727682"/>
                <a:gd name="connsiteY0" fmla="*/ 1065722 h 2020169"/>
                <a:gd name="connsiteX1" fmla="*/ 3664275 w 3727682"/>
                <a:gd name="connsiteY1" fmla="*/ 698627 h 2020169"/>
                <a:gd name="connsiteX2" fmla="*/ 2469548 w 3727682"/>
                <a:gd name="connsiteY2" fmla="*/ 505068 h 2020169"/>
                <a:gd name="connsiteX3" fmla="*/ 2446187 w 3727682"/>
                <a:gd name="connsiteY3" fmla="*/ 521754 h 2020169"/>
                <a:gd name="connsiteX4" fmla="*/ 2449525 w 3727682"/>
                <a:gd name="connsiteY4" fmla="*/ 418300 h 2020169"/>
                <a:gd name="connsiteX5" fmla="*/ 2386117 w 3727682"/>
                <a:gd name="connsiteY5" fmla="*/ 391602 h 2020169"/>
                <a:gd name="connsiteX6" fmla="*/ 2369431 w 3727682"/>
                <a:gd name="connsiteY6" fmla="*/ 431649 h 2020169"/>
                <a:gd name="connsiteX7" fmla="*/ 2379443 w 3727682"/>
                <a:gd name="connsiteY7" fmla="*/ 455009 h 2020169"/>
                <a:gd name="connsiteX8" fmla="*/ 2376106 w 3727682"/>
                <a:gd name="connsiteY8" fmla="*/ 475033 h 2020169"/>
                <a:gd name="connsiteX9" fmla="*/ 2316036 w 3727682"/>
                <a:gd name="connsiteY9" fmla="*/ 458347 h 2020169"/>
                <a:gd name="connsiteX10" fmla="*/ 2272652 w 3727682"/>
                <a:gd name="connsiteY10" fmla="*/ 444998 h 2020169"/>
                <a:gd name="connsiteX11" fmla="*/ 2209244 w 3727682"/>
                <a:gd name="connsiteY11" fmla="*/ 401614 h 2020169"/>
                <a:gd name="connsiteX12" fmla="*/ 2159186 w 3727682"/>
                <a:gd name="connsiteY12" fmla="*/ 391602 h 2020169"/>
                <a:gd name="connsiteX13" fmla="*/ 2132488 w 3727682"/>
                <a:gd name="connsiteY13" fmla="*/ 408288 h 2020169"/>
                <a:gd name="connsiteX14" fmla="*/ 2115802 w 3727682"/>
                <a:gd name="connsiteY14" fmla="*/ 421637 h 2020169"/>
                <a:gd name="connsiteX15" fmla="*/ 2082430 w 3727682"/>
                <a:gd name="connsiteY15" fmla="*/ 388265 h 2020169"/>
                <a:gd name="connsiteX16" fmla="*/ 2045720 w 3727682"/>
                <a:gd name="connsiteY16" fmla="*/ 361567 h 2020169"/>
                <a:gd name="connsiteX17" fmla="*/ 2025697 w 3727682"/>
                <a:gd name="connsiteY17" fmla="*/ 391602 h 2020169"/>
                <a:gd name="connsiteX18" fmla="*/ 2055732 w 3727682"/>
                <a:gd name="connsiteY18" fmla="*/ 388265 h 2020169"/>
                <a:gd name="connsiteX19" fmla="*/ 2045720 w 3727682"/>
                <a:gd name="connsiteY19" fmla="*/ 414963 h 2020169"/>
                <a:gd name="connsiteX20" fmla="*/ 1988987 w 3727682"/>
                <a:gd name="connsiteY20" fmla="*/ 434986 h 2020169"/>
                <a:gd name="connsiteX21" fmla="*/ 1995662 w 3727682"/>
                <a:gd name="connsiteY21" fmla="*/ 388265 h 2020169"/>
                <a:gd name="connsiteX22" fmla="*/ 2055732 w 3727682"/>
                <a:gd name="connsiteY22" fmla="*/ 318183 h 2020169"/>
                <a:gd name="connsiteX23" fmla="*/ 2055732 w 3727682"/>
                <a:gd name="connsiteY23" fmla="*/ 318183 h 2020169"/>
                <a:gd name="connsiteX24" fmla="*/ 2129860 w 3727682"/>
                <a:gd name="connsiteY24" fmla="*/ 248603 h 2020169"/>
                <a:gd name="connsiteX25" fmla="*/ 2127003 w 3727682"/>
                <a:gd name="connsiteY25" fmla="*/ 174309 h 2020169"/>
                <a:gd name="connsiteX26" fmla="*/ 2092713 w 3727682"/>
                <a:gd name="connsiteY26" fmla="*/ 105729 h 2020169"/>
                <a:gd name="connsiteX27" fmla="*/ 2018418 w 3727682"/>
                <a:gd name="connsiteY27" fmla="*/ 105729 h 2020169"/>
                <a:gd name="connsiteX28" fmla="*/ 1952696 w 3727682"/>
                <a:gd name="connsiteY28" fmla="*/ 137160 h 2020169"/>
                <a:gd name="connsiteX29" fmla="*/ 1961267 w 3727682"/>
                <a:gd name="connsiteY29" fmla="*/ 82869 h 2020169"/>
                <a:gd name="connsiteX30" fmla="*/ 1955552 w 3727682"/>
                <a:gd name="connsiteY30" fmla="*/ 65725 h 2020169"/>
                <a:gd name="connsiteX31" fmla="*/ 1895546 w 3727682"/>
                <a:gd name="connsiteY31" fmla="*/ 60008 h 2020169"/>
                <a:gd name="connsiteX32" fmla="*/ 1926978 w 3727682"/>
                <a:gd name="connsiteY32" fmla="*/ 31434 h 2020169"/>
                <a:gd name="connsiteX33" fmla="*/ 1909833 w 3727682"/>
                <a:gd name="connsiteY33" fmla="*/ 0 h 2020169"/>
                <a:gd name="connsiteX34" fmla="*/ 1877440 w 3727682"/>
                <a:gd name="connsiteY34" fmla="*/ 3067 h 2020169"/>
                <a:gd name="connsiteX35" fmla="*/ 1835474 w 3727682"/>
                <a:gd name="connsiteY35" fmla="*/ 41195 h 2020169"/>
                <a:gd name="connsiteX36" fmla="*/ 1818788 w 3727682"/>
                <a:gd name="connsiteY36" fmla="*/ 81242 h 2020169"/>
                <a:gd name="connsiteX37" fmla="*/ 1838813 w 3727682"/>
                <a:gd name="connsiteY37" fmla="*/ 134636 h 2020169"/>
                <a:gd name="connsiteX38" fmla="*/ 1782079 w 3727682"/>
                <a:gd name="connsiteY38" fmla="*/ 121287 h 2020169"/>
                <a:gd name="connsiteX39" fmla="*/ 1768731 w 3727682"/>
                <a:gd name="connsiteY39" fmla="*/ 168009 h 2020169"/>
                <a:gd name="connsiteX40" fmla="*/ 1705322 w 3727682"/>
                <a:gd name="connsiteY40" fmla="*/ 191369 h 2020169"/>
                <a:gd name="connsiteX41" fmla="*/ 1685300 w 3727682"/>
                <a:gd name="connsiteY41" fmla="*/ 164671 h 2020169"/>
                <a:gd name="connsiteX42" fmla="*/ 1615218 w 3727682"/>
                <a:gd name="connsiteY42" fmla="*/ 168009 h 2020169"/>
                <a:gd name="connsiteX43" fmla="*/ 1638579 w 3727682"/>
                <a:gd name="connsiteY43" fmla="*/ 198044 h 2020169"/>
                <a:gd name="connsiteX44" fmla="*/ 1528449 w 3727682"/>
                <a:gd name="connsiteY44" fmla="*/ 224740 h 2020169"/>
                <a:gd name="connsiteX45" fmla="*/ 1465043 w 3727682"/>
                <a:gd name="connsiteY45" fmla="*/ 308171 h 2020169"/>
                <a:gd name="connsiteX46" fmla="*/ 1448357 w 3727682"/>
                <a:gd name="connsiteY46" fmla="*/ 334869 h 2020169"/>
                <a:gd name="connsiteX47" fmla="*/ 1481729 w 3727682"/>
                <a:gd name="connsiteY47" fmla="*/ 368242 h 2020169"/>
                <a:gd name="connsiteX48" fmla="*/ 1481729 w 3727682"/>
                <a:gd name="connsiteY48" fmla="*/ 398277 h 2020169"/>
                <a:gd name="connsiteX49" fmla="*/ 1458368 w 3727682"/>
                <a:gd name="connsiteY49" fmla="*/ 401614 h 2020169"/>
                <a:gd name="connsiteX50" fmla="*/ 1458368 w 3727682"/>
                <a:gd name="connsiteY50" fmla="*/ 381590 h 2020169"/>
                <a:gd name="connsiteX51" fmla="*/ 1418322 w 3727682"/>
                <a:gd name="connsiteY51" fmla="*/ 391602 h 2020169"/>
                <a:gd name="connsiteX52" fmla="*/ 1368263 w 3727682"/>
                <a:gd name="connsiteY52" fmla="*/ 398277 h 2020169"/>
                <a:gd name="connsiteX53" fmla="*/ 1321542 w 3727682"/>
                <a:gd name="connsiteY53" fmla="*/ 404951 h 2020169"/>
                <a:gd name="connsiteX54" fmla="*/ 1318205 w 3727682"/>
                <a:gd name="connsiteY54" fmla="*/ 491719 h 2020169"/>
                <a:gd name="connsiteX55" fmla="*/ 1358252 w 3727682"/>
                <a:gd name="connsiteY55" fmla="*/ 515080 h 2020169"/>
                <a:gd name="connsiteX56" fmla="*/ 1384949 w 3727682"/>
                <a:gd name="connsiteY56" fmla="*/ 568475 h 2020169"/>
                <a:gd name="connsiteX57" fmla="*/ 1358252 w 3727682"/>
                <a:gd name="connsiteY57" fmla="*/ 615196 h 2020169"/>
                <a:gd name="connsiteX58" fmla="*/ 1361589 w 3727682"/>
                <a:gd name="connsiteY58" fmla="*/ 585161 h 2020169"/>
                <a:gd name="connsiteX59" fmla="*/ 1351577 w 3727682"/>
                <a:gd name="connsiteY59" fmla="*/ 545115 h 2020169"/>
                <a:gd name="connsiteX60" fmla="*/ 1281495 w 3727682"/>
                <a:gd name="connsiteY60" fmla="*/ 515080 h 2020169"/>
                <a:gd name="connsiteX61" fmla="*/ 1241449 w 3727682"/>
                <a:gd name="connsiteY61" fmla="*/ 511742 h 2020169"/>
                <a:gd name="connsiteX62" fmla="*/ 1241449 w 3727682"/>
                <a:gd name="connsiteY62" fmla="*/ 558463 h 2020169"/>
                <a:gd name="connsiteX63" fmla="*/ 1201402 w 3727682"/>
                <a:gd name="connsiteY63" fmla="*/ 538440 h 2020169"/>
                <a:gd name="connsiteX64" fmla="*/ 1228100 w 3727682"/>
                <a:gd name="connsiteY64" fmla="*/ 588498 h 2020169"/>
                <a:gd name="connsiteX65" fmla="*/ 1258135 w 3727682"/>
                <a:gd name="connsiteY65" fmla="*/ 618534 h 2020169"/>
                <a:gd name="connsiteX66" fmla="*/ 1198065 w 3727682"/>
                <a:gd name="connsiteY66" fmla="*/ 595173 h 2020169"/>
                <a:gd name="connsiteX67" fmla="*/ 1181379 w 3727682"/>
                <a:gd name="connsiteY67" fmla="*/ 595173 h 2020169"/>
                <a:gd name="connsiteX68" fmla="*/ 1178041 w 3727682"/>
                <a:gd name="connsiteY68" fmla="*/ 551789 h 2020169"/>
                <a:gd name="connsiteX69" fmla="*/ 1171367 w 3727682"/>
                <a:gd name="connsiteY69" fmla="*/ 465021 h 2020169"/>
                <a:gd name="connsiteX70" fmla="*/ 1161355 w 3727682"/>
                <a:gd name="connsiteY70" fmla="*/ 535103 h 2020169"/>
                <a:gd name="connsiteX71" fmla="*/ 1137995 w 3727682"/>
                <a:gd name="connsiteY71" fmla="*/ 565138 h 2020169"/>
                <a:gd name="connsiteX72" fmla="*/ 1158018 w 3727682"/>
                <a:gd name="connsiteY72" fmla="*/ 611859 h 2020169"/>
                <a:gd name="connsiteX73" fmla="*/ 1158018 w 3727682"/>
                <a:gd name="connsiteY73" fmla="*/ 645231 h 2020169"/>
                <a:gd name="connsiteX74" fmla="*/ 1141332 w 3727682"/>
                <a:gd name="connsiteY74" fmla="*/ 695290 h 2020169"/>
                <a:gd name="connsiteX75" fmla="*/ 1154681 w 3727682"/>
                <a:gd name="connsiteY75" fmla="*/ 728662 h 2020169"/>
                <a:gd name="connsiteX76" fmla="*/ 1184716 w 3727682"/>
                <a:gd name="connsiteY76" fmla="*/ 735336 h 2020169"/>
                <a:gd name="connsiteX77" fmla="*/ 1221425 w 3727682"/>
                <a:gd name="connsiteY77" fmla="*/ 742011 h 2020169"/>
                <a:gd name="connsiteX78" fmla="*/ 1241449 w 3727682"/>
                <a:gd name="connsiteY78" fmla="*/ 765371 h 2020169"/>
                <a:gd name="connsiteX79" fmla="*/ 1258135 w 3727682"/>
                <a:gd name="connsiteY79" fmla="*/ 808755 h 2020169"/>
                <a:gd name="connsiteX80" fmla="*/ 1258135 w 3727682"/>
                <a:gd name="connsiteY80" fmla="*/ 808755 h 2020169"/>
                <a:gd name="connsiteX81" fmla="*/ 1224763 w 3727682"/>
                <a:gd name="connsiteY81" fmla="*/ 828779 h 2020169"/>
                <a:gd name="connsiteX82" fmla="*/ 1224763 w 3727682"/>
                <a:gd name="connsiteY82" fmla="*/ 788732 h 2020169"/>
                <a:gd name="connsiteX83" fmla="*/ 1194727 w 3727682"/>
                <a:gd name="connsiteY83" fmla="*/ 752023 h 2020169"/>
                <a:gd name="connsiteX84" fmla="*/ 1164692 w 3727682"/>
                <a:gd name="connsiteY84" fmla="*/ 795407 h 2020169"/>
                <a:gd name="connsiteX85" fmla="*/ 1107960 w 3727682"/>
                <a:gd name="connsiteY85" fmla="*/ 848802 h 2020169"/>
                <a:gd name="connsiteX86" fmla="*/ 1121309 w 3727682"/>
                <a:gd name="connsiteY86" fmla="*/ 805418 h 2020169"/>
                <a:gd name="connsiteX87" fmla="*/ 1127983 w 3727682"/>
                <a:gd name="connsiteY87" fmla="*/ 772046 h 2020169"/>
                <a:gd name="connsiteX88" fmla="*/ 1117971 w 3727682"/>
                <a:gd name="connsiteY88" fmla="*/ 755360 h 2020169"/>
                <a:gd name="connsiteX89" fmla="*/ 1114634 w 3727682"/>
                <a:gd name="connsiteY89" fmla="*/ 705301 h 2020169"/>
                <a:gd name="connsiteX90" fmla="*/ 1104622 w 3727682"/>
                <a:gd name="connsiteY90" fmla="*/ 625208 h 2020169"/>
                <a:gd name="connsiteX91" fmla="*/ 1101285 w 3727682"/>
                <a:gd name="connsiteY91" fmla="*/ 565138 h 2020169"/>
                <a:gd name="connsiteX92" fmla="*/ 1124646 w 3727682"/>
                <a:gd name="connsiteY92" fmla="*/ 471696 h 2020169"/>
                <a:gd name="connsiteX93" fmla="*/ 1031203 w 3727682"/>
                <a:gd name="connsiteY93" fmla="*/ 461684 h 2020169"/>
                <a:gd name="connsiteX94" fmla="*/ 1014517 w 3727682"/>
                <a:gd name="connsiteY94" fmla="*/ 518417 h 2020169"/>
                <a:gd name="connsiteX95" fmla="*/ 1024529 w 3727682"/>
                <a:gd name="connsiteY95" fmla="*/ 565138 h 2020169"/>
                <a:gd name="connsiteX96" fmla="*/ 981145 w 3727682"/>
                <a:gd name="connsiteY96" fmla="*/ 618534 h 2020169"/>
                <a:gd name="connsiteX97" fmla="*/ 991157 w 3727682"/>
                <a:gd name="connsiteY97" fmla="*/ 655243 h 2020169"/>
                <a:gd name="connsiteX98" fmla="*/ 981145 w 3727682"/>
                <a:gd name="connsiteY98" fmla="*/ 701964 h 2020169"/>
                <a:gd name="connsiteX99" fmla="*/ 1001168 w 3727682"/>
                <a:gd name="connsiteY99" fmla="*/ 725325 h 2020169"/>
                <a:gd name="connsiteX100" fmla="*/ 1017854 w 3727682"/>
                <a:gd name="connsiteY100" fmla="*/ 772046 h 2020169"/>
                <a:gd name="connsiteX101" fmla="*/ 1047890 w 3727682"/>
                <a:gd name="connsiteY101" fmla="*/ 758697 h 2020169"/>
                <a:gd name="connsiteX102" fmla="*/ 1014517 w 3727682"/>
                <a:gd name="connsiteY102" fmla="*/ 812093 h 2020169"/>
                <a:gd name="connsiteX103" fmla="*/ 957784 w 3727682"/>
                <a:gd name="connsiteY103" fmla="*/ 758697 h 2020169"/>
                <a:gd name="connsiteX104" fmla="*/ 884365 w 3727682"/>
                <a:gd name="connsiteY104" fmla="*/ 721988 h 2020169"/>
                <a:gd name="connsiteX105" fmla="*/ 824295 w 3727682"/>
                <a:gd name="connsiteY105" fmla="*/ 698627 h 2020169"/>
                <a:gd name="connsiteX106" fmla="*/ 810946 w 3727682"/>
                <a:gd name="connsiteY106" fmla="*/ 735336 h 2020169"/>
                <a:gd name="connsiteX107" fmla="*/ 827633 w 3727682"/>
                <a:gd name="connsiteY107" fmla="*/ 772046 h 2020169"/>
                <a:gd name="connsiteX108" fmla="*/ 800935 w 3727682"/>
                <a:gd name="connsiteY108" fmla="*/ 812093 h 2020169"/>
                <a:gd name="connsiteX109" fmla="*/ 770900 w 3727682"/>
                <a:gd name="connsiteY109" fmla="*/ 755360 h 2020169"/>
                <a:gd name="connsiteX110" fmla="*/ 744202 w 3727682"/>
                <a:gd name="connsiteY110" fmla="*/ 792069 h 2020169"/>
                <a:gd name="connsiteX111" fmla="*/ 707492 w 3727682"/>
                <a:gd name="connsiteY111" fmla="*/ 785395 h 2020169"/>
                <a:gd name="connsiteX112" fmla="*/ 654097 w 3727682"/>
                <a:gd name="connsiteY112" fmla="*/ 822104 h 2020169"/>
                <a:gd name="connsiteX113" fmla="*/ 644085 w 3727682"/>
                <a:gd name="connsiteY113" fmla="*/ 798744 h 2020169"/>
                <a:gd name="connsiteX114" fmla="*/ 654097 w 3727682"/>
                <a:gd name="connsiteY114" fmla="*/ 762034 h 2020169"/>
                <a:gd name="connsiteX115" fmla="*/ 614050 w 3727682"/>
                <a:gd name="connsiteY115" fmla="*/ 798744 h 2020169"/>
                <a:gd name="connsiteX116" fmla="*/ 594027 w 3727682"/>
                <a:gd name="connsiteY116" fmla="*/ 798744 h 2020169"/>
                <a:gd name="connsiteX117" fmla="*/ 533957 w 3727682"/>
                <a:gd name="connsiteY117" fmla="*/ 832116 h 2020169"/>
                <a:gd name="connsiteX118" fmla="*/ 510596 w 3727682"/>
                <a:gd name="connsiteY118" fmla="*/ 855477 h 2020169"/>
                <a:gd name="connsiteX119" fmla="*/ 500584 w 3727682"/>
                <a:gd name="connsiteY119" fmla="*/ 902198 h 2020169"/>
                <a:gd name="connsiteX120" fmla="*/ 450526 w 3727682"/>
                <a:gd name="connsiteY120" fmla="*/ 888849 h 2020169"/>
                <a:gd name="connsiteX121" fmla="*/ 433840 w 3727682"/>
                <a:gd name="connsiteY121" fmla="*/ 852139 h 2020169"/>
                <a:gd name="connsiteX122" fmla="*/ 467212 w 3727682"/>
                <a:gd name="connsiteY122" fmla="*/ 822104 h 2020169"/>
                <a:gd name="connsiteX123" fmla="*/ 453863 w 3727682"/>
                <a:gd name="connsiteY123" fmla="*/ 798744 h 2020169"/>
                <a:gd name="connsiteX124" fmla="*/ 390456 w 3727682"/>
                <a:gd name="connsiteY124" fmla="*/ 768709 h 2020169"/>
                <a:gd name="connsiteX125" fmla="*/ 417154 w 3727682"/>
                <a:gd name="connsiteY125" fmla="*/ 818767 h 2020169"/>
                <a:gd name="connsiteX126" fmla="*/ 407142 w 3727682"/>
                <a:gd name="connsiteY126" fmla="*/ 862151 h 2020169"/>
                <a:gd name="connsiteX127" fmla="*/ 413817 w 3727682"/>
                <a:gd name="connsiteY127" fmla="*/ 898861 h 2020169"/>
                <a:gd name="connsiteX128" fmla="*/ 427165 w 3727682"/>
                <a:gd name="connsiteY128" fmla="*/ 922221 h 2020169"/>
                <a:gd name="connsiteX129" fmla="*/ 413817 w 3727682"/>
                <a:gd name="connsiteY129" fmla="*/ 952256 h 2020169"/>
                <a:gd name="connsiteX130" fmla="*/ 390456 w 3727682"/>
                <a:gd name="connsiteY130" fmla="*/ 928896 h 2020169"/>
                <a:gd name="connsiteX131" fmla="*/ 360421 w 3727682"/>
                <a:gd name="connsiteY131" fmla="*/ 925558 h 2020169"/>
                <a:gd name="connsiteX132" fmla="*/ 333723 w 3727682"/>
                <a:gd name="connsiteY132" fmla="*/ 965605 h 2020169"/>
                <a:gd name="connsiteX133" fmla="*/ 307025 w 3727682"/>
                <a:gd name="connsiteY133" fmla="*/ 985628 h 2020169"/>
                <a:gd name="connsiteX134" fmla="*/ 320374 w 3727682"/>
                <a:gd name="connsiteY134" fmla="*/ 1012326 h 2020169"/>
                <a:gd name="connsiteX135" fmla="*/ 303688 w 3727682"/>
                <a:gd name="connsiteY135" fmla="*/ 1035687 h 2020169"/>
                <a:gd name="connsiteX136" fmla="*/ 233606 w 3727682"/>
                <a:gd name="connsiteY136" fmla="*/ 998977 h 2020169"/>
                <a:gd name="connsiteX137" fmla="*/ 243618 w 3727682"/>
                <a:gd name="connsiteY137" fmla="*/ 1049036 h 2020169"/>
                <a:gd name="connsiteX138" fmla="*/ 263641 w 3727682"/>
                <a:gd name="connsiteY138" fmla="*/ 1069059 h 2020169"/>
                <a:gd name="connsiteX139" fmla="*/ 250292 w 3727682"/>
                <a:gd name="connsiteY139" fmla="*/ 1082408 h 2020169"/>
                <a:gd name="connsiteX140" fmla="*/ 193560 w 3727682"/>
                <a:gd name="connsiteY140" fmla="*/ 1045698 h 2020169"/>
                <a:gd name="connsiteX141" fmla="*/ 170199 w 3727682"/>
                <a:gd name="connsiteY141" fmla="*/ 1005652 h 2020169"/>
                <a:gd name="connsiteX142" fmla="*/ 170199 w 3727682"/>
                <a:gd name="connsiteY142" fmla="*/ 958931 h 2020169"/>
                <a:gd name="connsiteX143" fmla="*/ 133490 w 3727682"/>
                <a:gd name="connsiteY143" fmla="*/ 882174 h 2020169"/>
                <a:gd name="connsiteX144" fmla="*/ 196897 w 3727682"/>
                <a:gd name="connsiteY144" fmla="*/ 912209 h 2020169"/>
                <a:gd name="connsiteX145" fmla="*/ 256967 w 3727682"/>
                <a:gd name="connsiteY145" fmla="*/ 942244 h 2020169"/>
                <a:gd name="connsiteX146" fmla="*/ 293676 w 3727682"/>
                <a:gd name="connsiteY146" fmla="*/ 945582 h 2020169"/>
                <a:gd name="connsiteX147" fmla="*/ 327049 w 3727682"/>
                <a:gd name="connsiteY147" fmla="*/ 915547 h 2020169"/>
                <a:gd name="connsiteX148" fmla="*/ 343735 w 3727682"/>
                <a:gd name="connsiteY148" fmla="*/ 878837 h 2020169"/>
                <a:gd name="connsiteX149" fmla="*/ 333723 w 3727682"/>
                <a:gd name="connsiteY149" fmla="*/ 828779 h 2020169"/>
                <a:gd name="connsiteX150" fmla="*/ 290339 w 3727682"/>
                <a:gd name="connsiteY150" fmla="*/ 808755 h 2020169"/>
                <a:gd name="connsiteX151" fmla="*/ 236944 w 3727682"/>
                <a:gd name="connsiteY151" fmla="*/ 762034 h 2020169"/>
                <a:gd name="connsiteX152" fmla="*/ 133490 w 3727682"/>
                <a:gd name="connsiteY152" fmla="*/ 705301 h 2020169"/>
                <a:gd name="connsiteX153" fmla="*/ 46722 w 3727682"/>
                <a:gd name="connsiteY153" fmla="*/ 735336 h 2020169"/>
                <a:gd name="connsiteX154" fmla="*/ 33373 w 3727682"/>
                <a:gd name="connsiteY154" fmla="*/ 765371 h 2020169"/>
                <a:gd name="connsiteX155" fmla="*/ 43384 w 3727682"/>
                <a:gd name="connsiteY155" fmla="*/ 795407 h 2020169"/>
                <a:gd name="connsiteX156" fmla="*/ 60071 w 3727682"/>
                <a:gd name="connsiteY156" fmla="*/ 822104 h 2020169"/>
                <a:gd name="connsiteX157" fmla="*/ 73419 w 3727682"/>
                <a:gd name="connsiteY157" fmla="*/ 852139 h 2020169"/>
                <a:gd name="connsiteX158" fmla="*/ 56733 w 3727682"/>
                <a:gd name="connsiteY158" fmla="*/ 875500 h 2020169"/>
                <a:gd name="connsiteX159" fmla="*/ 76757 w 3727682"/>
                <a:gd name="connsiteY159" fmla="*/ 955593 h 2020169"/>
                <a:gd name="connsiteX160" fmla="*/ 66745 w 3727682"/>
                <a:gd name="connsiteY160" fmla="*/ 972280 h 2020169"/>
                <a:gd name="connsiteX161" fmla="*/ 70082 w 3727682"/>
                <a:gd name="connsiteY161" fmla="*/ 998977 h 2020169"/>
                <a:gd name="connsiteX162" fmla="*/ 70082 w 3727682"/>
                <a:gd name="connsiteY162" fmla="*/ 1039024 h 2020169"/>
                <a:gd name="connsiteX163" fmla="*/ 80094 w 3727682"/>
                <a:gd name="connsiteY163" fmla="*/ 1059047 h 2020169"/>
                <a:gd name="connsiteX164" fmla="*/ 76757 w 3727682"/>
                <a:gd name="connsiteY164" fmla="*/ 1082408 h 2020169"/>
                <a:gd name="connsiteX165" fmla="*/ 106792 w 3727682"/>
                <a:gd name="connsiteY165" fmla="*/ 1115780 h 2020169"/>
                <a:gd name="connsiteX166" fmla="*/ 93729 w 3727682"/>
                <a:gd name="connsiteY166" fmla="*/ 1145815 h 2020169"/>
                <a:gd name="connsiteX167" fmla="*/ 13349 w 3727682"/>
                <a:gd name="connsiteY167" fmla="*/ 1235920 h 2020169"/>
                <a:gd name="connsiteX168" fmla="*/ 33373 w 3727682"/>
                <a:gd name="connsiteY168" fmla="*/ 1269293 h 2020169"/>
                <a:gd name="connsiteX169" fmla="*/ 33373 w 3727682"/>
                <a:gd name="connsiteY169" fmla="*/ 1269293 h 2020169"/>
                <a:gd name="connsiteX170" fmla="*/ 16687 w 3727682"/>
                <a:gd name="connsiteY170" fmla="*/ 1299328 h 2020169"/>
                <a:gd name="connsiteX171" fmla="*/ 3338 w 3727682"/>
                <a:gd name="connsiteY171" fmla="*/ 1329363 h 2020169"/>
                <a:gd name="connsiteX172" fmla="*/ 0 w 3727682"/>
                <a:gd name="connsiteY172" fmla="*/ 1389433 h 2020169"/>
                <a:gd name="connsiteX173" fmla="*/ 16687 w 3727682"/>
                <a:gd name="connsiteY173" fmla="*/ 1432817 h 2020169"/>
                <a:gd name="connsiteX174" fmla="*/ 20024 w 3727682"/>
                <a:gd name="connsiteY174" fmla="*/ 1466189 h 2020169"/>
                <a:gd name="connsiteX175" fmla="*/ 56733 w 3727682"/>
                <a:gd name="connsiteY175" fmla="*/ 1476201 h 2020169"/>
                <a:gd name="connsiteX176" fmla="*/ 116803 w 3727682"/>
                <a:gd name="connsiteY176" fmla="*/ 1562969 h 2020169"/>
                <a:gd name="connsiteX177" fmla="*/ 96780 w 3727682"/>
                <a:gd name="connsiteY177" fmla="*/ 1586329 h 2020169"/>
                <a:gd name="connsiteX178" fmla="*/ 93443 w 3727682"/>
                <a:gd name="connsiteY178" fmla="*/ 1616364 h 2020169"/>
                <a:gd name="connsiteX179" fmla="*/ 120141 w 3727682"/>
                <a:gd name="connsiteY179" fmla="*/ 1619701 h 2020169"/>
                <a:gd name="connsiteX180" fmla="*/ 160187 w 3727682"/>
                <a:gd name="connsiteY180" fmla="*/ 1633050 h 2020169"/>
                <a:gd name="connsiteX181" fmla="*/ 186885 w 3727682"/>
                <a:gd name="connsiteY181" fmla="*/ 1646399 h 2020169"/>
                <a:gd name="connsiteX182" fmla="*/ 213583 w 3727682"/>
                <a:gd name="connsiteY182" fmla="*/ 1676434 h 2020169"/>
                <a:gd name="connsiteX183" fmla="*/ 243618 w 3727682"/>
                <a:gd name="connsiteY183" fmla="*/ 1679771 h 2020169"/>
                <a:gd name="connsiteX184" fmla="*/ 287002 w 3727682"/>
                <a:gd name="connsiteY184" fmla="*/ 1709807 h 2020169"/>
                <a:gd name="connsiteX185" fmla="*/ 310363 w 3727682"/>
                <a:gd name="connsiteY185" fmla="*/ 1719818 h 2020169"/>
                <a:gd name="connsiteX186" fmla="*/ 310363 w 3727682"/>
                <a:gd name="connsiteY186" fmla="*/ 1756528 h 2020169"/>
                <a:gd name="connsiteX187" fmla="*/ 270316 w 3727682"/>
                <a:gd name="connsiteY187" fmla="*/ 1796574 h 2020169"/>
                <a:gd name="connsiteX188" fmla="*/ 280327 w 3727682"/>
                <a:gd name="connsiteY188" fmla="*/ 1819935 h 2020169"/>
                <a:gd name="connsiteX189" fmla="*/ 273653 w 3727682"/>
                <a:gd name="connsiteY189" fmla="*/ 1839958 h 2020169"/>
                <a:gd name="connsiteX190" fmla="*/ 266979 w 3727682"/>
                <a:gd name="connsiteY190" fmla="*/ 1856644 h 2020169"/>
                <a:gd name="connsiteX191" fmla="*/ 240281 w 3727682"/>
                <a:gd name="connsiteY191" fmla="*/ 1896691 h 2020169"/>
                <a:gd name="connsiteX192" fmla="*/ 307025 w 3727682"/>
                <a:gd name="connsiteY192" fmla="*/ 1933401 h 2020169"/>
                <a:gd name="connsiteX193" fmla="*/ 337060 w 3727682"/>
                <a:gd name="connsiteY193" fmla="*/ 1940075 h 2020169"/>
                <a:gd name="connsiteX194" fmla="*/ 360421 w 3727682"/>
                <a:gd name="connsiteY194" fmla="*/ 1946750 h 2020169"/>
                <a:gd name="connsiteX195" fmla="*/ 380444 w 3727682"/>
                <a:gd name="connsiteY195" fmla="*/ 1953424 h 2020169"/>
                <a:gd name="connsiteX196" fmla="*/ 407142 w 3727682"/>
                <a:gd name="connsiteY196" fmla="*/ 1973447 h 2020169"/>
                <a:gd name="connsiteX197" fmla="*/ 437177 w 3727682"/>
                <a:gd name="connsiteY197" fmla="*/ 1970110 h 2020169"/>
                <a:gd name="connsiteX198" fmla="*/ 507259 w 3727682"/>
                <a:gd name="connsiteY198" fmla="*/ 2020169 h 2020169"/>
                <a:gd name="connsiteX199" fmla="*/ 517271 w 3727682"/>
                <a:gd name="connsiteY199" fmla="*/ 2006820 h 2020169"/>
                <a:gd name="connsiteX200" fmla="*/ 507259 w 3727682"/>
                <a:gd name="connsiteY200" fmla="*/ 1966773 h 2020169"/>
                <a:gd name="connsiteX201" fmla="*/ 500584 w 3727682"/>
                <a:gd name="connsiteY201" fmla="*/ 1933401 h 2020169"/>
                <a:gd name="connsiteX202" fmla="*/ 483898 w 3727682"/>
                <a:gd name="connsiteY202" fmla="*/ 1890017 h 2020169"/>
                <a:gd name="connsiteX203" fmla="*/ 513933 w 3727682"/>
                <a:gd name="connsiteY203" fmla="*/ 1869993 h 2020169"/>
                <a:gd name="connsiteX204" fmla="*/ 547306 w 3727682"/>
                <a:gd name="connsiteY204" fmla="*/ 1846633 h 2020169"/>
                <a:gd name="connsiteX205" fmla="*/ 527282 w 3727682"/>
                <a:gd name="connsiteY205" fmla="*/ 1829947 h 2020169"/>
                <a:gd name="connsiteX206" fmla="*/ 517271 w 3727682"/>
                <a:gd name="connsiteY206" fmla="*/ 1796574 h 2020169"/>
                <a:gd name="connsiteX207" fmla="*/ 480561 w 3727682"/>
                <a:gd name="connsiteY207" fmla="*/ 1779888 h 2020169"/>
                <a:gd name="connsiteX208" fmla="*/ 470549 w 3727682"/>
                <a:gd name="connsiteY208" fmla="*/ 1759865 h 2020169"/>
                <a:gd name="connsiteX209" fmla="*/ 480561 w 3727682"/>
                <a:gd name="connsiteY209" fmla="*/ 1729830 h 2020169"/>
                <a:gd name="connsiteX210" fmla="*/ 490573 w 3727682"/>
                <a:gd name="connsiteY210" fmla="*/ 1689783 h 2020169"/>
                <a:gd name="connsiteX211" fmla="*/ 513933 w 3727682"/>
                <a:gd name="connsiteY211" fmla="*/ 1709807 h 2020169"/>
                <a:gd name="connsiteX212" fmla="*/ 520608 w 3727682"/>
                <a:gd name="connsiteY212" fmla="*/ 1693120 h 2020169"/>
                <a:gd name="connsiteX213" fmla="*/ 543968 w 3727682"/>
                <a:gd name="connsiteY213" fmla="*/ 1656411 h 2020169"/>
                <a:gd name="connsiteX214" fmla="*/ 574003 w 3727682"/>
                <a:gd name="connsiteY214" fmla="*/ 1639725 h 2020169"/>
                <a:gd name="connsiteX215" fmla="*/ 590690 w 3727682"/>
                <a:gd name="connsiteY215" fmla="*/ 1653074 h 2020169"/>
                <a:gd name="connsiteX216" fmla="*/ 610713 w 3727682"/>
                <a:gd name="connsiteY216" fmla="*/ 1626376 h 2020169"/>
                <a:gd name="connsiteX217" fmla="*/ 630736 w 3727682"/>
                <a:gd name="connsiteY217" fmla="*/ 1653074 h 2020169"/>
                <a:gd name="connsiteX218" fmla="*/ 657434 w 3727682"/>
                <a:gd name="connsiteY218" fmla="*/ 1676434 h 2020169"/>
                <a:gd name="connsiteX219" fmla="*/ 674120 w 3727682"/>
                <a:gd name="connsiteY219" fmla="*/ 1683109 h 2020169"/>
                <a:gd name="connsiteX220" fmla="*/ 697481 w 3727682"/>
                <a:gd name="connsiteY220" fmla="*/ 1683109 h 2020169"/>
                <a:gd name="connsiteX221" fmla="*/ 717504 w 3727682"/>
                <a:gd name="connsiteY221" fmla="*/ 1669760 h 2020169"/>
                <a:gd name="connsiteX222" fmla="*/ 744202 w 3727682"/>
                <a:gd name="connsiteY222" fmla="*/ 1669760 h 2020169"/>
                <a:gd name="connsiteX223" fmla="*/ 760888 w 3727682"/>
                <a:gd name="connsiteY223" fmla="*/ 1666423 h 2020169"/>
                <a:gd name="connsiteX224" fmla="*/ 790923 w 3727682"/>
                <a:gd name="connsiteY224" fmla="*/ 1699795 h 2020169"/>
                <a:gd name="connsiteX225" fmla="*/ 797598 w 3727682"/>
                <a:gd name="connsiteY225" fmla="*/ 1673097 h 2020169"/>
                <a:gd name="connsiteX226" fmla="*/ 817621 w 3727682"/>
                <a:gd name="connsiteY226" fmla="*/ 1689783 h 2020169"/>
                <a:gd name="connsiteX227" fmla="*/ 837644 w 3727682"/>
                <a:gd name="connsiteY227" fmla="*/ 1666423 h 2020169"/>
                <a:gd name="connsiteX228" fmla="*/ 827633 w 3727682"/>
                <a:gd name="connsiteY228" fmla="*/ 1646399 h 2020169"/>
                <a:gd name="connsiteX229" fmla="*/ 810946 w 3727682"/>
                <a:gd name="connsiteY229" fmla="*/ 1633050 h 2020169"/>
                <a:gd name="connsiteX230" fmla="*/ 810946 w 3727682"/>
                <a:gd name="connsiteY230" fmla="*/ 1606353 h 2020169"/>
                <a:gd name="connsiteX231" fmla="*/ 810946 w 3727682"/>
                <a:gd name="connsiteY231" fmla="*/ 1593004 h 2020169"/>
                <a:gd name="connsiteX232" fmla="*/ 840981 w 3727682"/>
                <a:gd name="connsiteY232" fmla="*/ 1586329 h 2020169"/>
                <a:gd name="connsiteX233" fmla="*/ 820958 w 3727682"/>
                <a:gd name="connsiteY233" fmla="*/ 1549620 h 2020169"/>
                <a:gd name="connsiteX234" fmla="*/ 854330 w 3727682"/>
                <a:gd name="connsiteY234" fmla="*/ 1542945 h 2020169"/>
                <a:gd name="connsiteX235" fmla="*/ 891040 w 3727682"/>
                <a:gd name="connsiteY235" fmla="*/ 1549620 h 2020169"/>
                <a:gd name="connsiteX236" fmla="*/ 964459 w 3727682"/>
                <a:gd name="connsiteY236" fmla="*/ 1506236 h 2020169"/>
                <a:gd name="connsiteX237" fmla="*/ 1001168 w 3727682"/>
                <a:gd name="connsiteY237" fmla="*/ 1506236 h 2020169"/>
                <a:gd name="connsiteX238" fmla="*/ 1027866 w 3727682"/>
                <a:gd name="connsiteY238" fmla="*/ 1482875 h 2020169"/>
                <a:gd name="connsiteX239" fmla="*/ 1047890 w 3727682"/>
                <a:gd name="connsiteY239" fmla="*/ 1492887 h 2020169"/>
                <a:gd name="connsiteX240" fmla="*/ 1067913 w 3727682"/>
                <a:gd name="connsiteY240" fmla="*/ 1502898 h 2020169"/>
                <a:gd name="connsiteX241" fmla="*/ 1087936 w 3727682"/>
                <a:gd name="connsiteY241" fmla="*/ 1529596 h 2020169"/>
                <a:gd name="connsiteX242" fmla="*/ 1074587 w 3727682"/>
                <a:gd name="connsiteY242" fmla="*/ 1542945 h 2020169"/>
                <a:gd name="connsiteX243" fmla="*/ 1104622 w 3727682"/>
                <a:gd name="connsiteY243" fmla="*/ 1542945 h 2020169"/>
                <a:gd name="connsiteX244" fmla="*/ 1134657 w 3727682"/>
                <a:gd name="connsiteY244" fmla="*/ 1576317 h 2020169"/>
                <a:gd name="connsiteX245" fmla="*/ 1148006 w 3727682"/>
                <a:gd name="connsiteY245" fmla="*/ 1572980 h 2020169"/>
                <a:gd name="connsiteX246" fmla="*/ 1208076 w 3727682"/>
                <a:gd name="connsiteY246" fmla="*/ 1526259 h 2020169"/>
                <a:gd name="connsiteX247" fmla="*/ 1244786 w 3727682"/>
                <a:gd name="connsiteY247" fmla="*/ 1566306 h 2020169"/>
                <a:gd name="connsiteX248" fmla="*/ 1264809 w 3727682"/>
                <a:gd name="connsiteY248" fmla="*/ 1596341 h 2020169"/>
                <a:gd name="connsiteX249" fmla="*/ 1298181 w 3727682"/>
                <a:gd name="connsiteY249" fmla="*/ 1703132 h 2020169"/>
                <a:gd name="connsiteX250" fmla="*/ 1308193 w 3727682"/>
                <a:gd name="connsiteY250" fmla="*/ 1659748 h 2020169"/>
                <a:gd name="connsiteX251" fmla="*/ 1344903 w 3727682"/>
                <a:gd name="connsiteY251" fmla="*/ 1679771 h 2020169"/>
                <a:gd name="connsiteX252" fmla="*/ 1388287 w 3727682"/>
                <a:gd name="connsiteY252" fmla="*/ 1679771 h 2020169"/>
                <a:gd name="connsiteX253" fmla="*/ 1394961 w 3727682"/>
                <a:gd name="connsiteY253" fmla="*/ 1703132 h 2020169"/>
                <a:gd name="connsiteX254" fmla="*/ 1435008 w 3727682"/>
                <a:gd name="connsiteY254" fmla="*/ 1726493 h 2020169"/>
                <a:gd name="connsiteX255" fmla="*/ 1465043 w 3727682"/>
                <a:gd name="connsiteY255" fmla="*/ 1726493 h 2020169"/>
                <a:gd name="connsiteX256" fmla="*/ 1491741 w 3727682"/>
                <a:gd name="connsiteY256" fmla="*/ 1739842 h 2020169"/>
                <a:gd name="connsiteX257" fmla="*/ 1535125 w 3727682"/>
                <a:gd name="connsiteY257" fmla="*/ 1696458 h 2020169"/>
                <a:gd name="connsiteX258" fmla="*/ 1571834 w 3727682"/>
                <a:gd name="connsiteY258" fmla="*/ 1676434 h 2020169"/>
                <a:gd name="connsiteX259" fmla="*/ 1608544 w 3727682"/>
                <a:gd name="connsiteY259" fmla="*/ 1679771 h 2020169"/>
                <a:gd name="connsiteX260" fmla="*/ 1655265 w 3727682"/>
                <a:gd name="connsiteY260" fmla="*/ 1693120 h 2020169"/>
                <a:gd name="connsiteX261" fmla="*/ 1681963 w 3727682"/>
                <a:gd name="connsiteY261" fmla="*/ 1709807 h 2020169"/>
                <a:gd name="connsiteX262" fmla="*/ 1735358 w 3727682"/>
                <a:gd name="connsiteY262" fmla="*/ 1703132 h 2020169"/>
                <a:gd name="connsiteX263" fmla="*/ 1745370 w 3727682"/>
                <a:gd name="connsiteY263" fmla="*/ 1683109 h 2020169"/>
                <a:gd name="connsiteX264" fmla="*/ 1738695 w 3727682"/>
                <a:gd name="connsiteY264" fmla="*/ 1663085 h 2020169"/>
                <a:gd name="connsiteX265" fmla="*/ 1765393 w 3727682"/>
                <a:gd name="connsiteY265" fmla="*/ 1636388 h 2020169"/>
                <a:gd name="connsiteX266" fmla="*/ 1778742 w 3727682"/>
                <a:gd name="connsiteY266" fmla="*/ 1633050 h 2020169"/>
                <a:gd name="connsiteX267" fmla="*/ 1812114 w 3727682"/>
                <a:gd name="connsiteY267" fmla="*/ 1649736 h 2020169"/>
                <a:gd name="connsiteX268" fmla="*/ 1852161 w 3727682"/>
                <a:gd name="connsiteY268" fmla="*/ 1663085 h 2020169"/>
                <a:gd name="connsiteX269" fmla="*/ 1858836 w 3727682"/>
                <a:gd name="connsiteY269" fmla="*/ 1689783 h 2020169"/>
                <a:gd name="connsiteX270" fmla="*/ 1872184 w 3727682"/>
                <a:gd name="connsiteY270" fmla="*/ 1696458 h 2020169"/>
                <a:gd name="connsiteX271" fmla="*/ 1902219 w 3727682"/>
                <a:gd name="connsiteY271" fmla="*/ 1699795 h 2020169"/>
                <a:gd name="connsiteX272" fmla="*/ 1932254 w 3727682"/>
                <a:gd name="connsiteY272" fmla="*/ 1683109 h 2020169"/>
                <a:gd name="connsiteX273" fmla="*/ 1962290 w 3727682"/>
                <a:gd name="connsiteY273" fmla="*/ 1696458 h 2020169"/>
                <a:gd name="connsiteX274" fmla="*/ 1985650 w 3727682"/>
                <a:gd name="connsiteY274" fmla="*/ 1709807 h 2020169"/>
                <a:gd name="connsiteX275" fmla="*/ 1995662 w 3727682"/>
                <a:gd name="connsiteY275" fmla="*/ 1719818 h 2020169"/>
                <a:gd name="connsiteX276" fmla="*/ 2032371 w 3727682"/>
                <a:gd name="connsiteY276" fmla="*/ 1739842 h 2020169"/>
                <a:gd name="connsiteX277" fmla="*/ 2069081 w 3727682"/>
                <a:gd name="connsiteY277" fmla="*/ 1736504 h 2020169"/>
                <a:gd name="connsiteX278" fmla="*/ 2142500 w 3727682"/>
                <a:gd name="connsiteY278" fmla="*/ 1693120 h 2020169"/>
                <a:gd name="connsiteX279" fmla="*/ 2195895 w 3727682"/>
                <a:gd name="connsiteY279" fmla="*/ 1706469 h 2020169"/>
                <a:gd name="connsiteX280" fmla="*/ 2225930 w 3727682"/>
                <a:gd name="connsiteY280" fmla="*/ 1716481 h 2020169"/>
                <a:gd name="connsiteX281" fmla="*/ 2262640 w 3727682"/>
                <a:gd name="connsiteY281" fmla="*/ 1676434 h 2020169"/>
                <a:gd name="connsiteX282" fmla="*/ 2299349 w 3727682"/>
                <a:gd name="connsiteY282" fmla="*/ 1593004 h 2020169"/>
                <a:gd name="connsiteX283" fmla="*/ 2282663 w 3727682"/>
                <a:gd name="connsiteY283" fmla="*/ 1596341 h 2020169"/>
                <a:gd name="connsiteX284" fmla="*/ 2312698 w 3727682"/>
                <a:gd name="connsiteY284" fmla="*/ 1569643 h 2020169"/>
                <a:gd name="connsiteX285" fmla="*/ 2339396 w 3727682"/>
                <a:gd name="connsiteY285" fmla="*/ 1566306 h 2020169"/>
                <a:gd name="connsiteX286" fmla="*/ 2462873 w 3727682"/>
                <a:gd name="connsiteY286" fmla="*/ 1633050 h 2020169"/>
                <a:gd name="connsiteX287" fmla="*/ 2476222 w 3727682"/>
                <a:gd name="connsiteY287" fmla="*/ 1709807 h 2020169"/>
                <a:gd name="connsiteX288" fmla="*/ 2529618 w 3727682"/>
                <a:gd name="connsiteY288" fmla="*/ 1743179 h 2020169"/>
                <a:gd name="connsiteX289" fmla="*/ 2549641 w 3727682"/>
                <a:gd name="connsiteY289" fmla="*/ 1763202 h 2020169"/>
                <a:gd name="connsiteX290" fmla="*/ 2639746 w 3727682"/>
                <a:gd name="connsiteY290" fmla="*/ 1763202 h 2020169"/>
                <a:gd name="connsiteX291" fmla="*/ 2643084 w 3727682"/>
                <a:gd name="connsiteY291" fmla="*/ 1779888 h 2020169"/>
                <a:gd name="connsiteX292" fmla="*/ 2616386 w 3727682"/>
                <a:gd name="connsiteY292" fmla="*/ 1846633 h 2020169"/>
                <a:gd name="connsiteX293" fmla="*/ 2603037 w 3727682"/>
                <a:gd name="connsiteY293" fmla="*/ 1900028 h 2020169"/>
                <a:gd name="connsiteX294" fmla="*/ 2579676 w 3727682"/>
                <a:gd name="connsiteY294" fmla="*/ 1873331 h 2020169"/>
                <a:gd name="connsiteX295" fmla="*/ 2559653 w 3727682"/>
                <a:gd name="connsiteY295" fmla="*/ 1960098 h 2020169"/>
                <a:gd name="connsiteX296" fmla="*/ 2549641 w 3727682"/>
                <a:gd name="connsiteY296" fmla="*/ 1980122 h 2020169"/>
                <a:gd name="connsiteX297" fmla="*/ 2653095 w 3727682"/>
                <a:gd name="connsiteY297" fmla="*/ 1946750 h 2020169"/>
                <a:gd name="connsiteX298" fmla="*/ 2683130 w 3727682"/>
                <a:gd name="connsiteY298" fmla="*/ 1893354 h 2020169"/>
                <a:gd name="connsiteX299" fmla="*/ 2753212 w 3727682"/>
                <a:gd name="connsiteY299" fmla="*/ 1806586 h 2020169"/>
                <a:gd name="connsiteX300" fmla="*/ 2783247 w 3727682"/>
                <a:gd name="connsiteY300" fmla="*/ 1736504 h 2020169"/>
                <a:gd name="connsiteX301" fmla="*/ 2803271 w 3727682"/>
                <a:gd name="connsiteY301" fmla="*/ 1633050 h 2020169"/>
                <a:gd name="connsiteX302" fmla="*/ 2793259 w 3727682"/>
                <a:gd name="connsiteY302" fmla="*/ 1582992 h 2020169"/>
                <a:gd name="connsiteX303" fmla="*/ 2769898 w 3727682"/>
                <a:gd name="connsiteY303" fmla="*/ 1549620 h 2020169"/>
                <a:gd name="connsiteX304" fmla="*/ 2699817 w 3727682"/>
                <a:gd name="connsiteY304" fmla="*/ 1549620 h 2020169"/>
                <a:gd name="connsiteX305" fmla="*/ 2669781 w 3727682"/>
                <a:gd name="connsiteY305" fmla="*/ 1509573 h 2020169"/>
                <a:gd name="connsiteX306" fmla="*/ 2763224 w 3727682"/>
                <a:gd name="connsiteY306" fmla="*/ 1392770 h 2020169"/>
                <a:gd name="connsiteX307" fmla="*/ 2846654 w 3727682"/>
                <a:gd name="connsiteY307" fmla="*/ 1326026 h 2020169"/>
                <a:gd name="connsiteX308" fmla="*/ 2933422 w 3727682"/>
                <a:gd name="connsiteY308" fmla="*/ 1322688 h 2020169"/>
                <a:gd name="connsiteX309" fmla="*/ 2950109 w 3727682"/>
                <a:gd name="connsiteY309" fmla="*/ 1306002 h 2020169"/>
                <a:gd name="connsiteX310" fmla="*/ 3053563 w 3727682"/>
                <a:gd name="connsiteY310" fmla="*/ 1299328 h 2020169"/>
                <a:gd name="connsiteX311" fmla="*/ 3123644 w 3727682"/>
                <a:gd name="connsiteY311" fmla="*/ 1319351 h 2020169"/>
                <a:gd name="connsiteX312" fmla="*/ 3123644 w 3727682"/>
                <a:gd name="connsiteY312" fmla="*/ 1292653 h 2020169"/>
                <a:gd name="connsiteX313" fmla="*/ 3163691 w 3727682"/>
                <a:gd name="connsiteY313" fmla="*/ 1432817 h 2020169"/>
                <a:gd name="connsiteX314" fmla="*/ 3160354 w 3727682"/>
                <a:gd name="connsiteY314" fmla="*/ 1506236 h 2020169"/>
                <a:gd name="connsiteX315" fmla="*/ 3170365 w 3727682"/>
                <a:gd name="connsiteY315" fmla="*/ 1596341 h 2020169"/>
                <a:gd name="connsiteX316" fmla="*/ 3190389 w 3727682"/>
                <a:gd name="connsiteY316" fmla="*/ 1659748 h 2020169"/>
                <a:gd name="connsiteX317" fmla="*/ 3217087 w 3727682"/>
                <a:gd name="connsiteY317" fmla="*/ 1649736 h 2020169"/>
                <a:gd name="connsiteX318" fmla="*/ 3287168 w 3727682"/>
                <a:gd name="connsiteY318" fmla="*/ 1519585 h 2020169"/>
                <a:gd name="connsiteX319" fmla="*/ 3313866 w 3727682"/>
                <a:gd name="connsiteY319" fmla="*/ 1479538 h 2020169"/>
                <a:gd name="connsiteX320" fmla="*/ 3727682 w 3727682"/>
                <a:gd name="connsiteY320" fmla="*/ 1065722 h 2020169"/>
                <a:gd name="connsiteX0" fmla="*/ 3313866 w 3664275"/>
                <a:gd name="connsiteY0" fmla="*/ 1479538 h 2020169"/>
                <a:gd name="connsiteX1" fmla="*/ 3664275 w 3664275"/>
                <a:gd name="connsiteY1" fmla="*/ 698627 h 2020169"/>
                <a:gd name="connsiteX2" fmla="*/ 2469548 w 3664275"/>
                <a:gd name="connsiteY2" fmla="*/ 505068 h 2020169"/>
                <a:gd name="connsiteX3" fmla="*/ 2446187 w 3664275"/>
                <a:gd name="connsiteY3" fmla="*/ 521754 h 2020169"/>
                <a:gd name="connsiteX4" fmla="*/ 2449525 w 3664275"/>
                <a:gd name="connsiteY4" fmla="*/ 418300 h 2020169"/>
                <a:gd name="connsiteX5" fmla="*/ 2386117 w 3664275"/>
                <a:gd name="connsiteY5" fmla="*/ 391602 h 2020169"/>
                <a:gd name="connsiteX6" fmla="*/ 2369431 w 3664275"/>
                <a:gd name="connsiteY6" fmla="*/ 431649 h 2020169"/>
                <a:gd name="connsiteX7" fmla="*/ 2379443 w 3664275"/>
                <a:gd name="connsiteY7" fmla="*/ 455009 h 2020169"/>
                <a:gd name="connsiteX8" fmla="*/ 2376106 w 3664275"/>
                <a:gd name="connsiteY8" fmla="*/ 475033 h 2020169"/>
                <a:gd name="connsiteX9" fmla="*/ 2316036 w 3664275"/>
                <a:gd name="connsiteY9" fmla="*/ 458347 h 2020169"/>
                <a:gd name="connsiteX10" fmla="*/ 2272652 w 3664275"/>
                <a:gd name="connsiteY10" fmla="*/ 444998 h 2020169"/>
                <a:gd name="connsiteX11" fmla="*/ 2209244 w 3664275"/>
                <a:gd name="connsiteY11" fmla="*/ 401614 h 2020169"/>
                <a:gd name="connsiteX12" fmla="*/ 2159186 w 3664275"/>
                <a:gd name="connsiteY12" fmla="*/ 391602 h 2020169"/>
                <a:gd name="connsiteX13" fmla="*/ 2132488 w 3664275"/>
                <a:gd name="connsiteY13" fmla="*/ 408288 h 2020169"/>
                <a:gd name="connsiteX14" fmla="*/ 2115802 w 3664275"/>
                <a:gd name="connsiteY14" fmla="*/ 421637 h 2020169"/>
                <a:gd name="connsiteX15" fmla="*/ 2082430 w 3664275"/>
                <a:gd name="connsiteY15" fmla="*/ 388265 h 2020169"/>
                <a:gd name="connsiteX16" fmla="*/ 2045720 w 3664275"/>
                <a:gd name="connsiteY16" fmla="*/ 361567 h 2020169"/>
                <a:gd name="connsiteX17" fmla="*/ 2025697 w 3664275"/>
                <a:gd name="connsiteY17" fmla="*/ 391602 h 2020169"/>
                <a:gd name="connsiteX18" fmla="*/ 2055732 w 3664275"/>
                <a:gd name="connsiteY18" fmla="*/ 388265 h 2020169"/>
                <a:gd name="connsiteX19" fmla="*/ 2045720 w 3664275"/>
                <a:gd name="connsiteY19" fmla="*/ 414963 h 2020169"/>
                <a:gd name="connsiteX20" fmla="*/ 1988987 w 3664275"/>
                <a:gd name="connsiteY20" fmla="*/ 434986 h 2020169"/>
                <a:gd name="connsiteX21" fmla="*/ 1995662 w 3664275"/>
                <a:gd name="connsiteY21" fmla="*/ 388265 h 2020169"/>
                <a:gd name="connsiteX22" fmla="*/ 2055732 w 3664275"/>
                <a:gd name="connsiteY22" fmla="*/ 318183 h 2020169"/>
                <a:gd name="connsiteX23" fmla="*/ 2055732 w 3664275"/>
                <a:gd name="connsiteY23" fmla="*/ 318183 h 2020169"/>
                <a:gd name="connsiteX24" fmla="*/ 2129860 w 3664275"/>
                <a:gd name="connsiteY24" fmla="*/ 248603 h 2020169"/>
                <a:gd name="connsiteX25" fmla="*/ 2127003 w 3664275"/>
                <a:gd name="connsiteY25" fmla="*/ 174309 h 2020169"/>
                <a:gd name="connsiteX26" fmla="*/ 2092713 w 3664275"/>
                <a:gd name="connsiteY26" fmla="*/ 105729 h 2020169"/>
                <a:gd name="connsiteX27" fmla="*/ 2018418 w 3664275"/>
                <a:gd name="connsiteY27" fmla="*/ 105729 h 2020169"/>
                <a:gd name="connsiteX28" fmla="*/ 1952696 w 3664275"/>
                <a:gd name="connsiteY28" fmla="*/ 137160 h 2020169"/>
                <a:gd name="connsiteX29" fmla="*/ 1961267 w 3664275"/>
                <a:gd name="connsiteY29" fmla="*/ 82869 h 2020169"/>
                <a:gd name="connsiteX30" fmla="*/ 1955552 w 3664275"/>
                <a:gd name="connsiteY30" fmla="*/ 65725 h 2020169"/>
                <a:gd name="connsiteX31" fmla="*/ 1895546 w 3664275"/>
                <a:gd name="connsiteY31" fmla="*/ 60008 h 2020169"/>
                <a:gd name="connsiteX32" fmla="*/ 1926978 w 3664275"/>
                <a:gd name="connsiteY32" fmla="*/ 31434 h 2020169"/>
                <a:gd name="connsiteX33" fmla="*/ 1909833 w 3664275"/>
                <a:gd name="connsiteY33" fmla="*/ 0 h 2020169"/>
                <a:gd name="connsiteX34" fmla="*/ 1877440 w 3664275"/>
                <a:gd name="connsiteY34" fmla="*/ 3067 h 2020169"/>
                <a:gd name="connsiteX35" fmla="*/ 1835474 w 3664275"/>
                <a:gd name="connsiteY35" fmla="*/ 41195 h 2020169"/>
                <a:gd name="connsiteX36" fmla="*/ 1818788 w 3664275"/>
                <a:gd name="connsiteY36" fmla="*/ 81242 h 2020169"/>
                <a:gd name="connsiteX37" fmla="*/ 1838813 w 3664275"/>
                <a:gd name="connsiteY37" fmla="*/ 134636 h 2020169"/>
                <a:gd name="connsiteX38" fmla="*/ 1782079 w 3664275"/>
                <a:gd name="connsiteY38" fmla="*/ 121287 h 2020169"/>
                <a:gd name="connsiteX39" fmla="*/ 1768731 w 3664275"/>
                <a:gd name="connsiteY39" fmla="*/ 168009 h 2020169"/>
                <a:gd name="connsiteX40" fmla="*/ 1705322 w 3664275"/>
                <a:gd name="connsiteY40" fmla="*/ 191369 h 2020169"/>
                <a:gd name="connsiteX41" fmla="*/ 1685300 w 3664275"/>
                <a:gd name="connsiteY41" fmla="*/ 164671 h 2020169"/>
                <a:gd name="connsiteX42" fmla="*/ 1615218 w 3664275"/>
                <a:gd name="connsiteY42" fmla="*/ 168009 h 2020169"/>
                <a:gd name="connsiteX43" fmla="*/ 1638579 w 3664275"/>
                <a:gd name="connsiteY43" fmla="*/ 198044 h 2020169"/>
                <a:gd name="connsiteX44" fmla="*/ 1528449 w 3664275"/>
                <a:gd name="connsiteY44" fmla="*/ 224740 h 2020169"/>
                <a:gd name="connsiteX45" fmla="*/ 1465043 w 3664275"/>
                <a:gd name="connsiteY45" fmla="*/ 308171 h 2020169"/>
                <a:gd name="connsiteX46" fmla="*/ 1448357 w 3664275"/>
                <a:gd name="connsiteY46" fmla="*/ 334869 h 2020169"/>
                <a:gd name="connsiteX47" fmla="*/ 1481729 w 3664275"/>
                <a:gd name="connsiteY47" fmla="*/ 368242 h 2020169"/>
                <a:gd name="connsiteX48" fmla="*/ 1481729 w 3664275"/>
                <a:gd name="connsiteY48" fmla="*/ 398277 h 2020169"/>
                <a:gd name="connsiteX49" fmla="*/ 1458368 w 3664275"/>
                <a:gd name="connsiteY49" fmla="*/ 401614 h 2020169"/>
                <a:gd name="connsiteX50" fmla="*/ 1458368 w 3664275"/>
                <a:gd name="connsiteY50" fmla="*/ 381590 h 2020169"/>
                <a:gd name="connsiteX51" fmla="*/ 1418322 w 3664275"/>
                <a:gd name="connsiteY51" fmla="*/ 391602 h 2020169"/>
                <a:gd name="connsiteX52" fmla="*/ 1368263 w 3664275"/>
                <a:gd name="connsiteY52" fmla="*/ 398277 h 2020169"/>
                <a:gd name="connsiteX53" fmla="*/ 1321542 w 3664275"/>
                <a:gd name="connsiteY53" fmla="*/ 404951 h 2020169"/>
                <a:gd name="connsiteX54" fmla="*/ 1318205 w 3664275"/>
                <a:gd name="connsiteY54" fmla="*/ 491719 h 2020169"/>
                <a:gd name="connsiteX55" fmla="*/ 1358252 w 3664275"/>
                <a:gd name="connsiteY55" fmla="*/ 515080 h 2020169"/>
                <a:gd name="connsiteX56" fmla="*/ 1384949 w 3664275"/>
                <a:gd name="connsiteY56" fmla="*/ 568475 h 2020169"/>
                <a:gd name="connsiteX57" fmla="*/ 1358252 w 3664275"/>
                <a:gd name="connsiteY57" fmla="*/ 615196 h 2020169"/>
                <a:gd name="connsiteX58" fmla="*/ 1361589 w 3664275"/>
                <a:gd name="connsiteY58" fmla="*/ 585161 h 2020169"/>
                <a:gd name="connsiteX59" fmla="*/ 1351577 w 3664275"/>
                <a:gd name="connsiteY59" fmla="*/ 545115 h 2020169"/>
                <a:gd name="connsiteX60" fmla="*/ 1281495 w 3664275"/>
                <a:gd name="connsiteY60" fmla="*/ 515080 h 2020169"/>
                <a:gd name="connsiteX61" fmla="*/ 1241449 w 3664275"/>
                <a:gd name="connsiteY61" fmla="*/ 511742 h 2020169"/>
                <a:gd name="connsiteX62" fmla="*/ 1241449 w 3664275"/>
                <a:gd name="connsiteY62" fmla="*/ 558463 h 2020169"/>
                <a:gd name="connsiteX63" fmla="*/ 1201402 w 3664275"/>
                <a:gd name="connsiteY63" fmla="*/ 538440 h 2020169"/>
                <a:gd name="connsiteX64" fmla="*/ 1228100 w 3664275"/>
                <a:gd name="connsiteY64" fmla="*/ 588498 h 2020169"/>
                <a:gd name="connsiteX65" fmla="*/ 1258135 w 3664275"/>
                <a:gd name="connsiteY65" fmla="*/ 618534 h 2020169"/>
                <a:gd name="connsiteX66" fmla="*/ 1198065 w 3664275"/>
                <a:gd name="connsiteY66" fmla="*/ 595173 h 2020169"/>
                <a:gd name="connsiteX67" fmla="*/ 1181379 w 3664275"/>
                <a:gd name="connsiteY67" fmla="*/ 595173 h 2020169"/>
                <a:gd name="connsiteX68" fmla="*/ 1178041 w 3664275"/>
                <a:gd name="connsiteY68" fmla="*/ 551789 h 2020169"/>
                <a:gd name="connsiteX69" fmla="*/ 1171367 w 3664275"/>
                <a:gd name="connsiteY69" fmla="*/ 465021 h 2020169"/>
                <a:gd name="connsiteX70" fmla="*/ 1161355 w 3664275"/>
                <a:gd name="connsiteY70" fmla="*/ 535103 h 2020169"/>
                <a:gd name="connsiteX71" fmla="*/ 1137995 w 3664275"/>
                <a:gd name="connsiteY71" fmla="*/ 565138 h 2020169"/>
                <a:gd name="connsiteX72" fmla="*/ 1158018 w 3664275"/>
                <a:gd name="connsiteY72" fmla="*/ 611859 h 2020169"/>
                <a:gd name="connsiteX73" fmla="*/ 1158018 w 3664275"/>
                <a:gd name="connsiteY73" fmla="*/ 645231 h 2020169"/>
                <a:gd name="connsiteX74" fmla="*/ 1141332 w 3664275"/>
                <a:gd name="connsiteY74" fmla="*/ 695290 h 2020169"/>
                <a:gd name="connsiteX75" fmla="*/ 1154681 w 3664275"/>
                <a:gd name="connsiteY75" fmla="*/ 728662 h 2020169"/>
                <a:gd name="connsiteX76" fmla="*/ 1184716 w 3664275"/>
                <a:gd name="connsiteY76" fmla="*/ 735336 h 2020169"/>
                <a:gd name="connsiteX77" fmla="*/ 1221425 w 3664275"/>
                <a:gd name="connsiteY77" fmla="*/ 742011 h 2020169"/>
                <a:gd name="connsiteX78" fmla="*/ 1241449 w 3664275"/>
                <a:gd name="connsiteY78" fmla="*/ 765371 h 2020169"/>
                <a:gd name="connsiteX79" fmla="*/ 1258135 w 3664275"/>
                <a:gd name="connsiteY79" fmla="*/ 808755 h 2020169"/>
                <a:gd name="connsiteX80" fmla="*/ 1258135 w 3664275"/>
                <a:gd name="connsiteY80" fmla="*/ 808755 h 2020169"/>
                <a:gd name="connsiteX81" fmla="*/ 1224763 w 3664275"/>
                <a:gd name="connsiteY81" fmla="*/ 828779 h 2020169"/>
                <a:gd name="connsiteX82" fmla="*/ 1224763 w 3664275"/>
                <a:gd name="connsiteY82" fmla="*/ 788732 h 2020169"/>
                <a:gd name="connsiteX83" fmla="*/ 1194727 w 3664275"/>
                <a:gd name="connsiteY83" fmla="*/ 752023 h 2020169"/>
                <a:gd name="connsiteX84" fmla="*/ 1164692 w 3664275"/>
                <a:gd name="connsiteY84" fmla="*/ 795407 h 2020169"/>
                <a:gd name="connsiteX85" fmla="*/ 1107960 w 3664275"/>
                <a:gd name="connsiteY85" fmla="*/ 848802 h 2020169"/>
                <a:gd name="connsiteX86" fmla="*/ 1121309 w 3664275"/>
                <a:gd name="connsiteY86" fmla="*/ 805418 h 2020169"/>
                <a:gd name="connsiteX87" fmla="*/ 1127983 w 3664275"/>
                <a:gd name="connsiteY87" fmla="*/ 772046 h 2020169"/>
                <a:gd name="connsiteX88" fmla="*/ 1117971 w 3664275"/>
                <a:gd name="connsiteY88" fmla="*/ 755360 h 2020169"/>
                <a:gd name="connsiteX89" fmla="*/ 1114634 w 3664275"/>
                <a:gd name="connsiteY89" fmla="*/ 705301 h 2020169"/>
                <a:gd name="connsiteX90" fmla="*/ 1104622 w 3664275"/>
                <a:gd name="connsiteY90" fmla="*/ 625208 h 2020169"/>
                <a:gd name="connsiteX91" fmla="*/ 1101285 w 3664275"/>
                <a:gd name="connsiteY91" fmla="*/ 565138 h 2020169"/>
                <a:gd name="connsiteX92" fmla="*/ 1124646 w 3664275"/>
                <a:gd name="connsiteY92" fmla="*/ 471696 h 2020169"/>
                <a:gd name="connsiteX93" fmla="*/ 1031203 w 3664275"/>
                <a:gd name="connsiteY93" fmla="*/ 461684 h 2020169"/>
                <a:gd name="connsiteX94" fmla="*/ 1014517 w 3664275"/>
                <a:gd name="connsiteY94" fmla="*/ 518417 h 2020169"/>
                <a:gd name="connsiteX95" fmla="*/ 1024529 w 3664275"/>
                <a:gd name="connsiteY95" fmla="*/ 565138 h 2020169"/>
                <a:gd name="connsiteX96" fmla="*/ 981145 w 3664275"/>
                <a:gd name="connsiteY96" fmla="*/ 618534 h 2020169"/>
                <a:gd name="connsiteX97" fmla="*/ 991157 w 3664275"/>
                <a:gd name="connsiteY97" fmla="*/ 655243 h 2020169"/>
                <a:gd name="connsiteX98" fmla="*/ 981145 w 3664275"/>
                <a:gd name="connsiteY98" fmla="*/ 701964 h 2020169"/>
                <a:gd name="connsiteX99" fmla="*/ 1001168 w 3664275"/>
                <a:gd name="connsiteY99" fmla="*/ 725325 h 2020169"/>
                <a:gd name="connsiteX100" fmla="*/ 1017854 w 3664275"/>
                <a:gd name="connsiteY100" fmla="*/ 772046 h 2020169"/>
                <a:gd name="connsiteX101" fmla="*/ 1047890 w 3664275"/>
                <a:gd name="connsiteY101" fmla="*/ 758697 h 2020169"/>
                <a:gd name="connsiteX102" fmla="*/ 1014517 w 3664275"/>
                <a:gd name="connsiteY102" fmla="*/ 812093 h 2020169"/>
                <a:gd name="connsiteX103" fmla="*/ 957784 w 3664275"/>
                <a:gd name="connsiteY103" fmla="*/ 758697 h 2020169"/>
                <a:gd name="connsiteX104" fmla="*/ 884365 w 3664275"/>
                <a:gd name="connsiteY104" fmla="*/ 721988 h 2020169"/>
                <a:gd name="connsiteX105" fmla="*/ 824295 w 3664275"/>
                <a:gd name="connsiteY105" fmla="*/ 698627 h 2020169"/>
                <a:gd name="connsiteX106" fmla="*/ 810946 w 3664275"/>
                <a:gd name="connsiteY106" fmla="*/ 735336 h 2020169"/>
                <a:gd name="connsiteX107" fmla="*/ 827633 w 3664275"/>
                <a:gd name="connsiteY107" fmla="*/ 772046 h 2020169"/>
                <a:gd name="connsiteX108" fmla="*/ 800935 w 3664275"/>
                <a:gd name="connsiteY108" fmla="*/ 812093 h 2020169"/>
                <a:gd name="connsiteX109" fmla="*/ 770900 w 3664275"/>
                <a:gd name="connsiteY109" fmla="*/ 755360 h 2020169"/>
                <a:gd name="connsiteX110" fmla="*/ 744202 w 3664275"/>
                <a:gd name="connsiteY110" fmla="*/ 792069 h 2020169"/>
                <a:gd name="connsiteX111" fmla="*/ 707492 w 3664275"/>
                <a:gd name="connsiteY111" fmla="*/ 785395 h 2020169"/>
                <a:gd name="connsiteX112" fmla="*/ 654097 w 3664275"/>
                <a:gd name="connsiteY112" fmla="*/ 822104 h 2020169"/>
                <a:gd name="connsiteX113" fmla="*/ 644085 w 3664275"/>
                <a:gd name="connsiteY113" fmla="*/ 798744 h 2020169"/>
                <a:gd name="connsiteX114" fmla="*/ 654097 w 3664275"/>
                <a:gd name="connsiteY114" fmla="*/ 762034 h 2020169"/>
                <a:gd name="connsiteX115" fmla="*/ 614050 w 3664275"/>
                <a:gd name="connsiteY115" fmla="*/ 798744 h 2020169"/>
                <a:gd name="connsiteX116" fmla="*/ 594027 w 3664275"/>
                <a:gd name="connsiteY116" fmla="*/ 798744 h 2020169"/>
                <a:gd name="connsiteX117" fmla="*/ 533957 w 3664275"/>
                <a:gd name="connsiteY117" fmla="*/ 832116 h 2020169"/>
                <a:gd name="connsiteX118" fmla="*/ 510596 w 3664275"/>
                <a:gd name="connsiteY118" fmla="*/ 855477 h 2020169"/>
                <a:gd name="connsiteX119" fmla="*/ 500584 w 3664275"/>
                <a:gd name="connsiteY119" fmla="*/ 902198 h 2020169"/>
                <a:gd name="connsiteX120" fmla="*/ 450526 w 3664275"/>
                <a:gd name="connsiteY120" fmla="*/ 888849 h 2020169"/>
                <a:gd name="connsiteX121" fmla="*/ 433840 w 3664275"/>
                <a:gd name="connsiteY121" fmla="*/ 852139 h 2020169"/>
                <a:gd name="connsiteX122" fmla="*/ 467212 w 3664275"/>
                <a:gd name="connsiteY122" fmla="*/ 822104 h 2020169"/>
                <a:gd name="connsiteX123" fmla="*/ 453863 w 3664275"/>
                <a:gd name="connsiteY123" fmla="*/ 798744 h 2020169"/>
                <a:gd name="connsiteX124" fmla="*/ 390456 w 3664275"/>
                <a:gd name="connsiteY124" fmla="*/ 768709 h 2020169"/>
                <a:gd name="connsiteX125" fmla="*/ 417154 w 3664275"/>
                <a:gd name="connsiteY125" fmla="*/ 818767 h 2020169"/>
                <a:gd name="connsiteX126" fmla="*/ 407142 w 3664275"/>
                <a:gd name="connsiteY126" fmla="*/ 862151 h 2020169"/>
                <a:gd name="connsiteX127" fmla="*/ 413817 w 3664275"/>
                <a:gd name="connsiteY127" fmla="*/ 898861 h 2020169"/>
                <a:gd name="connsiteX128" fmla="*/ 427165 w 3664275"/>
                <a:gd name="connsiteY128" fmla="*/ 922221 h 2020169"/>
                <a:gd name="connsiteX129" fmla="*/ 413817 w 3664275"/>
                <a:gd name="connsiteY129" fmla="*/ 952256 h 2020169"/>
                <a:gd name="connsiteX130" fmla="*/ 390456 w 3664275"/>
                <a:gd name="connsiteY130" fmla="*/ 928896 h 2020169"/>
                <a:gd name="connsiteX131" fmla="*/ 360421 w 3664275"/>
                <a:gd name="connsiteY131" fmla="*/ 925558 h 2020169"/>
                <a:gd name="connsiteX132" fmla="*/ 333723 w 3664275"/>
                <a:gd name="connsiteY132" fmla="*/ 965605 h 2020169"/>
                <a:gd name="connsiteX133" fmla="*/ 307025 w 3664275"/>
                <a:gd name="connsiteY133" fmla="*/ 985628 h 2020169"/>
                <a:gd name="connsiteX134" fmla="*/ 320374 w 3664275"/>
                <a:gd name="connsiteY134" fmla="*/ 1012326 h 2020169"/>
                <a:gd name="connsiteX135" fmla="*/ 303688 w 3664275"/>
                <a:gd name="connsiteY135" fmla="*/ 1035687 h 2020169"/>
                <a:gd name="connsiteX136" fmla="*/ 233606 w 3664275"/>
                <a:gd name="connsiteY136" fmla="*/ 998977 h 2020169"/>
                <a:gd name="connsiteX137" fmla="*/ 243618 w 3664275"/>
                <a:gd name="connsiteY137" fmla="*/ 1049036 h 2020169"/>
                <a:gd name="connsiteX138" fmla="*/ 263641 w 3664275"/>
                <a:gd name="connsiteY138" fmla="*/ 1069059 h 2020169"/>
                <a:gd name="connsiteX139" fmla="*/ 250292 w 3664275"/>
                <a:gd name="connsiteY139" fmla="*/ 1082408 h 2020169"/>
                <a:gd name="connsiteX140" fmla="*/ 193560 w 3664275"/>
                <a:gd name="connsiteY140" fmla="*/ 1045698 h 2020169"/>
                <a:gd name="connsiteX141" fmla="*/ 170199 w 3664275"/>
                <a:gd name="connsiteY141" fmla="*/ 1005652 h 2020169"/>
                <a:gd name="connsiteX142" fmla="*/ 170199 w 3664275"/>
                <a:gd name="connsiteY142" fmla="*/ 958931 h 2020169"/>
                <a:gd name="connsiteX143" fmla="*/ 133490 w 3664275"/>
                <a:gd name="connsiteY143" fmla="*/ 882174 h 2020169"/>
                <a:gd name="connsiteX144" fmla="*/ 196897 w 3664275"/>
                <a:gd name="connsiteY144" fmla="*/ 912209 h 2020169"/>
                <a:gd name="connsiteX145" fmla="*/ 256967 w 3664275"/>
                <a:gd name="connsiteY145" fmla="*/ 942244 h 2020169"/>
                <a:gd name="connsiteX146" fmla="*/ 293676 w 3664275"/>
                <a:gd name="connsiteY146" fmla="*/ 945582 h 2020169"/>
                <a:gd name="connsiteX147" fmla="*/ 327049 w 3664275"/>
                <a:gd name="connsiteY147" fmla="*/ 915547 h 2020169"/>
                <a:gd name="connsiteX148" fmla="*/ 343735 w 3664275"/>
                <a:gd name="connsiteY148" fmla="*/ 878837 h 2020169"/>
                <a:gd name="connsiteX149" fmla="*/ 333723 w 3664275"/>
                <a:gd name="connsiteY149" fmla="*/ 828779 h 2020169"/>
                <a:gd name="connsiteX150" fmla="*/ 290339 w 3664275"/>
                <a:gd name="connsiteY150" fmla="*/ 808755 h 2020169"/>
                <a:gd name="connsiteX151" fmla="*/ 236944 w 3664275"/>
                <a:gd name="connsiteY151" fmla="*/ 762034 h 2020169"/>
                <a:gd name="connsiteX152" fmla="*/ 133490 w 3664275"/>
                <a:gd name="connsiteY152" fmla="*/ 705301 h 2020169"/>
                <a:gd name="connsiteX153" fmla="*/ 46722 w 3664275"/>
                <a:gd name="connsiteY153" fmla="*/ 735336 h 2020169"/>
                <a:gd name="connsiteX154" fmla="*/ 33373 w 3664275"/>
                <a:gd name="connsiteY154" fmla="*/ 765371 h 2020169"/>
                <a:gd name="connsiteX155" fmla="*/ 43384 w 3664275"/>
                <a:gd name="connsiteY155" fmla="*/ 795407 h 2020169"/>
                <a:gd name="connsiteX156" fmla="*/ 60071 w 3664275"/>
                <a:gd name="connsiteY156" fmla="*/ 822104 h 2020169"/>
                <a:gd name="connsiteX157" fmla="*/ 73419 w 3664275"/>
                <a:gd name="connsiteY157" fmla="*/ 852139 h 2020169"/>
                <a:gd name="connsiteX158" fmla="*/ 56733 w 3664275"/>
                <a:gd name="connsiteY158" fmla="*/ 875500 h 2020169"/>
                <a:gd name="connsiteX159" fmla="*/ 76757 w 3664275"/>
                <a:gd name="connsiteY159" fmla="*/ 955593 h 2020169"/>
                <a:gd name="connsiteX160" fmla="*/ 66745 w 3664275"/>
                <a:gd name="connsiteY160" fmla="*/ 972280 h 2020169"/>
                <a:gd name="connsiteX161" fmla="*/ 70082 w 3664275"/>
                <a:gd name="connsiteY161" fmla="*/ 998977 h 2020169"/>
                <a:gd name="connsiteX162" fmla="*/ 70082 w 3664275"/>
                <a:gd name="connsiteY162" fmla="*/ 1039024 h 2020169"/>
                <a:gd name="connsiteX163" fmla="*/ 80094 w 3664275"/>
                <a:gd name="connsiteY163" fmla="*/ 1059047 h 2020169"/>
                <a:gd name="connsiteX164" fmla="*/ 76757 w 3664275"/>
                <a:gd name="connsiteY164" fmla="*/ 1082408 h 2020169"/>
                <a:gd name="connsiteX165" fmla="*/ 106792 w 3664275"/>
                <a:gd name="connsiteY165" fmla="*/ 1115780 h 2020169"/>
                <a:gd name="connsiteX166" fmla="*/ 93729 w 3664275"/>
                <a:gd name="connsiteY166" fmla="*/ 1145815 h 2020169"/>
                <a:gd name="connsiteX167" fmla="*/ 13349 w 3664275"/>
                <a:gd name="connsiteY167" fmla="*/ 1235920 h 2020169"/>
                <a:gd name="connsiteX168" fmla="*/ 33373 w 3664275"/>
                <a:gd name="connsiteY168" fmla="*/ 1269293 h 2020169"/>
                <a:gd name="connsiteX169" fmla="*/ 33373 w 3664275"/>
                <a:gd name="connsiteY169" fmla="*/ 1269293 h 2020169"/>
                <a:gd name="connsiteX170" fmla="*/ 16687 w 3664275"/>
                <a:gd name="connsiteY170" fmla="*/ 1299328 h 2020169"/>
                <a:gd name="connsiteX171" fmla="*/ 3338 w 3664275"/>
                <a:gd name="connsiteY171" fmla="*/ 1329363 h 2020169"/>
                <a:gd name="connsiteX172" fmla="*/ 0 w 3664275"/>
                <a:gd name="connsiteY172" fmla="*/ 1389433 h 2020169"/>
                <a:gd name="connsiteX173" fmla="*/ 16687 w 3664275"/>
                <a:gd name="connsiteY173" fmla="*/ 1432817 h 2020169"/>
                <a:gd name="connsiteX174" fmla="*/ 20024 w 3664275"/>
                <a:gd name="connsiteY174" fmla="*/ 1466189 h 2020169"/>
                <a:gd name="connsiteX175" fmla="*/ 56733 w 3664275"/>
                <a:gd name="connsiteY175" fmla="*/ 1476201 h 2020169"/>
                <a:gd name="connsiteX176" fmla="*/ 116803 w 3664275"/>
                <a:gd name="connsiteY176" fmla="*/ 1562969 h 2020169"/>
                <a:gd name="connsiteX177" fmla="*/ 96780 w 3664275"/>
                <a:gd name="connsiteY177" fmla="*/ 1586329 h 2020169"/>
                <a:gd name="connsiteX178" fmla="*/ 93443 w 3664275"/>
                <a:gd name="connsiteY178" fmla="*/ 1616364 h 2020169"/>
                <a:gd name="connsiteX179" fmla="*/ 120141 w 3664275"/>
                <a:gd name="connsiteY179" fmla="*/ 1619701 h 2020169"/>
                <a:gd name="connsiteX180" fmla="*/ 160187 w 3664275"/>
                <a:gd name="connsiteY180" fmla="*/ 1633050 h 2020169"/>
                <a:gd name="connsiteX181" fmla="*/ 186885 w 3664275"/>
                <a:gd name="connsiteY181" fmla="*/ 1646399 h 2020169"/>
                <a:gd name="connsiteX182" fmla="*/ 213583 w 3664275"/>
                <a:gd name="connsiteY182" fmla="*/ 1676434 h 2020169"/>
                <a:gd name="connsiteX183" fmla="*/ 243618 w 3664275"/>
                <a:gd name="connsiteY183" fmla="*/ 1679771 h 2020169"/>
                <a:gd name="connsiteX184" fmla="*/ 287002 w 3664275"/>
                <a:gd name="connsiteY184" fmla="*/ 1709807 h 2020169"/>
                <a:gd name="connsiteX185" fmla="*/ 310363 w 3664275"/>
                <a:gd name="connsiteY185" fmla="*/ 1719818 h 2020169"/>
                <a:gd name="connsiteX186" fmla="*/ 310363 w 3664275"/>
                <a:gd name="connsiteY186" fmla="*/ 1756528 h 2020169"/>
                <a:gd name="connsiteX187" fmla="*/ 270316 w 3664275"/>
                <a:gd name="connsiteY187" fmla="*/ 1796574 h 2020169"/>
                <a:gd name="connsiteX188" fmla="*/ 280327 w 3664275"/>
                <a:gd name="connsiteY188" fmla="*/ 1819935 h 2020169"/>
                <a:gd name="connsiteX189" fmla="*/ 273653 w 3664275"/>
                <a:gd name="connsiteY189" fmla="*/ 1839958 h 2020169"/>
                <a:gd name="connsiteX190" fmla="*/ 266979 w 3664275"/>
                <a:gd name="connsiteY190" fmla="*/ 1856644 h 2020169"/>
                <a:gd name="connsiteX191" fmla="*/ 240281 w 3664275"/>
                <a:gd name="connsiteY191" fmla="*/ 1896691 h 2020169"/>
                <a:gd name="connsiteX192" fmla="*/ 307025 w 3664275"/>
                <a:gd name="connsiteY192" fmla="*/ 1933401 h 2020169"/>
                <a:gd name="connsiteX193" fmla="*/ 337060 w 3664275"/>
                <a:gd name="connsiteY193" fmla="*/ 1940075 h 2020169"/>
                <a:gd name="connsiteX194" fmla="*/ 360421 w 3664275"/>
                <a:gd name="connsiteY194" fmla="*/ 1946750 h 2020169"/>
                <a:gd name="connsiteX195" fmla="*/ 380444 w 3664275"/>
                <a:gd name="connsiteY195" fmla="*/ 1953424 h 2020169"/>
                <a:gd name="connsiteX196" fmla="*/ 407142 w 3664275"/>
                <a:gd name="connsiteY196" fmla="*/ 1973447 h 2020169"/>
                <a:gd name="connsiteX197" fmla="*/ 437177 w 3664275"/>
                <a:gd name="connsiteY197" fmla="*/ 1970110 h 2020169"/>
                <a:gd name="connsiteX198" fmla="*/ 507259 w 3664275"/>
                <a:gd name="connsiteY198" fmla="*/ 2020169 h 2020169"/>
                <a:gd name="connsiteX199" fmla="*/ 517271 w 3664275"/>
                <a:gd name="connsiteY199" fmla="*/ 2006820 h 2020169"/>
                <a:gd name="connsiteX200" fmla="*/ 507259 w 3664275"/>
                <a:gd name="connsiteY200" fmla="*/ 1966773 h 2020169"/>
                <a:gd name="connsiteX201" fmla="*/ 500584 w 3664275"/>
                <a:gd name="connsiteY201" fmla="*/ 1933401 h 2020169"/>
                <a:gd name="connsiteX202" fmla="*/ 483898 w 3664275"/>
                <a:gd name="connsiteY202" fmla="*/ 1890017 h 2020169"/>
                <a:gd name="connsiteX203" fmla="*/ 513933 w 3664275"/>
                <a:gd name="connsiteY203" fmla="*/ 1869993 h 2020169"/>
                <a:gd name="connsiteX204" fmla="*/ 547306 w 3664275"/>
                <a:gd name="connsiteY204" fmla="*/ 1846633 h 2020169"/>
                <a:gd name="connsiteX205" fmla="*/ 527282 w 3664275"/>
                <a:gd name="connsiteY205" fmla="*/ 1829947 h 2020169"/>
                <a:gd name="connsiteX206" fmla="*/ 517271 w 3664275"/>
                <a:gd name="connsiteY206" fmla="*/ 1796574 h 2020169"/>
                <a:gd name="connsiteX207" fmla="*/ 480561 w 3664275"/>
                <a:gd name="connsiteY207" fmla="*/ 1779888 h 2020169"/>
                <a:gd name="connsiteX208" fmla="*/ 470549 w 3664275"/>
                <a:gd name="connsiteY208" fmla="*/ 1759865 h 2020169"/>
                <a:gd name="connsiteX209" fmla="*/ 480561 w 3664275"/>
                <a:gd name="connsiteY209" fmla="*/ 1729830 h 2020169"/>
                <a:gd name="connsiteX210" fmla="*/ 490573 w 3664275"/>
                <a:gd name="connsiteY210" fmla="*/ 1689783 h 2020169"/>
                <a:gd name="connsiteX211" fmla="*/ 513933 w 3664275"/>
                <a:gd name="connsiteY211" fmla="*/ 1709807 h 2020169"/>
                <a:gd name="connsiteX212" fmla="*/ 520608 w 3664275"/>
                <a:gd name="connsiteY212" fmla="*/ 1693120 h 2020169"/>
                <a:gd name="connsiteX213" fmla="*/ 543968 w 3664275"/>
                <a:gd name="connsiteY213" fmla="*/ 1656411 h 2020169"/>
                <a:gd name="connsiteX214" fmla="*/ 574003 w 3664275"/>
                <a:gd name="connsiteY214" fmla="*/ 1639725 h 2020169"/>
                <a:gd name="connsiteX215" fmla="*/ 590690 w 3664275"/>
                <a:gd name="connsiteY215" fmla="*/ 1653074 h 2020169"/>
                <a:gd name="connsiteX216" fmla="*/ 610713 w 3664275"/>
                <a:gd name="connsiteY216" fmla="*/ 1626376 h 2020169"/>
                <a:gd name="connsiteX217" fmla="*/ 630736 w 3664275"/>
                <a:gd name="connsiteY217" fmla="*/ 1653074 h 2020169"/>
                <a:gd name="connsiteX218" fmla="*/ 657434 w 3664275"/>
                <a:gd name="connsiteY218" fmla="*/ 1676434 h 2020169"/>
                <a:gd name="connsiteX219" fmla="*/ 674120 w 3664275"/>
                <a:gd name="connsiteY219" fmla="*/ 1683109 h 2020169"/>
                <a:gd name="connsiteX220" fmla="*/ 697481 w 3664275"/>
                <a:gd name="connsiteY220" fmla="*/ 1683109 h 2020169"/>
                <a:gd name="connsiteX221" fmla="*/ 717504 w 3664275"/>
                <a:gd name="connsiteY221" fmla="*/ 1669760 h 2020169"/>
                <a:gd name="connsiteX222" fmla="*/ 744202 w 3664275"/>
                <a:gd name="connsiteY222" fmla="*/ 1669760 h 2020169"/>
                <a:gd name="connsiteX223" fmla="*/ 760888 w 3664275"/>
                <a:gd name="connsiteY223" fmla="*/ 1666423 h 2020169"/>
                <a:gd name="connsiteX224" fmla="*/ 790923 w 3664275"/>
                <a:gd name="connsiteY224" fmla="*/ 1699795 h 2020169"/>
                <a:gd name="connsiteX225" fmla="*/ 797598 w 3664275"/>
                <a:gd name="connsiteY225" fmla="*/ 1673097 h 2020169"/>
                <a:gd name="connsiteX226" fmla="*/ 817621 w 3664275"/>
                <a:gd name="connsiteY226" fmla="*/ 1689783 h 2020169"/>
                <a:gd name="connsiteX227" fmla="*/ 837644 w 3664275"/>
                <a:gd name="connsiteY227" fmla="*/ 1666423 h 2020169"/>
                <a:gd name="connsiteX228" fmla="*/ 827633 w 3664275"/>
                <a:gd name="connsiteY228" fmla="*/ 1646399 h 2020169"/>
                <a:gd name="connsiteX229" fmla="*/ 810946 w 3664275"/>
                <a:gd name="connsiteY229" fmla="*/ 1633050 h 2020169"/>
                <a:gd name="connsiteX230" fmla="*/ 810946 w 3664275"/>
                <a:gd name="connsiteY230" fmla="*/ 1606353 h 2020169"/>
                <a:gd name="connsiteX231" fmla="*/ 810946 w 3664275"/>
                <a:gd name="connsiteY231" fmla="*/ 1593004 h 2020169"/>
                <a:gd name="connsiteX232" fmla="*/ 840981 w 3664275"/>
                <a:gd name="connsiteY232" fmla="*/ 1586329 h 2020169"/>
                <a:gd name="connsiteX233" fmla="*/ 820958 w 3664275"/>
                <a:gd name="connsiteY233" fmla="*/ 1549620 h 2020169"/>
                <a:gd name="connsiteX234" fmla="*/ 854330 w 3664275"/>
                <a:gd name="connsiteY234" fmla="*/ 1542945 h 2020169"/>
                <a:gd name="connsiteX235" fmla="*/ 891040 w 3664275"/>
                <a:gd name="connsiteY235" fmla="*/ 1549620 h 2020169"/>
                <a:gd name="connsiteX236" fmla="*/ 964459 w 3664275"/>
                <a:gd name="connsiteY236" fmla="*/ 1506236 h 2020169"/>
                <a:gd name="connsiteX237" fmla="*/ 1001168 w 3664275"/>
                <a:gd name="connsiteY237" fmla="*/ 1506236 h 2020169"/>
                <a:gd name="connsiteX238" fmla="*/ 1027866 w 3664275"/>
                <a:gd name="connsiteY238" fmla="*/ 1482875 h 2020169"/>
                <a:gd name="connsiteX239" fmla="*/ 1047890 w 3664275"/>
                <a:gd name="connsiteY239" fmla="*/ 1492887 h 2020169"/>
                <a:gd name="connsiteX240" fmla="*/ 1067913 w 3664275"/>
                <a:gd name="connsiteY240" fmla="*/ 1502898 h 2020169"/>
                <a:gd name="connsiteX241" fmla="*/ 1087936 w 3664275"/>
                <a:gd name="connsiteY241" fmla="*/ 1529596 h 2020169"/>
                <a:gd name="connsiteX242" fmla="*/ 1074587 w 3664275"/>
                <a:gd name="connsiteY242" fmla="*/ 1542945 h 2020169"/>
                <a:gd name="connsiteX243" fmla="*/ 1104622 w 3664275"/>
                <a:gd name="connsiteY243" fmla="*/ 1542945 h 2020169"/>
                <a:gd name="connsiteX244" fmla="*/ 1134657 w 3664275"/>
                <a:gd name="connsiteY244" fmla="*/ 1576317 h 2020169"/>
                <a:gd name="connsiteX245" fmla="*/ 1148006 w 3664275"/>
                <a:gd name="connsiteY245" fmla="*/ 1572980 h 2020169"/>
                <a:gd name="connsiteX246" fmla="*/ 1208076 w 3664275"/>
                <a:gd name="connsiteY246" fmla="*/ 1526259 h 2020169"/>
                <a:gd name="connsiteX247" fmla="*/ 1244786 w 3664275"/>
                <a:gd name="connsiteY247" fmla="*/ 1566306 h 2020169"/>
                <a:gd name="connsiteX248" fmla="*/ 1264809 w 3664275"/>
                <a:gd name="connsiteY248" fmla="*/ 1596341 h 2020169"/>
                <a:gd name="connsiteX249" fmla="*/ 1298181 w 3664275"/>
                <a:gd name="connsiteY249" fmla="*/ 1703132 h 2020169"/>
                <a:gd name="connsiteX250" fmla="*/ 1308193 w 3664275"/>
                <a:gd name="connsiteY250" fmla="*/ 1659748 h 2020169"/>
                <a:gd name="connsiteX251" fmla="*/ 1344903 w 3664275"/>
                <a:gd name="connsiteY251" fmla="*/ 1679771 h 2020169"/>
                <a:gd name="connsiteX252" fmla="*/ 1388287 w 3664275"/>
                <a:gd name="connsiteY252" fmla="*/ 1679771 h 2020169"/>
                <a:gd name="connsiteX253" fmla="*/ 1394961 w 3664275"/>
                <a:gd name="connsiteY253" fmla="*/ 1703132 h 2020169"/>
                <a:gd name="connsiteX254" fmla="*/ 1435008 w 3664275"/>
                <a:gd name="connsiteY254" fmla="*/ 1726493 h 2020169"/>
                <a:gd name="connsiteX255" fmla="*/ 1465043 w 3664275"/>
                <a:gd name="connsiteY255" fmla="*/ 1726493 h 2020169"/>
                <a:gd name="connsiteX256" fmla="*/ 1491741 w 3664275"/>
                <a:gd name="connsiteY256" fmla="*/ 1739842 h 2020169"/>
                <a:gd name="connsiteX257" fmla="*/ 1535125 w 3664275"/>
                <a:gd name="connsiteY257" fmla="*/ 1696458 h 2020169"/>
                <a:gd name="connsiteX258" fmla="*/ 1571834 w 3664275"/>
                <a:gd name="connsiteY258" fmla="*/ 1676434 h 2020169"/>
                <a:gd name="connsiteX259" fmla="*/ 1608544 w 3664275"/>
                <a:gd name="connsiteY259" fmla="*/ 1679771 h 2020169"/>
                <a:gd name="connsiteX260" fmla="*/ 1655265 w 3664275"/>
                <a:gd name="connsiteY260" fmla="*/ 1693120 h 2020169"/>
                <a:gd name="connsiteX261" fmla="*/ 1681963 w 3664275"/>
                <a:gd name="connsiteY261" fmla="*/ 1709807 h 2020169"/>
                <a:gd name="connsiteX262" fmla="*/ 1735358 w 3664275"/>
                <a:gd name="connsiteY262" fmla="*/ 1703132 h 2020169"/>
                <a:gd name="connsiteX263" fmla="*/ 1745370 w 3664275"/>
                <a:gd name="connsiteY263" fmla="*/ 1683109 h 2020169"/>
                <a:gd name="connsiteX264" fmla="*/ 1738695 w 3664275"/>
                <a:gd name="connsiteY264" fmla="*/ 1663085 h 2020169"/>
                <a:gd name="connsiteX265" fmla="*/ 1765393 w 3664275"/>
                <a:gd name="connsiteY265" fmla="*/ 1636388 h 2020169"/>
                <a:gd name="connsiteX266" fmla="*/ 1778742 w 3664275"/>
                <a:gd name="connsiteY266" fmla="*/ 1633050 h 2020169"/>
                <a:gd name="connsiteX267" fmla="*/ 1812114 w 3664275"/>
                <a:gd name="connsiteY267" fmla="*/ 1649736 h 2020169"/>
                <a:gd name="connsiteX268" fmla="*/ 1852161 w 3664275"/>
                <a:gd name="connsiteY268" fmla="*/ 1663085 h 2020169"/>
                <a:gd name="connsiteX269" fmla="*/ 1858836 w 3664275"/>
                <a:gd name="connsiteY269" fmla="*/ 1689783 h 2020169"/>
                <a:gd name="connsiteX270" fmla="*/ 1872184 w 3664275"/>
                <a:gd name="connsiteY270" fmla="*/ 1696458 h 2020169"/>
                <a:gd name="connsiteX271" fmla="*/ 1902219 w 3664275"/>
                <a:gd name="connsiteY271" fmla="*/ 1699795 h 2020169"/>
                <a:gd name="connsiteX272" fmla="*/ 1932254 w 3664275"/>
                <a:gd name="connsiteY272" fmla="*/ 1683109 h 2020169"/>
                <a:gd name="connsiteX273" fmla="*/ 1962290 w 3664275"/>
                <a:gd name="connsiteY273" fmla="*/ 1696458 h 2020169"/>
                <a:gd name="connsiteX274" fmla="*/ 1985650 w 3664275"/>
                <a:gd name="connsiteY274" fmla="*/ 1709807 h 2020169"/>
                <a:gd name="connsiteX275" fmla="*/ 1995662 w 3664275"/>
                <a:gd name="connsiteY275" fmla="*/ 1719818 h 2020169"/>
                <a:gd name="connsiteX276" fmla="*/ 2032371 w 3664275"/>
                <a:gd name="connsiteY276" fmla="*/ 1739842 h 2020169"/>
                <a:gd name="connsiteX277" fmla="*/ 2069081 w 3664275"/>
                <a:gd name="connsiteY277" fmla="*/ 1736504 h 2020169"/>
                <a:gd name="connsiteX278" fmla="*/ 2142500 w 3664275"/>
                <a:gd name="connsiteY278" fmla="*/ 1693120 h 2020169"/>
                <a:gd name="connsiteX279" fmla="*/ 2195895 w 3664275"/>
                <a:gd name="connsiteY279" fmla="*/ 1706469 h 2020169"/>
                <a:gd name="connsiteX280" fmla="*/ 2225930 w 3664275"/>
                <a:gd name="connsiteY280" fmla="*/ 1716481 h 2020169"/>
                <a:gd name="connsiteX281" fmla="*/ 2262640 w 3664275"/>
                <a:gd name="connsiteY281" fmla="*/ 1676434 h 2020169"/>
                <a:gd name="connsiteX282" fmla="*/ 2299349 w 3664275"/>
                <a:gd name="connsiteY282" fmla="*/ 1593004 h 2020169"/>
                <a:gd name="connsiteX283" fmla="*/ 2282663 w 3664275"/>
                <a:gd name="connsiteY283" fmla="*/ 1596341 h 2020169"/>
                <a:gd name="connsiteX284" fmla="*/ 2312698 w 3664275"/>
                <a:gd name="connsiteY284" fmla="*/ 1569643 h 2020169"/>
                <a:gd name="connsiteX285" fmla="*/ 2339396 w 3664275"/>
                <a:gd name="connsiteY285" fmla="*/ 1566306 h 2020169"/>
                <a:gd name="connsiteX286" fmla="*/ 2462873 w 3664275"/>
                <a:gd name="connsiteY286" fmla="*/ 1633050 h 2020169"/>
                <a:gd name="connsiteX287" fmla="*/ 2476222 w 3664275"/>
                <a:gd name="connsiteY287" fmla="*/ 1709807 h 2020169"/>
                <a:gd name="connsiteX288" fmla="*/ 2529618 w 3664275"/>
                <a:gd name="connsiteY288" fmla="*/ 1743179 h 2020169"/>
                <a:gd name="connsiteX289" fmla="*/ 2549641 w 3664275"/>
                <a:gd name="connsiteY289" fmla="*/ 1763202 h 2020169"/>
                <a:gd name="connsiteX290" fmla="*/ 2639746 w 3664275"/>
                <a:gd name="connsiteY290" fmla="*/ 1763202 h 2020169"/>
                <a:gd name="connsiteX291" fmla="*/ 2643084 w 3664275"/>
                <a:gd name="connsiteY291" fmla="*/ 1779888 h 2020169"/>
                <a:gd name="connsiteX292" fmla="*/ 2616386 w 3664275"/>
                <a:gd name="connsiteY292" fmla="*/ 1846633 h 2020169"/>
                <a:gd name="connsiteX293" fmla="*/ 2603037 w 3664275"/>
                <a:gd name="connsiteY293" fmla="*/ 1900028 h 2020169"/>
                <a:gd name="connsiteX294" fmla="*/ 2579676 w 3664275"/>
                <a:gd name="connsiteY294" fmla="*/ 1873331 h 2020169"/>
                <a:gd name="connsiteX295" fmla="*/ 2559653 w 3664275"/>
                <a:gd name="connsiteY295" fmla="*/ 1960098 h 2020169"/>
                <a:gd name="connsiteX296" fmla="*/ 2549641 w 3664275"/>
                <a:gd name="connsiteY296" fmla="*/ 1980122 h 2020169"/>
                <a:gd name="connsiteX297" fmla="*/ 2653095 w 3664275"/>
                <a:gd name="connsiteY297" fmla="*/ 1946750 h 2020169"/>
                <a:gd name="connsiteX298" fmla="*/ 2683130 w 3664275"/>
                <a:gd name="connsiteY298" fmla="*/ 1893354 h 2020169"/>
                <a:gd name="connsiteX299" fmla="*/ 2753212 w 3664275"/>
                <a:gd name="connsiteY299" fmla="*/ 1806586 h 2020169"/>
                <a:gd name="connsiteX300" fmla="*/ 2783247 w 3664275"/>
                <a:gd name="connsiteY300" fmla="*/ 1736504 h 2020169"/>
                <a:gd name="connsiteX301" fmla="*/ 2803271 w 3664275"/>
                <a:gd name="connsiteY301" fmla="*/ 1633050 h 2020169"/>
                <a:gd name="connsiteX302" fmla="*/ 2793259 w 3664275"/>
                <a:gd name="connsiteY302" fmla="*/ 1582992 h 2020169"/>
                <a:gd name="connsiteX303" fmla="*/ 2769898 w 3664275"/>
                <a:gd name="connsiteY303" fmla="*/ 1549620 h 2020169"/>
                <a:gd name="connsiteX304" fmla="*/ 2699817 w 3664275"/>
                <a:gd name="connsiteY304" fmla="*/ 1549620 h 2020169"/>
                <a:gd name="connsiteX305" fmla="*/ 2669781 w 3664275"/>
                <a:gd name="connsiteY305" fmla="*/ 1509573 h 2020169"/>
                <a:gd name="connsiteX306" fmla="*/ 2763224 w 3664275"/>
                <a:gd name="connsiteY306" fmla="*/ 1392770 h 2020169"/>
                <a:gd name="connsiteX307" fmla="*/ 2846654 w 3664275"/>
                <a:gd name="connsiteY307" fmla="*/ 1326026 h 2020169"/>
                <a:gd name="connsiteX308" fmla="*/ 2933422 w 3664275"/>
                <a:gd name="connsiteY308" fmla="*/ 1322688 h 2020169"/>
                <a:gd name="connsiteX309" fmla="*/ 2950109 w 3664275"/>
                <a:gd name="connsiteY309" fmla="*/ 1306002 h 2020169"/>
                <a:gd name="connsiteX310" fmla="*/ 3053563 w 3664275"/>
                <a:gd name="connsiteY310" fmla="*/ 1299328 h 2020169"/>
                <a:gd name="connsiteX311" fmla="*/ 3123644 w 3664275"/>
                <a:gd name="connsiteY311" fmla="*/ 1319351 h 2020169"/>
                <a:gd name="connsiteX312" fmla="*/ 3123644 w 3664275"/>
                <a:gd name="connsiteY312" fmla="*/ 1292653 h 2020169"/>
                <a:gd name="connsiteX313" fmla="*/ 3163691 w 3664275"/>
                <a:gd name="connsiteY313" fmla="*/ 1432817 h 2020169"/>
                <a:gd name="connsiteX314" fmla="*/ 3160354 w 3664275"/>
                <a:gd name="connsiteY314" fmla="*/ 1506236 h 2020169"/>
                <a:gd name="connsiteX315" fmla="*/ 3170365 w 3664275"/>
                <a:gd name="connsiteY315" fmla="*/ 1596341 h 2020169"/>
                <a:gd name="connsiteX316" fmla="*/ 3190389 w 3664275"/>
                <a:gd name="connsiteY316" fmla="*/ 1659748 h 2020169"/>
                <a:gd name="connsiteX317" fmla="*/ 3217087 w 3664275"/>
                <a:gd name="connsiteY317" fmla="*/ 1649736 h 2020169"/>
                <a:gd name="connsiteX318" fmla="*/ 3287168 w 3664275"/>
                <a:gd name="connsiteY318" fmla="*/ 1519585 h 2020169"/>
                <a:gd name="connsiteX319" fmla="*/ 3313866 w 3664275"/>
                <a:gd name="connsiteY319" fmla="*/ 1479538 h 2020169"/>
                <a:gd name="connsiteX0" fmla="*/ 3313866 w 3313866"/>
                <a:gd name="connsiteY0" fmla="*/ 1479538 h 2020169"/>
                <a:gd name="connsiteX1" fmla="*/ 2469548 w 3313866"/>
                <a:gd name="connsiteY1" fmla="*/ 505068 h 2020169"/>
                <a:gd name="connsiteX2" fmla="*/ 2446187 w 3313866"/>
                <a:gd name="connsiteY2" fmla="*/ 521754 h 2020169"/>
                <a:gd name="connsiteX3" fmla="*/ 2449525 w 3313866"/>
                <a:gd name="connsiteY3" fmla="*/ 418300 h 2020169"/>
                <a:gd name="connsiteX4" fmla="*/ 2386117 w 3313866"/>
                <a:gd name="connsiteY4" fmla="*/ 391602 h 2020169"/>
                <a:gd name="connsiteX5" fmla="*/ 2369431 w 3313866"/>
                <a:gd name="connsiteY5" fmla="*/ 431649 h 2020169"/>
                <a:gd name="connsiteX6" fmla="*/ 2379443 w 3313866"/>
                <a:gd name="connsiteY6" fmla="*/ 455009 h 2020169"/>
                <a:gd name="connsiteX7" fmla="*/ 2376106 w 3313866"/>
                <a:gd name="connsiteY7" fmla="*/ 475033 h 2020169"/>
                <a:gd name="connsiteX8" fmla="*/ 2316036 w 3313866"/>
                <a:gd name="connsiteY8" fmla="*/ 458347 h 2020169"/>
                <a:gd name="connsiteX9" fmla="*/ 2272652 w 3313866"/>
                <a:gd name="connsiteY9" fmla="*/ 444998 h 2020169"/>
                <a:gd name="connsiteX10" fmla="*/ 2209244 w 3313866"/>
                <a:gd name="connsiteY10" fmla="*/ 401614 h 2020169"/>
                <a:gd name="connsiteX11" fmla="*/ 2159186 w 3313866"/>
                <a:gd name="connsiteY11" fmla="*/ 391602 h 2020169"/>
                <a:gd name="connsiteX12" fmla="*/ 2132488 w 3313866"/>
                <a:gd name="connsiteY12" fmla="*/ 408288 h 2020169"/>
                <a:gd name="connsiteX13" fmla="*/ 2115802 w 3313866"/>
                <a:gd name="connsiteY13" fmla="*/ 421637 h 2020169"/>
                <a:gd name="connsiteX14" fmla="*/ 2082430 w 3313866"/>
                <a:gd name="connsiteY14" fmla="*/ 388265 h 2020169"/>
                <a:gd name="connsiteX15" fmla="*/ 2045720 w 3313866"/>
                <a:gd name="connsiteY15" fmla="*/ 361567 h 2020169"/>
                <a:gd name="connsiteX16" fmla="*/ 2025697 w 3313866"/>
                <a:gd name="connsiteY16" fmla="*/ 391602 h 2020169"/>
                <a:gd name="connsiteX17" fmla="*/ 2055732 w 3313866"/>
                <a:gd name="connsiteY17" fmla="*/ 388265 h 2020169"/>
                <a:gd name="connsiteX18" fmla="*/ 2045720 w 3313866"/>
                <a:gd name="connsiteY18" fmla="*/ 414963 h 2020169"/>
                <a:gd name="connsiteX19" fmla="*/ 1988987 w 3313866"/>
                <a:gd name="connsiteY19" fmla="*/ 434986 h 2020169"/>
                <a:gd name="connsiteX20" fmla="*/ 1995662 w 3313866"/>
                <a:gd name="connsiteY20" fmla="*/ 388265 h 2020169"/>
                <a:gd name="connsiteX21" fmla="*/ 2055732 w 3313866"/>
                <a:gd name="connsiteY21" fmla="*/ 318183 h 2020169"/>
                <a:gd name="connsiteX22" fmla="*/ 2055732 w 3313866"/>
                <a:gd name="connsiteY22" fmla="*/ 318183 h 2020169"/>
                <a:gd name="connsiteX23" fmla="*/ 2129860 w 3313866"/>
                <a:gd name="connsiteY23" fmla="*/ 248603 h 2020169"/>
                <a:gd name="connsiteX24" fmla="*/ 2127003 w 3313866"/>
                <a:gd name="connsiteY24" fmla="*/ 174309 h 2020169"/>
                <a:gd name="connsiteX25" fmla="*/ 2092713 w 3313866"/>
                <a:gd name="connsiteY25" fmla="*/ 105729 h 2020169"/>
                <a:gd name="connsiteX26" fmla="*/ 2018418 w 3313866"/>
                <a:gd name="connsiteY26" fmla="*/ 105729 h 2020169"/>
                <a:gd name="connsiteX27" fmla="*/ 1952696 w 3313866"/>
                <a:gd name="connsiteY27" fmla="*/ 137160 h 2020169"/>
                <a:gd name="connsiteX28" fmla="*/ 1961267 w 3313866"/>
                <a:gd name="connsiteY28" fmla="*/ 82869 h 2020169"/>
                <a:gd name="connsiteX29" fmla="*/ 1955552 w 3313866"/>
                <a:gd name="connsiteY29" fmla="*/ 65725 h 2020169"/>
                <a:gd name="connsiteX30" fmla="*/ 1895546 w 3313866"/>
                <a:gd name="connsiteY30" fmla="*/ 60008 h 2020169"/>
                <a:gd name="connsiteX31" fmla="*/ 1926978 w 3313866"/>
                <a:gd name="connsiteY31" fmla="*/ 31434 h 2020169"/>
                <a:gd name="connsiteX32" fmla="*/ 1909833 w 3313866"/>
                <a:gd name="connsiteY32" fmla="*/ 0 h 2020169"/>
                <a:gd name="connsiteX33" fmla="*/ 1877440 w 3313866"/>
                <a:gd name="connsiteY33" fmla="*/ 3067 h 2020169"/>
                <a:gd name="connsiteX34" fmla="*/ 1835474 w 3313866"/>
                <a:gd name="connsiteY34" fmla="*/ 41195 h 2020169"/>
                <a:gd name="connsiteX35" fmla="*/ 1818788 w 3313866"/>
                <a:gd name="connsiteY35" fmla="*/ 81242 h 2020169"/>
                <a:gd name="connsiteX36" fmla="*/ 1838813 w 3313866"/>
                <a:gd name="connsiteY36" fmla="*/ 134636 h 2020169"/>
                <a:gd name="connsiteX37" fmla="*/ 1782079 w 3313866"/>
                <a:gd name="connsiteY37" fmla="*/ 121287 h 2020169"/>
                <a:gd name="connsiteX38" fmla="*/ 1768731 w 3313866"/>
                <a:gd name="connsiteY38" fmla="*/ 168009 h 2020169"/>
                <a:gd name="connsiteX39" fmla="*/ 1705322 w 3313866"/>
                <a:gd name="connsiteY39" fmla="*/ 191369 h 2020169"/>
                <a:gd name="connsiteX40" fmla="*/ 1685300 w 3313866"/>
                <a:gd name="connsiteY40" fmla="*/ 164671 h 2020169"/>
                <a:gd name="connsiteX41" fmla="*/ 1615218 w 3313866"/>
                <a:gd name="connsiteY41" fmla="*/ 168009 h 2020169"/>
                <a:gd name="connsiteX42" fmla="*/ 1638579 w 3313866"/>
                <a:gd name="connsiteY42" fmla="*/ 198044 h 2020169"/>
                <a:gd name="connsiteX43" fmla="*/ 1528449 w 3313866"/>
                <a:gd name="connsiteY43" fmla="*/ 224740 h 2020169"/>
                <a:gd name="connsiteX44" fmla="*/ 1465043 w 3313866"/>
                <a:gd name="connsiteY44" fmla="*/ 308171 h 2020169"/>
                <a:gd name="connsiteX45" fmla="*/ 1448357 w 3313866"/>
                <a:gd name="connsiteY45" fmla="*/ 334869 h 2020169"/>
                <a:gd name="connsiteX46" fmla="*/ 1481729 w 3313866"/>
                <a:gd name="connsiteY46" fmla="*/ 368242 h 2020169"/>
                <a:gd name="connsiteX47" fmla="*/ 1481729 w 3313866"/>
                <a:gd name="connsiteY47" fmla="*/ 398277 h 2020169"/>
                <a:gd name="connsiteX48" fmla="*/ 1458368 w 3313866"/>
                <a:gd name="connsiteY48" fmla="*/ 401614 h 2020169"/>
                <a:gd name="connsiteX49" fmla="*/ 1458368 w 3313866"/>
                <a:gd name="connsiteY49" fmla="*/ 381590 h 2020169"/>
                <a:gd name="connsiteX50" fmla="*/ 1418322 w 3313866"/>
                <a:gd name="connsiteY50" fmla="*/ 391602 h 2020169"/>
                <a:gd name="connsiteX51" fmla="*/ 1368263 w 3313866"/>
                <a:gd name="connsiteY51" fmla="*/ 398277 h 2020169"/>
                <a:gd name="connsiteX52" fmla="*/ 1321542 w 3313866"/>
                <a:gd name="connsiteY52" fmla="*/ 404951 h 2020169"/>
                <a:gd name="connsiteX53" fmla="*/ 1318205 w 3313866"/>
                <a:gd name="connsiteY53" fmla="*/ 491719 h 2020169"/>
                <a:gd name="connsiteX54" fmla="*/ 1358252 w 3313866"/>
                <a:gd name="connsiteY54" fmla="*/ 515080 h 2020169"/>
                <a:gd name="connsiteX55" fmla="*/ 1384949 w 3313866"/>
                <a:gd name="connsiteY55" fmla="*/ 568475 h 2020169"/>
                <a:gd name="connsiteX56" fmla="*/ 1358252 w 3313866"/>
                <a:gd name="connsiteY56" fmla="*/ 615196 h 2020169"/>
                <a:gd name="connsiteX57" fmla="*/ 1361589 w 3313866"/>
                <a:gd name="connsiteY57" fmla="*/ 585161 h 2020169"/>
                <a:gd name="connsiteX58" fmla="*/ 1351577 w 3313866"/>
                <a:gd name="connsiteY58" fmla="*/ 545115 h 2020169"/>
                <a:gd name="connsiteX59" fmla="*/ 1281495 w 3313866"/>
                <a:gd name="connsiteY59" fmla="*/ 515080 h 2020169"/>
                <a:gd name="connsiteX60" fmla="*/ 1241449 w 3313866"/>
                <a:gd name="connsiteY60" fmla="*/ 511742 h 2020169"/>
                <a:gd name="connsiteX61" fmla="*/ 1241449 w 3313866"/>
                <a:gd name="connsiteY61" fmla="*/ 558463 h 2020169"/>
                <a:gd name="connsiteX62" fmla="*/ 1201402 w 3313866"/>
                <a:gd name="connsiteY62" fmla="*/ 538440 h 2020169"/>
                <a:gd name="connsiteX63" fmla="*/ 1228100 w 3313866"/>
                <a:gd name="connsiteY63" fmla="*/ 588498 h 2020169"/>
                <a:gd name="connsiteX64" fmla="*/ 1258135 w 3313866"/>
                <a:gd name="connsiteY64" fmla="*/ 618534 h 2020169"/>
                <a:gd name="connsiteX65" fmla="*/ 1198065 w 3313866"/>
                <a:gd name="connsiteY65" fmla="*/ 595173 h 2020169"/>
                <a:gd name="connsiteX66" fmla="*/ 1181379 w 3313866"/>
                <a:gd name="connsiteY66" fmla="*/ 595173 h 2020169"/>
                <a:gd name="connsiteX67" fmla="*/ 1178041 w 3313866"/>
                <a:gd name="connsiteY67" fmla="*/ 551789 h 2020169"/>
                <a:gd name="connsiteX68" fmla="*/ 1171367 w 3313866"/>
                <a:gd name="connsiteY68" fmla="*/ 465021 h 2020169"/>
                <a:gd name="connsiteX69" fmla="*/ 1161355 w 3313866"/>
                <a:gd name="connsiteY69" fmla="*/ 535103 h 2020169"/>
                <a:gd name="connsiteX70" fmla="*/ 1137995 w 3313866"/>
                <a:gd name="connsiteY70" fmla="*/ 565138 h 2020169"/>
                <a:gd name="connsiteX71" fmla="*/ 1158018 w 3313866"/>
                <a:gd name="connsiteY71" fmla="*/ 611859 h 2020169"/>
                <a:gd name="connsiteX72" fmla="*/ 1158018 w 3313866"/>
                <a:gd name="connsiteY72" fmla="*/ 645231 h 2020169"/>
                <a:gd name="connsiteX73" fmla="*/ 1141332 w 3313866"/>
                <a:gd name="connsiteY73" fmla="*/ 695290 h 2020169"/>
                <a:gd name="connsiteX74" fmla="*/ 1154681 w 3313866"/>
                <a:gd name="connsiteY74" fmla="*/ 728662 h 2020169"/>
                <a:gd name="connsiteX75" fmla="*/ 1184716 w 3313866"/>
                <a:gd name="connsiteY75" fmla="*/ 735336 h 2020169"/>
                <a:gd name="connsiteX76" fmla="*/ 1221425 w 3313866"/>
                <a:gd name="connsiteY76" fmla="*/ 742011 h 2020169"/>
                <a:gd name="connsiteX77" fmla="*/ 1241449 w 3313866"/>
                <a:gd name="connsiteY77" fmla="*/ 765371 h 2020169"/>
                <a:gd name="connsiteX78" fmla="*/ 1258135 w 3313866"/>
                <a:gd name="connsiteY78" fmla="*/ 808755 h 2020169"/>
                <a:gd name="connsiteX79" fmla="*/ 1258135 w 3313866"/>
                <a:gd name="connsiteY79" fmla="*/ 808755 h 2020169"/>
                <a:gd name="connsiteX80" fmla="*/ 1224763 w 3313866"/>
                <a:gd name="connsiteY80" fmla="*/ 828779 h 2020169"/>
                <a:gd name="connsiteX81" fmla="*/ 1224763 w 3313866"/>
                <a:gd name="connsiteY81" fmla="*/ 788732 h 2020169"/>
                <a:gd name="connsiteX82" fmla="*/ 1194727 w 3313866"/>
                <a:gd name="connsiteY82" fmla="*/ 752023 h 2020169"/>
                <a:gd name="connsiteX83" fmla="*/ 1164692 w 3313866"/>
                <a:gd name="connsiteY83" fmla="*/ 795407 h 2020169"/>
                <a:gd name="connsiteX84" fmla="*/ 1107960 w 3313866"/>
                <a:gd name="connsiteY84" fmla="*/ 848802 h 2020169"/>
                <a:gd name="connsiteX85" fmla="*/ 1121309 w 3313866"/>
                <a:gd name="connsiteY85" fmla="*/ 805418 h 2020169"/>
                <a:gd name="connsiteX86" fmla="*/ 1127983 w 3313866"/>
                <a:gd name="connsiteY86" fmla="*/ 772046 h 2020169"/>
                <a:gd name="connsiteX87" fmla="*/ 1117971 w 3313866"/>
                <a:gd name="connsiteY87" fmla="*/ 755360 h 2020169"/>
                <a:gd name="connsiteX88" fmla="*/ 1114634 w 3313866"/>
                <a:gd name="connsiteY88" fmla="*/ 705301 h 2020169"/>
                <a:gd name="connsiteX89" fmla="*/ 1104622 w 3313866"/>
                <a:gd name="connsiteY89" fmla="*/ 625208 h 2020169"/>
                <a:gd name="connsiteX90" fmla="*/ 1101285 w 3313866"/>
                <a:gd name="connsiteY90" fmla="*/ 565138 h 2020169"/>
                <a:gd name="connsiteX91" fmla="*/ 1124646 w 3313866"/>
                <a:gd name="connsiteY91" fmla="*/ 471696 h 2020169"/>
                <a:gd name="connsiteX92" fmla="*/ 1031203 w 3313866"/>
                <a:gd name="connsiteY92" fmla="*/ 461684 h 2020169"/>
                <a:gd name="connsiteX93" fmla="*/ 1014517 w 3313866"/>
                <a:gd name="connsiteY93" fmla="*/ 518417 h 2020169"/>
                <a:gd name="connsiteX94" fmla="*/ 1024529 w 3313866"/>
                <a:gd name="connsiteY94" fmla="*/ 565138 h 2020169"/>
                <a:gd name="connsiteX95" fmla="*/ 981145 w 3313866"/>
                <a:gd name="connsiteY95" fmla="*/ 618534 h 2020169"/>
                <a:gd name="connsiteX96" fmla="*/ 991157 w 3313866"/>
                <a:gd name="connsiteY96" fmla="*/ 655243 h 2020169"/>
                <a:gd name="connsiteX97" fmla="*/ 981145 w 3313866"/>
                <a:gd name="connsiteY97" fmla="*/ 701964 h 2020169"/>
                <a:gd name="connsiteX98" fmla="*/ 1001168 w 3313866"/>
                <a:gd name="connsiteY98" fmla="*/ 725325 h 2020169"/>
                <a:gd name="connsiteX99" fmla="*/ 1017854 w 3313866"/>
                <a:gd name="connsiteY99" fmla="*/ 772046 h 2020169"/>
                <a:gd name="connsiteX100" fmla="*/ 1047890 w 3313866"/>
                <a:gd name="connsiteY100" fmla="*/ 758697 h 2020169"/>
                <a:gd name="connsiteX101" fmla="*/ 1014517 w 3313866"/>
                <a:gd name="connsiteY101" fmla="*/ 812093 h 2020169"/>
                <a:gd name="connsiteX102" fmla="*/ 957784 w 3313866"/>
                <a:gd name="connsiteY102" fmla="*/ 758697 h 2020169"/>
                <a:gd name="connsiteX103" fmla="*/ 884365 w 3313866"/>
                <a:gd name="connsiteY103" fmla="*/ 721988 h 2020169"/>
                <a:gd name="connsiteX104" fmla="*/ 824295 w 3313866"/>
                <a:gd name="connsiteY104" fmla="*/ 698627 h 2020169"/>
                <a:gd name="connsiteX105" fmla="*/ 810946 w 3313866"/>
                <a:gd name="connsiteY105" fmla="*/ 735336 h 2020169"/>
                <a:gd name="connsiteX106" fmla="*/ 827633 w 3313866"/>
                <a:gd name="connsiteY106" fmla="*/ 772046 h 2020169"/>
                <a:gd name="connsiteX107" fmla="*/ 800935 w 3313866"/>
                <a:gd name="connsiteY107" fmla="*/ 812093 h 2020169"/>
                <a:gd name="connsiteX108" fmla="*/ 770900 w 3313866"/>
                <a:gd name="connsiteY108" fmla="*/ 755360 h 2020169"/>
                <a:gd name="connsiteX109" fmla="*/ 744202 w 3313866"/>
                <a:gd name="connsiteY109" fmla="*/ 792069 h 2020169"/>
                <a:gd name="connsiteX110" fmla="*/ 707492 w 3313866"/>
                <a:gd name="connsiteY110" fmla="*/ 785395 h 2020169"/>
                <a:gd name="connsiteX111" fmla="*/ 654097 w 3313866"/>
                <a:gd name="connsiteY111" fmla="*/ 822104 h 2020169"/>
                <a:gd name="connsiteX112" fmla="*/ 644085 w 3313866"/>
                <a:gd name="connsiteY112" fmla="*/ 798744 h 2020169"/>
                <a:gd name="connsiteX113" fmla="*/ 654097 w 3313866"/>
                <a:gd name="connsiteY113" fmla="*/ 762034 h 2020169"/>
                <a:gd name="connsiteX114" fmla="*/ 614050 w 3313866"/>
                <a:gd name="connsiteY114" fmla="*/ 798744 h 2020169"/>
                <a:gd name="connsiteX115" fmla="*/ 594027 w 3313866"/>
                <a:gd name="connsiteY115" fmla="*/ 798744 h 2020169"/>
                <a:gd name="connsiteX116" fmla="*/ 533957 w 3313866"/>
                <a:gd name="connsiteY116" fmla="*/ 832116 h 2020169"/>
                <a:gd name="connsiteX117" fmla="*/ 510596 w 3313866"/>
                <a:gd name="connsiteY117" fmla="*/ 855477 h 2020169"/>
                <a:gd name="connsiteX118" fmla="*/ 500584 w 3313866"/>
                <a:gd name="connsiteY118" fmla="*/ 902198 h 2020169"/>
                <a:gd name="connsiteX119" fmla="*/ 450526 w 3313866"/>
                <a:gd name="connsiteY119" fmla="*/ 888849 h 2020169"/>
                <a:gd name="connsiteX120" fmla="*/ 433840 w 3313866"/>
                <a:gd name="connsiteY120" fmla="*/ 852139 h 2020169"/>
                <a:gd name="connsiteX121" fmla="*/ 467212 w 3313866"/>
                <a:gd name="connsiteY121" fmla="*/ 822104 h 2020169"/>
                <a:gd name="connsiteX122" fmla="*/ 453863 w 3313866"/>
                <a:gd name="connsiteY122" fmla="*/ 798744 h 2020169"/>
                <a:gd name="connsiteX123" fmla="*/ 390456 w 3313866"/>
                <a:gd name="connsiteY123" fmla="*/ 768709 h 2020169"/>
                <a:gd name="connsiteX124" fmla="*/ 417154 w 3313866"/>
                <a:gd name="connsiteY124" fmla="*/ 818767 h 2020169"/>
                <a:gd name="connsiteX125" fmla="*/ 407142 w 3313866"/>
                <a:gd name="connsiteY125" fmla="*/ 862151 h 2020169"/>
                <a:gd name="connsiteX126" fmla="*/ 413817 w 3313866"/>
                <a:gd name="connsiteY126" fmla="*/ 898861 h 2020169"/>
                <a:gd name="connsiteX127" fmla="*/ 427165 w 3313866"/>
                <a:gd name="connsiteY127" fmla="*/ 922221 h 2020169"/>
                <a:gd name="connsiteX128" fmla="*/ 413817 w 3313866"/>
                <a:gd name="connsiteY128" fmla="*/ 952256 h 2020169"/>
                <a:gd name="connsiteX129" fmla="*/ 390456 w 3313866"/>
                <a:gd name="connsiteY129" fmla="*/ 928896 h 2020169"/>
                <a:gd name="connsiteX130" fmla="*/ 360421 w 3313866"/>
                <a:gd name="connsiteY130" fmla="*/ 925558 h 2020169"/>
                <a:gd name="connsiteX131" fmla="*/ 333723 w 3313866"/>
                <a:gd name="connsiteY131" fmla="*/ 965605 h 2020169"/>
                <a:gd name="connsiteX132" fmla="*/ 307025 w 3313866"/>
                <a:gd name="connsiteY132" fmla="*/ 985628 h 2020169"/>
                <a:gd name="connsiteX133" fmla="*/ 320374 w 3313866"/>
                <a:gd name="connsiteY133" fmla="*/ 1012326 h 2020169"/>
                <a:gd name="connsiteX134" fmla="*/ 303688 w 3313866"/>
                <a:gd name="connsiteY134" fmla="*/ 1035687 h 2020169"/>
                <a:gd name="connsiteX135" fmla="*/ 233606 w 3313866"/>
                <a:gd name="connsiteY135" fmla="*/ 998977 h 2020169"/>
                <a:gd name="connsiteX136" fmla="*/ 243618 w 3313866"/>
                <a:gd name="connsiteY136" fmla="*/ 1049036 h 2020169"/>
                <a:gd name="connsiteX137" fmla="*/ 263641 w 3313866"/>
                <a:gd name="connsiteY137" fmla="*/ 1069059 h 2020169"/>
                <a:gd name="connsiteX138" fmla="*/ 250292 w 3313866"/>
                <a:gd name="connsiteY138" fmla="*/ 1082408 h 2020169"/>
                <a:gd name="connsiteX139" fmla="*/ 193560 w 3313866"/>
                <a:gd name="connsiteY139" fmla="*/ 1045698 h 2020169"/>
                <a:gd name="connsiteX140" fmla="*/ 170199 w 3313866"/>
                <a:gd name="connsiteY140" fmla="*/ 1005652 h 2020169"/>
                <a:gd name="connsiteX141" fmla="*/ 170199 w 3313866"/>
                <a:gd name="connsiteY141" fmla="*/ 958931 h 2020169"/>
                <a:gd name="connsiteX142" fmla="*/ 133490 w 3313866"/>
                <a:gd name="connsiteY142" fmla="*/ 882174 h 2020169"/>
                <a:gd name="connsiteX143" fmla="*/ 196897 w 3313866"/>
                <a:gd name="connsiteY143" fmla="*/ 912209 h 2020169"/>
                <a:gd name="connsiteX144" fmla="*/ 256967 w 3313866"/>
                <a:gd name="connsiteY144" fmla="*/ 942244 h 2020169"/>
                <a:gd name="connsiteX145" fmla="*/ 293676 w 3313866"/>
                <a:gd name="connsiteY145" fmla="*/ 945582 h 2020169"/>
                <a:gd name="connsiteX146" fmla="*/ 327049 w 3313866"/>
                <a:gd name="connsiteY146" fmla="*/ 915547 h 2020169"/>
                <a:gd name="connsiteX147" fmla="*/ 343735 w 3313866"/>
                <a:gd name="connsiteY147" fmla="*/ 878837 h 2020169"/>
                <a:gd name="connsiteX148" fmla="*/ 333723 w 3313866"/>
                <a:gd name="connsiteY148" fmla="*/ 828779 h 2020169"/>
                <a:gd name="connsiteX149" fmla="*/ 290339 w 3313866"/>
                <a:gd name="connsiteY149" fmla="*/ 808755 h 2020169"/>
                <a:gd name="connsiteX150" fmla="*/ 236944 w 3313866"/>
                <a:gd name="connsiteY150" fmla="*/ 762034 h 2020169"/>
                <a:gd name="connsiteX151" fmla="*/ 133490 w 3313866"/>
                <a:gd name="connsiteY151" fmla="*/ 705301 h 2020169"/>
                <a:gd name="connsiteX152" fmla="*/ 46722 w 3313866"/>
                <a:gd name="connsiteY152" fmla="*/ 735336 h 2020169"/>
                <a:gd name="connsiteX153" fmla="*/ 33373 w 3313866"/>
                <a:gd name="connsiteY153" fmla="*/ 765371 h 2020169"/>
                <a:gd name="connsiteX154" fmla="*/ 43384 w 3313866"/>
                <a:gd name="connsiteY154" fmla="*/ 795407 h 2020169"/>
                <a:gd name="connsiteX155" fmla="*/ 60071 w 3313866"/>
                <a:gd name="connsiteY155" fmla="*/ 822104 h 2020169"/>
                <a:gd name="connsiteX156" fmla="*/ 73419 w 3313866"/>
                <a:gd name="connsiteY156" fmla="*/ 852139 h 2020169"/>
                <a:gd name="connsiteX157" fmla="*/ 56733 w 3313866"/>
                <a:gd name="connsiteY157" fmla="*/ 875500 h 2020169"/>
                <a:gd name="connsiteX158" fmla="*/ 76757 w 3313866"/>
                <a:gd name="connsiteY158" fmla="*/ 955593 h 2020169"/>
                <a:gd name="connsiteX159" fmla="*/ 66745 w 3313866"/>
                <a:gd name="connsiteY159" fmla="*/ 972280 h 2020169"/>
                <a:gd name="connsiteX160" fmla="*/ 70082 w 3313866"/>
                <a:gd name="connsiteY160" fmla="*/ 998977 h 2020169"/>
                <a:gd name="connsiteX161" fmla="*/ 70082 w 3313866"/>
                <a:gd name="connsiteY161" fmla="*/ 1039024 h 2020169"/>
                <a:gd name="connsiteX162" fmla="*/ 80094 w 3313866"/>
                <a:gd name="connsiteY162" fmla="*/ 1059047 h 2020169"/>
                <a:gd name="connsiteX163" fmla="*/ 76757 w 3313866"/>
                <a:gd name="connsiteY163" fmla="*/ 1082408 h 2020169"/>
                <a:gd name="connsiteX164" fmla="*/ 106792 w 3313866"/>
                <a:gd name="connsiteY164" fmla="*/ 1115780 h 2020169"/>
                <a:gd name="connsiteX165" fmla="*/ 93729 w 3313866"/>
                <a:gd name="connsiteY165" fmla="*/ 1145815 h 2020169"/>
                <a:gd name="connsiteX166" fmla="*/ 13349 w 3313866"/>
                <a:gd name="connsiteY166" fmla="*/ 1235920 h 2020169"/>
                <a:gd name="connsiteX167" fmla="*/ 33373 w 3313866"/>
                <a:gd name="connsiteY167" fmla="*/ 1269293 h 2020169"/>
                <a:gd name="connsiteX168" fmla="*/ 33373 w 3313866"/>
                <a:gd name="connsiteY168" fmla="*/ 1269293 h 2020169"/>
                <a:gd name="connsiteX169" fmla="*/ 16687 w 3313866"/>
                <a:gd name="connsiteY169" fmla="*/ 1299328 h 2020169"/>
                <a:gd name="connsiteX170" fmla="*/ 3338 w 3313866"/>
                <a:gd name="connsiteY170" fmla="*/ 1329363 h 2020169"/>
                <a:gd name="connsiteX171" fmla="*/ 0 w 3313866"/>
                <a:gd name="connsiteY171" fmla="*/ 1389433 h 2020169"/>
                <a:gd name="connsiteX172" fmla="*/ 16687 w 3313866"/>
                <a:gd name="connsiteY172" fmla="*/ 1432817 h 2020169"/>
                <a:gd name="connsiteX173" fmla="*/ 20024 w 3313866"/>
                <a:gd name="connsiteY173" fmla="*/ 1466189 h 2020169"/>
                <a:gd name="connsiteX174" fmla="*/ 56733 w 3313866"/>
                <a:gd name="connsiteY174" fmla="*/ 1476201 h 2020169"/>
                <a:gd name="connsiteX175" fmla="*/ 116803 w 3313866"/>
                <a:gd name="connsiteY175" fmla="*/ 1562969 h 2020169"/>
                <a:gd name="connsiteX176" fmla="*/ 96780 w 3313866"/>
                <a:gd name="connsiteY176" fmla="*/ 1586329 h 2020169"/>
                <a:gd name="connsiteX177" fmla="*/ 93443 w 3313866"/>
                <a:gd name="connsiteY177" fmla="*/ 1616364 h 2020169"/>
                <a:gd name="connsiteX178" fmla="*/ 120141 w 3313866"/>
                <a:gd name="connsiteY178" fmla="*/ 1619701 h 2020169"/>
                <a:gd name="connsiteX179" fmla="*/ 160187 w 3313866"/>
                <a:gd name="connsiteY179" fmla="*/ 1633050 h 2020169"/>
                <a:gd name="connsiteX180" fmla="*/ 186885 w 3313866"/>
                <a:gd name="connsiteY180" fmla="*/ 1646399 h 2020169"/>
                <a:gd name="connsiteX181" fmla="*/ 213583 w 3313866"/>
                <a:gd name="connsiteY181" fmla="*/ 1676434 h 2020169"/>
                <a:gd name="connsiteX182" fmla="*/ 243618 w 3313866"/>
                <a:gd name="connsiteY182" fmla="*/ 1679771 h 2020169"/>
                <a:gd name="connsiteX183" fmla="*/ 287002 w 3313866"/>
                <a:gd name="connsiteY183" fmla="*/ 1709807 h 2020169"/>
                <a:gd name="connsiteX184" fmla="*/ 310363 w 3313866"/>
                <a:gd name="connsiteY184" fmla="*/ 1719818 h 2020169"/>
                <a:gd name="connsiteX185" fmla="*/ 310363 w 3313866"/>
                <a:gd name="connsiteY185" fmla="*/ 1756528 h 2020169"/>
                <a:gd name="connsiteX186" fmla="*/ 270316 w 3313866"/>
                <a:gd name="connsiteY186" fmla="*/ 1796574 h 2020169"/>
                <a:gd name="connsiteX187" fmla="*/ 280327 w 3313866"/>
                <a:gd name="connsiteY187" fmla="*/ 1819935 h 2020169"/>
                <a:gd name="connsiteX188" fmla="*/ 273653 w 3313866"/>
                <a:gd name="connsiteY188" fmla="*/ 1839958 h 2020169"/>
                <a:gd name="connsiteX189" fmla="*/ 266979 w 3313866"/>
                <a:gd name="connsiteY189" fmla="*/ 1856644 h 2020169"/>
                <a:gd name="connsiteX190" fmla="*/ 240281 w 3313866"/>
                <a:gd name="connsiteY190" fmla="*/ 1896691 h 2020169"/>
                <a:gd name="connsiteX191" fmla="*/ 307025 w 3313866"/>
                <a:gd name="connsiteY191" fmla="*/ 1933401 h 2020169"/>
                <a:gd name="connsiteX192" fmla="*/ 337060 w 3313866"/>
                <a:gd name="connsiteY192" fmla="*/ 1940075 h 2020169"/>
                <a:gd name="connsiteX193" fmla="*/ 360421 w 3313866"/>
                <a:gd name="connsiteY193" fmla="*/ 1946750 h 2020169"/>
                <a:gd name="connsiteX194" fmla="*/ 380444 w 3313866"/>
                <a:gd name="connsiteY194" fmla="*/ 1953424 h 2020169"/>
                <a:gd name="connsiteX195" fmla="*/ 407142 w 3313866"/>
                <a:gd name="connsiteY195" fmla="*/ 1973447 h 2020169"/>
                <a:gd name="connsiteX196" fmla="*/ 437177 w 3313866"/>
                <a:gd name="connsiteY196" fmla="*/ 1970110 h 2020169"/>
                <a:gd name="connsiteX197" fmla="*/ 507259 w 3313866"/>
                <a:gd name="connsiteY197" fmla="*/ 2020169 h 2020169"/>
                <a:gd name="connsiteX198" fmla="*/ 517271 w 3313866"/>
                <a:gd name="connsiteY198" fmla="*/ 2006820 h 2020169"/>
                <a:gd name="connsiteX199" fmla="*/ 507259 w 3313866"/>
                <a:gd name="connsiteY199" fmla="*/ 1966773 h 2020169"/>
                <a:gd name="connsiteX200" fmla="*/ 500584 w 3313866"/>
                <a:gd name="connsiteY200" fmla="*/ 1933401 h 2020169"/>
                <a:gd name="connsiteX201" fmla="*/ 483898 w 3313866"/>
                <a:gd name="connsiteY201" fmla="*/ 1890017 h 2020169"/>
                <a:gd name="connsiteX202" fmla="*/ 513933 w 3313866"/>
                <a:gd name="connsiteY202" fmla="*/ 1869993 h 2020169"/>
                <a:gd name="connsiteX203" fmla="*/ 547306 w 3313866"/>
                <a:gd name="connsiteY203" fmla="*/ 1846633 h 2020169"/>
                <a:gd name="connsiteX204" fmla="*/ 527282 w 3313866"/>
                <a:gd name="connsiteY204" fmla="*/ 1829947 h 2020169"/>
                <a:gd name="connsiteX205" fmla="*/ 517271 w 3313866"/>
                <a:gd name="connsiteY205" fmla="*/ 1796574 h 2020169"/>
                <a:gd name="connsiteX206" fmla="*/ 480561 w 3313866"/>
                <a:gd name="connsiteY206" fmla="*/ 1779888 h 2020169"/>
                <a:gd name="connsiteX207" fmla="*/ 470549 w 3313866"/>
                <a:gd name="connsiteY207" fmla="*/ 1759865 h 2020169"/>
                <a:gd name="connsiteX208" fmla="*/ 480561 w 3313866"/>
                <a:gd name="connsiteY208" fmla="*/ 1729830 h 2020169"/>
                <a:gd name="connsiteX209" fmla="*/ 490573 w 3313866"/>
                <a:gd name="connsiteY209" fmla="*/ 1689783 h 2020169"/>
                <a:gd name="connsiteX210" fmla="*/ 513933 w 3313866"/>
                <a:gd name="connsiteY210" fmla="*/ 1709807 h 2020169"/>
                <a:gd name="connsiteX211" fmla="*/ 520608 w 3313866"/>
                <a:gd name="connsiteY211" fmla="*/ 1693120 h 2020169"/>
                <a:gd name="connsiteX212" fmla="*/ 543968 w 3313866"/>
                <a:gd name="connsiteY212" fmla="*/ 1656411 h 2020169"/>
                <a:gd name="connsiteX213" fmla="*/ 574003 w 3313866"/>
                <a:gd name="connsiteY213" fmla="*/ 1639725 h 2020169"/>
                <a:gd name="connsiteX214" fmla="*/ 590690 w 3313866"/>
                <a:gd name="connsiteY214" fmla="*/ 1653074 h 2020169"/>
                <a:gd name="connsiteX215" fmla="*/ 610713 w 3313866"/>
                <a:gd name="connsiteY215" fmla="*/ 1626376 h 2020169"/>
                <a:gd name="connsiteX216" fmla="*/ 630736 w 3313866"/>
                <a:gd name="connsiteY216" fmla="*/ 1653074 h 2020169"/>
                <a:gd name="connsiteX217" fmla="*/ 657434 w 3313866"/>
                <a:gd name="connsiteY217" fmla="*/ 1676434 h 2020169"/>
                <a:gd name="connsiteX218" fmla="*/ 674120 w 3313866"/>
                <a:gd name="connsiteY218" fmla="*/ 1683109 h 2020169"/>
                <a:gd name="connsiteX219" fmla="*/ 697481 w 3313866"/>
                <a:gd name="connsiteY219" fmla="*/ 1683109 h 2020169"/>
                <a:gd name="connsiteX220" fmla="*/ 717504 w 3313866"/>
                <a:gd name="connsiteY220" fmla="*/ 1669760 h 2020169"/>
                <a:gd name="connsiteX221" fmla="*/ 744202 w 3313866"/>
                <a:gd name="connsiteY221" fmla="*/ 1669760 h 2020169"/>
                <a:gd name="connsiteX222" fmla="*/ 760888 w 3313866"/>
                <a:gd name="connsiteY222" fmla="*/ 1666423 h 2020169"/>
                <a:gd name="connsiteX223" fmla="*/ 790923 w 3313866"/>
                <a:gd name="connsiteY223" fmla="*/ 1699795 h 2020169"/>
                <a:gd name="connsiteX224" fmla="*/ 797598 w 3313866"/>
                <a:gd name="connsiteY224" fmla="*/ 1673097 h 2020169"/>
                <a:gd name="connsiteX225" fmla="*/ 817621 w 3313866"/>
                <a:gd name="connsiteY225" fmla="*/ 1689783 h 2020169"/>
                <a:gd name="connsiteX226" fmla="*/ 837644 w 3313866"/>
                <a:gd name="connsiteY226" fmla="*/ 1666423 h 2020169"/>
                <a:gd name="connsiteX227" fmla="*/ 827633 w 3313866"/>
                <a:gd name="connsiteY227" fmla="*/ 1646399 h 2020169"/>
                <a:gd name="connsiteX228" fmla="*/ 810946 w 3313866"/>
                <a:gd name="connsiteY228" fmla="*/ 1633050 h 2020169"/>
                <a:gd name="connsiteX229" fmla="*/ 810946 w 3313866"/>
                <a:gd name="connsiteY229" fmla="*/ 1606353 h 2020169"/>
                <a:gd name="connsiteX230" fmla="*/ 810946 w 3313866"/>
                <a:gd name="connsiteY230" fmla="*/ 1593004 h 2020169"/>
                <a:gd name="connsiteX231" fmla="*/ 840981 w 3313866"/>
                <a:gd name="connsiteY231" fmla="*/ 1586329 h 2020169"/>
                <a:gd name="connsiteX232" fmla="*/ 820958 w 3313866"/>
                <a:gd name="connsiteY232" fmla="*/ 1549620 h 2020169"/>
                <a:gd name="connsiteX233" fmla="*/ 854330 w 3313866"/>
                <a:gd name="connsiteY233" fmla="*/ 1542945 h 2020169"/>
                <a:gd name="connsiteX234" fmla="*/ 891040 w 3313866"/>
                <a:gd name="connsiteY234" fmla="*/ 1549620 h 2020169"/>
                <a:gd name="connsiteX235" fmla="*/ 964459 w 3313866"/>
                <a:gd name="connsiteY235" fmla="*/ 1506236 h 2020169"/>
                <a:gd name="connsiteX236" fmla="*/ 1001168 w 3313866"/>
                <a:gd name="connsiteY236" fmla="*/ 1506236 h 2020169"/>
                <a:gd name="connsiteX237" fmla="*/ 1027866 w 3313866"/>
                <a:gd name="connsiteY237" fmla="*/ 1482875 h 2020169"/>
                <a:gd name="connsiteX238" fmla="*/ 1047890 w 3313866"/>
                <a:gd name="connsiteY238" fmla="*/ 1492887 h 2020169"/>
                <a:gd name="connsiteX239" fmla="*/ 1067913 w 3313866"/>
                <a:gd name="connsiteY239" fmla="*/ 1502898 h 2020169"/>
                <a:gd name="connsiteX240" fmla="*/ 1087936 w 3313866"/>
                <a:gd name="connsiteY240" fmla="*/ 1529596 h 2020169"/>
                <a:gd name="connsiteX241" fmla="*/ 1074587 w 3313866"/>
                <a:gd name="connsiteY241" fmla="*/ 1542945 h 2020169"/>
                <a:gd name="connsiteX242" fmla="*/ 1104622 w 3313866"/>
                <a:gd name="connsiteY242" fmla="*/ 1542945 h 2020169"/>
                <a:gd name="connsiteX243" fmla="*/ 1134657 w 3313866"/>
                <a:gd name="connsiteY243" fmla="*/ 1576317 h 2020169"/>
                <a:gd name="connsiteX244" fmla="*/ 1148006 w 3313866"/>
                <a:gd name="connsiteY244" fmla="*/ 1572980 h 2020169"/>
                <a:gd name="connsiteX245" fmla="*/ 1208076 w 3313866"/>
                <a:gd name="connsiteY245" fmla="*/ 1526259 h 2020169"/>
                <a:gd name="connsiteX246" fmla="*/ 1244786 w 3313866"/>
                <a:gd name="connsiteY246" fmla="*/ 1566306 h 2020169"/>
                <a:gd name="connsiteX247" fmla="*/ 1264809 w 3313866"/>
                <a:gd name="connsiteY247" fmla="*/ 1596341 h 2020169"/>
                <a:gd name="connsiteX248" fmla="*/ 1298181 w 3313866"/>
                <a:gd name="connsiteY248" fmla="*/ 1703132 h 2020169"/>
                <a:gd name="connsiteX249" fmla="*/ 1308193 w 3313866"/>
                <a:gd name="connsiteY249" fmla="*/ 1659748 h 2020169"/>
                <a:gd name="connsiteX250" fmla="*/ 1344903 w 3313866"/>
                <a:gd name="connsiteY250" fmla="*/ 1679771 h 2020169"/>
                <a:gd name="connsiteX251" fmla="*/ 1388287 w 3313866"/>
                <a:gd name="connsiteY251" fmla="*/ 1679771 h 2020169"/>
                <a:gd name="connsiteX252" fmla="*/ 1394961 w 3313866"/>
                <a:gd name="connsiteY252" fmla="*/ 1703132 h 2020169"/>
                <a:gd name="connsiteX253" fmla="*/ 1435008 w 3313866"/>
                <a:gd name="connsiteY253" fmla="*/ 1726493 h 2020169"/>
                <a:gd name="connsiteX254" fmla="*/ 1465043 w 3313866"/>
                <a:gd name="connsiteY254" fmla="*/ 1726493 h 2020169"/>
                <a:gd name="connsiteX255" fmla="*/ 1491741 w 3313866"/>
                <a:gd name="connsiteY255" fmla="*/ 1739842 h 2020169"/>
                <a:gd name="connsiteX256" fmla="*/ 1535125 w 3313866"/>
                <a:gd name="connsiteY256" fmla="*/ 1696458 h 2020169"/>
                <a:gd name="connsiteX257" fmla="*/ 1571834 w 3313866"/>
                <a:gd name="connsiteY257" fmla="*/ 1676434 h 2020169"/>
                <a:gd name="connsiteX258" fmla="*/ 1608544 w 3313866"/>
                <a:gd name="connsiteY258" fmla="*/ 1679771 h 2020169"/>
                <a:gd name="connsiteX259" fmla="*/ 1655265 w 3313866"/>
                <a:gd name="connsiteY259" fmla="*/ 1693120 h 2020169"/>
                <a:gd name="connsiteX260" fmla="*/ 1681963 w 3313866"/>
                <a:gd name="connsiteY260" fmla="*/ 1709807 h 2020169"/>
                <a:gd name="connsiteX261" fmla="*/ 1735358 w 3313866"/>
                <a:gd name="connsiteY261" fmla="*/ 1703132 h 2020169"/>
                <a:gd name="connsiteX262" fmla="*/ 1745370 w 3313866"/>
                <a:gd name="connsiteY262" fmla="*/ 1683109 h 2020169"/>
                <a:gd name="connsiteX263" fmla="*/ 1738695 w 3313866"/>
                <a:gd name="connsiteY263" fmla="*/ 1663085 h 2020169"/>
                <a:gd name="connsiteX264" fmla="*/ 1765393 w 3313866"/>
                <a:gd name="connsiteY264" fmla="*/ 1636388 h 2020169"/>
                <a:gd name="connsiteX265" fmla="*/ 1778742 w 3313866"/>
                <a:gd name="connsiteY265" fmla="*/ 1633050 h 2020169"/>
                <a:gd name="connsiteX266" fmla="*/ 1812114 w 3313866"/>
                <a:gd name="connsiteY266" fmla="*/ 1649736 h 2020169"/>
                <a:gd name="connsiteX267" fmla="*/ 1852161 w 3313866"/>
                <a:gd name="connsiteY267" fmla="*/ 1663085 h 2020169"/>
                <a:gd name="connsiteX268" fmla="*/ 1858836 w 3313866"/>
                <a:gd name="connsiteY268" fmla="*/ 1689783 h 2020169"/>
                <a:gd name="connsiteX269" fmla="*/ 1872184 w 3313866"/>
                <a:gd name="connsiteY269" fmla="*/ 1696458 h 2020169"/>
                <a:gd name="connsiteX270" fmla="*/ 1902219 w 3313866"/>
                <a:gd name="connsiteY270" fmla="*/ 1699795 h 2020169"/>
                <a:gd name="connsiteX271" fmla="*/ 1932254 w 3313866"/>
                <a:gd name="connsiteY271" fmla="*/ 1683109 h 2020169"/>
                <a:gd name="connsiteX272" fmla="*/ 1962290 w 3313866"/>
                <a:gd name="connsiteY272" fmla="*/ 1696458 h 2020169"/>
                <a:gd name="connsiteX273" fmla="*/ 1985650 w 3313866"/>
                <a:gd name="connsiteY273" fmla="*/ 1709807 h 2020169"/>
                <a:gd name="connsiteX274" fmla="*/ 1995662 w 3313866"/>
                <a:gd name="connsiteY274" fmla="*/ 1719818 h 2020169"/>
                <a:gd name="connsiteX275" fmla="*/ 2032371 w 3313866"/>
                <a:gd name="connsiteY275" fmla="*/ 1739842 h 2020169"/>
                <a:gd name="connsiteX276" fmla="*/ 2069081 w 3313866"/>
                <a:gd name="connsiteY276" fmla="*/ 1736504 h 2020169"/>
                <a:gd name="connsiteX277" fmla="*/ 2142500 w 3313866"/>
                <a:gd name="connsiteY277" fmla="*/ 1693120 h 2020169"/>
                <a:gd name="connsiteX278" fmla="*/ 2195895 w 3313866"/>
                <a:gd name="connsiteY278" fmla="*/ 1706469 h 2020169"/>
                <a:gd name="connsiteX279" fmla="*/ 2225930 w 3313866"/>
                <a:gd name="connsiteY279" fmla="*/ 1716481 h 2020169"/>
                <a:gd name="connsiteX280" fmla="*/ 2262640 w 3313866"/>
                <a:gd name="connsiteY280" fmla="*/ 1676434 h 2020169"/>
                <a:gd name="connsiteX281" fmla="*/ 2299349 w 3313866"/>
                <a:gd name="connsiteY281" fmla="*/ 1593004 h 2020169"/>
                <a:gd name="connsiteX282" fmla="*/ 2282663 w 3313866"/>
                <a:gd name="connsiteY282" fmla="*/ 1596341 h 2020169"/>
                <a:gd name="connsiteX283" fmla="*/ 2312698 w 3313866"/>
                <a:gd name="connsiteY283" fmla="*/ 1569643 h 2020169"/>
                <a:gd name="connsiteX284" fmla="*/ 2339396 w 3313866"/>
                <a:gd name="connsiteY284" fmla="*/ 1566306 h 2020169"/>
                <a:gd name="connsiteX285" fmla="*/ 2462873 w 3313866"/>
                <a:gd name="connsiteY285" fmla="*/ 1633050 h 2020169"/>
                <a:gd name="connsiteX286" fmla="*/ 2476222 w 3313866"/>
                <a:gd name="connsiteY286" fmla="*/ 1709807 h 2020169"/>
                <a:gd name="connsiteX287" fmla="*/ 2529618 w 3313866"/>
                <a:gd name="connsiteY287" fmla="*/ 1743179 h 2020169"/>
                <a:gd name="connsiteX288" fmla="*/ 2549641 w 3313866"/>
                <a:gd name="connsiteY288" fmla="*/ 1763202 h 2020169"/>
                <a:gd name="connsiteX289" fmla="*/ 2639746 w 3313866"/>
                <a:gd name="connsiteY289" fmla="*/ 1763202 h 2020169"/>
                <a:gd name="connsiteX290" fmla="*/ 2643084 w 3313866"/>
                <a:gd name="connsiteY290" fmla="*/ 1779888 h 2020169"/>
                <a:gd name="connsiteX291" fmla="*/ 2616386 w 3313866"/>
                <a:gd name="connsiteY291" fmla="*/ 1846633 h 2020169"/>
                <a:gd name="connsiteX292" fmla="*/ 2603037 w 3313866"/>
                <a:gd name="connsiteY292" fmla="*/ 1900028 h 2020169"/>
                <a:gd name="connsiteX293" fmla="*/ 2579676 w 3313866"/>
                <a:gd name="connsiteY293" fmla="*/ 1873331 h 2020169"/>
                <a:gd name="connsiteX294" fmla="*/ 2559653 w 3313866"/>
                <a:gd name="connsiteY294" fmla="*/ 1960098 h 2020169"/>
                <a:gd name="connsiteX295" fmla="*/ 2549641 w 3313866"/>
                <a:gd name="connsiteY295" fmla="*/ 1980122 h 2020169"/>
                <a:gd name="connsiteX296" fmla="*/ 2653095 w 3313866"/>
                <a:gd name="connsiteY296" fmla="*/ 1946750 h 2020169"/>
                <a:gd name="connsiteX297" fmla="*/ 2683130 w 3313866"/>
                <a:gd name="connsiteY297" fmla="*/ 1893354 h 2020169"/>
                <a:gd name="connsiteX298" fmla="*/ 2753212 w 3313866"/>
                <a:gd name="connsiteY298" fmla="*/ 1806586 h 2020169"/>
                <a:gd name="connsiteX299" fmla="*/ 2783247 w 3313866"/>
                <a:gd name="connsiteY299" fmla="*/ 1736504 h 2020169"/>
                <a:gd name="connsiteX300" fmla="*/ 2803271 w 3313866"/>
                <a:gd name="connsiteY300" fmla="*/ 1633050 h 2020169"/>
                <a:gd name="connsiteX301" fmla="*/ 2793259 w 3313866"/>
                <a:gd name="connsiteY301" fmla="*/ 1582992 h 2020169"/>
                <a:gd name="connsiteX302" fmla="*/ 2769898 w 3313866"/>
                <a:gd name="connsiteY302" fmla="*/ 1549620 h 2020169"/>
                <a:gd name="connsiteX303" fmla="*/ 2699817 w 3313866"/>
                <a:gd name="connsiteY303" fmla="*/ 1549620 h 2020169"/>
                <a:gd name="connsiteX304" fmla="*/ 2669781 w 3313866"/>
                <a:gd name="connsiteY304" fmla="*/ 1509573 h 2020169"/>
                <a:gd name="connsiteX305" fmla="*/ 2763224 w 3313866"/>
                <a:gd name="connsiteY305" fmla="*/ 1392770 h 2020169"/>
                <a:gd name="connsiteX306" fmla="*/ 2846654 w 3313866"/>
                <a:gd name="connsiteY306" fmla="*/ 1326026 h 2020169"/>
                <a:gd name="connsiteX307" fmla="*/ 2933422 w 3313866"/>
                <a:gd name="connsiteY307" fmla="*/ 1322688 h 2020169"/>
                <a:gd name="connsiteX308" fmla="*/ 2950109 w 3313866"/>
                <a:gd name="connsiteY308" fmla="*/ 1306002 h 2020169"/>
                <a:gd name="connsiteX309" fmla="*/ 3053563 w 3313866"/>
                <a:gd name="connsiteY309" fmla="*/ 1299328 h 2020169"/>
                <a:gd name="connsiteX310" fmla="*/ 3123644 w 3313866"/>
                <a:gd name="connsiteY310" fmla="*/ 1319351 h 2020169"/>
                <a:gd name="connsiteX311" fmla="*/ 3123644 w 3313866"/>
                <a:gd name="connsiteY311" fmla="*/ 1292653 h 2020169"/>
                <a:gd name="connsiteX312" fmla="*/ 3163691 w 3313866"/>
                <a:gd name="connsiteY312" fmla="*/ 1432817 h 2020169"/>
                <a:gd name="connsiteX313" fmla="*/ 3160354 w 3313866"/>
                <a:gd name="connsiteY313" fmla="*/ 1506236 h 2020169"/>
                <a:gd name="connsiteX314" fmla="*/ 3170365 w 3313866"/>
                <a:gd name="connsiteY314" fmla="*/ 1596341 h 2020169"/>
                <a:gd name="connsiteX315" fmla="*/ 3190389 w 3313866"/>
                <a:gd name="connsiteY315" fmla="*/ 1659748 h 2020169"/>
                <a:gd name="connsiteX316" fmla="*/ 3217087 w 3313866"/>
                <a:gd name="connsiteY316" fmla="*/ 1649736 h 2020169"/>
                <a:gd name="connsiteX317" fmla="*/ 3287168 w 3313866"/>
                <a:gd name="connsiteY317" fmla="*/ 1519585 h 2020169"/>
                <a:gd name="connsiteX318" fmla="*/ 3313866 w 3313866"/>
                <a:gd name="connsiteY318" fmla="*/ 1479538 h 2020169"/>
                <a:gd name="connsiteX0" fmla="*/ 3313866 w 3313866"/>
                <a:gd name="connsiteY0" fmla="*/ 1479538 h 2020169"/>
                <a:gd name="connsiteX1" fmla="*/ 2469548 w 3313866"/>
                <a:gd name="connsiteY1" fmla="*/ 505068 h 2020169"/>
                <a:gd name="connsiteX2" fmla="*/ 2446187 w 3313866"/>
                <a:gd name="connsiteY2" fmla="*/ 521754 h 2020169"/>
                <a:gd name="connsiteX3" fmla="*/ 2449525 w 3313866"/>
                <a:gd name="connsiteY3" fmla="*/ 418300 h 2020169"/>
                <a:gd name="connsiteX4" fmla="*/ 2386117 w 3313866"/>
                <a:gd name="connsiteY4" fmla="*/ 391602 h 2020169"/>
                <a:gd name="connsiteX5" fmla="*/ 2369431 w 3313866"/>
                <a:gd name="connsiteY5" fmla="*/ 431649 h 2020169"/>
                <a:gd name="connsiteX6" fmla="*/ 2379443 w 3313866"/>
                <a:gd name="connsiteY6" fmla="*/ 455009 h 2020169"/>
                <a:gd name="connsiteX7" fmla="*/ 2376106 w 3313866"/>
                <a:gd name="connsiteY7" fmla="*/ 475033 h 2020169"/>
                <a:gd name="connsiteX8" fmla="*/ 2316036 w 3313866"/>
                <a:gd name="connsiteY8" fmla="*/ 458347 h 2020169"/>
                <a:gd name="connsiteX9" fmla="*/ 2272652 w 3313866"/>
                <a:gd name="connsiteY9" fmla="*/ 444998 h 2020169"/>
                <a:gd name="connsiteX10" fmla="*/ 2209244 w 3313866"/>
                <a:gd name="connsiteY10" fmla="*/ 401614 h 2020169"/>
                <a:gd name="connsiteX11" fmla="*/ 2159186 w 3313866"/>
                <a:gd name="connsiteY11" fmla="*/ 391602 h 2020169"/>
                <a:gd name="connsiteX12" fmla="*/ 2132488 w 3313866"/>
                <a:gd name="connsiteY12" fmla="*/ 408288 h 2020169"/>
                <a:gd name="connsiteX13" fmla="*/ 2115802 w 3313866"/>
                <a:gd name="connsiteY13" fmla="*/ 421637 h 2020169"/>
                <a:gd name="connsiteX14" fmla="*/ 2082430 w 3313866"/>
                <a:gd name="connsiteY14" fmla="*/ 388265 h 2020169"/>
                <a:gd name="connsiteX15" fmla="*/ 2045720 w 3313866"/>
                <a:gd name="connsiteY15" fmla="*/ 361567 h 2020169"/>
                <a:gd name="connsiteX16" fmla="*/ 2025697 w 3313866"/>
                <a:gd name="connsiteY16" fmla="*/ 391602 h 2020169"/>
                <a:gd name="connsiteX17" fmla="*/ 2055732 w 3313866"/>
                <a:gd name="connsiteY17" fmla="*/ 388265 h 2020169"/>
                <a:gd name="connsiteX18" fmla="*/ 2045720 w 3313866"/>
                <a:gd name="connsiteY18" fmla="*/ 414963 h 2020169"/>
                <a:gd name="connsiteX19" fmla="*/ 1988987 w 3313866"/>
                <a:gd name="connsiteY19" fmla="*/ 434986 h 2020169"/>
                <a:gd name="connsiteX20" fmla="*/ 1995662 w 3313866"/>
                <a:gd name="connsiteY20" fmla="*/ 388265 h 2020169"/>
                <a:gd name="connsiteX21" fmla="*/ 2055732 w 3313866"/>
                <a:gd name="connsiteY21" fmla="*/ 318183 h 2020169"/>
                <a:gd name="connsiteX22" fmla="*/ 2055732 w 3313866"/>
                <a:gd name="connsiteY22" fmla="*/ 318183 h 2020169"/>
                <a:gd name="connsiteX23" fmla="*/ 2129860 w 3313866"/>
                <a:gd name="connsiteY23" fmla="*/ 248603 h 2020169"/>
                <a:gd name="connsiteX24" fmla="*/ 2127003 w 3313866"/>
                <a:gd name="connsiteY24" fmla="*/ 174309 h 2020169"/>
                <a:gd name="connsiteX25" fmla="*/ 2092713 w 3313866"/>
                <a:gd name="connsiteY25" fmla="*/ 105729 h 2020169"/>
                <a:gd name="connsiteX26" fmla="*/ 2018418 w 3313866"/>
                <a:gd name="connsiteY26" fmla="*/ 105729 h 2020169"/>
                <a:gd name="connsiteX27" fmla="*/ 1952696 w 3313866"/>
                <a:gd name="connsiteY27" fmla="*/ 137160 h 2020169"/>
                <a:gd name="connsiteX28" fmla="*/ 1961267 w 3313866"/>
                <a:gd name="connsiteY28" fmla="*/ 82869 h 2020169"/>
                <a:gd name="connsiteX29" fmla="*/ 1955552 w 3313866"/>
                <a:gd name="connsiteY29" fmla="*/ 65725 h 2020169"/>
                <a:gd name="connsiteX30" fmla="*/ 1895546 w 3313866"/>
                <a:gd name="connsiteY30" fmla="*/ 60008 h 2020169"/>
                <a:gd name="connsiteX31" fmla="*/ 1926978 w 3313866"/>
                <a:gd name="connsiteY31" fmla="*/ 31434 h 2020169"/>
                <a:gd name="connsiteX32" fmla="*/ 1909833 w 3313866"/>
                <a:gd name="connsiteY32" fmla="*/ 0 h 2020169"/>
                <a:gd name="connsiteX33" fmla="*/ 1877440 w 3313866"/>
                <a:gd name="connsiteY33" fmla="*/ 3067 h 2020169"/>
                <a:gd name="connsiteX34" fmla="*/ 1835474 w 3313866"/>
                <a:gd name="connsiteY34" fmla="*/ 41195 h 2020169"/>
                <a:gd name="connsiteX35" fmla="*/ 1818788 w 3313866"/>
                <a:gd name="connsiteY35" fmla="*/ 81242 h 2020169"/>
                <a:gd name="connsiteX36" fmla="*/ 1838813 w 3313866"/>
                <a:gd name="connsiteY36" fmla="*/ 134636 h 2020169"/>
                <a:gd name="connsiteX37" fmla="*/ 1782079 w 3313866"/>
                <a:gd name="connsiteY37" fmla="*/ 121287 h 2020169"/>
                <a:gd name="connsiteX38" fmla="*/ 1768731 w 3313866"/>
                <a:gd name="connsiteY38" fmla="*/ 168009 h 2020169"/>
                <a:gd name="connsiteX39" fmla="*/ 1705322 w 3313866"/>
                <a:gd name="connsiteY39" fmla="*/ 191369 h 2020169"/>
                <a:gd name="connsiteX40" fmla="*/ 1685300 w 3313866"/>
                <a:gd name="connsiteY40" fmla="*/ 164671 h 2020169"/>
                <a:gd name="connsiteX41" fmla="*/ 1615218 w 3313866"/>
                <a:gd name="connsiteY41" fmla="*/ 168009 h 2020169"/>
                <a:gd name="connsiteX42" fmla="*/ 1638579 w 3313866"/>
                <a:gd name="connsiteY42" fmla="*/ 198044 h 2020169"/>
                <a:gd name="connsiteX43" fmla="*/ 1528449 w 3313866"/>
                <a:gd name="connsiteY43" fmla="*/ 224740 h 2020169"/>
                <a:gd name="connsiteX44" fmla="*/ 1465043 w 3313866"/>
                <a:gd name="connsiteY44" fmla="*/ 308171 h 2020169"/>
                <a:gd name="connsiteX45" fmla="*/ 1448357 w 3313866"/>
                <a:gd name="connsiteY45" fmla="*/ 334869 h 2020169"/>
                <a:gd name="connsiteX46" fmla="*/ 1481729 w 3313866"/>
                <a:gd name="connsiteY46" fmla="*/ 368242 h 2020169"/>
                <a:gd name="connsiteX47" fmla="*/ 1481729 w 3313866"/>
                <a:gd name="connsiteY47" fmla="*/ 398277 h 2020169"/>
                <a:gd name="connsiteX48" fmla="*/ 1458368 w 3313866"/>
                <a:gd name="connsiteY48" fmla="*/ 401614 h 2020169"/>
                <a:gd name="connsiteX49" fmla="*/ 1458368 w 3313866"/>
                <a:gd name="connsiteY49" fmla="*/ 381590 h 2020169"/>
                <a:gd name="connsiteX50" fmla="*/ 1418322 w 3313866"/>
                <a:gd name="connsiteY50" fmla="*/ 391602 h 2020169"/>
                <a:gd name="connsiteX51" fmla="*/ 1368263 w 3313866"/>
                <a:gd name="connsiteY51" fmla="*/ 398277 h 2020169"/>
                <a:gd name="connsiteX52" fmla="*/ 1321542 w 3313866"/>
                <a:gd name="connsiteY52" fmla="*/ 404951 h 2020169"/>
                <a:gd name="connsiteX53" fmla="*/ 1318205 w 3313866"/>
                <a:gd name="connsiteY53" fmla="*/ 491719 h 2020169"/>
                <a:gd name="connsiteX54" fmla="*/ 1358252 w 3313866"/>
                <a:gd name="connsiteY54" fmla="*/ 515080 h 2020169"/>
                <a:gd name="connsiteX55" fmla="*/ 1384949 w 3313866"/>
                <a:gd name="connsiteY55" fmla="*/ 568475 h 2020169"/>
                <a:gd name="connsiteX56" fmla="*/ 1358252 w 3313866"/>
                <a:gd name="connsiteY56" fmla="*/ 615196 h 2020169"/>
                <a:gd name="connsiteX57" fmla="*/ 1361589 w 3313866"/>
                <a:gd name="connsiteY57" fmla="*/ 585161 h 2020169"/>
                <a:gd name="connsiteX58" fmla="*/ 1351577 w 3313866"/>
                <a:gd name="connsiteY58" fmla="*/ 545115 h 2020169"/>
                <a:gd name="connsiteX59" fmla="*/ 1281495 w 3313866"/>
                <a:gd name="connsiteY59" fmla="*/ 515080 h 2020169"/>
                <a:gd name="connsiteX60" fmla="*/ 1241449 w 3313866"/>
                <a:gd name="connsiteY60" fmla="*/ 511742 h 2020169"/>
                <a:gd name="connsiteX61" fmla="*/ 1241449 w 3313866"/>
                <a:gd name="connsiteY61" fmla="*/ 558463 h 2020169"/>
                <a:gd name="connsiteX62" fmla="*/ 1201402 w 3313866"/>
                <a:gd name="connsiteY62" fmla="*/ 538440 h 2020169"/>
                <a:gd name="connsiteX63" fmla="*/ 1228100 w 3313866"/>
                <a:gd name="connsiteY63" fmla="*/ 588498 h 2020169"/>
                <a:gd name="connsiteX64" fmla="*/ 1258135 w 3313866"/>
                <a:gd name="connsiteY64" fmla="*/ 618534 h 2020169"/>
                <a:gd name="connsiteX65" fmla="*/ 1198065 w 3313866"/>
                <a:gd name="connsiteY65" fmla="*/ 595173 h 2020169"/>
                <a:gd name="connsiteX66" fmla="*/ 1181379 w 3313866"/>
                <a:gd name="connsiteY66" fmla="*/ 595173 h 2020169"/>
                <a:gd name="connsiteX67" fmla="*/ 1178041 w 3313866"/>
                <a:gd name="connsiteY67" fmla="*/ 551789 h 2020169"/>
                <a:gd name="connsiteX68" fmla="*/ 1171367 w 3313866"/>
                <a:gd name="connsiteY68" fmla="*/ 465021 h 2020169"/>
                <a:gd name="connsiteX69" fmla="*/ 1161355 w 3313866"/>
                <a:gd name="connsiteY69" fmla="*/ 535103 h 2020169"/>
                <a:gd name="connsiteX70" fmla="*/ 1137995 w 3313866"/>
                <a:gd name="connsiteY70" fmla="*/ 565138 h 2020169"/>
                <a:gd name="connsiteX71" fmla="*/ 1158018 w 3313866"/>
                <a:gd name="connsiteY71" fmla="*/ 611859 h 2020169"/>
                <a:gd name="connsiteX72" fmla="*/ 1158018 w 3313866"/>
                <a:gd name="connsiteY72" fmla="*/ 645231 h 2020169"/>
                <a:gd name="connsiteX73" fmla="*/ 1141332 w 3313866"/>
                <a:gd name="connsiteY73" fmla="*/ 695290 h 2020169"/>
                <a:gd name="connsiteX74" fmla="*/ 1154681 w 3313866"/>
                <a:gd name="connsiteY74" fmla="*/ 728662 h 2020169"/>
                <a:gd name="connsiteX75" fmla="*/ 1184716 w 3313866"/>
                <a:gd name="connsiteY75" fmla="*/ 735336 h 2020169"/>
                <a:gd name="connsiteX76" fmla="*/ 1221425 w 3313866"/>
                <a:gd name="connsiteY76" fmla="*/ 742011 h 2020169"/>
                <a:gd name="connsiteX77" fmla="*/ 1241449 w 3313866"/>
                <a:gd name="connsiteY77" fmla="*/ 765371 h 2020169"/>
                <a:gd name="connsiteX78" fmla="*/ 1258135 w 3313866"/>
                <a:gd name="connsiteY78" fmla="*/ 808755 h 2020169"/>
                <a:gd name="connsiteX79" fmla="*/ 1258135 w 3313866"/>
                <a:gd name="connsiteY79" fmla="*/ 808755 h 2020169"/>
                <a:gd name="connsiteX80" fmla="*/ 1224763 w 3313866"/>
                <a:gd name="connsiteY80" fmla="*/ 828779 h 2020169"/>
                <a:gd name="connsiteX81" fmla="*/ 1224763 w 3313866"/>
                <a:gd name="connsiteY81" fmla="*/ 788732 h 2020169"/>
                <a:gd name="connsiteX82" fmla="*/ 1194727 w 3313866"/>
                <a:gd name="connsiteY82" fmla="*/ 752023 h 2020169"/>
                <a:gd name="connsiteX83" fmla="*/ 1164692 w 3313866"/>
                <a:gd name="connsiteY83" fmla="*/ 795407 h 2020169"/>
                <a:gd name="connsiteX84" fmla="*/ 1107960 w 3313866"/>
                <a:gd name="connsiteY84" fmla="*/ 848802 h 2020169"/>
                <a:gd name="connsiteX85" fmla="*/ 1121309 w 3313866"/>
                <a:gd name="connsiteY85" fmla="*/ 805418 h 2020169"/>
                <a:gd name="connsiteX86" fmla="*/ 1127983 w 3313866"/>
                <a:gd name="connsiteY86" fmla="*/ 772046 h 2020169"/>
                <a:gd name="connsiteX87" fmla="*/ 1117971 w 3313866"/>
                <a:gd name="connsiteY87" fmla="*/ 755360 h 2020169"/>
                <a:gd name="connsiteX88" fmla="*/ 1114634 w 3313866"/>
                <a:gd name="connsiteY88" fmla="*/ 705301 h 2020169"/>
                <a:gd name="connsiteX89" fmla="*/ 1104622 w 3313866"/>
                <a:gd name="connsiteY89" fmla="*/ 625208 h 2020169"/>
                <a:gd name="connsiteX90" fmla="*/ 1101285 w 3313866"/>
                <a:gd name="connsiteY90" fmla="*/ 565138 h 2020169"/>
                <a:gd name="connsiteX91" fmla="*/ 1124646 w 3313866"/>
                <a:gd name="connsiteY91" fmla="*/ 471696 h 2020169"/>
                <a:gd name="connsiteX92" fmla="*/ 1031203 w 3313866"/>
                <a:gd name="connsiteY92" fmla="*/ 461684 h 2020169"/>
                <a:gd name="connsiteX93" fmla="*/ 1014517 w 3313866"/>
                <a:gd name="connsiteY93" fmla="*/ 518417 h 2020169"/>
                <a:gd name="connsiteX94" fmla="*/ 1024529 w 3313866"/>
                <a:gd name="connsiteY94" fmla="*/ 565138 h 2020169"/>
                <a:gd name="connsiteX95" fmla="*/ 981145 w 3313866"/>
                <a:gd name="connsiteY95" fmla="*/ 618534 h 2020169"/>
                <a:gd name="connsiteX96" fmla="*/ 991157 w 3313866"/>
                <a:gd name="connsiteY96" fmla="*/ 655243 h 2020169"/>
                <a:gd name="connsiteX97" fmla="*/ 981145 w 3313866"/>
                <a:gd name="connsiteY97" fmla="*/ 701964 h 2020169"/>
                <a:gd name="connsiteX98" fmla="*/ 1001168 w 3313866"/>
                <a:gd name="connsiteY98" fmla="*/ 725325 h 2020169"/>
                <a:gd name="connsiteX99" fmla="*/ 1017854 w 3313866"/>
                <a:gd name="connsiteY99" fmla="*/ 772046 h 2020169"/>
                <a:gd name="connsiteX100" fmla="*/ 1047890 w 3313866"/>
                <a:gd name="connsiteY100" fmla="*/ 758697 h 2020169"/>
                <a:gd name="connsiteX101" fmla="*/ 1014517 w 3313866"/>
                <a:gd name="connsiteY101" fmla="*/ 812093 h 2020169"/>
                <a:gd name="connsiteX102" fmla="*/ 957784 w 3313866"/>
                <a:gd name="connsiteY102" fmla="*/ 758697 h 2020169"/>
                <a:gd name="connsiteX103" fmla="*/ 884365 w 3313866"/>
                <a:gd name="connsiteY103" fmla="*/ 721988 h 2020169"/>
                <a:gd name="connsiteX104" fmla="*/ 824295 w 3313866"/>
                <a:gd name="connsiteY104" fmla="*/ 698627 h 2020169"/>
                <a:gd name="connsiteX105" fmla="*/ 810946 w 3313866"/>
                <a:gd name="connsiteY105" fmla="*/ 735336 h 2020169"/>
                <a:gd name="connsiteX106" fmla="*/ 827633 w 3313866"/>
                <a:gd name="connsiteY106" fmla="*/ 772046 h 2020169"/>
                <a:gd name="connsiteX107" fmla="*/ 800935 w 3313866"/>
                <a:gd name="connsiteY107" fmla="*/ 812093 h 2020169"/>
                <a:gd name="connsiteX108" fmla="*/ 770900 w 3313866"/>
                <a:gd name="connsiteY108" fmla="*/ 755360 h 2020169"/>
                <a:gd name="connsiteX109" fmla="*/ 744202 w 3313866"/>
                <a:gd name="connsiteY109" fmla="*/ 792069 h 2020169"/>
                <a:gd name="connsiteX110" fmla="*/ 707492 w 3313866"/>
                <a:gd name="connsiteY110" fmla="*/ 785395 h 2020169"/>
                <a:gd name="connsiteX111" fmla="*/ 654097 w 3313866"/>
                <a:gd name="connsiteY111" fmla="*/ 822104 h 2020169"/>
                <a:gd name="connsiteX112" fmla="*/ 644085 w 3313866"/>
                <a:gd name="connsiteY112" fmla="*/ 798744 h 2020169"/>
                <a:gd name="connsiteX113" fmla="*/ 654097 w 3313866"/>
                <a:gd name="connsiteY113" fmla="*/ 762034 h 2020169"/>
                <a:gd name="connsiteX114" fmla="*/ 614050 w 3313866"/>
                <a:gd name="connsiteY114" fmla="*/ 798744 h 2020169"/>
                <a:gd name="connsiteX115" fmla="*/ 594027 w 3313866"/>
                <a:gd name="connsiteY115" fmla="*/ 798744 h 2020169"/>
                <a:gd name="connsiteX116" fmla="*/ 533957 w 3313866"/>
                <a:gd name="connsiteY116" fmla="*/ 832116 h 2020169"/>
                <a:gd name="connsiteX117" fmla="*/ 510596 w 3313866"/>
                <a:gd name="connsiteY117" fmla="*/ 855477 h 2020169"/>
                <a:gd name="connsiteX118" fmla="*/ 500584 w 3313866"/>
                <a:gd name="connsiteY118" fmla="*/ 902198 h 2020169"/>
                <a:gd name="connsiteX119" fmla="*/ 450526 w 3313866"/>
                <a:gd name="connsiteY119" fmla="*/ 888849 h 2020169"/>
                <a:gd name="connsiteX120" fmla="*/ 433840 w 3313866"/>
                <a:gd name="connsiteY120" fmla="*/ 852139 h 2020169"/>
                <a:gd name="connsiteX121" fmla="*/ 467212 w 3313866"/>
                <a:gd name="connsiteY121" fmla="*/ 822104 h 2020169"/>
                <a:gd name="connsiteX122" fmla="*/ 453863 w 3313866"/>
                <a:gd name="connsiteY122" fmla="*/ 798744 h 2020169"/>
                <a:gd name="connsiteX123" fmla="*/ 390456 w 3313866"/>
                <a:gd name="connsiteY123" fmla="*/ 768709 h 2020169"/>
                <a:gd name="connsiteX124" fmla="*/ 417154 w 3313866"/>
                <a:gd name="connsiteY124" fmla="*/ 818767 h 2020169"/>
                <a:gd name="connsiteX125" fmla="*/ 407142 w 3313866"/>
                <a:gd name="connsiteY125" fmla="*/ 862151 h 2020169"/>
                <a:gd name="connsiteX126" fmla="*/ 413817 w 3313866"/>
                <a:gd name="connsiteY126" fmla="*/ 898861 h 2020169"/>
                <a:gd name="connsiteX127" fmla="*/ 427165 w 3313866"/>
                <a:gd name="connsiteY127" fmla="*/ 922221 h 2020169"/>
                <a:gd name="connsiteX128" fmla="*/ 413817 w 3313866"/>
                <a:gd name="connsiteY128" fmla="*/ 952256 h 2020169"/>
                <a:gd name="connsiteX129" fmla="*/ 390456 w 3313866"/>
                <a:gd name="connsiteY129" fmla="*/ 928896 h 2020169"/>
                <a:gd name="connsiteX130" fmla="*/ 360421 w 3313866"/>
                <a:gd name="connsiteY130" fmla="*/ 925558 h 2020169"/>
                <a:gd name="connsiteX131" fmla="*/ 333723 w 3313866"/>
                <a:gd name="connsiteY131" fmla="*/ 965605 h 2020169"/>
                <a:gd name="connsiteX132" fmla="*/ 307025 w 3313866"/>
                <a:gd name="connsiteY132" fmla="*/ 985628 h 2020169"/>
                <a:gd name="connsiteX133" fmla="*/ 320374 w 3313866"/>
                <a:gd name="connsiteY133" fmla="*/ 1012326 h 2020169"/>
                <a:gd name="connsiteX134" fmla="*/ 303688 w 3313866"/>
                <a:gd name="connsiteY134" fmla="*/ 1035687 h 2020169"/>
                <a:gd name="connsiteX135" fmla="*/ 233606 w 3313866"/>
                <a:gd name="connsiteY135" fmla="*/ 998977 h 2020169"/>
                <a:gd name="connsiteX136" fmla="*/ 243618 w 3313866"/>
                <a:gd name="connsiteY136" fmla="*/ 1049036 h 2020169"/>
                <a:gd name="connsiteX137" fmla="*/ 263641 w 3313866"/>
                <a:gd name="connsiteY137" fmla="*/ 1069059 h 2020169"/>
                <a:gd name="connsiteX138" fmla="*/ 250292 w 3313866"/>
                <a:gd name="connsiteY138" fmla="*/ 1082408 h 2020169"/>
                <a:gd name="connsiteX139" fmla="*/ 193560 w 3313866"/>
                <a:gd name="connsiteY139" fmla="*/ 1045698 h 2020169"/>
                <a:gd name="connsiteX140" fmla="*/ 170199 w 3313866"/>
                <a:gd name="connsiteY140" fmla="*/ 1005652 h 2020169"/>
                <a:gd name="connsiteX141" fmla="*/ 170199 w 3313866"/>
                <a:gd name="connsiteY141" fmla="*/ 958931 h 2020169"/>
                <a:gd name="connsiteX142" fmla="*/ 133490 w 3313866"/>
                <a:gd name="connsiteY142" fmla="*/ 882174 h 2020169"/>
                <a:gd name="connsiteX143" fmla="*/ 196897 w 3313866"/>
                <a:gd name="connsiteY143" fmla="*/ 912209 h 2020169"/>
                <a:gd name="connsiteX144" fmla="*/ 256967 w 3313866"/>
                <a:gd name="connsiteY144" fmla="*/ 942244 h 2020169"/>
                <a:gd name="connsiteX145" fmla="*/ 293676 w 3313866"/>
                <a:gd name="connsiteY145" fmla="*/ 945582 h 2020169"/>
                <a:gd name="connsiteX146" fmla="*/ 327049 w 3313866"/>
                <a:gd name="connsiteY146" fmla="*/ 915547 h 2020169"/>
                <a:gd name="connsiteX147" fmla="*/ 343735 w 3313866"/>
                <a:gd name="connsiteY147" fmla="*/ 878837 h 2020169"/>
                <a:gd name="connsiteX148" fmla="*/ 333723 w 3313866"/>
                <a:gd name="connsiteY148" fmla="*/ 828779 h 2020169"/>
                <a:gd name="connsiteX149" fmla="*/ 290339 w 3313866"/>
                <a:gd name="connsiteY149" fmla="*/ 808755 h 2020169"/>
                <a:gd name="connsiteX150" fmla="*/ 236944 w 3313866"/>
                <a:gd name="connsiteY150" fmla="*/ 762034 h 2020169"/>
                <a:gd name="connsiteX151" fmla="*/ 133490 w 3313866"/>
                <a:gd name="connsiteY151" fmla="*/ 705301 h 2020169"/>
                <a:gd name="connsiteX152" fmla="*/ 46722 w 3313866"/>
                <a:gd name="connsiteY152" fmla="*/ 735336 h 2020169"/>
                <a:gd name="connsiteX153" fmla="*/ 33373 w 3313866"/>
                <a:gd name="connsiteY153" fmla="*/ 765371 h 2020169"/>
                <a:gd name="connsiteX154" fmla="*/ 43384 w 3313866"/>
                <a:gd name="connsiteY154" fmla="*/ 795407 h 2020169"/>
                <a:gd name="connsiteX155" fmla="*/ 60071 w 3313866"/>
                <a:gd name="connsiteY155" fmla="*/ 822104 h 2020169"/>
                <a:gd name="connsiteX156" fmla="*/ 73419 w 3313866"/>
                <a:gd name="connsiteY156" fmla="*/ 852139 h 2020169"/>
                <a:gd name="connsiteX157" fmla="*/ 56733 w 3313866"/>
                <a:gd name="connsiteY157" fmla="*/ 875500 h 2020169"/>
                <a:gd name="connsiteX158" fmla="*/ 76757 w 3313866"/>
                <a:gd name="connsiteY158" fmla="*/ 955593 h 2020169"/>
                <a:gd name="connsiteX159" fmla="*/ 66745 w 3313866"/>
                <a:gd name="connsiteY159" fmla="*/ 972280 h 2020169"/>
                <a:gd name="connsiteX160" fmla="*/ 70082 w 3313866"/>
                <a:gd name="connsiteY160" fmla="*/ 998977 h 2020169"/>
                <a:gd name="connsiteX161" fmla="*/ 70082 w 3313866"/>
                <a:gd name="connsiteY161" fmla="*/ 1039024 h 2020169"/>
                <a:gd name="connsiteX162" fmla="*/ 80094 w 3313866"/>
                <a:gd name="connsiteY162" fmla="*/ 1059047 h 2020169"/>
                <a:gd name="connsiteX163" fmla="*/ 76757 w 3313866"/>
                <a:gd name="connsiteY163" fmla="*/ 1082408 h 2020169"/>
                <a:gd name="connsiteX164" fmla="*/ 106792 w 3313866"/>
                <a:gd name="connsiteY164" fmla="*/ 1115780 h 2020169"/>
                <a:gd name="connsiteX165" fmla="*/ 93729 w 3313866"/>
                <a:gd name="connsiteY165" fmla="*/ 1145815 h 2020169"/>
                <a:gd name="connsiteX166" fmla="*/ 13349 w 3313866"/>
                <a:gd name="connsiteY166" fmla="*/ 1235920 h 2020169"/>
                <a:gd name="connsiteX167" fmla="*/ 33373 w 3313866"/>
                <a:gd name="connsiteY167" fmla="*/ 1269293 h 2020169"/>
                <a:gd name="connsiteX168" fmla="*/ 33373 w 3313866"/>
                <a:gd name="connsiteY168" fmla="*/ 1269293 h 2020169"/>
                <a:gd name="connsiteX169" fmla="*/ 16687 w 3313866"/>
                <a:gd name="connsiteY169" fmla="*/ 1299328 h 2020169"/>
                <a:gd name="connsiteX170" fmla="*/ 3338 w 3313866"/>
                <a:gd name="connsiteY170" fmla="*/ 1329363 h 2020169"/>
                <a:gd name="connsiteX171" fmla="*/ 0 w 3313866"/>
                <a:gd name="connsiteY171" fmla="*/ 1389433 h 2020169"/>
                <a:gd name="connsiteX172" fmla="*/ 16687 w 3313866"/>
                <a:gd name="connsiteY172" fmla="*/ 1432817 h 2020169"/>
                <a:gd name="connsiteX173" fmla="*/ 20024 w 3313866"/>
                <a:gd name="connsiteY173" fmla="*/ 1466189 h 2020169"/>
                <a:gd name="connsiteX174" fmla="*/ 56733 w 3313866"/>
                <a:gd name="connsiteY174" fmla="*/ 1476201 h 2020169"/>
                <a:gd name="connsiteX175" fmla="*/ 116803 w 3313866"/>
                <a:gd name="connsiteY175" fmla="*/ 1562969 h 2020169"/>
                <a:gd name="connsiteX176" fmla="*/ 96780 w 3313866"/>
                <a:gd name="connsiteY176" fmla="*/ 1586329 h 2020169"/>
                <a:gd name="connsiteX177" fmla="*/ 93443 w 3313866"/>
                <a:gd name="connsiteY177" fmla="*/ 1616364 h 2020169"/>
                <a:gd name="connsiteX178" fmla="*/ 120141 w 3313866"/>
                <a:gd name="connsiteY178" fmla="*/ 1619701 h 2020169"/>
                <a:gd name="connsiteX179" fmla="*/ 160187 w 3313866"/>
                <a:gd name="connsiteY179" fmla="*/ 1633050 h 2020169"/>
                <a:gd name="connsiteX180" fmla="*/ 186885 w 3313866"/>
                <a:gd name="connsiteY180" fmla="*/ 1646399 h 2020169"/>
                <a:gd name="connsiteX181" fmla="*/ 213583 w 3313866"/>
                <a:gd name="connsiteY181" fmla="*/ 1676434 h 2020169"/>
                <a:gd name="connsiteX182" fmla="*/ 243618 w 3313866"/>
                <a:gd name="connsiteY182" fmla="*/ 1679771 h 2020169"/>
                <a:gd name="connsiteX183" fmla="*/ 287002 w 3313866"/>
                <a:gd name="connsiteY183" fmla="*/ 1709807 h 2020169"/>
                <a:gd name="connsiteX184" fmla="*/ 310363 w 3313866"/>
                <a:gd name="connsiteY184" fmla="*/ 1719818 h 2020169"/>
                <a:gd name="connsiteX185" fmla="*/ 310363 w 3313866"/>
                <a:gd name="connsiteY185" fmla="*/ 1756528 h 2020169"/>
                <a:gd name="connsiteX186" fmla="*/ 270316 w 3313866"/>
                <a:gd name="connsiteY186" fmla="*/ 1796574 h 2020169"/>
                <a:gd name="connsiteX187" fmla="*/ 280327 w 3313866"/>
                <a:gd name="connsiteY187" fmla="*/ 1819935 h 2020169"/>
                <a:gd name="connsiteX188" fmla="*/ 273653 w 3313866"/>
                <a:gd name="connsiteY188" fmla="*/ 1839958 h 2020169"/>
                <a:gd name="connsiteX189" fmla="*/ 266979 w 3313866"/>
                <a:gd name="connsiteY189" fmla="*/ 1856644 h 2020169"/>
                <a:gd name="connsiteX190" fmla="*/ 240281 w 3313866"/>
                <a:gd name="connsiteY190" fmla="*/ 1896691 h 2020169"/>
                <a:gd name="connsiteX191" fmla="*/ 307025 w 3313866"/>
                <a:gd name="connsiteY191" fmla="*/ 1933401 h 2020169"/>
                <a:gd name="connsiteX192" fmla="*/ 337060 w 3313866"/>
                <a:gd name="connsiteY192" fmla="*/ 1940075 h 2020169"/>
                <a:gd name="connsiteX193" fmla="*/ 360421 w 3313866"/>
                <a:gd name="connsiteY193" fmla="*/ 1946750 h 2020169"/>
                <a:gd name="connsiteX194" fmla="*/ 380444 w 3313866"/>
                <a:gd name="connsiteY194" fmla="*/ 1953424 h 2020169"/>
                <a:gd name="connsiteX195" fmla="*/ 407142 w 3313866"/>
                <a:gd name="connsiteY195" fmla="*/ 1973447 h 2020169"/>
                <a:gd name="connsiteX196" fmla="*/ 437177 w 3313866"/>
                <a:gd name="connsiteY196" fmla="*/ 1970110 h 2020169"/>
                <a:gd name="connsiteX197" fmla="*/ 507259 w 3313866"/>
                <a:gd name="connsiteY197" fmla="*/ 2020169 h 2020169"/>
                <a:gd name="connsiteX198" fmla="*/ 517271 w 3313866"/>
                <a:gd name="connsiteY198" fmla="*/ 2006820 h 2020169"/>
                <a:gd name="connsiteX199" fmla="*/ 507259 w 3313866"/>
                <a:gd name="connsiteY199" fmla="*/ 1966773 h 2020169"/>
                <a:gd name="connsiteX200" fmla="*/ 500584 w 3313866"/>
                <a:gd name="connsiteY200" fmla="*/ 1933401 h 2020169"/>
                <a:gd name="connsiteX201" fmla="*/ 483898 w 3313866"/>
                <a:gd name="connsiteY201" fmla="*/ 1890017 h 2020169"/>
                <a:gd name="connsiteX202" fmla="*/ 513933 w 3313866"/>
                <a:gd name="connsiteY202" fmla="*/ 1869993 h 2020169"/>
                <a:gd name="connsiteX203" fmla="*/ 547306 w 3313866"/>
                <a:gd name="connsiteY203" fmla="*/ 1846633 h 2020169"/>
                <a:gd name="connsiteX204" fmla="*/ 527282 w 3313866"/>
                <a:gd name="connsiteY204" fmla="*/ 1829947 h 2020169"/>
                <a:gd name="connsiteX205" fmla="*/ 517271 w 3313866"/>
                <a:gd name="connsiteY205" fmla="*/ 1796574 h 2020169"/>
                <a:gd name="connsiteX206" fmla="*/ 480561 w 3313866"/>
                <a:gd name="connsiteY206" fmla="*/ 1779888 h 2020169"/>
                <a:gd name="connsiteX207" fmla="*/ 470549 w 3313866"/>
                <a:gd name="connsiteY207" fmla="*/ 1759865 h 2020169"/>
                <a:gd name="connsiteX208" fmla="*/ 480561 w 3313866"/>
                <a:gd name="connsiteY208" fmla="*/ 1729830 h 2020169"/>
                <a:gd name="connsiteX209" fmla="*/ 490573 w 3313866"/>
                <a:gd name="connsiteY209" fmla="*/ 1689783 h 2020169"/>
                <a:gd name="connsiteX210" fmla="*/ 513933 w 3313866"/>
                <a:gd name="connsiteY210" fmla="*/ 1709807 h 2020169"/>
                <a:gd name="connsiteX211" fmla="*/ 520608 w 3313866"/>
                <a:gd name="connsiteY211" fmla="*/ 1693120 h 2020169"/>
                <a:gd name="connsiteX212" fmla="*/ 543968 w 3313866"/>
                <a:gd name="connsiteY212" fmla="*/ 1656411 h 2020169"/>
                <a:gd name="connsiteX213" fmla="*/ 574003 w 3313866"/>
                <a:gd name="connsiteY213" fmla="*/ 1639725 h 2020169"/>
                <a:gd name="connsiteX214" fmla="*/ 590690 w 3313866"/>
                <a:gd name="connsiteY214" fmla="*/ 1653074 h 2020169"/>
                <a:gd name="connsiteX215" fmla="*/ 610713 w 3313866"/>
                <a:gd name="connsiteY215" fmla="*/ 1626376 h 2020169"/>
                <a:gd name="connsiteX216" fmla="*/ 630736 w 3313866"/>
                <a:gd name="connsiteY216" fmla="*/ 1653074 h 2020169"/>
                <a:gd name="connsiteX217" fmla="*/ 657434 w 3313866"/>
                <a:gd name="connsiteY217" fmla="*/ 1676434 h 2020169"/>
                <a:gd name="connsiteX218" fmla="*/ 674120 w 3313866"/>
                <a:gd name="connsiteY218" fmla="*/ 1683109 h 2020169"/>
                <a:gd name="connsiteX219" fmla="*/ 697481 w 3313866"/>
                <a:gd name="connsiteY219" fmla="*/ 1683109 h 2020169"/>
                <a:gd name="connsiteX220" fmla="*/ 717504 w 3313866"/>
                <a:gd name="connsiteY220" fmla="*/ 1669760 h 2020169"/>
                <a:gd name="connsiteX221" fmla="*/ 744202 w 3313866"/>
                <a:gd name="connsiteY221" fmla="*/ 1669760 h 2020169"/>
                <a:gd name="connsiteX222" fmla="*/ 760888 w 3313866"/>
                <a:gd name="connsiteY222" fmla="*/ 1666423 h 2020169"/>
                <a:gd name="connsiteX223" fmla="*/ 790923 w 3313866"/>
                <a:gd name="connsiteY223" fmla="*/ 1699795 h 2020169"/>
                <a:gd name="connsiteX224" fmla="*/ 797598 w 3313866"/>
                <a:gd name="connsiteY224" fmla="*/ 1673097 h 2020169"/>
                <a:gd name="connsiteX225" fmla="*/ 817621 w 3313866"/>
                <a:gd name="connsiteY225" fmla="*/ 1689783 h 2020169"/>
                <a:gd name="connsiteX226" fmla="*/ 837644 w 3313866"/>
                <a:gd name="connsiteY226" fmla="*/ 1666423 h 2020169"/>
                <a:gd name="connsiteX227" fmla="*/ 827633 w 3313866"/>
                <a:gd name="connsiteY227" fmla="*/ 1646399 h 2020169"/>
                <a:gd name="connsiteX228" fmla="*/ 810946 w 3313866"/>
                <a:gd name="connsiteY228" fmla="*/ 1633050 h 2020169"/>
                <a:gd name="connsiteX229" fmla="*/ 810946 w 3313866"/>
                <a:gd name="connsiteY229" fmla="*/ 1606353 h 2020169"/>
                <a:gd name="connsiteX230" fmla="*/ 810946 w 3313866"/>
                <a:gd name="connsiteY230" fmla="*/ 1593004 h 2020169"/>
                <a:gd name="connsiteX231" fmla="*/ 840981 w 3313866"/>
                <a:gd name="connsiteY231" fmla="*/ 1586329 h 2020169"/>
                <a:gd name="connsiteX232" fmla="*/ 820958 w 3313866"/>
                <a:gd name="connsiteY232" fmla="*/ 1549620 h 2020169"/>
                <a:gd name="connsiteX233" fmla="*/ 854330 w 3313866"/>
                <a:gd name="connsiteY233" fmla="*/ 1542945 h 2020169"/>
                <a:gd name="connsiteX234" fmla="*/ 891040 w 3313866"/>
                <a:gd name="connsiteY234" fmla="*/ 1549620 h 2020169"/>
                <a:gd name="connsiteX235" fmla="*/ 964459 w 3313866"/>
                <a:gd name="connsiteY235" fmla="*/ 1506236 h 2020169"/>
                <a:gd name="connsiteX236" fmla="*/ 1001168 w 3313866"/>
                <a:gd name="connsiteY236" fmla="*/ 1506236 h 2020169"/>
                <a:gd name="connsiteX237" fmla="*/ 1027866 w 3313866"/>
                <a:gd name="connsiteY237" fmla="*/ 1482875 h 2020169"/>
                <a:gd name="connsiteX238" fmla="*/ 1047890 w 3313866"/>
                <a:gd name="connsiteY238" fmla="*/ 1492887 h 2020169"/>
                <a:gd name="connsiteX239" fmla="*/ 1067913 w 3313866"/>
                <a:gd name="connsiteY239" fmla="*/ 1502898 h 2020169"/>
                <a:gd name="connsiteX240" fmla="*/ 1087936 w 3313866"/>
                <a:gd name="connsiteY240" fmla="*/ 1529596 h 2020169"/>
                <a:gd name="connsiteX241" fmla="*/ 1074587 w 3313866"/>
                <a:gd name="connsiteY241" fmla="*/ 1542945 h 2020169"/>
                <a:gd name="connsiteX242" fmla="*/ 1104622 w 3313866"/>
                <a:gd name="connsiteY242" fmla="*/ 1542945 h 2020169"/>
                <a:gd name="connsiteX243" fmla="*/ 1134657 w 3313866"/>
                <a:gd name="connsiteY243" fmla="*/ 1576317 h 2020169"/>
                <a:gd name="connsiteX244" fmla="*/ 1148006 w 3313866"/>
                <a:gd name="connsiteY244" fmla="*/ 1572980 h 2020169"/>
                <a:gd name="connsiteX245" fmla="*/ 1208076 w 3313866"/>
                <a:gd name="connsiteY245" fmla="*/ 1526259 h 2020169"/>
                <a:gd name="connsiteX246" fmla="*/ 1244786 w 3313866"/>
                <a:gd name="connsiteY246" fmla="*/ 1566306 h 2020169"/>
                <a:gd name="connsiteX247" fmla="*/ 1264809 w 3313866"/>
                <a:gd name="connsiteY247" fmla="*/ 1596341 h 2020169"/>
                <a:gd name="connsiteX248" fmla="*/ 1298181 w 3313866"/>
                <a:gd name="connsiteY248" fmla="*/ 1703132 h 2020169"/>
                <a:gd name="connsiteX249" fmla="*/ 1308193 w 3313866"/>
                <a:gd name="connsiteY249" fmla="*/ 1659748 h 2020169"/>
                <a:gd name="connsiteX250" fmla="*/ 1344903 w 3313866"/>
                <a:gd name="connsiteY250" fmla="*/ 1679771 h 2020169"/>
                <a:gd name="connsiteX251" fmla="*/ 1388287 w 3313866"/>
                <a:gd name="connsiteY251" fmla="*/ 1679771 h 2020169"/>
                <a:gd name="connsiteX252" fmla="*/ 1394961 w 3313866"/>
                <a:gd name="connsiteY252" fmla="*/ 1703132 h 2020169"/>
                <a:gd name="connsiteX253" fmla="*/ 1435008 w 3313866"/>
                <a:gd name="connsiteY253" fmla="*/ 1726493 h 2020169"/>
                <a:gd name="connsiteX254" fmla="*/ 1465043 w 3313866"/>
                <a:gd name="connsiteY254" fmla="*/ 1726493 h 2020169"/>
                <a:gd name="connsiteX255" fmla="*/ 1491741 w 3313866"/>
                <a:gd name="connsiteY255" fmla="*/ 1739842 h 2020169"/>
                <a:gd name="connsiteX256" fmla="*/ 1535125 w 3313866"/>
                <a:gd name="connsiteY256" fmla="*/ 1696458 h 2020169"/>
                <a:gd name="connsiteX257" fmla="*/ 1571834 w 3313866"/>
                <a:gd name="connsiteY257" fmla="*/ 1676434 h 2020169"/>
                <a:gd name="connsiteX258" fmla="*/ 1608544 w 3313866"/>
                <a:gd name="connsiteY258" fmla="*/ 1679771 h 2020169"/>
                <a:gd name="connsiteX259" fmla="*/ 1655265 w 3313866"/>
                <a:gd name="connsiteY259" fmla="*/ 1693120 h 2020169"/>
                <a:gd name="connsiteX260" fmla="*/ 1681963 w 3313866"/>
                <a:gd name="connsiteY260" fmla="*/ 1709807 h 2020169"/>
                <a:gd name="connsiteX261" fmla="*/ 1735358 w 3313866"/>
                <a:gd name="connsiteY261" fmla="*/ 1703132 h 2020169"/>
                <a:gd name="connsiteX262" fmla="*/ 1745370 w 3313866"/>
                <a:gd name="connsiteY262" fmla="*/ 1683109 h 2020169"/>
                <a:gd name="connsiteX263" fmla="*/ 1738695 w 3313866"/>
                <a:gd name="connsiteY263" fmla="*/ 1663085 h 2020169"/>
                <a:gd name="connsiteX264" fmla="*/ 1765393 w 3313866"/>
                <a:gd name="connsiteY264" fmla="*/ 1636388 h 2020169"/>
                <a:gd name="connsiteX265" fmla="*/ 1778742 w 3313866"/>
                <a:gd name="connsiteY265" fmla="*/ 1633050 h 2020169"/>
                <a:gd name="connsiteX266" fmla="*/ 1812114 w 3313866"/>
                <a:gd name="connsiteY266" fmla="*/ 1649736 h 2020169"/>
                <a:gd name="connsiteX267" fmla="*/ 1852161 w 3313866"/>
                <a:gd name="connsiteY267" fmla="*/ 1663085 h 2020169"/>
                <a:gd name="connsiteX268" fmla="*/ 1858836 w 3313866"/>
                <a:gd name="connsiteY268" fmla="*/ 1689783 h 2020169"/>
                <a:gd name="connsiteX269" fmla="*/ 1872184 w 3313866"/>
                <a:gd name="connsiteY269" fmla="*/ 1696458 h 2020169"/>
                <a:gd name="connsiteX270" fmla="*/ 1902219 w 3313866"/>
                <a:gd name="connsiteY270" fmla="*/ 1699795 h 2020169"/>
                <a:gd name="connsiteX271" fmla="*/ 1932254 w 3313866"/>
                <a:gd name="connsiteY271" fmla="*/ 1683109 h 2020169"/>
                <a:gd name="connsiteX272" fmla="*/ 1962290 w 3313866"/>
                <a:gd name="connsiteY272" fmla="*/ 1696458 h 2020169"/>
                <a:gd name="connsiteX273" fmla="*/ 1985650 w 3313866"/>
                <a:gd name="connsiteY273" fmla="*/ 1709807 h 2020169"/>
                <a:gd name="connsiteX274" fmla="*/ 1995662 w 3313866"/>
                <a:gd name="connsiteY274" fmla="*/ 1719818 h 2020169"/>
                <a:gd name="connsiteX275" fmla="*/ 2032371 w 3313866"/>
                <a:gd name="connsiteY275" fmla="*/ 1739842 h 2020169"/>
                <a:gd name="connsiteX276" fmla="*/ 2069081 w 3313866"/>
                <a:gd name="connsiteY276" fmla="*/ 1736504 h 2020169"/>
                <a:gd name="connsiteX277" fmla="*/ 2142500 w 3313866"/>
                <a:gd name="connsiteY277" fmla="*/ 1693120 h 2020169"/>
                <a:gd name="connsiteX278" fmla="*/ 2195895 w 3313866"/>
                <a:gd name="connsiteY278" fmla="*/ 1706469 h 2020169"/>
                <a:gd name="connsiteX279" fmla="*/ 2225930 w 3313866"/>
                <a:gd name="connsiteY279" fmla="*/ 1716481 h 2020169"/>
                <a:gd name="connsiteX280" fmla="*/ 2262640 w 3313866"/>
                <a:gd name="connsiteY280" fmla="*/ 1676434 h 2020169"/>
                <a:gd name="connsiteX281" fmla="*/ 2299349 w 3313866"/>
                <a:gd name="connsiteY281" fmla="*/ 1593004 h 2020169"/>
                <a:gd name="connsiteX282" fmla="*/ 2282663 w 3313866"/>
                <a:gd name="connsiteY282" fmla="*/ 1596341 h 2020169"/>
                <a:gd name="connsiteX283" fmla="*/ 2312698 w 3313866"/>
                <a:gd name="connsiteY283" fmla="*/ 1569643 h 2020169"/>
                <a:gd name="connsiteX284" fmla="*/ 2339396 w 3313866"/>
                <a:gd name="connsiteY284" fmla="*/ 1566306 h 2020169"/>
                <a:gd name="connsiteX285" fmla="*/ 2462873 w 3313866"/>
                <a:gd name="connsiteY285" fmla="*/ 1633050 h 2020169"/>
                <a:gd name="connsiteX286" fmla="*/ 2476222 w 3313866"/>
                <a:gd name="connsiteY286" fmla="*/ 1709807 h 2020169"/>
                <a:gd name="connsiteX287" fmla="*/ 2529618 w 3313866"/>
                <a:gd name="connsiteY287" fmla="*/ 1743179 h 2020169"/>
                <a:gd name="connsiteX288" fmla="*/ 2549641 w 3313866"/>
                <a:gd name="connsiteY288" fmla="*/ 1763202 h 2020169"/>
                <a:gd name="connsiteX289" fmla="*/ 2639746 w 3313866"/>
                <a:gd name="connsiteY289" fmla="*/ 1763202 h 2020169"/>
                <a:gd name="connsiteX290" fmla="*/ 2643084 w 3313866"/>
                <a:gd name="connsiteY290" fmla="*/ 1779888 h 2020169"/>
                <a:gd name="connsiteX291" fmla="*/ 2616386 w 3313866"/>
                <a:gd name="connsiteY291" fmla="*/ 1846633 h 2020169"/>
                <a:gd name="connsiteX292" fmla="*/ 2603037 w 3313866"/>
                <a:gd name="connsiteY292" fmla="*/ 1900028 h 2020169"/>
                <a:gd name="connsiteX293" fmla="*/ 2579676 w 3313866"/>
                <a:gd name="connsiteY293" fmla="*/ 1873331 h 2020169"/>
                <a:gd name="connsiteX294" fmla="*/ 2559653 w 3313866"/>
                <a:gd name="connsiteY294" fmla="*/ 1960098 h 2020169"/>
                <a:gd name="connsiteX295" fmla="*/ 2549641 w 3313866"/>
                <a:gd name="connsiteY295" fmla="*/ 1980122 h 2020169"/>
                <a:gd name="connsiteX296" fmla="*/ 2653095 w 3313866"/>
                <a:gd name="connsiteY296" fmla="*/ 1946750 h 2020169"/>
                <a:gd name="connsiteX297" fmla="*/ 2683130 w 3313866"/>
                <a:gd name="connsiteY297" fmla="*/ 1893354 h 2020169"/>
                <a:gd name="connsiteX298" fmla="*/ 2753212 w 3313866"/>
                <a:gd name="connsiteY298" fmla="*/ 1806586 h 2020169"/>
                <a:gd name="connsiteX299" fmla="*/ 2783247 w 3313866"/>
                <a:gd name="connsiteY299" fmla="*/ 1736504 h 2020169"/>
                <a:gd name="connsiteX300" fmla="*/ 2803271 w 3313866"/>
                <a:gd name="connsiteY300" fmla="*/ 1633050 h 2020169"/>
                <a:gd name="connsiteX301" fmla="*/ 2793259 w 3313866"/>
                <a:gd name="connsiteY301" fmla="*/ 1582992 h 2020169"/>
                <a:gd name="connsiteX302" fmla="*/ 2769898 w 3313866"/>
                <a:gd name="connsiteY302" fmla="*/ 1549620 h 2020169"/>
                <a:gd name="connsiteX303" fmla="*/ 2699817 w 3313866"/>
                <a:gd name="connsiteY303" fmla="*/ 1549620 h 2020169"/>
                <a:gd name="connsiteX304" fmla="*/ 2669781 w 3313866"/>
                <a:gd name="connsiteY304" fmla="*/ 1509573 h 2020169"/>
                <a:gd name="connsiteX305" fmla="*/ 2763224 w 3313866"/>
                <a:gd name="connsiteY305" fmla="*/ 1392770 h 2020169"/>
                <a:gd name="connsiteX306" fmla="*/ 2846654 w 3313866"/>
                <a:gd name="connsiteY306" fmla="*/ 1326026 h 2020169"/>
                <a:gd name="connsiteX307" fmla="*/ 2933422 w 3313866"/>
                <a:gd name="connsiteY307" fmla="*/ 1322688 h 2020169"/>
                <a:gd name="connsiteX308" fmla="*/ 2950109 w 3313866"/>
                <a:gd name="connsiteY308" fmla="*/ 1306002 h 2020169"/>
                <a:gd name="connsiteX309" fmla="*/ 3053563 w 3313866"/>
                <a:gd name="connsiteY309" fmla="*/ 1299328 h 2020169"/>
                <a:gd name="connsiteX310" fmla="*/ 3123644 w 3313866"/>
                <a:gd name="connsiteY310" fmla="*/ 1319351 h 2020169"/>
                <a:gd name="connsiteX311" fmla="*/ 3123644 w 3313866"/>
                <a:gd name="connsiteY311" fmla="*/ 1292653 h 2020169"/>
                <a:gd name="connsiteX312" fmla="*/ 3163691 w 3313866"/>
                <a:gd name="connsiteY312" fmla="*/ 1432817 h 2020169"/>
                <a:gd name="connsiteX313" fmla="*/ 3160354 w 3313866"/>
                <a:gd name="connsiteY313" fmla="*/ 1506236 h 2020169"/>
                <a:gd name="connsiteX314" fmla="*/ 3170365 w 3313866"/>
                <a:gd name="connsiteY314" fmla="*/ 1596341 h 2020169"/>
                <a:gd name="connsiteX315" fmla="*/ 3190389 w 3313866"/>
                <a:gd name="connsiteY315" fmla="*/ 1659748 h 2020169"/>
                <a:gd name="connsiteX316" fmla="*/ 3287168 w 3313866"/>
                <a:gd name="connsiteY316" fmla="*/ 1519585 h 2020169"/>
                <a:gd name="connsiteX317" fmla="*/ 3313866 w 3313866"/>
                <a:gd name="connsiteY317" fmla="*/ 1479538 h 2020169"/>
                <a:gd name="connsiteX0" fmla="*/ 3313866 w 3313866"/>
                <a:gd name="connsiteY0" fmla="*/ 1479538 h 2020169"/>
                <a:gd name="connsiteX1" fmla="*/ 2469548 w 3313866"/>
                <a:gd name="connsiteY1" fmla="*/ 505068 h 2020169"/>
                <a:gd name="connsiteX2" fmla="*/ 2446187 w 3313866"/>
                <a:gd name="connsiteY2" fmla="*/ 521754 h 2020169"/>
                <a:gd name="connsiteX3" fmla="*/ 2449525 w 3313866"/>
                <a:gd name="connsiteY3" fmla="*/ 418300 h 2020169"/>
                <a:gd name="connsiteX4" fmla="*/ 2386117 w 3313866"/>
                <a:gd name="connsiteY4" fmla="*/ 391602 h 2020169"/>
                <a:gd name="connsiteX5" fmla="*/ 2369431 w 3313866"/>
                <a:gd name="connsiteY5" fmla="*/ 431649 h 2020169"/>
                <a:gd name="connsiteX6" fmla="*/ 2379443 w 3313866"/>
                <a:gd name="connsiteY6" fmla="*/ 455009 h 2020169"/>
                <a:gd name="connsiteX7" fmla="*/ 2376106 w 3313866"/>
                <a:gd name="connsiteY7" fmla="*/ 475033 h 2020169"/>
                <a:gd name="connsiteX8" fmla="*/ 2316036 w 3313866"/>
                <a:gd name="connsiteY8" fmla="*/ 458347 h 2020169"/>
                <a:gd name="connsiteX9" fmla="*/ 2272652 w 3313866"/>
                <a:gd name="connsiteY9" fmla="*/ 444998 h 2020169"/>
                <a:gd name="connsiteX10" fmla="*/ 2209244 w 3313866"/>
                <a:gd name="connsiteY10" fmla="*/ 401614 h 2020169"/>
                <a:gd name="connsiteX11" fmla="*/ 2159186 w 3313866"/>
                <a:gd name="connsiteY11" fmla="*/ 391602 h 2020169"/>
                <a:gd name="connsiteX12" fmla="*/ 2132488 w 3313866"/>
                <a:gd name="connsiteY12" fmla="*/ 408288 h 2020169"/>
                <a:gd name="connsiteX13" fmla="*/ 2115802 w 3313866"/>
                <a:gd name="connsiteY13" fmla="*/ 421637 h 2020169"/>
                <a:gd name="connsiteX14" fmla="*/ 2082430 w 3313866"/>
                <a:gd name="connsiteY14" fmla="*/ 388265 h 2020169"/>
                <a:gd name="connsiteX15" fmla="*/ 2045720 w 3313866"/>
                <a:gd name="connsiteY15" fmla="*/ 361567 h 2020169"/>
                <a:gd name="connsiteX16" fmla="*/ 2025697 w 3313866"/>
                <a:gd name="connsiteY16" fmla="*/ 391602 h 2020169"/>
                <a:gd name="connsiteX17" fmla="*/ 2055732 w 3313866"/>
                <a:gd name="connsiteY17" fmla="*/ 388265 h 2020169"/>
                <a:gd name="connsiteX18" fmla="*/ 2045720 w 3313866"/>
                <a:gd name="connsiteY18" fmla="*/ 414963 h 2020169"/>
                <a:gd name="connsiteX19" fmla="*/ 1988987 w 3313866"/>
                <a:gd name="connsiteY19" fmla="*/ 434986 h 2020169"/>
                <a:gd name="connsiteX20" fmla="*/ 1995662 w 3313866"/>
                <a:gd name="connsiteY20" fmla="*/ 388265 h 2020169"/>
                <a:gd name="connsiteX21" fmla="*/ 2055732 w 3313866"/>
                <a:gd name="connsiteY21" fmla="*/ 318183 h 2020169"/>
                <a:gd name="connsiteX22" fmla="*/ 2055732 w 3313866"/>
                <a:gd name="connsiteY22" fmla="*/ 318183 h 2020169"/>
                <a:gd name="connsiteX23" fmla="*/ 2129860 w 3313866"/>
                <a:gd name="connsiteY23" fmla="*/ 248603 h 2020169"/>
                <a:gd name="connsiteX24" fmla="*/ 2127003 w 3313866"/>
                <a:gd name="connsiteY24" fmla="*/ 174309 h 2020169"/>
                <a:gd name="connsiteX25" fmla="*/ 2092713 w 3313866"/>
                <a:gd name="connsiteY25" fmla="*/ 105729 h 2020169"/>
                <a:gd name="connsiteX26" fmla="*/ 2018418 w 3313866"/>
                <a:gd name="connsiteY26" fmla="*/ 105729 h 2020169"/>
                <a:gd name="connsiteX27" fmla="*/ 1952696 w 3313866"/>
                <a:gd name="connsiteY27" fmla="*/ 137160 h 2020169"/>
                <a:gd name="connsiteX28" fmla="*/ 1961267 w 3313866"/>
                <a:gd name="connsiteY28" fmla="*/ 82869 h 2020169"/>
                <a:gd name="connsiteX29" fmla="*/ 1955552 w 3313866"/>
                <a:gd name="connsiteY29" fmla="*/ 65725 h 2020169"/>
                <a:gd name="connsiteX30" fmla="*/ 1895546 w 3313866"/>
                <a:gd name="connsiteY30" fmla="*/ 60008 h 2020169"/>
                <a:gd name="connsiteX31" fmla="*/ 1926978 w 3313866"/>
                <a:gd name="connsiteY31" fmla="*/ 31434 h 2020169"/>
                <a:gd name="connsiteX32" fmla="*/ 1909833 w 3313866"/>
                <a:gd name="connsiteY32" fmla="*/ 0 h 2020169"/>
                <a:gd name="connsiteX33" fmla="*/ 1877440 w 3313866"/>
                <a:gd name="connsiteY33" fmla="*/ 3067 h 2020169"/>
                <a:gd name="connsiteX34" fmla="*/ 1835474 w 3313866"/>
                <a:gd name="connsiteY34" fmla="*/ 41195 h 2020169"/>
                <a:gd name="connsiteX35" fmla="*/ 1818788 w 3313866"/>
                <a:gd name="connsiteY35" fmla="*/ 81242 h 2020169"/>
                <a:gd name="connsiteX36" fmla="*/ 1838813 w 3313866"/>
                <a:gd name="connsiteY36" fmla="*/ 134636 h 2020169"/>
                <a:gd name="connsiteX37" fmla="*/ 1782079 w 3313866"/>
                <a:gd name="connsiteY37" fmla="*/ 121287 h 2020169"/>
                <a:gd name="connsiteX38" fmla="*/ 1768731 w 3313866"/>
                <a:gd name="connsiteY38" fmla="*/ 168009 h 2020169"/>
                <a:gd name="connsiteX39" fmla="*/ 1705322 w 3313866"/>
                <a:gd name="connsiteY39" fmla="*/ 191369 h 2020169"/>
                <a:gd name="connsiteX40" fmla="*/ 1685300 w 3313866"/>
                <a:gd name="connsiteY40" fmla="*/ 164671 h 2020169"/>
                <a:gd name="connsiteX41" fmla="*/ 1615218 w 3313866"/>
                <a:gd name="connsiteY41" fmla="*/ 168009 h 2020169"/>
                <a:gd name="connsiteX42" fmla="*/ 1638579 w 3313866"/>
                <a:gd name="connsiteY42" fmla="*/ 198044 h 2020169"/>
                <a:gd name="connsiteX43" fmla="*/ 1528449 w 3313866"/>
                <a:gd name="connsiteY43" fmla="*/ 224740 h 2020169"/>
                <a:gd name="connsiteX44" fmla="*/ 1465043 w 3313866"/>
                <a:gd name="connsiteY44" fmla="*/ 308171 h 2020169"/>
                <a:gd name="connsiteX45" fmla="*/ 1448357 w 3313866"/>
                <a:gd name="connsiteY45" fmla="*/ 334869 h 2020169"/>
                <a:gd name="connsiteX46" fmla="*/ 1481729 w 3313866"/>
                <a:gd name="connsiteY46" fmla="*/ 368242 h 2020169"/>
                <a:gd name="connsiteX47" fmla="*/ 1481729 w 3313866"/>
                <a:gd name="connsiteY47" fmla="*/ 398277 h 2020169"/>
                <a:gd name="connsiteX48" fmla="*/ 1458368 w 3313866"/>
                <a:gd name="connsiteY48" fmla="*/ 401614 h 2020169"/>
                <a:gd name="connsiteX49" fmla="*/ 1458368 w 3313866"/>
                <a:gd name="connsiteY49" fmla="*/ 381590 h 2020169"/>
                <a:gd name="connsiteX50" fmla="*/ 1418322 w 3313866"/>
                <a:gd name="connsiteY50" fmla="*/ 391602 h 2020169"/>
                <a:gd name="connsiteX51" fmla="*/ 1368263 w 3313866"/>
                <a:gd name="connsiteY51" fmla="*/ 398277 h 2020169"/>
                <a:gd name="connsiteX52" fmla="*/ 1321542 w 3313866"/>
                <a:gd name="connsiteY52" fmla="*/ 404951 h 2020169"/>
                <a:gd name="connsiteX53" fmla="*/ 1318205 w 3313866"/>
                <a:gd name="connsiteY53" fmla="*/ 491719 h 2020169"/>
                <a:gd name="connsiteX54" fmla="*/ 1358252 w 3313866"/>
                <a:gd name="connsiteY54" fmla="*/ 515080 h 2020169"/>
                <a:gd name="connsiteX55" fmla="*/ 1384949 w 3313866"/>
                <a:gd name="connsiteY55" fmla="*/ 568475 h 2020169"/>
                <a:gd name="connsiteX56" fmla="*/ 1358252 w 3313866"/>
                <a:gd name="connsiteY56" fmla="*/ 615196 h 2020169"/>
                <a:gd name="connsiteX57" fmla="*/ 1361589 w 3313866"/>
                <a:gd name="connsiteY57" fmla="*/ 585161 h 2020169"/>
                <a:gd name="connsiteX58" fmla="*/ 1351577 w 3313866"/>
                <a:gd name="connsiteY58" fmla="*/ 545115 h 2020169"/>
                <a:gd name="connsiteX59" fmla="*/ 1281495 w 3313866"/>
                <a:gd name="connsiteY59" fmla="*/ 515080 h 2020169"/>
                <a:gd name="connsiteX60" fmla="*/ 1241449 w 3313866"/>
                <a:gd name="connsiteY60" fmla="*/ 511742 h 2020169"/>
                <a:gd name="connsiteX61" fmla="*/ 1241449 w 3313866"/>
                <a:gd name="connsiteY61" fmla="*/ 558463 h 2020169"/>
                <a:gd name="connsiteX62" fmla="*/ 1201402 w 3313866"/>
                <a:gd name="connsiteY62" fmla="*/ 538440 h 2020169"/>
                <a:gd name="connsiteX63" fmla="*/ 1228100 w 3313866"/>
                <a:gd name="connsiteY63" fmla="*/ 588498 h 2020169"/>
                <a:gd name="connsiteX64" fmla="*/ 1258135 w 3313866"/>
                <a:gd name="connsiteY64" fmla="*/ 618534 h 2020169"/>
                <a:gd name="connsiteX65" fmla="*/ 1198065 w 3313866"/>
                <a:gd name="connsiteY65" fmla="*/ 595173 h 2020169"/>
                <a:gd name="connsiteX66" fmla="*/ 1181379 w 3313866"/>
                <a:gd name="connsiteY66" fmla="*/ 595173 h 2020169"/>
                <a:gd name="connsiteX67" fmla="*/ 1178041 w 3313866"/>
                <a:gd name="connsiteY67" fmla="*/ 551789 h 2020169"/>
                <a:gd name="connsiteX68" fmla="*/ 1171367 w 3313866"/>
                <a:gd name="connsiteY68" fmla="*/ 465021 h 2020169"/>
                <a:gd name="connsiteX69" fmla="*/ 1161355 w 3313866"/>
                <a:gd name="connsiteY69" fmla="*/ 535103 h 2020169"/>
                <a:gd name="connsiteX70" fmla="*/ 1137995 w 3313866"/>
                <a:gd name="connsiteY70" fmla="*/ 565138 h 2020169"/>
                <a:gd name="connsiteX71" fmla="*/ 1158018 w 3313866"/>
                <a:gd name="connsiteY71" fmla="*/ 611859 h 2020169"/>
                <a:gd name="connsiteX72" fmla="*/ 1158018 w 3313866"/>
                <a:gd name="connsiteY72" fmla="*/ 645231 h 2020169"/>
                <a:gd name="connsiteX73" fmla="*/ 1141332 w 3313866"/>
                <a:gd name="connsiteY73" fmla="*/ 695290 h 2020169"/>
                <a:gd name="connsiteX74" fmla="*/ 1154681 w 3313866"/>
                <a:gd name="connsiteY74" fmla="*/ 728662 h 2020169"/>
                <a:gd name="connsiteX75" fmla="*/ 1184716 w 3313866"/>
                <a:gd name="connsiteY75" fmla="*/ 735336 h 2020169"/>
                <a:gd name="connsiteX76" fmla="*/ 1221425 w 3313866"/>
                <a:gd name="connsiteY76" fmla="*/ 742011 h 2020169"/>
                <a:gd name="connsiteX77" fmla="*/ 1241449 w 3313866"/>
                <a:gd name="connsiteY77" fmla="*/ 765371 h 2020169"/>
                <a:gd name="connsiteX78" fmla="*/ 1258135 w 3313866"/>
                <a:gd name="connsiteY78" fmla="*/ 808755 h 2020169"/>
                <a:gd name="connsiteX79" fmla="*/ 1258135 w 3313866"/>
                <a:gd name="connsiteY79" fmla="*/ 808755 h 2020169"/>
                <a:gd name="connsiteX80" fmla="*/ 1224763 w 3313866"/>
                <a:gd name="connsiteY80" fmla="*/ 828779 h 2020169"/>
                <a:gd name="connsiteX81" fmla="*/ 1224763 w 3313866"/>
                <a:gd name="connsiteY81" fmla="*/ 788732 h 2020169"/>
                <a:gd name="connsiteX82" fmla="*/ 1194727 w 3313866"/>
                <a:gd name="connsiteY82" fmla="*/ 752023 h 2020169"/>
                <a:gd name="connsiteX83" fmla="*/ 1164692 w 3313866"/>
                <a:gd name="connsiteY83" fmla="*/ 795407 h 2020169"/>
                <a:gd name="connsiteX84" fmla="*/ 1107960 w 3313866"/>
                <a:gd name="connsiteY84" fmla="*/ 848802 h 2020169"/>
                <a:gd name="connsiteX85" fmla="*/ 1121309 w 3313866"/>
                <a:gd name="connsiteY85" fmla="*/ 805418 h 2020169"/>
                <a:gd name="connsiteX86" fmla="*/ 1127983 w 3313866"/>
                <a:gd name="connsiteY86" fmla="*/ 772046 h 2020169"/>
                <a:gd name="connsiteX87" fmla="*/ 1117971 w 3313866"/>
                <a:gd name="connsiteY87" fmla="*/ 755360 h 2020169"/>
                <a:gd name="connsiteX88" fmla="*/ 1114634 w 3313866"/>
                <a:gd name="connsiteY88" fmla="*/ 705301 h 2020169"/>
                <a:gd name="connsiteX89" fmla="*/ 1104622 w 3313866"/>
                <a:gd name="connsiteY89" fmla="*/ 625208 h 2020169"/>
                <a:gd name="connsiteX90" fmla="*/ 1101285 w 3313866"/>
                <a:gd name="connsiteY90" fmla="*/ 565138 h 2020169"/>
                <a:gd name="connsiteX91" fmla="*/ 1124646 w 3313866"/>
                <a:gd name="connsiteY91" fmla="*/ 471696 h 2020169"/>
                <a:gd name="connsiteX92" fmla="*/ 1031203 w 3313866"/>
                <a:gd name="connsiteY92" fmla="*/ 461684 h 2020169"/>
                <a:gd name="connsiteX93" fmla="*/ 1014517 w 3313866"/>
                <a:gd name="connsiteY93" fmla="*/ 518417 h 2020169"/>
                <a:gd name="connsiteX94" fmla="*/ 1024529 w 3313866"/>
                <a:gd name="connsiteY94" fmla="*/ 565138 h 2020169"/>
                <a:gd name="connsiteX95" fmla="*/ 981145 w 3313866"/>
                <a:gd name="connsiteY95" fmla="*/ 618534 h 2020169"/>
                <a:gd name="connsiteX96" fmla="*/ 991157 w 3313866"/>
                <a:gd name="connsiteY96" fmla="*/ 655243 h 2020169"/>
                <a:gd name="connsiteX97" fmla="*/ 981145 w 3313866"/>
                <a:gd name="connsiteY97" fmla="*/ 701964 h 2020169"/>
                <a:gd name="connsiteX98" fmla="*/ 1001168 w 3313866"/>
                <a:gd name="connsiteY98" fmla="*/ 725325 h 2020169"/>
                <a:gd name="connsiteX99" fmla="*/ 1017854 w 3313866"/>
                <a:gd name="connsiteY99" fmla="*/ 772046 h 2020169"/>
                <a:gd name="connsiteX100" fmla="*/ 1047890 w 3313866"/>
                <a:gd name="connsiteY100" fmla="*/ 758697 h 2020169"/>
                <a:gd name="connsiteX101" fmla="*/ 1014517 w 3313866"/>
                <a:gd name="connsiteY101" fmla="*/ 812093 h 2020169"/>
                <a:gd name="connsiteX102" fmla="*/ 957784 w 3313866"/>
                <a:gd name="connsiteY102" fmla="*/ 758697 h 2020169"/>
                <a:gd name="connsiteX103" fmla="*/ 884365 w 3313866"/>
                <a:gd name="connsiteY103" fmla="*/ 721988 h 2020169"/>
                <a:gd name="connsiteX104" fmla="*/ 824295 w 3313866"/>
                <a:gd name="connsiteY104" fmla="*/ 698627 h 2020169"/>
                <a:gd name="connsiteX105" fmla="*/ 810946 w 3313866"/>
                <a:gd name="connsiteY105" fmla="*/ 735336 h 2020169"/>
                <a:gd name="connsiteX106" fmla="*/ 827633 w 3313866"/>
                <a:gd name="connsiteY106" fmla="*/ 772046 h 2020169"/>
                <a:gd name="connsiteX107" fmla="*/ 800935 w 3313866"/>
                <a:gd name="connsiteY107" fmla="*/ 812093 h 2020169"/>
                <a:gd name="connsiteX108" fmla="*/ 770900 w 3313866"/>
                <a:gd name="connsiteY108" fmla="*/ 755360 h 2020169"/>
                <a:gd name="connsiteX109" fmla="*/ 744202 w 3313866"/>
                <a:gd name="connsiteY109" fmla="*/ 792069 h 2020169"/>
                <a:gd name="connsiteX110" fmla="*/ 707492 w 3313866"/>
                <a:gd name="connsiteY110" fmla="*/ 785395 h 2020169"/>
                <a:gd name="connsiteX111" fmla="*/ 654097 w 3313866"/>
                <a:gd name="connsiteY111" fmla="*/ 822104 h 2020169"/>
                <a:gd name="connsiteX112" fmla="*/ 644085 w 3313866"/>
                <a:gd name="connsiteY112" fmla="*/ 798744 h 2020169"/>
                <a:gd name="connsiteX113" fmla="*/ 654097 w 3313866"/>
                <a:gd name="connsiteY113" fmla="*/ 762034 h 2020169"/>
                <a:gd name="connsiteX114" fmla="*/ 614050 w 3313866"/>
                <a:gd name="connsiteY114" fmla="*/ 798744 h 2020169"/>
                <a:gd name="connsiteX115" fmla="*/ 594027 w 3313866"/>
                <a:gd name="connsiteY115" fmla="*/ 798744 h 2020169"/>
                <a:gd name="connsiteX116" fmla="*/ 533957 w 3313866"/>
                <a:gd name="connsiteY116" fmla="*/ 832116 h 2020169"/>
                <a:gd name="connsiteX117" fmla="*/ 510596 w 3313866"/>
                <a:gd name="connsiteY117" fmla="*/ 855477 h 2020169"/>
                <a:gd name="connsiteX118" fmla="*/ 500584 w 3313866"/>
                <a:gd name="connsiteY118" fmla="*/ 902198 h 2020169"/>
                <a:gd name="connsiteX119" fmla="*/ 450526 w 3313866"/>
                <a:gd name="connsiteY119" fmla="*/ 888849 h 2020169"/>
                <a:gd name="connsiteX120" fmla="*/ 433840 w 3313866"/>
                <a:gd name="connsiteY120" fmla="*/ 852139 h 2020169"/>
                <a:gd name="connsiteX121" fmla="*/ 467212 w 3313866"/>
                <a:gd name="connsiteY121" fmla="*/ 822104 h 2020169"/>
                <a:gd name="connsiteX122" fmla="*/ 453863 w 3313866"/>
                <a:gd name="connsiteY122" fmla="*/ 798744 h 2020169"/>
                <a:gd name="connsiteX123" fmla="*/ 390456 w 3313866"/>
                <a:gd name="connsiteY123" fmla="*/ 768709 h 2020169"/>
                <a:gd name="connsiteX124" fmla="*/ 417154 w 3313866"/>
                <a:gd name="connsiteY124" fmla="*/ 818767 h 2020169"/>
                <a:gd name="connsiteX125" fmla="*/ 407142 w 3313866"/>
                <a:gd name="connsiteY125" fmla="*/ 862151 h 2020169"/>
                <a:gd name="connsiteX126" fmla="*/ 413817 w 3313866"/>
                <a:gd name="connsiteY126" fmla="*/ 898861 h 2020169"/>
                <a:gd name="connsiteX127" fmla="*/ 427165 w 3313866"/>
                <a:gd name="connsiteY127" fmla="*/ 922221 h 2020169"/>
                <a:gd name="connsiteX128" fmla="*/ 413817 w 3313866"/>
                <a:gd name="connsiteY128" fmla="*/ 952256 h 2020169"/>
                <a:gd name="connsiteX129" fmla="*/ 390456 w 3313866"/>
                <a:gd name="connsiteY129" fmla="*/ 928896 h 2020169"/>
                <a:gd name="connsiteX130" fmla="*/ 360421 w 3313866"/>
                <a:gd name="connsiteY130" fmla="*/ 925558 h 2020169"/>
                <a:gd name="connsiteX131" fmla="*/ 333723 w 3313866"/>
                <a:gd name="connsiteY131" fmla="*/ 965605 h 2020169"/>
                <a:gd name="connsiteX132" fmla="*/ 307025 w 3313866"/>
                <a:gd name="connsiteY132" fmla="*/ 985628 h 2020169"/>
                <a:gd name="connsiteX133" fmla="*/ 320374 w 3313866"/>
                <a:gd name="connsiteY133" fmla="*/ 1012326 h 2020169"/>
                <a:gd name="connsiteX134" fmla="*/ 303688 w 3313866"/>
                <a:gd name="connsiteY134" fmla="*/ 1035687 h 2020169"/>
                <a:gd name="connsiteX135" fmla="*/ 233606 w 3313866"/>
                <a:gd name="connsiteY135" fmla="*/ 998977 h 2020169"/>
                <a:gd name="connsiteX136" fmla="*/ 243618 w 3313866"/>
                <a:gd name="connsiteY136" fmla="*/ 1049036 h 2020169"/>
                <a:gd name="connsiteX137" fmla="*/ 263641 w 3313866"/>
                <a:gd name="connsiteY137" fmla="*/ 1069059 h 2020169"/>
                <a:gd name="connsiteX138" fmla="*/ 250292 w 3313866"/>
                <a:gd name="connsiteY138" fmla="*/ 1082408 h 2020169"/>
                <a:gd name="connsiteX139" fmla="*/ 193560 w 3313866"/>
                <a:gd name="connsiteY139" fmla="*/ 1045698 h 2020169"/>
                <a:gd name="connsiteX140" fmla="*/ 170199 w 3313866"/>
                <a:gd name="connsiteY140" fmla="*/ 1005652 h 2020169"/>
                <a:gd name="connsiteX141" fmla="*/ 170199 w 3313866"/>
                <a:gd name="connsiteY141" fmla="*/ 958931 h 2020169"/>
                <a:gd name="connsiteX142" fmla="*/ 133490 w 3313866"/>
                <a:gd name="connsiteY142" fmla="*/ 882174 h 2020169"/>
                <a:gd name="connsiteX143" fmla="*/ 196897 w 3313866"/>
                <a:gd name="connsiteY143" fmla="*/ 912209 h 2020169"/>
                <a:gd name="connsiteX144" fmla="*/ 256967 w 3313866"/>
                <a:gd name="connsiteY144" fmla="*/ 942244 h 2020169"/>
                <a:gd name="connsiteX145" fmla="*/ 293676 w 3313866"/>
                <a:gd name="connsiteY145" fmla="*/ 945582 h 2020169"/>
                <a:gd name="connsiteX146" fmla="*/ 327049 w 3313866"/>
                <a:gd name="connsiteY146" fmla="*/ 915547 h 2020169"/>
                <a:gd name="connsiteX147" fmla="*/ 343735 w 3313866"/>
                <a:gd name="connsiteY147" fmla="*/ 878837 h 2020169"/>
                <a:gd name="connsiteX148" fmla="*/ 333723 w 3313866"/>
                <a:gd name="connsiteY148" fmla="*/ 828779 h 2020169"/>
                <a:gd name="connsiteX149" fmla="*/ 290339 w 3313866"/>
                <a:gd name="connsiteY149" fmla="*/ 808755 h 2020169"/>
                <a:gd name="connsiteX150" fmla="*/ 236944 w 3313866"/>
                <a:gd name="connsiteY150" fmla="*/ 762034 h 2020169"/>
                <a:gd name="connsiteX151" fmla="*/ 133490 w 3313866"/>
                <a:gd name="connsiteY151" fmla="*/ 705301 h 2020169"/>
                <a:gd name="connsiteX152" fmla="*/ 46722 w 3313866"/>
                <a:gd name="connsiteY152" fmla="*/ 735336 h 2020169"/>
                <a:gd name="connsiteX153" fmla="*/ 33373 w 3313866"/>
                <a:gd name="connsiteY153" fmla="*/ 765371 h 2020169"/>
                <a:gd name="connsiteX154" fmla="*/ 43384 w 3313866"/>
                <a:gd name="connsiteY154" fmla="*/ 795407 h 2020169"/>
                <a:gd name="connsiteX155" fmla="*/ 60071 w 3313866"/>
                <a:gd name="connsiteY155" fmla="*/ 822104 h 2020169"/>
                <a:gd name="connsiteX156" fmla="*/ 73419 w 3313866"/>
                <a:gd name="connsiteY156" fmla="*/ 852139 h 2020169"/>
                <a:gd name="connsiteX157" fmla="*/ 56733 w 3313866"/>
                <a:gd name="connsiteY157" fmla="*/ 875500 h 2020169"/>
                <a:gd name="connsiteX158" fmla="*/ 76757 w 3313866"/>
                <a:gd name="connsiteY158" fmla="*/ 955593 h 2020169"/>
                <a:gd name="connsiteX159" fmla="*/ 66745 w 3313866"/>
                <a:gd name="connsiteY159" fmla="*/ 972280 h 2020169"/>
                <a:gd name="connsiteX160" fmla="*/ 70082 w 3313866"/>
                <a:gd name="connsiteY160" fmla="*/ 998977 h 2020169"/>
                <a:gd name="connsiteX161" fmla="*/ 70082 w 3313866"/>
                <a:gd name="connsiteY161" fmla="*/ 1039024 h 2020169"/>
                <a:gd name="connsiteX162" fmla="*/ 80094 w 3313866"/>
                <a:gd name="connsiteY162" fmla="*/ 1059047 h 2020169"/>
                <a:gd name="connsiteX163" fmla="*/ 76757 w 3313866"/>
                <a:gd name="connsiteY163" fmla="*/ 1082408 h 2020169"/>
                <a:gd name="connsiteX164" fmla="*/ 106792 w 3313866"/>
                <a:gd name="connsiteY164" fmla="*/ 1115780 h 2020169"/>
                <a:gd name="connsiteX165" fmla="*/ 93729 w 3313866"/>
                <a:gd name="connsiteY165" fmla="*/ 1145815 h 2020169"/>
                <a:gd name="connsiteX166" fmla="*/ 13349 w 3313866"/>
                <a:gd name="connsiteY166" fmla="*/ 1235920 h 2020169"/>
                <a:gd name="connsiteX167" fmla="*/ 33373 w 3313866"/>
                <a:gd name="connsiteY167" fmla="*/ 1269293 h 2020169"/>
                <a:gd name="connsiteX168" fmla="*/ 33373 w 3313866"/>
                <a:gd name="connsiteY168" fmla="*/ 1269293 h 2020169"/>
                <a:gd name="connsiteX169" fmla="*/ 16687 w 3313866"/>
                <a:gd name="connsiteY169" fmla="*/ 1299328 h 2020169"/>
                <a:gd name="connsiteX170" fmla="*/ 3338 w 3313866"/>
                <a:gd name="connsiteY170" fmla="*/ 1329363 h 2020169"/>
                <a:gd name="connsiteX171" fmla="*/ 0 w 3313866"/>
                <a:gd name="connsiteY171" fmla="*/ 1389433 h 2020169"/>
                <a:gd name="connsiteX172" fmla="*/ 16687 w 3313866"/>
                <a:gd name="connsiteY172" fmla="*/ 1432817 h 2020169"/>
                <a:gd name="connsiteX173" fmla="*/ 20024 w 3313866"/>
                <a:gd name="connsiteY173" fmla="*/ 1466189 h 2020169"/>
                <a:gd name="connsiteX174" fmla="*/ 56733 w 3313866"/>
                <a:gd name="connsiteY174" fmla="*/ 1476201 h 2020169"/>
                <a:gd name="connsiteX175" fmla="*/ 116803 w 3313866"/>
                <a:gd name="connsiteY175" fmla="*/ 1562969 h 2020169"/>
                <a:gd name="connsiteX176" fmla="*/ 96780 w 3313866"/>
                <a:gd name="connsiteY176" fmla="*/ 1586329 h 2020169"/>
                <a:gd name="connsiteX177" fmla="*/ 93443 w 3313866"/>
                <a:gd name="connsiteY177" fmla="*/ 1616364 h 2020169"/>
                <a:gd name="connsiteX178" fmla="*/ 120141 w 3313866"/>
                <a:gd name="connsiteY178" fmla="*/ 1619701 h 2020169"/>
                <a:gd name="connsiteX179" fmla="*/ 160187 w 3313866"/>
                <a:gd name="connsiteY179" fmla="*/ 1633050 h 2020169"/>
                <a:gd name="connsiteX180" fmla="*/ 186885 w 3313866"/>
                <a:gd name="connsiteY180" fmla="*/ 1646399 h 2020169"/>
                <a:gd name="connsiteX181" fmla="*/ 213583 w 3313866"/>
                <a:gd name="connsiteY181" fmla="*/ 1676434 h 2020169"/>
                <a:gd name="connsiteX182" fmla="*/ 243618 w 3313866"/>
                <a:gd name="connsiteY182" fmla="*/ 1679771 h 2020169"/>
                <a:gd name="connsiteX183" fmla="*/ 287002 w 3313866"/>
                <a:gd name="connsiteY183" fmla="*/ 1709807 h 2020169"/>
                <a:gd name="connsiteX184" fmla="*/ 310363 w 3313866"/>
                <a:gd name="connsiteY184" fmla="*/ 1719818 h 2020169"/>
                <a:gd name="connsiteX185" fmla="*/ 310363 w 3313866"/>
                <a:gd name="connsiteY185" fmla="*/ 1756528 h 2020169"/>
                <a:gd name="connsiteX186" fmla="*/ 270316 w 3313866"/>
                <a:gd name="connsiteY186" fmla="*/ 1796574 h 2020169"/>
                <a:gd name="connsiteX187" fmla="*/ 280327 w 3313866"/>
                <a:gd name="connsiteY187" fmla="*/ 1819935 h 2020169"/>
                <a:gd name="connsiteX188" fmla="*/ 273653 w 3313866"/>
                <a:gd name="connsiteY188" fmla="*/ 1839958 h 2020169"/>
                <a:gd name="connsiteX189" fmla="*/ 266979 w 3313866"/>
                <a:gd name="connsiteY189" fmla="*/ 1856644 h 2020169"/>
                <a:gd name="connsiteX190" fmla="*/ 240281 w 3313866"/>
                <a:gd name="connsiteY190" fmla="*/ 1896691 h 2020169"/>
                <a:gd name="connsiteX191" fmla="*/ 307025 w 3313866"/>
                <a:gd name="connsiteY191" fmla="*/ 1933401 h 2020169"/>
                <a:gd name="connsiteX192" fmla="*/ 337060 w 3313866"/>
                <a:gd name="connsiteY192" fmla="*/ 1940075 h 2020169"/>
                <a:gd name="connsiteX193" fmla="*/ 360421 w 3313866"/>
                <a:gd name="connsiteY193" fmla="*/ 1946750 h 2020169"/>
                <a:gd name="connsiteX194" fmla="*/ 380444 w 3313866"/>
                <a:gd name="connsiteY194" fmla="*/ 1953424 h 2020169"/>
                <a:gd name="connsiteX195" fmla="*/ 407142 w 3313866"/>
                <a:gd name="connsiteY195" fmla="*/ 1973447 h 2020169"/>
                <a:gd name="connsiteX196" fmla="*/ 437177 w 3313866"/>
                <a:gd name="connsiteY196" fmla="*/ 1970110 h 2020169"/>
                <a:gd name="connsiteX197" fmla="*/ 507259 w 3313866"/>
                <a:gd name="connsiteY197" fmla="*/ 2020169 h 2020169"/>
                <a:gd name="connsiteX198" fmla="*/ 517271 w 3313866"/>
                <a:gd name="connsiteY198" fmla="*/ 2006820 h 2020169"/>
                <a:gd name="connsiteX199" fmla="*/ 507259 w 3313866"/>
                <a:gd name="connsiteY199" fmla="*/ 1966773 h 2020169"/>
                <a:gd name="connsiteX200" fmla="*/ 500584 w 3313866"/>
                <a:gd name="connsiteY200" fmla="*/ 1933401 h 2020169"/>
                <a:gd name="connsiteX201" fmla="*/ 483898 w 3313866"/>
                <a:gd name="connsiteY201" fmla="*/ 1890017 h 2020169"/>
                <a:gd name="connsiteX202" fmla="*/ 513933 w 3313866"/>
                <a:gd name="connsiteY202" fmla="*/ 1869993 h 2020169"/>
                <a:gd name="connsiteX203" fmla="*/ 547306 w 3313866"/>
                <a:gd name="connsiteY203" fmla="*/ 1846633 h 2020169"/>
                <a:gd name="connsiteX204" fmla="*/ 527282 w 3313866"/>
                <a:gd name="connsiteY204" fmla="*/ 1829947 h 2020169"/>
                <a:gd name="connsiteX205" fmla="*/ 517271 w 3313866"/>
                <a:gd name="connsiteY205" fmla="*/ 1796574 h 2020169"/>
                <a:gd name="connsiteX206" fmla="*/ 480561 w 3313866"/>
                <a:gd name="connsiteY206" fmla="*/ 1779888 h 2020169"/>
                <a:gd name="connsiteX207" fmla="*/ 470549 w 3313866"/>
                <a:gd name="connsiteY207" fmla="*/ 1759865 h 2020169"/>
                <a:gd name="connsiteX208" fmla="*/ 480561 w 3313866"/>
                <a:gd name="connsiteY208" fmla="*/ 1729830 h 2020169"/>
                <a:gd name="connsiteX209" fmla="*/ 490573 w 3313866"/>
                <a:gd name="connsiteY209" fmla="*/ 1689783 h 2020169"/>
                <a:gd name="connsiteX210" fmla="*/ 513933 w 3313866"/>
                <a:gd name="connsiteY210" fmla="*/ 1709807 h 2020169"/>
                <a:gd name="connsiteX211" fmla="*/ 520608 w 3313866"/>
                <a:gd name="connsiteY211" fmla="*/ 1693120 h 2020169"/>
                <a:gd name="connsiteX212" fmla="*/ 543968 w 3313866"/>
                <a:gd name="connsiteY212" fmla="*/ 1656411 h 2020169"/>
                <a:gd name="connsiteX213" fmla="*/ 574003 w 3313866"/>
                <a:gd name="connsiteY213" fmla="*/ 1639725 h 2020169"/>
                <a:gd name="connsiteX214" fmla="*/ 590690 w 3313866"/>
                <a:gd name="connsiteY214" fmla="*/ 1653074 h 2020169"/>
                <a:gd name="connsiteX215" fmla="*/ 610713 w 3313866"/>
                <a:gd name="connsiteY215" fmla="*/ 1626376 h 2020169"/>
                <a:gd name="connsiteX216" fmla="*/ 630736 w 3313866"/>
                <a:gd name="connsiteY216" fmla="*/ 1653074 h 2020169"/>
                <a:gd name="connsiteX217" fmla="*/ 657434 w 3313866"/>
                <a:gd name="connsiteY217" fmla="*/ 1676434 h 2020169"/>
                <a:gd name="connsiteX218" fmla="*/ 674120 w 3313866"/>
                <a:gd name="connsiteY218" fmla="*/ 1683109 h 2020169"/>
                <a:gd name="connsiteX219" fmla="*/ 697481 w 3313866"/>
                <a:gd name="connsiteY219" fmla="*/ 1683109 h 2020169"/>
                <a:gd name="connsiteX220" fmla="*/ 717504 w 3313866"/>
                <a:gd name="connsiteY220" fmla="*/ 1669760 h 2020169"/>
                <a:gd name="connsiteX221" fmla="*/ 744202 w 3313866"/>
                <a:gd name="connsiteY221" fmla="*/ 1669760 h 2020169"/>
                <a:gd name="connsiteX222" fmla="*/ 760888 w 3313866"/>
                <a:gd name="connsiteY222" fmla="*/ 1666423 h 2020169"/>
                <a:gd name="connsiteX223" fmla="*/ 790923 w 3313866"/>
                <a:gd name="connsiteY223" fmla="*/ 1699795 h 2020169"/>
                <a:gd name="connsiteX224" fmla="*/ 797598 w 3313866"/>
                <a:gd name="connsiteY224" fmla="*/ 1673097 h 2020169"/>
                <a:gd name="connsiteX225" fmla="*/ 817621 w 3313866"/>
                <a:gd name="connsiteY225" fmla="*/ 1689783 h 2020169"/>
                <a:gd name="connsiteX226" fmla="*/ 837644 w 3313866"/>
                <a:gd name="connsiteY226" fmla="*/ 1666423 h 2020169"/>
                <a:gd name="connsiteX227" fmla="*/ 827633 w 3313866"/>
                <a:gd name="connsiteY227" fmla="*/ 1646399 h 2020169"/>
                <a:gd name="connsiteX228" fmla="*/ 810946 w 3313866"/>
                <a:gd name="connsiteY228" fmla="*/ 1633050 h 2020169"/>
                <a:gd name="connsiteX229" fmla="*/ 810946 w 3313866"/>
                <a:gd name="connsiteY229" fmla="*/ 1606353 h 2020169"/>
                <a:gd name="connsiteX230" fmla="*/ 810946 w 3313866"/>
                <a:gd name="connsiteY230" fmla="*/ 1593004 h 2020169"/>
                <a:gd name="connsiteX231" fmla="*/ 840981 w 3313866"/>
                <a:gd name="connsiteY231" fmla="*/ 1586329 h 2020169"/>
                <a:gd name="connsiteX232" fmla="*/ 820958 w 3313866"/>
                <a:gd name="connsiteY232" fmla="*/ 1549620 h 2020169"/>
                <a:gd name="connsiteX233" fmla="*/ 854330 w 3313866"/>
                <a:gd name="connsiteY233" fmla="*/ 1542945 h 2020169"/>
                <a:gd name="connsiteX234" fmla="*/ 891040 w 3313866"/>
                <a:gd name="connsiteY234" fmla="*/ 1549620 h 2020169"/>
                <a:gd name="connsiteX235" fmla="*/ 964459 w 3313866"/>
                <a:gd name="connsiteY235" fmla="*/ 1506236 h 2020169"/>
                <a:gd name="connsiteX236" fmla="*/ 1001168 w 3313866"/>
                <a:gd name="connsiteY236" fmla="*/ 1506236 h 2020169"/>
                <a:gd name="connsiteX237" fmla="*/ 1027866 w 3313866"/>
                <a:gd name="connsiteY237" fmla="*/ 1482875 h 2020169"/>
                <a:gd name="connsiteX238" fmla="*/ 1047890 w 3313866"/>
                <a:gd name="connsiteY238" fmla="*/ 1492887 h 2020169"/>
                <a:gd name="connsiteX239" fmla="*/ 1067913 w 3313866"/>
                <a:gd name="connsiteY239" fmla="*/ 1502898 h 2020169"/>
                <a:gd name="connsiteX240" fmla="*/ 1087936 w 3313866"/>
                <a:gd name="connsiteY240" fmla="*/ 1529596 h 2020169"/>
                <a:gd name="connsiteX241" fmla="*/ 1074587 w 3313866"/>
                <a:gd name="connsiteY241" fmla="*/ 1542945 h 2020169"/>
                <a:gd name="connsiteX242" fmla="*/ 1104622 w 3313866"/>
                <a:gd name="connsiteY242" fmla="*/ 1542945 h 2020169"/>
                <a:gd name="connsiteX243" fmla="*/ 1134657 w 3313866"/>
                <a:gd name="connsiteY243" fmla="*/ 1576317 h 2020169"/>
                <a:gd name="connsiteX244" fmla="*/ 1148006 w 3313866"/>
                <a:gd name="connsiteY244" fmla="*/ 1572980 h 2020169"/>
                <a:gd name="connsiteX245" fmla="*/ 1208076 w 3313866"/>
                <a:gd name="connsiteY245" fmla="*/ 1526259 h 2020169"/>
                <a:gd name="connsiteX246" fmla="*/ 1244786 w 3313866"/>
                <a:gd name="connsiteY246" fmla="*/ 1566306 h 2020169"/>
                <a:gd name="connsiteX247" fmla="*/ 1264809 w 3313866"/>
                <a:gd name="connsiteY247" fmla="*/ 1596341 h 2020169"/>
                <a:gd name="connsiteX248" fmla="*/ 1298181 w 3313866"/>
                <a:gd name="connsiteY248" fmla="*/ 1703132 h 2020169"/>
                <a:gd name="connsiteX249" fmla="*/ 1308193 w 3313866"/>
                <a:gd name="connsiteY249" fmla="*/ 1659748 h 2020169"/>
                <a:gd name="connsiteX250" fmla="*/ 1344903 w 3313866"/>
                <a:gd name="connsiteY250" fmla="*/ 1679771 h 2020169"/>
                <a:gd name="connsiteX251" fmla="*/ 1388287 w 3313866"/>
                <a:gd name="connsiteY251" fmla="*/ 1679771 h 2020169"/>
                <a:gd name="connsiteX252" fmla="*/ 1394961 w 3313866"/>
                <a:gd name="connsiteY252" fmla="*/ 1703132 h 2020169"/>
                <a:gd name="connsiteX253" fmla="*/ 1435008 w 3313866"/>
                <a:gd name="connsiteY253" fmla="*/ 1726493 h 2020169"/>
                <a:gd name="connsiteX254" fmla="*/ 1465043 w 3313866"/>
                <a:gd name="connsiteY254" fmla="*/ 1726493 h 2020169"/>
                <a:gd name="connsiteX255" fmla="*/ 1491741 w 3313866"/>
                <a:gd name="connsiteY255" fmla="*/ 1739842 h 2020169"/>
                <a:gd name="connsiteX256" fmla="*/ 1535125 w 3313866"/>
                <a:gd name="connsiteY256" fmla="*/ 1696458 h 2020169"/>
                <a:gd name="connsiteX257" fmla="*/ 1571834 w 3313866"/>
                <a:gd name="connsiteY257" fmla="*/ 1676434 h 2020169"/>
                <a:gd name="connsiteX258" fmla="*/ 1608544 w 3313866"/>
                <a:gd name="connsiteY258" fmla="*/ 1679771 h 2020169"/>
                <a:gd name="connsiteX259" fmla="*/ 1655265 w 3313866"/>
                <a:gd name="connsiteY259" fmla="*/ 1693120 h 2020169"/>
                <a:gd name="connsiteX260" fmla="*/ 1681963 w 3313866"/>
                <a:gd name="connsiteY260" fmla="*/ 1709807 h 2020169"/>
                <a:gd name="connsiteX261" fmla="*/ 1735358 w 3313866"/>
                <a:gd name="connsiteY261" fmla="*/ 1703132 h 2020169"/>
                <a:gd name="connsiteX262" fmla="*/ 1745370 w 3313866"/>
                <a:gd name="connsiteY262" fmla="*/ 1683109 h 2020169"/>
                <a:gd name="connsiteX263" fmla="*/ 1738695 w 3313866"/>
                <a:gd name="connsiteY263" fmla="*/ 1663085 h 2020169"/>
                <a:gd name="connsiteX264" fmla="*/ 1765393 w 3313866"/>
                <a:gd name="connsiteY264" fmla="*/ 1636388 h 2020169"/>
                <a:gd name="connsiteX265" fmla="*/ 1778742 w 3313866"/>
                <a:gd name="connsiteY265" fmla="*/ 1633050 h 2020169"/>
                <a:gd name="connsiteX266" fmla="*/ 1812114 w 3313866"/>
                <a:gd name="connsiteY266" fmla="*/ 1649736 h 2020169"/>
                <a:gd name="connsiteX267" fmla="*/ 1852161 w 3313866"/>
                <a:gd name="connsiteY267" fmla="*/ 1663085 h 2020169"/>
                <a:gd name="connsiteX268" fmla="*/ 1858836 w 3313866"/>
                <a:gd name="connsiteY268" fmla="*/ 1689783 h 2020169"/>
                <a:gd name="connsiteX269" fmla="*/ 1872184 w 3313866"/>
                <a:gd name="connsiteY269" fmla="*/ 1696458 h 2020169"/>
                <a:gd name="connsiteX270" fmla="*/ 1902219 w 3313866"/>
                <a:gd name="connsiteY270" fmla="*/ 1699795 h 2020169"/>
                <a:gd name="connsiteX271" fmla="*/ 1932254 w 3313866"/>
                <a:gd name="connsiteY271" fmla="*/ 1683109 h 2020169"/>
                <a:gd name="connsiteX272" fmla="*/ 1962290 w 3313866"/>
                <a:gd name="connsiteY272" fmla="*/ 1696458 h 2020169"/>
                <a:gd name="connsiteX273" fmla="*/ 1985650 w 3313866"/>
                <a:gd name="connsiteY273" fmla="*/ 1709807 h 2020169"/>
                <a:gd name="connsiteX274" fmla="*/ 1995662 w 3313866"/>
                <a:gd name="connsiteY274" fmla="*/ 1719818 h 2020169"/>
                <a:gd name="connsiteX275" fmla="*/ 2032371 w 3313866"/>
                <a:gd name="connsiteY275" fmla="*/ 1739842 h 2020169"/>
                <a:gd name="connsiteX276" fmla="*/ 2069081 w 3313866"/>
                <a:gd name="connsiteY276" fmla="*/ 1736504 h 2020169"/>
                <a:gd name="connsiteX277" fmla="*/ 2142500 w 3313866"/>
                <a:gd name="connsiteY277" fmla="*/ 1693120 h 2020169"/>
                <a:gd name="connsiteX278" fmla="*/ 2195895 w 3313866"/>
                <a:gd name="connsiteY278" fmla="*/ 1706469 h 2020169"/>
                <a:gd name="connsiteX279" fmla="*/ 2225930 w 3313866"/>
                <a:gd name="connsiteY279" fmla="*/ 1716481 h 2020169"/>
                <a:gd name="connsiteX280" fmla="*/ 2262640 w 3313866"/>
                <a:gd name="connsiteY280" fmla="*/ 1676434 h 2020169"/>
                <a:gd name="connsiteX281" fmla="*/ 2299349 w 3313866"/>
                <a:gd name="connsiteY281" fmla="*/ 1593004 h 2020169"/>
                <a:gd name="connsiteX282" fmla="*/ 2282663 w 3313866"/>
                <a:gd name="connsiteY282" fmla="*/ 1596341 h 2020169"/>
                <a:gd name="connsiteX283" fmla="*/ 2312698 w 3313866"/>
                <a:gd name="connsiteY283" fmla="*/ 1569643 h 2020169"/>
                <a:gd name="connsiteX284" fmla="*/ 2339396 w 3313866"/>
                <a:gd name="connsiteY284" fmla="*/ 1566306 h 2020169"/>
                <a:gd name="connsiteX285" fmla="*/ 2462873 w 3313866"/>
                <a:gd name="connsiteY285" fmla="*/ 1633050 h 2020169"/>
                <a:gd name="connsiteX286" fmla="*/ 2476222 w 3313866"/>
                <a:gd name="connsiteY286" fmla="*/ 1709807 h 2020169"/>
                <a:gd name="connsiteX287" fmla="*/ 2529618 w 3313866"/>
                <a:gd name="connsiteY287" fmla="*/ 1743179 h 2020169"/>
                <a:gd name="connsiteX288" fmla="*/ 2549641 w 3313866"/>
                <a:gd name="connsiteY288" fmla="*/ 1763202 h 2020169"/>
                <a:gd name="connsiteX289" fmla="*/ 2639746 w 3313866"/>
                <a:gd name="connsiteY289" fmla="*/ 1763202 h 2020169"/>
                <a:gd name="connsiteX290" fmla="*/ 2643084 w 3313866"/>
                <a:gd name="connsiteY290" fmla="*/ 1779888 h 2020169"/>
                <a:gd name="connsiteX291" fmla="*/ 2616386 w 3313866"/>
                <a:gd name="connsiteY291" fmla="*/ 1846633 h 2020169"/>
                <a:gd name="connsiteX292" fmla="*/ 2603037 w 3313866"/>
                <a:gd name="connsiteY292" fmla="*/ 1900028 h 2020169"/>
                <a:gd name="connsiteX293" fmla="*/ 2579676 w 3313866"/>
                <a:gd name="connsiteY293" fmla="*/ 1873331 h 2020169"/>
                <a:gd name="connsiteX294" fmla="*/ 2559653 w 3313866"/>
                <a:gd name="connsiteY294" fmla="*/ 1960098 h 2020169"/>
                <a:gd name="connsiteX295" fmla="*/ 2549641 w 3313866"/>
                <a:gd name="connsiteY295" fmla="*/ 1980122 h 2020169"/>
                <a:gd name="connsiteX296" fmla="*/ 2653095 w 3313866"/>
                <a:gd name="connsiteY296" fmla="*/ 1946750 h 2020169"/>
                <a:gd name="connsiteX297" fmla="*/ 2683130 w 3313866"/>
                <a:gd name="connsiteY297" fmla="*/ 1893354 h 2020169"/>
                <a:gd name="connsiteX298" fmla="*/ 2753212 w 3313866"/>
                <a:gd name="connsiteY298" fmla="*/ 1806586 h 2020169"/>
                <a:gd name="connsiteX299" fmla="*/ 2783247 w 3313866"/>
                <a:gd name="connsiteY299" fmla="*/ 1736504 h 2020169"/>
                <a:gd name="connsiteX300" fmla="*/ 2803271 w 3313866"/>
                <a:gd name="connsiteY300" fmla="*/ 1633050 h 2020169"/>
                <a:gd name="connsiteX301" fmla="*/ 2793259 w 3313866"/>
                <a:gd name="connsiteY301" fmla="*/ 1582992 h 2020169"/>
                <a:gd name="connsiteX302" fmla="*/ 2769898 w 3313866"/>
                <a:gd name="connsiteY302" fmla="*/ 1549620 h 2020169"/>
                <a:gd name="connsiteX303" fmla="*/ 2699817 w 3313866"/>
                <a:gd name="connsiteY303" fmla="*/ 1549620 h 2020169"/>
                <a:gd name="connsiteX304" fmla="*/ 2669781 w 3313866"/>
                <a:gd name="connsiteY304" fmla="*/ 1509573 h 2020169"/>
                <a:gd name="connsiteX305" fmla="*/ 2763224 w 3313866"/>
                <a:gd name="connsiteY305" fmla="*/ 1392770 h 2020169"/>
                <a:gd name="connsiteX306" fmla="*/ 2846654 w 3313866"/>
                <a:gd name="connsiteY306" fmla="*/ 1326026 h 2020169"/>
                <a:gd name="connsiteX307" fmla="*/ 2933422 w 3313866"/>
                <a:gd name="connsiteY307" fmla="*/ 1322688 h 2020169"/>
                <a:gd name="connsiteX308" fmla="*/ 2950109 w 3313866"/>
                <a:gd name="connsiteY308" fmla="*/ 1306002 h 2020169"/>
                <a:gd name="connsiteX309" fmla="*/ 3053563 w 3313866"/>
                <a:gd name="connsiteY309" fmla="*/ 1299328 h 2020169"/>
                <a:gd name="connsiteX310" fmla="*/ 3123644 w 3313866"/>
                <a:gd name="connsiteY310" fmla="*/ 1319351 h 2020169"/>
                <a:gd name="connsiteX311" fmla="*/ 3163691 w 3313866"/>
                <a:gd name="connsiteY311" fmla="*/ 1432817 h 2020169"/>
                <a:gd name="connsiteX312" fmla="*/ 3160354 w 3313866"/>
                <a:gd name="connsiteY312" fmla="*/ 1506236 h 2020169"/>
                <a:gd name="connsiteX313" fmla="*/ 3170365 w 3313866"/>
                <a:gd name="connsiteY313" fmla="*/ 1596341 h 2020169"/>
                <a:gd name="connsiteX314" fmla="*/ 3190389 w 3313866"/>
                <a:gd name="connsiteY314" fmla="*/ 1659748 h 2020169"/>
                <a:gd name="connsiteX315" fmla="*/ 3287168 w 3313866"/>
                <a:gd name="connsiteY315" fmla="*/ 1519585 h 2020169"/>
                <a:gd name="connsiteX316" fmla="*/ 3313866 w 3313866"/>
                <a:gd name="connsiteY316" fmla="*/ 1479538 h 2020169"/>
                <a:gd name="connsiteX0" fmla="*/ 3313866 w 3313866"/>
                <a:gd name="connsiteY0" fmla="*/ 1479538 h 2020169"/>
                <a:gd name="connsiteX1" fmla="*/ 2469548 w 3313866"/>
                <a:gd name="connsiteY1" fmla="*/ 505068 h 2020169"/>
                <a:gd name="connsiteX2" fmla="*/ 2446187 w 3313866"/>
                <a:gd name="connsiteY2" fmla="*/ 521754 h 2020169"/>
                <a:gd name="connsiteX3" fmla="*/ 2449525 w 3313866"/>
                <a:gd name="connsiteY3" fmla="*/ 418300 h 2020169"/>
                <a:gd name="connsiteX4" fmla="*/ 2386117 w 3313866"/>
                <a:gd name="connsiteY4" fmla="*/ 391602 h 2020169"/>
                <a:gd name="connsiteX5" fmla="*/ 2369431 w 3313866"/>
                <a:gd name="connsiteY5" fmla="*/ 431649 h 2020169"/>
                <a:gd name="connsiteX6" fmla="*/ 2379443 w 3313866"/>
                <a:gd name="connsiteY6" fmla="*/ 455009 h 2020169"/>
                <a:gd name="connsiteX7" fmla="*/ 2376106 w 3313866"/>
                <a:gd name="connsiteY7" fmla="*/ 475033 h 2020169"/>
                <a:gd name="connsiteX8" fmla="*/ 2316036 w 3313866"/>
                <a:gd name="connsiteY8" fmla="*/ 458347 h 2020169"/>
                <a:gd name="connsiteX9" fmla="*/ 2272652 w 3313866"/>
                <a:gd name="connsiteY9" fmla="*/ 444998 h 2020169"/>
                <a:gd name="connsiteX10" fmla="*/ 2209244 w 3313866"/>
                <a:gd name="connsiteY10" fmla="*/ 401614 h 2020169"/>
                <a:gd name="connsiteX11" fmla="*/ 2159186 w 3313866"/>
                <a:gd name="connsiteY11" fmla="*/ 391602 h 2020169"/>
                <a:gd name="connsiteX12" fmla="*/ 2132488 w 3313866"/>
                <a:gd name="connsiteY12" fmla="*/ 408288 h 2020169"/>
                <a:gd name="connsiteX13" fmla="*/ 2115802 w 3313866"/>
                <a:gd name="connsiteY13" fmla="*/ 421637 h 2020169"/>
                <a:gd name="connsiteX14" fmla="*/ 2082430 w 3313866"/>
                <a:gd name="connsiteY14" fmla="*/ 388265 h 2020169"/>
                <a:gd name="connsiteX15" fmla="*/ 2045720 w 3313866"/>
                <a:gd name="connsiteY15" fmla="*/ 361567 h 2020169"/>
                <a:gd name="connsiteX16" fmla="*/ 2025697 w 3313866"/>
                <a:gd name="connsiteY16" fmla="*/ 391602 h 2020169"/>
                <a:gd name="connsiteX17" fmla="*/ 2055732 w 3313866"/>
                <a:gd name="connsiteY17" fmla="*/ 388265 h 2020169"/>
                <a:gd name="connsiteX18" fmla="*/ 2045720 w 3313866"/>
                <a:gd name="connsiteY18" fmla="*/ 414963 h 2020169"/>
                <a:gd name="connsiteX19" fmla="*/ 1988987 w 3313866"/>
                <a:gd name="connsiteY19" fmla="*/ 434986 h 2020169"/>
                <a:gd name="connsiteX20" fmla="*/ 1995662 w 3313866"/>
                <a:gd name="connsiteY20" fmla="*/ 388265 h 2020169"/>
                <a:gd name="connsiteX21" fmla="*/ 2055732 w 3313866"/>
                <a:gd name="connsiteY21" fmla="*/ 318183 h 2020169"/>
                <a:gd name="connsiteX22" fmla="*/ 2055732 w 3313866"/>
                <a:gd name="connsiteY22" fmla="*/ 318183 h 2020169"/>
                <a:gd name="connsiteX23" fmla="*/ 2129860 w 3313866"/>
                <a:gd name="connsiteY23" fmla="*/ 248603 h 2020169"/>
                <a:gd name="connsiteX24" fmla="*/ 2127003 w 3313866"/>
                <a:gd name="connsiteY24" fmla="*/ 174309 h 2020169"/>
                <a:gd name="connsiteX25" fmla="*/ 2092713 w 3313866"/>
                <a:gd name="connsiteY25" fmla="*/ 105729 h 2020169"/>
                <a:gd name="connsiteX26" fmla="*/ 2018418 w 3313866"/>
                <a:gd name="connsiteY26" fmla="*/ 105729 h 2020169"/>
                <a:gd name="connsiteX27" fmla="*/ 1952696 w 3313866"/>
                <a:gd name="connsiteY27" fmla="*/ 137160 h 2020169"/>
                <a:gd name="connsiteX28" fmla="*/ 1961267 w 3313866"/>
                <a:gd name="connsiteY28" fmla="*/ 82869 h 2020169"/>
                <a:gd name="connsiteX29" fmla="*/ 1955552 w 3313866"/>
                <a:gd name="connsiteY29" fmla="*/ 65725 h 2020169"/>
                <a:gd name="connsiteX30" fmla="*/ 1895546 w 3313866"/>
                <a:gd name="connsiteY30" fmla="*/ 60008 h 2020169"/>
                <a:gd name="connsiteX31" fmla="*/ 1926978 w 3313866"/>
                <a:gd name="connsiteY31" fmla="*/ 31434 h 2020169"/>
                <a:gd name="connsiteX32" fmla="*/ 1909833 w 3313866"/>
                <a:gd name="connsiteY32" fmla="*/ 0 h 2020169"/>
                <a:gd name="connsiteX33" fmla="*/ 1877440 w 3313866"/>
                <a:gd name="connsiteY33" fmla="*/ 3067 h 2020169"/>
                <a:gd name="connsiteX34" fmla="*/ 1835474 w 3313866"/>
                <a:gd name="connsiteY34" fmla="*/ 41195 h 2020169"/>
                <a:gd name="connsiteX35" fmla="*/ 1818788 w 3313866"/>
                <a:gd name="connsiteY35" fmla="*/ 81242 h 2020169"/>
                <a:gd name="connsiteX36" fmla="*/ 1838813 w 3313866"/>
                <a:gd name="connsiteY36" fmla="*/ 134636 h 2020169"/>
                <a:gd name="connsiteX37" fmla="*/ 1782079 w 3313866"/>
                <a:gd name="connsiteY37" fmla="*/ 121287 h 2020169"/>
                <a:gd name="connsiteX38" fmla="*/ 1768731 w 3313866"/>
                <a:gd name="connsiteY38" fmla="*/ 168009 h 2020169"/>
                <a:gd name="connsiteX39" fmla="*/ 1705322 w 3313866"/>
                <a:gd name="connsiteY39" fmla="*/ 191369 h 2020169"/>
                <a:gd name="connsiteX40" fmla="*/ 1685300 w 3313866"/>
                <a:gd name="connsiteY40" fmla="*/ 164671 h 2020169"/>
                <a:gd name="connsiteX41" fmla="*/ 1615218 w 3313866"/>
                <a:gd name="connsiteY41" fmla="*/ 168009 h 2020169"/>
                <a:gd name="connsiteX42" fmla="*/ 1638579 w 3313866"/>
                <a:gd name="connsiteY42" fmla="*/ 198044 h 2020169"/>
                <a:gd name="connsiteX43" fmla="*/ 1528449 w 3313866"/>
                <a:gd name="connsiteY43" fmla="*/ 224740 h 2020169"/>
                <a:gd name="connsiteX44" fmla="*/ 1465043 w 3313866"/>
                <a:gd name="connsiteY44" fmla="*/ 308171 h 2020169"/>
                <a:gd name="connsiteX45" fmla="*/ 1448357 w 3313866"/>
                <a:gd name="connsiteY45" fmla="*/ 334869 h 2020169"/>
                <a:gd name="connsiteX46" fmla="*/ 1481729 w 3313866"/>
                <a:gd name="connsiteY46" fmla="*/ 368242 h 2020169"/>
                <a:gd name="connsiteX47" fmla="*/ 1481729 w 3313866"/>
                <a:gd name="connsiteY47" fmla="*/ 398277 h 2020169"/>
                <a:gd name="connsiteX48" fmla="*/ 1458368 w 3313866"/>
                <a:gd name="connsiteY48" fmla="*/ 401614 h 2020169"/>
                <a:gd name="connsiteX49" fmla="*/ 1458368 w 3313866"/>
                <a:gd name="connsiteY49" fmla="*/ 381590 h 2020169"/>
                <a:gd name="connsiteX50" fmla="*/ 1418322 w 3313866"/>
                <a:gd name="connsiteY50" fmla="*/ 391602 h 2020169"/>
                <a:gd name="connsiteX51" fmla="*/ 1368263 w 3313866"/>
                <a:gd name="connsiteY51" fmla="*/ 398277 h 2020169"/>
                <a:gd name="connsiteX52" fmla="*/ 1321542 w 3313866"/>
                <a:gd name="connsiteY52" fmla="*/ 404951 h 2020169"/>
                <a:gd name="connsiteX53" fmla="*/ 1318205 w 3313866"/>
                <a:gd name="connsiteY53" fmla="*/ 491719 h 2020169"/>
                <a:gd name="connsiteX54" fmla="*/ 1358252 w 3313866"/>
                <a:gd name="connsiteY54" fmla="*/ 515080 h 2020169"/>
                <a:gd name="connsiteX55" fmla="*/ 1384949 w 3313866"/>
                <a:gd name="connsiteY55" fmla="*/ 568475 h 2020169"/>
                <a:gd name="connsiteX56" fmla="*/ 1358252 w 3313866"/>
                <a:gd name="connsiteY56" fmla="*/ 615196 h 2020169"/>
                <a:gd name="connsiteX57" fmla="*/ 1361589 w 3313866"/>
                <a:gd name="connsiteY57" fmla="*/ 585161 h 2020169"/>
                <a:gd name="connsiteX58" fmla="*/ 1351577 w 3313866"/>
                <a:gd name="connsiteY58" fmla="*/ 545115 h 2020169"/>
                <a:gd name="connsiteX59" fmla="*/ 1281495 w 3313866"/>
                <a:gd name="connsiteY59" fmla="*/ 515080 h 2020169"/>
                <a:gd name="connsiteX60" fmla="*/ 1241449 w 3313866"/>
                <a:gd name="connsiteY60" fmla="*/ 511742 h 2020169"/>
                <a:gd name="connsiteX61" fmla="*/ 1241449 w 3313866"/>
                <a:gd name="connsiteY61" fmla="*/ 558463 h 2020169"/>
                <a:gd name="connsiteX62" fmla="*/ 1201402 w 3313866"/>
                <a:gd name="connsiteY62" fmla="*/ 538440 h 2020169"/>
                <a:gd name="connsiteX63" fmla="*/ 1228100 w 3313866"/>
                <a:gd name="connsiteY63" fmla="*/ 588498 h 2020169"/>
                <a:gd name="connsiteX64" fmla="*/ 1258135 w 3313866"/>
                <a:gd name="connsiteY64" fmla="*/ 618534 h 2020169"/>
                <a:gd name="connsiteX65" fmla="*/ 1198065 w 3313866"/>
                <a:gd name="connsiteY65" fmla="*/ 595173 h 2020169"/>
                <a:gd name="connsiteX66" fmla="*/ 1181379 w 3313866"/>
                <a:gd name="connsiteY66" fmla="*/ 595173 h 2020169"/>
                <a:gd name="connsiteX67" fmla="*/ 1178041 w 3313866"/>
                <a:gd name="connsiteY67" fmla="*/ 551789 h 2020169"/>
                <a:gd name="connsiteX68" fmla="*/ 1171367 w 3313866"/>
                <a:gd name="connsiteY68" fmla="*/ 465021 h 2020169"/>
                <a:gd name="connsiteX69" fmla="*/ 1161355 w 3313866"/>
                <a:gd name="connsiteY69" fmla="*/ 535103 h 2020169"/>
                <a:gd name="connsiteX70" fmla="*/ 1137995 w 3313866"/>
                <a:gd name="connsiteY70" fmla="*/ 565138 h 2020169"/>
                <a:gd name="connsiteX71" fmla="*/ 1158018 w 3313866"/>
                <a:gd name="connsiteY71" fmla="*/ 611859 h 2020169"/>
                <a:gd name="connsiteX72" fmla="*/ 1158018 w 3313866"/>
                <a:gd name="connsiteY72" fmla="*/ 645231 h 2020169"/>
                <a:gd name="connsiteX73" fmla="*/ 1141332 w 3313866"/>
                <a:gd name="connsiteY73" fmla="*/ 695290 h 2020169"/>
                <a:gd name="connsiteX74" fmla="*/ 1154681 w 3313866"/>
                <a:gd name="connsiteY74" fmla="*/ 728662 h 2020169"/>
                <a:gd name="connsiteX75" fmla="*/ 1184716 w 3313866"/>
                <a:gd name="connsiteY75" fmla="*/ 735336 h 2020169"/>
                <a:gd name="connsiteX76" fmla="*/ 1221425 w 3313866"/>
                <a:gd name="connsiteY76" fmla="*/ 742011 h 2020169"/>
                <a:gd name="connsiteX77" fmla="*/ 1241449 w 3313866"/>
                <a:gd name="connsiteY77" fmla="*/ 765371 h 2020169"/>
                <a:gd name="connsiteX78" fmla="*/ 1258135 w 3313866"/>
                <a:gd name="connsiteY78" fmla="*/ 808755 h 2020169"/>
                <a:gd name="connsiteX79" fmla="*/ 1258135 w 3313866"/>
                <a:gd name="connsiteY79" fmla="*/ 808755 h 2020169"/>
                <a:gd name="connsiteX80" fmla="*/ 1224763 w 3313866"/>
                <a:gd name="connsiteY80" fmla="*/ 828779 h 2020169"/>
                <a:gd name="connsiteX81" fmla="*/ 1224763 w 3313866"/>
                <a:gd name="connsiteY81" fmla="*/ 788732 h 2020169"/>
                <a:gd name="connsiteX82" fmla="*/ 1194727 w 3313866"/>
                <a:gd name="connsiteY82" fmla="*/ 752023 h 2020169"/>
                <a:gd name="connsiteX83" fmla="*/ 1164692 w 3313866"/>
                <a:gd name="connsiteY83" fmla="*/ 795407 h 2020169"/>
                <a:gd name="connsiteX84" fmla="*/ 1107960 w 3313866"/>
                <a:gd name="connsiteY84" fmla="*/ 848802 h 2020169"/>
                <a:gd name="connsiteX85" fmla="*/ 1121309 w 3313866"/>
                <a:gd name="connsiteY85" fmla="*/ 805418 h 2020169"/>
                <a:gd name="connsiteX86" fmla="*/ 1127983 w 3313866"/>
                <a:gd name="connsiteY86" fmla="*/ 772046 h 2020169"/>
                <a:gd name="connsiteX87" fmla="*/ 1117971 w 3313866"/>
                <a:gd name="connsiteY87" fmla="*/ 755360 h 2020169"/>
                <a:gd name="connsiteX88" fmla="*/ 1114634 w 3313866"/>
                <a:gd name="connsiteY88" fmla="*/ 705301 h 2020169"/>
                <a:gd name="connsiteX89" fmla="*/ 1104622 w 3313866"/>
                <a:gd name="connsiteY89" fmla="*/ 625208 h 2020169"/>
                <a:gd name="connsiteX90" fmla="*/ 1101285 w 3313866"/>
                <a:gd name="connsiteY90" fmla="*/ 565138 h 2020169"/>
                <a:gd name="connsiteX91" fmla="*/ 1124646 w 3313866"/>
                <a:gd name="connsiteY91" fmla="*/ 471696 h 2020169"/>
                <a:gd name="connsiteX92" fmla="*/ 1031203 w 3313866"/>
                <a:gd name="connsiteY92" fmla="*/ 461684 h 2020169"/>
                <a:gd name="connsiteX93" fmla="*/ 1014517 w 3313866"/>
                <a:gd name="connsiteY93" fmla="*/ 518417 h 2020169"/>
                <a:gd name="connsiteX94" fmla="*/ 1024529 w 3313866"/>
                <a:gd name="connsiteY94" fmla="*/ 565138 h 2020169"/>
                <a:gd name="connsiteX95" fmla="*/ 981145 w 3313866"/>
                <a:gd name="connsiteY95" fmla="*/ 618534 h 2020169"/>
                <a:gd name="connsiteX96" fmla="*/ 991157 w 3313866"/>
                <a:gd name="connsiteY96" fmla="*/ 655243 h 2020169"/>
                <a:gd name="connsiteX97" fmla="*/ 981145 w 3313866"/>
                <a:gd name="connsiteY97" fmla="*/ 701964 h 2020169"/>
                <a:gd name="connsiteX98" fmla="*/ 1001168 w 3313866"/>
                <a:gd name="connsiteY98" fmla="*/ 725325 h 2020169"/>
                <a:gd name="connsiteX99" fmla="*/ 1017854 w 3313866"/>
                <a:gd name="connsiteY99" fmla="*/ 772046 h 2020169"/>
                <a:gd name="connsiteX100" fmla="*/ 1047890 w 3313866"/>
                <a:gd name="connsiteY100" fmla="*/ 758697 h 2020169"/>
                <a:gd name="connsiteX101" fmla="*/ 1014517 w 3313866"/>
                <a:gd name="connsiteY101" fmla="*/ 812093 h 2020169"/>
                <a:gd name="connsiteX102" fmla="*/ 957784 w 3313866"/>
                <a:gd name="connsiteY102" fmla="*/ 758697 h 2020169"/>
                <a:gd name="connsiteX103" fmla="*/ 884365 w 3313866"/>
                <a:gd name="connsiteY103" fmla="*/ 721988 h 2020169"/>
                <a:gd name="connsiteX104" fmla="*/ 824295 w 3313866"/>
                <a:gd name="connsiteY104" fmla="*/ 698627 h 2020169"/>
                <a:gd name="connsiteX105" fmla="*/ 810946 w 3313866"/>
                <a:gd name="connsiteY105" fmla="*/ 735336 h 2020169"/>
                <a:gd name="connsiteX106" fmla="*/ 827633 w 3313866"/>
                <a:gd name="connsiteY106" fmla="*/ 772046 h 2020169"/>
                <a:gd name="connsiteX107" fmla="*/ 800935 w 3313866"/>
                <a:gd name="connsiteY107" fmla="*/ 812093 h 2020169"/>
                <a:gd name="connsiteX108" fmla="*/ 770900 w 3313866"/>
                <a:gd name="connsiteY108" fmla="*/ 755360 h 2020169"/>
                <a:gd name="connsiteX109" fmla="*/ 744202 w 3313866"/>
                <a:gd name="connsiteY109" fmla="*/ 792069 h 2020169"/>
                <a:gd name="connsiteX110" fmla="*/ 707492 w 3313866"/>
                <a:gd name="connsiteY110" fmla="*/ 785395 h 2020169"/>
                <a:gd name="connsiteX111" fmla="*/ 654097 w 3313866"/>
                <a:gd name="connsiteY111" fmla="*/ 822104 h 2020169"/>
                <a:gd name="connsiteX112" fmla="*/ 644085 w 3313866"/>
                <a:gd name="connsiteY112" fmla="*/ 798744 h 2020169"/>
                <a:gd name="connsiteX113" fmla="*/ 654097 w 3313866"/>
                <a:gd name="connsiteY113" fmla="*/ 762034 h 2020169"/>
                <a:gd name="connsiteX114" fmla="*/ 614050 w 3313866"/>
                <a:gd name="connsiteY114" fmla="*/ 798744 h 2020169"/>
                <a:gd name="connsiteX115" fmla="*/ 594027 w 3313866"/>
                <a:gd name="connsiteY115" fmla="*/ 798744 h 2020169"/>
                <a:gd name="connsiteX116" fmla="*/ 533957 w 3313866"/>
                <a:gd name="connsiteY116" fmla="*/ 832116 h 2020169"/>
                <a:gd name="connsiteX117" fmla="*/ 510596 w 3313866"/>
                <a:gd name="connsiteY117" fmla="*/ 855477 h 2020169"/>
                <a:gd name="connsiteX118" fmla="*/ 500584 w 3313866"/>
                <a:gd name="connsiteY118" fmla="*/ 902198 h 2020169"/>
                <a:gd name="connsiteX119" fmla="*/ 450526 w 3313866"/>
                <a:gd name="connsiteY119" fmla="*/ 888849 h 2020169"/>
                <a:gd name="connsiteX120" fmla="*/ 433840 w 3313866"/>
                <a:gd name="connsiteY120" fmla="*/ 852139 h 2020169"/>
                <a:gd name="connsiteX121" fmla="*/ 467212 w 3313866"/>
                <a:gd name="connsiteY121" fmla="*/ 822104 h 2020169"/>
                <a:gd name="connsiteX122" fmla="*/ 453863 w 3313866"/>
                <a:gd name="connsiteY122" fmla="*/ 798744 h 2020169"/>
                <a:gd name="connsiteX123" fmla="*/ 390456 w 3313866"/>
                <a:gd name="connsiteY123" fmla="*/ 768709 h 2020169"/>
                <a:gd name="connsiteX124" fmla="*/ 417154 w 3313866"/>
                <a:gd name="connsiteY124" fmla="*/ 818767 h 2020169"/>
                <a:gd name="connsiteX125" fmla="*/ 407142 w 3313866"/>
                <a:gd name="connsiteY125" fmla="*/ 862151 h 2020169"/>
                <a:gd name="connsiteX126" fmla="*/ 413817 w 3313866"/>
                <a:gd name="connsiteY126" fmla="*/ 898861 h 2020169"/>
                <a:gd name="connsiteX127" fmla="*/ 427165 w 3313866"/>
                <a:gd name="connsiteY127" fmla="*/ 922221 h 2020169"/>
                <a:gd name="connsiteX128" fmla="*/ 413817 w 3313866"/>
                <a:gd name="connsiteY128" fmla="*/ 952256 h 2020169"/>
                <a:gd name="connsiteX129" fmla="*/ 390456 w 3313866"/>
                <a:gd name="connsiteY129" fmla="*/ 928896 h 2020169"/>
                <a:gd name="connsiteX130" fmla="*/ 360421 w 3313866"/>
                <a:gd name="connsiteY130" fmla="*/ 925558 h 2020169"/>
                <a:gd name="connsiteX131" fmla="*/ 333723 w 3313866"/>
                <a:gd name="connsiteY131" fmla="*/ 965605 h 2020169"/>
                <a:gd name="connsiteX132" fmla="*/ 307025 w 3313866"/>
                <a:gd name="connsiteY132" fmla="*/ 985628 h 2020169"/>
                <a:gd name="connsiteX133" fmla="*/ 320374 w 3313866"/>
                <a:gd name="connsiteY133" fmla="*/ 1012326 h 2020169"/>
                <a:gd name="connsiteX134" fmla="*/ 303688 w 3313866"/>
                <a:gd name="connsiteY134" fmla="*/ 1035687 h 2020169"/>
                <a:gd name="connsiteX135" fmla="*/ 233606 w 3313866"/>
                <a:gd name="connsiteY135" fmla="*/ 998977 h 2020169"/>
                <a:gd name="connsiteX136" fmla="*/ 243618 w 3313866"/>
                <a:gd name="connsiteY136" fmla="*/ 1049036 h 2020169"/>
                <a:gd name="connsiteX137" fmla="*/ 263641 w 3313866"/>
                <a:gd name="connsiteY137" fmla="*/ 1069059 h 2020169"/>
                <a:gd name="connsiteX138" fmla="*/ 250292 w 3313866"/>
                <a:gd name="connsiteY138" fmla="*/ 1082408 h 2020169"/>
                <a:gd name="connsiteX139" fmla="*/ 193560 w 3313866"/>
                <a:gd name="connsiteY139" fmla="*/ 1045698 h 2020169"/>
                <a:gd name="connsiteX140" fmla="*/ 170199 w 3313866"/>
                <a:gd name="connsiteY140" fmla="*/ 1005652 h 2020169"/>
                <a:gd name="connsiteX141" fmla="*/ 170199 w 3313866"/>
                <a:gd name="connsiteY141" fmla="*/ 958931 h 2020169"/>
                <a:gd name="connsiteX142" fmla="*/ 133490 w 3313866"/>
                <a:gd name="connsiteY142" fmla="*/ 882174 h 2020169"/>
                <a:gd name="connsiteX143" fmla="*/ 196897 w 3313866"/>
                <a:gd name="connsiteY143" fmla="*/ 912209 h 2020169"/>
                <a:gd name="connsiteX144" fmla="*/ 256967 w 3313866"/>
                <a:gd name="connsiteY144" fmla="*/ 942244 h 2020169"/>
                <a:gd name="connsiteX145" fmla="*/ 293676 w 3313866"/>
                <a:gd name="connsiteY145" fmla="*/ 945582 h 2020169"/>
                <a:gd name="connsiteX146" fmla="*/ 327049 w 3313866"/>
                <a:gd name="connsiteY146" fmla="*/ 915547 h 2020169"/>
                <a:gd name="connsiteX147" fmla="*/ 343735 w 3313866"/>
                <a:gd name="connsiteY147" fmla="*/ 878837 h 2020169"/>
                <a:gd name="connsiteX148" fmla="*/ 333723 w 3313866"/>
                <a:gd name="connsiteY148" fmla="*/ 828779 h 2020169"/>
                <a:gd name="connsiteX149" fmla="*/ 290339 w 3313866"/>
                <a:gd name="connsiteY149" fmla="*/ 808755 h 2020169"/>
                <a:gd name="connsiteX150" fmla="*/ 236944 w 3313866"/>
                <a:gd name="connsiteY150" fmla="*/ 762034 h 2020169"/>
                <a:gd name="connsiteX151" fmla="*/ 133490 w 3313866"/>
                <a:gd name="connsiteY151" fmla="*/ 705301 h 2020169"/>
                <a:gd name="connsiteX152" fmla="*/ 46722 w 3313866"/>
                <a:gd name="connsiteY152" fmla="*/ 735336 h 2020169"/>
                <a:gd name="connsiteX153" fmla="*/ 33373 w 3313866"/>
                <a:gd name="connsiteY153" fmla="*/ 765371 h 2020169"/>
                <a:gd name="connsiteX154" fmla="*/ 43384 w 3313866"/>
                <a:gd name="connsiteY154" fmla="*/ 795407 h 2020169"/>
                <a:gd name="connsiteX155" fmla="*/ 60071 w 3313866"/>
                <a:gd name="connsiteY155" fmla="*/ 822104 h 2020169"/>
                <a:gd name="connsiteX156" fmla="*/ 73419 w 3313866"/>
                <a:gd name="connsiteY156" fmla="*/ 852139 h 2020169"/>
                <a:gd name="connsiteX157" fmla="*/ 56733 w 3313866"/>
                <a:gd name="connsiteY157" fmla="*/ 875500 h 2020169"/>
                <a:gd name="connsiteX158" fmla="*/ 76757 w 3313866"/>
                <a:gd name="connsiteY158" fmla="*/ 955593 h 2020169"/>
                <a:gd name="connsiteX159" fmla="*/ 66745 w 3313866"/>
                <a:gd name="connsiteY159" fmla="*/ 972280 h 2020169"/>
                <a:gd name="connsiteX160" fmla="*/ 70082 w 3313866"/>
                <a:gd name="connsiteY160" fmla="*/ 998977 h 2020169"/>
                <a:gd name="connsiteX161" fmla="*/ 70082 w 3313866"/>
                <a:gd name="connsiteY161" fmla="*/ 1039024 h 2020169"/>
                <a:gd name="connsiteX162" fmla="*/ 80094 w 3313866"/>
                <a:gd name="connsiteY162" fmla="*/ 1059047 h 2020169"/>
                <a:gd name="connsiteX163" fmla="*/ 76757 w 3313866"/>
                <a:gd name="connsiteY163" fmla="*/ 1082408 h 2020169"/>
                <a:gd name="connsiteX164" fmla="*/ 106792 w 3313866"/>
                <a:gd name="connsiteY164" fmla="*/ 1115780 h 2020169"/>
                <a:gd name="connsiteX165" fmla="*/ 93729 w 3313866"/>
                <a:gd name="connsiteY165" fmla="*/ 1145815 h 2020169"/>
                <a:gd name="connsiteX166" fmla="*/ 13349 w 3313866"/>
                <a:gd name="connsiteY166" fmla="*/ 1235920 h 2020169"/>
                <a:gd name="connsiteX167" fmla="*/ 33373 w 3313866"/>
                <a:gd name="connsiteY167" fmla="*/ 1269293 h 2020169"/>
                <a:gd name="connsiteX168" fmla="*/ 33373 w 3313866"/>
                <a:gd name="connsiteY168" fmla="*/ 1269293 h 2020169"/>
                <a:gd name="connsiteX169" fmla="*/ 16687 w 3313866"/>
                <a:gd name="connsiteY169" fmla="*/ 1299328 h 2020169"/>
                <a:gd name="connsiteX170" fmla="*/ 3338 w 3313866"/>
                <a:gd name="connsiteY170" fmla="*/ 1329363 h 2020169"/>
                <a:gd name="connsiteX171" fmla="*/ 0 w 3313866"/>
                <a:gd name="connsiteY171" fmla="*/ 1389433 h 2020169"/>
                <a:gd name="connsiteX172" fmla="*/ 16687 w 3313866"/>
                <a:gd name="connsiteY172" fmla="*/ 1432817 h 2020169"/>
                <a:gd name="connsiteX173" fmla="*/ 20024 w 3313866"/>
                <a:gd name="connsiteY173" fmla="*/ 1466189 h 2020169"/>
                <a:gd name="connsiteX174" fmla="*/ 56733 w 3313866"/>
                <a:gd name="connsiteY174" fmla="*/ 1476201 h 2020169"/>
                <a:gd name="connsiteX175" fmla="*/ 116803 w 3313866"/>
                <a:gd name="connsiteY175" fmla="*/ 1562969 h 2020169"/>
                <a:gd name="connsiteX176" fmla="*/ 96780 w 3313866"/>
                <a:gd name="connsiteY176" fmla="*/ 1586329 h 2020169"/>
                <a:gd name="connsiteX177" fmla="*/ 93443 w 3313866"/>
                <a:gd name="connsiteY177" fmla="*/ 1616364 h 2020169"/>
                <a:gd name="connsiteX178" fmla="*/ 120141 w 3313866"/>
                <a:gd name="connsiteY178" fmla="*/ 1619701 h 2020169"/>
                <a:gd name="connsiteX179" fmla="*/ 160187 w 3313866"/>
                <a:gd name="connsiteY179" fmla="*/ 1633050 h 2020169"/>
                <a:gd name="connsiteX180" fmla="*/ 186885 w 3313866"/>
                <a:gd name="connsiteY180" fmla="*/ 1646399 h 2020169"/>
                <a:gd name="connsiteX181" fmla="*/ 213583 w 3313866"/>
                <a:gd name="connsiteY181" fmla="*/ 1676434 h 2020169"/>
                <a:gd name="connsiteX182" fmla="*/ 243618 w 3313866"/>
                <a:gd name="connsiteY182" fmla="*/ 1679771 h 2020169"/>
                <a:gd name="connsiteX183" fmla="*/ 287002 w 3313866"/>
                <a:gd name="connsiteY183" fmla="*/ 1709807 h 2020169"/>
                <a:gd name="connsiteX184" fmla="*/ 310363 w 3313866"/>
                <a:gd name="connsiteY184" fmla="*/ 1719818 h 2020169"/>
                <a:gd name="connsiteX185" fmla="*/ 310363 w 3313866"/>
                <a:gd name="connsiteY185" fmla="*/ 1756528 h 2020169"/>
                <a:gd name="connsiteX186" fmla="*/ 270316 w 3313866"/>
                <a:gd name="connsiteY186" fmla="*/ 1796574 h 2020169"/>
                <a:gd name="connsiteX187" fmla="*/ 280327 w 3313866"/>
                <a:gd name="connsiteY187" fmla="*/ 1819935 h 2020169"/>
                <a:gd name="connsiteX188" fmla="*/ 273653 w 3313866"/>
                <a:gd name="connsiteY188" fmla="*/ 1839958 h 2020169"/>
                <a:gd name="connsiteX189" fmla="*/ 266979 w 3313866"/>
                <a:gd name="connsiteY189" fmla="*/ 1856644 h 2020169"/>
                <a:gd name="connsiteX190" fmla="*/ 240281 w 3313866"/>
                <a:gd name="connsiteY190" fmla="*/ 1896691 h 2020169"/>
                <a:gd name="connsiteX191" fmla="*/ 307025 w 3313866"/>
                <a:gd name="connsiteY191" fmla="*/ 1933401 h 2020169"/>
                <a:gd name="connsiteX192" fmla="*/ 337060 w 3313866"/>
                <a:gd name="connsiteY192" fmla="*/ 1940075 h 2020169"/>
                <a:gd name="connsiteX193" fmla="*/ 360421 w 3313866"/>
                <a:gd name="connsiteY193" fmla="*/ 1946750 h 2020169"/>
                <a:gd name="connsiteX194" fmla="*/ 380444 w 3313866"/>
                <a:gd name="connsiteY194" fmla="*/ 1953424 h 2020169"/>
                <a:gd name="connsiteX195" fmla="*/ 407142 w 3313866"/>
                <a:gd name="connsiteY195" fmla="*/ 1973447 h 2020169"/>
                <a:gd name="connsiteX196" fmla="*/ 437177 w 3313866"/>
                <a:gd name="connsiteY196" fmla="*/ 1970110 h 2020169"/>
                <a:gd name="connsiteX197" fmla="*/ 507259 w 3313866"/>
                <a:gd name="connsiteY197" fmla="*/ 2020169 h 2020169"/>
                <a:gd name="connsiteX198" fmla="*/ 517271 w 3313866"/>
                <a:gd name="connsiteY198" fmla="*/ 2006820 h 2020169"/>
                <a:gd name="connsiteX199" fmla="*/ 507259 w 3313866"/>
                <a:gd name="connsiteY199" fmla="*/ 1966773 h 2020169"/>
                <a:gd name="connsiteX200" fmla="*/ 500584 w 3313866"/>
                <a:gd name="connsiteY200" fmla="*/ 1933401 h 2020169"/>
                <a:gd name="connsiteX201" fmla="*/ 483898 w 3313866"/>
                <a:gd name="connsiteY201" fmla="*/ 1890017 h 2020169"/>
                <a:gd name="connsiteX202" fmla="*/ 513933 w 3313866"/>
                <a:gd name="connsiteY202" fmla="*/ 1869993 h 2020169"/>
                <a:gd name="connsiteX203" fmla="*/ 547306 w 3313866"/>
                <a:gd name="connsiteY203" fmla="*/ 1846633 h 2020169"/>
                <a:gd name="connsiteX204" fmla="*/ 527282 w 3313866"/>
                <a:gd name="connsiteY204" fmla="*/ 1829947 h 2020169"/>
                <a:gd name="connsiteX205" fmla="*/ 517271 w 3313866"/>
                <a:gd name="connsiteY205" fmla="*/ 1796574 h 2020169"/>
                <a:gd name="connsiteX206" fmla="*/ 480561 w 3313866"/>
                <a:gd name="connsiteY206" fmla="*/ 1779888 h 2020169"/>
                <a:gd name="connsiteX207" fmla="*/ 470549 w 3313866"/>
                <a:gd name="connsiteY207" fmla="*/ 1759865 h 2020169"/>
                <a:gd name="connsiteX208" fmla="*/ 480561 w 3313866"/>
                <a:gd name="connsiteY208" fmla="*/ 1729830 h 2020169"/>
                <a:gd name="connsiteX209" fmla="*/ 490573 w 3313866"/>
                <a:gd name="connsiteY209" fmla="*/ 1689783 h 2020169"/>
                <a:gd name="connsiteX210" fmla="*/ 513933 w 3313866"/>
                <a:gd name="connsiteY210" fmla="*/ 1709807 h 2020169"/>
                <a:gd name="connsiteX211" fmla="*/ 520608 w 3313866"/>
                <a:gd name="connsiteY211" fmla="*/ 1693120 h 2020169"/>
                <a:gd name="connsiteX212" fmla="*/ 543968 w 3313866"/>
                <a:gd name="connsiteY212" fmla="*/ 1656411 h 2020169"/>
                <a:gd name="connsiteX213" fmla="*/ 574003 w 3313866"/>
                <a:gd name="connsiteY213" fmla="*/ 1639725 h 2020169"/>
                <a:gd name="connsiteX214" fmla="*/ 590690 w 3313866"/>
                <a:gd name="connsiteY214" fmla="*/ 1653074 h 2020169"/>
                <a:gd name="connsiteX215" fmla="*/ 610713 w 3313866"/>
                <a:gd name="connsiteY215" fmla="*/ 1626376 h 2020169"/>
                <a:gd name="connsiteX216" fmla="*/ 630736 w 3313866"/>
                <a:gd name="connsiteY216" fmla="*/ 1653074 h 2020169"/>
                <a:gd name="connsiteX217" fmla="*/ 657434 w 3313866"/>
                <a:gd name="connsiteY217" fmla="*/ 1676434 h 2020169"/>
                <a:gd name="connsiteX218" fmla="*/ 674120 w 3313866"/>
                <a:gd name="connsiteY218" fmla="*/ 1683109 h 2020169"/>
                <a:gd name="connsiteX219" fmla="*/ 697481 w 3313866"/>
                <a:gd name="connsiteY219" fmla="*/ 1683109 h 2020169"/>
                <a:gd name="connsiteX220" fmla="*/ 717504 w 3313866"/>
                <a:gd name="connsiteY220" fmla="*/ 1669760 h 2020169"/>
                <a:gd name="connsiteX221" fmla="*/ 744202 w 3313866"/>
                <a:gd name="connsiteY221" fmla="*/ 1669760 h 2020169"/>
                <a:gd name="connsiteX222" fmla="*/ 760888 w 3313866"/>
                <a:gd name="connsiteY222" fmla="*/ 1666423 h 2020169"/>
                <a:gd name="connsiteX223" fmla="*/ 790923 w 3313866"/>
                <a:gd name="connsiteY223" fmla="*/ 1699795 h 2020169"/>
                <a:gd name="connsiteX224" fmla="*/ 797598 w 3313866"/>
                <a:gd name="connsiteY224" fmla="*/ 1673097 h 2020169"/>
                <a:gd name="connsiteX225" fmla="*/ 817621 w 3313866"/>
                <a:gd name="connsiteY225" fmla="*/ 1689783 h 2020169"/>
                <a:gd name="connsiteX226" fmla="*/ 837644 w 3313866"/>
                <a:gd name="connsiteY226" fmla="*/ 1666423 h 2020169"/>
                <a:gd name="connsiteX227" fmla="*/ 827633 w 3313866"/>
                <a:gd name="connsiteY227" fmla="*/ 1646399 h 2020169"/>
                <a:gd name="connsiteX228" fmla="*/ 810946 w 3313866"/>
                <a:gd name="connsiteY228" fmla="*/ 1633050 h 2020169"/>
                <a:gd name="connsiteX229" fmla="*/ 810946 w 3313866"/>
                <a:gd name="connsiteY229" fmla="*/ 1606353 h 2020169"/>
                <a:gd name="connsiteX230" fmla="*/ 810946 w 3313866"/>
                <a:gd name="connsiteY230" fmla="*/ 1593004 h 2020169"/>
                <a:gd name="connsiteX231" fmla="*/ 840981 w 3313866"/>
                <a:gd name="connsiteY231" fmla="*/ 1586329 h 2020169"/>
                <a:gd name="connsiteX232" fmla="*/ 820958 w 3313866"/>
                <a:gd name="connsiteY232" fmla="*/ 1549620 h 2020169"/>
                <a:gd name="connsiteX233" fmla="*/ 854330 w 3313866"/>
                <a:gd name="connsiteY233" fmla="*/ 1542945 h 2020169"/>
                <a:gd name="connsiteX234" fmla="*/ 891040 w 3313866"/>
                <a:gd name="connsiteY234" fmla="*/ 1549620 h 2020169"/>
                <a:gd name="connsiteX235" fmla="*/ 964459 w 3313866"/>
                <a:gd name="connsiteY235" fmla="*/ 1506236 h 2020169"/>
                <a:gd name="connsiteX236" fmla="*/ 1001168 w 3313866"/>
                <a:gd name="connsiteY236" fmla="*/ 1506236 h 2020169"/>
                <a:gd name="connsiteX237" fmla="*/ 1027866 w 3313866"/>
                <a:gd name="connsiteY237" fmla="*/ 1482875 h 2020169"/>
                <a:gd name="connsiteX238" fmla="*/ 1047890 w 3313866"/>
                <a:gd name="connsiteY238" fmla="*/ 1492887 h 2020169"/>
                <a:gd name="connsiteX239" fmla="*/ 1067913 w 3313866"/>
                <a:gd name="connsiteY239" fmla="*/ 1502898 h 2020169"/>
                <a:gd name="connsiteX240" fmla="*/ 1087936 w 3313866"/>
                <a:gd name="connsiteY240" fmla="*/ 1529596 h 2020169"/>
                <a:gd name="connsiteX241" fmla="*/ 1074587 w 3313866"/>
                <a:gd name="connsiteY241" fmla="*/ 1542945 h 2020169"/>
                <a:gd name="connsiteX242" fmla="*/ 1104622 w 3313866"/>
                <a:gd name="connsiteY242" fmla="*/ 1542945 h 2020169"/>
                <a:gd name="connsiteX243" fmla="*/ 1134657 w 3313866"/>
                <a:gd name="connsiteY243" fmla="*/ 1576317 h 2020169"/>
                <a:gd name="connsiteX244" fmla="*/ 1148006 w 3313866"/>
                <a:gd name="connsiteY244" fmla="*/ 1572980 h 2020169"/>
                <a:gd name="connsiteX245" fmla="*/ 1208076 w 3313866"/>
                <a:gd name="connsiteY245" fmla="*/ 1526259 h 2020169"/>
                <a:gd name="connsiteX246" fmla="*/ 1244786 w 3313866"/>
                <a:gd name="connsiteY246" fmla="*/ 1566306 h 2020169"/>
                <a:gd name="connsiteX247" fmla="*/ 1264809 w 3313866"/>
                <a:gd name="connsiteY247" fmla="*/ 1596341 h 2020169"/>
                <a:gd name="connsiteX248" fmla="*/ 1298181 w 3313866"/>
                <a:gd name="connsiteY248" fmla="*/ 1703132 h 2020169"/>
                <a:gd name="connsiteX249" fmla="*/ 1308193 w 3313866"/>
                <a:gd name="connsiteY249" fmla="*/ 1659748 h 2020169"/>
                <a:gd name="connsiteX250" fmla="*/ 1344903 w 3313866"/>
                <a:gd name="connsiteY250" fmla="*/ 1679771 h 2020169"/>
                <a:gd name="connsiteX251" fmla="*/ 1388287 w 3313866"/>
                <a:gd name="connsiteY251" fmla="*/ 1679771 h 2020169"/>
                <a:gd name="connsiteX252" fmla="*/ 1394961 w 3313866"/>
                <a:gd name="connsiteY252" fmla="*/ 1703132 h 2020169"/>
                <a:gd name="connsiteX253" fmla="*/ 1435008 w 3313866"/>
                <a:gd name="connsiteY253" fmla="*/ 1726493 h 2020169"/>
                <a:gd name="connsiteX254" fmla="*/ 1465043 w 3313866"/>
                <a:gd name="connsiteY254" fmla="*/ 1726493 h 2020169"/>
                <a:gd name="connsiteX255" fmla="*/ 1491741 w 3313866"/>
                <a:gd name="connsiteY255" fmla="*/ 1739842 h 2020169"/>
                <a:gd name="connsiteX256" fmla="*/ 1535125 w 3313866"/>
                <a:gd name="connsiteY256" fmla="*/ 1696458 h 2020169"/>
                <a:gd name="connsiteX257" fmla="*/ 1571834 w 3313866"/>
                <a:gd name="connsiteY257" fmla="*/ 1676434 h 2020169"/>
                <a:gd name="connsiteX258" fmla="*/ 1608544 w 3313866"/>
                <a:gd name="connsiteY258" fmla="*/ 1679771 h 2020169"/>
                <a:gd name="connsiteX259" fmla="*/ 1655265 w 3313866"/>
                <a:gd name="connsiteY259" fmla="*/ 1693120 h 2020169"/>
                <a:gd name="connsiteX260" fmla="*/ 1681963 w 3313866"/>
                <a:gd name="connsiteY260" fmla="*/ 1709807 h 2020169"/>
                <a:gd name="connsiteX261" fmla="*/ 1735358 w 3313866"/>
                <a:gd name="connsiteY261" fmla="*/ 1703132 h 2020169"/>
                <a:gd name="connsiteX262" fmla="*/ 1745370 w 3313866"/>
                <a:gd name="connsiteY262" fmla="*/ 1683109 h 2020169"/>
                <a:gd name="connsiteX263" fmla="*/ 1738695 w 3313866"/>
                <a:gd name="connsiteY263" fmla="*/ 1663085 h 2020169"/>
                <a:gd name="connsiteX264" fmla="*/ 1765393 w 3313866"/>
                <a:gd name="connsiteY264" fmla="*/ 1636388 h 2020169"/>
                <a:gd name="connsiteX265" fmla="*/ 1778742 w 3313866"/>
                <a:gd name="connsiteY265" fmla="*/ 1633050 h 2020169"/>
                <a:gd name="connsiteX266" fmla="*/ 1812114 w 3313866"/>
                <a:gd name="connsiteY266" fmla="*/ 1649736 h 2020169"/>
                <a:gd name="connsiteX267" fmla="*/ 1852161 w 3313866"/>
                <a:gd name="connsiteY267" fmla="*/ 1663085 h 2020169"/>
                <a:gd name="connsiteX268" fmla="*/ 1858836 w 3313866"/>
                <a:gd name="connsiteY268" fmla="*/ 1689783 h 2020169"/>
                <a:gd name="connsiteX269" fmla="*/ 1872184 w 3313866"/>
                <a:gd name="connsiteY269" fmla="*/ 1696458 h 2020169"/>
                <a:gd name="connsiteX270" fmla="*/ 1902219 w 3313866"/>
                <a:gd name="connsiteY270" fmla="*/ 1699795 h 2020169"/>
                <a:gd name="connsiteX271" fmla="*/ 1932254 w 3313866"/>
                <a:gd name="connsiteY271" fmla="*/ 1683109 h 2020169"/>
                <a:gd name="connsiteX272" fmla="*/ 1962290 w 3313866"/>
                <a:gd name="connsiteY272" fmla="*/ 1696458 h 2020169"/>
                <a:gd name="connsiteX273" fmla="*/ 1985650 w 3313866"/>
                <a:gd name="connsiteY273" fmla="*/ 1709807 h 2020169"/>
                <a:gd name="connsiteX274" fmla="*/ 1995662 w 3313866"/>
                <a:gd name="connsiteY274" fmla="*/ 1719818 h 2020169"/>
                <a:gd name="connsiteX275" fmla="*/ 2032371 w 3313866"/>
                <a:gd name="connsiteY275" fmla="*/ 1739842 h 2020169"/>
                <a:gd name="connsiteX276" fmla="*/ 2069081 w 3313866"/>
                <a:gd name="connsiteY276" fmla="*/ 1736504 h 2020169"/>
                <a:gd name="connsiteX277" fmla="*/ 2142500 w 3313866"/>
                <a:gd name="connsiteY277" fmla="*/ 1693120 h 2020169"/>
                <a:gd name="connsiteX278" fmla="*/ 2195895 w 3313866"/>
                <a:gd name="connsiteY278" fmla="*/ 1706469 h 2020169"/>
                <a:gd name="connsiteX279" fmla="*/ 2225930 w 3313866"/>
                <a:gd name="connsiteY279" fmla="*/ 1716481 h 2020169"/>
                <a:gd name="connsiteX280" fmla="*/ 2262640 w 3313866"/>
                <a:gd name="connsiteY280" fmla="*/ 1676434 h 2020169"/>
                <a:gd name="connsiteX281" fmla="*/ 2299349 w 3313866"/>
                <a:gd name="connsiteY281" fmla="*/ 1593004 h 2020169"/>
                <a:gd name="connsiteX282" fmla="*/ 2282663 w 3313866"/>
                <a:gd name="connsiteY282" fmla="*/ 1596341 h 2020169"/>
                <a:gd name="connsiteX283" fmla="*/ 2312698 w 3313866"/>
                <a:gd name="connsiteY283" fmla="*/ 1569643 h 2020169"/>
                <a:gd name="connsiteX284" fmla="*/ 2339396 w 3313866"/>
                <a:gd name="connsiteY284" fmla="*/ 1566306 h 2020169"/>
                <a:gd name="connsiteX285" fmla="*/ 2462873 w 3313866"/>
                <a:gd name="connsiteY285" fmla="*/ 1633050 h 2020169"/>
                <a:gd name="connsiteX286" fmla="*/ 2476222 w 3313866"/>
                <a:gd name="connsiteY286" fmla="*/ 1709807 h 2020169"/>
                <a:gd name="connsiteX287" fmla="*/ 2529618 w 3313866"/>
                <a:gd name="connsiteY287" fmla="*/ 1743179 h 2020169"/>
                <a:gd name="connsiteX288" fmla="*/ 2549641 w 3313866"/>
                <a:gd name="connsiteY288" fmla="*/ 1763202 h 2020169"/>
                <a:gd name="connsiteX289" fmla="*/ 2639746 w 3313866"/>
                <a:gd name="connsiteY289" fmla="*/ 1763202 h 2020169"/>
                <a:gd name="connsiteX290" fmla="*/ 2643084 w 3313866"/>
                <a:gd name="connsiteY290" fmla="*/ 1779888 h 2020169"/>
                <a:gd name="connsiteX291" fmla="*/ 2616386 w 3313866"/>
                <a:gd name="connsiteY291" fmla="*/ 1846633 h 2020169"/>
                <a:gd name="connsiteX292" fmla="*/ 2603037 w 3313866"/>
                <a:gd name="connsiteY292" fmla="*/ 1900028 h 2020169"/>
                <a:gd name="connsiteX293" fmla="*/ 2579676 w 3313866"/>
                <a:gd name="connsiteY293" fmla="*/ 1873331 h 2020169"/>
                <a:gd name="connsiteX294" fmla="*/ 2559653 w 3313866"/>
                <a:gd name="connsiteY294" fmla="*/ 1960098 h 2020169"/>
                <a:gd name="connsiteX295" fmla="*/ 2549641 w 3313866"/>
                <a:gd name="connsiteY295" fmla="*/ 1980122 h 2020169"/>
                <a:gd name="connsiteX296" fmla="*/ 2653095 w 3313866"/>
                <a:gd name="connsiteY296" fmla="*/ 1946750 h 2020169"/>
                <a:gd name="connsiteX297" fmla="*/ 2683130 w 3313866"/>
                <a:gd name="connsiteY297" fmla="*/ 1893354 h 2020169"/>
                <a:gd name="connsiteX298" fmla="*/ 2753212 w 3313866"/>
                <a:gd name="connsiteY298" fmla="*/ 1806586 h 2020169"/>
                <a:gd name="connsiteX299" fmla="*/ 2783247 w 3313866"/>
                <a:gd name="connsiteY299" fmla="*/ 1736504 h 2020169"/>
                <a:gd name="connsiteX300" fmla="*/ 2803271 w 3313866"/>
                <a:gd name="connsiteY300" fmla="*/ 1633050 h 2020169"/>
                <a:gd name="connsiteX301" fmla="*/ 2793259 w 3313866"/>
                <a:gd name="connsiteY301" fmla="*/ 1582992 h 2020169"/>
                <a:gd name="connsiteX302" fmla="*/ 2769898 w 3313866"/>
                <a:gd name="connsiteY302" fmla="*/ 1549620 h 2020169"/>
                <a:gd name="connsiteX303" fmla="*/ 2699817 w 3313866"/>
                <a:gd name="connsiteY303" fmla="*/ 1549620 h 2020169"/>
                <a:gd name="connsiteX304" fmla="*/ 2669781 w 3313866"/>
                <a:gd name="connsiteY304" fmla="*/ 1509573 h 2020169"/>
                <a:gd name="connsiteX305" fmla="*/ 2763224 w 3313866"/>
                <a:gd name="connsiteY305" fmla="*/ 1392770 h 2020169"/>
                <a:gd name="connsiteX306" fmla="*/ 2846654 w 3313866"/>
                <a:gd name="connsiteY306" fmla="*/ 1326026 h 2020169"/>
                <a:gd name="connsiteX307" fmla="*/ 2933422 w 3313866"/>
                <a:gd name="connsiteY307" fmla="*/ 1322688 h 2020169"/>
                <a:gd name="connsiteX308" fmla="*/ 2950109 w 3313866"/>
                <a:gd name="connsiteY308" fmla="*/ 1306002 h 2020169"/>
                <a:gd name="connsiteX309" fmla="*/ 3053563 w 3313866"/>
                <a:gd name="connsiteY309" fmla="*/ 1299328 h 2020169"/>
                <a:gd name="connsiteX310" fmla="*/ 3123644 w 3313866"/>
                <a:gd name="connsiteY310" fmla="*/ 1319351 h 2020169"/>
                <a:gd name="connsiteX311" fmla="*/ 3163691 w 3313866"/>
                <a:gd name="connsiteY311" fmla="*/ 1432817 h 2020169"/>
                <a:gd name="connsiteX312" fmla="*/ 3160354 w 3313866"/>
                <a:gd name="connsiteY312" fmla="*/ 1506236 h 2020169"/>
                <a:gd name="connsiteX313" fmla="*/ 3170365 w 3313866"/>
                <a:gd name="connsiteY313" fmla="*/ 1596341 h 2020169"/>
                <a:gd name="connsiteX314" fmla="*/ 3190389 w 3313866"/>
                <a:gd name="connsiteY314" fmla="*/ 1659748 h 2020169"/>
                <a:gd name="connsiteX315" fmla="*/ 3287168 w 3313866"/>
                <a:gd name="connsiteY315" fmla="*/ 1519585 h 2020169"/>
                <a:gd name="connsiteX316" fmla="*/ 3313866 w 3313866"/>
                <a:gd name="connsiteY316" fmla="*/ 1479538 h 2020169"/>
                <a:gd name="connsiteX0" fmla="*/ 3313866 w 3313866"/>
                <a:gd name="connsiteY0" fmla="*/ 1479538 h 2020169"/>
                <a:gd name="connsiteX1" fmla="*/ 2469548 w 3313866"/>
                <a:gd name="connsiteY1" fmla="*/ 505068 h 2020169"/>
                <a:gd name="connsiteX2" fmla="*/ 2446187 w 3313866"/>
                <a:gd name="connsiteY2" fmla="*/ 521754 h 2020169"/>
                <a:gd name="connsiteX3" fmla="*/ 2449525 w 3313866"/>
                <a:gd name="connsiteY3" fmla="*/ 418300 h 2020169"/>
                <a:gd name="connsiteX4" fmla="*/ 2386117 w 3313866"/>
                <a:gd name="connsiteY4" fmla="*/ 391602 h 2020169"/>
                <a:gd name="connsiteX5" fmla="*/ 2369431 w 3313866"/>
                <a:gd name="connsiteY5" fmla="*/ 431649 h 2020169"/>
                <a:gd name="connsiteX6" fmla="*/ 2379443 w 3313866"/>
                <a:gd name="connsiteY6" fmla="*/ 455009 h 2020169"/>
                <a:gd name="connsiteX7" fmla="*/ 2376106 w 3313866"/>
                <a:gd name="connsiteY7" fmla="*/ 475033 h 2020169"/>
                <a:gd name="connsiteX8" fmla="*/ 2316036 w 3313866"/>
                <a:gd name="connsiteY8" fmla="*/ 458347 h 2020169"/>
                <a:gd name="connsiteX9" fmla="*/ 2272652 w 3313866"/>
                <a:gd name="connsiteY9" fmla="*/ 444998 h 2020169"/>
                <a:gd name="connsiteX10" fmla="*/ 2209244 w 3313866"/>
                <a:gd name="connsiteY10" fmla="*/ 401614 h 2020169"/>
                <a:gd name="connsiteX11" fmla="*/ 2159186 w 3313866"/>
                <a:gd name="connsiteY11" fmla="*/ 391602 h 2020169"/>
                <a:gd name="connsiteX12" fmla="*/ 2132488 w 3313866"/>
                <a:gd name="connsiteY12" fmla="*/ 408288 h 2020169"/>
                <a:gd name="connsiteX13" fmla="*/ 2115802 w 3313866"/>
                <a:gd name="connsiteY13" fmla="*/ 421637 h 2020169"/>
                <a:gd name="connsiteX14" fmla="*/ 2082430 w 3313866"/>
                <a:gd name="connsiteY14" fmla="*/ 388265 h 2020169"/>
                <a:gd name="connsiteX15" fmla="*/ 2045720 w 3313866"/>
                <a:gd name="connsiteY15" fmla="*/ 361567 h 2020169"/>
                <a:gd name="connsiteX16" fmla="*/ 2025697 w 3313866"/>
                <a:gd name="connsiteY16" fmla="*/ 391602 h 2020169"/>
                <a:gd name="connsiteX17" fmla="*/ 2055732 w 3313866"/>
                <a:gd name="connsiteY17" fmla="*/ 388265 h 2020169"/>
                <a:gd name="connsiteX18" fmla="*/ 2045720 w 3313866"/>
                <a:gd name="connsiteY18" fmla="*/ 414963 h 2020169"/>
                <a:gd name="connsiteX19" fmla="*/ 1988987 w 3313866"/>
                <a:gd name="connsiteY19" fmla="*/ 434986 h 2020169"/>
                <a:gd name="connsiteX20" fmla="*/ 1995662 w 3313866"/>
                <a:gd name="connsiteY20" fmla="*/ 388265 h 2020169"/>
                <a:gd name="connsiteX21" fmla="*/ 2055732 w 3313866"/>
                <a:gd name="connsiteY21" fmla="*/ 318183 h 2020169"/>
                <a:gd name="connsiteX22" fmla="*/ 2055732 w 3313866"/>
                <a:gd name="connsiteY22" fmla="*/ 318183 h 2020169"/>
                <a:gd name="connsiteX23" fmla="*/ 2129860 w 3313866"/>
                <a:gd name="connsiteY23" fmla="*/ 248603 h 2020169"/>
                <a:gd name="connsiteX24" fmla="*/ 2127003 w 3313866"/>
                <a:gd name="connsiteY24" fmla="*/ 174309 h 2020169"/>
                <a:gd name="connsiteX25" fmla="*/ 2092713 w 3313866"/>
                <a:gd name="connsiteY25" fmla="*/ 105729 h 2020169"/>
                <a:gd name="connsiteX26" fmla="*/ 2018418 w 3313866"/>
                <a:gd name="connsiteY26" fmla="*/ 105729 h 2020169"/>
                <a:gd name="connsiteX27" fmla="*/ 1952696 w 3313866"/>
                <a:gd name="connsiteY27" fmla="*/ 137160 h 2020169"/>
                <a:gd name="connsiteX28" fmla="*/ 1961267 w 3313866"/>
                <a:gd name="connsiteY28" fmla="*/ 82869 h 2020169"/>
                <a:gd name="connsiteX29" fmla="*/ 1955552 w 3313866"/>
                <a:gd name="connsiteY29" fmla="*/ 65725 h 2020169"/>
                <a:gd name="connsiteX30" fmla="*/ 1895546 w 3313866"/>
                <a:gd name="connsiteY30" fmla="*/ 60008 h 2020169"/>
                <a:gd name="connsiteX31" fmla="*/ 1926978 w 3313866"/>
                <a:gd name="connsiteY31" fmla="*/ 31434 h 2020169"/>
                <a:gd name="connsiteX32" fmla="*/ 1909833 w 3313866"/>
                <a:gd name="connsiteY32" fmla="*/ 0 h 2020169"/>
                <a:gd name="connsiteX33" fmla="*/ 1877440 w 3313866"/>
                <a:gd name="connsiteY33" fmla="*/ 3067 h 2020169"/>
                <a:gd name="connsiteX34" fmla="*/ 1835474 w 3313866"/>
                <a:gd name="connsiteY34" fmla="*/ 41195 h 2020169"/>
                <a:gd name="connsiteX35" fmla="*/ 1818788 w 3313866"/>
                <a:gd name="connsiteY35" fmla="*/ 81242 h 2020169"/>
                <a:gd name="connsiteX36" fmla="*/ 1838813 w 3313866"/>
                <a:gd name="connsiteY36" fmla="*/ 134636 h 2020169"/>
                <a:gd name="connsiteX37" fmla="*/ 1782079 w 3313866"/>
                <a:gd name="connsiteY37" fmla="*/ 121287 h 2020169"/>
                <a:gd name="connsiteX38" fmla="*/ 1768731 w 3313866"/>
                <a:gd name="connsiteY38" fmla="*/ 168009 h 2020169"/>
                <a:gd name="connsiteX39" fmla="*/ 1705322 w 3313866"/>
                <a:gd name="connsiteY39" fmla="*/ 191369 h 2020169"/>
                <a:gd name="connsiteX40" fmla="*/ 1685300 w 3313866"/>
                <a:gd name="connsiteY40" fmla="*/ 164671 h 2020169"/>
                <a:gd name="connsiteX41" fmla="*/ 1615218 w 3313866"/>
                <a:gd name="connsiteY41" fmla="*/ 168009 h 2020169"/>
                <a:gd name="connsiteX42" fmla="*/ 1638579 w 3313866"/>
                <a:gd name="connsiteY42" fmla="*/ 198044 h 2020169"/>
                <a:gd name="connsiteX43" fmla="*/ 1528449 w 3313866"/>
                <a:gd name="connsiteY43" fmla="*/ 224740 h 2020169"/>
                <a:gd name="connsiteX44" fmla="*/ 1465043 w 3313866"/>
                <a:gd name="connsiteY44" fmla="*/ 308171 h 2020169"/>
                <a:gd name="connsiteX45" fmla="*/ 1448357 w 3313866"/>
                <a:gd name="connsiteY45" fmla="*/ 334869 h 2020169"/>
                <a:gd name="connsiteX46" fmla="*/ 1481729 w 3313866"/>
                <a:gd name="connsiteY46" fmla="*/ 368242 h 2020169"/>
                <a:gd name="connsiteX47" fmla="*/ 1481729 w 3313866"/>
                <a:gd name="connsiteY47" fmla="*/ 398277 h 2020169"/>
                <a:gd name="connsiteX48" fmla="*/ 1458368 w 3313866"/>
                <a:gd name="connsiteY48" fmla="*/ 401614 h 2020169"/>
                <a:gd name="connsiteX49" fmla="*/ 1458368 w 3313866"/>
                <a:gd name="connsiteY49" fmla="*/ 381590 h 2020169"/>
                <a:gd name="connsiteX50" fmla="*/ 1418322 w 3313866"/>
                <a:gd name="connsiteY50" fmla="*/ 391602 h 2020169"/>
                <a:gd name="connsiteX51" fmla="*/ 1368263 w 3313866"/>
                <a:gd name="connsiteY51" fmla="*/ 398277 h 2020169"/>
                <a:gd name="connsiteX52" fmla="*/ 1321542 w 3313866"/>
                <a:gd name="connsiteY52" fmla="*/ 404951 h 2020169"/>
                <a:gd name="connsiteX53" fmla="*/ 1318205 w 3313866"/>
                <a:gd name="connsiteY53" fmla="*/ 491719 h 2020169"/>
                <a:gd name="connsiteX54" fmla="*/ 1358252 w 3313866"/>
                <a:gd name="connsiteY54" fmla="*/ 515080 h 2020169"/>
                <a:gd name="connsiteX55" fmla="*/ 1384949 w 3313866"/>
                <a:gd name="connsiteY55" fmla="*/ 568475 h 2020169"/>
                <a:gd name="connsiteX56" fmla="*/ 1358252 w 3313866"/>
                <a:gd name="connsiteY56" fmla="*/ 615196 h 2020169"/>
                <a:gd name="connsiteX57" fmla="*/ 1361589 w 3313866"/>
                <a:gd name="connsiteY57" fmla="*/ 585161 h 2020169"/>
                <a:gd name="connsiteX58" fmla="*/ 1351577 w 3313866"/>
                <a:gd name="connsiteY58" fmla="*/ 545115 h 2020169"/>
                <a:gd name="connsiteX59" fmla="*/ 1281495 w 3313866"/>
                <a:gd name="connsiteY59" fmla="*/ 515080 h 2020169"/>
                <a:gd name="connsiteX60" fmla="*/ 1241449 w 3313866"/>
                <a:gd name="connsiteY60" fmla="*/ 511742 h 2020169"/>
                <a:gd name="connsiteX61" fmla="*/ 1241449 w 3313866"/>
                <a:gd name="connsiteY61" fmla="*/ 558463 h 2020169"/>
                <a:gd name="connsiteX62" fmla="*/ 1201402 w 3313866"/>
                <a:gd name="connsiteY62" fmla="*/ 538440 h 2020169"/>
                <a:gd name="connsiteX63" fmla="*/ 1228100 w 3313866"/>
                <a:gd name="connsiteY63" fmla="*/ 588498 h 2020169"/>
                <a:gd name="connsiteX64" fmla="*/ 1258135 w 3313866"/>
                <a:gd name="connsiteY64" fmla="*/ 618534 h 2020169"/>
                <a:gd name="connsiteX65" fmla="*/ 1198065 w 3313866"/>
                <a:gd name="connsiteY65" fmla="*/ 595173 h 2020169"/>
                <a:gd name="connsiteX66" fmla="*/ 1181379 w 3313866"/>
                <a:gd name="connsiteY66" fmla="*/ 595173 h 2020169"/>
                <a:gd name="connsiteX67" fmla="*/ 1178041 w 3313866"/>
                <a:gd name="connsiteY67" fmla="*/ 551789 h 2020169"/>
                <a:gd name="connsiteX68" fmla="*/ 1171367 w 3313866"/>
                <a:gd name="connsiteY68" fmla="*/ 465021 h 2020169"/>
                <a:gd name="connsiteX69" fmla="*/ 1161355 w 3313866"/>
                <a:gd name="connsiteY69" fmla="*/ 535103 h 2020169"/>
                <a:gd name="connsiteX70" fmla="*/ 1137995 w 3313866"/>
                <a:gd name="connsiteY70" fmla="*/ 565138 h 2020169"/>
                <a:gd name="connsiteX71" fmla="*/ 1158018 w 3313866"/>
                <a:gd name="connsiteY71" fmla="*/ 611859 h 2020169"/>
                <a:gd name="connsiteX72" fmla="*/ 1158018 w 3313866"/>
                <a:gd name="connsiteY72" fmla="*/ 645231 h 2020169"/>
                <a:gd name="connsiteX73" fmla="*/ 1141332 w 3313866"/>
                <a:gd name="connsiteY73" fmla="*/ 695290 h 2020169"/>
                <a:gd name="connsiteX74" fmla="*/ 1154681 w 3313866"/>
                <a:gd name="connsiteY74" fmla="*/ 728662 h 2020169"/>
                <a:gd name="connsiteX75" fmla="*/ 1184716 w 3313866"/>
                <a:gd name="connsiteY75" fmla="*/ 735336 h 2020169"/>
                <a:gd name="connsiteX76" fmla="*/ 1221425 w 3313866"/>
                <a:gd name="connsiteY76" fmla="*/ 742011 h 2020169"/>
                <a:gd name="connsiteX77" fmla="*/ 1241449 w 3313866"/>
                <a:gd name="connsiteY77" fmla="*/ 765371 h 2020169"/>
                <a:gd name="connsiteX78" fmla="*/ 1258135 w 3313866"/>
                <a:gd name="connsiteY78" fmla="*/ 808755 h 2020169"/>
                <a:gd name="connsiteX79" fmla="*/ 1258135 w 3313866"/>
                <a:gd name="connsiteY79" fmla="*/ 808755 h 2020169"/>
                <a:gd name="connsiteX80" fmla="*/ 1224763 w 3313866"/>
                <a:gd name="connsiteY80" fmla="*/ 828779 h 2020169"/>
                <a:gd name="connsiteX81" fmla="*/ 1224763 w 3313866"/>
                <a:gd name="connsiteY81" fmla="*/ 788732 h 2020169"/>
                <a:gd name="connsiteX82" fmla="*/ 1194727 w 3313866"/>
                <a:gd name="connsiteY82" fmla="*/ 752023 h 2020169"/>
                <a:gd name="connsiteX83" fmla="*/ 1164692 w 3313866"/>
                <a:gd name="connsiteY83" fmla="*/ 795407 h 2020169"/>
                <a:gd name="connsiteX84" fmla="*/ 1107960 w 3313866"/>
                <a:gd name="connsiteY84" fmla="*/ 848802 h 2020169"/>
                <a:gd name="connsiteX85" fmla="*/ 1121309 w 3313866"/>
                <a:gd name="connsiteY85" fmla="*/ 805418 h 2020169"/>
                <a:gd name="connsiteX86" fmla="*/ 1127983 w 3313866"/>
                <a:gd name="connsiteY86" fmla="*/ 772046 h 2020169"/>
                <a:gd name="connsiteX87" fmla="*/ 1117971 w 3313866"/>
                <a:gd name="connsiteY87" fmla="*/ 755360 h 2020169"/>
                <a:gd name="connsiteX88" fmla="*/ 1114634 w 3313866"/>
                <a:gd name="connsiteY88" fmla="*/ 705301 h 2020169"/>
                <a:gd name="connsiteX89" fmla="*/ 1104622 w 3313866"/>
                <a:gd name="connsiteY89" fmla="*/ 625208 h 2020169"/>
                <a:gd name="connsiteX90" fmla="*/ 1101285 w 3313866"/>
                <a:gd name="connsiteY90" fmla="*/ 565138 h 2020169"/>
                <a:gd name="connsiteX91" fmla="*/ 1124646 w 3313866"/>
                <a:gd name="connsiteY91" fmla="*/ 471696 h 2020169"/>
                <a:gd name="connsiteX92" fmla="*/ 1031203 w 3313866"/>
                <a:gd name="connsiteY92" fmla="*/ 461684 h 2020169"/>
                <a:gd name="connsiteX93" fmla="*/ 1014517 w 3313866"/>
                <a:gd name="connsiteY93" fmla="*/ 518417 h 2020169"/>
                <a:gd name="connsiteX94" fmla="*/ 1024529 w 3313866"/>
                <a:gd name="connsiteY94" fmla="*/ 565138 h 2020169"/>
                <a:gd name="connsiteX95" fmla="*/ 981145 w 3313866"/>
                <a:gd name="connsiteY95" fmla="*/ 618534 h 2020169"/>
                <a:gd name="connsiteX96" fmla="*/ 991157 w 3313866"/>
                <a:gd name="connsiteY96" fmla="*/ 655243 h 2020169"/>
                <a:gd name="connsiteX97" fmla="*/ 981145 w 3313866"/>
                <a:gd name="connsiteY97" fmla="*/ 701964 h 2020169"/>
                <a:gd name="connsiteX98" fmla="*/ 1001168 w 3313866"/>
                <a:gd name="connsiteY98" fmla="*/ 725325 h 2020169"/>
                <a:gd name="connsiteX99" fmla="*/ 1017854 w 3313866"/>
                <a:gd name="connsiteY99" fmla="*/ 772046 h 2020169"/>
                <a:gd name="connsiteX100" fmla="*/ 1047890 w 3313866"/>
                <a:gd name="connsiteY100" fmla="*/ 758697 h 2020169"/>
                <a:gd name="connsiteX101" fmla="*/ 1014517 w 3313866"/>
                <a:gd name="connsiteY101" fmla="*/ 812093 h 2020169"/>
                <a:gd name="connsiteX102" fmla="*/ 957784 w 3313866"/>
                <a:gd name="connsiteY102" fmla="*/ 758697 h 2020169"/>
                <a:gd name="connsiteX103" fmla="*/ 884365 w 3313866"/>
                <a:gd name="connsiteY103" fmla="*/ 721988 h 2020169"/>
                <a:gd name="connsiteX104" fmla="*/ 824295 w 3313866"/>
                <a:gd name="connsiteY104" fmla="*/ 698627 h 2020169"/>
                <a:gd name="connsiteX105" fmla="*/ 810946 w 3313866"/>
                <a:gd name="connsiteY105" fmla="*/ 735336 h 2020169"/>
                <a:gd name="connsiteX106" fmla="*/ 827633 w 3313866"/>
                <a:gd name="connsiteY106" fmla="*/ 772046 h 2020169"/>
                <a:gd name="connsiteX107" fmla="*/ 800935 w 3313866"/>
                <a:gd name="connsiteY107" fmla="*/ 812093 h 2020169"/>
                <a:gd name="connsiteX108" fmla="*/ 770900 w 3313866"/>
                <a:gd name="connsiteY108" fmla="*/ 755360 h 2020169"/>
                <a:gd name="connsiteX109" fmla="*/ 744202 w 3313866"/>
                <a:gd name="connsiteY109" fmla="*/ 792069 h 2020169"/>
                <a:gd name="connsiteX110" fmla="*/ 707492 w 3313866"/>
                <a:gd name="connsiteY110" fmla="*/ 785395 h 2020169"/>
                <a:gd name="connsiteX111" fmla="*/ 654097 w 3313866"/>
                <a:gd name="connsiteY111" fmla="*/ 822104 h 2020169"/>
                <a:gd name="connsiteX112" fmla="*/ 644085 w 3313866"/>
                <a:gd name="connsiteY112" fmla="*/ 798744 h 2020169"/>
                <a:gd name="connsiteX113" fmla="*/ 654097 w 3313866"/>
                <a:gd name="connsiteY113" fmla="*/ 762034 h 2020169"/>
                <a:gd name="connsiteX114" fmla="*/ 614050 w 3313866"/>
                <a:gd name="connsiteY114" fmla="*/ 798744 h 2020169"/>
                <a:gd name="connsiteX115" fmla="*/ 594027 w 3313866"/>
                <a:gd name="connsiteY115" fmla="*/ 798744 h 2020169"/>
                <a:gd name="connsiteX116" fmla="*/ 533957 w 3313866"/>
                <a:gd name="connsiteY116" fmla="*/ 832116 h 2020169"/>
                <a:gd name="connsiteX117" fmla="*/ 510596 w 3313866"/>
                <a:gd name="connsiteY117" fmla="*/ 855477 h 2020169"/>
                <a:gd name="connsiteX118" fmla="*/ 500584 w 3313866"/>
                <a:gd name="connsiteY118" fmla="*/ 902198 h 2020169"/>
                <a:gd name="connsiteX119" fmla="*/ 450526 w 3313866"/>
                <a:gd name="connsiteY119" fmla="*/ 888849 h 2020169"/>
                <a:gd name="connsiteX120" fmla="*/ 433840 w 3313866"/>
                <a:gd name="connsiteY120" fmla="*/ 852139 h 2020169"/>
                <a:gd name="connsiteX121" fmla="*/ 467212 w 3313866"/>
                <a:gd name="connsiteY121" fmla="*/ 822104 h 2020169"/>
                <a:gd name="connsiteX122" fmla="*/ 453863 w 3313866"/>
                <a:gd name="connsiteY122" fmla="*/ 798744 h 2020169"/>
                <a:gd name="connsiteX123" fmla="*/ 390456 w 3313866"/>
                <a:gd name="connsiteY123" fmla="*/ 768709 h 2020169"/>
                <a:gd name="connsiteX124" fmla="*/ 417154 w 3313866"/>
                <a:gd name="connsiteY124" fmla="*/ 818767 h 2020169"/>
                <a:gd name="connsiteX125" fmla="*/ 407142 w 3313866"/>
                <a:gd name="connsiteY125" fmla="*/ 862151 h 2020169"/>
                <a:gd name="connsiteX126" fmla="*/ 413817 w 3313866"/>
                <a:gd name="connsiteY126" fmla="*/ 898861 h 2020169"/>
                <a:gd name="connsiteX127" fmla="*/ 427165 w 3313866"/>
                <a:gd name="connsiteY127" fmla="*/ 922221 h 2020169"/>
                <a:gd name="connsiteX128" fmla="*/ 413817 w 3313866"/>
                <a:gd name="connsiteY128" fmla="*/ 952256 h 2020169"/>
                <a:gd name="connsiteX129" fmla="*/ 390456 w 3313866"/>
                <a:gd name="connsiteY129" fmla="*/ 928896 h 2020169"/>
                <a:gd name="connsiteX130" fmla="*/ 360421 w 3313866"/>
                <a:gd name="connsiteY130" fmla="*/ 925558 h 2020169"/>
                <a:gd name="connsiteX131" fmla="*/ 333723 w 3313866"/>
                <a:gd name="connsiteY131" fmla="*/ 965605 h 2020169"/>
                <a:gd name="connsiteX132" fmla="*/ 307025 w 3313866"/>
                <a:gd name="connsiteY132" fmla="*/ 985628 h 2020169"/>
                <a:gd name="connsiteX133" fmla="*/ 320374 w 3313866"/>
                <a:gd name="connsiteY133" fmla="*/ 1012326 h 2020169"/>
                <a:gd name="connsiteX134" fmla="*/ 303688 w 3313866"/>
                <a:gd name="connsiteY134" fmla="*/ 1035687 h 2020169"/>
                <a:gd name="connsiteX135" fmla="*/ 233606 w 3313866"/>
                <a:gd name="connsiteY135" fmla="*/ 998977 h 2020169"/>
                <a:gd name="connsiteX136" fmla="*/ 243618 w 3313866"/>
                <a:gd name="connsiteY136" fmla="*/ 1049036 h 2020169"/>
                <a:gd name="connsiteX137" fmla="*/ 263641 w 3313866"/>
                <a:gd name="connsiteY137" fmla="*/ 1069059 h 2020169"/>
                <a:gd name="connsiteX138" fmla="*/ 250292 w 3313866"/>
                <a:gd name="connsiteY138" fmla="*/ 1082408 h 2020169"/>
                <a:gd name="connsiteX139" fmla="*/ 193560 w 3313866"/>
                <a:gd name="connsiteY139" fmla="*/ 1045698 h 2020169"/>
                <a:gd name="connsiteX140" fmla="*/ 170199 w 3313866"/>
                <a:gd name="connsiteY140" fmla="*/ 1005652 h 2020169"/>
                <a:gd name="connsiteX141" fmla="*/ 170199 w 3313866"/>
                <a:gd name="connsiteY141" fmla="*/ 958931 h 2020169"/>
                <a:gd name="connsiteX142" fmla="*/ 133490 w 3313866"/>
                <a:gd name="connsiteY142" fmla="*/ 882174 h 2020169"/>
                <a:gd name="connsiteX143" fmla="*/ 196897 w 3313866"/>
                <a:gd name="connsiteY143" fmla="*/ 912209 h 2020169"/>
                <a:gd name="connsiteX144" fmla="*/ 256967 w 3313866"/>
                <a:gd name="connsiteY144" fmla="*/ 942244 h 2020169"/>
                <a:gd name="connsiteX145" fmla="*/ 293676 w 3313866"/>
                <a:gd name="connsiteY145" fmla="*/ 945582 h 2020169"/>
                <a:gd name="connsiteX146" fmla="*/ 327049 w 3313866"/>
                <a:gd name="connsiteY146" fmla="*/ 915547 h 2020169"/>
                <a:gd name="connsiteX147" fmla="*/ 343735 w 3313866"/>
                <a:gd name="connsiteY147" fmla="*/ 878837 h 2020169"/>
                <a:gd name="connsiteX148" fmla="*/ 333723 w 3313866"/>
                <a:gd name="connsiteY148" fmla="*/ 828779 h 2020169"/>
                <a:gd name="connsiteX149" fmla="*/ 290339 w 3313866"/>
                <a:gd name="connsiteY149" fmla="*/ 808755 h 2020169"/>
                <a:gd name="connsiteX150" fmla="*/ 236944 w 3313866"/>
                <a:gd name="connsiteY150" fmla="*/ 762034 h 2020169"/>
                <a:gd name="connsiteX151" fmla="*/ 133490 w 3313866"/>
                <a:gd name="connsiteY151" fmla="*/ 705301 h 2020169"/>
                <a:gd name="connsiteX152" fmla="*/ 46722 w 3313866"/>
                <a:gd name="connsiteY152" fmla="*/ 735336 h 2020169"/>
                <a:gd name="connsiteX153" fmla="*/ 33373 w 3313866"/>
                <a:gd name="connsiteY153" fmla="*/ 765371 h 2020169"/>
                <a:gd name="connsiteX154" fmla="*/ 43384 w 3313866"/>
                <a:gd name="connsiteY154" fmla="*/ 795407 h 2020169"/>
                <a:gd name="connsiteX155" fmla="*/ 60071 w 3313866"/>
                <a:gd name="connsiteY155" fmla="*/ 822104 h 2020169"/>
                <a:gd name="connsiteX156" fmla="*/ 73419 w 3313866"/>
                <a:gd name="connsiteY156" fmla="*/ 852139 h 2020169"/>
                <a:gd name="connsiteX157" fmla="*/ 56733 w 3313866"/>
                <a:gd name="connsiteY157" fmla="*/ 875500 h 2020169"/>
                <a:gd name="connsiteX158" fmla="*/ 76757 w 3313866"/>
                <a:gd name="connsiteY158" fmla="*/ 955593 h 2020169"/>
                <a:gd name="connsiteX159" fmla="*/ 66745 w 3313866"/>
                <a:gd name="connsiteY159" fmla="*/ 972280 h 2020169"/>
                <a:gd name="connsiteX160" fmla="*/ 70082 w 3313866"/>
                <a:gd name="connsiteY160" fmla="*/ 998977 h 2020169"/>
                <a:gd name="connsiteX161" fmla="*/ 70082 w 3313866"/>
                <a:gd name="connsiteY161" fmla="*/ 1039024 h 2020169"/>
                <a:gd name="connsiteX162" fmla="*/ 80094 w 3313866"/>
                <a:gd name="connsiteY162" fmla="*/ 1059047 h 2020169"/>
                <a:gd name="connsiteX163" fmla="*/ 76757 w 3313866"/>
                <a:gd name="connsiteY163" fmla="*/ 1082408 h 2020169"/>
                <a:gd name="connsiteX164" fmla="*/ 106792 w 3313866"/>
                <a:gd name="connsiteY164" fmla="*/ 1115780 h 2020169"/>
                <a:gd name="connsiteX165" fmla="*/ 93729 w 3313866"/>
                <a:gd name="connsiteY165" fmla="*/ 1145815 h 2020169"/>
                <a:gd name="connsiteX166" fmla="*/ 13349 w 3313866"/>
                <a:gd name="connsiteY166" fmla="*/ 1235920 h 2020169"/>
                <a:gd name="connsiteX167" fmla="*/ 33373 w 3313866"/>
                <a:gd name="connsiteY167" fmla="*/ 1269293 h 2020169"/>
                <a:gd name="connsiteX168" fmla="*/ 33373 w 3313866"/>
                <a:gd name="connsiteY168" fmla="*/ 1269293 h 2020169"/>
                <a:gd name="connsiteX169" fmla="*/ 16687 w 3313866"/>
                <a:gd name="connsiteY169" fmla="*/ 1299328 h 2020169"/>
                <a:gd name="connsiteX170" fmla="*/ 3338 w 3313866"/>
                <a:gd name="connsiteY170" fmla="*/ 1329363 h 2020169"/>
                <a:gd name="connsiteX171" fmla="*/ 0 w 3313866"/>
                <a:gd name="connsiteY171" fmla="*/ 1389433 h 2020169"/>
                <a:gd name="connsiteX172" fmla="*/ 16687 w 3313866"/>
                <a:gd name="connsiteY172" fmla="*/ 1432817 h 2020169"/>
                <a:gd name="connsiteX173" fmla="*/ 20024 w 3313866"/>
                <a:gd name="connsiteY173" fmla="*/ 1466189 h 2020169"/>
                <a:gd name="connsiteX174" fmla="*/ 56733 w 3313866"/>
                <a:gd name="connsiteY174" fmla="*/ 1476201 h 2020169"/>
                <a:gd name="connsiteX175" fmla="*/ 116803 w 3313866"/>
                <a:gd name="connsiteY175" fmla="*/ 1562969 h 2020169"/>
                <a:gd name="connsiteX176" fmla="*/ 96780 w 3313866"/>
                <a:gd name="connsiteY176" fmla="*/ 1586329 h 2020169"/>
                <a:gd name="connsiteX177" fmla="*/ 93443 w 3313866"/>
                <a:gd name="connsiteY177" fmla="*/ 1616364 h 2020169"/>
                <a:gd name="connsiteX178" fmla="*/ 120141 w 3313866"/>
                <a:gd name="connsiteY178" fmla="*/ 1619701 h 2020169"/>
                <a:gd name="connsiteX179" fmla="*/ 160187 w 3313866"/>
                <a:gd name="connsiteY179" fmla="*/ 1633050 h 2020169"/>
                <a:gd name="connsiteX180" fmla="*/ 186885 w 3313866"/>
                <a:gd name="connsiteY180" fmla="*/ 1646399 h 2020169"/>
                <a:gd name="connsiteX181" fmla="*/ 213583 w 3313866"/>
                <a:gd name="connsiteY181" fmla="*/ 1676434 h 2020169"/>
                <a:gd name="connsiteX182" fmla="*/ 243618 w 3313866"/>
                <a:gd name="connsiteY182" fmla="*/ 1679771 h 2020169"/>
                <a:gd name="connsiteX183" fmla="*/ 287002 w 3313866"/>
                <a:gd name="connsiteY183" fmla="*/ 1709807 h 2020169"/>
                <a:gd name="connsiteX184" fmla="*/ 310363 w 3313866"/>
                <a:gd name="connsiteY184" fmla="*/ 1719818 h 2020169"/>
                <a:gd name="connsiteX185" fmla="*/ 310363 w 3313866"/>
                <a:gd name="connsiteY185" fmla="*/ 1756528 h 2020169"/>
                <a:gd name="connsiteX186" fmla="*/ 270316 w 3313866"/>
                <a:gd name="connsiteY186" fmla="*/ 1796574 h 2020169"/>
                <a:gd name="connsiteX187" fmla="*/ 280327 w 3313866"/>
                <a:gd name="connsiteY187" fmla="*/ 1819935 h 2020169"/>
                <a:gd name="connsiteX188" fmla="*/ 273653 w 3313866"/>
                <a:gd name="connsiteY188" fmla="*/ 1839958 h 2020169"/>
                <a:gd name="connsiteX189" fmla="*/ 266979 w 3313866"/>
                <a:gd name="connsiteY189" fmla="*/ 1856644 h 2020169"/>
                <a:gd name="connsiteX190" fmla="*/ 240281 w 3313866"/>
                <a:gd name="connsiteY190" fmla="*/ 1896691 h 2020169"/>
                <a:gd name="connsiteX191" fmla="*/ 307025 w 3313866"/>
                <a:gd name="connsiteY191" fmla="*/ 1933401 h 2020169"/>
                <a:gd name="connsiteX192" fmla="*/ 337060 w 3313866"/>
                <a:gd name="connsiteY192" fmla="*/ 1940075 h 2020169"/>
                <a:gd name="connsiteX193" fmla="*/ 360421 w 3313866"/>
                <a:gd name="connsiteY193" fmla="*/ 1946750 h 2020169"/>
                <a:gd name="connsiteX194" fmla="*/ 380444 w 3313866"/>
                <a:gd name="connsiteY194" fmla="*/ 1953424 h 2020169"/>
                <a:gd name="connsiteX195" fmla="*/ 407142 w 3313866"/>
                <a:gd name="connsiteY195" fmla="*/ 1973447 h 2020169"/>
                <a:gd name="connsiteX196" fmla="*/ 437177 w 3313866"/>
                <a:gd name="connsiteY196" fmla="*/ 1970110 h 2020169"/>
                <a:gd name="connsiteX197" fmla="*/ 507259 w 3313866"/>
                <a:gd name="connsiteY197" fmla="*/ 2020169 h 2020169"/>
                <a:gd name="connsiteX198" fmla="*/ 517271 w 3313866"/>
                <a:gd name="connsiteY198" fmla="*/ 2006820 h 2020169"/>
                <a:gd name="connsiteX199" fmla="*/ 507259 w 3313866"/>
                <a:gd name="connsiteY199" fmla="*/ 1966773 h 2020169"/>
                <a:gd name="connsiteX200" fmla="*/ 500584 w 3313866"/>
                <a:gd name="connsiteY200" fmla="*/ 1933401 h 2020169"/>
                <a:gd name="connsiteX201" fmla="*/ 483898 w 3313866"/>
                <a:gd name="connsiteY201" fmla="*/ 1890017 h 2020169"/>
                <a:gd name="connsiteX202" fmla="*/ 513933 w 3313866"/>
                <a:gd name="connsiteY202" fmla="*/ 1869993 h 2020169"/>
                <a:gd name="connsiteX203" fmla="*/ 547306 w 3313866"/>
                <a:gd name="connsiteY203" fmla="*/ 1846633 h 2020169"/>
                <a:gd name="connsiteX204" fmla="*/ 527282 w 3313866"/>
                <a:gd name="connsiteY204" fmla="*/ 1829947 h 2020169"/>
                <a:gd name="connsiteX205" fmla="*/ 517271 w 3313866"/>
                <a:gd name="connsiteY205" fmla="*/ 1796574 h 2020169"/>
                <a:gd name="connsiteX206" fmla="*/ 480561 w 3313866"/>
                <a:gd name="connsiteY206" fmla="*/ 1779888 h 2020169"/>
                <a:gd name="connsiteX207" fmla="*/ 470549 w 3313866"/>
                <a:gd name="connsiteY207" fmla="*/ 1759865 h 2020169"/>
                <a:gd name="connsiteX208" fmla="*/ 480561 w 3313866"/>
                <a:gd name="connsiteY208" fmla="*/ 1729830 h 2020169"/>
                <a:gd name="connsiteX209" fmla="*/ 490573 w 3313866"/>
                <a:gd name="connsiteY209" fmla="*/ 1689783 h 2020169"/>
                <a:gd name="connsiteX210" fmla="*/ 513933 w 3313866"/>
                <a:gd name="connsiteY210" fmla="*/ 1709807 h 2020169"/>
                <a:gd name="connsiteX211" fmla="*/ 520608 w 3313866"/>
                <a:gd name="connsiteY211" fmla="*/ 1693120 h 2020169"/>
                <a:gd name="connsiteX212" fmla="*/ 543968 w 3313866"/>
                <a:gd name="connsiteY212" fmla="*/ 1656411 h 2020169"/>
                <a:gd name="connsiteX213" fmla="*/ 574003 w 3313866"/>
                <a:gd name="connsiteY213" fmla="*/ 1639725 h 2020169"/>
                <a:gd name="connsiteX214" fmla="*/ 590690 w 3313866"/>
                <a:gd name="connsiteY214" fmla="*/ 1653074 h 2020169"/>
                <a:gd name="connsiteX215" fmla="*/ 610713 w 3313866"/>
                <a:gd name="connsiteY215" fmla="*/ 1626376 h 2020169"/>
                <a:gd name="connsiteX216" fmla="*/ 630736 w 3313866"/>
                <a:gd name="connsiteY216" fmla="*/ 1653074 h 2020169"/>
                <a:gd name="connsiteX217" fmla="*/ 657434 w 3313866"/>
                <a:gd name="connsiteY217" fmla="*/ 1676434 h 2020169"/>
                <a:gd name="connsiteX218" fmla="*/ 674120 w 3313866"/>
                <a:gd name="connsiteY218" fmla="*/ 1683109 h 2020169"/>
                <a:gd name="connsiteX219" fmla="*/ 697481 w 3313866"/>
                <a:gd name="connsiteY219" fmla="*/ 1683109 h 2020169"/>
                <a:gd name="connsiteX220" fmla="*/ 717504 w 3313866"/>
                <a:gd name="connsiteY220" fmla="*/ 1669760 h 2020169"/>
                <a:gd name="connsiteX221" fmla="*/ 744202 w 3313866"/>
                <a:gd name="connsiteY221" fmla="*/ 1669760 h 2020169"/>
                <a:gd name="connsiteX222" fmla="*/ 760888 w 3313866"/>
                <a:gd name="connsiteY222" fmla="*/ 1666423 h 2020169"/>
                <a:gd name="connsiteX223" fmla="*/ 790923 w 3313866"/>
                <a:gd name="connsiteY223" fmla="*/ 1699795 h 2020169"/>
                <a:gd name="connsiteX224" fmla="*/ 797598 w 3313866"/>
                <a:gd name="connsiteY224" fmla="*/ 1673097 h 2020169"/>
                <a:gd name="connsiteX225" fmla="*/ 817621 w 3313866"/>
                <a:gd name="connsiteY225" fmla="*/ 1689783 h 2020169"/>
                <a:gd name="connsiteX226" fmla="*/ 837644 w 3313866"/>
                <a:gd name="connsiteY226" fmla="*/ 1666423 h 2020169"/>
                <a:gd name="connsiteX227" fmla="*/ 827633 w 3313866"/>
                <a:gd name="connsiteY227" fmla="*/ 1646399 h 2020169"/>
                <a:gd name="connsiteX228" fmla="*/ 810946 w 3313866"/>
                <a:gd name="connsiteY228" fmla="*/ 1633050 h 2020169"/>
                <a:gd name="connsiteX229" fmla="*/ 810946 w 3313866"/>
                <a:gd name="connsiteY229" fmla="*/ 1606353 h 2020169"/>
                <a:gd name="connsiteX230" fmla="*/ 810946 w 3313866"/>
                <a:gd name="connsiteY230" fmla="*/ 1593004 h 2020169"/>
                <a:gd name="connsiteX231" fmla="*/ 840981 w 3313866"/>
                <a:gd name="connsiteY231" fmla="*/ 1586329 h 2020169"/>
                <a:gd name="connsiteX232" fmla="*/ 820958 w 3313866"/>
                <a:gd name="connsiteY232" fmla="*/ 1549620 h 2020169"/>
                <a:gd name="connsiteX233" fmla="*/ 854330 w 3313866"/>
                <a:gd name="connsiteY233" fmla="*/ 1542945 h 2020169"/>
                <a:gd name="connsiteX234" fmla="*/ 891040 w 3313866"/>
                <a:gd name="connsiteY234" fmla="*/ 1549620 h 2020169"/>
                <a:gd name="connsiteX235" fmla="*/ 964459 w 3313866"/>
                <a:gd name="connsiteY235" fmla="*/ 1506236 h 2020169"/>
                <a:gd name="connsiteX236" fmla="*/ 1001168 w 3313866"/>
                <a:gd name="connsiteY236" fmla="*/ 1506236 h 2020169"/>
                <a:gd name="connsiteX237" fmla="*/ 1027866 w 3313866"/>
                <a:gd name="connsiteY237" fmla="*/ 1482875 h 2020169"/>
                <a:gd name="connsiteX238" fmla="*/ 1047890 w 3313866"/>
                <a:gd name="connsiteY238" fmla="*/ 1492887 h 2020169"/>
                <a:gd name="connsiteX239" fmla="*/ 1067913 w 3313866"/>
                <a:gd name="connsiteY239" fmla="*/ 1502898 h 2020169"/>
                <a:gd name="connsiteX240" fmla="*/ 1087936 w 3313866"/>
                <a:gd name="connsiteY240" fmla="*/ 1529596 h 2020169"/>
                <a:gd name="connsiteX241" fmla="*/ 1074587 w 3313866"/>
                <a:gd name="connsiteY241" fmla="*/ 1542945 h 2020169"/>
                <a:gd name="connsiteX242" fmla="*/ 1104622 w 3313866"/>
                <a:gd name="connsiteY242" fmla="*/ 1542945 h 2020169"/>
                <a:gd name="connsiteX243" fmla="*/ 1134657 w 3313866"/>
                <a:gd name="connsiteY243" fmla="*/ 1576317 h 2020169"/>
                <a:gd name="connsiteX244" fmla="*/ 1148006 w 3313866"/>
                <a:gd name="connsiteY244" fmla="*/ 1572980 h 2020169"/>
                <a:gd name="connsiteX245" fmla="*/ 1208076 w 3313866"/>
                <a:gd name="connsiteY245" fmla="*/ 1526259 h 2020169"/>
                <a:gd name="connsiteX246" fmla="*/ 1244786 w 3313866"/>
                <a:gd name="connsiteY246" fmla="*/ 1566306 h 2020169"/>
                <a:gd name="connsiteX247" fmla="*/ 1264809 w 3313866"/>
                <a:gd name="connsiteY247" fmla="*/ 1596341 h 2020169"/>
                <a:gd name="connsiteX248" fmla="*/ 1298181 w 3313866"/>
                <a:gd name="connsiteY248" fmla="*/ 1703132 h 2020169"/>
                <a:gd name="connsiteX249" fmla="*/ 1308193 w 3313866"/>
                <a:gd name="connsiteY249" fmla="*/ 1659748 h 2020169"/>
                <a:gd name="connsiteX250" fmla="*/ 1344903 w 3313866"/>
                <a:gd name="connsiteY250" fmla="*/ 1679771 h 2020169"/>
                <a:gd name="connsiteX251" fmla="*/ 1388287 w 3313866"/>
                <a:gd name="connsiteY251" fmla="*/ 1679771 h 2020169"/>
                <a:gd name="connsiteX252" fmla="*/ 1394961 w 3313866"/>
                <a:gd name="connsiteY252" fmla="*/ 1703132 h 2020169"/>
                <a:gd name="connsiteX253" fmla="*/ 1435008 w 3313866"/>
                <a:gd name="connsiteY253" fmla="*/ 1726493 h 2020169"/>
                <a:gd name="connsiteX254" fmla="*/ 1465043 w 3313866"/>
                <a:gd name="connsiteY254" fmla="*/ 1726493 h 2020169"/>
                <a:gd name="connsiteX255" fmla="*/ 1491741 w 3313866"/>
                <a:gd name="connsiteY255" fmla="*/ 1739842 h 2020169"/>
                <a:gd name="connsiteX256" fmla="*/ 1535125 w 3313866"/>
                <a:gd name="connsiteY256" fmla="*/ 1696458 h 2020169"/>
                <a:gd name="connsiteX257" fmla="*/ 1571834 w 3313866"/>
                <a:gd name="connsiteY257" fmla="*/ 1676434 h 2020169"/>
                <a:gd name="connsiteX258" fmla="*/ 1608544 w 3313866"/>
                <a:gd name="connsiteY258" fmla="*/ 1679771 h 2020169"/>
                <a:gd name="connsiteX259" fmla="*/ 1655265 w 3313866"/>
                <a:gd name="connsiteY259" fmla="*/ 1693120 h 2020169"/>
                <a:gd name="connsiteX260" fmla="*/ 1681963 w 3313866"/>
                <a:gd name="connsiteY260" fmla="*/ 1709807 h 2020169"/>
                <a:gd name="connsiteX261" fmla="*/ 1735358 w 3313866"/>
                <a:gd name="connsiteY261" fmla="*/ 1703132 h 2020169"/>
                <a:gd name="connsiteX262" fmla="*/ 1745370 w 3313866"/>
                <a:gd name="connsiteY262" fmla="*/ 1683109 h 2020169"/>
                <a:gd name="connsiteX263" fmla="*/ 1738695 w 3313866"/>
                <a:gd name="connsiteY263" fmla="*/ 1663085 h 2020169"/>
                <a:gd name="connsiteX264" fmla="*/ 1765393 w 3313866"/>
                <a:gd name="connsiteY264" fmla="*/ 1636388 h 2020169"/>
                <a:gd name="connsiteX265" fmla="*/ 1778742 w 3313866"/>
                <a:gd name="connsiteY265" fmla="*/ 1633050 h 2020169"/>
                <a:gd name="connsiteX266" fmla="*/ 1812114 w 3313866"/>
                <a:gd name="connsiteY266" fmla="*/ 1649736 h 2020169"/>
                <a:gd name="connsiteX267" fmla="*/ 1852161 w 3313866"/>
                <a:gd name="connsiteY267" fmla="*/ 1663085 h 2020169"/>
                <a:gd name="connsiteX268" fmla="*/ 1858836 w 3313866"/>
                <a:gd name="connsiteY268" fmla="*/ 1689783 h 2020169"/>
                <a:gd name="connsiteX269" fmla="*/ 1872184 w 3313866"/>
                <a:gd name="connsiteY269" fmla="*/ 1696458 h 2020169"/>
                <a:gd name="connsiteX270" fmla="*/ 1902219 w 3313866"/>
                <a:gd name="connsiteY270" fmla="*/ 1699795 h 2020169"/>
                <a:gd name="connsiteX271" fmla="*/ 1932254 w 3313866"/>
                <a:gd name="connsiteY271" fmla="*/ 1683109 h 2020169"/>
                <a:gd name="connsiteX272" fmla="*/ 1962290 w 3313866"/>
                <a:gd name="connsiteY272" fmla="*/ 1696458 h 2020169"/>
                <a:gd name="connsiteX273" fmla="*/ 1985650 w 3313866"/>
                <a:gd name="connsiteY273" fmla="*/ 1709807 h 2020169"/>
                <a:gd name="connsiteX274" fmla="*/ 1995662 w 3313866"/>
                <a:gd name="connsiteY274" fmla="*/ 1719818 h 2020169"/>
                <a:gd name="connsiteX275" fmla="*/ 2032371 w 3313866"/>
                <a:gd name="connsiteY275" fmla="*/ 1739842 h 2020169"/>
                <a:gd name="connsiteX276" fmla="*/ 2069081 w 3313866"/>
                <a:gd name="connsiteY276" fmla="*/ 1736504 h 2020169"/>
                <a:gd name="connsiteX277" fmla="*/ 2142500 w 3313866"/>
                <a:gd name="connsiteY277" fmla="*/ 1693120 h 2020169"/>
                <a:gd name="connsiteX278" fmla="*/ 2195895 w 3313866"/>
                <a:gd name="connsiteY278" fmla="*/ 1706469 h 2020169"/>
                <a:gd name="connsiteX279" fmla="*/ 2225930 w 3313866"/>
                <a:gd name="connsiteY279" fmla="*/ 1716481 h 2020169"/>
                <a:gd name="connsiteX280" fmla="*/ 2262640 w 3313866"/>
                <a:gd name="connsiteY280" fmla="*/ 1676434 h 2020169"/>
                <a:gd name="connsiteX281" fmla="*/ 2299349 w 3313866"/>
                <a:gd name="connsiteY281" fmla="*/ 1593004 h 2020169"/>
                <a:gd name="connsiteX282" fmla="*/ 2282663 w 3313866"/>
                <a:gd name="connsiteY282" fmla="*/ 1596341 h 2020169"/>
                <a:gd name="connsiteX283" fmla="*/ 2312698 w 3313866"/>
                <a:gd name="connsiteY283" fmla="*/ 1569643 h 2020169"/>
                <a:gd name="connsiteX284" fmla="*/ 2339396 w 3313866"/>
                <a:gd name="connsiteY284" fmla="*/ 1566306 h 2020169"/>
                <a:gd name="connsiteX285" fmla="*/ 2462873 w 3313866"/>
                <a:gd name="connsiteY285" fmla="*/ 1633050 h 2020169"/>
                <a:gd name="connsiteX286" fmla="*/ 2476222 w 3313866"/>
                <a:gd name="connsiteY286" fmla="*/ 1709807 h 2020169"/>
                <a:gd name="connsiteX287" fmla="*/ 2529618 w 3313866"/>
                <a:gd name="connsiteY287" fmla="*/ 1743179 h 2020169"/>
                <a:gd name="connsiteX288" fmla="*/ 2549641 w 3313866"/>
                <a:gd name="connsiteY288" fmla="*/ 1763202 h 2020169"/>
                <a:gd name="connsiteX289" fmla="*/ 2639746 w 3313866"/>
                <a:gd name="connsiteY289" fmla="*/ 1763202 h 2020169"/>
                <a:gd name="connsiteX290" fmla="*/ 2643084 w 3313866"/>
                <a:gd name="connsiteY290" fmla="*/ 1779888 h 2020169"/>
                <a:gd name="connsiteX291" fmla="*/ 2616386 w 3313866"/>
                <a:gd name="connsiteY291" fmla="*/ 1846633 h 2020169"/>
                <a:gd name="connsiteX292" fmla="*/ 2603037 w 3313866"/>
                <a:gd name="connsiteY292" fmla="*/ 1900028 h 2020169"/>
                <a:gd name="connsiteX293" fmla="*/ 2579676 w 3313866"/>
                <a:gd name="connsiteY293" fmla="*/ 1873331 h 2020169"/>
                <a:gd name="connsiteX294" fmla="*/ 2559653 w 3313866"/>
                <a:gd name="connsiteY294" fmla="*/ 1960098 h 2020169"/>
                <a:gd name="connsiteX295" fmla="*/ 2549641 w 3313866"/>
                <a:gd name="connsiteY295" fmla="*/ 1980122 h 2020169"/>
                <a:gd name="connsiteX296" fmla="*/ 2653095 w 3313866"/>
                <a:gd name="connsiteY296" fmla="*/ 1946750 h 2020169"/>
                <a:gd name="connsiteX297" fmla="*/ 2683130 w 3313866"/>
                <a:gd name="connsiteY297" fmla="*/ 1893354 h 2020169"/>
                <a:gd name="connsiteX298" fmla="*/ 2753212 w 3313866"/>
                <a:gd name="connsiteY298" fmla="*/ 1806586 h 2020169"/>
                <a:gd name="connsiteX299" fmla="*/ 2783247 w 3313866"/>
                <a:gd name="connsiteY299" fmla="*/ 1736504 h 2020169"/>
                <a:gd name="connsiteX300" fmla="*/ 2803271 w 3313866"/>
                <a:gd name="connsiteY300" fmla="*/ 1633050 h 2020169"/>
                <a:gd name="connsiteX301" fmla="*/ 2793259 w 3313866"/>
                <a:gd name="connsiteY301" fmla="*/ 1582992 h 2020169"/>
                <a:gd name="connsiteX302" fmla="*/ 2769898 w 3313866"/>
                <a:gd name="connsiteY302" fmla="*/ 1549620 h 2020169"/>
                <a:gd name="connsiteX303" fmla="*/ 2699817 w 3313866"/>
                <a:gd name="connsiteY303" fmla="*/ 1549620 h 2020169"/>
                <a:gd name="connsiteX304" fmla="*/ 2669781 w 3313866"/>
                <a:gd name="connsiteY304" fmla="*/ 1509573 h 2020169"/>
                <a:gd name="connsiteX305" fmla="*/ 2763224 w 3313866"/>
                <a:gd name="connsiteY305" fmla="*/ 1392770 h 2020169"/>
                <a:gd name="connsiteX306" fmla="*/ 2846654 w 3313866"/>
                <a:gd name="connsiteY306" fmla="*/ 1326026 h 2020169"/>
                <a:gd name="connsiteX307" fmla="*/ 2933422 w 3313866"/>
                <a:gd name="connsiteY307" fmla="*/ 1322688 h 2020169"/>
                <a:gd name="connsiteX308" fmla="*/ 2950109 w 3313866"/>
                <a:gd name="connsiteY308" fmla="*/ 1306002 h 2020169"/>
                <a:gd name="connsiteX309" fmla="*/ 3053563 w 3313866"/>
                <a:gd name="connsiteY309" fmla="*/ 1299328 h 2020169"/>
                <a:gd name="connsiteX310" fmla="*/ 3123644 w 3313866"/>
                <a:gd name="connsiteY310" fmla="*/ 1319351 h 2020169"/>
                <a:gd name="connsiteX311" fmla="*/ 3163691 w 3313866"/>
                <a:gd name="connsiteY311" fmla="*/ 1432817 h 2020169"/>
                <a:gd name="connsiteX312" fmla="*/ 3160354 w 3313866"/>
                <a:gd name="connsiteY312" fmla="*/ 1506236 h 2020169"/>
                <a:gd name="connsiteX313" fmla="*/ 3170365 w 3313866"/>
                <a:gd name="connsiteY313" fmla="*/ 1596341 h 2020169"/>
                <a:gd name="connsiteX314" fmla="*/ 3190389 w 3313866"/>
                <a:gd name="connsiteY314" fmla="*/ 1659748 h 2020169"/>
                <a:gd name="connsiteX315" fmla="*/ 3287168 w 3313866"/>
                <a:gd name="connsiteY315" fmla="*/ 1519585 h 2020169"/>
                <a:gd name="connsiteX316" fmla="*/ 3313866 w 3313866"/>
                <a:gd name="connsiteY316" fmla="*/ 1479538 h 2020169"/>
                <a:gd name="connsiteX0" fmla="*/ 3313866 w 3313866"/>
                <a:gd name="connsiteY0" fmla="*/ 1479538 h 2020169"/>
                <a:gd name="connsiteX1" fmla="*/ 2469548 w 3313866"/>
                <a:gd name="connsiteY1" fmla="*/ 505068 h 2020169"/>
                <a:gd name="connsiteX2" fmla="*/ 2446187 w 3313866"/>
                <a:gd name="connsiteY2" fmla="*/ 521754 h 2020169"/>
                <a:gd name="connsiteX3" fmla="*/ 2449525 w 3313866"/>
                <a:gd name="connsiteY3" fmla="*/ 418300 h 2020169"/>
                <a:gd name="connsiteX4" fmla="*/ 2386117 w 3313866"/>
                <a:gd name="connsiteY4" fmla="*/ 391602 h 2020169"/>
                <a:gd name="connsiteX5" fmla="*/ 2369431 w 3313866"/>
                <a:gd name="connsiteY5" fmla="*/ 431649 h 2020169"/>
                <a:gd name="connsiteX6" fmla="*/ 2379443 w 3313866"/>
                <a:gd name="connsiteY6" fmla="*/ 455009 h 2020169"/>
                <a:gd name="connsiteX7" fmla="*/ 2376106 w 3313866"/>
                <a:gd name="connsiteY7" fmla="*/ 475033 h 2020169"/>
                <a:gd name="connsiteX8" fmla="*/ 2316036 w 3313866"/>
                <a:gd name="connsiteY8" fmla="*/ 458347 h 2020169"/>
                <a:gd name="connsiteX9" fmla="*/ 2272652 w 3313866"/>
                <a:gd name="connsiteY9" fmla="*/ 444998 h 2020169"/>
                <a:gd name="connsiteX10" fmla="*/ 2209244 w 3313866"/>
                <a:gd name="connsiteY10" fmla="*/ 401614 h 2020169"/>
                <a:gd name="connsiteX11" fmla="*/ 2159186 w 3313866"/>
                <a:gd name="connsiteY11" fmla="*/ 391602 h 2020169"/>
                <a:gd name="connsiteX12" fmla="*/ 2132488 w 3313866"/>
                <a:gd name="connsiteY12" fmla="*/ 408288 h 2020169"/>
                <a:gd name="connsiteX13" fmla="*/ 2115802 w 3313866"/>
                <a:gd name="connsiteY13" fmla="*/ 421637 h 2020169"/>
                <a:gd name="connsiteX14" fmla="*/ 2082430 w 3313866"/>
                <a:gd name="connsiteY14" fmla="*/ 388265 h 2020169"/>
                <a:gd name="connsiteX15" fmla="*/ 2045720 w 3313866"/>
                <a:gd name="connsiteY15" fmla="*/ 361567 h 2020169"/>
                <a:gd name="connsiteX16" fmla="*/ 2025697 w 3313866"/>
                <a:gd name="connsiteY16" fmla="*/ 391602 h 2020169"/>
                <a:gd name="connsiteX17" fmla="*/ 2055732 w 3313866"/>
                <a:gd name="connsiteY17" fmla="*/ 388265 h 2020169"/>
                <a:gd name="connsiteX18" fmla="*/ 2045720 w 3313866"/>
                <a:gd name="connsiteY18" fmla="*/ 414963 h 2020169"/>
                <a:gd name="connsiteX19" fmla="*/ 1988987 w 3313866"/>
                <a:gd name="connsiteY19" fmla="*/ 434986 h 2020169"/>
                <a:gd name="connsiteX20" fmla="*/ 1995662 w 3313866"/>
                <a:gd name="connsiteY20" fmla="*/ 388265 h 2020169"/>
                <a:gd name="connsiteX21" fmla="*/ 2055732 w 3313866"/>
                <a:gd name="connsiteY21" fmla="*/ 318183 h 2020169"/>
                <a:gd name="connsiteX22" fmla="*/ 2055732 w 3313866"/>
                <a:gd name="connsiteY22" fmla="*/ 318183 h 2020169"/>
                <a:gd name="connsiteX23" fmla="*/ 2129860 w 3313866"/>
                <a:gd name="connsiteY23" fmla="*/ 248603 h 2020169"/>
                <a:gd name="connsiteX24" fmla="*/ 2127003 w 3313866"/>
                <a:gd name="connsiteY24" fmla="*/ 174309 h 2020169"/>
                <a:gd name="connsiteX25" fmla="*/ 2092713 w 3313866"/>
                <a:gd name="connsiteY25" fmla="*/ 105729 h 2020169"/>
                <a:gd name="connsiteX26" fmla="*/ 2018418 w 3313866"/>
                <a:gd name="connsiteY26" fmla="*/ 105729 h 2020169"/>
                <a:gd name="connsiteX27" fmla="*/ 1952696 w 3313866"/>
                <a:gd name="connsiteY27" fmla="*/ 137160 h 2020169"/>
                <a:gd name="connsiteX28" fmla="*/ 1961267 w 3313866"/>
                <a:gd name="connsiteY28" fmla="*/ 82869 h 2020169"/>
                <a:gd name="connsiteX29" fmla="*/ 1955552 w 3313866"/>
                <a:gd name="connsiteY29" fmla="*/ 65725 h 2020169"/>
                <a:gd name="connsiteX30" fmla="*/ 1895546 w 3313866"/>
                <a:gd name="connsiteY30" fmla="*/ 60008 h 2020169"/>
                <a:gd name="connsiteX31" fmla="*/ 1926978 w 3313866"/>
                <a:gd name="connsiteY31" fmla="*/ 31434 h 2020169"/>
                <a:gd name="connsiteX32" fmla="*/ 1909833 w 3313866"/>
                <a:gd name="connsiteY32" fmla="*/ 0 h 2020169"/>
                <a:gd name="connsiteX33" fmla="*/ 1877440 w 3313866"/>
                <a:gd name="connsiteY33" fmla="*/ 3067 h 2020169"/>
                <a:gd name="connsiteX34" fmla="*/ 1835474 w 3313866"/>
                <a:gd name="connsiteY34" fmla="*/ 41195 h 2020169"/>
                <a:gd name="connsiteX35" fmla="*/ 1818788 w 3313866"/>
                <a:gd name="connsiteY35" fmla="*/ 81242 h 2020169"/>
                <a:gd name="connsiteX36" fmla="*/ 1838813 w 3313866"/>
                <a:gd name="connsiteY36" fmla="*/ 134636 h 2020169"/>
                <a:gd name="connsiteX37" fmla="*/ 1782079 w 3313866"/>
                <a:gd name="connsiteY37" fmla="*/ 121287 h 2020169"/>
                <a:gd name="connsiteX38" fmla="*/ 1768731 w 3313866"/>
                <a:gd name="connsiteY38" fmla="*/ 168009 h 2020169"/>
                <a:gd name="connsiteX39" fmla="*/ 1705322 w 3313866"/>
                <a:gd name="connsiteY39" fmla="*/ 191369 h 2020169"/>
                <a:gd name="connsiteX40" fmla="*/ 1685300 w 3313866"/>
                <a:gd name="connsiteY40" fmla="*/ 164671 h 2020169"/>
                <a:gd name="connsiteX41" fmla="*/ 1615218 w 3313866"/>
                <a:gd name="connsiteY41" fmla="*/ 168009 h 2020169"/>
                <a:gd name="connsiteX42" fmla="*/ 1638579 w 3313866"/>
                <a:gd name="connsiteY42" fmla="*/ 198044 h 2020169"/>
                <a:gd name="connsiteX43" fmla="*/ 1528449 w 3313866"/>
                <a:gd name="connsiteY43" fmla="*/ 224740 h 2020169"/>
                <a:gd name="connsiteX44" fmla="*/ 1465043 w 3313866"/>
                <a:gd name="connsiteY44" fmla="*/ 308171 h 2020169"/>
                <a:gd name="connsiteX45" fmla="*/ 1448357 w 3313866"/>
                <a:gd name="connsiteY45" fmla="*/ 334869 h 2020169"/>
                <a:gd name="connsiteX46" fmla="*/ 1481729 w 3313866"/>
                <a:gd name="connsiteY46" fmla="*/ 368242 h 2020169"/>
                <a:gd name="connsiteX47" fmla="*/ 1481729 w 3313866"/>
                <a:gd name="connsiteY47" fmla="*/ 398277 h 2020169"/>
                <a:gd name="connsiteX48" fmla="*/ 1458368 w 3313866"/>
                <a:gd name="connsiteY48" fmla="*/ 401614 h 2020169"/>
                <a:gd name="connsiteX49" fmla="*/ 1458368 w 3313866"/>
                <a:gd name="connsiteY49" fmla="*/ 381590 h 2020169"/>
                <a:gd name="connsiteX50" fmla="*/ 1418322 w 3313866"/>
                <a:gd name="connsiteY50" fmla="*/ 391602 h 2020169"/>
                <a:gd name="connsiteX51" fmla="*/ 1368263 w 3313866"/>
                <a:gd name="connsiteY51" fmla="*/ 398277 h 2020169"/>
                <a:gd name="connsiteX52" fmla="*/ 1321542 w 3313866"/>
                <a:gd name="connsiteY52" fmla="*/ 404951 h 2020169"/>
                <a:gd name="connsiteX53" fmla="*/ 1318205 w 3313866"/>
                <a:gd name="connsiteY53" fmla="*/ 491719 h 2020169"/>
                <a:gd name="connsiteX54" fmla="*/ 1358252 w 3313866"/>
                <a:gd name="connsiteY54" fmla="*/ 515080 h 2020169"/>
                <a:gd name="connsiteX55" fmla="*/ 1384949 w 3313866"/>
                <a:gd name="connsiteY55" fmla="*/ 568475 h 2020169"/>
                <a:gd name="connsiteX56" fmla="*/ 1358252 w 3313866"/>
                <a:gd name="connsiteY56" fmla="*/ 615196 h 2020169"/>
                <a:gd name="connsiteX57" fmla="*/ 1361589 w 3313866"/>
                <a:gd name="connsiteY57" fmla="*/ 585161 h 2020169"/>
                <a:gd name="connsiteX58" fmla="*/ 1351577 w 3313866"/>
                <a:gd name="connsiteY58" fmla="*/ 545115 h 2020169"/>
                <a:gd name="connsiteX59" fmla="*/ 1281495 w 3313866"/>
                <a:gd name="connsiteY59" fmla="*/ 515080 h 2020169"/>
                <a:gd name="connsiteX60" fmla="*/ 1241449 w 3313866"/>
                <a:gd name="connsiteY60" fmla="*/ 511742 h 2020169"/>
                <a:gd name="connsiteX61" fmla="*/ 1241449 w 3313866"/>
                <a:gd name="connsiteY61" fmla="*/ 558463 h 2020169"/>
                <a:gd name="connsiteX62" fmla="*/ 1201402 w 3313866"/>
                <a:gd name="connsiteY62" fmla="*/ 538440 h 2020169"/>
                <a:gd name="connsiteX63" fmla="*/ 1228100 w 3313866"/>
                <a:gd name="connsiteY63" fmla="*/ 588498 h 2020169"/>
                <a:gd name="connsiteX64" fmla="*/ 1258135 w 3313866"/>
                <a:gd name="connsiteY64" fmla="*/ 618534 h 2020169"/>
                <a:gd name="connsiteX65" fmla="*/ 1198065 w 3313866"/>
                <a:gd name="connsiteY65" fmla="*/ 595173 h 2020169"/>
                <a:gd name="connsiteX66" fmla="*/ 1181379 w 3313866"/>
                <a:gd name="connsiteY66" fmla="*/ 595173 h 2020169"/>
                <a:gd name="connsiteX67" fmla="*/ 1178041 w 3313866"/>
                <a:gd name="connsiteY67" fmla="*/ 551789 h 2020169"/>
                <a:gd name="connsiteX68" fmla="*/ 1171367 w 3313866"/>
                <a:gd name="connsiteY68" fmla="*/ 465021 h 2020169"/>
                <a:gd name="connsiteX69" fmla="*/ 1161355 w 3313866"/>
                <a:gd name="connsiteY69" fmla="*/ 535103 h 2020169"/>
                <a:gd name="connsiteX70" fmla="*/ 1137995 w 3313866"/>
                <a:gd name="connsiteY70" fmla="*/ 565138 h 2020169"/>
                <a:gd name="connsiteX71" fmla="*/ 1158018 w 3313866"/>
                <a:gd name="connsiteY71" fmla="*/ 611859 h 2020169"/>
                <a:gd name="connsiteX72" fmla="*/ 1158018 w 3313866"/>
                <a:gd name="connsiteY72" fmla="*/ 645231 h 2020169"/>
                <a:gd name="connsiteX73" fmla="*/ 1141332 w 3313866"/>
                <a:gd name="connsiteY73" fmla="*/ 695290 h 2020169"/>
                <a:gd name="connsiteX74" fmla="*/ 1154681 w 3313866"/>
                <a:gd name="connsiteY74" fmla="*/ 728662 h 2020169"/>
                <a:gd name="connsiteX75" fmla="*/ 1184716 w 3313866"/>
                <a:gd name="connsiteY75" fmla="*/ 735336 h 2020169"/>
                <a:gd name="connsiteX76" fmla="*/ 1221425 w 3313866"/>
                <a:gd name="connsiteY76" fmla="*/ 742011 h 2020169"/>
                <a:gd name="connsiteX77" fmla="*/ 1241449 w 3313866"/>
                <a:gd name="connsiteY77" fmla="*/ 765371 h 2020169"/>
                <a:gd name="connsiteX78" fmla="*/ 1258135 w 3313866"/>
                <a:gd name="connsiteY78" fmla="*/ 808755 h 2020169"/>
                <a:gd name="connsiteX79" fmla="*/ 1258135 w 3313866"/>
                <a:gd name="connsiteY79" fmla="*/ 808755 h 2020169"/>
                <a:gd name="connsiteX80" fmla="*/ 1224763 w 3313866"/>
                <a:gd name="connsiteY80" fmla="*/ 828779 h 2020169"/>
                <a:gd name="connsiteX81" fmla="*/ 1224763 w 3313866"/>
                <a:gd name="connsiteY81" fmla="*/ 788732 h 2020169"/>
                <a:gd name="connsiteX82" fmla="*/ 1194727 w 3313866"/>
                <a:gd name="connsiteY82" fmla="*/ 752023 h 2020169"/>
                <a:gd name="connsiteX83" fmla="*/ 1164692 w 3313866"/>
                <a:gd name="connsiteY83" fmla="*/ 795407 h 2020169"/>
                <a:gd name="connsiteX84" fmla="*/ 1107960 w 3313866"/>
                <a:gd name="connsiteY84" fmla="*/ 848802 h 2020169"/>
                <a:gd name="connsiteX85" fmla="*/ 1121309 w 3313866"/>
                <a:gd name="connsiteY85" fmla="*/ 805418 h 2020169"/>
                <a:gd name="connsiteX86" fmla="*/ 1127983 w 3313866"/>
                <a:gd name="connsiteY86" fmla="*/ 772046 h 2020169"/>
                <a:gd name="connsiteX87" fmla="*/ 1117971 w 3313866"/>
                <a:gd name="connsiteY87" fmla="*/ 755360 h 2020169"/>
                <a:gd name="connsiteX88" fmla="*/ 1114634 w 3313866"/>
                <a:gd name="connsiteY88" fmla="*/ 705301 h 2020169"/>
                <a:gd name="connsiteX89" fmla="*/ 1104622 w 3313866"/>
                <a:gd name="connsiteY89" fmla="*/ 625208 h 2020169"/>
                <a:gd name="connsiteX90" fmla="*/ 1101285 w 3313866"/>
                <a:gd name="connsiteY90" fmla="*/ 565138 h 2020169"/>
                <a:gd name="connsiteX91" fmla="*/ 1124646 w 3313866"/>
                <a:gd name="connsiteY91" fmla="*/ 471696 h 2020169"/>
                <a:gd name="connsiteX92" fmla="*/ 1031203 w 3313866"/>
                <a:gd name="connsiteY92" fmla="*/ 461684 h 2020169"/>
                <a:gd name="connsiteX93" fmla="*/ 1014517 w 3313866"/>
                <a:gd name="connsiteY93" fmla="*/ 518417 h 2020169"/>
                <a:gd name="connsiteX94" fmla="*/ 1024529 w 3313866"/>
                <a:gd name="connsiteY94" fmla="*/ 565138 h 2020169"/>
                <a:gd name="connsiteX95" fmla="*/ 981145 w 3313866"/>
                <a:gd name="connsiteY95" fmla="*/ 618534 h 2020169"/>
                <a:gd name="connsiteX96" fmla="*/ 991157 w 3313866"/>
                <a:gd name="connsiteY96" fmla="*/ 655243 h 2020169"/>
                <a:gd name="connsiteX97" fmla="*/ 981145 w 3313866"/>
                <a:gd name="connsiteY97" fmla="*/ 701964 h 2020169"/>
                <a:gd name="connsiteX98" fmla="*/ 1001168 w 3313866"/>
                <a:gd name="connsiteY98" fmla="*/ 725325 h 2020169"/>
                <a:gd name="connsiteX99" fmla="*/ 1017854 w 3313866"/>
                <a:gd name="connsiteY99" fmla="*/ 772046 h 2020169"/>
                <a:gd name="connsiteX100" fmla="*/ 1047890 w 3313866"/>
                <a:gd name="connsiteY100" fmla="*/ 758697 h 2020169"/>
                <a:gd name="connsiteX101" fmla="*/ 1014517 w 3313866"/>
                <a:gd name="connsiteY101" fmla="*/ 812093 h 2020169"/>
                <a:gd name="connsiteX102" fmla="*/ 957784 w 3313866"/>
                <a:gd name="connsiteY102" fmla="*/ 758697 h 2020169"/>
                <a:gd name="connsiteX103" fmla="*/ 884365 w 3313866"/>
                <a:gd name="connsiteY103" fmla="*/ 721988 h 2020169"/>
                <a:gd name="connsiteX104" fmla="*/ 824295 w 3313866"/>
                <a:gd name="connsiteY104" fmla="*/ 698627 h 2020169"/>
                <a:gd name="connsiteX105" fmla="*/ 810946 w 3313866"/>
                <a:gd name="connsiteY105" fmla="*/ 735336 h 2020169"/>
                <a:gd name="connsiteX106" fmla="*/ 827633 w 3313866"/>
                <a:gd name="connsiteY106" fmla="*/ 772046 h 2020169"/>
                <a:gd name="connsiteX107" fmla="*/ 800935 w 3313866"/>
                <a:gd name="connsiteY107" fmla="*/ 812093 h 2020169"/>
                <a:gd name="connsiteX108" fmla="*/ 770900 w 3313866"/>
                <a:gd name="connsiteY108" fmla="*/ 755360 h 2020169"/>
                <a:gd name="connsiteX109" fmla="*/ 744202 w 3313866"/>
                <a:gd name="connsiteY109" fmla="*/ 792069 h 2020169"/>
                <a:gd name="connsiteX110" fmla="*/ 707492 w 3313866"/>
                <a:gd name="connsiteY110" fmla="*/ 785395 h 2020169"/>
                <a:gd name="connsiteX111" fmla="*/ 654097 w 3313866"/>
                <a:gd name="connsiteY111" fmla="*/ 822104 h 2020169"/>
                <a:gd name="connsiteX112" fmla="*/ 644085 w 3313866"/>
                <a:gd name="connsiteY112" fmla="*/ 798744 h 2020169"/>
                <a:gd name="connsiteX113" fmla="*/ 654097 w 3313866"/>
                <a:gd name="connsiteY113" fmla="*/ 762034 h 2020169"/>
                <a:gd name="connsiteX114" fmla="*/ 614050 w 3313866"/>
                <a:gd name="connsiteY114" fmla="*/ 798744 h 2020169"/>
                <a:gd name="connsiteX115" fmla="*/ 594027 w 3313866"/>
                <a:gd name="connsiteY115" fmla="*/ 798744 h 2020169"/>
                <a:gd name="connsiteX116" fmla="*/ 533957 w 3313866"/>
                <a:gd name="connsiteY116" fmla="*/ 832116 h 2020169"/>
                <a:gd name="connsiteX117" fmla="*/ 510596 w 3313866"/>
                <a:gd name="connsiteY117" fmla="*/ 855477 h 2020169"/>
                <a:gd name="connsiteX118" fmla="*/ 500584 w 3313866"/>
                <a:gd name="connsiteY118" fmla="*/ 902198 h 2020169"/>
                <a:gd name="connsiteX119" fmla="*/ 450526 w 3313866"/>
                <a:gd name="connsiteY119" fmla="*/ 888849 h 2020169"/>
                <a:gd name="connsiteX120" fmla="*/ 433840 w 3313866"/>
                <a:gd name="connsiteY120" fmla="*/ 852139 h 2020169"/>
                <a:gd name="connsiteX121" fmla="*/ 467212 w 3313866"/>
                <a:gd name="connsiteY121" fmla="*/ 822104 h 2020169"/>
                <a:gd name="connsiteX122" fmla="*/ 453863 w 3313866"/>
                <a:gd name="connsiteY122" fmla="*/ 798744 h 2020169"/>
                <a:gd name="connsiteX123" fmla="*/ 390456 w 3313866"/>
                <a:gd name="connsiteY123" fmla="*/ 768709 h 2020169"/>
                <a:gd name="connsiteX124" fmla="*/ 417154 w 3313866"/>
                <a:gd name="connsiteY124" fmla="*/ 818767 h 2020169"/>
                <a:gd name="connsiteX125" fmla="*/ 407142 w 3313866"/>
                <a:gd name="connsiteY125" fmla="*/ 862151 h 2020169"/>
                <a:gd name="connsiteX126" fmla="*/ 413817 w 3313866"/>
                <a:gd name="connsiteY126" fmla="*/ 898861 h 2020169"/>
                <a:gd name="connsiteX127" fmla="*/ 427165 w 3313866"/>
                <a:gd name="connsiteY127" fmla="*/ 922221 h 2020169"/>
                <a:gd name="connsiteX128" fmla="*/ 413817 w 3313866"/>
                <a:gd name="connsiteY128" fmla="*/ 952256 h 2020169"/>
                <a:gd name="connsiteX129" fmla="*/ 390456 w 3313866"/>
                <a:gd name="connsiteY129" fmla="*/ 928896 h 2020169"/>
                <a:gd name="connsiteX130" fmla="*/ 360421 w 3313866"/>
                <a:gd name="connsiteY130" fmla="*/ 925558 h 2020169"/>
                <a:gd name="connsiteX131" fmla="*/ 333723 w 3313866"/>
                <a:gd name="connsiteY131" fmla="*/ 965605 h 2020169"/>
                <a:gd name="connsiteX132" fmla="*/ 307025 w 3313866"/>
                <a:gd name="connsiteY132" fmla="*/ 985628 h 2020169"/>
                <a:gd name="connsiteX133" fmla="*/ 320374 w 3313866"/>
                <a:gd name="connsiteY133" fmla="*/ 1012326 h 2020169"/>
                <a:gd name="connsiteX134" fmla="*/ 303688 w 3313866"/>
                <a:gd name="connsiteY134" fmla="*/ 1035687 h 2020169"/>
                <a:gd name="connsiteX135" fmla="*/ 233606 w 3313866"/>
                <a:gd name="connsiteY135" fmla="*/ 998977 h 2020169"/>
                <a:gd name="connsiteX136" fmla="*/ 243618 w 3313866"/>
                <a:gd name="connsiteY136" fmla="*/ 1049036 h 2020169"/>
                <a:gd name="connsiteX137" fmla="*/ 263641 w 3313866"/>
                <a:gd name="connsiteY137" fmla="*/ 1069059 h 2020169"/>
                <a:gd name="connsiteX138" fmla="*/ 250292 w 3313866"/>
                <a:gd name="connsiteY138" fmla="*/ 1082408 h 2020169"/>
                <a:gd name="connsiteX139" fmla="*/ 193560 w 3313866"/>
                <a:gd name="connsiteY139" fmla="*/ 1045698 h 2020169"/>
                <a:gd name="connsiteX140" fmla="*/ 170199 w 3313866"/>
                <a:gd name="connsiteY140" fmla="*/ 1005652 h 2020169"/>
                <a:gd name="connsiteX141" fmla="*/ 170199 w 3313866"/>
                <a:gd name="connsiteY141" fmla="*/ 958931 h 2020169"/>
                <a:gd name="connsiteX142" fmla="*/ 133490 w 3313866"/>
                <a:gd name="connsiteY142" fmla="*/ 882174 h 2020169"/>
                <a:gd name="connsiteX143" fmla="*/ 196897 w 3313866"/>
                <a:gd name="connsiteY143" fmla="*/ 912209 h 2020169"/>
                <a:gd name="connsiteX144" fmla="*/ 256967 w 3313866"/>
                <a:gd name="connsiteY144" fmla="*/ 942244 h 2020169"/>
                <a:gd name="connsiteX145" fmla="*/ 293676 w 3313866"/>
                <a:gd name="connsiteY145" fmla="*/ 945582 h 2020169"/>
                <a:gd name="connsiteX146" fmla="*/ 327049 w 3313866"/>
                <a:gd name="connsiteY146" fmla="*/ 915547 h 2020169"/>
                <a:gd name="connsiteX147" fmla="*/ 343735 w 3313866"/>
                <a:gd name="connsiteY147" fmla="*/ 878837 h 2020169"/>
                <a:gd name="connsiteX148" fmla="*/ 333723 w 3313866"/>
                <a:gd name="connsiteY148" fmla="*/ 828779 h 2020169"/>
                <a:gd name="connsiteX149" fmla="*/ 290339 w 3313866"/>
                <a:gd name="connsiteY149" fmla="*/ 808755 h 2020169"/>
                <a:gd name="connsiteX150" fmla="*/ 236944 w 3313866"/>
                <a:gd name="connsiteY150" fmla="*/ 762034 h 2020169"/>
                <a:gd name="connsiteX151" fmla="*/ 133490 w 3313866"/>
                <a:gd name="connsiteY151" fmla="*/ 705301 h 2020169"/>
                <a:gd name="connsiteX152" fmla="*/ 46722 w 3313866"/>
                <a:gd name="connsiteY152" fmla="*/ 735336 h 2020169"/>
                <a:gd name="connsiteX153" fmla="*/ 33373 w 3313866"/>
                <a:gd name="connsiteY153" fmla="*/ 765371 h 2020169"/>
                <a:gd name="connsiteX154" fmla="*/ 43384 w 3313866"/>
                <a:gd name="connsiteY154" fmla="*/ 795407 h 2020169"/>
                <a:gd name="connsiteX155" fmla="*/ 60071 w 3313866"/>
                <a:gd name="connsiteY155" fmla="*/ 822104 h 2020169"/>
                <a:gd name="connsiteX156" fmla="*/ 73419 w 3313866"/>
                <a:gd name="connsiteY156" fmla="*/ 852139 h 2020169"/>
                <a:gd name="connsiteX157" fmla="*/ 56733 w 3313866"/>
                <a:gd name="connsiteY157" fmla="*/ 875500 h 2020169"/>
                <a:gd name="connsiteX158" fmla="*/ 76757 w 3313866"/>
                <a:gd name="connsiteY158" fmla="*/ 955593 h 2020169"/>
                <a:gd name="connsiteX159" fmla="*/ 66745 w 3313866"/>
                <a:gd name="connsiteY159" fmla="*/ 972280 h 2020169"/>
                <a:gd name="connsiteX160" fmla="*/ 70082 w 3313866"/>
                <a:gd name="connsiteY160" fmla="*/ 998977 h 2020169"/>
                <a:gd name="connsiteX161" fmla="*/ 70082 w 3313866"/>
                <a:gd name="connsiteY161" fmla="*/ 1039024 h 2020169"/>
                <a:gd name="connsiteX162" fmla="*/ 80094 w 3313866"/>
                <a:gd name="connsiteY162" fmla="*/ 1059047 h 2020169"/>
                <a:gd name="connsiteX163" fmla="*/ 76757 w 3313866"/>
                <a:gd name="connsiteY163" fmla="*/ 1082408 h 2020169"/>
                <a:gd name="connsiteX164" fmla="*/ 106792 w 3313866"/>
                <a:gd name="connsiteY164" fmla="*/ 1115780 h 2020169"/>
                <a:gd name="connsiteX165" fmla="*/ 93729 w 3313866"/>
                <a:gd name="connsiteY165" fmla="*/ 1145815 h 2020169"/>
                <a:gd name="connsiteX166" fmla="*/ 13349 w 3313866"/>
                <a:gd name="connsiteY166" fmla="*/ 1235920 h 2020169"/>
                <a:gd name="connsiteX167" fmla="*/ 33373 w 3313866"/>
                <a:gd name="connsiteY167" fmla="*/ 1269293 h 2020169"/>
                <a:gd name="connsiteX168" fmla="*/ 33373 w 3313866"/>
                <a:gd name="connsiteY168" fmla="*/ 1269293 h 2020169"/>
                <a:gd name="connsiteX169" fmla="*/ 16687 w 3313866"/>
                <a:gd name="connsiteY169" fmla="*/ 1299328 h 2020169"/>
                <a:gd name="connsiteX170" fmla="*/ 3338 w 3313866"/>
                <a:gd name="connsiteY170" fmla="*/ 1329363 h 2020169"/>
                <a:gd name="connsiteX171" fmla="*/ 0 w 3313866"/>
                <a:gd name="connsiteY171" fmla="*/ 1389433 h 2020169"/>
                <a:gd name="connsiteX172" fmla="*/ 16687 w 3313866"/>
                <a:gd name="connsiteY172" fmla="*/ 1432817 h 2020169"/>
                <a:gd name="connsiteX173" fmla="*/ 20024 w 3313866"/>
                <a:gd name="connsiteY173" fmla="*/ 1466189 h 2020169"/>
                <a:gd name="connsiteX174" fmla="*/ 56733 w 3313866"/>
                <a:gd name="connsiteY174" fmla="*/ 1476201 h 2020169"/>
                <a:gd name="connsiteX175" fmla="*/ 116803 w 3313866"/>
                <a:gd name="connsiteY175" fmla="*/ 1562969 h 2020169"/>
                <a:gd name="connsiteX176" fmla="*/ 96780 w 3313866"/>
                <a:gd name="connsiteY176" fmla="*/ 1586329 h 2020169"/>
                <a:gd name="connsiteX177" fmla="*/ 93443 w 3313866"/>
                <a:gd name="connsiteY177" fmla="*/ 1616364 h 2020169"/>
                <a:gd name="connsiteX178" fmla="*/ 120141 w 3313866"/>
                <a:gd name="connsiteY178" fmla="*/ 1619701 h 2020169"/>
                <a:gd name="connsiteX179" fmla="*/ 160187 w 3313866"/>
                <a:gd name="connsiteY179" fmla="*/ 1633050 h 2020169"/>
                <a:gd name="connsiteX180" fmla="*/ 186885 w 3313866"/>
                <a:gd name="connsiteY180" fmla="*/ 1646399 h 2020169"/>
                <a:gd name="connsiteX181" fmla="*/ 213583 w 3313866"/>
                <a:gd name="connsiteY181" fmla="*/ 1676434 h 2020169"/>
                <a:gd name="connsiteX182" fmla="*/ 243618 w 3313866"/>
                <a:gd name="connsiteY182" fmla="*/ 1679771 h 2020169"/>
                <a:gd name="connsiteX183" fmla="*/ 287002 w 3313866"/>
                <a:gd name="connsiteY183" fmla="*/ 1709807 h 2020169"/>
                <a:gd name="connsiteX184" fmla="*/ 310363 w 3313866"/>
                <a:gd name="connsiteY184" fmla="*/ 1719818 h 2020169"/>
                <a:gd name="connsiteX185" fmla="*/ 310363 w 3313866"/>
                <a:gd name="connsiteY185" fmla="*/ 1756528 h 2020169"/>
                <a:gd name="connsiteX186" fmla="*/ 270316 w 3313866"/>
                <a:gd name="connsiteY186" fmla="*/ 1796574 h 2020169"/>
                <a:gd name="connsiteX187" fmla="*/ 280327 w 3313866"/>
                <a:gd name="connsiteY187" fmla="*/ 1819935 h 2020169"/>
                <a:gd name="connsiteX188" fmla="*/ 273653 w 3313866"/>
                <a:gd name="connsiteY188" fmla="*/ 1839958 h 2020169"/>
                <a:gd name="connsiteX189" fmla="*/ 266979 w 3313866"/>
                <a:gd name="connsiteY189" fmla="*/ 1856644 h 2020169"/>
                <a:gd name="connsiteX190" fmla="*/ 240281 w 3313866"/>
                <a:gd name="connsiteY190" fmla="*/ 1896691 h 2020169"/>
                <a:gd name="connsiteX191" fmla="*/ 307025 w 3313866"/>
                <a:gd name="connsiteY191" fmla="*/ 1933401 h 2020169"/>
                <a:gd name="connsiteX192" fmla="*/ 337060 w 3313866"/>
                <a:gd name="connsiteY192" fmla="*/ 1940075 h 2020169"/>
                <a:gd name="connsiteX193" fmla="*/ 360421 w 3313866"/>
                <a:gd name="connsiteY193" fmla="*/ 1946750 h 2020169"/>
                <a:gd name="connsiteX194" fmla="*/ 380444 w 3313866"/>
                <a:gd name="connsiteY194" fmla="*/ 1953424 h 2020169"/>
                <a:gd name="connsiteX195" fmla="*/ 407142 w 3313866"/>
                <a:gd name="connsiteY195" fmla="*/ 1973447 h 2020169"/>
                <a:gd name="connsiteX196" fmla="*/ 437177 w 3313866"/>
                <a:gd name="connsiteY196" fmla="*/ 1970110 h 2020169"/>
                <a:gd name="connsiteX197" fmla="*/ 507259 w 3313866"/>
                <a:gd name="connsiteY197" fmla="*/ 2020169 h 2020169"/>
                <a:gd name="connsiteX198" fmla="*/ 517271 w 3313866"/>
                <a:gd name="connsiteY198" fmla="*/ 2006820 h 2020169"/>
                <a:gd name="connsiteX199" fmla="*/ 507259 w 3313866"/>
                <a:gd name="connsiteY199" fmla="*/ 1966773 h 2020169"/>
                <a:gd name="connsiteX200" fmla="*/ 500584 w 3313866"/>
                <a:gd name="connsiteY200" fmla="*/ 1933401 h 2020169"/>
                <a:gd name="connsiteX201" fmla="*/ 483898 w 3313866"/>
                <a:gd name="connsiteY201" fmla="*/ 1890017 h 2020169"/>
                <a:gd name="connsiteX202" fmla="*/ 513933 w 3313866"/>
                <a:gd name="connsiteY202" fmla="*/ 1869993 h 2020169"/>
                <a:gd name="connsiteX203" fmla="*/ 547306 w 3313866"/>
                <a:gd name="connsiteY203" fmla="*/ 1846633 h 2020169"/>
                <a:gd name="connsiteX204" fmla="*/ 527282 w 3313866"/>
                <a:gd name="connsiteY204" fmla="*/ 1829947 h 2020169"/>
                <a:gd name="connsiteX205" fmla="*/ 517271 w 3313866"/>
                <a:gd name="connsiteY205" fmla="*/ 1796574 h 2020169"/>
                <a:gd name="connsiteX206" fmla="*/ 480561 w 3313866"/>
                <a:gd name="connsiteY206" fmla="*/ 1779888 h 2020169"/>
                <a:gd name="connsiteX207" fmla="*/ 470549 w 3313866"/>
                <a:gd name="connsiteY207" fmla="*/ 1759865 h 2020169"/>
                <a:gd name="connsiteX208" fmla="*/ 480561 w 3313866"/>
                <a:gd name="connsiteY208" fmla="*/ 1729830 h 2020169"/>
                <a:gd name="connsiteX209" fmla="*/ 490573 w 3313866"/>
                <a:gd name="connsiteY209" fmla="*/ 1689783 h 2020169"/>
                <a:gd name="connsiteX210" fmla="*/ 513933 w 3313866"/>
                <a:gd name="connsiteY210" fmla="*/ 1709807 h 2020169"/>
                <a:gd name="connsiteX211" fmla="*/ 520608 w 3313866"/>
                <a:gd name="connsiteY211" fmla="*/ 1693120 h 2020169"/>
                <a:gd name="connsiteX212" fmla="*/ 543968 w 3313866"/>
                <a:gd name="connsiteY212" fmla="*/ 1656411 h 2020169"/>
                <a:gd name="connsiteX213" fmla="*/ 574003 w 3313866"/>
                <a:gd name="connsiteY213" fmla="*/ 1639725 h 2020169"/>
                <a:gd name="connsiteX214" fmla="*/ 590690 w 3313866"/>
                <a:gd name="connsiteY214" fmla="*/ 1653074 h 2020169"/>
                <a:gd name="connsiteX215" fmla="*/ 610713 w 3313866"/>
                <a:gd name="connsiteY215" fmla="*/ 1626376 h 2020169"/>
                <a:gd name="connsiteX216" fmla="*/ 630736 w 3313866"/>
                <a:gd name="connsiteY216" fmla="*/ 1653074 h 2020169"/>
                <a:gd name="connsiteX217" fmla="*/ 657434 w 3313866"/>
                <a:gd name="connsiteY217" fmla="*/ 1676434 h 2020169"/>
                <a:gd name="connsiteX218" fmla="*/ 674120 w 3313866"/>
                <a:gd name="connsiteY218" fmla="*/ 1683109 h 2020169"/>
                <a:gd name="connsiteX219" fmla="*/ 697481 w 3313866"/>
                <a:gd name="connsiteY219" fmla="*/ 1683109 h 2020169"/>
                <a:gd name="connsiteX220" fmla="*/ 717504 w 3313866"/>
                <a:gd name="connsiteY220" fmla="*/ 1669760 h 2020169"/>
                <a:gd name="connsiteX221" fmla="*/ 744202 w 3313866"/>
                <a:gd name="connsiteY221" fmla="*/ 1669760 h 2020169"/>
                <a:gd name="connsiteX222" fmla="*/ 760888 w 3313866"/>
                <a:gd name="connsiteY222" fmla="*/ 1666423 h 2020169"/>
                <a:gd name="connsiteX223" fmla="*/ 790923 w 3313866"/>
                <a:gd name="connsiteY223" fmla="*/ 1699795 h 2020169"/>
                <a:gd name="connsiteX224" fmla="*/ 797598 w 3313866"/>
                <a:gd name="connsiteY224" fmla="*/ 1673097 h 2020169"/>
                <a:gd name="connsiteX225" fmla="*/ 817621 w 3313866"/>
                <a:gd name="connsiteY225" fmla="*/ 1689783 h 2020169"/>
                <a:gd name="connsiteX226" fmla="*/ 837644 w 3313866"/>
                <a:gd name="connsiteY226" fmla="*/ 1666423 h 2020169"/>
                <a:gd name="connsiteX227" fmla="*/ 827633 w 3313866"/>
                <a:gd name="connsiteY227" fmla="*/ 1646399 h 2020169"/>
                <a:gd name="connsiteX228" fmla="*/ 810946 w 3313866"/>
                <a:gd name="connsiteY228" fmla="*/ 1633050 h 2020169"/>
                <a:gd name="connsiteX229" fmla="*/ 810946 w 3313866"/>
                <a:gd name="connsiteY229" fmla="*/ 1606353 h 2020169"/>
                <a:gd name="connsiteX230" fmla="*/ 810946 w 3313866"/>
                <a:gd name="connsiteY230" fmla="*/ 1593004 h 2020169"/>
                <a:gd name="connsiteX231" fmla="*/ 840981 w 3313866"/>
                <a:gd name="connsiteY231" fmla="*/ 1586329 h 2020169"/>
                <a:gd name="connsiteX232" fmla="*/ 820958 w 3313866"/>
                <a:gd name="connsiteY232" fmla="*/ 1549620 h 2020169"/>
                <a:gd name="connsiteX233" fmla="*/ 854330 w 3313866"/>
                <a:gd name="connsiteY233" fmla="*/ 1542945 h 2020169"/>
                <a:gd name="connsiteX234" fmla="*/ 891040 w 3313866"/>
                <a:gd name="connsiteY234" fmla="*/ 1549620 h 2020169"/>
                <a:gd name="connsiteX235" fmla="*/ 964459 w 3313866"/>
                <a:gd name="connsiteY235" fmla="*/ 1506236 h 2020169"/>
                <a:gd name="connsiteX236" fmla="*/ 1001168 w 3313866"/>
                <a:gd name="connsiteY236" fmla="*/ 1506236 h 2020169"/>
                <a:gd name="connsiteX237" fmla="*/ 1027866 w 3313866"/>
                <a:gd name="connsiteY237" fmla="*/ 1482875 h 2020169"/>
                <a:gd name="connsiteX238" fmla="*/ 1047890 w 3313866"/>
                <a:gd name="connsiteY238" fmla="*/ 1492887 h 2020169"/>
                <a:gd name="connsiteX239" fmla="*/ 1067913 w 3313866"/>
                <a:gd name="connsiteY239" fmla="*/ 1502898 h 2020169"/>
                <a:gd name="connsiteX240" fmla="*/ 1087936 w 3313866"/>
                <a:gd name="connsiteY240" fmla="*/ 1529596 h 2020169"/>
                <a:gd name="connsiteX241" fmla="*/ 1074587 w 3313866"/>
                <a:gd name="connsiteY241" fmla="*/ 1542945 h 2020169"/>
                <a:gd name="connsiteX242" fmla="*/ 1104622 w 3313866"/>
                <a:gd name="connsiteY242" fmla="*/ 1542945 h 2020169"/>
                <a:gd name="connsiteX243" fmla="*/ 1134657 w 3313866"/>
                <a:gd name="connsiteY243" fmla="*/ 1576317 h 2020169"/>
                <a:gd name="connsiteX244" fmla="*/ 1148006 w 3313866"/>
                <a:gd name="connsiteY244" fmla="*/ 1572980 h 2020169"/>
                <a:gd name="connsiteX245" fmla="*/ 1208076 w 3313866"/>
                <a:gd name="connsiteY245" fmla="*/ 1526259 h 2020169"/>
                <a:gd name="connsiteX246" fmla="*/ 1244786 w 3313866"/>
                <a:gd name="connsiteY246" fmla="*/ 1566306 h 2020169"/>
                <a:gd name="connsiteX247" fmla="*/ 1264809 w 3313866"/>
                <a:gd name="connsiteY247" fmla="*/ 1596341 h 2020169"/>
                <a:gd name="connsiteX248" fmla="*/ 1298181 w 3313866"/>
                <a:gd name="connsiteY248" fmla="*/ 1703132 h 2020169"/>
                <a:gd name="connsiteX249" fmla="*/ 1308193 w 3313866"/>
                <a:gd name="connsiteY249" fmla="*/ 1659748 h 2020169"/>
                <a:gd name="connsiteX250" fmla="*/ 1344903 w 3313866"/>
                <a:gd name="connsiteY250" fmla="*/ 1679771 h 2020169"/>
                <a:gd name="connsiteX251" fmla="*/ 1388287 w 3313866"/>
                <a:gd name="connsiteY251" fmla="*/ 1679771 h 2020169"/>
                <a:gd name="connsiteX252" fmla="*/ 1394961 w 3313866"/>
                <a:gd name="connsiteY252" fmla="*/ 1703132 h 2020169"/>
                <a:gd name="connsiteX253" fmla="*/ 1435008 w 3313866"/>
                <a:gd name="connsiteY253" fmla="*/ 1726493 h 2020169"/>
                <a:gd name="connsiteX254" fmla="*/ 1465043 w 3313866"/>
                <a:gd name="connsiteY254" fmla="*/ 1726493 h 2020169"/>
                <a:gd name="connsiteX255" fmla="*/ 1491741 w 3313866"/>
                <a:gd name="connsiteY255" fmla="*/ 1739842 h 2020169"/>
                <a:gd name="connsiteX256" fmla="*/ 1535125 w 3313866"/>
                <a:gd name="connsiteY256" fmla="*/ 1696458 h 2020169"/>
                <a:gd name="connsiteX257" fmla="*/ 1571834 w 3313866"/>
                <a:gd name="connsiteY257" fmla="*/ 1676434 h 2020169"/>
                <a:gd name="connsiteX258" fmla="*/ 1608544 w 3313866"/>
                <a:gd name="connsiteY258" fmla="*/ 1679771 h 2020169"/>
                <a:gd name="connsiteX259" fmla="*/ 1655265 w 3313866"/>
                <a:gd name="connsiteY259" fmla="*/ 1693120 h 2020169"/>
                <a:gd name="connsiteX260" fmla="*/ 1681963 w 3313866"/>
                <a:gd name="connsiteY260" fmla="*/ 1709807 h 2020169"/>
                <a:gd name="connsiteX261" fmla="*/ 1735358 w 3313866"/>
                <a:gd name="connsiteY261" fmla="*/ 1703132 h 2020169"/>
                <a:gd name="connsiteX262" fmla="*/ 1745370 w 3313866"/>
                <a:gd name="connsiteY262" fmla="*/ 1683109 h 2020169"/>
                <a:gd name="connsiteX263" fmla="*/ 1738695 w 3313866"/>
                <a:gd name="connsiteY263" fmla="*/ 1663085 h 2020169"/>
                <a:gd name="connsiteX264" fmla="*/ 1765393 w 3313866"/>
                <a:gd name="connsiteY264" fmla="*/ 1636388 h 2020169"/>
                <a:gd name="connsiteX265" fmla="*/ 1778742 w 3313866"/>
                <a:gd name="connsiteY265" fmla="*/ 1633050 h 2020169"/>
                <a:gd name="connsiteX266" fmla="*/ 1812114 w 3313866"/>
                <a:gd name="connsiteY266" fmla="*/ 1649736 h 2020169"/>
                <a:gd name="connsiteX267" fmla="*/ 1852161 w 3313866"/>
                <a:gd name="connsiteY267" fmla="*/ 1663085 h 2020169"/>
                <a:gd name="connsiteX268" fmla="*/ 1858836 w 3313866"/>
                <a:gd name="connsiteY268" fmla="*/ 1689783 h 2020169"/>
                <a:gd name="connsiteX269" fmla="*/ 1872184 w 3313866"/>
                <a:gd name="connsiteY269" fmla="*/ 1696458 h 2020169"/>
                <a:gd name="connsiteX270" fmla="*/ 1902219 w 3313866"/>
                <a:gd name="connsiteY270" fmla="*/ 1699795 h 2020169"/>
                <a:gd name="connsiteX271" fmla="*/ 1932254 w 3313866"/>
                <a:gd name="connsiteY271" fmla="*/ 1683109 h 2020169"/>
                <a:gd name="connsiteX272" fmla="*/ 1962290 w 3313866"/>
                <a:gd name="connsiteY272" fmla="*/ 1696458 h 2020169"/>
                <a:gd name="connsiteX273" fmla="*/ 1985650 w 3313866"/>
                <a:gd name="connsiteY273" fmla="*/ 1709807 h 2020169"/>
                <a:gd name="connsiteX274" fmla="*/ 1995662 w 3313866"/>
                <a:gd name="connsiteY274" fmla="*/ 1719818 h 2020169"/>
                <a:gd name="connsiteX275" fmla="*/ 2032371 w 3313866"/>
                <a:gd name="connsiteY275" fmla="*/ 1739842 h 2020169"/>
                <a:gd name="connsiteX276" fmla="*/ 2069081 w 3313866"/>
                <a:gd name="connsiteY276" fmla="*/ 1736504 h 2020169"/>
                <a:gd name="connsiteX277" fmla="*/ 2142500 w 3313866"/>
                <a:gd name="connsiteY277" fmla="*/ 1693120 h 2020169"/>
                <a:gd name="connsiteX278" fmla="*/ 2195895 w 3313866"/>
                <a:gd name="connsiteY278" fmla="*/ 1706469 h 2020169"/>
                <a:gd name="connsiteX279" fmla="*/ 2225930 w 3313866"/>
                <a:gd name="connsiteY279" fmla="*/ 1716481 h 2020169"/>
                <a:gd name="connsiteX280" fmla="*/ 2262640 w 3313866"/>
                <a:gd name="connsiteY280" fmla="*/ 1676434 h 2020169"/>
                <a:gd name="connsiteX281" fmla="*/ 2299349 w 3313866"/>
                <a:gd name="connsiteY281" fmla="*/ 1593004 h 2020169"/>
                <a:gd name="connsiteX282" fmla="*/ 2282663 w 3313866"/>
                <a:gd name="connsiteY282" fmla="*/ 1596341 h 2020169"/>
                <a:gd name="connsiteX283" fmla="*/ 2312698 w 3313866"/>
                <a:gd name="connsiteY283" fmla="*/ 1569643 h 2020169"/>
                <a:gd name="connsiteX284" fmla="*/ 2339396 w 3313866"/>
                <a:gd name="connsiteY284" fmla="*/ 1566306 h 2020169"/>
                <a:gd name="connsiteX285" fmla="*/ 2462873 w 3313866"/>
                <a:gd name="connsiteY285" fmla="*/ 1633050 h 2020169"/>
                <a:gd name="connsiteX286" fmla="*/ 2476222 w 3313866"/>
                <a:gd name="connsiteY286" fmla="*/ 1709807 h 2020169"/>
                <a:gd name="connsiteX287" fmla="*/ 2529618 w 3313866"/>
                <a:gd name="connsiteY287" fmla="*/ 1743179 h 2020169"/>
                <a:gd name="connsiteX288" fmla="*/ 2549641 w 3313866"/>
                <a:gd name="connsiteY288" fmla="*/ 1763202 h 2020169"/>
                <a:gd name="connsiteX289" fmla="*/ 2639746 w 3313866"/>
                <a:gd name="connsiteY289" fmla="*/ 1763202 h 2020169"/>
                <a:gd name="connsiteX290" fmla="*/ 2643084 w 3313866"/>
                <a:gd name="connsiteY290" fmla="*/ 1779888 h 2020169"/>
                <a:gd name="connsiteX291" fmla="*/ 2616386 w 3313866"/>
                <a:gd name="connsiteY291" fmla="*/ 1846633 h 2020169"/>
                <a:gd name="connsiteX292" fmla="*/ 2603037 w 3313866"/>
                <a:gd name="connsiteY292" fmla="*/ 1900028 h 2020169"/>
                <a:gd name="connsiteX293" fmla="*/ 2579676 w 3313866"/>
                <a:gd name="connsiteY293" fmla="*/ 1873331 h 2020169"/>
                <a:gd name="connsiteX294" fmla="*/ 2559653 w 3313866"/>
                <a:gd name="connsiteY294" fmla="*/ 1960098 h 2020169"/>
                <a:gd name="connsiteX295" fmla="*/ 2549641 w 3313866"/>
                <a:gd name="connsiteY295" fmla="*/ 1980122 h 2020169"/>
                <a:gd name="connsiteX296" fmla="*/ 2653095 w 3313866"/>
                <a:gd name="connsiteY296" fmla="*/ 1946750 h 2020169"/>
                <a:gd name="connsiteX297" fmla="*/ 2683130 w 3313866"/>
                <a:gd name="connsiteY297" fmla="*/ 1893354 h 2020169"/>
                <a:gd name="connsiteX298" fmla="*/ 2753212 w 3313866"/>
                <a:gd name="connsiteY298" fmla="*/ 1806586 h 2020169"/>
                <a:gd name="connsiteX299" fmla="*/ 2783247 w 3313866"/>
                <a:gd name="connsiteY299" fmla="*/ 1736504 h 2020169"/>
                <a:gd name="connsiteX300" fmla="*/ 2803271 w 3313866"/>
                <a:gd name="connsiteY300" fmla="*/ 1633050 h 2020169"/>
                <a:gd name="connsiteX301" fmla="*/ 2793259 w 3313866"/>
                <a:gd name="connsiteY301" fmla="*/ 1582992 h 2020169"/>
                <a:gd name="connsiteX302" fmla="*/ 2769898 w 3313866"/>
                <a:gd name="connsiteY302" fmla="*/ 1549620 h 2020169"/>
                <a:gd name="connsiteX303" fmla="*/ 2699817 w 3313866"/>
                <a:gd name="connsiteY303" fmla="*/ 1549620 h 2020169"/>
                <a:gd name="connsiteX304" fmla="*/ 2669781 w 3313866"/>
                <a:gd name="connsiteY304" fmla="*/ 1509573 h 2020169"/>
                <a:gd name="connsiteX305" fmla="*/ 2763224 w 3313866"/>
                <a:gd name="connsiteY305" fmla="*/ 1392770 h 2020169"/>
                <a:gd name="connsiteX306" fmla="*/ 2846654 w 3313866"/>
                <a:gd name="connsiteY306" fmla="*/ 1326026 h 2020169"/>
                <a:gd name="connsiteX307" fmla="*/ 2933422 w 3313866"/>
                <a:gd name="connsiteY307" fmla="*/ 1322688 h 2020169"/>
                <a:gd name="connsiteX308" fmla="*/ 2950109 w 3313866"/>
                <a:gd name="connsiteY308" fmla="*/ 1306002 h 2020169"/>
                <a:gd name="connsiteX309" fmla="*/ 3053563 w 3313866"/>
                <a:gd name="connsiteY309" fmla="*/ 1299328 h 2020169"/>
                <a:gd name="connsiteX310" fmla="*/ 3123644 w 3313866"/>
                <a:gd name="connsiteY310" fmla="*/ 1319351 h 2020169"/>
                <a:gd name="connsiteX311" fmla="*/ 3163691 w 3313866"/>
                <a:gd name="connsiteY311" fmla="*/ 1432817 h 2020169"/>
                <a:gd name="connsiteX312" fmla="*/ 3160354 w 3313866"/>
                <a:gd name="connsiteY312" fmla="*/ 1506236 h 2020169"/>
                <a:gd name="connsiteX313" fmla="*/ 3170365 w 3313866"/>
                <a:gd name="connsiteY313" fmla="*/ 1596341 h 2020169"/>
                <a:gd name="connsiteX314" fmla="*/ 3287168 w 3313866"/>
                <a:gd name="connsiteY314" fmla="*/ 1519585 h 2020169"/>
                <a:gd name="connsiteX315" fmla="*/ 3313866 w 3313866"/>
                <a:gd name="connsiteY315" fmla="*/ 1479538 h 2020169"/>
                <a:gd name="connsiteX0" fmla="*/ 3313866 w 3313866"/>
                <a:gd name="connsiteY0" fmla="*/ 1479538 h 2020169"/>
                <a:gd name="connsiteX1" fmla="*/ 2469548 w 3313866"/>
                <a:gd name="connsiteY1" fmla="*/ 505068 h 2020169"/>
                <a:gd name="connsiteX2" fmla="*/ 2446187 w 3313866"/>
                <a:gd name="connsiteY2" fmla="*/ 521754 h 2020169"/>
                <a:gd name="connsiteX3" fmla="*/ 2449525 w 3313866"/>
                <a:gd name="connsiteY3" fmla="*/ 418300 h 2020169"/>
                <a:gd name="connsiteX4" fmla="*/ 2386117 w 3313866"/>
                <a:gd name="connsiteY4" fmla="*/ 391602 h 2020169"/>
                <a:gd name="connsiteX5" fmla="*/ 2369431 w 3313866"/>
                <a:gd name="connsiteY5" fmla="*/ 431649 h 2020169"/>
                <a:gd name="connsiteX6" fmla="*/ 2379443 w 3313866"/>
                <a:gd name="connsiteY6" fmla="*/ 455009 h 2020169"/>
                <a:gd name="connsiteX7" fmla="*/ 2376106 w 3313866"/>
                <a:gd name="connsiteY7" fmla="*/ 475033 h 2020169"/>
                <a:gd name="connsiteX8" fmla="*/ 2316036 w 3313866"/>
                <a:gd name="connsiteY8" fmla="*/ 458347 h 2020169"/>
                <a:gd name="connsiteX9" fmla="*/ 2272652 w 3313866"/>
                <a:gd name="connsiteY9" fmla="*/ 444998 h 2020169"/>
                <a:gd name="connsiteX10" fmla="*/ 2209244 w 3313866"/>
                <a:gd name="connsiteY10" fmla="*/ 401614 h 2020169"/>
                <a:gd name="connsiteX11" fmla="*/ 2159186 w 3313866"/>
                <a:gd name="connsiteY11" fmla="*/ 391602 h 2020169"/>
                <a:gd name="connsiteX12" fmla="*/ 2132488 w 3313866"/>
                <a:gd name="connsiteY12" fmla="*/ 408288 h 2020169"/>
                <a:gd name="connsiteX13" fmla="*/ 2115802 w 3313866"/>
                <a:gd name="connsiteY13" fmla="*/ 421637 h 2020169"/>
                <a:gd name="connsiteX14" fmla="*/ 2082430 w 3313866"/>
                <a:gd name="connsiteY14" fmla="*/ 388265 h 2020169"/>
                <a:gd name="connsiteX15" fmla="*/ 2045720 w 3313866"/>
                <a:gd name="connsiteY15" fmla="*/ 361567 h 2020169"/>
                <a:gd name="connsiteX16" fmla="*/ 2025697 w 3313866"/>
                <a:gd name="connsiteY16" fmla="*/ 391602 h 2020169"/>
                <a:gd name="connsiteX17" fmla="*/ 2055732 w 3313866"/>
                <a:gd name="connsiteY17" fmla="*/ 388265 h 2020169"/>
                <a:gd name="connsiteX18" fmla="*/ 2045720 w 3313866"/>
                <a:gd name="connsiteY18" fmla="*/ 414963 h 2020169"/>
                <a:gd name="connsiteX19" fmla="*/ 1988987 w 3313866"/>
                <a:gd name="connsiteY19" fmla="*/ 434986 h 2020169"/>
                <a:gd name="connsiteX20" fmla="*/ 1995662 w 3313866"/>
                <a:gd name="connsiteY20" fmla="*/ 388265 h 2020169"/>
                <a:gd name="connsiteX21" fmla="*/ 2055732 w 3313866"/>
                <a:gd name="connsiteY21" fmla="*/ 318183 h 2020169"/>
                <a:gd name="connsiteX22" fmla="*/ 2055732 w 3313866"/>
                <a:gd name="connsiteY22" fmla="*/ 318183 h 2020169"/>
                <a:gd name="connsiteX23" fmla="*/ 2129860 w 3313866"/>
                <a:gd name="connsiteY23" fmla="*/ 248603 h 2020169"/>
                <a:gd name="connsiteX24" fmla="*/ 2127003 w 3313866"/>
                <a:gd name="connsiteY24" fmla="*/ 174309 h 2020169"/>
                <a:gd name="connsiteX25" fmla="*/ 2092713 w 3313866"/>
                <a:gd name="connsiteY25" fmla="*/ 105729 h 2020169"/>
                <a:gd name="connsiteX26" fmla="*/ 2018418 w 3313866"/>
                <a:gd name="connsiteY26" fmla="*/ 105729 h 2020169"/>
                <a:gd name="connsiteX27" fmla="*/ 1952696 w 3313866"/>
                <a:gd name="connsiteY27" fmla="*/ 137160 h 2020169"/>
                <a:gd name="connsiteX28" fmla="*/ 1961267 w 3313866"/>
                <a:gd name="connsiteY28" fmla="*/ 82869 h 2020169"/>
                <a:gd name="connsiteX29" fmla="*/ 1955552 w 3313866"/>
                <a:gd name="connsiteY29" fmla="*/ 65725 h 2020169"/>
                <a:gd name="connsiteX30" fmla="*/ 1895546 w 3313866"/>
                <a:gd name="connsiteY30" fmla="*/ 60008 h 2020169"/>
                <a:gd name="connsiteX31" fmla="*/ 1926978 w 3313866"/>
                <a:gd name="connsiteY31" fmla="*/ 31434 h 2020169"/>
                <a:gd name="connsiteX32" fmla="*/ 1909833 w 3313866"/>
                <a:gd name="connsiteY32" fmla="*/ 0 h 2020169"/>
                <a:gd name="connsiteX33" fmla="*/ 1877440 w 3313866"/>
                <a:gd name="connsiteY33" fmla="*/ 3067 h 2020169"/>
                <a:gd name="connsiteX34" fmla="*/ 1835474 w 3313866"/>
                <a:gd name="connsiteY34" fmla="*/ 41195 h 2020169"/>
                <a:gd name="connsiteX35" fmla="*/ 1818788 w 3313866"/>
                <a:gd name="connsiteY35" fmla="*/ 81242 h 2020169"/>
                <a:gd name="connsiteX36" fmla="*/ 1838813 w 3313866"/>
                <a:gd name="connsiteY36" fmla="*/ 134636 h 2020169"/>
                <a:gd name="connsiteX37" fmla="*/ 1782079 w 3313866"/>
                <a:gd name="connsiteY37" fmla="*/ 121287 h 2020169"/>
                <a:gd name="connsiteX38" fmla="*/ 1768731 w 3313866"/>
                <a:gd name="connsiteY38" fmla="*/ 168009 h 2020169"/>
                <a:gd name="connsiteX39" fmla="*/ 1705322 w 3313866"/>
                <a:gd name="connsiteY39" fmla="*/ 191369 h 2020169"/>
                <a:gd name="connsiteX40" fmla="*/ 1685300 w 3313866"/>
                <a:gd name="connsiteY40" fmla="*/ 164671 h 2020169"/>
                <a:gd name="connsiteX41" fmla="*/ 1615218 w 3313866"/>
                <a:gd name="connsiteY41" fmla="*/ 168009 h 2020169"/>
                <a:gd name="connsiteX42" fmla="*/ 1638579 w 3313866"/>
                <a:gd name="connsiteY42" fmla="*/ 198044 h 2020169"/>
                <a:gd name="connsiteX43" fmla="*/ 1528449 w 3313866"/>
                <a:gd name="connsiteY43" fmla="*/ 224740 h 2020169"/>
                <a:gd name="connsiteX44" fmla="*/ 1465043 w 3313866"/>
                <a:gd name="connsiteY44" fmla="*/ 308171 h 2020169"/>
                <a:gd name="connsiteX45" fmla="*/ 1448357 w 3313866"/>
                <a:gd name="connsiteY45" fmla="*/ 334869 h 2020169"/>
                <a:gd name="connsiteX46" fmla="*/ 1481729 w 3313866"/>
                <a:gd name="connsiteY46" fmla="*/ 368242 h 2020169"/>
                <a:gd name="connsiteX47" fmla="*/ 1481729 w 3313866"/>
                <a:gd name="connsiteY47" fmla="*/ 398277 h 2020169"/>
                <a:gd name="connsiteX48" fmla="*/ 1458368 w 3313866"/>
                <a:gd name="connsiteY48" fmla="*/ 401614 h 2020169"/>
                <a:gd name="connsiteX49" fmla="*/ 1458368 w 3313866"/>
                <a:gd name="connsiteY49" fmla="*/ 381590 h 2020169"/>
                <a:gd name="connsiteX50" fmla="*/ 1418322 w 3313866"/>
                <a:gd name="connsiteY50" fmla="*/ 391602 h 2020169"/>
                <a:gd name="connsiteX51" fmla="*/ 1368263 w 3313866"/>
                <a:gd name="connsiteY51" fmla="*/ 398277 h 2020169"/>
                <a:gd name="connsiteX52" fmla="*/ 1321542 w 3313866"/>
                <a:gd name="connsiteY52" fmla="*/ 404951 h 2020169"/>
                <a:gd name="connsiteX53" fmla="*/ 1318205 w 3313866"/>
                <a:gd name="connsiteY53" fmla="*/ 491719 h 2020169"/>
                <a:gd name="connsiteX54" fmla="*/ 1358252 w 3313866"/>
                <a:gd name="connsiteY54" fmla="*/ 515080 h 2020169"/>
                <a:gd name="connsiteX55" fmla="*/ 1384949 w 3313866"/>
                <a:gd name="connsiteY55" fmla="*/ 568475 h 2020169"/>
                <a:gd name="connsiteX56" fmla="*/ 1358252 w 3313866"/>
                <a:gd name="connsiteY56" fmla="*/ 615196 h 2020169"/>
                <a:gd name="connsiteX57" fmla="*/ 1361589 w 3313866"/>
                <a:gd name="connsiteY57" fmla="*/ 585161 h 2020169"/>
                <a:gd name="connsiteX58" fmla="*/ 1351577 w 3313866"/>
                <a:gd name="connsiteY58" fmla="*/ 545115 h 2020169"/>
                <a:gd name="connsiteX59" fmla="*/ 1281495 w 3313866"/>
                <a:gd name="connsiteY59" fmla="*/ 515080 h 2020169"/>
                <a:gd name="connsiteX60" fmla="*/ 1241449 w 3313866"/>
                <a:gd name="connsiteY60" fmla="*/ 511742 h 2020169"/>
                <a:gd name="connsiteX61" fmla="*/ 1241449 w 3313866"/>
                <a:gd name="connsiteY61" fmla="*/ 558463 h 2020169"/>
                <a:gd name="connsiteX62" fmla="*/ 1201402 w 3313866"/>
                <a:gd name="connsiteY62" fmla="*/ 538440 h 2020169"/>
                <a:gd name="connsiteX63" fmla="*/ 1228100 w 3313866"/>
                <a:gd name="connsiteY63" fmla="*/ 588498 h 2020169"/>
                <a:gd name="connsiteX64" fmla="*/ 1258135 w 3313866"/>
                <a:gd name="connsiteY64" fmla="*/ 618534 h 2020169"/>
                <a:gd name="connsiteX65" fmla="*/ 1198065 w 3313866"/>
                <a:gd name="connsiteY65" fmla="*/ 595173 h 2020169"/>
                <a:gd name="connsiteX66" fmla="*/ 1181379 w 3313866"/>
                <a:gd name="connsiteY66" fmla="*/ 595173 h 2020169"/>
                <a:gd name="connsiteX67" fmla="*/ 1178041 w 3313866"/>
                <a:gd name="connsiteY67" fmla="*/ 551789 h 2020169"/>
                <a:gd name="connsiteX68" fmla="*/ 1171367 w 3313866"/>
                <a:gd name="connsiteY68" fmla="*/ 465021 h 2020169"/>
                <a:gd name="connsiteX69" fmla="*/ 1161355 w 3313866"/>
                <a:gd name="connsiteY69" fmla="*/ 535103 h 2020169"/>
                <a:gd name="connsiteX70" fmla="*/ 1137995 w 3313866"/>
                <a:gd name="connsiteY70" fmla="*/ 565138 h 2020169"/>
                <a:gd name="connsiteX71" fmla="*/ 1158018 w 3313866"/>
                <a:gd name="connsiteY71" fmla="*/ 611859 h 2020169"/>
                <a:gd name="connsiteX72" fmla="*/ 1158018 w 3313866"/>
                <a:gd name="connsiteY72" fmla="*/ 645231 h 2020169"/>
                <a:gd name="connsiteX73" fmla="*/ 1141332 w 3313866"/>
                <a:gd name="connsiteY73" fmla="*/ 695290 h 2020169"/>
                <a:gd name="connsiteX74" fmla="*/ 1154681 w 3313866"/>
                <a:gd name="connsiteY74" fmla="*/ 728662 h 2020169"/>
                <a:gd name="connsiteX75" fmla="*/ 1184716 w 3313866"/>
                <a:gd name="connsiteY75" fmla="*/ 735336 h 2020169"/>
                <a:gd name="connsiteX76" fmla="*/ 1221425 w 3313866"/>
                <a:gd name="connsiteY76" fmla="*/ 742011 h 2020169"/>
                <a:gd name="connsiteX77" fmla="*/ 1241449 w 3313866"/>
                <a:gd name="connsiteY77" fmla="*/ 765371 h 2020169"/>
                <a:gd name="connsiteX78" fmla="*/ 1258135 w 3313866"/>
                <a:gd name="connsiteY78" fmla="*/ 808755 h 2020169"/>
                <a:gd name="connsiteX79" fmla="*/ 1258135 w 3313866"/>
                <a:gd name="connsiteY79" fmla="*/ 808755 h 2020169"/>
                <a:gd name="connsiteX80" fmla="*/ 1224763 w 3313866"/>
                <a:gd name="connsiteY80" fmla="*/ 828779 h 2020169"/>
                <a:gd name="connsiteX81" fmla="*/ 1224763 w 3313866"/>
                <a:gd name="connsiteY81" fmla="*/ 788732 h 2020169"/>
                <a:gd name="connsiteX82" fmla="*/ 1194727 w 3313866"/>
                <a:gd name="connsiteY82" fmla="*/ 752023 h 2020169"/>
                <a:gd name="connsiteX83" fmla="*/ 1164692 w 3313866"/>
                <a:gd name="connsiteY83" fmla="*/ 795407 h 2020169"/>
                <a:gd name="connsiteX84" fmla="*/ 1107960 w 3313866"/>
                <a:gd name="connsiteY84" fmla="*/ 848802 h 2020169"/>
                <a:gd name="connsiteX85" fmla="*/ 1121309 w 3313866"/>
                <a:gd name="connsiteY85" fmla="*/ 805418 h 2020169"/>
                <a:gd name="connsiteX86" fmla="*/ 1127983 w 3313866"/>
                <a:gd name="connsiteY86" fmla="*/ 772046 h 2020169"/>
                <a:gd name="connsiteX87" fmla="*/ 1117971 w 3313866"/>
                <a:gd name="connsiteY87" fmla="*/ 755360 h 2020169"/>
                <a:gd name="connsiteX88" fmla="*/ 1114634 w 3313866"/>
                <a:gd name="connsiteY88" fmla="*/ 705301 h 2020169"/>
                <a:gd name="connsiteX89" fmla="*/ 1104622 w 3313866"/>
                <a:gd name="connsiteY89" fmla="*/ 625208 h 2020169"/>
                <a:gd name="connsiteX90" fmla="*/ 1101285 w 3313866"/>
                <a:gd name="connsiteY90" fmla="*/ 565138 h 2020169"/>
                <a:gd name="connsiteX91" fmla="*/ 1124646 w 3313866"/>
                <a:gd name="connsiteY91" fmla="*/ 471696 h 2020169"/>
                <a:gd name="connsiteX92" fmla="*/ 1031203 w 3313866"/>
                <a:gd name="connsiteY92" fmla="*/ 461684 h 2020169"/>
                <a:gd name="connsiteX93" fmla="*/ 1014517 w 3313866"/>
                <a:gd name="connsiteY93" fmla="*/ 518417 h 2020169"/>
                <a:gd name="connsiteX94" fmla="*/ 1024529 w 3313866"/>
                <a:gd name="connsiteY94" fmla="*/ 565138 h 2020169"/>
                <a:gd name="connsiteX95" fmla="*/ 981145 w 3313866"/>
                <a:gd name="connsiteY95" fmla="*/ 618534 h 2020169"/>
                <a:gd name="connsiteX96" fmla="*/ 991157 w 3313866"/>
                <a:gd name="connsiteY96" fmla="*/ 655243 h 2020169"/>
                <a:gd name="connsiteX97" fmla="*/ 981145 w 3313866"/>
                <a:gd name="connsiteY97" fmla="*/ 701964 h 2020169"/>
                <a:gd name="connsiteX98" fmla="*/ 1001168 w 3313866"/>
                <a:gd name="connsiteY98" fmla="*/ 725325 h 2020169"/>
                <a:gd name="connsiteX99" fmla="*/ 1017854 w 3313866"/>
                <a:gd name="connsiteY99" fmla="*/ 772046 h 2020169"/>
                <a:gd name="connsiteX100" fmla="*/ 1047890 w 3313866"/>
                <a:gd name="connsiteY100" fmla="*/ 758697 h 2020169"/>
                <a:gd name="connsiteX101" fmla="*/ 1014517 w 3313866"/>
                <a:gd name="connsiteY101" fmla="*/ 812093 h 2020169"/>
                <a:gd name="connsiteX102" fmla="*/ 957784 w 3313866"/>
                <a:gd name="connsiteY102" fmla="*/ 758697 h 2020169"/>
                <a:gd name="connsiteX103" fmla="*/ 884365 w 3313866"/>
                <a:gd name="connsiteY103" fmla="*/ 721988 h 2020169"/>
                <a:gd name="connsiteX104" fmla="*/ 824295 w 3313866"/>
                <a:gd name="connsiteY104" fmla="*/ 698627 h 2020169"/>
                <a:gd name="connsiteX105" fmla="*/ 810946 w 3313866"/>
                <a:gd name="connsiteY105" fmla="*/ 735336 h 2020169"/>
                <a:gd name="connsiteX106" fmla="*/ 827633 w 3313866"/>
                <a:gd name="connsiteY106" fmla="*/ 772046 h 2020169"/>
                <a:gd name="connsiteX107" fmla="*/ 800935 w 3313866"/>
                <a:gd name="connsiteY107" fmla="*/ 812093 h 2020169"/>
                <a:gd name="connsiteX108" fmla="*/ 770900 w 3313866"/>
                <a:gd name="connsiteY108" fmla="*/ 755360 h 2020169"/>
                <a:gd name="connsiteX109" fmla="*/ 744202 w 3313866"/>
                <a:gd name="connsiteY109" fmla="*/ 792069 h 2020169"/>
                <a:gd name="connsiteX110" fmla="*/ 707492 w 3313866"/>
                <a:gd name="connsiteY110" fmla="*/ 785395 h 2020169"/>
                <a:gd name="connsiteX111" fmla="*/ 654097 w 3313866"/>
                <a:gd name="connsiteY111" fmla="*/ 822104 h 2020169"/>
                <a:gd name="connsiteX112" fmla="*/ 644085 w 3313866"/>
                <a:gd name="connsiteY112" fmla="*/ 798744 h 2020169"/>
                <a:gd name="connsiteX113" fmla="*/ 654097 w 3313866"/>
                <a:gd name="connsiteY113" fmla="*/ 762034 h 2020169"/>
                <a:gd name="connsiteX114" fmla="*/ 614050 w 3313866"/>
                <a:gd name="connsiteY114" fmla="*/ 798744 h 2020169"/>
                <a:gd name="connsiteX115" fmla="*/ 594027 w 3313866"/>
                <a:gd name="connsiteY115" fmla="*/ 798744 h 2020169"/>
                <a:gd name="connsiteX116" fmla="*/ 533957 w 3313866"/>
                <a:gd name="connsiteY116" fmla="*/ 832116 h 2020169"/>
                <a:gd name="connsiteX117" fmla="*/ 510596 w 3313866"/>
                <a:gd name="connsiteY117" fmla="*/ 855477 h 2020169"/>
                <a:gd name="connsiteX118" fmla="*/ 500584 w 3313866"/>
                <a:gd name="connsiteY118" fmla="*/ 902198 h 2020169"/>
                <a:gd name="connsiteX119" fmla="*/ 450526 w 3313866"/>
                <a:gd name="connsiteY119" fmla="*/ 888849 h 2020169"/>
                <a:gd name="connsiteX120" fmla="*/ 433840 w 3313866"/>
                <a:gd name="connsiteY120" fmla="*/ 852139 h 2020169"/>
                <a:gd name="connsiteX121" fmla="*/ 467212 w 3313866"/>
                <a:gd name="connsiteY121" fmla="*/ 822104 h 2020169"/>
                <a:gd name="connsiteX122" fmla="*/ 453863 w 3313866"/>
                <a:gd name="connsiteY122" fmla="*/ 798744 h 2020169"/>
                <a:gd name="connsiteX123" fmla="*/ 390456 w 3313866"/>
                <a:gd name="connsiteY123" fmla="*/ 768709 h 2020169"/>
                <a:gd name="connsiteX124" fmla="*/ 417154 w 3313866"/>
                <a:gd name="connsiteY124" fmla="*/ 818767 h 2020169"/>
                <a:gd name="connsiteX125" fmla="*/ 407142 w 3313866"/>
                <a:gd name="connsiteY125" fmla="*/ 862151 h 2020169"/>
                <a:gd name="connsiteX126" fmla="*/ 413817 w 3313866"/>
                <a:gd name="connsiteY126" fmla="*/ 898861 h 2020169"/>
                <a:gd name="connsiteX127" fmla="*/ 427165 w 3313866"/>
                <a:gd name="connsiteY127" fmla="*/ 922221 h 2020169"/>
                <a:gd name="connsiteX128" fmla="*/ 413817 w 3313866"/>
                <a:gd name="connsiteY128" fmla="*/ 952256 h 2020169"/>
                <a:gd name="connsiteX129" fmla="*/ 390456 w 3313866"/>
                <a:gd name="connsiteY129" fmla="*/ 928896 h 2020169"/>
                <a:gd name="connsiteX130" fmla="*/ 360421 w 3313866"/>
                <a:gd name="connsiteY130" fmla="*/ 925558 h 2020169"/>
                <a:gd name="connsiteX131" fmla="*/ 333723 w 3313866"/>
                <a:gd name="connsiteY131" fmla="*/ 965605 h 2020169"/>
                <a:gd name="connsiteX132" fmla="*/ 307025 w 3313866"/>
                <a:gd name="connsiteY132" fmla="*/ 985628 h 2020169"/>
                <a:gd name="connsiteX133" fmla="*/ 320374 w 3313866"/>
                <a:gd name="connsiteY133" fmla="*/ 1012326 h 2020169"/>
                <a:gd name="connsiteX134" fmla="*/ 303688 w 3313866"/>
                <a:gd name="connsiteY134" fmla="*/ 1035687 h 2020169"/>
                <a:gd name="connsiteX135" fmla="*/ 233606 w 3313866"/>
                <a:gd name="connsiteY135" fmla="*/ 998977 h 2020169"/>
                <a:gd name="connsiteX136" fmla="*/ 243618 w 3313866"/>
                <a:gd name="connsiteY136" fmla="*/ 1049036 h 2020169"/>
                <a:gd name="connsiteX137" fmla="*/ 263641 w 3313866"/>
                <a:gd name="connsiteY137" fmla="*/ 1069059 h 2020169"/>
                <a:gd name="connsiteX138" fmla="*/ 250292 w 3313866"/>
                <a:gd name="connsiteY138" fmla="*/ 1082408 h 2020169"/>
                <a:gd name="connsiteX139" fmla="*/ 193560 w 3313866"/>
                <a:gd name="connsiteY139" fmla="*/ 1045698 h 2020169"/>
                <a:gd name="connsiteX140" fmla="*/ 170199 w 3313866"/>
                <a:gd name="connsiteY140" fmla="*/ 1005652 h 2020169"/>
                <a:gd name="connsiteX141" fmla="*/ 170199 w 3313866"/>
                <a:gd name="connsiteY141" fmla="*/ 958931 h 2020169"/>
                <a:gd name="connsiteX142" fmla="*/ 133490 w 3313866"/>
                <a:gd name="connsiteY142" fmla="*/ 882174 h 2020169"/>
                <a:gd name="connsiteX143" fmla="*/ 196897 w 3313866"/>
                <a:gd name="connsiteY143" fmla="*/ 912209 h 2020169"/>
                <a:gd name="connsiteX144" fmla="*/ 256967 w 3313866"/>
                <a:gd name="connsiteY144" fmla="*/ 942244 h 2020169"/>
                <a:gd name="connsiteX145" fmla="*/ 293676 w 3313866"/>
                <a:gd name="connsiteY145" fmla="*/ 945582 h 2020169"/>
                <a:gd name="connsiteX146" fmla="*/ 327049 w 3313866"/>
                <a:gd name="connsiteY146" fmla="*/ 915547 h 2020169"/>
                <a:gd name="connsiteX147" fmla="*/ 343735 w 3313866"/>
                <a:gd name="connsiteY147" fmla="*/ 878837 h 2020169"/>
                <a:gd name="connsiteX148" fmla="*/ 333723 w 3313866"/>
                <a:gd name="connsiteY148" fmla="*/ 828779 h 2020169"/>
                <a:gd name="connsiteX149" fmla="*/ 290339 w 3313866"/>
                <a:gd name="connsiteY149" fmla="*/ 808755 h 2020169"/>
                <a:gd name="connsiteX150" fmla="*/ 236944 w 3313866"/>
                <a:gd name="connsiteY150" fmla="*/ 762034 h 2020169"/>
                <a:gd name="connsiteX151" fmla="*/ 133490 w 3313866"/>
                <a:gd name="connsiteY151" fmla="*/ 705301 h 2020169"/>
                <a:gd name="connsiteX152" fmla="*/ 46722 w 3313866"/>
                <a:gd name="connsiteY152" fmla="*/ 735336 h 2020169"/>
                <a:gd name="connsiteX153" fmla="*/ 33373 w 3313866"/>
                <a:gd name="connsiteY153" fmla="*/ 765371 h 2020169"/>
                <a:gd name="connsiteX154" fmla="*/ 43384 w 3313866"/>
                <a:gd name="connsiteY154" fmla="*/ 795407 h 2020169"/>
                <a:gd name="connsiteX155" fmla="*/ 60071 w 3313866"/>
                <a:gd name="connsiteY155" fmla="*/ 822104 h 2020169"/>
                <a:gd name="connsiteX156" fmla="*/ 73419 w 3313866"/>
                <a:gd name="connsiteY156" fmla="*/ 852139 h 2020169"/>
                <a:gd name="connsiteX157" fmla="*/ 56733 w 3313866"/>
                <a:gd name="connsiteY157" fmla="*/ 875500 h 2020169"/>
                <a:gd name="connsiteX158" fmla="*/ 76757 w 3313866"/>
                <a:gd name="connsiteY158" fmla="*/ 955593 h 2020169"/>
                <a:gd name="connsiteX159" fmla="*/ 66745 w 3313866"/>
                <a:gd name="connsiteY159" fmla="*/ 972280 h 2020169"/>
                <a:gd name="connsiteX160" fmla="*/ 70082 w 3313866"/>
                <a:gd name="connsiteY160" fmla="*/ 998977 h 2020169"/>
                <a:gd name="connsiteX161" fmla="*/ 70082 w 3313866"/>
                <a:gd name="connsiteY161" fmla="*/ 1039024 h 2020169"/>
                <a:gd name="connsiteX162" fmla="*/ 80094 w 3313866"/>
                <a:gd name="connsiteY162" fmla="*/ 1059047 h 2020169"/>
                <a:gd name="connsiteX163" fmla="*/ 76757 w 3313866"/>
                <a:gd name="connsiteY163" fmla="*/ 1082408 h 2020169"/>
                <a:gd name="connsiteX164" fmla="*/ 106792 w 3313866"/>
                <a:gd name="connsiteY164" fmla="*/ 1115780 h 2020169"/>
                <a:gd name="connsiteX165" fmla="*/ 93729 w 3313866"/>
                <a:gd name="connsiteY165" fmla="*/ 1145815 h 2020169"/>
                <a:gd name="connsiteX166" fmla="*/ 13349 w 3313866"/>
                <a:gd name="connsiteY166" fmla="*/ 1235920 h 2020169"/>
                <a:gd name="connsiteX167" fmla="*/ 33373 w 3313866"/>
                <a:gd name="connsiteY167" fmla="*/ 1269293 h 2020169"/>
                <a:gd name="connsiteX168" fmla="*/ 33373 w 3313866"/>
                <a:gd name="connsiteY168" fmla="*/ 1269293 h 2020169"/>
                <a:gd name="connsiteX169" fmla="*/ 16687 w 3313866"/>
                <a:gd name="connsiteY169" fmla="*/ 1299328 h 2020169"/>
                <a:gd name="connsiteX170" fmla="*/ 3338 w 3313866"/>
                <a:gd name="connsiteY170" fmla="*/ 1329363 h 2020169"/>
                <a:gd name="connsiteX171" fmla="*/ 0 w 3313866"/>
                <a:gd name="connsiteY171" fmla="*/ 1389433 h 2020169"/>
                <a:gd name="connsiteX172" fmla="*/ 16687 w 3313866"/>
                <a:gd name="connsiteY172" fmla="*/ 1432817 h 2020169"/>
                <a:gd name="connsiteX173" fmla="*/ 20024 w 3313866"/>
                <a:gd name="connsiteY173" fmla="*/ 1466189 h 2020169"/>
                <a:gd name="connsiteX174" fmla="*/ 56733 w 3313866"/>
                <a:gd name="connsiteY174" fmla="*/ 1476201 h 2020169"/>
                <a:gd name="connsiteX175" fmla="*/ 116803 w 3313866"/>
                <a:gd name="connsiteY175" fmla="*/ 1562969 h 2020169"/>
                <a:gd name="connsiteX176" fmla="*/ 96780 w 3313866"/>
                <a:gd name="connsiteY176" fmla="*/ 1586329 h 2020169"/>
                <a:gd name="connsiteX177" fmla="*/ 93443 w 3313866"/>
                <a:gd name="connsiteY177" fmla="*/ 1616364 h 2020169"/>
                <a:gd name="connsiteX178" fmla="*/ 120141 w 3313866"/>
                <a:gd name="connsiteY178" fmla="*/ 1619701 h 2020169"/>
                <a:gd name="connsiteX179" fmla="*/ 160187 w 3313866"/>
                <a:gd name="connsiteY179" fmla="*/ 1633050 h 2020169"/>
                <a:gd name="connsiteX180" fmla="*/ 186885 w 3313866"/>
                <a:gd name="connsiteY180" fmla="*/ 1646399 h 2020169"/>
                <a:gd name="connsiteX181" fmla="*/ 213583 w 3313866"/>
                <a:gd name="connsiteY181" fmla="*/ 1676434 h 2020169"/>
                <a:gd name="connsiteX182" fmla="*/ 243618 w 3313866"/>
                <a:gd name="connsiteY182" fmla="*/ 1679771 h 2020169"/>
                <a:gd name="connsiteX183" fmla="*/ 287002 w 3313866"/>
                <a:gd name="connsiteY183" fmla="*/ 1709807 h 2020169"/>
                <a:gd name="connsiteX184" fmla="*/ 310363 w 3313866"/>
                <a:gd name="connsiteY184" fmla="*/ 1719818 h 2020169"/>
                <a:gd name="connsiteX185" fmla="*/ 310363 w 3313866"/>
                <a:gd name="connsiteY185" fmla="*/ 1756528 h 2020169"/>
                <a:gd name="connsiteX186" fmla="*/ 270316 w 3313866"/>
                <a:gd name="connsiteY186" fmla="*/ 1796574 h 2020169"/>
                <a:gd name="connsiteX187" fmla="*/ 280327 w 3313866"/>
                <a:gd name="connsiteY187" fmla="*/ 1819935 h 2020169"/>
                <a:gd name="connsiteX188" fmla="*/ 273653 w 3313866"/>
                <a:gd name="connsiteY188" fmla="*/ 1839958 h 2020169"/>
                <a:gd name="connsiteX189" fmla="*/ 266979 w 3313866"/>
                <a:gd name="connsiteY189" fmla="*/ 1856644 h 2020169"/>
                <a:gd name="connsiteX190" fmla="*/ 240281 w 3313866"/>
                <a:gd name="connsiteY190" fmla="*/ 1896691 h 2020169"/>
                <a:gd name="connsiteX191" fmla="*/ 307025 w 3313866"/>
                <a:gd name="connsiteY191" fmla="*/ 1933401 h 2020169"/>
                <a:gd name="connsiteX192" fmla="*/ 337060 w 3313866"/>
                <a:gd name="connsiteY192" fmla="*/ 1940075 h 2020169"/>
                <a:gd name="connsiteX193" fmla="*/ 360421 w 3313866"/>
                <a:gd name="connsiteY193" fmla="*/ 1946750 h 2020169"/>
                <a:gd name="connsiteX194" fmla="*/ 380444 w 3313866"/>
                <a:gd name="connsiteY194" fmla="*/ 1953424 h 2020169"/>
                <a:gd name="connsiteX195" fmla="*/ 407142 w 3313866"/>
                <a:gd name="connsiteY195" fmla="*/ 1973447 h 2020169"/>
                <a:gd name="connsiteX196" fmla="*/ 437177 w 3313866"/>
                <a:gd name="connsiteY196" fmla="*/ 1970110 h 2020169"/>
                <a:gd name="connsiteX197" fmla="*/ 507259 w 3313866"/>
                <a:gd name="connsiteY197" fmla="*/ 2020169 h 2020169"/>
                <a:gd name="connsiteX198" fmla="*/ 517271 w 3313866"/>
                <a:gd name="connsiteY198" fmla="*/ 2006820 h 2020169"/>
                <a:gd name="connsiteX199" fmla="*/ 507259 w 3313866"/>
                <a:gd name="connsiteY199" fmla="*/ 1966773 h 2020169"/>
                <a:gd name="connsiteX200" fmla="*/ 500584 w 3313866"/>
                <a:gd name="connsiteY200" fmla="*/ 1933401 h 2020169"/>
                <a:gd name="connsiteX201" fmla="*/ 483898 w 3313866"/>
                <a:gd name="connsiteY201" fmla="*/ 1890017 h 2020169"/>
                <a:gd name="connsiteX202" fmla="*/ 513933 w 3313866"/>
                <a:gd name="connsiteY202" fmla="*/ 1869993 h 2020169"/>
                <a:gd name="connsiteX203" fmla="*/ 547306 w 3313866"/>
                <a:gd name="connsiteY203" fmla="*/ 1846633 h 2020169"/>
                <a:gd name="connsiteX204" fmla="*/ 527282 w 3313866"/>
                <a:gd name="connsiteY204" fmla="*/ 1829947 h 2020169"/>
                <a:gd name="connsiteX205" fmla="*/ 517271 w 3313866"/>
                <a:gd name="connsiteY205" fmla="*/ 1796574 h 2020169"/>
                <a:gd name="connsiteX206" fmla="*/ 480561 w 3313866"/>
                <a:gd name="connsiteY206" fmla="*/ 1779888 h 2020169"/>
                <a:gd name="connsiteX207" fmla="*/ 470549 w 3313866"/>
                <a:gd name="connsiteY207" fmla="*/ 1759865 h 2020169"/>
                <a:gd name="connsiteX208" fmla="*/ 480561 w 3313866"/>
                <a:gd name="connsiteY208" fmla="*/ 1729830 h 2020169"/>
                <a:gd name="connsiteX209" fmla="*/ 490573 w 3313866"/>
                <a:gd name="connsiteY209" fmla="*/ 1689783 h 2020169"/>
                <a:gd name="connsiteX210" fmla="*/ 513933 w 3313866"/>
                <a:gd name="connsiteY210" fmla="*/ 1709807 h 2020169"/>
                <a:gd name="connsiteX211" fmla="*/ 520608 w 3313866"/>
                <a:gd name="connsiteY211" fmla="*/ 1693120 h 2020169"/>
                <a:gd name="connsiteX212" fmla="*/ 543968 w 3313866"/>
                <a:gd name="connsiteY212" fmla="*/ 1656411 h 2020169"/>
                <a:gd name="connsiteX213" fmla="*/ 574003 w 3313866"/>
                <a:gd name="connsiteY213" fmla="*/ 1639725 h 2020169"/>
                <a:gd name="connsiteX214" fmla="*/ 590690 w 3313866"/>
                <a:gd name="connsiteY214" fmla="*/ 1653074 h 2020169"/>
                <a:gd name="connsiteX215" fmla="*/ 610713 w 3313866"/>
                <a:gd name="connsiteY215" fmla="*/ 1626376 h 2020169"/>
                <a:gd name="connsiteX216" fmla="*/ 630736 w 3313866"/>
                <a:gd name="connsiteY216" fmla="*/ 1653074 h 2020169"/>
                <a:gd name="connsiteX217" fmla="*/ 657434 w 3313866"/>
                <a:gd name="connsiteY217" fmla="*/ 1676434 h 2020169"/>
                <a:gd name="connsiteX218" fmla="*/ 674120 w 3313866"/>
                <a:gd name="connsiteY218" fmla="*/ 1683109 h 2020169"/>
                <a:gd name="connsiteX219" fmla="*/ 697481 w 3313866"/>
                <a:gd name="connsiteY219" fmla="*/ 1683109 h 2020169"/>
                <a:gd name="connsiteX220" fmla="*/ 717504 w 3313866"/>
                <a:gd name="connsiteY220" fmla="*/ 1669760 h 2020169"/>
                <a:gd name="connsiteX221" fmla="*/ 744202 w 3313866"/>
                <a:gd name="connsiteY221" fmla="*/ 1669760 h 2020169"/>
                <a:gd name="connsiteX222" fmla="*/ 760888 w 3313866"/>
                <a:gd name="connsiteY222" fmla="*/ 1666423 h 2020169"/>
                <a:gd name="connsiteX223" fmla="*/ 790923 w 3313866"/>
                <a:gd name="connsiteY223" fmla="*/ 1699795 h 2020169"/>
                <a:gd name="connsiteX224" fmla="*/ 797598 w 3313866"/>
                <a:gd name="connsiteY224" fmla="*/ 1673097 h 2020169"/>
                <a:gd name="connsiteX225" fmla="*/ 817621 w 3313866"/>
                <a:gd name="connsiteY225" fmla="*/ 1689783 h 2020169"/>
                <a:gd name="connsiteX226" fmla="*/ 837644 w 3313866"/>
                <a:gd name="connsiteY226" fmla="*/ 1666423 h 2020169"/>
                <a:gd name="connsiteX227" fmla="*/ 827633 w 3313866"/>
                <a:gd name="connsiteY227" fmla="*/ 1646399 h 2020169"/>
                <a:gd name="connsiteX228" fmla="*/ 810946 w 3313866"/>
                <a:gd name="connsiteY228" fmla="*/ 1633050 h 2020169"/>
                <a:gd name="connsiteX229" fmla="*/ 810946 w 3313866"/>
                <a:gd name="connsiteY229" fmla="*/ 1606353 h 2020169"/>
                <a:gd name="connsiteX230" fmla="*/ 810946 w 3313866"/>
                <a:gd name="connsiteY230" fmla="*/ 1593004 h 2020169"/>
                <a:gd name="connsiteX231" fmla="*/ 840981 w 3313866"/>
                <a:gd name="connsiteY231" fmla="*/ 1586329 h 2020169"/>
                <a:gd name="connsiteX232" fmla="*/ 820958 w 3313866"/>
                <a:gd name="connsiteY232" fmla="*/ 1549620 h 2020169"/>
                <a:gd name="connsiteX233" fmla="*/ 854330 w 3313866"/>
                <a:gd name="connsiteY233" fmla="*/ 1542945 h 2020169"/>
                <a:gd name="connsiteX234" fmla="*/ 891040 w 3313866"/>
                <a:gd name="connsiteY234" fmla="*/ 1549620 h 2020169"/>
                <a:gd name="connsiteX235" fmla="*/ 964459 w 3313866"/>
                <a:gd name="connsiteY235" fmla="*/ 1506236 h 2020169"/>
                <a:gd name="connsiteX236" fmla="*/ 1001168 w 3313866"/>
                <a:gd name="connsiteY236" fmla="*/ 1506236 h 2020169"/>
                <a:gd name="connsiteX237" fmla="*/ 1027866 w 3313866"/>
                <a:gd name="connsiteY237" fmla="*/ 1482875 h 2020169"/>
                <a:gd name="connsiteX238" fmla="*/ 1047890 w 3313866"/>
                <a:gd name="connsiteY238" fmla="*/ 1492887 h 2020169"/>
                <a:gd name="connsiteX239" fmla="*/ 1067913 w 3313866"/>
                <a:gd name="connsiteY239" fmla="*/ 1502898 h 2020169"/>
                <a:gd name="connsiteX240" fmla="*/ 1087936 w 3313866"/>
                <a:gd name="connsiteY240" fmla="*/ 1529596 h 2020169"/>
                <a:gd name="connsiteX241" fmla="*/ 1074587 w 3313866"/>
                <a:gd name="connsiteY241" fmla="*/ 1542945 h 2020169"/>
                <a:gd name="connsiteX242" fmla="*/ 1104622 w 3313866"/>
                <a:gd name="connsiteY242" fmla="*/ 1542945 h 2020169"/>
                <a:gd name="connsiteX243" fmla="*/ 1134657 w 3313866"/>
                <a:gd name="connsiteY243" fmla="*/ 1576317 h 2020169"/>
                <a:gd name="connsiteX244" fmla="*/ 1148006 w 3313866"/>
                <a:gd name="connsiteY244" fmla="*/ 1572980 h 2020169"/>
                <a:gd name="connsiteX245" fmla="*/ 1208076 w 3313866"/>
                <a:gd name="connsiteY245" fmla="*/ 1526259 h 2020169"/>
                <a:gd name="connsiteX246" fmla="*/ 1244786 w 3313866"/>
                <a:gd name="connsiteY246" fmla="*/ 1566306 h 2020169"/>
                <a:gd name="connsiteX247" fmla="*/ 1264809 w 3313866"/>
                <a:gd name="connsiteY247" fmla="*/ 1596341 h 2020169"/>
                <a:gd name="connsiteX248" fmla="*/ 1298181 w 3313866"/>
                <a:gd name="connsiteY248" fmla="*/ 1703132 h 2020169"/>
                <a:gd name="connsiteX249" fmla="*/ 1308193 w 3313866"/>
                <a:gd name="connsiteY249" fmla="*/ 1659748 h 2020169"/>
                <a:gd name="connsiteX250" fmla="*/ 1344903 w 3313866"/>
                <a:gd name="connsiteY250" fmla="*/ 1679771 h 2020169"/>
                <a:gd name="connsiteX251" fmla="*/ 1388287 w 3313866"/>
                <a:gd name="connsiteY251" fmla="*/ 1679771 h 2020169"/>
                <a:gd name="connsiteX252" fmla="*/ 1394961 w 3313866"/>
                <a:gd name="connsiteY252" fmla="*/ 1703132 h 2020169"/>
                <a:gd name="connsiteX253" fmla="*/ 1435008 w 3313866"/>
                <a:gd name="connsiteY253" fmla="*/ 1726493 h 2020169"/>
                <a:gd name="connsiteX254" fmla="*/ 1465043 w 3313866"/>
                <a:gd name="connsiteY254" fmla="*/ 1726493 h 2020169"/>
                <a:gd name="connsiteX255" fmla="*/ 1491741 w 3313866"/>
                <a:gd name="connsiteY255" fmla="*/ 1739842 h 2020169"/>
                <a:gd name="connsiteX256" fmla="*/ 1535125 w 3313866"/>
                <a:gd name="connsiteY256" fmla="*/ 1696458 h 2020169"/>
                <a:gd name="connsiteX257" fmla="*/ 1571834 w 3313866"/>
                <a:gd name="connsiteY257" fmla="*/ 1676434 h 2020169"/>
                <a:gd name="connsiteX258" fmla="*/ 1608544 w 3313866"/>
                <a:gd name="connsiteY258" fmla="*/ 1679771 h 2020169"/>
                <a:gd name="connsiteX259" fmla="*/ 1655265 w 3313866"/>
                <a:gd name="connsiteY259" fmla="*/ 1693120 h 2020169"/>
                <a:gd name="connsiteX260" fmla="*/ 1681963 w 3313866"/>
                <a:gd name="connsiteY260" fmla="*/ 1709807 h 2020169"/>
                <a:gd name="connsiteX261" fmla="*/ 1735358 w 3313866"/>
                <a:gd name="connsiteY261" fmla="*/ 1703132 h 2020169"/>
                <a:gd name="connsiteX262" fmla="*/ 1745370 w 3313866"/>
                <a:gd name="connsiteY262" fmla="*/ 1683109 h 2020169"/>
                <a:gd name="connsiteX263" fmla="*/ 1738695 w 3313866"/>
                <a:gd name="connsiteY263" fmla="*/ 1663085 h 2020169"/>
                <a:gd name="connsiteX264" fmla="*/ 1765393 w 3313866"/>
                <a:gd name="connsiteY264" fmla="*/ 1636388 h 2020169"/>
                <a:gd name="connsiteX265" fmla="*/ 1778742 w 3313866"/>
                <a:gd name="connsiteY265" fmla="*/ 1633050 h 2020169"/>
                <a:gd name="connsiteX266" fmla="*/ 1812114 w 3313866"/>
                <a:gd name="connsiteY266" fmla="*/ 1649736 h 2020169"/>
                <a:gd name="connsiteX267" fmla="*/ 1852161 w 3313866"/>
                <a:gd name="connsiteY267" fmla="*/ 1663085 h 2020169"/>
                <a:gd name="connsiteX268" fmla="*/ 1858836 w 3313866"/>
                <a:gd name="connsiteY268" fmla="*/ 1689783 h 2020169"/>
                <a:gd name="connsiteX269" fmla="*/ 1872184 w 3313866"/>
                <a:gd name="connsiteY269" fmla="*/ 1696458 h 2020169"/>
                <a:gd name="connsiteX270" fmla="*/ 1902219 w 3313866"/>
                <a:gd name="connsiteY270" fmla="*/ 1699795 h 2020169"/>
                <a:gd name="connsiteX271" fmla="*/ 1932254 w 3313866"/>
                <a:gd name="connsiteY271" fmla="*/ 1683109 h 2020169"/>
                <a:gd name="connsiteX272" fmla="*/ 1962290 w 3313866"/>
                <a:gd name="connsiteY272" fmla="*/ 1696458 h 2020169"/>
                <a:gd name="connsiteX273" fmla="*/ 1985650 w 3313866"/>
                <a:gd name="connsiteY273" fmla="*/ 1709807 h 2020169"/>
                <a:gd name="connsiteX274" fmla="*/ 1995662 w 3313866"/>
                <a:gd name="connsiteY274" fmla="*/ 1719818 h 2020169"/>
                <a:gd name="connsiteX275" fmla="*/ 2032371 w 3313866"/>
                <a:gd name="connsiteY275" fmla="*/ 1739842 h 2020169"/>
                <a:gd name="connsiteX276" fmla="*/ 2069081 w 3313866"/>
                <a:gd name="connsiteY276" fmla="*/ 1736504 h 2020169"/>
                <a:gd name="connsiteX277" fmla="*/ 2142500 w 3313866"/>
                <a:gd name="connsiteY277" fmla="*/ 1693120 h 2020169"/>
                <a:gd name="connsiteX278" fmla="*/ 2195895 w 3313866"/>
                <a:gd name="connsiteY278" fmla="*/ 1706469 h 2020169"/>
                <a:gd name="connsiteX279" fmla="*/ 2225930 w 3313866"/>
                <a:gd name="connsiteY279" fmla="*/ 1716481 h 2020169"/>
                <a:gd name="connsiteX280" fmla="*/ 2262640 w 3313866"/>
                <a:gd name="connsiteY280" fmla="*/ 1676434 h 2020169"/>
                <a:gd name="connsiteX281" fmla="*/ 2299349 w 3313866"/>
                <a:gd name="connsiteY281" fmla="*/ 1593004 h 2020169"/>
                <a:gd name="connsiteX282" fmla="*/ 2282663 w 3313866"/>
                <a:gd name="connsiteY282" fmla="*/ 1596341 h 2020169"/>
                <a:gd name="connsiteX283" fmla="*/ 2312698 w 3313866"/>
                <a:gd name="connsiteY283" fmla="*/ 1569643 h 2020169"/>
                <a:gd name="connsiteX284" fmla="*/ 2339396 w 3313866"/>
                <a:gd name="connsiteY284" fmla="*/ 1566306 h 2020169"/>
                <a:gd name="connsiteX285" fmla="*/ 2462873 w 3313866"/>
                <a:gd name="connsiteY285" fmla="*/ 1633050 h 2020169"/>
                <a:gd name="connsiteX286" fmla="*/ 2476222 w 3313866"/>
                <a:gd name="connsiteY286" fmla="*/ 1709807 h 2020169"/>
                <a:gd name="connsiteX287" fmla="*/ 2529618 w 3313866"/>
                <a:gd name="connsiteY287" fmla="*/ 1743179 h 2020169"/>
                <a:gd name="connsiteX288" fmla="*/ 2549641 w 3313866"/>
                <a:gd name="connsiteY288" fmla="*/ 1763202 h 2020169"/>
                <a:gd name="connsiteX289" fmla="*/ 2639746 w 3313866"/>
                <a:gd name="connsiteY289" fmla="*/ 1763202 h 2020169"/>
                <a:gd name="connsiteX290" fmla="*/ 2643084 w 3313866"/>
                <a:gd name="connsiteY290" fmla="*/ 1779888 h 2020169"/>
                <a:gd name="connsiteX291" fmla="*/ 2616386 w 3313866"/>
                <a:gd name="connsiteY291" fmla="*/ 1846633 h 2020169"/>
                <a:gd name="connsiteX292" fmla="*/ 2603037 w 3313866"/>
                <a:gd name="connsiteY292" fmla="*/ 1900028 h 2020169"/>
                <a:gd name="connsiteX293" fmla="*/ 2579676 w 3313866"/>
                <a:gd name="connsiteY293" fmla="*/ 1873331 h 2020169"/>
                <a:gd name="connsiteX294" fmla="*/ 2559653 w 3313866"/>
                <a:gd name="connsiteY294" fmla="*/ 1960098 h 2020169"/>
                <a:gd name="connsiteX295" fmla="*/ 2549641 w 3313866"/>
                <a:gd name="connsiteY295" fmla="*/ 1980122 h 2020169"/>
                <a:gd name="connsiteX296" fmla="*/ 2653095 w 3313866"/>
                <a:gd name="connsiteY296" fmla="*/ 1946750 h 2020169"/>
                <a:gd name="connsiteX297" fmla="*/ 2683130 w 3313866"/>
                <a:gd name="connsiteY297" fmla="*/ 1893354 h 2020169"/>
                <a:gd name="connsiteX298" fmla="*/ 2753212 w 3313866"/>
                <a:gd name="connsiteY298" fmla="*/ 1806586 h 2020169"/>
                <a:gd name="connsiteX299" fmla="*/ 2783247 w 3313866"/>
                <a:gd name="connsiteY299" fmla="*/ 1736504 h 2020169"/>
                <a:gd name="connsiteX300" fmla="*/ 2803271 w 3313866"/>
                <a:gd name="connsiteY300" fmla="*/ 1633050 h 2020169"/>
                <a:gd name="connsiteX301" fmla="*/ 2793259 w 3313866"/>
                <a:gd name="connsiteY301" fmla="*/ 1582992 h 2020169"/>
                <a:gd name="connsiteX302" fmla="*/ 2769898 w 3313866"/>
                <a:gd name="connsiteY302" fmla="*/ 1549620 h 2020169"/>
                <a:gd name="connsiteX303" fmla="*/ 2699817 w 3313866"/>
                <a:gd name="connsiteY303" fmla="*/ 1549620 h 2020169"/>
                <a:gd name="connsiteX304" fmla="*/ 2669781 w 3313866"/>
                <a:gd name="connsiteY304" fmla="*/ 1509573 h 2020169"/>
                <a:gd name="connsiteX305" fmla="*/ 2763224 w 3313866"/>
                <a:gd name="connsiteY305" fmla="*/ 1392770 h 2020169"/>
                <a:gd name="connsiteX306" fmla="*/ 2846654 w 3313866"/>
                <a:gd name="connsiteY306" fmla="*/ 1326026 h 2020169"/>
                <a:gd name="connsiteX307" fmla="*/ 2933422 w 3313866"/>
                <a:gd name="connsiteY307" fmla="*/ 1322688 h 2020169"/>
                <a:gd name="connsiteX308" fmla="*/ 2950109 w 3313866"/>
                <a:gd name="connsiteY308" fmla="*/ 1306002 h 2020169"/>
                <a:gd name="connsiteX309" fmla="*/ 3053563 w 3313866"/>
                <a:gd name="connsiteY309" fmla="*/ 1299328 h 2020169"/>
                <a:gd name="connsiteX310" fmla="*/ 3163691 w 3313866"/>
                <a:gd name="connsiteY310" fmla="*/ 1432817 h 2020169"/>
                <a:gd name="connsiteX311" fmla="*/ 3160354 w 3313866"/>
                <a:gd name="connsiteY311" fmla="*/ 1506236 h 2020169"/>
                <a:gd name="connsiteX312" fmla="*/ 3170365 w 3313866"/>
                <a:gd name="connsiteY312" fmla="*/ 1596341 h 2020169"/>
                <a:gd name="connsiteX313" fmla="*/ 3287168 w 3313866"/>
                <a:gd name="connsiteY313" fmla="*/ 1519585 h 2020169"/>
                <a:gd name="connsiteX314" fmla="*/ 3313866 w 3313866"/>
                <a:gd name="connsiteY314" fmla="*/ 1479538 h 2020169"/>
                <a:gd name="connsiteX0" fmla="*/ 3313866 w 3313866"/>
                <a:gd name="connsiteY0" fmla="*/ 1479538 h 2020169"/>
                <a:gd name="connsiteX1" fmla="*/ 2666921 w 3313866"/>
                <a:gd name="connsiteY1" fmla="*/ 1496669 h 2020169"/>
                <a:gd name="connsiteX2" fmla="*/ 2446187 w 3313866"/>
                <a:gd name="connsiteY2" fmla="*/ 521754 h 2020169"/>
                <a:gd name="connsiteX3" fmla="*/ 2449525 w 3313866"/>
                <a:gd name="connsiteY3" fmla="*/ 418300 h 2020169"/>
                <a:gd name="connsiteX4" fmla="*/ 2386117 w 3313866"/>
                <a:gd name="connsiteY4" fmla="*/ 391602 h 2020169"/>
                <a:gd name="connsiteX5" fmla="*/ 2369431 w 3313866"/>
                <a:gd name="connsiteY5" fmla="*/ 431649 h 2020169"/>
                <a:gd name="connsiteX6" fmla="*/ 2379443 w 3313866"/>
                <a:gd name="connsiteY6" fmla="*/ 455009 h 2020169"/>
                <a:gd name="connsiteX7" fmla="*/ 2376106 w 3313866"/>
                <a:gd name="connsiteY7" fmla="*/ 475033 h 2020169"/>
                <a:gd name="connsiteX8" fmla="*/ 2316036 w 3313866"/>
                <a:gd name="connsiteY8" fmla="*/ 458347 h 2020169"/>
                <a:gd name="connsiteX9" fmla="*/ 2272652 w 3313866"/>
                <a:gd name="connsiteY9" fmla="*/ 444998 h 2020169"/>
                <a:gd name="connsiteX10" fmla="*/ 2209244 w 3313866"/>
                <a:gd name="connsiteY10" fmla="*/ 401614 h 2020169"/>
                <a:gd name="connsiteX11" fmla="*/ 2159186 w 3313866"/>
                <a:gd name="connsiteY11" fmla="*/ 391602 h 2020169"/>
                <a:gd name="connsiteX12" fmla="*/ 2132488 w 3313866"/>
                <a:gd name="connsiteY12" fmla="*/ 408288 h 2020169"/>
                <a:gd name="connsiteX13" fmla="*/ 2115802 w 3313866"/>
                <a:gd name="connsiteY13" fmla="*/ 421637 h 2020169"/>
                <a:gd name="connsiteX14" fmla="*/ 2082430 w 3313866"/>
                <a:gd name="connsiteY14" fmla="*/ 388265 h 2020169"/>
                <a:gd name="connsiteX15" fmla="*/ 2045720 w 3313866"/>
                <a:gd name="connsiteY15" fmla="*/ 361567 h 2020169"/>
                <a:gd name="connsiteX16" fmla="*/ 2025697 w 3313866"/>
                <a:gd name="connsiteY16" fmla="*/ 391602 h 2020169"/>
                <a:gd name="connsiteX17" fmla="*/ 2055732 w 3313866"/>
                <a:gd name="connsiteY17" fmla="*/ 388265 h 2020169"/>
                <a:gd name="connsiteX18" fmla="*/ 2045720 w 3313866"/>
                <a:gd name="connsiteY18" fmla="*/ 414963 h 2020169"/>
                <a:gd name="connsiteX19" fmla="*/ 1988987 w 3313866"/>
                <a:gd name="connsiteY19" fmla="*/ 434986 h 2020169"/>
                <a:gd name="connsiteX20" fmla="*/ 1995662 w 3313866"/>
                <a:gd name="connsiteY20" fmla="*/ 388265 h 2020169"/>
                <a:gd name="connsiteX21" fmla="*/ 2055732 w 3313866"/>
                <a:gd name="connsiteY21" fmla="*/ 318183 h 2020169"/>
                <a:gd name="connsiteX22" fmla="*/ 2055732 w 3313866"/>
                <a:gd name="connsiteY22" fmla="*/ 318183 h 2020169"/>
                <a:gd name="connsiteX23" fmla="*/ 2129860 w 3313866"/>
                <a:gd name="connsiteY23" fmla="*/ 248603 h 2020169"/>
                <a:gd name="connsiteX24" fmla="*/ 2127003 w 3313866"/>
                <a:gd name="connsiteY24" fmla="*/ 174309 h 2020169"/>
                <a:gd name="connsiteX25" fmla="*/ 2092713 w 3313866"/>
                <a:gd name="connsiteY25" fmla="*/ 105729 h 2020169"/>
                <a:gd name="connsiteX26" fmla="*/ 2018418 w 3313866"/>
                <a:gd name="connsiteY26" fmla="*/ 105729 h 2020169"/>
                <a:gd name="connsiteX27" fmla="*/ 1952696 w 3313866"/>
                <a:gd name="connsiteY27" fmla="*/ 137160 h 2020169"/>
                <a:gd name="connsiteX28" fmla="*/ 1961267 w 3313866"/>
                <a:gd name="connsiteY28" fmla="*/ 82869 h 2020169"/>
                <a:gd name="connsiteX29" fmla="*/ 1955552 w 3313866"/>
                <a:gd name="connsiteY29" fmla="*/ 65725 h 2020169"/>
                <a:gd name="connsiteX30" fmla="*/ 1895546 w 3313866"/>
                <a:gd name="connsiteY30" fmla="*/ 60008 h 2020169"/>
                <a:gd name="connsiteX31" fmla="*/ 1926978 w 3313866"/>
                <a:gd name="connsiteY31" fmla="*/ 31434 h 2020169"/>
                <a:gd name="connsiteX32" fmla="*/ 1909833 w 3313866"/>
                <a:gd name="connsiteY32" fmla="*/ 0 h 2020169"/>
                <a:gd name="connsiteX33" fmla="*/ 1877440 w 3313866"/>
                <a:gd name="connsiteY33" fmla="*/ 3067 h 2020169"/>
                <a:gd name="connsiteX34" fmla="*/ 1835474 w 3313866"/>
                <a:gd name="connsiteY34" fmla="*/ 41195 h 2020169"/>
                <a:gd name="connsiteX35" fmla="*/ 1818788 w 3313866"/>
                <a:gd name="connsiteY35" fmla="*/ 81242 h 2020169"/>
                <a:gd name="connsiteX36" fmla="*/ 1838813 w 3313866"/>
                <a:gd name="connsiteY36" fmla="*/ 134636 h 2020169"/>
                <a:gd name="connsiteX37" fmla="*/ 1782079 w 3313866"/>
                <a:gd name="connsiteY37" fmla="*/ 121287 h 2020169"/>
                <a:gd name="connsiteX38" fmla="*/ 1768731 w 3313866"/>
                <a:gd name="connsiteY38" fmla="*/ 168009 h 2020169"/>
                <a:gd name="connsiteX39" fmla="*/ 1705322 w 3313866"/>
                <a:gd name="connsiteY39" fmla="*/ 191369 h 2020169"/>
                <a:gd name="connsiteX40" fmla="*/ 1685300 w 3313866"/>
                <a:gd name="connsiteY40" fmla="*/ 164671 h 2020169"/>
                <a:gd name="connsiteX41" fmla="*/ 1615218 w 3313866"/>
                <a:gd name="connsiteY41" fmla="*/ 168009 h 2020169"/>
                <a:gd name="connsiteX42" fmla="*/ 1638579 w 3313866"/>
                <a:gd name="connsiteY42" fmla="*/ 198044 h 2020169"/>
                <a:gd name="connsiteX43" fmla="*/ 1528449 w 3313866"/>
                <a:gd name="connsiteY43" fmla="*/ 224740 h 2020169"/>
                <a:gd name="connsiteX44" fmla="*/ 1465043 w 3313866"/>
                <a:gd name="connsiteY44" fmla="*/ 308171 h 2020169"/>
                <a:gd name="connsiteX45" fmla="*/ 1448357 w 3313866"/>
                <a:gd name="connsiteY45" fmla="*/ 334869 h 2020169"/>
                <a:gd name="connsiteX46" fmla="*/ 1481729 w 3313866"/>
                <a:gd name="connsiteY46" fmla="*/ 368242 h 2020169"/>
                <a:gd name="connsiteX47" fmla="*/ 1481729 w 3313866"/>
                <a:gd name="connsiteY47" fmla="*/ 398277 h 2020169"/>
                <a:gd name="connsiteX48" fmla="*/ 1458368 w 3313866"/>
                <a:gd name="connsiteY48" fmla="*/ 401614 h 2020169"/>
                <a:gd name="connsiteX49" fmla="*/ 1458368 w 3313866"/>
                <a:gd name="connsiteY49" fmla="*/ 381590 h 2020169"/>
                <a:gd name="connsiteX50" fmla="*/ 1418322 w 3313866"/>
                <a:gd name="connsiteY50" fmla="*/ 391602 h 2020169"/>
                <a:gd name="connsiteX51" fmla="*/ 1368263 w 3313866"/>
                <a:gd name="connsiteY51" fmla="*/ 398277 h 2020169"/>
                <a:gd name="connsiteX52" fmla="*/ 1321542 w 3313866"/>
                <a:gd name="connsiteY52" fmla="*/ 404951 h 2020169"/>
                <a:gd name="connsiteX53" fmla="*/ 1318205 w 3313866"/>
                <a:gd name="connsiteY53" fmla="*/ 491719 h 2020169"/>
                <a:gd name="connsiteX54" fmla="*/ 1358252 w 3313866"/>
                <a:gd name="connsiteY54" fmla="*/ 515080 h 2020169"/>
                <a:gd name="connsiteX55" fmla="*/ 1384949 w 3313866"/>
                <a:gd name="connsiteY55" fmla="*/ 568475 h 2020169"/>
                <a:gd name="connsiteX56" fmla="*/ 1358252 w 3313866"/>
                <a:gd name="connsiteY56" fmla="*/ 615196 h 2020169"/>
                <a:gd name="connsiteX57" fmla="*/ 1361589 w 3313866"/>
                <a:gd name="connsiteY57" fmla="*/ 585161 h 2020169"/>
                <a:gd name="connsiteX58" fmla="*/ 1351577 w 3313866"/>
                <a:gd name="connsiteY58" fmla="*/ 545115 h 2020169"/>
                <a:gd name="connsiteX59" fmla="*/ 1281495 w 3313866"/>
                <a:gd name="connsiteY59" fmla="*/ 515080 h 2020169"/>
                <a:gd name="connsiteX60" fmla="*/ 1241449 w 3313866"/>
                <a:gd name="connsiteY60" fmla="*/ 511742 h 2020169"/>
                <a:gd name="connsiteX61" fmla="*/ 1241449 w 3313866"/>
                <a:gd name="connsiteY61" fmla="*/ 558463 h 2020169"/>
                <a:gd name="connsiteX62" fmla="*/ 1201402 w 3313866"/>
                <a:gd name="connsiteY62" fmla="*/ 538440 h 2020169"/>
                <a:gd name="connsiteX63" fmla="*/ 1228100 w 3313866"/>
                <a:gd name="connsiteY63" fmla="*/ 588498 h 2020169"/>
                <a:gd name="connsiteX64" fmla="*/ 1258135 w 3313866"/>
                <a:gd name="connsiteY64" fmla="*/ 618534 h 2020169"/>
                <a:gd name="connsiteX65" fmla="*/ 1198065 w 3313866"/>
                <a:gd name="connsiteY65" fmla="*/ 595173 h 2020169"/>
                <a:gd name="connsiteX66" fmla="*/ 1181379 w 3313866"/>
                <a:gd name="connsiteY66" fmla="*/ 595173 h 2020169"/>
                <a:gd name="connsiteX67" fmla="*/ 1178041 w 3313866"/>
                <a:gd name="connsiteY67" fmla="*/ 551789 h 2020169"/>
                <a:gd name="connsiteX68" fmla="*/ 1171367 w 3313866"/>
                <a:gd name="connsiteY68" fmla="*/ 465021 h 2020169"/>
                <a:gd name="connsiteX69" fmla="*/ 1161355 w 3313866"/>
                <a:gd name="connsiteY69" fmla="*/ 535103 h 2020169"/>
                <a:gd name="connsiteX70" fmla="*/ 1137995 w 3313866"/>
                <a:gd name="connsiteY70" fmla="*/ 565138 h 2020169"/>
                <a:gd name="connsiteX71" fmla="*/ 1158018 w 3313866"/>
                <a:gd name="connsiteY71" fmla="*/ 611859 h 2020169"/>
                <a:gd name="connsiteX72" fmla="*/ 1158018 w 3313866"/>
                <a:gd name="connsiteY72" fmla="*/ 645231 h 2020169"/>
                <a:gd name="connsiteX73" fmla="*/ 1141332 w 3313866"/>
                <a:gd name="connsiteY73" fmla="*/ 695290 h 2020169"/>
                <a:gd name="connsiteX74" fmla="*/ 1154681 w 3313866"/>
                <a:gd name="connsiteY74" fmla="*/ 728662 h 2020169"/>
                <a:gd name="connsiteX75" fmla="*/ 1184716 w 3313866"/>
                <a:gd name="connsiteY75" fmla="*/ 735336 h 2020169"/>
                <a:gd name="connsiteX76" fmla="*/ 1221425 w 3313866"/>
                <a:gd name="connsiteY76" fmla="*/ 742011 h 2020169"/>
                <a:gd name="connsiteX77" fmla="*/ 1241449 w 3313866"/>
                <a:gd name="connsiteY77" fmla="*/ 765371 h 2020169"/>
                <a:gd name="connsiteX78" fmla="*/ 1258135 w 3313866"/>
                <a:gd name="connsiteY78" fmla="*/ 808755 h 2020169"/>
                <a:gd name="connsiteX79" fmla="*/ 1258135 w 3313866"/>
                <a:gd name="connsiteY79" fmla="*/ 808755 h 2020169"/>
                <a:gd name="connsiteX80" fmla="*/ 1224763 w 3313866"/>
                <a:gd name="connsiteY80" fmla="*/ 828779 h 2020169"/>
                <a:gd name="connsiteX81" fmla="*/ 1224763 w 3313866"/>
                <a:gd name="connsiteY81" fmla="*/ 788732 h 2020169"/>
                <a:gd name="connsiteX82" fmla="*/ 1194727 w 3313866"/>
                <a:gd name="connsiteY82" fmla="*/ 752023 h 2020169"/>
                <a:gd name="connsiteX83" fmla="*/ 1164692 w 3313866"/>
                <a:gd name="connsiteY83" fmla="*/ 795407 h 2020169"/>
                <a:gd name="connsiteX84" fmla="*/ 1107960 w 3313866"/>
                <a:gd name="connsiteY84" fmla="*/ 848802 h 2020169"/>
                <a:gd name="connsiteX85" fmla="*/ 1121309 w 3313866"/>
                <a:gd name="connsiteY85" fmla="*/ 805418 h 2020169"/>
                <a:gd name="connsiteX86" fmla="*/ 1127983 w 3313866"/>
                <a:gd name="connsiteY86" fmla="*/ 772046 h 2020169"/>
                <a:gd name="connsiteX87" fmla="*/ 1117971 w 3313866"/>
                <a:gd name="connsiteY87" fmla="*/ 755360 h 2020169"/>
                <a:gd name="connsiteX88" fmla="*/ 1114634 w 3313866"/>
                <a:gd name="connsiteY88" fmla="*/ 705301 h 2020169"/>
                <a:gd name="connsiteX89" fmla="*/ 1104622 w 3313866"/>
                <a:gd name="connsiteY89" fmla="*/ 625208 h 2020169"/>
                <a:gd name="connsiteX90" fmla="*/ 1101285 w 3313866"/>
                <a:gd name="connsiteY90" fmla="*/ 565138 h 2020169"/>
                <a:gd name="connsiteX91" fmla="*/ 1124646 w 3313866"/>
                <a:gd name="connsiteY91" fmla="*/ 471696 h 2020169"/>
                <a:gd name="connsiteX92" fmla="*/ 1031203 w 3313866"/>
                <a:gd name="connsiteY92" fmla="*/ 461684 h 2020169"/>
                <a:gd name="connsiteX93" fmla="*/ 1014517 w 3313866"/>
                <a:gd name="connsiteY93" fmla="*/ 518417 h 2020169"/>
                <a:gd name="connsiteX94" fmla="*/ 1024529 w 3313866"/>
                <a:gd name="connsiteY94" fmla="*/ 565138 h 2020169"/>
                <a:gd name="connsiteX95" fmla="*/ 981145 w 3313866"/>
                <a:gd name="connsiteY95" fmla="*/ 618534 h 2020169"/>
                <a:gd name="connsiteX96" fmla="*/ 991157 w 3313866"/>
                <a:gd name="connsiteY96" fmla="*/ 655243 h 2020169"/>
                <a:gd name="connsiteX97" fmla="*/ 981145 w 3313866"/>
                <a:gd name="connsiteY97" fmla="*/ 701964 h 2020169"/>
                <a:gd name="connsiteX98" fmla="*/ 1001168 w 3313866"/>
                <a:gd name="connsiteY98" fmla="*/ 725325 h 2020169"/>
                <a:gd name="connsiteX99" fmla="*/ 1017854 w 3313866"/>
                <a:gd name="connsiteY99" fmla="*/ 772046 h 2020169"/>
                <a:gd name="connsiteX100" fmla="*/ 1047890 w 3313866"/>
                <a:gd name="connsiteY100" fmla="*/ 758697 h 2020169"/>
                <a:gd name="connsiteX101" fmla="*/ 1014517 w 3313866"/>
                <a:gd name="connsiteY101" fmla="*/ 812093 h 2020169"/>
                <a:gd name="connsiteX102" fmla="*/ 957784 w 3313866"/>
                <a:gd name="connsiteY102" fmla="*/ 758697 h 2020169"/>
                <a:gd name="connsiteX103" fmla="*/ 884365 w 3313866"/>
                <a:gd name="connsiteY103" fmla="*/ 721988 h 2020169"/>
                <a:gd name="connsiteX104" fmla="*/ 824295 w 3313866"/>
                <a:gd name="connsiteY104" fmla="*/ 698627 h 2020169"/>
                <a:gd name="connsiteX105" fmla="*/ 810946 w 3313866"/>
                <a:gd name="connsiteY105" fmla="*/ 735336 h 2020169"/>
                <a:gd name="connsiteX106" fmla="*/ 827633 w 3313866"/>
                <a:gd name="connsiteY106" fmla="*/ 772046 h 2020169"/>
                <a:gd name="connsiteX107" fmla="*/ 800935 w 3313866"/>
                <a:gd name="connsiteY107" fmla="*/ 812093 h 2020169"/>
                <a:gd name="connsiteX108" fmla="*/ 770900 w 3313866"/>
                <a:gd name="connsiteY108" fmla="*/ 755360 h 2020169"/>
                <a:gd name="connsiteX109" fmla="*/ 744202 w 3313866"/>
                <a:gd name="connsiteY109" fmla="*/ 792069 h 2020169"/>
                <a:gd name="connsiteX110" fmla="*/ 707492 w 3313866"/>
                <a:gd name="connsiteY110" fmla="*/ 785395 h 2020169"/>
                <a:gd name="connsiteX111" fmla="*/ 654097 w 3313866"/>
                <a:gd name="connsiteY111" fmla="*/ 822104 h 2020169"/>
                <a:gd name="connsiteX112" fmla="*/ 644085 w 3313866"/>
                <a:gd name="connsiteY112" fmla="*/ 798744 h 2020169"/>
                <a:gd name="connsiteX113" fmla="*/ 654097 w 3313866"/>
                <a:gd name="connsiteY113" fmla="*/ 762034 h 2020169"/>
                <a:gd name="connsiteX114" fmla="*/ 614050 w 3313866"/>
                <a:gd name="connsiteY114" fmla="*/ 798744 h 2020169"/>
                <a:gd name="connsiteX115" fmla="*/ 594027 w 3313866"/>
                <a:gd name="connsiteY115" fmla="*/ 798744 h 2020169"/>
                <a:gd name="connsiteX116" fmla="*/ 533957 w 3313866"/>
                <a:gd name="connsiteY116" fmla="*/ 832116 h 2020169"/>
                <a:gd name="connsiteX117" fmla="*/ 510596 w 3313866"/>
                <a:gd name="connsiteY117" fmla="*/ 855477 h 2020169"/>
                <a:gd name="connsiteX118" fmla="*/ 500584 w 3313866"/>
                <a:gd name="connsiteY118" fmla="*/ 902198 h 2020169"/>
                <a:gd name="connsiteX119" fmla="*/ 450526 w 3313866"/>
                <a:gd name="connsiteY119" fmla="*/ 888849 h 2020169"/>
                <a:gd name="connsiteX120" fmla="*/ 433840 w 3313866"/>
                <a:gd name="connsiteY120" fmla="*/ 852139 h 2020169"/>
                <a:gd name="connsiteX121" fmla="*/ 467212 w 3313866"/>
                <a:gd name="connsiteY121" fmla="*/ 822104 h 2020169"/>
                <a:gd name="connsiteX122" fmla="*/ 453863 w 3313866"/>
                <a:gd name="connsiteY122" fmla="*/ 798744 h 2020169"/>
                <a:gd name="connsiteX123" fmla="*/ 390456 w 3313866"/>
                <a:gd name="connsiteY123" fmla="*/ 768709 h 2020169"/>
                <a:gd name="connsiteX124" fmla="*/ 417154 w 3313866"/>
                <a:gd name="connsiteY124" fmla="*/ 818767 h 2020169"/>
                <a:gd name="connsiteX125" fmla="*/ 407142 w 3313866"/>
                <a:gd name="connsiteY125" fmla="*/ 862151 h 2020169"/>
                <a:gd name="connsiteX126" fmla="*/ 413817 w 3313866"/>
                <a:gd name="connsiteY126" fmla="*/ 898861 h 2020169"/>
                <a:gd name="connsiteX127" fmla="*/ 427165 w 3313866"/>
                <a:gd name="connsiteY127" fmla="*/ 922221 h 2020169"/>
                <a:gd name="connsiteX128" fmla="*/ 413817 w 3313866"/>
                <a:gd name="connsiteY128" fmla="*/ 952256 h 2020169"/>
                <a:gd name="connsiteX129" fmla="*/ 390456 w 3313866"/>
                <a:gd name="connsiteY129" fmla="*/ 928896 h 2020169"/>
                <a:gd name="connsiteX130" fmla="*/ 360421 w 3313866"/>
                <a:gd name="connsiteY130" fmla="*/ 925558 h 2020169"/>
                <a:gd name="connsiteX131" fmla="*/ 333723 w 3313866"/>
                <a:gd name="connsiteY131" fmla="*/ 965605 h 2020169"/>
                <a:gd name="connsiteX132" fmla="*/ 307025 w 3313866"/>
                <a:gd name="connsiteY132" fmla="*/ 985628 h 2020169"/>
                <a:gd name="connsiteX133" fmla="*/ 320374 w 3313866"/>
                <a:gd name="connsiteY133" fmla="*/ 1012326 h 2020169"/>
                <a:gd name="connsiteX134" fmla="*/ 303688 w 3313866"/>
                <a:gd name="connsiteY134" fmla="*/ 1035687 h 2020169"/>
                <a:gd name="connsiteX135" fmla="*/ 233606 w 3313866"/>
                <a:gd name="connsiteY135" fmla="*/ 998977 h 2020169"/>
                <a:gd name="connsiteX136" fmla="*/ 243618 w 3313866"/>
                <a:gd name="connsiteY136" fmla="*/ 1049036 h 2020169"/>
                <a:gd name="connsiteX137" fmla="*/ 263641 w 3313866"/>
                <a:gd name="connsiteY137" fmla="*/ 1069059 h 2020169"/>
                <a:gd name="connsiteX138" fmla="*/ 250292 w 3313866"/>
                <a:gd name="connsiteY138" fmla="*/ 1082408 h 2020169"/>
                <a:gd name="connsiteX139" fmla="*/ 193560 w 3313866"/>
                <a:gd name="connsiteY139" fmla="*/ 1045698 h 2020169"/>
                <a:gd name="connsiteX140" fmla="*/ 170199 w 3313866"/>
                <a:gd name="connsiteY140" fmla="*/ 1005652 h 2020169"/>
                <a:gd name="connsiteX141" fmla="*/ 170199 w 3313866"/>
                <a:gd name="connsiteY141" fmla="*/ 958931 h 2020169"/>
                <a:gd name="connsiteX142" fmla="*/ 133490 w 3313866"/>
                <a:gd name="connsiteY142" fmla="*/ 882174 h 2020169"/>
                <a:gd name="connsiteX143" fmla="*/ 196897 w 3313866"/>
                <a:gd name="connsiteY143" fmla="*/ 912209 h 2020169"/>
                <a:gd name="connsiteX144" fmla="*/ 256967 w 3313866"/>
                <a:gd name="connsiteY144" fmla="*/ 942244 h 2020169"/>
                <a:gd name="connsiteX145" fmla="*/ 293676 w 3313866"/>
                <a:gd name="connsiteY145" fmla="*/ 945582 h 2020169"/>
                <a:gd name="connsiteX146" fmla="*/ 327049 w 3313866"/>
                <a:gd name="connsiteY146" fmla="*/ 915547 h 2020169"/>
                <a:gd name="connsiteX147" fmla="*/ 343735 w 3313866"/>
                <a:gd name="connsiteY147" fmla="*/ 878837 h 2020169"/>
                <a:gd name="connsiteX148" fmla="*/ 333723 w 3313866"/>
                <a:gd name="connsiteY148" fmla="*/ 828779 h 2020169"/>
                <a:gd name="connsiteX149" fmla="*/ 290339 w 3313866"/>
                <a:gd name="connsiteY149" fmla="*/ 808755 h 2020169"/>
                <a:gd name="connsiteX150" fmla="*/ 236944 w 3313866"/>
                <a:gd name="connsiteY150" fmla="*/ 762034 h 2020169"/>
                <a:gd name="connsiteX151" fmla="*/ 133490 w 3313866"/>
                <a:gd name="connsiteY151" fmla="*/ 705301 h 2020169"/>
                <a:gd name="connsiteX152" fmla="*/ 46722 w 3313866"/>
                <a:gd name="connsiteY152" fmla="*/ 735336 h 2020169"/>
                <a:gd name="connsiteX153" fmla="*/ 33373 w 3313866"/>
                <a:gd name="connsiteY153" fmla="*/ 765371 h 2020169"/>
                <a:gd name="connsiteX154" fmla="*/ 43384 w 3313866"/>
                <a:gd name="connsiteY154" fmla="*/ 795407 h 2020169"/>
                <a:gd name="connsiteX155" fmla="*/ 60071 w 3313866"/>
                <a:gd name="connsiteY155" fmla="*/ 822104 h 2020169"/>
                <a:gd name="connsiteX156" fmla="*/ 73419 w 3313866"/>
                <a:gd name="connsiteY156" fmla="*/ 852139 h 2020169"/>
                <a:gd name="connsiteX157" fmla="*/ 56733 w 3313866"/>
                <a:gd name="connsiteY157" fmla="*/ 875500 h 2020169"/>
                <a:gd name="connsiteX158" fmla="*/ 76757 w 3313866"/>
                <a:gd name="connsiteY158" fmla="*/ 955593 h 2020169"/>
                <a:gd name="connsiteX159" fmla="*/ 66745 w 3313866"/>
                <a:gd name="connsiteY159" fmla="*/ 972280 h 2020169"/>
                <a:gd name="connsiteX160" fmla="*/ 70082 w 3313866"/>
                <a:gd name="connsiteY160" fmla="*/ 998977 h 2020169"/>
                <a:gd name="connsiteX161" fmla="*/ 70082 w 3313866"/>
                <a:gd name="connsiteY161" fmla="*/ 1039024 h 2020169"/>
                <a:gd name="connsiteX162" fmla="*/ 80094 w 3313866"/>
                <a:gd name="connsiteY162" fmla="*/ 1059047 h 2020169"/>
                <a:gd name="connsiteX163" fmla="*/ 76757 w 3313866"/>
                <a:gd name="connsiteY163" fmla="*/ 1082408 h 2020169"/>
                <a:gd name="connsiteX164" fmla="*/ 106792 w 3313866"/>
                <a:gd name="connsiteY164" fmla="*/ 1115780 h 2020169"/>
                <a:gd name="connsiteX165" fmla="*/ 93729 w 3313866"/>
                <a:gd name="connsiteY165" fmla="*/ 1145815 h 2020169"/>
                <a:gd name="connsiteX166" fmla="*/ 13349 w 3313866"/>
                <a:gd name="connsiteY166" fmla="*/ 1235920 h 2020169"/>
                <a:gd name="connsiteX167" fmla="*/ 33373 w 3313866"/>
                <a:gd name="connsiteY167" fmla="*/ 1269293 h 2020169"/>
                <a:gd name="connsiteX168" fmla="*/ 33373 w 3313866"/>
                <a:gd name="connsiteY168" fmla="*/ 1269293 h 2020169"/>
                <a:gd name="connsiteX169" fmla="*/ 16687 w 3313866"/>
                <a:gd name="connsiteY169" fmla="*/ 1299328 h 2020169"/>
                <a:gd name="connsiteX170" fmla="*/ 3338 w 3313866"/>
                <a:gd name="connsiteY170" fmla="*/ 1329363 h 2020169"/>
                <a:gd name="connsiteX171" fmla="*/ 0 w 3313866"/>
                <a:gd name="connsiteY171" fmla="*/ 1389433 h 2020169"/>
                <a:gd name="connsiteX172" fmla="*/ 16687 w 3313866"/>
                <a:gd name="connsiteY172" fmla="*/ 1432817 h 2020169"/>
                <a:gd name="connsiteX173" fmla="*/ 20024 w 3313866"/>
                <a:gd name="connsiteY173" fmla="*/ 1466189 h 2020169"/>
                <a:gd name="connsiteX174" fmla="*/ 56733 w 3313866"/>
                <a:gd name="connsiteY174" fmla="*/ 1476201 h 2020169"/>
                <a:gd name="connsiteX175" fmla="*/ 116803 w 3313866"/>
                <a:gd name="connsiteY175" fmla="*/ 1562969 h 2020169"/>
                <a:gd name="connsiteX176" fmla="*/ 96780 w 3313866"/>
                <a:gd name="connsiteY176" fmla="*/ 1586329 h 2020169"/>
                <a:gd name="connsiteX177" fmla="*/ 93443 w 3313866"/>
                <a:gd name="connsiteY177" fmla="*/ 1616364 h 2020169"/>
                <a:gd name="connsiteX178" fmla="*/ 120141 w 3313866"/>
                <a:gd name="connsiteY178" fmla="*/ 1619701 h 2020169"/>
                <a:gd name="connsiteX179" fmla="*/ 160187 w 3313866"/>
                <a:gd name="connsiteY179" fmla="*/ 1633050 h 2020169"/>
                <a:gd name="connsiteX180" fmla="*/ 186885 w 3313866"/>
                <a:gd name="connsiteY180" fmla="*/ 1646399 h 2020169"/>
                <a:gd name="connsiteX181" fmla="*/ 213583 w 3313866"/>
                <a:gd name="connsiteY181" fmla="*/ 1676434 h 2020169"/>
                <a:gd name="connsiteX182" fmla="*/ 243618 w 3313866"/>
                <a:gd name="connsiteY182" fmla="*/ 1679771 h 2020169"/>
                <a:gd name="connsiteX183" fmla="*/ 287002 w 3313866"/>
                <a:gd name="connsiteY183" fmla="*/ 1709807 h 2020169"/>
                <a:gd name="connsiteX184" fmla="*/ 310363 w 3313866"/>
                <a:gd name="connsiteY184" fmla="*/ 1719818 h 2020169"/>
                <a:gd name="connsiteX185" fmla="*/ 310363 w 3313866"/>
                <a:gd name="connsiteY185" fmla="*/ 1756528 h 2020169"/>
                <a:gd name="connsiteX186" fmla="*/ 270316 w 3313866"/>
                <a:gd name="connsiteY186" fmla="*/ 1796574 h 2020169"/>
                <a:gd name="connsiteX187" fmla="*/ 280327 w 3313866"/>
                <a:gd name="connsiteY187" fmla="*/ 1819935 h 2020169"/>
                <a:gd name="connsiteX188" fmla="*/ 273653 w 3313866"/>
                <a:gd name="connsiteY188" fmla="*/ 1839958 h 2020169"/>
                <a:gd name="connsiteX189" fmla="*/ 266979 w 3313866"/>
                <a:gd name="connsiteY189" fmla="*/ 1856644 h 2020169"/>
                <a:gd name="connsiteX190" fmla="*/ 240281 w 3313866"/>
                <a:gd name="connsiteY190" fmla="*/ 1896691 h 2020169"/>
                <a:gd name="connsiteX191" fmla="*/ 307025 w 3313866"/>
                <a:gd name="connsiteY191" fmla="*/ 1933401 h 2020169"/>
                <a:gd name="connsiteX192" fmla="*/ 337060 w 3313866"/>
                <a:gd name="connsiteY192" fmla="*/ 1940075 h 2020169"/>
                <a:gd name="connsiteX193" fmla="*/ 360421 w 3313866"/>
                <a:gd name="connsiteY193" fmla="*/ 1946750 h 2020169"/>
                <a:gd name="connsiteX194" fmla="*/ 380444 w 3313866"/>
                <a:gd name="connsiteY194" fmla="*/ 1953424 h 2020169"/>
                <a:gd name="connsiteX195" fmla="*/ 407142 w 3313866"/>
                <a:gd name="connsiteY195" fmla="*/ 1973447 h 2020169"/>
                <a:gd name="connsiteX196" fmla="*/ 437177 w 3313866"/>
                <a:gd name="connsiteY196" fmla="*/ 1970110 h 2020169"/>
                <a:gd name="connsiteX197" fmla="*/ 507259 w 3313866"/>
                <a:gd name="connsiteY197" fmla="*/ 2020169 h 2020169"/>
                <a:gd name="connsiteX198" fmla="*/ 517271 w 3313866"/>
                <a:gd name="connsiteY198" fmla="*/ 2006820 h 2020169"/>
                <a:gd name="connsiteX199" fmla="*/ 507259 w 3313866"/>
                <a:gd name="connsiteY199" fmla="*/ 1966773 h 2020169"/>
                <a:gd name="connsiteX200" fmla="*/ 500584 w 3313866"/>
                <a:gd name="connsiteY200" fmla="*/ 1933401 h 2020169"/>
                <a:gd name="connsiteX201" fmla="*/ 483898 w 3313866"/>
                <a:gd name="connsiteY201" fmla="*/ 1890017 h 2020169"/>
                <a:gd name="connsiteX202" fmla="*/ 513933 w 3313866"/>
                <a:gd name="connsiteY202" fmla="*/ 1869993 h 2020169"/>
                <a:gd name="connsiteX203" fmla="*/ 547306 w 3313866"/>
                <a:gd name="connsiteY203" fmla="*/ 1846633 h 2020169"/>
                <a:gd name="connsiteX204" fmla="*/ 527282 w 3313866"/>
                <a:gd name="connsiteY204" fmla="*/ 1829947 h 2020169"/>
                <a:gd name="connsiteX205" fmla="*/ 517271 w 3313866"/>
                <a:gd name="connsiteY205" fmla="*/ 1796574 h 2020169"/>
                <a:gd name="connsiteX206" fmla="*/ 480561 w 3313866"/>
                <a:gd name="connsiteY206" fmla="*/ 1779888 h 2020169"/>
                <a:gd name="connsiteX207" fmla="*/ 470549 w 3313866"/>
                <a:gd name="connsiteY207" fmla="*/ 1759865 h 2020169"/>
                <a:gd name="connsiteX208" fmla="*/ 480561 w 3313866"/>
                <a:gd name="connsiteY208" fmla="*/ 1729830 h 2020169"/>
                <a:gd name="connsiteX209" fmla="*/ 490573 w 3313866"/>
                <a:gd name="connsiteY209" fmla="*/ 1689783 h 2020169"/>
                <a:gd name="connsiteX210" fmla="*/ 513933 w 3313866"/>
                <a:gd name="connsiteY210" fmla="*/ 1709807 h 2020169"/>
                <a:gd name="connsiteX211" fmla="*/ 520608 w 3313866"/>
                <a:gd name="connsiteY211" fmla="*/ 1693120 h 2020169"/>
                <a:gd name="connsiteX212" fmla="*/ 543968 w 3313866"/>
                <a:gd name="connsiteY212" fmla="*/ 1656411 h 2020169"/>
                <a:gd name="connsiteX213" fmla="*/ 574003 w 3313866"/>
                <a:gd name="connsiteY213" fmla="*/ 1639725 h 2020169"/>
                <a:gd name="connsiteX214" fmla="*/ 590690 w 3313866"/>
                <a:gd name="connsiteY214" fmla="*/ 1653074 h 2020169"/>
                <a:gd name="connsiteX215" fmla="*/ 610713 w 3313866"/>
                <a:gd name="connsiteY215" fmla="*/ 1626376 h 2020169"/>
                <a:gd name="connsiteX216" fmla="*/ 630736 w 3313866"/>
                <a:gd name="connsiteY216" fmla="*/ 1653074 h 2020169"/>
                <a:gd name="connsiteX217" fmla="*/ 657434 w 3313866"/>
                <a:gd name="connsiteY217" fmla="*/ 1676434 h 2020169"/>
                <a:gd name="connsiteX218" fmla="*/ 674120 w 3313866"/>
                <a:gd name="connsiteY218" fmla="*/ 1683109 h 2020169"/>
                <a:gd name="connsiteX219" fmla="*/ 697481 w 3313866"/>
                <a:gd name="connsiteY219" fmla="*/ 1683109 h 2020169"/>
                <a:gd name="connsiteX220" fmla="*/ 717504 w 3313866"/>
                <a:gd name="connsiteY220" fmla="*/ 1669760 h 2020169"/>
                <a:gd name="connsiteX221" fmla="*/ 744202 w 3313866"/>
                <a:gd name="connsiteY221" fmla="*/ 1669760 h 2020169"/>
                <a:gd name="connsiteX222" fmla="*/ 760888 w 3313866"/>
                <a:gd name="connsiteY222" fmla="*/ 1666423 h 2020169"/>
                <a:gd name="connsiteX223" fmla="*/ 790923 w 3313866"/>
                <a:gd name="connsiteY223" fmla="*/ 1699795 h 2020169"/>
                <a:gd name="connsiteX224" fmla="*/ 797598 w 3313866"/>
                <a:gd name="connsiteY224" fmla="*/ 1673097 h 2020169"/>
                <a:gd name="connsiteX225" fmla="*/ 817621 w 3313866"/>
                <a:gd name="connsiteY225" fmla="*/ 1689783 h 2020169"/>
                <a:gd name="connsiteX226" fmla="*/ 837644 w 3313866"/>
                <a:gd name="connsiteY226" fmla="*/ 1666423 h 2020169"/>
                <a:gd name="connsiteX227" fmla="*/ 827633 w 3313866"/>
                <a:gd name="connsiteY227" fmla="*/ 1646399 h 2020169"/>
                <a:gd name="connsiteX228" fmla="*/ 810946 w 3313866"/>
                <a:gd name="connsiteY228" fmla="*/ 1633050 h 2020169"/>
                <a:gd name="connsiteX229" fmla="*/ 810946 w 3313866"/>
                <a:gd name="connsiteY229" fmla="*/ 1606353 h 2020169"/>
                <a:gd name="connsiteX230" fmla="*/ 810946 w 3313866"/>
                <a:gd name="connsiteY230" fmla="*/ 1593004 h 2020169"/>
                <a:gd name="connsiteX231" fmla="*/ 840981 w 3313866"/>
                <a:gd name="connsiteY231" fmla="*/ 1586329 h 2020169"/>
                <a:gd name="connsiteX232" fmla="*/ 820958 w 3313866"/>
                <a:gd name="connsiteY232" fmla="*/ 1549620 h 2020169"/>
                <a:gd name="connsiteX233" fmla="*/ 854330 w 3313866"/>
                <a:gd name="connsiteY233" fmla="*/ 1542945 h 2020169"/>
                <a:gd name="connsiteX234" fmla="*/ 891040 w 3313866"/>
                <a:gd name="connsiteY234" fmla="*/ 1549620 h 2020169"/>
                <a:gd name="connsiteX235" fmla="*/ 964459 w 3313866"/>
                <a:gd name="connsiteY235" fmla="*/ 1506236 h 2020169"/>
                <a:gd name="connsiteX236" fmla="*/ 1001168 w 3313866"/>
                <a:gd name="connsiteY236" fmla="*/ 1506236 h 2020169"/>
                <a:gd name="connsiteX237" fmla="*/ 1027866 w 3313866"/>
                <a:gd name="connsiteY237" fmla="*/ 1482875 h 2020169"/>
                <a:gd name="connsiteX238" fmla="*/ 1047890 w 3313866"/>
                <a:gd name="connsiteY238" fmla="*/ 1492887 h 2020169"/>
                <a:gd name="connsiteX239" fmla="*/ 1067913 w 3313866"/>
                <a:gd name="connsiteY239" fmla="*/ 1502898 h 2020169"/>
                <a:gd name="connsiteX240" fmla="*/ 1087936 w 3313866"/>
                <a:gd name="connsiteY240" fmla="*/ 1529596 h 2020169"/>
                <a:gd name="connsiteX241" fmla="*/ 1074587 w 3313866"/>
                <a:gd name="connsiteY241" fmla="*/ 1542945 h 2020169"/>
                <a:gd name="connsiteX242" fmla="*/ 1104622 w 3313866"/>
                <a:gd name="connsiteY242" fmla="*/ 1542945 h 2020169"/>
                <a:gd name="connsiteX243" fmla="*/ 1134657 w 3313866"/>
                <a:gd name="connsiteY243" fmla="*/ 1576317 h 2020169"/>
                <a:gd name="connsiteX244" fmla="*/ 1148006 w 3313866"/>
                <a:gd name="connsiteY244" fmla="*/ 1572980 h 2020169"/>
                <a:gd name="connsiteX245" fmla="*/ 1208076 w 3313866"/>
                <a:gd name="connsiteY245" fmla="*/ 1526259 h 2020169"/>
                <a:gd name="connsiteX246" fmla="*/ 1244786 w 3313866"/>
                <a:gd name="connsiteY246" fmla="*/ 1566306 h 2020169"/>
                <a:gd name="connsiteX247" fmla="*/ 1264809 w 3313866"/>
                <a:gd name="connsiteY247" fmla="*/ 1596341 h 2020169"/>
                <a:gd name="connsiteX248" fmla="*/ 1298181 w 3313866"/>
                <a:gd name="connsiteY248" fmla="*/ 1703132 h 2020169"/>
                <a:gd name="connsiteX249" fmla="*/ 1308193 w 3313866"/>
                <a:gd name="connsiteY249" fmla="*/ 1659748 h 2020169"/>
                <a:gd name="connsiteX250" fmla="*/ 1344903 w 3313866"/>
                <a:gd name="connsiteY250" fmla="*/ 1679771 h 2020169"/>
                <a:gd name="connsiteX251" fmla="*/ 1388287 w 3313866"/>
                <a:gd name="connsiteY251" fmla="*/ 1679771 h 2020169"/>
                <a:gd name="connsiteX252" fmla="*/ 1394961 w 3313866"/>
                <a:gd name="connsiteY252" fmla="*/ 1703132 h 2020169"/>
                <a:gd name="connsiteX253" fmla="*/ 1435008 w 3313866"/>
                <a:gd name="connsiteY253" fmla="*/ 1726493 h 2020169"/>
                <a:gd name="connsiteX254" fmla="*/ 1465043 w 3313866"/>
                <a:gd name="connsiteY254" fmla="*/ 1726493 h 2020169"/>
                <a:gd name="connsiteX255" fmla="*/ 1491741 w 3313866"/>
                <a:gd name="connsiteY255" fmla="*/ 1739842 h 2020169"/>
                <a:gd name="connsiteX256" fmla="*/ 1535125 w 3313866"/>
                <a:gd name="connsiteY256" fmla="*/ 1696458 h 2020169"/>
                <a:gd name="connsiteX257" fmla="*/ 1571834 w 3313866"/>
                <a:gd name="connsiteY257" fmla="*/ 1676434 h 2020169"/>
                <a:gd name="connsiteX258" fmla="*/ 1608544 w 3313866"/>
                <a:gd name="connsiteY258" fmla="*/ 1679771 h 2020169"/>
                <a:gd name="connsiteX259" fmla="*/ 1655265 w 3313866"/>
                <a:gd name="connsiteY259" fmla="*/ 1693120 h 2020169"/>
                <a:gd name="connsiteX260" fmla="*/ 1681963 w 3313866"/>
                <a:gd name="connsiteY260" fmla="*/ 1709807 h 2020169"/>
                <a:gd name="connsiteX261" fmla="*/ 1735358 w 3313866"/>
                <a:gd name="connsiteY261" fmla="*/ 1703132 h 2020169"/>
                <a:gd name="connsiteX262" fmla="*/ 1745370 w 3313866"/>
                <a:gd name="connsiteY262" fmla="*/ 1683109 h 2020169"/>
                <a:gd name="connsiteX263" fmla="*/ 1738695 w 3313866"/>
                <a:gd name="connsiteY263" fmla="*/ 1663085 h 2020169"/>
                <a:gd name="connsiteX264" fmla="*/ 1765393 w 3313866"/>
                <a:gd name="connsiteY264" fmla="*/ 1636388 h 2020169"/>
                <a:gd name="connsiteX265" fmla="*/ 1778742 w 3313866"/>
                <a:gd name="connsiteY265" fmla="*/ 1633050 h 2020169"/>
                <a:gd name="connsiteX266" fmla="*/ 1812114 w 3313866"/>
                <a:gd name="connsiteY266" fmla="*/ 1649736 h 2020169"/>
                <a:gd name="connsiteX267" fmla="*/ 1852161 w 3313866"/>
                <a:gd name="connsiteY267" fmla="*/ 1663085 h 2020169"/>
                <a:gd name="connsiteX268" fmla="*/ 1858836 w 3313866"/>
                <a:gd name="connsiteY268" fmla="*/ 1689783 h 2020169"/>
                <a:gd name="connsiteX269" fmla="*/ 1872184 w 3313866"/>
                <a:gd name="connsiteY269" fmla="*/ 1696458 h 2020169"/>
                <a:gd name="connsiteX270" fmla="*/ 1902219 w 3313866"/>
                <a:gd name="connsiteY270" fmla="*/ 1699795 h 2020169"/>
                <a:gd name="connsiteX271" fmla="*/ 1932254 w 3313866"/>
                <a:gd name="connsiteY271" fmla="*/ 1683109 h 2020169"/>
                <a:gd name="connsiteX272" fmla="*/ 1962290 w 3313866"/>
                <a:gd name="connsiteY272" fmla="*/ 1696458 h 2020169"/>
                <a:gd name="connsiteX273" fmla="*/ 1985650 w 3313866"/>
                <a:gd name="connsiteY273" fmla="*/ 1709807 h 2020169"/>
                <a:gd name="connsiteX274" fmla="*/ 1995662 w 3313866"/>
                <a:gd name="connsiteY274" fmla="*/ 1719818 h 2020169"/>
                <a:gd name="connsiteX275" fmla="*/ 2032371 w 3313866"/>
                <a:gd name="connsiteY275" fmla="*/ 1739842 h 2020169"/>
                <a:gd name="connsiteX276" fmla="*/ 2069081 w 3313866"/>
                <a:gd name="connsiteY276" fmla="*/ 1736504 h 2020169"/>
                <a:gd name="connsiteX277" fmla="*/ 2142500 w 3313866"/>
                <a:gd name="connsiteY277" fmla="*/ 1693120 h 2020169"/>
                <a:gd name="connsiteX278" fmla="*/ 2195895 w 3313866"/>
                <a:gd name="connsiteY278" fmla="*/ 1706469 h 2020169"/>
                <a:gd name="connsiteX279" fmla="*/ 2225930 w 3313866"/>
                <a:gd name="connsiteY279" fmla="*/ 1716481 h 2020169"/>
                <a:gd name="connsiteX280" fmla="*/ 2262640 w 3313866"/>
                <a:gd name="connsiteY280" fmla="*/ 1676434 h 2020169"/>
                <a:gd name="connsiteX281" fmla="*/ 2299349 w 3313866"/>
                <a:gd name="connsiteY281" fmla="*/ 1593004 h 2020169"/>
                <a:gd name="connsiteX282" fmla="*/ 2282663 w 3313866"/>
                <a:gd name="connsiteY282" fmla="*/ 1596341 h 2020169"/>
                <a:gd name="connsiteX283" fmla="*/ 2312698 w 3313866"/>
                <a:gd name="connsiteY283" fmla="*/ 1569643 h 2020169"/>
                <a:gd name="connsiteX284" fmla="*/ 2339396 w 3313866"/>
                <a:gd name="connsiteY284" fmla="*/ 1566306 h 2020169"/>
                <a:gd name="connsiteX285" fmla="*/ 2462873 w 3313866"/>
                <a:gd name="connsiteY285" fmla="*/ 1633050 h 2020169"/>
                <a:gd name="connsiteX286" fmla="*/ 2476222 w 3313866"/>
                <a:gd name="connsiteY286" fmla="*/ 1709807 h 2020169"/>
                <a:gd name="connsiteX287" fmla="*/ 2529618 w 3313866"/>
                <a:gd name="connsiteY287" fmla="*/ 1743179 h 2020169"/>
                <a:gd name="connsiteX288" fmla="*/ 2549641 w 3313866"/>
                <a:gd name="connsiteY288" fmla="*/ 1763202 h 2020169"/>
                <a:gd name="connsiteX289" fmla="*/ 2639746 w 3313866"/>
                <a:gd name="connsiteY289" fmla="*/ 1763202 h 2020169"/>
                <a:gd name="connsiteX290" fmla="*/ 2643084 w 3313866"/>
                <a:gd name="connsiteY290" fmla="*/ 1779888 h 2020169"/>
                <a:gd name="connsiteX291" fmla="*/ 2616386 w 3313866"/>
                <a:gd name="connsiteY291" fmla="*/ 1846633 h 2020169"/>
                <a:gd name="connsiteX292" fmla="*/ 2603037 w 3313866"/>
                <a:gd name="connsiteY292" fmla="*/ 1900028 h 2020169"/>
                <a:gd name="connsiteX293" fmla="*/ 2579676 w 3313866"/>
                <a:gd name="connsiteY293" fmla="*/ 1873331 h 2020169"/>
                <a:gd name="connsiteX294" fmla="*/ 2559653 w 3313866"/>
                <a:gd name="connsiteY294" fmla="*/ 1960098 h 2020169"/>
                <a:gd name="connsiteX295" fmla="*/ 2549641 w 3313866"/>
                <a:gd name="connsiteY295" fmla="*/ 1980122 h 2020169"/>
                <a:gd name="connsiteX296" fmla="*/ 2653095 w 3313866"/>
                <a:gd name="connsiteY296" fmla="*/ 1946750 h 2020169"/>
                <a:gd name="connsiteX297" fmla="*/ 2683130 w 3313866"/>
                <a:gd name="connsiteY297" fmla="*/ 1893354 h 2020169"/>
                <a:gd name="connsiteX298" fmla="*/ 2753212 w 3313866"/>
                <a:gd name="connsiteY298" fmla="*/ 1806586 h 2020169"/>
                <a:gd name="connsiteX299" fmla="*/ 2783247 w 3313866"/>
                <a:gd name="connsiteY299" fmla="*/ 1736504 h 2020169"/>
                <a:gd name="connsiteX300" fmla="*/ 2803271 w 3313866"/>
                <a:gd name="connsiteY300" fmla="*/ 1633050 h 2020169"/>
                <a:gd name="connsiteX301" fmla="*/ 2793259 w 3313866"/>
                <a:gd name="connsiteY301" fmla="*/ 1582992 h 2020169"/>
                <a:gd name="connsiteX302" fmla="*/ 2769898 w 3313866"/>
                <a:gd name="connsiteY302" fmla="*/ 1549620 h 2020169"/>
                <a:gd name="connsiteX303" fmla="*/ 2699817 w 3313866"/>
                <a:gd name="connsiteY303" fmla="*/ 1549620 h 2020169"/>
                <a:gd name="connsiteX304" fmla="*/ 2669781 w 3313866"/>
                <a:gd name="connsiteY304" fmla="*/ 1509573 h 2020169"/>
                <a:gd name="connsiteX305" fmla="*/ 2763224 w 3313866"/>
                <a:gd name="connsiteY305" fmla="*/ 1392770 h 2020169"/>
                <a:gd name="connsiteX306" fmla="*/ 2846654 w 3313866"/>
                <a:gd name="connsiteY306" fmla="*/ 1326026 h 2020169"/>
                <a:gd name="connsiteX307" fmla="*/ 2933422 w 3313866"/>
                <a:gd name="connsiteY307" fmla="*/ 1322688 h 2020169"/>
                <a:gd name="connsiteX308" fmla="*/ 2950109 w 3313866"/>
                <a:gd name="connsiteY308" fmla="*/ 1306002 h 2020169"/>
                <a:gd name="connsiteX309" fmla="*/ 3053563 w 3313866"/>
                <a:gd name="connsiteY309" fmla="*/ 1299328 h 2020169"/>
                <a:gd name="connsiteX310" fmla="*/ 3163691 w 3313866"/>
                <a:gd name="connsiteY310" fmla="*/ 1432817 h 2020169"/>
                <a:gd name="connsiteX311" fmla="*/ 3160354 w 3313866"/>
                <a:gd name="connsiteY311" fmla="*/ 1506236 h 2020169"/>
                <a:gd name="connsiteX312" fmla="*/ 3170365 w 3313866"/>
                <a:gd name="connsiteY312" fmla="*/ 1596341 h 2020169"/>
                <a:gd name="connsiteX313" fmla="*/ 3287168 w 3313866"/>
                <a:gd name="connsiteY313" fmla="*/ 1519585 h 2020169"/>
                <a:gd name="connsiteX314" fmla="*/ 3313866 w 3313866"/>
                <a:gd name="connsiteY314" fmla="*/ 1479538 h 2020169"/>
                <a:gd name="connsiteX0" fmla="*/ 3313866 w 3313866"/>
                <a:gd name="connsiteY0" fmla="*/ 1479538 h 2020169"/>
                <a:gd name="connsiteX1" fmla="*/ 2666921 w 3313866"/>
                <a:gd name="connsiteY1" fmla="*/ 1496669 h 2020169"/>
                <a:gd name="connsiteX2" fmla="*/ 2446187 w 3313866"/>
                <a:gd name="connsiteY2" fmla="*/ 521754 h 2020169"/>
                <a:gd name="connsiteX3" fmla="*/ 2449525 w 3313866"/>
                <a:gd name="connsiteY3" fmla="*/ 418300 h 2020169"/>
                <a:gd name="connsiteX4" fmla="*/ 2386117 w 3313866"/>
                <a:gd name="connsiteY4" fmla="*/ 391602 h 2020169"/>
                <a:gd name="connsiteX5" fmla="*/ 2369431 w 3313866"/>
                <a:gd name="connsiteY5" fmla="*/ 431649 h 2020169"/>
                <a:gd name="connsiteX6" fmla="*/ 2379443 w 3313866"/>
                <a:gd name="connsiteY6" fmla="*/ 455009 h 2020169"/>
                <a:gd name="connsiteX7" fmla="*/ 2376106 w 3313866"/>
                <a:gd name="connsiteY7" fmla="*/ 475033 h 2020169"/>
                <a:gd name="connsiteX8" fmla="*/ 2316036 w 3313866"/>
                <a:gd name="connsiteY8" fmla="*/ 458347 h 2020169"/>
                <a:gd name="connsiteX9" fmla="*/ 2272652 w 3313866"/>
                <a:gd name="connsiteY9" fmla="*/ 444998 h 2020169"/>
                <a:gd name="connsiteX10" fmla="*/ 2209244 w 3313866"/>
                <a:gd name="connsiteY10" fmla="*/ 401614 h 2020169"/>
                <a:gd name="connsiteX11" fmla="*/ 2159186 w 3313866"/>
                <a:gd name="connsiteY11" fmla="*/ 391602 h 2020169"/>
                <a:gd name="connsiteX12" fmla="*/ 2132488 w 3313866"/>
                <a:gd name="connsiteY12" fmla="*/ 408288 h 2020169"/>
                <a:gd name="connsiteX13" fmla="*/ 2115802 w 3313866"/>
                <a:gd name="connsiteY13" fmla="*/ 421637 h 2020169"/>
                <a:gd name="connsiteX14" fmla="*/ 2082430 w 3313866"/>
                <a:gd name="connsiteY14" fmla="*/ 388265 h 2020169"/>
                <a:gd name="connsiteX15" fmla="*/ 2045720 w 3313866"/>
                <a:gd name="connsiteY15" fmla="*/ 361567 h 2020169"/>
                <a:gd name="connsiteX16" fmla="*/ 2025697 w 3313866"/>
                <a:gd name="connsiteY16" fmla="*/ 391602 h 2020169"/>
                <a:gd name="connsiteX17" fmla="*/ 2055732 w 3313866"/>
                <a:gd name="connsiteY17" fmla="*/ 388265 h 2020169"/>
                <a:gd name="connsiteX18" fmla="*/ 2045720 w 3313866"/>
                <a:gd name="connsiteY18" fmla="*/ 414963 h 2020169"/>
                <a:gd name="connsiteX19" fmla="*/ 1988987 w 3313866"/>
                <a:gd name="connsiteY19" fmla="*/ 434986 h 2020169"/>
                <a:gd name="connsiteX20" fmla="*/ 1995662 w 3313866"/>
                <a:gd name="connsiteY20" fmla="*/ 388265 h 2020169"/>
                <a:gd name="connsiteX21" fmla="*/ 2055732 w 3313866"/>
                <a:gd name="connsiteY21" fmla="*/ 318183 h 2020169"/>
                <a:gd name="connsiteX22" fmla="*/ 2055732 w 3313866"/>
                <a:gd name="connsiteY22" fmla="*/ 318183 h 2020169"/>
                <a:gd name="connsiteX23" fmla="*/ 2129860 w 3313866"/>
                <a:gd name="connsiteY23" fmla="*/ 248603 h 2020169"/>
                <a:gd name="connsiteX24" fmla="*/ 2127003 w 3313866"/>
                <a:gd name="connsiteY24" fmla="*/ 174309 h 2020169"/>
                <a:gd name="connsiteX25" fmla="*/ 2092713 w 3313866"/>
                <a:gd name="connsiteY25" fmla="*/ 105729 h 2020169"/>
                <a:gd name="connsiteX26" fmla="*/ 2018418 w 3313866"/>
                <a:gd name="connsiteY26" fmla="*/ 105729 h 2020169"/>
                <a:gd name="connsiteX27" fmla="*/ 1952696 w 3313866"/>
                <a:gd name="connsiteY27" fmla="*/ 137160 h 2020169"/>
                <a:gd name="connsiteX28" fmla="*/ 1961267 w 3313866"/>
                <a:gd name="connsiteY28" fmla="*/ 82869 h 2020169"/>
                <a:gd name="connsiteX29" fmla="*/ 1955552 w 3313866"/>
                <a:gd name="connsiteY29" fmla="*/ 65725 h 2020169"/>
                <a:gd name="connsiteX30" fmla="*/ 1895546 w 3313866"/>
                <a:gd name="connsiteY30" fmla="*/ 60008 h 2020169"/>
                <a:gd name="connsiteX31" fmla="*/ 1926978 w 3313866"/>
                <a:gd name="connsiteY31" fmla="*/ 31434 h 2020169"/>
                <a:gd name="connsiteX32" fmla="*/ 1909833 w 3313866"/>
                <a:gd name="connsiteY32" fmla="*/ 0 h 2020169"/>
                <a:gd name="connsiteX33" fmla="*/ 1877440 w 3313866"/>
                <a:gd name="connsiteY33" fmla="*/ 3067 h 2020169"/>
                <a:gd name="connsiteX34" fmla="*/ 1835474 w 3313866"/>
                <a:gd name="connsiteY34" fmla="*/ 41195 h 2020169"/>
                <a:gd name="connsiteX35" fmla="*/ 1818788 w 3313866"/>
                <a:gd name="connsiteY35" fmla="*/ 81242 h 2020169"/>
                <a:gd name="connsiteX36" fmla="*/ 1838813 w 3313866"/>
                <a:gd name="connsiteY36" fmla="*/ 134636 h 2020169"/>
                <a:gd name="connsiteX37" fmla="*/ 1782079 w 3313866"/>
                <a:gd name="connsiteY37" fmla="*/ 121287 h 2020169"/>
                <a:gd name="connsiteX38" fmla="*/ 1768731 w 3313866"/>
                <a:gd name="connsiteY38" fmla="*/ 168009 h 2020169"/>
                <a:gd name="connsiteX39" fmla="*/ 1705322 w 3313866"/>
                <a:gd name="connsiteY39" fmla="*/ 191369 h 2020169"/>
                <a:gd name="connsiteX40" fmla="*/ 1685300 w 3313866"/>
                <a:gd name="connsiteY40" fmla="*/ 164671 h 2020169"/>
                <a:gd name="connsiteX41" fmla="*/ 1615218 w 3313866"/>
                <a:gd name="connsiteY41" fmla="*/ 168009 h 2020169"/>
                <a:gd name="connsiteX42" fmla="*/ 1638579 w 3313866"/>
                <a:gd name="connsiteY42" fmla="*/ 198044 h 2020169"/>
                <a:gd name="connsiteX43" fmla="*/ 1528449 w 3313866"/>
                <a:gd name="connsiteY43" fmla="*/ 224740 h 2020169"/>
                <a:gd name="connsiteX44" fmla="*/ 1465043 w 3313866"/>
                <a:gd name="connsiteY44" fmla="*/ 308171 h 2020169"/>
                <a:gd name="connsiteX45" fmla="*/ 1448357 w 3313866"/>
                <a:gd name="connsiteY45" fmla="*/ 334869 h 2020169"/>
                <a:gd name="connsiteX46" fmla="*/ 1481729 w 3313866"/>
                <a:gd name="connsiteY46" fmla="*/ 368242 h 2020169"/>
                <a:gd name="connsiteX47" fmla="*/ 1481729 w 3313866"/>
                <a:gd name="connsiteY47" fmla="*/ 398277 h 2020169"/>
                <a:gd name="connsiteX48" fmla="*/ 1458368 w 3313866"/>
                <a:gd name="connsiteY48" fmla="*/ 401614 h 2020169"/>
                <a:gd name="connsiteX49" fmla="*/ 1458368 w 3313866"/>
                <a:gd name="connsiteY49" fmla="*/ 381590 h 2020169"/>
                <a:gd name="connsiteX50" fmla="*/ 1418322 w 3313866"/>
                <a:gd name="connsiteY50" fmla="*/ 391602 h 2020169"/>
                <a:gd name="connsiteX51" fmla="*/ 1368263 w 3313866"/>
                <a:gd name="connsiteY51" fmla="*/ 398277 h 2020169"/>
                <a:gd name="connsiteX52" fmla="*/ 1321542 w 3313866"/>
                <a:gd name="connsiteY52" fmla="*/ 404951 h 2020169"/>
                <a:gd name="connsiteX53" fmla="*/ 1318205 w 3313866"/>
                <a:gd name="connsiteY53" fmla="*/ 491719 h 2020169"/>
                <a:gd name="connsiteX54" fmla="*/ 1358252 w 3313866"/>
                <a:gd name="connsiteY54" fmla="*/ 515080 h 2020169"/>
                <a:gd name="connsiteX55" fmla="*/ 1384949 w 3313866"/>
                <a:gd name="connsiteY55" fmla="*/ 568475 h 2020169"/>
                <a:gd name="connsiteX56" fmla="*/ 1358252 w 3313866"/>
                <a:gd name="connsiteY56" fmla="*/ 615196 h 2020169"/>
                <a:gd name="connsiteX57" fmla="*/ 1361589 w 3313866"/>
                <a:gd name="connsiteY57" fmla="*/ 585161 h 2020169"/>
                <a:gd name="connsiteX58" fmla="*/ 1351577 w 3313866"/>
                <a:gd name="connsiteY58" fmla="*/ 545115 h 2020169"/>
                <a:gd name="connsiteX59" fmla="*/ 1281495 w 3313866"/>
                <a:gd name="connsiteY59" fmla="*/ 515080 h 2020169"/>
                <a:gd name="connsiteX60" fmla="*/ 1241449 w 3313866"/>
                <a:gd name="connsiteY60" fmla="*/ 511742 h 2020169"/>
                <a:gd name="connsiteX61" fmla="*/ 1241449 w 3313866"/>
                <a:gd name="connsiteY61" fmla="*/ 558463 h 2020169"/>
                <a:gd name="connsiteX62" fmla="*/ 1201402 w 3313866"/>
                <a:gd name="connsiteY62" fmla="*/ 538440 h 2020169"/>
                <a:gd name="connsiteX63" fmla="*/ 1228100 w 3313866"/>
                <a:gd name="connsiteY63" fmla="*/ 588498 h 2020169"/>
                <a:gd name="connsiteX64" fmla="*/ 1258135 w 3313866"/>
                <a:gd name="connsiteY64" fmla="*/ 618534 h 2020169"/>
                <a:gd name="connsiteX65" fmla="*/ 1198065 w 3313866"/>
                <a:gd name="connsiteY65" fmla="*/ 595173 h 2020169"/>
                <a:gd name="connsiteX66" fmla="*/ 1181379 w 3313866"/>
                <a:gd name="connsiteY66" fmla="*/ 595173 h 2020169"/>
                <a:gd name="connsiteX67" fmla="*/ 1178041 w 3313866"/>
                <a:gd name="connsiteY67" fmla="*/ 551789 h 2020169"/>
                <a:gd name="connsiteX68" fmla="*/ 1171367 w 3313866"/>
                <a:gd name="connsiteY68" fmla="*/ 465021 h 2020169"/>
                <a:gd name="connsiteX69" fmla="*/ 1161355 w 3313866"/>
                <a:gd name="connsiteY69" fmla="*/ 535103 h 2020169"/>
                <a:gd name="connsiteX70" fmla="*/ 1137995 w 3313866"/>
                <a:gd name="connsiteY70" fmla="*/ 565138 h 2020169"/>
                <a:gd name="connsiteX71" fmla="*/ 1158018 w 3313866"/>
                <a:gd name="connsiteY71" fmla="*/ 611859 h 2020169"/>
                <a:gd name="connsiteX72" fmla="*/ 1158018 w 3313866"/>
                <a:gd name="connsiteY72" fmla="*/ 645231 h 2020169"/>
                <a:gd name="connsiteX73" fmla="*/ 1141332 w 3313866"/>
                <a:gd name="connsiteY73" fmla="*/ 695290 h 2020169"/>
                <a:gd name="connsiteX74" fmla="*/ 1154681 w 3313866"/>
                <a:gd name="connsiteY74" fmla="*/ 728662 h 2020169"/>
                <a:gd name="connsiteX75" fmla="*/ 1184716 w 3313866"/>
                <a:gd name="connsiteY75" fmla="*/ 735336 h 2020169"/>
                <a:gd name="connsiteX76" fmla="*/ 1221425 w 3313866"/>
                <a:gd name="connsiteY76" fmla="*/ 742011 h 2020169"/>
                <a:gd name="connsiteX77" fmla="*/ 1241449 w 3313866"/>
                <a:gd name="connsiteY77" fmla="*/ 765371 h 2020169"/>
                <a:gd name="connsiteX78" fmla="*/ 1258135 w 3313866"/>
                <a:gd name="connsiteY78" fmla="*/ 808755 h 2020169"/>
                <a:gd name="connsiteX79" fmla="*/ 1258135 w 3313866"/>
                <a:gd name="connsiteY79" fmla="*/ 808755 h 2020169"/>
                <a:gd name="connsiteX80" fmla="*/ 1224763 w 3313866"/>
                <a:gd name="connsiteY80" fmla="*/ 828779 h 2020169"/>
                <a:gd name="connsiteX81" fmla="*/ 1224763 w 3313866"/>
                <a:gd name="connsiteY81" fmla="*/ 788732 h 2020169"/>
                <a:gd name="connsiteX82" fmla="*/ 1194727 w 3313866"/>
                <a:gd name="connsiteY82" fmla="*/ 752023 h 2020169"/>
                <a:gd name="connsiteX83" fmla="*/ 1164692 w 3313866"/>
                <a:gd name="connsiteY83" fmla="*/ 795407 h 2020169"/>
                <a:gd name="connsiteX84" fmla="*/ 1107960 w 3313866"/>
                <a:gd name="connsiteY84" fmla="*/ 848802 h 2020169"/>
                <a:gd name="connsiteX85" fmla="*/ 1121309 w 3313866"/>
                <a:gd name="connsiteY85" fmla="*/ 805418 h 2020169"/>
                <a:gd name="connsiteX86" fmla="*/ 1127983 w 3313866"/>
                <a:gd name="connsiteY86" fmla="*/ 772046 h 2020169"/>
                <a:gd name="connsiteX87" fmla="*/ 1117971 w 3313866"/>
                <a:gd name="connsiteY87" fmla="*/ 755360 h 2020169"/>
                <a:gd name="connsiteX88" fmla="*/ 1114634 w 3313866"/>
                <a:gd name="connsiteY88" fmla="*/ 705301 h 2020169"/>
                <a:gd name="connsiteX89" fmla="*/ 1104622 w 3313866"/>
                <a:gd name="connsiteY89" fmla="*/ 625208 h 2020169"/>
                <a:gd name="connsiteX90" fmla="*/ 1101285 w 3313866"/>
                <a:gd name="connsiteY90" fmla="*/ 565138 h 2020169"/>
                <a:gd name="connsiteX91" fmla="*/ 1124646 w 3313866"/>
                <a:gd name="connsiteY91" fmla="*/ 471696 h 2020169"/>
                <a:gd name="connsiteX92" fmla="*/ 1031203 w 3313866"/>
                <a:gd name="connsiteY92" fmla="*/ 461684 h 2020169"/>
                <a:gd name="connsiteX93" fmla="*/ 1014517 w 3313866"/>
                <a:gd name="connsiteY93" fmla="*/ 518417 h 2020169"/>
                <a:gd name="connsiteX94" fmla="*/ 1024529 w 3313866"/>
                <a:gd name="connsiteY94" fmla="*/ 565138 h 2020169"/>
                <a:gd name="connsiteX95" fmla="*/ 981145 w 3313866"/>
                <a:gd name="connsiteY95" fmla="*/ 618534 h 2020169"/>
                <a:gd name="connsiteX96" fmla="*/ 991157 w 3313866"/>
                <a:gd name="connsiteY96" fmla="*/ 655243 h 2020169"/>
                <a:gd name="connsiteX97" fmla="*/ 981145 w 3313866"/>
                <a:gd name="connsiteY97" fmla="*/ 701964 h 2020169"/>
                <a:gd name="connsiteX98" fmla="*/ 1001168 w 3313866"/>
                <a:gd name="connsiteY98" fmla="*/ 725325 h 2020169"/>
                <a:gd name="connsiteX99" fmla="*/ 1017854 w 3313866"/>
                <a:gd name="connsiteY99" fmla="*/ 772046 h 2020169"/>
                <a:gd name="connsiteX100" fmla="*/ 1047890 w 3313866"/>
                <a:gd name="connsiteY100" fmla="*/ 758697 h 2020169"/>
                <a:gd name="connsiteX101" fmla="*/ 1014517 w 3313866"/>
                <a:gd name="connsiteY101" fmla="*/ 812093 h 2020169"/>
                <a:gd name="connsiteX102" fmla="*/ 957784 w 3313866"/>
                <a:gd name="connsiteY102" fmla="*/ 758697 h 2020169"/>
                <a:gd name="connsiteX103" fmla="*/ 884365 w 3313866"/>
                <a:gd name="connsiteY103" fmla="*/ 721988 h 2020169"/>
                <a:gd name="connsiteX104" fmla="*/ 824295 w 3313866"/>
                <a:gd name="connsiteY104" fmla="*/ 698627 h 2020169"/>
                <a:gd name="connsiteX105" fmla="*/ 810946 w 3313866"/>
                <a:gd name="connsiteY105" fmla="*/ 735336 h 2020169"/>
                <a:gd name="connsiteX106" fmla="*/ 827633 w 3313866"/>
                <a:gd name="connsiteY106" fmla="*/ 772046 h 2020169"/>
                <a:gd name="connsiteX107" fmla="*/ 800935 w 3313866"/>
                <a:gd name="connsiteY107" fmla="*/ 812093 h 2020169"/>
                <a:gd name="connsiteX108" fmla="*/ 770900 w 3313866"/>
                <a:gd name="connsiteY108" fmla="*/ 755360 h 2020169"/>
                <a:gd name="connsiteX109" fmla="*/ 744202 w 3313866"/>
                <a:gd name="connsiteY109" fmla="*/ 792069 h 2020169"/>
                <a:gd name="connsiteX110" fmla="*/ 707492 w 3313866"/>
                <a:gd name="connsiteY110" fmla="*/ 785395 h 2020169"/>
                <a:gd name="connsiteX111" fmla="*/ 654097 w 3313866"/>
                <a:gd name="connsiteY111" fmla="*/ 822104 h 2020169"/>
                <a:gd name="connsiteX112" fmla="*/ 644085 w 3313866"/>
                <a:gd name="connsiteY112" fmla="*/ 798744 h 2020169"/>
                <a:gd name="connsiteX113" fmla="*/ 654097 w 3313866"/>
                <a:gd name="connsiteY113" fmla="*/ 762034 h 2020169"/>
                <a:gd name="connsiteX114" fmla="*/ 614050 w 3313866"/>
                <a:gd name="connsiteY114" fmla="*/ 798744 h 2020169"/>
                <a:gd name="connsiteX115" fmla="*/ 594027 w 3313866"/>
                <a:gd name="connsiteY115" fmla="*/ 798744 h 2020169"/>
                <a:gd name="connsiteX116" fmla="*/ 533957 w 3313866"/>
                <a:gd name="connsiteY116" fmla="*/ 832116 h 2020169"/>
                <a:gd name="connsiteX117" fmla="*/ 510596 w 3313866"/>
                <a:gd name="connsiteY117" fmla="*/ 855477 h 2020169"/>
                <a:gd name="connsiteX118" fmla="*/ 500584 w 3313866"/>
                <a:gd name="connsiteY118" fmla="*/ 902198 h 2020169"/>
                <a:gd name="connsiteX119" fmla="*/ 450526 w 3313866"/>
                <a:gd name="connsiteY119" fmla="*/ 888849 h 2020169"/>
                <a:gd name="connsiteX120" fmla="*/ 433840 w 3313866"/>
                <a:gd name="connsiteY120" fmla="*/ 852139 h 2020169"/>
                <a:gd name="connsiteX121" fmla="*/ 467212 w 3313866"/>
                <a:gd name="connsiteY121" fmla="*/ 822104 h 2020169"/>
                <a:gd name="connsiteX122" fmla="*/ 453863 w 3313866"/>
                <a:gd name="connsiteY122" fmla="*/ 798744 h 2020169"/>
                <a:gd name="connsiteX123" fmla="*/ 390456 w 3313866"/>
                <a:gd name="connsiteY123" fmla="*/ 768709 h 2020169"/>
                <a:gd name="connsiteX124" fmla="*/ 417154 w 3313866"/>
                <a:gd name="connsiteY124" fmla="*/ 818767 h 2020169"/>
                <a:gd name="connsiteX125" fmla="*/ 407142 w 3313866"/>
                <a:gd name="connsiteY125" fmla="*/ 862151 h 2020169"/>
                <a:gd name="connsiteX126" fmla="*/ 413817 w 3313866"/>
                <a:gd name="connsiteY126" fmla="*/ 898861 h 2020169"/>
                <a:gd name="connsiteX127" fmla="*/ 427165 w 3313866"/>
                <a:gd name="connsiteY127" fmla="*/ 922221 h 2020169"/>
                <a:gd name="connsiteX128" fmla="*/ 413817 w 3313866"/>
                <a:gd name="connsiteY128" fmla="*/ 952256 h 2020169"/>
                <a:gd name="connsiteX129" fmla="*/ 390456 w 3313866"/>
                <a:gd name="connsiteY129" fmla="*/ 928896 h 2020169"/>
                <a:gd name="connsiteX130" fmla="*/ 360421 w 3313866"/>
                <a:gd name="connsiteY130" fmla="*/ 925558 h 2020169"/>
                <a:gd name="connsiteX131" fmla="*/ 333723 w 3313866"/>
                <a:gd name="connsiteY131" fmla="*/ 965605 h 2020169"/>
                <a:gd name="connsiteX132" fmla="*/ 307025 w 3313866"/>
                <a:gd name="connsiteY132" fmla="*/ 985628 h 2020169"/>
                <a:gd name="connsiteX133" fmla="*/ 320374 w 3313866"/>
                <a:gd name="connsiteY133" fmla="*/ 1012326 h 2020169"/>
                <a:gd name="connsiteX134" fmla="*/ 303688 w 3313866"/>
                <a:gd name="connsiteY134" fmla="*/ 1035687 h 2020169"/>
                <a:gd name="connsiteX135" fmla="*/ 233606 w 3313866"/>
                <a:gd name="connsiteY135" fmla="*/ 998977 h 2020169"/>
                <a:gd name="connsiteX136" fmla="*/ 243618 w 3313866"/>
                <a:gd name="connsiteY136" fmla="*/ 1049036 h 2020169"/>
                <a:gd name="connsiteX137" fmla="*/ 263641 w 3313866"/>
                <a:gd name="connsiteY137" fmla="*/ 1069059 h 2020169"/>
                <a:gd name="connsiteX138" fmla="*/ 250292 w 3313866"/>
                <a:gd name="connsiteY138" fmla="*/ 1082408 h 2020169"/>
                <a:gd name="connsiteX139" fmla="*/ 193560 w 3313866"/>
                <a:gd name="connsiteY139" fmla="*/ 1045698 h 2020169"/>
                <a:gd name="connsiteX140" fmla="*/ 170199 w 3313866"/>
                <a:gd name="connsiteY140" fmla="*/ 1005652 h 2020169"/>
                <a:gd name="connsiteX141" fmla="*/ 170199 w 3313866"/>
                <a:gd name="connsiteY141" fmla="*/ 958931 h 2020169"/>
                <a:gd name="connsiteX142" fmla="*/ 133490 w 3313866"/>
                <a:gd name="connsiteY142" fmla="*/ 882174 h 2020169"/>
                <a:gd name="connsiteX143" fmla="*/ 196897 w 3313866"/>
                <a:gd name="connsiteY143" fmla="*/ 912209 h 2020169"/>
                <a:gd name="connsiteX144" fmla="*/ 256967 w 3313866"/>
                <a:gd name="connsiteY144" fmla="*/ 942244 h 2020169"/>
                <a:gd name="connsiteX145" fmla="*/ 293676 w 3313866"/>
                <a:gd name="connsiteY145" fmla="*/ 945582 h 2020169"/>
                <a:gd name="connsiteX146" fmla="*/ 327049 w 3313866"/>
                <a:gd name="connsiteY146" fmla="*/ 915547 h 2020169"/>
                <a:gd name="connsiteX147" fmla="*/ 343735 w 3313866"/>
                <a:gd name="connsiteY147" fmla="*/ 878837 h 2020169"/>
                <a:gd name="connsiteX148" fmla="*/ 333723 w 3313866"/>
                <a:gd name="connsiteY148" fmla="*/ 828779 h 2020169"/>
                <a:gd name="connsiteX149" fmla="*/ 290339 w 3313866"/>
                <a:gd name="connsiteY149" fmla="*/ 808755 h 2020169"/>
                <a:gd name="connsiteX150" fmla="*/ 236944 w 3313866"/>
                <a:gd name="connsiteY150" fmla="*/ 762034 h 2020169"/>
                <a:gd name="connsiteX151" fmla="*/ 133490 w 3313866"/>
                <a:gd name="connsiteY151" fmla="*/ 705301 h 2020169"/>
                <a:gd name="connsiteX152" fmla="*/ 46722 w 3313866"/>
                <a:gd name="connsiteY152" fmla="*/ 735336 h 2020169"/>
                <a:gd name="connsiteX153" fmla="*/ 33373 w 3313866"/>
                <a:gd name="connsiteY153" fmla="*/ 765371 h 2020169"/>
                <a:gd name="connsiteX154" fmla="*/ 43384 w 3313866"/>
                <a:gd name="connsiteY154" fmla="*/ 795407 h 2020169"/>
                <a:gd name="connsiteX155" fmla="*/ 60071 w 3313866"/>
                <a:gd name="connsiteY155" fmla="*/ 822104 h 2020169"/>
                <a:gd name="connsiteX156" fmla="*/ 73419 w 3313866"/>
                <a:gd name="connsiteY156" fmla="*/ 852139 h 2020169"/>
                <a:gd name="connsiteX157" fmla="*/ 56733 w 3313866"/>
                <a:gd name="connsiteY157" fmla="*/ 875500 h 2020169"/>
                <a:gd name="connsiteX158" fmla="*/ 76757 w 3313866"/>
                <a:gd name="connsiteY158" fmla="*/ 955593 h 2020169"/>
                <a:gd name="connsiteX159" fmla="*/ 66745 w 3313866"/>
                <a:gd name="connsiteY159" fmla="*/ 972280 h 2020169"/>
                <a:gd name="connsiteX160" fmla="*/ 70082 w 3313866"/>
                <a:gd name="connsiteY160" fmla="*/ 998977 h 2020169"/>
                <a:gd name="connsiteX161" fmla="*/ 70082 w 3313866"/>
                <a:gd name="connsiteY161" fmla="*/ 1039024 h 2020169"/>
                <a:gd name="connsiteX162" fmla="*/ 80094 w 3313866"/>
                <a:gd name="connsiteY162" fmla="*/ 1059047 h 2020169"/>
                <a:gd name="connsiteX163" fmla="*/ 76757 w 3313866"/>
                <a:gd name="connsiteY163" fmla="*/ 1082408 h 2020169"/>
                <a:gd name="connsiteX164" fmla="*/ 106792 w 3313866"/>
                <a:gd name="connsiteY164" fmla="*/ 1115780 h 2020169"/>
                <a:gd name="connsiteX165" fmla="*/ 93729 w 3313866"/>
                <a:gd name="connsiteY165" fmla="*/ 1145815 h 2020169"/>
                <a:gd name="connsiteX166" fmla="*/ 13349 w 3313866"/>
                <a:gd name="connsiteY166" fmla="*/ 1235920 h 2020169"/>
                <a:gd name="connsiteX167" fmla="*/ 33373 w 3313866"/>
                <a:gd name="connsiteY167" fmla="*/ 1269293 h 2020169"/>
                <a:gd name="connsiteX168" fmla="*/ 33373 w 3313866"/>
                <a:gd name="connsiteY168" fmla="*/ 1269293 h 2020169"/>
                <a:gd name="connsiteX169" fmla="*/ 16687 w 3313866"/>
                <a:gd name="connsiteY169" fmla="*/ 1299328 h 2020169"/>
                <a:gd name="connsiteX170" fmla="*/ 3338 w 3313866"/>
                <a:gd name="connsiteY170" fmla="*/ 1329363 h 2020169"/>
                <a:gd name="connsiteX171" fmla="*/ 0 w 3313866"/>
                <a:gd name="connsiteY171" fmla="*/ 1389433 h 2020169"/>
                <a:gd name="connsiteX172" fmla="*/ 16687 w 3313866"/>
                <a:gd name="connsiteY172" fmla="*/ 1432817 h 2020169"/>
                <a:gd name="connsiteX173" fmla="*/ 20024 w 3313866"/>
                <a:gd name="connsiteY173" fmla="*/ 1466189 h 2020169"/>
                <a:gd name="connsiteX174" fmla="*/ 56733 w 3313866"/>
                <a:gd name="connsiteY174" fmla="*/ 1476201 h 2020169"/>
                <a:gd name="connsiteX175" fmla="*/ 116803 w 3313866"/>
                <a:gd name="connsiteY175" fmla="*/ 1562969 h 2020169"/>
                <a:gd name="connsiteX176" fmla="*/ 96780 w 3313866"/>
                <a:gd name="connsiteY176" fmla="*/ 1586329 h 2020169"/>
                <a:gd name="connsiteX177" fmla="*/ 93443 w 3313866"/>
                <a:gd name="connsiteY177" fmla="*/ 1616364 h 2020169"/>
                <a:gd name="connsiteX178" fmla="*/ 120141 w 3313866"/>
                <a:gd name="connsiteY178" fmla="*/ 1619701 h 2020169"/>
                <a:gd name="connsiteX179" fmla="*/ 160187 w 3313866"/>
                <a:gd name="connsiteY179" fmla="*/ 1633050 h 2020169"/>
                <a:gd name="connsiteX180" fmla="*/ 186885 w 3313866"/>
                <a:gd name="connsiteY180" fmla="*/ 1646399 h 2020169"/>
                <a:gd name="connsiteX181" fmla="*/ 213583 w 3313866"/>
                <a:gd name="connsiteY181" fmla="*/ 1676434 h 2020169"/>
                <a:gd name="connsiteX182" fmla="*/ 243618 w 3313866"/>
                <a:gd name="connsiteY182" fmla="*/ 1679771 h 2020169"/>
                <a:gd name="connsiteX183" fmla="*/ 287002 w 3313866"/>
                <a:gd name="connsiteY183" fmla="*/ 1709807 h 2020169"/>
                <a:gd name="connsiteX184" fmla="*/ 310363 w 3313866"/>
                <a:gd name="connsiteY184" fmla="*/ 1719818 h 2020169"/>
                <a:gd name="connsiteX185" fmla="*/ 310363 w 3313866"/>
                <a:gd name="connsiteY185" fmla="*/ 1756528 h 2020169"/>
                <a:gd name="connsiteX186" fmla="*/ 270316 w 3313866"/>
                <a:gd name="connsiteY186" fmla="*/ 1796574 h 2020169"/>
                <a:gd name="connsiteX187" fmla="*/ 280327 w 3313866"/>
                <a:gd name="connsiteY187" fmla="*/ 1819935 h 2020169"/>
                <a:gd name="connsiteX188" fmla="*/ 273653 w 3313866"/>
                <a:gd name="connsiteY188" fmla="*/ 1839958 h 2020169"/>
                <a:gd name="connsiteX189" fmla="*/ 266979 w 3313866"/>
                <a:gd name="connsiteY189" fmla="*/ 1856644 h 2020169"/>
                <a:gd name="connsiteX190" fmla="*/ 240281 w 3313866"/>
                <a:gd name="connsiteY190" fmla="*/ 1896691 h 2020169"/>
                <a:gd name="connsiteX191" fmla="*/ 307025 w 3313866"/>
                <a:gd name="connsiteY191" fmla="*/ 1933401 h 2020169"/>
                <a:gd name="connsiteX192" fmla="*/ 337060 w 3313866"/>
                <a:gd name="connsiteY192" fmla="*/ 1940075 h 2020169"/>
                <a:gd name="connsiteX193" fmla="*/ 360421 w 3313866"/>
                <a:gd name="connsiteY193" fmla="*/ 1946750 h 2020169"/>
                <a:gd name="connsiteX194" fmla="*/ 380444 w 3313866"/>
                <a:gd name="connsiteY194" fmla="*/ 1953424 h 2020169"/>
                <a:gd name="connsiteX195" fmla="*/ 407142 w 3313866"/>
                <a:gd name="connsiteY195" fmla="*/ 1973447 h 2020169"/>
                <a:gd name="connsiteX196" fmla="*/ 437177 w 3313866"/>
                <a:gd name="connsiteY196" fmla="*/ 1970110 h 2020169"/>
                <a:gd name="connsiteX197" fmla="*/ 507259 w 3313866"/>
                <a:gd name="connsiteY197" fmla="*/ 2020169 h 2020169"/>
                <a:gd name="connsiteX198" fmla="*/ 517271 w 3313866"/>
                <a:gd name="connsiteY198" fmla="*/ 2006820 h 2020169"/>
                <a:gd name="connsiteX199" fmla="*/ 507259 w 3313866"/>
                <a:gd name="connsiteY199" fmla="*/ 1966773 h 2020169"/>
                <a:gd name="connsiteX200" fmla="*/ 500584 w 3313866"/>
                <a:gd name="connsiteY200" fmla="*/ 1933401 h 2020169"/>
                <a:gd name="connsiteX201" fmla="*/ 483898 w 3313866"/>
                <a:gd name="connsiteY201" fmla="*/ 1890017 h 2020169"/>
                <a:gd name="connsiteX202" fmla="*/ 513933 w 3313866"/>
                <a:gd name="connsiteY202" fmla="*/ 1869993 h 2020169"/>
                <a:gd name="connsiteX203" fmla="*/ 547306 w 3313866"/>
                <a:gd name="connsiteY203" fmla="*/ 1846633 h 2020169"/>
                <a:gd name="connsiteX204" fmla="*/ 527282 w 3313866"/>
                <a:gd name="connsiteY204" fmla="*/ 1829947 h 2020169"/>
                <a:gd name="connsiteX205" fmla="*/ 517271 w 3313866"/>
                <a:gd name="connsiteY205" fmla="*/ 1796574 h 2020169"/>
                <a:gd name="connsiteX206" fmla="*/ 480561 w 3313866"/>
                <a:gd name="connsiteY206" fmla="*/ 1779888 h 2020169"/>
                <a:gd name="connsiteX207" fmla="*/ 470549 w 3313866"/>
                <a:gd name="connsiteY207" fmla="*/ 1759865 h 2020169"/>
                <a:gd name="connsiteX208" fmla="*/ 480561 w 3313866"/>
                <a:gd name="connsiteY208" fmla="*/ 1729830 h 2020169"/>
                <a:gd name="connsiteX209" fmla="*/ 490573 w 3313866"/>
                <a:gd name="connsiteY209" fmla="*/ 1689783 h 2020169"/>
                <a:gd name="connsiteX210" fmla="*/ 513933 w 3313866"/>
                <a:gd name="connsiteY210" fmla="*/ 1709807 h 2020169"/>
                <a:gd name="connsiteX211" fmla="*/ 520608 w 3313866"/>
                <a:gd name="connsiteY211" fmla="*/ 1693120 h 2020169"/>
                <a:gd name="connsiteX212" fmla="*/ 543968 w 3313866"/>
                <a:gd name="connsiteY212" fmla="*/ 1656411 h 2020169"/>
                <a:gd name="connsiteX213" fmla="*/ 574003 w 3313866"/>
                <a:gd name="connsiteY213" fmla="*/ 1639725 h 2020169"/>
                <a:gd name="connsiteX214" fmla="*/ 590690 w 3313866"/>
                <a:gd name="connsiteY214" fmla="*/ 1653074 h 2020169"/>
                <a:gd name="connsiteX215" fmla="*/ 610713 w 3313866"/>
                <a:gd name="connsiteY215" fmla="*/ 1626376 h 2020169"/>
                <a:gd name="connsiteX216" fmla="*/ 630736 w 3313866"/>
                <a:gd name="connsiteY216" fmla="*/ 1653074 h 2020169"/>
                <a:gd name="connsiteX217" fmla="*/ 657434 w 3313866"/>
                <a:gd name="connsiteY217" fmla="*/ 1676434 h 2020169"/>
                <a:gd name="connsiteX218" fmla="*/ 674120 w 3313866"/>
                <a:gd name="connsiteY218" fmla="*/ 1683109 h 2020169"/>
                <a:gd name="connsiteX219" fmla="*/ 697481 w 3313866"/>
                <a:gd name="connsiteY219" fmla="*/ 1683109 h 2020169"/>
                <a:gd name="connsiteX220" fmla="*/ 717504 w 3313866"/>
                <a:gd name="connsiteY220" fmla="*/ 1669760 h 2020169"/>
                <a:gd name="connsiteX221" fmla="*/ 744202 w 3313866"/>
                <a:gd name="connsiteY221" fmla="*/ 1669760 h 2020169"/>
                <a:gd name="connsiteX222" fmla="*/ 760888 w 3313866"/>
                <a:gd name="connsiteY222" fmla="*/ 1666423 h 2020169"/>
                <a:gd name="connsiteX223" fmla="*/ 790923 w 3313866"/>
                <a:gd name="connsiteY223" fmla="*/ 1699795 h 2020169"/>
                <a:gd name="connsiteX224" fmla="*/ 797598 w 3313866"/>
                <a:gd name="connsiteY224" fmla="*/ 1673097 h 2020169"/>
                <a:gd name="connsiteX225" fmla="*/ 817621 w 3313866"/>
                <a:gd name="connsiteY225" fmla="*/ 1689783 h 2020169"/>
                <a:gd name="connsiteX226" fmla="*/ 837644 w 3313866"/>
                <a:gd name="connsiteY226" fmla="*/ 1666423 h 2020169"/>
                <a:gd name="connsiteX227" fmla="*/ 827633 w 3313866"/>
                <a:gd name="connsiteY227" fmla="*/ 1646399 h 2020169"/>
                <a:gd name="connsiteX228" fmla="*/ 810946 w 3313866"/>
                <a:gd name="connsiteY228" fmla="*/ 1633050 h 2020169"/>
                <a:gd name="connsiteX229" fmla="*/ 810946 w 3313866"/>
                <a:gd name="connsiteY229" fmla="*/ 1606353 h 2020169"/>
                <a:gd name="connsiteX230" fmla="*/ 810946 w 3313866"/>
                <a:gd name="connsiteY230" fmla="*/ 1593004 h 2020169"/>
                <a:gd name="connsiteX231" fmla="*/ 840981 w 3313866"/>
                <a:gd name="connsiteY231" fmla="*/ 1586329 h 2020169"/>
                <a:gd name="connsiteX232" fmla="*/ 820958 w 3313866"/>
                <a:gd name="connsiteY232" fmla="*/ 1549620 h 2020169"/>
                <a:gd name="connsiteX233" fmla="*/ 854330 w 3313866"/>
                <a:gd name="connsiteY233" fmla="*/ 1542945 h 2020169"/>
                <a:gd name="connsiteX234" fmla="*/ 891040 w 3313866"/>
                <a:gd name="connsiteY234" fmla="*/ 1549620 h 2020169"/>
                <a:gd name="connsiteX235" fmla="*/ 964459 w 3313866"/>
                <a:gd name="connsiteY235" fmla="*/ 1506236 h 2020169"/>
                <a:gd name="connsiteX236" fmla="*/ 1001168 w 3313866"/>
                <a:gd name="connsiteY236" fmla="*/ 1506236 h 2020169"/>
                <a:gd name="connsiteX237" fmla="*/ 1027866 w 3313866"/>
                <a:gd name="connsiteY237" fmla="*/ 1482875 h 2020169"/>
                <a:gd name="connsiteX238" fmla="*/ 1047890 w 3313866"/>
                <a:gd name="connsiteY238" fmla="*/ 1492887 h 2020169"/>
                <a:gd name="connsiteX239" fmla="*/ 1067913 w 3313866"/>
                <a:gd name="connsiteY239" fmla="*/ 1502898 h 2020169"/>
                <a:gd name="connsiteX240" fmla="*/ 1087936 w 3313866"/>
                <a:gd name="connsiteY240" fmla="*/ 1529596 h 2020169"/>
                <a:gd name="connsiteX241" fmla="*/ 1074587 w 3313866"/>
                <a:gd name="connsiteY241" fmla="*/ 1542945 h 2020169"/>
                <a:gd name="connsiteX242" fmla="*/ 1104622 w 3313866"/>
                <a:gd name="connsiteY242" fmla="*/ 1542945 h 2020169"/>
                <a:gd name="connsiteX243" fmla="*/ 1134657 w 3313866"/>
                <a:gd name="connsiteY243" fmla="*/ 1576317 h 2020169"/>
                <a:gd name="connsiteX244" fmla="*/ 1148006 w 3313866"/>
                <a:gd name="connsiteY244" fmla="*/ 1572980 h 2020169"/>
                <a:gd name="connsiteX245" fmla="*/ 1208076 w 3313866"/>
                <a:gd name="connsiteY245" fmla="*/ 1526259 h 2020169"/>
                <a:gd name="connsiteX246" fmla="*/ 1244786 w 3313866"/>
                <a:gd name="connsiteY246" fmla="*/ 1566306 h 2020169"/>
                <a:gd name="connsiteX247" fmla="*/ 1264809 w 3313866"/>
                <a:gd name="connsiteY247" fmla="*/ 1596341 h 2020169"/>
                <a:gd name="connsiteX248" fmla="*/ 1298181 w 3313866"/>
                <a:gd name="connsiteY248" fmla="*/ 1703132 h 2020169"/>
                <a:gd name="connsiteX249" fmla="*/ 1308193 w 3313866"/>
                <a:gd name="connsiteY249" fmla="*/ 1659748 h 2020169"/>
                <a:gd name="connsiteX250" fmla="*/ 1344903 w 3313866"/>
                <a:gd name="connsiteY250" fmla="*/ 1679771 h 2020169"/>
                <a:gd name="connsiteX251" fmla="*/ 1388287 w 3313866"/>
                <a:gd name="connsiteY251" fmla="*/ 1679771 h 2020169"/>
                <a:gd name="connsiteX252" fmla="*/ 1394961 w 3313866"/>
                <a:gd name="connsiteY252" fmla="*/ 1703132 h 2020169"/>
                <a:gd name="connsiteX253" fmla="*/ 1435008 w 3313866"/>
                <a:gd name="connsiteY253" fmla="*/ 1726493 h 2020169"/>
                <a:gd name="connsiteX254" fmla="*/ 1465043 w 3313866"/>
                <a:gd name="connsiteY254" fmla="*/ 1726493 h 2020169"/>
                <a:gd name="connsiteX255" fmla="*/ 1491741 w 3313866"/>
                <a:gd name="connsiteY255" fmla="*/ 1739842 h 2020169"/>
                <a:gd name="connsiteX256" fmla="*/ 1535125 w 3313866"/>
                <a:gd name="connsiteY256" fmla="*/ 1696458 h 2020169"/>
                <a:gd name="connsiteX257" fmla="*/ 1571834 w 3313866"/>
                <a:gd name="connsiteY257" fmla="*/ 1676434 h 2020169"/>
                <a:gd name="connsiteX258" fmla="*/ 1608544 w 3313866"/>
                <a:gd name="connsiteY258" fmla="*/ 1679771 h 2020169"/>
                <a:gd name="connsiteX259" fmla="*/ 1655265 w 3313866"/>
                <a:gd name="connsiteY259" fmla="*/ 1693120 h 2020169"/>
                <a:gd name="connsiteX260" fmla="*/ 1681963 w 3313866"/>
                <a:gd name="connsiteY260" fmla="*/ 1709807 h 2020169"/>
                <a:gd name="connsiteX261" fmla="*/ 1735358 w 3313866"/>
                <a:gd name="connsiteY261" fmla="*/ 1703132 h 2020169"/>
                <a:gd name="connsiteX262" fmla="*/ 1745370 w 3313866"/>
                <a:gd name="connsiteY262" fmla="*/ 1683109 h 2020169"/>
                <a:gd name="connsiteX263" fmla="*/ 1738695 w 3313866"/>
                <a:gd name="connsiteY263" fmla="*/ 1663085 h 2020169"/>
                <a:gd name="connsiteX264" fmla="*/ 1765393 w 3313866"/>
                <a:gd name="connsiteY264" fmla="*/ 1636388 h 2020169"/>
                <a:gd name="connsiteX265" fmla="*/ 1778742 w 3313866"/>
                <a:gd name="connsiteY265" fmla="*/ 1633050 h 2020169"/>
                <a:gd name="connsiteX266" fmla="*/ 1812114 w 3313866"/>
                <a:gd name="connsiteY266" fmla="*/ 1649736 h 2020169"/>
                <a:gd name="connsiteX267" fmla="*/ 1852161 w 3313866"/>
                <a:gd name="connsiteY267" fmla="*/ 1663085 h 2020169"/>
                <a:gd name="connsiteX268" fmla="*/ 1858836 w 3313866"/>
                <a:gd name="connsiteY268" fmla="*/ 1689783 h 2020169"/>
                <a:gd name="connsiteX269" fmla="*/ 1872184 w 3313866"/>
                <a:gd name="connsiteY269" fmla="*/ 1696458 h 2020169"/>
                <a:gd name="connsiteX270" fmla="*/ 1902219 w 3313866"/>
                <a:gd name="connsiteY270" fmla="*/ 1699795 h 2020169"/>
                <a:gd name="connsiteX271" fmla="*/ 1932254 w 3313866"/>
                <a:gd name="connsiteY271" fmla="*/ 1683109 h 2020169"/>
                <a:gd name="connsiteX272" fmla="*/ 1962290 w 3313866"/>
                <a:gd name="connsiteY272" fmla="*/ 1696458 h 2020169"/>
                <a:gd name="connsiteX273" fmla="*/ 1985650 w 3313866"/>
                <a:gd name="connsiteY273" fmla="*/ 1709807 h 2020169"/>
                <a:gd name="connsiteX274" fmla="*/ 1995662 w 3313866"/>
                <a:gd name="connsiteY274" fmla="*/ 1719818 h 2020169"/>
                <a:gd name="connsiteX275" fmla="*/ 2032371 w 3313866"/>
                <a:gd name="connsiteY275" fmla="*/ 1739842 h 2020169"/>
                <a:gd name="connsiteX276" fmla="*/ 2069081 w 3313866"/>
                <a:gd name="connsiteY276" fmla="*/ 1736504 h 2020169"/>
                <a:gd name="connsiteX277" fmla="*/ 2142500 w 3313866"/>
                <a:gd name="connsiteY277" fmla="*/ 1693120 h 2020169"/>
                <a:gd name="connsiteX278" fmla="*/ 2195895 w 3313866"/>
                <a:gd name="connsiteY278" fmla="*/ 1706469 h 2020169"/>
                <a:gd name="connsiteX279" fmla="*/ 2225930 w 3313866"/>
                <a:gd name="connsiteY279" fmla="*/ 1716481 h 2020169"/>
                <a:gd name="connsiteX280" fmla="*/ 2262640 w 3313866"/>
                <a:gd name="connsiteY280" fmla="*/ 1676434 h 2020169"/>
                <a:gd name="connsiteX281" fmla="*/ 2299349 w 3313866"/>
                <a:gd name="connsiteY281" fmla="*/ 1593004 h 2020169"/>
                <a:gd name="connsiteX282" fmla="*/ 2282663 w 3313866"/>
                <a:gd name="connsiteY282" fmla="*/ 1596341 h 2020169"/>
                <a:gd name="connsiteX283" fmla="*/ 2312698 w 3313866"/>
                <a:gd name="connsiteY283" fmla="*/ 1569643 h 2020169"/>
                <a:gd name="connsiteX284" fmla="*/ 2339396 w 3313866"/>
                <a:gd name="connsiteY284" fmla="*/ 1566306 h 2020169"/>
                <a:gd name="connsiteX285" fmla="*/ 2462873 w 3313866"/>
                <a:gd name="connsiteY285" fmla="*/ 1633050 h 2020169"/>
                <a:gd name="connsiteX286" fmla="*/ 2476222 w 3313866"/>
                <a:gd name="connsiteY286" fmla="*/ 1709807 h 2020169"/>
                <a:gd name="connsiteX287" fmla="*/ 2529618 w 3313866"/>
                <a:gd name="connsiteY287" fmla="*/ 1743179 h 2020169"/>
                <a:gd name="connsiteX288" fmla="*/ 2549641 w 3313866"/>
                <a:gd name="connsiteY288" fmla="*/ 1763202 h 2020169"/>
                <a:gd name="connsiteX289" fmla="*/ 2639746 w 3313866"/>
                <a:gd name="connsiteY289" fmla="*/ 1763202 h 2020169"/>
                <a:gd name="connsiteX290" fmla="*/ 2643084 w 3313866"/>
                <a:gd name="connsiteY290" fmla="*/ 1779888 h 2020169"/>
                <a:gd name="connsiteX291" fmla="*/ 2616386 w 3313866"/>
                <a:gd name="connsiteY291" fmla="*/ 1846633 h 2020169"/>
                <a:gd name="connsiteX292" fmla="*/ 2603037 w 3313866"/>
                <a:gd name="connsiteY292" fmla="*/ 1900028 h 2020169"/>
                <a:gd name="connsiteX293" fmla="*/ 2579676 w 3313866"/>
                <a:gd name="connsiteY293" fmla="*/ 1873331 h 2020169"/>
                <a:gd name="connsiteX294" fmla="*/ 2559653 w 3313866"/>
                <a:gd name="connsiteY294" fmla="*/ 1960098 h 2020169"/>
                <a:gd name="connsiteX295" fmla="*/ 2549641 w 3313866"/>
                <a:gd name="connsiteY295" fmla="*/ 1980122 h 2020169"/>
                <a:gd name="connsiteX296" fmla="*/ 2653095 w 3313866"/>
                <a:gd name="connsiteY296" fmla="*/ 1946750 h 2020169"/>
                <a:gd name="connsiteX297" fmla="*/ 2683130 w 3313866"/>
                <a:gd name="connsiteY297" fmla="*/ 1893354 h 2020169"/>
                <a:gd name="connsiteX298" fmla="*/ 2753212 w 3313866"/>
                <a:gd name="connsiteY298" fmla="*/ 1806586 h 2020169"/>
                <a:gd name="connsiteX299" fmla="*/ 2783247 w 3313866"/>
                <a:gd name="connsiteY299" fmla="*/ 1736504 h 2020169"/>
                <a:gd name="connsiteX300" fmla="*/ 2803271 w 3313866"/>
                <a:gd name="connsiteY300" fmla="*/ 1633050 h 2020169"/>
                <a:gd name="connsiteX301" fmla="*/ 2793259 w 3313866"/>
                <a:gd name="connsiteY301" fmla="*/ 1582992 h 2020169"/>
                <a:gd name="connsiteX302" fmla="*/ 2769898 w 3313866"/>
                <a:gd name="connsiteY302" fmla="*/ 1549620 h 2020169"/>
                <a:gd name="connsiteX303" fmla="*/ 2699817 w 3313866"/>
                <a:gd name="connsiteY303" fmla="*/ 1549620 h 2020169"/>
                <a:gd name="connsiteX304" fmla="*/ 2763224 w 3313866"/>
                <a:gd name="connsiteY304" fmla="*/ 1392770 h 2020169"/>
                <a:gd name="connsiteX305" fmla="*/ 2846654 w 3313866"/>
                <a:gd name="connsiteY305" fmla="*/ 1326026 h 2020169"/>
                <a:gd name="connsiteX306" fmla="*/ 2933422 w 3313866"/>
                <a:gd name="connsiteY306" fmla="*/ 1322688 h 2020169"/>
                <a:gd name="connsiteX307" fmla="*/ 2950109 w 3313866"/>
                <a:gd name="connsiteY307" fmla="*/ 1306002 h 2020169"/>
                <a:gd name="connsiteX308" fmla="*/ 3053563 w 3313866"/>
                <a:gd name="connsiteY308" fmla="*/ 1299328 h 2020169"/>
                <a:gd name="connsiteX309" fmla="*/ 3163691 w 3313866"/>
                <a:gd name="connsiteY309" fmla="*/ 1432817 h 2020169"/>
                <a:gd name="connsiteX310" fmla="*/ 3160354 w 3313866"/>
                <a:gd name="connsiteY310" fmla="*/ 1506236 h 2020169"/>
                <a:gd name="connsiteX311" fmla="*/ 3170365 w 3313866"/>
                <a:gd name="connsiteY311" fmla="*/ 1596341 h 2020169"/>
                <a:gd name="connsiteX312" fmla="*/ 3287168 w 3313866"/>
                <a:gd name="connsiteY312" fmla="*/ 1519585 h 2020169"/>
                <a:gd name="connsiteX313" fmla="*/ 3313866 w 3313866"/>
                <a:gd name="connsiteY313" fmla="*/ 1479538 h 2020169"/>
                <a:gd name="connsiteX0" fmla="*/ 3313866 w 3313866"/>
                <a:gd name="connsiteY0" fmla="*/ 1479538 h 2020169"/>
                <a:gd name="connsiteX1" fmla="*/ 2446187 w 3313866"/>
                <a:gd name="connsiteY1" fmla="*/ 521754 h 2020169"/>
                <a:gd name="connsiteX2" fmla="*/ 2449525 w 3313866"/>
                <a:gd name="connsiteY2" fmla="*/ 418300 h 2020169"/>
                <a:gd name="connsiteX3" fmla="*/ 2386117 w 3313866"/>
                <a:gd name="connsiteY3" fmla="*/ 391602 h 2020169"/>
                <a:gd name="connsiteX4" fmla="*/ 2369431 w 3313866"/>
                <a:gd name="connsiteY4" fmla="*/ 431649 h 2020169"/>
                <a:gd name="connsiteX5" fmla="*/ 2379443 w 3313866"/>
                <a:gd name="connsiteY5" fmla="*/ 455009 h 2020169"/>
                <a:gd name="connsiteX6" fmla="*/ 2376106 w 3313866"/>
                <a:gd name="connsiteY6" fmla="*/ 475033 h 2020169"/>
                <a:gd name="connsiteX7" fmla="*/ 2316036 w 3313866"/>
                <a:gd name="connsiteY7" fmla="*/ 458347 h 2020169"/>
                <a:gd name="connsiteX8" fmla="*/ 2272652 w 3313866"/>
                <a:gd name="connsiteY8" fmla="*/ 444998 h 2020169"/>
                <a:gd name="connsiteX9" fmla="*/ 2209244 w 3313866"/>
                <a:gd name="connsiteY9" fmla="*/ 401614 h 2020169"/>
                <a:gd name="connsiteX10" fmla="*/ 2159186 w 3313866"/>
                <a:gd name="connsiteY10" fmla="*/ 391602 h 2020169"/>
                <a:gd name="connsiteX11" fmla="*/ 2132488 w 3313866"/>
                <a:gd name="connsiteY11" fmla="*/ 408288 h 2020169"/>
                <a:gd name="connsiteX12" fmla="*/ 2115802 w 3313866"/>
                <a:gd name="connsiteY12" fmla="*/ 421637 h 2020169"/>
                <a:gd name="connsiteX13" fmla="*/ 2082430 w 3313866"/>
                <a:gd name="connsiteY13" fmla="*/ 388265 h 2020169"/>
                <a:gd name="connsiteX14" fmla="*/ 2045720 w 3313866"/>
                <a:gd name="connsiteY14" fmla="*/ 361567 h 2020169"/>
                <a:gd name="connsiteX15" fmla="*/ 2025697 w 3313866"/>
                <a:gd name="connsiteY15" fmla="*/ 391602 h 2020169"/>
                <a:gd name="connsiteX16" fmla="*/ 2055732 w 3313866"/>
                <a:gd name="connsiteY16" fmla="*/ 388265 h 2020169"/>
                <a:gd name="connsiteX17" fmla="*/ 2045720 w 3313866"/>
                <a:gd name="connsiteY17" fmla="*/ 414963 h 2020169"/>
                <a:gd name="connsiteX18" fmla="*/ 1988987 w 3313866"/>
                <a:gd name="connsiteY18" fmla="*/ 434986 h 2020169"/>
                <a:gd name="connsiteX19" fmla="*/ 1995662 w 3313866"/>
                <a:gd name="connsiteY19" fmla="*/ 388265 h 2020169"/>
                <a:gd name="connsiteX20" fmla="*/ 2055732 w 3313866"/>
                <a:gd name="connsiteY20" fmla="*/ 318183 h 2020169"/>
                <a:gd name="connsiteX21" fmla="*/ 2055732 w 3313866"/>
                <a:gd name="connsiteY21" fmla="*/ 318183 h 2020169"/>
                <a:gd name="connsiteX22" fmla="*/ 2129860 w 3313866"/>
                <a:gd name="connsiteY22" fmla="*/ 248603 h 2020169"/>
                <a:gd name="connsiteX23" fmla="*/ 2127003 w 3313866"/>
                <a:gd name="connsiteY23" fmla="*/ 174309 h 2020169"/>
                <a:gd name="connsiteX24" fmla="*/ 2092713 w 3313866"/>
                <a:gd name="connsiteY24" fmla="*/ 105729 h 2020169"/>
                <a:gd name="connsiteX25" fmla="*/ 2018418 w 3313866"/>
                <a:gd name="connsiteY25" fmla="*/ 105729 h 2020169"/>
                <a:gd name="connsiteX26" fmla="*/ 1952696 w 3313866"/>
                <a:gd name="connsiteY26" fmla="*/ 137160 h 2020169"/>
                <a:gd name="connsiteX27" fmla="*/ 1961267 w 3313866"/>
                <a:gd name="connsiteY27" fmla="*/ 82869 h 2020169"/>
                <a:gd name="connsiteX28" fmla="*/ 1955552 w 3313866"/>
                <a:gd name="connsiteY28" fmla="*/ 65725 h 2020169"/>
                <a:gd name="connsiteX29" fmla="*/ 1895546 w 3313866"/>
                <a:gd name="connsiteY29" fmla="*/ 60008 h 2020169"/>
                <a:gd name="connsiteX30" fmla="*/ 1926978 w 3313866"/>
                <a:gd name="connsiteY30" fmla="*/ 31434 h 2020169"/>
                <a:gd name="connsiteX31" fmla="*/ 1909833 w 3313866"/>
                <a:gd name="connsiteY31" fmla="*/ 0 h 2020169"/>
                <a:gd name="connsiteX32" fmla="*/ 1877440 w 3313866"/>
                <a:gd name="connsiteY32" fmla="*/ 3067 h 2020169"/>
                <a:gd name="connsiteX33" fmla="*/ 1835474 w 3313866"/>
                <a:gd name="connsiteY33" fmla="*/ 41195 h 2020169"/>
                <a:gd name="connsiteX34" fmla="*/ 1818788 w 3313866"/>
                <a:gd name="connsiteY34" fmla="*/ 81242 h 2020169"/>
                <a:gd name="connsiteX35" fmla="*/ 1838813 w 3313866"/>
                <a:gd name="connsiteY35" fmla="*/ 134636 h 2020169"/>
                <a:gd name="connsiteX36" fmla="*/ 1782079 w 3313866"/>
                <a:gd name="connsiteY36" fmla="*/ 121287 h 2020169"/>
                <a:gd name="connsiteX37" fmla="*/ 1768731 w 3313866"/>
                <a:gd name="connsiteY37" fmla="*/ 168009 h 2020169"/>
                <a:gd name="connsiteX38" fmla="*/ 1705322 w 3313866"/>
                <a:gd name="connsiteY38" fmla="*/ 191369 h 2020169"/>
                <a:gd name="connsiteX39" fmla="*/ 1685300 w 3313866"/>
                <a:gd name="connsiteY39" fmla="*/ 164671 h 2020169"/>
                <a:gd name="connsiteX40" fmla="*/ 1615218 w 3313866"/>
                <a:gd name="connsiteY40" fmla="*/ 168009 h 2020169"/>
                <a:gd name="connsiteX41" fmla="*/ 1638579 w 3313866"/>
                <a:gd name="connsiteY41" fmla="*/ 198044 h 2020169"/>
                <a:gd name="connsiteX42" fmla="*/ 1528449 w 3313866"/>
                <a:gd name="connsiteY42" fmla="*/ 224740 h 2020169"/>
                <a:gd name="connsiteX43" fmla="*/ 1465043 w 3313866"/>
                <a:gd name="connsiteY43" fmla="*/ 308171 h 2020169"/>
                <a:gd name="connsiteX44" fmla="*/ 1448357 w 3313866"/>
                <a:gd name="connsiteY44" fmla="*/ 334869 h 2020169"/>
                <a:gd name="connsiteX45" fmla="*/ 1481729 w 3313866"/>
                <a:gd name="connsiteY45" fmla="*/ 368242 h 2020169"/>
                <a:gd name="connsiteX46" fmla="*/ 1481729 w 3313866"/>
                <a:gd name="connsiteY46" fmla="*/ 398277 h 2020169"/>
                <a:gd name="connsiteX47" fmla="*/ 1458368 w 3313866"/>
                <a:gd name="connsiteY47" fmla="*/ 401614 h 2020169"/>
                <a:gd name="connsiteX48" fmla="*/ 1458368 w 3313866"/>
                <a:gd name="connsiteY48" fmla="*/ 381590 h 2020169"/>
                <a:gd name="connsiteX49" fmla="*/ 1418322 w 3313866"/>
                <a:gd name="connsiteY49" fmla="*/ 391602 h 2020169"/>
                <a:gd name="connsiteX50" fmla="*/ 1368263 w 3313866"/>
                <a:gd name="connsiteY50" fmla="*/ 398277 h 2020169"/>
                <a:gd name="connsiteX51" fmla="*/ 1321542 w 3313866"/>
                <a:gd name="connsiteY51" fmla="*/ 404951 h 2020169"/>
                <a:gd name="connsiteX52" fmla="*/ 1318205 w 3313866"/>
                <a:gd name="connsiteY52" fmla="*/ 491719 h 2020169"/>
                <a:gd name="connsiteX53" fmla="*/ 1358252 w 3313866"/>
                <a:gd name="connsiteY53" fmla="*/ 515080 h 2020169"/>
                <a:gd name="connsiteX54" fmla="*/ 1384949 w 3313866"/>
                <a:gd name="connsiteY54" fmla="*/ 568475 h 2020169"/>
                <a:gd name="connsiteX55" fmla="*/ 1358252 w 3313866"/>
                <a:gd name="connsiteY55" fmla="*/ 615196 h 2020169"/>
                <a:gd name="connsiteX56" fmla="*/ 1361589 w 3313866"/>
                <a:gd name="connsiteY56" fmla="*/ 585161 h 2020169"/>
                <a:gd name="connsiteX57" fmla="*/ 1351577 w 3313866"/>
                <a:gd name="connsiteY57" fmla="*/ 545115 h 2020169"/>
                <a:gd name="connsiteX58" fmla="*/ 1281495 w 3313866"/>
                <a:gd name="connsiteY58" fmla="*/ 515080 h 2020169"/>
                <a:gd name="connsiteX59" fmla="*/ 1241449 w 3313866"/>
                <a:gd name="connsiteY59" fmla="*/ 511742 h 2020169"/>
                <a:gd name="connsiteX60" fmla="*/ 1241449 w 3313866"/>
                <a:gd name="connsiteY60" fmla="*/ 558463 h 2020169"/>
                <a:gd name="connsiteX61" fmla="*/ 1201402 w 3313866"/>
                <a:gd name="connsiteY61" fmla="*/ 538440 h 2020169"/>
                <a:gd name="connsiteX62" fmla="*/ 1228100 w 3313866"/>
                <a:gd name="connsiteY62" fmla="*/ 588498 h 2020169"/>
                <a:gd name="connsiteX63" fmla="*/ 1258135 w 3313866"/>
                <a:gd name="connsiteY63" fmla="*/ 618534 h 2020169"/>
                <a:gd name="connsiteX64" fmla="*/ 1198065 w 3313866"/>
                <a:gd name="connsiteY64" fmla="*/ 595173 h 2020169"/>
                <a:gd name="connsiteX65" fmla="*/ 1181379 w 3313866"/>
                <a:gd name="connsiteY65" fmla="*/ 595173 h 2020169"/>
                <a:gd name="connsiteX66" fmla="*/ 1178041 w 3313866"/>
                <a:gd name="connsiteY66" fmla="*/ 551789 h 2020169"/>
                <a:gd name="connsiteX67" fmla="*/ 1171367 w 3313866"/>
                <a:gd name="connsiteY67" fmla="*/ 465021 h 2020169"/>
                <a:gd name="connsiteX68" fmla="*/ 1161355 w 3313866"/>
                <a:gd name="connsiteY68" fmla="*/ 535103 h 2020169"/>
                <a:gd name="connsiteX69" fmla="*/ 1137995 w 3313866"/>
                <a:gd name="connsiteY69" fmla="*/ 565138 h 2020169"/>
                <a:gd name="connsiteX70" fmla="*/ 1158018 w 3313866"/>
                <a:gd name="connsiteY70" fmla="*/ 611859 h 2020169"/>
                <a:gd name="connsiteX71" fmla="*/ 1158018 w 3313866"/>
                <a:gd name="connsiteY71" fmla="*/ 645231 h 2020169"/>
                <a:gd name="connsiteX72" fmla="*/ 1141332 w 3313866"/>
                <a:gd name="connsiteY72" fmla="*/ 695290 h 2020169"/>
                <a:gd name="connsiteX73" fmla="*/ 1154681 w 3313866"/>
                <a:gd name="connsiteY73" fmla="*/ 728662 h 2020169"/>
                <a:gd name="connsiteX74" fmla="*/ 1184716 w 3313866"/>
                <a:gd name="connsiteY74" fmla="*/ 735336 h 2020169"/>
                <a:gd name="connsiteX75" fmla="*/ 1221425 w 3313866"/>
                <a:gd name="connsiteY75" fmla="*/ 742011 h 2020169"/>
                <a:gd name="connsiteX76" fmla="*/ 1241449 w 3313866"/>
                <a:gd name="connsiteY76" fmla="*/ 765371 h 2020169"/>
                <a:gd name="connsiteX77" fmla="*/ 1258135 w 3313866"/>
                <a:gd name="connsiteY77" fmla="*/ 808755 h 2020169"/>
                <a:gd name="connsiteX78" fmla="*/ 1258135 w 3313866"/>
                <a:gd name="connsiteY78" fmla="*/ 808755 h 2020169"/>
                <a:gd name="connsiteX79" fmla="*/ 1224763 w 3313866"/>
                <a:gd name="connsiteY79" fmla="*/ 828779 h 2020169"/>
                <a:gd name="connsiteX80" fmla="*/ 1224763 w 3313866"/>
                <a:gd name="connsiteY80" fmla="*/ 788732 h 2020169"/>
                <a:gd name="connsiteX81" fmla="*/ 1194727 w 3313866"/>
                <a:gd name="connsiteY81" fmla="*/ 752023 h 2020169"/>
                <a:gd name="connsiteX82" fmla="*/ 1164692 w 3313866"/>
                <a:gd name="connsiteY82" fmla="*/ 795407 h 2020169"/>
                <a:gd name="connsiteX83" fmla="*/ 1107960 w 3313866"/>
                <a:gd name="connsiteY83" fmla="*/ 848802 h 2020169"/>
                <a:gd name="connsiteX84" fmla="*/ 1121309 w 3313866"/>
                <a:gd name="connsiteY84" fmla="*/ 805418 h 2020169"/>
                <a:gd name="connsiteX85" fmla="*/ 1127983 w 3313866"/>
                <a:gd name="connsiteY85" fmla="*/ 772046 h 2020169"/>
                <a:gd name="connsiteX86" fmla="*/ 1117971 w 3313866"/>
                <a:gd name="connsiteY86" fmla="*/ 755360 h 2020169"/>
                <a:gd name="connsiteX87" fmla="*/ 1114634 w 3313866"/>
                <a:gd name="connsiteY87" fmla="*/ 705301 h 2020169"/>
                <a:gd name="connsiteX88" fmla="*/ 1104622 w 3313866"/>
                <a:gd name="connsiteY88" fmla="*/ 625208 h 2020169"/>
                <a:gd name="connsiteX89" fmla="*/ 1101285 w 3313866"/>
                <a:gd name="connsiteY89" fmla="*/ 565138 h 2020169"/>
                <a:gd name="connsiteX90" fmla="*/ 1124646 w 3313866"/>
                <a:gd name="connsiteY90" fmla="*/ 471696 h 2020169"/>
                <a:gd name="connsiteX91" fmla="*/ 1031203 w 3313866"/>
                <a:gd name="connsiteY91" fmla="*/ 461684 h 2020169"/>
                <a:gd name="connsiteX92" fmla="*/ 1014517 w 3313866"/>
                <a:gd name="connsiteY92" fmla="*/ 518417 h 2020169"/>
                <a:gd name="connsiteX93" fmla="*/ 1024529 w 3313866"/>
                <a:gd name="connsiteY93" fmla="*/ 565138 h 2020169"/>
                <a:gd name="connsiteX94" fmla="*/ 981145 w 3313866"/>
                <a:gd name="connsiteY94" fmla="*/ 618534 h 2020169"/>
                <a:gd name="connsiteX95" fmla="*/ 991157 w 3313866"/>
                <a:gd name="connsiteY95" fmla="*/ 655243 h 2020169"/>
                <a:gd name="connsiteX96" fmla="*/ 981145 w 3313866"/>
                <a:gd name="connsiteY96" fmla="*/ 701964 h 2020169"/>
                <a:gd name="connsiteX97" fmla="*/ 1001168 w 3313866"/>
                <a:gd name="connsiteY97" fmla="*/ 725325 h 2020169"/>
                <a:gd name="connsiteX98" fmla="*/ 1017854 w 3313866"/>
                <a:gd name="connsiteY98" fmla="*/ 772046 h 2020169"/>
                <a:gd name="connsiteX99" fmla="*/ 1047890 w 3313866"/>
                <a:gd name="connsiteY99" fmla="*/ 758697 h 2020169"/>
                <a:gd name="connsiteX100" fmla="*/ 1014517 w 3313866"/>
                <a:gd name="connsiteY100" fmla="*/ 812093 h 2020169"/>
                <a:gd name="connsiteX101" fmla="*/ 957784 w 3313866"/>
                <a:gd name="connsiteY101" fmla="*/ 758697 h 2020169"/>
                <a:gd name="connsiteX102" fmla="*/ 884365 w 3313866"/>
                <a:gd name="connsiteY102" fmla="*/ 721988 h 2020169"/>
                <a:gd name="connsiteX103" fmla="*/ 824295 w 3313866"/>
                <a:gd name="connsiteY103" fmla="*/ 698627 h 2020169"/>
                <a:gd name="connsiteX104" fmla="*/ 810946 w 3313866"/>
                <a:gd name="connsiteY104" fmla="*/ 735336 h 2020169"/>
                <a:gd name="connsiteX105" fmla="*/ 827633 w 3313866"/>
                <a:gd name="connsiteY105" fmla="*/ 772046 h 2020169"/>
                <a:gd name="connsiteX106" fmla="*/ 800935 w 3313866"/>
                <a:gd name="connsiteY106" fmla="*/ 812093 h 2020169"/>
                <a:gd name="connsiteX107" fmla="*/ 770900 w 3313866"/>
                <a:gd name="connsiteY107" fmla="*/ 755360 h 2020169"/>
                <a:gd name="connsiteX108" fmla="*/ 744202 w 3313866"/>
                <a:gd name="connsiteY108" fmla="*/ 792069 h 2020169"/>
                <a:gd name="connsiteX109" fmla="*/ 707492 w 3313866"/>
                <a:gd name="connsiteY109" fmla="*/ 785395 h 2020169"/>
                <a:gd name="connsiteX110" fmla="*/ 654097 w 3313866"/>
                <a:gd name="connsiteY110" fmla="*/ 822104 h 2020169"/>
                <a:gd name="connsiteX111" fmla="*/ 644085 w 3313866"/>
                <a:gd name="connsiteY111" fmla="*/ 798744 h 2020169"/>
                <a:gd name="connsiteX112" fmla="*/ 654097 w 3313866"/>
                <a:gd name="connsiteY112" fmla="*/ 762034 h 2020169"/>
                <a:gd name="connsiteX113" fmla="*/ 614050 w 3313866"/>
                <a:gd name="connsiteY113" fmla="*/ 798744 h 2020169"/>
                <a:gd name="connsiteX114" fmla="*/ 594027 w 3313866"/>
                <a:gd name="connsiteY114" fmla="*/ 798744 h 2020169"/>
                <a:gd name="connsiteX115" fmla="*/ 533957 w 3313866"/>
                <a:gd name="connsiteY115" fmla="*/ 832116 h 2020169"/>
                <a:gd name="connsiteX116" fmla="*/ 510596 w 3313866"/>
                <a:gd name="connsiteY116" fmla="*/ 855477 h 2020169"/>
                <a:gd name="connsiteX117" fmla="*/ 500584 w 3313866"/>
                <a:gd name="connsiteY117" fmla="*/ 902198 h 2020169"/>
                <a:gd name="connsiteX118" fmla="*/ 450526 w 3313866"/>
                <a:gd name="connsiteY118" fmla="*/ 888849 h 2020169"/>
                <a:gd name="connsiteX119" fmla="*/ 433840 w 3313866"/>
                <a:gd name="connsiteY119" fmla="*/ 852139 h 2020169"/>
                <a:gd name="connsiteX120" fmla="*/ 467212 w 3313866"/>
                <a:gd name="connsiteY120" fmla="*/ 822104 h 2020169"/>
                <a:gd name="connsiteX121" fmla="*/ 453863 w 3313866"/>
                <a:gd name="connsiteY121" fmla="*/ 798744 h 2020169"/>
                <a:gd name="connsiteX122" fmla="*/ 390456 w 3313866"/>
                <a:gd name="connsiteY122" fmla="*/ 768709 h 2020169"/>
                <a:gd name="connsiteX123" fmla="*/ 417154 w 3313866"/>
                <a:gd name="connsiteY123" fmla="*/ 818767 h 2020169"/>
                <a:gd name="connsiteX124" fmla="*/ 407142 w 3313866"/>
                <a:gd name="connsiteY124" fmla="*/ 862151 h 2020169"/>
                <a:gd name="connsiteX125" fmla="*/ 413817 w 3313866"/>
                <a:gd name="connsiteY125" fmla="*/ 898861 h 2020169"/>
                <a:gd name="connsiteX126" fmla="*/ 427165 w 3313866"/>
                <a:gd name="connsiteY126" fmla="*/ 922221 h 2020169"/>
                <a:gd name="connsiteX127" fmla="*/ 413817 w 3313866"/>
                <a:gd name="connsiteY127" fmla="*/ 952256 h 2020169"/>
                <a:gd name="connsiteX128" fmla="*/ 390456 w 3313866"/>
                <a:gd name="connsiteY128" fmla="*/ 928896 h 2020169"/>
                <a:gd name="connsiteX129" fmla="*/ 360421 w 3313866"/>
                <a:gd name="connsiteY129" fmla="*/ 925558 h 2020169"/>
                <a:gd name="connsiteX130" fmla="*/ 333723 w 3313866"/>
                <a:gd name="connsiteY130" fmla="*/ 965605 h 2020169"/>
                <a:gd name="connsiteX131" fmla="*/ 307025 w 3313866"/>
                <a:gd name="connsiteY131" fmla="*/ 985628 h 2020169"/>
                <a:gd name="connsiteX132" fmla="*/ 320374 w 3313866"/>
                <a:gd name="connsiteY132" fmla="*/ 1012326 h 2020169"/>
                <a:gd name="connsiteX133" fmla="*/ 303688 w 3313866"/>
                <a:gd name="connsiteY133" fmla="*/ 1035687 h 2020169"/>
                <a:gd name="connsiteX134" fmla="*/ 233606 w 3313866"/>
                <a:gd name="connsiteY134" fmla="*/ 998977 h 2020169"/>
                <a:gd name="connsiteX135" fmla="*/ 243618 w 3313866"/>
                <a:gd name="connsiteY135" fmla="*/ 1049036 h 2020169"/>
                <a:gd name="connsiteX136" fmla="*/ 263641 w 3313866"/>
                <a:gd name="connsiteY136" fmla="*/ 1069059 h 2020169"/>
                <a:gd name="connsiteX137" fmla="*/ 250292 w 3313866"/>
                <a:gd name="connsiteY137" fmla="*/ 1082408 h 2020169"/>
                <a:gd name="connsiteX138" fmla="*/ 193560 w 3313866"/>
                <a:gd name="connsiteY138" fmla="*/ 1045698 h 2020169"/>
                <a:gd name="connsiteX139" fmla="*/ 170199 w 3313866"/>
                <a:gd name="connsiteY139" fmla="*/ 1005652 h 2020169"/>
                <a:gd name="connsiteX140" fmla="*/ 170199 w 3313866"/>
                <a:gd name="connsiteY140" fmla="*/ 958931 h 2020169"/>
                <a:gd name="connsiteX141" fmla="*/ 133490 w 3313866"/>
                <a:gd name="connsiteY141" fmla="*/ 882174 h 2020169"/>
                <a:gd name="connsiteX142" fmla="*/ 196897 w 3313866"/>
                <a:gd name="connsiteY142" fmla="*/ 912209 h 2020169"/>
                <a:gd name="connsiteX143" fmla="*/ 256967 w 3313866"/>
                <a:gd name="connsiteY143" fmla="*/ 942244 h 2020169"/>
                <a:gd name="connsiteX144" fmla="*/ 293676 w 3313866"/>
                <a:gd name="connsiteY144" fmla="*/ 945582 h 2020169"/>
                <a:gd name="connsiteX145" fmla="*/ 327049 w 3313866"/>
                <a:gd name="connsiteY145" fmla="*/ 915547 h 2020169"/>
                <a:gd name="connsiteX146" fmla="*/ 343735 w 3313866"/>
                <a:gd name="connsiteY146" fmla="*/ 878837 h 2020169"/>
                <a:gd name="connsiteX147" fmla="*/ 333723 w 3313866"/>
                <a:gd name="connsiteY147" fmla="*/ 828779 h 2020169"/>
                <a:gd name="connsiteX148" fmla="*/ 290339 w 3313866"/>
                <a:gd name="connsiteY148" fmla="*/ 808755 h 2020169"/>
                <a:gd name="connsiteX149" fmla="*/ 236944 w 3313866"/>
                <a:gd name="connsiteY149" fmla="*/ 762034 h 2020169"/>
                <a:gd name="connsiteX150" fmla="*/ 133490 w 3313866"/>
                <a:gd name="connsiteY150" fmla="*/ 705301 h 2020169"/>
                <a:gd name="connsiteX151" fmla="*/ 46722 w 3313866"/>
                <a:gd name="connsiteY151" fmla="*/ 735336 h 2020169"/>
                <a:gd name="connsiteX152" fmla="*/ 33373 w 3313866"/>
                <a:gd name="connsiteY152" fmla="*/ 765371 h 2020169"/>
                <a:gd name="connsiteX153" fmla="*/ 43384 w 3313866"/>
                <a:gd name="connsiteY153" fmla="*/ 795407 h 2020169"/>
                <a:gd name="connsiteX154" fmla="*/ 60071 w 3313866"/>
                <a:gd name="connsiteY154" fmla="*/ 822104 h 2020169"/>
                <a:gd name="connsiteX155" fmla="*/ 73419 w 3313866"/>
                <a:gd name="connsiteY155" fmla="*/ 852139 h 2020169"/>
                <a:gd name="connsiteX156" fmla="*/ 56733 w 3313866"/>
                <a:gd name="connsiteY156" fmla="*/ 875500 h 2020169"/>
                <a:gd name="connsiteX157" fmla="*/ 76757 w 3313866"/>
                <a:gd name="connsiteY157" fmla="*/ 955593 h 2020169"/>
                <a:gd name="connsiteX158" fmla="*/ 66745 w 3313866"/>
                <a:gd name="connsiteY158" fmla="*/ 972280 h 2020169"/>
                <a:gd name="connsiteX159" fmla="*/ 70082 w 3313866"/>
                <a:gd name="connsiteY159" fmla="*/ 998977 h 2020169"/>
                <a:gd name="connsiteX160" fmla="*/ 70082 w 3313866"/>
                <a:gd name="connsiteY160" fmla="*/ 1039024 h 2020169"/>
                <a:gd name="connsiteX161" fmla="*/ 80094 w 3313866"/>
                <a:gd name="connsiteY161" fmla="*/ 1059047 h 2020169"/>
                <a:gd name="connsiteX162" fmla="*/ 76757 w 3313866"/>
                <a:gd name="connsiteY162" fmla="*/ 1082408 h 2020169"/>
                <a:gd name="connsiteX163" fmla="*/ 106792 w 3313866"/>
                <a:gd name="connsiteY163" fmla="*/ 1115780 h 2020169"/>
                <a:gd name="connsiteX164" fmla="*/ 93729 w 3313866"/>
                <a:gd name="connsiteY164" fmla="*/ 1145815 h 2020169"/>
                <a:gd name="connsiteX165" fmla="*/ 13349 w 3313866"/>
                <a:gd name="connsiteY165" fmla="*/ 1235920 h 2020169"/>
                <a:gd name="connsiteX166" fmla="*/ 33373 w 3313866"/>
                <a:gd name="connsiteY166" fmla="*/ 1269293 h 2020169"/>
                <a:gd name="connsiteX167" fmla="*/ 33373 w 3313866"/>
                <a:gd name="connsiteY167" fmla="*/ 1269293 h 2020169"/>
                <a:gd name="connsiteX168" fmla="*/ 16687 w 3313866"/>
                <a:gd name="connsiteY168" fmla="*/ 1299328 h 2020169"/>
                <a:gd name="connsiteX169" fmla="*/ 3338 w 3313866"/>
                <a:gd name="connsiteY169" fmla="*/ 1329363 h 2020169"/>
                <a:gd name="connsiteX170" fmla="*/ 0 w 3313866"/>
                <a:gd name="connsiteY170" fmla="*/ 1389433 h 2020169"/>
                <a:gd name="connsiteX171" fmla="*/ 16687 w 3313866"/>
                <a:gd name="connsiteY171" fmla="*/ 1432817 h 2020169"/>
                <a:gd name="connsiteX172" fmla="*/ 20024 w 3313866"/>
                <a:gd name="connsiteY172" fmla="*/ 1466189 h 2020169"/>
                <a:gd name="connsiteX173" fmla="*/ 56733 w 3313866"/>
                <a:gd name="connsiteY173" fmla="*/ 1476201 h 2020169"/>
                <a:gd name="connsiteX174" fmla="*/ 116803 w 3313866"/>
                <a:gd name="connsiteY174" fmla="*/ 1562969 h 2020169"/>
                <a:gd name="connsiteX175" fmla="*/ 96780 w 3313866"/>
                <a:gd name="connsiteY175" fmla="*/ 1586329 h 2020169"/>
                <a:gd name="connsiteX176" fmla="*/ 93443 w 3313866"/>
                <a:gd name="connsiteY176" fmla="*/ 1616364 h 2020169"/>
                <a:gd name="connsiteX177" fmla="*/ 120141 w 3313866"/>
                <a:gd name="connsiteY177" fmla="*/ 1619701 h 2020169"/>
                <a:gd name="connsiteX178" fmla="*/ 160187 w 3313866"/>
                <a:gd name="connsiteY178" fmla="*/ 1633050 h 2020169"/>
                <a:gd name="connsiteX179" fmla="*/ 186885 w 3313866"/>
                <a:gd name="connsiteY179" fmla="*/ 1646399 h 2020169"/>
                <a:gd name="connsiteX180" fmla="*/ 213583 w 3313866"/>
                <a:gd name="connsiteY180" fmla="*/ 1676434 h 2020169"/>
                <a:gd name="connsiteX181" fmla="*/ 243618 w 3313866"/>
                <a:gd name="connsiteY181" fmla="*/ 1679771 h 2020169"/>
                <a:gd name="connsiteX182" fmla="*/ 287002 w 3313866"/>
                <a:gd name="connsiteY182" fmla="*/ 1709807 h 2020169"/>
                <a:gd name="connsiteX183" fmla="*/ 310363 w 3313866"/>
                <a:gd name="connsiteY183" fmla="*/ 1719818 h 2020169"/>
                <a:gd name="connsiteX184" fmla="*/ 310363 w 3313866"/>
                <a:gd name="connsiteY184" fmla="*/ 1756528 h 2020169"/>
                <a:gd name="connsiteX185" fmla="*/ 270316 w 3313866"/>
                <a:gd name="connsiteY185" fmla="*/ 1796574 h 2020169"/>
                <a:gd name="connsiteX186" fmla="*/ 280327 w 3313866"/>
                <a:gd name="connsiteY186" fmla="*/ 1819935 h 2020169"/>
                <a:gd name="connsiteX187" fmla="*/ 273653 w 3313866"/>
                <a:gd name="connsiteY187" fmla="*/ 1839958 h 2020169"/>
                <a:gd name="connsiteX188" fmla="*/ 266979 w 3313866"/>
                <a:gd name="connsiteY188" fmla="*/ 1856644 h 2020169"/>
                <a:gd name="connsiteX189" fmla="*/ 240281 w 3313866"/>
                <a:gd name="connsiteY189" fmla="*/ 1896691 h 2020169"/>
                <a:gd name="connsiteX190" fmla="*/ 307025 w 3313866"/>
                <a:gd name="connsiteY190" fmla="*/ 1933401 h 2020169"/>
                <a:gd name="connsiteX191" fmla="*/ 337060 w 3313866"/>
                <a:gd name="connsiteY191" fmla="*/ 1940075 h 2020169"/>
                <a:gd name="connsiteX192" fmla="*/ 360421 w 3313866"/>
                <a:gd name="connsiteY192" fmla="*/ 1946750 h 2020169"/>
                <a:gd name="connsiteX193" fmla="*/ 380444 w 3313866"/>
                <a:gd name="connsiteY193" fmla="*/ 1953424 h 2020169"/>
                <a:gd name="connsiteX194" fmla="*/ 407142 w 3313866"/>
                <a:gd name="connsiteY194" fmla="*/ 1973447 h 2020169"/>
                <a:gd name="connsiteX195" fmla="*/ 437177 w 3313866"/>
                <a:gd name="connsiteY195" fmla="*/ 1970110 h 2020169"/>
                <a:gd name="connsiteX196" fmla="*/ 507259 w 3313866"/>
                <a:gd name="connsiteY196" fmla="*/ 2020169 h 2020169"/>
                <a:gd name="connsiteX197" fmla="*/ 517271 w 3313866"/>
                <a:gd name="connsiteY197" fmla="*/ 2006820 h 2020169"/>
                <a:gd name="connsiteX198" fmla="*/ 507259 w 3313866"/>
                <a:gd name="connsiteY198" fmla="*/ 1966773 h 2020169"/>
                <a:gd name="connsiteX199" fmla="*/ 500584 w 3313866"/>
                <a:gd name="connsiteY199" fmla="*/ 1933401 h 2020169"/>
                <a:gd name="connsiteX200" fmla="*/ 483898 w 3313866"/>
                <a:gd name="connsiteY200" fmla="*/ 1890017 h 2020169"/>
                <a:gd name="connsiteX201" fmla="*/ 513933 w 3313866"/>
                <a:gd name="connsiteY201" fmla="*/ 1869993 h 2020169"/>
                <a:gd name="connsiteX202" fmla="*/ 547306 w 3313866"/>
                <a:gd name="connsiteY202" fmla="*/ 1846633 h 2020169"/>
                <a:gd name="connsiteX203" fmla="*/ 527282 w 3313866"/>
                <a:gd name="connsiteY203" fmla="*/ 1829947 h 2020169"/>
                <a:gd name="connsiteX204" fmla="*/ 517271 w 3313866"/>
                <a:gd name="connsiteY204" fmla="*/ 1796574 h 2020169"/>
                <a:gd name="connsiteX205" fmla="*/ 480561 w 3313866"/>
                <a:gd name="connsiteY205" fmla="*/ 1779888 h 2020169"/>
                <a:gd name="connsiteX206" fmla="*/ 470549 w 3313866"/>
                <a:gd name="connsiteY206" fmla="*/ 1759865 h 2020169"/>
                <a:gd name="connsiteX207" fmla="*/ 480561 w 3313866"/>
                <a:gd name="connsiteY207" fmla="*/ 1729830 h 2020169"/>
                <a:gd name="connsiteX208" fmla="*/ 490573 w 3313866"/>
                <a:gd name="connsiteY208" fmla="*/ 1689783 h 2020169"/>
                <a:gd name="connsiteX209" fmla="*/ 513933 w 3313866"/>
                <a:gd name="connsiteY209" fmla="*/ 1709807 h 2020169"/>
                <a:gd name="connsiteX210" fmla="*/ 520608 w 3313866"/>
                <a:gd name="connsiteY210" fmla="*/ 1693120 h 2020169"/>
                <a:gd name="connsiteX211" fmla="*/ 543968 w 3313866"/>
                <a:gd name="connsiteY211" fmla="*/ 1656411 h 2020169"/>
                <a:gd name="connsiteX212" fmla="*/ 574003 w 3313866"/>
                <a:gd name="connsiteY212" fmla="*/ 1639725 h 2020169"/>
                <a:gd name="connsiteX213" fmla="*/ 590690 w 3313866"/>
                <a:gd name="connsiteY213" fmla="*/ 1653074 h 2020169"/>
                <a:gd name="connsiteX214" fmla="*/ 610713 w 3313866"/>
                <a:gd name="connsiteY214" fmla="*/ 1626376 h 2020169"/>
                <a:gd name="connsiteX215" fmla="*/ 630736 w 3313866"/>
                <a:gd name="connsiteY215" fmla="*/ 1653074 h 2020169"/>
                <a:gd name="connsiteX216" fmla="*/ 657434 w 3313866"/>
                <a:gd name="connsiteY216" fmla="*/ 1676434 h 2020169"/>
                <a:gd name="connsiteX217" fmla="*/ 674120 w 3313866"/>
                <a:gd name="connsiteY217" fmla="*/ 1683109 h 2020169"/>
                <a:gd name="connsiteX218" fmla="*/ 697481 w 3313866"/>
                <a:gd name="connsiteY218" fmla="*/ 1683109 h 2020169"/>
                <a:gd name="connsiteX219" fmla="*/ 717504 w 3313866"/>
                <a:gd name="connsiteY219" fmla="*/ 1669760 h 2020169"/>
                <a:gd name="connsiteX220" fmla="*/ 744202 w 3313866"/>
                <a:gd name="connsiteY220" fmla="*/ 1669760 h 2020169"/>
                <a:gd name="connsiteX221" fmla="*/ 760888 w 3313866"/>
                <a:gd name="connsiteY221" fmla="*/ 1666423 h 2020169"/>
                <a:gd name="connsiteX222" fmla="*/ 790923 w 3313866"/>
                <a:gd name="connsiteY222" fmla="*/ 1699795 h 2020169"/>
                <a:gd name="connsiteX223" fmla="*/ 797598 w 3313866"/>
                <a:gd name="connsiteY223" fmla="*/ 1673097 h 2020169"/>
                <a:gd name="connsiteX224" fmla="*/ 817621 w 3313866"/>
                <a:gd name="connsiteY224" fmla="*/ 1689783 h 2020169"/>
                <a:gd name="connsiteX225" fmla="*/ 837644 w 3313866"/>
                <a:gd name="connsiteY225" fmla="*/ 1666423 h 2020169"/>
                <a:gd name="connsiteX226" fmla="*/ 827633 w 3313866"/>
                <a:gd name="connsiteY226" fmla="*/ 1646399 h 2020169"/>
                <a:gd name="connsiteX227" fmla="*/ 810946 w 3313866"/>
                <a:gd name="connsiteY227" fmla="*/ 1633050 h 2020169"/>
                <a:gd name="connsiteX228" fmla="*/ 810946 w 3313866"/>
                <a:gd name="connsiteY228" fmla="*/ 1606353 h 2020169"/>
                <a:gd name="connsiteX229" fmla="*/ 810946 w 3313866"/>
                <a:gd name="connsiteY229" fmla="*/ 1593004 h 2020169"/>
                <a:gd name="connsiteX230" fmla="*/ 840981 w 3313866"/>
                <a:gd name="connsiteY230" fmla="*/ 1586329 h 2020169"/>
                <a:gd name="connsiteX231" fmla="*/ 820958 w 3313866"/>
                <a:gd name="connsiteY231" fmla="*/ 1549620 h 2020169"/>
                <a:gd name="connsiteX232" fmla="*/ 854330 w 3313866"/>
                <a:gd name="connsiteY232" fmla="*/ 1542945 h 2020169"/>
                <a:gd name="connsiteX233" fmla="*/ 891040 w 3313866"/>
                <a:gd name="connsiteY233" fmla="*/ 1549620 h 2020169"/>
                <a:gd name="connsiteX234" fmla="*/ 964459 w 3313866"/>
                <a:gd name="connsiteY234" fmla="*/ 1506236 h 2020169"/>
                <a:gd name="connsiteX235" fmla="*/ 1001168 w 3313866"/>
                <a:gd name="connsiteY235" fmla="*/ 1506236 h 2020169"/>
                <a:gd name="connsiteX236" fmla="*/ 1027866 w 3313866"/>
                <a:gd name="connsiteY236" fmla="*/ 1482875 h 2020169"/>
                <a:gd name="connsiteX237" fmla="*/ 1047890 w 3313866"/>
                <a:gd name="connsiteY237" fmla="*/ 1492887 h 2020169"/>
                <a:gd name="connsiteX238" fmla="*/ 1067913 w 3313866"/>
                <a:gd name="connsiteY238" fmla="*/ 1502898 h 2020169"/>
                <a:gd name="connsiteX239" fmla="*/ 1087936 w 3313866"/>
                <a:gd name="connsiteY239" fmla="*/ 1529596 h 2020169"/>
                <a:gd name="connsiteX240" fmla="*/ 1074587 w 3313866"/>
                <a:gd name="connsiteY240" fmla="*/ 1542945 h 2020169"/>
                <a:gd name="connsiteX241" fmla="*/ 1104622 w 3313866"/>
                <a:gd name="connsiteY241" fmla="*/ 1542945 h 2020169"/>
                <a:gd name="connsiteX242" fmla="*/ 1134657 w 3313866"/>
                <a:gd name="connsiteY242" fmla="*/ 1576317 h 2020169"/>
                <a:gd name="connsiteX243" fmla="*/ 1148006 w 3313866"/>
                <a:gd name="connsiteY243" fmla="*/ 1572980 h 2020169"/>
                <a:gd name="connsiteX244" fmla="*/ 1208076 w 3313866"/>
                <a:gd name="connsiteY244" fmla="*/ 1526259 h 2020169"/>
                <a:gd name="connsiteX245" fmla="*/ 1244786 w 3313866"/>
                <a:gd name="connsiteY245" fmla="*/ 1566306 h 2020169"/>
                <a:gd name="connsiteX246" fmla="*/ 1264809 w 3313866"/>
                <a:gd name="connsiteY246" fmla="*/ 1596341 h 2020169"/>
                <a:gd name="connsiteX247" fmla="*/ 1298181 w 3313866"/>
                <a:gd name="connsiteY247" fmla="*/ 1703132 h 2020169"/>
                <a:gd name="connsiteX248" fmla="*/ 1308193 w 3313866"/>
                <a:gd name="connsiteY248" fmla="*/ 1659748 h 2020169"/>
                <a:gd name="connsiteX249" fmla="*/ 1344903 w 3313866"/>
                <a:gd name="connsiteY249" fmla="*/ 1679771 h 2020169"/>
                <a:gd name="connsiteX250" fmla="*/ 1388287 w 3313866"/>
                <a:gd name="connsiteY250" fmla="*/ 1679771 h 2020169"/>
                <a:gd name="connsiteX251" fmla="*/ 1394961 w 3313866"/>
                <a:gd name="connsiteY251" fmla="*/ 1703132 h 2020169"/>
                <a:gd name="connsiteX252" fmla="*/ 1435008 w 3313866"/>
                <a:gd name="connsiteY252" fmla="*/ 1726493 h 2020169"/>
                <a:gd name="connsiteX253" fmla="*/ 1465043 w 3313866"/>
                <a:gd name="connsiteY253" fmla="*/ 1726493 h 2020169"/>
                <a:gd name="connsiteX254" fmla="*/ 1491741 w 3313866"/>
                <a:gd name="connsiteY254" fmla="*/ 1739842 h 2020169"/>
                <a:gd name="connsiteX255" fmla="*/ 1535125 w 3313866"/>
                <a:gd name="connsiteY255" fmla="*/ 1696458 h 2020169"/>
                <a:gd name="connsiteX256" fmla="*/ 1571834 w 3313866"/>
                <a:gd name="connsiteY256" fmla="*/ 1676434 h 2020169"/>
                <a:gd name="connsiteX257" fmla="*/ 1608544 w 3313866"/>
                <a:gd name="connsiteY257" fmla="*/ 1679771 h 2020169"/>
                <a:gd name="connsiteX258" fmla="*/ 1655265 w 3313866"/>
                <a:gd name="connsiteY258" fmla="*/ 1693120 h 2020169"/>
                <a:gd name="connsiteX259" fmla="*/ 1681963 w 3313866"/>
                <a:gd name="connsiteY259" fmla="*/ 1709807 h 2020169"/>
                <a:gd name="connsiteX260" fmla="*/ 1735358 w 3313866"/>
                <a:gd name="connsiteY260" fmla="*/ 1703132 h 2020169"/>
                <a:gd name="connsiteX261" fmla="*/ 1745370 w 3313866"/>
                <a:gd name="connsiteY261" fmla="*/ 1683109 h 2020169"/>
                <a:gd name="connsiteX262" fmla="*/ 1738695 w 3313866"/>
                <a:gd name="connsiteY262" fmla="*/ 1663085 h 2020169"/>
                <a:gd name="connsiteX263" fmla="*/ 1765393 w 3313866"/>
                <a:gd name="connsiteY263" fmla="*/ 1636388 h 2020169"/>
                <a:gd name="connsiteX264" fmla="*/ 1778742 w 3313866"/>
                <a:gd name="connsiteY264" fmla="*/ 1633050 h 2020169"/>
                <a:gd name="connsiteX265" fmla="*/ 1812114 w 3313866"/>
                <a:gd name="connsiteY265" fmla="*/ 1649736 h 2020169"/>
                <a:gd name="connsiteX266" fmla="*/ 1852161 w 3313866"/>
                <a:gd name="connsiteY266" fmla="*/ 1663085 h 2020169"/>
                <a:gd name="connsiteX267" fmla="*/ 1858836 w 3313866"/>
                <a:gd name="connsiteY267" fmla="*/ 1689783 h 2020169"/>
                <a:gd name="connsiteX268" fmla="*/ 1872184 w 3313866"/>
                <a:gd name="connsiteY268" fmla="*/ 1696458 h 2020169"/>
                <a:gd name="connsiteX269" fmla="*/ 1902219 w 3313866"/>
                <a:gd name="connsiteY269" fmla="*/ 1699795 h 2020169"/>
                <a:gd name="connsiteX270" fmla="*/ 1932254 w 3313866"/>
                <a:gd name="connsiteY270" fmla="*/ 1683109 h 2020169"/>
                <a:gd name="connsiteX271" fmla="*/ 1962290 w 3313866"/>
                <a:gd name="connsiteY271" fmla="*/ 1696458 h 2020169"/>
                <a:gd name="connsiteX272" fmla="*/ 1985650 w 3313866"/>
                <a:gd name="connsiteY272" fmla="*/ 1709807 h 2020169"/>
                <a:gd name="connsiteX273" fmla="*/ 1995662 w 3313866"/>
                <a:gd name="connsiteY273" fmla="*/ 1719818 h 2020169"/>
                <a:gd name="connsiteX274" fmla="*/ 2032371 w 3313866"/>
                <a:gd name="connsiteY274" fmla="*/ 1739842 h 2020169"/>
                <a:gd name="connsiteX275" fmla="*/ 2069081 w 3313866"/>
                <a:gd name="connsiteY275" fmla="*/ 1736504 h 2020169"/>
                <a:gd name="connsiteX276" fmla="*/ 2142500 w 3313866"/>
                <a:gd name="connsiteY276" fmla="*/ 1693120 h 2020169"/>
                <a:gd name="connsiteX277" fmla="*/ 2195895 w 3313866"/>
                <a:gd name="connsiteY277" fmla="*/ 1706469 h 2020169"/>
                <a:gd name="connsiteX278" fmla="*/ 2225930 w 3313866"/>
                <a:gd name="connsiteY278" fmla="*/ 1716481 h 2020169"/>
                <a:gd name="connsiteX279" fmla="*/ 2262640 w 3313866"/>
                <a:gd name="connsiteY279" fmla="*/ 1676434 h 2020169"/>
                <a:gd name="connsiteX280" fmla="*/ 2299349 w 3313866"/>
                <a:gd name="connsiteY280" fmla="*/ 1593004 h 2020169"/>
                <a:gd name="connsiteX281" fmla="*/ 2282663 w 3313866"/>
                <a:gd name="connsiteY281" fmla="*/ 1596341 h 2020169"/>
                <a:gd name="connsiteX282" fmla="*/ 2312698 w 3313866"/>
                <a:gd name="connsiteY282" fmla="*/ 1569643 h 2020169"/>
                <a:gd name="connsiteX283" fmla="*/ 2339396 w 3313866"/>
                <a:gd name="connsiteY283" fmla="*/ 1566306 h 2020169"/>
                <a:gd name="connsiteX284" fmla="*/ 2462873 w 3313866"/>
                <a:gd name="connsiteY284" fmla="*/ 1633050 h 2020169"/>
                <a:gd name="connsiteX285" fmla="*/ 2476222 w 3313866"/>
                <a:gd name="connsiteY285" fmla="*/ 1709807 h 2020169"/>
                <a:gd name="connsiteX286" fmla="*/ 2529618 w 3313866"/>
                <a:gd name="connsiteY286" fmla="*/ 1743179 h 2020169"/>
                <a:gd name="connsiteX287" fmla="*/ 2549641 w 3313866"/>
                <a:gd name="connsiteY287" fmla="*/ 1763202 h 2020169"/>
                <a:gd name="connsiteX288" fmla="*/ 2639746 w 3313866"/>
                <a:gd name="connsiteY288" fmla="*/ 1763202 h 2020169"/>
                <a:gd name="connsiteX289" fmla="*/ 2643084 w 3313866"/>
                <a:gd name="connsiteY289" fmla="*/ 1779888 h 2020169"/>
                <a:gd name="connsiteX290" fmla="*/ 2616386 w 3313866"/>
                <a:gd name="connsiteY290" fmla="*/ 1846633 h 2020169"/>
                <a:gd name="connsiteX291" fmla="*/ 2603037 w 3313866"/>
                <a:gd name="connsiteY291" fmla="*/ 1900028 h 2020169"/>
                <a:gd name="connsiteX292" fmla="*/ 2579676 w 3313866"/>
                <a:gd name="connsiteY292" fmla="*/ 1873331 h 2020169"/>
                <a:gd name="connsiteX293" fmla="*/ 2559653 w 3313866"/>
                <a:gd name="connsiteY293" fmla="*/ 1960098 h 2020169"/>
                <a:gd name="connsiteX294" fmla="*/ 2549641 w 3313866"/>
                <a:gd name="connsiteY294" fmla="*/ 1980122 h 2020169"/>
                <a:gd name="connsiteX295" fmla="*/ 2653095 w 3313866"/>
                <a:gd name="connsiteY295" fmla="*/ 1946750 h 2020169"/>
                <a:gd name="connsiteX296" fmla="*/ 2683130 w 3313866"/>
                <a:gd name="connsiteY296" fmla="*/ 1893354 h 2020169"/>
                <a:gd name="connsiteX297" fmla="*/ 2753212 w 3313866"/>
                <a:gd name="connsiteY297" fmla="*/ 1806586 h 2020169"/>
                <a:gd name="connsiteX298" fmla="*/ 2783247 w 3313866"/>
                <a:gd name="connsiteY298" fmla="*/ 1736504 h 2020169"/>
                <a:gd name="connsiteX299" fmla="*/ 2803271 w 3313866"/>
                <a:gd name="connsiteY299" fmla="*/ 1633050 h 2020169"/>
                <a:gd name="connsiteX300" fmla="*/ 2793259 w 3313866"/>
                <a:gd name="connsiteY300" fmla="*/ 1582992 h 2020169"/>
                <a:gd name="connsiteX301" fmla="*/ 2769898 w 3313866"/>
                <a:gd name="connsiteY301" fmla="*/ 1549620 h 2020169"/>
                <a:gd name="connsiteX302" fmla="*/ 2699817 w 3313866"/>
                <a:gd name="connsiteY302" fmla="*/ 1549620 h 2020169"/>
                <a:gd name="connsiteX303" fmla="*/ 2763224 w 3313866"/>
                <a:gd name="connsiteY303" fmla="*/ 1392770 h 2020169"/>
                <a:gd name="connsiteX304" fmla="*/ 2846654 w 3313866"/>
                <a:gd name="connsiteY304" fmla="*/ 1326026 h 2020169"/>
                <a:gd name="connsiteX305" fmla="*/ 2933422 w 3313866"/>
                <a:gd name="connsiteY305" fmla="*/ 1322688 h 2020169"/>
                <a:gd name="connsiteX306" fmla="*/ 2950109 w 3313866"/>
                <a:gd name="connsiteY306" fmla="*/ 1306002 h 2020169"/>
                <a:gd name="connsiteX307" fmla="*/ 3053563 w 3313866"/>
                <a:gd name="connsiteY307" fmla="*/ 1299328 h 2020169"/>
                <a:gd name="connsiteX308" fmla="*/ 3163691 w 3313866"/>
                <a:gd name="connsiteY308" fmla="*/ 1432817 h 2020169"/>
                <a:gd name="connsiteX309" fmla="*/ 3160354 w 3313866"/>
                <a:gd name="connsiteY309" fmla="*/ 1506236 h 2020169"/>
                <a:gd name="connsiteX310" fmla="*/ 3170365 w 3313866"/>
                <a:gd name="connsiteY310" fmla="*/ 1596341 h 2020169"/>
                <a:gd name="connsiteX311" fmla="*/ 3287168 w 3313866"/>
                <a:gd name="connsiteY311" fmla="*/ 1519585 h 2020169"/>
                <a:gd name="connsiteX312" fmla="*/ 3313866 w 3313866"/>
                <a:gd name="connsiteY312" fmla="*/ 1479538 h 2020169"/>
                <a:gd name="connsiteX0" fmla="*/ 2763224 w 3313866"/>
                <a:gd name="connsiteY0" fmla="*/ 1392770 h 2020169"/>
                <a:gd name="connsiteX1" fmla="*/ 2846654 w 3313866"/>
                <a:gd name="connsiteY1" fmla="*/ 1326026 h 2020169"/>
                <a:gd name="connsiteX2" fmla="*/ 2933422 w 3313866"/>
                <a:gd name="connsiteY2" fmla="*/ 1322688 h 2020169"/>
                <a:gd name="connsiteX3" fmla="*/ 2950109 w 3313866"/>
                <a:gd name="connsiteY3" fmla="*/ 1306002 h 2020169"/>
                <a:gd name="connsiteX4" fmla="*/ 3053563 w 3313866"/>
                <a:gd name="connsiteY4" fmla="*/ 1299328 h 2020169"/>
                <a:gd name="connsiteX5" fmla="*/ 3163691 w 3313866"/>
                <a:gd name="connsiteY5" fmla="*/ 1432817 h 2020169"/>
                <a:gd name="connsiteX6" fmla="*/ 3160354 w 3313866"/>
                <a:gd name="connsiteY6" fmla="*/ 1506236 h 2020169"/>
                <a:gd name="connsiteX7" fmla="*/ 3170365 w 3313866"/>
                <a:gd name="connsiteY7" fmla="*/ 1596341 h 2020169"/>
                <a:gd name="connsiteX8" fmla="*/ 3287168 w 3313866"/>
                <a:gd name="connsiteY8" fmla="*/ 1519585 h 2020169"/>
                <a:gd name="connsiteX9" fmla="*/ 3313866 w 3313866"/>
                <a:gd name="connsiteY9" fmla="*/ 1479538 h 2020169"/>
                <a:gd name="connsiteX10" fmla="*/ 2446187 w 3313866"/>
                <a:gd name="connsiteY10" fmla="*/ 521754 h 2020169"/>
                <a:gd name="connsiteX11" fmla="*/ 2449525 w 3313866"/>
                <a:gd name="connsiteY11" fmla="*/ 418300 h 2020169"/>
                <a:gd name="connsiteX12" fmla="*/ 2386117 w 3313866"/>
                <a:gd name="connsiteY12" fmla="*/ 391602 h 2020169"/>
                <a:gd name="connsiteX13" fmla="*/ 2369431 w 3313866"/>
                <a:gd name="connsiteY13" fmla="*/ 431649 h 2020169"/>
                <a:gd name="connsiteX14" fmla="*/ 2379443 w 3313866"/>
                <a:gd name="connsiteY14" fmla="*/ 455009 h 2020169"/>
                <a:gd name="connsiteX15" fmla="*/ 2376106 w 3313866"/>
                <a:gd name="connsiteY15" fmla="*/ 475033 h 2020169"/>
                <a:gd name="connsiteX16" fmla="*/ 2316036 w 3313866"/>
                <a:gd name="connsiteY16" fmla="*/ 458347 h 2020169"/>
                <a:gd name="connsiteX17" fmla="*/ 2272652 w 3313866"/>
                <a:gd name="connsiteY17" fmla="*/ 444998 h 2020169"/>
                <a:gd name="connsiteX18" fmla="*/ 2209244 w 3313866"/>
                <a:gd name="connsiteY18" fmla="*/ 401614 h 2020169"/>
                <a:gd name="connsiteX19" fmla="*/ 2159186 w 3313866"/>
                <a:gd name="connsiteY19" fmla="*/ 391602 h 2020169"/>
                <a:gd name="connsiteX20" fmla="*/ 2132488 w 3313866"/>
                <a:gd name="connsiteY20" fmla="*/ 408288 h 2020169"/>
                <a:gd name="connsiteX21" fmla="*/ 2115802 w 3313866"/>
                <a:gd name="connsiteY21" fmla="*/ 421637 h 2020169"/>
                <a:gd name="connsiteX22" fmla="*/ 2082430 w 3313866"/>
                <a:gd name="connsiteY22" fmla="*/ 388265 h 2020169"/>
                <a:gd name="connsiteX23" fmla="*/ 2045720 w 3313866"/>
                <a:gd name="connsiteY23" fmla="*/ 361567 h 2020169"/>
                <a:gd name="connsiteX24" fmla="*/ 2025697 w 3313866"/>
                <a:gd name="connsiteY24" fmla="*/ 391602 h 2020169"/>
                <a:gd name="connsiteX25" fmla="*/ 2055732 w 3313866"/>
                <a:gd name="connsiteY25" fmla="*/ 388265 h 2020169"/>
                <a:gd name="connsiteX26" fmla="*/ 2045720 w 3313866"/>
                <a:gd name="connsiteY26" fmla="*/ 414963 h 2020169"/>
                <a:gd name="connsiteX27" fmla="*/ 1988987 w 3313866"/>
                <a:gd name="connsiteY27" fmla="*/ 434986 h 2020169"/>
                <a:gd name="connsiteX28" fmla="*/ 1995662 w 3313866"/>
                <a:gd name="connsiteY28" fmla="*/ 388265 h 2020169"/>
                <a:gd name="connsiteX29" fmla="*/ 2055732 w 3313866"/>
                <a:gd name="connsiteY29" fmla="*/ 318183 h 2020169"/>
                <a:gd name="connsiteX30" fmla="*/ 2055732 w 3313866"/>
                <a:gd name="connsiteY30" fmla="*/ 318183 h 2020169"/>
                <a:gd name="connsiteX31" fmla="*/ 2129860 w 3313866"/>
                <a:gd name="connsiteY31" fmla="*/ 248603 h 2020169"/>
                <a:gd name="connsiteX32" fmla="*/ 2127003 w 3313866"/>
                <a:gd name="connsiteY32" fmla="*/ 174309 h 2020169"/>
                <a:gd name="connsiteX33" fmla="*/ 2092713 w 3313866"/>
                <a:gd name="connsiteY33" fmla="*/ 105729 h 2020169"/>
                <a:gd name="connsiteX34" fmla="*/ 2018418 w 3313866"/>
                <a:gd name="connsiteY34" fmla="*/ 105729 h 2020169"/>
                <a:gd name="connsiteX35" fmla="*/ 1952696 w 3313866"/>
                <a:gd name="connsiteY35" fmla="*/ 137160 h 2020169"/>
                <a:gd name="connsiteX36" fmla="*/ 1961267 w 3313866"/>
                <a:gd name="connsiteY36" fmla="*/ 82869 h 2020169"/>
                <a:gd name="connsiteX37" fmla="*/ 1955552 w 3313866"/>
                <a:gd name="connsiteY37" fmla="*/ 65725 h 2020169"/>
                <a:gd name="connsiteX38" fmla="*/ 1895546 w 3313866"/>
                <a:gd name="connsiteY38" fmla="*/ 60008 h 2020169"/>
                <a:gd name="connsiteX39" fmla="*/ 1926978 w 3313866"/>
                <a:gd name="connsiteY39" fmla="*/ 31434 h 2020169"/>
                <a:gd name="connsiteX40" fmla="*/ 1909833 w 3313866"/>
                <a:gd name="connsiteY40" fmla="*/ 0 h 2020169"/>
                <a:gd name="connsiteX41" fmla="*/ 1877440 w 3313866"/>
                <a:gd name="connsiteY41" fmla="*/ 3067 h 2020169"/>
                <a:gd name="connsiteX42" fmla="*/ 1835474 w 3313866"/>
                <a:gd name="connsiteY42" fmla="*/ 41195 h 2020169"/>
                <a:gd name="connsiteX43" fmla="*/ 1818788 w 3313866"/>
                <a:gd name="connsiteY43" fmla="*/ 81242 h 2020169"/>
                <a:gd name="connsiteX44" fmla="*/ 1838813 w 3313866"/>
                <a:gd name="connsiteY44" fmla="*/ 134636 h 2020169"/>
                <a:gd name="connsiteX45" fmla="*/ 1782079 w 3313866"/>
                <a:gd name="connsiteY45" fmla="*/ 121287 h 2020169"/>
                <a:gd name="connsiteX46" fmla="*/ 1768731 w 3313866"/>
                <a:gd name="connsiteY46" fmla="*/ 168009 h 2020169"/>
                <a:gd name="connsiteX47" fmla="*/ 1705322 w 3313866"/>
                <a:gd name="connsiteY47" fmla="*/ 191369 h 2020169"/>
                <a:gd name="connsiteX48" fmla="*/ 1685300 w 3313866"/>
                <a:gd name="connsiteY48" fmla="*/ 164671 h 2020169"/>
                <a:gd name="connsiteX49" fmla="*/ 1615218 w 3313866"/>
                <a:gd name="connsiteY49" fmla="*/ 168009 h 2020169"/>
                <a:gd name="connsiteX50" fmla="*/ 1638579 w 3313866"/>
                <a:gd name="connsiteY50" fmla="*/ 198044 h 2020169"/>
                <a:gd name="connsiteX51" fmla="*/ 1528449 w 3313866"/>
                <a:gd name="connsiteY51" fmla="*/ 224740 h 2020169"/>
                <a:gd name="connsiteX52" fmla="*/ 1465043 w 3313866"/>
                <a:gd name="connsiteY52" fmla="*/ 308171 h 2020169"/>
                <a:gd name="connsiteX53" fmla="*/ 1448357 w 3313866"/>
                <a:gd name="connsiteY53" fmla="*/ 334869 h 2020169"/>
                <a:gd name="connsiteX54" fmla="*/ 1481729 w 3313866"/>
                <a:gd name="connsiteY54" fmla="*/ 368242 h 2020169"/>
                <a:gd name="connsiteX55" fmla="*/ 1481729 w 3313866"/>
                <a:gd name="connsiteY55" fmla="*/ 398277 h 2020169"/>
                <a:gd name="connsiteX56" fmla="*/ 1458368 w 3313866"/>
                <a:gd name="connsiteY56" fmla="*/ 401614 h 2020169"/>
                <a:gd name="connsiteX57" fmla="*/ 1458368 w 3313866"/>
                <a:gd name="connsiteY57" fmla="*/ 381590 h 2020169"/>
                <a:gd name="connsiteX58" fmla="*/ 1418322 w 3313866"/>
                <a:gd name="connsiteY58" fmla="*/ 391602 h 2020169"/>
                <a:gd name="connsiteX59" fmla="*/ 1368263 w 3313866"/>
                <a:gd name="connsiteY59" fmla="*/ 398277 h 2020169"/>
                <a:gd name="connsiteX60" fmla="*/ 1321542 w 3313866"/>
                <a:gd name="connsiteY60" fmla="*/ 404951 h 2020169"/>
                <a:gd name="connsiteX61" fmla="*/ 1318205 w 3313866"/>
                <a:gd name="connsiteY61" fmla="*/ 491719 h 2020169"/>
                <a:gd name="connsiteX62" fmla="*/ 1358252 w 3313866"/>
                <a:gd name="connsiteY62" fmla="*/ 515080 h 2020169"/>
                <a:gd name="connsiteX63" fmla="*/ 1384949 w 3313866"/>
                <a:gd name="connsiteY63" fmla="*/ 568475 h 2020169"/>
                <a:gd name="connsiteX64" fmla="*/ 1358252 w 3313866"/>
                <a:gd name="connsiteY64" fmla="*/ 615196 h 2020169"/>
                <a:gd name="connsiteX65" fmla="*/ 1361589 w 3313866"/>
                <a:gd name="connsiteY65" fmla="*/ 585161 h 2020169"/>
                <a:gd name="connsiteX66" fmla="*/ 1351577 w 3313866"/>
                <a:gd name="connsiteY66" fmla="*/ 545115 h 2020169"/>
                <a:gd name="connsiteX67" fmla="*/ 1281495 w 3313866"/>
                <a:gd name="connsiteY67" fmla="*/ 515080 h 2020169"/>
                <a:gd name="connsiteX68" fmla="*/ 1241449 w 3313866"/>
                <a:gd name="connsiteY68" fmla="*/ 511742 h 2020169"/>
                <a:gd name="connsiteX69" fmla="*/ 1241449 w 3313866"/>
                <a:gd name="connsiteY69" fmla="*/ 558463 h 2020169"/>
                <a:gd name="connsiteX70" fmla="*/ 1201402 w 3313866"/>
                <a:gd name="connsiteY70" fmla="*/ 538440 h 2020169"/>
                <a:gd name="connsiteX71" fmla="*/ 1228100 w 3313866"/>
                <a:gd name="connsiteY71" fmla="*/ 588498 h 2020169"/>
                <a:gd name="connsiteX72" fmla="*/ 1258135 w 3313866"/>
                <a:gd name="connsiteY72" fmla="*/ 618534 h 2020169"/>
                <a:gd name="connsiteX73" fmla="*/ 1198065 w 3313866"/>
                <a:gd name="connsiteY73" fmla="*/ 595173 h 2020169"/>
                <a:gd name="connsiteX74" fmla="*/ 1181379 w 3313866"/>
                <a:gd name="connsiteY74" fmla="*/ 595173 h 2020169"/>
                <a:gd name="connsiteX75" fmla="*/ 1178041 w 3313866"/>
                <a:gd name="connsiteY75" fmla="*/ 551789 h 2020169"/>
                <a:gd name="connsiteX76" fmla="*/ 1171367 w 3313866"/>
                <a:gd name="connsiteY76" fmla="*/ 465021 h 2020169"/>
                <a:gd name="connsiteX77" fmla="*/ 1161355 w 3313866"/>
                <a:gd name="connsiteY77" fmla="*/ 535103 h 2020169"/>
                <a:gd name="connsiteX78" fmla="*/ 1137995 w 3313866"/>
                <a:gd name="connsiteY78" fmla="*/ 565138 h 2020169"/>
                <a:gd name="connsiteX79" fmla="*/ 1158018 w 3313866"/>
                <a:gd name="connsiteY79" fmla="*/ 611859 h 2020169"/>
                <a:gd name="connsiteX80" fmla="*/ 1158018 w 3313866"/>
                <a:gd name="connsiteY80" fmla="*/ 645231 h 2020169"/>
                <a:gd name="connsiteX81" fmla="*/ 1141332 w 3313866"/>
                <a:gd name="connsiteY81" fmla="*/ 695290 h 2020169"/>
                <a:gd name="connsiteX82" fmla="*/ 1154681 w 3313866"/>
                <a:gd name="connsiteY82" fmla="*/ 728662 h 2020169"/>
                <a:gd name="connsiteX83" fmla="*/ 1184716 w 3313866"/>
                <a:gd name="connsiteY83" fmla="*/ 735336 h 2020169"/>
                <a:gd name="connsiteX84" fmla="*/ 1221425 w 3313866"/>
                <a:gd name="connsiteY84" fmla="*/ 742011 h 2020169"/>
                <a:gd name="connsiteX85" fmla="*/ 1241449 w 3313866"/>
                <a:gd name="connsiteY85" fmla="*/ 765371 h 2020169"/>
                <a:gd name="connsiteX86" fmla="*/ 1258135 w 3313866"/>
                <a:gd name="connsiteY86" fmla="*/ 808755 h 2020169"/>
                <a:gd name="connsiteX87" fmla="*/ 1258135 w 3313866"/>
                <a:gd name="connsiteY87" fmla="*/ 808755 h 2020169"/>
                <a:gd name="connsiteX88" fmla="*/ 1224763 w 3313866"/>
                <a:gd name="connsiteY88" fmla="*/ 828779 h 2020169"/>
                <a:gd name="connsiteX89" fmla="*/ 1224763 w 3313866"/>
                <a:gd name="connsiteY89" fmla="*/ 788732 h 2020169"/>
                <a:gd name="connsiteX90" fmla="*/ 1194727 w 3313866"/>
                <a:gd name="connsiteY90" fmla="*/ 752023 h 2020169"/>
                <a:gd name="connsiteX91" fmla="*/ 1164692 w 3313866"/>
                <a:gd name="connsiteY91" fmla="*/ 795407 h 2020169"/>
                <a:gd name="connsiteX92" fmla="*/ 1107960 w 3313866"/>
                <a:gd name="connsiteY92" fmla="*/ 848802 h 2020169"/>
                <a:gd name="connsiteX93" fmla="*/ 1121309 w 3313866"/>
                <a:gd name="connsiteY93" fmla="*/ 805418 h 2020169"/>
                <a:gd name="connsiteX94" fmla="*/ 1127983 w 3313866"/>
                <a:gd name="connsiteY94" fmla="*/ 772046 h 2020169"/>
                <a:gd name="connsiteX95" fmla="*/ 1117971 w 3313866"/>
                <a:gd name="connsiteY95" fmla="*/ 755360 h 2020169"/>
                <a:gd name="connsiteX96" fmla="*/ 1114634 w 3313866"/>
                <a:gd name="connsiteY96" fmla="*/ 705301 h 2020169"/>
                <a:gd name="connsiteX97" fmla="*/ 1104622 w 3313866"/>
                <a:gd name="connsiteY97" fmla="*/ 625208 h 2020169"/>
                <a:gd name="connsiteX98" fmla="*/ 1101285 w 3313866"/>
                <a:gd name="connsiteY98" fmla="*/ 565138 h 2020169"/>
                <a:gd name="connsiteX99" fmla="*/ 1124646 w 3313866"/>
                <a:gd name="connsiteY99" fmla="*/ 471696 h 2020169"/>
                <a:gd name="connsiteX100" fmla="*/ 1031203 w 3313866"/>
                <a:gd name="connsiteY100" fmla="*/ 461684 h 2020169"/>
                <a:gd name="connsiteX101" fmla="*/ 1014517 w 3313866"/>
                <a:gd name="connsiteY101" fmla="*/ 518417 h 2020169"/>
                <a:gd name="connsiteX102" fmla="*/ 1024529 w 3313866"/>
                <a:gd name="connsiteY102" fmla="*/ 565138 h 2020169"/>
                <a:gd name="connsiteX103" fmla="*/ 981145 w 3313866"/>
                <a:gd name="connsiteY103" fmla="*/ 618534 h 2020169"/>
                <a:gd name="connsiteX104" fmla="*/ 991157 w 3313866"/>
                <a:gd name="connsiteY104" fmla="*/ 655243 h 2020169"/>
                <a:gd name="connsiteX105" fmla="*/ 981145 w 3313866"/>
                <a:gd name="connsiteY105" fmla="*/ 701964 h 2020169"/>
                <a:gd name="connsiteX106" fmla="*/ 1001168 w 3313866"/>
                <a:gd name="connsiteY106" fmla="*/ 725325 h 2020169"/>
                <a:gd name="connsiteX107" fmla="*/ 1017854 w 3313866"/>
                <a:gd name="connsiteY107" fmla="*/ 772046 h 2020169"/>
                <a:gd name="connsiteX108" fmla="*/ 1047890 w 3313866"/>
                <a:gd name="connsiteY108" fmla="*/ 758697 h 2020169"/>
                <a:gd name="connsiteX109" fmla="*/ 1014517 w 3313866"/>
                <a:gd name="connsiteY109" fmla="*/ 812093 h 2020169"/>
                <a:gd name="connsiteX110" fmla="*/ 957784 w 3313866"/>
                <a:gd name="connsiteY110" fmla="*/ 758697 h 2020169"/>
                <a:gd name="connsiteX111" fmla="*/ 884365 w 3313866"/>
                <a:gd name="connsiteY111" fmla="*/ 721988 h 2020169"/>
                <a:gd name="connsiteX112" fmla="*/ 824295 w 3313866"/>
                <a:gd name="connsiteY112" fmla="*/ 698627 h 2020169"/>
                <a:gd name="connsiteX113" fmla="*/ 810946 w 3313866"/>
                <a:gd name="connsiteY113" fmla="*/ 735336 h 2020169"/>
                <a:gd name="connsiteX114" fmla="*/ 827633 w 3313866"/>
                <a:gd name="connsiteY114" fmla="*/ 772046 h 2020169"/>
                <a:gd name="connsiteX115" fmla="*/ 800935 w 3313866"/>
                <a:gd name="connsiteY115" fmla="*/ 812093 h 2020169"/>
                <a:gd name="connsiteX116" fmla="*/ 770900 w 3313866"/>
                <a:gd name="connsiteY116" fmla="*/ 755360 h 2020169"/>
                <a:gd name="connsiteX117" fmla="*/ 744202 w 3313866"/>
                <a:gd name="connsiteY117" fmla="*/ 792069 h 2020169"/>
                <a:gd name="connsiteX118" fmla="*/ 707492 w 3313866"/>
                <a:gd name="connsiteY118" fmla="*/ 785395 h 2020169"/>
                <a:gd name="connsiteX119" fmla="*/ 654097 w 3313866"/>
                <a:gd name="connsiteY119" fmla="*/ 822104 h 2020169"/>
                <a:gd name="connsiteX120" fmla="*/ 644085 w 3313866"/>
                <a:gd name="connsiteY120" fmla="*/ 798744 h 2020169"/>
                <a:gd name="connsiteX121" fmla="*/ 654097 w 3313866"/>
                <a:gd name="connsiteY121" fmla="*/ 762034 h 2020169"/>
                <a:gd name="connsiteX122" fmla="*/ 614050 w 3313866"/>
                <a:gd name="connsiteY122" fmla="*/ 798744 h 2020169"/>
                <a:gd name="connsiteX123" fmla="*/ 594027 w 3313866"/>
                <a:gd name="connsiteY123" fmla="*/ 798744 h 2020169"/>
                <a:gd name="connsiteX124" fmla="*/ 533957 w 3313866"/>
                <a:gd name="connsiteY124" fmla="*/ 832116 h 2020169"/>
                <a:gd name="connsiteX125" fmla="*/ 510596 w 3313866"/>
                <a:gd name="connsiteY125" fmla="*/ 855477 h 2020169"/>
                <a:gd name="connsiteX126" fmla="*/ 500584 w 3313866"/>
                <a:gd name="connsiteY126" fmla="*/ 902198 h 2020169"/>
                <a:gd name="connsiteX127" fmla="*/ 450526 w 3313866"/>
                <a:gd name="connsiteY127" fmla="*/ 888849 h 2020169"/>
                <a:gd name="connsiteX128" fmla="*/ 433840 w 3313866"/>
                <a:gd name="connsiteY128" fmla="*/ 852139 h 2020169"/>
                <a:gd name="connsiteX129" fmla="*/ 467212 w 3313866"/>
                <a:gd name="connsiteY129" fmla="*/ 822104 h 2020169"/>
                <a:gd name="connsiteX130" fmla="*/ 453863 w 3313866"/>
                <a:gd name="connsiteY130" fmla="*/ 798744 h 2020169"/>
                <a:gd name="connsiteX131" fmla="*/ 390456 w 3313866"/>
                <a:gd name="connsiteY131" fmla="*/ 768709 h 2020169"/>
                <a:gd name="connsiteX132" fmla="*/ 417154 w 3313866"/>
                <a:gd name="connsiteY132" fmla="*/ 818767 h 2020169"/>
                <a:gd name="connsiteX133" fmla="*/ 407142 w 3313866"/>
                <a:gd name="connsiteY133" fmla="*/ 862151 h 2020169"/>
                <a:gd name="connsiteX134" fmla="*/ 413817 w 3313866"/>
                <a:gd name="connsiteY134" fmla="*/ 898861 h 2020169"/>
                <a:gd name="connsiteX135" fmla="*/ 427165 w 3313866"/>
                <a:gd name="connsiteY135" fmla="*/ 922221 h 2020169"/>
                <a:gd name="connsiteX136" fmla="*/ 413817 w 3313866"/>
                <a:gd name="connsiteY136" fmla="*/ 952256 h 2020169"/>
                <a:gd name="connsiteX137" fmla="*/ 390456 w 3313866"/>
                <a:gd name="connsiteY137" fmla="*/ 928896 h 2020169"/>
                <a:gd name="connsiteX138" fmla="*/ 360421 w 3313866"/>
                <a:gd name="connsiteY138" fmla="*/ 925558 h 2020169"/>
                <a:gd name="connsiteX139" fmla="*/ 333723 w 3313866"/>
                <a:gd name="connsiteY139" fmla="*/ 965605 h 2020169"/>
                <a:gd name="connsiteX140" fmla="*/ 307025 w 3313866"/>
                <a:gd name="connsiteY140" fmla="*/ 985628 h 2020169"/>
                <a:gd name="connsiteX141" fmla="*/ 320374 w 3313866"/>
                <a:gd name="connsiteY141" fmla="*/ 1012326 h 2020169"/>
                <a:gd name="connsiteX142" fmla="*/ 303688 w 3313866"/>
                <a:gd name="connsiteY142" fmla="*/ 1035687 h 2020169"/>
                <a:gd name="connsiteX143" fmla="*/ 233606 w 3313866"/>
                <a:gd name="connsiteY143" fmla="*/ 998977 h 2020169"/>
                <a:gd name="connsiteX144" fmla="*/ 243618 w 3313866"/>
                <a:gd name="connsiteY144" fmla="*/ 1049036 h 2020169"/>
                <a:gd name="connsiteX145" fmla="*/ 263641 w 3313866"/>
                <a:gd name="connsiteY145" fmla="*/ 1069059 h 2020169"/>
                <a:gd name="connsiteX146" fmla="*/ 250292 w 3313866"/>
                <a:gd name="connsiteY146" fmla="*/ 1082408 h 2020169"/>
                <a:gd name="connsiteX147" fmla="*/ 193560 w 3313866"/>
                <a:gd name="connsiteY147" fmla="*/ 1045698 h 2020169"/>
                <a:gd name="connsiteX148" fmla="*/ 170199 w 3313866"/>
                <a:gd name="connsiteY148" fmla="*/ 1005652 h 2020169"/>
                <a:gd name="connsiteX149" fmla="*/ 170199 w 3313866"/>
                <a:gd name="connsiteY149" fmla="*/ 958931 h 2020169"/>
                <a:gd name="connsiteX150" fmla="*/ 133490 w 3313866"/>
                <a:gd name="connsiteY150" fmla="*/ 882174 h 2020169"/>
                <a:gd name="connsiteX151" fmla="*/ 196897 w 3313866"/>
                <a:gd name="connsiteY151" fmla="*/ 912209 h 2020169"/>
                <a:gd name="connsiteX152" fmla="*/ 256967 w 3313866"/>
                <a:gd name="connsiteY152" fmla="*/ 942244 h 2020169"/>
                <a:gd name="connsiteX153" fmla="*/ 293676 w 3313866"/>
                <a:gd name="connsiteY153" fmla="*/ 945582 h 2020169"/>
                <a:gd name="connsiteX154" fmla="*/ 327049 w 3313866"/>
                <a:gd name="connsiteY154" fmla="*/ 915547 h 2020169"/>
                <a:gd name="connsiteX155" fmla="*/ 343735 w 3313866"/>
                <a:gd name="connsiteY155" fmla="*/ 878837 h 2020169"/>
                <a:gd name="connsiteX156" fmla="*/ 333723 w 3313866"/>
                <a:gd name="connsiteY156" fmla="*/ 828779 h 2020169"/>
                <a:gd name="connsiteX157" fmla="*/ 290339 w 3313866"/>
                <a:gd name="connsiteY157" fmla="*/ 808755 h 2020169"/>
                <a:gd name="connsiteX158" fmla="*/ 236944 w 3313866"/>
                <a:gd name="connsiteY158" fmla="*/ 762034 h 2020169"/>
                <a:gd name="connsiteX159" fmla="*/ 133490 w 3313866"/>
                <a:gd name="connsiteY159" fmla="*/ 705301 h 2020169"/>
                <a:gd name="connsiteX160" fmla="*/ 46722 w 3313866"/>
                <a:gd name="connsiteY160" fmla="*/ 735336 h 2020169"/>
                <a:gd name="connsiteX161" fmla="*/ 33373 w 3313866"/>
                <a:gd name="connsiteY161" fmla="*/ 765371 h 2020169"/>
                <a:gd name="connsiteX162" fmla="*/ 43384 w 3313866"/>
                <a:gd name="connsiteY162" fmla="*/ 795407 h 2020169"/>
                <a:gd name="connsiteX163" fmla="*/ 60071 w 3313866"/>
                <a:gd name="connsiteY163" fmla="*/ 822104 h 2020169"/>
                <a:gd name="connsiteX164" fmla="*/ 73419 w 3313866"/>
                <a:gd name="connsiteY164" fmla="*/ 852139 h 2020169"/>
                <a:gd name="connsiteX165" fmla="*/ 56733 w 3313866"/>
                <a:gd name="connsiteY165" fmla="*/ 875500 h 2020169"/>
                <a:gd name="connsiteX166" fmla="*/ 76757 w 3313866"/>
                <a:gd name="connsiteY166" fmla="*/ 955593 h 2020169"/>
                <a:gd name="connsiteX167" fmla="*/ 66745 w 3313866"/>
                <a:gd name="connsiteY167" fmla="*/ 972280 h 2020169"/>
                <a:gd name="connsiteX168" fmla="*/ 70082 w 3313866"/>
                <a:gd name="connsiteY168" fmla="*/ 998977 h 2020169"/>
                <a:gd name="connsiteX169" fmla="*/ 70082 w 3313866"/>
                <a:gd name="connsiteY169" fmla="*/ 1039024 h 2020169"/>
                <a:gd name="connsiteX170" fmla="*/ 80094 w 3313866"/>
                <a:gd name="connsiteY170" fmla="*/ 1059047 h 2020169"/>
                <a:gd name="connsiteX171" fmla="*/ 76757 w 3313866"/>
                <a:gd name="connsiteY171" fmla="*/ 1082408 h 2020169"/>
                <a:gd name="connsiteX172" fmla="*/ 106792 w 3313866"/>
                <a:gd name="connsiteY172" fmla="*/ 1115780 h 2020169"/>
                <a:gd name="connsiteX173" fmla="*/ 93729 w 3313866"/>
                <a:gd name="connsiteY173" fmla="*/ 1145815 h 2020169"/>
                <a:gd name="connsiteX174" fmla="*/ 13349 w 3313866"/>
                <a:gd name="connsiteY174" fmla="*/ 1235920 h 2020169"/>
                <a:gd name="connsiteX175" fmla="*/ 33373 w 3313866"/>
                <a:gd name="connsiteY175" fmla="*/ 1269293 h 2020169"/>
                <a:gd name="connsiteX176" fmla="*/ 33373 w 3313866"/>
                <a:gd name="connsiteY176" fmla="*/ 1269293 h 2020169"/>
                <a:gd name="connsiteX177" fmla="*/ 16687 w 3313866"/>
                <a:gd name="connsiteY177" fmla="*/ 1299328 h 2020169"/>
                <a:gd name="connsiteX178" fmla="*/ 3338 w 3313866"/>
                <a:gd name="connsiteY178" fmla="*/ 1329363 h 2020169"/>
                <a:gd name="connsiteX179" fmla="*/ 0 w 3313866"/>
                <a:gd name="connsiteY179" fmla="*/ 1389433 h 2020169"/>
                <a:gd name="connsiteX180" fmla="*/ 16687 w 3313866"/>
                <a:gd name="connsiteY180" fmla="*/ 1432817 h 2020169"/>
                <a:gd name="connsiteX181" fmla="*/ 20024 w 3313866"/>
                <a:gd name="connsiteY181" fmla="*/ 1466189 h 2020169"/>
                <a:gd name="connsiteX182" fmla="*/ 56733 w 3313866"/>
                <a:gd name="connsiteY182" fmla="*/ 1476201 h 2020169"/>
                <a:gd name="connsiteX183" fmla="*/ 116803 w 3313866"/>
                <a:gd name="connsiteY183" fmla="*/ 1562969 h 2020169"/>
                <a:gd name="connsiteX184" fmla="*/ 96780 w 3313866"/>
                <a:gd name="connsiteY184" fmla="*/ 1586329 h 2020169"/>
                <a:gd name="connsiteX185" fmla="*/ 93443 w 3313866"/>
                <a:gd name="connsiteY185" fmla="*/ 1616364 h 2020169"/>
                <a:gd name="connsiteX186" fmla="*/ 120141 w 3313866"/>
                <a:gd name="connsiteY186" fmla="*/ 1619701 h 2020169"/>
                <a:gd name="connsiteX187" fmla="*/ 160187 w 3313866"/>
                <a:gd name="connsiteY187" fmla="*/ 1633050 h 2020169"/>
                <a:gd name="connsiteX188" fmla="*/ 186885 w 3313866"/>
                <a:gd name="connsiteY188" fmla="*/ 1646399 h 2020169"/>
                <a:gd name="connsiteX189" fmla="*/ 213583 w 3313866"/>
                <a:gd name="connsiteY189" fmla="*/ 1676434 h 2020169"/>
                <a:gd name="connsiteX190" fmla="*/ 243618 w 3313866"/>
                <a:gd name="connsiteY190" fmla="*/ 1679771 h 2020169"/>
                <a:gd name="connsiteX191" fmla="*/ 287002 w 3313866"/>
                <a:gd name="connsiteY191" fmla="*/ 1709807 h 2020169"/>
                <a:gd name="connsiteX192" fmla="*/ 310363 w 3313866"/>
                <a:gd name="connsiteY192" fmla="*/ 1719818 h 2020169"/>
                <a:gd name="connsiteX193" fmla="*/ 310363 w 3313866"/>
                <a:gd name="connsiteY193" fmla="*/ 1756528 h 2020169"/>
                <a:gd name="connsiteX194" fmla="*/ 270316 w 3313866"/>
                <a:gd name="connsiteY194" fmla="*/ 1796574 h 2020169"/>
                <a:gd name="connsiteX195" fmla="*/ 280327 w 3313866"/>
                <a:gd name="connsiteY195" fmla="*/ 1819935 h 2020169"/>
                <a:gd name="connsiteX196" fmla="*/ 273653 w 3313866"/>
                <a:gd name="connsiteY196" fmla="*/ 1839958 h 2020169"/>
                <a:gd name="connsiteX197" fmla="*/ 266979 w 3313866"/>
                <a:gd name="connsiteY197" fmla="*/ 1856644 h 2020169"/>
                <a:gd name="connsiteX198" fmla="*/ 240281 w 3313866"/>
                <a:gd name="connsiteY198" fmla="*/ 1896691 h 2020169"/>
                <a:gd name="connsiteX199" fmla="*/ 307025 w 3313866"/>
                <a:gd name="connsiteY199" fmla="*/ 1933401 h 2020169"/>
                <a:gd name="connsiteX200" fmla="*/ 337060 w 3313866"/>
                <a:gd name="connsiteY200" fmla="*/ 1940075 h 2020169"/>
                <a:gd name="connsiteX201" fmla="*/ 360421 w 3313866"/>
                <a:gd name="connsiteY201" fmla="*/ 1946750 h 2020169"/>
                <a:gd name="connsiteX202" fmla="*/ 380444 w 3313866"/>
                <a:gd name="connsiteY202" fmla="*/ 1953424 h 2020169"/>
                <a:gd name="connsiteX203" fmla="*/ 407142 w 3313866"/>
                <a:gd name="connsiteY203" fmla="*/ 1973447 h 2020169"/>
                <a:gd name="connsiteX204" fmla="*/ 437177 w 3313866"/>
                <a:gd name="connsiteY204" fmla="*/ 1970110 h 2020169"/>
                <a:gd name="connsiteX205" fmla="*/ 507259 w 3313866"/>
                <a:gd name="connsiteY205" fmla="*/ 2020169 h 2020169"/>
                <a:gd name="connsiteX206" fmla="*/ 517271 w 3313866"/>
                <a:gd name="connsiteY206" fmla="*/ 2006820 h 2020169"/>
                <a:gd name="connsiteX207" fmla="*/ 507259 w 3313866"/>
                <a:gd name="connsiteY207" fmla="*/ 1966773 h 2020169"/>
                <a:gd name="connsiteX208" fmla="*/ 500584 w 3313866"/>
                <a:gd name="connsiteY208" fmla="*/ 1933401 h 2020169"/>
                <a:gd name="connsiteX209" fmla="*/ 483898 w 3313866"/>
                <a:gd name="connsiteY209" fmla="*/ 1890017 h 2020169"/>
                <a:gd name="connsiteX210" fmla="*/ 513933 w 3313866"/>
                <a:gd name="connsiteY210" fmla="*/ 1869993 h 2020169"/>
                <a:gd name="connsiteX211" fmla="*/ 547306 w 3313866"/>
                <a:gd name="connsiteY211" fmla="*/ 1846633 h 2020169"/>
                <a:gd name="connsiteX212" fmla="*/ 527282 w 3313866"/>
                <a:gd name="connsiteY212" fmla="*/ 1829947 h 2020169"/>
                <a:gd name="connsiteX213" fmla="*/ 517271 w 3313866"/>
                <a:gd name="connsiteY213" fmla="*/ 1796574 h 2020169"/>
                <a:gd name="connsiteX214" fmla="*/ 480561 w 3313866"/>
                <a:gd name="connsiteY214" fmla="*/ 1779888 h 2020169"/>
                <a:gd name="connsiteX215" fmla="*/ 470549 w 3313866"/>
                <a:gd name="connsiteY215" fmla="*/ 1759865 h 2020169"/>
                <a:gd name="connsiteX216" fmla="*/ 480561 w 3313866"/>
                <a:gd name="connsiteY216" fmla="*/ 1729830 h 2020169"/>
                <a:gd name="connsiteX217" fmla="*/ 490573 w 3313866"/>
                <a:gd name="connsiteY217" fmla="*/ 1689783 h 2020169"/>
                <a:gd name="connsiteX218" fmla="*/ 513933 w 3313866"/>
                <a:gd name="connsiteY218" fmla="*/ 1709807 h 2020169"/>
                <a:gd name="connsiteX219" fmla="*/ 520608 w 3313866"/>
                <a:gd name="connsiteY219" fmla="*/ 1693120 h 2020169"/>
                <a:gd name="connsiteX220" fmla="*/ 543968 w 3313866"/>
                <a:gd name="connsiteY220" fmla="*/ 1656411 h 2020169"/>
                <a:gd name="connsiteX221" fmla="*/ 574003 w 3313866"/>
                <a:gd name="connsiteY221" fmla="*/ 1639725 h 2020169"/>
                <a:gd name="connsiteX222" fmla="*/ 590690 w 3313866"/>
                <a:gd name="connsiteY222" fmla="*/ 1653074 h 2020169"/>
                <a:gd name="connsiteX223" fmla="*/ 610713 w 3313866"/>
                <a:gd name="connsiteY223" fmla="*/ 1626376 h 2020169"/>
                <a:gd name="connsiteX224" fmla="*/ 630736 w 3313866"/>
                <a:gd name="connsiteY224" fmla="*/ 1653074 h 2020169"/>
                <a:gd name="connsiteX225" fmla="*/ 657434 w 3313866"/>
                <a:gd name="connsiteY225" fmla="*/ 1676434 h 2020169"/>
                <a:gd name="connsiteX226" fmla="*/ 674120 w 3313866"/>
                <a:gd name="connsiteY226" fmla="*/ 1683109 h 2020169"/>
                <a:gd name="connsiteX227" fmla="*/ 697481 w 3313866"/>
                <a:gd name="connsiteY227" fmla="*/ 1683109 h 2020169"/>
                <a:gd name="connsiteX228" fmla="*/ 717504 w 3313866"/>
                <a:gd name="connsiteY228" fmla="*/ 1669760 h 2020169"/>
                <a:gd name="connsiteX229" fmla="*/ 744202 w 3313866"/>
                <a:gd name="connsiteY229" fmla="*/ 1669760 h 2020169"/>
                <a:gd name="connsiteX230" fmla="*/ 760888 w 3313866"/>
                <a:gd name="connsiteY230" fmla="*/ 1666423 h 2020169"/>
                <a:gd name="connsiteX231" fmla="*/ 790923 w 3313866"/>
                <a:gd name="connsiteY231" fmla="*/ 1699795 h 2020169"/>
                <a:gd name="connsiteX232" fmla="*/ 797598 w 3313866"/>
                <a:gd name="connsiteY232" fmla="*/ 1673097 h 2020169"/>
                <a:gd name="connsiteX233" fmla="*/ 817621 w 3313866"/>
                <a:gd name="connsiteY233" fmla="*/ 1689783 h 2020169"/>
                <a:gd name="connsiteX234" fmla="*/ 837644 w 3313866"/>
                <a:gd name="connsiteY234" fmla="*/ 1666423 h 2020169"/>
                <a:gd name="connsiteX235" fmla="*/ 827633 w 3313866"/>
                <a:gd name="connsiteY235" fmla="*/ 1646399 h 2020169"/>
                <a:gd name="connsiteX236" fmla="*/ 810946 w 3313866"/>
                <a:gd name="connsiteY236" fmla="*/ 1633050 h 2020169"/>
                <a:gd name="connsiteX237" fmla="*/ 810946 w 3313866"/>
                <a:gd name="connsiteY237" fmla="*/ 1606353 h 2020169"/>
                <a:gd name="connsiteX238" fmla="*/ 810946 w 3313866"/>
                <a:gd name="connsiteY238" fmla="*/ 1593004 h 2020169"/>
                <a:gd name="connsiteX239" fmla="*/ 840981 w 3313866"/>
                <a:gd name="connsiteY239" fmla="*/ 1586329 h 2020169"/>
                <a:gd name="connsiteX240" fmla="*/ 820958 w 3313866"/>
                <a:gd name="connsiteY240" fmla="*/ 1549620 h 2020169"/>
                <a:gd name="connsiteX241" fmla="*/ 854330 w 3313866"/>
                <a:gd name="connsiteY241" fmla="*/ 1542945 h 2020169"/>
                <a:gd name="connsiteX242" fmla="*/ 891040 w 3313866"/>
                <a:gd name="connsiteY242" fmla="*/ 1549620 h 2020169"/>
                <a:gd name="connsiteX243" fmla="*/ 964459 w 3313866"/>
                <a:gd name="connsiteY243" fmla="*/ 1506236 h 2020169"/>
                <a:gd name="connsiteX244" fmla="*/ 1001168 w 3313866"/>
                <a:gd name="connsiteY244" fmla="*/ 1506236 h 2020169"/>
                <a:gd name="connsiteX245" fmla="*/ 1027866 w 3313866"/>
                <a:gd name="connsiteY245" fmla="*/ 1482875 h 2020169"/>
                <a:gd name="connsiteX246" fmla="*/ 1047890 w 3313866"/>
                <a:gd name="connsiteY246" fmla="*/ 1492887 h 2020169"/>
                <a:gd name="connsiteX247" fmla="*/ 1067913 w 3313866"/>
                <a:gd name="connsiteY247" fmla="*/ 1502898 h 2020169"/>
                <a:gd name="connsiteX248" fmla="*/ 1087936 w 3313866"/>
                <a:gd name="connsiteY248" fmla="*/ 1529596 h 2020169"/>
                <a:gd name="connsiteX249" fmla="*/ 1074587 w 3313866"/>
                <a:gd name="connsiteY249" fmla="*/ 1542945 h 2020169"/>
                <a:gd name="connsiteX250" fmla="*/ 1104622 w 3313866"/>
                <a:gd name="connsiteY250" fmla="*/ 1542945 h 2020169"/>
                <a:gd name="connsiteX251" fmla="*/ 1134657 w 3313866"/>
                <a:gd name="connsiteY251" fmla="*/ 1576317 h 2020169"/>
                <a:gd name="connsiteX252" fmla="*/ 1148006 w 3313866"/>
                <a:gd name="connsiteY252" fmla="*/ 1572980 h 2020169"/>
                <a:gd name="connsiteX253" fmla="*/ 1208076 w 3313866"/>
                <a:gd name="connsiteY253" fmla="*/ 1526259 h 2020169"/>
                <a:gd name="connsiteX254" fmla="*/ 1244786 w 3313866"/>
                <a:gd name="connsiteY254" fmla="*/ 1566306 h 2020169"/>
                <a:gd name="connsiteX255" fmla="*/ 1264809 w 3313866"/>
                <a:gd name="connsiteY255" fmla="*/ 1596341 h 2020169"/>
                <a:gd name="connsiteX256" fmla="*/ 1298181 w 3313866"/>
                <a:gd name="connsiteY256" fmla="*/ 1703132 h 2020169"/>
                <a:gd name="connsiteX257" fmla="*/ 1308193 w 3313866"/>
                <a:gd name="connsiteY257" fmla="*/ 1659748 h 2020169"/>
                <a:gd name="connsiteX258" fmla="*/ 1344903 w 3313866"/>
                <a:gd name="connsiteY258" fmla="*/ 1679771 h 2020169"/>
                <a:gd name="connsiteX259" fmla="*/ 1388287 w 3313866"/>
                <a:gd name="connsiteY259" fmla="*/ 1679771 h 2020169"/>
                <a:gd name="connsiteX260" fmla="*/ 1394961 w 3313866"/>
                <a:gd name="connsiteY260" fmla="*/ 1703132 h 2020169"/>
                <a:gd name="connsiteX261" fmla="*/ 1435008 w 3313866"/>
                <a:gd name="connsiteY261" fmla="*/ 1726493 h 2020169"/>
                <a:gd name="connsiteX262" fmla="*/ 1465043 w 3313866"/>
                <a:gd name="connsiteY262" fmla="*/ 1726493 h 2020169"/>
                <a:gd name="connsiteX263" fmla="*/ 1491741 w 3313866"/>
                <a:gd name="connsiteY263" fmla="*/ 1739842 h 2020169"/>
                <a:gd name="connsiteX264" fmla="*/ 1535125 w 3313866"/>
                <a:gd name="connsiteY264" fmla="*/ 1696458 h 2020169"/>
                <a:gd name="connsiteX265" fmla="*/ 1571834 w 3313866"/>
                <a:gd name="connsiteY265" fmla="*/ 1676434 h 2020169"/>
                <a:gd name="connsiteX266" fmla="*/ 1608544 w 3313866"/>
                <a:gd name="connsiteY266" fmla="*/ 1679771 h 2020169"/>
                <a:gd name="connsiteX267" fmla="*/ 1655265 w 3313866"/>
                <a:gd name="connsiteY267" fmla="*/ 1693120 h 2020169"/>
                <a:gd name="connsiteX268" fmla="*/ 1681963 w 3313866"/>
                <a:gd name="connsiteY268" fmla="*/ 1709807 h 2020169"/>
                <a:gd name="connsiteX269" fmla="*/ 1735358 w 3313866"/>
                <a:gd name="connsiteY269" fmla="*/ 1703132 h 2020169"/>
                <a:gd name="connsiteX270" fmla="*/ 1745370 w 3313866"/>
                <a:gd name="connsiteY270" fmla="*/ 1683109 h 2020169"/>
                <a:gd name="connsiteX271" fmla="*/ 1738695 w 3313866"/>
                <a:gd name="connsiteY271" fmla="*/ 1663085 h 2020169"/>
                <a:gd name="connsiteX272" fmla="*/ 1765393 w 3313866"/>
                <a:gd name="connsiteY272" fmla="*/ 1636388 h 2020169"/>
                <a:gd name="connsiteX273" fmla="*/ 1778742 w 3313866"/>
                <a:gd name="connsiteY273" fmla="*/ 1633050 h 2020169"/>
                <a:gd name="connsiteX274" fmla="*/ 1812114 w 3313866"/>
                <a:gd name="connsiteY274" fmla="*/ 1649736 h 2020169"/>
                <a:gd name="connsiteX275" fmla="*/ 1852161 w 3313866"/>
                <a:gd name="connsiteY275" fmla="*/ 1663085 h 2020169"/>
                <a:gd name="connsiteX276" fmla="*/ 1858836 w 3313866"/>
                <a:gd name="connsiteY276" fmla="*/ 1689783 h 2020169"/>
                <a:gd name="connsiteX277" fmla="*/ 1872184 w 3313866"/>
                <a:gd name="connsiteY277" fmla="*/ 1696458 h 2020169"/>
                <a:gd name="connsiteX278" fmla="*/ 1902219 w 3313866"/>
                <a:gd name="connsiteY278" fmla="*/ 1699795 h 2020169"/>
                <a:gd name="connsiteX279" fmla="*/ 1932254 w 3313866"/>
                <a:gd name="connsiteY279" fmla="*/ 1683109 h 2020169"/>
                <a:gd name="connsiteX280" fmla="*/ 1962290 w 3313866"/>
                <a:gd name="connsiteY280" fmla="*/ 1696458 h 2020169"/>
                <a:gd name="connsiteX281" fmla="*/ 1985650 w 3313866"/>
                <a:gd name="connsiteY281" fmla="*/ 1709807 h 2020169"/>
                <a:gd name="connsiteX282" fmla="*/ 1995662 w 3313866"/>
                <a:gd name="connsiteY282" fmla="*/ 1719818 h 2020169"/>
                <a:gd name="connsiteX283" fmla="*/ 2032371 w 3313866"/>
                <a:gd name="connsiteY283" fmla="*/ 1739842 h 2020169"/>
                <a:gd name="connsiteX284" fmla="*/ 2069081 w 3313866"/>
                <a:gd name="connsiteY284" fmla="*/ 1736504 h 2020169"/>
                <a:gd name="connsiteX285" fmla="*/ 2142500 w 3313866"/>
                <a:gd name="connsiteY285" fmla="*/ 1693120 h 2020169"/>
                <a:gd name="connsiteX286" fmla="*/ 2195895 w 3313866"/>
                <a:gd name="connsiteY286" fmla="*/ 1706469 h 2020169"/>
                <a:gd name="connsiteX287" fmla="*/ 2225930 w 3313866"/>
                <a:gd name="connsiteY287" fmla="*/ 1716481 h 2020169"/>
                <a:gd name="connsiteX288" fmla="*/ 2262640 w 3313866"/>
                <a:gd name="connsiteY288" fmla="*/ 1676434 h 2020169"/>
                <a:gd name="connsiteX289" fmla="*/ 2299349 w 3313866"/>
                <a:gd name="connsiteY289" fmla="*/ 1593004 h 2020169"/>
                <a:gd name="connsiteX290" fmla="*/ 2282663 w 3313866"/>
                <a:gd name="connsiteY290" fmla="*/ 1596341 h 2020169"/>
                <a:gd name="connsiteX291" fmla="*/ 2312698 w 3313866"/>
                <a:gd name="connsiteY291" fmla="*/ 1569643 h 2020169"/>
                <a:gd name="connsiteX292" fmla="*/ 2339396 w 3313866"/>
                <a:gd name="connsiteY292" fmla="*/ 1566306 h 2020169"/>
                <a:gd name="connsiteX293" fmla="*/ 2462873 w 3313866"/>
                <a:gd name="connsiteY293" fmla="*/ 1633050 h 2020169"/>
                <a:gd name="connsiteX294" fmla="*/ 2476222 w 3313866"/>
                <a:gd name="connsiteY294" fmla="*/ 1709807 h 2020169"/>
                <a:gd name="connsiteX295" fmla="*/ 2529618 w 3313866"/>
                <a:gd name="connsiteY295" fmla="*/ 1743179 h 2020169"/>
                <a:gd name="connsiteX296" fmla="*/ 2549641 w 3313866"/>
                <a:gd name="connsiteY296" fmla="*/ 1763202 h 2020169"/>
                <a:gd name="connsiteX297" fmla="*/ 2639746 w 3313866"/>
                <a:gd name="connsiteY297" fmla="*/ 1763202 h 2020169"/>
                <a:gd name="connsiteX298" fmla="*/ 2643084 w 3313866"/>
                <a:gd name="connsiteY298" fmla="*/ 1779888 h 2020169"/>
                <a:gd name="connsiteX299" fmla="*/ 2616386 w 3313866"/>
                <a:gd name="connsiteY299" fmla="*/ 1846633 h 2020169"/>
                <a:gd name="connsiteX300" fmla="*/ 2603037 w 3313866"/>
                <a:gd name="connsiteY300" fmla="*/ 1900028 h 2020169"/>
                <a:gd name="connsiteX301" fmla="*/ 2579676 w 3313866"/>
                <a:gd name="connsiteY301" fmla="*/ 1873331 h 2020169"/>
                <a:gd name="connsiteX302" fmla="*/ 2559653 w 3313866"/>
                <a:gd name="connsiteY302" fmla="*/ 1960098 h 2020169"/>
                <a:gd name="connsiteX303" fmla="*/ 2549641 w 3313866"/>
                <a:gd name="connsiteY303" fmla="*/ 1980122 h 2020169"/>
                <a:gd name="connsiteX304" fmla="*/ 2653095 w 3313866"/>
                <a:gd name="connsiteY304" fmla="*/ 1946750 h 2020169"/>
                <a:gd name="connsiteX305" fmla="*/ 2683130 w 3313866"/>
                <a:gd name="connsiteY305" fmla="*/ 1893354 h 2020169"/>
                <a:gd name="connsiteX306" fmla="*/ 2753212 w 3313866"/>
                <a:gd name="connsiteY306" fmla="*/ 1806586 h 2020169"/>
                <a:gd name="connsiteX307" fmla="*/ 2783247 w 3313866"/>
                <a:gd name="connsiteY307" fmla="*/ 1736504 h 2020169"/>
                <a:gd name="connsiteX308" fmla="*/ 2803271 w 3313866"/>
                <a:gd name="connsiteY308" fmla="*/ 1633050 h 2020169"/>
                <a:gd name="connsiteX309" fmla="*/ 2793259 w 3313866"/>
                <a:gd name="connsiteY309" fmla="*/ 1582992 h 2020169"/>
                <a:gd name="connsiteX310" fmla="*/ 2769898 w 3313866"/>
                <a:gd name="connsiteY310" fmla="*/ 1549620 h 2020169"/>
                <a:gd name="connsiteX311" fmla="*/ 2755546 w 3313866"/>
                <a:gd name="connsiteY311" fmla="*/ 1606148 h 2020169"/>
                <a:gd name="connsiteX0" fmla="*/ 2763224 w 3313866"/>
                <a:gd name="connsiteY0" fmla="*/ 1392770 h 2020169"/>
                <a:gd name="connsiteX1" fmla="*/ 2846654 w 3313866"/>
                <a:gd name="connsiteY1" fmla="*/ 1326026 h 2020169"/>
                <a:gd name="connsiteX2" fmla="*/ 2933422 w 3313866"/>
                <a:gd name="connsiteY2" fmla="*/ 1322688 h 2020169"/>
                <a:gd name="connsiteX3" fmla="*/ 2950109 w 3313866"/>
                <a:gd name="connsiteY3" fmla="*/ 1306002 h 2020169"/>
                <a:gd name="connsiteX4" fmla="*/ 3053563 w 3313866"/>
                <a:gd name="connsiteY4" fmla="*/ 1299328 h 2020169"/>
                <a:gd name="connsiteX5" fmla="*/ 3163691 w 3313866"/>
                <a:gd name="connsiteY5" fmla="*/ 1432817 h 2020169"/>
                <a:gd name="connsiteX6" fmla="*/ 3160354 w 3313866"/>
                <a:gd name="connsiteY6" fmla="*/ 1506236 h 2020169"/>
                <a:gd name="connsiteX7" fmla="*/ 3170365 w 3313866"/>
                <a:gd name="connsiteY7" fmla="*/ 1596341 h 2020169"/>
                <a:gd name="connsiteX8" fmla="*/ 3287168 w 3313866"/>
                <a:gd name="connsiteY8" fmla="*/ 1519585 h 2020169"/>
                <a:gd name="connsiteX9" fmla="*/ 3313866 w 3313866"/>
                <a:gd name="connsiteY9" fmla="*/ 1479538 h 2020169"/>
                <a:gd name="connsiteX10" fmla="*/ 2446187 w 3313866"/>
                <a:gd name="connsiteY10" fmla="*/ 521754 h 2020169"/>
                <a:gd name="connsiteX11" fmla="*/ 2449525 w 3313866"/>
                <a:gd name="connsiteY11" fmla="*/ 418300 h 2020169"/>
                <a:gd name="connsiteX12" fmla="*/ 2386117 w 3313866"/>
                <a:gd name="connsiteY12" fmla="*/ 391602 h 2020169"/>
                <a:gd name="connsiteX13" fmla="*/ 2369431 w 3313866"/>
                <a:gd name="connsiteY13" fmla="*/ 431649 h 2020169"/>
                <a:gd name="connsiteX14" fmla="*/ 2379443 w 3313866"/>
                <a:gd name="connsiteY14" fmla="*/ 455009 h 2020169"/>
                <a:gd name="connsiteX15" fmla="*/ 2376106 w 3313866"/>
                <a:gd name="connsiteY15" fmla="*/ 475033 h 2020169"/>
                <a:gd name="connsiteX16" fmla="*/ 2316036 w 3313866"/>
                <a:gd name="connsiteY16" fmla="*/ 458347 h 2020169"/>
                <a:gd name="connsiteX17" fmla="*/ 2272652 w 3313866"/>
                <a:gd name="connsiteY17" fmla="*/ 444998 h 2020169"/>
                <a:gd name="connsiteX18" fmla="*/ 2209244 w 3313866"/>
                <a:gd name="connsiteY18" fmla="*/ 401614 h 2020169"/>
                <a:gd name="connsiteX19" fmla="*/ 2159186 w 3313866"/>
                <a:gd name="connsiteY19" fmla="*/ 391602 h 2020169"/>
                <a:gd name="connsiteX20" fmla="*/ 2132488 w 3313866"/>
                <a:gd name="connsiteY20" fmla="*/ 408288 h 2020169"/>
                <a:gd name="connsiteX21" fmla="*/ 2115802 w 3313866"/>
                <a:gd name="connsiteY21" fmla="*/ 421637 h 2020169"/>
                <a:gd name="connsiteX22" fmla="*/ 2082430 w 3313866"/>
                <a:gd name="connsiteY22" fmla="*/ 388265 h 2020169"/>
                <a:gd name="connsiteX23" fmla="*/ 2045720 w 3313866"/>
                <a:gd name="connsiteY23" fmla="*/ 361567 h 2020169"/>
                <a:gd name="connsiteX24" fmla="*/ 2025697 w 3313866"/>
                <a:gd name="connsiteY24" fmla="*/ 391602 h 2020169"/>
                <a:gd name="connsiteX25" fmla="*/ 2055732 w 3313866"/>
                <a:gd name="connsiteY25" fmla="*/ 388265 h 2020169"/>
                <a:gd name="connsiteX26" fmla="*/ 2045720 w 3313866"/>
                <a:gd name="connsiteY26" fmla="*/ 414963 h 2020169"/>
                <a:gd name="connsiteX27" fmla="*/ 1988987 w 3313866"/>
                <a:gd name="connsiteY27" fmla="*/ 434986 h 2020169"/>
                <a:gd name="connsiteX28" fmla="*/ 1995662 w 3313866"/>
                <a:gd name="connsiteY28" fmla="*/ 388265 h 2020169"/>
                <a:gd name="connsiteX29" fmla="*/ 2055732 w 3313866"/>
                <a:gd name="connsiteY29" fmla="*/ 318183 h 2020169"/>
                <a:gd name="connsiteX30" fmla="*/ 2055732 w 3313866"/>
                <a:gd name="connsiteY30" fmla="*/ 318183 h 2020169"/>
                <a:gd name="connsiteX31" fmla="*/ 2129860 w 3313866"/>
                <a:gd name="connsiteY31" fmla="*/ 248603 h 2020169"/>
                <a:gd name="connsiteX32" fmla="*/ 2127003 w 3313866"/>
                <a:gd name="connsiteY32" fmla="*/ 174309 h 2020169"/>
                <a:gd name="connsiteX33" fmla="*/ 2092713 w 3313866"/>
                <a:gd name="connsiteY33" fmla="*/ 105729 h 2020169"/>
                <a:gd name="connsiteX34" fmla="*/ 2018418 w 3313866"/>
                <a:gd name="connsiteY34" fmla="*/ 105729 h 2020169"/>
                <a:gd name="connsiteX35" fmla="*/ 1952696 w 3313866"/>
                <a:gd name="connsiteY35" fmla="*/ 137160 h 2020169"/>
                <a:gd name="connsiteX36" fmla="*/ 1961267 w 3313866"/>
                <a:gd name="connsiteY36" fmla="*/ 82869 h 2020169"/>
                <a:gd name="connsiteX37" fmla="*/ 1955552 w 3313866"/>
                <a:gd name="connsiteY37" fmla="*/ 65725 h 2020169"/>
                <a:gd name="connsiteX38" fmla="*/ 1895546 w 3313866"/>
                <a:gd name="connsiteY38" fmla="*/ 60008 h 2020169"/>
                <a:gd name="connsiteX39" fmla="*/ 1926978 w 3313866"/>
                <a:gd name="connsiteY39" fmla="*/ 31434 h 2020169"/>
                <a:gd name="connsiteX40" fmla="*/ 1909833 w 3313866"/>
                <a:gd name="connsiteY40" fmla="*/ 0 h 2020169"/>
                <a:gd name="connsiteX41" fmla="*/ 1877440 w 3313866"/>
                <a:gd name="connsiteY41" fmla="*/ 3067 h 2020169"/>
                <a:gd name="connsiteX42" fmla="*/ 1835474 w 3313866"/>
                <a:gd name="connsiteY42" fmla="*/ 41195 h 2020169"/>
                <a:gd name="connsiteX43" fmla="*/ 1818788 w 3313866"/>
                <a:gd name="connsiteY43" fmla="*/ 81242 h 2020169"/>
                <a:gd name="connsiteX44" fmla="*/ 1838813 w 3313866"/>
                <a:gd name="connsiteY44" fmla="*/ 134636 h 2020169"/>
                <a:gd name="connsiteX45" fmla="*/ 1782079 w 3313866"/>
                <a:gd name="connsiteY45" fmla="*/ 121287 h 2020169"/>
                <a:gd name="connsiteX46" fmla="*/ 1768731 w 3313866"/>
                <a:gd name="connsiteY46" fmla="*/ 168009 h 2020169"/>
                <a:gd name="connsiteX47" fmla="*/ 1705322 w 3313866"/>
                <a:gd name="connsiteY47" fmla="*/ 191369 h 2020169"/>
                <a:gd name="connsiteX48" fmla="*/ 1685300 w 3313866"/>
                <a:gd name="connsiteY48" fmla="*/ 164671 h 2020169"/>
                <a:gd name="connsiteX49" fmla="*/ 1615218 w 3313866"/>
                <a:gd name="connsiteY49" fmla="*/ 168009 h 2020169"/>
                <a:gd name="connsiteX50" fmla="*/ 1638579 w 3313866"/>
                <a:gd name="connsiteY50" fmla="*/ 198044 h 2020169"/>
                <a:gd name="connsiteX51" fmla="*/ 1528449 w 3313866"/>
                <a:gd name="connsiteY51" fmla="*/ 224740 h 2020169"/>
                <a:gd name="connsiteX52" fmla="*/ 1465043 w 3313866"/>
                <a:gd name="connsiteY52" fmla="*/ 308171 h 2020169"/>
                <a:gd name="connsiteX53" fmla="*/ 1448357 w 3313866"/>
                <a:gd name="connsiteY53" fmla="*/ 334869 h 2020169"/>
                <a:gd name="connsiteX54" fmla="*/ 1481729 w 3313866"/>
                <a:gd name="connsiteY54" fmla="*/ 368242 h 2020169"/>
                <a:gd name="connsiteX55" fmla="*/ 1481729 w 3313866"/>
                <a:gd name="connsiteY55" fmla="*/ 398277 h 2020169"/>
                <a:gd name="connsiteX56" fmla="*/ 1458368 w 3313866"/>
                <a:gd name="connsiteY56" fmla="*/ 401614 h 2020169"/>
                <a:gd name="connsiteX57" fmla="*/ 1458368 w 3313866"/>
                <a:gd name="connsiteY57" fmla="*/ 381590 h 2020169"/>
                <a:gd name="connsiteX58" fmla="*/ 1418322 w 3313866"/>
                <a:gd name="connsiteY58" fmla="*/ 391602 h 2020169"/>
                <a:gd name="connsiteX59" fmla="*/ 1368263 w 3313866"/>
                <a:gd name="connsiteY59" fmla="*/ 398277 h 2020169"/>
                <a:gd name="connsiteX60" fmla="*/ 1321542 w 3313866"/>
                <a:gd name="connsiteY60" fmla="*/ 404951 h 2020169"/>
                <a:gd name="connsiteX61" fmla="*/ 1318205 w 3313866"/>
                <a:gd name="connsiteY61" fmla="*/ 491719 h 2020169"/>
                <a:gd name="connsiteX62" fmla="*/ 1358252 w 3313866"/>
                <a:gd name="connsiteY62" fmla="*/ 515080 h 2020169"/>
                <a:gd name="connsiteX63" fmla="*/ 1384949 w 3313866"/>
                <a:gd name="connsiteY63" fmla="*/ 568475 h 2020169"/>
                <a:gd name="connsiteX64" fmla="*/ 1358252 w 3313866"/>
                <a:gd name="connsiteY64" fmla="*/ 615196 h 2020169"/>
                <a:gd name="connsiteX65" fmla="*/ 1361589 w 3313866"/>
                <a:gd name="connsiteY65" fmla="*/ 585161 h 2020169"/>
                <a:gd name="connsiteX66" fmla="*/ 1351577 w 3313866"/>
                <a:gd name="connsiteY66" fmla="*/ 545115 h 2020169"/>
                <a:gd name="connsiteX67" fmla="*/ 1281495 w 3313866"/>
                <a:gd name="connsiteY67" fmla="*/ 515080 h 2020169"/>
                <a:gd name="connsiteX68" fmla="*/ 1241449 w 3313866"/>
                <a:gd name="connsiteY68" fmla="*/ 511742 h 2020169"/>
                <a:gd name="connsiteX69" fmla="*/ 1241449 w 3313866"/>
                <a:gd name="connsiteY69" fmla="*/ 558463 h 2020169"/>
                <a:gd name="connsiteX70" fmla="*/ 1201402 w 3313866"/>
                <a:gd name="connsiteY70" fmla="*/ 538440 h 2020169"/>
                <a:gd name="connsiteX71" fmla="*/ 1228100 w 3313866"/>
                <a:gd name="connsiteY71" fmla="*/ 588498 h 2020169"/>
                <a:gd name="connsiteX72" fmla="*/ 1258135 w 3313866"/>
                <a:gd name="connsiteY72" fmla="*/ 618534 h 2020169"/>
                <a:gd name="connsiteX73" fmla="*/ 1198065 w 3313866"/>
                <a:gd name="connsiteY73" fmla="*/ 595173 h 2020169"/>
                <a:gd name="connsiteX74" fmla="*/ 1181379 w 3313866"/>
                <a:gd name="connsiteY74" fmla="*/ 595173 h 2020169"/>
                <a:gd name="connsiteX75" fmla="*/ 1178041 w 3313866"/>
                <a:gd name="connsiteY75" fmla="*/ 551789 h 2020169"/>
                <a:gd name="connsiteX76" fmla="*/ 1171367 w 3313866"/>
                <a:gd name="connsiteY76" fmla="*/ 465021 h 2020169"/>
                <a:gd name="connsiteX77" fmla="*/ 1161355 w 3313866"/>
                <a:gd name="connsiteY77" fmla="*/ 535103 h 2020169"/>
                <a:gd name="connsiteX78" fmla="*/ 1137995 w 3313866"/>
                <a:gd name="connsiteY78" fmla="*/ 565138 h 2020169"/>
                <a:gd name="connsiteX79" fmla="*/ 1158018 w 3313866"/>
                <a:gd name="connsiteY79" fmla="*/ 611859 h 2020169"/>
                <a:gd name="connsiteX80" fmla="*/ 1158018 w 3313866"/>
                <a:gd name="connsiteY80" fmla="*/ 645231 h 2020169"/>
                <a:gd name="connsiteX81" fmla="*/ 1141332 w 3313866"/>
                <a:gd name="connsiteY81" fmla="*/ 695290 h 2020169"/>
                <a:gd name="connsiteX82" fmla="*/ 1154681 w 3313866"/>
                <a:gd name="connsiteY82" fmla="*/ 728662 h 2020169"/>
                <a:gd name="connsiteX83" fmla="*/ 1184716 w 3313866"/>
                <a:gd name="connsiteY83" fmla="*/ 735336 h 2020169"/>
                <a:gd name="connsiteX84" fmla="*/ 1221425 w 3313866"/>
                <a:gd name="connsiteY84" fmla="*/ 742011 h 2020169"/>
                <a:gd name="connsiteX85" fmla="*/ 1241449 w 3313866"/>
                <a:gd name="connsiteY85" fmla="*/ 765371 h 2020169"/>
                <a:gd name="connsiteX86" fmla="*/ 1258135 w 3313866"/>
                <a:gd name="connsiteY86" fmla="*/ 808755 h 2020169"/>
                <a:gd name="connsiteX87" fmla="*/ 1258135 w 3313866"/>
                <a:gd name="connsiteY87" fmla="*/ 808755 h 2020169"/>
                <a:gd name="connsiteX88" fmla="*/ 1224763 w 3313866"/>
                <a:gd name="connsiteY88" fmla="*/ 828779 h 2020169"/>
                <a:gd name="connsiteX89" fmla="*/ 1224763 w 3313866"/>
                <a:gd name="connsiteY89" fmla="*/ 788732 h 2020169"/>
                <a:gd name="connsiteX90" fmla="*/ 1194727 w 3313866"/>
                <a:gd name="connsiteY90" fmla="*/ 752023 h 2020169"/>
                <a:gd name="connsiteX91" fmla="*/ 1164692 w 3313866"/>
                <a:gd name="connsiteY91" fmla="*/ 795407 h 2020169"/>
                <a:gd name="connsiteX92" fmla="*/ 1107960 w 3313866"/>
                <a:gd name="connsiteY92" fmla="*/ 848802 h 2020169"/>
                <a:gd name="connsiteX93" fmla="*/ 1121309 w 3313866"/>
                <a:gd name="connsiteY93" fmla="*/ 805418 h 2020169"/>
                <a:gd name="connsiteX94" fmla="*/ 1127983 w 3313866"/>
                <a:gd name="connsiteY94" fmla="*/ 772046 h 2020169"/>
                <a:gd name="connsiteX95" fmla="*/ 1117971 w 3313866"/>
                <a:gd name="connsiteY95" fmla="*/ 755360 h 2020169"/>
                <a:gd name="connsiteX96" fmla="*/ 1114634 w 3313866"/>
                <a:gd name="connsiteY96" fmla="*/ 705301 h 2020169"/>
                <a:gd name="connsiteX97" fmla="*/ 1104622 w 3313866"/>
                <a:gd name="connsiteY97" fmla="*/ 625208 h 2020169"/>
                <a:gd name="connsiteX98" fmla="*/ 1101285 w 3313866"/>
                <a:gd name="connsiteY98" fmla="*/ 565138 h 2020169"/>
                <a:gd name="connsiteX99" fmla="*/ 1124646 w 3313866"/>
                <a:gd name="connsiteY99" fmla="*/ 471696 h 2020169"/>
                <a:gd name="connsiteX100" fmla="*/ 1031203 w 3313866"/>
                <a:gd name="connsiteY100" fmla="*/ 461684 h 2020169"/>
                <a:gd name="connsiteX101" fmla="*/ 1014517 w 3313866"/>
                <a:gd name="connsiteY101" fmla="*/ 518417 h 2020169"/>
                <a:gd name="connsiteX102" fmla="*/ 1024529 w 3313866"/>
                <a:gd name="connsiteY102" fmla="*/ 565138 h 2020169"/>
                <a:gd name="connsiteX103" fmla="*/ 981145 w 3313866"/>
                <a:gd name="connsiteY103" fmla="*/ 618534 h 2020169"/>
                <a:gd name="connsiteX104" fmla="*/ 991157 w 3313866"/>
                <a:gd name="connsiteY104" fmla="*/ 655243 h 2020169"/>
                <a:gd name="connsiteX105" fmla="*/ 981145 w 3313866"/>
                <a:gd name="connsiteY105" fmla="*/ 701964 h 2020169"/>
                <a:gd name="connsiteX106" fmla="*/ 1001168 w 3313866"/>
                <a:gd name="connsiteY106" fmla="*/ 725325 h 2020169"/>
                <a:gd name="connsiteX107" fmla="*/ 1017854 w 3313866"/>
                <a:gd name="connsiteY107" fmla="*/ 772046 h 2020169"/>
                <a:gd name="connsiteX108" fmla="*/ 1047890 w 3313866"/>
                <a:gd name="connsiteY108" fmla="*/ 758697 h 2020169"/>
                <a:gd name="connsiteX109" fmla="*/ 1014517 w 3313866"/>
                <a:gd name="connsiteY109" fmla="*/ 812093 h 2020169"/>
                <a:gd name="connsiteX110" fmla="*/ 957784 w 3313866"/>
                <a:gd name="connsiteY110" fmla="*/ 758697 h 2020169"/>
                <a:gd name="connsiteX111" fmla="*/ 884365 w 3313866"/>
                <a:gd name="connsiteY111" fmla="*/ 721988 h 2020169"/>
                <a:gd name="connsiteX112" fmla="*/ 824295 w 3313866"/>
                <a:gd name="connsiteY112" fmla="*/ 698627 h 2020169"/>
                <a:gd name="connsiteX113" fmla="*/ 810946 w 3313866"/>
                <a:gd name="connsiteY113" fmla="*/ 735336 h 2020169"/>
                <a:gd name="connsiteX114" fmla="*/ 827633 w 3313866"/>
                <a:gd name="connsiteY114" fmla="*/ 772046 h 2020169"/>
                <a:gd name="connsiteX115" fmla="*/ 800935 w 3313866"/>
                <a:gd name="connsiteY115" fmla="*/ 812093 h 2020169"/>
                <a:gd name="connsiteX116" fmla="*/ 770900 w 3313866"/>
                <a:gd name="connsiteY116" fmla="*/ 755360 h 2020169"/>
                <a:gd name="connsiteX117" fmla="*/ 744202 w 3313866"/>
                <a:gd name="connsiteY117" fmla="*/ 792069 h 2020169"/>
                <a:gd name="connsiteX118" fmla="*/ 707492 w 3313866"/>
                <a:gd name="connsiteY118" fmla="*/ 785395 h 2020169"/>
                <a:gd name="connsiteX119" fmla="*/ 654097 w 3313866"/>
                <a:gd name="connsiteY119" fmla="*/ 822104 h 2020169"/>
                <a:gd name="connsiteX120" fmla="*/ 644085 w 3313866"/>
                <a:gd name="connsiteY120" fmla="*/ 798744 h 2020169"/>
                <a:gd name="connsiteX121" fmla="*/ 654097 w 3313866"/>
                <a:gd name="connsiteY121" fmla="*/ 762034 h 2020169"/>
                <a:gd name="connsiteX122" fmla="*/ 614050 w 3313866"/>
                <a:gd name="connsiteY122" fmla="*/ 798744 h 2020169"/>
                <a:gd name="connsiteX123" fmla="*/ 594027 w 3313866"/>
                <a:gd name="connsiteY123" fmla="*/ 798744 h 2020169"/>
                <a:gd name="connsiteX124" fmla="*/ 533957 w 3313866"/>
                <a:gd name="connsiteY124" fmla="*/ 832116 h 2020169"/>
                <a:gd name="connsiteX125" fmla="*/ 510596 w 3313866"/>
                <a:gd name="connsiteY125" fmla="*/ 855477 h 2020169"/>
                <a:gd name="connsiteX126" fmla="*/ 500584 w 3313866"/>
                <a:gd name="connsiteY126" fmla="*/ 902198 h 2020169"/>
                <a:gd name="connsiteX127" fmla="*/ 450526 w 3313866"/>
                <a:gd name="connsiteY127" fmla="*/ 888849 h 2020169"/>
                <a:gd name="connsiteX128" fmla="*/ 433840 w 3313866"/>
                <a:gd name="connsiteY128" fmla="*/ 852139 h 2020169"/>
                <a:gd name="connsiteX129" fmla="*/ 467212 w 3313866"/>
                <a:gd name="connsiteY129" fmla="*/ 822104 h 2020169"/>
                <a:gd name="connsiteX130" fmla="*/ 453863 w 3313866"/>
                <a:gd name="connsiteY130" fmla="*/ 798744 h 2020169"/>
                <a:gd name="connsiteX131" fmla="*/ 390456 w 3313866"/>
                <a:gd name="connsiteY131" fmla="*/ 768709 h 2020169"/>
                <a:gd name="connsiteX132" fmla="*/ 417154 w 3313866"/>
                <a:gd name="connsiteY132" fmla="*/ 818767 h 2020169"/>
                <a:gd name="connsiteX133" fmla="*/ 407142 w 3313866"/>
                <a:gd name="connsiteY133" fmla="*/ 862151 h 2020169"/>
                <a:gd name="connsiteX134" fmla="*/ 413817 w 3313866"/>
                <a:gd name="connsiteY134" fmla="*/ 898861 h 2020169"/>
                <a:gd name="connsiteX135" fmla="*/ 427165 w 3313866"/>
                <a:gd name="connsiteY135" fmla="*/ 922221 h 2020169"/>
                <a:gd name="connsiteX136" fmla="*/ 413817 w 3313866"/>
                <a:gd name="connsiteY136" fmla="*/ 952256 h 2020169"/>
                <a:gd name="connsiteX137" fmla="*/ 390456 w 3313866"/>
                <a:gd name="connsiteY137" fmla="*/ 928896 h 2020169"/>
                <a:gd name="connsiteX138" fmla="*/ 360421 w 3313866"/>
                <a:gd name="connsiteY138" fmla="*/ 925558 h 2020169"/>
                <a:gd name="connsiteX139" fmla="*/ 333723 w 3313866"/>
                <a:gd name="connsiteY139" fmla="*/ 965605 h 2020169"/>
                <a:gd name="connsiteX140" fmla="*/ 307025 w 3313866"/>
                <a:gd name="connsiteY140" fmla="*/ 985628 h 2020169"/>
                <a:gd name="connsiteX141" fmla="*/ 320374 w 3313866"/>
                <a:gd name="connsiteY141" fmla="*/ 1012326 h 2020169"/>
                <a:gd name="connsiteX142" fmla="*/ 303688 w 3313866"/>
                <a:gd name="connsiteY142" fmla="*/ 1035687 h 2020169"/>
                <a:gd name="connsiteX143" fmla="*/ 233606 w 3313866"/>
                <a:gd name="connsiteY143" fmla="*/ 998977 h 2020169"/>
                <a:gd name="connsiteX144" fmla="*/ 243618 w 3313866"/>
                <a:gd name="connsiteY144" fmla="*/ 1049036 h 2020169"/>
                <a:gd name="connsiteX145" fmla="*/ 263641 w 3313866"/>
                <a:gd name="connsiteY145" fmla="*/ 1069059 h 2020169"/>
                <a:gd name="connsiteX146" fmla="*/ 250292 w 3313866"/>
                <a:gd name="connsiteY146" fmla="*/ 1082408 h 2020169"/>
                <a:gd name="connsiteX147" fmla="*/ 193560 w 3313866"/>
                <a:gd name="connsiteY147" fmla="*/ 1045698 h 2020169"/>
                <a:gd name="connsiteX148" fmla="*/ 170199 w 3313866"/>
                <a:gd name="connsiteY148" fmla="*/ 1005652 h 2020169"/>
                <a:gd name="connsiteX149" fmla="*/ 170199 w 3313866"/>
                <a:gd name="connsiteY149" fmla="*/ 958931 h 2020169"/>
                <a:gd name="connsiteX150" fmla="*/ 133490 w 3313866"/>
                <a:gd name="connsiteY150" fmla="*/ 882174 h 2020169"/>
                <a:gd name="connsiteX151" fmla="*/ 196897 w 3313866"/>
                <a:gd name="connsiteY151" fmla="*/ 912209 h 2020169"/>
                <a:gd name="connsiteX152" fmla="*/ 256967 w 3313866"/>
                <a:gd name="connsiteY152" fmla="*/ 942244 h 2020169"/>
                <a:gd name="connsiteX153" fmla="*/ 293676 w 3313866"/>
                <a:gd name="connsiteY153" fmla="*/ 945582 h 2020169"/>
                <a:gd name="connsiteX154" fmla="*/ 327049 w 3313866"/>
                <a:gd name="connsiteY154" fmla="*/ 915547 h 2020169"/>
                <a:gd name="connsiteX155" fmla="*/ 343735 w 3313866"/>
                <a:gd name="connsiteY155" fmla="*/ 878837 h 2020169"/>
                <a:gd name="connsiteX156" fmla="*/ 333723 w 3313866"/>
                <a:gd name="connsiteY156" fmla="*/ 828779 h 2020169"/>
                <a:gd name="connsiteX157" fmla="*/ 290339 w 3313866"/>
                <a:gd name="connsiteY157" fmla="*/ 808755 h 2020169"/>
                <a:gd name="connsiteX158" fmla="*/ 236944 w 3313866"/>
                <a:gd name="connsiteY158" fmla="*/ 762034 h 2020169"/>
                <a:gd name="connsiteX159" fmla="*/ 133490 w 3313866"/>
                <a:gd name="connsiteY159" fmla="*/ 705301 h 2020169"/>
                <a:gd name="connsiteX160" fmla="*/ 46722 w 3313866"/>
                <a:gd name="connsiteY160" fmla="*/ 735336 h 2020169"/>
                <a:gd name="connsiteX161" fmla="*/ 33373 w 3313866"/>
                <a:gd name="connsiteY161" fmla="*/ 765371 h 2020169"/>
                <a:gd name="connsiteX162" fmla="*/ 43384 w 3313866"/>
                <a:gd name="connsiteY162" fmla="*/ 795407 h 2020169"/>
                <a:gd name="connsiteX163" fmla="*/ 60071 w 3313866"/>
                <a:gd name="connsiteY163" fmla="*/ 822104 h 2020169"/>
                <a:gd name="connsiteX164" fmla="*/ 73419 w 3313866"/>
                <a:gd name="connsiteY164" fmla="*/ 852139 h 2020169"/>
                <a:gd name="connsiteX165" fmla="*/ 56733 w 3313866"/>
                <a:gd name="connsiteY165" fmla="*/ 875500 h 2020169"/>
                <a:gd name="connsiteX166" fmla="*/ 76757 w 3313866"/>
                <a:gd name="connsiteY166" fmla="*/ 955593 h 2020169"/>
                <a:gd name="connsiteX167" fmla="*/ 66745 w 3313866"/>
                <a:gd name="connsiteY167" fmla="*/ 972280 h 2020169"/>
                <a:gd name="connsiteX168" fmla="*/ 70082 w 3313866"/>
                <a:gd name="connsiteY168" fmla="*/ 998977 h 2020169"/>
                <a:gd name="connsiteX169" fmla="*/ 70082 w 3313866"/>
                <a:gd name="connsiteY169" fmla="*/ 1039024 h 2020169"/>
                <a:gd name="connsiteX170" fmla="*/ 80094 w 3313866"/>
                <a:gd name="connsiteY170" fmla="*/ 1059047 h 2020169"/>
                <a:gd name="connsiteX171" fmla="*/ 76757 w 3313866"/>
                <a:gd name="connsiteY171" fmla="*/ 1082408 h 2020169"/>
                <a:gd name="connsiteX172" fmla="*/ 106792 w 3313866"/>
                <a:gd name="connsiteY172" fmla="*/ 1115780 h 2020169"/>
                <a:gd name="connsiteX173" fmla="*/ 93729 w 3313866"/>
                <a:gd name="connsiteY173" fmla="*/ 1145815 h 2020169"/>
                <a:gd name="connsiteX174" fmla="*/ 13349 w 3313866"/>
                <a:gd name="connsiteY174" fmla="*/ 1235920 h 2020169"/>
                <a:gd name="connsiteX175" fmla="*/ 33373 w 3313866"/>
                <a:gd name="connsiteY175" fmla="*/ 1269293 h 2020169"/>
                <a:gd name="connsiteX176" fmla="*/ 33373 w 3313866"/>
                <a:gd name="connsiteY176" fmla="*/ 1269293 h 2020169"/>
                <a:gd name="connsiteX177" fmla="*/ 16687 w 3313866"/>
                <a:gd name="connsiteY177" fmla="*/ 1299328 h 2020169"/>
                <a:gd name="connsiteX178" fmla="*/ 3338 w 3313866"/>
                <a:gd name="connsiteY178" fmla="*/ 1329363 h 2020169"/>
                <a:gd name="connsiteX179" fmla="*/ 0 w 3313866"/>
                <a:gd name="connsiteY179" fmla="*/ 1389433 h 2020169"/>
                <a:gd name="connsiteX180" fmla="*/ 16687 w 3313866"/>
                <a:gd name="connsiteY180" fmla="*/ 1432817 h 2020169"/>
                <a:gd name="connsiteX181" fmla="*/ 20024 w 3313866"/>
                <a:gd name="connsiteY181" fmla="*/ 1466189 h 2020169"/>
                <a:gd name="connsiteX182" fmla="*/ 56733 w 3313866"/>
                <a:gd name="connsiteY182" fmla="*/ 1476201 h 2020169"/>
                <a:gd name="connsiteX183" fmla="*/ 116803 w 3313866"/>
                <a:gd name="connsiteY183" fmla="*/ 1562969 h 2020169"/>
                <a:gd name="connsiteX184" fmla="*/ 96780 w 3313866"/>
                <a:gd name="connsiteY184" fmla="*/ 1586329 h 2020169"/>
                <a:gd name="connsiteX185" fmla="*/ 93443 w 3313866"/>
                <a:gd name="connsiteY185" fmla="*/ 1616364 h 2020169"/>
                <a:gd name="connsiteX186" fmla="*/ 120141 w 3313866"/>
                <a:gd name="connsiteY186" fmla="*/ 1619701 h 2020169"/>
                <a:gd name="connsiteX187" fmla="*/ 160187 w 3313866"/>
                <a:gd name="connsiteY187" fmla="*/ 1633050 h 2020169"/>
                <a:gd name="connsiteX188" fmla="*/ 186885 w 3313866"/>
                <a:gd name="connsiteY188" fmla="*/ 1646399 h 2020169"/>
                <a:gd name="connsiteX189" fmla="*/ 213583 w 3313866"/>
                <a:gd name="connsiteY189" fmla="*/ 1676434 h 2020169"/>
                <a:gd name="connsiteX190" fmla="*/ 243618 w 3313866"/>
                <a:gd name="connsiteY190" fmla="*/ 1679771 h 2020169"/>
                <a:gd name="connsiteX191" fmla="*/ 287002 w 3313866"/>
                <a:gd name="connsiteY191" fmla="*/ 1709807 h 2020169"/>
                <a:gd name="connsiteX192" fmla="*/ 310363 w 3313866"/>
                <a:gd name="connsiteY192" fmla="*/ 1719818 h 2020169"/>
                <a:gd name="connsiteX193" fmla="*/ 310363 w 3313866"/>
                <a:gd name="connsiteY193" fmla="*/ 1756528 h 2020169"/>
                <a:gd name="connsiteX194" fmla="*/ 270316 w 3313866"/>
                <a:gd name="connsiteY194" fmla="*/ 1796574 h 2020169"/>
                <a:gd name="connsiteX195" fmla="*/ 280327 w 3313866"/>
                <a:gd name="connsiteY195" fmla="*/ 1819935 h 2020169"/>
                <a:gd name="connsiteX196" fmla="*/ 273653 w 3313866"/>
                <a:gd name="connsiteY196" fmla="*/ 1839958 h 2020169"/>
                <a:gd name="connsiteX197" fmla="*/ 266979 w 3313866"/>
                <a:gd name="connsiteY197" fmla="*/ 1856644 h 2020169"/>
                <a:gd name="connsiteX198" fmla="*/ 240281 w 3313866"/>
                <a:gd name="connsiteY198" fmla="*/ 1896691 h 2020169"/>
                <a:gd name="connsiteX199" fmla="*/ 307025 w 3313866"/>
                <a:gd name="connsiteY199" fmla="*/ 1933401 h 2020169"/>
                <a:gd name="connsiteX200" fmla="*/ 337060 w 3313866"/>
                <a:gd name="connsiteY200" fmla="*/ 1940075 h 2020169"/>
                <a:gd name="connsiteX201" fmla="*/ 360421 w 3313866"/>
                <a:gd name="connsiteY201" fmla="*/ 1946750 h 2020169"/>
                <a:gd name="connsiteX202" fmla="*/ 380444 w 3313866"/>
                <a:gd name="connsiteY202" fmla="*/ 1953424 h 2020169"/>
                <a:gd name="connsiteX203" fmla="*/ 407142 w 3313866"/>
                <a:gd name="connsiteY203" fmla="*/ 1973447 h 2020169"/>
                <a:gd name="connsiteX204" fmla="*/ 437177 w 3313866"/>
                <a:gd name="connsiteY204" fmla="*/ 1970110 h 2020169"/>
                <a:gd name="connsiteX205" fmla="*/ 507259 w 3313866"/>
                <a:gd name="connsiteY205" fmla="*/ 2020169 h 2020169"/>
                <a:gd name="connsiteX206" fmla="*/ 517271 w 3313866"/>
                <a:gd name="connsiteY206" fmla="*/ 2006820 h 2020169"/>
                <a:gd name="connsiteX207" fmla="*/ 507259 w 3313866"/>
                <a:gd name="connsiteY207" fmla="*/ 1966773 h 2020169"/>
                <a:gd name="connsiteX208" fmla="*/ 500584 w 3313866"/>
                <a:gd name="connsiteY208" fmla="*/ 1933401 h 2020169"/>
                <a:gd name="connsiteX209" fmla="*/ 483898 w 3313866"/>
                <a:gd name="connsiteY209" fmla="*/ 1890017 h 2020169"/>
                <a:gd name="connsiteX210" fmla="*/ 513933 w 3313866"/>
                <a:gd name="connsiteY210" fmla="*/ 1869993 h 2020169"/>
                <a:gd name="connsiteX211" fmla="*/ 547306 w 3313866"/>
                <a:gd name="connsiteY211" fmla="*/ 1846633 h 2020169"/>
                <a:gd name="connsiteX212" fmla="*/ 527282 w 3313866"/>
                <a:gd name="connsiteY212" fmla="*/ 1829947 h 2020169"/>
                <a:gd name="connsiteX213" fmla="*/ 517271 w 3313866"/>
                <a:gd name="connsiteY213" fmla="*/ 1796574 h 2020169"/>
                <a:gd name="connsiteX214" fmla="*/ 480561 w 3313866"/>
                <a:gd name="connsiteY214" fmla="*/ 1779888 h 2020169"/>
                <a:gd name="connsiteX215" fmla="*/ 470549 w 3313866"/>
                <a:gd name="connsiteY215" fmla="*/ 1759865 h 2020169"/>
                <a:gd name="connsiteX216" fmla="*/ 480561 w 3313866"/>
                <a:gd name="connsiteY216" fmla="*/ 1729830 h 2020169"/>
                <a:gd name="connsiteX217" fmla="*/ 490573 w 3313866"/>
                <a:gd name="connsiteY217" fmla="*/ 1689783 h 2020169"/>
                <a:gd name="connsiteX218" fmla="*/ 513933 w 3313866"/>
                <a:gd name="connsiteY218" fmla="*/ 1709807 h 2020169"/>
                <a:gd name="connsiteX219" fmla="*/ 520608 w 3313866"/>
                <a:gd name="connsiteY219" fmla="*/ 1693120 h 2020169"/>
                <a:gd name="connsiteX220" fmla="*/ 543968 w 3313866"/>
                <a:gd name="connsiteY220" fmla="*/ 1656411 h 2020169"/>
                <a:gd name="connsiteX221" fmla="*/ 574003 w 3313866"/>
                <a:gd name="connsiteY221" fmla="*/ 1639725 h 2020169"/>
                <a:gd name="connsiteX222" fmla="*/ 590690 w 3313866"/>
                <a:gd name="connsiteY222" fmla="*/ 1653074 h 2020169"/>
                <a:gd name="connsiteX223" fmla="*/ 610713 w 3313866"/>
                <a:gd name="connsiteY223" fmla="*/ 1626376 h 2020169"/>
                <a:gd name="connsiteX224" fmla="*/ 630736 w 3313866"/>
                <a:gd name="connsiteY224" fmla="*/ 1653074 h 2020169"/>
                <a:gd name="connsiteX225" fmla="*/ 657434 w 3313866"/>
                <a:gd name="connsiteY225" fmla="*/ 1676434 h 2020169"/>
                <a:gd name="connsiteX226" fmla="*/ 674120 w 3313866"/>
                <a:gd name="connsiteY226" fmla="*/ 1683109 h 2020169"/>
                <a:gd name="connsiteX227" fmla="*/ 697481 w 3313866"/>
                <a:gd name="connsiteY227" fmla="*/ 1683109 h 2020169"/>
                <a:gd name="connsiteX228" fmla="*/ 717504 w 3313866"/>
                <a:gd name="connsiteY228" fmla="*/ 1669760 h 2020169"/>
                <a:gd name="connsiteX229" fmla="*/ 744202 w 3313866"/>
                <a:gd name="connsiteY229" fmla="*/ 1669760 h 2020169"/>
                <a:gd name="connsiteX230" fmla="*/ 760888 w 3313866"/>
                <a:gd name="connsiteY230" fmla="*/ 1666423 h 2020169"/>
                <a:gd name="connsiteX231" fmla="*/ 790923 w 3313866"/>
                <a:gd name="connsiteY231" fmla="*/ 1699795 h 2020169"/>
                <a:gd name="connsiteX232" fmla="*/ 797598 w 3313866"/>
                <a:gd name="connsiteY232" fmla="*/ 1673097 h 2020169"/>
                <a:gd name="connsiteX233" fmla="*/ 817621 w 3313866"/>
                <a:gd name="connsiteY233" fmla="*/ 1689783 h 2020169"/>
                <a:gd name="connsiteX234" fmla="*/ 837644 w 3313866"/>
                <a:gd name="connsiteY234" fmla="*/ 1666423 h 2020169"/>
                <a:gd name="connsiteX235" fmla="*/ 827633 w 3313866"/>
                <a:gd name="connsiteY235" fmla="*/ 1646399 h 2020169"/>
                <a:gd name="connsiteX236" fmla="*/ 810946 w 3313866"/>
                <a:gd name="connsiteY236" fmla="*/ 1633050 h 2020169"/>
                <a:gd name="connsiteX237" fmla="*/ 810946 w 3313866"/>
                <a:gd name="connsiteY237" fmla="*/ 1606353 h 2020169"/>
                <a:gd name="connsiteX238" fmla="*/ 810946 w 3313866"/>
                <a:gd name="connsiteY238" fmla="*/ 1593004 h 2020169"/>
                <a:gd name="connsiteX239" fmla="*/ 840981 w 3313866"/>
                <a:gd name="connsiteY239" fmla="*/ 1586329 h 2020169"/>
                <a:gd name="connsiteX240" fmla="*/ 820958 w 3313866"/>
                <a:gd name="connsiteY240" fmla="*/ 1549620 h 2020169"/>
                <a:gd name="connsiteX241" fmla="*/ 854330 w 3313866"/>
                <a:gd name="connsiteY241" fmla="*/ 1542945 h 2020169"/>
                <a:gd name="connsiteX242" fmla="*/ 891040 w 3313866"/>
                <a:gd name="connsiteY242" fmla="*/ 1549620 h 2020169"/>
                <a:gd name="connsiteX243" fmla="*/ 964459 w 3313866"/>
                <a:gd name="connsiteY243" fmla="*/ 1506236 h 2020169"/>
                <a:gd name="connsiteX244" fmla="*/ 1001168 w 3313866"/>
                <a:gd name="connsiteY244" fmla="*/ 1506236 h 2020169"/>
                <a:gd name="connsiteX245" fmla="*/ 1027866 w 3313866"/>
                <a:gd name="connsiteY245" fmla="*/ 1482875 h 2020169"/>
                <a:gd name="connsiteX246" fmla="*/ 1047890 w 3313866"/>
                <a:gd name="connsiteY246" fmla="*/ 1492887 h 2020169"/>
                <a:gd name="connsiteX247" fmla="*/ 1067913 w 3313866"/>
                <a:gd name="connsiteY247" fmla="*/ 1502898 h 2020169"/>
                <a:gd name="connsiteX248" fmla="*/ 1087936 w 3313866"/>
                <a:gd name="connsiteY248" fmla="*/ 1529596 h 2020169"/>
                <a:gd name="connsiteX249" fmla="*/ 1074587 w 3313866"/>
                <a:gd name="connsiteY249" fmla="*/ 1542945 h 2020169"/>
                <a:gd name="connsiteX250" fmla="*/ 1104622 w 3313866"/>
                <a:gd name="connsiteY250" fmla="*/ 1542945 h 2020169"/>
                <a:gd name="connsiteX251" fmla="*/ 1134657 w 3313866"/>
                <a:gd name="connsiteY251" fmla="*/ 1576317 h 2020169"/>
                <a:gd name="connsiteX252" fmla="*/ 1148006 w 3313866"/>
                <a:gd name="connsiteY252" fmla="*/ 1572980 h 2020169"/>
                <a:gd name="connsiteX253" fmla="*/ 1208076 w 3313866"/>
                <a:gd name="connsiteY253" fmla="*/ 1526259 h 2020169"/>
                <a:gd name="connsiteX254" fmla="*/ 1244786 w 3313866"/>
                <a:gd name="connsiteY254" fmla="*/ 1566306 h 2020169"/>
                <a:gd name="connsiteX255" fmla="*/ 1264809 w 3313866"/>
                <a:gd name="connsiteY255" fmla="*/ 1596341 h 2020169"/>
                <a:gd name="connsiteX256" fmla="*/ 1298181 w 3313866"/>
                <a:gd name="connsiteY256" fmla="*/ 1703132 h 2020169"/>
                <a:gd name="connsiteX257" fmla="*/ 1308193 w 3313866"/>
                <a:gd name="connsiteY257" fmla="*/ 1659748 h 2020169"/>
                <a:gd name="connsiteX258" fmla="*/ 1344903 w 3313866"/>
                <a:gd name="connsiteY258" fmla="*/ 1679771 h 2020169"/>
                <a:gd name="connsiteX259" fmla="*/ 1388287 w 3313866"/>
                <a:gd name="connsiteY259" fmla="*/ 1679771 h 2020169"/>
                <a:gd name="connsiteX260" fmla="*/ 1394961 w 3313866"/>
                <a:gd name="connsiteY260" fmla="*/ 1703132 h 2020169"/>
                <a:gd name="connsiteX261" fmla="*/ 1435008 w 3313866"/>
                <a:gd name="connsiteY261" fmla="*/ 1726493 h 2020169"/>
                <a:gd name="connsiteX262" fmla="*/ 1465043 w 3313866"/>
                <a:gd name="connsiteY262" fmla="*/ 1726493 h 2020169"/>
                <a:gd name="connsiteX263" fmla="*/ 1491741 w 3313866"/>
                <a:gd name="connsiteY263" fmla="*/ 1739842 h 2020169"/>
                <a:gd name="connsiteX264" fmla="*/ 1535125 w 3313866"/>
                <a:gd name="connsiteY264" fmla="*/ 1696458 h 2020169"/>
                <a:gd name="connsiteX265" fmla="*/ 1571834 w 3313866"/>
                <a:gd name="connsiteY265" fmla="*/ 1676434 h 2020169"/>
                <a:gd name="connsiteX266" fmla="*/ 1608544 w 3313866"/>
                <a:gd name="connsiteY266" fmla="*/ 1679771 h 2020169"/>
                <a:gd name="connsiteX267" fmla="*/ 1655265 w 3313866"/>
                <a:gd name="connsiteY267" fmla="*/ 1693120 h 2020169"/>
                <a:gd name="connsiteX268" fmla="*/ 1681963 w 3313866"/>
                <a:gd name="connsiteY268" fmla="*/ 1709807 h 2020169"/>
                <a:gd name="connsiteX269" fmla="*/ 1735358 w 3313866"/>
                <a:gd name="connsiteY269" fmla="*/ 1703132 h 2020169"/>
                <a:gd name="connsiteX270" fmla="*/ 1745370 w 3313866"/>
                <a:gd name="connsiteY270" fmla="*/ 1683109 h 2020169"/>
                <a:gd name="connsiteX271" fmla="*/ 1738695 w 3313866"/>
                <a:gd name="connsiteY271" fmla="*/ 1663085 h 2020169"/>
                <a:gd name="connsiteX272" fmla="*/ 1765393 w 3313866"/>
                <a:gd name="connsiteY272" fmla="*/ 1636388 h 2020169"/>
                <a:gd name="connsiteX273" fmla="*/ 1778742 w 3313866"/>
                <a:gd name="connsiteY273" fmla="*/ 1633050 h 2020169"/>
                <a:gd name="connsiteX274" fmla="*/ 1812114 w 3313866"/>
                <a:gd name="connsiteY274" fmla="*/ 1649736 h 2020169"/>
                <a:gd name="connsiteX275" fmla="*/ 1852161 w 3313866"/>
                <a:gd name="connsiteY275" fmla="*/ 1663085 h 2020169"/>
                <a:gd name="connsiteX276" fmla="*/ 1858836 w 3313866"/>
                <a:gd name="connsiteY276" fmla="*/ 1689783 h 2020169"/>
                <a:gd name="connsiteX277" fmla="*/ 1872184 w 3313866"/>
                <a:gd name="connsiteY277" fmla="*/ 1696458 h 2020169"/>
                <a:gd name="connsiteX278" fmla="*/ 1902219 w 3313866"/>
                <a:gd name="connsiteY278" fmla="*/ 1699795 h 2020169"/>
                <a:gd name="connsiteX279" fmla="*/ 1932254 w 3313866"/>
                <a:gd name="connsiteY279" fmla="*/ 1683109 h 2020169"/>
                <a:gd name="connsiteX280" fmla="*/ 1962290 w 3313866"/>
                <a:gd name="connsiteY280" fmla="*/ 1696458 h 2020169"/>
                <a:gd name="connsiteX281" fmla="*/ 1985650 w 3313866"/>
                <a:gd name="connsiteY281" fmla="*/ 1709807 h 2020169"/>
                <a:gd name="connsiteX282" fmla="*/ 1995662 w 3313866"/>
                <a:gd name="connsiteY282" fmla="*/ 1719818 h 2020169"/>
                <a:gd name="connsiteX283" fmla="*/ 2032371 w 3313866"/>
                <a:gd name="connsiteY283" fmla="*/ 1739842 h 2020169"/>
                <a:gd name="connsiteX284" fmla="*/ 2069081 w 3313866"/>
                <a:gd name="connsiteY284" fmla="*/ 1736504 h 2020169"/>
                <a:gd name="connsiteX285" fmla="*/ 2142500 w 3313866"/>
                <a:gd name="connsiteY285" fmla="*/ 1693120 h 2020169"/>
                <a:gd name="connsiteX286" fmla="*/ 2195895 w 3313866"/>
                <a:gd name="connsiteY286" fmla="*/ 1706469 h 2020169"/>
                <a:gd name="connsiteX287" fmla="*/ 2225930 w 3313866"/>
                <a:gd name="connsiteY287" fmla="*/ 1716481 h 2020169"/>
                <a:gd name="connsiteX288" fmla="*/ 2262640 w 3313866"/>
                <a:gd name="connsiteY288" fmla="*/ 1676434 h 2020169"/>
                <a:gd name="connsiteX289" fmla="*/ 2299349 w 3313866"/>
                <a:gd name="connsiteY289" fmla="*/ 1593004 h 2020169"/>
                <a:gd name="connsiteX290" fmla="*/ 2282663 w 3313866"/>
                <a:gd name="connsiteY290" fmla="*/ 1596341 h 2020169"/>
                <a:gd name="connsiteX291" fmla="*/ 2312698 w 3313866"/>
                <a:gd name="connsiteY291" fmla="*/ 1569643 h 2020169"/>
                <a:gd name="connsiteX292" fmla="*/ 2339396 w 3313866"/>
                <a:gd name="connsiteY292" fmla="*/ 1566306 h 2020169"/>
                <a:gd name="connsiteX293" fmla="*/ 2462873 w 3313866"/>
                <a:gd name="connsiteY293" fmla="*/ 1633050 h 2020169"/>
                <a:gd name="connsiteX294" fmla="*/ 2476222 w 3313866"/>
                <a:gd name="connsiteY294" fmla="*/ 1709807 h 2020169"/>
                <a:gd name="connsiteX295" fmla="*/ 2529618 w 3313866"/>
                <a:gd name="connsiteY295" fmla="*/ 1743179 h 2020169"/>
                <a:gd name="connsiteX296" fmla="*/ 2549641 w 3313866"/>
                <a:gd name="connsiteY296" fmla="*/ 1763202 h 2020169"/>
                <a:gd name="connsiteX297" fmla="*/ 2639746 w 3313866"/>
                <a:gd name="connsiteY297" fmla="*/ 1763202 h 2020169"/>
                <a:gd name="connsiteX298" fmla="*/ 2643084 w 3313866"/>
                <a:gd name="connsiteY298" fmla="*/ 1779888 h 2020169"/>
                <a:gd name="connsiteX299" fmla="*/ 2616386 w 3313866"/>
                <a:gd name="connsiteY299" fmla="*/ 1846633 h 2020169"/>
                <a:gd name="connsiteX300" fmla="*/ 2603037 w 3313866"/>
                <a:gd name="connsiteY300" fmla="*/ 1900028 h 2020169"/>
                <a:gd name="connsiteX301" fmla="*/ 2579676 w 3313866"/>
                <a:gd name="connsiteY301" fmla="*/ 1873331 h 2020169"/>
                <a:gd name="connsiteX302" fmla="*/ 2559653 w 3313866"/>
                <a:gd name="connsiteY302" fmla="*/ 1960098 h 2020169"/>
                <a:gd name="connsiteX303" fmla="*/ 2549641 w 3313866"/>
                <a:gd name="connsiteY303" fmla="*/ 1980122 h 2020169"/>
                <a:gd name="connsiteX304" fmla="*/ 2653095 w 3313866"/>
                <a:gd name="connsiteY304" fmla="*/ 1946750 h 2020169"/>
                <a:gd name="connsiteX305" fmla="*/ 2683130 w 3313866"/>
                <a:gd name="connsiteY305" fmla="*/ 1893354 h 2020169"/>
                <a:gd name="connsiteX306" fmla="*/ 2753212 w 3313866"/>
                <a:gd name="connsiteY306" fmla="*/ 1806586 h 2020169"/>
                <a:gd name="connsiteX307" fmla="*/ 2783247 w 3313866"/>
                <a:gd name="connsiteY307" fmla="*/ 1736504 h 2020169"/>
                <a:gd name="connsiteX308" fmla="*/ 2803271 w 3313866"/>
                <a:gd name="connsiteY308" fmla="*/ 1633050 h 2020169"/>
                <a:gd name="connsiteX309" fmla="*/ 2793259 w 3313866"/>
                <a:gd name="connsiteY309" fmla="*/ 1582992 h 2020169"/>
                <a:gd name="connsiteX310" fmla="*/ 2769898 w 3313866"/>
                <a:gd name="connsiteY310" fmla="*/ 1549620 h 2020169"/>
                <a:gd name="connsiteX311" fmla="*/ 2335258 w 3313866"/>
                <a:gd name="connsiteY311" fmla="*/ 1568462 h 2020169"/>
                <a:gd name="connsiteX0" fmla="*/ 2763224 w 3313866"/>
                <a:gd name="connsiteY0" fmla="*/ 1392770 h 2020169"/>
                <a:gd name="connsiteX1" fmla="*/ 2846654 w 3313866"/>
                <a:gd name="connsiteY1" fmla="*/ 1326026 h 2020169"/>
                <a:gd name="connsiteX2" fmla="*/ 2933422 w 3313866"/>
                <a:gd name="connsiteY2" fmla="*/ 1322688 h 2020169"/>
                <a:gd name="connsiteX3" fmla="*/ 2950109 w 3313866"/>
                <a:gd name="connsiteY3" fmla="*/ 1306002 h 2020169"/>
                <a:gd name="connsiteX4" fmla="*/ 3053563 w 3313866"/>
                <a:gd name="connsiteY4" fmla="*/ 1299328 h 2020169"/>
                <a:gd name="connsiteX5" fmla="*/ 3163691 w 3313866"/>
                <a:gd name="connsiteY5" fmla="*/ 1432817 h 2020169"/>
                <a:gd name="connsiteX6" fmla="*/ 3160354 w 3313866"/>
                <a:gd name="connsiteY6" fmla="*/ 1506236 h 2020169"/>
                <a:gd name="connsiteX7" fmla="*/ 3170365 w 3313866"/>
                <a:gd name="connsiteY7" fmla="*/ 1596341 h 2020169"/>
                <a:gd name="connsiteX8" fmla="*/ 3287168 w 3313866"/>
                <a:gd name="connsiteY8" fmla="*/ 1519585 h 2020169"/>
                <a:gd name="connsiteX9" fmla="*/ 3313866 w 3313866"/>
                <a:gd name="connsiteY9" fmla="*/ 1479538 h 2020169"/>
                <a:gd name="connsiteX10" fmla="*/ 2446187 w 3313866"/>
                <a:gd name="connsiteY10" fmla="*/ 521754 h 2020169"/>
                <a:gd name="connsiteX11" fmla="*/ 2449525 w 3313866"/>
                <a:gd name="connsiteY11" fmla="*/ 418300 h 2020169"/>
                <a:gd name="connsiteX12" fmla="*/ 2386117 w 3313866"/>
                <a:gd name="connsiteY12" fmla="*/ 391602 h 2020169"/>
                <a:gd name="connsiteX13" fmla="*/ 2369431 w 3313866"/>
                <a:gd name="connsiteY13" fmla="*/ 431649 h 2020169"/>
                <a:gd name="connsiteX14" fmla="*/ 2379443 w 3313866"/>
                <a:gd name="connsiteY14" fmla="*/ 455009 h 2020169"/>
                <a:gd name="connsiteX15" fmla="*/ 2376106 w 3313866"/>
                <a:gd name="connsiteY15" fmla="*/ 475033 h 2020169"/>
                <a:gd name="connsiteX16" fmla="*/ 2316036 w 3313866"/>
                <a:gd name="connsiteY16" fmla="*/ 458347 h 2020169"/>
                <a:gd name="connsiteX17" fmla="*/ 2272652 w 3313866"/>
                <a:gd name="connsiteY17" fmla="*/ 444998 h 2020169"/>
                <a:gd name="connsiteX18" fmla="*/ 2209244 w 3313866"/>
                <a:gd name="connsiteY18" fmla="*/ 401614 h 2020169"/>
                <a:gd name="connsiteX19" fmla="*/ 2159186 w 3313866"/>
                <a:gd name="connsiteY19" fmla="*/ 391602 h 2020169"/>
                <a:gd name="connsiteX20" fmla="*/ 2132488 w 3313866"/>
                <a:gd name="connsiteY20" fmla="*/ 408288 h 2020169"/>
                <a:gd name="connsiteX21" fmla="*/ 2115802 w 3313866"/>
                <a:gd name="connsiteY21" fmla="*/ 421637 h 2020169"/>
                <a:gd name="connsiteX22" fmla="*/ 2082430 w 3313866"/>
                <a:gd name="connsiteY22" fmla="*/ 388265 h 2020169"/>
                <a:gd name="connsiteX23" fmla="*/ 2045720 w 3313866"/>
                <a:gd name="connsiteY23" fmla="*/ 361567 h 2020169"/>
                <a:gd name="connsiteX24" fmla="*/ 2025697 w 3313866"/>
                <a:gd name="connsiteY24" fmla="*/ 391602 h 2020169"/>
                <a:gd name="connsiteX25" fmla="*/ 2055732 w 3313866"/>
                <a:gd name="connsiteY25" fmla="*/ 388265 h 2020169"/>
                <a:gd name="connsiteX26" fmla="*/ 2045720 w 3313866"/>
                <a:gd name="connsiteY26" fmla="*/ 414963 h 2020169"/>
                <a:gd name="connsiteX27" fmla="*/ 1988987 w 3313866"/>
                <a:gd name="connsiteY27" fmla="*/ 434986 h 2020169"/>
                <a:gd name="connsiteX28" fmla="*/ 1995662 w 3313866"/>
                <a:gd name="connsiteY28" fmla="*/ 388265 h 2020169"/>
                <a:gd name="connsiteX29" fmla="*/ 2055732 w 3313866"/>
                <a:gd name="connsiteY29" fmla="*/ 318183 h 2020169"/>
                <a:gd name="connsiteX30" fmla="*/ 2055732 w 3313866"/>
                <a:gd name="connsiteY30" fmla="*/ 318183 h 2020169"/>
                <a:gd name="connsiteX31" fmla="*/ 2129860 w 3313866"/>
                <a:gd name="connsiteY31" fmla="*/ 248603 h 2020169"/>
                <a:gd name="connsiteX32" fmla="*/ 2127003 w 3313866"/>
                <a:gd name="connsiteY32" fmla="*/ 174309 h 2020169"/>
                <a:gd name="connsiteX33" fmla="*/ 2092713 w 3313866"/>
                <a:gd name="connsiteY33" fmla="*/ 105729 h 2020169"/>
                <a:gd name="connsiteX34" fmla="*/ 2018418 w 3313866"/>
                <a:gd name="connsiteY34" fmla="*/ 105729 h 2020169"/>
                <a:gd name="connsiteX35" fmla="*/ 1952696 w 3313866"/>
                <a:gd name="connsiteY35" fmla="*/ 137160 h 2020169"/>
                <a:gd name="connsiteX36" fmla="*/ 1961267 w 3313866"/>
                <a:gd name="connsiteY36" fmla="*/ 82869 h 2020169"/>
                <a:gd name="connsiteX37" fmla="*/ 1955552 w 3313866"/>
                <a:gd name="connsiteY37" fmla="*/ 65725 h 2020169"/>
                <a:gd name="connsiteX38" fmla="*/ 1895546 w 3313866"/>
                <a:gd name="connsiteY38" fmla="*/ 60008 h 2020169"/>
                <a:gd name="connsiteX39" fmla="*/ 1926978 w 3313866"/>
                <a:gd name="connsiteY39" fmla="*/ 31434 h 2020169"/>
                <a:gd name="connsiteX40" fmla="*/ 1909833 w 3313866"/>
                <a:gd name="connsiteY40" fmla="*/ 0 h 2020169"/>
                <a:gd name="connsiteX41" fmla="*/ 1877440 w 3313866"/>
                <a:gd name="connsiteY41" fmla="*/ 3067 h 2020169"/>
                <a:gd name="connsiteX42" fmla="*/ 1835474 w 3313866"/>
                <a:gd name="connsiteY42" fmla="*/ 41195 h 2020169"/>
                <a:gd name="connsiteX43" fmla="*/ 1818788 w 3313866"/>
                <a:gd name="connsiteY43" fmla="*/ 81242 h 2020169"/>
                <a:gd name="connsiteX44" fmla="*/ 1838813 w 3313866"/>
                <a:gd name="connsiteY44" fmla="*/ 134636 h 2020169"/>
                <a:gd name="connsiteX45" fmla="*/ 1782079 w 3313866"/>
                <a:gd name="connsiteY45" fmla="*/ 121287 h 2020169"/>
                <a:gd name="connsiteX46" fmla="*/ 1768731 w 3313866"/>
                <a:gd name="connsiteY46" fmla="*/ 168009 h 2020169"/>
                <a:gd name="connsiteX47" fmla="*/ 1705322 w 3313866"/>
                <a:gd name="connsiteY47" fmla="*/ 191369 h 2020169"/>
                <a:gd name="connsiteX48" fmla="*/ 1685300 w 3313866"/>
                <a:gd name="connsiteY48" fmla="*/ 164671 h 2020169"/>
                <a:gd name="connsiteX49" fmla="*/ 1615218 w 3313866"/>
                <a:gd name="connsiteY49" fmla="*/ 168009 h 2020169"/>
                <a:gd name="connsiteX50" fmla="*/ 1638579 w 3313866"/>
                <a:gd name="connsiteY50" fmla="*/ 198044 h 2020169"/>
                <a:gd name="connsiteX51" fmla="*/ 1528449 w 3313866"/>
                <a:gd name="connsiteY51" fmla="*/ 224740 h 2020169"/>
                <a:gd name="connsiteX52" fmla="*/ 1465043 w 3313866"/>
                <a:gd name="connsiteY52" fmla="*/ 308171 h 2020169"/>
                <a:gd name="connsiteX53" fmla="*/ 1448357 w 3313866"/>
                <a:gd name="connsiteY53" fmla="*/ 334869 h 2020169"/>
                <a:gd name="connsiteX54" fmla="*/ 1481729 w 3313866"/>
                <a:gd name="connsiteY54" fmla="*/ 368242 h 2020169"/>
                <a:gd name="connsiteX55" fmla="*/ 1481729 w 3313866"/>
                <a:gd name="connsiteY55" fmla="*/ 398277 h 2020169"/>
                <a:gd name="connsiteX56" fmla="*/ 1458368 w 3313866"/>
                <a:gd name="connsiteY56" fmla="*/ 401614 h 2020169"/>
                <a:gd name="connsiteX57" fmla="*/ 1458368 w 3313866"/>
                <a:gd name="connsiteY57" fmla="*/ 381590 h 2020169"/>
                <a:gd name="connsiteX58" fmla="*/ 1418322 w 3313866"/>
                <a:gd name="connsiteY58" fmla="*/ 391602 h 2020169"/>
                <a:gd name="connsiteX59" fmla="*/ 1368263 w 3313866"/>
                <a:gd name="connsiteY59" fmla="*/ 398277 h 2020169"/>
                <a:gd name="connsiteX60" fmla="*/ 1321542 w 3313866"/>
                <a:gd name="connsiteY60" fmla="*/ 404951 h 2020169"/>
                <a:gd name="connsiteX61" fmla="*/ 1318205 w 3313866"/>
                <a:gd name="connsiteY61" fmla="*/ 491719 h 2020169"/>
                <a:gd name="connsiteX62" fmla="*/ 1358252 w 3313866"/>
                <a:gd name="connsiteY62" fmla="*/ 515080 h 2020169"/>
                <a:gd name="connsiteX63" fmla="*/ 1384949 w 3313866"/>
                <a:gd name="connsiteY63" fmla="*/ 568475 h 2020169"/>
                <a:gd name="connsiteX64" fmla="*/ 1358252 w 3313866"/>
                <a:gd name="connsiteY64" fmla="*/ 615196 h 2020169"/>
                <a:gd name="connsiteX65" fmla="*/ 1361589 w 3313866"/>
                <a:gd name="connsiteY65" fmla="*/ 585161 h 2020169"/>
                <a:gd name="connsiteX66" fmla="*/ 1351577 w 3313866"/>
                <a:gd name="connsiteY66" fmla="*/ 545115 h 2020169"/>
                <a:gd name="connsiteX67" fmla="*/ 1281495 w 3313866"/>
                <a:gd name="connsiteY67" fmla="*/ 515080 h 2020169"/>
                <a:gd name="connsiteX68" fmla="*/ 1241449 w 3313866"/>
                <a:gd name="connsiteY68" fmla="*/ 511742 h 2020169"/>
                <a:gd name="connsiteX69" fmla="*/ 1241449 w 3313866"/>
                <a:gd name="connsiteY69" fmla="*/ 558463 h 2020169"/>
                <a:gd name="connsiteX70" fmla="*/ 1201402 w 3313866"/>
                <a:gd name="connsiteY70" fmla="*/ 538440 h 2020169"/>
                <a:gd name="connsiteX71" fmla="*/ 1228100 w 3313866"/>
                <a:gd name="connsiteY71" fmla="*/ 588498 h 2020169"/>
                <a:gd name="connsiteX72" fmla="*/ 1258135 w 3313866"/>
                <a:gd name="connsiteY72" fmla="*/ 618534 h 2020169"/>
                <a:gd name="connsiteX73" fmla="*/ 1198065 w 3313866"/>
                <a:gd name="connsiteY73" fmla="*/ 595173 h 2020169"/>
                <a:gd name="connsiteX74" fmla="*/ 1181379 w 3313866"/>
                <a:gd name="connsiteY74" fmla="*/ 595173 h 2020169"/>
                <a:gd name="connsiteX75" fmla="*/ 1178041 w 3313866"/>
                <a:gd name="connsiteY75" fmla="*/ 551789 h 2020169"/>
                <a:gd name="connsiteX76" fmla="*/ 1171367 w 3313866"/>
                <a:gd name="connsiteY76" fmla="*/ 465021 h 2020169"/>
                <a:gd name="connsiteX77" fmla="*/ 1161355 w 3313866"/>
                <a:gd name="connsiteY77" fmla="*/ 535103 h 2020169"/>
                <a:gd name="connsiteX78" fmla="*/ 1137995 w 3313866"/>
                <a:gd name="connsiteY78" fmla="*/ 565138 h 2020169"/>
                <a:gd name="connsiteX79" fmla="*/ 1158018 w 3313866"/>
                <a:gd name="connsiteY79" fmla="*/ 611859 h 2020169"/>
                <a:gd name="connsiteX80" fmla="*/ 1158018 w 3313866"/>
                <a:gd name="connsiteY80" fmla="*/ 645231 h 2020169"/>
                <a:gd name="connsiteX81" fmla="*/ 1141332 w 3313866"/>
                <a:gd name="connsiteY81" fmla="*/ 695290 h 2020169"/>
                <a:gd name="connsiteX82" fmla="*/ 1154681 w 3313866"/>
                <a:gd name="connsiteY82" fmla="*/ 728662 h 2020169"/>
                <a:gd name="connsiteX83" fmla="*/ 1184716 w 3313866"/>
                <a:gd name="connsiteY83" fmla="*/ 735336 h 2020169"/>
                <a:gd name="connsiteX84" fmla="*/ 1221425 w 3313866"/>
                <a:gd name="connsiteY84" fmla="*/ 742011 h 2020169"/>
                <a:gd name="connsiteX85" fmla="*/ 1241449 w 3313866"/>
                <a:gd name="connsiteY85" fmla="*/ 765371 h 2020169"/>
                <a:gd name="connsiteX86" fmla="*/ 1258135 w 3313866"/>
                <a:gd name="connsiteY86" fmla="*/ 808755 h 2020169"/>
                <a:gd name="connsiteX87" fmla="*/ 1258135 w 3313866"/>
                <a:gd name="connsiteY87" fmla="*/ 808755 h 2020169"/>
                <a:gd name="connsiteX88" fmla="*/ 1224763 w 3313866"/>
                <a:gd name="connsiteY88" fmla="*/ 828779 h 2020169"/>
                <a:gd name="connsiteX89" fmla="*/ 1224763 w 3313866"/>
                <a:gd name="connsiteY89" fmla="*/ 788732 h 2020169"/>
                <a:gd name="connsiteX90" fmla="*/ 1194727 w 3313866"/>
                <a:gd name="connsiteY90" fmla="*/ 752023 h 2020169"/>
                <a:gd name="connsiteX91" fmla="*/ 1164692 w 3313866"/>
                <a:gd name="connsiteY91" fmla="*/ 795407 h 2020169"/>
                <a:gd name="connsiteX92" fmla="*/ 1107960 w 3313866"/>
                <a:gd name="connsiteY92" fmla="*/ 848802 h 2020169"/>
                <a:gd name="connsiteX93" fmla="*/ 1121309 w 3313866"/>
                <a:gd name="connsiteY93" fmla="*/ 805418 h 2020169"/>
                <a:gd name="connsiteX94" fmla="*/ 1127983 w 3313866"/>
                <a:gd name="connsiteY94" fmla="*/ 772046 h 2020169"/>
                <a:gd name="connsiteX95" fmla="*/ 1117971 w 3313866"/>
                <a:gd name="connsiteY95" fmla="*/ 755360 h 2020169"/>
                <a:gd name="connsiteX96" fmla="*/ 1114634 w 3313866"/>
                <a:gd name="connsiteY96" fmla="*/ 705301 h 2020169"/>
                <a:gd name="connsiteX97" fmla="*/ 1104622 w 3313866"/>
                <a:gd name="connsiteY97" fmla="*/ 625208 h 2020169"/>
                <a:gd name="connsiteX98" fmla="*/ 1101285 w 3313866"/>
                <a:gd name="connsiteY98" fmla="*/ 565138 h 2020169"/>
                <a:gd name="connsiteX99" fmla="*/ 1124646 w 3313866"/>
                <a:gd name="connsiteY99" fmla="*/ 471696 h 2020169"/>
                <a:gd name="connsiteX100" fmla="*/ 1031203 w 3313866"/>
                <a:gd name="connsiteY100" fmla="*/ 461684 h 2020169"/>
                <a:gd name="connsiteX101" fmla="*/ 1014517 w 3313866"/>
                <a:gd name="connsiteY101" fmla="*/ 518417 h 2020169"/>
                <a:gd name="connsiteX102" fmla="*/ 1024529 w 3313866"/>
                <a:gd name="connsiteY102" fmla="*/ 565138 h 2020169"/>
                <a:gd name="connsiteX103" fmla="*/ 981145 w 3313866"/>
                <a:gd name="connsiteY103" fmla="*/ 618534 h 2020169"/>
                <a:gd name="connsiteX104" fmla="*/ 991157 w 3313866"/>
                <a:gd name="connsiteY104" fmla="*/ 655243 h 2020169"/>
                <a:gd name="connsiteX105" fmla="*/ 981145 w 3313866"/>
                <a:gd name="connsiteY105" fmla="*/ 701964 h 2020169"/>
                <a:gd name="connsiteX106" fmla="*/ 1001168 w 3313866"/>
                <a:gd name="connsiteY106" fmla="*/ 725325 h 2020169"/>
                <a:gd name="connsiteX107" fmla="*/ 1017854 w 3313866"/>
                <a:gd name="connsiteY107" fmla="*/ 772046 h 2020169"/>
                <a:gd name="connsiteX108" fmla="*/ 1047890 w 3313866"/>
                <a:gd name="connsiteY108" fmla="*/ 758697 h 2020169"/>
                <a:gd name="connsiteX109" fmla="*/ 1014517 w 3313866"/>
                <a:gd name="connsiteY109" fmla="*/ 812093 h 2020169"/>
                <a:gd name="connsiteX110" fmla="*/ 957784 w 3313866"/>
                <a:gd name="connsiteY110" fmla="*/ 758697 h 2020169"/>
                <a:gd name="connsiteX111" fmla="*/ 884365 w 3313866"/>
                <a:gd name="connsiteY111" fmla="*/ 721988 h 2020169"/>
                <a:gd name="connsiteX112" fmla="*/ 824295 w 3313866"/>
                <a:gd name="connsiteY112" fmla="*/ 698627 h 2020169"/>
                <a:gd name="connsiteX113" fmla="*/ 810946 w 3313866"/>
                <a:gd name="connsiteY113" fmla="*/ 735336 h 2020169"/>
                <a:gd name="connsiteX114" fmla="*/ 827633 w 3313866"/>
                <a:gd name="connsiteY114" fmla="*/ 772046 h 2020169"/>
                <a:gd name="connsiteX115" fmla="*/ 800935 w 3313866"/>
                <a:gd name="connsiteY115" fmla="*/ 812093 h 2020169"/>
                <a:gd name="connsiteX116" fmla="*/ 770900 w 3313866"/>
                <a:gd name="connsiteY116" fmla="*/ 755360 h 2020169"/>
                <a:gd name="connsiteX117" fmla="*/ 744202 w 3313866"/>
                <a:gd name="connsiteY117" fmla="*/ 792069 h 2020169"/>
                <a:gd name="connsiteX118" fmla="*/ 707492 w 3313866"/>
                <a:gd name="connsiteY118" fmla="*/ 785395 h 2020169"/>
                <a:gd name="connsiteX119" fmla="*/ 654097 w 3313866"/>
                <a:gd name="connsiteY119" fmla="*/ 822104 h 2020169"/>
                <a:gd name="connsiteX120" fmla="*/ 644085 w 3313866"/>
                <a:gd name="connsiteY120" fmla="*/ 798744 h 2020169"/>
                <a:gd name="connsiteX121" fmla="*/ 654097 w 3313866"/>
                <a:gd name="connsiteY121" fmla="*/ 762034 h 2020169"/>
                <a:gd name="connsiteX122" fmla="*/ 614050 w 3313866"/>
                <a:gd name="connsiteY122" fmla="*/ 798744 h 2020169"/>
                <a:gd name="connsiteX123" fmla="*/ 594027 w 3313866"/>
                <a:gd name="connsiteY123" fmla="*/ 798744 h 2020169"/>
                <a:gd name="connsiteX124" fmla="*/ 533957 w 3313866"/>
                <a:gd name="connsiteY124" fmla="*/ 832116 h 2020169"/>
                <a:gd name="connsiteX125" fmla="*/ 510596 w 3313866"/>
                <a:gd name="connsiteY125" fmla="*/ 855477 h 2020169"/>
                <a:gd name="connsiteX126" fmla="*/ 500584 w 3313866"/>
                <a:gd name="connsiteY126" fmla="*/ 902198 h 2020169"/>
                <a:gd name="connsiteX127" fmla="*/ 450526 w 3313866"/>
                <a:gd name="connsiteY127" fmla="*/ 888849 h 2020169"/>
                <a:gd name="connsiteX128" fmla="*/ 433840 w 3313866"/>
                <a:gd name="connsiteY128" fmla="*/ 852139 h 2020169"/>
                <a:gd name="connsiteX129" fmla="*/ 467212 w 3313866"/>
                <a:gd name="connsiteY129" fmla="*/ 822104 h 2020169"/>
                <a:gd name="connsiteX130" fmla="*/ 453863 w 3313866"/>
                <a:gd name="connsiteY130" fmla="*/ 798744 h 2020169"/>
                <a:gd name="connsiteX131" fmla="*/ 390456 w 3313866"/>
                <a:gd name="connsiteY131" fmla="*/ 768709 h 2020169"/>
                <a:gd name="connsiteX132" fmla="*/ 417154 w 3313866"/>
                <a:gd name="connsiteY132" fmla="*/ 818767 h 2020169"/>
                <a:gd name="connsiteX133" fmla="*/ 407142 w 3313866"/>
                <a:gd name="connsiteY133" fmla="*/ 862151 h 2020169"/>
                <a:gd name="connsiteX134" fmla="*/ 413817 w 3313866"/>
                <a:gd name="connsiteY134" fmla="*/ 898861 h 2020169"/>
                <a:gd name="connsiteX135" fmla="*/ 427165 w 3313866"/>
                <a:gd name="connsiteY135" fmla="*/ 922221 h 2020169"/>
                <a:gd name="connsiteX136" fmla="*/ 413817 w 3313866"/>
                <a:gd name="connsiteY136" fmla="*/ 952256 h 2020169"/>
                <a:gd name="connsiteX137" fmla="*/ 390456 w 3313866"/>
                <a:gd name="connsiteY137" fmla="*/ 928896 h 2020169"/>
                <a:gd name="connsiteX138" fmla="*/ 360421 w 3313866"/>
                <a:gd name="connsiteY138" fmla="*/ 925558 h 2020169"/>
                <a:gd name="connsiteX139" fmla="*/ 333723 w 3313866"/>
                <a:gd name="connsiteY139" fmla="*/ 965605 h 2020169"/>
                <a:gd name="connsiteX140" fmla="*/ 307025 w 3313866"/>
                <a:gd name="connsiteY140" fmla="*/ 985628 h 2020169"/>
                <a:gd name="connsiteX141" fmla="*/ 320374 w 3313866"/>
                <a:gd name="connsiteY141" fmla="*/ 1012326 h 2020169"/>
                <a:gd name="connsiteX142" fmla="*/ 303688 w 3313866"/>
                <a:gd name="connsiteY142" fmla="*/ 1035687 h 2020169"/>
                <a:gd name="connsiteX143" fmla="*/ 233606 w 3313866"/>
                <a:gd name="connsiteY143" fmla="*/ 998977 h 2020169"/>
                <a:gd name="connsiteX144" fmla="*/ 243618 w 3313866"/>
                <a:gd name="connsiteY144" fmla="*/ 1049036 h 2020169"/>
                <a:gd name="connsiteX145" fmla="*/ 263641 w 3313866"/>
                <a:gd name="connsiteY145" fmla="*/ 1069059 h 2020169"/>
                <a:gd name="connsiteX146" fmla="*/ 250292 w 3313866"/>
                <a:gd name="connsiteY146" fmla="*/ 1082408 h 2020169"/>
                <a:gd name="connsiteX147" fmla="*/ 193560 w 3313866"/>
                <a:gd name="connsiteY147" fmla="*/ 1045698 h 2020169"/>
                <a:gd name="connsiteX148" fmla="*/ 170199 w 3313866"/>
                <a:gd name="connsiteY148" fmla="*/ 1005652 h 2020169"/>
                <a:gd name="connsiteX149" fmla="*/ 170199 w 3313866"/>
                <a:gd name="connsiteY149" fmla="*/ 958931 h 2020169"/>
                <a:gd name="connsiteX150" fmla="*/ 133490 w 3313866"/>
                <a:gd name="connsiteY150" fmla="*/ 882174 h 2020169"/>
                <a:gd name="connsiteX151" fmla="*/ 196897 w 3313866"/>
                <a:gd name="connsiteY151" fmla="*/ 912209 h 2020169"/>
                <a:gd name="connsiteX152" fmla="*/ 256967 w 3313866"/>
                <a:gd name="connsiteY152" fmla="*/ 942244 h 2020169"/>
                <a:gd name="connsiteX153" fmla="*/ 293676 w 3313866"/>
                <a:gd name="connsiteY153" fmla="*/ 945582 h 2020169"/>
                <a:gd name="connsiteX154" fmla="*/ 327049 w 3313866"/>
                <a:gd name="connsiteY154" fmla="*/ 915547 h 2020169"/>
                <a:gd name="connsiteX155" fmla="*/ 343735 w 3313866"/>
                <a:gd name="connsiteY155" fmla="*/ 878837 h 2020169"/>
                <a:gd name="connsiteX156" fmla="*/ 333723 w 3313866"/>
                <a:gd name="connsiteY156" fmla="*/ 828779 h 2020169"/>
                <a:gd name="connsiteX157" fmla="*/ 290339 w 3313866"/>
                <a:gd name="connsiteY157" fmla="*/ 808755 h 2020169"/>
                <a:gd name="connsiteX158" fmla="*/ 236944 w 3313866"/>
                <a:gd name="connsiteY158" fmla="*/ 762034 h 2020169"/>
                <a:gd name="connsiteX159" fmla="*/ 133490 w 3313866"/>
                <a:gd name="connsiteY159" fmla="*/ 705301 h 2020169"/>
                <a:gd name="connsiteX160" fmla="*/ 46722 w 3313866"/>
                <a:gd name="connsiteY160" fmla="*/ 735336 h 2020169"/>
                <a:gd name="connsiteX161" fmla="*/ 33373 w 3313866"/>
                <a:gd name="connsiteY161" fmla="*/ 765371 h 2020169"/>
                <a:gd name="connsiteX162" fmla="*/ 43384 w 3313866"/>
                <a:gd name="connsiteY162" fmla="*/ 795407 h 2020169"/>
                <a:gd name="connsiteX163" fmla="*/ 60071 w 3313866"/>
                <a:gd name="connsiteY163" fmla="*/ 822104 h 2020169"/>
                <a:gd name="connsiteX164" fmla="*/ 73419 w 3313866"/>
                <a:gd name="connsiteY164" fmla="*/ 852139 h 2020169"/>
                <a:gd name="connsiteX165" fmla="*/ 56733 w 3313866"/>
                <a:gd name="connsiteY165" fmla="*/ 875500 h 2020169"/>
                <a:gd name="connsiteX166" fmla="*/ 76757 w 3313866"/>
                <a:gd name="connsiteY166" fmla="*/ 955593 h 2020169"/>
                <a:gd name="connsiteX167" fmla="*/ 66745 w 3313866"/>
                <a:gd name="connsiteY167" fmla="*/ 972280 h 2020169"/>
                <a:gd name="connsiteX168" fmla="*/ 70082 w 3313866"/>
                <a:gd name="connsiteY168" fmla="*/ 998977 h 2020169"/>
                <a:gd name="connsiteX169" fmla="*/ 70082 w 3313866"/>
                <a:gd name="connsiteY169" fmla="*/ 1039024 h 2020169"/>
                <a:gd name="connsiteX170" fmla="*/ 80094 w 3313866"/>
                <a:gd name="connsiteY170" fmla="*/ 1059047 h 2020169"/>
                <a:gd name="connsiteX171" fmla="*/ 76757 w 3313866"/>
                <a:gd name="connsiteY171" fmla="*/ 1082408 h 2020169"/>
                <a:gd name="connsiteX172" fmla="*/ 106792 w 3313866"/>
                <a:gd name="connsiteY172" fmla="*/ 1115780 h 2020169"/>
                <a:gd name="connsiteX173" fmla="*/ 93729 w 3313866"/>
                <a:gd name="connsiteY173" fmla="*/ 1145815 h 2020169"/>
                <a:gd name="connsiteX174" fmla="*/ 13349 w 3313866"/>
                <a:gd name="connsiteY174" fmla="*/ 1235920 h 2020169"/>
                <a:gd name="connsiteX175" fmla="*/ 33373 w 3313866"/>
                <a:gd name="connsiteY175" fmla="*/ 1269293 h 2020169"/>
                <a:gd name="connsiteX176" fmla="*/ 33373 w 3313866"/>
                <a:gd name="connsiteY176" fmla="*/ 1269293 h 2020169"/>
                <a:gd name="connsiteX177" fmla="*/ 16687 w 3313866"/>
                <a:gd name="connsiteY177" fmla="*/ 1299328 h 2020169"/>
                <a:gd name="connsiteX178" fmla="*/ 3338 w 3313866"/>
                <a:gd name="connsiteY178" fmla="*/ 1329363 h 2020169"/>
                <a:gd name="connsiteX179" fmla="*/ 0 w 3313866"/>
                <a:gd name="connsiteY179" fmla="*/ 1389433 h 2020169"/>
                <a:gd name="connsiteX180" fmla="*/ 16687 w 3313866"/>
                <a:gd name="connsiteY180" fmla="*/ 1432817 h 2020169"/>
                <a:gd name="connsiteX181" fmla="*/ 20024 w 3313866"/>
                <a:gd name="connsiteY181" fmla="*/ 1466189 h 2020169"/>
                <a:gd name="connsiteX182" fmla="*/ 56733 w 3313866"/>
                <a:gd name="connsiteY182" fmla="*/ 1476201 h 2020169"/>
                <a:gd name="connsiteX183" fmla="*/ 116803 w 3313866"/>
                <a:gd name="connsiteY183" fmla="*/ 1562969 h 2020169"/>
                <a:gd name="connsiteX184" fmla="*/ 96780 w 3313866"/>
                <a:gd name="connsiteY184" fmla="*/ 1586329 h 2020169"/>
                <a:gd name="connsiteX185" fmla="*/ 93443 w 3313866"/>
                <a:gd name="connsiteY185" fmla="*/ 1616364 h 2020169"/>
                <a:gd name="connsiteX186" fmla="*/ 120141 w 3313866"/>
                <a:gd name="connsiteY186" fmla="*/ 1619701 h 2020169"/>
                <a:gd name="connsiteX187" fmla="*/ 160187 w 3313866"/>
                <a:gd name="connsiteY187" fmla="*/ 1633050 h 2020169"/>
                <a:gd name="connsiteX188" fmla="*/ 186885 w 3313866"/>
                <a:gd name="connsiteY188" fmla="*/ 1646399 h 2020169"/>
                <a:gd name="connsiteX189" fmla="*/ 213583 w 3313866"/>
                <a:gd name="connsiteY189" fmla="*/ 1676434 h 2020169"/>
                <a:gd name="connsiteX190" fmla="*/ 243618 w 3313866"/>
                <a:gd name="connsiteY190" fmla="*/ 1679771 h 2020169"/>
                <a:gd name="connsiteX191" fmla="*/ 287002 w 3313866"/>
                <a:gd name="connsiteY191" fmla="*/ 1709807 h 2020169"/>
                <a:gd name="connsiteX192" fmla="*/ 310363 w 3313866"/>
                <a:gd name="connsiteY192" fmla="*/ 1719818 h 2020169"/>
                <a:gd name="connsiteX193" fmla="*/ 310363 w 3313866"/>
                <a:gd name="connsiteY193" fmla="*/ 1756528 h 2020169"/>
                <a:gd name="connsiteX194" fmla="*/ 270316 w 3313866"/>
                <a:gd name="connsiteY194" fmla="*/ 1796574 h 2020169"/>
                <a:gd name="connsiteX195" fmla="*/ 280327 w 3313866"/>
                <a:gd name="connsiteY195" fmla="*/ 1819935 h 2020169"/>
                <a:gd name="connsiteX196" fmla="*/ 273653 w 3313866"/>
                <a:gd name="connsiteY196" fmla="*/ 1839958 h 2020169"/>
                <a:gd name="connsiteX197" fmla="*/ 266979 w 3313866"/>
                <a:gd name="connsiteY197" fmla="*/ 1856644 h 2020169"/>
                <a:gd name="connsiteX198" fmla="*/ 240281 w 3313866"/>
                <a:gd name="connsiteY198" fmla="*/ 1896691 h 2020169"/>
                <a:gd name="connsiteX199" fmla="*/ 307025 w 3313866"/>
                <a:gd name="connsiteY199" fmla="*/ 1933401 h 2020169"/>
                <a:gd name="connsiteX200" fmla="*/ 337060 w 3313866"/>
                <a:gd name="connsiteY200" fmla="*/ 1940075 h 2020169"/>
                <a:gd name="connsiteX201" fmla="*/ 360421 w 3313866"/>
                <a:gd name="connsiteY201" fmla="*/ 1946750 h 2020169"/>
                <a:gd name="connsiteX202" fmla="*/ 380444 w 3313866"/>
                <a:gd name="connsiteY202" fmla="*/ 1953424 h 2020169"/>
                <a:gd name="connsiteX203" fmla="*/ 407142 w 3313866"/>
                <a:gd name="connsiteY203" fmla="*/ 1973447 h 2020169"/>
                <a:gd name="connsiteX204" fmla="*/ 437177 w 3313866"/>
                <a:gd name="connsiteY204" fmla="*/ 1970110 h 2020169"/>
                <a:gd name="connsiteX205" fmla="*/ 507259 w 3313866"/>
                <a:gd name="connsiteY205" fmla="*/ 2020169 h 2020169"/>
                <a:gd name="connsiteX206" fmla="*/ 517271 w 3313866"/>
                <a:gd name="connsiteY206" fmla="*/ 2006820 h 2020169"/>
                <a:gd name="connsiteX207" fmla="*/ 507259 w 3313866"/>
                <a:gd name="connsiteY207" fmla="*/ 1966773 h 2020169"/>
                <a:gd name="connsiteX208" fmla="*/ 500584 w 3313866"/>
                <a:gd name="connsiteY208" fmla="*/ 1933401 h 2020169"/>
                <a:gd name="connsiteX209" fmla="*/ 483898 w 3313866"/>
                <a:gd name="connsiteY209" fmla="*/ 1890017 h 2020169"/>
                <a:gd name="connsiteX210" fmla="*/ 513933 w 3313866"/>
                <a:gd name="connsiteY210" fmla="*/ 1869993 h 2020169"/>
                <a:gd name="connsiteX211" fmla="*/ 547306 w 3313866"/>
                <a:gd name="connsiteY211" fmla="*/ 1846633 h 2020169"/>
                <a:gd name="connsiteX212" fmla="*/ 527282 w 3313866"/>
                <a:gd name="connsiteY212" fmla="*/ 1829947 h 2020169"/>
                <a:gd name="connsiteX213" fmla="*/ 517271 w 3313866"/>
                <a:gd name="connsiteY213" fmla="*/ 1796574 h 2020169"/>
                <a:gd name="connsiteX214" fmla="*/ 480561 w 3313866"/>
                <a:gd name="connsiteY214" fmla="*/ 1779888 h 2020169"/>
                <a:gd name="connsiteX215" fmla="*/ 470549 w 3313866"/>
                <a:gd name="connsiteY215" fmla="*/ 1759865 h 2020169"/>
                <a:gd name="connsiteX216" fmla="*/ 480561 w 3313866"/>
                <a:gd name="connsiteY216" fmla="*/ 1729830 h 2020169"/>
                <a:gd name="connsiteX217" fmla="*/ 490573 w 3313866"/>
                <a:gd name="connsiteY217" fmla="*/ 1689783 h 2020169"/>
                <a:gd name="connsiteX218" fmla="*/ 513933 w 3313866"/>
                <a:gd name="connsiteY218" fmla="*/ 1709807 h 2020169"/>
                <a:gd name="connsiteX219" fmla="*/ 520608 w 3313866"/>
                <a:gd name="connsiteY219" fmla="*/ 1693120 h 2020169"/>
                <a:gd name="connsiteX220" fmla="*/ 543968 w 3313866"/>
                <a:gd name="connsiteY220" fmla="*/ 1656411 h 2020169"/>
                <a:gd name="connsiteX221" fmla="*/ 574003 w 3313866"/>
                <a:gd name="connsiteY221" fmla="*/ 1639725 h 2020169"/>
                <a:gd name="connsiteX222" fmla="*/ 590690 w 3313866"/>
                <a:gd name="connsiteY222" fmla="*/ 1653074 h 2020169"/>
                <a:gd name="connsiteX223" fmla="*/ 610713 w 3313866"/>
                <a:gd name="connsiteY223" fmla="*/ 1626376 h 2020169"/>
                <a:gd name="connsiteX224" fmla="*/ 630736 w 3313866"/>
                <a:gd name="connsiteY224" fmla="*/ 1653074 h 2020169"/>
                <a:gd name="connsiteX225" fmla="*/ 657434 w 3313866"/>
                <a:gd name="connsiteY225" fmla="*/ 1676434 h 2020169"/>
                <a:gd name="connsiteX226" fmla="*/ 674120 w 3313866"/>
                <a:gd name="connsiteY226" fmla="*/ 1683109 h 2020169"/>
                <a:gd name="connsiteX227" fmla="*/ 697481 w 3313866"/>
                <a:gd name="connsiteY227" fmla="*/ 1683109 h 2020169"/>
                <a:gd name="connsiteX228" fmla="*/ 717504 w 3313866"/>
                <a:gd name="connsiteY228" fmla="*/ 1669760 h 2020169"/>
                <a:gd name="connsiteX229" fmla="*/ 744202 w 3313866"/>
                <a:gd name="connsiteY229" fmla="*/ 1669760 h 2020169"/>
                <a:gd name="connsiteX230" fmla="*/ 760888 w 3313866"/>
                <a:gd name="connsiteY230" fmla="*/ 1666423 h 2020169"/>
                <a:gd name="connsiteX231" fmla="*/ 790923 w 3313866"/>
                <a:gd name="connsiteY231" fmla="*/ 1699795 h 2020169"/>
                <a:gd name="connsiteX232" fmla="*/ 797598 w 3313866"/>
                <a:gd name="connsiteY232" fmla="*/ 1673097 h 2020169"/>
                <a:gd name="connsiteX233" fmla="*/ 817621 w 3313866"/>
                <a:gd name="connsiteY233" fmla="*/ 1689783 h 2020169"/>
                <a:gd name="connsiteX234" fmla="*/ 837644 w 3313866"/>
                <a:gd name="connsiteY234" fmla="*/ 1666423 h 2020169"/>
                <a:gd name="connsiteX235" fmla="*/ 827633 w 3313866"/>
                <a:gd name="connsiteY235" fmla="*/ 1646399 h 2020169"/>
                <a:gd name="connsiteX236" fmla="*/ 810946 w 3313866"/>
                <a:gd name="connsiteY236" fmla="*/ 1633050 h 2020169"/>
                <a:gd name="connsiteX237" fmla="*/ 810946 w 3313866"/>
                <a:gd name="connsiteY237" fmla="*/ 1606353 h 2020169"/>
                <a:gd name="connsiteX238" fmla="*/ 810946 w 3313866"/>
                <a:gd name="connsiteY238" fmla="*/ 1593004 h 2020169"/>
                <a:gd name="connsiteX239" fmla="*/ 840981 w 3313866"/>
                <a:gd name="connsiteY239" fmla="*/ 1586329 h 2020169"/>
                <a:gd name="connsiteX240" fmla="*/ 820958 w 3313866"/>
                <a:gd name="connsiteY240" fmla="*/ 1549620 h 2020169"/>
                <a:gd name="connsiteX241" fmla="*/ 854330 w 3313866"/>
                <a:gd name="connsiteY241" fmla="*/ 1542945 h 2020169"/>
                <a:gd name="connsiteX242" fmla="*/ 891040 w 3313866"/>
                <a:gd name="connsiteY242" fmla="*/ 1549620 h 2020169"/>
                <a:gd name="connsiteX243" fmla="*/ 964459 w 3313866"/>
                <a:gd name="connsiteY243" fmla="*/ 1506236 h 2020169"/>
                <a:gd name="connsiteX244" fmla="*/ 1001168 w 3313866"/>
                <a:gd name="connsiteY244" fmla="*/ 1506236 h 2020169"/>
                <a:gd name="connsiteX245" fmla="*/ 1027866 w 3313866"/>
                <a:gd name="connsiteY245" fmla="*/ 1482875 h 2020169"/>
                <a:gd name="connsiteX246" fmla="*/ 1047890 w 3313866"/>
                <a:gd name="connsiteY246" fmla="*/ 1492887 h 2020169"/>
                <a:gd name="connsiteX247" fmla="*/ 1067913 w 3313866"/>
                <a:gd name="connsiteY247" fmla="*/ 1502898 h 2020169"/>
                <a:gd name="connsiteX248" fmla="*/ 1087936 w 3313866"/>
                <a:gd name="connsiteY248" fmla="*/ 1529596 h 2020169"/>
                <a:gd name="connsiteX249" fmla="*/ 1074587 w 3313866"/>
                <a:gd name="connsiteY249" fmla="*/ 1542945 h 2020169"/>
                <a:gd name="connsiteX250" fmla="*/ 1104622 w 3313866"/>
                <a:gd name="connsiteY250" fmla="*/ 1542945 h 2020169"/>
                <a:gd name="connsiteX251" fmla="*/ 1134657 w 3313866"/>
                <a:gd name="connsiteY251" fmla="*/ 1576317 h 2020169"/>
                <a:gd name="connsiteX252" fmla="*/ 1148006 w 3313866"/>
                <a:gd name="connsiteY252" fmla="*/ 1572980 h 2020169"/>
                <a:gd name="connsiteX253" fmla="*/ 1208076 w 3313866"/>
                <a:gd name="connsiteY253" fmla="*/ 1526259 h 2020169"/>
                <a:gd name="connsiteX254" fmla="*/ 1244786 w 3313866"/>
                <a:gd name="connsiteY254" fmla="*/ 1566306 h 2020169"/>
                <a:gd name="connsiteX255" fmla="*/ 1264809 w 3313866"/>
                <a:gd name="connsiteY255" fmla="*/ 1596341 h 2020169"/>
                <a:gd name="connsiteX256" fmla="*/ 1298181 w 3313866"/>
                <a:gd name="connsiteY256" fmla="*/ 1703132 h 2020169"/>
                <a:gd name="connsiteX257" fmla="*/ 1308193 w 3313866"/>
                <a:gd name="connsiteY257" fmla="*/ 1659748 h 2020169"/>
                <a:gd name="connsiteX258" fmla="*/ 1344903 w 3313866"/>
                <a:gd name="connsiteY258" fmla="*/ 1679771 h 2020169"/>
                <a:gd name="connsiteX259" fmla="*/ 1388287 w 3313866"/>
                <a:gd name="connsiteY259" fmla="*/ 1679771 h 2020169"/>
                <a:gd name="connsiteX260" fmla="*/ 1394961 w 3313866"/>
                <a:gd name="connsiteY260" fmla="*/ 1703132 h 2020169"/>
                <a:gd name="connsiteX261" fmla="*/ 1435008 w 3313866"/>
                <a:gd name="connsiteY261" fmla="*/ 1726493 h 2020169"/>
                <a:gd name="connsiteX262" fmla="*/ 1465043 w 3313866"/>
                <a:gd name="connsiteY262" fmla="*/ 1726493 h 2020169"/>
                <a:gd name="connsiteX263" fmla="*/ 1491741 w 3313866"/>
                <a:gd name="connsiteY263" fmla="*/ 1739842 h 2020169"/>
                <a:gd name="connsiteX264" fmla="*/ 1535125 w 3313866"/>
                <a:gd name="connsiteY264" fmla="*/ 1696458 h 2020169"/>
                <a:gd name="connsiteX265" fmla="*/ 1571834 w 3313866"/>
                <a:gd name="connsiteY265" fmla="*/ 1676434 h 2020169"/>
                <a:gd name="connsiteX266" fmla="*/ 1608544 w 3313866"/>
                <a:gd name="connsiteY266" fmla="*/ 1679771 h 2020169"/>
                <a:gd name="connsiteX267" fmla="*/ 1655265 w 3313866"/>
                <a:gd name="connsiteY267" fmla="*/ 1693120 h 2020169"/>
                <a:gd name="connsiteX268" fmla="*/ 1681963 w 3313866"/>
                <a:gd name="connsiteY268" fmla="*/ 1709807 h 2020169"/>
                <a:gd name="connsiteX269" fmla="*/ 1735358 w 3313866"/>
                <a:gd name="connsiteY269" fmla="*/ 1703132 h 2020169"/>
                <a:gd name="connsiteX270" fmla="*/ 1745370 w 3313866"/>
                <a:gd name="connsiteY270" fmla="*/ 1683109 h 2020169"/>
                <a:gd name="connsiteX271" fmla="*/ 1738695 w 3313866"/>
                <a:gd name="connsiteY271" fmla="*/ 1663085 h 2020169"/>
                <a:gd name="connsiteX272" fmla="*/ 1765393 w 3313866"/>
                <a:gd name="connsiteY272" fmla="*/ 1636388 h 2020169"/>
                <a:gd name="connsiteX273" fmla="*/ 1778742 w 3313866"/>
                <a:gd name="connsiteY273" fmla="*/ 1633050 h 2020169"/>
                <a:gd name="connsiteX274" fmla="*/ 1812114 w 3313866"/>
                <a:gd name="connsiteY274" fmla="*/ 1649736 h 2020169"/>
                <a:gd name="connsiteX275" fmla="*/ 1852161 w 3313866"/>
                <a:gd name="connsiteY275" fmla="*/ 1663085 h 2020169"/>
                <a:gd name="connsiteX276" fmla="*/ 1858836 w 3313866"/>
                <a:gd name="connsiteY276" fmla="*/ 1689783 h 2020169"/>
                <a:gd name="connsiteX277" fmla="*/ 1872184 w 3313866"/>
                <a:gd name="connsiteY277" fmla="*/ 1696458 h 2020169"/>
                <a:gd name="connsiteX278" fmla="*/ 1902219 w 3313866"/>
                <a:gd name="connsiteY278" fmla="*/ 1699795 h 2020169"/>
                <a:gd name="connsiteX279" fmla="*/ 1932254 w 3313866"/>
                <a:gd name="connsiteY279" fmla="*/ 1683109 h 2020169"/>
                <a:gd name="connsiteX280" fmla="*/ 1962290 w 3313866"/>
                <a:gd name="connsiteY280" fmla="*/ 1696458 h 2020169"/>
                <a:gd name="connsiteX281" fmla="*/ 1985650 w 3313866"/>
                <a:gd name="connsiteY281" fmla="*/ 1709807 h 2020169"/>
                <a:gd name="connsiteX282" fmla="*/ 1995662 w 3313866"/>
                <a:gd name="connsiteY282" fmla="*/ 1719818 h 2020169"/>
                <a:gd name="connsiteX283" fmla="*/ 2032371 w 3313866"/>
                <a:gd name="connsiteY283" fmla="*/ 1739842 h 2020169"/>
                <a:gd name="connsiteX284" fmla="*/ 2069081 w 3313866"/>
                <a:gd name="connsiteY284" fmla="*/ 1736504 h 2020169"/>
                <a:gd name="connsiteX285" fmla="*/ 2142500 w 3313866"/>
                <a:gd name="connsiteY285" fmla="*/ 1693120 h 2020169"/>
                <a:gd name="connsiteX286" fmla="*/ 2195895 w 3313866"/>
                <a:gd name="connsiteY286" fmla="*/ 1706469 h 2020169"/>
                <a:gd name="connsiteX287" fmla="*/ 2225930 w 3313866"/>
                <a:gd name="connsiteY287" fmla="*/ 1716481 h 2020169"/>
                <a:gd name="connsiteX288" fmla="*/ 2262640 w 3313866"/>
                <a:gd name="connsiteY288" fmla="*/ 1676434 h 2020169"/>
                <a:gd name="connsiteX289" fmla="*/ 2299349 w 3313866"/>
                <a:gd name="connsiteY289" fmla="*/ 1593004 h 2020169"/>
                <a:gd name="connsiteX290" fmla="*/ 2282663 w 3313866"/>
                <a:gd name="connsiteY290" fmla="*/ 1596341 h 2020169"/>
                <a:gd name="connsiteX291" fmla="*/ 2339396 w 3313866"/>
                <a:gd name="connsiteY291" fmla="*/ 1566306 h 2020169"/>
                <a:gd name="connsiteX292" fmla="*/ 2462873 w 3313866"/>
                <a:gd name="connsiteY292" fmla="*/ 1633050 h 2020169"/>
                <a:gd name="connsiteX293" fmla="*/ 2476222 w 3313866"/>
                <a:gd name="connsiteY293" fmla="*/ 1709807 h 2020169"/>
                <a:gd name="connsiteX294" fmla="*/ 2529618 w 3313866"/>
                <a:gd name="connsiteY294" fmla="*/ 1743179 h 2020169"/>
                <a:gd name="connsiteX295" fmla="*/ 2549641 w 3313866"/>
                <a:gd name="connsiteY295" fmla="*/ 1763202 h 2020169"/>
                <a:gd name="connsiteX296" fmla="*/ 2639746 w 3313866"/>
                <a:gd name="connsiteY296" fmla="*/ 1763202 h 2020169"/>
                <a:gd name="connsiteX297" fmla="*/ 2643084 w 3313866"/>
                <a:gd name="connsiteY297" fmla="*/ 1779888 h 2020169"/>
                <a:gd name="connsiteX298" fmla="*/ 2616386 w 3313866"/>
                <a:gd name="connsiteY298" fmla="*/ 1846633 h 2020169"/>
                <a:gd name="connsiteX299" fmla="*/ 2603037 w 3313866"/>
                <a:gd name="connsiteY299" fmla="*/ 1900028 h 2020169"/>
                <a:gd name="connsiteX300" fmla="*/ 2579676 w 3313866"/>
                <a:gd name="connsiteY300" fmla="*/ 1873331 h 2020169"/>
                <a:gd name="connsiteX301" fmla="*/ 2559653 w 3313866"/>
                <a:gd name="connsiteY301" fmla="*/ 1960098 h 2020169"/>
                <a:gd name="connsiteX302" fmla="*/ 2549641 w 3313866"/>
                <a:gd name="connsiteY302" fmla="*/ 1980122 h 2020169"/>
                <a:gd name="connsiteX303" fmla="*/ 2653095 w 3313866"/>
                <a:gd name="connsiteY303" fmla="*/ 1946750 h 2020169"/>
                <a:gd name="connsiteX304" fmla="*/ 2683130 w 3313866"/>
                <a:gd name="connsiteY304" fmla="*/ 1893354 h 2020169"/>
                <a:gd name="connsiteX305" fmla="*/ 2753212 w 3313866"/>
                <a:gd name="connsiteY305" fmla="*/ 1806586 h 2020169"/>
                <a:gd name="connsiteX306" fmla="*/ 2783247 w 3313866"/>
                <a:gd name="connsiteY306" fmla="*/ 1736504 h 2020169"/>
                <a:gd name="connsiteX307" fmla="*/ 2803271 w 3313866"/>
                <a:gd name="connsiteY307" fmla="*/ 1633050 h 2020169"/>
                <a:gd name="connsiteX308" fmla="*/ 2793259 w 3313866"/>
                <a:gd name="connsiteY308" fmla="*/ 1582992 h 2020169"/>
                <a:gd name="connsiteX309" fmla="*/ 2769898 w 3313866"/>
                <a:gd name="connsiteY309" fmla="*/ 1549620 h 2020169"/>
                <a:gd name="connsiteX310" fmla="*/ 2335258 w 3313866"/>
                <a:gd name="connsiteY310" fmla="*/ 1568462 h 2020169"/>
                <a:gd name="connsiteX0" fmla="*/ 2763224 w 3313866"/>
                <a:gd name="connsiteY0" fmla="*/ 1392770 h 2020169"/>
                <a:gd name="connsiteX1" fmla="*/ 2846654 w 3313866"/>
                <a:gd name="connsiteY1" fmla="*/ 1326026 h 2020169"/>
                <a:gd name="connsiteX2" fmla="*/ 2933422 w 3313866"/>
                <a:gd name="connsiteY2" fmla="*/ 1322688 h 2020169"/>
                <a:gd name="connsiteX3" fmla="*/ 2950109 w 3313866"/>
                <a:gd name="connsiteY3" fmla="*/ 1306002 h 2020169"/>
                <a:gd name="connsiteX4" fmla="*/ 3053563 w 3313866"/>
                <a:gd name="connsiteY4" fmla="*/ 1299328 h 2020169"/>
                <a:gd name="connsiteX5" fmla="*/ 3163691 w 3313866"/>
                <a:gd name="connsiteY5" fmla="*/ 1432817 h 2020169"/>
                <a:gd name="connsiteX6" fmla="*/ 3160354 w 3313866"/>
                <a:gd name="connsiteY6" fmla="*/ 1506236 h 2020169"/>
                <a:gd name="connsiteX7" fmla="*/ 3170365 w 3313866"/>
                <a:gd name="connsiteY7" fmla="*/ 1596341 h 2020169"/>
                <a:gd name="connsiteX8" fmla="*/ 3287168 w 3313866"/>
                <a:gd name="connsiteY8" fmla="*/ 1519585 h 2020169"/>
                <a:gd name="connsiteX9" fmla="*/ 3313866 w 3313866"/>
                <a:gd name="connsiteY9" fmla="*/ 1479538 h 2020169"/>
                <a:gd name="connsiteX10" fmla="*/ 2446187 w 3313866"/>
                <a:gd name="connsiteY10" fmla="*/ 521754 h 2020169"/>
                <a:gd name="connsiteX11" fmla="*/ 2449525 w 3313866"/>
                <a:gd name="connsiteY11" fmla="*/ 418300 h 2020169"/>
                <a:gd name="connsiteX12" fmla="*/ 2386117 w 3313866"/>
                <a:gd name="connsiteY12" fmla="*/ 391602 h 2020169"/>
                <a:gd name="connsiteX13" fmla="*/ 2369431 w 3313866"/>
                <a:gd name="connsiteY13" fmla="*/ 431649 h 2020169"/>
                <a:gd name="connsiteX14" fmla="*/ 2379443 w 3313866"/>
                <a:gd name="connsiteY14" fmla="*/ 455009 h 2020169"/>
                <a:gd name="connsiteX15" fmla="*/ 2376106 w 3313866"/>
                <a:gd name="connsiteY15" fmla="*/ 475033 h 2020169"/>
                <a:gd name="connsiteX16" fmla="*/ 2316036 w 3313866"/>
                <a:gd name="connsiteY16" fmla="*/ 458347 h 2020169"/>
                <a:gd name="connsiteX17" fmla="*/ 2272652 w 3313866"/>
                <a:gd name="connsiteY17" fmla="*/ 444998 h 2020169"/>
                <a:gd name="connsiteX18" fmla="*/ 2209244 w 3313866"/>
                <a:gd name="connsiteY18" fmla="*/ 401614 h 2020169"/>
                <a:gd name="connsiteX19" fmla="*/ 2159186 w 3313866"/>
                <a:gd name="connsiteY19" fmla="*/ 391602 h 2020169"/>
                <a:gd name="connsiteX20" fmla="*/ 2132488 w 3313866"/>
                <a:gd name="connsiteY20" fmla="*/ 408288 h 2020169"/>
                <a:gd name="connsiteX21" fmla="*/ 2115802 w 3313866"/>
                <a:gd name="connsiteY21" fmla="*/ 421637 h 2020169"/>
                <a:gd name="connsiteX22" fmla="*/ 2082430 w 3313866"/>
                <a:gd name="connsiteY22" fmla="*/ 388265 h 2020169"/>
                <a:gd name="connsiteX23" fmla="*/ 2045720 w 3313866"/>
                <a:gd name="connsiteY23" fmla="*/ 361567 h 2020169"/>
                <a:gd name="connsiteX24" fmla="*/ 2025697 w 3313866"/>
                <a:gd name="connsiteY24" fmla="*/ 391602 h 2020169"/>
                <a:gd name="connsiteX25" fmla="*/ 2055732 w 3313866"/>
                <a:gd name="connsiteY25" fmla="*/ 388265 h 2020169"/>
                <a:gd name="connsiteX26" fmla="*/ 2045720 w 3313866"/>
                <a:gd name="connsiteY26" fmla="*/ 414963 h 2020169"/>
                <a:gd name="connsiteX27" fmla="*/ 1988987 w 3313866"/>
                <a:gd name="connsiteY27" fmla="*/ 434986 h 2020169"/>
                <a:gd name="connsiteX28" fmla="*/ 1995662 w 3313866"/>
                <a:gd name="connsiteY28" fmla="*/ 388265 h 2020169"/>
                <a:gd name="connsiteX29" fmla="*/ 2055732 w 3313866"/>
                <a:gd name="connsiteY29" fmla="*/ 318183 h 2020169"/>
                <a:gd name="connsiteX30" fmla="*/ 2055732 w 3313866"/>
                <a:gd name="connsiteY30" fmla="*/ 318183 h 2020169"/>
                <a:gd name="connsiteX31" fmla="*/ 2129860 w 3313866"/>
                <a:gd name="connsiteY31" fmla="*/ 248603 h 2020169"/>
                <a:gd name="connsiteX32" fmla="*/ 2127003 w 3313866"/>
                <a:gd name="connsiteY32" fmla="*/ 174309 h 2020169"/>
                <a:gd name="connsiteX33" fmla="*/ 2092713 w 3313866"/>
                <a:gd name="connsiteY33" fmla="*/ 105729 h 2020169"/>
                <a:gd name="connsiteX34" fmla="*/ 2018418 w 3313866"/>
                <a:gd name="connsiteY34" fmla="*/ 105729 h 2020169"/>
                <a:gd name="connsiteX35" fmla="*/ 1952696 w 3313866"/>
                <a:gd name="connsiteY35" fmla="*/ 137160 h 2020169"/>
                <a:gd name="connsiteX36" fmla="*/ 1961267 w 3313866"/>
                <a:gd name="connsiteY36" fmla="*/ 82869 h 2020169"/>
                <a:gd name="connsiteX37" fmla="*/ 1955552 w 3313866"/>
                <a:gd name="connsiteY37" fmla="*/ 65725 h 2020169"/>
                <a:gd name="connsiteX38" fmla="*/ 1895546 w 3313866"/>
                <a:gd name="connsiteY38" fmla="*/ 60008 h 2020169"/>
                <a:gd name="connsiteX39" fmla="*/ 1926978 w 3313866"/>
                <a:gd name="connsiteY39" fmla="*/ 31434 h 2020169"/>
                <a:gd name="connsiteX40" fmla="*/ 1909833 w 3313866"/>
                <a:gd name="connsiteY40" fmla="*/ 0 h 2020169"/>
                <a:gd name="connsiteX41" fmla="*/ 1877440 w 3313866"/>
                <a:gd name="connsiteY41" fmla="*/ 3067 h 2020169"/>
                <a:gd name="connsiteX42" fmla="*/ 1835474 w 3313866"/>
                <a:gd name="connsiteY42" fmla="*/ 41195 h 2020169"/>
                <a:gd name="connsiteX43" fmla="*/ 1818788 w 3313866"/>
                <a:gd name="connsiteY43" fmla="*/ 81242 h 2020169"/>
                <a:gd name="connsiteX44" fmla="*/ 1838813 w 3313866"/>
                <a:gd name="connsiteY44" fmla="*/ 134636 h 2020169"/>
                <a:gd name="connsiteX45" fmla="*/ 1782079 w 3313866"/>
                <a:gd name="connsiteY45" fmla="*/ 121287 h 2020169"/>
                <a:gd name="connsiteX46" fmla="*/ 1768731 w 3313866"/>
                <a:gd name="connsiteY46" fmla="*/ 168009 h 2020169"/>
                <a:gd name="connsiteX47" fmla="*/ 1705322 w 3313866"/>
                <a:gd name="connsiteY47" fmla="*/ 191369 h 2020169"/>
                <a:gd name="connsiteX48" fmla="*/ 1685300 w 3313866"/>
                <a:gd name="connsiteY48" fmla="*/ 164671 h 2020169"/>
                <a:gd name="connsiteX49" fmla="*/ 1615218 w 3313866"/>
                <a:gd name="connsiteY49" fmla="*/ 168009 h 2020169"/>
                <a:gd name="connsiteX50" fmla="*/ 1638579 w 3313866"/>
                <a:gd name="connsiteY50" fmla="*/ 198044 h 2020169"/>
                <a:gd name="connsiteX51" fmla="*/ 1528449 w 3313866"/>
                <a:gd name="connsiteY51" fmla="*/ 224740 h 2020169"/>
                <a:gd name="connsiteX52" fmla="*/ 1465043 w 3313866"/>
                <a:gd name="connsiteY52" fmla="*/ 308171 h 2020169"/>
                <a:gd name="connsiteX53" fmla="*/ 1448357 w 3313866"/>
                <a:gd name="connsiteY53" fmla="*/ 334869 h 2020169"/>
                <a:gd name="connsiteX54" fmla="*/ 1481729 w 3313866"/>
                <a:gd name="connsiteY54" fmla="*/ 368242 h 2020169"/>
                <a:gd name="connsiteX55" fmla="*/ 1481729 w 3313866"/>
                <a:gd name="connsiteY55" fmla="*/ 398277 h 2020169"/>
                <a:gd name="connsiteX56" fmla="*/ 1458368 w 3313866"/>
                <a:gd name="connsiteY56" fmla="*/ 401614 h 2020169"/>
                <a:gd name="connsiteX57" fmla="*/ 1458368 w 3313866"/>
                <a:gd name="connsiteY57" fmla="*/ 381590 h 2020169"/>
                <a:gd name="connsiteX58" fmla="*/ 1418322 w 3313866"/>
                <a:gd name="connsiteY58" fmla="*/ 391602 h 2020169"/>
                <a:gd name="connsiteX59" fmla="*/ 1368263 w 3313866"/>
                <a:gd name="connsiteY59" fmla="*/ 398277 h 2020169"/>
                <a:gd name="connsiteX60" fmla="*/ 1321542 w 3313866"/>
                <a:gd name="connsiteY60" fmla="*/ 404951 h 2020169"/>
                <a:gd name="connsiteX61" fmla="*/ 1318205 w 3313866"/>
                <a:gd name="connsiteY61" fmla="*/ 491719 h 2020169"/>
                <a:gd name="connsiteX62" fmla="*/ 1358252 w 3313866"/>
                <a:gd name="connsiteY62" fmla="*/ 515080 h 2020169"/>
                <a:gd name="connsiteX63" fmla="*/ 1384949 w 3313866"/>
                <a:gd name="connsiteY63" fmla="*/ 568475 h 2020169"/>
                <a:gd name="connsiteX64" fmla="*/ 1358252 w 3313866"/>
                <a:gd name="connsiteY64" fmla="*/ 615196 h 2020169"/>
                <a:gd name="connsiteX65" fmla="*/ 1361589 w 3313866"/>
                <a:gd name="connsiteY65" fmla="*/ 585161 h 2020169"/>
                <a:gd name="connsiteX66" fmla="*/ 1351577 w 3313866"/>
                <a:gd name="connsiteY66" fmla="*/ 545115 h 2020169"/>
                <a:gd name="connsiteX67" fmla="*/ 1281495 w 3313866"/>
                <a:gd name="connsiteY67" fmla="*/ 515080 h 2020169"/>
                <a:gd name="connsiteX68" fmla="*/ 1241449 w 3313866"/>
                <a:gd name="connsiteY68" fmla="*/ 511742 h 2020169"/>
                <a:gd name="connsiteX69" fmla="*/ 1241449 w 3313866"/>
                <a:gd name="connsiteY69" fmla="*/ 558463 h 2020169"/>
                <a:gd name="connsiteX70" fmla="*/ 1201402 w 3313866"/>
                <a:gd name="connsiteY70" fmla="*/ 538440 h 2020169"/>
                <a:gd name="connsiteX71" fmla="*/ 1228100 w 3313866"/>
                <a:gd name="connsiteY71" fmla="*/ 588498 h 2020169"/>
                <a:gd name="connsiteX72" fmla="*/ 1258135 w 3313866"/>
                <a:gd name="connsiteY72" fmla="*/ 618534 h 2020169"/>
                <a:gd name="connsiteX73" fmla="*/ 1198065 w 3313866"/>
                <a:gd name="connsiteY73" fmla="*/ 595173 h 2020169"/>
                <a:gd name="connsiteX74" fmla="*/ 1181379 w 3313866"/>
                <a:gd name="connsiteY74" fmla="*/ 595173 h 2020169"/>
                <a:gd name="connsiteX75" fmla="*/ 1178041 w 3313866"/>
                <a:gd name="connsiteY75" fmla="*/ 551789 h 2020169"/>
                <a:gd name="connsiteX76" fmla="*/ 1171367 w 3313866"/>
                <a:gd name="connsiteY76" fmla="*/ 465021 h 2020169"/>
                <a:gd name="connsiteX77" fmla="*/ 1161355 w 3313866"/>
                <a:gd name="connsiteY77" fmla="*/ 535103 h 2020169"/>
                <a:gd name="connsiteX78" fmla="*/ 1137995 w 3313866"/>
                <a:gd name="connsiteY78" fmla="*/ 565138 h 2020169"/>
                <a:gd name="connsiteX79" fmla="*/ 1158018 w 3313866"/>
                <a:gd name="connsiteY79" fmla="*/ 611859 h 2020169"/>
                <a:gd name="connsiteX80" fmla="*/ 1158018 w 3313866"/>
                <a:gd name="connsiteY80" fmla="*/ 645231 h 2020169"/>
                <a:gd name="connsiteX81" fmla="*/ 1141332 w 3313866"/>
                <a:gd name="connsiteY81" fmla="*/ 695290 h 2020169"/>
                <a:gd name="connsiteX82" fmla="*/ 1154681 w 3313866"/>
                <a:gd name="connsiteY82" fmla="*/ 728662 h 2020169"/>
                <a:gd name="connsiteX83" fmla="*/ 1184716 w 3313866"/>
                <a:gd name="connsiteY83" fmla="*/ 735336 h 2020169"/>
                <a:gd name="connsiteX84" fmla="*/ 1221425 w 3313866"/>
                <a:gd name="connsiteY84" fmla="*/ 742011 h 2020169"/>
                <a:gd name="connsiteX85" fmla="*/ 1241449 w 3313866"/>
                <a:gd name="connsiteY85" fmla="*/ 765371 h 2020169"/>
                <a:gd name="connsiteX86" fmla="*/ 1258135 w 3313866"/>
                <a:gd name="connsiteY86" fmla="*/ 808755 h 2020169"/>
                <a:gd name="connsiteX87" fmla="*/ 1258135 w 3313866"/>
                <a:gd name="connsiteY87" fmla="*/ 808755 h 2020169"/>
                <a:gd name="connsiteX88" fmla="*/ 1224763 w 3313866"/>
                <a:gd name="connsiteY88" fmla="*/ 828779 h 2020169"/>
                <a:gd name="connsiteX89" fmla="*/ 1224763 w 3313866"/>
                <a:gd name="connsiteY89" fmla="*/ 788732 h 2020169"/>
                <a:gd name="connsiteX90" fmla="*/ 1194727 w 3313866"/>
                <a:gd name="connsiteY90" fmla="*/ 752023 h 2020169"/>
                <a:gd name="connsiteX91" fmla="*/ 1164692 w 3313866"/>
                <a:gd name="connsiteY91" fmla="*/ 795407 h 2020169"/>
                <a:gd name="connsiteX92" fmla="*/ 1107960 w 3313866"/>
                <a:gd name="connsiteY92" fmla="*/ 848802 h 2020169"/>
                <a:gd name="connsiteX93" fmla="*/ 1121309 w 3313866"/>
                <a:gd name="connsiteY93" fmla="*/ 805418 h 2020169"/>
                <a:gd name="connsiteX94" fmla="*/ 1127983 w 3313866"/>
                <a:gd name="connsiteY94" fmla="*/ 772046 h 2020169"/>
                <a:gd name="connsiteX95" fmla="*/ 1117971 w 3313866"/>
                <a:gd name="connsiteY95" fmla="*/ 755360 h 2020169"/>
                <a:gd name="connsiteX96" fmla="*/ 1114634 w 3313866"/>
                <a:gd name="connsiteY96" fmla="*/ 705301 h 2020169"/>
                <a:gd name="connsiteX97" fmla="*/ 1104622 w 3313866"/>
                <a:gd name="connsiteY97" fmla="*/ 625208 h 2020169"/>
                <a:gd name="connsiteX98" fmla="*/ 1101285 w 3313866"/>
                <a:gd name="connsiteY98" fmla="*/ 565138 h 2020169"/>
                <a:gd name="connsiteX99" fmla="*/ 1124646 w 3313866"/>
                <a:gd name="connsiteY99" fmla="*/ 471696 h 2020169"/>
                <a:gd name="connsiteX100" fmla="*/ 1031203 w 3313866"/>
                <a:gd name="connsiteY100" fmla="*/ 461684 h 2020169"/>
                <a:gd name="connsiteX101" fmla="*/ 1014517 w 3313866"/>
                <a:gd name="connsiteY101" fmla="*/ 518417 h 2020169"/>
                <a:gd name="connsiteX102" fmla="*/ 1024529 w 3313866"/>
                <a:gd name="connsiteY102" fmla="*/ 565138 h 2020169"/>
                <a:gd name="connsiteX103" fmla="*/ 981145 w 3313866"/>
                <a:gd name="connsiteY103" fmla="*/ 618534 h 2020169"/>
                <a:gd name="connsiteX104" fmla="*/ 991157 w 3313866"/>
                <a:gd name="connsiteY104" fmla="*/ 655243 h 2020169"/>
                <a:gd name="connsiteX105" fmla="*/ 981145 w 3313866"/>
                <a:gd name="connsiteY105" fmla="*/ 701964 h 2020169"/>
                <a:gd name="connsiteX106" fmla="*/ 1001168 w 3313866"/>
                <a:gd name="connsiteY106" fmla="*/ 725325 h 2020169"/>
                <a:gd name="connsiteX107" fmla="*/ 1017854 w 3313866"/>
                <a:gd name="connsiteY107" fmla="*/ 772046 h 2020169"/>
                <a:gd name="connsiteX108" fmla="*/ 1047890 w 3313866"/>
                <a:gd name="connsiteY108" fmla="*/ 758697 h 2020169"/>
                <a:gd name="connsiteX109" fmla="*/ 1014517 w 3313866"/>
                <a:gd name="connsiteY109" fmla="*/ 812093 h 2020169"/>
                <a:gd name="connsiteX110" fmla="*/ 957784 w 3313866"/>
                <a:gd name="connsiteY110" fmla="*/ 758697 h 2020169"/>
                <a:gd name="connsiteX111" fmla="*/ 884365 w 3313866"/>
                <a:gd name="connsiteY111" fmla="*/ 721988 h 2020169"/>
                <a:gd name="connsiteX112" fmla="*/ 824295 w 3313866"/>
                <a:gd name="connsiteY112" fmla="*/ 698627 h 2020169"/>
                <a:gd name="connsiteX113" fmla="*/ 810946 w 3313866"/>
                <a:gd name="connsiteY113" fmla="*/ 735336 h 2020169"/>
                <a:gd name="connsiteX114" fmla="*/ 827633 w 3313866"/>
                <a:gd name="connsiteY114" fmla="*/ 772046 h 2020169"/>
                <a:gd name="connsiteX115" fmla="*/ 800935 w 3313866"/>
                <a:gd name="connsiteY115" fmla="*/ 812093 h 2020169"/>
                <a:gd name="connsiteX116" fmla="*/ 770900 w 3313866"/>
                <a:gd name="connsiteY116" fmla="*/ 755360 h 2020169"/>
                <a:gd name="connsiteX117" fmla="*/ 744202 w 3313866"/>
                <a:gd name="connsiteY117" fmla="*/ 792069 h 2020169"/>
                <a:gd name="connsiteX118" fmla="*/ 707492 w 3313866"/>
                <a:gd name="connsiteY118" fmla="*/ 785395 h 2020169"/>
                <a:gd name="connsiteX119" fmla="*/ 654097 w 3313866"/>
                <a:gd name="connsiteY119" fmla="*/ 822104 h 2020169"/>
                <a:gd name="connsiteX120" fmla="*/ 644085 w 3313866"/>
                <a:gd name="connsiteY120" fmla="*/ 798744 h 2020169"/>
                <a:gd name="connsiteX121" fmla="*/ 654097 w 3313866"/>
                <a:gd name="connsiteY121" fmla="*/ 762034 h 2020169"/>
                <a:gd name="connsiteX122" fmla="*/ 614050 w 3313866"/>
                <a:gd name="connsiteY122" fmla="*/ 798744 h 2020169"/>
                <a:gd name="connsiteX123" fmla="*/ 594027 w 3313866"/>
                <a:gd name="connsiteY123" fmla="*/ 798744 h 2020169"/>
                <a:gd name="connsiteX124" fmla="*/ 533957 w 3313866"/>
                <a:gd name="connsiteY124" fmla="*/ 832116 h 2020169"/>
                <a:gd name="connsiteX125" fmla="*/ 510596 w 3313866"/>
                <a:gd name="connsiteY125" fmla="*/ 855477 h 2020169"/>
                <a:gd name="connsiteX126" fmla="*/ 500584 w 3313866"/>
                <a:gd name="connsiteY126" fmla="*/ 902198 h 2020169"/>
                <a:gd name="connsiteX127" fmla="*/ 450526 w 3313866"/>
                <a:gd name="connsiteY127" fmla="*/ 888849 h 2020169"/>
                <a:gd name="connsiteX128" fmla="*/ 433840 w 3313866"/>
                <a:gd name="connsiteY128" fmla="*/ 852139 h 2020169"/>
                <a:gd name="connsiteX129" fmla="*/ 467212 w 3313866"/>
                <a:gd name="connsiteY129" fmla="*/ 822104 h 2020169"/>
                <a:gd name="connsiteX130" fmla="*/ 453863 w 3313866"/>
                <a:gd name="connsiteY130" fmla="*/ 798744 h 2020169"/>
                <a:gd name="connsiteX131" fmla="*/ 390456 w 3313866"/>
                <a:gd name="connsiteY131" fmla="*/ 768709 h 2020169"/>
                <a:gd name="connsiteX132" fmla="*/ 417154 w 3313866"/>
                <a:gd name="connsiteY132" fmla="*/ 818767 h 2020169"/>
                <a:gd name="connsiteX133" fmla="*/ 407142 w 3313866"/>
                <a:gd name="connsiteY133" fmla="*/ 862151 h 2020169"/>
                <a:gd name="connsiteX134" fmla="*/ 413817 w 3313866"/>
                <a:gd name="connsiteY134" fmla="*/ 898861 h 2020169"/>
                <a:gd name="connsiteX135" fmla="*/ 427165 w 3313866"/>
                <a:gd name="connsiteY135" fmla="*/ 922221 h 2020169"/>
                <a:gd name="connsiteX136" fmla="*/ 413817 w 3313866"/>
                <a:gd name="connsiteY136" fmla="*/ 952256 h 2020169"/>
                <a:gd name="connsiteX137" fmla="*/ 390456 w 3313866"/>
                <a:gd name="connsiteY137" fmla="*/ 928896 h 2020169"/>
                <a:gd name="connsiteX138" fmla="*/ 360421 w 3313866"/>
                <a:gd name="connsiteY138" fmla="*/ 925558 h 2020169"/>
                <a:gd name="connsiteX139" fmla="*/ 333723 w 3313866"/>
                <a:gd name="connsiteY139" fmla="*/ 965605 h 2020169"/>
                <a:gd name="connsiteX140" fmla="*/ 307025 w 3313866"/>
                <a:gd name="connsiteY140" fmla="*/ 985628 h 2020169"/>
                <a:gd name="connsiteX141" fmla="*/ 320374 w 3313866"/>
                <a:gd name="connsiteY141" fmla="*/ 1012326 h 2020169"/>
                <a:gd name="connsiteX142" fmla="*/ 303688 w 3313866"/>
                <a:gd name="connsiteY142" fmla="*/ 1035687 h 2020169"/>
                <a:gd name="connsiteX143" fmla="*/ 233606 w 3313866"/>
                <a:gd name="connsiteY143" fmla="*/ 998977 h 2020169"/>
                <a:gd name="connsiteX144" fmla="*/ 243618 w 3313866"/>
                <a:gd name="connsiteY144" fmla="*/ 1049036 h 2020169"/>
                <a:gd name="connsiteX145" fmla="*/ 263641 w 3313866"/>
                <a:gd name="connsiteY145" fmla="*/ 1069059 h 2020169"/>
                <a:gd name="connsiteX146" fmla="*/ 250292 w 3313866"/>
                <a:gd name="connsiteY146" fmla="*/ 1082408 h 2020169"/>
                <a:gd name="connsiteX147" fmla="*/ 193560 w 3313866"/>
                <a:gd name="connsiteY147" fmla="*/ 1045698 h 2020169"/>
                <a:gd name="connsiteX148" fmla="*/ 170199 w 3313866"/>
                <a:gd name="connsiteY148" fmla="*/ 1005652 h 2020169"/>
                <a:gd name="connsiteX149" fmla="*/ 170199 w 3313866"/>
                <a:gd name="connsiteY149" fmla="*/ 958931 h 2020169"/>
                <a:gd name="connsiteX150" fmla="*/ 133490 w 3313866"/>
                <a:gd name="connsiteY150" fmla="*/ 882174 h 2020169"/>
                <a:gd name="connsiteX151" fmla="*/ 196897 w 3313866"/>
                <a:gd name="connsiteY151" fmla="*/ 912209 h 2020169"/>
                <a:gd name="connsiteX152" fmla="*/ 256967 w 3313866"/>
                <a:gd name="connsiteY152" fmla="*/ 942244 h 2020169"/>
                <a:gd name="connsiteX153" fmla="*/ 293676 w 3313866"/>
                <a:gd name="connsiteY153" fmla="*/ 945582 h 2020169"/>
                <a:gd name="connsiteX154" fmla="*/ 327049 w 3313866"/>
                <a:gd name="connsiteY154" fmla="*/ 915547 h 2020169"/>
                <a:gd name="connsiteX155" fmla="*/ 343735 w 3313866"/>
                <a:gd name="connsiteY155" fmla="*/ 878837 h 2020169"/>
                <a:gd name="connsiteX156" fmla="*/ 333723 w 3313866"/>
                <a:gd name="connsiteY156" fmla="*/ 828779 h 2020169"/>
                <a:gd name="connsiteX157" fmla="*/ 290339 w 3313866"/>
                <a:gd name="connsiteY157" fmla="*/ 808755 h 2020169"/>
                <a:gd name="connsiteX158" fmla="*/ 236944 w 3313866"/>
                <a:gd name="connsiteY158" fmla="*/ 762034 h 2020169"/>
                <a:gd name="connsiteX159" fmla="*/ 133490 w 3313866"/>
                <a:gd name="connsiteY159" fmla="*/ 705301 h 2020169"/>
                <a:gd name="connsiteX160" fmla="*/ 46722 w 3313866"/>
                <a:gd name="connsiteY160" fmla="*/ 735336 h 2020169"/>
                <a:gd name="connsiteX161" fmla="*/ 33373 w 3313866"/>
                <a:gd name="connsiteY161" fmla="*/ 765371 h 2020169"/>
                <a:gd name="connsiteX162" fmla="*/ 43384 w 3313866"/>
                <a:gd name="connsiteY162" fmla="*/ 795407 h 2020169"/>
                <a:gd name="connsiteX163" fmla="*/ 60071 w 3313866"/>
                <a:gd name="connsiteY163" fmla="*/ 822104 h 2020169"/>
                <a:gd name="connsiteX164" fmla="*/ 73419 w 3313866"/>
                <a:gd name="connsiteY164" fmla="*/ 852139 h 2020169"/>
                <a:gd name="connsiteX165" fmla="*/ 56733 w 3313866"/>
                <a:gd name="connsiteY165" fmla="*/ 875500 h 2020169"/>
                <a:gd name="connsiteX166" fmla="*/ 76757 w 3313866"/>
                <a:gd name="connsiteY166" fmla="*/ 955593 h 2020169"/>
                <a:gd name="connsiteX167" fmla="*/ 66745 w 3313866"/>
                <a:gd name="connsiteY167" fmla="*/ 972280 h 2020169"/>
                <a:gd name="connsiteX168" fmla="*/ 70082 w 3313866"/>
                <a:gd name="connsiteY168" fmla="*/ 998977 h 2020169"/>
                <a:gd name="connsiteX169" fmla="*/ 70082 w 3313866"/>
                <a:gd name="connsiteY169" fmla="*/ 1039024 h 2020169"/>
                <a:gd name="connsiteX170" fmla="*/ 80094 w 3313866"/>
                <a:gd name="connsiteY170" fmla="*/ 1059047 h 2020169"/>
                <a:gd name="connsiteX171" fmla="*/ 76757 w 3313866"/>
                <a:gd name="connsiteY171" fmla="*/ 1082408 h 2020169"/>
                <a:gd name="connsiteX172" fmla="*/ 106792 w 3313866"/>
                <a:gd name="connsiteY172" fmla="*/ 1115780 h 2020169"/>
                <a:gd name="connsiteX173" fmla="*/ 93729 w 3313866"/>
                <a:gd name="connsiteY173" fmla="*/ 1145815 h 2020169"/>
                <a:gd name="connsiteX174" fmla="*/ 13349 w 3313866"/>
                <a:gd name="connsiteY174" fmla="*/ 1235920 h 2020169"/>
                <a:gd name="connsiteX175" fmla="*/ 33373 w 3313866"/>
                <a:gd name="connsiteY175" fmla="*/ 1269293 h 2020169"/>
                <a:gd name="connsiteX176" fmla="*/ 33373 w 3313866"/>
                <a:gd name="connsiteY176" fmla="*/ 1269293 h 2020169"/>
                <a:gd name="connsiteX177" fmla="*/ 16687 w 3313866"/>
                <a:gd name="connsiteY177" fmla="*/ 1299328 h 2020169"/>
                <a:gd name="connsiteX178" fmla="*/ 3338 w 3313866"/>
                <a:gd name="connsiteY178" fmla="*/ 1329363 h 2020169"/>
                <a:gd name="connsiteX179" fmla="*/ 0 w 3313866"/>
                <a:gd name="connsiteY179" fmla="*/ 1389433 h 2020169"/>
                <a:gd name="connsiteX180" fmla="*/ 16687 w 3313866"/>
                <a:gd name="connsiteY180" fmla="*/ 1432817 h 2020169"/>
                <a:gd name="connsiteX181" fmla="*/ 20024 w 3313866"/>
                <a:gd name="connsiteY181" fmla="*/ 1466189 h 2020169"/>
                <a:gd name="connsiteX182" fmla="*/ 56733 w 3313866"/>
                <a:gd name="connsiteY182" fmla="*/ 1476201 h 2020169"/>
                <a:gd name="connsiteX183" fmla="*/ 116803 w 3313866"/>
                <a:gd name="connsiteY183" fmla="*/ 1562969 h 2020169"/>
                <a:gd name="connsiteX184" fmla="*/ 96780 w 3313866"/>
                <a:gd name="connsiteY184" fmla="*/ 1586329 h 2020169"/>
                <a:gd name="connsiteX185" fmla="*/ 93443 w 3313866"/>
                <a:gd name="connsiteY185" fmla="*/ 1616364 h 2020169"/>
                <a:gd name="connsiteX186" fmla="*/ 120141 w 3313866"/>
                <a:gd name="connsiteY186" fmla="*/ 1619701 h 2020169"/>
                <a:gd name="connsiteX187" fmla="*/ 160187 w 3313866"/>
                <a:gd name="connsiteY187" fmla="*/ 1633050 h 2020169"/>
                <a:gd name="connsiteX188" fmla="*/ 186885 w 3313866"/>
                <a:gd name="connsiteY188" fmla="*/ 1646399 h 2020169"/>
                <a:gd name="connsiteX189" fmla="*/ 213583 w 3313866"/>
                <a:gd name="connsiteY189" fmla="*/ 1676434 h 2020169"/>
                <a:gd name="connsiteX190" fmla="*/ 243618 w 3313866"/>
                <a:gd name="connsiteY190" fmla="*/ 1679771 h 2020169"/>
                <a:gd name="connsiteX191" fmla="*/ 287002 w 3313866"/>
                <a:gd name="connsiteY191" fmla="*/ 1709807 h 2020169"/>
                <a:gd name="connsiteX192" fmla="*/ 310363 w 3313866"/>
                <a:gd name="connsiteY192" fmla="*/ 1719818 h 2020169"/>
                <a:gd name="connsiteX193" fmla="*/ 310363 w 3313866"/>
                <a:gd name="connsiteY193" fmla="*/ 1756528 h 2020169"/>
                <a:gd name="connsiteX194" fmla="*/ 270316 w 3313866"/>
                <a:gd name="connsiteY194" fmla="*/ 1796574 h 2020169"/>
                <a:gd name="connsiteX195" fmla="*/ 280327 w 3313866"/>
                <a:gd name="connsiteY195" fmla="*/ 1819935 h 2020169"/>
                <a:gd name="connsiteX196" fmla="*/ 273653 w 3313866"/>
                <a:gd name="connsiteY196" fmla="*/ 1839958 h 2020169"/>
                <a:gd name="connsiteX197" fmla="*/ 266979 w 3313866"/>
                <a:gd name="connsiteY197" fmla="*/ 1856644 h 2020169"/>
                <a:gd name="connsiteX198" fmla="*/ 240281 w 3313866"/>
                <a:gd name="connsiteY198" fmla="*/ 1896691 h 2020169"/>
                <a:gd name="connsiteX199" fmla="*/ 307025 w 3313866"/>
                <a:gd name="connsiteY199" fmla="*/ 1933401 h 2020169"/>
                <a:gd name="connsiteX200" fmla="*/ 337060 w 3313866"/>
                <a:gd name="connsiteY200" fmla="*/ 1940075 h 2020169"/>
                <a:gd name="connsiteX201" fmla="*/ 360421 w 3313866"/>
                <a:gd name="connsiteY201" fmla="*/ 1946750 h 2020169"/>
                <a:gd name="connsiteX202" fmla="*/ 380444 w 3313866"/>
                <a:gd name="connsiteY202" fmla="*/ 1953424 h 2020169"/>
                <a:gd name="connsiteX203" fmla="*/ 407142 w 3313866"/>
                <a:gd name="connsiteY203" fmla="*/ 1973447 h 2020169"/>
                <a:gd name="connsiteX204" fmla="*/ 437177 w 3313866"/>
                <a:gd name="connsiteY204" fmla="*/ 1970110 h 2020169"/>
                <a:gd name="connsiteX205" fmla="*/ 507259 w 3313866"/>
                <a:gd name="connsiteY205" fmla="*/ 2020169 h 2020169"/>
                <a:gd name="connsiteX206" fmla="*/ 517271 w 3313866"/>
                <a:gd name="connsiteY206" fmla="*/ 2006820 h 2020169"/>
                <a:gd name="connsiteX207" fmla="*/ 507259 w 3313866"/>
                <a:gd name="connsiteY207" fmla="*/ 1966773 h 2020169"/>
                <a:gd name="connsiteX208" fmla="*/ 500584 w 3313866"/>
                <a:gd name="connsiteY208" fmla="*/ 1933401 h 2020169"/>
                <a:gd name="connsiteX209" fmla="*/ 483898 w 3313866"/>
                <a:gd name="connsiteY209" fmla="*/ 1890017 h 2020169"/>
                <a:gd name="connsiteX210" fmla="*/ 513933 w 3313866"/>
                <a:gd name="connsiteY210" fmla="*/ 1869993 h 2020169"/>
                <a:gd name="connsiteX211" fmla="*/ 547306 w 3313866"/>
                <a:gd name="connsiteY211" fmla="*/ 1846633 h 2020169"/>
                <a:gd name="connsiteX212" fmla="*/ 527282 w 3313866"/>
                <a:gd name="connsiteY212" fmla="*/ 1829947 h 2020169"/>
                <a:gd name="connsiteX213" fmla="*/ 517271 w 3313866"/>
                <a:gd name="connsiteY213" fmla="*/ 1796574 h 2020169"/>
                <a:gd name="connsiteX214" fmla="*/ 480561 w 3313866"/>
                <a:gd name="connsiteY214" fmla="*/ 1779888 h 2020169"/>
                <a:gd name="connsiteX215" fmla="*/ 470549 w 3313866"/>
                <a:gd name="connsiteY215" fmla="*/ 1759865 h 2020169"/>
                <a:gd name="connsiteX216" fmla="*/ 480561 w 3313866"/>
                <a:gd name="connsiteY216" fmla="*/ 1729830 h 2020169"/>
                <a:gd name="connsiteX217" fmla="*/ 490573 w 3313866"/>
                <a:gd name="connsiteY217" fmla="*/ 1689783 h 2020169"/>
                <a:gd name="connsiteX218" fmla="*/ 513933 w 3313866"/>
                <a:gd name="connsiteY218" fmla="*/ 1709807 h 2020169"/>
                <a:gd name="connsiteX219" fmla="*/ 520608 w 3313866"/>
                <a:gd name="connsiteY219" fmla="*/ 1693120 h 2020169"/>
                <a:gd name="connsiteX220" fmla="*/ 543968 w 3313866"/>
                <a:gd name="connsiteY220" fmla="*/ 1656411 h 2020169"/>
                <a:gd name="connsiteX221" fmla="*/ 574003 w 3313866"/>
                <a:gd name="connsiteY221" fmla="*/ 1639725 h 2020169"/>
                <a:gd name="connsiteX222" fmla="*/ 590690 w 3313866"/>
                <a:gd name="connsiteY222" fmla="*/ 1653074 h 2020169"/>
                <a:gd name="connsiteX223" fmla="*/ 610713 w 3313866"/>
                <a:gd name="connsiteY223" fmla="*/ 1626376 h 2020169"/>
                <a:gd name="connsiteX224" fmla="*/ 630736 w 3313866"/>
                <a:gd name="connsiteY224" fmla="*/ 1653074 h 2020169"/>
                <a:gd name="connsiteX225" fmla="*/ 657434 w 3313866"/>
                <a:gd name="connsiteY225" fmla="*/ 1676434 h 2020169"/>
                <a:gd name="connsiteX226" fmla="*/ 674120 w 3313866"/>
                <a:gd name="connsiteY226" fmla="*/ 1683109 h 2020169"/>
                <a:gd name="connsiteX227" fmla="*/ 697481 w 3313866"/>
                <a:gd name="connsiteY227" fmla="*/ 1683109 h 2020169"/>
                <a:gd name="connsiteX228" fmla="*/ 717504 w 3313866"/>
                <a:gd name="connsiteY228" fmla="*/ 1669760 h 2020169"/>
                <a:gd name="connsiteX229" fmla="*/ 744202 w 3313866"/>
                <a:gd name="connsiteY229" fmla="*/ 1669760 h 2020169"/>
                <a:gd name="connsiteX230" fmla="*/ 760888 w 3313866"/>
                <a:gd name="connsiteY230" fmla="*/ 1666423 h 2020169"/>
                <a:gd name="connsiteX231" fmla="*/ 790923 w 3313866"/>
                <a:gd name="connsiteY231" fmla="*/ 1699795 h 2020169"/>
                <a:gd name="connsiteX232" fmla="*/ 797598 w 3313866"/>
                <a:gd name="connsiteY232" fmla="*/ 1673097 h 2020169"/>
                <a:gd name="connsiteX233" fmla="*/ 817621 w 3313866"/>
                <a:gd name="connsiteY233" fmla="*/ 1689783 h 2020169"/>
                <a:gd name="connsiteX234" fmla="*/ 837644 w 3313866"/>
                <a:gd name="connsiteY234" fmla="*/ 1666423 h 2020169"/>
                <a:gd name="connsiteX235" fmla="*/ 827633 w 3313866"/>
                <a:gd name="connsiteY235" fmla="*/ 1646399 h 2020169"/>
                <a:gd name="connsiteX236" fmla="*/ 810946 w 3313866"/>
                <a:gd name="connsiteY236" fmla="*/ 1633050 h 2020169"/>
                <a:gd name="connsiteX237" fmla="*/ 810946 w 3313866"/>
                <a:gd name="connsiteY237" fmla="*/ 1606353 h 2020169"/>
                <a:gd name="connsiteX238" fmla="*/ 810946 w 3313866"/>
                <a:gd name="connsiteY238" fmla="*/ 1593004 h 2020169"/>
                <a:gd name="connsiteX239" fmla="*/ 840981 w 3313866"/>
                <a:gd name="connsiteY239" fmla="*/ 1586329 h 2020169"/>
                <a:gd name="connsiteX240" fmla="*/ 820958 w 3313866"/>
                <a:gd name="connsiteY240" fmla="*/ 1549620 h 2020169"/>
                <a:gd name="connsiteX241" fmla="*/ 854330 w 3313866"/>
                <a:gd name="connsiteY241" fmla="*/ 1542945 h 2020169"/>
                <a:gd name="connsiteX242" fmla="*/ 891040 w 3313866"/>
                <a:gd name="connsiteY242" fmla="*/ 1549620 h 2020169"/>
                <a:gd name="connsiteX243" fmla="*/ 964459 w 3313866"/>
                <a:gd name="connsiteY243" fmla="*/ 1506236 h 2020169"/>
                <a:gd name="connsiteX244" fmla="*/ 1001168 w 3313866"/>
                <a:gd name="connsiteY244" fmla="*/ 1506236 h 2020169"/>
                <a:gd name="connsiteX245" fmla="*/ 1027866 w 3313866"/>
                <a:gd name="connsiteY245" fmla="*/ 1482875 h 2020169"/>
                <a:gd name="connsiteX246" fmla="*/ 1047890 w 3313866"/>
                <a:gd name="connsiteY246" fmla="*/ 1492887 h 2020169"/>
                <a:gd name="connsiteX247" fmla="*/ 1067913 w 3313866"/>
                <a:gd name="connsiteY247" fmla="*/ 1502898 h 2020169"/>
                <a:gd name="connsiteX248" fmla="*/ 1087936 w 3313866"/>
                <a:gd name="connsiteY248" fmla="*/ 1529596 h 2020169"/>
                <a:gd name="connsiteX249" fmla="*/ 1074587 w 3313866"/>
                <a:gd name="connsiteY249" fmla="*/ 1542945 h 2020169"/>
                <a:gd name="connsiteX250" fmla="*/ 1104622 w 3313866"/>
                <a:gd name="connsiteY250" fmla="*/ 1542945 h 2020169"/>
                <a:gd name="connsiteX251" fmla="*/ 1134657 w 3313866"/>
                <a:gd name="connsiteY251" fmla="*/ 1576317 h 2020169"/>
                <a:gd name="connsiteX252" fmla="*/ 1148006 w 3313866"/>
                <a:gd name="connsiteY252" fmla="*/ 1572980 h 2020169"/>
                <a:gd name="connsiteX253" fmla="*/ 1208076 w 3313866"/>
                <a:gd name="connsiteY253" fmla="*/ 1526259 h 2020169"/>
                <a:gd name="connsiteX254" fmla="*/ 1244786 w 3313866"/>
                <a:gd name="connsiteY254" fmla="*/ 1566306 h 2020169"/>
                <a:gd name="connsiteX255" fmla="*/ 1264809 w 3313866"/>
                <a:gd name="connsiteY255" fmla="*/ 1596341 h 2020169"/>
                <a:gd name="connsiteX256" fmla="*/ 1298181 w 3313866"/>
                <a:gd name="connsiteY256" fmla="*/ 1703132 h 2020169"/>
                <a:gd name="connsiteX257" fmla="*/ 1308193 w 3313866"/>
                <a:gd name="connsiteY257" fmla="*/ 1659748 h 2020169"/>
                <a:gd name="connsiteX258" fmla="*/ 1344903 w 3313866"/>
                <a:gd name="connsiteY258" fmla="*/ 1679771 h 2020169"/>
                <a:gd name="connsiteX259" fmla="*/ 1388287 w 3313866"/>
                <a:gd name="connsiteY259" fmla="*/ 1679771 h 2020169"/>
                <a:gd name="connsiteX260" fmla="*/ 1394961 w 3313866"/>
                <a:gd name="connsiteY260" fmla="*/ 1703132 h 2020169"/>
                <a:gd name="connsiteX261" fmla="*/ 1435008 w 3313866"/>
                <a:gd name="connsiteY261" fmla="*/ 1726493 h 2020169"/>
                <a:gd name="connsiteX262" fmla="*/ 1465043 w 3313866"/>
                <a:gd name="connsiteY262" fmla="*/ 1726493 h 2020169"/>
                <a:gd name="connsiteX263" fmla="*/ 1491741 w 3313866"/>
                <a:gd name="connsiteY263" fmla="*/ 1739842 h 2020169"/>
                <a:gd name="connsiteX264" fmla="*/ 1535125 w 3313866"/>
                <a:gd name="connsiteY264" fmla="*/ 1696458 h 2020169"/>
                <a:gd name="connsiteX265" fmla="*/ 1571834 w 3313866"/>
                <a:gd name="connsiteY265" fmla="*/ 1676434 h 2020169"/>
                <a:gd name="connsiteX266" fmla="*/ 1608544 w 3313866"/>
                <a:gd name="connsiteY266" fmla="*/ 1679771 h 2020169"/>
                <a:gd name="connsiteX267" fmla="*/ 1655265 w 3313866"/>
                <a:gd name="connsiteY267" fmla="*/ 1693120 h 2020169"/>
                <a:gd name="connsiteX268" fmla="*/ 1681963 w 3313866"/>
                <a:gd name="connsiteY268" fmla="*/ 1709807 h 2020169"/>
                <a:gd name="connsiteX269" fmla="*/ 1735358 w 3313866"/>
                <a:gd name="connsiteY269" fmla="*/ 1703132 h 2020169"/>
                <a:gd name="connsiteX270" fmla="*/ 1745370 w 3313866"/>
                <a:gd name="connsiteY270" fmla="*/ 1683109 h 2020169"/>
                <a:gd name="connsiteX271" fmla="*/ 1738695 w 3313866"/>
                <a:gd name="connsiteY271" fmla="*/ 1663085 h 2020169"/>
                <a:gd name="connsiteX272" fmla="*/ 1765393 w 3313866"/>
                <a:gd name="connsiteY272" fmla="*/ 1636388 h 2020169"/>
                <a:gd name="connsiteX273" fmla="*/ 1778742 w 3313866"/>
                <a:gd name="connsiteY273" fmla="*/ 1633050 h 2020169"/>
                <a:gd name="connsiteX274" fmla="*/ 1812114 w 3313866"/>
                <a:gd name="connsiteY274" fmla="*/ 1649736 h 2020169"/>
                <a:gd name="connsiteX275" fmla="*/ 1852161 w 3313866"/>
                <a:gd name="connsiteY275" fmla="*/ 1663085 h 2020169"/>
                <a:gd name="connsiteX276" fmla="*/ 1858836 w 3313866"/>
                <a:gd name="connsiteY276" fmla="*/ 1689783 h 2020169"/>
                <a:gd name="connsiteX277" fmla="*/ 1872184 w 3313866"/>
                <a:gd name="connsiteY277" fmla="*/ 1696458 h 2020169"/>
                <a:gd name="connsiteX278" fmla="*/ 1902219 w 3313866"/>
                <a:gd name="connsiteY278" fmla="*/ 1699795 h 2020169"/>
                <a:gd name="connsiteX279" fmla="*/ 1932254 w 3313866"/>
                <a:gd name="connsiteY279" fmla="*/ 1683109 h 2020169"/>
                <a:gd name="connsiteX280" fmla="*/ 1962290 w 3313866"/>
                <a:gd name="connsiteY280" fmla="*/ 1696458 h 2020169"/>
                <a:gd name="connsiteX281" fmla="*/ 1985650 w 3313866"/>
                <a:gd name="connsiteY281" fmla="*/ 1709807 h 2020169"/>
                <a:gd name="connsiteX282" fmla="*/ 1995662 w 3313866"/>
                <a:gd name="connsiteY282" fmla="*/ 1719818 h 2020169"/>
                <a:gd name="connsiteX283" fmla="*/ 2032371 w 3313866"/>
                <a:gd name="connsiteY283" fmla="*/ 1739842 h 2020169"/>
                <a:gd name="connsiteX284" fmla="*/ 2069081 w 3313866"/>
                <a:gd name="connsiteY284" fmla="*/ 1736504 h 2020169"/>
                <a:gd name="connsiteX285" fmla="*/ 2142500 w 3313866"/>
                <a:gd name="connsiteY285" fmla="*/ 1693120 h 2020169"/>
                <a:gd name="connsiteX286" fmla="*/ 2195895 w 3313866"/>
                <a:gd name="connsiteY286" fmla="*/ 1706469 h 2020169"/>
                <a:gd name="connsiteX287" fmla="*/ 2225930 w 3313866"/>
                <a:gd name="connsiteY287" fmla="*/ 1716481 h 2020169"/>
                <a:gd name="connsiteX288" fmla="*/ 2262640 w 3313866"/>
                <a:gd name="connsiteY288" fmla="*/ 1676434 h 2020169"/>
                <a:gd name="connsiteX289" fmla="*/ 2299349 w 3313866"/>
                <a:gd name="connsiteY289" fmla="*/ 1593004 h 2020169"/>
                <a:gd name="connsiteX290" fmla="*/ 2282663 w 3313866"/>
                <a:gd name="connsiteY290" fmla="*/ 1596341 h 2020169"/>
                <a:gd name="connsiteX291" fmla="*/ 2339396 w 3313866"/>
                <a:gd name="connsiteY291" fmla="*/ 1566306 h 2020169"/>
                <a:gd name="connsiteX292" fmla="*/ 2476222 w 3313866"/>
                <a:gd name="connsiteY292" fmla="*/ 1709807 h 2020169"/>
                <a:gd name="connsiteX293" fmla="*/ 2529618 w 3313866"/>
                <a:gd name="connsiteY293" fmla="*/ 1743179 h 2020169"/>
                <a:gd name="connsiteX294" fmla="*/ 2549641 w 3313866"/>
                <a:gd name="connsiteY294" fmla="*/ 1763202 h 2020169"/>
                <a:gd name="connsiteX295" fmla="*/ 2639746 w 3313866"/>
                <a:gd name="connsiteY295" fmla="*/ 1763202 h 2020169"/>
                <a:gd name="connsiteX296" fmla="*/ 2643084 w 3313866"/>
                <a:gd name="connsiteY296" fmla="*/ 1779888 h 2020169"/>
                <a:gd name="connsiteX297" fmla="*/ 2616386 w 3313866"/>
                <a:gd name="connsiteY297" fmla="*/ 1846633 h 2020169"/>
                <a:gd name="connsiteX298" fmla="*/ 2603037 w 3313866"/>
                <a:gd name="connsiteY298" fmla="*/ 1900028 h 2020169"/>
                <a:gd name="connsiteX299" fmla="*/ 2579676 w 3313866"/>
                <a:gd name="connsiteY299" fmla="*/ 1873331 h 2020169"/>
                <a:gd name="connsiteX300" fmla="*/ 2559653 w 3313866"/>
                <a:gd name="connsiteY300" fmla="*/ 1960098 h 2020169"/>
                <a:gd name="connsiteX301" fmla="*/ 2549641 w 3313866"/>
                <a:gd name="connsiteY301" fmla="*/ 1980122 h 2020169"/>
                <a:gd name="connsiteX302" fmla="*/ 2653095 w 3313866"/>
                <a:gd name="connsiteY302" fmla="*/ 1946750 h 2020169"/>
                <a:gd name="connsiteX303" fmla="*/ 2683130 w 3313866"/>
                <a:gd name="connsiteY303" fmla="*/ 1893354 h 2020169"/>
                <a:gd name="connsiteX304" fmla="*/ 2753212 w 3313866"/>
                <a:gd name="connsiteY304" fmla="*/ 1806586 h 2020169"/>
                <a:gd name="connsiteX305" fmla="*/ 2783247 w 3313866"/>
                <a:gd name="connsiteY305" fmla="*/ 1736504 h 2020169"/>
                <a:gd name="connsiteX306" fmla="*/ 2803271 w 3313866"/>
                <a:gd name="connsiteY306" fmla="*/ 1633050 h 2020169"/>
                <a:gd name="connsiteX307" fmla="*/ 2793259 w 3313866"/>
                <a:gd name="connsiteY307" fmla="*/ 1582992 h 2020169"/>
                <a:gd name="connsiteX308" fmla="*/ 2769898 w 3313866"/>
                <a:gd name="connsiteY308" fmla="*/ 1549620 h 2020169"/>
                <a:gd name="connsiteX309" fmla="*/ 2335258 w 3313866"/>
                <a:gd name="connsiteY309" fmla="*/ 1568462 h 2020169"/>
                <a:gd name="connsiteX0" fmla="*/ 2763224 w 3313866"/>
                <a:gd name="connsiteY0" fmla="*/ 1392770 h 2020169"/>
                <a:gd name="connsiteX1" fmla="*/ 2846654 w 3313866"/>
                <a:gd name="connsiteY1" fmla="*/ 1326026 h 2020169"/>
                <a:gd name="connsiteX2" fmla="*/ 2933422 w 3313866"/>
                <a:gd name="connsiteY2" fmla="*/ 1322688 h 2020169"/>
                <a:gd name="connsiteX3" fmla="*/ 2950109 w 3313866"/>
                <a:gd name="connsiteY3" fmla="*/ 1306002 h 2020169"/>
                <a:gd name="connsiteX4" fmla="*/ 3053563 w 3313866"/>
                <a:gd name="connsiteY4" fmla="*/ 1299328 h 2020169"/>
                <a:gd name="connsiteX5" fmla="*/ 3163691 w 3313866"/>
                <a:gd name="connsiteY5" fmla="*/ 1432817 h 2020169"/>
                <a:gd name="connsiteX6" fmla="*/ 3160354 w 3313866"/>
                <a:gd name="connsiteY6" fmla="*/ 1506236 h 2020169"/>
                <a:gd name="connsiteX7" fmla="*/ 3170365 w 3313866"/>
                <a:gd name="connsiteY7" fmla="*/ 1596341 h 2020169"/>
                <a:gd name="connsiteX8" fmla="*/ 3287168 w 3313866"/>
                <a:gd name="connsiteY8" fmla="*/ 1519585 h 2020169"/>
                <a:gd name="connsiteX9" fmla="*/ 3313866 w 3313866"/>
                <a:gd name="connsiteY9" fmla="*/ 1479538 h 2020169"/>
                <a:gd name="connsiteX10" fmla="*/ 2446187 w 3313866"/>
                <a:gd name="connsiteY10" fmla="*/ 521754 h 2020169"/>
                <a:gd name="connsiteX11" fmla="*/ 2449525 w 3313866"/>
                <a:gd name="connsiteY11" fmla="*/ 418300 h 2020169"/>
                <a:gd name="connsiteX12" fmla="*/ 2386117 w 3313866"/>
                <a:gd name="connsiteY12" fmla="*/ 391602 h 2020169"/>
                <a:gd name="connsiteX13" fmla="*/ 2369431 w 3313866"/>
                <a:gd name="connsiteY13" fmla="*/ 431649 h 2020169"/>
                <a:gd name="connsiteX14" fmla="*/ 2379443 w 3313866"/>
                <a:gd name="connsiteY14" fmla="*/ 455009 h 2020169"/>
                <a:gd name="connsiteX15" fmla="*/ 2376106 w 3313866"/>
                <a:gd name="connsiteY15" fmla="*/ 475033 h 2020169"/>
                <a:gd name="connsiteX16" fmla="*/ 2316036 w 3313866"/>
                <a:gd name="connsiteY16" fmla="*/ 458347 h 2020169"/>
                <a:gd name="connsiteX17" fmla="*/ 2272652 w 3313866"/>
                <a:gd name="connsiteY17" fmla="*/ 444998 h 2020169"/>
                <a:gd name="connsiteX18" fmla="*/ 2209244 w 3313866"/>
                <a:gd name="connsiteY18" fmla="*/ 401614 h 2020169"/>
                <a:gd name="connsiteX19" fmla="*/ 2159186 w 3313866"/>
                <a:gd name="connsiteY19" fmla="*/ 391602 h 2020169"/>
                <a:gd name="connsiteX20" fmla="*/ 2132488 w 3313866"/>
                <a:gd name="connsiteY20" fmla="*/ 408288 h 2020169"/>
                <a:gd name="connsiteX21" fmla="*/ 2115802 w 3313866"/>
                <a:gd name="connsiteY21" fmla="*/ 421637 h 2020169"/>
                <a:gd name="connsiteX22" fmla="*/ 2082430 w 3313866"/>
                <a:gd name="connsiteY22" fmla="*/ 388265 h 2020169"/>
                <a:gd name="connsiteX23" fmla="*/ 2045720 w 3313866"/>
                <a:gd name="connsiteY23" fmla="*/ 361567 h 2020169"/>
                <a:gd name="connsiteX24" fmla="*/ 2025697 w 3313866"/>
                <a:gd name="connsiteY24" fmla="*/ 391602 h 2020169"/>
                <a:gd name="connsiteX25" fmla="*/ 2055732 w 3313866"/>
                <a:gd name="connsiteY25" fmla="*/ 388265 h 2020169"/>
                <a:gd name="connsiteX26" fmla="*/ 2045720 w 3313866"/>
                <a:gd name="connsiteY26" fmla="*/ 414963 h 2020169"/>
                <a:gd name="connsiteX27" fmla="*/ 1988987 w 3313866"/>
                <a:gd name="connsiteY27" fmla="*/ 434986 h 2020169"/>
                <a:gd name="connsiteX28" fmla="*/ 1995662 w 3313866"/>
                <a:gd name="connsiteY28" fmla="*/ 388265 h 2020169"/>
                <a:gd name="connsiteX29" fmla="*/ 2055732 w 3313866"/>
                <a:gd name="connsiteY29" fmla="*/ 318183 h 2020169"/>
                <a:gd name="connsiteX30" fmla="*/ 2055732 w 3313866"/>
                <a:gd name="connsiteY30" fmla="*/ 318183 h 2020169"/>
                <a:gd name="connsiteX31" fmla="*/ 2129860 w 3313866"/>
                <a:gd name="connsiteY31" fmla="*/ 248603 h 2020169"/>
                <a:gd name="connsiteX32" fmla="*/ 2127003 w 3313866"/>
                <a:gd name="connsiteY32" fmla="*/ 174309 h 2020169"/>
                <a:gd name="connsiteX33" fmla="*/ 2092713 w 3313866"/>
                <a:gd name="connsiteY33" fmla="*/ 105729 h 2020169"/>
                <a:gd name="connsiteX34" fmla="*/ 2018418 w 3313866"/>
                <a:gd name="connsiteY34" fmla="*/ 105729 h 2020169"/>
                <a:gd name="connsiteX35" fmla="*/ 1952696 w 3313866"/>
                <a:gd name="connsiteY35" fmla="*/ 137160 h 2020169"/>
                <a:gd name="connsiteX36" fmla="*/ 1961267 w 3313866"/>
                <a:gd name="connsiteY36" fmla="*/ 82869 h 2020169"/>
                <a:gd name="connsiteX37" fmla="*/ 1955552 w 3313866"/>
                <a:gd name="connsiteY37" fmla="*/ 65725 h 2020169"/>
                <a:gd name="connsiteX38" fmla="*/ 1895546 w 3313866"/>
                <a:gd name="connsiteY38" fmla="*/ 60008 h 2020169"/>
                <a:gd name="connsiteX39" fmla="*/ 1926978 w 3313866"/>
                <a:gd name="connsiteY39" fmla="*/ 31434 h 2020169"/>
                <a:gd name="connsiteX40" fmla="*/ 1909833 w 3313866"/>
                <a:gd name="connsiteY40" fmla="*/ 0 h 2020169"/>
                <a:gd name="connsiteX41" fmla="*/ 1877440 w 3313866"/>
                <a:gd name="connsiteY41" fmla="*/ 3067 h 2020169"/>
                <a:gd name="connsiteX42" fmla="*/ 1835474 w 3313866"/>
                <a:gd name="connsiteY42" fmla="*/ 41195 h 2020169"/>
                <a:gd name="connsiteX43" fmla="*/ 1818788 w 3313866"/>
                <a:gd name="connsiteY43" fmla="*/ 81242 h 2020169"/>
                <a:gd name="connsiteX44" fmla="*/ 1838813 w 3313866"/>
                <a:gd name="connsiteY44" fmla="*/ 134636 h 2020169"/>
                <a:gd name="connsiteX45" fmla="*/ 1782079 w 3313866"/>
                <a:gd name="connsiteY45" fmla="*/ 121287 h 2020169"/>
                <a:gd name="connsiteX46" fmla="*/ 1768731 w 3313866"/>
                <a:gd name="connsiteY46" fmla="*/ 168009 h 2020169"/>
                <a:gd name="connsiteX47" fmla="*/ 1705322 w 3313866"/>
                <a:gd name="connsiteY47" fmla="*/ 191369 h 2020169"/>
                <a:gd name="connsiteX48" fmla="*/ 1685300 w 3313866"/>
                <a:gd name="connsiteY48" fmla="*/ 164671 h 2020169"/>
                <a:gd name="connsiteX49" fmla="*/ 1615218 w 3313866"/>
                <a:gd name="connsiteY49" fmla="*/ 168009 h 2020169"/>
                <a:gd name="connsiteX50" fmla="*/ 1638579 w 3313866"/>
                <a:gd name="connsiteY50" fmla="*/ 198044 h 2020169"/>
                <a:gd name="connsiteX51" fmla="*/ 1528449 w 3313866"/>
                <a:gd name="connsiteY51" fmla="*/ 224740 h 2020169"/>
                <a:gd name="connsiteX52" fmla="*/ 1465043 w 3313866"/>
                <a:gd name="connsiteY52" fmla="*/ 308171 h 2020169"/>
                <a:gd name="connsiteX53" fmla="*/ 1448357 w 3313866"/>
                <a:gd name="connsiteY53" fmla="*/ 334869 h 2020169"/>
                <a:gd name="connsiteX54" fmla="*/ 1481729 w 3313866"/>
                <a:gd name="connsiteY54" fmla="*/ 368242 h 2020169"/>
                <a:gd name="connsiteX55" fmla="*/ 1481729 w 3313866"/>
                <a:gd name="connsiteY55" fmla="*/ 398277 h 2020169"/>
                <a:gd name="connsiteX56" fmla="*/ 1458368 w 3313866"/>
                <a:gd name="connsiteY56" fmla="*/ 401614 h 2020169"/>
                <a:gd name="connsiteX57" fmla="*/ 1458368 w 3313866"/>
                <a:gd name="connsiteY57" fmla="*/ 381590 h 2020169"/>
                <a:gd name="connsiteX58" fmla="*/ 1418322 w 3313866"/>
                <a:gd name="connsiteY58" fmla="*/ 391602 h 2020169"/>
                <a:gd name="connsiteX59" fmla="*/ 1368263 w 3313866"/>
                <a:gd name="connsiteY59" fmla="*/ 398277 h 2020169"/>
                <a:gd name="connsiteX60" fmla="*/ 1321542 w 3313866"/>
                <a:gd name="connsiteY60" fmla="*/ 404951 h 2020169"/>
                <a:gd name="connsiteX61" fmla="*/ 1318205 w 3313866"/>
                <a:gd name="connsiteY61" fmla="*/ 491719 h 2020169"/>
                <a:gd name="connsiteX62" fmla="*/ 1358252 w 3313866"/>
                <a:gd name="connsiteY62" fmla="*/ 515080 h 2020169"/>
                <a:gd name="connsiteX63" fmla="*/ 1384949 w 3313866"/>
                <a:gd name="connsiteY63" fmla="*/ 568475 h 2020169"/>
                <a:gd name="connsiteX64" fmla="*/ 1358252 w 3313866"/>
                <a:gd name="connsiteY64" fmla="*/ 615196 h 2020169"/>
                <a:gd name="connsiteX65" fmla="*/ 1361589 w 3313866"/>
                <a:gd name="connsiteY65" fmla="*/ 585161 h 2020169"/>
                <a:gd name="connsiteX66" fmla="*/ 1351577 w 3313866"/>
                <a:gd name="connsiteY66" fmla="*/ 545115 h 2020169"/>
                <a:gd name="connsiteX67" fmla="*/ 1281495 w 3313866"/>
                <a:gd name="connsiteY67" fmla="*/ 515080 h 2020169"/>
                <a:gd name="connsiteX68" fmla="*/ 1241449 w 3313866"/>
                <a:gd name="connsiteY68" fmla="*/ 511742 h 2020169"/>
                <a:gd name="connsiteX69" fmla="*/ 1241449 w 3313866"/>
                <a:gd name="connsiteY69" fmla="*/ 558463 h 2020169"/>
                <a:gd name="connsiteX70" fmla="*/ 1201402 w 3313866"/>
                <a:gd name="connsiteY70" fmla="*/ 538440 h 2020169"/>
                <a:gd name="connsiteX71" fmla="*/ 1228100 w 3313866"/>
                <a:gd name="connsiteY71" fmla="*/ 588498 h 2020169"/>
                <a:gd name="connsiteX72" fmla="*/ 1258135 w 3313866"/>
                <a:gd name="connsiteY72" fmla="*/ 618534 h 2020169"/>
                <a:gd name="connsiteX73" fmla="*/ 1198065 w 3313866"/>
                <a:gd name="connsiteY73" fmla="*/ 595173 h 2020169"/>
                <a:gd name="connsiteX74" fmla="*/ 1181379 w 3313866"/>
                <a:gd name="connsiteY74" fmla="*/ 595173 h 2020169"/>
                <a:gd name="connsiteX75" fmla="*/ 1178041 w 3313866"/>
                <a:gd name="connsiteY75" fmla="*/ 551789 h 2020169"/>
                <a:gd name="connsiteX76" fmla="*/ 1171367 w 3313866"/>
                <a:gd name="connsiteY76" fmla="*/ 465021 h 2020169"/>
                <a:gd name="connsiteX77" fmla="*/ 1161355 w 3313866"/>
                <a:gd name="connsiteY77" fmla="*/ 535103 h 2020169"/>
                <a:gd name="connsiteX78" fmla="*/ 1137995 w 3313866"/>
                <a:gd name="connsiteY78" fmla="*/ 565138 h 2020169"/>
                <a:gd name="connsiteX79" fmla="*/ 1158018 w 3313866"/>
                <a:gd name="connsiteY79" fmla="*/ 611859 h 2020169"/>
                <a:gd name="connsiteX80" fmla="*/ 1158018 w 3313866"/>
                <a:gd name="connsiteY80" fmla="*/ 645231 h 2020169"/>
                <a:gd name="connsiteX81" fmla="*/ 1141332 w 3313866"/>
                <a:gd name="connsiteY81" fmla="*/ 695290 h 2020169"/>
                <a:gd name="connsiteX82" fmla="*/ 1154681 w 3313866"/>
                <a:gd name="connsiteY82" fmla="*/ 728662 h 2020169"/>
                <a:gd name="connsiteX83" fmla="*/ 1184716 w 3313866"/>
                <a:gd name="connsiteY83" fmla="*/ 735336 h 2020169"/>
                <a:gd name="connsiteX84" fmla="*/ 1221425 w 3313866"/>
                <a:gd name="connsiteY84" fmla="*/ 742011 h 2020169"/>
                <a:gd name="connsiteX85" fmla="*/ 1241449 w 3313866"/>
                <a:gd name="connsiteY85" fmla="*/ 765371 h 2020169"/>
                <a:gd name="connsiteX86" fmla="*/ 1258135 w 3313866"/>
                <a:gd name="connsiteY86" fmla="*/ 808755 h 2020169"/>
                <a:gd name="connsiteX87" fmla="*/ 1258135 w 3313866"/>
                <a:gd name="connsiteY87" fmla="*/ 808755 h 2020169"/>
                <a:gd name="connsiteX88" fmla="*/ 1224763 w 3313866"/>
                <a:gd name="connsiteY88" fmla="*/ 828779 h 2020169"/>
                <a:gd name="connsiteX89" fmla="*/ 1224763 w 3313866"/>
                <a:gd name="connsiteY89" fmla="*/ 788732 h 2020169"/>
                <a:gd name="connsiteX90" fmla="*/ 1194727 w 3313866"/>
                <a:gd name="connsiteY90" fmla="*/ 752023 h 2020169"/>
                <a:gd name="connsiteX91" fmla="*/ 1164692 w 3313866"/>
                <a:gd name="connsiteY91" fmla="*/ 795407 h 2020169"/>
                <a:gd name="connsiteX92" fmla="*/ 1107960 w 3313866"/>
                <a:gd name="connsiteY92" fmla="*/ 848802 h 2020169"/>
                <a:gd name="connsiteX93" fmla="*/ 1121309 w 3313866"/>
                <a:gd name="connsiteY93" fmla="*/ 805418 h 2020169"/>
                <a:gd name="connsiteX94" fmla="*/ 1127983 w 3313866"/>
                <a:gd name="connsiteY94" fmla="*/ 772046 h 2020169"/>
                <a:gd name="connsiteX95" fmla="*/ 1117971 w 3313866"/>
                <a:gd name="connsiteY95" fmla="*/ 755360 h 2020169"/>
                <a:gd name="connsiteX96" fmla="*/ 1114634 w 3313866"/>
                <a:gd name="connsiteY96" fmla="*/ 705301 h 2020169"/>
                <a:gd name="connsiteX97" fmla="*/ 1104622 w 3313866"/>
                <a:gd name="connsiteY97" fmla="*/ 625208 h 2020169"/>
                <a:gd name="connsiteX98" fmla="*/ 1101285 w 3313866"/>
                <a:gd name="connsiteY98" fmla="*/ 565138 h 2020169"/>
                <a:gd name="connsiteX99" fmla="*/ 1124646 w 3313866"/>
                <a:gd name="connsiteY99" fmla="*/ 471696 h 2020169"/>
                <a:gd name="connsiteX100" fmla="*/ 1031203 w 3313866"/>
                <a:gd name="connsiteY100" fmla="*/ 461684 h 2020169"/>
                <a:gd name="connsiteX101" fmla="*/ 1014517 w 3313866"/>
                <a:gd name="connsiteY101" fmla="*/ 518417 h 2020169"/>
                <a:gd name="connsiteX102" fmla="*/ 1024529 w 3313866"/>
                <a:gd name="connsiteY102" fmla="*/ 565138 h 2020169"/>
                <a:gd name="connsiteX103" fmla="*/ 981145 w 3313866"/>
                <a:gd name="connsiteY103" fmla="*/ 618534 h 2020169"/>
                <a:gd name="connsiteX104" fmla="*/ 991157 w 3313866"/>
                <a:gd name="connsiteY104" fmla="*/ 655243 h 2020169"/>
                <a:gd name="connsiteX105" fmla="*/ 981145 w 3313866"/>
                <a:gd name="connsiteY105" fmla="*/ 701964 h 2020169"/>
                <a:gd name="connsiteX106" fmla="*/ 1001168 w 3313866"/>
                <a:gd name="connsiteY106" fmla="*/ 725325 h 2020169"/>
                <a:gd name="connsiteX107" fmla="*/ 1017854 w 3313866"/>
                <a:gd name="connsiteY107" fmla="*/ 772046 h 2020169"/>
                <a:gd name="connsiteX108" fmla="*/ 1047890 w 3313866"/>
                <a:gd name="connsiteY108" fmla="*/ 758697 h 2020169"/>
                <a:gd name="connsiteX109" fmla="*/ 1014517 w 3313866"/>
                <a:gd name="connsiteY109" fmla="*/ 812093 h 2020169"/>
                <a:gd name="connsiteX110" fmla="*/ 957784 w 3313866"/>
                <a:gd name="connsiteY110" fmla="*/ 758697 h 2020169"/>
                <a:gd name="connsiteX111" fmla="*/ 884365 w 3313866"/>
                <a:gd name="connsiteY111" fmla="*/ 721988 h 2020169"/>
                <a:gd name="connsiteX112" fmla="*/ 824295 w 3313866"/>
                <a:gd name="connsiteY112" fmla="*/ 698627 h 2020169"/>
                <a:gd name="connsiteX113" fmla="*/ 810946 w 3313866"/>
                <a:gd name="connsiteY113" fmla="*/ 735336 h 2020169"/>
                <a:gd name="connsiteX114" fmla="*/ 827633 w 3313866"/>
                <a:gd name="connsiteY114" fmla="*/ 772046 h 2020169"/>
                <a:gd name="connsiteX115" fmla="*/ 800935 w 3313866"/>
                <a:gd name="connsiteY115" fmla="*/ 812093 h 2020169"/>
                <a:gd name="connsiteX116" fmla="*/ 770900 w 3313866"/>
                <a:gd name="connsiteY116" fmla="*/ 755360 h 2020169"/>
                <a:gd name="connsiteX117" fmla="*/ 744202 w 3313866"/>
                <a:gd name="connsiteY117" fmla="*/ 792069 h 2020169"/>
                <a:gd name="connsiteX118" fmla="*/ 707492 w 3313866"/>
                <a:gd name="connsiteY118" fmla="*/ 785395 h 2020169"/>
                <a:gd name="connsiteX119" fmla="*/ 654097 w 3313866"/>
                <a:gd name="connsiteY119" fmla="*/ 822104 h 2020169"/>
                <a:gd name="connsiteX120" fmla="*/ 644085 w 3313866"/>
                <a:gd name="connsiteY120" fmla="*/ 798744 h 2020169"/>
                <a:gd name="connsiteX121" fmla="*/ 654097 w 3313866"/>
                <a:gd name="connsiteY121" fmla="*/ 762034 h 2020169"/>
                <a:gd name="connsiteX122" fmla="*/ 614050 w 3313866"/>
                <a:gd name="connsiteY122" fmla="*/ 798744 h 2020169"/>
                <a:gd name="connsiteX123" fmla="*/ 594027 w 3313866"/>
                <a:gd name="connsiteY123" fmla="*/ 798744 h 2020169"/>
                <a:gd name="connsiteX124" fmla="*/ 533957 w 3313866"/>
                <a:gd name="connsiteY124" fmla="*/ 832116 h 2020169"/>
                <a:gd name="connsiteX125" fmla="*/ 510596 w 3313866"/>
                <a:gd name="connsiteY125" fmla="*/ 855477 h 2020169"/>
                <a:gd name="connsiteX126" fmla="*/ 500584 w 3313866"/>
                <a:gd name="connsiteY126" fmla="*/ 902198 h 2020169"/>
                <a:gd name="connsiteX127" fmla="*/ 450526 w 3313866"/>
                <a:gd name="connsiteY127" fmla="*/ 888849 h 2020169"/>
                <a:gd name="connsiteX128" fmla="*/ 433840 w 3313866"/>
                <a:gd name="connsiteY128" fmla="*/ 852139 h 2020169"/>
                <a:gd name="connsiteX129" fmla="*/ 467212 w 3313866"/>
                <a:gd name="connsiteY129" fmla="*/ 822104 h 2020169"/>
                <a:gd name="connsiteX130" fmla="*/ 453863 w 3313866"/>
                <a:gd name="connsiteY130" fmla="*/ 798744 h 2020169"/>
                <a:gd name="connsiteX131" fmla="*/ 390456 w 3313866"/>
                <a:gd name="connsiteY131" fmla="*/ 768709 h 2020169"/>
                <a:gd name="connsiteX132" fmla="*/ 417154 w 3313866"/>
                <a:gd name="connsiteY132" fmla="*/ 818767 h 2020169"/>
                <a:gd name="connsiteX133" fmla="*/ 407142 w 3313866"/>
                <a:gd name="connsiteY133" fmla="*/ 862151 h 2020169"/>
                <a:gd name="connsiteX134" fmla="*/ 413817 w 3313866"/>
                <a:gd name="connsiteY134" fmla="*/ 898861 h 2020169"/>
                <a:gd name="connsiteX135" fmla="*/ 427165 w 3313866"/>
                <a:gd name="connsiteY135" fmla="*/ 922221 h 2020169"/>
                <a:gd name="connsiteX136" fmla="*/ 413817 w 3313866"/>
                <a:gd name="connsiteY136" fmla="*/ 952256 h 2020169"/>
                <a:gd name="connsiteX137" fmla="*/ 390456 w 3313866"/>
                <a:gd name="connsiteY137" fmla="*/ 928896 h 2020169"/>
                <a:gd name="connsiteX138" fmla="*/ 360421 w 3313866"/>
                <a:gd name="connsiteY138" fmla="*/ 925558 h 2020169"/>
                <a:gd name="connsiteX139" fmla="*/ 333723 w 3313866"/>
                <a:gd name="connsiteY139" fmla="*/ 965605 h 2020169"/>
                <a:gd name="connsiteX140" fmla="*/ 307025 w 3313866"/>
                <a:gd name="connsiteY140" fmla="*/ 985628 h 2020169"/>
                <a:gd name="connsiteX141" fmla="*/ 320374 w 3313866"/>
                <a:gd name="connsiteY141" fmla="*/ 1012326 h 2020169"/>
                <a:gd name="connsiteX142" fmla="*/ 303688 w 3313866"/>
                <a:gd name="connsiteY142" fmla="*/ 1035687 h 2020169"/>
                <a:gd name="connsiteX143" fmla="*/ 233606 w 3313866"/>
                <a:gd name="connsiteY143" fmla="*/ 998977 h 2020169"/>
                <a:gd name="connsiteX144" fmla="*/ 243618 w 3313866"/>
                <a:gd name="connsiteY144" fmla="*/ 1049036 h 2020169"/>
                <a:gd name="connsiteX145" fmla="*/ 263641 w 3313866"/>
                <a:gd name="connsiteY145" fmla="*/ 1069059 h 2020169"/>
                <a:gd name="connsiteX146" fmla="*/ 250292 w 3313866"/>
                <a:gd name="connsiteY146" fmla="*/ 1082408 h 2020169"/>
                <a:gd name="connsiteX147" fmla="*/ 193560 w 3313866"/>
                <a:gd name="connsiteY147" fmla="*/ 1045698 h 2020169"/>
                <a:gd name="connsiteX148" fmla="*/ 170199 w 3313866"/>
                <a:gd name="connsiteY148" fmla="*/ 1005652 h 2020169"/>
                <a:gd name="connsiteX149" fmla="*/ 170199 w 3313866"/>
                <a:gd name="connsiteY149" fmla="*/ 958931 h 2020169"/>
                <a:gd name="connsiteX150" fmla="*/ 133490 w 3313866"/>
                <a:gd name="connsiteY150" fmla="*/ 882174 h 2020169"/>
                <a:gd name="connsiteX151" fmla="*/ 196897 w 3313866"/>
                <a:gd name="connsiteY151" fmla="*/ 912209 h 2020169"/>
                <a:gd name="connsiteX152" fmla="*/ 256967 w 3313866"/>
                <a:gd name="connsiteY152" fmla="*/ 942244 h 2020169"/>
                <a:gd name="connsiteX153" fmla="*/ 293676 w 3313866"/>
                <a:gd name="connsiteY153" fmla="*/ 945582 h 2020169"/>
                <a:gd name="connsiteX154" fmla="*/ 327049 w 3313866"/>
                <a:gd name="connsiteY154" fmla="*/ 915547 h 2020169"/>
                <a:gd name="connsiteX155" fmla="*/ 343735 w 3313866"/>
                <a:gd name="connsiteY155" fmla="*/ 878837 h 2020169"/>
                <a:gd name="connsiteX156" fmla="*/ 333723 w 3313866"/>
                <a:gd name="connsiteY156" fmla="*/ 828779 h 2020169"/>
                <a:gd name="connsiteX157" fmla="*/ 290339 w 3313866"/>
                <a:gd name="connsiteY157" fmla="*/ 808755 h 2020169"/>
                <a:gd name="connsiteX158" fmla="*/ 236944 w 3313866"/>
                <a:gd name="connsiteY158" fmla="*/ 762034 h 2020169"/>
                <a:gd name="connsiteX159" fmla="*/ 133490 w 3313866"/>
                <a:gd name="connsiteY159" fmla="*/ 705301 h 2020169"/>
                <a:gd name="connsiteX160" fmla="*/ 46722 w 3313866"/>
                <a:gd name="connsiteY160" fmla="*/ 735336 h 2020169"/>
                <a:gd name="connsiteX161" fmla="*/ 33373 w 3313866"/>
                <a:gd name="connsiteY161" fmla="*/ 765371 h 2020169"/>
                <a:gd name="connsiteX162" fmla="*/ 43384 w 3313866"/>
                <a:gd name="connsiteY162" fmla="*/ 795407 h 2020169"/>
                <a:gd name="connsiteX163" fmla="*/ 60071 w 3313866"/>
                <a:gd name="connsiteY163" fmla="*/ 822104 h 2020169"/>
                <a:gd name="connsiteX164" fmla="*/ 73419 w 3313866"/>
                <a:gd name="connsiteY164" fmla="*/ 852139 h 2020169"/>
                <a:gd name="connsiteX165" fmla="*/ 56733 w 3313866"/>
                <a:gd name="connsiteY165" fmla="*/ 875500 h 2020169"/>
                <a:gd name="connsiteX166" fmla="*/ 76757 w 3313866"/>
                <a:gd name="connsiteY166" fmla="*/ 955593 h 2020169"/>
                <a:gd name="connsiteX167" fmla="*/ 66745 w 3313866"/>
                <a:gd name="connsiteY167" fmla="*/ 972280 h 2020169"/>
                <a:gd name="connsiteX168" fmla="*/ 70082 w 3313866"/>
                <a:gd name="connsiteY168" fmla="*/ 998977 h 2020169"/>
                <a:gd name="connsiteX169" fmla="*/ 70082 w 3313866"/>
                <a:gd name="connsiteY169" fmla="*/ 1039024 h 2020169"/>
                <a:gd name="connsiteX170" fmla="*/ 80094 w 3313866"/>
                <a:gd name="connsiteY170" fmla="*/ 1059047 h 2020169"/>
                <a:gd name="connsiteX171" fmla="*/ 76757 w 3313866"/>
                <a:gd name="connsiteY171" fmla="*/ 1082408 h 2020169"/>
                <a:gd name="connsiteX172" fmla="*/ 106792 w 3313866"/>
                <a:gd name="connsiteY172" fmla="*/ 1115780 h 2020169"/>
                <a:gd name="connsiteX173" fmla="*/ 93729 w 3313866"/>
                <a:gd name="connsiteY173" fmla="*/ 1145815 h 2020169"/>
                <a:gd name="connsiteX174" fmla="*/ 13349 w 3313866"/>
                <a:gd name="connsiteY174" fmla="*/ 1235920 h 2020169"/>
                <a:gd name="connsiteX175" fmla="*/ 33373 w 3313866"/>
                <a:gd name="connsiteY175" fmla="*/ 1269293 h 2020169"/>
                <a:gd name="connsiteX176" fmla="*/ 33373 w 3313866"/>
                <a:gd name="connsiteY176" fmla="*/ 1269293 h 2020169"/>
                <a:gd name="connsiteX177" fmla="*/ 16687 w 3313866"/>
                <a:gd name="connsiteY177" fmla="*/ 1299328 h 2020169"/>
                <a:gd name="connsiteX178" fmla="*/ 3338 w 3313866"/>
                <a:gd name="connsiteY178" fmla="*/ 1329363 h 2020169"/>
                <a:gd name="connsiteX179" fmla="*/ 0 w 3313866"/>
                <a:gd name="connsiteY179" fmla="*/ 1389433 h 2020169"/>
                <a:gd name="connsiteX180" fmla="*/ 16687 w 3313866"/>
                <a:gd name="connsiteY180" fmla="*/ 1432817 h 2020169"/>
                <a:gd name="connsiteX181" fmla="*/ 20024 w 3313866"/>
                <a:gd name="connsiteY181" fmla="*/ 1466189 h 2020169"/>
                <a:gd name="connsiteX182" fmla="*/ 56733 w 3313866"/>
                <a:gd name="connsiteY182" fmla="*/ 1476201 h 2020169"/>
                <a:gd name="connsiteX183" fmla="*/ 116803 w 3313866"/>
                <a:gd name="connsiteY183" fmla="*/ 1562969 h 2020169"/>
                <a:gd name="connsiteX184" fmla="*/ 96780 w 3313866"/>
                <a:gd name="connsiteY184" fmla="*/ 1586329 h 2020169"/>
                <a:gd name="connsiteX185" fmla="*/ 93443 w 3313866"/>
                <a:gd name="connsiteY185" fmla="*/ 1616364 h 2020169"/>
                <a:gd name="connsiteX186" fmla="*/ 120141 w 3313866"/>
                <a:gd name="connsiteY186" fmla="*/ 1619701 h 2020169"/>
                <a:gd name="connsiteX187" fmla="*/ 160187 w 3313866"/>
                <a:gd name="connsiteY187" fmla="*/ 1633050 h 2020169"/>
                <a:gd name="connsiteX188" fmla="*/ 186885 w 3313866"/>
                <a:gd name="connsiteY188" fmla="*/ 1646399 h 2020169"/>
                <a:gd name="connsiteX189" fmla="*/ 213583 w 3313866"/>
                <a:gd name="connsiteY189" fmla="*/ 1676434 h 2020169"/>
                <a:gd name="connsiteX190" fmla="*/ 243618 w 3313866"/>
                <a:gd name="connsiteY190" fmla="*/ 1679771 h 2020169"/>
                <a:gd name="connsiteX191" fmla="*/ 287002 w 3313866"/>
                <a:gd name="connsiteY191" fmla="*/ 1709807 h 2020169"/>
                <a:gd name="connsiteX192" fmla="*/ 310363 w 3313866"/>
                <a:gd name="connsiteY192" fmla="*/ 1719818 h 2020169"/>
                <a:gd name="connsiteX193" fmla="*/ 310363 w 3313866"/>
                <a:gd name="connsiteY193" fmla="*/ 1756528 h 2020169"/>
                <a:gd name="connsiteX194" fmla="*/ 270316 w 3313866"/>
                <a:gd name="connsiteY194" fmla="*/ 1796574 h 2020169"/>
                <a:gd name="connsiteX195" fmla="*/ 280327 w 3313866"/>
                <a:gd name="connsiteY195" fmla="*/ 1819935 h 2020169"/>
                <a:gd name="connsiteX196" fmla="*/ 273653 w 3313866"/>
                <a:gd name="connsiteY196" fmla="*/ 1839958 h 2020169"/>
                <a:gd name="connsiteX197" fmla="*/ 266979 w 3313866"/>
                <a:gd name="connsiteY197" fmla="*/ 1856644 h 2020169"/>
                <a:gd name="connsiteX198" fmla="*/ 240281 w 3313866"/>
                <a:gd name="connsiteY198" fmla="*/ 1896691 h 2020169"/>
                <a:gd name="connsiteX199" fmla="*/ 307025 w 3313866"/>
                <a:gd name="connsiteY199" fmla="*/ 1933401 h 2020169"/>
                <a:gd name="connsiteX200" fmla="*/ 337060 w 3313866"/>
                <a:gd name="connsiteY200" fmla="*/ 1940075 h 2020169"/>
                <a:gd name="connsiteX201" fmla="*/ 360421 w 3313866"/>
                <a:gd name="connsiteY201" fmla="*/ 1946750 h 2020169"/>
                <a:gd name="connsiteX202" fmla="*/ 380444 w 3313866"/>
                <a:gd name="connsiteY202" fmla="*/ 1953424 h 2020169"/>
                <a:gd name="connsiteX203" fmla="*/ 407142 w 3313866"/>
                <a:gd name="connsiteY203" fmla="*/ 1973447 h 2020169"/>
                <a:gd name="connsiteX204" fmla="*/ 437177 w 3313866"/>
                <a:gd name="connsiteY204" fmla="*/ 1970110 h 2020169"/>
                <a:gd name="connsiteX205" fmla="*/ 507259 w 3313866"/>
                <a:gd name="connsiteY205" fmla="*/ 2020169 h 2020169"/>
                <a:gd name="connsiteX206" fmla="*/ 517271 w 3313866"/>
                <a:gd name="connsiteY206" fmla="*/ 2006820 h 2020169"/>
                <a:gd name="connsiteX207" fmla="*/ 507259 w 3313866"/>
                <a:gd name="connsiteY207" fmla="*/ 1966773 h 2020169"/>
                <a:gd name="connsiteX208" fmla="*/ 500584 w 3313866"/>
                <a:gd name="connsiteY208" fmla="*/ 1933401 h 2020169"/>
                <a:gd name="connsiteX209" fmla="*/ 483898 w 3313866"/>
                <a:gd name="connsiteY209" fmla="*/ 1890017 h 2020169"/>
                <a:gd name="connsiteX210" fmla="*/ 513933 w 3313866"/>
                <a:gd name="connsiteY210" fmla="*/ 1869993 h 2020169"/>
                <a:gd name="connsiteX211" fmla="*/ 547306 w 3313866"/>
                <a:gd name="connsiteY211" fmla="*/ 1846633 h 2020169"/>
                <a:gd name="connsiteX212" fmla="*/ 527282 w 3313866"/>
                <a:gd name="connsiteY212" fmla="*/ 1829947 h 2020169"/>
                <a:gd name="connsiteX213" fmla="*/ 517271 w 3313866"/>
                <a:gd name="connsiteY213" fmla="*/ 1796574 h 2020169"/>
                <a:gd name="connsiteX214" fmla="*/ 480561 w 3313866"/>
                <a:gd name="connsiteY214" fmla="*/ 1779888 h 2020169"/>
                <a:gd name="connsiteX215" fmla="*/ 470549 w 3313866"/>
                <a:gd name="connsiteY215" fmla="*/ 1759865 h 2020169"/>
                <a:gd name="connsiteX216" fmla="*/ 480561 w 3313866"/>
                <a:gd name="connsiteY216" fmla="*/ 1729830 h 2020169"/>
                <a:gd name="connsiteX217" fmla="*/ 490573 w 3313866"/>
                <a:gd name="connsiteY217" fmla="*/ 1689783 h 2020169"/>
                <a:gd name="connsiteX218" fmla="*/ 513933 w 3313866"/>
                <a:gd name="connsiteY218" fmla="*/ 1709807 h 2020169"/>
                <a:gd name="connsiteX219" fmla="*/ 520608 w 3313866"/>
                <a:gd name="connsiteY219" fmla="*/ 1693120 h 2020169"/>
                <a:gd name="connsiteX220" fmla="*/ 543968 w 3313866"/>
                <a:gd name="connsiteY220" fmla="*/ 1656411 h 2020169"/>
                <a:gd name="connsiteX221" fmla="*/ 574003 w 3313866"/>
                <a:gd name="connsiteY221" fmla="*/ 1639725 h 2020169"/>
                <a:gd name="connsiteX222" fmla="*/ 590690 w 3313866"/>
                <a:gd name="connsiteY222" fmla="*/ 1653074 h 2020169"/>
                <a:gd name="connsiteX223" fmla="*/ 610713 w 3313866"/>
                <a:gd name="connsiteY223" fmla="*/ 1626376 h 2020169"/>
                <a:gd name="connsiteX224" fmla="*/ 630736 w 3313866"/>
                <a:gd name="connsiteY224" fmla="*/ 1653074 h 2020169"/>
                <a:gd name="connsiteX225" fmla="*/ 657434 w 3313866"/>
                <a:gd name="connsiteY225" fmla="*/ 1676434 h 2020169"/>
                <a:gd name="connsiteX226" fmla="*/ 674120 w 3313866"/>
                <a:gd name="connsiteY226" fmla="*/ 1683109 h 2020169"/>
                <a:gd name="connsiteX227" fmla="*/ 697481 w 3313866"/>
                <a:gd name="connsiteY227" fmla="*/ 1683109 h 2020169"/>
                <a:gd name="connsiteX228" fmla="*/ 717504 w 3313866"/>
                <a:gd name="connsiteY228" fmla="*/ 1669760 h 2020169"/>
                <a:gd name="connsiteX229" fmla="*/ 744202 w 3313866"/>
                <a:gd name="connsiteY229" fmla="*/ 1669760 h 2020169"/>
                <a:gd name="connsiteX230" fmla="*/ 760888 w 3313866"/>
                <a:gd name="connsiteY230" fmla="*/ 1666423 h 2020169"/>
                <a:gd name="connsiteX231" fmla="*/ 790923 w 3313866"/>
                <a:gd name="connsiteY231" fmla="*/ 1699795 h 2020169"/>
                <a:gd name="connsiteX232" fmla="*/ 797598 w 3313866"/>
                <a:gd name="connsiteY232" fmla="*/ 1673097 h 2020169"/>
                <a:gd name="connsiteX233" fmla="*/ 817621 w 3313866"/>
                <a:gd name="connsiteY233" fmla="*/ 1689783 h 2020169"/>
                <a:gd name="connsiteX234" fmla="*/ 837644 w 3313866"/>
                <a:gd name="connsiteY234" fmla="*/ 1666423 h 2020169"/>
                <a:gd name="connsiteX235" fmla="*/ 827633 w 3313866"/>
                <a:gd name="connsiteY235" fmla="*/ 1646399 h 2020169"/>
                <a:gd name="connsiteX236" fmla="*/ 810946 w 3313866"/>
                <a:gd name="connsiteY236" fmla="*/ 1633050 h 2020169"/>
                <a:gd name="connsiteX237" fmla="*/ 810946 w 3313866"/>
                <a:gd name="connsiteY237" fmla="*/ 1606353 h 2020169"/>
                <a:gd name="connsiteX238" fmla="*/ 810946 w 3313866"/>
                <a:gd name="connsiteY238" fmla="*/ 1593004 h 2020169"/>
                <a:gd name="connsiteX239" fmla="*/ 840981 w 3313866"/>
                <a:gd name="connsiteY239" fmla="*/ 1586329 h 2020169"/>
                <a:gd name="connsiteX240" fmla="*/ 820958 w 3313866"/>
                <a:gd name="connsiteY240" fmla="*/ 1549620 h 2020169"/>
                <a:gd name="connsiteX241" fmla="*/ 854330 w 3313866"/>
                <a:gd name="connsiteY241" fmla="*/ 1542945 h 2020169"/>
                <a:gd name="connsiteX242" fmla="*/ 891040 w 3313866"/>
                <a:gd name="connsiteY242" fmla="*/ 1549620 h 2020169"/>
                <a:gd name="connsiteX243" fmla="*/ 964459 w 3313866"/>
                <a:gd name="connsiteY243" fmla="*/ 1506236 h 2020169"/>
                <a:gd name="connsiteX244" fmla="*/ 1001168 w 3313866"/>
                <a:gd name="connsiteY244" fmla="*/ 1506236 h 2020169"/>
                <a:gd name="connsiteX245" fmla="*/ 1027866 w 3313866"/>
                <a:gd name="connsiteY245" fmla="*/ 1482875 h 2020169"/>
                <a:gd name="connsiteX246" fmla="*/ 1047890 w 3313866"/>
                <a:gd name="connsiteY246" fmla="*/ 1492887 h 2020169"/>
                <a:gd name="connsiteX247" fmla="*/ 1067913 w 3313866"/>
                <a:gd name="connsiteY247" fmla="*/ 1502898 h 2020169"/>
                <a:gd name="connsiteX248" fmla="*/ 1087936 w 3313866"/>
                <a:gd name="connsiteY248" fmla="*/ 1529596 h 2020169"/>
                <a:gd name="connsiteX249" fmla="*/ 1074587 w 3313866"/>
                <a:gd name="connsiteY249" fmla="*/ 1542945 h 2020169"/>
                <a:gd name="connsiteX250" fmla="*/ 1104622 w 3313866"/>
                <a:gd name="connsiteY250" fmla="*/ 1542945 h 2020169"/>
                <a:gd name="connsiteX251" fmla="*/ 1134657 w 3313866"/>
                <a:gd name="connsiteY251" fmla="*/ 1576317 h 2020169"/>
                <a:gd name="connsiteX252" fmla="*/ 1148006 w 3313866"/>
                <a:gd name="connsiteY252" fmla="*/ 1572980 h 2020169"/>
                <a:gd name="connsiteX253" fmla="*/ 1208076 w 3313866"/>
                <a:gd name="connsiteY253" fmla="*/ 1526259 h 2020169"/>
                <a:gd name="connsiteX254" fmla="*/ 1244786 w 3313866"/>
                <a:gd name="connsiteY254" fmla="*/ 1566306 h 2020169"/>
                <a:gd name="connsiteX255" fmla="*/ 1264809 w 3313866"/>
                <a:gd name="connsiteY255" fmla="*/ 1596341 h 2020169"/>
                <a:gd name="connsiteX256" fmla="*/ 1298181 w 3313866"/>
                <a:gd name="connsiteY256" fmla="*/ 1703132 h 2020169"/>
                <a:gd name="connsiteX257" fmla="*/ 1308193 w 3313866"/>
                <a:gd name="connsiteY257" fmla="*/ 1659748 h 2020169"/>
                <a:gd name="connsiteX258" fmla="*/ 1344903 w 3313866"/>
                <a:gd name="connsiteY258" fmla="*/ 1679771 h 2020169"/>
                <a:gd name="connsiteX259" fmla="*/ 1388287 w 3313866"/>
                <a:gd name="connsiteY259" fmla="*/ 1679771 h 2020169"/>
                <a:gd name="connsiteX260" fmla="*/ 1394961 w 3313866"/>
                <a:gd name="connsiteY260" fmla="*/ 1703132 h 2020169"/>
                <a:gd name="connsiteX261" fmla="*/ 1435008 w 3313866"/>
                <a:gd name="connsiteY261" fmla="*/ 1726493 h 2020169"/>
                <a:gd name="connsiteX262" fmla="*/ 1465043 w 3313866"/>
                <a:gd name="connsiteY262" fmla="*/ 1726493 h 2020169"/>
                <a:gd name="connsiteX263" fmla="*/ 1491741 w 3313866"/>
                <a:gd name="connsiteY263" fmla="*/ 1739842 h 2020169"/>
                <a:gd name="connsiteX264" fmla="*/ 1535125 w 3313866"/>
                <a:gd name="connsiteY264" fmla="*/ 1696458 h 2020169"/>
                <a:gd name="connsiteX265" fmla="*/ 1571834 w 3313866"/>
                <a:gd name="connsiteY265" fmla="*/ 1676434 h 2020169"/>
                <a:gd name="connsiteX266" fmla="*/ 1608544 w 3313866"/>
                <a:gd name="connsiteY266" fmla="*/ 1679771 h 2020169"/>
                <a:gd name="connsiteX267" fmla="*/ 1655265 w 3313866"/>
                <a:gd name="connsiteY267" fmla="*/ 1693120 h 2020169"/>
                <a:gd name="connsiteX268" fmla="*/ 1681963 w 3313866"/>
                <a:gd name="connsiteY268" fmla="*/ 1709807 h 2020169"/>
                <a:gd name="connsiteX269" fmla="*/ 1735358 w 3313866"/>
                <a:gd name="connsiteY269" fmla="*/ 1703132 h 2020169"/>
                <a:gd name="connsiteX270" fmla="*/ 1745370 w 3313866"/>
                <a:gd name="connsiteY270" fmla="*/ 1683109 h 2020169"/>
                <a:gd name="connsiteX271" fmla="*/ 1738695 w 3313866"/>
                <a:gd name="connsiteY271" fmla="*/ 1663085 h 2020169"/>
                <a:gd name="connsiteX272" fmla="*/ 1765393 w 3313866"/>
                <a:gd name="connsiteY272" fmla="*/ 1636388 h 2020169"/>
                <a:gd name="connsiteX273" fmla="*/ 1778742 w 3313866"/>
                <a:gd name="connsiteY273" fmla="*/ 1633050 h 2020169"/>
                <a:gd name="connsiteX274" fmla="*/ 1812114 w 3313866"/>
                <a:gd name="connsiteY274" fmla="*/ 1649736 h 2020169"/>
                <a:gd name="connsiteX275" fmla="*/ 1852161 w 3313866"/>
                <a:gd name="connsiteY275" fmla="*/ 1663085 h 2020169"/>
                <a:gd name="connsiteX276" fmla="*/ 1858836 w 3313866"/>
                <a:gd name="connsiteY276" fmla="*/ 1689783 h 2020169"/>
                <a:gd name="connsiteX277" fmla="*/ 1872184 w 3313866"/>
                <a:gd name="connsiteY277" fmla="*/ 1696458 h 2020169"/>
                <a:gd name="connsiteX278" fmla="*/ 1902219 w 3313866"/>
                <a:gd name="connsiteY278" fmla="*/ 1699795 h 2020169"/>
                <a:gd name="connsiteX279" fmla="*/ 1932254 w 3313866"/>
                <a:gd name="connsiteY279" fmla="*/ 1683109 h 2020169"/>
                <a:gd name="connsiteX280" fmla="*/ 1962290 w 3313866"/>
                <a:gd name="connsiteY280" fmla="*/ 1696458 h 2020169"/>
                <a:gd name="connsiteX281" fmla="*/ 1985650 w 3313866"/>
                <a:gd name="connsiteY281" fmla="*/ 1709807 h 2020169"/>
                <a:gd name="connsiteX282" fmla="*/ 1995662 w 3313866"/>
                <a:gd name="connsiteY282" fmla="*/ 1719818 h 2020169"/>
                <a:gd name="connsiteX283" fmla="*/ 2032371 w 3313866"/>
                <a:gd name="connsiteY283" fmla="*/ 1739842 h 2020169"/>
                <a:gd name="connsiteX284" fmla="*/ 2069081 w 3313866"/>
                <a:gd name="connsiteY284" fmla="*/ 1736504 h 2020169"/>
                <a:gd name="connsiteX285" fmla="*/ 2142500 w 3313866"/>
                <a:gd name="connsiteY285" fmla="*/ 1693120 h 2020169"/>
                <a:gd name="connsiteX286" fmla="*/ 2195895 w 3313866"/>
                <a:gd name="connsiteY286" fmla="*/ 1706469 h 2020169"/>
                <a:gd name="connsiteX287" fmla="*/ 2225930 w 3313866"/>
                <a:gd name="connsiteY287" fmla="*/ 1716481 h 2020169"/>
                <a:gd name="connsiteX288" fmla="*/ 2262640 w 3313866"/>
                <a:gd name="connsiteY288" fmla="*/ 1676434 h 2020169"/>
                <a:gd name="connsiteX289" fmla="*/ 2299349 w 3313866"/>
                <a:gd name="connsiteY289" fmla="*/ 1593004 h 2020169"/>
                <a:gd name="connsiteX290" fmla="*/ 2282663 w 3313866"/>
                <a:gd name="connsiteY290" fmla="*/ 1596341 h 2020169"/>
                <a:gd name="connsiteX291" fmla="*/ 2339396 w 3313866"/>
                <a:gd name="connsiteY291" fmla="*/ 1566306 h 2020169"/>
                <a:gd name="connsiteX292" fmla="*/ 2476222 w 3313866"/>
                <a:gd name="connsiteY292" fmla="*/ 1709807 h 2020169"/>
                <a:gd name="connsiteX293" fmla="*/ 2529618 w 3313866"/>
                <a:gd name="connsiteY293" fmla="*/ 1743179 h 2020169"/>
                <a:gd name="connsiteX294" fmla="*/ 2549641 w 3313866"/>
                <a:gd name="connsiteY294" fmla="*/ 1763202 h 2020169"/>
                <a:gd name="connsiteX295" fmla="*/ 2639746 w 3313866"/>
                <a:gd name="connsiteY295" fmla="*/ 1763202 h 2020169"/>
                <a:gd name="connsiteX296" fmla="*/ 2643084 w 3313866"/>
                <a:gd name="connsiteY296" fmla="*/ 1779888 h 2020169"/>
                <a:gd name="connsiteX297" fmla="*/ 2616386 w 3313866"/>
                <a:gd name="connsiteY297" fmla="*/ 1846633 h 2020169"/>
                <a:gd name="connsiteX298" fmla="*/ 2603037 w 3313866"/>
                <a:gd name="connsiteY298" fmla="*/ 1900028 h 2020169"/>
                <a:gd name="connsiteX299" fmla="*/ 2579676 w 3313866"/>
                <a:gd name="connsiteY299" fmla="*/ 1873331 h 2020169"/>
                <a:gd name="connsiteX300" fmla="*/ 2559653 w 3313866"/>
                <a:gd name="connsiteY300" fmla="*/ 1960098 h 2020169"/>
                <a:gd name="connsiteX301" fmla="*/ 2549641 w 3313866"/>
                <a:gd name="connsiteY301" fmla="*/ 1980122 h 2020169"/>
                <a:gd name="connsiteX302" fmla="*/ 2653095 w 3313866"/>
                <a:gd name="connsiteY302" fmla="*/ 1946750 h 2020169"/>
                <a:gd name="connsiteX303" fmla="*/ 2683130 w 3313866"/>
                <a:gd name="connsiteY303" fmla="*/ 1893354 h 2020169"/>
                <a:gd name="connsiteX304" fmla="*/ 2753212 w 3313866"/>
                <a:gd name="connsiteY304" fmla="*/ 1806586 h 2020169"/>
                <a:gd name="connsiteX305" fmla="*/ 2783247 w 3313866"/>
                <a:gd name="connsiteY305" fmla="*/ 1736504 h 2020169"/>
                <a:gd name="connsiteX306" fmla="*/ 2803271 w 3313866"/>
                <a:gd name="connsiteY306" fmla="*/ 1633050 h 2020169"/>
                <a:gd name="connsiteX307" fmla="*/ 2793259 w 3313866"/>
                <a:gd name="connsiteY307" fmla="*/ 1582992 h 2020169"/>
                <a:gd name="connsiteX308" fmla="*/ 2769898 w 3313866"/>
                <a:gd name="connsiteY308" fmla="*/ 1549620 h 2020169"/>
                <a:gd name="connsiteX0" fmla="*/ 2763224 w 3313866"/>
                <a:gd name="connsiteY0" fmla="*/ 1392770 h 2020169"/>
                <a:gd name="connsiteX1" fmla="*/ 2846654 w 3313866"/>
                <a:gd name="connsiteY1" fmla="*/ 1326026 h 2020169"/>
                <a:gd name="connsiteX2" fmla="*/ 2933422 w 3313866"/>
                <a:gd name="connsiteY2" fmla="*/ 1322688 h 2020169"/>
                <a:gd name="connsiteX3" fmla="*/ 2950109 w 3313866"/>
                <a:gd name="connsiteY3" fmla="*/ 1306002 h 2020169"/>
                <a:gd name="connsiteX4" fmla="*/ 3053563 w 3313866"/>
                <a:gd name="connsiteY4" fmla="*/ 1299328 h 2020169"/>
                <a:gd name="connsiteX5" fmla="*/ 3163691 w 3313866"/>
                <a:gd name="connsiteY5" fmla="*/ 1432817 h 2020169"/>
                <a:gd name="connsiteX6" fmla="*/ 3160354 w 3313866"/>
                <a:gd name="connsiteY6" fmla="*/ 1506236 h 2020169"/>
                <a:gd name="connsiteX7" fmla="*/ 3170365 w 3313866"/>
                <a:gd name="connsiteY7" fmla="*/ 1596341 h 2020169"/>
                <a:gd name="connsiteX8" fmla="*/ 3287168 w 3313866"/>
                <a:gd name="connsiteY8" fmla="*/ 1519585 h 2020169"/>
                <a:gd name="connsiteX9" fmla="*/ 3313866 w 3313866"/>
                <a:gd name="connsiteY9" fmla="*/ 1479538 h 2020169"/>
                <a:gd name="connsiteX10" fmla="*/ 2446187 w 3313866"/>
                <a:gd name="connsiteY10" fmla="*/ 521754 h 2020169"/>
                <a:gd name="connsiteX11" fmla="*/ 2449525 w 3313866"/>
                <a:gd name="connsiteY11" fmla="*/ 418300 h 2020169"/>
                <a:gd name="connsiteX12" fmla="*/ 2386117 w 3313866"/>
                <a:gd name="connsiteY12" fmla="*/ 391602 h 2020169"/>
                <a:gd name="connsiteX13" fmla="*/ 2369431 w 3313866"/>
                <a:gd name="connsiteY13" fmla="*/ 431649 h 2020169"/>
                <a:gd name="connsiteX14" fmla="*/ 2379443 w 3313866"/>
                <a:gd name="connsiteY14" fmla="*/ 455009 h 2020169"/>
                <a:gd name="connsiteX15" fmla="*/ 2376106 w 3313866"/>
                <a:gd name="connsiteY15" fmla="*/ 475033 h 2020169"/>
                <a:gd name="connsiteX16" fmla="*/ 2316036 w 3313866"/>
                <a:gd name="connsiteY16" fmla="*/ 458347 h 2020169"/>
                <a:gd name="connsiteX17" fmla="*/ 2272652 w 3313866"/>
                <a:gd name="connsiteY17" fmla="*/ 444998 h 2020169"/>
                <a:gd name="connsiteX18" fmla="*/ 2209244 w 3313866"/>
                <a:gd name="connsiteY18" fmla="*/ 401614 h 2020169"/>
                <a:gd name="connsiteX19" fmla="*/ 2159186 w 3313866"/>
                <a:gd name="connsiteY19" fmla="*/ 391602 h 2020169"/>
                <a:gd name="connsiteX20" fmla="*/ 2132488 w 3313866"/>
                <a:gd name="connsiteY20" fmla="*/ 408288 h 2020169"/>
                <a:gd name="connsiteX21" fmla="*/ 2115802 w 3313866"/>
                <a:gd name="connsiteY21" fmla="*/ 421637 h 2020169"/>
                <a:gd name="connsiteX22" fmla="*/ 2082430 w 3313866"/>
                <a:gd name="connsiteY22" fmla="*/ 388265 h 2020169"/>
                <a:gd name="connsiteX23" fmla="*/ 2045720 w 3313866"/>
                <a:gd name="connsiteY23" fmla="*/ 361567 h 2020169"/>
                <a:gd name="connsiteX24" fmla="*/ 2025697 w 3313866"/>
                <a:gd name="connsiteY24" fmla="*/ 391602 h 2020169"/>
                <a:gd name="connsiteX25" fmla="*/ 2055732 w 3313866"/>
                <a:gd name="connsiteY25" fmla="*/ 388265 h 2020169"/>
                <a:gd name="connsiteX26" fmla="*/ 2045720 w 3313866"/>
                <a:gd name="connsiteY26" fmla="*/ 414963 h 2020169"/>
                <a:gd name="connsiteX27" fmla="*/ 1988987 w 3313866"/>
                <a:gd name="connsiteY27" fmla="*/ 434986 h 2020169"/>
                <a:gd name="connsiteX28" fmla="*/ 1995662 w 3313866"/>
                <a:gd name="connsiteY28" fmla="*/ 388265 h 2020169"/>
                <a:gd name="connsiteX29" fmla="*/ 2055732 w 3313866"/>
                <a:gd name="connsiteY29" fmla="*/ 318183 h 2020169"/>
                <a:gd name="connsiteX30" fmla="*/ 2055732 w 3313866"/>
                <a:gd name="connsiteY30" fmla="*/ 318183 h 2020169"/>
                <a:gd name="connsiteX31" fmla="*/ 2129860 w 3313866"/>
                <a:gd name="connsiteY31" fmla="*/ 248603 h 2020169"/>
                <a:gd name="connsiteX32" fmla="*/ 2127003 w 3313866"/>
                <a:gd name="connsiteY32" fmla="*/ 174309 h 2020169"/>
                <a:gd name="connsiteX33" fmla="*/ 2092713 w 3313866"/>
                <a:gd name="connsiteY33" fmla="*/ 105729 h 2020169"/>
                <a:gd name="connsiteX34" fmla="*/ 2018418 w 3313866"/>
                <a:gd name="connsiteY34" fmla="*/ 105729 h 2020169"/>
                <a:gd name="connsiteX35" fmla="*/ 1952696 w 3313866"/>
                <a:gd name="connsiteY35" fmla="*/ 137160 h 2020169"/>
                <a:gd name="connsiteX36" fmla="*/ 1961267 w 3313866"/>
                <a:gd name="connsiteY36" fmla="*/ 82869 h 2020169"/>
                <a:gd name="connsiteX37" fmla="*/ 1955552 w 3313866"/>
                <a:gd name="connsiteY37" fmla="*/ 65725 h 2020169"/>
                <a:gd name="connsiteX38" fmla="*/ 1895546 w 3313866"/>
                <a:gd name="connsiteY38" fmla="*/ 60008 h 2020169"/>
                <a:gd name="connsiteX39" fmla="*/ 1926978 w 3313866"/>
                <a:gd name="connsiteY39" fmla="*/ 31434 h 2020169"/>
                <a:gd name="connsiteX40" fmla="*/ 1909833 w 3313866"/>
                <a:gd name="connsiteY40" fmla="*/ 0 h 2020169"/>
                <a:gd name="connsiteX41" fmla="*/ 1877440 w 3313866"/>
                <a:gd name="connsiteY41" fmla="*/ 3067 h 2020169"/>
                <a:gd name="connsiteX42" fmla="*/ 1835474 w 3313866"/>
                <a:gd name="connsiteY42" fmla="*/ 41195 h 2020169"/>
                <a:gd name="connsiteX43" fmla="*/ 1818788 w 3313866"/>
                <a:gd name="connsiteY43" fmla="*/ 81242 h 2020169"/>
                <a:gd name="connsiteX44" fmla="*/ 1838813 w 3313866"/>
                <a:gd name="connsiteY44" fmla="*/ 134636 h 2020169"/>
                <a:gd name="connsiteX45" fmla="*/ 1782079 w 3313866"/>
                <a:gd name="connsiteY45" fmla="*/ 121287 h 2020169"/>
                <a:gd name="connsiteX46" fmla="*/ 1768731 w 3313866"/>
                <a:gd name="connsiteY46" fmla="*/ 168009 h 2020169"/>
                <a:gd name="connsiteX47" fmla="*/ 1705322 w 3313866"/>
                <a:gd name="connsiteY47" fmla="*/ 191369 h 2020169"/>
                <a:gd name="connsiteX48" fmla="*/ 1685300 w 3313866"/>
                <a:gd name="connsiteY48" fmla="*/ 164671 h 2020169"/>
                <a:gd name="connsiteX49" fmla="*/ 1615218 w 3313866"/>
                <a:gd name="connsiteY49" fmla="*/ 168009 h 2020169"/>
                <a:gd name="connsiteX50" fmla="*/ 1638579 w 3313866"/>
                <a:gd name="connsiteY50" fmla="*/ 198044 h 2020169"/>
                <a:gd name="connsiteX51" fmla="*/ 1528449 w 3313866"/>
                <a:gd name="connsiteY51" fmla="*/ 224740 h 2020169"/>
                <a:gd name="connsiteX52" fmla="*/ 1465043 w 3313866"/>
                <a:gd name="connsiteY52" fmla="*/ 308171 h 2020169"/>
                <a:gd name="connsiteX53" fmla="*/ 1448357 w 3313866"/>
                <a:gd name="connsiteY53" fmla="*/ 334869 h 2020169"/>
                <a:gd name="connsiteX54" fmla="*/ 1481729 w 3313866"/>
                <a:gd name="connsiteY54" fmla="*/ 368242 h 2020169"/>
                <a:gd name="connsiteX55" fmla="*/ 1481729 w 3313866"/>
                <a:gd name="connsiteY55" fmla="*/ 398277 h 2020169"/>
                <a:gd name="connsiteX56" fmla="*/ 1458368 w 3313866"/>
                <a:gd name="connsiteY56" fmla="*/ 401614 h 2020169"/>
                <a:gd name="connsiteX57" fmla="*/ 1458368 w 3313866"/>
                <a:gd name="connsiteY57" fmla="*/ 381590 h 2020169"/>
                <a:gd name="connsiteX58" fmla="*/ 1418322 w 3313866"/>
                <a:gd name="connsiteY58" fmla="*/ 391602 h 2020169"/>
                <a:gd name="connsiteX59" fmla="*/ 1368263 w 3313866"/>
                <a:gd name="connsiteY59" fmla="*/ 398277 h 2020169"/>
                <a:gd name="connsiteX60" fmla="*/ 1321542 w 3313866"/>
                <a:gd name="connsiteY60" fmla="*/ 404951 h 2020169"/>
                <a:gd name="connsiteX61" fmla="*/ 1318205 w 3313866"/>
                <a:gd name="connsiteY61" fmla="*/ 491719 h 2020169"/>
                <a:gd name="connsiteX62" fmla="*/ 1358252 w 3313866"/>
                <a:gd name="connsiteY62" fmla="*/ 515080 h 2020169"/>
                <a:gd name="connsiteX63" fmla="*/ 1384949 w 3313866"/>
                <a:gd name="connsiteY63" fmla="*/ 568475 h 2020169"/>
                <a:gd name="connsiteX64" fmla="*/ 1358252 w 3313866"/>
                <a:gd name="connsiteY64" fmla="*/ 615196 h 2020169"/>
                <a:gd name="connsiteX65" fmla="*/ 1361589 w 3313866"/>
                <a:gd name="connsiteY65" fmla="*/ 585161 h 2020169"/>
                <a:gd name="connsiteX66" fmla="*/ 1351577 w 3313866"/>
                <a:gd name="connsiteY66" fmla="*/ 545115 h 2020169"/>
                <a:gd name="connsiteX67" fmla="*/ 1281495 w 3313866"/>
                <a:gd name="connsiteY67" fmla="*/ 515080 h 2020169"/>
                <a:gd name="connsiteX68" fmla="*/ 1241449 w 3313866"/>
                <a:gd name="connsiteY68" fmla="*/ 511742 h 2020169"/>
                <a:gd name="connsiteX69" fmla="*/ 1241449 w 3313866"/>
                <a:gd name="connsiteY69" fmla="*/ 558463 h 2020169"/>
                <a:gd name="connsiteX70" fmla="*/ 1201402 w 3313866"/>
                <a:gd name="connsiteY70" fmla="*/ 538440 h 2020169"/>
                <a:gd name="connsiteX71" fmla="*/ 1228100 w 3313866"/>
                <a:gd name="connsiteY71" fmla="*/ 588498 h 2020169"/>
                <a:gd name="connsiteX72" fmla="*/ 1258135 w 3313866"/>
                <a:gd name="connsiteY72" fmla="*/ 618534 h 2020169"/>
                <a:gd name="connsiteX73" fmla="*/ 1198065 w 3313866"/>
                <a:gd name="connsiteY73" fmla="*/ 595173 h 2020169"/>
                <a:gd name="connsiteX74" fmla="*/ 1181379 w 3313866"/>
                <a:gd name="connsiteY74" fmla="*/ 595173 h 2020169"/>
                <a:gd name="connsiteX75" fmla="*/ 1178041 w 3313866"/>
                <a:gd name="connsiteY75" fmla="*/ 551789 h 2020169"/>
                <a:gd name="connsiteX76" fmla="*/ 1171367 w 3313866"/>
                <a:gd name="connsiteY76" fmla="*/ 465021 h 2020169"/>
                <a:gd name="connsiteX77" fmla="*/ 1161355 w 3313866"/>
                <a:gd name="connsiteY77" fmla="*/ 535103 h 2020169"/>
                <a:gd name="connsiteX78" fmla="*/ 1137995 w 3313866"/>
                <a:gd name="connsiteY78" fmla="*/ 565138 h 2020169"/>
                <a:gd name="connsiteX79" fmla="*/ 1158018 w 3313866"/>
                <a:gd name="connsiteY79" fmla="*/ 611859 h 2020169"/>
                <a:gd name="connsiteX80" fmla="*/ 1158018 w 3313866"/>
                <a:gd name="connsiteY80" fmla="*/ 645231 h 2020169"/>
                <a:gd name="connsiteX81" fmla="*/ 1141332 w 3313866"/>
                <a:gd name="connsiteY81" fmla="*/ 695290 h 2020169"/>
                <a:gd name="connsiteX82" fmla="*/ 1154681 w 3313866"/>
                <a:gd name="connsiteY82" fmla="*/ 728662 h 2020169"/>
                <a:gd name="connsiteX83" fmla="*/ 1184716 w 3313866"/>
                <a:gd name="connsiteY83" fmla="*/ 735336 h 2020169"/>
                <a:gd name="connsiteX84" fmla="*/ 1221425 w 3313866"/>
                <a:gd name="connsiteY84" fmla="*/ 742011 h 2020169"/>
                <a:gd name="connsiteX85" fmla="*/ 1241449 w 3313866"/>
                <a:gd name="connsiteY85" fmla="*/ 765371 h 2020169"/>
                <a:gd name="connsiteX86" fmla="*/ 1258135 w 3313866"/>
                <a:gd name="connsiteY86" fmla="*/ 808755 h 2020169"/>
                <a:gd name="connsiteX87" fmla="*/ 1258135 w 3313866"/>
                <a:gd name="connsiteY87" fmla="*/ 808755 h 2020169"/>
                <a:gd name="connsiteX88" fmla="*/ 1224763 w 3313866"/>
                <a:gd name="connsiteY88" fmla="*/ 828779 h 2020169"/>
                <a:gd name="connsiteX89" fmla="*/ 1224763 w 3313866"/>
                <a:gd name="connsiteY89" fmla="*/ 788732 h 2020169"/>
                <a:gd name="connsiteX90" fmla="*/ 1194727 w 3313866"/>
                <a:gd name="connsiteY90" fmla="*/ 752023 h 2020169"/>
                <a:gd name="connsiteX91" fmla="*/ 1164692 w 3313866"/>
                <a:gd name="connsiteY91" fmla="*/ 795407 h 2020169"/>
                <a:gd name="connsiteX92" fmla="*/ 1107960 w 3313866"/>
                <a:gd name="connsiteY92" fmla="*/ 848802 h 2020169"/>
                <a:gd name="connsiteX93" fmla="*/ 1121309 w 3313866"/>
                <a:gd name="connsiteY93" fmla="*/ 805418 h 2020169"/>
                <a:gd name="connsiteX94" fmla="*/ 1127983 w 3313866"/>
                <a:gd name="connsiteY94" fmla="*/ 772046 h 2020169"/>
                <a:gd name="connsiteX95" fmla="*/ 1117971 w 3313866"/>
                <a:gd name="connsiteY95" fmla="*/ 755360 h 2020169"/>
                <a:gd name="connsiteX96" fmla="*/ 1114634 w 3313866"/>
                <a:gd name="connsiteY96" fmla="*/ 705301 h 2020169"/>
                <a:gd name="connsiteX97" fmla="*/ 1104622 w 3313866"/>
                <a:gd name="connsiteY97" fmla="*/ 625208 h 2020169"/>
                <a:gd name="connsiteX98" fmla="*/ 1101285 w 3313866"/>
                <a:gd name="connsiteY98" fmla="*/ 565138 h 2020169"/>
                <a:gd name="connsiteX99" fmla="*/ 1124646 w 3313866"/>
                <a:gd name="connsiteY99" fmla="*/ 471696 h 2020169"/>
                <a:gd name="connsiteX100" fmla="*/ 1031203 w 3313866"/>
                <a:gd name="connsiteY100" fmla="*/ 461684 h 2020169"/>
                <a:gd name="connsiteX101" fmla="*/ 1014517 w 3313866"/>
                <a:gd name="connsiteY101" fmla="*/ 518417 h 2020169"/>
                <a:gd name="connsiteX102" fmla="*/ 1024529 w 3313866"/>
                <a:gd name="connsiteY102" fmla="*/ 565138 h 2020169"/>
                <a:gd name="connsiteX103" fmla="*/ 981145 w 3313866"/>
                <a:gd name="connsiteY103" fmla="*/ 618534 h 2020169"/>
                <a:gd name="connsiteX104" fmla="*/ 991157 w 3313866"/>
                <a:gd name="connsiteY104" fmla="*/ 655243 h 2020169"/>
                <a:gd name="connsiteX105" fmla="*/ 981145 w 3313866"/>
                <a:gd name="connsiteY105" fmla="*/ 701964 h 2020169"/>
                <a:gd name="connsiteX106" fmla="*/ 1001168 w 3313866"/>
                <a:gd name="connsiteY106" fmla="*/ 725325 h 2020169"/>
                <a:gd name="connsiteX107" fmla="*/ 1017854 w 3313866"/>
                <a:gd name="connsiteY107" fmla="*/ 772046 h 2020169"/>
                <a:gd name="connsiteX108" fmla="*/ 1047890 w 3313866"/>
                <a:gd name="connsiteY108" fmla="*/ 758697 h 2020169"/>
                <a:gd name="connsiteX109" fmla="*/ 1014517 w 3313866"/>
                <a:gd name="connsiteY109" fmla="*/ 812093 h 2020169"/>
                <a:gd name="connsiteX110" fmla="*/ 957784 w 3313866"/>
                <a:gd name="connsiteY110" fmla="*/ 758697 h 2020169"/>
                <a:gd name="connsiteX111" fmla="*/ 884365 w 3313866"/>
                <a:gd name="connsiteY111" fmla="*/ 721988 h 2020169"/>
                <a:gd name="connsiteX112" fmla="*/ 824295 w 3313866"/>
                <a:gd name="connsiteY112" fmla="*/ 698627 h 2020169"/>
                <a:gd name="connsiteX113" fmla="*/ 810946 w 3313866"/>
                <a:gd name="connsiteY113" fmla="*/ 735336 h 2020169"/>
                <a:gd name="connsiteX114" fmla="*/ 827633 w 3313866"/>
                <a:gd name="connsiteY114" fmla="*/ 772046 h 2020169"/>
                <a:gd name="connsiteX115" fmla="*/ 800935 w 3313866"/>
                <a:gd name="connsiteY115" fmla="*/ 812093 h 2020169"/>
                <a:gd name="connsiteX116" fmla="*/ 770900 w 3313866"/>
                <a:gd name="connsiteY116" fmla="*/ 755360 h 2020169"/>
                <a:gd name="connsiteX117" fmla="*/ 744202 w 3313866"/>
                <a:gd name="connsiteY117" fmla="*/ 792069 h 2020169"/>
                <a:gd name="connsiteX118" fmla="*/ 707492 w 3313866"/>
                <a:gd name="connsiteY118" fmla="*/ 785395 h 2020169"/>
                <a:gd name="connsiteX119" fmla="*/ 654097 w 3313866"/>
                <a:gd name="connsiteY119" fmla="*/ 822104 h 2020169"/>
                <a:gd name="connsiteX120" fmla="*/ 644085 w 3313866"/>
                <a:gd name="connsiteY120" fmla="*/ 798744 h 2020169"/>
                <a:gd name="connsiteX121" fmla="*/ 654097 w 3313866"/>
                <a:gd name="connsiteY121" fmla="*/ 762034 h 2020169"/>
                <a:gd name="connsiteX122" fmla="*/ 614050 w 3313866"/>
                <a:gd name="connsiteY122" fmla="*/ 798744 h 2020169"/>
                <a:gd name="connsiteX123" fmla="*/ 594027 w 3313866"/>
                <a:gd name="connsiteY123" fmla="*/ 798744 h 2020169"/>
                <a:gd name="connsiteX124" fmla="*/ 533957 w 3313866"/>
                <a:gd name="connsiteY124" fmla="*/ 832116 h 2020169"/>
                <a:gd name="connsiteX125" fmla="*/ 510596 w 3313866"/>
                <a:gd name="connsiteY125" fmla="*/ 855477 h 2020169"/>
                <a:gd name="connsiteX126" fmla="*/ 500584 w 3313866"/>
                <a:gd name="connsiteY126" fmla="*/ 902198 h 2020169"/>
                <a:gd name="connsiteX127" fmla="*/ 450526 w 3313866"/>
                <a:gd name="connsiteY127" fmla="*/ 888849 h 2020169"/>
                <a:gd name="connsiteX128" fmla="*/ 433840 w 3313866"/>
                <a:gd name="connsiteY128" fmla="*/ 852139 h 2020169"/>
                <a:gd name="connsiteX129" fmla="*/ 467212 w 3313866"/>
                <a:gd name="connsiteY129" fmla="*/ 822104 h 2020169"/>
                <a:gd name="connsiteX130" fmla="*/ 453863 w 3313866"/>
                <a:gd name="connsiteY130" fmla="*/ 798744 h 2020169"/>
                <a:gd name="connsiteX131" fmla="*/ 390456 w 3313866"/>
                <a:gd name="connsiteY131" fmla="*/ 768709 h 2020169"/>
                <a:gd name="connsiteX132" fmla="*/ 417154 w 3313866"/>
                <a:gd name="connsiteY132" fmla="*/ 818767 h 2020169"/>
                <a:gd name="connsiteX133" fmla="*/ 407142 w 3313866"/>
                <a:gd name="connsiteY133" fmla="*/ 862151 h 2020169"/>
                <a:gd name="connsiteX134" fmla="*/ 413817 w 3313866"/>
                <a:gd name="connsiteY134" fmla="*/ 898861 h 2020169"/>
                <a:gd name="connsiteX135" fmla="*/ 427165 w 3313866"/>
                <a:gd name="connsiteY135" fmla="*/ 922221 h 2020169"/>
                <a:gd name="connsiteX136" fmla="*/ 413817 w 3313866"/>
                <a:gd name="connsiteY136" fmla="*/ 952256 h 2020169"/>
                <a:gd name="connsiteX137" fmla="*/ 390456 w 3313866"/>
                <a:gd name="connsiteY137" fmla="*/ 928896 h 2020169"/>
                <a:gd name="connsiteX138" fmla="*/ 360421 w 3313866"/>
                <a:gd name="connsiteY138" fmla="*/ 925558 h 2020169"/>
                <a:gd name="connsiteX139" fmla="*/ 333723 w 3313866"/>
                <a:gd name="connsiteY139" fmla="*/ 965605 h 2020169"/>
                <a:gd name="connsiteX140" fmla="*/ 307025 w 3313866"/>
                <a:gd name="connsiteY140" fmla="*/ 985628 h 2020169"/>
                <a:gd name="connsiteX141" fmla="*/ 320374 w 3313866"/>
                <a:gd name="connsiteY141" fmla="*/ 1012326 h 2020169"/>
                <a:gd name="connsiteX142" fmla="*/ 303688 w 3313866"/>
                <a:gd name="connsiteY142" fmla="*/ 1035687 h 2020169"/>
                <a:gd name="connsiteX143" fmla="*/ 233606 w 3313866"/>
                <a:gd name="connsiteY143" fmla="*/ 998977 h 2020169"/>
                <a:gd name="connsiteX144" fmla="*/ 243618 w 3313866"/>
                <a:gd name="connsiteY144" fmla="*/ 1049036 h 2020169"/>
                <a:gd name="connsiteX145" fmla="*/ 263641 w 3313866"/>
                <a:gd name="connsiteY145" fmla="*/ 1069059 h 2020169"/>
                <a:gd name="connsiteX146" fmla="*/ 250292 w 3313866"/>
                <a:gd name="connsiteY146" fmla="*/ 1082408 h 2020169"/>
                <a:gd name="connsiteX147" fmla="*/ 193560 w 3313866"/>
                <a:gd name="connsiteY147" fmla="*/ 1045698 h 2020169"/>
                <a:gd name="connsiteX148" fmla="*/ 170199 w 3313866"/>
                <a:gd name="connsiteY148" fmla="*/ 1005652 h 2020169"/>
                <a:gd name="connsiteX149" fmla="*/ 170199 w 3313866"/>
                <a:gd name="connsiteY149" fmla="*/ 958931 h 2020169"/>
                <a:gd name="connsiteX150" fmla="*/ 133490 w 3313866"/>
                <a:gd name="connsiteY150" fmla="*/ 882174 h 2020169"/>
                <a:gd name="connsiteX151" fmla="*/ 196897 w 3313866"/>
                <a:gd name="connsiteY151" fmla="*/ 912209 h 2020169"/>
                <a:gd name="connsiteX152" fmla="*/ 256967 w 3313866"/>
                <a:gd name="connsiteY152" fmla="*/ 942244 h 2020169"/>
                <a:gd name="connsiteX153" fmla="*/ 293676 w 3313866"/>
                <a:gd name="connsiteY153" fmla="*/ 945582 h 2020169"/>
                <a:gd name="connsiteX154" fmla="*/ 327049 w 3313866"/>
                <a:gd name="connsiteY154" fmla="*/ 915547 h 2020169"/>
                <a:gd name="connsiteX155" fmla="*/ 343735 w 3313866"/>
                <a:gd name="connsiteY155" fmla="*/ 878837 h 2020169"/>
                <a:gd name="connsiteX156" fmla="*/ 333723 w 3313866"/>
                <a:gd name="connsiteY156" fmla="*/ 828779 h 2020169"/>
                <a:gd name="connsiteX157" fmla="*/ 290339 w 3313866"/>
                <a:gd name="connsiteY157" fmla="*/ 808755 h 2020169"/>
                <a:gd name="connsiteX158" fmla="*/ 236944 w 3313866"/>
                <a:gd name="connsiteY158" fmla="*/ 762034 h 2020169"/>
                <a:gd name="connsiteX159" fmla="*/ 133490 w 3313866"/>
                <a:gd name="connsiteY159" fmla="*/ 705301 h 2020169"/>
                <a:gd name="connsiteX160" fmla="*/ 46722 w 3313866"/>
                <a:gd name="connsiteY160" fmla="*/ 735336 h 2020169"/>
                <a:gd name="connsiteX161" fmla="*/ 33373 w 3313866"/>
                <a:gd name="connsiteY161" fmla="*/ 765371 h 2020169"/>
                <a:gd name="connsiteX162" fmla="*/ 43384 w 3313866"/>
                <a:gd name="connsiteY162" fmla="*/ 795407 h 2020169"/>
                <a:gd name="connsiteX163" fmla="*/ 60071 w 3313866"/>
                <a:gd name="connsiteY163" fmla="*/ 822104 h 2020169"/>
                <a:gd name="connsiteX164" fmla="*/ 73419 w 3313866"/>
                <a:gd name="connsiteY164" fmla="*/ 852139 h 2020169"/>
                <a:gd name="connsiteX165" fmla="*/ 56733 w 3313866"/>
                <a:gd name="connsiteY165" fmla="*/ 875500 h 2020169"/>
                <a:gd name="connsiteX166" fmla="*/ 76757 w 3313866"/>
                <a:gd name="connsiteY166" fmla="*/ 955593 h 2020169"/>
                <a:gd name="connsiteX167" fmla="*/ 66745 w 3313866"/>
                <a:gd name="connsiteY167" fmla="*/ 972280 h 2020169"/>
                <a:gd name="connsiteX168" fmla="*/ 70082 w 3313866"/>
                <a:gd name="connsiteY168" fmla="*/ 998977 h 2020169"/>
                <a:gd name="connsiteX169" fmla="*/ 70082 w 3313866"/>
                <a:gd name="connsiteY169" fmla="*/ 1039024 h 2020169"/>
                <a:gd name="connsiteX170" fmla="*/ 80094 w 3313866"/>
                <a:gd name="connsiteY170" fmla="*/ 1059047 h 2020169"/>
                <a:gd name="connsiteX171" fmla="*/ 76757 w 3313866"/>
                <a:gd name="connsiteY171" fmla="*/ 1082408 h 2020169"/>
                <a:gd name="connsiteX172" fmla="*/ 106792 w 3313866"/>
                <a:gd name="connsiteY172" fmla="*/ 1115780 h 2020169"/>
                <a:gd name="connsiteX173" fmla="*/ 93729 w 3313866"/>
                <a:gd name="connsiteY173" fmla="*/ 1145815 h 2020169"/>
                <a:gd name="connsiteX174" fmla="*/ 13349 w 3313866"/>
                <a:gd name="connsiteY174" fmla="*/ 1235920 h 2020169"/>
                <a:gd name="connsiteX175" fmla="*/ 33373 w 3313866"/>
                <a:gd name="connsiteY175" fmla="*/ 1269293 h 2020169"/>
                <a:gd name="connsiteX176" fmla="*/ 33373 w 3313866"/>
                <a:gd name="connsiteY176" fmla="*/ 1269293 h 2020169"/>
                <a:gd name="connsiteX177" fmla="*/ 16687 w 3313866"/>
                <a:gd name="connsiteY177" fmla="*/ 1299328 h 2020169"/>
                <a:gd name="connsiteX178" fmla="*/ 3338 w 3313866"/>
                <a:gd name="connsiteY178" fmla="*/ 1329363 h 2020169"/>
                <a:gd name="connsiteX179" fmla="*/ 0 w 3313866"/>
                <a:gd name="connsiteY179" fmla="*/ 1389433 h 2020169"/>
                <a:gd name="connsiteX180" fmla="*/ 16687 w 3313866"/>
                <a:gd name="connsiteY180" fmla="*/ 1432817 h 2020169"/>
                <a:gd name="connsiteX181" fmla="*/ 20024 w 3313866"/>
                <a:gd name="connsiteY181" fmla="*/ 1466189 h 2020169"/>
                <a:gd name="connsiteX182" fmla="*/ 56733 w 3313866"/>
                <a:gd name="connsiteY182" fmla="*/ 1476201 h 2020169"/>
                <a:gd name="connsiteX183" fmla="*/ 116803 w 3313866"/>
                <a:gd name="connsiteY183" fmla="*/ 1562969 h 2020169"/>
                <a:gd name="connsiteX184" fmla="*/ 96780 w 3313866"/>
                <a:gd name="connsiteY184" fmla="*/ 1586329 h 2020169"/>
                <a:gd name="connsiteX185" fmla="*/ 93443 w 3313866"/>
                <a:gd name="connsiteY185" fmla="*/ 1616364 h 2020169"/>
                <a:gd name="connsiteX186" fmla="*/ 120141 w 3313866"/>
                <a:gd name="connsiteY186" fmla="*/ 1619701 h 2020169"/>
                <a:gd name="connsiteX187" fmla="*/ 160187 w 3313866"/>
                <a:gd name="connsiteY187" fmla="*/ 1633050 h 2020169"/>
                <a:gd name="connsiteX188" fmla="*/ 186885 w 3313866"/>
                <a:gd name="connsiteY188" fmla="*/ 1646399 h 2020169"/>
                <a:gd name="connsiteX189" fmla="*/ 213583 w 3313866"/>
                <a:gd name="connsiteY189" fmla="*/ 1676434 h 2020169"/>
                <a:gd name="connsiteX190" fmla="*/ 243618 w 3313866"/>
                <a:gd name="connsiteY190" fmla="*/ 1679771 h 2020169"/>
                <a:gd name="connsiteX191" fmla="*/ 287002 w 3313866"/>
                <a:gd name="connsiteY191" fmla="*/ 1709807 h 2020169"/>
                <a:gd name="connsiteX192" fmla="*/ 310363 w 3313866"/>
                <a:gd name="connsiteY192" fmla="*/ 1719818 h 2020169"/>
                <a:gd name="connsiteX193" fmla="*/ 310363 w 3313866"/>
                <a:gd name="connsiteY193" fmla="*/ 1756528 h 2020169"/>
                <a:gd name="connsiteX194" fmla="*/ 270316 w 3313866"/>
                <a:gd name="connsiteY194" fmla="*/ 1796574 h 2020169"/>
                <a:gd name="connsiteX195" fmla="*/ 280327 w 3313866"/>
                <a:gd name="connsiteY195" fmla="*/ 1819935 h 2020169"/>
                <a:gd name="connsiteX196" fmla="*/ 273653 w 3313866"/>
                <a:gd name="connsiteY196" fmla="*/ 1839958 h 2020169"/>
                <a:gd name="connsiteX197" fmla="*/ 266979 w 3313866"/>
                <a:gd name="connsiteY197" fmla="*/ 1856644 h 2020169"/>
                <a:gd name="connsiteX198" fmla="*/ 240281 w 3313866"/>
                <a:gd name="connsiteY198" fmla="*/ 1896691 h 2020169"/>
                <a:gd name="connsiteX199" fmla="*/ 307025 w 3313866"/>
                <a:gd name="connsiteY199" fmla="*/ 1933401 h 2020169"/>
                <a:gd name="connsiteX200" fmla="*/ 337060 w 3313866"/>
                <a:gd name="connsiteY200" fmla="*/ 1940075 h 2020169"/>
                <a:gd name="connsiteX201" fmla="*/ 360421 w 3313866"/>
                <a:gd name="connsiteY201" fmla="*/ 1946750 h 2020169"/>
                <a:gd name="connsiteX202" fmla="*/ 380444 w 3313866"/>
                <a:gd name="connsiteY202" fmla="*/ 1953424 h 2020169"/>
                <a:gd name="connsiteX203" fmla="*/ 407142 w 3313866"/>
                <a:gd name="connsiteY203" fmla="*/ 1973447 h 2020169"/>
                <a:gd name="connsiteX204" fmla="*/ 437177 w 3313866"/>
                <a:gd name="connsiteY204" fmla="*/ 1970110 h 2020169"/>
                <a:gd name="connsiteX205" fmla="*/ 507259 w 3313866"/>
                <a:gd name="connsiteY205" fmla="*/ 2020169 h 2020169"/>
                <a:gd name="connsiteX206" fmla="*/ 517271 w 3313866"/>
                <a:gd name="connsiteY206" fmla="*/ 2006820 h 2020169"/>
                <a:gd name="connsiteX207" fmla="*/ 507259 w 3313866"/>
                <a:gd name="connsiteY207" fmla="*/ 1966773 h 2020169"/>
                <a:gd name="connsiteX208" fmla="*/ 500584 w 3313866"/>
                <a:gd name="connsiteY208" fmla="*/ 1933401 h 2020169"/>
                <a:gd name="connsiteX209" fmla="*/ 483898 w 3313866"/>
                <a:gd name="connsiteY209" fmla="*/ 1890017 h 2020169"/>
                <a:gd name="connsiteX210" fmla="*/ 513933 w 3313866"/>
                <a:gd name="connsiteY210" fmla="*/ 1869993 h 2020169"/>
                <a:gd name="connsiteX211" fmla="*/ 547306 w 3313866"/>
                <a:gd name="connsiteY211" fmla="*/ 1846633 h 2020169"/>
                <a:gd name="connsiteX212" fmla="*/ 527282 w 3313866"/>
                <a:gd name="connsiteY212" fmla="*/ 1829947 h 2020169"/>
                <a:gd name="connsiteX213" fmla="*/ 517271 w 3313866"/>
                <a:gd name="connsiteY213" fmla="*/ 1796574 h 2020169"/>
                <a:gd name="connsiteX214" fmla="*/ 480561 w 3313866"/>
                <a:gd name="connsiteY214" fmla="*/ 1779888 h 2020169"/>
                <a:gd name="connsiteX215" fmla="*/ 470549 w 3313866"/>
                <a:gd name="connsiteY215" fmla="*/ 1759865 h 2020169"/>
                <a:gd name="connsiteX216" fmla="*/ 480561 w 3313866"/>
                <a:gd name="connsiteY216" fmla="*/ 1729830 h 2020169"/>
                <a:gd name="connsiteX217" fmla="*/ 490573 w 3313866"/>
                <a:gd name="connsiteY217" fmla="*/ 1689783 h 2020169"/>
                <a:gd name="connsiteX218" fmla="*/ 513933 w 3313866"/>
                <a:gd name="connsiteY218" fmla="*/ 1709807 h 2020169"/>
                <a:gd name="connsiteX219" fmla="*/ 520608 w 3313866"/>
                <a:gd name="connsiteY219" fmla="*/ 1693120 h 2020169"/>
                <a:gd name="connsiteX220" fmla="*/ 543968 w 3313866"/>
                <a:gd name="connsiteY220" fmla="*/ 1656411 h 2020169"/>
                <a:gd name="connsiteX221" fmla="*/ 574003 w 3313866"/>
                <a:gd name="connsiteY221" fmla="*/ 1639725 h 2020169"/>
                <a:gd name="connsiteX222" fmla="*/ 590690 w 3313866"/>
                <a:gd name="connsiteY222" fmla="*/ 1653074 h 2020169"/>
                <a:gd name="connsiteX223" fmla="*/ 610713 w 3313866"/>
                <a:gd name="connsiteY223" fmla="*/ 1626376 h 2020169"/>
                <a:gd name="connsiteX224" fmla="*/ 630736 w 3313866"/>
                <a:gd name="connsiteY224" fmla="*/ 1653074 h 2020169"/>
                <a:gd name="connsiteX225" fmla="*/ 657434 w 3313866"/>
                <a:gd name="connsiteY225" fmla="*/ 1676434 h 2020169"/>
                <a:gd name="connsiteX226" fmla="*/ 674120 w 3313866"/>
                <a:gd name="connsiteY226" fmla="*/ 1683109 h 2020169"/>
                <a:gd name="connsiteX227" fmla="*/ 697481 w 3313866"/>
                <a:gd name="connsiteY227" fmla="*/ 1683109 h 2020169"/>
                <a:gd name="connsiteX228" fmla="*/ 717504 w 3313866"/>
                <a:gd name="connsiteY228" fmla="*/ 1669760 h 2020169"/>
                <a:gd name="connsiteX229" fmla="*/ 744202 w 3313866"/>
                <a:gd name="connsiteY229" fmla="*/ 1669760 h 2020169"/>
                <a:gd name="connsiteX230" fmla="*/ 760888 w 3313866"/>
                <a:gd name="connsiteY230" fmla="*/ 1666423 h 2020169"/>
                <a:gd name="connsiteX231" fmla="*/ 790923 w 3313866"/>
                <a:gd name="connsiteY231" fmla="*/ 1699795 h 2020169"/>
                <a:gd name="connsiteX232" fmla="*/ 797598 w 3313866"/>
                <a:gd name="connsiteY232" fmla="*/ 1673097 h 2020169"/>
                <a:gd name="connsiteX233" fmla="*/ 817621 w 3313866"/>
                <a:gd name="connsiteY233" fmla="*/ 1689783 h 2020169"/>
                <a:gd name="connsiteX234" fmla="*/ 837644 w 3313866"/>
                <a:gd name="connsiteY234" fmla="*/ 1666423 h 2020169"/>
                <a:gd name="connsiteX235" fmla="*/ 827633 w 3313866"/>
                <a:gd name="connsiteY235" fmla="*/ 1646399 h 2020169"/>
                <a:gd name="connsiteX236" fmla="*/ 810946 w 3313866"/>
                <a:gd name="connsiteY236" fmla="*/ 1633050 h 2020169"/>
                <a:gd name="connsiteX237" fmla="*/ 810946 w 3313866"/>
                <a:gd name="connsiteY237" fmla="*/ 1606353 h 2020169"/>
                <a:gd name="connsiteX238" fmla="*/ 810946 w 3313866"/>
                <a:gd name="connsiteY238" fmla="*/ 1593004 h 2020169"/>
                <a:gd name="connsiteX239" fmla="*/ 840981 w 3313866"/>
                <a:gd name="connsiteY239" fmla="*/ 1586329 h 2020169"/>
                <a:gd name="connsiteX240" fmla="*/ 820958 w 3313866"/>
                <a:gd name="connsiteY240" fmla="*/ 1549620 h 2020169"/>
                <a:gd name="connsiteX241" fmla="*/ 854330 w 3313866"/>
                <a:gd name="connsiteY241" fmla="*/ 1542945 h 2020169"/>
                <a:gd name="connsiteX242" fmla="*/ 891040 w 3313866"/>
                <a:gd name="connsiteY242" fmla="*/ 1549620 h 2020169"/>
                <a:gd name="connsiteX243" fmla="*/ 964459 w 3313866"/>
                <a:gd name="connsiteY243" fmla="*/ 1506236 h 2020169"/>
                <a:gd name="connsiteX244" fmla="*/ 1001168 w 3313866"/>
                <a:gd name="connsiteY244" fmla="*/ 1506236 h 2020169"/>
                <a:gd name="connsiteX245" fmla="*/ 1027866 w 3313866"/>
                <a:gd name="connsiteY245" fmla="*/ 1482875 h 2020169"/>
                <a:gd name="connsiteX246" fmla="*/ 1047890 w 3313866"/>
                <a:gd name="connsiteY246" fmla="*/ 1492887 h 2020169"/>
                <a:gd name="connsiteX247" fmla="*/ 1067913 w 3313866"/>
                <a:gd name="connsiteY247" fmla="*/ 1502898 h 2020169"/>
                <a:gd name="connsiteX248" fmla="*/ 1087936 w 3313866"/>
                <a:gd name="connsiteY248" fmla="*/ 1529596 h 2020169"/>
                <a:gd name="connsiteX249" fmla="*/ 1074587 w 3313866"/>
                <a:gd name="connsiteY249" fmla="*/ 1542945 h 2020169"/>
                <a:gd name="connsiteX250" fmla="*/ 1104622 w 3313866"/>
                <a:gd name="connsiteY250" fmla="*/ 1542945 h 2020169"/>
                <a:gd name="connsiteX251" fmla="*/ 1134657 w 3313866"/>
                <a:gd name="connsiteY251" fmla="*/ 1576317 h 2020169"/>
                <a:gd name="connsiteX252" fmla="*/ 1148006 w 3313866"/>
                <a:gd name="connsiteY252" fmla="*/ 1572980 h 2020169"/>
                <a:gd name="connsiteX253" fmla="*/ 1208076 w 3313866"/>
                <a:gd name="connsiteY253" fmla="*/ 1526259 h 2020169"/>
                <a:gd name="connsiteX254" fmla="*/ 1244786 w 3313866"/>
                <a:gd name="connsiteY254" fmla="*/ 1566306 h 2020169"/>
                <a:gd name="connsiteX255" fmla="*/ 1264809 w 3313866"/>
                <a:gd name="connsiteY255" fmla="*/ 1596341 h 2020169"/>
                <a:gd name="connsiteX256" fmla="*/ 1298181 w 3313866"/>
                <a:gd name="connsiteY256" fmla="*/ 1703132 h 2020169"/>
                <a:gd name="connsiteX257" fmla="*/ 1308193 w 3313866"/>
                <a:gd name="connsiteY257" fmla="*/ 1659748 h 2020169"/>
                <a:gd name="connsiteX258" fmla="*/ 1344903 w 3313866"/>
                <a:gd name="connsiteY258" fmla="*/ 1679771 h 2020169"/>
                <a:gd name="connsiteX259" fmla="*/ 1388287 w 3313866"/>
                <a:gd name="connsiteY259" fmla="*/ 1679771 h 2020169"/>
                <a:gd name="connsiteX260" fmla="*/ 1394961 w 3313866"/>
                <a:gd name="connsiteY260" fmla="*/ 1703132 h 2020169"/>
                <a:gd name="connsiteX261" fmla="*/ 1435008 w 3313866"/>
                <a:gd name="connsiteY261" fmla="*/ 1726493 h 2020169"/>
                <a:gd name="connsiteX262" fmla="*/ 1465043 w 3313866"/>
                <a:gd name="connsiteY262" fmla="*/ 1726493 h 2020169"/>
                <a:gd name="connsiteX263" fmla="*/ 1491741 w 3313866"/>
                <a:gd name="connsiteY263" fmla="*/ 1739842 h 2020169"/>
                <a:gd name="connsiteX264" fmla="*/ 1535125 w 3313866"/>
                <a:gd name="connsiteY264" fmla="*/ 1696458 h 2020169"/>
                <a:gd name="connsiteX265" fmla="*/ 1571834 w 3313866"/>
                <a:gd name="connsiteY265" fmla="*/ 1676434 h 2020169"/>
                <a:gd name="connsiteX266" fmla="*/ 1608544 w 3313866"/>
                <a:gd name="connsiteY266" fmla="*/ 1679771 h 2020169"/>
                <a:gd name="connsiteX267" fmla="*/ 1655265 w 3313866"/>
                <a:gd name="connsiteY267" fmla="*/ 1693120 h 2020169"/>
                <a:gd name="connsiteX268" fmla="*/ 1681963 w 3313866"/>
                <a:gd name="connsiteY268" fmla="*/ 1709807 h 2020169"/>
                <a:gd name="connsiteX269" fmla="*/ 1735358 w 3313866"/>
                <a:gd name="connsiteY269" fmla="*/ 1703132 h 2020169"/>
                <a:gd name="connsiteX270" fmla="*/ 1745370 w 3313866"/>
                <a:gd name="connsiteY270" fmla="*/ 1683109 h 2020169"/>
                <a:gd name="connsiteX271" fmla="*/ 1738695 w 3313866"/>
                <a:gd name="connsiteY271" fmla="*/ 1663085 h 2020169"/>
                <a:gd name="connsiteX272" fmla="*/ 1765393 w 3313866"/>
                <a:gd name="connsiteY272" fmla="*/ 1636388 h 2020169"/>
                <a:gd name="connsiteX273" fmla="*/ 1778742 w 3313866"/>
                <a:gd name="connsiteY273" fmla="*/ 1633050 h 2020169"/>
                <a:gd name="connsiteX274" fmla="*/ 1812114 w 3313866"/>
                <a:gd name="connsiteY274" fmla="*/ 1649736 h 2020169"/>
                <a:gd name="connsiteX275" fmla="*/ 1852161 w 3313866"/>
                <a:gd name="connsiteY275" fmla="*/ 1663085 h 2020169"/>
                <a:gd name="connsiteX276" fmla="*/ 1858836 w 3313866"/>
                <a:gd name="connsiteY276" fmla="*/ 1689783 h 2020169"/>
                <a:gd name="connsiteX277" fmla="*/ 1872184 w 3313866"/>
                <a:gd name="connsiteY277" fmla="*/ 1696458 h 2020169"/>
                <a:gd name="connsiteX278" fmla="*/ 1902219 w 3313866"/>
                <a:gd name="connsiteY278" fmla="*/ 1699795 h 2020169"/>
                <a:gd name="connsiteX279" fmla="*/ 1932254 w 3313866"/>
                <a:gd name="connsiteY279" fmla="*/ 1683109 h 2020169"/>
                <a:gd name="connsiteX280" fmla="*/ 1962290 w 3313866"/>
                <a:gd name="connsiteY280" fmla="*/ 1696458 h 2020169"/>
                <a:gd name="connsiteX281" fmla="*/ 1985650 w 3313866"/>
                <a:gd name="connsiteY281" fmla="*/ 1709807 h 2020169"/>
                <a:gd name="connsiteX282" fmla="*/ 1995662 w 3313866"/>
                <a:gd name="connsiteY282" fmla="*/ 1719818 h 2020169"/>
                <a:gd name="connsiteX283" fmla="*/ 2032371 w 3313866"/>
                <a:gd name="connsiteY283" fmla="*/ 1739842 h 2020169"/>
                <a:gd name="connsiteX284" fmla="*/ 2069081 w 3313866"/>
                <a:gd name="connsiteY284" fmla="*/ 1736504 h 2020169"/>
                <a:gd name="connsiteX285" fmla="*/ 2142500 w 3313866"/>
                <a:gd name="connsiteY285" fmla="*/ 1693120 h 2020169"/>
                <a:gd name="connsiteX286" fmla="*/ 2195895 w 3313866"/>
                <a:gd name="connsiteY286" fmla="*/ 1706469 h 2020169"/>
                <a:gd name="connsiteX287" fmla="*/ 2225930 w 3313866"/>
                <a:gd name="connsiteY287" fmla="*/ 1716481 h 2020169"/>
                <a:gd name="connsiteX288" fmla="*/ 2262640 w 3313866"/>
                <a:gd name="connsiteY288" fmla="*/ 1676434 h 2020169"/>
                <a:gd name="connsiteX289" fmla="*/ 2299349 w 3313866"/>
                <a:gd name="connsiteY289" fmla="*/ 1593004 h 2020169"/>
                <a:gd name="connsiteX290" fmla="*/ 2282663 w 3313866"/>
                <a:gd name="connsiteY290" fmla="*/ 1596341 h 2020169"/>
                <a:gd name="connsiteX291" fmla="*/ 2339396 w 3313866"/>
                <a:gd name="connsiteY291" fmla="*/ 1566306 h 2020169"/>
                <a:gd name="connsiteX292" fmla="*/ 2529618 w 3313866"/>
                <a:gd name="connsiteY292" fmla="*/ 1743179 h 2020169"/>
                <a:gd name="connsiteX293" fmla="*/ 2549641 w 3313866"/>
                <a:gd name="connsiteY293" fmla="*/ 1763202 h 2020169"/>
                <a:gd name="connsiteX294" fmla="*/ 2639746 w 3313866"/>
                <a:gd name="connsiteY294" fmla="*/ 1763202 h 2020169"/>
                <a:gd name="connsiteX295" fmla="*/ 2643084 w 3313866"/>
                <a:gd name="connsiteY295" fmla="*/ 1779888 h 2020169"/>
                <a:gd name="connsiteX296" fmla="*/ 2616386 w 3313866"/>
                <a:gd name="connsiteY296" fmla="*/ 1846633 h 2020169"/>
                <a:gd name="connsiteX297" fmla="*/ 2603037 w 3313866"/>
                <a:gd name="connsiteY297" fmla="*/ 1900028 h 2020169"/>
                <a:gd name="connsiteX298" fmla="*/ 2579676 w 3313866"/>
                <a:gd name="connsiteY298" fmla="*/ 1873331 h 2020169"/>
                <a:gd name="connsiteX299" fmla="*/ 2559653 w 3313866"/>
                <a:gd name="connsiteY299" fmla="*/ 1960098 h 2020169"/>
                <a:gd name="connsiteX300" fmla="*/ 2549641 w 3313866"/>
                <a:gd name="connsiteY300" fmla="*/ 1980122 h 2020169"/>
                <a:gd name="connsiteX301" fmla="*/ 2653095 w 3313866"/>
                <a:gd name="connsiteY301" fmla="*/ 1946750 h 2020169"/>
                <a:gd name="connsiteX302" fmla="*/ 2683130 w 3313866"/>
                <a:gd name="connsiteY302" fmla="*/ 1893354 h 2020169"/>
                <a:gd name="connsiteX303" fmla="*/ 2753212 w 3313866"/>
                <a:gd name="connsiteY303" fmla="*/ 1806586 h 2020169"/>
                <a:gd name="connsiteX304" fmla="*/ 2783247 w 3313866"/>
                <a:gd name="connsiteY304" fmla="*/ 1736504 h 2020169"/>
                <a:gd name="connsiteX305" fmla="*/ 2803271 w 3313866"/>
                <a:gd name="connsiteY305" fmla="*/ 1633050 h 2020169"/>
                <a:gd name="connsiteX306" fmla="*/ 2793259 w 3313866"/>
                <a:gd name="connsiteY306" fmla="*/ 1582992 h 2020169"/>
                <a:gd name="connsiteX307" fmla="*/ 2769898 w 3313866"/>
                <a:gd name="connsiteY307" fmla="*/ 1549620 h 2020169"/>
                <a:gd name="connsiteX0" fmla="*/ 2763224 w 3313866"/>
                <a:gd name="connsiteY0" fmla="*/ 1392770 h 2020169"/>
                <a:gd name="connsiteX1" fmla="*/ 2846654 w 3313866"/>
                <a:gd name="connsiteY1" fmla="*/ 1326026 h 2020169"/>
                <a:gd name="connsiteX2" fmla="*/ 2933422 w 3313866"/>
                <a:gd name="connsiteY2" fmla="*/ 1322688 h 2020169"/>
                <a:gd name="connsiteX3" fmla="*/ 2950109 w 3313866"/>
                <a:gd name="connsiteY3" fmla="*/ 1306002 h 2020169"/>
                <a:gd name="connsiteX4" fmla="*/ 3053563 w 3313866"/>
                <a:gd name="connsiteY4" fmla="*/ 1299328 h 2020169"/>
                <a:gd name="connsiteX5" fmla="*/ 3163691 w 3313866"/>
                <a:gd name="connsiteY5" fmla="*/ 1432817 h 2020169"/>
                <a:gd name="connsiteX6" fmla="*/ 3160354 w 3313866"/>
                <a:gd name="connsiteY6" fmla="*/ 1506236 h 2020169"/>
                <a:gd name="connsiteX7" fmla="*/ 3287168 w 3313866"/>
                <a:gd name="connsiteY7" fmla="*/ 1519585 h 2020169"/>
                <a:gd name="connsiteX8" fmla="*/ 3313866 w 3313866"/>
                <a:gd name="connsiteY8" fmla="*/ 1479538 h 2020169"/>
                <a:gd name="connsiteX9" fmla="*/ 2446187 w 3313866"/>
                <a:gd name="connsiteY9" fmla="*/ 521754 h 2020169"/>
                <a:gd name="connsiteX10" fmla="*/ 2449525 w 3313866"/>
                <a:gd name="connsiteY10" fmla="*/ 418300 h 2020169"/>
                <a:gd name="connsiteX11" fmla="*/ 2386117 w 3313866"/>
                <a:gd name="connsiteY11" fmla="*/ 391602 h 2020169"/>
                <a:gd name="connsiteX12" fmla="*/ 2369431 w 3313866"/>
                <a:gd name="connsiteY12" fmla="*/ 431649 h 2020169"/>
                <a:gd name="connsiteX13" fmla="*/ 2379443 w 3313866"/>
                <a:gd name="connsiteY13" fmla="*/ 455009 h 2020169"/>
                <a:gd name="connsiteX14" fmla="*/ 2376106 w 3313866"/>
                <a:gd name="connsiteY14" fmla="*/ 475033 h 2020169"/>
                <a:gd name="connsiteX15" fmla="*/ 2316036 w 3313866"/>
                <a:gd name="connsiteY15" fmla="*/ 458347 h 2020169"/>
                <a:gd name="connsiteX16" fmla="*/ 2272652 w 3313866"/>
                <a:gd name="connsiteY16" fmla="*/ 444998 h 2020169"/>
                <a:gd name="connsiteX17" fmla="*/ 2209244 w 3313866"/>
                <a:gd name="connsiteY17" fmla="*/ 401614 h 2020169"/>
                <a:gd name="connsiteX18" fmla="*/ 2159186 w 3313866"/>
                <a:gd name="connsiteY18" fmla="*/ 391602 h 2020169"/>
                <a:gd name="connsiteX19" fmla="*/ 2132488 w 3313866"/>
                <a:gd name="connsiteY19" fmla="*/ 408288 h 2020169"/>
                <a:gd name="connsiteX20" fmla="*/ 2115802 w 3313866"/>
                <a:gd name="connsiteY20" fmla="*/ 421637 h 2020169"/>
                <a:gd name="connsiteX21" fmla="*/ 2082430 w 3313866"/>
                <a:gd name="connsiteY21" fmla="*/ 388265 h 2020169"/>
                <a:gd name="connsiteX22" fmla="*/ 2045720 w 3313866"/>
                <a:gd name="connsiteY22" fmla="*/ 361567 h 2020169"/>
                <a:gd name="connsiteX23" fmla="*/ 2025697 w 3313866"/>
                <a:gd name="connsiteY23" fmla="*/ 391602 h 2020169"/>
                <a:gd name="connsiteX24" fmla="*/ 2055732 w 3313866"/>
                <a:gd name="connsiteY24" fmla="*/ 388265 h 2020169"/>
                <a:gd name="connsiteX25" fmla="*/ 2045720 w 3313866"/>
                <a:gd name="connsiteY25" fmla="*/ 414963 h 2020169"/>
                <a:gd name="connsiteX26" fmla="*/ 1988987 w 3313866"/>
                <a:gd name="connsiteY26" fmla="*/ 434986 h 2020169"/>
                <a:gd name="connsiteX27" fmla="*/ 1995662 w 3313866"/>
                <a:gd name="connsiteY27" fmla="*/ 388265 h 2020169"/>
                <a:gd name="connsiteX28" fmla="*/ 2055732 w 3313866"/>
                <a:gd name="connsiteY28" fmla="*/ 318183 h 2020169"/>
                <a:gd name="connsiteX29" fmla="*/ 2055732 w 3313866"/>
                <a:gd name="connsiteY29" fmla="*/ 318183 h 2020169"/>
                <a:gd name="connsiteX30" fmla="*/ 2129860 w 3313866"/>
                <a:gd name="connsiteY30" fmla="*/ 248603 h 2020169"/>
                <a:gd name="connsiteX31" fmla="*/ 2127003 w 3313866"/>
                <a:gd name="connsiteY31" fmla="*/ 174309 h 2020169"/>
                <a:gd name="connsiteX32" fmla="*/ 2092713 w 3313866"/>
                <a:gd name="connsiteY32" fmla="*/ 105729 h 2020169"/>
                <a:gd name="connsiteX33" fmla="*/ 2018418 w 3313866"/>
                <a:gd name="connsiteY33" fmla="*/ 105729 h 2020169"/>
                <a:gd name="connsiteX34" fmla="*/ 1952696 w 3313866"/>
                <a:gd name="connsiteY34" fmla="*/ 137160 h 2020169"/>
                <a:gd name="connsiteX35" fmla="*/ 1961267 w 3313866"/>
                <a:gd name="connsiteY35" fmla="*/ 82869 h 2020169"/>
                <a:gd name="connsiteX36" fmla="*/ 1955552 w 3313866"/>
                <a:gd name="connsiteY36" fmla="*/ 65725 h 2020169"/>
                <a:gd name="connsiteX37" fmla="*/ 1895546 w 3313866"/>
                <a:gd name="connsiteY37" fmla="*/ 60008 h 2020169"/>
                <a:gd name="connsiteX38" fmla="*/ 1926978 w 3313866"/>
                <a:gd name="connsiteY38" fmla="*/ 31434 h 2020169"/>
                <a:gd name="connsiteX39" fmla="*/ 1909833 w 3313866"/>
                <a:gd name="connsiteY39" fmla="*/ 0 h 2020169"/>
                <a:gd name="connsiteX40" fmla="*/ 1877440 w 3313866"/>
                <a:gd name="connsiteY40" fmla="*/ 3067 h 2020169"/>
                <a:gd name="connsiteX41" fmla="*/ 1835474 w 3313866"/>
                <a:gd name="connsiteY41" fmla="*/ 41195 h 2020169"/>
                <a:gd name="connsiteX42" fmla="*/ 1818788 w 3313866"/>
                <a:gd name="connsiteY42" fmla="*/ 81242 h 2020169"/>
                <a:gd name="connsiteX43" fmla="*/ 1838813 w 3313866"/>
                <a:gd name="connsiteY43" fmla="*/ 134636 h 2020169"/>
                <a:gd name="connsiteX44" fmla="*/ 1782079 w 3313866"/>
                <a:gd name="connsiteY44" fmla="*/ 121287 h 2020169"/>
                <a:gd name="connsiteX45" fmla="*/ 1768731 w 3313866"/>
                <a:gd name="connsiteY45" fmla="*/ 168009 h 2020169"/>
                <a:gd name="connsiteX46" fmla="*/ 1705322 w 3313866"/>
                <a:gd name="connsiteY46" fmla="*/ 191369 h 2020169"/>
                <a:gd name="connsiteX47" fmla="*/ 1685300 w 3313866"/>
                <a:gd name="connsiteY47" fmla="*/ 164671 h 2020169"/>
                <a:gd name="connsiteX48" fmla="*/ 1615218 w 3313866"/>
                <a:gd name="connsiteY48" fmla="*/ 168009 h 2020169"/>
                <a:gd name="connsiteX49" fmla="*/ 1638579 w 3313866"/>
                <a:gd name="connsiteY49" fmla="*/ 198044 h 2020169"/>
                <a:gd name="connsiteX50" fmla="*/ 1528449 w 3313866"/>
                <a:gd name="connsiteY50" fmla="*/ 224740 h 2020169"/>
                <a:gd name="connsiteX51" fmla="*/ 1465043 w 3313866"/>
                <a:gd name="connsiteY51" fmla="*/ 308171 h 2020169"/>
                <a:gd name="connsiteX52" fmla="*/ 1448357 w 3313866"/>
                <a:gd name="connsiteY52" fmla="*/ 334869 h 2020169"/>
                <a:gd name="connsiteX53" fmla="*/ 1481729 w 3313866"/>
                <a:gd name="connsiteY53" fmla="*/ 368242 h 2020169"/>
                <a:gd name="connsiteX54" fmla="*/ 1481729 w 3313866"/>
                <a:gd name="connsiteY54" fmla="*/ 398277 h 2020169"/>
                <a:gd name="connsiteX55" fmla="*/ 1458368 w 3313866"/>
                <a:gd name="connsiteY55" fmla="*/ 401614 h 2020169"/>
                <a:gd name="connsiteX56" fmla="*/ 1458368 w 3313866"/>
                <a:gd name="connsiteY56" fmla="*/ 381590 h 2020169"/>
                <a:gd name="connsiteX57" fmla="*/ 1418322 w 3313866"/>
                <a:gd name="connsiteY57" fmla="*/ 391602 h 2020169"/>
                <a:gd name="connsiteX58" fmla="*/ 1368263 w 3313866"/>
                <a:gd name="connsiteY58" fmla="*/ 398277 h 2020169"/>
                <a:gd name="connsiteX59" fmla="*/ 1321542 w 3313866"/>
                <a:gd name="connsiteY59" fmla="*/ 404951 h 2020169"/>
                <a:gd name="connsiteX60" fmla="*/ 1318205 w 3313866"/>
                <a:gd name="connsiteY60" fmla="*/ 491719 h 2020169"/>
                <a:gd name="connsiteX61" fmla="*/ 1358252 w 3313866"/>
                <a:gd name="connsiteY61" fmla="*/ 515080 h 2020169"/>
                <a:gd name="connsiteX62" fmla="*/ 1384949 w 3313866"/>
                <a:gd name="connsiteY62" fmla="*/ 568475 h 2020169"/>
                <a:gd name="connsiteX63" fmla="*/ 1358252 w 3313866"/>
                <a:gd name="connsiteY63" fmla="*/ 615196 h 2020169"/>
                <a:gd name="connsiteX64" fmla="*/ 1361589 w 3313866"/>
                <a:gd name="connsiteY64" fmla="*/ 585161 h 2020169"/>
                <a:gd name="connsiteX65" fmla="*/ 1351577 w 3313866"/>
                <a:gd name="connsiteY65" fmla="*/ 545115 h 2020169"/>
                <a:gd name="connsiteX66" fmla="*/ 1281495 w 3313866"/>
                <a:gd name="connsiteY66" fmla="*/ 515080 h 2020169"/>
                <a:gd name="connsiteX67" fmla="*/ 1241449 w 3313866"/>
                <a:gd name="connsiteY67" fmla="*/ 511742 h 2020169"/>
                <a:gd name="connsiteX68" fmla="*/ 1241449 w 3313866"/>
                <a:gd name="connsiteY68" fmla="*/ 558463 h 2020169"/>
                <a:gd name="connsiteX69" fmla="*/ 1201402 w 3313866"/>
                <a:gd name="connsiteY69" fmla="*/ 538440 h 2020169"/>
                <a:gd name="connsiteX70" fmla="*/ 1228100 w 3313866"/>
                <a:gd name="connsiteY70" fmla="*/ 588498 h 2020169"/>
                <a:gd name="connsiteX71" fmla="*/ 1258135 w 3313866"/>
                <a:gd name="connsiteY71" fmla="*/ 618534 h 2020169"/>
                <a:gd name="connsiteX72" fmla="*/ 1198065 w 3313866"/>
                <a:gd name="connsiteY72" fmla="*/ 595173 h 2020169"/>
                <a:gd name="connsiteX73" fmla="*/ 1181379 w 3313866"/>
                <a:gd name="connsiteY73" fmla="*/ 595173 h 2020169"/>
                <a:gd name="connsiteX74" fmla="*/ 1178041 w 3313866"/>
                <a:gd name="connsiteY74" fmla="*/ 551789 h 2020169"/>
                <a:gd name="connsiteX75" fmla="*/ 1171367 w 3313866"/>
                <a:gd name="connsiteY75" fmla="*/ 465021 h 2020169"/>
                <a:gd name="connsiteX76" fmla="*/ 1161355 w 3313866"/>
                <a:gd name="connsiteY76" fmla="*/ 535103 h 2020169"/>
                <a:gd name="connsiteX77" fmla="*/ 1137995 w 3313866"/>
                <a:gd name="connsiteY77" fmla="*/ 565138 h 2020169"/>
                <a:gd name="connsiteX78" fmla="*/ 1158018 w 3313866"/>
                <a:gd name="connsiteY78" fmla="*/ 611859 h 2020169"/>
                <a:gd name="connsiteX79" fmla="*/ 1158018 w 3313866"/>
                <a:gd name="connsiteY79" fmla="*/ 645231 h 2020169"/>
                <a:gd name="connsiteX80" fmla="*/ 1141332 w 3313866"/>
                <a:gd name="connsiteY80" fmla="*/ 695290 h 2020169"/>
                <a:gd name="connsiteX81" fmla="*/ 1154681 w 3313866"/>
                <a:gd name="connsiteY81" fmla="*/ 728662 h 2020169"/>
                <a:gd name="connsiteX82" fmla="*/ 1184716 w 3313866"/>
                <a:gd name="connsiteY82" fmla="*/ 735336 h 2020169"/>
                <a:gd name="connsiteX83" fmla="*/ 1221425 w 3313866"/>
                <a:gd name="connsiteY83" fmla="*/ 742011 h 2020169"/>
                <a:gd name="connsiteX84" fmla="*/ 1241449 w 3313866"/>
                <a:gd name="connsiteY84" fmla="*/ 765371 h 2020169"/>
                <a:gd name="connsiteX85" fmla="*/ 1258135 w 3313866"/>
                <a:gd name="connsiteY85" fmla="*/ 808755 h 2020169"/>
                <a:gd name="connsiteX86" fmla="*/ 1258135 w 3313866"/>
                <a:gd name="connsiteY86" fmla="*/ 808755 h 2020169"/>
                <a:gd name="connsiteX87" fmla="*/ 1224763 w 3313866"/>
                <a:gd name="connsiteY87" fmla="*/ 828779 h 2020169"/>
                <a:gd name="connsiteX88" fmla="*/ 1224763 w 3313866"/>
                <a:gd name="connsiteY88" fmla="*/ 788732 h 2020169"/>
                <a:gd name="connsiteX89" fmla="*/ 1194727 w 3313866"/>
                <a:gd name="connsiteY89" fmla="*/ 752023 h 2020169"/>
                <a:gd name="connsiteX90" fmla="*/ 1164692 w 3313866"/>
                <a:gd name="connsiteY90" fmla="*/ 795407 h 2020169"/>
                <a:gd name="connsiteX91" fmla="*/ 1107960 w 3313866"/>
                <a:gd name="connsiteY91" fmla="*/ 848802 h 2020169"/>
                <a:gd name="connsiteX92" fmla="*/ 1121309 w 3313866"/>
                <a:gd name="connsiteY92" fmla="*/ 805418 h 2020169"/>
                <a:gd name="connsiteX93" fmla="*/ 1127983 w 3313866"/>
                <a:gd name="connsiteY93" fmla="*/ 772046 h 2020169"/>
                <a:gd name="connsiteX94" fmla="*/ 1117971 w 3313866"/>
                <a:gd name="connsiteY94" fmla="*/ 755360 h 2020169"/>
                <a:gd name="connsiteX95" fmla="*/ 1114634 w 3313866"/>
                <a:gd name="connsiteY95" fmla="*/ 705301 h 2020169"/>
                <a:gd name="connsiteX96" fmla="*/ 1104622 w 3313866"/>
                <a:gd name="connsiteY96" fmla="*/ 625208 h 2020169"/>
                <a:gd name="connsiteX97" fmla="*/ 1101285 w 3313866"/>
                <a:gd name="connsiteY97" fmla="*/ 565138 h 2020169"/>
                <a:gd name="connsiteX98" fmla="*/ 1124646 w 3313866"/>
                <a:gd name="connsiteY98" fmla="*/ 471696 h 2020169"/>
                <a:gd name="connsiteX99" fmla="*/ 1031203 w 3313866"/>
                <a:gd name="connsiteY99" fmla="*/ 461684 h 2020169"/>
                <a:gd name="connsiteX100" fmla="*/ 1014517 w 3313866"/>
                <a:gd name="connsiteY100" fmla="*/ 518417 h 2020169"/>
                <a:gd name="connsiteX101" fmla="*/ 1024529 w 3313866"/>
                <a:gd name="connsiteY101" fmla="*/ 565138 h 2020169"/>
                <a:gd name="connsiteX102" fmla="*/ 981145 w 3313866"/>
                <a:gd name="connsiteY102" fmla="*/ 618534 h 2020169"/>
                <a:gd name="connsiteX103" fmla="*/ 991157 w 3313866"/>
                <a:gd name="connsiteY103" fmla="*/ 655243 h 2020169"/>
                <a:gd name="connsiteX104" fmla="*/ 981145 w 3313866"/>
                <a:gd name="connsiteY104" fmla="*/ 701964 h 2020169"/>
                <a:gd name="connsiteX105" fmla="*/ 1001168 w 3313866"/>
                <a:gd name="connsiteY105" fmla="*/ 725325 h 2020169"/>
                <a:gd name="connsiteX106" fmla="*/ 1017854 w 3313866"/>
                <a:gd name="connsiteY106" fmla="*/ 772046 h 2020169"/>
                <a:gd name="connsiteX107" fmla="*/ 1047890 w 3313866"/>
                <a:gd name="connsiteY107" fmla="*/ 758697 h 2020169"/>
                <a:gd name="connsiteX108" fmla="*/ 1014517 w 3313866"/>
                <a:gd name="connsiteY108" fmla="*/ 812093 h 2020169"/>
                <a:gd name="connsiteX109" fmla="*/ 957784 w 3313866"/>
                <a:gd name="connsiteY109" fmla="*/ 758697 h 2020169"/>
                <a:gd name="connsiteX110" fmla="*/ 884365 w 3313866"/>
                <a:gd name="connsiteY110" fmla="*/ 721988 h 2020169"/>
                <a:gd name="connsiteX111" fmla="*/ 824295 w 3313866"/>
                <a:gd name="connsiteY111" fmla="*/ 698627 h 2020169"/>
                <a:gd name="connsiteX112" fmla="*/ 810946 w 3313866"/>
                <a:gd name="connsiteY112" fmla="*/ 735336 h 2020169"/>
                <a:gd name="connsiteX113" fmla="*/ 827633 w 3313866"/>
                <a:gd name="connsiteY113" fmla="*/ 772046 h 2020169"/>
                <a:gd name="connsiteX114" fmla="*/ 800935 w 3313866"/>
                <a:gd name="connsiteY114" fmla="*/ 812093 h 2020169"/>
                <a:gd name="connsiteX115" fmla="*/ 770900 w 3313866"/>
                <a:gd name="connsiteY115" fmla="*/ 755360 h 2020169"/>
                <a:gd name="connsiteX116" fmla="*/ 744202 w 3313866"/>
                <a:gd name="connsiteY116" fmla="*/ 792069 h 2020169"/>
                <a:gd name="connsiteX117" fmla="*/ 707492 w 3313866"/>
                <a:gd name="connsiteY117" fmla="*/ 785395 h 2020169"/>
                <a:gd name="connsiteX118" fmla="*/ 654097 w 3313866"/>
                <a:gd name="connsiteY118" fmla="*/ 822104 h 2020169"/>
                <a:gd name="connsiteX119" fmla="*/ 644085 w 3313866"/>
                <a:gd name="connsiteY119" fmla="*/ 798744 h 2020169"/>
                <a:gd name="connsiteX120" fmla="*/ 654097 w 3313866"/>
                <a:gd name="connsiteY120" fmla="*/ 762034 h 2020169"/>
                <a:gd name="connsiteX121" fmla="*/ 614050 w 3313866"/>
                <a:gd name="connsiteY121" fmla="*/ 798744 h 2020169"/>
                <a:gd name="connsiteX122" fmla="*/ 594027 w 3313866"/>
                <a:gd name="connsiteY122" fmla="*/ 798744 h 2020169"/>
                <a:gd name="connsiteX123" fmla="*/ 533957 w 3313866"/>
                <a:gd name="connsiteY123" fmla="*/ 832116 h 2020169"/>
                <a:gd name="connsiteX124" fmla="*/ 510596 w 3313866"/>
                <a:gd name="connsiteY124" fmla="*/ 855477 h 2020169"/>
                <a:gd name="connsiteX125" fmla="*/ 500584 w 3313866"/>
                <a:gd name="connsiteY125" fmla="*/ 902198 h 2020169"/>
                <a:gd name="connsiteX126" fmla="*/ 450526 w 3313866"/>
                <a:gd name="connsiteY126" fmla="*/ 888849 h 2020169"/>
                <a:gd name="connsiteX127" fmla="*/ 433840 w 3313866"/>
                <a:gd name="connsiteY127" fmla="*/ 852139 h 2020169"/>
                <a:gd name="connsiteX128" fmla="*/ 467212 w 3313866"/>
                <a:gd name="connsiteY128" fmla="*/ 822104 h 2020169"/>
                <a:gd name="connsiteX129" fmla="*/ 453863 w 3313866"/>
                <a:gd name="connsiteY129" fmla="*/ 798744 h 2020169"/>
                <a:gd name="connsiteX130" fmla="*/ 390456 w 3313866"/>
                <a:gd name="connsiteY130" fmla="*/ 768709 h 2020169"/>
                <a:gd name="connsiteX131" fmla="*/ 417154 w 3313866"/>
                <a:gd name="connsiteY131" fmla="*/ 818767 h 2020169"/>
                <a:gd name="connsiteX132" fmla="*/ 407142 w 3313866"/>
                <a:gd name="connsiteY132" fmla="*/ 862151 h 2020169"/>
                <a:gd name="connsiteX133" fmla="*/ 413817 w 3313866"/>
                <a:gd name="connsiteY133" fmla="*/ 898861 h 2020169"/>
                <a:gd name="connsiteX134" fmla="*/ 427165 w 3313866"/>
                <a:gd name="connsiteY134" fmla="*/ 922221 h 2020169"/>
                <a:gd name="connsiteX135" fmla="*/ 413817 w 3313866"/>
                <a:gd name="connsiteY135" fmla="*/ 952256 h 2020169"/>
                <a:gd name="connsiteX136" fmla="*/ 390456 w 3313866"/>
                <a:gd name="connsiteY136" fmla="*/ 928896 h 2020169"/>
                <a:gd name="connsiteX137" fmla="*/ 360421 w 3313866"/>
                <a:gd name="connsiteY137" fmla="*/ 925558 h 2020169"/>
                <a:gd name="connsiteX138" fmla="*/ 333723 w 3313866"/>
                <a:gd name="connsiteY138" fmla="*/ 965605 h 2020169"/>
                <a:gd name="connsiteX139" fmla="*/ 307025 w 3313866"/>
                <a:gd name="connsiteY139" fmla="*/ 985628 h 2020169"/>
                <a:gd name="connsiteX140" fmla="*/ 320374 w 3313866"/>
                <a:gd name="connsiteY140" fmla="*/ 1012326 h 2020169"/>
                <a:gd name="connsiteX141" fmla="*/ 303688 w 3313866"/>
                <a:gd name="connsiteY141" fmla="*/ 1035687 h 2020169"/>
                <a:gd name="connsiteX142" fmla="*/ 233606 w 3313866"/>
                <a:gd name="connsiteY142" fmla="*/ 998977 h 2020169"/>
                <a:gd name="connsiteX143" fmla="*/ 243618 w 3313866"/>
                <a:gd name="connsiteY143" fmla="*/ 1049036 h 2020169"/>
                <a:gd name="connsiteX144" fmla="*/ 263641 w 3313866"/>
                <a:gd name="connsiteY144" fmla="*/ 1069059 h 2020169"/>
                <a:gd name="connsiteX145" fmla="*/ 250292 w 3313866"/>
                <a:gd name="connsiteY145" fmla="*/ 1082408 h 2020169"/>
                <a:gd name="connsiteX146" fmla="*/ 193560 w 3313866"/>
                <a:gd name="connsiteY146" fmla="*/ 1045698 h 2020169"/>
                <a:gd name="connsiteX147" fmla="*/ 170199 w 3313866"/>
                <a:gd name="connsiteY147" fmla="*/ 1005652 h 2020169"/>
                <a:gd name="connsiteX148" fmla="*/ 170199 w 3313866"/>
                <a:gd name="connsiteY148" fmla="*/ 958931 h 2020169"/>
                <a:gd name="connsiteX149" fmla="*/ 133490 w 3313866"/>
                <a:gd name="connsiteY149" fmla="*/ 882174 h 2020169"/>
                <a:gd name="connsiteX150" fmla="*/ 196897 w 3313866"/>
                <a:gd name="connsiteY150" fmla="*/ 912209 h 2020169"/>
                <a:gd name="connsiteX151" fmla="*/ 256967 w 3313866"/>
                <a:gd name="connsiteY151" fmla="*/ 942244 h 2020169"/>
                <a:gd name="connsiteX152" fmla="*/ 293676 w 3313866"/>
                <a:gd name="connsiteY152" fmla="*/ 945582 h 2020169"/>
                <a:gd name="connsiteX153" fmla="*/ 327049 w 3313866"/>
                <a:gd name="connsiteY153" fmla="*/ 915547 h 2020169"/>
                <a:gd name="connsiteX154" fmla="*/ 343735 w 3313866"/>
                <a:gd name="connsiteY154" fmla="*/ 878837 h 2020169"/>
                <a:gd name="connsiteX155" fmla="*/ 333723 w 3313866"/>
                <a:gd name="connsiteY155" fmla="*/ 828779 h 2020169"/>
                <a:gd name="connsiteX156" fmla="*/ 290339 w 3313866"/>
                <a:gd name="connsiteY156" fmla="*/ 808755 h 2020169"/>
                <a:gd name="connsiteX157" fmla="*/ 236944 w 3313866"/>
                <a:gd name="connsiteY157" fmla="*/ 762034 h 2020169"/>
                <a:gd name="connsiteX158" fmla="*/ 133490 w 3313866"/>
                <a:gd name="connsiteY158" fmla="*/ 705301 h 2020169"/>
                <a:gd name="connsiteX159" fmla="*/ 46722 w 3313866"/>
                <a:gd name="connsiteY159" fmla="*/ 735336 h 2020169"/>
                <a:gd name="connsiteX160" fmla="*/ 33373 w 3313866"/>
                <a:gd name="connsiteY160" fmla="*/ 765371 h 2020169"/>
                <a:gd name="connsiteX161" fmla="*/ 43384 w 3313866"/>
                <a:gd name="connsiteY161" fmla="*/ 795407 h 2020169"/>
                <a:gd name="connsiteX162" fmla="*/ 60071 w 3313866"/>
                <a:gd name="connsiteY162" fmla="*/ 822104 h 2020169"/>
                <a:gd name="connsiteX163" fmla="*/ 73419 w 3313866"/>
                <a:gd name="connsiteY163" fmla="*/ 852139 h 2020169"/>
                <a:gd name="connsiteX164" fmla="*/ 56733 w 3313866"/>
                <a:gd name="connsiteY164" fmla="*/ 875500 h 2020169"/>
                <a:gd name="connsiteX165" fmla="*/ 76757 w 3313866"/>
                <a:gd name="connsiteY165" fmla="*/ 955593 h 2020169"/>
                <a:gd name="connsiteX166" fmla="*/ 66745 w 3313866"/>
                <a:gd name="connsiteY166" fmla="*/ 972280 h 2020169"/>
                <a:gd name="connsiteX167" fmla="*/ 70082 w 3313866"/>
                <a:gd name="connsiteY167" fmla="*/ 998977 h 2020169"/>
                <a:gd name="connsiteX168" fmla="*/ 70082 w 3313866"/>
                <a:gd name="connsiteY168" fmla="*/ 1039024 h 2020169"/>
                <a:gd name="connsiteX169" fmla="*/ 80094 w 3313866"/>
                <a:gd name="connsiteY169" fmla="*/ 1059047 h 2020169"/>
                <a:gd name="connsiteX170" fmla="*/ 76757 w 3313866"/>
                <a:gd name="connsiteY170" fmla="*/ 1082408 h 2020169"/>
                <a:gd name="connsiteX171" fmla="*/ 106792 w 3313866"/>
                <a:gd name="connsiteY171" fmla="*/ 1115780 h 2020169"/>
                <a:gd name="connsiteX172" fmla="*/ 93729 w 3313866"/>
                <a:gd name="connsiteY172" fmla="*/ 1145815 h 2020169"/>
                <a:gd name="connsiteX173" fmla="*/ 13349 w 3313866"/>
                <a:gd name="connsiteY173" fmla="*/ 1235920 h 2020169"/>
                <a:gd name="connsiteX174" fmla="*/ 33373 w 3313866"/>
                <a:gd name="connsiteY174" fmla="*/ 1269293 h 2020169"/>
                <a:gd name="connsiteX175" fmla="*/ 33373 w 3313866"/>
                <a:gd name="connsiteY175" fmla="*/ 1269293 h 2020169"/>
                <a:gd name="connsiteX176" fmla="*/ 16687 w 3313866"/>
                <a:gd name="connsiteY176" fmla="*/ 1299328 h 2020169"/>
                <a:gd name="connsiteX177" fmla="*/ 3338 w 3313866"/>
                <a:gd name="connsiteY177" fmla="*/ 1329363 h 2020169"/>
                <a:gd name="connsiteX178" fmla="*/ 0 w 3313866"/>
                <a:gd name="connsiteY178" fmla="*/ 1389433 h 2020169"/>
                <a:gd name="connsiteX179" fmla="*/ 16687 w 3313866"/>
                <a:gd name="connsiteY179" fmla="*/ 1432817 h 2020169"/>
                <a:gd name="connsiteX180" fmla="*/ 20024 w 3313866"/>
                <a:gd name="connsiteY180" fmla="*/ 1466189 h 2020169"/>
                <a:gd name="connsiteX181" fmla="*/ 56733 w 3313866"/>
                <a:gd name="connsiteY181" fmla="*/ 1476201 h 2020169"/>
                <a:gd name="connsiteX182" fmla="*/ 116803 w 3313866"/>
                <a:gd name="connsiteY182" fmla="*/ 1562969 h 2020169"/>
                <a:gd name="connsiteX183" fmla="*/ 96780 w 3313866"/>
                <a:gd name="connsiteY183" fmla="*/ 1586329 h 2020169"/>
                <a:gd name="connsiteX184" fmla="*/ 93443 w 3313866"/>
                <a:gd name="connsiteY184" fmla="*/ 1616364 h 2020169"/>
                <a:gd name="connsiteX185" fmla="*/ 120141 w 3313866"/>
                <a:gd name="connsiteY185" fmla="*/ 1619701 h 2020169"/>
                <a:gd name="connsiteX186" fmla="*/ 160187 w 3313866"/>
                <a:gd name="connsiteY186" fmla="*/ 1633050 h 2020169"/>
                <a:gd name="connsiteX187" fmla="*/ 186885 w 3313866"/>
                <a:gd name="connsiteY187" fmla="*/ 1646399 h 2020169"/>
                <a:gd name="connsiteX188" fmla="*/ 213583 w 3313866"/>
                <a:gd name="connsiteY188" fmla="*/ 1676434 h 2020169"/>
                <a:gd name="connsiteX189" fmla="*/ 243618 w 3313866"/>
                <a:gd name="connsiteY189" fmla="*/ 1679771 h 2020169"/>
                <a:gd name="connsiteX190" fmla="*/ 287002 w 3313866"/>
                <a:gd name="connsiteY190" fmla="*/ 1709807 h 2020169"/>
                <a:gd name="connsiteX191" fmla="*/ 310363 w 3313866"/>
                <a:gd name="connsiteY191" fmla="*/ 1719818 h 2020169"/>
                <a:gd name="connsiteX192" fmla="*/ 310363 w 3313866"/>
                <a:gd name="connsiteY192" fmla="*/ 1756528 h 2020169"/>
                <a:gd name="connsiteX193" fmla="*/ 270316 w 3313866"/>
                <a:gd name="connsiteY193" fmla="*/ 1796574 h 2020169"/>
                <a:gd name="connsiteX194" fmla="*/ 280327 w 3313866"/>
                <a:gd name="connsiteY194" fmla="*/ 1819935 h 2020169"/>
                <a:gd name="connsiteX195" fmla="*/ 273653 w 3313866"/>
                <a:gd name="connsiteY195" fmla="*/ 1839958 h 2020169"/>
                <a:gd name="connsiteX196" fmla="*/ 266979 w 3313866"/>
                <a:gd name="connsiteY196" fmla="*/ 1856644 h 2020169"/>
                <a:gd name="connsiteX197" fmla="*/ 240281 w 3313866"/>
                <a:gd name="connsiteY197" fmla="*/ 1896691 h 2020169"/>
                <a:gd name="connsiteX198" fmla="*/ 307025 w 3313866"/>
                <a:gd name="connsiteY198" fmla="*/ 1933401 h 2020169"/>
                <a:gd name="connsiteX199" fmla="*/ 337060 w 3313866"/>
                <a:gd name="connsiteY199" fmla="*/ 1940075 h 2020169"/>
                <a:gd name="connsiteX200" fmla="*/ 360421 w 3313866"/>
                <a:gd name="connsiteY200" fmla="*/ 1946750 h 2020169"/>
                <a:gd name="connsiteX201" fmla="*/ 380444 w 3313866"/>
                <a:gd name="connsiteY201" fmla="*/ 1953424 h 2020169"/>
                <a:gd name="connsiteX202" fmla="*/ 407142 w 3313866"/>
                <a:gd name="connsiteY202" fmla="*/ 1973447 h 2020169"/>
                <a:gd name="connsiteX203" fmla="*/ 437177 w 3313866"/>
                <a:gd name="connsiteY203" fmla="*/ 1970110 h 2020169"/>
                <a:gd name="connsiteX204" fmla="*/ 507259 w 3313866"/>
                <a:gd name="connsiteY204" fmla="*/ 2020169 h 2020169"/>
                <a:gd name="connsiteX205" fmla="*/ 517271 w 3313866"/>
                <a:gd name="connsiteY205" fmla="*/ 2006820 h 2020169"/>
                <a:gd name="connsiteX206" fmla="*/ 507259 w 3313866"/>
                <a:gd name="connsiteY206" fmla="*/ 1966773 h 2020169"/>
                <a:gd name="connsiteX207" fmla="*/ 500584 w 3313866"/>
                <a:gd name="connsiteY207" fmla="*/ 1933401 h 2020169"/>
                <a:gd name="connsiteX208" fmla="*/ 483898 w 3313866"/>
                <a:gd name="connsiteY208" fmla="*/ 1890017 h 2020169"/>
                <a:gd name="connsiteX209" fmla="*/ 513933 w 3313866"/>
                <a:gd name="connsiteY209" fmla="*/ 1869993 h 2020169"/>
                <a:gd name="connsiteX210" fmla="*/ 547306 w 3313866"/>
                <a:gd name="connsiteY210" fmla="*/ 1846633 h 2020169"/>
                <a:gd name="connsiteX211" fmla="*/ 527282 w 3313866"/>
                <a:gd name="connsiteY211" fmla="*/ 1829947 h 2020169"/>
                <a:gd name="connsiteX212" fmla="*/ 517271 w 3313866"/>
                <a:gd name="connsiteY212" fmla="*/ 1796574 h 2020169"/>
                <a:gd name="connsiteX213" fmla="*/ 480561 w 3313866"/>
                <a:gd name="connsiteY213" fmla="*/ 1779888 h 2020169"/>
                <a:gd name="connsiteX214" fmla="*/ 470549 w 3313866"/>
                <a:gd name="connsiteY214" fmla="*/ 1759865 h 2020169"/>
                <a:gd name="connsiteX215" fmla="*/ 480561 w 3313866"/>
                <a:gd name="connsiteY215" fmla="*/ 1729830 h 2020169"/>
                <a:gd name="connsiteX216" fmla="*/ 490573 w 3313866"/>
                <a:gd name="connsiteY216" fmla="*/ 1689783 h 2020169"/>
                <a:gd name="connsiteX217" fmla="*/ 513933 w 3313866"/>
                <a:gd name="connsiteY217" fmla="*/ 1709807 h 2020169"/>
                <a:gd name="connsiteX218" fmla="*/ 520608 w 3313866"/>
                <a:gd name="connsiteY218" fmla="*/ 1693120 h 2020169"/>
                <a:gd name="connsiteX219" fmla="*/ 543968 w 3313866"/>
                <a:gd name="connsiteY219" fmla="*/ 1656411 h 2020169"/>
                <a:gd name="connsiteX220" fmla="*/ 574003 w 3313866"/>
                <a:gd name="connsiteY220" fmla="*/ 1639725 h 2020169"/>
                <a:gd name="connsiteX221" fmla="*/ 590690 w 3313866"/>
                <a:gd name="connsiteY221" fmla="*/ 1653074 h 2020169"/>
                <a:gd name="connsiteX222" fmla="*/ 610713 w 3313866"/>
                <a:gd name="connsiteY222" fmla="*/ 1626376 h 2020169"/>
                <a:gd name="connsiteX223" fmla="*/ 630736 w 3313866"/>
                <a:gd name="connsiteY223" fmla="*/ 1653074 h 2020169"/>
                <a:gd name="connsiteX224" fmla="*/ 657434 w 3313866"/>
                <a:gd name="connsiteY224" fmla="*/ 1676434 h 2020169"/>
                <a:gd name="connsiteX225" fmla="*/ 674120 w 3313866"/>
                <a:gd name="connsiteY225" fmla="*/ 1683109 h 2020169"/>
                <a:gd name="connsiteX226" fmla="*/ 697481 w 3313866"/>
                <a:gd name="connsiteY226" fmla="*/ 1683109 h 2020169"/>
                <a:gd name="connsiteX227" fmla="*/ 717504 w 3313866"/>
                <a:gd name="connsiteY227" fmla="*/ 1669760 h 2020169"/>
                <a:gd name="connsiteX228" fmla="*/ 744202 w 3313866"/>
                <a:gd name="connsiteY228" fmla="*/ 1669760 h 2020169"/>
                <a:gd name="connsiteX229" fmla="*/ 760888 w 3313866"/>
                <a:gd name="connsiteY229" fmla="*/ 1666423 h 2020169"/>
                <a:gd name="connsiteX230" fmla="*/ 790923 w 3313866"/>
                <a:gd name="connsiteY230" fmla="*/ 1699795 h 2020169"/>
                <a:gd name="connsiteX231" fmla="*/ 797598 w 3313866"/>
                <a:gd name="connsiteY231" fmla="*/ 1673097 h 2020169"/>
                <a:gd name="connsiteX232" fmla="*/ 817621 w 3313866"/>
                <a:gd name="connsiteY232" fmla="*/ 1689783 h 2020169"/>
                <a:gd name="connsiteX233" fmla="*/ 837644 w 3313866"/>
                <a:gd name="connsiteY233" fmla="*/ 1666423 h 2020169"/>
                <a:gd name="connsiteX234" fmla="*/ 827633 w 3313866"/>
                <a:gd name="connsiteY234" fmla="*/ 1646399 h 2020169"/>
                <a:gd name="connsiteX235" fmla="*/ 810946 w 3313866"/>
                <a:gd name="connsiteY235" fmla="*/ 1633050 h 2020169"/>
                <a:gd name="connsiteX236" fmla="*/ 810946 w 3313866"/>
                <a:gd name="connsiteY236" fmla="*/ 1606353 h 2020169"/>
                <a:gd name="connsiteX237" fmla="*/ 810946 w 3313866"/>
                <a:gd name="connsiteY237" fmla="*/ 1593004 h 2020169"/>
                <a:gd name="connsiteX238" fmla="*/ 840981 w 3313866"/>
                <a:gd name="connsiteY238" fmla="*/ 1586329 h 2020169"/>
                <a:gd name="connsiteX239" fmla="*/ 820958 w 3313866"/>
                <a:gd name="connsiteY239" fmla="*/ 1549620 h 2020169"/>
                <a:gd name="connsiteX240" fmla="*/ 854330 w 3313866"/>
                <a:gd name="connsiteY240" fmla="*/ 1542945 h 2020169"/>
                <a:gd name="connsiteX241" fmla="*/ 891040 w 3313866"/>
                <a:gd name="connsiteY241" fmla="*/ 1549620 h 2020169"/>
                <a:gd name="connsiteX242" fmla="*/ 964459 w 3313866"/>
                <a:gd name="connsiteY242" fmla="*/ 1506236 h 2020169"/>
                <a:gd name="connsiteX243" fmla="*/ 1001168 w 3313866"/>
                <a:gd name="connsiteY243" fmla="*/ 1506236 h 2020169"/>
                <a:gd name="connsiteX244" fmla="*/ 1027866 w 3313866"/>
                <a:gd name="connsiteY244" fmla="*/ 1482875 h 2020169"/>
                <a:gd name="connsiteX245" fmla="*/ 1047890 w 3313866"/>
                <a:gd name="connsiteY245" fmla="*/ 1492887 h 2020169"/>
                <a:gd name="connsiteX246" fmla="*/ 1067913 w 3313866"/>
                <a:gd name="connsiteY246" fmla="*/ 1502898 h 2020169"/>
                <a:gd name="connsiteX247" fmla="*/ 1087936 w 3313866"/>
                <a:gd name="connsiteY247" fmla="*/ 1529596 h 2020169"/>
                <a:gd name="connsiteX248" fmla="*/ 1074587 w 3313866"/>
                <a:gd name="connsiteY248" fmla="*/ 1542945 h 2020169"/>
                <a:gd name="connsiteX249" fmla="*/ 1104622 w 3313866"/>
                <a:gd name="connsiteY249" fmla="*/ 1542945 h 2020169"/>
                <a:gd name="connsiteX250" fmla="*/ 1134657 w 3313866"/>
                <a:gd name="connsiteY250" fmla="*/ 1576317 h 2020169"/>
                <a:gd name="connsiteX251" fmla="*/ 1148006 w 3313866"/>
                <a:gd name="connsiteY251" fmla="*/ 1572980 h 2020169"/>
                <a:gd name="connsiteX252" fmla="*/ 1208076 w 3313866"/>
                <a:gd name="connsiteY252" fmla="*/ 1526259 h 2020169"/>
                <a:gd name="connsiteX253" fmla="*/ 1244786 w 3313866"/>
                <a:gd name="connsiteY253" fmla="*/ 1566306 h 2020169"/>
                <a:gd name="connsiteX254" fmla="*/ 1264809 w 3313866"/>
                <a:gd name="connsiteY254" fmla="*/ 1596341 h 2020169"/>
                <a:gd name="connsiteX255" fmla="*/ 1298181 w 3313866"/>
                <a:gd name="connsiteY255" fmla="*/ 1703132 h 2020169"/>
                <a:gd name="connsiteX256" fmla="*/ 1308193 w 3313866"/>
                <a:gd name="connsiteY256" fmla="*/ 1659748 h 2020169"/>
                <a:gd name="connsiteX257" fmla="*/ 1344903 w 3313866"/>
                <a:gd name="connsiteY257" fmla="*/ 1679771 h 2020169"/>
                <a:gd name="connsiteX258" fmla="*/ 1388287 w 3313866"/>
                <a:gd name="connsiteY258" fmla="*/ 1679771 h 2020169"/>
                <a:gd name="connsiteX259" fmla="*/ 1394961 w 3313866"/>
                <a:gd name="connsiteY259" fmla="*/ 1703132 h 2020169"/>
                <a:gd name="connsiteX260" fmla="*/ 1435008 w 3313866"/>
                <a:gd name="connsiteY260" fmla="*/ 1726493 h 2020169"/>
                <a:gd name="connsiteX261" fmla="*/ 1465043 w 3313866"/>
                <a:gd name="connsiteY261" fmla="*/ 1726493 h 2020169"/>
                <a:gd name="connsiteX262" fmla="*/ 1491741 w 3313866"/>
                <a:gd name="connsiteY262" fmla="*/ 1739842 h 2020169"/>
                <a:gd name="connsiteX263" fmla="*/ 1535125 w 3313866"/>
                <a:gd name="connsiteY263" fmla="*/ 1696458 h 2020169"/>
                <a:gd name="connsiteX264" fmla="*/ 1571834 w 3313866"/>
                <a:gd name="connsiteY264" fmla="*/ 1676434 h 2020169"/>
                <a:gd name="connsiteX265" fmla="*/ 1608544 w 3313866"/>
                <a:gd name="connsiteY265" fmla="*/ 1679771 h 2020169"/>
                <a:gd name="connsiteX266" fmla="*/ 1655265 w 3313866"/>
                <a:gd name="connsiteY266" fmla="*/ 1693120 h 2020169"/>
                <a:gd name="connsiteX267" fmla="*/ 1681963 w 3313866"/>
                <a:gd name="connsiteY267" fmla="*/ 1709807 h 2020169"/>
                <a:gd name="connsiteX268" fmla="*/ 1735358 w 3313866"/>
                <a:gd name="connsiteY268" fmla="*/ 1703132 h 2020169"/>
                <a:gd name="connsiteX269" fmla="*/ 1745370 w 3313866"/>
                <a:gd name="connsiteY269" fmla="*/ 1683109 h 2020169"/>
                <a:gd name="connsiteX270" fmla="*/ 1738695 w 3313866"/>
                <a:gd name="connsiteY270" fmla="*/ 1663085 h 2020169"/>
                <a:gd name="connsiteX271" fmla="*/ 1765393 w 3313866"/>
                <a:gd name="connsiteY271" fmla="*/ 1636388 h 2020169"/>
                <a:gd name="connsiteX272" fmla="*/ 1778742 w 3313866"/>
                <a:gd name="connsiteY272" fmla="*/ 1633050 h 2020169"/>
                <a:gd name="connsiteX273" fmla="*/ 1812114 w 3313866"/>
                <a:gd name="connsiteY273" fmla="*/ 1649736 h 2020169"/>
                <a:gd name="connsiteX274" fmla="*/ 1852161 w 3313866"/>
                <a:gd name="connsiteY274" fmla="*/ 1663085 h 2020169"/>
                <a:gd name="connsiteX275" fmla="*/ 1858836 w 3313866"/>
                <a:gd name="connsiteY275" fmla="*/ 1689783 h 2020169"/>
                <a:gd name="connsiteX276" fmla="*/ 1872184 w 3313866"/>
                <a:gd name="connsiteY276" fmla="*/ 1696458 h 2020169"/>
                <a:gd name="connsiteX277" fmla="*/ 1902219 w 3313866"/>
                <a:gd name="connsiteY277" fmla="*/ 1699795 h 2020169"/>
                <a:gd name="connsiteX278" fmla="*/ 1932254 w 3313866"/>
                <a:gd name="connsiteY278" fmla="*/ 1683109 h 2020169"/>
                <a:gd name="connsiteX279" fmla="*/ 1962290 w 3313866"/>
                <a:gd name="connsiteY279" fmla="*/ 1696458 h 2020169"/>
                <a:gd name="connsiteX280" fmla="*/ 1985650 w 3313866"/>
                <a:gd name="connsiteY280" fmla="*/ 1709807 h 2020169"/>
                <a:gd name="connsiteX281" fmla="*/ 1995662 w 3313866"/>
                <a:gd name="connsiteY281" fmla="*/ 1719818 h 2020169"/>
                <a:gd name="connsiteX282" fmla="*/ 2032371 w 3313866"/>
                <a:gd name="connsiteY282" fmla="*/ 1739842 h 2020169"/>
                <a:gd name="connsiteX283" fmla="*/ 2069081 w 3313866"/>
                <a:gd name="connsiteY283" fmla="*/ 1736504 h 2020169"/>
                <a:gd name="connsiteX284" fmla="*/ 2142500 w 3313866"/>
                <a:gd name="connsiteY284" fmla="*/ 1693120 h 2020169"/>
                <a:gd name="connsiteX285" fmla="*/ 2195895 w 3313866"/>
                <a:gd name="connsiteY285" fmla="*/ 1706469 h 2020169"/>
                <a:gd name="connsiteX286" fmla="*/ 2225930 w 3313866"/>
                <a:gd name="connsiteY286" fmla="*/ 1716481 h 2020169"/>
                <a:gd name="connsiteX287" fmla="*/ 2262640 w 3313866"/>
                <a:gd name="connsiteY287" fmla="*/ 1676434 h 2020169"/>
                <a:gd name="connsiteX288" fmla="*/ 2299349 w 3313866"/>
                <a:gd name="connsiteY288" fmla="*/ 1593004 h 2020169"/>
                <a:gd name="connsiteX289" fmla="*/ 2282663 w 3313866"/>
                <a:gd name="connsiteY289" fmla="*/ 1596341 h 2020169"/>
                <a:gd name="connsiteX290" fmla="*/ 2339396 w 3313866"/>
                <a:gd name="connsiteY290" fmla="*/ 1566306 h 2020169"/>
                <a:gd name="connsiteX291" fmla="*/ 2529618 w 3313866"/>
                <a:gd name="connsiteY291" fmla="*/ 1743179 h 2020169"/>
                <a:gd name="connsiteX292" fmla="*/ 2549641 w 3313866"/>
                <a:gd name="connsiteY292" fmla="*/ 1763202 h 2020169"/>
                <a:gd name="connsiteX293" fmla="*/ 2639746 w 3313866"/>
                <a:gd name="connsiteY293" fmla="*/ 1763202 h 2020169"/>
                <a:gd name="connsiteX294" fmla="*/ 2643084 w 3313866"/>
                <a:gd name="connsiteY294" fmla="*/ 1779888 h 2020169"/>
                <a:gd name="connsiteX295" fmla="*/ 2616386 w 3313866"/>
                <a:gd name="connsiteY295" fmla="*/ 1846633 h 2020169"/>
                <a:gd name="connsiteX296" fmla="*/ 2603037 w 3313866"/>
                <a:gd name="connsiteY296" fmla="*/ 1900028 h 2020169"/>
                <a:gd name="connsiteX297" fmla="*/ 2579676 w 3313866"/>
                <a:gd name="connsiteY297" fmla="*/ 1873331 h 2020169"/>
                <a:gd name="connsiteX298" fmla="*/ 2559653 w 3313866"/>
                <a:gd name="connsiteY298" fmla="*/ 1960098 h 2020169"/>
                <a:gd name="connsiteX299" fmla="*/ 2549641 w 3313866"/>
                <a:gd name="connsiteY299" fmla="*/ 1980122 h 2020169"/>
                <a:gd name="connsiteX300" fmla="*/ 2653095 w 3313866"/>
                <a:gd name="connsiteY300" fmla="*/ 1946750 h 2020169"/>
                <a:gd name="connsiteX301" fmla="*/ 2683130 w 3313866"/>
                <a:gd name="connsiteY301" fmla="*/ 1893354 h 2020169"/>
                <a:gd name="connsiteX302" fmla="*/ 2753212 w 3313866"/>
                <a:gd name="connsiteY302" fmla="*/ 1806586 h 2020169"/>
                <a:gd name="connsiteX303" fmla="*/ 2783247 w 3313866"/>
                <a:gd name="connsiteY303" fmla="*/ 1736504 h 2020169"/>
                <a:gd name="connsiteX304" fmla="*/ 2803271 w 3313866"/>
                <a:gd name="connsiteY304" fmla="*/ 1633050 h 2020169"/>
                <a:gd name="connsiteX305" fmla="*/ 2793259 w 3313866"/>
                <a:gd name="connsiteY305" fmla="*/ 1582992 h 2020169"/>
                <a:gd name="connsiteX306" fmla="*/ 2769898 w 3313866"/>
                <a:gd name="connsiteY306" fmla="*/ 1549620 h 2020169"/>
                <a:gd name="connsiteX0" fmla="*/ 2763224 w 3313866"/>
                <a:gd name="connsiteY0" fmla="*/ 1392770 h 2020169"/>
                <a:gd name="connsiteX1" fmla="*/ 2846654 w 3313866"/>
                <a:gd name="connsiteY1" fmla="*/ 1326026 h 2020169"/>
                <a:gd name="connsiteX2" fmla="*/ 2933422 w 3313866"/>
                <a:gd name="connsiteY2" fmla="*/ 1322688 h 2020169"/>
                <a:gd name="connsiteX3" fmla="*/ 2950109 w 3313866"/>
                <a:gd name="connsiteY3" fmla="*/ 1306002 h 2020169"/>
                <a:gd name="connsiteX4" fmla="*/ 3163691 w 3313866"/>
                <a:gd name="connsiteY4" fmla="*/ 1432817 h 2020169"/>
                <a:gd name="connsiteX5" fmla="*/ 3160354 w 3313866"/>
                <a:gd name="connsiteY5" fmla="*/ 1506236 h 2020169"/>
                <a:gd name="connsiteX6" fmla="*/ 3287168 w 3313866"/>
                <a:gd name="connsiteY6" fmla="*/ 1519585 h 2020169"/>
                <a:gd name="connsiteX7" fmla="*/ 3313866 w 3313866"/>
                <a:gd name="connsiteY7" fmla="*/ 1479538 h 2020169"/>
                <a:gd name="connsiteX8" fmla="*/ 2446187 w 3313866"/>
                <a:gd name="connsiteY8" fmla="*/ 521754 h 2020169"/>
                <a:gd name="connsiteX9" fmla="*/ 2449525 w 3313866"/>
                <a:gd name="connsiteY9" fmla="*/ 418300 h 2020169"/>
                <a:gd name="connsiteX10" fmla="*/ 2386117 w 3313866"/>
                <a:gd name="connsiteY10" fmla="*/ 391602 h 2020169"/>
                <a:gd name="connsiteX11" fmla="*/ 2369431 w 3313866"/>
                <a:gd name="connsiteY11" fmla="*/ 431649 h 2020169"/>
                <a:gd name="connsiteX12" fmla="*/ 2379443 w 3313866"/>
                <a:gd name="connsiteY12" fmla="*/ 455009 h 2020169"/>
                <a:gd name="connsiteX13" fmla="*/ 2376106 w 3313866"/>
                <a:gd name="connsiteY13" fmla="*/ 475033 h 2020169"/>
                <a:gd name="connsiteX14" fmla="*/ 2316036 w 3313866"/>
                <a:gd name="connsiteY14" fmla="*/ 458347 h 2020169"/>
                <a:gd name="connsiteX15" fmla="*/ 2272652 w 3313866"/>
                <a:gd name="connsiteY15" fmla="*/ 444998 h 2020169"/>
                <a:gd name="connsiteX16" fmla="*/ 2209244 w 3313866"/>
                <a:gd name="connsiteY16" fmla="*/ 401614 h 2020169"/>
                <a:gd name="connsiteX17" fmla="*/ 2159186 w 3313866"/>
                <a:gd name="connsiteY17" fmla="*/ 391602 h 2020169"/>
                <a:gd name="connsiteX18" fmla="*/ 2132488 w 3313866"/>
                <a:gd name="connsiteY18" fmla="*/ 408288 h 2020169"/>
                <a:gd name="connsiteX19" fmla="*/ 2115802 w 3313866"/>
                <a:gd name="connsiteY19" fmla="*/ 421637 h 2020169"/>
                <a:gd name="connsiteX20" fmla="*/ 2082430 w 3313866"/>
                <a:gd name="connsiteY20" fmla="*/ 388265 h 2020169"/>
                <a:gd name="connsiteX21" fmla="*/ 2045720 w 3313866"/>
                <a:gd name="connsiteY21" fmla="*/ 361567 h 2020169"/>
                <a:gd name="connsiteX22" fmla="*/ 2025697 w 3313866"/>
                <a:gd name="connsiteY22" fmla="*/ 391602 h 2020169"/>
                <a:gd name="connsiteX23" fmla="*/ 2055732 w 3313866"/>
                <a:gd name="connsiteY23" fmla="*/ 388265 h 2020169"/>
                <a:gd name="connsiteX24" fmla="*/ 2045720 w 3313866"/>
                <a:gd name="connsiteY24" fmla="*/ 414963 h 2020169"/>
                <a:gd name="connsiteX25" fmla="*/ 1988987 w 3313866"/>
                <a:gd name="connsiteY25" fmla="*/ 434986 h 2020169"/>
                <a:gd name="connsiteX26" fmla="*/ 1995662 w 3313866"/>
                <a:gd name="connsiteY26" fmla="*/ 388265 h 2020169"/>
                <a:gd name="connsiteX27" fmla="*/ 2055732 w 3313866"/>
                <a:gd name="connsiteY27" fmla="*/ 318183 h 2020169"/>
                <a:gd name="connsiteX28" fmla="*/ 2055732 w 3313866"/>
                <a:gd name="connsiteY28" fmla="*/ 318183 h 2020169"/>
                <a:gd name="connsiteX29" fmla="*/ 2129860 w 3313866"/>
                <a:gd name="connsiteY29" fmla="*/ 248603 h 2020169"/>
                <a:gd name="connsiteX30" fmla="*/ 2127003 w 3313866"/>
                <a:gd name="connsiteY30" fmla="*/ 174309 h 2020169"/>
                <a:gd name="connsiteX31" fmla="*/ 2092713 w 3313866"/>
                <a:gd name="connsiteY31" fmla="*/ 105729 h 2020169"/>
                <a:gd name="connsiteX32" fmla="*/ 2018418 w 3313866"/>
                <a:gd name="connsiteY32" fmla="*/ 105729 h 2020169"/>
                <a:gd name="connsiteX33" fmla="*/ 1952696 w 3313866"/>
                <a:gd name="connsiteY33" fmla="*/ 137160 h 2020169"/>
                <a:gd name="connsiteX34" fmla="*/ 1961267 w 3313866"/>
                <a:gd name="connsiteY34" fmla="*/ 82869 h 2020169"/>
                <a:gd name="connsiteX35" fmla="*/ 1955552 w 3313866"/>
                <a:gd name="connsiteY35" fmla="*/ 65725 h 2020169"/>
                <a:gd name="connsiteX36" fmla="*/ 1895546 w 3313866"/>
                <a:gd name="connsiteY36" fmla="*/ 60008 h 2020169"/>
                <a:gd name="connsiteX37" fmla="*/ 1926978 w 3313866"/>
                <a:gd name="connsiteY37" fmla="*/ 31434 h 2020169"/>
                <a:gd name="connsiteX38" fmla="*/ 1909833 w 3313866"/>
                <a:gd name="connsiteY38" fmla="*/ 0 h 2020169"/>
                <a:gd name="connsiteX39" fmla="*/ 1877440 w 3313866"/>
                <a:gd name="connsiteY39" fmla="*/ 3067 h 2020169"/>
                <a:gd name="connsiteX40" fmla="*/ 1835474 w 3313866"/>
                <a:gd name="connsiteY40" fmla="*/ 41195 h 2020169"/>
                <a:gd name="connsiteX41" fmla="*/ 1818788 w 3313866"/>
                <a:gd name="connsiteY41" fmla="*/ 81242 h 2020169"/>
                <a:gd name="connsiteX42" fmla="*/ 1838813 w 3313866"/>
                <a:gd name="connsiteY42" fmla="*/ 134636 h 2020169"/>
                <a:gd name="connsiteX43" fmla="*/ 1782079 w 3313866"/>
                <a:gd name="connsiteY43" fmla="*/ 121287 h 2020169"/>
                <a:gd name="connsiteX44" fmla="*/ 1768731 w 3313866"/>
                <a:gd name="connsiteY44" fmla="*/ 168009 h 2020169"/>
                <a:gd name="connsiteX45" fmla="*/ 1705322 w 3313866"/>
                <a:gd name="connsiteY45" fmla="*/ 191369 h 2020169"/>
                <a:gd name="connsiteX46" fmla="*/ 1685300 w 3313866"/>
                <a:gd name="connsiteY46" fmla="*/ 164671 h 2020169"/>
                <a:gd name="connsiteX47" fmla="*/ 1615218 w 3313866"/>
                <a:gd name="connsiteY47" fmla="*/ 168009 h 2020169"/>
                <a:gd name="connsiteX48" fmla="*/ 1638579 w 3313866"/>
                <a:gd name="connsiteY48" fmla="*/ 198044 h 2020169"/>
                <a:gd name="connsiteX49" fmla="*/ 1528449 w 3313866"/>
                <a:gd name="connsiteY49" fmla="*/ 224740 h 2020169"/>
                <a:gd name="connsiteX50" fmla="*/ 1465043 w 3313866"/>
                <a:gd name="connsiteY50" fmla="*/ 308171 h 2020169"/>
                <a:gd name="connsiteX51" fmla="*/ 1448357 w 3313866"/>
                <a:gd name="connsiteY51" fmla="*/ 334869 h 2020169"/>
                <a:gd name="connsiteX52" fmla="*/ 1481729 w 3313866"/>
                <a:gd name="connsiteY52" fmla="*/ 368242 h 2020169"/>
                <a:gd name="connsiteX53" fmla="*/ 1481729 w 3313866"/>
                <a:gd name="connsiteY53" fmla="*/ 398277 h 2020169"/>
                <a:gd name="connsiteX54" fmla="*/ 1458368 w 3313866"/>
                <a:gd name="connsiteY54" fmla="*/ 401614 h 2020169"/>
                <a:gd name="connsiteX55" fmla="*/ 1458368 w 3313866"/>
                <a:gd name="connsiteY55" fmla="*/ 381590 h 2020169"/>
                <a:gd name="connsiteX56" fmla="*/ 1418322 w 3313866"/>
                <a:gd name="connsiteY56" fmla="*/ 391602 h 2020169"/>
                <a:gd name="connsiteX57" fmla="*/ 1368263 w 3313866"/>
                <a:gd name="connsiteY57" fmla="*/ 398277 h 2020169"/>
                <a:gd name="connsiteX58" fmla="*/ 1321542 w 3313866"/>
                <a:gd name="connsiteY58" fmla="*/ 404951 h 2020169"/>
                <a:gd name="connsiteX59" fmla="*/ 1318205 w 3313866"/>
                <a:gd name="connsiteY59" fmla="*/ 491719 h 2020169"/>
                <a:gd name="connsiteX60" fmla="*/ 1358252 w 3313866"/>
                <a:gd name="connsiteY60" fmla="*/ 515080 h 2020169"/>
                <a:gd name="connsiteX61" fmla="*/ 1384949 w 3313866"/>
                <a:gd name="connsiteY61" fmla="*/ 568475 h 2020169"/>
                <a:gd name="connsiteX62" fmla="*/ 1358252 w 3313866"/>
                <a:gd name="connsiteY62" fmla="*/ 615196 h 2020169"/>
                <a:gd name="connsiteX63" fmla="*/ 1361589 w 3313866"/>
                <a:gd name="connsiteY63" fmla="*/ 585161 h 2020169"/>
                <a:gd name="connsiteX64" fmla="*/ 1351577 w 3313866"/>
                <a:gd name="connsiteY64" fmla="*/ 545115 h 2020169"/>
                <a:gd name="connsiteX65" fmla="*/ 1281495 w 3313866"/>
                <a:gd name="connsiteY65" fmla="*/ 515080 h 2020169"/>
                <a:gd name="connsiteX66" fmla="*/ 1241449 w 3313866"/>
                <a:gd name="connsiteY66" fmla="*/ 511742 h 2020169"/>
                <a:gd name="connsiteX67" fmla="*/ 1241449 w 3313866"/>
                <a:gd name="connsiteY67" fmla="*/ 558463 h 2020169"/>
                <a:gd name="connsiteX68" fmla="*/ 1201402 w 3313866"/>
                <a:gd name="connsiteY68" fmla="*/ 538440 h 2020169"/>
                <a:gd name="connsiteX69" fmla="*/ 1228100 w 3313866"/>
                <a:gd name="connsiteY69" fmla="*/ 588498 h 2020169"/>
                <a:gd name="connsiteX70" fmla="*/ 1258135 w 3313866"/>
                <a:gd name="connsiteY70" fmla="*/ 618534 h 2020169"/>
                <a:gd name="connsiteX71" fmla="*/ 1198065 w 3313866"/>
                <a:gd name="connsiteY71" fmla="*/ 595173 h 2020169"/>
                <a:gd name="connsiteX72" fmla="*/ 1181379 w 3313866"/>
                <a:gd name="connsiteY72" fmla="*/ 595173 h 2020169"/>
                <a:gd name="connsiteX73" fmla="*/ 1178041 w 3313866"/>
                <a:gd name="connsiteY73" fmla="*/ 551789 h 2020169"/>
                <a:gd name="connsiteX74" fmla="*/ 1171367 w 3313866"/>
                <a:gd name="connsiteY74" fmla="*/ 465021 h 2020169"/>
                <a:gd name="connsiteX75" fmla="*/ 1161355 w 3313866"/>
                <a:gd name="connsiteY75" fmla="*/ 535103 h 2020169"/>
                <a:gd name="connsiteX76" fmla="*/ 1137995 w 3313866"/>
                <a:gd name="connsiteY76" fmla="*/ 565138 h 2020169"/>
                <a:gd name="connsiteX77" fmla="*/ 1158018 w 3313866"/>
                <a:gd name="connsiteY77" fmla="*/ 611859 h 2020169"/>
                <a:gd name="connsiteX78" fmla="*/ 1158018 w 3313866"/>
                <a:gd name="connsiteY78" fmla="*/ 645231 h 2020169"/>
                <a:gd name="connsiteX79" fmla="*/ 1141332 w 3313866"/>
                <a:gd name="connsiteY79" fmla="*/ 695290 h 2020169"/>
                <a:gd name="connsiteX80" fmla="*/ 1154681 w 3313866"/>
                <a:gd name="connsiteY80" fmla="*/ 728662 h 2020169"/>
                <a:gd name="connsiteX81" fmla="*/ 1184716 w 3313866"/>
                <a:gd name="connsiteY81" fmla="*/ 735336 h 2020169"/>
                <a:gd name="connsiteX82" fmla="*/ 1221425 w 3313866"/>
                <a:gd name="connsiteY82" fmla="*/ 742011 h 2020169"/>
                <a:gd name="connsiteX83" fmla="*/ 1241449 w 3313866"/>
                <a:gd name="connsiteY83" fmla="*/ 765371 h 2020169"/>
                <a:gd name="connsiteX84" fmla="*/ 1258135 w 3313866"/>
                <a:gd name="connsiteY84" fmla="*/ 808755 h 2020169"/>
                <a:gd name="connsiteX85" fmla="*/ 1258135 w 3313866"/>
                <a:gd name="connsiteY85" fmla="*/ 808755 h 2020169"/>
                <a:gd name="connsiteX86" fmla="*/ 1224763 w 3313866"/>
                <a:gd name="connsiteY86" fmla="*/ 828779 h 2020169"/>
                <a:gd name="connsiteX87" fmla="*/ 1224763 w 3313866"/>
                <a:gd name="connsiteY87" fmla="*/ 788732 h 2020169"/>
                <a:gd name="connsiteX88" fmla="*/ 1194727 w 3313866"/>
                <a:gd name="connsiteY88" fmla="*/ 752023 h 2020169"/>
                <a:gd name="connsiteX89" fmla="*/ 1164692 w 3313866"/>
                <a:gd name="connsiteY89" fmla="*/ 795407 h 2020169"/>
                <a:gd name="connsiteX90" fmla="*/ 1107960 w 3313866"/>
                <a:gd name="connsiteY90" fmla="*/ 848802 h 2020169"/>
                <a:gd name="connsiteX91" fmla="*/ 1121309 w 3313866"/>
                <a:gd name="connsiteY91" fmla="*/ 805418 h 2020169"/>
                <a:gd name="connsiteX92" fmla="*/ 1127983 w 3313866"/>
                <a:gd name="connsiteY92" fmla="*/ 772046 h 2020169"/>
                <a:gd name="connsiteX93" fmla="*/ 1117971 w 3313866"/>
                <a:gd name="connsiteY93" fmla="*/ 755360 h 2020169"/>
                <a:gd name="connsiteX94" fmla="*/ 1114634 w 3313866"/>
                <a:gd name="connsiteY94" fmla="*/ 705301 h 2020169"/>
                <a:gd name="connsiteX95" fmla="*/ 1104622 w 3313866"/>
                <a:gd name="connsiteY95" fmla="*/ 625208 h 2020169"/>
                <a:gd name="connsiteX96" fmla="*/ 1101285 w 3313866"/>
                <a:gd name="connsiteY96" fmla="*/ 565138 h 2020169"/>
                <a:gd name="connsiteX97" fmla="*/ 1124646 w 3313866"/>
                <a:gd name="connsiteY97" fmla="*/ 471696 h 2020169"/>
                <a:gd name="connsiteX98" fmla="*/ 1031203 w 3313866"/>
                <a:gd name="connsiteY98" fmla="*/ 461684 h 2020169"/>
                <a:gd name="connsiteX99" fmla="*/ 1014517 w 3313866"/>
                <a:gd name="connsiteY99" fmla="*/ 518417 h 2020169"/>
                <a:gd name="connsiteX100" fmla="*/ 1024529 w 3313866"/>
                <a:gd name="connsiteY100" fmla="*/ 565138 h 2020169"/>
                <a:gd name="connsiteX101" fmla="*/ 981145 w 3313866"/>
                <a:gd name="connsiteY101" fmla="*/ 618534 h 2020169"/>
                <a:gd name="connsiteX102" fmla="*/ 991157 w 3313866"/>
                <a:gd name="connsiteY102" fmla="*/ 655243 h 2020169"/>
                <a:gd name="connsiteX103" fmla="*/ 981145 w 3313866"/>
                <a:gd name="connsiteY103" fmla="*/ 701964 h 2020169"/>
                <a:gd name="connsiteX104" fmla="*/ 1001168 w 3313866"/>
                <a:gd name="connsiteY104" fmla="*/ 725325 h 2020169"/>
                <a:gd name="connsiteX105" fmla="*/ 1017854 w 3313866"/>
                <a:gd name="connsiteY105" fmla="*/ 772046 h 2020169"/>
                <a:gd name="connsiteX106" fmla="*/ 1047890 w 3313866"/>
                <a:gd name="connsiteY106" fmla="*/ 758697 h 2020169"/>
                <a:gd name="connsiteX107" fmla="*/ 1014517 w 3313866"/>
                <a:gd name="connsiteY107" fmla="*/ 812093 h 2020169"/>
                <a:gd name="connsiteX108" fmla="*/ 957784 w 3313866"/>
                <a:gd name="connsiteY108" fmla="*/ 758697 h 2020169"/>
                <a:gd name="connsiteX109" fmla="*/ 884365 w 3313866"/>
                <a:gd name="connsiteY109" fmla="*/ 721988 h 2020169"/>
                <a:gd name="connsiteX110" fmla="*/ 824295 w 3313866"/>
                <a:gd name="connsiteY110" fmla="*/ 698627 h 2020169"/>
                <a:gd name="connsiteX111" fmla="*/ 810946 w 3313866"/>
                <a:gd name="connsiteY111" fmla="*/ 735336 h 2020169"/>
                <a:gd name="connsiteX112" fmla="*/ 827633 w 3313866"/>
                <a:gd name="connsiteY112" fmla="*/ 772046 h 2020169"/>
                <a:gd name="connsiteX113" fmla="*/ 800935 w 3313866"/>
                <a:gd name="connsiteY113" fmla="*/ 812093 h 2020169"/>
                <a:gd name="connsiteX114" fmla="*/ 770900 w 3313866"/>
                <a:gd name="connsiteY114" fmla="*/ 755360 h 2020169"/>
                <a:gd name="connsiteX115" fmla="*/ 744202 w 3313866"/>
                <a:gd name="connsiteY115" fmla="*/ 792069 h 2020169"/>
                <a:gd name="connsiteX116" fmla="*/ 707492 w 3313866"/>
                <a:gd name="connsiteY116" fmla="*/ 785395 h 2020169"/>
                <a:gd name="connsiteX117" fmla="*/ 654097 w 3313866"/>
                <a:gd name="connsiteY117" fmla="*/ 822104 h 2020169"/>
                <a:gd name="connsiteX118" fmla="*/ 644085 w 3313866"/>
                <a:gd name="connsiteY118" fmla="*/ 798744 h 2020169"/>
                <a:gd name="connsiteX119" fmla="*/ 654097 w 3313866"/>
                <a:gd name="connsiteY119" fmla="*/ 762034 h 2020169"/>
                <a:gd name="connsiteX120" fmla="*/ 614050 w 3313866"/>
                <a:gd name="connsiteY120" fmla="*/ 798744 h 2020169"/>
                <a:gd name="connsiteX121" fmla="*/ 594027 w 3313866"/>
                <a:gd name="connsiteY121" fmla="*/ 798744 h 2020169"/>
                <a:gd name="connsiteX122" fmla="*/ 533957 w 3313866"/>
                <a:gd name="connsiteY122" fmla="*/ 832116 h 2020169"/>
                <a:gd name="connsiteX123" fmla="*/ 510596 w 3313866"/>
                <a:gd name="connsiteY123" fmla="*/ 855477 h 2020169"/>
                <a:gd name="connsiteX124" fmla="*/ 500584 w 3313866"/>
                <a:gd name="connsiteY124" fmla="*/ 902198 h 2020169"/>
                <a:gd name="connsiteX125" fmla="*/ 450526 w 3313866"/>
                <a:gd name="connsiteY125" fmla="*/ 888849 h 2020169"/>
                <a:gd name="connsiteX126" fmla="*/ 433840 w 3313866"/>
                <a:gd name="connsiteY126" fmla="*/ 852139 h 2020169"/>
                <a:gd name="connsiteX127" fmla="*/ 467212 w 3313866"/>
                <a:gd name="connsiteY127" fmla="*/ 822104 h 2020169"/>
                <a:gd name="connsiteX128" fmla="*/ 453863 w 3313866"/>
                <a:gd name="connsiteY128" fmla="*/ 798744 h 2020169"/>
                <a:gd name="connsiteX129" fmla="*/ 390456 w 3313866"/>
                <a:gd name="connsiteY129" fmla="*/ 768709 h 2020169"/>
                <a:gd name="connsiteX130" fmla="*/ 417154 w 3313866"/>
                <a:gd name="connsiteY130" fmla="*/ 818767 h 2020169"/>
                <a:gd name="connsiteX131" fmla="*/ 407142 w 3313866"/>
                <a:gd name="connsiteY131" fmla="*/ 862151 h 2020169"/>
                <a:gd name="connsiteX132" fmla="*/ 413817 w 3313866"/>
                <a:gd name="connsiteY132" fmla="*/ 898861 h 2020169"/>
                <a:gd name="connsiteX133" fmla="*/ 427165 w 3313866"/>
                <a:gd name="connsiteY133" fmla="*/ 922221 h 2020169"/>
                <a:gd name="connsiteX134" fmla="*/ 413817 w 3313866"/>
                <a:gd name="connsiteY134" fmla="*/ 952256 h 2020169"/>
                <a:gd name="connsiteX135" fmla="*/ 390456 w 3313866"/>
                <a:gd name="connsiteY135" fmla="*/ 928896 h 2020169"/>
                <a:gd name="connsiteX136" fmla="*/ 360421 w 3313866"/>
                <a:gd name="connsiteY136" fmla="*/ 925558 h 2020169"/>
                <a:gd name="connsiteX137" fmla="*/ 333723 w 3313866"/>
                <a:gd name="connsiteY137" fmla="*/ 965605 h 2020169"/>
                <a:gd name="connsiteX138" fmla="*/ 307025 w 3313866"/>
                <a:gd name="connsiteY138" fmla="*/ 985628 h 2020169"/>
                <a:gd name="connsiteX139" fmla="*/ 320374 w 3313866"/>
                <a:gd name="connsiteY139" fmla="*/ 1012326 h 2020169"/>
                <a:gd name="connsiteX140" fmla="*/ 303688 w 3313866"/>
                <a:gd name="connsiteY140" fmla="*/ 1035687 h 2020169"/>
                <a:gd name="connsiteX141" fmla="*/ 233606 w 3313866"/>
                <a:gd name="connsiteY141" fmla="*/ 998977 h 2020169"/>
                <a:gd name="connsiteX142" fmla="*/ 243618 w 3313866"/>
                <a:gd name="connsiteY142" fmla="*/ 1049036 h 2020169"/>
                <a:gd name="connsiteX143" fmla="*/ 263641 w 3313866"/>
                <a:gd name="connsiteY143" fmla="*/ 1069059 h 2020169"/>
                <a:gd name="connsiteX144" fmla="*/ 250292 w 3313866"/>
                <a:gd name="connsiteY144" fmla="*/ 1082408 h 2020169"/>
                <a:gd name="connsiteX145" fmla="*/ 193560 w 3313866"/>
                <a:gd name="connsiteY145" fmla="*/ 1045698 h 2020169"/>
                <a:gd name="connsiteX146" fmla="*/ 170199 w 3313866"/>
                <a:gd name="connsiteY146" fmla="*/ 1005652 h 2020169"/>
                <a:gd name="connsiteX147" fmla="*/ 170199 w 3313866"/>
                <a:gd name="connsiteY147" fmla="*/ 958931 h 2020169"/>
                <a:gd name="connsiteX148" fmla="*/ 133490 w 3313866"/>
                <a:gd name="connsiteY148" fmla="*/ 882174 h 2020169"/>
                <a:gd name="connsiteX149" fmla="*/ 196897 w 3313866"/>
                <a:gd name="connsiteY149" fmla="*/ 912209 h 2020169"/>
                <a:gd name="connsiteX150" fmla="*/ 256967 w 3313866"/>
                <a:gd name="connsiteY150" fmla="*/ 942244 h 2020169"/>
                <a:gd name="connsiteX151" fmla="*/ 293676 w 3313866"/>
                <a:gd name="connsiteY151" fmla="*/ 945582 h 2020169"/>
                <a:gd name="connsiteX152" fmla="*/ 327049 w 3313866"/>
                <a:gd name="connsiteY152" fmla="*/ 915547 h 2020169"/>
                <a:gd name="connsiteX153" fmla="*/ 343735 w 3313866"/>
                <a:gd name="connsiteY153" fmla="*/ 878837 h 2020169"/>
                <a:gd name="connsiteX154" fmla="*/ 333723 w 3313866"/>
                <a:gd name="connsiteY154" fmla="*/ 828779 h 2020169"/>
                <a:gd name="connsiteX155" fmla="*/ 290339 w 3313866"/>
                <a:gd name="connsiteY155" fmla="*/ 808755 h 2020169"/>
                <a:gd name="connsiteX156" fmla="*/ 236944 w 3313866"/>
                <a:gd name="connsiteY156" fmla="*/ 762034 h 2020169"/>
                <a:gd name="connsiteX157" fmla="*/ 133490 w 3313866"/>
                <a:gd name="connsiteY157" fmla="*/ 705301 h 2020169"/>
                <a:gd name="connsiteX158" fmla="*/ 46722 w 3313866"/>
                <a:gd name="connsiteY158" fmla="*/ 735336 h 2020169"/>
                <a:gd name="connsiteX159" fmla="*/ 33373 w 3313866"/>
                <a:gd name="connsiteY159" fmla="*/ 765371 h 2020169"/>
                <a:gd name="connsiteX160" fmla="*/ 43384 w 3313866"/>
                <a:gd name="connsiteY160" fmla="*/ 795407 h 2020169"/>
                <a:gd name="connsiteX161" fmla="*/ 60071 w 3313866"/>
                <a:gd name="connsiteY161" fmla="*/ 822104 h 2020169"/>
                <a:gd name="connsiteX162" fmla="*/ 73419 w 3313866"/>
                <a:gd name="connsiteY162" fmla="*/ 852139 h 2020169"/>
                <a:gd name="connsiteX163" fmla="*/ 56733 w 3313866"/>
                <a:gd name="connsiteY163" fmla="*/ 875500 h 2020169"/>
                <a:gd name="connsiteX164" fmla="*/ 76757 w 3313866"/>
                <a:gd name="connsiteY164" fmla="*/ 955593 h 2020169"/>
                <a:gd name="connsiteX165" fmla="*/ 66745 w 3313866"/>
                <a:gd name="connsiteY165" fmla="*/ 972280 h 2020169"/>
                <a:gd name="connsiteX166" fmla="*/ 70082 w 3313866"/>
                <a:gd name="connsiteY166" fmla="*/ 998977 h 2020169"/>
                <a:gd name="connsiteX167" fmla="*/ 70082 w 3313866"/>
                <a:gd name="connsiteY167" fmla="*/ 1039024 h 2020169"/>
                <a:gd name="connsiteX168" fmla="*/ 80094 w 3313866"/>
                <a:gd name="connsiteY168" fmla="*/ 1059047 h 2020169"/>
                <a:gd name="connsiteX169" fmla="*/ 76757 w 3313866"/>
                <a:gd name="connsiteY169" fmla="*/ 1082408 h 2020169"/>
                <a:gd name="connsiteX170" fmla="*/ 106792 w 3313866"/>
                <a:gd name="connsiteY170" fmla="*/ 1115780 h 2020169"/>
                <a:gd name="connsiteX171" fmla="*/ 93729 w 3313866"/>
                <a:gd name="connsiteY171" fmla="*/ 1145815 h 2020169"/>
                <a:gd name="connsiteX172" fmla="*/ 13349 w 3313866"/>
                <a:gd name="connsiteY172" fmla="*/ 1235920 h 2020169"/>
                <a:gd name="connsiteX173" fmla="*/ 33373 w 3313866"/>
                <a:gd name="connsiteY173" fmla="*/ 1269293 h 2020169"/>
                <a:gd name="connsiteX174" fmla="*/ 33373 w 3313866"/>
                <a:gd name="connsiteY174" fmla="*/ 1269293 h 2020169"/>
                <a:gd name="connsiteX175" fmla="*/ 16687 w 3313866"/>
                <a:gd name="connsiteY175" fmla="*/ 1299328 h 2020169"/>
                <a:gd name="connsiteX176" fmla="*/ 3338 w 3313866"/>
                <a:gd name="connsiteY176" fmla="*/ 1329363 h 2020169"/>
                <a:gd name="connsiteX177" fmla="*/ 0 w 3313866"/>
                <a:gd name="connsiteY177" fmla="*/ 1389433 h 2020169"/>
                <a:gd name="connsiteX178" fmla="*/ 16687 w 3313866"/>
                <a:gd name="connsiteY178" fmla="*/ 1432817 h 2020169"/>
                <a:gd name="connsiteX179" fmla="*/ 20024 w 3313866"/>
                <a:gd name="connsiteY179" fmla="*/ 1466189 h 2020169"/>
                <a:gd name="connsiteX180" fmla="*/ 56733 w 3313866"/>
                <a:gd name="connsiteY180" fmla="*/ 1476201 h 2020169"/>
                <a:gd name="connsiteX181" fmla="*/ 116803 w 3313866"/>
                <a:gd name="connsiteY181" fmla="*/ 1562969 h 2020169"/>
                <a:gd name="connsiteX182" fmla="*/ 96780 w 3313866"/>
                <a:gd name="connsiteY182" fmla="*/ 1586329 h 2020169"/>
                <a:gd name="connsiteX183" fmla="*/ 93443 w 3313866"/>
                <a:gd name="connsiteY183" fmla="*/ 1616364 h 2020169"/>
                <a:gd name="connsiteX184" fmla="*/ 120141 w 3313866"/>
                <a:gd name="connsiteY184" fmla="*/ 1619701 h 2020169"/>
                <a:gd name="connsiteX185" fmla="*/ 160187 w 3313866"/>
                <a:gd name="connsiteY185" fmla="*/ 1633050 h 2020169"/>
                <a:gd name="connsiteX186" fmla="*/ 186885 w 3313866"/>
                <a:gd name="connsiteY186" fmla="*/ 1646399 h 2020169"/>
                <a:gd name="connsiteX187" fmla="*/ 213583 w 3313866"/>
                <a:gd name="connsiteY187" fmla="*/ 1676434 h 2020169"/>
                <a:gd name="connsiteX188" fmla="*/ 243618 w 3313866"/>
                <a:gd name="connsiteY188" fmla="*/ 1679771 h 2020169"/>
                <a:gd name="connsiteX189" fmla="*/ 287002 w 3313866"/>
                <a:gd name="connsiteY189" fmla="*/ 1709807 h 2020169"/>
                <a:gd name="connsiteX190" fmla="*/ 310363 w 3313866"/>
                <a:gd name="connsiteY190" fmla="*/ 1719818 h 2020169"/>
                <a:gd name="connsiteX191" fmla="*/ 310363 w 3313866"/>
                <a:gd name="connsiteY191" fmla="*/ 1756528 h 2020169"/>
                <a:gd name="connsiteX192" fmla="*/ 270316 w 3313866"/>
                <a:gd name="connsiteY192" fmla="*/ 1796574 h 2020169"/>
                <a:gd name="connsiteX193" fmla="*/ 280327 w 3313866"/>
                <a:gd name="connsiteY193" fmla="*/ 1819935 h 2020169"/>
                <a:gd name="connsiteX194" fmla="*/ 273653 w 3313866"/>
                <a:gd name="connsiteY194" fmla="*/ 1839958 h 2020169"/>
                <a:gd name="connsiteX195" fmla="*/ 266979 w 3313866"/>
                <a:gd name="connsiteY195" fmla="*/ 1856644 h 2020169"/>
                <a:gd name="connsiteX196" fmla="*/ 240281 w 3313866"/>
                <a:gd name="connsiteY196" fmla="*/ 1896691 h 2020169"/>
                <a:gd name="connsiteX197" fmla="*/ 307025 w 3313866"/>
                <a:gd name="connsiteY197" fmla="*/ 1933401 h 2020169"/>
                <a:gd name="connsiteX198" fmla="*/ 337060 w 3313866"/>
                <a:gd name="connsiteY198" fmla="*/ 1940075 h 2020169"/>
                <a:gd name="connsiteX199" fmla="*/ 360421 w 3313866"/>
                <a:gd name="connsiteY199" fmla="*/ 1946750 h 2020169"/>
                <a:gd name="connsiteX200" fmla="*/ 380444 w 3313866"/>
                <a:gd name="connsiteY200" fmla="*/ 1953424 h 2020169"/>
                <a:gd name="connsiteX201" fmla="*/ 407142 w 3313866"/>
                <a:gd name="connsiteY201" fmla="*/ 1973447 h 2020169"/>
                <a:gd name="connsiteX202" fmla="*/ 437177 w 3313866"/>
                <a:gd name="connsiteY202" fmla="*/ 1970110 h 2020169"/>
                <a:gd name="connsiteX203" fmla="*/ 507259 w 3313866"/>
                <a:gd name="connsiteY203" fmla="*/ 2020169 h 2020169"/>
                <a:gd name="connsiteX204" fmla="*/ 517271 w 3313866"/>
                <a:gd name="connsiteY204" fmla="*/ 2006820 h 2020169"/>
                <a:gd name="connsiteX205" fmla="*/ 507259 w 3313866"/>
                <a:gd name="connsiteY205" fmla="*/ 1966773 h 2020169"/>
                <a:gd name="connsiteX206" fmla="*/ 500584 w 3313866"/>
                <a:gd name="connsiteY206" fmla="*/ 1933401 h 2020169"/>
                <a:gd name="connsiteX207" fmla="*/ 483898 w 3313866"/>
                <a:gd name="connsiteY207" fmla="*/ 1890017 h 2020169"/>
                <a:gd name="connsiteX208" fmla="*/ 513933 w 3313866"/>
                <a:gd name="connsiteY208" fmla="*/ 1869993 h 2020169"/>
                <a:gd name="connsiteX209" fmla="*/ 547306 w 3313866"/>
                <a:gd name="connsiteY209" fmla="*/ 1846633 h 2020169"/>
                <a:gd name="connsiteX210" fmla="*/ 527282 w 3313866"/>
                <a:gd name="connsiteY210" fmla="*/ 1829947 h 2020169"/>
                <a:gd name="connsiteX211" fmla="*/ 517271 w 3313866"/>
                <a:gd name="connsiteY211" fmla="*/ 1796574 h 2020169"/>
                <a:gd name="connsiteX212" fmla="*/ 480561 w 3313866"/>
                <a:gd name="connsiteY212" fmla="*/ 1779888 h 2020169"/>
                <a:gd name="connsiteX213" fmla="*/ 470549 w 3313866"/>
                <a:gd name="connsiteY213" fmla="*/ 1759865 h 2020169"/>
                <a:gd name="connsiteX214" fmla="*/ 480561 w 3313866"/>
                <a:gd name="connsiteY214" fmla="*/ 1729830 h 2020169"/>
                <a:gd name="connsiteX215" fmla="*/ 490573 w 3313866"/>
                <a:gd name="connsiteY215" fmla="*/ 1689783 h 2020169"/>
                <a:gd name="connsiteX216" fmla="*/ 513933 w 3313866"/>
                <a:gd name="connsiteY216" fmla="*/ 1709807 h 2020169"/>
                <a:gd name="connsiteX217" fmla="*/ 520608 w 3313866"/>
                <a:gd name="connsiteY217" fmla="*/ 1693120 h 2020169"/>
                <a:gd name="connsiteX218" fmla="*/ 543968 w 3313866"/>
                <a:gd name="connsiteY218" fmla="*/ 1656411 h 2020169"/>
                <a:gd name="connsiteX219" fmla="*/ 574003 w 3313866"/>
                <a:gd name="connsiteY219" fmla="*/ 1639725 h 2020169"/>
                <a:gd name="connsiteX220" fmla="*/ 590690 w 3313866"/>
                <a:gd name="connsiteY220" fmla="*/ 1653074 h 2020169"/>
                <a:gd name="connsiteX221" fmla="*/ 610713 w 3313866"/>
                <a:gd name="connsiteY221" fmla="*/ 1626376 h 2020169"/>
                <a:gd name="connsiteX222" fmla="*/ 630736 w 3313866"/>
                <a:gd name="connsiteY222" fmla="*/ 1653074 h 2020169"/>
                <a:gd name="connsiteX223" fmla="*/ 657434 w 3313866"/>
                <a:gd name="connsiteY223" fmla="*/ 1676434 h 2020169"/>
                <a:gd name="connsiteX224" fmla="*/ 674120 w 3313866"/>
                <a:gd name="connsiteY224" fmla="*/ 1683109 h 2020169"/>
                <a:gd name="connsiteX225" fmla="*/ 697481 w 3313866"/>
                <a:gd name="connsiteY225" fmla="*/ 1683109 h 2020169"/>
                <a:gd name="connsiteX226" fmla="*/ 717504 w 3313866"/>
                <a:gd name="connsiteY226" fmla="*/ 1669760 h 2020169"/>
                <a:gd name="connsiteX227" fmla="*/ 744202 w 3313866"/>
                <a:gd name="connsiteY227" fmla="*/ 1669760 h 2020169"/>
                <a:gd name="connsiteX228" fmla="*/ 760888 w 3313866"/>
                <a:gd name="connsiteY228" fmla="*/ 1666423 h 2020169"/>
                <a:gd name="connsiteX229" fmla="*/ 790923 w 3313866"/>
                <a:gd name="connsiteY229" fmla="*/ 1699795 h 2020169"/>
                <a:gd name="connsiteX230" fmla="*/ 797598 w 3313866"/>
                <a:gd name="connsiteY230" fmla="*/ 1673097 h 2020169"/>
                <a:gd name="connsiteX231" fmla="*/ 817621 w 3313866"/>
                <a:gd name="connsiteY231" fmla="*/ 1689783 h 2020169"/>
                <a:gd name="connsiteX232" fmla="*/ 837644 w 3313866"/>
                <a:gd name="connsiteY232" fmla="*/ 1666423 h 2020169"/>
                <a:gd name="connsiteX233" fmla="*/ 827633 w 3313866"/>
                <a:gd name="connsiteY233" fmla="*/ 1646399 h 2020169"/>
                <a:gd name="connsiteX234" fmla="*/ 810946 w 3313866"/>
                <a:gd name="connsiteY234" fmla="*/ 1633050 h 2020169"/>
                <a:gd name="connsiteX235" fmla="*/ 810946 w 3313866"/>
                <a:gd name="connsiteY235" fmla="*/ 1606353 h 2020169"/>
                <a:gd name="connsiteX236" fmla="*/ 810946 w 3313866"/>
                <a:gd name="connsiteY236" fmla="*/ 1593004 h 2020169"/>
                <a:gd name="connsiteX237" fmla="*/ 840981 w 3313866"/>
                <a:gd name="connsiteY237" fmla="*/ 1586329 h 2020169"/>
                <a:gd name="connsiteX238" fmla="*/ 820958 w 3313866"/>
                <a:gd name="connsiteY238" fmla="*/ 1549620 h 2020169"/>
                <a:gd name="connsiteX239" fmla="*/ 854330 w 3313866"/>
                <a:gd name="connsiteY239" fmla="*/ 1542945 h 2020169"/>
                <a:gd name="connsiteX240" fmla="*/ 891040 w 3313866"/>
                <a:gd name="connsiteY240" fmla="*/ 1549620 h 2020169"/>
                <a:gd name="connsiteX241" fmla="*/ 964459 w 3313866"/>
                <a:gd name="connsiteY241" fmla="*/ 1506236 h 2020169"/>
                <a:gd name="connsiteX242" fmla="*/ 1001168 w 3313866"/>
                <a:gd name="connsiteY242" fmla="*/ 1506236 h 2020169"/>
                <a:gd name="connsiteX243" fmla="*/ 1027866 w 3313866"/>
                <a:gd name="connsiteY243" fmla="*/ 1482875 h 2020169"/>
                <a:gd name="connsiteX244" fmla="*/ 1047890 w 3313866"/>
                <a:gd name="connsiteY244" fmla="*/ 1492887 h 2020169"/>
                <a:gd name="connsiteX245" fmla="*/ 1067913 w 3313866"/>
                <a:gd name="connsiteY245" fmla="*/ 1502898 h 2020169"/>
                <a:gd name="connsiteX246" fmla="*/ 1087936 w 3313866"/>
                <a:gd name="connsiteY246" fmla="*/ 1529596 h 2020169"/>
                <a:gd name="connsiteX247" fmla="*/ 1074587 w 3313866"/>
                <a:gd name="connsiteY247" fmla="*/ 1542945 h 2020169"/>
                <a:gd name="connsiteX248" fmla="*/ 1104622 w 3313866"/>
                <a:gd name="connsiteY248" fmla="*/ 1542945 h 2020169"/>
                <a:gd name="connsiteX249" fmla="*/ 1134657 w 3313866"/>
                <a:gd name="connsiteY249" fmla="*/ 1576317 h 2020169"/>
                <a:gd name="connsiteX250" fmla="*/ 1148006 w 3313866"/>
                <a:gd name="connsiteY250" fmla="*/ 1572980 h 2020169"/>
                <a:gd name="connsiteX251" fmla="*/ 1208076 w 3313866"/>
                <a:gd name="connsiteY251" fmla="*/ 1526259 h 2020169"/>
                <a:gd name="connsiteX252" fmla="*/ 1244786 w 3313866"/>
                <a:gd name="connsiteY252" fmla="*/ 1566306 h 2020169"/>
                <a:gd name="connsiteX253" fmla="*/ 1264809 w 3313866"/>
                <a:gd name="connsiteY253" fmla="*/ 1596341 h 2020169"/>
                <a:gd name="connsiteX254" fmla="*/ 1298181 w 3313866"/>
                <a:gd name="connsiteY254" fmla="*/ 1703132 h 2020169"/>
                <a:gd name="connsiteX255" fmla="*/ 1308193 w 3313866"/>
                <a:gd name="connsiteY255" fmla="*/ 1659748 h 2020169"/>
                <a:gd name="connsiteX256" fmla="*/ 1344903 w 3313866"/>
                <a:gd name="connsiteY256" fmla="*/ 1679771 h 2020169"/>
                <a:gd name="connsiteX257" fmla="*/ 1388287 w 3313866"/>
                <a:gd name="connsiteY257" fmla="*/ 1679771 h 2020169"/>
                <a:gd name="connsiteX258" fmla="*/ 1394961 w 3313866"/>
                <a:gd name="connsiteY258" fmla="*/ 1703132 h 2020169"/>
                <a:gd name="connsiteX259" fmla="*/ 1435008 w 3313866"/>
                <a:gd name="connsiteY259" fmla="*/ 1726493 h 2020169"/>
                <a:gd name="connsiteX260" fmla="*/ 1465043 w 3313866"/>
                <a:gd name="connsiteY260" fmla="*/ 1726493 h 2020169"/>
                <a:gd name="connsiteX261" fmla="*/ 1491741 w 3313866"/>
                <a:gd name="connsiteY261" fmla="*/ 1739842 h 2020169"/>
                <a:gd name="connsiteX262" fmla="*/ 1535125 w 3313866"/>
                <a:gd name="connsiteY262" fmla="*/ 1696458 h 2020169"/>
                <a:gd name="connsiteX263" fmla="*/ 1571834 w 3313866"/>
                <a:gd name="connsiteY263" fmla="*/ 1676434 h 2020169"/>
                <a:gd name="connsiteX264" fmla="*/ 1608544 w 3313866"/>
                <a:gd name="connsiteY264" fmla="*/ 1679771 h 2020169"/>
                <a:gd name="connsiteX265" fmla="*/ 1655265 w 3313866"/>
                <a:gd name="connsiteY265" fmla="*/ 1693120 h 2020169"/>
                <a:gd name="connsiteX266" fmla="*/ 1681963 w 3313866"/>
                <a:gd name="connsiteY266" fmla="*/ 1709807 h 2020169"/>
                <a:gd name="connsiteX267" fmla="*/ 1735358 w 3313866"/>
                <a:gd name="connsiteY267" fmla="*/ 1703132 h 2020169"/>
                <a:gd name="connsiteX268" fmla="*/ 1745370 w 3313866"/>
                <a:gd name="connsiteY268" fmla="*/ 1683109 h 2020169"/>
                <a:gd name="connsiteX269" fmla="*/ 1738695 w 3313866"/>
                <a:gd name="connsiteY269" fmla="*/ 1663085 h 2020169"/>
                <a:gd name="connsiteX270" fmla="*/ 1765393 w 3313866"/>
                <a:gd name="connsiteY270" fmla="*/ 1636388 h 2020169"/>
                <a:gd name="connsiteX271" fmla="*/ 1778742 w 3313866"/>
                <a:gd name="connsiteY271" fmla="*/ 1633050 h 2020169"/>
                <a:gd name="connsiteX272" fmla="*/ 1812114 w 3313866"/>
                <a:gd name="connsiteY272" fmla="*/ 1649736 h 2020169"/>
                <a:gd name="connsiteX273" fmla="*/ 1852161 w 3313866"/>
                <a:gd name="connsiteY273" fmla="*/ 1663085 h 2020169"/>
                <a:gd name="connsiteX274" fmla="*/ 1858836 w 3313866"/>
                <a:gd name="connsiteY274" fmla="*/ 1689783 h 2020169"/>
                <a:gd name="connsiteX275" fmla="*/ 1872184 w 3313866"/>
                <a:gd name="connsiteY275" fmla="*/ 1696458 h 2020169"/>
                <a:gd name="connsiteX276" fmla="*/ 1902219 w 3313866"/>
                <a:gd name="connsiteY276" fmla="*/ 1699795 h 2020169"/>
                <a:gd name="connsiteX277" fmla="*/ 1932254 w 3313866"/>
                <a:gd name="connsiteY277" fmla="*/ 1683109 h 2020169"/>
                <a:gd name="connsiteX278" fmla="*/ 1962290 w 3313866"/>
                <a:gd name="connsiteY278" fmla="*/ 1696458 h 2020169"/>
                <a:gd name="connsiteX279" fmla="*/ 1985650 w 3313866"/>
                <a:gd name="connsiteY279" fmla="*/ 1709807 h 2020169"/>
                <a:gd name="connsiteX280" fmla="*/ 1995662 w 3313866"/>
                <a:gd name="connsiteY280" fmla="*/ 1719818 h 2020169"/>
                <a:gd name="connsiteX281" fmla="*/ 2032371 w 3313866"/>
                <a:gd name="connsiteY281" fmla="*/ 1739842 h 2020169"/>
                <a:gd name="connsiteX282" fmla="*/ 2069081 w 3313866"/>
                <a:gd name="connsiteY282" fmla="*/ 1736504 h 2020169"/>
                <a:gd name="connsiteX283" fmla="*/ 2142500 w 3313866"/>
                <a:gd name="connsiteY283" fmla="*/ 1693120 h 2020169"/>
                <a:gd name="connsiteX284" fmla="*/ 2195895 w 3313866"/>
                <a:gd name="connsiteY284" fmla="*/ 1706469 h 2020169"/>
                <a:gd name="connsiteX285" fmla="*/ 2225930 w 3313866"/>
                <a:gd name="connsiteY285" fmla="*/ 1716481 h 2020169"/>
                <a:gd name="connsiteX286" fmla="*/ 2262640 w 3313866"/>
                <a:gd name="connsiteY286" fmla="*/ 1676434 h 2020169"/>
                <a:gd name="connsiteX287" fmla="*/ 2299349 w 3313866"/>
                <a:gd name="connsiteY287" fmla="*/ 1593004 h 2020169"/>
                <a:gd name="connsiteX288" fmla="*/ 2282663 w 3313866"/>
                <a:gd name="connsiteY288" fmla="*/ 1596341 h 2020169"/>
                <a:gd name="connsiteX289" fmla="*/ 2339396 w 3313866"/>
                <a:gd name="connsiteY289" fmla="*/ 1566306 h 2020169"/>
                <a:gd name="connsiteX290" fmla="*/ 2529618 w 3313866"/>
                <a:gd name="connsiteY290" fmla="*/ 1743179 h 2020169"/>
                <a:gd name="connsiteX291" fmla="*/ 2549641 w 3313866"/>
                <a:gd name="connsiteY291" fmla="*/ 1763202 h 2020169"/>
                <a:gd name="connsiteX292" fmla="*/ 2639746 w 3313866"/>
                <a:gd name="connsiteY292" fmla="*/ 1763202 h 2020169"/>
                <a:gd name="connsiteX293" fmla="*/ 2643084 w 3313866"/>
                <a:gd name="connsiteY293" fmla="*/ 1779888 h 2020169"/>
                <a:gd name="connsiteX294" fmla="*/ 2616386 w 3313866"/>
                <a:gd name="connsiteY294" fmla="*/ 1846633 h 2020169"/>
                <a:gd name="connsiteX295" fmla="*/ 2603037 w 3313866"/>
                <a:gd name="connsiteY295" fmla="*/ 1900028 h 2020169"/>
                <a:gd name="connsiteX296" fmla="*/ 2579676 w 3313866"/>
                <a:gd name="connsiteY296" fmla="*/ 1873331 h 2020169"/>
                <a:gd name="connsiteX297" fmla="*/ 2559653 w 3313866"/>
                <a:gd name="connsiteY297" fmla="*/ 1960098 h 2020169"/>
                <a:gd name="connsiteX298" fmla="*/ 2549641 w 3313866"/>
                <a:gd name="connsiteY298" fmla="*/ 1980122 h 2020169"/>
                <a:gd name="connsiteX299" fmla="*/ 2653095 w 3313866"/>
                <a:gd name="connsiteY299" fmla="*/ 1946750 h 2020169"/>
                <a:gd name="connsiteX300" fmla="*/ 2683130 w 3313866"/>
                <a:gd name="connsiteY300" fmla="*/ 1893354 h 2020169"/>
                <a:gd name="connsiteX301" fmla="*/ 2753212 w 3313866"/>
                <a:gd name="connsiteY301" fmla="*/ 1806586 h 2020169"/>
                <a:gd name="connsiteX302" fmla="*/ 2783247 w 3313866"/>
                <a:gd name="connsiteY302" fmla="*/ 1736504 h 2020169"/>
                <a:gd name="connsiteX303" fmla="*/ 2803271 w 3313866"/>
                <a:gd name="connsiteY303" fmla="*/ 1633050 h 2020169"/>
                <a:gd name="connsiteX304" fmla="*/ 2793259 w 3313866"/>
                <a:gd name="connsiteY304" fmla="*/ 1582992 h 2020169"/>
                <a:gd name="connsiteX305" fmla="*/ 2769898 w 3313866"/>
                <a:gd name="connsiteY305" fmla="*/ 1549620 h 2020169"/>
                <a:gd name="connsiteX0" fmla="*/ 2763224 w 3313866"/>
                <a:gd name="connsiteY0" fmla="*/ 1392770 h 2020169"/>
                <a:gd name="connsiteX1" fmla="*/ 2846654 w 3313866"/>
                <a:gd name="connsiteY1" fmla="*/ 1326026 h 2020169"/>
                <a:gd name="connsiteX2" fmla="*/ 2933422 w 3313866"/>
                <a:gd name="connsiteY2" fmla="*/ 1322688 h 2020169"/>
                <a:gd name="connsiteX3" fmla="*/ 3163691 w 3313866"/>
                <a:gd name="connsiteY3" fmla="*/ 1432817 h 2020169"/>
                <a:gd name="connsiteX4" fmla="*/ 3160354 w 3313866"/>
                <a:gd name="connsiteY4" fmla="*/ 1506236 h 2020169"/>
                <a:gd name="connsiteX5" fmla="*/ 3287168 w 3313866"/>
                <a:gd name="connsiteY5" fmla="*/ 1519585 h 2020169"/>
                <a:gd name="connsiteX6" fmla="*/ 3313866 w 3313866"/>
                <a:gd name="connsiteY6" fmla="*/ 1479538 h 2020169"/>
                <a:gd name="connsiteX7" fmla="*/ 2446187 w 3313866"/>
                <a:gd name="connsiteY7" fmla="*/ 521754 h 2020169"/>
                <a:gd name="connsiteX8" fmla="*/ 2449525 w 3313866"/>
                <a:gd name="connsiteY8" fmla="*/ 418300 h 2020169"/>
                <a:gd name="connsiteX9" fmla="*/ 2386117 w 3313866"/>
                <a:gd name="connsiteY9" fmla="*/ 391602 h 2020169"/>
                <a:gd name="connsiteX10" fmla="*/ 2369431 w 3313866"/>
                <a:gd name="connsiteY10" fmla="*/ 431649 h 2020169"/>
                <a:gd name="connsiteX11" fmla="*/ 2379443 w 3313866"/>
                <a:gd name="connsiteY11" fmla="*/ 455009 h 2020169"/>
                <a:gd name="connsiteX12" fmla="*/ 2376106 w 3313866"/>
                <a:gd name="connsiteY12" fmla="*/ 475033 h 2020169"/>
                <a:gd name="connsiteX13" fmla="*/ 2316036 w 3313866"/>
                <a:gd name="connsiteY13" fmla="*/ 458347 h 2020169"/>
                <a:gd name="connsiteX14" fmla="*/ 2272652 w 3313866"/>
                <a:gd name="connsiteY14" fmla="*/ 444998 h 2020169"/>
                <a:gd name="connsiteX15" fmla="*/ 2209244 w 3313866"/>
                <a:gd name="connsiteY15" fmla="*/ 401614 h 2020169"/>
                <a:gd name="connsiteX16" fmla="*/ 2159186 w 3313866"/>
                <a:gd name="connsiteY16" fmla="*/ 391602 h 2020169"/>
                <a:gd name="connsiteX17" fmla="*/ 2132488 w 3313866"/>
                <a:gd name="connsiteY17" fmla="*/ 408288 h 2020169"/>
                <a:gd name="connsiteX18" fmla="*/ 2115802 w 3313866"/>
                <a:gd name="connsiteY18" fmla="*/ 421637 h 2020169"/>
                <a:gd name="connsiteX19" fmla="*/ 2082430 w 3313866"/>
                <a:gd name="connsiteY19" fmla="*/ 388265 h 2020169"/>
                <a:gd name="connsiteX20" fmla="*/ 2045720 w 3313866"/>
                <a:gd name="connsiteY20" fmla="*/ 361567 h 2020169"/>
                <a:gd name="connsiteX21" fmla="*/ 2025697 w 3313866"/>
                <a:gd name="connsiteY21" fmla="*/ 391602 h 2020169"/>
                <a:gd name="connsiteX22" fmla="*/ 2055732 w 3313866"/>
                <a:gd name="connsiteY22" fmla="*/ 388265 h 2020169"/>
                <a:gd name="connsiteX23" fmla="*/ 2045720 w 3313866"/>
                <a:gd name="connsiteY23" fmla="*/ 414963 h 2020169"/>
                <a:gd name="connsiteX24" fmla="*/ 1988987 w 3313866"/>
                <a:gd name="connsiteY24" fmla="*/ 434986 h 2020169"/>
                <a:gd name="connsiteX25" fmla="*/ 1995662 w 3313866"/>
                <a:gd name="connsiteY25" fmla="*/ 388265 h 2020169"/>
                <a:gd name="connsiteX26" fmla="*/ 2055732 w 3313866"/>
                <a:gd name="connsiteY26" fmla="*/ 318183 h 2020169"/>
                <a:gd name="connsiteX27" fmla="*/ 2055732 w 3313866"/>
                <a:gd name="connsiteY27" fmla="*/ 318183 h 2020169"/>
                <a:gd name="connsiteX28" fmla="*/ 2129860 w 3313866"/>
                <a:gd name="connsiteY28" fmla="*/ 248603 h 2020169"/>
                <a:gd name="connsiteX29" fmla="*/ 2127003 w 3313866"/>
                <a:gd name="connsiteY29" fmla="*/ 174309 h 2020169"/>
                <a:gd name="connsiteX30" fmla="*/ 2092713 w 3313866"/>
                <a:gd name="connsiteY30" fmla="*/ 105729 h 2020169"/>
                <a:gd name="connsiteX31" fmla="*/ 2018418 w 3313866"/>
                <a:gd name="connsiteY31" fmla="*/ 105729 h 2020169"/>
                <a:gd name="connsiteX32" fmla="*/ 1952696 w 3313866"/>
                <a:gd name="connsiteY32" fmla="*/ 137160 h 2020169"/>
                <a:gd name="connsiteX33" fmla="*/ 1961267 w 3313866"/>
                <a:gd name="connsiteY33" fmla="*/ 82869 h 2020169"/>
                <a:gd name="connsiteX34" fmla="*/ 1955552 w 3313866"/>
                <a:gd name="connsiteY34" fmla="*/ 65725 h 2020169"/>
                <a:gd name="connsiteX35" fmla="*/ 1895546 w 3313866"/>
                <a:gd name="connsiteY35" fmla="*/ 60008 h 2020169"/>
                <a:gd name="connsiteX36" fmla="*/ 1926978 w 3313866"/>
                <a:gd name="connsiteY36" fmla="*/ 31434 h 2020169"/>
                <a:gd name="connsiteX37" fmla="*/ 1909833 w 3313866"/>
                <a:gd name="connsiteY37" fmla="*/ 0 h 2020169"/>
                <a:gd name="connsiteX38" fmla="*/ 1877440 w 3313866"/>
                <a:gd name="connsiteY38" fmla="*/ 3067 h 2020169"/>
                <a:gd name="connsiteX39" fmla="*/ 1835474 w 3313866"/>
                <a:gd name="connsiteY39" fmla="*/ 41195 h 2020169"/>
                <a:gd name="connsiteX40" fmla="*/ 1818788 w 3313866"/>
                <a:gd name="connsiteY40" fmla="*/ 81242 h 2020169"/>
                <a:gd name="connsiteX41" fmla="*/ 1838813 w 3313866"/>
                <a:gd name="connsiteY41" fmla="*/ 134636 h 2020169"/>
                <a:gd name="connsiteX42" fmla="*/ 1782079 w 3313866"/>
                <a:gd name="connsiteY42" fmla="*/ 121287 h 2020169"/>
                <a:gd name="connsiteX43" fmla="*/ 1768731 w 3313866"/>
                <a:gd name="connsiteY43" fmla="*/ 168009 h 2020169"/>
                <a:gd name="connsiteX44" fmla="*/ 1705322 w 3313866"/>
                <a:gd name="connsiteY44" fmla="*/ 191369 h 2020169"/>
                <a:gd name="connsiteX45" fmla="*/ 1685300 w 3313866"/>
                <a:gd name="connsiteY45" fmla="*/ 164671 h 2020169"/>
                <a:gd name="connsiteX46" fmla="*/ 1615218 w 3313866"/>
                <a:gd name="connsiteY46" fmla="*/ 168009 h 2020169"/>
                <a:gd name="connsiteX47" fmla="*/ 1638579 w 3313866"/>
                <a:gd name="connsiteY47" fmla="*/ 198044 h 2020169"/>
                <a:gd name="connsiteX48" fmla="*/ 1528449 w 3313866"/>
                <a:gd name="connsiteY48" fmla="*/ 224740 h 2020169"/>
                <a:gd name="connsiteX49" fmla="*/ 1465043 w 3313866"/>
                <a:gd name="connsiteY49" fmla="*/ 308171 h 2020169"/>
                <a:gd name="connsiteX50" fmla="*/ 1448357 w 3313866"/>
                <a:gd name="connsiteY50" fmla="*/ 334869 h 2020169"/>
                <a:gd name="connsiteX51" fmla="*/ 1481729 w 3313866"/>
                <a:gd name="connsiteY51" fmla="*/ 368242 h 2020169"/>
                <a:gd name="connsiteX52" fmla="*/ 1481729 w 3313866"/>
                <a:gd name="connsiteY52" fmla="*/ 398277 h 2020169"/>
                <a:gd name="connsiteX53" fmla="*/ 1458368 w 3313866"/>
                <a:gd name="connsiteY53" fmla="*/ 401614 h 2020169"/>
                <a:gd name="connsiteX54" fmla="*/ 1458368 w 3313866"/>
                <a:gd name="connsiteY54" fmla="*/ 381590 h 2020169"/>
                <a:gd name="connsiteX55" fmla="*/ 1418322 w 3313866"/>
                <a:gd name="connsiteY55" fmla="*/ 391602 h 2020169"/>
                <a:gd name="connsiteX56" fmla="*/ 1368263 w 3313866"/>
                <a:gd name="connsiteY56" fmla="*/ 398277 h 2020169"/>
                <a:gd name="connsiteX57" fmla="*/ 1321542 w 3313866"/>
                <a:gd name="connsiteY57" fmla="*/ 404951 h 2020169"/>
                <a:gd name="connsiteX58" fmla="*/ 1318205 w 3313866"/>
                <a:gd name="connsiteY58" fmla="*/ 491719 h 2020169"/>
                <a:gd name="connsiteX59" fmla="*/ 1358252 w 3313866"/>
                <a:gd name="connsiteY59" fmla="*/ 515080 h 2020169"/>
                <a:gd name="connsiteX60" fmla="*/ 1384949 w 3313866"/>
                <a:gd name="connsiteY60" fmla="*/ 568475 h 2020169"/>
                <a:gd name="connsiteX61" fmla="*/ 1358252 w 3313866"/>
                <a:gd name="connsiteY61" fmla="*/ 615196 h 2020169"/>
                <a:gd name="connsiteX62" fmla="*/ 1361589 w 3313866"/>
                <a:gd name="connsiteY62" fmla="*/ 585161 h 2020169"/>
                <a:gd name="connsiteX63" fmla="*/ 1351577 w 3313866"/>
                <a:gd name="connsiteY63" fmla="*/ 545115 h 2020169"/>
                <a:gd name="connsiteX64" fmla="*/ 1281495 w 3313866"/>
                <a:gd name="connsiteY64" fmla="*/ 515080 h 2020169"/>
                <a:gd name="connsiteX65" fmla="*/ 1241449 w 3313866"/>
                <a:gd name="connsiteY65" fmla="*/ 511742 h 2020169"/>
                <a:gd name="connsiteX66" fmla="*/ 1241449 w 3313866"/>
                <a:gd name="connsiteY66" fmla="*/ 558463 h 2020169"/>
                <a:gd name="connsiteX67" fmla="*/ 1201402 w 3313866"/>
                <a:gd name="connsiteY67" fmla="*/ 538440 h 2020169"/>
                <a:gd name="connsiteX68" fmla="*/ 1228100 w 3313866"/>
                <a:gd name="connsiteY68" fmla="*/ 588498 h 2020169"/>
                <a:gd name="connsiteX69" fmla="*/ 1258135 w 3313866"/>
                <a:gd name="connsiteY69" fmla="*/ 618534 h 2020169"/>
                <a:gd name="connsiteX70" fmla="*/ 1198065 w 3313866"/>
                <a:gd name="connsiteY70" fmla="*/ 595173 h 2020169"/>
                <a:gd name="connsiteX71" fmla="*/ 1181379 w 3313866"/>
                <a:gd name="connsiteY71" fmla="*/ 595173 h 2020169"/>
                <a:gd name="connsiteX72" fmla="*/ 1178041 w 3313866"/>
                <a:gd name="connsiteY72" fmla="*/ 551789 h 2020169"/>
                <a:gd name="connsiteX73" fmla="*/ 1171367 w 3313866"/>
                <a:gd name="connsiteY73" fmla="*/ 465021 h 2020169"/>
                <a:gd name="connsiteX74" fmla="*/ 1161355 w 3313866"/>
                <a:gd name="connsiteY74" fmla="*/ 535103 h 2020169"/>
                <a:gd name="connsiteX75" fmla="*/ 1137995 w 3313866"/>
                <a:gd name="connsiteY75" fmla="*/ 565138 h 2020169"/>
                <a:gd name="connsiteX76" fmla="*/ 1158018 w 3313866"/>
                <a:gd name="connsiteY76" fmla="*/ 611859 h 2020169"/>
                <a:gd name="connsiteX77" fmla="*/ 1158018 w 3313866"/>
                <a:gd name="connsiteY77" fmla="*/ 645231 h 2020169"/>
                <a:gd name="connsiteX78" fmla="*/ 1141332 w 3313866"/>
                <a:gd name="connsiteY78" fmla="*/ 695290 h 2020169"/>
                <a:gd name="connsiteX79" fmla="*/ 1154681 w 3313866"/>
                <a:gd name="connsiteY79" fmla="*/ 728662 h 2020169"/>
                <a:gd name="connsiteX80" fmla="*/ 1184716 w 3313866"/>
                <a:gd name="connsiteY80" fmla="*/ 735336 h 2020169"/>
                <a:gd name="connsiteX81" fmla="*/ 1221425 w 3313866"/>
                <a:gd name="connsiteY81" fmla="*/ 742011 h 2020169"/>
                <a:gd name="connsiteX82" fmla="*/ 1241449 w 3313866"/>
                <a:gd name="connsiteY82" fmla="*/ 765371 h 2020169"/>
                <a:gd name="connsiteX83" fmla="*/ 1258135 w 3313866"/>
                <a:gd name="connsiteY83" fmla="*/ 808755 h 2020169"/>
                <a:gd name="connsiteX84" fmla="*/ 1258135 w 3313866"/>
                <a:gd name="connsiteY84" fmla="*/ 808755 h 2020169"/>
                <a:gd name="connsiteX85" fmla="*/ 1224763 w 3313866"/>
                <a:gd name="connsiteY85" fmla="*/ 828779 h 2020169"/>
                <a:gd name="connsiteX86" fmla="*/ 1224763 w 3313866"/>
                <a:gd name="connsiteY86" fmla="*/ 788732 h 2020169"/>
                <a:gd name="connsiteX87" fmla="*/ 1194727 w 3313866"/>
                <a:gd name="connsiteY87" fmla="*/ 752023 h 2020169"/>
                <a:gd name="connsiteX88" fmla="*/ 1164692 w 3313866"/>
                <a:gd name="connsiteY88" fmla="*/ 795407 h 2020169"/>
                <a:gd name="connsiteX89" fmla="*/ 1107960 w 3313866"/>
                <a:gd name="connsiteY89" fmla="*/ 848802 h 2020169"/>
                <a:gd name="connsiteX90" fmla="*/ 1121309 w 3313866"/>
                <a:gd name="connsiteY90" fmla="*/ 805418 h 2020169"/>
                <a:gd name="connsiteX91" fmla="*/ 1127983 w 3313866"/>
                <a:gd name="connsiteY91" fmla="*/ 772046 h 2020169"/>
                <a:gd name="connsiteX92" fmla="*/ 1117971 w 3313866"/>
                <a:gd name="connsiteY92" fmla="*/ 755360 h 2020169"/>
                <a:gd name="connsiteX93" fmla="*/ 1114634 w 3313866"/>
                <a:gd name="connsiteY93" fmla="*/ 705301 h 2020169"/>
                <a:gd name="connsiteX94" fmla="*/ 1104622 w 3313866"/>
                <a:gd name="connsiteY94" fmla="*/ 625208 h 2020169"/>
                <a:gd name="connsiteX95" fmla="*/ 1101285 w 3313866"/>
                <a:gd name="connsiteY95" fmla="*/ 565138 h 2020169"/>
                <a:gd name="connsiteX96" fmla="*/ 1124646 w 3313866"/>
                <a:gd name="connsiteY96" fmla="*/ 471696 h 2020169"/>
                <a:gd name="connsiteX97" fmla="*/ 1031203 w 3313866"/>
                <a:gd name="connsiteY97" fmla="*/ 461684 h 2020169"/>
                <a:gd name="connsiteX98" fmla="*/ 1014517 w 3313866"/>
                <a:gd name="connsiteY98" fmla="*/ 518417 h 2020169"/>
                <a:gd name="connsiteX99" fmla="*/ 1024529 w 3313866"/>
                <a:gd name="connsiteY99" fmla="*/ 565138 h 2020169"/>
                <a:gd name="connsiteX100" fmla="*/ 981145 w 3313866"/>
                <a:gd name="connsiteY100" fmla="*/ 618534 h 2020169"/>
                <a:gd name="connsiteX101" fmla="*/ 991157 w 3313866"/>
                <a:gd name="connsiteY101" fmla="*/ 655243 h 2020169"/>
                <a:gd name="connsiteX102" fmla="*/ 981145 w 3313866"/>
                <a:gd name="connsiteY102" fmla="*/ 701964 h 2020169"/>
                <a:gd name="connsiteX103" fmla="*/ 1001168 w 3313866"/>
                <a:gd name="connsiteY103" fmla="*/ 725325 h 2020169"/>
                <a:gd name="connsiteX104" fmla="*/ 1017854 w 3313866"/>
                <a:gd name="connsiteY104" fmla="*/ 772046 h 2020169"/>
                <a:gd name="connsiteX105" fmla="*/ 1047890 w 3313866"/>
                <a:gd name="connsiteY105" fmla="*/ 758697 h 2020169"/>
                <a:gd name="connsiteX106" fmla="*/ 1014517 w 3313866"/>
                <a:gd name="connsiteY106" fmla="*/ 812093 h 2020169"/>
                <a:gd name="connsiteX107" fmla="*/ 957784 w 3313866"/>
                <a:gd name="connsiteY107" fmla="*/ 758697 h 2020169"/>
                <a:gd name="connsiteX108" fmla="*/ 884365 w 3313866"/>
                <a:gd name="connsiteY108" fmla="*/ 721988 h 2020169"/>
                <a:gd name="connsiteX109" fmla="*/ 824295 w 3313866"/>
                <a:gd name="connsiteY109" fmla="*/ 698627 h 2020169"/>
                <a:gd name="connsiteX110" fmla="*/ 810946 w 3313866"/>
                <a:gd name="connsiteY110" fmla="*/ 735336 h 2020169"/>
                <a:gd name="connsiteX111" fmla="*/ 827633 w 3313866"/>
                <a:gd name="connsiteY111" fmla="*/ 772046 h 2020169"/>
                <a:gd name="connsiteX112" fmla="*/ 800935 w 3313866"/>
                <a:gd name="connsiteY112" fmla="*/ 812093 h 2020169"/>
                <a:gd name="connsiteX113" fmla="*/ 770900 w 3313866"/>
                <a:gd name="connsiteY113" fmla="*/ 755360 h 2020169"/>
                <a:gd name="connsiteX114" fmla="*/ 744202 w 3313866"/>
                <a:gd name="connsiteY114" fmla="*/ 792069 h 2020169"/>
                <a:gd name="connsiteX115" fmla="*/ 707492 w 3313866"/>
                <a:gd name="connsiteY115" fmla="*/ 785395 h 2020169"/>
                <a:gd name="connsiteX116" fmla="*/ 654097 w 3313866"/>
                <a:gd name="connsiteY116" fmla="*/ 822104 h 2020169"/>
                <a:gd name="connsiteX117" fmla="*/ 644085 w 3313866"/>
                <a:gd name="connsiteY117" fmla="*/ 798744 h 2020169"/>
                <a:gd name="connsiteX118" fmla="*/ 654097 w 3313866"/>
                <a:gd name="connsiteY118" fmla="*/ 762034 h 2020169"/>
                <a:gd name="connsiteX119" fmla="*/ 614050 w 3313866"/>
                <a:gd name="connsiteY119" fmla="*/ 798744 h 2020169"/>
                <a:gd name="connsiteX120" fmla="*/ 594027 w 3313866"/>
                <a:gd name="connsiteY120" fmla="*/ 798744 h 2020169"/>
                <a:gd name="connsiteX121" fmla="*/ 533957 w 3313866"/>
                <a:gd name="connsiteY121" fmla="*/ 832116 h 2020169"/>
                <a:gd name="connsiteX122" fmla="*/ 510596 w 3313866"/>
                <a:gd name="connsiteY122" fmla="*/ 855477 h 2020169"/>
                <a:gd name="connsiteX123" fmla="*/ 500584 w 3313866"/>
                <a:gd name="connsiteY123" fmla="*/ 902198 h 2020169"/>
                <a:gd name="connsiteX124" fmla="*/ 450526 w 3313866"/>
                <a:gd name="connsiteY124" fmla="*/ 888849 h 2020169"/>
                <a:gd name="connsiteX125" fmla="*/ 433840 w 3313866"/>
                <a:gd name="connsiteY125" fmla="*/ 852139 h 2020169"/>
                <a:gd name="connsiteX126" fmla="*/ 467212 w 3313866"/>
                <a:gd name="connsiteY126" fmla="*/ 822104 h 2020169"/>
                <a:gd name="connsiteX127" fmla="*/ 453863 w 3313866"/>
                <a:gd name="connsiteY127" fmla="*/ 798744 h 2020169"/>
                <a:gd name="connsiteX128" fmla="*/ 390456 w 3313866"/>
                <a:gd name="connsiteY128" fmla="*/ 768709 h 2020169"/>
                <a:gd name="connsiteX129" fmla="*/ 417154 w 3313866"/>
                <a:gd name="connsiteY129" fmla="*/ 818767 h 2020169"/>
                <a:gd name="connsiteX130" fmla="*/ 407142 w 3313866"/>
                <a:gd name="connsiteY130" fmla="*/ 862151 h 2020169"/>
                <a:gd name="connsiteX131" fmla="*/ 413817 w 3313866"/>
                <a:gd name="connsiteY131" fmla="*/ 898861 h 2020169"/>
                <a:gd name="connsiteX132" fmla="*/ 427165 w 3313866"/>
                <a:gd name="connsiteY132" fmla="*/ 922221 h 2020169"/>
                <a:gd name="connsiteX133" fmla="*/ 413817 w 3313866"/>
                <a:gd name="connsiteY133" fmla="*/ 952256 h 2020169"/>
                <a:gd name="connsiteX134" fmla="*/ 390456 w 3313866"/>
                <a:gd name="connsiteY134" fmla="*/ 928896 h 2020169"/>
                <a:gd name="connsiteX135" fmla="*/ 360421 w 3313866"/>
                <a:gd name="connsiteY135" fmla="*/ 925558 h 2020169"/>
                <a:gd name="connsiteX136" fmla="*/ 333723 w 3313866"/>
                <a:gd name="connsiteY136" fmla="*/ 965605 h 2020169"/>
                <a:gd name="connsiteX137" fmla="*/ 307025 w 3313866"/>
                <a:gd name="connsiteY137" fmla="*/ 985628 h 2020169"/>
                <a:gd name="connsiteX138" fmla="*/ 320374 w 3313866"/>
                <a:gd name="connsiteY138" fmla="*/ 1012326 h 2020169"/>
                <a:gd name="connsiteX139" fmla="*/ 303688 w 3313866"/>
                <a:gd name="connsiteY139" fmla="*/ 1035687 h 2020169"/>
                <a:gd name="connsiteX140" fmla="*/ 233606 w 3313866"/>
                <a:gd name="connsiteY140" fmla="*/ 998977 h 2020169"/>
                <a:gd name="connsiteX141" fmla="*/ 243618 w 3313866"/>
                <a:gd name="connsiteY141" fmla="*/ 1049036 h 2020169"/>
                <a:gd name="connsiteX142" fmla="*/ 263641 w 3313866"/>
                <a:gd name="connsiteY142" fmla="*/ 1069059 h 2020169"/>
                <a:gd name="connsiteX143" fmla="*/ 250292 w 3313866"/>
                <a:gd name="connsiteY143" fmla="*/ 1082408 h 2020169"/>
                <a:gd name="connsiteX144" fmla="*/ 193560 w 3313866"/>
                <a:gd name="connsiteY144" fmla="*/ 1045698 h 2020169"/>
                <a:gd name="connsiteX145" fmla="*/ 170199 w 3313866"/>
                <a:gd name="connsiteY145" fmla="*/ 1005652 h 2020169"/>
                <a:gd name="connsiteX146" fmla="*/ 170199 w 3313866"/>
                <a:gd name="connsiteY146" fmla="*/ 958931 h 2020169"/>
                <a:gd name="connsiteX147" fmla="*/ 133490 w 3313866"/>
                <a:gd name="connsiteY147" fmla="*/ 882174 h 2020169"/>
                <a:gd name="connsiteX148" fmla="*/ 196897 w 3313866"/>
                <a:gd name="connsiteY148" fmla="*/ 912209 h 2020169"/>
                <a:gd name="connsiteX149" fmla="*/ 256967 w 3313866"/>
                <a:gd name="connsiteY149" fmla="*/ 942244 h 2020169"/>
                <a:gd name="connsiteX150" fmla="*/ 293676 w 3313866"/>
                <a:gd name="connsiteY150" fmla="*/ 945582 h 2020169"/>
                <a:gd name="connsiteX151" fmla="*/ 327049 w 3313866"/>
                <a:gd name="connsiteY151" fmla="*/ 915547 h 2020169"/>
                <a:gd name="connsiteX152" fmla="*/ 343735 w 3313866"/>
                <a:gd name="connsiteY152" fmla="*/ 878837 h 2020169"/>
                <a:gd name="connsiteX153" fmla="*/ 333723 w 3313866"/>
                <a:gd name="connsiteY153" fmla="*/ 828779 h 2020169"/>
                <a:gd name="connsiteX154" fmla="*/ 290339 w 3313866"/>
                <a:gd name="connsiteY154" fmla="*/ 808755 h 2020169"/>
                <a:gd name="connsiteX155" fmla="*/ 236944 w 3313866"/>
                <a:gd name="connsiteY155" fmla="*/ 762034 h 2020169"/>
                <a:gd name="connsiteX156" fmla="*/ 133490 w 3313866"/>
                <a:gd name="connsiteY156" fmla="*/ 705301 h 2020169"/>
                <a:gd name="connsiteX157" fmla="*/ 46722 w 3313866"/>
                <a:gd name="connsiteY157" fmla="*/ 735336 h 2020169"/>
                <a:gd name="connsiteX158" fmla="*/ 33373 w 3313866"/>
                <a:gd name="connsiteY158" fmla="*/ 765371 h 2020169"/>
                <a:gd name="connsiteX159" fmla="*/ 43384 w 3313866"/>
                <a:gd name="connsiteY159" fmla="*/ 795407 h 2020169"/>
                <a:gd name="connsiteX160" fmla="*/ 60071 w 3313866"/>
                <a:gd name="connsiteY160" fmla="*/ 822104 h 2020169"/>
                <a:gd name="connsiteX161" fmla="*/ 73419 w 3313866"/>
                <a:gd name="connsiteY161" fmla="*/ 852139 h 2020169"/>
                <a:gd name="connsiteX162" fmla="*/ 56733 w 3313866"/>
                <a:gd name="connsiteY162" fmla="*/ 875500 h 2020169"/>
                <a:gd name="connsiteX163" fmla="*/ 76757 w 3313866"/>
                <a:gd name="connsiteY163" fmla="*/ 955593 h 2020169"/>
                <a:gd name="connsiteX164" fmla="*/ 66745 w 3313866"/>
                <a:gd name="connsiteY164" fmla="*/ 972280 h 2020169"/>
                <a:gd name="connsiteX165" fmla="*/ 70082 w 3313866"/>
                <a:gd name="connsiteY165" fmla="*/ 998977 h 2020169"/>
                <a:gd name="connsiteX166" fmla="*/ 70082 w 3313866"/>
                <a:gd name="connsiteY166" fmla="*/ 1039024 h 2020169"/>
                <a:gd name="connsiteX167" fmla="*/ 80094 w 3313866"/>
                <a:gd name="connsiteY167" fmla="*/ 1059047 h 2020169"/>
                <a:gd name="connsiteX168" fmla="*/ 76757 w 3313866"/>
                <a:gd name="connsiteY168" fmla="*/ 1082408 h 2020169"/>
                <a:gd name="connsiteX169" fmla="*/ 106792 w 3313866"/>
                <a:gd name="connsiteY169" fmla="*/ 1115780 h 2020169"/>
                <a:gd name="connsiteX170" fmla="*/ 93729 w 3313866"/>
                <a:gd name="connsiteY170" fmla="*/ 1145815 h 2020169"/>
                <a:gd name="connsiteX171" fmla="*/ 13349 w 3313866"/>
                <a:gd name="connsiteY171" fmla="*/ 1235920 h 2020169"/>
                <a:gd name="connsiteX172" fmla="*/ 33373 w 3313866"/>
                <a:gd name="connsiteY172" fmla="*/ 1269293 h 2020169"/>
                <a:gd name="connsiteX173" fmla="*/ 33373 w 3313866"/>
                <a:gd name="connsiteY173" fmla="*/ 1269293 h 2020169"/>
                <a:gd name="connsiteX174" fmla="*/ 16687 w 3313866"/>
                <a:gd name="connsiteY174" fmla="*/ 1299328 h 2020169"/>
                <a:gd name="connsiteX175" fmla="*/ 3338 w 3313866"/>
                <a:gd name="connsiteY175" fmla="*/ 1329363 h 2020169"/>
                <a:gd name="connsiteX176" fmla="*/ 0 w 3313866"/>
                <a:gd name="connsiteY176" fmla="*/ 1389433 h 2020169"/>
                <a:gd name="connsiteX177" fmla="*/ 16687 w 3313866"/>
                <a:gd name="connsiteY177" fmla="*/ 1432817 h 2020169"/>
                <a:gd name="connsiteX178" fmla="*/ 20024 w 3313866"/>
                <a:gd name="connsiteY178" fmla="*/ 1466189 h 2020169"/>
                <a:gd name="connsiteX179" fmla="*/ 56733 w 3313866"/>
                <a:gd name="connsiteY179" fmla="*/ 1476201 h 2020169"/>
                <a:gd name="connsiteX180" fmla="*/ 116803 w 3313866"/>
                <a:gd name="connsiteY180" fmla="*/ 1562969 h 2020169"/>
                <a:gd name="connsiteX181" fmla="*/ 96780 w 3313866"/>
                <a:gd name="connsiteY181" fmla="*/ 1586329 h 2020169"/>
                <a:gd name="connsiteX182" fmla="*/ 93443 w 3313866"/>
                <a:gd name="connsiteY182" fmla="*/ 1616364 h 2020169"/>
                <a:gd name="connsiteX183" fmla="*/ 120141 w 3313866"/>
                <a:gd name="connsiteY183" fmla="*/ 1619701 h 2020169"/>
                <a:gd name="connsiteX184" fmla="*/ 160187 w 3313866"/>
                <a:gd name="connsiteY184" fmla="*/ 1633050 h 2020169"/>
                <a:gd name="connsiteX185" fmla="*/ 186885 w 3313866"/>
                <a:gd name="connsiteY185" fmla="*/ 1646399 h 2020169"/>
                <a:gd name="connsiteX186" fmla="*/ 213583 w 3313866"/>
                <a:gd name="connsiteY186" fmla="*/ 1676434 h 2020169"/>
                <a:gd name="connsiteX187" fmla="*/ 243618 w 3313866"/>
                <a:gd name="connsiteY187" fmla="*/ 1679771 h 2020169"/>
                <a:gd name="connsiteX188" fmla="*/ 287002 w 3313866"/>
                <a:gd name="connsiteY188" fmla="*/ 1709807 h 2020169"/>
                <a:gd name="connsiteX189" fmla="*/ 310363 w 3313866"/>
                <a:gd name="connsiteY189" fmla="*/ 1719818 h 2020169"/>
                <a:gd name="connsiteX190" fmla="*/ 310363 w 3313866"/>
                <a:gd name="connsiteY190" fmla="*/ 1756528 h 2020169"/>
                <a:gd name="connsiteX191" fmla="*/ 270316 w 3313866"/>
                <a:gd name="connsiteY191" fmla="*/ 1796574 h 2020169"/>
                <a:gd name="connsiteX192" fmla="*/ 280327 w 3313866"/>
                <a:gd name="connsiteY192" fmla="*/ 1819935 h 2020169"/>
                <a:gd name="connsiteX193" fmla="*/ 273653 w 3313866"/>
                <a:gd name="connsiteY193" fmla="*/ 1839958 h 2020169"/>
                <a:gd name="connsiteX194" fmla="*/ 266979 w 3313866"/>
                <a:gd name="connsiteY194" fmla="*/ 1856644 h 2020169"/>
                <a:gd name="connsiteX195" fmla="*/ 240281 w 3313866"/>
                <a:gd name="connsiteY195" fmla="*/ 1896691 h 2020169"/>
                <a:gd name="connsiteX196" fmla="*/ 307025 w 3313866"/>
                <a:gd name="connsiteY196" fmla="*/ 1933401 h 2020169"/>
                <a:gd name="connsiteX197" fmla="*/ 337060 w 3313866"/>
                <a:gd name="connsiteY197" fmla="*/ 1940075 h 2020169"/>
                <a:gd name="connsiteX198" fmla="*/ 360421 w 3313866"/>
                <a:gd name="connsiteY198" fmla="*/ 1946750 h 2020169"/>
                <a:gd name="connsiteX199" fmla="*/ 380444 w 3313866"/>
                <a:gd name="connsiteY199" fmla="*/ 1953424 h 2020169"/>
                <a:gd name="connsiteX200" fmla="*/ 407142 w 3313866"/>
                <a:gd name="connsiteY200" fmla="*/ 1973447 h 2020169"/>
                <a:gd name="connsiteX201" fmla="*/ 437177 w 3313866"/>
                <a:gd name="connsiteY201" fmla="*/ 1970110 h 2020169"/>
                <a:gd name="connsiteX202" fmla="*/ 507259 w 3313866"/>
                <a:gd name="connsiteY202" fmla="*/ 2020169 h 2020169"/>
                <a:gd name="connsiteX203" fmla="*/ 517271 w 3313866"/>
                <a:gd name="connsiteY203" fmla="*/ 2006820 h 2020169"/>
                <a:gd name="connsiteX204" fmla="*/ 507259 w 3313866"/>
                <a:gd name="connsiteY204" fmla="*/ 1966773 h 2020169"/>
                <a:gd name="connsiteX205" fmla="*/ 500584 w 3313866"/>
                <a:gd name="connsiteY205" fmla="*/ 1933401 h 2020169"/>
                <a:gd name="connsiteX206" fmla="*/ 483898 w 3313866"/>
                <a:gd name="connsiteY206" fmla="*/ 1890017 h 2020169"/>
                <a:gd name="connsiteX207" fmla="*/ 513933 w 3313866"/>
                <a:gd name="connsiteY207" fmla="*/ 1869993 h 2020169"/>
                <a:gd name="connsiteX208" fmla="*/ 547306 w 3313866"/>
                <a:gd name="connsiteY208" fmla="*/ 1846633 h 2020169"/>
                <a:gd name="connsiteX209" fmla="*/ 527282 w 3313866"/>
                <a:gd name="connsiteY209" fmla="*/ 1829947 h 2020169"/>
                <a:gd name="connsiteX210" fmla="*/ 517271 w 3313866"/>
                <a:gd name="connsiteY210" fmla="*/ 1796574 h 2020169"/>
                <a:gd name="connsiteX211" fmla="*/ 480561 w 3313866"/>
                <a:gd name="connsiteY211" fmla="*/ 1779888 h 2020169"/>
                <a:gd name="connsiteX212" fmla="*/ 470549 w 3313866"/>
                <a:gd name="connsiteY212" fmla="*/ 1759865 h 2020169"/>
                <a:gd name="connsiteX213" fmla="*/ 480561 w 3313866"/>
                <a:gd name="connsiteY213" fmla="*/ 1729830 h 2020169"/>
                <a:gd name="connsiteX214" fmla="*/ 490573 w 3313866"/>
                <a:gd name="connsiteY214" fmla="*/ 1689783 h 2020169"/>
                <a:gd name="connsiteX215" fmla="*/ 513933 w 3313866"/>
                <a:gd name="connsiteY215" fmla="*/ 1709807 h 2020169"/>
                <a:gd name="connsiteX216" fmla="*/ 520608 w 3313866"/>
                <a:gd name="connsiteY216" fmla="*/ 1693120 h 2020169"/>
                <a:gd name="connsiteX217" fmla="*/ 543968 w 3313866"/>
                <a:gd name="connsiteY217" fmla="*/ 1656411 h 2020169"/>
                <a:gd name="connsiteX218" fmla="*/ 574003 w 3313866"/>
                <a:gd name="connsiteY218" fmla="*/ 1639725 h 2020169"/>
                <a:gd name="connsiteX219" fmla="*/ 590690 w 3313866"/>
                <a:gd name="connsiteY219" fmla="*/ 1653074 h 2020169"/>
                <a:gd name="connsiteX220" fmla="*/ 610713 w 3313866"/>
                <a:gd name="connsiteY220" fmla="*/ 1626376 h 2020169"/>
                <a:gd name="connsiteX221" fmla="*/ 630736 w 3313866"/>
                <a:gd name="connsiteY221" fmla="*/ 1653074 h 2020169"/>
                <a:gd name="connsiteX222" fmla="*/ 657434 w 3313866"/>
                <a:gd name="connsiteY222" fmla="*/ 1676434 h 2020169"/>
                <a:gd name="connsiteX223" fmla="*/ 674120 w 3313866"/>
                <a:gd name="connsiteY223" fmla="*/ 1683109 h 2020169"/>
                <a:gd name="connsiteX224" fmla="*/ 697481 w 3313866"/>
                <a:gd name="connsiteY224" fmla="*/ 1683109 h 2020169"/>
                <a:gd name="connsiteX225" fmla="*/ 717504 w 3313866"/>
                <a:gd name="connsiteY225" fmla="*/ 1669760 h 2020169"/>
                <a:gd name="connsiteX226" fmla="*/ 744202 w 3313866"/>
                <a:gd name="connsiteY226" fmla="*/ 1669760 h 2020169"/>
                <a:gd name="connsiteX227" fmla="*/ 760888 w 3313866"/>
                <a:gd name="connsiteY227" fmla="*/ 1666423 h 2020169"/>
                <a:gd name="connsiteX228" fmla="*/ 790923 w 3313866"/>
                <a:gd name="connsiteY228" fmla="*/ 1699795 h 2020169"/>
                <a:gd name="connsiteX229" fmla="*/ 797598 w 3313866"/>
                <a:gd name="connsiteY229" fmla="*/ 1673097 h 2020169"/>
                <a:gd name="connsiteX230" fmla="*/ 817621 w 3313866"/>
                <a:gd name="connsiteY230" fmla="*/ 1689783 h 2020169"/>
                <a:gd name="connsiteX231" fmla="*/ 837644 w 3313866"/>
                <a:gd name="connsiteY231" fmla="*/ 1666423 h 2020169"/>
                <a:gd name="connsiteX232" fmla="*/ 827633 w 3313866"/>
                <a:gd name="connsiteY232" fmla="*/ 1646399 h 2020169"/>
                <a:gd name="connsiteX233" fmla="*/ 810946 w 3313866"/>
                <a:gd name="connsiteY233" fmla="*/ 1633050 h 2020169"/>
                <a:gd name="connsiteX234" fmla="*/ 810946 w 3313866"/>
                <a:gd name="connsiteY234" fmla="*/ 1606353 h 2020169"/>
                <a:gd name="connsiteX235" fmla="*/ 810946 w 3313866"/>
                <a:gd name="connsiteY235" fmla="*/ 1593004 h 2020169"/>
                <a:gd name="connsiteX236" fmla="*/ 840981 w 3313866"/>
                <a:gd name="connsiteY236" fmla="*/ 1586329 h 2020169"/>
                <a:gd name="connsiteX237" fmla="*/ 820958 w 3313866"/>
                <a:gd name="connsiteY237" fmla="*/ 1549620 h 2020169"/>
                <a:gd name="connsiteX238" fmla="*/ 854330 w 3313866"/>
                <a:gd name="connsiteY238" fmla="*/ 1542945 h 2020169"/>
                <a:gd name="connsiteX239" fmla="*/ 891040 w 3313866"/>
                <a:gd name="connsiteY239" fmla="*/ 1549620 h 2020169"/>
                <a:gd name="connsiteX240" fmla="*/ 964459 w 3313866"/>
                <a:gd name="connsiteY240" fmla="*/ 1506236 h 2020169"/>
                <a:gd name="connsiteX241" fmla="*/ 1001168 w 3313866"/>
                <a:gd name="connsiteY241" fmla="*/ 1506236 h 2020169"/>
                <a:gd name="connsiteX242" fmla="*/ 1027866 w 3313866"/>
                <a:gd name="connsiteY242" fmla="*/ 1482875 h 2020169"/>
                <a:gd name="connsiteX243" fmla="*/ 1047890 w 3313866"/>
                <a:gd name="connsiteY243" fmla="*/ 1492887 h 2020169"/>
                <a:gd name="connsiteX244" fmla="*/ 1067913 w 3313866"/>
                <a:gd name="connsiteY244" fmla="*/ 1502898 h 2020169"/>
                <a:gd name="connsiteX245" fmla="*/ 1087936 w 3313866"/>
                <a:gd name="connsiteY245" fmla="*/ 1529596 h 2020169"/>
                <a:gd name="connsiteX246" fmla="*/ 1074587 w 3313866"/>
                <a:gd name="connsiteY246" fmla="*/ 1542945 h 2020169"/>
                <a:gd name="connsiteX247" fmla="*/ 1104622 w 3313866"/>
                <a:gd name="connsiteY247" fmla="*/ 1542945 h 2020169"/>
                <a:gd name="connsiteX248" fmla="*/ 1134657 w 3313866"/>
                <a:gd name="connsiteY248" fmla="*/ 1576317 h 2020169"/>
                <a:gd name="connsiteX249" fmla="*/ 1148006 w 3313866"/>
                <a:gd name="connsiteY249" fmla="*/ 1572980 h 2020169"/>
                <a:gd name="connsiteX250" fmla="*/ 1208076 w 3313866"/>
                <a:gd name="connsiteY250" fmla="*/ 1526259 h 2020169"/>
                <a:gd name="connsiteX251" fmla="*/ 1244786 w 3313866"/>
                <a:gd name="connsiteY251" fmla="*/ 1566306 h 2020169"/>
                <a:gd name="connsiteX252" fmla="*/ 1264809 w 3313866"/>
                <a:gd name="connsiteY252" fmla="*/ 1596341 h 2020169"/>
                <a:gd name="connsiteX253" fmla="*/ 1298181 w 3313866"/>
                <a:gd name="connsiteY253" fmla="*/ 1703132 h 2020169"/>
                <a:gd name="connsiteX254" fmla="*/ 1308193 w 3313866"/>
                <a:gd name="connsiteY254" fmla="*/ 1659748 h 2020169"/>
                <a:gd name="connsiteX255" fmla="*/ 1344903 w 3313866"/>
                <a:gd name="connsiteY255" fmla="*/ 1679771 h 2020169"/>
                <a:gd name="connsiteX256" fmla="*/ 1388287 w 3313866"/>
                <a:gd name="connsiteY256" fmla="*/ 1679771 h 2020169"/>
                <a:gd name="connsiteX257" fmla="*/ 1394961 w 3313866"/>
                <a:gd name="connsiteY257" fmla="*/ 1703132 h 2020169"/>
                <a:gd name="connsiteX258" fmla="*/ 1435008 w 3313866"/>
                <a:gd name="connsiteY258" fmla="*/ 1726493 h 2020169"/>
                <a:gd name="connsiteX259" fmla="*/ 1465043 w 3313866"/>
                <a:gd name="connsiteY259" fmla="*/ 1726493 h 2020169"/>
                <a:gd name="connsiteX260" fmla="*/ 1491741 w 3313866"/>
                <a:gd name="connsiteY260" fmla="*/ 1739842 h 2020169"/>
                <a:gd name="connsiteX261" fmla="*/ 1535125 w 3313866"/>
                <a:gd name="connsiteY261" fmla="*/ 1696458 h 2020169"/>
                <a:gd name="connsiteX262" fmla="*/ 1571834 w 3313866"/>
                <a:gd name="connsiteY262" fmla="*/ 1676434 h 2020169"/>
                <a:gd name="connsiteX263" fmla="*/ 1608544 w 3313866"/>
                <a:gd name="connsiteY263" fmla="*/ 1679771 h 2020169"/>
                <a:gd name="connsiteX264" fmla="*/ 1655265 w 3313866"/>
                <a:gd name="connsiteY264" fmla="*/ 1693120 h 2020169"/>
                <a:gd name="connsiteX265" fmla="*/ 1681963 w 3313866"/>
                <a:gd name="connsiteY265" fmla="*/ 1709807 h 2020169"/>
                <a:gd name="connsiteX266" fmla="*/ 1735358 w 3313866"/>
                <a:gd name="connsiteY266" fmla="*/ 1703132 h 2020169"/>
                <a:gd name="connsiteX267" fmla="*/ 1745370 w 3313866"/>
                <a:gd name="connsiteY267" fmla="*/ 1683109 h 2020169"/>
                <a:gd name="connsiteX268" fmla="*/ 1738695 w 3313866"/>
                <a:gd name="connsiteY268" fmla="*/ 1663085 h 2020169"/>
                <a:gd name="connsiteX269" fmla="*/ 1765393 w 3313866"/>
                <a:gd name="connsiteY269" fmla="*/ 1636388 h 2020169"/>
                <a:gd name="connsiteX270" fmla="*/ 1778742 w 3313866"/>
                <a:gd name="connsiteY270" fmla="*/ 1633050 h 2020169"/>
                <a:gd name="connsiteX271" fmla="*/ 1812114 w 3313866"/>
                <a:gd name="connsiteY271" fmla="*/ 1649736 h 2020169"/>
                <a:gd name="connsiteX272" fmla="*/ 1852161 w 3313866"/>
                <a:gd name="connsiteY272" fmla="*/ 1663085 h 2020169"/>
                <a:gd name="connsiteX273" fmla="*/ 1858836 w 3313866"/>
                <a:gd name="connsiteY273" fmla="*/ 1689783 h 2020169"/>
                <a:gd name="connsiteX274" fmla="*/ 1872184 w 3313866"/>
                <a:gd name="connsiteY274" fmla="*/ 1696458 h 2020169"/>
                <a:gd name="connsiteX275" fmla="*/ 1902219 w 3313866"/>
                <a:gd name="connsiteY275" fmla="*/ 1699795 h 2020169"/>
                <a:gd name="connsiteX276" fmla="*/ 1932254 w 3313866"/>
                <a:gd name="connsiteY276" fmla="*/ 1683109 h 2020169"/>
                <a:gd name="connsiteX277" fmla="*/ 1962290 w 3313866"/>
                <a:gd name="connsiteY277" fmla="*/ 1696458 h 2020169"/>
                <a:gd name="connsiteX278" fmla="*/ 1985650 w 3313866"/>
                <a:gd name="connsiteY278" fmla="*/ 1709807 h 2020169"/>
                <a:gd name="connsiteX279" fmla="*/ 1995662 w 3313866"/>
                <a:gd name="connsiteY279" fmla="*/ 1719818 h 2020169"/>
                <a:gd name="connsiteX280" fmla="*/ 2032371 w 3313866"/>
                <a:gd name="connsiteY280" fmla="*/ 1739842 h 2020169"/>
                <a:gd name="connsiteX281" fmla="*/ 2069081 w 3313866"/>
                <a:gd name="connsiteY281" fmla="*/ 1736504 h 2020169"/>
                <a:gd name="connsiteX282" fmla="*/ 2142500 w 3313866"/>
                <a:gd name="connsiteY282" fmla="*/ 1693120 h 2020169"/>
                <a:gd name="connsiteX283" fmla="*/ 2195895 w 3313866"/>
                <a:gd name="connsiteY283" fmla="*/ 1706469 h 2020169"/>
                <a:gd name="connsiteX284" fmla="*/ 2225930 w 3313866"/>
                <a:gd name="connsiteY284" fmla="*/ 1716481 h 2020169"/>
                <a:gd name="connsiteX285" fmla="*/ 2262640 w 3313866"/>
                <a:gd name="connsiteY285" fmla="*/ 1676434 h 2020169"/>
                <a:gd name="connsiteX286" fmla="*/ 2299349 w 3313866"/>
                <a:gd name="connsiteY286" fmla="*/ 1593004 h 2020169"/>
                <a:gd name="connsiteX287" fmla="*/ 2282663 w 3313866"/>
                <a:gd name="connsiteY287" fmla="*/ 1596341 h 2020169"/>
                <a:gd name="connsiteX288" fmla="*/ 2339396 w 3313866"/>
                <a:gd name="connsiteY288" fmla="*/ 1566306 h 2020169"/>
                <a:gd name="connsiteX289" fmla="*/ 2529618 w 3313866"/>
                <a:gd name="connsiteY289" fmla="*/ 1743179 h 2020169"/>
                <a:gd name="connsiteX290" fmla="*/ 2549641 w 3313866"/>
                <a:gd name="connsiteY290" fmla="*/ 1763202 h 2020169"/>
                <a:gd name="connsiteX291" fmla="*/ 2639746 w 3313866"/>
                <a:gd name="connsiteY291" fmla="*/ 1763202 h 2020169"/>
                <a:gd name="connsiteX292" fmla="*/ 2643084 w 3313866"/>
                <a:gd name="connsiteY292" fmla="*/ 1779888 h 2020169"/>
                <a:gd name="connsiteX293" fmla="*/ 2616386 w 3313866"/>
                <a:gd name="connsiteY293" fmla="*/ 1846633 h 2020169"/>
                <a:gd name="connsiteX294" fmla="*/ 2603037 w 3313866"/>
                <a:gd name="connsiteY294" fmla="*/ 1900028 h 2020169"/>
                <a:gd name="connsiteX295" fmla="*/ 2579676 w 3313866"/>
                <a:gd name="connsiteY295" fmla="*/ 1873331 h 2020169"/>
                <a:gd name="connsiteX296" fmla="*/ 2559653 w 3313866"/>
                <a:gd name="connsiteY296" fmla="*/ 1960098 h 2020169"/>
                <a:gd name="connsiteX297" fmla="*/ 2549641 w 3313866"/>
                <a:gd name="connsiteY297" fmla="*/ 1980122 h 2020169"/>
                <a:gd name="connsiteX298" fmla="*/ 2653095 w 3313866"/>
                <a:gd name="connsiteY298" fmla="*/ 1946750 h 2020169"/>
                <a:gd name="connsiteX299" fmla="*/ 2683130 w 3313866"/>
                <a:gd name="connsiteY299" fmla="*/ 1893354 h 2020169"/>
                <a:gd name="connsiteX300" fmla="*/ 2753212 w 3313866"/>
                <a:gd name="connsiteY300" fmla="*/ 1806586 h 2020169"/>
                <a:gd name="connsiteX301" fmla="*/ 2783247 w 3313866"/>
                <a:gd name="connsiteY301" fmla="*/ 1736504 h 2020169"/>
                <a:gd name="connsiteX302" fmla="*/ 2803271 w 3313866"/>
                <a:gd name="connsiteY302" fmla="*/ 1633050 h 2020169"/>
                <a:gd name="connsiteX303" fmla="*/ 2793259 w 3313866"/>
                <a:gd name="connsiteY303" fmla="*/ 1582992 h 2020169"/>
                <a:gd name="connsiteX304" fmla="*/ 2769898 w 3313866"/>
                <a:gd name="connsiteY304" fmla="*/ 1549620 h 2020169"/>
                <a:gd name="connsiteX0" fmla="*/ 2763224 w 3313866"/>
                <a:gd name="connsiteY0" fmla="*/ 1392770 h 2020169"/>
                <a:gd name="connsiteX1" fmla="*/ 2846654 w 3313866"/>
                <a:gd name="connsiteY1" fmla="*/ 1326026 h 2020169"/>
                <a:gd name="connsiteX2" fmla="*/ 2933422 w 3313866"/>
                <a:gd name="connsiteY2" fmla="*/ 1322688 h 2020169"/>
                <a:gd name="connsiteX3" fmla="*/ 3163691 w 3313866"/>
                <a:gd name="connsiteY3" fmla="*/ 1432817 h 2020169"/>
                <a:gd name="connsiteX4" fmla="*/ 3287168 w 3313866"/>
                <a:gd name="connsiteY4" fmla="*/ 1519585 h 2020169"/>
                <a:gd name="connsiteX5" fmla="*/ 3313866 w 3313866"/>
                <a:gd name="connsiteY5" fmla="*/ 1479538 h 2020169"/>
                <a:gd name="connsiteX6" fmla="*/ 2446187 w 3313866"/>
                <a:gd name="connsiteY6" fmla="*/ 521754 h 2020169"/>
                <a:gd name="connsiteX7" fmla="*/ 2449525 w 3313866"/>
                <a:gd name="connsiteY7" fmla="*/ 418300 h 2020169"/>
                <a:gd name="connsiteX8" fmla="*/ 2386117 w 3313866"/>
                <a:gd name="connsiteY8" fmla="*/ 391602 h 2020169"/>
                <a:gd name="connsiteX9" fmla="*/ 2369431 w 3313866"/>
                <a:gd name="connsiteY9" fmla="*/ 431649 h 2020169"/>
                <a:gd name="connsiteX10" fmla="*/ 2379443 w 3313866"/>
                <a:gd name="connsiteY10" fmla="*/ 455009 h 2020169"/>
                <a:gd name="connsiteX11" fmla="*/ 2376106 w 3313866"/>
                <a:gd name="connsiteY11" fmla="*/ 475033 h 2020169"/>
                <a:gd name="connsiteX12" fmla="*/ 2316036 w 3313866"/>
                <a:gd name="connsiteY12" fmla="*/ 458347 h 2020169"/>
                <a:gd name="connsiteX13" fmla="*/ 2272652 w 3313866"/>
                <a:gd name="connsiteY13" fmla="*/ 444998 h 2020169"/>
                <a:gd name="connsiteX14" fmla="*/ 2209244 w 3313866"/>
                <a:gd name="connsiteY14" fmla="*/ 401614 h 2020169"/>
                <a:gd name="connsiteX15" fmla="*/ 2159186 w 3313866"/>
                <a:gd name="connsiteY15" fmla="*/ 391602 h 2020169"/>
                <a:gd name="connsiteX16" fmla="*/ 2132488 w 3313866"/>
                <a:gd name="connsiteY16" fmla="*/ 408288 h 2020169"/>
                <a:gd name="connsiteX17" fmla="*/ 2115802 w 3313866"/>
                <a:gd name="connsiteY17" fmla="*/ 421637 h 2020169"/>
                <a:gd name="connsiteX18" fmla="*/ 2082430 w 3313866"/>
                <a:gd name="connsiteY18" fmla="*/ 388265 h 2020169"/>
                <a:gd name="connsiteX19" fmla="*/ 2045720 w 3313866"/>
                <a:gd name="connsiteY19" fmla="*/ 361567 h 2020169"/>
                <a:gd name="connsiteX20" fmla="*/ 2025697 w 3313866"/>
                <a:gd name="connsiteY20" fmla="*/ 391602 h 2020169"/>
                <a:gd name="connsiteX21" fmla="*/ 2055732 w 3313866"/>
                <a:gd name="connsiteY21" fmla="*/ 388265 h 2020169"/>
                <a:gd name="connsiteX22" fmla="*/ 2045720 w 3313866"/>
                <a:gd name="connsiteY22" fmla="*/ 414963 h 2020169"/>
                <a:gd name="connsiteX23" fmla="*/ 1988987 w 3313866"/>
                <a:gd name="connsiteY23" fmla="*/ 434986 h 2020169"/>
                <a:gd name="connsiteX24" fmla="*/ 1995662 w 3313866"/>
                <a:gd name="connsiteY24" fmla="*/ 388265 h 2020169"/>
                <a:gd name="connsiteX25" fmla="*/ 2055732 w 3313866"/>
                <a:gd name="connsiteY25" fmla="*/ 318183 h 2020169"/>
                <a:gd name="connsiteX26" fmla="*/ 2055732 w 3313866"/>
                <a:gd name="connsiteY26" fmla="*/ 318183 h 2020169"/>
                <a:gd name="connsiteX27" fmla="*/ 2129860 w 3313866"/>
                <a:gd name="connsiteY27" fmla="*/ 248603 h 2020169"/>
                <a:gd name="connsiteX28" fmla="*/ 2127003 w 3313866"/>
                <a:gd name="connsiteY28" fmla="*/ 174309 h 2020169"/>
                <a:gd name="connsiteX29" fmla="*/ 2092713 w 3313866"/>
                <a:gd name="connsiteY29" fmla="*/ 105729 h 2020169"/>
                <a:gd name="connsiteX30" fmla="*/ 2018418 w 3313866"/>
                <a:gd name="connsiteY30" fmla="*/ 105729 h 2020169"/>
                <a:gd name="connsiteX31" fmla="*/ 1952696 w 3313866"/>
                <a:gd name="connsiteY31" fmla="*/ 137160 h 2020169"/>
                <a:gd name="connsiteX32" fmla="*/ 1961267 w 3313866"/>
                <a:gd name="connsiteY32" fmla="*/ 82869 h 2020169"/>
                <a:gd name="connsiteX33" fmla="*/ 1955552 w 3313866"/>
                <a:gd name="connsiteY33" fmla="*/ 65725 h 2020169"/>
                <a:gd name="connsiteX34" fmla="*/ 1895546 w 3313866"/>
                <a:gd name="connsiteY34" fmla="*/ 60008 h 2020169"/>
                <a:gd name="connsiteX35" fmla="*/ 1926978 w 3313866"/>
                <a:gd name="connsiteY35" fmla="*/ 31434 h 2020169"/>
                <a:gd name="connsiteX36" fmla="*/ 1909833 w 3313866"/>
                <a:gd name="connsiteY36" fmla="*/ 0 h 2020169"/>
                <a:gd name="connsiteX37" fmla="*/ 1877440 w 3313866"/>
                <a:gd name="connsiteY37" fmla="*/ 3067 h 2020169"/>
                <a:gd name="connsiteX38" fmla="*/ 1835474 w 3313866"/>
                <a:gd name="connsiteY38" fmla="*/ 41195 h 2020169"/>
                <a:gd name="connsiteX39" fmla="*/ 1818788 w 3313866"/>
                <a:gd name="connsiteY39" fmla="*/ 81242 h 2020169"/>
                <a:gd name="connsiteX40" fmla="*/ 1838813 w 3313866"/>
                <a:gd name="connsiteY40" fmla="*/ 134636 h 2020169"/>
                <a:gd name="connsiteX41" fmla="*/ 1782079 w 3313866"/>
                <a:gd name="connsiteY41" fmla="*/ 121287 h 2020169"/>
                <a:gd name="connsiteX42" fmla="*/ 1768731 w 3313866"/>
                <a:gd name="connsiteY42" fmla="*/ 168009 h 2020169"/>
                <a:gd name="connsiteX43" fmla="*/ 1705322 w 3313866"/>
                <a:gd name="connsiteY43" fmla="*/ 191369 h 2020169"/>
                <a:gd name="connsiteX44" fmla="*/ 1685300 w 3313866"/>
                <a:gd name="connsiteY44" fmla="*/ 164671 h 2020169"/>
                <a:gd name="connsiteX45" fmla="*/ 1615218 w 3313866"/>
                <a:gd name="connsiteY45" fmla="*/ 168009 h 2020169"/>
                <a:gd name="connsiteX46" fmla="*/ 1638579 w 3313866"/>
                <a:gd name="connsiteY46" fmla="*/ 198044 h 2020169"/>
                <a:gd name="connsiteX47" fmla="*/ 1528449 w 3313866"/>
                <a:gd name="connsiteY47" fmla="*/ 224740 h 2020169"/>
                <a:gd name="connsiteX48" fmla="*/ 1465043 w 3313866"/>
                <a:gd name="connsiteY48" fmla="*/ 308171 h 2020169"/>
                <a:gd name="connsiteX49" fmla="*/ 1448357 w 3313866"/>
                <a:gd name="connsiteY49" fmla="*/ 334869 h 2020169"/>
                <a:gd name="connsiteX50" fmla="*/ 1481729 w 3313866"/>
                <a:gd name="connsiteY50" fmla="*/ 368242 h 2020169"/>
                <a:gd name="connsiteX51" fmla="*/ 1481729 w 3313866"/>
                <a:gd name="connsiteY51" fmla="*/ 398277 h 2020169"/>
                <a:gd name="connsiteX52" fmla="*/ 1458368 w 3313866"/>
                <a:gd name="connsiteY52" fmla="*/ 401614 h 2020169"/>
                <a:gd name="connsiteX53" fmla="*/ 1458368 w 3313866"/>
                <a:gd name="connsiteY53" fmla="*/ 381590 h 2020169"/>
                <a:gd name="connsiteX54" fmla="*/ 1418322 w 3313866"/>
                <a:gd name="connsiteY54" fmla="*/ 391602 h 2020169"/>
                <a:gd name="connsiteX55" fmla="*/ 1368263 w 3313866"/>
                <a:gd name="connsiteY55" fmla="*/ 398277 h 2020169"/>
                <a:gd name="connsiteX56" fmla="*/ 1321542 w 3313866"/>
                <a:gd name="connsiteY56" fmla="*/ 404951 h 2020169"/>
                <a:gd name="connsiteX57" fmla="*/ 1318205 w 3313866"/>
                <a:gd name="connsiteY57" fmla="*/ 491719 h 2020169"/>
                <a:gd name="connsiteX58" fmla="*/ 1358252 w 3313866"/>
                <a:gd name="connsiteY58" fmla="*/ 515080 h 2020169"/>
                <a:gd name="connsiteX59" fmla="*/ 1384949 w 3313866"/>
                <a:gd name="connsiteY59" fmla="*/ 568475 h 2020169"/>
                <a:gd name="connsiteX60" fmla="*/ 1358252 w 3313866"/>
                <a:gd name="connsiteY60" fmla="*/ 615196 h 2020169"/>
                <a:gd name="connsiteX61" fmla="*/ 1361589 w 3313866"/>
                <a:gd name="connsiteY61" fmla="*/ 585161 h 2020169"/>
                <a:gd name="connsiteX62" fmla="*/ 1351577 w 3313866"/>
                <a:gd name="connsiteY62" fmla="*/ 545115 h 2020169"/>
                <a:gd name="connsiteX63" fmla="*/ 1281495 w 3313866"/>
                <a:gd name="connsiteY63" fmla="*/ 515080 h 2020169"/>
                <a:gd name="connsiteX64" fmla="*/ 1241449 w 3313866"/>
                <a:gd name="connsiteY64" fmla="*/ 511742 h 2020169"/>
                <a:gd name="connsiteX65" fmla="*/ 1241449 w 3313866"/>
                <a:gd name="connsiteY65" fmla="*/ 558463 h 2020169"/>
                <a:gd name="connsiteX66" fmla="*/ 1201402 w 3313866"/>
                <a:gd name="connsiteY66" fmla="*/ 538440 h 2020169"/>
                <a:gd name="connsiteX67" fmla="*/ 1228100 w 3313866"/>
                <a:gd name="connsiteY67" fmla="*/ 588498 h 2020169"/>
                <a:gd name="connsiteX68" fmla="*/ 1258135 w 3313866"/>
                <a:gd name="connsiteY68" fmla="*/ 618534 h 2020169"/>
                <a:gd name="connsiteX69" fmla="*/ 1198065 w 3313866"/>
                <a:gd name="connsiteY69" fmla="*/ 595173 h 2020169"/>
                <a:gd name="connsiteX70" fmla="*/ 1181379 w 3313866"/>
                <a:gd name="connsiteY70" fmla="*/ 595173 h 2020169"/>
                <a:gd name="connsiteX71" fmla="*/ 1178041 w 3313866"/>
                <a:gd name="connsiteY71" fmla="*/ 551789 h 2020169"/>
                <a:gd name="connsiteX72" fmla="*/ 1171367 w 3313866"/>
                <a:gd name="connsiteY72" fmla="*/ 465021 h 2020169"/>
                <a:gd name="connsiteX73" fmla="*/ 1161355 w 3313866"/>
                <a:gd name="connsiteY73" fmla="*/ 535103 h 2020169"/>
                <a:gd name="connsiteX74" fmla="*/ 1137995 w 3313866"/>
                <a:gd name="connsiteY74" fmla="*/ 565138 h 2020169"/>
                <a:gd name="connsiteX75" fmla="*/ 1158018 w 3313866"/>
                <a:gd name="connsiteY75" fmla="*/ 611859 h 2020169"/>
                <a:gd name="connsiteX76" fmla="*/ 1158018 w 3313866"/>
                <a:gd name="connsiteY76" fmla="*/ 645231 h 2020169"/>
                <a:gd name="connsiteX77" fmla="*/ 1141332 w 3313866"/>
                <a:gd name="connsiteY77" fmla="*/ 695290 h 2020169"/>
                <a:gd name="connsiteX78" fmla="*/ 1154681 w 3313866"/>
                <a:gd name="connsiteY78" fmla="*/ 728662 h 2020169"/>
                <a:gd name="connsiteX79" fmla="*/ 1184716 w 3313866"/>
                <a:gd name="connsiteY79" fmla="*/ 735336 h 2020169"/>
                <a:gd name="connsiteX80" fmla="*/ 1221425 w 3313866"/>
                <a:gd name="connsiteY80" fmla="*/ 742011 h 2020169"/>
                <a:gd name="connsiteX81" fmla="*/ 1241449 w 3313866"/>
                <a:gd name="connsiteY81" fmla="*/ 765371 h 2020169"/>
                <a:gd name="connsiteX82" fmla="*/ 1258135 w 3313866"/>
                <a:gd name="connsiteY82" fmla="*/ 808755 h 2020169"/>
                <a:gd name="connsiteX83" fmla="*/ 1258135 w 3313866"/>
                <a:gd name="connsiteY83" fmla="*/ 808755 h 2020169"/>
                <a:gd name="connsiteX84" fmla="*/ 1224763 w 3313866"/>
                <a:gd name="connsiteY84" fmla="*/ 828779 h 2020169"/>
                <a:gd name="connsiteX85" fmla="*/ 1224763 w 3313866"/>
                <a:gd name="connsiteY85" fmla="*/ 788732 h 2020169"/>
                <a:gd name="connsiteX86" fmla="*/ 1194727 w 3313866"/>
                <a:gd name="connsiteY86" fmla="*/ 752023 h 2020169"/>
                <a:gd name="connsiteX87" fmla="*/ 1164692 w 3313866"/>
                <a:gd name="connsiteY87" fmla="*/ 795407 h 2020169"/>
                <a:gd name="connsiteX88" fmla="*/ 1107960 w 3313866"/>
                <a:gd name="connsiteY88" fmla="*/ 848802 h 2020169"/>
                <a:gd name="connsiteX89" fmla="*/ 1121309 w 3313866"/>
                <a:gd name="connsiteY89" fmla="*/ 805418 h 2020169"/>
                <a:gd name="connsiteX90" fmla="*/ 1127983 w 3313866"/>
                <a:gd name="connsiteY90" fmla="*/ 772046 h 2020169"/>
                <a:gd name="connsiteX91" fmla="*/ 1117971 w 3313866"/>
                <a:gd name="connsiteY91" fmla="*/ 755360 h 2020169"/>
                <a:gd name="connsiteX92" fmla="*/ 1114634 w 3313866"/>
                <a:gd name="connsiteY92" fmla="*/ 705301 h 2020169"/>
                <a:gd name="connsiteX93" fmla="*/ 1104622 w 3313866"/>
                <a:gd name="connsiteY93" fmla="*/ 625208 h 2020169"/>
                <a:gd name="connsiteX94" fmla="*/ 1101285 w 3313866"/>
                <a:gd name="connsiteY94" fmla="*/ 565138 h 2020169"/>
                <a:gd name="connsiteX95" fmla="*/ 1124646 w 3313866"/>
                <a:gd name="connsiteY95" fmla="*/ 471696 h 2020169"/>
                <a:gd name="connsiteX96" fmla="*/ 1031203 w 3313866"/>
                <a:gd name="connsiteY96" fmla="*/ 461684 h 2020169"/>
                <a:gd name="connsiteX97" fmla="*/ 1014517 w 3313866"/>
                <a:gd name="connsiteY97" fmla="*/ 518417 h 2020169"/>
                <a:gd name="connsiteX98" fmla="*/ 1024529 w 3313866"/>
                <a:gd name="connsiteY98" fmla="*/ 565138 h 2020169"/>
                <a:gd name="connsiteX99" fmla="*/ 981145 w 3313866"/>
                <a:gd name="connsiteY99" fmla="*/ 618534 h 2020169"/>
                <a:gd name="connsiteX100" fmla="*/ 991157 w 3313866"/>
                <a:gd name="connsiteY100" fmla="*/ 655243 h 2020169"/>
                <a:gd name="connsiteX101" fmla="*/ 981145 w 3313866"/>
                <a:gd name="connsiteY101" fmla="*/ 701964 h 2020169"/>
                <a:gd name="connsiteX102" fmla="*/ 1001168 w 3313866"/>
                <a:gd name="connsiteY102" fmla="*/ 725325 h 2020169"/>
                <a:gd name="connsiteX103" fmla="*/ 1017854 w 3313866"/>
                <a:gd name="connsiteY103" fmla="*/ 772046 h 2020169"/>
                <a:gd name="connsiteX104" fmla="*/ 1047890 w 3313866"/>
                <a:gd name="connsiteY104" fmla="*/ 758697 h 2020169"/>
                <a:gd name="connsiteX105" fmla="*/ 1014517 w 3313866"/>
                <a:gd name="connsiteY105" fmla="*/ 812093 h 2020169"/>
                <a:gd name="connsiteX106" fmla="*/ 957784 w 3313866"/>
                <a:gd name="connsiteY106" fmla="*/ 758697 h 2020169"/>
                <a:gd name="connsiteX107" fmla="*/ 884365 w 3313866"/>
                <a:gd name="connsiteY107" fmla="*/ 721988 h 2020169"/>
                <a:gd name="connsiteX108" fmla="*/ 824295 w 3313866"/>
                <a:gd name="connsiteY108" fmla="*/ 698627 h 2020169"/>
                <a:gd name="connsiteX109" fmla="*/ 810946 w 3313866"/>
                <a:gd name="connsiteY109" fmla="*/ 735336 h 2020169"/>
                <a:gd name="connsiteX110" fmla="*/ 827633 w 3313866"/>
                <a:gd name="connsiteY110" fmla="*/ 772046 h 2020169"/>
                <a:gd name="connsiteX111" fmla="*/ 800935 w 3313866"/>
                <a:gd name="connsiteY111" fmla="*/ 812093 h 2020169"/>
                <a:gd name="connsiteX112" fmla="*/ 770900 w 3313866"/>
                <a:gd name="connsiteY112" fmla="*/ 755360 h 2020169"/>
                <a:gd name="connsiteX113" fmla="*/ 744202 w 3313866"/>
                <a:gd name="connsiteY113" fmla="*/ 792069 h 2020169"/>
                <a:gd name="connsiteX114" fmla="*/ 707492 w 3313866"/>
                <a:gd name="connsiteY114" fmla="*/ 785395 h 2020169"/>
                <a:gd name="connsiteX115" fmla="*/ 654097 w 3313866"/>
                <a:gd name="connsiteY115" fmla="*/ 822104 h 2020169"/>
                <a:gd name="connsiteX116" fmla="*/ 644085 w 3313866"/>
                <a:gd name="connsiteY116" fmla="*/ 798744 h 2020169"/>
                <a:gd name="connsiteX117" fmla="*/ 654097 w 3313866"/>
                <a:gd name="connsiteY117" fmla="*/ 762034 h 2020169"/>
                <a:gd name="connsiteX118" fmla="*/ 614050 w 3313866"/>
                <a:gd name="connsiteY118" fmla="*/ 798744 h 2020169"/>
                <a:gd name="connsiteX119" fmla="*/ 594027 w 3313866"/>
                <a:gd name="connsiteY119" fmla="*/ 798744 h 2020169"/>
                <a:gd name="connsiteX120" fmla="*/ 533957 w 3313866"/>
                <a:gd name="connsiteY120" fmla="*/ 832116 h 2020169"/>
                <a:gd name="connsiteX121" fmla="*/ 510596 w 3313866"/>
                <a:gd name="connsiteY121" fmla="*/ 855477 h 2020169"/>
                <a:gd name="connsiteX122" fmla="*/ 500584 w 3313866"/>
                <a:gd name="connsiteY122" fmla="*/ 902198 h 2020169"/>
                <a:gd name="connsiteX123" fmla="*/ 450526 w 3313866"/>
                <a:gd name="connsiteY123" fmla="*/ 888849 h 2020169"/>
                <a:gd name="connsiteX124" fmla="*/ 433840 w 3313866"/>
                <a:gd name="connsiteY124" fmla="*/ 852139 h 2020169"/>
                <a:gd name="connsiteX125" fmla="*/ 467212 w 3313866"/>
                <a:gd name="connsiteY125" fmla="*/ 822104 h 2020169"/>
                <a:gd name="connsiteX126" fmla="*/ 453863 w 3313866"/>
                <a:gd name="connsiteY126" fmla="*/ 798744 h 2020169"/>
                <a:gd name="connsiteX127" fmla="*/ 390456 w 3313866"/>
                <a:gd name="connsiteY127" fmla="*/ 768709 h 2020169"/>
                <a:gd name="connsiteX128" fmla="*/ 417154 w 3313866"/>
                <a:gd name="connsiteY128" fmla="*/ 818767 h 2020169"/>
                <a:gd name="connsiteX129" fmla="*/ 407142 w 3313866"/>
                <a:gd name="connsiteY129" fmla="*/ 862151 h 2020169"/>
                <a:gd name="connsiteX130" fmla="*/ 413817 w 3313866"/>
                <a:gd name="connsiteY130" fmla="*/ 898861 h 2020169"/>
                <a:gd name="connsiteX131" fmla="*/ 427165 w 3313866"/>
                <a:gd name="connsiteY131" fmla="*/ 922221 h 2020169"/>
                <a:gd name="connsiteX132" fmla="*/ 413817 w 3313866"/>
                <a:gd name="connsiteY132" fmla="*/ 952256 h 2020169"/>
                <a:gd name="connsiteX133" fmla="*/ 390456 w 3313866"/>
                <a:gd name="connsiteY133" fmla="*/ 928896 h 2020169"/>
                <a:gd name="connsiteX134" fmla="*/ 360421 w 3313866"/>
                <a:gd name="connsiteY134" fmla="*/ 925558 h 2020169"/>
                <a:gd name="connsiteX135" fmla="*/ 333723 w 3313866"/>
                <a:gd name="connsiteY135" fmla="*/ 965605 h 2020169"/>
                <a:gd name="connsiteX136" fmla="*/ 307025 w 3313866"/>
                <a:gd name="connsiteY136" fmla="*/ 985628 h 2020169"/>
                <a:gd name="connsiteX137" fmla="*/ 320374 w 3313866"/>
                <a:gd name="connsiteY137" fmla="*/ 1012326 h 2020169"/>
                <a:gd name="connsiteX138" fmla="*/ 303688 w 3313866"/>
                <a:gd name="connsiteY138" fmla="*/ 1035687 h 2020169"/>
                <a:gd name="connsiteX139" fmla="*/ 233606 w 3313866"/>
                <a:gd name="connsiteY139" fmla="*/ 998977 h 2020169"/>
                <a:gd name="connsiteX140" fmla="*/ 243618 w 3313866"/>
                <a:gd name="connsiteY140" fmla="*/ 1049036 h 2020169"/>
                <a:gd name="connsiteX141" fmla="*/ 263641 w 3313866"/>
                <a:gd name="connsiteY141" fmla="*/ 1069059 h 2020169"/>
                <a:gd name="connsiteX142" fmla="*/ 250292 w 3313866"/>
                <a:gd name="connsiteY142" fmla="*/ 1082408 h 2020169"/>
                <a:gd name="connsiteX143" fmla="*/ 193560 w 3313866"/>
                <a:gd name="connsiteY143" fmla="*/ 1045698 h 2020169"/>
                <a:gd name="connsiteX144" fmla="*/ 170199 w 3313866"/>
                <a:gd name="connsiteY144" fmla="*/ 1005652 h 2020169"/>
                <a:gd name="connsiteX145" fmla="*/ 170199 w 3313866"/>
                <a:gd name="connsiteY145" fmla="*/ 958931 h 2020169"/>
                <a:gd name="connsiteX146" fmla="*/ 133490 w 3313866"/>
                <a:gd name="connsiteY146" fmla="*/ 882174 h 2020169"/>
                <a:gd name="connsiteX147" fmla="*/ 196897 w 3313866"/>
                <a:gd name="connsiteY147" fmla="*/ 912209 h 2020169"/>
                <a:gd name="connsiteX148" fmla="*/ 256967 w 3313866"/>
                <a:gd name="connsiteY148" fmla="*/ 942244 h 2020169"/>
                <a:gd name="connsiteX149" fmla="*/ 293676 w 3313866"/>
                <a:gd name="connsiteY149" fmla="*/ 945582 h 2020169"/>
                <a:gd name="connsiteX150" fmla="*/ 327049 w 3313866"/>
                <a:gd name="connsiteY150" fmla="*/ 915547 h 2020169"/>
                <a:gd name="connsiteX151" fmla="*/ 343735 w 3313866"/>
                <a:gd name="connsiteY151" fmla="*/ 878837 h 2020169"/>
                <a:gd name="connsiteX152" fmla="*/ 333723 w 3313866"/>
                <a:gd name="connsiteY152" fmla="*/ 828779 h 2020169"/>
                <a:gd name="connsiteX153" fmla="*/ 290339 w 3313866"/>
                <a:gd name="connsiteY153" fmla="*/ 808755 h 2020169"/>
                <a:gd name="connsiteX154" fmla="*/ 236944 w 3313866"/>
                <a:gd name="connsiteY154" fmla="*/ 762034 h 2020169"/>
                <a:gd name="connsiteX155" fmla="*/ 133490 w 3313866"/>
                <a:gd name="connsiteY155" fmla="*/ 705301 h 2020169"/>
                <a:gd name="connsiteX156" fmla="*/ 46722 w 3313866"/>
                <a:gd name="connsiteY156" fmla="*/ 735336 h 2020169"/>
                <a:gd name="connsiteX157" fmla="*/ 33373 w 3313866"/>
                <a:gd name="connsiteY157" fmla="*/ 765371 h 2020169"/>
                <a:gd name="connsiteX158" fmla="*/ 43384 w 3313866"/>
                <a:gd name="connsiteY158" fmla="*/ 795407 h 2020169"/>
                <a:gd name="connsiteX159" fmla="*/ 60071 w 3313866"/>
                <a:gd name="connsiteY159" fmla="*/ 822104 h 2020169"/>
                <a:gd name="connsiteX160" fmla="*/ 73419 w 3313866"/>
                <a:gd name="connsiteY160" fmla="*/ 852139 h 2020169"/>
                <a:gd name="connsiteX161" fmla="*/ 56733 w 3313866"/>
                <a:gd name="connsiteY161" fmla="*/ 875500 h 2020169"/>
                <a:gd name="connsiteX162" fmla="*/ 76757 w 3313866"/>
                <a:gd name="connsiteY162" fmla="*/ 955593 h 2020169"/>
                <a:gd name="connsiteX163" fmla="*/ 66745 w 3313866"/>
                <a:gd name="connsiteY163" fmla="*/ 972280 h 2020169"/>
                <a:gd name="connsiteX164" fmla="*/ 70082 w 3313866"/>
                <a:gd name="connsiteY164" fmla="*/ 998977 h 2020169"/>
                <a:gd name="connsiteX165" fmla="*/ 70082 w 3313866"/>
                <a:gd name="connsiteY165" fmla="*/ 1039024 h 2020169"/>
                <a:gd name="connsiteX166" fmla="*/ 80094 w 3313866"/>
                <a:gd name="connsiteY166" fmla="*/ 1059047 h 2020169"/>
                <a:gd name="connsiteX167" fmla="*/ 76757 w 3313866"/>
                <a:gd name="connsiteY167" fmla="*/ 1082408 h 2020169"/>
                <a:gd name="connsiteX168" fmla="*/ 106792 w 3313866"/>
                <a:gd name="connsiteY168" fmla="*/ 1115780 h 2020169"/>
                <a:gd name="connsiteX169" fmla="*/ 93729 w 3313866"/>
                <a:gd name="connsiteY169" fmla="*/ 1145815 h 2020169"/>
                <a:gd name="connsiteX170" fmla="*/ 13349 w 3313866"/>
                <a:gd name="connsiteY170" fmla="*/ 1235920 h 2020169"/>
                <a:gd name="connsiteX171" fmla="*/ 33373 w 3313866"/>
                <a:gd name="connsiteY171" fmla="*/ 1269293 h 2020169"/>
                <a:gd name="connsiteX172" fmla="*/ 33373 w 3313866"/>
                <a:gd name="connsiteY172" fmla="*/ 1269293 h 2020169"/>
                <a:gd name="connsiteX173" fmla="*/ 16687 w 3313866"/>
                <a:gd name="connsiteY173" fmla="*/ 1299328 h 2020169"/>
                <a:gd name="connsiteX174" fmla="*/ 3338 w 3313866"/>
                <a:gd name="connsiteY174" fmla="*/ 1329363 h 2020169"/>
                <a:gd name="connsiteX175" fmla="*/ 0 w 3313866"/>
                <a:gd name="connsiteY175" fmla="*/ 1389433 h 2020169"/>
                <a:gd name="connsiteX176" fmla="*/ 16687 w 3313866"/>
                <a:gd name="connsiteY176" fmla="*/ 1432817 h 2020169"/>
                <a:gd name="connsiteX177" fmla="*/ 20024 w 3313866"/>
                <a:gd name="connsiteY177" fmla="*/ 1466189 h 2020169"/>
                <a:gd name="connsiteX178" fmla="*/ 56733 w 3313866"/>
                <a:gd name="connsiteY178" fmla="*/ 1476201 h 2020169"/>
                <a:gd name="connsiteX179" fmla="*/ 116803 w 3313866"/>
                <a:gd name="connsiteY179" fmla="*/ 1562969 h 2020169"/>
                <a:gd name="connsiteX180" fmla="*/ 96780 w 3313866"/>
                <a:gd name="connsiteY180" fmla="*/ 1586329 h 2020169"/>
                <a:gd name="connsiteX181" fmla="*/ 93443 w 3313866"/>
                <a:gd name="connsiteY181" fmla="*/ 1616364 h 2020169"/>
                <a:gd name="connsiteX182" fmla="*/ 120141 w 3313866"/>
                <a:gd name="connsiteY182" fmla="*/ 1619701 h 2020169"/>
                <a:gd name="connsiteX183" fmla="*/ 160187 w 3313866"/>
                <a:gd name="connsiteY183" fmla="*/ 1633050 h 2020169"/>
                <a:gd name="connsiteX184" fmla="*/ 186885 w 3313866"/>
                <a:gd name="connsiteY184" fmla="*/ 1646399 h 2020169"/>
                <a:gd name="connsiteX185" fmla="*/ 213583 w 3313866"/>
                <a:gd name="connsiteY185" fmla="*/ 1676434 h 2020169"/>
                <a:gd name="connsiteX186" fmla="*/ 243618 w 3313866"/>
                <a:gd name="connsiteY186" fmla="*/ 1679771 h 2020169"/>
                <a:gd name="connsiteX187" fmla="*/ 287002 w 3313866"/>
                <a:gd name="connsiteY187" fmla="*/ 1709807 h 2020169"/>
                <a:gd name="connsiteX188" fmla="*/ 310363 w 3313866"/>
                <a:gd name="connsiteY188" fmla="*/ 1719818 h 2020169"/>
                <a:gd name="connsiteX189" fmla="*/ 310363 w 3313866"/>
                <a:gd name="connsiteY189" fmla="*/ 1756528 h 2020169"/>
                <a:gd name="connsiteX190" fmla="*/ 270316 w 3313866"/>
                <a:gd name="connsiteY190" fmla="*/ 1796574 h 2020169"/>
                <a:gd name="connsiteX191" fmla="*/ 280327 w 3313866"/>
                <a:gd name="connsiteY191" fmla="*/ 1819935 h 2020169"/>
                <a:gd name="connsiteX192" fmla="*/ 273653 w 3313866"/>
                <a:gd name="connsiteY192" fmla="*/ 1839958 h 2020169"/>
                <a:gd name="connsiteX193" fmla="*/ 266979 w 3313866"/>
                <a:gd name="connsiteY193" fmla="*/ 1856644 h 2020169"/>
                <a:gd name="connsiteX194" fmla="*/ 240281 w 3313866"/>
                <a:gd name="connsiteY194" fmla="*/ 1896691 h 2020169"/>
                <a:gd name="connsiteX195" fmla="*/ 307025 w 3313866"/>
                <a:gd name="connsiteY195" fmla="*/ 1933401 h 2020169"/>
                <a:gd name="connsiteX196" fmla="*/ 337060 w 3313866"/>
                <a:gd name="connsiteY196" fmla="*/ 1940075 h 2020169"/>
                <a:gd name="connsiteX197" fmla="*/ 360421 w 3313866"/>
                <a:gd name="connsiteY197" fmla="*/ 1946750 h 2020169"/>
                <a:gd name="connsiteX198" fmla="*/ 380444 w 3313866"/>
                <a:gd name="connsiteY198" fmla="*/ 1953424 h 2020169"/>
                <a:gd name="connsiteX199" fmla="*/ 407142 w 3313866"/>
                <a:gd name="connsiteY199" fmla="*/ 1973447 h 2020169"/>
                <a:gd name="connsiteX200" fmla="*/ 437177 w 3313866"/>
                <a:gd name="connsiteY200" fmla="*/ 1970110 h 2020169"/>
                <a:gd name="connsiteX201" fmla="*/ 507259 w 3313866"/>
                <a:gd name="connsiteY201" fmla="*/ 2020169 h 2020169"/>
                <a:gd name="connsiteX202" fmla="*/ 517271 w 3313866"/>
                <a:gd name="connsiteY202" fmla="*/ 2006820 h 2020169"/>
                <a:gd name="connsiteX203" fmla="*/ 507259 w 3313866"/>
                <a:gd name="connsiteY203" fmla="*/ 1966773 h 2020169"/>
                <a:gd name="connsiteX204" fmla="*/ 500584 w 3313866"/>
                <a:gd name="connsiteY204" fmla="*/ 1933401 h 2020169"/>
                <a:gd name="connsiteX205" fmla="*/ 483898 w 3313866"/>
                <a:gd name="connsiteY205" fmla="*/ 1890017 h 2020169"/>
                <a:gd name="connsiteX206" fmla="*/ 513933 w 3313866"/>
                <a:gd name="connsiteY206" fmla="*/ 1869993 h 2020169"/>
                <a:gd name="connsiteX207" fmla="*/ 547306 w 3313866"/>
                <a:gd name="connsiteY207" fmla="*/ 1846633 h 2020169"/>
                <a:gd name="connsiteX208" fmla="*/ 527282 w 3313866"/>
                <a:gd name="connsiteY208" fmla="*/ 1829947 h 2020169"/>
                <a:gd name="connsiteX209" fmla="*/ 517271 w 3313866"/>
                <a:gd name="connsiteY209" fmla="*/ 1796574 h 2020169"/>
                <a:gd name="connsiteX210" fmla="*/ 480561 w 3313866"/>
                <a:gd name="connsiteY210" fmla="*/ 1779888 h 2020169"/>
                <a:gd name="connsiteX211" fmla="*/ 470549 w 3313866"/>
                <a:gd name="connsiteY211" fmla="*/ 1759865 h 2020169"/>
                <a:gd name="connsiteX212" fmla="*/ 480561 w 3313866"/>
                <a:gd name="connsiteY212" fmla="*/ 1729830 h 2020169"/>
                <a:gd name="connsiteX213" fmla="*/ 490573 w 3313866"/>
                <a:gd name="connsiteY213" fmla="*/ 1689783 h 2020169"/>
                <a:gd name="connsiteX214" fmla="*/ 513933 w 3313866"/>
                <a:gd name="connsiteY214" fmla="*/ 1709807 h 2020169"/>
                <a:gd name="connsiteX215" fmla="*/ 520608 w 3313866"/>
                <a:gd name="connsiteY215" fmla="*/ 1693120 h 2020169"/>
                <a:gd name="connsiteX216" fmla="*/ 543968 w 3313866"/>
                <a:gd name="connsiteY216" fmla="*/ 1656411 h 2020169"/>
                <a:gd name="connsiteX217" fmla="*/ 574003 w 3313866"/>
                <a:gd name="connsiteY217" fmla="*/ 1639725 h 2020169"/>
                <a:gd name="connsiteX218" fmla="*/ 590690 w 3313866"/>
                <a:gd name="connsiteY218" fmla="*/ 1653074 h 2020169"/>
                <a:gd name="connsiteX219" fmla="*/ 610713 w 3313866"/>
                <a:gd name="connsiteY219" fmla="*/ 1626376 h 2020169"/>
                <a:gd name="connsiteX220" fmla="*/ 630736 w 3313866"/>
                <a:gd name="connsiteY220" fmla="*/ 1653074 h 2020169"/>
                <a:gd name="connsiteX221" fmla="*/ 657434 w 3313866"/>
                <a:gd name="connsiteY221" fmla="*/ 1676434 h 2020169"/>
                <a:gd name="connsiteX222" fmla="*/ 674120 w 3313866"/>
                <a:gd name="connsiteY222" fmla="*/ 1683109 h 2020169"/>
                <a:gd name="connsiteX223" fmla="*/ 697481 w 3313866"/>
                <a:gd name="connsiteY223" fmla="*/ 1683109 h 2020169"/>
                <a:gd name="connsiteX224" fmla="*/ 717504 w 3313866"/>
                <a:gd name="connsiteY224" fmla="*/ 1669760 h 2020169"/>
                <a:gd name="connsiteX225" fmla="*/ 744202 w 3313866"/>
                <a:gd name="connsiteY225" fmla="*/ 1669760 h 2020169"/>
                <a:gd name="connsiteX226" fmla="*/ 760888 w 3313866"/>
                <a:gd name="connsiteY226" fmla="*/ 1666423 h 2020169"/>
                <a:gd name="connsiteX227" fmla="*/ 790923 w 3313866"/>
                <a:gd name="connsiteY227" fmla="*/ 1699795 h 2020169"/>
                <a:gd name="connsiteX228" fmla="*/ 797598 w 3313866"/>
                <a:gd name="connsiteY228" fmla="*/ 1673097 h 2020169"/>
                <a:gd name="connsiteX229" fmla="*/ 817621 w 3313866"/>
                <a:gd name="connsiteY229" fmla="*/ 1689783 h 2020169"/>
                <a:gd name="connsiteX230" fmla="*/ 837644 w 3313866"/>
                <a:gd name="connsiteY230" fmla="*/ 1666423 h 2020169"/>
                <a:gd name="connsiteX231" fmla="*/ 827633 w 3313866"/>
                <a:gd name="connsiteY231" fmla="*/ 1646399 h 2020169"/>
                <a:gd name="connsiteX232" fmla="*/ 810946 w 3313866"/>
                <a:gd name="connsiteY232" fmla="*/ 1633050 h 2020169"/>
                <a:gd name="connsiteX233" fmla="*/ 810946 w 3313866"/>
                <a:gd name="connsiteY233" fmla="*/ 1606353 h 2020169"/>
                <a:gd name="connsiteX234" fmla="*/ 810946 w 3313866"/>
                <a:gd name="connsiteY234" fmla="*/ 1593004 h 2020169"/>
                <a:gd name="connsiteX235" fmla="*/ 840981 w 3313866"/>
                <a:gd name="connsiteY235" fmla="*/ 1586329 h 2020169"/>
                <a:gd name="connsiteX236" fmla="*/ 820958 w 3313866"/>
                <a:gd name="connsiteY236" fmla="*/ 1549620 h 2020169"/>
                <a:gd name="connsiteX237" fmla="*/ 854330 w 3313866"/>
                <a:gd name="connsiteY237" fmla="*/ 1542945 h 2020169"/>
                <a:gd name="connsiteX238" fmla="*/ 891040 w 3313866"/>
                <a:gd name="connsiteY238" fmla="*/ 1549620 h 2020169"/>
                <a:gd name="connsiteX239" fmla="*/ 964459 w 3313866"/>
                <a:gd name="connsiteY239" fmla="*/ 1506236 h 2020169"/>
                <a:gd name="connsiteX240" fmla="*/ 1001168 w 3313866"/>
                <a:gd name="connsiteY240" fmla="*/ 1506236 h 2020169"/>
                <a:gd name="connsiteX241" fmla="*/ 1027866 w 3313866"/>
                <a:gd name="connsiteY241" fmla="*/ 1482875 h 2020169"/>
                <a:gd name="connsiteX242" fmla="*/ 1047890 w 3313866"/>
                <a:gd name="connsiteY242" fmla="*/ 1492887 h 2020169"/>
                <a:gd name="connsiteX243" fmla="*/ 1067913 w 3313866"/>
                <a:gd name="connsiteY243" fmla="*/ 1502898 h 2020169"/>
                <a:gd name="connsiteX244" fmla="*/ 1087936 w 3313866"/>
                <a:gd name="connsiteY244" fmla="*/ 1529596 h 2020169"/>
                <a:gd name="connsiteX245" fmla="*/ 1074587 w 3313866"/>
                <a:gd name="connsiteY245" fmla="*/ 1542945 h 2020169"/>
                <a:gd name="connsiteX246" fmla="*/ 1104622 w 3313866"/>
                <a:gd name="connsiteY246" fmla="*/ 1542945 h 2020169"/>
                <a:gd name="connsiteX247" fmla="*/ 1134657 w 3313866"/>
                <a:gd name="connsiteY247" fmla="*/ 1576317 h 2020169"/>
                <a:gd name="connsiteX248" fmla="*/ 1148006 w 3313866"/>
                <a:gd name="connsiteY248" fmla="*/ 1572980 h 2020169"/>
                <a:gd name="connsiteX249" fmla="*/ 1208076 w 3313866"/>
                <a:gd name="connsiteY249" fmla="*/ 1526259 h 2020169"/>
                <a:gd name="connsiteX250" fmla="*/ 1244786 w 3313866"/>
                <a:gd name="connsiteY250" fmla="*/ 1566306 h 2020169"/>
                <a:gd name="connsiteX251" fmla="*/ 1264809 w 3313866"/>
                <a:gd name="connsiteY251" fmla="*/ 1596341 h 2020169"/>
                <a:gd name="connsiteX252" fmla="*/ 1298181 w 3313866"/>
                <a:gd name="connsiteY252" fmla="*/ 1703132 h 2020169"/>
                <a:gd name="connsiteX253" fmla="*/ 1308193 w 3313866"/>
                <a:gd name="connsiteY253" fmla="*/ 1659748 h 2020169"/>
                <a:gd name="connsiteX254" fmla="*/ 1344903 w 3313866"/>
                <a:gd name="connsiteY254" fmla="*/ 1679771 h 2020169"/>
                <a:gd name="connsiteX255" fmla="*/ 1388287 w 3313866"/>
                <a:gd name="connsiteY255" fmla="*/ 1679771 h 2020169"/>
                <a:gd name="connsiteX256" fmla="*/ 1394961 w 3313866"/>
                <a:gd name="connsiteY256" fmla="*/ 1703132 h 2020169"/>
                <a:gd name="connsiteX257" fmla="*/ 1435008 w 3313866"/>
                <a:gd name="connsiteY257" fmla="*/ 1726493 h 2020169"/>
                <a:gd name="connsiteX258" fmla="*/ 1465043 w 3313866"/>
                <a:gd name="connsiteY258" fmla="*/ 1726493 h 2020169"/>
                <a:gd name="connsiteX259" fmla="*/ 1491741 w 3313866"/>
                <a:gd name="connsiteY259" fmla="*/ 1739842 h 2020169"/>
                <a:gd name="connsiteX260" fmla="*/ 1535125 w 3313866"/>
                <a:gd name="connsiteY260" fmla="*/ 1696458 h 2020169"/>
                <a:gd name="connsiteX261" fmla="*/ 1571834 w 3313866"/>
                <a:gd name="connsiteY261" fmla="*/ 1676434 h 2020169"/>
                <a:gd name="connsiteX262" fmla="*/ 1608544 w 3313866"/>
                <a:gd name="connsiteY262" fmla="*/ 1679771 h 2020169"/>
                <a:gd name="connsiteX263" fmla="*/ 1655265 w 3313866"/>
                <a:gd name="connsiteY263" fmla="*/ 1693120 h 2020169"/>
                <a:gd name="connsiteX264" fmla="*/ 1681963 w 3313866"/>
                <a:gd name="connsiteY264" fmla="*/ 1709807 h 2020169"/>
                <a:gd name="connsiteX265" fmla="*/ 1735358 w 3313866"/>
                <a:gd name="connsiteY265" fmla="*/ 1703132 h 2020169"/>
                <a:gd name="connsiteX266" fmla="*/ 1745370 w 3313866"/>
                <a:gd name="connsiteY266" fmla="*/ 1683109 h 2020169"/>
                <a:gd name="connsiteX267" fmla="*/ 1738695 w 3313866"/>
                <a:gd name="connsiteY267" fmla="*/ 1663085 h 2020169"/>
                <a:gd name="connsiteX268" fmla="*/ 1765393 w 3313866"/>
                <a:gd name="connsiteY268" fmla="*/ 1636388 h 2020169"/>
                <a:gd name="connsiteX269" fmla="*/ 1778742 w 3313866"/>
                <a:gd name="connsiteY269" fmla="*/ 1633050 h 2020169"/>
                <a:gd name="connsiteX270" fmla="*/ 1812114 w 3313866"/>
                <a:gd name="connsiteY270" fmla="*/ 1649736 h 2020169"/>
                <a:gd name="connsiteX271" fmla="*/ 1852161 w 3313866"/>
                <a:gd name="connsiteY271" fmla="*/ 1663085 h 2020169"/>
                <a:gd name="connsiteX272" fmla="*/ 1858836 w 3313866"/>
                <a:gd name="connsiteY272" fmla="*/ 1689783 h 2020169"/>
                <a:gd name="connsiteX273" fmla="*/ 1872184 w 3313866"/>
                <a:gd name="connsiteY273" fmla="*/ 1696458 h 2020169"/>
                <a:gd name="connsiteX274" fmla="*/ 1902219 w 3313866"/>
                <a:gd name="connsiteY274" fmla="*/ 1699795 h 2020169"/>
                <a:gd name="connsiteX275" fmla="*/ 1932254 w 3313866"/>
                <a:gd name="connsiteY275" fmla="*/ 1683109 h 2020169"/>
                <a:gd name="connsiteX276" fmla="*/ 1962290 w 3313866"/>
                <a:gd name="connsiteY276" fmla="*/ 1696458 h 2020169"/>
                <a:gd name="connsiteX277" fmla="*/ 1985650 w 3313866"/>
                <a:gd name="connsiteY277" fmla="*/ 1709807 h 2020169"/>
                <a:gd name="connsiteX278" fmla="*/ 1995662 w 3313866"/>
                <a:gd name="connsiteY278" fmla="*/ 1719818 h 2020169"/>
                <a:gd name="connsiteX279" fmla="*/ 2032371 w 3313866"/>
                <a:gd name="connsiteY279" fmla="*/ 1739842 h 2020169"/>
                <a:gd name="connsiteX280" fmla="*/ 2069081 w 3313866"/>
                <a:gd name="connsiteY280" fmla="*/ 1736504 h 2020169"/>
                <a:gd name="connsiteX281" fmla="*/ 2142500 w 3313866"/>
                <a:gd name="connsiteY281" fmla="*/ 1693120 h 2020169"/>
                <a:gd name="connsiteX282" fmla="*/ 2195895 w 3313866"/>
                <a:gd name="connsiteY282" fmla="*/ 1706469 h 2020169"/>
                <a:gd name="connsiteX283" fmla="*/ 2225930 w 3313866"/>
                <a:gd name="connsiteY283" fmla="*/ 1716481 h 2020169"/>
                <a:gd name="connsiteX284" fmla="*/ 2262640 w 3313866"/>
                <a:gd name="connsiteY284" fmla="*/ 1676434 h 2020169"/>
                <a:gd name="connsiteX285" fmla="*/ 2299349 w 3313866"/>
                <a:gd name="connsiteY285" fmla="*/ 1593004 h 2020169"/>
                <a:gd name="connsiteX286" fmla="*/ 2282663 w 3313866"/>
                <a:gd name="connsiteY286" fmla="*/ 1596341 h 2020169"/>
                <a:gd name="connsiteX287" fmla="*/ 2339396 w 3313866"/>
                <a:gd name="connsiteY287" fmla="*/ 1566306 h 2020169"/>
                <a:gd name="connsiteX288" fmla="*/ 2529618 w 3313866"/>
                <a:gd name="connsiteY288" fmla="*/ 1743179 h 2020169"/>
                <a:gd name="connsiteX289" fmla="*/ 2549641 w 3313866"/>
                <a:gd name="connsiteY289" fmla="*/ 1763202 h 2020169"/>
                <a:gd name="connsiteX290" fmla="*/ 2639746 w 3313866"/>
                <a:gd name="connsiteY290" fmla="*/ 1763202 h 2020169"/>
                <a:gd name="connsiteX291" fmla="*/ 2643084 w 3313866"/>
                <a:gd name="connsiteY291" fmla="*/ 1779888 h 2020169"/>
                <a:gd name="connsiteX292" fmla="*/ 2616386 w 3313866"/>
                <a:gd name="connsiteY292" fmla="*/ 1846633 h 2020169"/>
                <a:gd name="connsiteX293" fmla="*/ 2603037 w 3313866"/>
                <a:gd name="connsiteY293" fmla="*/ 1900028 h 2020169"/>
                <a:gd name="connsiteX294" fmla="*/ 2579676 w 3313866"/>
                <a:gd name="connsiteY294" fmla="*/ 1873331 h 2020169"/>
                <a:gd name="connsiteX295" fmla="*/ 2559653 w 3313866"/>
                <a:gd name="connsiteY295" fmla="*/ 1960098 h 2020169"/>
                <a:gd name="connsiteX296" fmla="*/ 2549641 w 3313866"/>
                <a:gd name="connsiteY296" fmla="*/ 1980122 h 2020169"/>
                <a:gd name="connsiteX297" fmla="*/ 2653095 w 3313866"/>
                <a:gd name="connsiteY297" fmla="*/ 1946750 h 2020169"/>
                <a:gd name="connsiteX298" fmla="*/ 2683130 w 3313866"/>
                <a:gd name="connsiteY298" fmla="*/ 1893354 h 2020169"/>
                <a:gd name="connsiteX299" fmla="*/ 2753212 w 3313866"/>
                <a:gd name="connsiteY299" fmla="*/ 1806586 h 2020169"/>
                <a:gd name="connsiteX300" fmla="*/ 2783247 w 3313866"/>
                <a:gd name="connsiteY300" fmla="*/ 1736504 h 2020169"/>
                <a:gd name="connsiteX301" fmla="*/ 2803271 w 3313866"/>
                <a:gd name="connsiteY301" fmla="*/ 1633050 h 2020169"/>
                <a:gd name="connsiteX302" fmla="*/ 2793259 w 3313866"/>
                <a:gd name="connsiteY302" fmla="*/ 1582992 h 2020169"/>
                <a:gd name="connsiteX303" fmla="*/ 2769898 w 3313866"/>
                <a:gd name="connsiteY303" fmla="*/ 1549620 h 2020169"/>
                <a:gd name="connsiteX0" fmla="*/ 2763224 w 3287168"/>
                <a:gd name="connsiteY0" fmla="*/ 1392770 h 2020169"/>
                <a:gd name="connsiteX1" fmla="*/ 2846654 w 3287168"/>
                <a:gd name="connsiteY1" fmla="*/ 1326026 h 2020169"/>
                <a:gd name="connsiteX2" fmla="*/ 2933422 w 3287168"/>
                <a:gd name="connsiteY2" fmla="*/ 1322688 h 2020169"/>
                <a:gd name="connsiteX3" fmla="*/ 3163691 w 3287168"/>
                <a:gd name="connsiteY3" fmla="*/ 1432817 h 2020169"/>
                <a:gd name="connsiteX4" fmla="*/ 3287168 w 3287168"/>
                <a:gd name="connsiteY4" fmla="*/ 1519585 h 2020169"/>
                <a:gd name="connsiteX5" fmla="*/ 2446187 w 3287168"/>
                <a:gd name="connsiteY5" fmla="*/ 521754 h 2020169"/>
                <a:gd name="connsiteX6" fmla="*/ 2449525 w 3287168"/>
                <a:gd name="connsiteY6" fmla="*/ 418300 h 2020169"/>
                <a:gd name="connsiteX7" fmla="*/ 2386117 w 3287168"/>
                <a:gd name="connsiteY7" fmla="*/ 391602 h 2020169"/>
                <a:gd name="connsiteX8" fmla="*/ 2369431 w 3287168"/>
                <a:gd name="connsiteY8" fmla="*/ 431649 h 2020169"/>
                <a:gd name="connsiteX9" fmla="*/ 2379443 w 3287168"/>
                <a:gd name="connsiteY9" fmla="*/ 455009 h 2020169"/>
                <a:gd name="connsiteX10" fmla="*/ 2376106 w 3287168"/>
                <a:gd name="connsiteY10" fmla="*/ 475033 h 2020169"/>
                <a:gd name="connsiteX11" fmla="*/ 2316036 w 3287168"/>
                <a:gd name="connsiteY11" fmla="*/ 458347 h 2020169"/>
                <a:gd name="connsiteX12" fmla="*/ 2272652 w 3287168"/>
                <a:gd name="connsiteY12" fmla="*/ 444998 h 2020169"/>
                <a:gd name="connsiteX13" fmla="*/ 2209244 w 3287168"/>
                <a:gd name="connsiteY13" fmla="*/ 401614 h 2020169"/>
                <a:gd name="connsiteX14" fmla="*/ 2159186 w 3287168"/>
                <a:gd name="connsiteY14" fmla="*/ 391602 h 2020169"/>
                <a:gd name="connsiteX15" fmla="*/ 2132488 w 3287168"/>
                <a:gd name="connsiteY15" fmla="*/ 408288 h 2020169"/>
                <a:gd name="connsiteX16" fmla="*/ 2115802 w 3287168"/>
                <a:gd name="connsiteY16" fmla="*/ 421637 h 2020169"/>
                <a:gd name="connsiteX17" fmla="*/ 2082430 w 3287168"/>
                <a:gd name="connsiteY17" fmla="*/ 388265 h 2020169"/>
                <a:gd name="connsiteX18" fmla="*/ 2045720 w 3287168"/>
                <a:gd name="connsiteY18" fmla="*/ 361567 h 2020169"/>
                <a:gd name="connsiteX19" fmla="*/ 2025697 w 3287168"/>
                <a:gd name="connsiteY19" fmla="*/ 391602 h 2020169"/>
                <a:gd name="connsiteX20" fmla="*/ 2055732 w 3287168"/>
                <a:gd name="connsiteY20" fmla="*/ 388265 h 2020169"/>
                <a:gd name="connsiteX21" fmla="*/ 2045720 w 3287168"/>
                <a:gd name="connsiteY21" fmla="*/ 414963 h 2020169"/>
                <a:gd name="connsiteX22" fmla="*/ 1988987 w 3287168"/>
                <a:gd name="connsiteY22" fmla="*/ 434986 h 2020169"/>
                <a:gd name="connsiteX23" fmla="*/ 1995662 w 3287168"/>
                <a:gd name="connsiteY23" fmla="*/ 388265 h 2020169"/>
                <a:gd name="connsiteX24" fmla="*/ 2055732 w 3287168"/>
                <a:gd name="connsiteY24" fmla="*/ 318183 h 2020169"/>
                <a:gd name="connsiteX25" fmla="*/ 2055732 w 3287168"/>
                <a:gd name="connsiteY25" fmla="*/ 318183 h 2020169"/>
                <a:gd name="connsiteX26" fmla="*/ 2129860 w 3287168"/>
                <a:gd name="connsiteY26" fmla="*/ 248603 h 2020169"/>
                <a:gd name="connsiteX27" fmla="*/ 2127003 w 3287168"/>
                <a:gd name="connsiteY27" fmla="*/ 174309 h 2020169"/>
                <a:gd name="connsiteX28" fmla="*/ 2092713 w 3287168"/>
                <a:gd name="connsiteY28" fmla="*/ 105729 h 2020169"/>
                <a:gd name="connsiteX29" fmla="*/ 2018418 w 3287168"/>
                <a:gd name="connsiteY29" fmla="*/ 105729 h 2020169"/>
                <a:gd name="connsiteX30" fmla="*/ 1952696 w 3287168"/>
                <a:gd name="connsiteY30" fmla="*/ 137160 h 2020169"/>
                <a:gd name="connsiteX31" fmla="*/ 1961267 w 3287168"/>
                <a:gd name="connsiteY31" fmla="*/ 82869 h 2020169"/>
                <a:gd name="connsiteX32" fmla="*/ 1955552 w 3287168"/>
                <a:gd name="connsiteY32" fmla="*/ 65725 h 2020169"/>
                <a:gd name="connsiteX33" fmla="*/ 1895546 w 3287168"/>
                <a:gd name="connsiteY33" fmla="*/ 60008 h 2020169"/>
                <a:gd name="connsiteX34" fmla="*/ 1926978 w 3287168"/>
                <a:gd name="connsiteY34" fmla="*/ 31434 h 2020169"/>
                <a:gd name="connsiteX35" fmla="*/ 1909833 w 3287168"/>
                <a:gd name="connsiteY35" fmla="*/ 0 h 2020169"/>
                <a:gd name="connsiteX36" fmla="*/ 1877440 w 3287168"/>
                <a:gd name="connsiteY36" fmla="*/ 3067 h 2020169"/>
                <a:gd name="connsiteX37" fmla="*/ 1835474 w 3287168"/>
                <a:gd name="connsiteY37" fmla="*/ 41195 h 2020169"/>
                <a:gd name="connsiteX38" fmla="*/ 1818788 w 3287168"/>
                <a:gd name="connsiteY38" fmla="*/ 81242 h 2020169"/>
                <a:gd name="connsiteX39" fmla="*/ 1838813 w 3287168"/>
                <a:gd name="connsiteY39" fmla="*/ 134636 h 2020169"/>
                <a:gd name="connsiteX40" fmla="*/ 1782079 w 3287168"/>
                <a:gd name="connsiteY40" fmla="*/ 121287 h 2020169"/>
                <a:gd name="connsiteX41" fmla="*/ 1768731 w 3287168"/>
                <a:gd name="connsiteY41" fmla="*/ 168009 h 2020169"/>
                <a:gd name="connsiteX42" fmla="*/ 1705322 w 3287168"/>
                <a:gd name="connsiteY42" fmla="*/ 191369 h 2020169"/>
                <a:gd name="connsiteX43" fmla="*/ 1685300 w 3287168"/>
                <a:gd name="connsiteY43" fmla="*/ 164671 h 2020169"/>
                <a:gd name="connsiteX44" fmla="*/ 1615218 w 3287168"/>
                <a:gd name="connsiteY44" fmla="*/ 168009 h 2020169"/>
                <a:gd name="connsiteX45" fmla="*/ 1638579 w 3287168"/>
                <a:gd name="connsiteY45" fmla="*/ 198044 h 2020169"/>
                <a:gd name="connsiteX46" fmla="*/ 1528449 w 3287168"/>
                <a:gd name="connsiteY46" fmla="*/ 224740 h 2020169"/>
                <a:gd name="connsiteX47" fmla="*/ 1465043 w 3287168"/>
                <a:gd name="connsiteY47" fmla="*/ 308171 h 2020169"/>
                <a:gd name="connsiteX48" fmla="*/ 1448357 w 3287168"/>
                <a:gd name="connsiteY48" fmla="*/ 334869 h 2020169"/>
                <a:gd name="connsiteX49" fmla="*/ 1481729 w 3287168"/>
                <a:gd name="connsiteY49" fmla="*/ 368242 h 2020169"/>
                <a:gd name="connsiteX50" fmla="*/ 1481729 w 3287168"/>
                <a:gd name="connsiteY50" fmla="*/ 398277 h 2020169"/>
                <a:gd name="connsiteX51" fmla="*/ 1458368 w 3287168"/>
                <a:gd name="connsiteY51" fmla="*/ 401614 h 2020169"/>
                <a:gd name="connsiteX52" fmla="*/ 1458368 w 3287168"/>
                <a:gd name="connsiteY52" fmla="*/ 381590 h 2020169"/>
                <a:gd name="connsiteX53" fmla="*/ 1418322 w 3287168"/>
                <a:gd name="connsiteY53" fmla="*/ 391602 h 2020169"/>
                <a:gd name="connsiteX54" fmla="*/ 1368263 w 3287168"/>
                <a:gd name="connsiteY54" fmla="*/ 398277 h 2020169"/>
                <a:gd name="connsiteX55" fmla="*/ 1321542 w 3287168"/>
                <a:gd name="connsiteY55" fmla="*/ 404951 h 2020169"/>
                <a:gd name="connsiteX56" fmla="*/ 1318205 w 3287168"/>
                <a:gd name="connsiteY56" fmla="*/ 491719 h 2020169"/>
                <a:gd name="connsiteX57" fmla="*/ 1358252 w 3287168"/>
                <a:gd name="connsiteY57" fmla="*/ 515080 h 2020169"/>
                <a:gd name="connsiteX58" fmla="*/ 1384949 w 3287168"/>
                <a:gd name="connsiteY58" fmla="*/ 568475 h 2020169"/>
                <a:gd name="connsiteX59" fmla="*/ 1358252 w 3287168"/>
                <a:gd name="connsiteY59" fmla="*/ 615196 h 2020169"/>
                <a:gd name="connsiteX60" fmla="*/ 1361589 w 3287168"/>
                <a:gd name="connsiteY60" fmla="*/ 585161 h 2020169"/>
                <a:gd name="connsiteX61" fmla="*/ 1351577 w 3287168"/>
                <a:gd name="connsiteY61" fmla="*/ 545115 h 2020169"/>
                <a:gd name="connsiteX62" fmla="*/ 1281495 w 3287168"/>
                <a:gd name="connsiteY62" fmla="*/ 515080 h 2020169"/>
                <a:gd name="connsiteX63" fmla="*/ 1241449 w 3287168"/>
                <a:gd name="connsiteY63" fmla="*/ 511742 h 2020169"/>
                <a:gd name="connsiteX64" fmla="*/ 1241449 w 3287168"/>
                <a:gd name="connsiteY64" fmla="*/ 558463 h 2020169"/>
                <a:gd name="connsiteX65" fmla="*/ 1201402 w 3287168"/>
                <a:gd name="connsiteY65" fmla="*/ 538440 h 2020169"/>
                <a:gd name="connsiteX66" fmla="*/ 1228100 w 3287168"/>
                <a:gd name="connsiteY66" fmla="*/ 588498 h 2020169"/>
                <a:gd name="connsiteX67" fmla="*/ 1258135 w 3287168"/>
                <a:gd name="connsiteY67" fmla="*/ 618534 h 2020169"/>
                <a:gd name="connsiteX68" fmla="*/ 1198065 w 3287168"/>
                <a:gd name="connsiteY68" fmla="*/ 595173 h 2020169"/>
                <a:gd name="connsiteX69" fmla="*/ 1181379 w 3287168"/>
                <a:gd name="connsiteY69" fmla="*/ 595173 h 2020169"/>
                <a:gd name="connsiteX70" fmla="*/ 1178041 w 3287168"/>
                <a:gd name="connsiteY70" fmla="*/ 551789 h 2020169"/>
                <a:gd name="connsiteX71" fmla="*/ 1171367 w 3287168"/>
                <a:gd name="connsiteY71" fmla="*/ 465021 h 2020169"/>
                <a:gd name="connsiteX72" fmla="*/ 1161355 w 3287168"/>
                <a:gd name="connsiteY72" fmla="*/ 535103 h 2020169"/>
                <a:gd name="connsiteX73" fmla="*/ 1137995 w 3287168"/>
                <a:gd name="connsiteY73" fmla="*/ 565138 h 2020169"/>
                <a:gd name="connsiteX74" fmla="*/ 1158018 w 3287168"/>
                <a:gd name="connsiteY74" fmla="*/ 611859 h 2020169"/>
                <a:gd name="connsiteX75" fmla="*/ 1158018 w 3287168"/>
                <a:gd name="connsiteY75" fmla="*/ 645231 h 2020169"/>
                <a:gd name="connsiteX76" fmla="*/ 1141332 w 3287168"/>
                <a:gd name="connsiteY76" fmla="*/ 695290 h 2020169"/>
                <a:gd name="connsiteX77" fmla="*/ 1154681 w 3287168"/>
                <a:gd name="connsiteY77" fmla="*/ 728662 h 2020169"/>
                <a:gd name="connsiteX78" fmla="*/ 1184716 w 3287168"/>
                <a:gd name="connsiteY78" fmla="*/ 735336 h 2020169"/>
                <a:gd name="connsiteX79" fmla="*/ 1221425 w 3287168"/>
                <a:gd name="connsiteY79" fmla="*/ 742011 h 2020169"/>
                <a:gd name="connsiteX80" fmla="*/ 1241449 w 3287168"/>
                <a:gd name="connsiteY80" fmla="*/ 765371 h 2020169"/>
                <a:gd name="connsiteX81" fmla="*/ 1258135 w 3287168"/>
                <a:gd name="connsiteY81" fmla="*/ 808755 h 2020169"/>
                <a:gd name="connsiteX82" fmla="*/ 1258135 w 3287168"/>
                <a:gd name="connsiteY82" fmla="*/ 808755 h 2020169"/>
                <a:gd name="connsiteX83" fmla="*/ 1224763 w 3287168"/>
                <a:gd name="connsiteY83" fmla="*/ 828779 h 2020169"/>
                <a:gd name="connsiteX84" fmla="*/ 1224763 w 3287168"/>
                <a:gd name="connsiteY84" fmla="*/ 788732 h 2020169"/>
                <a:gd name="connsiteX85" fmla="*/ 1194727 w 3287168"/>
                <a:gd name="connsiteY85" fmla="*/ 752023 h 2020169"/>
                <a:gd name="connsiteX86" fmla="*/ 1164692 w 3287168"/>
                <a:gd name="connsiteY86" fmla="*/ 795407 h 2020169"/>
                <a:gd name="connsiteX87" fmla="*/ 1107960 w 3287168"/>
                <a:gd name="connsiteY87" fmla="*/ 848802 h 2020169"/>
                <a:gd name="connsiteX88" fmla="*/ 1121309 w 3287168"/>
                <a:gd name="connsiteY88" fmla="*/ 805418 h 2020169"/>
                <a:gd name="connsiteX89" fmla="*/ 1127983 w 3287168"/>
                <a:gd name="connsiteY89" fmla="*/ 772046 h 2020169"/>
                <a:gd name="connsiteX90" fmla="*/ 1117971 w 3287168"/>
                <a:gd name="connsiteY90" fmla="*/ 755360 h 2020169"/>
                <a:gd name="connsiteX91" fmla="*/ 1114634 w 3287168"/>
                <a:gd name="connsiteY91" fmla="*/ 705301 h 2020169"/>
                <a:gd name="connsiteX92" fmla="*/ 1104622 w 3287168"/>
                <a:gd name="connsiteY92" fmla="*/ 625208 h 2020169"/>
                <a:gd name="connsiteX93" fmla="*/ 1101285 w 3287168"/>
                <a:gd name="connsiteY93" fmla="*/ 565138 h 2020169"/>
                <a:gd name="connsiteX94" fmla="*/ 1124646 w 3287168"/>
                <a:gd name="connsiteY94" fmla="*/ 471696 h 2020169"/>
                <a:gd name="connsiteX95" fmla="*/ 1031203 w 3287168"/>
                <a:gd name="connsiteY95" fmla="*/ 461684 h 2020169"/>
                <a:gd name="connsiteX96" fmla="*/ 1014517 w 3287168"/>
                <a:gd name="connsiteY96" fmla="*/ 518417 h 2020169"/>
                <a:gd name="connsiteX97" fmla="*/ 1024529 w 3287168"/>
                <a:gd name="connsiteY97" fmla="*/ 565138 h 2020169"/>
                <a:gd name="connsiteX98" fmla="*/ 981145 w 3287168"/>
                <a:gd name="connsiteY98" fmla="*/ 618534 h 2020169"/>
                <a:gd name="connsiteX99" fmla="*/ 991157 w 3287168"/>
                <a:gd name="connsiteY99" fmla="*/ 655243 h 2020169"/>
                <a:gd name="connsiteX100" fmla="*/ 981145 w 3287168"/>
                <a:gd name="connsiteY100" fmla="*/ 701964 h 2020169"/>
                <a:gd name="connsiteX101" fmla="*/ 1001168 w 3287168"/>
                <a:gd name="connsiteY101" fmla="*/ 725325 h 2020169"/>
                <a:gd name="connsiteX102" fmla="*/ 1017854 w 3287168"/>
                <a:gd name="connsiteY102" fmla="*/ 772046 h 2020169"/>
                <a:gd name="connsiteX103" fmla="*/ 1047890 w 3287168"/>
                <a:gd name="connsiteY103" fmla="*/ 758697 h 2020169"/>
                <a:gd name="connsiteX104" fmla="*/ 1014517 w 3287168"/>
                <a:gd name="connsiteY104" fmla="*/ 812093 h 2020169"/>
                <a:gd name="connsiteX105" fmla="*/ 957784 w 3287168"/>
                <a:gd name="connsiteY105" fmla="*/ 758697 h 2020169"/>
                <a:gd name="connsiteX106" fmla="*/ 884365 w 3287168"/>
                <a:gd name="connsiteY106" fmla="*/ 721988 h 2020169"/>
                <a:gd name="connsiteX107" fmla="*/ 824295 w 3287168"/>
                <a:gd name="connsiteY107" fmla="*/ 698627 h 2020169"/>
                <a:gd name="connsiteX108" fmla="*/ 810946 w 3287168"/>
                <a:gd name="connsiteY108" fmla="*/ 735336 h 2020169"/>
                <a:gd name="connsiteX109" fmla="*/ 827633 w 3287168"/>
                <a:gd name="connsiteY109" fmla="*/ 772046 h 2020169"/>
                <a:gd name="connsiteX110" fmla="*/ 800935 w 3287168"/>
                <a:gd name="connsiteY110" fmla="*/ 812093 h 2020169"/>
                <a:gd name="connsiteX111" fmla="*/ 770900 w 3287168"/>
                <a:gd name="connsiteY111" fmla="*/ 755360 h 2020169"/>
                <a:gd name="connsiteX112" fmla="*/ 744202 w 3287168"/>
                <a:gd name="connsiteY112" fmla="*/ 792069 h 2020169"/>
                <a:gd name="connsiteX113" fmla="*/ 707492 w 3287168"/>
                <a:gd name="connsiteY113" fmla="*/ 785395 h 2020169"/>
                <a:gd name="connsiteX114" fmla="*/ 654097 w 3287168"/>
                <a:gd name="connsiteY114" fmla="*/ 822104 h 2020169"/>
                <a:gd name="connsiteX115" fmla="*/ 644085 w 3287168"/>
                <a:gd name="connsiteY115" fmla="*/ 798744 h 2020169"/>
                <a:gd name="connsiteX116" fmla="*/ 654097 w 3287168"/>
                <a:gd name="connsiteY116" fmla="*/ 762034 h 2020169"/>
                <a:gd name="connsiteX117" fmla="*/ 614050 w 3287168"/>
                <a:gd name="connsiteY117" fmla="*/ 798744 h 2020169"/>
                <a:gd name="connsiteX118" fmla="*/ 594027 w 3287168"/>
                <a:gd name="connsiteY118" fmla="*/ 798744 h 2020169"/>
                <a:gd name="connsiteX119" fmla="*/ 533957 w 3287168"/>
                <a:gd name="connsiteY119" fmla="*/ 832116 h 2020169"/>
                <a:gd name="connsiteX120" fmla="*/ 510596 w 3287168"/>
                <a:gd name="connsiteY120" fmla="*/ 855477 h 2020169"/>
                <a:gd name="connsiteX121" fmla="*/ 500584 w 3287168"/>
                <a:gd name="connsiteY121" fmla="*/ 902198 h 2020169"/>
                <a:gd name="connsiteX122" fmla="*/ 450526 w 3287168"/>
                <a:gd name="connsiteY122" fmla="*/ 888849 h 2020169"/>
                <a:gd name="connsiteX123" fmla="*/ 433840 w 3287168"/>
                <a:gd name="connsiteY123" fmla="*/ 852139 h 2020169"/>
                <a:gd name="connsiteX124" fmla="*/ 467212 w 3287168"/>
                <a:gd name="connsiteY124" fmla="*/ 822104 h 2020169"/>
                <a:gd name="connsiteX125" fmla="*/ 453863 w 3287168"/>
                <a:gd name="connsiteY125" fmla="*/ 798744 h 2020169"/>
                <a:gd name="connsiteX126" fmla="*/ 390456 w 3287168"/>
                <a:gd name="connsiteY126" fmla="*/ 768709 h 2020169"/>
                <a:gd name="connsiteX127" fmla="*/ 417154 w 3287168"/>
                <a:gd name="connsiteY127" fmla="*/ 818767 h 2020169"/>
                <a:gd name="connsiteX128" fmla="*/ 407142 w 3287168"/>
                <a:gd name="connsiteY128" fmla="*/ 862151 h 2020169"/>
                <a:gd name="connsiteX129" fmla="*/ 413817 w 3287168"/>
                <a:gd name="connsiteY129" fmla="*/ 898861 h 2020169"/>
                <a:gd name="connsiteX130" fmla="*/ 427165 w 3287168"/>
                <a:gd name="connsiteY130" fmla="*/ 922221 h 2020169"/>
                <a:gd name="connsiteX131" fmla="*/ 413817 w 3287168"/>
                <a:gd name="connsiteY131" fmla="*/ 952256 h 2020169"/>
                <a:gd name="connsiteX132" fmla="*/ 390456 w 3287168"/>
                <a:gd name="connsiteY132" fmla="*/ 928896 h 2020169"/>
                <a:gd name="connsiteX133" fmla="*/ 360421 w 3287168"/>
                <a:gd name="connsiteY133" fmla="*/ 925558 h 2020169"/>
                <a:gd name="connsiteX134" fmla="*/ 333723 w 3287168"/>
                <a:gd name="connsiteY134" fmla="*/ 965605 h 2020169"/>
                <a:gd name="connsiteX135" fmla="*/ 307025 w 3287168"/>
                <a:gd name="connsiteY135" fmla="*/ 985628 h 2020169"/>
                <a:gd name="connsiteX136" fmla="*/ 320374 w 3287168"/>
                <a:gd name="connsiteY136" fmla="*/ 1012326 h 2020169"/>
                <a:gd name="connsiteX137" fmla="*/ 303688 w 3287168"/>
                <a:gd name="connsiteY137" fmla="*/ 1035687 h 2020169"/>
                <a:gd name="connsiteX138" fmla="*/ 233606 w 3287168"/>
                <a:gd name="connsiteY138" fmla="*/ 998977 h 2020169"/>
                <a:gd name="connsiteX139" fmla="*/ 243618 w 3287168"/>
                <a:gd name="connsiteY139" fmla="*/ 1049036 h 2020169"/>
                <a:gd name="connsiteX140" fmla="*/ 263641 w 3287168"/>
                <a:gd name="connsiteY140" fmla="*/ 1069059 h 2020169"/>
                <a:gd name="connsiteX141" fmla="*/ 250292 w 3287168"/>
                <a:gd name="connsiteY141" fmla="*/ 1082408 h 2020169"/>
                <a:gd name="connsiteX142" fmla="*/ 193560 w 3287168"/>
                <a:gd name="connsiteY142" fmla="*/ 1045698 h 2020169"/>
                <a:gd name="connsiteX143" fmla="*/ 170199 w 3287168"/>
                <a:gd name="connsiteY143" fmla="*/ 1005652 h 2020169"/>
                <a:gd name="connsiteX144" fmla="*/ 170199 w 3287168"/>
                <a:gd name="connsiteY144" fmla="*/ 958931 h 2020169"/>
                <a:gd name="connsiteX145" fmla="*/ 133490 w 3287168"/>
                <a:gd name="connsiteY145" fmla="*/ 882174 h 2020169"/>
                <a:gd name="connsiteX146" fmla="*/ 196897 w 3287168"/>
                <a:gd name="connsiteY146" fmla="*/ 912209 h 2020169"/>
                <a:gd name="connsiteX147" fmla="*/ 256967 w 3287168"/>
                <a:gd name="connsiteY147" fmla="*/ 942244 h 2020169"/>
                <a:gd name="connsiteX148" fmla="*/ 293676 w 3287168"/>
                <a:gd name="connsiteY148" fmla="*/ 945582 h 2020169"/>
                <a:gd name="connsiteX149" fmla="*/ 327049 w 3287168"/>
                <a:gd name="connsiteY149" fmla="*/ 915547 h 2020169"/>
                <a:gd name="connsiteX150" fmla="*/ 343735 w 3287168"/>
                <a:gd name="connsiteY150" fmla="*/ 878837 h 2020169"/>
                <a:gd name="connsiteX151" fmla="*/ 333723 w 3287168"/>
                <a:gd name="connsiteY151" fmla="*/ 828779 h 2020169"/>
                <a:gd name="connsiteX152" fmla="*/ 290339 w 3287168"/>
                <a:gd name="connsiteY152" fmla="*/ 808755 h 2020169"/>
                <a:gd name="connsiteX153" fmla="*/ 236944 w 3287168"/>
                <a:gd name="connsiteY153" fmla="*/ 762034 h 2020169"/>
                <a:gd name="connsiteX154" fmla="*/ 133490 w 3287168"/>
                <a:gd name="connsiteY154" fmla="*/ 705301 h 2020169"/>
                <a:gd name="connsiteX155" fmla="*/ 46722 w 3287168"/>
                <a:gd name="connsiteY155" fmla="*/ 735336 h 2020169"/>
                <a:gd name="connsiteX156" fmla="*/ 33373 w 3287168"/>
                <a:gd name="connsiteY156" fmla="*/ 765371 h 2020169"/>
                <a:gd name="connsiteX157" fmla="*/ 43384 w 3287168"/>
                <a:gd name="connsiteY157" fmla="*/ 795407 h 2020169"/>
                <a:gd name="connsiteX158" fmla="*/ 60071 w 3287168"/>
                <a:gd name="connsiteY158" fmla="*/ 822104 h 2020169"/>
                <a:gd name="connsiteX159" fmla="*/ 73419 w 3287168"/>
                <a:gd name="connsiteY159" fmla="*/ 852139 h 2020169"/>
                <a:gd name="connsiteX160" fmla="*/ 56733 w 3287168"/>
                <a:gd name="connsiteY160" fmla="*/ 875500 h 2020169"/>
                <a:gd name="connsiteX161" fmla="*/ 76757 w 3287168"/>
                <a:gd name="connsiteY161" fmla="*/ 955593 h 2020169"/>
                <a:gd name="connsiteX162" fmla="*/ 66745 w 3287168"/>
                <a:gd name="connsiteY162" fmla="*/ 972280 h 2020169"/>
                <a:gd name="connsiteX163" fmla="*/ 70082 w 3287168"/>
                <a:gd name="connsiteY163" fmla="*/ 998977 h 2020169"/>
                <a:gd name="connsiteX164" fmla="*/ 70082 w 3287168"/>
                <a:gd name="connsiteY164" fmla="*/ 1039024 h 2020169"/>
                <a:gd name="connsiteX165" fmla="*/ 80094 w 3287168"/>
                <a:gd name="connsiteY165" fmla="*/ 1059047 h 2020169"/>
                <a:gd name="connsiteX166" fmla="*/ 76757 w 3287168"/>
                <a:gd name="connsiteY166" fmla="*/ 1082408 h 2020169"/>
                <a:gd name="connsiteX167" fmla="*/ 106792 w 3287168"/>
                <a:gd name="connsiteY167" fmla="*/ 1115780 h 2020169"/>
                <a:gd name="connsiteX168" fmla="*/ 93729 w 3287168"/>
                <a:gd name="connsiteY168" fmla="*/ 1145815 h 2020169"/>
                <a:gd name="connsiteX169" fmla="*/ 13349 w 3287168"/>
                <a:gd name="connsiteY169" fmla="*/ 1235920 h 2020169"/>
                <a:gd name="connsiteX170" fmla="*/ 33373 w 3287168"/>
                <a:gd name="connsiteY170" fmla="*/ 1269293 h 2020169"/>
                <a:gd name="connsiteX171" fmla="*/ 33373 w 3287168"/>
                <a:gd name="connsiteY171" fmla="*/ 1269293 h 2020169"/>
                <a:gd name="connsiteX172" fmla="*/ 16687 w 3287168"/>
                <a:gd name="connsiteY172" fmla="*/ 1299328 h 2020169"/>
                <a:gd name="connsiteX173" fmla="*/ 3338 w 3287168"/>
                <a:gd name="connsiteY173" fmla="*/ 1329363 h 2020169"/>
                <a:gd name="connsiteX174" fmla="*/ 0 w 3287168"/>
                <a:gd name="connsiteY174" fmla="*/ 1389433 h 2020169"/>
                <a:gd name="connsiteX175" fmla="*/ 16687 w 3287168"/>
                <a:gd name="connsiteY175" fmla="*/ 1432817 h 2020169"/>
                <a:gd name="connsiteX176" fmla="*/ 20024 w 3287168"/>
                <a:gd name="connsiteY176" fmla="*/ 1466189 h 2020169"/>
                <a:gd name="connsiteX177" fmla="*/ 56733 w 3287168"/>
                <a:gd name="connsiteY177" fmla="*/ 1476201 h 2020169"/>
                <a:gd name="connsiteX178" fmla="*/ 116803 w 3287168"/>
                <a:gd name="connsiteY178" fmla="*/ 1562969 h 2020169"/>
                <a:gd name="connsiteX179" fmla="*/ 96780 w 3287168"/>
                <a:gd name="connsiteY179" fmla="*/ 1586329 h 2020169"/>
                <a:gd name="connsiteX180" fmla="*/ 93443 w 3287168"/>
                <a:gd name="connsiteY180" fmla="*/ 1616364 h 2020169"/>
                <a:gd name="connsiteX181" fmla="*/ 120141 w 3287168"/>
                <a:gd name="connsiteY181" fmla="*/ 1619701 h 2020169"/>
                <a:gd name="connsiteX182" fmla="*/ 160187 w 3287168"/>
                <a:gd name="connsiteY182" fmla="*/ 1633050 h 2020169"/>
                <a:gd name="connsiteX183" fmla="*/ 186885 w 3287168"/>
                <a:gd name="connsiteY183" fmla="*/ 1646399 h 2020169"/>
                <a:gd name="connsiteX184" fmla="*/ 213583 w 3287168"/>
                <a:gd name="connsiteY184" fmla="*/ 1676434 h 2020169"/>
                <a:gd name="connsiteX185" fmla="*/ 243618 w 3287168"/>
                <a:gd name="connsiteY185" fmla="*/ 1679771 h 2020169"/>
                <a:gd name="connsiteX186" fmla="*/ 287002 w 3287168"/>
                <a:gd name="connsiteY186" fmla="*/ 1709807 h 2020169"/>
                <a:gd name="connsiteX187" fmla="*/ 310363 w 3287168"/>
                <a:gd name="connsiteY187" fmla="*/ 1719818 h 2020169"/>
                <a:gd name="connsiteX188" fmla="*/ 310363 w 3287168"/>
                <a:gd name="connsiteY188" fmla="*/ 1756528 h 2020169"/>
                <a:gd name="connsiteX189" fmla="*/ 270316 w 3287168"/>
                <a:gd name="connsiteY189" fmla="*/ 1796574 h 2020169"/>
                <a:gd name="connsiteX190" fmla="*/ 280327 w 3287168"/>
                <a:gd name="connsiteY190" fmla="*/ 1819935 h 2020169"/>
                <a:gd name="connsiteX191" fmla="*/ 273653 w 3287168"/>
                <a:gd name="connsiteY191" fmla="*/ 1839958 h 2020169"/>
                <a:gd name="connsiteX192" fmla="*/ 266979 w 3287168"/>
                <a:gd name="connsiteY192" fmla="*/ 1856644 h 2020169"/>
                <a:gd name="connsiteX193" fmla="*/ 240281 w 3287168"/>
                <a:gd name="connsiteY193" fmla="*/ 1896691 h 2020169"/>
                <a:gd name="connsiteX194" fmla="*/ 307025 w 3287168"/>
                <a:gd name="connsiteY194" fmla="*/ 1933401 h 2020169"/>
                <a:gd name="connsiteX195" fmla="*/ 337060 w 3287168"/>
                <a:gd name="connsiteY195" fmla="*/ 1940075 h 2020169"/>
                <a:gd name="connsiteX196" fmla="*/ 360421 w 3287168"/>
                <a:gd name="connsiteY196" fmla="*/ 1946750 h 2020169"/>
                <a:gd name="connsiteX197" fmla="*/ 380444 w 3287168"/>
                <a:gd name="connsiteY197" fmla="*/ 1953424 h 2020169"/>
                <a:gd name="connsiteX198" fmla="*/ 407142 w 3287168"/>
                <a:gd name="connsiteY198" fmla="*/ 1973447 h 2020169"/>
                <a:gd name="connsiteX199" fmla="*/ 437177 w 3287168"/>
                <a:gd name="connsiteY199" fmla="*/ 1970110 h 2020169"/>
                <a:gd name="connsiteX200" fmla="*/ 507259 w 3287168"/>
                <a:gd name="connsiteY200" fmla="*/ 2020169 h 2020169"/>
                <a:gd name="connsiteX201" fmla="*/ 517271 w 3287168"/>
                <a:gd name="connsiteY201" fmla="*/ 2006820 h 2020169"/>
                <a:gd name="connsiteX202" fmla="*/ 507259 w 3287168"/>
                <a:gd name="connsiteY202" fmla="*/ 1966773 h 2020169"/>
                <a:gd name="connsiteX203" fmla="*/ 500584 w 3287168"/>
                <a:gd name="connsiteY203" fmla="*/ 1933401 h 2020169"/>
                <a:gd name="connsiteX204" fmla="*/ 483898 w 3287168"/>
                <a:gd name="connsiteY204" fmla="*/ 1890017 h 2020169"/>
                <a:gd name="connsiteX205" fmla="*/ 513933 w 3287168"/>
                <a:gd name="connsiteY205" fmla="*/ 1869993 h 2020169"/>
                <a:gd name="connsiteX206" fmla="*/ 547306 w 3287168"/>
                <a:gd name="connsiteY206" fmla="*/ 1846633 h 2020169"/>
                <a:gd name="connsiteX207" fmla="*/ 527282 w 3287168"/>
                <a:gd name="connsiteY207" fmla="*/ 1829947 h 2020169"/>
                <a:gd name="connsiteX208" fmla="*/ 517271 w 3287168"/>
                <a:gd name="connsiteY208" fmla="*/ 1796574 h 2020169"/>
                <a:gd name="connsiteX209" fmla="*/ 480561 w 3287168"/>
                <a:gd name="connsiteY209" fmla="*/ 1779888 h 2020169"/>
                <a:gd name="connsiteX210" fmla="*/ 470549 w 3287168"/>
                <a:gd name="connsiteY210" fmla="*/ 1759865 h 2020169"/>
                <a:gd name="connsiteX211" fmla="*/ 480561 w 3287168"/>
                <a:gd name="connsiteY211" fmla="*/ 1729830 h 2020169"/>
                <a:gd name="connsiteX212" fmla="*/ 490573 w 3287168"/>
                <a:gd name="connsiteY212" fmla="*/ 1689783 h 2020169"/>
                <a:gd name="connsiteX213" fmla="*/ 513933 w 3287168"/>
                <a:gd name="connsiteY213" fmla="*/ 1709807 h 2020169"/>
                <a:gd name="connsiteX214" fmla="*/ 520608 w 3287168"/>
                <a:gd name="connsiteY214" fmla="*/ 1693120 h 2020169"/>
                <a:gd name="connsiteX215" fmla="*/ 543968 w 3287168"/>
                <a:gd name="connsiteY215" fmla="*/ 1656411 h 2020169"/>
                <a:gd name="connsiteX216" fmla="*/ 574003 w 3287168"/>
                <a:gd name="connsiteY216" fmla="*/ 1639725 h 2020169"/>
                <a:gd name="connsiteX217" fmla="*/ 590690 w 3287168"/>
                <a:gd name="connsiteY217" fmla="*/ 1653074 h 2020169"/>
                <a:gd name="connsiteX218" fmla="*/ 610713 w 3287168"/>
                <a:gd name="connsiteY218" fmla="*/ 1626376 h 2020169"/>
                <a:gd name="connsiteX219" fmla="*/ 630736 w 3287168"/>
                <a:gd name="connsiteY219" fmla="*/ 1653074 h 2020169"/>
                <a:gd name="connsiteX220" fmla="*/ 657434 w 3287168"/>
                <a:gd name="connsiteY220" fmla="*/ 1676434 h 2020169"/>
                <a:gd name="connsiteX221" fmla="*/ 674120 w 3287168"/>
                <a:gd name="connsiteY221" fmla="*/ 1683109 h 2020169"/>
                <a:gd name="connsiteX222" fmla="*/ 697481 w 3287168"/>
                <a:gd name="connsiteY222" fmla="*/ 1683109 h 2020169"/>
                <a:gd name="connsiteX223" fmla="*/ 717504 w 3287168"/>
                <a:gd name="connsiteY223" fmla="*/ 1669760 h 2020169"/>
                <a:gd name="connsiteX224" fmla="*/ 744202 w 3287168"/>
                <a:gd name="connsiteY224" fmla="*/ 1669760 h 2020169"/>
                <a:gd name="connsiteX225" fmla="*/ 760888 w 3287168"/>
                <a:gd name="connsiteY225" fmla="*/ 1666423 h 2020169"/>
                <a:gd name="connsiteX226" fmla="*/ 790923 w 3287168"/>
                <a:gd name="connsiteY226" fmla="*/ 1699795 h 2020169"/>
                <a:gd name="connsiteX227" fmla="*/ 797598 w 3287168"/>
                <a:gd name="connsiteY227" fmla="*/ 1673097 h 2020169"/>
                <a:gd name="connsiteX228" fmla="*/ 817621 w 3287168"/>
                <a:gd name="connsiteY228" fmla="*/ 1689783 h 2020169"/>
                <a:gd name="connsiteX229" fmla="*/ 837644 w 3287168"/>
                <a:gd name="connsiteY229" fmla="*/ 1666423 h 2020169"/>
                <a:gd name="connsiteX230" fmla="*/ 827633 w 3287168"/>
                <a:gd name="connsiteY230" fmla="*/ 1646399 h 2020169"/>
                <a:gd name="connsiteX231" fmla="*/ 810946 w 3287168"/>
                <a:gd name="connsiteY231" fmla="*/ 1633050 h 2020169"/>
                <a:gd name="connsiteX232" fmla="*/ 810946 w 3287168"/>
                <a:gd name="connsiteY232" fmla="*/ 1606353 h 2020169"/>
                <a:gd name="connsiteX233" fmla="*/ 810946 w 3287168"/>
                <a:gd name="connsiteY233" fmla="*/ 1593004 h 2020169"/>
                <a:gd name="connsiteX234" fmla="*/ 840981 w 3287168"/>
                <a:gd name="connsiteY234" fmla="*/ 1586329 h 2020169"/>
                <a:gd name="connsiteX235" fmla="*/ 820958 w 3287168"/>
                <a:gd name="connsiteY235" fmla="*/ 1549620 h 2020169"/>
                <a:gd name="connsiteX236" fmla="*/ 854330 w 3287168"/>
                <a:gd name="connsiteY236" fmla="*/ 1542945 h 2020169"/>
                <a:gd name="connsiteX237" fmla="*/ 891040 w 3287168"/>
                <a:gd name="connsiteY237" fmla="*/ 1549620 h 2020169"/>
                <a:gd name="connsiteX238" fmla="*/ 964459 w 3287168"/>
                <a:gd name="connsiteY238" fmla="*/ 1506236 h 2020169"/>
                <a:gd name="connsiteX239" fmla="*/ 1001168 w 3287168"/>
                <a:gd name="connsiteY239" fmla="*/ 1506236 h 2020169"/>
                <a:gd name="connsiteX240" fmla="*/ 1027866 w 3287168"/>
                <a:gd name="connsiteY240" fmla="*/ 1482875 h 2020169"/>
                <a:gd name="connsiteX241" fmla="*/ 1047890 w 3287168"/>
                <a:gd name="connsiteY241" fmla="*/ 1492887 h 2020169"/>
                <a:gd name="connsiteX242" fmla="*/ 1067913 w 3287168"/>
                <a:gd name="connsiteY242" fmla="*/ 1502898 h 2020169"/>
                <a:gd name="connsiteX243" fmla="*/ 1087936 w 3287168"/>
                <a:gd name="connsiteY243" fmla="*/ 1529596 h 2020169"/>
                <a:gd name="connsiteX244" fmla="*/ 1074587 w 3287168"/>
                <a:gd name="connsiteY244" fmla="*/ 1542945 h 2020169"/>
                <a:gd name="connsiteX245" fmla="*/ 1104622 w 3287168"/>
                <a:gd name="connsiteY245" fmla="*/ 1542945 h 2020169"/>
                <a:gd name="connsiteX246" fmla="*/ 1134657 w 3287168"/>
                <a:gd name="connsiteY246" fmla="*/ 1576317 h 2020169"/>
                <a:gd name="connsiteX247" fmla="*/ 1148006 w 3287168"/>
                <a:gd name="connsiteY247" fmla="*/ 1572980 h 2020169"/>
                <a:gd name="connsiteX248" fmla="*/ 1208076 w 3287168"/>
                <a:gd name="connsiteY248" fmla="*/ 1526259 h 2020169"/>
                <a:gd name="connsiteX249" fmla="*/ 1244786 w 3287168"/>
                <a:gd name="connsiteY249" fmla="*/ 1566306 h 2020169"/>
                <a:gd name="connsiteX250" fmla="*/ 1264809 w 3287168"/>
                <a:gd name="connsiteY250" fmla="*/ 1596341 h 2020169"/>
                <a:gd name="connsiteX251" fmla="*/ 1298181 w 3287168"/>
                <a:gd name="connsiteY251" fmla="*/ 1703132 h 2020169"/>
                <a:gd name="connsiteX252" fmla="*/ 1308193 w 3287168"/>
                <a:gd name="connsiteY252" fmla="*/ 1659748 h 2020169"/>
                <a:gd name="connsiteX253" fmla="*/ 1344903 w 3287168"/>
                <a:gd name="connsiteY253" fmla="*/ 1679771 h 2020169"/>
                <a:gd name="connsiteX254" fmla="*/ 1388287 w 3287168"/>
                <a:gd name="connsiteY254" fmla="*/ 1679771 h 2020169"/>
                <a:gd name="connsiteX255" fmla="*/ 1394961 w 3287168"/>
                <a:gd name="connsiteY255" fmla="*/ 1703132 h 2020169"/>
                <a:gd name="connsiteX256" fmla="*/ 1435008 w 3287168"/>
                <a:gd name="connsiteY256" fmla="*/ 1726493 h 2020169"/>
                <a:gd name="connsiteX257" fmla="*/ 1465043 w 3287168"/>
                <a:gd name="connsiteY257" fmla="*/ 1726493 h 2020169"/>
                <a:gd name="connsiteX258" fmla="*/ 1491741 w 3287168"/>
                <a:gd name="connsiteY258" fmla="*/ 1739842 h 2020169"/>
                <a:gd name="connsiteX259" fmla="*/ 1535125 w 3287168"/>
                <a:gd name="connsiteY259" fmla="*/ 1696458 h 2020169"/>
                <a:gd name="connsiteX260" fmla="*/ 1571834 w 3287168"/>
                <a:gd name="connsiteY260" fmla="*/ 1676434 h 2020169"/>
                <a:gd name="connsiteX261" fmla="*/ 1608544 w 3287168"/>
                <a:gd name="connsiteY261" fmla="*/ 1679771 h 2020169"/>
                <a:gd name="connsiteX262" fmla="*/ 1655265 w 3287168"/>
                <a:gd name="connsiteY262" fmla="*/ 1693120 h 2020169"/>
                <a:gd name="connsiteX263" fmla="*/ 1681963 w 3287168"/>
                <a:gd name="connsiteY263" fmla="*/ 1709807 h 2020169"/>
                <a:gd name="connsiteX264" fmla="*/ 1735358 w 3287168"/>
                <a:gd name="connsiteY264" fmla="*/ 1703132 h 2020169"/>
                <a:gd name="connsiteX265" fmla="*/ 1745370 w 3287168"/>
                <a:gd name="connsiteY265" fmla="*/ 1683109 h 2020169"/>
                <a:gd name="connsiteX266" fmla="*/ 1738695 w 3287168"/>
                <a:gd name="connsiteY266" fmla="*/ 1663085 h 2020169"/>
                <a:gd name="connsiteX267" fmla="*/ 1765393 w 3287168"/>
                <a:gd name="connsiteY267" fmla="*/ 1636388 h 2020169"/>
                <a:gd name="connsiteX268" fmla="*/ 1778742 w 3287168"/>
                <a:gd name="connsiteY268" fmla="*/ 1633050 h 2020169"/>
                <a:gd name="connsiteX269" fmla="*/ 1812114 w 3287168"/>
                <a:gd name="connsiteY269" fmla="*/ 1649736 h 2020169"/>
                <a:gd name="connsiteX270" fmla="*/ 1852161 w 3287168"/>
                <a:gd name="connsiteY270" fmla="*/ 1663085 h 2020169"/>
                <a:gd name="connsiteX271" fmla="*/ 1858836 w 3287168"/>
                <a:gd name="connsiteY271" fmla="*/ 1689783 h 2020169"/>
                <a:gd name="connsiteX272" fmla="*/ 1872184 w 3287168"/>
                <a:gd name="connsiteY272" fmla="*/ 1696458 h 2020169"/>
                <a:gd name="connsiteX273" fmla="*/ 1902219 w 3287168"/>
                <a:gd name="connsiteY273" fmla="*/ 1699795 h 2020169"/>
                <a:gd name="connsiteX274" fmla="*/ 1932254 w 3287168"/>
                <a:gd name="connsiteY274" fmla="*/ 1683109 h 2020169"/>
                <a:gd name="connsiteX275" fmla="*/ 1962290 w 3287168"/>
                <a:gd name="connsiteY275" fmla="*/ 1696458 h 2020169"/>
                <a:gd name="connsiteX276" fmla="*/ 1985650 w 3287168"/>
                <a:gd name="connsiteY276" fmla="*/ 1709807 h 2020169"/>
                <a:gd name="connsiteX277" fmla="*/ 1995662 w 3287168"/>
                <a:gd name="connsiteY277" fmla="*/ 1719818 h 2020169"/>
                <a:gd name="connsiteX278" fmla="*/ 2032371 w 3287168"/>
                <a:gd name="connsiteY278" fmla="*/ 1739842 h 2020169"/>
                <a:gd name="connsiteX279" fmla="*/ 2069081 w 3287168"/>
                <a:gd name="connsiteY279" fmla="*/ 1736504 h 2020169"/>
                <a:gd name="connsiteX280" fmla="*/ 2142500 w 3287168"/>
                <a:gd name="connsiteY280" fmla="*/ 1693120 h 2020169"/>
                <a:gd name="connsiteX281" fmla="*/ 2195895 w 3287168"/>
                <a:gd name="connsiteY281" fmla="*/ 1706469 h 2020169"/>
                <a:gd name="connsiteX282" fmla="*/ 2225930 w 3287168"/>
                <a:gd name="connsiteY282" fmla="*/ 1716481 h 2020169"/>
                <a:gd name="connsiteX283" fmla="*/ 2262640 w 3287168"/>
                <a:gd name="connsiteY283" fmla="*/ 1676434 h 2020169"/>
                <a:gd name="connsiteX284" fmla="*/ 2299349 w 3287168"/>
                <a:gd name="connsiteY284" fmla="*/ 1593004 h 2020169"/>
                <a:gd name="connsiteX285" fmla="*/ 2282663 w 3287168"/>
                <a:gd name="connsiteY285" fmla="*/ 1596341 h 2020169"/>
                <a:gd name="connsiteX286" fmla="*/ 2339396 w 3287168"/>
                <a:gd name="connsiteY286" fmla="*/ 1566306 h 2020169"/>
                <a:gd name="connsiteX287" fmla="*/ 2529618 w 3287168"/>
                <a:gd name="connsiteY287" fmla="*/ 1743179 h 2020169"/>
                <a:gd name="connsiteX288" fmla="*/ 2549641 w 3287168"/>
                <a:gd name="connsiteY288" fmla="*/ 1763202 h 2020169"/>
                <a:gd name="connsiteX289" fmla="*/ 2639746 w 3287168"/>
                <a:gd name="connsiteY289" fmla="*/ 1763202 h 2020169"/>
                <a:gd name="connsiteX290" fmla="*/ 2643084 w 3287168"/>
                <a:gd name="connsiteY290" fmla="*/ 1779888 h 2020169"/>
                <a:gd name="connsiteX291" fmla="*/ 2616386 w 3287168"/>
                <a:gd name="connsiteY291" fmla="*/ 1846633 h 2020169"/>
                <a:gd name="connsiteX292" fmla="*/ 2603037 w 3287168"/>
                <a:gd name="connsiteY292" fmla="*/ 1900028 h 2020169"/>
                <a:gd name="connsiteX293" fmla="*/ 2579676 w 3287168"/>
                <a:gd name="connsiteY293" fmla="*/ 1873331 h 2020169"/>
                <a:gd name="connsiteX294" fmla="*/ 2559653 w 3287168"/>
                <a:gd name="connsiteY294" fmla="*/ 1960098 h 2020169"/>
                <a:gd name="connsiteX295" fmla="*/ 2549641 w 3287168"/>
                <a:gd name="connsiteY295" fmla="*/ 1980122 h 2020169"/>
                <a:gd name="connsiteX296" fmla="*/ 2653095 w 3287168"/>
                <a:gd name="connsiteY296" fmla="*/ 1946750 h 2020169"/>
                <a:gd name="connsiteX297" fmla="*/ 2683130 w 3287168"/>
                <a:gd name="connsiteY297" fmla="*/ 1893354 h 2020169"/>
                <a:gd name="connsiteX298" fmla="*/ 2753212 w 3287168"/>
                <a:gd name="connsiteY298" fmla="*/ 1806586 h 2020169"/>
                <a:gd name="connsiteX299" fmla="*/ 2783247 w 3287168"/>
                <a:gd name="connsiteY299" fmla="*/ 1736504 h 2020169"/>
                <a:gd name="connsiteX300" fmla="*/ 2803271 w 3287168"/>
                <a:gd name="connsiteY300" fmla="*/ 1633050 h 2020169"/>
                <a:gd name="connsiteX301" fmla="*/ 2793259 w 3287168"/>
                <a:gd name="connsiteY301" fmla="*/ 1582992 h 2020169"/>
                <a:gd name="connsiteX302" fmla="*/ 2769898 w 3287168"/>
                <a:gd name="connsiteY302" fmla="*/ 1549620 h 2020169"/>
                <a:gd name="connsiteX0" fmla="*/ 2763224 w 3163691"/>
                <a:gd name="connsiteY0" fmla="*/ 1392770 h 2020169"/>
                <a:gd name="connsiteX1" fmla="*/ 2846654 w 3163691"/>
                <a:gd name="connsiteY1" fmla="*/ 1326026 h 2020169"/>
                <a:gd name="connsiteX2" fmla="*/ 2933422 w 3163691"/>
                <a:gd name="connsiteY2" fmla="*/ 1322688 h 2020169"/>
                <a:gd name="connsiteX3" fmla="*/ 3163691 w 3163691"/>
                <a:gd name="connsiteY3" fmla="*/ 1432817 h 2020169"/>
                <a:gd name="connsiteX4" fmla="*/ 2446187 w 3163691"/>
                <a:gd name="connsiteY4" fmla="*/ 521754 h 2020169"/>
                <a:gd name="connsiteX5" fmla="*/ 2449525 w 3163691"/>
                <a:gd name="connsiteY5" fmla="*/ 418300 h 2020169"/>
                <a:gd name="connsiteX6" fmla="*/ 2386117 w 3163691"/>
                <a:gd name="connsiteY6" fmla="*/ 391602 h 2020169"/>
                <a:gd name="connsiteX7" fmla="*/ 2369431 w 3163691"/>
                <a:gd name="connsiteY7" fmla="*/ 431649 h 2020169"/>
                <a:gd name="connsiteX8" fmla="*/ 2379443 w 3163691"/>
                <a:gd name="connsiteY8" fmla="*/ 455009 h 2020169"/>
                <a:gd name="connsiteX9" fmla="*/ 2376106 w 3163691"/>
                <a:gd name="connsiteY9" fmla="*/ 475033 h 2020169"/>
                <a:gd name="connsiteX10" fmla="*/ 2316036 w 3163691"/>
                <a:gd name="connsiteY10" fmla="*/ 458347 h 2020169"/>
                <a:gd name="connsiteX11" fmla="*/ 2272652 w 3163691"/>
                <a:gd name="connsiteY11" fmla="*/ 444998 h 2020169"/>
                <a:gd name="connsiteX12" fmla="*/ 2209244 w 3163691"/>
                <a:gd name="connsiteY12" fmla="*/ 401614 h 2020169"/>
                <a:gd name="connsiteX13" fmla="*/ 2159186 w 3163691"/>
                <a:gd name="connsiteY13" fmla="*/ 391602 h 2020169"/>
                <a:gd name="connsiteX14" fmla="*/ 2132488 w 3163691"/>
                <a:gd name="connsiteY14" fmla="*/ 408288 h 2020169"/>
                <a:gd name="connsiteX15" fmla="*/ 2115802 w 3163691"/>
                <a:gd name="connsiteY15" fmla="*/ 421637 h 2020169"/>
                <a:gd name="connsiteX16" fmla="*/ 2082430 w 3163691"/>
                <a:gd name="connsiteY16" fmla="*/ 388265 h 2020169"/>
                <a:gd name="connsiteX17" fmla="*/ 2045720 w 3163691"/>
                <a:gd name="connsiteY17" fmla="*/ 361567 h 2020169"/>
                <a:gd name="connsiteX18" fmla="*/ 2025697 w 3163691"/>
                <a:gd name="connsiteY18" fmla="*/ 391602 h 2020169"/>
                <a:gd name="connsiteX19" fmla="*/ 2055732 w 3163691"/>
                <a:gd name="connsiteY19" fmla="*/ 388265 h 2020169"/>
                <a:gd name="connsiteX20" fmla="*/ 2045720 w 3163691"/>
                <a:gd name="connsiteY20" fmla="*/ 414963 h 2020169"/>
                <a:gd name="connsiteX21" fmla="*/ 1988987 w 3163691"/>
                <a:gd name="connsiteY21" fmla="*/ 434986 h 2020169"/>
                <a:gd name="connsiteX22" fmla="*/ 1995662 w 3163691"/>
                <a:gd name="connsiteY22" fmla="*/ 388265 h 2020169"/>
                <a:gd name="connsiteX23" fmla="*/ 2055732 w 3163691"/>
                <a:gd name="connsiteY23" fmla="*/ 318183 h 2020169"/>
                <a:gd name="connsiteX24" fmla="*/ 2055732 w 3163691"/>
                <a:gd name="connsiteY24" fmla="*/ 318183 h 2020169"/>
                <a:gd name="connsiteX25" fmla="*/ 2129860 w 3163691"/>
                <a:gd name="connsiteY25" fmla="*/ 248603 h 2020169"/>
                <a:gd name="connsiteX26" fmla="*/ 2127003 w 3163691"/>
                <a:gd name="connsiteY26" fmla="*/ 174309 h 2020169"/>
                <a:gd name="connsiteX27" fmla="*/ 2092713 w 3163691"/>
                <a:gd name="connsiteY27" fmla="*/ 105729 h 2020169"/>
                <a:gd name="connsiteX28" fmla="*/ 2018418 w 3163691"/>
                <a:gd name="connsiteY28" fmla="*/ 105729 h 2020169"/>
                <a:gd name="connsiteX29" fmla="*/ 1952696 w 3163691"/>
                <a:gd name="connsiteY29" fmla="*/ 137160 h 2020169"/>
                <a:gd name="connsiteX30" fmla="*/ 1961267 w 3163691"/>
                <a:gd name="connsiteY30" fmla="*/ 82869 h 2020169"/>
                <a:gd name="connsiteX31" fmla="*/ 1955552 w 3163691"/>
                <a:gd name="connsiteY31" fmla="*/ 65725 h 2020169"/>
                <a:gd name="connsiteX32" fmla="*/ 1895546 w 3163691"/>
                <a:gd name="connsiteY32" fmla="*/ 60008 h 2020169"/>
                <a:gd name="connsiteX33" fmla="*/ 1926978 w 3163691"/>
                <a:gd name="connsiteY33" fmla="*/ 31434 h 2020169"/>
                <a:gd name="connsiteX34" fmla="*/ 1909833 w 3163691"/>
                <a:gd name="connsiteY34" fmla="*/ 0 h 2020169"/>
                <a:gd name="connsiteX35" fmla="*/ 1877440 w 3163691"/>
                <a:gd name="connsiteY35" fmla="*/ 3067 h 2020169"/>
                <a:gd name="connsiteX36" fmla="*/ 1835474 w 3163691"/>
                <a:gd name="connsiteY36" fmla="*/ 41195 h 2020169"/>
                <a:gd name="connsiteX37" fmla="*/ 1818788 w 3163691"/>
                <a:gd name="connsiteY37" fmla="*/ 81242 h 2020169"/>
                <a:gd name="connsiteX38" fmla="*/ 1838813 w 3163691"/>
                <a:gd name="connsiteY38" fmla="*/ 134636 h 2020169"/>
                <a:gd name="connsiteX39" fmla="*/ 1782079 w 3163691"/>
                <a:gd name="connsiteY39" fmla="*/ 121287 h 2020169"/>
                <a:gd name="connsiteX40" fmla="*/ 1768731 w 3163691"/>
                <a:gd name="connsiteY40" fmla="*/ 168009 h 2020169"/>
                <a:gd name="connsiteX41" fmla="*/ 1705322 w 3163691"/>
                <a:gd name="connsiteY41" fmla="*/ 191369 h 2020169"/>
                <a:gd name="connsiteX42" fmla="*/ 1685300 w 3163691"/>
                <a:gd name="connsiteY42" fmla="*/ 164671 h 2020169"/>
                <a:gd name="connsiteX43" fmla="*/ 1615218 w 3163691"/>
                <a:gd name="connsiteY43" fmla="*/ 168009 h 2020169"/>
                <a:gd name="connsiteX44" fmla="*/ 1638579 w 3163691"/>
                <a:gd name="connsiteY44" fmla="*/ 198044 h 2020169"/>
                <a:gd name="connsiteX45" fmla="*/ 1528449 w 3163691"/>
                <a:gd name="connsiteY45" fmla="*/ 224740 h 2020169"/>
                <a:gd name="connsiteX46" fmla="*/ 1465043 w 3163691"/>
                <a:gd name="connsiteY46" fmla="*/ 308171 h 2020169"/>
                <a:gd name="connsiteX47" fmla="*/ 1448357 w 3163691"/>
                <a:gd name="connsiteY47" fmla="*/ 334869 h 2020169"/>
                <a:gd name="connsiteX48" fmla="*/ 1481729 w 3163691"/>
                <a:gd name="connsiteY48" fmla="*/ 368242 h 2020169"/>
                <a:gd name="connsiteX49" fmla="*/ 1481729 w 3163691"/>
                <a:gd name="connsiteY49" fmla="*/ 398277 h 2020169"/>
                <a:gd name="connsiteX50" fmla="*/ 1458368 w 3163691"/>
                <a:gd name="connsiteY50" fmla="*/ 401614 h 2020169"/>
                <a:gd name="connsiteX51" fmla="*/ 1458368 w 3163691"/>
                <a:gd name="connsiteY51" fmla="*/ 381590 h 2020169"/>
                <a:gd name="connsiteX52" fmla="*/ 1418322 w 3163691"/>
                <a:gd name="connsiteY52" fmla="*/ 391602 h 2020169"/>
                <a:gd name="connsiteX53" fmla="*/ 1368263 w 3163691"/>
                <a:gd name="connsiteY53" fmla="*/ 398277 h 2020169"/>
                <a:gd name="connsiteX54" fmla="*/ 1321542 w 3163691"/>
                <a:gd name="connsiteY54" fmla="*/ 404951 h 2020169"/>
                <a:gd name="connsiteX55" fmla="*/ 1318205 w 3163691"/>
                <a:gd name="connsiteY55" fmla="*/ 491719 h 2020169"/>
                <a:gd name="connsiteX56" fmla="*/ 1358252 w 3163691"/>
                <a:gd name="connsiteY56" fmla="*/ 515080 h 2020169"/>
                <a:gd name="connsiteX57" fmla="*/ 1384949 w 3163691"/>
                <a:gd name="connsiteY57" fmla="*/ 568475 h 2020169"/>
                <a:gd name="connsiteX58" fmla="*/ 1358252 w 3163691"/>
                <a:gd name="connsiteY58" fmla="*/ 615196 h 2020169"/>
                <a:gd name="connsiteX59" fmla="*/ 1361589 w 3163691"/>
                <a:gd name="connsiteY59" fmla="*/ 585161 h 2020169"/>
                <a:gd name="connsiteX60" fmla="*/ 1351577 w 3163691"/>
                <a:gd name="connsiteY60" fmla="*/ 545115 h 2020169"/>
                <a:gd name="connsiteX61" fmla="*/ 1281495 w 3163691"/>
                <a:gd name="connsiteY61" fmla="*/ 515080 h 2020169"/>
                <a:gd name="connsiteX62" fmla="*/ 1241449 w 3163691"/>
                <a:gd name="connsiteY62" fmla="*/ 511742 h 2020169"/>
                <a:gd name="connsiteX63" fmla="*/ 1241449 w 3163691"/>
                <a:gd name="connsiteY63" fmla="*/ 558463 h 2020169"/>
                <a:gd name="connsiteX64" fmla="*/ 1201402 w 3163691"/>
                <a:gd name="connsiteY64" fmla="*/ 538440 h 2020169"/>
                <a:gd name="connsiteX65" fmla="*/ 1228100 w 3163691"/>
                <a:gd name="connsiteY65" fmla="*/ 588498 h 2020169"/>
                <a:gd name="connsiteX66" fmla="*/ 1258135 w 3163691"/>
                <a:gd name="connsiteY66" fmla="*/ 618534 h 2020169"/>
                <a:gd name="connsiteX67" fmla="*/ 1198065 w 3163691"/>
                <a:gd name="connsiteY67" fmla="*/ 595173 h 2020169"/>
                <a:gd name="connsiteX68" fmla="*/ 1181379 w 3163691"/>
                <a:gd name="connsiteY68" fmla="*/ 595173 h 2020169"/>
                <a:gd name="connsiteX69" fmla="*/ 1178041 w 3163691"/>
                <a:gd name="connsiteY69" fmla="*/ 551789 h 2020169"/>
                <a:gd name="connsiteX70" fmla="*/ 1171367 w 3163691"/>
                <a:gd name="connsiteY70" fmla="*/ 465021 h 2020169"/>
                <a:gd name="connsiteX71" fmla="*/ 1161355 w 3163691"/>
                <a:gd name="connsiteY71" fmla="*/ 535103 h 2020169"/>
                <a:gd name="connsiteX72" fmla="*/ 1137995 w 3163691"/>
                <a:gd name="connsiteY72" fmla="*/ 565138 h 2020169"/>
                <a:gd name="connsiteX73" fmla="*/ 1158018 w 3163691"/>
                <a:gd name="connsiteY73" fmla="*/ 611859 h 2020169"/>
                <a:gd name="connsiteX74" fmla="*/ 1158018 w 3163691"/>
                <a:gd name="connsiteY74" fmla="*/ 645231 h 2020169"/>
                <a:gd name="connsiteX75" fmla="*/ 1141332 w 3163691"/>
                <a:gd name="connsiteY75" fmla="*/ 695290 h 2020169"/>
                <a:gd name="connsiteX76" fmla="*/ 1154681 w 3163691"/>
                <a:gd name="connsiteY76" fmla="*/ 728662 h 2020169"/>
                <a:gd name="connsiteX77" fmla="*/ 1184716 w 3163691"/>
                <a:gd name="connsiteY77" fmla="*/ 735336 h 2020169"/>
                <a:gd name="connsiteX78" fmla="*/ 1221425 w 3163691"/>
                <a:gd name="connsiteY78" fmla="*/ 742011 h 2020169"/>
                <a:gd name="connsiteX79" fmla="*/ 1241449 w 3163691"/>
                <a:gd name="connsiteY79" fmla="*/ 765371 h 2020169"/>
                <a:gd name="connsiteX80" fmla="*/ 1258135 w 3163691"/>
                <a:gd name="connsiteY80" fmla="*/ 808755 h 2020169"/>
                <a:gd name="connsiteX81" fmla="*/ 1258135 w 3163691"/>
                <a:gd name="connsiteY81" fmla="*/ 808755 h 2020169"/>
                <a:gd name="connsiteX82" fmla="*/ 1224763 w 3163691"/>
                <a:gd name="connsiteY82" fmla="*/ 828779 h 2020169"/>
                <a:gd name="connsiteX83" fmla="*/ 1224763 w 3163691"/>
                <a:gd name="connsiteY83" fmla="*/ 788732 h 2020169"/>
                <a:gd name="connsiteX84" fmla="*/ 1194727 w 3163691"/>
                <a:gd name="connsiteY84" fmla="*/ 752023 h 2020169"/>
                <a:gd name="connsiteX85" fmla="*/ 1164692 w 3163691"/>
                <a:gd name="connsiteY85" fmla="*/ 795407 h 2020169"/>
                <a:gd name="connsiteX86" fmla="*/ 1107960 w 3163691"/>
                <a:gd name="connsiteY86" fmla="*/ 848802 h 2020169"/>
                <a:gd name="connsiteX87" fmla="*/ 1121309 w 3163691"/>
                <a:gd name="connsiteY87" fmla="*/ 805418 h 2020169"/>
                <a:gd name="connsiteX88" fmla="*/ 1127983 w 3163691"/>
                <a:gd name="connsiteY88" fmla="*/ 772046 h 2020169"/>
                <a:gd name="connsiteX89" fmla="*/ 1117971 w 3163691"/>
                <a:gd name="connsiteY89" fmla="*/ 755360 h 2020169"/>
                <a:gd name="connsiteX90" fmla="*/ 1114634 w 3163691"/>
                <a:gd name="connsiteY90" fmla="*/ 705301 h 2020169"/>
                <a:gd name="connsiteX91" fmla="*/ 1104622 w 3163691"/>
                <a:gd name="connsiteY91" fmla="*/ 625208 h 2020169"/>
                <a:gd name="connsiteX92" fmla="*/ 1101285 w 3163691"/>
                <a:gd name="connsiteY92" fmla="*/ 565138 h 2020169"/>
                <a:gd name="connsiteX93" fmla="*/ 1124646 w 3163691"/>
                <a:gd name="connsiteY93" fmla="*/ 471696 h 2020169"/>
                <a:gd name="connsiteX94" fmla="*/ 1031203 w 3163691"/>
                <a:gd name="connsiteY94" fmla="*/ 461684 h 2020169"/>
                <a:gd name="connsiteX95" fmla="*/ 1014517 w 3163691"/>
                <a:gd name="connsiteY95" fmla="*/ 518417 h 2020169"/>
                <a:gd name="connsiteX96" fmla="*/ 1024529 w 3163691"/>
                <a:gd name="connsiteY96" fmla="*/ 565138 h 2020169"/>
                <a:gd name="connsiteX97" fmla="*/ 981145 w 3163691"/>
                <a:gd name="connsiteY97" fmla="*/ 618534 h 2020169"/>
                <a:gd name="connsiteX98" fmla="*/ 991157 w 3163691"/>
                <a:gd name="connsiteY98" fmla="*/ 655243 h 2020169"/>
                <a:gd name="connsiteX99" fmla="*/ 981145 w 3163691"/>
                <a:gd name="connsiteY99" fmla="*/ 701964 h 2020169"/>
                <a:gd name="connsiteX100" fmla="*/ 1001168 w 3163691"/>
                <a:gd name="connsiteY100" fmla="*/ 725325 h 2020169"/>
                <a:gd name="connsiteX101" fmla="*/ 1017854 w 3163691"/>
                <a:gd name="connsiteY101" fmla="*/ 772046 h 2020169"/>
                <a:gd name="connsiteX102" fmla="*/ 1047890 w 3163691"/>
                <a:gd name="connsiteY102" fmla="*/ 758697 h 2020169"/>
                <a:gd name="connsiteX103" fmla="*/ 1014517 w 3163691"/>
                <a:gd name="connsiteY103" fmla="*/ 812093 h 2020169"/>
                <a:gd name="connsiteX104" fmla="*/ 957784 w 3163691"/>
                <a:gd name="connsiteY104" fmla="*/ 758697 h 2020169"/>
                <a:gd name="connsiteX105" fmla="*/ 884365 w 3163691"/>
                <a:gd name="connsiteY105" fmla="*/ 721988 h 2020169"/>
                <a:gd name="connsiteX106" fmla="*/ 824295 w 3163691"/>
                <a:gd name="connsiteY106" fmla="*/ 698627 h 2020169"/>
                <a:gd name="connsiteX107" fmla="*/ 810946 w 3163691"/>
                <a:gd name="connsiteY107" fmla="*/ 735336 h 2020169"/>
                <a:gd name="connsiteX108" fmla="*/ 827633 w 3163691"/>
                <a:gd name="connsiteY108" fmla="*/ 772046 h 2020169"/>
                <a:gd name="connsiteX109" fmla="*/ 800935 w 3163691"/>
                <a:gd name="connsiteY109" fmla="*/ 812093 h 2020169"/>
                <a:gd name="connsiteX110" fmla="*/ 770900 w 3163691"/>
                <a:gd name="connsiteY110" fmla="*/ 755360 h 2020169"/>
                <a:gd name="connsiteX111" fmla="*/ 744202 w 3163691"/>
                <a:gd name="connsiteY111" fmla="*/ 792069 h 2020169"/>
                <a:gd name="connsiteX112" fmla="*/ 707492 w 3163691"/>
                <a:gd name="connsiteY112" fmla="*/ 785395 h 2020169"/>
                <a:gd name="connsiteX113" fmla="*/ 654097 w 3163691"/>
                <a:gd name="connsiteY113" fmla="*/ 822104 h 2020169"/>
                <a:gd name="connsiteX114" fmla="*/ 644085 w 3163691"/>
                <a:gd name="connsiteY114" fmla="*/ 798744 h 2020169"/>
                <a:gd name="connsiteX115" fmla="*/ 654097 w 3163691"/>
                <a:gd name="connsiteY115" fmla="*/ 762034 h 2020169"/>
                <a:gd name="connsiteX116" fmla="*/ 614050 w 3163691"/>
                <a:gd name="connsiteY116" fmla="*/ 798744 h 2020169"/>
                <a:gd name="connsiteX117" fmla="*/ 594027 w 3163691"/>
                <a:gd name="connsiteY117" fmla="*/ 798744 h 2020169"/>
                <a:gd name="connsiteX118" fmla="*/ 533957 w 3163691"/>
                <a:gd name="connsiteY118" fmla="*/ 832116 h 2020169"/>
                <a:gd name="connsiteX119" fmla="*/ 510596 w 3163691"/>
                <a:gd name="connsiteY119" fmla="*/ 855477 h 2020169"/>
                <a:gd name="connsiteX120" fmla="*/ 500584 w 3163691"/>
                <a:gd name="connsiteY120" fmla="*/ 902198 h 2020169"/>
                <a:gd name="connsiteX121" fmla="*/ 450526 w 3163691"/>
                <a:gd name="connsiteY121" fmla="*/ 888849 h 2020169"/>
                <a:gd name="connsiteX122" fmla="*/ 433840 w 3163691"/>
                <a:gd name="connsiteY122" fmla="*/ 852139 h 2020169"/>
                <a:gd name="connsiteX123" fmla="*/ 467212 w 3163691"/>
                <a:gd name="connsiteY123" fmla="*/ 822104 h 2020169"/>
                <a:gd name="connsiteX124" fmla="*/ 453863 w 3163691"/>
                <a:gd name="connsiteY124" fmla="*/ 798744 h 2020169"/>
                <a:gd name="connsiteX125" fmla="*/ 390456 w 3163691"/>
                <a:gd name="connsiteY125" fmla="*/ 768709 h 2020169"/>
                <a:gd name="connsiteX126" fmla="*/ 417154 w 3163691"/>
                <a:gd name="connsiteY126" fmla="*/ 818767 h 2020169"/>
                <a:gd name="connsiteX127" fmla="*/ 407142 w 3163691"/>
                <a:gd name="connsiteY127" fmla="*/ 862151 h 2020169"/>
                <a:gd name="connsiteX128" fmla="*/ 413817 w 3163691"/>
                <a:gd name="connsiteY128" fmla="*/ 898861 h 2020169"/>
                <a:gd name="connsiteX129" fmla="*/ 427165 w 3163691"/>
                <a:gd name="connsiteY129" fmla="*/ 922221 h 2020169"/>
                <a:gd name="connsiteX130" fmla="*/ 413817 w 3163691"/>
                <a:gd name="connsiteY130" fmla="*/ 952256 h 2020169"/>
                <a:gd name="connsiteX131" fmla="*/ 390456 w 3163691"/>
                <a:gd name="connsiteY131" fmla="*/ 928896 h 2020169"/>
                <a:gd name="connsiteX132" fmla="*/ 360421 w 3163691"/>
                <a:gd name="connsiteY132" fmla="*/ 925558 h 2020169"/>
                <a:gd name="connsiteX133" fmla="*/ 333723 w 3163691"/>
                <a:gd name="connsiteY133" fmla="*/ 965605 h 2020169"/>
                <a:gd name="connsiteX134" fmla="*/ 307025 w 3163691"/>
                <a:gd name="connsiteY134" fmla="*/ 985628 h 2020169"/>
                <a:gd name="connsiteX135" fmla="*/ 320374 w 3163691"/>
                <a:gd name="connsiteY135" fmla="*/ 1012326 h 2020169"/>
                <a:gd name="connsiteX136" fmla="*/ 303688 w 3163691"/>
                <a:gd name="connsiteY136" fmla="*/ 1035687 h 2020169"/>
                <a:gd name="connsiteX137" fmla="*/ 233606 w 3163691"/>
                <a:gd name="connsiteY137" fmla="*/ 998977 h 2020169"/>
                <a:gd name="connsiteX138" fmla="*/ 243618 w 3163691"/>
                <a:gd name="connsiteY138" fmla="*/ 1049036 h 2020169"/>
                <a:gd name="connsiteX139" fmla="*/ 263641 w 3163691"/>
                <a:gd name="connsiteY139" fmla="*/ 1069059 h 2020169"/>
                <a:gd name="connsiteX140" fmla="*/ 250292 w 3163691"/>
                <a:gd name="connsiteY140" fmla="*/ 1082408 h 2020169"/>
                <a:gd name="connsiteX141" fmla="*/ 193560 w 3163691"/>
                <a:gd name="connsiteY141" fmla="*/ 1045698 h 2020169"/>
                <a:gd name="connsiteX142" fmla="*/ 170199 w 3163691"/>
                <a:gd name="connsiteY142" fmla="*/ 1005652 h 2020169"/>
                <a:gd name="connsiteX143" fmla="*/ 170199 w 3163691"/>
                <a:gd name="connsiteY143" fmla="*/ 958931 h 2020169"/>
                <a:gd name="connsiteX144" fmla="*/ 133490 w 3163691"/>
                <a:gd name="connsiteY144" fmla="*/ 882174 h 2020169"/>
                <a:gd name="connsiteX145" fmla="*/ 196897 w 3163691"/>
                <a:gd name="connsiteY145" fmla="*/ 912209 h 2020169"/>
                <a:gd name="connsiteX146" fmla="*/ 256967 w 3163691"/>
                <a:gd name="connsiteY146" fmla="*/ 942244 h 2020169"/>
                <a:gd name="connsiteX147" fmla="*/ 293676 w 3163691"/>
                <a:gd name="connsiteY147" fmla="*/ 945582 h 2020169"/>
                <a:gd name="connsiteX148" fmla="*/ 327049 w 3163691"/>
                <a:gd name="connsiteY148" fmla="*/ 915547 h 2020169"/>
                <a:gd name="connsiteX149" fmla="*/ 343735 w 3163691"/>
                <a:gd name="connsiteY149" fmla="*/ 878837 h 2020169"/>
                <a:gd name="connsiteX150" fmla="*/ 333723 w 3163691"/>
                <a:gd name="connsiteY150" fmla="*/ 828779 h 2020169"/>
                <a:gd name="connsiteX151" fmla="*/ 290339 w 3163691"/>
                <a:gd name="connsiteY151" fmla="*/ 808755 h 2020169"/>
                <a:gd name="connsiteX152" fmla="*/ 236944 w 3163691"/>
                <a:gd name="connsiteY152" fmla="*/ 762034 h 2020169"/>
                <a:gd name="connsiteX153" fmla="*/ 133490 w 3163691"/>
                <a:gd name="connsiteY153" fmla="*/ 705301 h 2020169"/>
                <a:gd name="connsiteX154" fmla="*/ 46722 w 3163691"/>
                <a:gd name="connsiteY154" fmla="*/ 735336 h 2020169"/>
                <a:gd name="connsiteX155" fmla="*/ 33373 w 3163691"/>
                <a:gd name="connsiteY155" fmla="*/ 765371 h 2020169"/>
                <a:gd name="connsiteX156" fmla="*/ 43384 w 3163691"/>
                <a:gd name="connsiteY156" fmla="*/ 795407 h 2020169"/>
                <a:gd name="connsiteX157" fmla="*/ 60071 w 3163691"/>
                <a:gd name="connsiteY157" fmla="*/ 822104 h 2020169"/>
                <a:gd name="connsiteX158" fmla="*/ 73419 w 3163691"/>
                <a:gd name="connsiteY158" fmla="*/ 852139 h 2020169"/>
                <a:gd name="connsiteX159" fmla="*/ 56733 w 3163691"/>
                <a:gd name="connsiteY159" fmla="*/ 875500 h 2020169"/>
                <a:gd name="connsiteX160" fmla="*/ 76757 w 3163691"/>
                <a:gd name="connsiteY160" fmla="*/ 955593 h 2020169"/>
                <a:gd name="connsiteX161" fmla="*/ 66745 w 3163691"/>
                <a:gd name="connsiteY161" fmla="*/ 972280 h 2020169"/>
                <a:gd name="connsiteX162" fmla="*/ 70082 w 3163691"/>
                <a:gd name="connsiteY162" fmla="*/ 998977 h 2020169"/>
                <a:gd name="connsiteX163" fmla="*/ 70082 w 3163691"/>
                <a:gd name="connsiteY163" fmla="*/ 1039024 h 2020169"/>
                <a:gd name="connsiteX164" fmla="*/ 80094 w 3163691"/>
                <a:gd name="connsiteY164" fmla="*/ 1059047 h 2020169"/>
                <a:gd name="connsiteX165" fmla="*/ 76757 w 3163691"/>
                <a:gd name="connsiteY165" fmla="*/ 1082408 h 2020169"/>
                <a:gd name="connsiteX166" fmla="*/ 106792 w 3163691"/>
                <a:gd name="connsiteY166" fmla="*/ 1115780 h 2020169"/>
                <a:gd name="connsiteX167" fmla="*/ 93729 w 3163691"/>
                <a:gd name="connsiteY167" fmla="*/ 1145815 h 2020169"/>
                <a:gd name="connsiteX168" fmla="*/ 13349 w 3163691"/>
                <a:gd name="connsiteY168" fmla="*/ 1235920 h 2020169"/>
                <a:gd name="connsiteX169" fmla="*/ 33373 w 3163691"/>
                <a:gd name="connsiteY169" fmla="*/ 1269293 h 2020169"/>
                <a:gd name="connsiteX170" fmla="*/ 33373 w 3163691"/>
                <a:gd name="connsiteY170" fmla="*/ 1269293 h 2020169"/>
                <a:gd name="connsiteX171" fmla="*/ 16687 w 3163691"/>
                <a:gd name="connsiteY171" fmla="*/ 1299328 h 2020169"/>
                <a:gd name="connsiteX172" fmla="*/ 3338 w 3163691"/>
                <a:gd name="connsiteY172" fmla="*/ 1329363 h 2020169"/>
                <a:gd name="connsiteX173" fmla="*/ 0 w 3163691"/>
                <a:gd name="connsiteY173" fmla="*/ 1389433 h 2020169"/>
                <a:gd name="connsiteX174" fmla="*/ 16687 w 3163691"/>
                <a:gd name="connsiteY174" fmla="*/ 1432817 h 2020169"/>
                <a:gd name="connsiteX175" fmla="*/ 20024 w 3163691"/>
                <a:gd name="connsiteY175" fmla="*/ 1466189 h 2020169"/>
                <a:gd name="connsiteX176" fmla="*/ 56733 w 3163691"/>
                <a:gd name="connsiteY176" fmla="*/ 1476201 h 2020169"/>
                <a:gd name="connsiteX177" fmla="*/ 116803 w 3163691"/>
                <a:gd name="connsiteY177" fmla="*/ 1562969 h 2020169"/>
                <a:gd name="connsiteX178" fmla="*/ 96780 w 3163691"/>
                <a:gd name="connsiteY178" fmla="*/ 1586329 h 2020169"/>
                <a:gd name="connsiteX179" fmla="*/ 93443 w 3163691"/>
                <a:gd name="connsiteY179" fmla="*/ 1616364 h 2020169"/>
                <a:gd name="connsiteX180" fmla="*/ 120141 w 3163691"/>
                <a:gd name="connsiteY180" fmla="*/ 1619701 h 2020169"/>
                <a:gd name="connsiteX181" fmla="*/ 160187 w 3163691"/>
                <a:gd name="connsiteY181" fmla="*/ 1633050 h 2020169"/>
                <a:gd name="connsiteX182" fmla="*/ 186885 w 3163691"/>
                <a:gd name="connsiteY182" fmla="*/ 1646399 h 2020169"/>
                <a:gd name="connsiteX183" fmla="*/ 213583 w 3163691"/>
                <a:gd name="connsiteY183" fmla="*/ 1676434 h 2020169"/>
                <a:gd name="connsiteX184" fmla="*/ 243618 w 3163691"/>
                <a:gd name="connsiteY184" fmla="*/ 1679771 h 2020169"/>
                <a:gd name="connsiteX185" fmla="*/ 287002 w 3163691"/>
                <a:gd name="connsiteY185" fmla="*/ 1709807 h 2020169"/>
                <a:gd name="connsiteX186" fmla="*/ 310363 w 3163691"/>
                <a:gd name="connsiteY186" fmla="*/ 1719818 h 2020169"/>
                <a:gd name="connsiteX187" fmla="*/ 310363 w 3163691"/>
                <a:gd name="connsiteY187" fmla="*/ 1756528 h 2020169"/>
                <a:gd name="connsiteX188" fmla="*/ 270316 w 3163691"/>
                <a:gd name="connsiteY188" fmla="*/ 1796574 h 2020169"/>
                <a:gd name="connsiteX189" fmla="*/ 280327 w 3163691"/>
                <a:gd name="connsiteY189" fmla="*/ 1819935 h 2020169"/>
                <a:gd name="connsiteX190" fmla="*/ 273653 w 3163691"/>
                <a:gd name="connsiteY190" fmla="*/ 1839958 h 2020169"/>
                <a:gd name="connsiteX191" fmla="*/ 266979 w 3163691"/>
                <a:gd name="connsiteY191" fmla="*/ 1856644 h 2020169"/>
                <a:gd name="connsiteX192" fmla="*/ 240281 w 3163691"/>
                <a:gd name="connsiteY192" fmla="*/ 1896691 h 2020169"/>
                <a:gd name="connsiteX193" fmla="*/ 307025 w 3163691"/>
                <a:gd name="connsiteY193" fmla="*/ 1933401 h 2020169"/>
                <a:gd name="connsiteX194" fmla="*/ 337060 w 3163691"/>
                <a:gd name="connsiteY194" fmla="*/ 1940075 h 2020169"/>
                <a:gd name="connsiteX195" fmla="*/ 360421 w 3163691"/>
                <a:gd name="connsiteY195" fmla="*/ 1946750 h 2020169"/>
                <a:gd name="connsiteX196" fmla="*/ 380444 w 3163691"/>
                <a:gd name="connsiteY196" fmla="*/ 1953424 h 2020169"/>
                <a:gd name="connsiteX197" fmla="*/ 407142 w 3163691"/>
                <a:gd name="connsiteY197" fmla="*/ 1973447 h 2020169"/>
                <a:gd name="connsiteX198" fmla="*/ 437177 w 3163691"/>
                <a:gd name="connsiteY198" fmla="*/ 1970110 h 2020169"/>
                <a:gd name="connsiteX199" fmla="*/ 507259 w 3163691"/>
                <a:gd name="connsiteY199" fmla="*/ 2020169 h 2020169"/>
                <a:gd name="connsiteX200" fmla="*/ 517271 w 3163691"/>
                <a:gd name="connsiteY200" fmla="*/ 2006820 h 2020169"/>
                <a:gd name="connsiteX201" fmla="*/ 507259 w 3163691"/>
                <a:gd name="connsiteY201" fmla="*/ 1966773 h 2020169"/>
                <a:gd name="connsiteX202" fmla="*/ 500584 w 3163691"/>
                <a:gd name="connsiteY202" fmla="*/ 1933401 h 2020169"/>
                <a:gd name="connsiteX203" fmla="*/ 483898 w 3163691"/>
                <a:gd name="connsiteY203" fmla="*/ 1890017 h 2020169"/>
                <a:gd name="connsiteX204" fmla="*/ 513933 w 3163691"/>
                <a:gd name="connsiteY204" fmla="*/ 1869993 h 2020169"/>
                <a:gd name="connsiteX205" fmla="*/ 547306 w 3163691"/>
                <a:gd name="connsiteY205" fmla="*/ 1846633 h 2020169"/>
                <a:gd name="connsiteX206" fmla="*/ 527282 w 3163691"/>
                <a:gd name="connsiteY206" fmla="*/ 1829947 h 2020169"/>
                <a:gd name="connsiteX207" fmla="*/ 517271 w 3163691"/>
                <a:gd name="connsiteY207" fmla="*/ 1796574 h 2020169"/>
                <a:gd name="connsiteX208" fmla="*/ 480561 w 3163691"/>
                <a:gd name="connsiteY208" fmla="*/ 1779888 h 2020169"/>
                <a:gd name="connsiteX209" fmla="*/ 470549 w 3163691"/>
                <a:gd name="connsiteY209" fmla="*/ 1759865 h 2020169"/>
                <a:gd name="connsiteX210" fmla="*/ 480561 w 3163691"/>
                <a:gd name="connsiteY210" fmla="*/ 1729830 h 2020169"/>
                <a:gd name="connsiteX211" fmla="*/ 490573 w 3163691"/>
                <a:gd name="connsiteY211" fmla="*/ 1689783 h 2020169"/>
                <a:gd name="connsiteX212" fmla="*/ 513933 w 3163691"/>
                <a:gd name="connsiteY212" fmla="*/ 1709807 h 2020169"/>
                <a:gd name="connsiteX213" fmla="*/ 520608 w 3163691"/>
                <a:gd name="connsiteY213" fmla="*/ 1693120 h 2020169"/>
                <a:gd name="connsiteX214" fmla="*/ 543968 w 3163691"/>
                <a:gd name="connsiteY214" fmla="*/ 1656411 h 2020169"/>
                <a:gd name="connsiteX215" fmla="*/ 574003 w 3163691"/>
                <a:gd name="connsiteY215" fmla="*/ 1639725 h 2020169"/>
                <a:gd name="connsiteX216" fmla="*/ 590690 w 3163691"/>
                <a:gd name="connsiteY216" fmla="*/ 1653074 h 2020169"/>
                <a:gd name="connsiteX217" fmla="*/ 610713 w 3163691"/>
                <a:gd name="connsiteY217" fmla="*/ 1626376 h 2020169"/>
                <a:gd name="connsiteX218" fmla="*/ 630736 w 3163691"/>
                <a:gd name="connsiteY218" fmla="*/ 1653074 h 2020169"/>
                <a:gd name="connsiteX219" fmla="*/ 657434 w 3163691"/>
                <a:gd name="connsiteY219" fmla="*/ 1676434 h 2020169"/>
                <a:gd name="connsiteX220" fmla="*/ 674120 w 3163691"/>
                <a:gd name="connsiteY220" fmla="*/ 1683109 h 2020169"/>
                <a:gd name="connsiteX221" fmla="*/ 697481 w 3163691"/>
                <a:gd name="connsiteY221" fmla="*/ 1683109 h 2020169"/>
                <a:gd name="connsiteX222" fmla="*/ 717504 w 3163691"/>
                <a:gd name="connsiteY222" fmla="*/ 1669760 h 2020169"/>
                <a:gd name="connsiteX223" fmla="*/ 744202 w 3163691"/>
                <a:gd name="connsiteY223" fmla="*/ 1669760 h 2020169"/>
                <a:gd name="connsiteX224" fmla="*/ 760888 w 3163691"/>
                <a:gd name="connsiteY224" fmla="*/ 1666423 h 2020169"/>
                <a:gd name="connsiteX225" fmla="*/ 790923 w 3163691"/>
                <a:gd name="connsiteY225" fmla="*/ 1699795 h 2020169"/>
                <a:gd name="connsiteX226" fmla="*/ 797598 w 3163691"/>
                <a:gd name="connsiteY226" fmla="*/ 1673097 h 2020169"/>
                <a:gd name="connsiteX227" fmla="*/ 817621 w 3163691"/>
                <a:gd name="connsiteY227" fmla="*/ 1689783 h 2020169"/>
                <a:gd name="connsiteX228" fmla="*/ 837644 w 3163691"/>
                <a:gd name="connsiteY228" fmla="*/ 1666423 h 2020169"/>
                <a:gd name="connsiteX229" fmla="*/ 827633 w 3163691"/>
                <a:gd name="connsiteY229" fmla="*/ 1646399 h 2020169"/>
                <a:gd name="connsiteX230" fmla="*/ 810946 w 3163691"/>
                <a:gd name="connsiteY230" fmla="*/ 1633050 h 2020169"/>
                <a:gd name="connsiteX231" fmla="*/ 810946 w 3163691"/>
                <a:gd name="connsiteY231" fmla="*/ 1606353 h 2020169"/>
                <a:gd name="connsiteX232" fmla="*/ 810946 w 3163691"/>
                <a:gd name="connsiteY232" fmla="*/ 1593004 h 2020169"/>
                <a:gd name="connsiteX233" fmla="*/ 840981 w 3163691"/>
                <a:gd name="connsiteY233" fmla="*/ 1586329 h 2020169"/>
                <a:gd name="connsiteX234" fmla="*/ 820958 w 3163691"/>
                <a:gd name="connsiteY234" fmla="*/ 1549620 h 2020169"/>
                <a:gd name="connsiteX235" fmla="*/ 854330 w 3163691"/>
                <a:gd name="connsiteY235" fmla="*/ 1542945 h 2020169"/>
                <a:gd name="connsiteX236" fmla="*/ 891040 w 3163691"/>
                <a:gd name="connsiteY236" fmla="*/ 1549620 h 2020169"/>
                <a:gd name="connsiteX237" fmla="*/ 964459 w 3163691"/>
                <a:gd name="connsiteY237" fmla="*/ 1506236 h 2020169"/>
                <a:gd name="connsiteX238" fmla="*/ 1001168 w 3163691"/>
                <a:gd name="connsiteY238" fmla="*/ 1506236 h 2020169"/>
                <a:gd name="connsiteX239" fmla="*/ 1027866 w 3163691"/>
                <a:gd name="connsiteY239" fmla="*/ 1482875 h 2020169"/>
                <a:gd name="connsiteX240" fmla="*/ 1047890 w 3163691"/>
                <a:gd name="connsiteY240" fmla="*/ 1492887 h 2020169"/>
                <a:gd name="connsiteX241" fmla="*/ 1067913 w 3163691"/>
                <a:gd name="connsiteY241" fmla="*/ 1502898 h 2020169"/>
                <a:gd name="connsiteX242" fmla="*/ 1087936 w 3163691"/>
                <a:gd name="connsiteY242" fmla="*/ 1529596 h 2020169"/>
                <a:gd name="connsiteX243" fmla="*/ 1074587 w 3163691"/>
                <a:gd name="connsiteY243" fmla="*/ 1542945 h 2020169"/>
                <a:gd name="connsiteX244" fmla="*/ 1104622 w 3163691"/>
                <a:gd name="connsiteY244" fmla="*/ 1542945 h 2020169"/>
                <a:gd name="connsiteX245" fmla="*/ 1134657 w 3163691"/>
                <a:gd name="connsiteY245" fmla="*/ 1576317 h 2020169"/>
                <a:gd name="connsiteX246" fmla="*/ 1148006 w 3163691"/>
                <a:gd name="connsiteY246" fmla="*/ 1572980 h 2020169"/>
                <a:gd name="connsiteX247" fmla="*/ 1208076 w 3163691"/>
                <a:gd name="connsiteY247" fmla="*/ 1526259 h 2020169"/>
                <a:gd name="connsiteX248" fmla="*/ 1244786 w 3163691"/>
                <a:gd name="connsiteY248" fmla="*/ 1566306 h 2020169"/>
                <a:gd name="connsiteX249" fmla="*/ 1264809 w 3163691"/>
                <a:gd name="connsiteY249" fmla="*/ 1596341 h 2020169"/>
                <a:gd name="connsiteX250" fmla="*/ 1298181 w 3163691"/>
                <a:gd name="connsiteY250" fmla="*/ 1703132 h 2020169"/>
                <a:gd name="connsiteX251" fmla="*/ 1308193 w 3163691"/>
                <a:gd name="connsiteY251" fmla="*/ 1659748 h 2020169"/>
                <a:gd name="connsiteX252" fmla="*/ 1344903 w 3163691"/>
                <a:gd name="connsiteY252" fmla="*/ 1679771 h 2020169"/>
                <a:gd name="connsiteX253" fmla="*/ 1388287 w 3163691"/>
                <a:gd name="connsiteY253" fmla="*/ 1679771 h 2020169"/>
                <a:gd name="connsiteX254" fmla="*/ 1394961 w 3163691"/>
                <a:gd name="connsiteY254" fmla="*/ 1703132 h 2020169"/>
                <a:gd name="connsiteX255" fmla="*/ 1435008 w 3163691"/>
                <a:gd name="connsiteY255" fmla="*/ 1726493 h 2020169"/>
                <a:gd name="connsiteX256" fmla="*/ 1465043 w 3163691"/>
                <a:gd name="connsiteY256" fmla="*/ 1726493 h 2020169"/>
                <a:gd name="connsiteX257" fmla="*/ 1491741 w 3163691"/>
                <a:gd name="connsiteY257" fmla="*/ 1739842 h 2020169"/>
                <a:gd name="connsiteX258" fmla="*/ 1535125 w 3163691"/>
                <a:gd name="connsiteY258" fmla="*/ 1696458 h 2020169"/>
                <a:gd name="connsiteX259" fmla="*/ 1571834 w 3163691"/>
                <a:gd name="connsiteY259" fmla="*/ 1676434 h 2020169"/>
                <a:gd name="connsiteX260" fmla="*/ 1608544 w 3163691"/>
                <a:gd name="connsiteY260" fmla="*/ 1679771 h 2020169"/>
                <a:gd name="connsiteX261" fmla="*/ 1655265 w 3163691"/>
                <a:gd name="connsiteY261" fmla="*/ 1693120 h 2020169"/>
                <a:gd name="connsiteX262" fmla="*/ 1681963 w 3163691"/>
                <a:gd name="connsiteY262" fmla="*/ 1709807 h 2020169"/>
                <a:gd name="connsiteX263" fmla="*/ 1735358 w 3163691"/>
                <a:gd name="connsiteY263" fmla="*/ 1703132 h 2020169"/>
                <a:gd name="connsiteX264" fmla="*/ 1745370 w 3163691"/>
                <a:gd name="connsiteY264" fmla="*/ 1683109 h 2020169"/>
                <a:gd name="connsiteX265" fmla="*/ 1738695 w 3163691"/>
                <a:gd name="connsiteY265" fmla="*/ 1663085 h 2020169"/>
                <a:gd name="connsiteX266" fmla="*/ 1765393 w 3163691"/>
                <a:gd name="connsiteY266" fmla="*/ 1636388 h 2020169"/>
                <a:gd name="connsiteX267" fmla="*/ 1778742 w 3163691"/>
                <a:gd name="connsiteY267" fmla="*/ 1633050 h 2020169"/>
                <a:gd name="connsiteX268" fmla="*/ 1812114 w 3163691"/>
                <a:gd name="connsiteY268" fmla="*/ 1649736 h 2020169"/>
                <a:gd name="connsiteX269" fmla="*/ 1852161 w 3163691"/>
                <a:gd name="connsiteY269" fmla="*/ 1663085 h 2020169"/>
                <a:gd name="connsiteX270" fmla="*/ 1858836 w 3163691"/>
                <a:gd name="connsiteY270" fmla="*/ 1689783 h 2020169"/>
                <a:gd name="connsiteX271" fmla="*/ 1872184 w 3163691"/>
                <a:gd name="connsiteY271" fmla="*/ 1696458 h 2020169"/>
                <a:gd name="connsiteX272" fmla="*/ 1902219 w 3163691"/>
                <a:gd name="connsiteY272" fmla="*/ 1699795 h 2020169"/>
                <a:gd name="connsiteX273" fmla="*/ 1932254 w 3163691"/>
                <a:gd name="connsiteY273" fmla="*/ 1683109 h 2020169"/>
                <a:gd name="connsiteX274" fmla="*/ 1962290 w 3163691"/>
                <a:gd name="connsiteY274" fmla="*/ 1696458 h 2020169"/>
                <a:gd name="connsiteX275" fmla="*/ 1985650 w 3163691"/>
                <a:gd name="connsiteY275" fmla="*/ 1709807 h 2020169"/>
                <a:gd name="connsiteX276" fmla="*/ 1995662 w 3163691"/>
                <a:gd name="connsiteY276" fmla="*/ 1719818 h 2020169"/>
                <a:gd name="connsiteX277" fmla="*/ 2032371 w 3163691"/>
                <a:gd name="connsiteY277" fmla="*/ 1739842 h 2020169"/>
                <a:gd name="connsiteX278" fmla="*/ 2069081 w 3163691"/>
                <a:gd name="connsiteY278" fmla="*/ 1736504 h 2020169"/>
                <a:gd name="connsiteX279" fmla="*/ 2142500 w 3163691"/>
                <a:gd name="connsiteY279" fmla="*/ 1693120 h 2020169"/>
                <a:gd name="connsiteX280" fmla="*/ 2195895 w 3163691"/>
                <a:gd name="connsiteY280" fmla="*/ 1706469 h 2020169"/>
                <a:gd name="connsiteX281" fmla="*/ 2225930 w 3163691"/>
                <a:gd name="connsiteY281" fmla="*/ 1716481 h 2020169"/>
                <a:gd name="connsiteX282" fmla="*/ 2262640 w 3163691"/>
                <a:gd name="connsiteY282" fmla="*/ 1676434 h 2020169"/>
                <a:gd name="connsiteX283" fmla="*/ 2299349 w 3163691"/>
                <a:gd name="connsiteY283" fmla="*/ 1593004 h 2020169"/>
                <a:gd name="connsiteX284" fmla="*/ 2282663 w 3163691"/>
                <a:gd name="connsiteY284" fmla="*/ 1596341 h 2020169"/>
                <a:gd name="connsiteX285" fmla="*/ 2339396 w 3163691"/>
                <a:gd name="connsiteY285" fmla="*/ 1566306 h 2020169"/>
                <a:gd name="connsiteX286" fmla="*/ 2529618 w 3163691"/>
                <a:gd name="connsiteY286" fmla="*/ 1743179 h 2020169"/>
                <a:gd name="connsiteX287" fmla="*/ 2549641 w 3163691"/>
                <a:gd name="connsiteY287" fmla="*/ 1763202 h 2020169"/>
                <a:gd name="connsiteX288" fmla="*/ 2639746 w 3163691"/>
                <a:gd name="connsiteY288" fmla="*/ 1763202 h 2020169"/>
                <a:gd name="connsiteX289" fmla="*/ 2643084 w 3163691"/>
                <a:gd name="connsiteY289" fmla="*/ 1779888 h 2020169"/>
                <a:gd name="connsiteX290" fmla="*/ 2616386 w 3163691"/>
                <a:gd name="connsiteY290" fmla="*/ 1846633 h 2020169"/>
                <a:gd name="connsiteX291" fmla="*/ 2603037 w 3163691"/>
                <a:gd name="connsiteY291" fmla="*/ 1900028 h 2020169"/>
                <a:gd name="connsiteX292" fmla="*/ 2579676 w 3163691"/>
                <a:gd name="connsiteY292" fmla="*/ 1873331 h 2020169"/>
                <a:gd name="connsiteX293" fmla="*/ 2559653 w 3163691"/>
                <a:gd name="connsiteY293" fmla="*/ 1960098 h 2020169"/>
                <a:gd name="connsiteX294" fmla="*/ 2549641 w 3163691"/>
                <a:gd name="connsiteY294" fmla="*/ 1980122 h 2020169"/>
                <a:gd name="connsiteX295" fmla="*/ 2653095 w 3163691"/>
                <a:gd name="connsiteY295" fmla="*/ 1946750 h 2020169"/>
                <a:gd name="connsiteX296" fmla="*/ 2683130 w 3163691"/>
                <a:gd name="connsiteY296" fmla="*/ 1893354 h 2020169"/>
                <a:gd name="connsiteX297" fmla="*/ 2753212 w 3163691"/>
                <a:gd name="connsiteY297" fmla="*/ 1806586 h 2020169"/>
                <a:gd name="connsiteX298" fmla="*/ 2783247 w 3163691"/>
                <a:gd name="connsiteY298" fmla="*/ 1736504 h 2020169"/>
                <a:gd name="connsiteX299" fmla="*/ 2803271 w 3163691"/>
                <a:gd name="connsiteY299" fmla="*/ 1633050 h 2020169"/>
                <a:gd name="connsiteX300" fmla="*/ 2793259 w 3163691"/>
                <a:gd name="connsiteY300" fmla="*/ 1582992 h 2020169"/>
                <a:gd name="connsiteX301" fmla="*/ 2769898 w 3163691"/>
                <a:gd name="connsiteY301" fmla="*/ 1549620 h 2020169"/>
                <a:gd name="connsiteX0" fmla="*/ 2763224 w 2933422"/>
                <a:gd name="connsiteY0" fmla="*/ 1392770 h 2020169"/>
                <a:gd name="connsiteX1" fmla="*/ 2846654 w 2933422"/>
                <a:gd name="connsiteY1" fmla="*/ 1326026 h 2020169"/>
                <a:gd name="connsiteX2" fmla="*/ 2933422 w 2933422"/>
                <a:gd name="connsiteY2" fmla="*/ 1322688 h 2020169"/>
                <a:gd name="connsiteX3" fmla="*/ 2446187 w 2933422"/>
                <a:gd name="connsiteY3" fmla="*/ 521754 h 2020169"/>
                <a:gd name="connsiteX4" fmla="*/ 2449525 w 2933422"/>
                <a:gd name="connsiteY4" fmla="*/ 418300 h 2020169"/>
                <a:gd name="connsiteX5" fmla="*/ 2386117 w 2933422"/>
                <a:gd name="connsiteY5" fmla="*/ 391602 h 2020169"/>
                <a:gd name="connsiteX6" fmla="*/ 2369431 w 2933422"/>
                <a:gd name="connsiteY6" fmla="*/ 431649 h 2020169"/>
                <a:gd name="connsiteX7" fmla="*/ 2379443 w 2933422"/>
                <a:gd name="connsiteY7" fmla="*/ 455009 h 2020169"/>
                <a:gd name="connsiteX8" fmla="*/ 2376106 w 2933422"/>
                <a:gd name="connsiteY8" fmla="*/ 475033 h 2020169"/>
                <a:gd name="connsiteX9" fmla="*/ 2316036 w 2933422"/>
                <a:gd name="connsiteY9" fmla="*/ 458347 h 2020169"/>
                <a:gd name="connsiteX10" fmla="*/ 2272652 w 2933422"/>
                <a:gd name="connsiteY10" fmla="*/ 444998 h 2020169"/>
                <a:gd name="connsiteX11" fmla="*/ 2209244 w 2933422"/>
                <a:gd name="connsiteY11" fmla="*/ 401614 h 2020169"/>
                <a:gd name="connsiteX12" fmla="*/ 2159186 w 2933422"/>
                <a:gd name="connsiteY12" fmla="*/ 391602 h 2020169"/>
                <a:gd name="connsiteX13" fmla="*/ 2132488 w 2933422"/>
                <a:gd name="connsiteY13" fmla="*/ 408288 h 2020169"/>
                <a:gd name="connsiteX14" fmla="*/ 2115802 w 2933422"/>
                <a:gd name="connsiteY14" fmla="*/ 421637 h 2020169"/>
                <a:gd name="connsiteX15" fmla="*/ 2082430 w 2933422"/>
                <a:gd name="connsiteY15" fmla="*/ 388265 h 2020169"/>
                <a:gd name="connsiteX16" fmla="*/ 2045720 w 2933422"/>
                <a:gd name="connsiteY16" fmla="*/ 361567 h 2020169"/>
                <a:gd name="connsiteX17" fmla="*/ 2025697 w 2933422"/>
                <a:gd name="connsiteY17" fmla="*/ 391602 h 2020169"/>
                <a:gd name="connsiteX18" fmla="*/ 2055732 w 2933422"/>
                <a:gd name="connsiteY18" fmla="*/ 388265 h 2020169"/>
                <a:gd name="connsiteX19" fmla="*/ 2045720 w 2933422"/>
                <a:gd name="connsiteY19" fmla="*/ 414963 h 2020169"/>
                <a:gd name="connsiteX20" fmla="*/ 1988987 w 2933422"/>
                <a:gd name="connsiteY20" fmla="*/ 434986 h 2020169"/>
                <a:gd name="connsiteX21" fmla="*/ 1995662 w 2933422"/>
                <a:gd name="connsiteY21" fmla="*/ 388265 h 2020169"/>
                <a:gd name="connsiteX22" fmla="*/ 2055732 w 2933422"/>
                <a:gd name="connsiteY22" fmla="*/ 318183 h 2020169"/>
                <a:gd name="connsiteX23" fmla="*/ 2055732 w 2933422"/>
                <a:gd name="connsiteY23" fmla="*/ 318183 h 2020169"/>
                <a:gd name="connsiteX24" fmla="*/ 2129860 w 2933422"/>
                <a:gd name="connsiteY24" fmla="*/ 248603 h 2020169"/>
                <a:gd name="connsiteX25" fmla="*/ 2127003 w 2933422"/>
                <a:gd name="connsiteY25" fmla="*/ 174309 h 2020169"/>
                <a:gd name="connsiteX26" fmla="*/ 2092713 w 2933422"/>
                <a:gd name="connsiteY26" fmla="*/ 105729 h 2020169"/>
                <a:gd name="connsiteX27" fmla="*/ 2018418 w 2933422"/>
                <a:gd name="connsiteY27" fmla="*/ 105729 h 2020169"/>
                <a:gd name="connsiteX28" fmla="*/ 1952696 w 2933422"/>
                <a:gd name="connsiteY28" fmla="*/ 137160 h 2020169"/>
                <a:gd name="connsiteX29" fmla="*/ 1961267 w 2933422"/>
                <a:gd name="connsiteY29" fmla="*/ 82869 h 2020169"/>
                <a:gd name="connsiteX30" fmla="*/ 1955552 w 2933422"/>
                <a:gd name="connsiteY30" fmla="*/ 65725 h 2020169"/>
                <a:gd name="connsiteX31" fmla="*/ 1895546 w 2933422"/>
                <a:gd name="connsiteY31" fmla="*/ 60008 h 2020169"/>
                <a:gd name="connsiteX32" fmla="*/ 1926978 w 2933422"/>
                <a:gd name="connsiteY32" fmla="*/ 31434 h 2020169"/>
                <a:gd name="connsiteX33" fmla="*/ 1909833 w 2933422"/>
                <a:gd name="connsiteY33" fmla="*/ 0 h 2020169"/>
                <a:gd name="connsiteX34" fmla="*/ 1877440 w 2933422"/>
                <a:gd name="connsiteY34" fmla="*/ 3067 h 2020169"/>
                <a:gd name="connsiteX35" fmla="*/ 1835474 w 2933422"/>
                <a:gd name="connsiteY35" fmla="*/ 41195 h 2020169"/>
                <a:gd name="connsiteX36" fmla="*/ 1818788 w 2933422"/>
                <a:gd name="connsiteY36" fmla="*/ 81242 h 2020169"/>
                <a:gd name="connsiteX37" fmla="*/ 1838813 w 2933422"/>
                <a:gd name="connsiteY37" fmla="*/ 134636 h 2020169"/>
                <a:gd name="connsiteX38" fmla="*/ 1782079 w 2933422"/>
                <a:gd name="connsiteY38" fmla="*/ 121287 h 2020169"/>
                <a:gd name="connsiteX39" fmla="*/ 1768731 w 2933422"/>
                <a:gd name="connsiteY39" fmla="*/ 168009 h 2020169"/>
                <a:gd name="connsiteX40" fmla="*/ 1705322 w 2933422"/>
                <a:gd name="connsiteY40" fmla="*/ 191369 h 2020169"/>
                <a:gd name="connsiteX41" fmla="*/ 1685300 w 2933422"/>
                <a:gd name="connsiteY41" fmla="*/ 164671 h 2020169"/>
                <a:gd name="connsiteX42" fmla="*/ 1615218 w 2933422"/>
                <a:gd name="connsiteY42" fmla="*/ 168009 h 2020169"/>
                <a:gd name="connsiteX43" fmla="*/ 1638579 w 2933422"/>
                <a:gd name="connsiteY43" fmla="*/ 198044 h 2020169"/>
                <a:gd name="connsiteX44" fmla="*/ 1528449 w 2933422"/>
                <a:gd name="connsiteY44" fmla="*/ 224740 h 2020169"/>
                <a:gd name="connsiteX45" fmla="*/ 1465043 w 2933422"/>
                <a:gd name="connsiteY45" fmla="*/ 308171 h 2020169"/>
                <a:gd name="connsiteX46" fmla="*/ 1448357 w 2933422"/>
                <a:gd name="connsiteY46" fmla="*/ 334869 h 2020169"/>
                <a:gd name="connsiteX47" fmla="*/ 1481729 w 2933422"/>
                <a:gd name="connsiteY47" fmla="*/ 368242 h 2020169"/>
                <a:gd name="connsiteX48" fmla="*/ 1481729 w 2933422"/>
                <a:gd name="connsiteY48" fmla="*/ 398277 h 2020169"/>
                <a:gd name="connsiteX49" fmla="*/ 1458368 w 2933422"/>
                <a:gd name="connsiteY49" fmla="*/ 401614 h 2020169"/>
                <a:gd name="connsiteX50" fmla="*/ 1458368 w 2933422"/>
                <a:gd name="connsiteY50" fmla="*/ 381590 h 2020169"/>
                <a:gd name="connsiteX51" fmla="*/ 1418322 w 2933422"/>
                <a:gd name="connsiteY51" fmla="*/ 391602 h 2020169"/>
                <a:gd name="connsiteX52" fmla="*/ 1368263 w 2933422"/>
                <a:gd name="connsiteY52" fmla="*/ 398277 h 2020169"/>
                <a:gd name="connsiteX53" fmla="*/ 1321542 w 2933422"/>
                <a:gd name="connsiteY53" fmla="*/ 404951 h 2020169"/>
                <a:gd name="connsiteX54" fmla="*/ 1318205 w 2933422"/>
                <a:gd name="connsiteY54" fmla="*/ 491719 h 2020169"/>
                <a:gd name="connsiteX55" fmla="*/ 1358252 w 2933422"/>
                <a:gd name="connsiteY55" fmla="*/ 515080 h 2020169"/>
                <a:gd name="connsiteX56" fmla="*/ 1384949 w 2933422"/>
                <a:gd name="connsiteY56" fmla="*/ 568475 h 2020169"/>
                <a:gd name="connsiteX57" fmla="*/ 1358252 w 2933422"/>
                <a:gd name="connsiteY57" fmla="*/ 615196 h 2020169"/>
                <a:gd name="connsiteX58" fmla="*/ 1361589 w 2933422"/>
                <a:gd name="connsiteY58" fmla="*/ 585161 h 2020169"/>
                <a:gd name="connsiteX59" fmla="*/ 1351577 w 2933422"/>
                <a:gd name="connsiteY59" fmla="*/ 545115 h 2020169"/>
                <a:gd name="connsiteX60" fmla="*/ 1281495 w 2933422"/>
                <a:gd name="connsiteY60" fmla="*/ 515080 h 2020169"/>
                <a:gd name="connsiteX61" fmla="*/ 1241449 w 2933422"/>
                <a:gd name="connsiteY61" fmla="*/ 511742 h 2020169"/>
                <a:gd name="connsiteX62" fmla="*/ 1241449 w 2933422"/>
                <a:gd name="connsiteY62" fmla="*/ 558463 h 2020169"/>
                <a:gd name="connsiteX63" fmla="*/ 1201402 w 2933422"/>
                <a:gd name="connsiteY63" fmla="*/ 538440 h 2020169"/>
                <a:gd name="connsiteX64" fmla="*/ 1228100 w 2933422"/>
                <a:gd name="connsiteY64" fmla="*/ 588498 h 2020169"/>
                <a:gd name="connsiteX65" fmla="*/ 1258135 w 2933422"/>
                <a:gd name="connsiteY65" fmla="*/ 618534 h 2020169"/>
                <a:gd name="connsiteX66" fmla="*/ 1198065 w 2933422"/>
                <a:gd name="connsiteY66" fmla="*/ 595173 h 2020169"/>
                <a:gd name="connsiteX67" fmla="*/ 1181379 w 2933422"/>
                <a:gd name="connsiteY67" fmla="*/ 595173 h 2020169"/>
                <a:gd name="connsiteX68" fmla="*/ 1178041 w 2933422"/>
                <a:gd name="connsiteY68" fmla="*/ 551789 h 2020169"/>
                <a:gd name="connsiteX69" fmla="*/ 1171367 w 2933422"/>
                <a:gd name="connsiteY69" fmla="*/ 465021 h 2020169"/>
                <a:gd name="connsiteX70" fmla="*/ 1161355 w 2933422"/>
                <a:gd name="connsiteY70" fmla="*/ 535103 h 2020169"/>
                <a:gd name="connsiteX71" fmla="*/ 1137995 w 2933422"/>
                <a:gd name="connsiteY71" fmla="*/ 565138 h 2020169"/>
                <a:gd name="connsiteX72" fmla="*/ 1158018 w 2933422"/>
                <a:gd name="connsiteY72" fmla="*/ 611859 h 2020169"/>
                <a:gd name="connsiteX73" fmla="*/ 1158018 w 2933422"/>
                <a:gd name="connsiteY73" fmla="*/ 645231 h 2020169"/>
                <a:gd name="connsiteX74" fmla="*/ 1141332 w 2933422"/>
                <a:gd name="connsiteY74" fmla="*/ 695290 h 2020169"/>
                <a:gd name="connsiteX75" fmla="*/ 1154681 w 2933422"/>
                <a:gd name="connsiteY75" fmla="*/ 728662 h 2020169"/>
                <a:gd name="connsiteX76" fmla="*/ 1184716 w 2933422"/>
                <a:gd name="connsiteY76" fmla="*/ 735336 h 2020169"/>
                <a:gd name="connsiteX77" fmla="*/ 1221425 w 2933422"/>
                <a:gd name="connsiteY77" fmla="*/ 742011 h 2020169"/>
                <a:gd name="connsiteX78" fmla="*/ 1241449 w 2933422"/>
                <a:gd name="connsiteY78" fmla="*/ 765371 h 2020169"/>
                <a:gd name="connsiteX79" fmla="*/ 1258135 w 2933422"/>
                <a:gd name="connsiteY79" fmla="*/ 808755 h 2020169"/>
                <a:gd name="connsiteX80" fmla="*/ 1258135 w 2933422"/>
                <a:gd name="connsiteY80" fmla="*/ 808755 h 2020169"/>
                <a:gd name="connsiteX81" fmla="*/ 1224763 w 2933422"/>
                <a:gd name="connsiteY81" fmla="*/ 828779 h 2020169"/>
                <a:gd name="connsiteX82" fmla="*/ 1224763 w 2933422"/>
                <a:gd name="connsiteY82" fmla="*/ 788732 h 2020169"/>
                <a:gd name="connsiteX83" fmla="*/ 1194727 w 2933422"/>
                <a:gd name="connsiteY83" fmla="*/ 752023 h 2020169"/>
                <a:gd name="connsiteX84" fmla="*/ 1164692 w 2933422"/>
                <a:gd name="connsiteY84" fmla="*/ 795407 h 2020169"/>
                <a:gd name="connsiteX85" fmla="*/ 1107960 w 2933422"/>
                <a:gd name="connsiteY85" fmla="*/ 848802 h 2020169"/>
                <a:gd name="connsiteX86" fmla="*/ 1121309 w 2933422"/>
                <a:gd name="connsiteY86" fmla="*/ 805418 h 2020169"/>
                <a:gd name="connsiteX87" fmla="*/ 1127983 w 2933422"/>
                <a:gd name="connsiteY87" fmla="*/ 772046 h 2020169"/>
                <a:gd name="connsiteX88" fmla="*/ 1117971 w 2933422"/>
                <a:gd name="connsiteY88" fmla="*/ 755360 h 2020169"/>
                <a:gd name="connsiteX89" fmla="*/ 1114634 w 2933422"/>
                <a:gd name="connsiteY89" fmla="*/ 705301 h 2020169"/>
                <a:gd name="connsiteX90" fmla="*/ 1104622 w 2933422"/>
                <a:gd name="connsiteY90" fmla="*/ 625208 h 2020169"/>
                <a:gd name="connsiteX91" fmla="*/ 1101285 w 2933422"/>
                <a:gd name="connsiteY91" fmla="*/ 565138 h 2020169"/>
                <a:gd name="connsiteX92" fmla="*/ 1124646 w 2933422"/>
                <a:gd name="connsiteY92" fmla="*/ 471696 h 2020169"/>
                <a:gd name="connsiteX93" fmla="*/ 1031203 w 2933422"/>
                <a:gd name="connsiteY93" fmla="*/ 461684 h 2020169"/>
                <a:gd name="connsiteX94" fmla="*/ 1014517 w 2933422"/>
                <a:gd name="connsiteY94" fmla="*/ 518417 h 2020169"/>
                <a:gd name="connsiteX95" fmla="*/ 1024529 w 2933422"/>
                <a:gd name="connsiteY95" fmla="*/ 565138 h 2020169"/>
                <a:gd name="connsiteX96" fmla="*/ 981145 w 2933422"/>
                <a:gd name="connsiteY96" fmla="*/ 618534 h 2020169"/>
                <a:gd name="connsiteX97" fmla="*/ 991157 w 2933422"/>
                <a:gd name="connsiteY97" fmla="*/ 655243 h 2020169"/>
                <a:gd name="connsiteX98" fmla="*/ 981145 w 2933422"/>
                <a:gd name="connsiteY98" fmla="*/ 701964 h 2020169"/>
                <a:gd name="connsiteX99" fmla="*/ 1001168 w 2933422"/>
                <a:gd name="connsiteY99" fmla="*/ 725325 h 2020169"/>
                <a:gd name="connsiteX100" fmla="*/ 1017854 w 2933422"/>
                <a:gd name="connsiteY100" fmla="*/ 772046 h 2020169"/>
                <a:gd name="connsiteX101" fmla="*/ 1047890 w 2933422"/>
                <a:gd name="connsiteY101" fmla="*/ 758697 h 2020169"/>
                <a:gd name="connsiteX102" fmla="*/ 1014517 w 2933422"/>
                <a:gd name="connsiteY102" fmla="*/ 812093 h 2020169"/>
                <a:gd name="connsiteX103" fmla="*/ 957784 w 2933422"/>
                <a:gd name="connsiteY103" fmla="*/ 758697 h 2020169"/>
                <a:gd name="connsiteX104" fmla="*/ 884365 w 2933422"/>
                <a:gd name="connsiteY104" fmla="*/ 721988 h 2020169"/>
                <a:gd name="connsiteX105" fmla="*/ 824295 w 2933422"/>
                <a:gd name="connsiteY105" fmla="*/ 698627 h 2020169"/>
                <a:gd name="connsiteX106" fmla="*/ 810946 w 2933422"/>
                <a:gd name="connsiteY106" fmla="*/ 735336 h 2020169"/>
                <a:gd name="connsiteX107" fmla="*/ 827633 w 2933422"/>
                <a:gd name="connsiteY107" fmla="*/ 772046 h 2020169"/>
                <a:gd name="connsiteX108" fmla="*/ 800935 w 2933422"/>
                <a:gd name="connsiteY108" fmla="*/ 812093 h 2020169"/>
                <a:gd name="connsiteX109" fmla="*/ 770900 w 2933422"/>
                <a:gd name="connsiteY109" fmla="*/ 755360 h 2020169"/>
                <a:gd name="connsiteX110" fmla="*/ 744202 w 2933422"/>
                <a:gd name="connsiteY110" fmla="*/ 792069 h 2020169"/>
                <a:gd name="connsiteX111" fmla="*/ 707492 w 2933422"/>
                <a:gd name="connsiteY111" fmla="*/ 785395 h 2020169"/>
                <a:gd name="connsiteX112" fmla="*/ 654097 w 2933422"/>
                <a:gd name="connsiteY112" fmla="*/ 822104 h 2020169"/>
                <a:gd name="connsiteX113" fmla="*/ 644085 w 2933422"/>
                <a:gd name="connsiteY113" fmla="*/ 798744 h 2020169"/>
                <a:gd name="connsiteX114" fmla="*/ 654097 w 2933422"/>
                <a:gd name="connsiteY114" fmla="*/ 762034 h 2020169"/>
                <a:gd name="connsiteX115" fmla="*/ 614050 w 2933422"/>
                <a:gd name="connsiteY115" fmla="*/ 798744 h 2020169"/>
                <a:gd name="connsiteX116" fmla="*/ 594027 w 2933422"/>
                <a:gd name="connsiteY116" fmla="*/ 798744 h 2020169"/>
                <a:gd name="connsiteX117" fmla="*/ 533957 w 2933422"/>
                <a:gd name="connsiteY117" fmla="*/ 832116 h 2020169"/>
                <a:gd name="connsiteX118" fmla="*/ 510596 w 2933422"/>
                <a:gd name="connsiteY118" fmla="*/ 855477 h 2020169"/>
                <a:gd name="connsiteX119" fmla="*/ 500584 w 2933422"/>
                <a:gd name="connsiteY119" fmla="*/ 902198 h 2020169"/>
                <a:gd name="connsiteX120" fmla="*/ 450526 w 2933422"/>
                <a:gd name="connsiteY120" fmla="*/ 888849 h 2020169"/>
                <a:gd name="connsiteX121" fmla="*/ 433840 w 2933422"/>
                <a:gd name="connsiteY121" fmla="*/ 852139 h 2020169"/>
                <a:gd name="connsiteX122" fmla="*/ 467212 w 2933422"/>
                <a:gd name="connsiteY122" fmla="*/ 822104 h 2020169"/>
                <a:gd name="connsiteX123" fmla="*/ 453863 w 2933422"/>
                <a:gd name="connsiteY123" fmla="*/ 798744 h 2020169"/>
                <a:gd name="connsiteX124" fmla="*/ 390456 w 2933422"/>
                <a:gd name="connsiteY124" fmla="*/ 768709 h 2020169"/>
                <a:gd name="connsiteX125" fmla="*/ 417154 w 2933422"/>
                <a:gd name="connsiteY125" fmla="*/ 818767 h 2020169"/>
                <a:gd name="connsiteX126" fmla="*/ 407142 w 2933422"/>
                <a:gd name="connsiteY126" fmla="*/ 862151 h 2020169"/>
                <a:gd name="connsiteX127" fmla="*/ 413817 w 2933422"/>
                <a:gd name="connsiteY127" fmla="*/ 898861 h 2020169"/>
                <a:gd name="connsiteX128" fmla="*/ 427165 w 2933422"/>
                <a:gd name="connsiteY128" fmla="*/ 922221 h 2020169"/>
                <a:gd name="connsiteX129" fmla="*/ 413817 w 2933422"/>
                <a:gd name="connsiteY129" fmla="*/ 952256 h 2020169"/>
                <a:gd name="connsiteX130" fmla="*/ 390456 w 2933422"/>
                <a:gd name="connsiteY130" fmla="*/ 928896 h 2020169"/>
                <a:gd name="connsiteX131" fmla="*/ 360421 w 2933422"/>
                <a:gd name="connsiteY131" fmla="*/ 925558 h 2020169"/>
                <a:gd name="connsiteX132" fmla="*/ 333723 w 2933422"/>
                <a:gd name="connsiteY132" fmla="*/ 965605 h 2020169"/>
                <a:gd name="connsiteX133" fmla="*/ 307025 w 2933422"/>
                <a:gd name="connsiteY133" fmla="*/ 985628 h 2020169"/>
                <a:gd name="connsiteX134" fmla="*/ 320374 w 2933422"/>
                <a:gd name="connsiteY134" fmla="*/ 1012326 h 2020169"/>
                <a:gd name="connsiteX135" fmla="*/ 303688 w 2933422"/>
                <a:gd name="connsiteY135" fmla="*/ 1035687 h 2020169"/>
                <a:gd name="connsiteX136" fmla="*/ 233606 w 2933422"/>
                <a:gd name="connsiteY136" fmla="*/ 998977 h 2020169"/>
                <a:gd name="connsiteX137" fmla="*/ 243618 w 2933422"/>
                <a:gd name="connsiteY137" fmla="*/ 1049036 h 2020169"/>
                <a:gd name="connsiteX138" fmla="*/ 263641 w 2933422"/>
                <a:gd name="connsiteY138" fmla="*/ 1069059 h 2020169"/>
                <a:gd name="connsiteX139" fmla="*/ 250292 w 2933422"/>
                <a:gd name="connsiteY139" fmla="*/ 1082408 h 2020169"/>
                <a:gd name="connsiteX140" fmla="*/ 193560 w 2933422"/>
                <a:gd name="connsiteY140" fmla="*/ 1045698 h 2020169"/>
                <a:gd name="connsiteX141" fmla="*/ 170199 w 2933422"/>
                <a:gd name="connsiteY141" fmla="*/ 1005652 h 2020169"/>
                <a:gd name="connsiteX142" fmla="*/ 170199 w 2933422"/>
                <a:gd name="connsiteY142" fmla="*/ 958931 h 2020169"/>
                <a:gd name="connsiteX143" fmla="*/ 133490 w 2933422"/>
                <a:gd name="connsiteY143" fmla="*/ 882174 h 2020169"/>
                <a:gd name="connsiteX144" fmla="*/ 196897 w 2933422"/>
                <a:gd name="connsiteY144" fmla="*/ 912209 h 2020169"/>
                <a:gd name="connsiteX145" fmla="*/ 256967 w 2933422"/>
                <a:gd name="connsiteY145" fmla="*/ 942244 h 2020169"/>
                <a:gd name="connsiteX146" fmla="*/ 293676 w 2933422"/>
                <a:gd name="connsiteY146" fmla="*/ 945582 h 2020169"/>
                <a:gd name="connsiteX147" fmla="*/ 327049 w 2933422"/>
                <a:gd name="connsiteY147" fmla="*/ 915547 h 2020169"/>
                <a:gd name="connsiteX148" fmla="*/ 343735 w 2933422"/>
                <a:gd name="connsiteY148" fmla="*/ 878837 h 2020169"/>
                <a:gd name="connsiteX149" fmla="*/ 333723 w 2933422"/>
                <a:gd name="connsiteY149" fmla="*/ 828779 h 2020169"/>
                <a:gd name="connsiteX150" fmla="*/ 290339 w 2933422"/>
                <a:gd name="connsiteY150" fmla="*/ 808755 h 2020169"/>
                <a:gd name="connsiteX151" fmla="*/ 236944 w 2933422"/>
                <a:gd name="connsiteY151" fmla="*/ 762034 h 2020169"/>
                <a:gd name="connsiteX152" fmla="*/ 133490 w 2933422"/>
                <a:gd name="connsiteY152" fmla="*/ 705301 h 2020169"/>
                <a:gd name="connsiteX153" fmla="*/ 46722 w 2933422"/>
                <a:gd name="connsiteY153" fmla="*/ 735336 h 2020169"/>
                <a:gd name="connsiteX154" fmla="*/ 33373 w 2933422"/>
                <a:gd name="connsiteY154" fmla="*/ 765371 h 2020169"/>
                <a:gd name="connsiteX155" fmla="*/ 43384 w 2933422"/>
                <a:gd name="connsiteY155" fmla="*/ 795407 h 2020169"/>
                <a:gd name="connsiteX156" fmla="*/ 60071 w 2933422"/>
                <a:gd name="connsiteY156" fmla="*/ 822104 h 2020169"/>
                <a:gd name="connsiteX157" fmla="*/ 73419 w 2933422"/>
                <a:gd name="connsiteY157" fmla="*/ 852139 h 2020169"/>
                <a:gd name="connsiteX158" fmla="*/ 56733 w 2933422"/>
                <a:gd name="connsiteY158" fmla="*/ 875500 h 2020169"/>
                <a:gd name="connsiteX159" fmla="*/ 76757 w 2933422"/>
                <a:gd name="connsiteY159" fmla="*/ 955593 h 2020169"/>
                <a:gd name="connsiteX160" fmla="*/ 66745 w 2933422"/>
                <a:gd name="connsiteY160" fmla="*/ 972280 h 2020169"/>
                <a:gd name="connsiteX161" fmla="*/ 70082 w 2933422"/>
                <a:gd name="connsiteY161" fmla="*/ 998977 h 2020169"/>
                <a:gd name="connsiteX162" fmla="*/ 70082 w 2933422"/>
                <a:gd name="connsiteY162" fmla="*/ 1039024 h 2020169"/>
                <a:gd name="connsiteX163" fmla="*/ 80094 w 2933422"/>
                <a:gd name="connsiteY163" fmla="*/ 1059047 h 2020169"/>
                <a:gd name="connsiteX164" fmla="*/ 76757 w 2933422"/>
                <a:gd name="connsiteY164" fmla="*/ 1082408 h 2020169"/>
                <a:gd name="connsiteX165" fmla="*/ 106792 w 2933422"/>
                <a:gd name="connsiteY165" fmla="*/ 1115780 h 2020169"/>
                <a:gd name="connsiteX166" fmla="*/ 93729 w 2933422"/>
                <a:gd name="connsiteY166" fmla="*/ 1145815 h 2020169"/>
                <a:gd name="connsiteX167" fmla="*/ 13349 w 2933422"/>
                <a:gd name="connsiteY167" fmla="*/ 1235920 h 2020169"/>
                <a:gd name="connsiteX168" fmla="*/ 33373 w 2933422"/>
                <a:gd name="connsiteY168" fmla="*/ 1269293 h 2020169"/>
                <a:gd name="connsiteX169" fmla="*/ 33373 w 2933422"/>
                <a:gd name="connsiteY169" fmla="*/ 1269293 h 2020169"/>
                <a:gd name="connsiteX170" fmla="*/ 16687 w 2933422"/>
                <a:gd name="connsiteY170" fmla="*/ 1299328 h 2020169"/>
                <a:gd name="connsiteX171" fmla="*/ 3338 w 2933422"/>
                <a:gd name="connsiteY171" fmla="*/ 1329363 h 2020169"/>
                <a:gd name="connsiteX172" fmla="*/ 0 w 2933422"/>
                <a:gd name="connsiteY172" fmla="*/ 1389433 h 2020169"/>
                <a:gd name="connsiteX173" fmla="*/ 16687 w 2933422"/>
                <a:gd name="connsiteY173" fmla="*/ 1432817 h 2020169"/>
                <a:gd name="connsiteX174" fmla="*/ 20024 w 2933422"/>
                <a:gd name="connsiteY174" fmla="*/ 1466189 h 2020169"/>
                <a:gd name="connsiteX175" fmla="*/ 56733 w 2933422"/>
                <a:gd name="connsiteY175" fmla="*/ 1476201 h 2020169"/>
                <a:gd name="connsiteX176" fmla="*/ 116803 w 2933422"/>
                <a:gd name="connsiteY176" fmla="*/ 1562969 h 2020169"/>
                <a:gd name="connsiteX177" fmla="*/ 96780 w 2933422"/>
                <a:gd name="connsiteY177" fmla="*/ 1586329 h 2020169"/>
                <a:gd name="connsiteX178" fmla="*/ 93443 w 2933422"/>
                <a:gd name="connsiteY178" fmla="*/ 1616364 h 2020169"/>
                <a:gd name="connsiteX179" fmla="*/ 120141 w 2933422"/>
                <a:gd name="connsiteY179" fmla="*/ 1619701 h 2020169"/>
                <a:gd name="connsiteX180" fmla="*/ 160187 w 2933422"/>
                <a:gd name="connsiteY180" fmla="*/ 1633050 h 2020169"/>
                <a:gd name="connsiteX181" fmla="*/ 186885 w 2933422"/>
                <a:gd name="connsiteY181" fmla="*/ 1646399 h 2020169"/>
                <a:gd name="connsiteX182" fmla="*/ 213583 w 2933422"/>
                <a:gd name="connsiteY182" fmla="*/ 1676434 h 2020169"/>
                <a:gd name="connsiteX183" fmla="*/ 243618 w 2933422"/>
                <a:gd name="connsiteY183" fmla="*/ 1679771 h 2020169"/>
                <a:gd name="connsiteX184" fmla="*/ 287002 w 2933422"/>
                <a:gd name="connsiteY184" fmla="*/ 1709807 h 2020169"/>
                <a:gd name="connsiteX185" fmla="*/ 310363 w 2933422"/>
                <a:gd name="connsiteY185" fmla="*/ 1719818 h 2020169"/>
                <a:gd name="connsiteX186" fmla="*/ 310363 w 2933422"/>
                <a:gd name="connsiteY186" fmla="*/ 1756528 h 2020169"/>
                <a:gd name="connsiteX187" fmla="*/ 270316 w 2933422"/>
                <a:gd name="connsiteY187" fmla="*/ 1796574 h 2020169"/>
                <a:gd name="connsiteX188" fmla="*/ 280327 w 2933422"/>
                <a:gd name="connsiteY188" fmla="*/ 1819935 h 2020169"/>
                <a:gd name="connsiteX189" fmla="*/ 273653 w 2933422"/>
                <a:gd name="connsiteY189" fmla="*/ 1839958 h 2020169"/>
                <a:gd name="connsiteX190" fmla="*/ 266979 w 2933422"/>
                <a:gd name="connsiteY190" fmla="*/ 1856644 h 2020169"/>
                <a:gd name="connsiteX191" fmla="*/ 240281 w 2933422"/>
                <a:gd name="connsiteY191" fmla="*/ 1896691 h 2020169"/>
                <a:gd name="connsiteX192" fmla="*/ 307025 w 2933422"/>
                <a:gd name="connsiteY192" fmla="*/ 1933401 h 2020169"/>
                <a:gd name="connsiteX193" fmla="*/ 337060 w 2933422"/>
                <a:gd name="connsiteY193" fmla="*/ 1940075 h 2020169"/>
                <a:gd name="connsiteX194" fmla="*/ 360421 w 2933422"/>
                <a:gd name="connsiteY194" fmla="*/ 1946750 h 2020169"/>
                <a:gd name="connsiteX195" fmla="*/ 380444 w 2933422"/>
                <a:gd name="connsiteY195" fmla="*/ 1953424 h 2020169"/>
                <a:gd name="connsiteX196" fmla="*/ 407142 w 2933422"/>
                <a:gd name="connsiteY196" fmla="*/ 1973447 h 2020169"/>
                <a:gd name="connsiteX197" fmla="*/ 437177 w 2933422"/>
                <a:gd name="connsiteY197" fmla="*/ 1970110 h 2020169"/>
                <a:gd name="connsiteX198" fmla="*/ 507259 w 2933422"/>
                <a:gd name="connsiteY198" fmla="*/ 2020169 h 2020169"/>
                <a:gd name="connsiteX199" fmla="*/ 517271 w 2933422"/>
                <a:gd name="connsiteY199" fmla="*/ 2006820 h 2020169"/>
                <a:gd name="connsiteX200" fmla="*/ 507259 w 2933422"/>
                <a:gd name="connsiteY200" fmla="*/ 1966773 h 2020169"/>
                <a:gd name="connsiteX201" fmla="*/ 500584 w 2933422"/>
                <a:gd name="connsiteY201" fmla="*/ 1933401 h 2020169"/>
                <a:gd name="connsiteX202" fmla="*/ 483898 w 2933422"/>
                <a:gd name="connsiteY202" fmla="*/ 1890017 h 2020169"/>
                <a:gd name="connsiteX203" fmla="*/ 513933 w 2933422"/>
                <a:gd name="connsiteY203" fmla="*/ 1869993 h 2020169"/>
                <a:gd name="connsiteX204" fmla="*/ 547306 w 2933422"/>
                <a:gd name="connsiteY204" fmla="*/ 1846633 h 2020169"/>
                <a:gd name="connsiteX205" fmla="*/ 527282 w 2933422"/>
                <a:gd name="connsiteY205" fmla="*/ 1829947 h 2020169"/>
                <a:gd name="connsiteX206" fmla="*/ 517271 w 2933422"/>
                <a:gd name="connsiteY206" fmla="*/ 1796574 h 2020169"/>
                <a:gd name="connsiteX207" fmla="*/ 480561 w 2933422"/>
                <a:gd name="connsiteY207" fmla="*/ 1779888 h 2020169"/>
                <a:gd name="connsiteX208" fmla="*/ 470549 w 2933422"/>
                <a:gd name="connsiteY208" fmla="*/ 1759865 h 2020169"/>
                <a:gd name="connsiteX209" fmla="*/ 480561 w 2933422"/>
                <a:gd name="connsiteY209" fmla="*/ 1729830 h 2020169"/>
                <a:gd name="connsiteX210" fmla="*/ 490573 w 2933422"/>
                <a:gd name="connsiteY210" fmla="*/ 1689783 h 2020169"/>
                <a:gd name="connsiteX211" fmla="*/ 513933 w 2933422"/>
                <a:gd name="connsiteY211" fmla="*/ 1709807 h 2020169"/>
                <a:gd name="connsiteX212" fmla="*/ 520608 w 2933422"/>
                <a:gd name="connsiteY212" fmla="*/ 1693120 h 2020169"/>
                <a:gd name="connsiteX213" fmla="*/ 543968 w 2933422"/>
                <a:gd name="connsiteY213" fmla="*/ 1656411 h 2020169"/>
                <a:gd name="connsiteX214" fmla="*/ 574003 w 2933422"/>
                <a:gd name="connsiteY214" fmla="*/ 1639725 h 2020169"/>
                <a:gd name="connsiteX215" fmla="*/ 590690 w 2933422"/>
                <a:gd name="connsiteY215" fmla="*/ 1653074 h 2020169"/>
                <a:gd name="connsiteX216" fmla="*/ 610713 w 2933422"/>
                <a:gd name="connsiteY216" fmla="*/ 1626376 h 2020169"/>
                <a:gd name="connsiteX217" fmla="*/ 630736 w 2933422"/>
                <a:gd name="connsiteY217" fmla="*/ 1653074 h 2020169"/>
                <a:gd name="connsiteX218" fmla="*/ 657434 w 2933422"/>
                <a:gd name="connsiteY218" fmla="*/ 1676434 h 2020169"/>
                <a:gd name="connsiteX219" fmla="*/ 674120 w 2933422"/>
                <a:gd name="connsiteY219" fmla="*/ 1683109 h 2020169"/>
                <a:gd name="connsiteX220" fmla="*/ 697481 w 2933422"/>
                <a:gd name="connsiteY220" fmla="*/ 1683109 h 2020169"/>
                <a:gd name="connsiteX221" fmla="*/ 717504 w 2933422"/>
                <a:gd name="connsiteY221" fmla="*/ 1669760 h 2020169"/>
                <a:gd name="connsiteX222" fmla="*/ 744202 w 2933422"/>
                <a:gd name="connsiteY222" fmla="*/ 1669760 h 2020169"/>
                <a:gd name="connsiteX223" fmla="*/ 760888 w 2933422"/>
                <a:gd name="connsiteY223" fmla="*/ 1666423 h 2020169"/>
                <a:gd name="connsiteX224" fmla="*/ 790923 w 2933422"/>
                <a:gd name="connsiteY224" fmla="*/ 1699795 h 2020169"/>
                <a:gd name="connsiteX225" fmla="*/ 797598 w 2933422"/>
                <a:gd name="connsiteY225" fmla="*/ 1673097 h 2020169"/>
                <a:gd name="connsiteX226" fmla="*/ 817621 w 2933422"/>
                <a:gd name="connsiteY226" fmla="*/ 1689783 h 2020169"/>
                <a:gd name="connsiteX227" fmla="*/ 837644 w 2933422"/>
                <a:gd name="connsiteY227" fmla="*/ 1666423 h 2020169"/>
                <a:gd name="connsiteX228" fmla="*/ 827633 w 2933422"/>
                <a:gd name="connsiteY228" fmla="*/ 1646399 h 2020169"/>
                <a:gd name="connsiteX229" fmla="*/ 810946 w 2933422"/>
                <a:gd name="connsiteY229" fmla="*/ 1633050 h 2020169"/>
                <a:gd name="connsiteX230" fmla="*/ 810946 w 2933422"/>
                <a:gd name="connsiteY230" fmla="*/ 1606353 h 2020169"/>
                <a:gd name="connsiteX231" fmla="*/ 810946 w 2933422"/>
                <a:gd name="connsiteY231" fmla="*/ 1593004 h 2020169"/>
                <a:gd name="connsiteX232" fmla="*/ 840981 w 2933422"/>
                <a:gd name="connsiteY232" fmla="*/ 1586329 h 2020169"/>
                <a:gd name="connsiteX233" fmla="*/ 820958 w 2933422"/>
                <a:gd name="connsiteY233" fmla="*/ 1549620 h 2020169"/>
                <a:gd name="connsiteX234" fmla="*/ 854330 w 2933422"/>
                <a:gd name="connsiteY234" fmla="*/ 1542945 h 2020169"/>
                <a:gd name="connsiteX235" fmla="*/ 891040 w 2933422"/>
                <a:gd name="connsiteY235" fmla="*/ 1549620 h 2020169"/>
                <a:gd name="connsiteX236" fmla="*/ 964459 w 2933422"/>
                <a:gd name="connsiteY236" fmla="*/ 1506236 h 2020169"/>
                <a:gd name="connsiteX237" fmla="*/ 1001168 w 2933422"/>
                <a:gd name="connsiteY237" fmla="*/ 1506236 h 2020169"/>
                <a:gd name="connsiteX238" fmla="*/ 1027866 w 2933422"/>
                <a:gd name="connsiteY238" fmla="*/ 1482875 h 2020169"/>
                <a:gd name="connsiteX239" fmla="*/ 1047890 w 2933422"/>
                <a:gd name="connsiteY239" fmla="*/ 1492887 h 2020169"/>
                <a:gd name="connsiteX240" fmla="*/ 1067913 w 2933422"/>
                <a:gd name="connsiteY240" fmla="*/ 1502898 h 2020169"/>
                <a:gd name="connsiteX241" fmla="*/ 1087936 w 2933422"/>
                <a:gd name="connsiteY241" fmla="*/ 1529596 h 2020169"/>
                <a:gd name="connsiteX242" fmla="*/ 1074587 w 2933422"/>
                <a:gd name="connsiteY242" fmla="*/ 1542945 h 2020169"/>
                <a:gd name="connsiteX243" fmla="*/ 1104622 w 2933422"/>
                <a:gd name="connsiteY243" fmla="*/ 1542945 h 2020169"/>
                <a:gd name="connsiteX244" fmla="*/ 1134657 w 2933422"/>
                <a:gd name="connsiteY244" fmla="*/ 1576317 h 2020169"/>
                <a:gd name="connsiteX245" fmla="*/ 1148006 w 2933422"/>
                <a:gd name="connsiteY245" fmla="*/ 1572980 h 2020169"/>
                <a:gd name="connsiteX246" fmla="*/ 1208076 w 2933422"/>
                <a:gd name="connsiteY246" fmla="*/ 1526259 h 2020169"/>
                <a:gd name="connsiteX247" fmla="*/ 1244786 w 2933422"/>
                <a:gd name="connsiteY247" fmla="*/ 1566306 h 2020169"/>
                <a:gd name="connsiteX248" fmla="*/ 1264809 w 2933422"/>
                <a:gd name="connsiteY248" fmla="*/ 1596341 h 2020169"/>
                <a:gd name="connsiteX249" fmla="*/ 1298181 w 2933422"/>
                <a:gd name="connsiteY249" fmla="*/ 1703132 h 2020169"/>
                <a:gd name="connsiteX250" fmla="*/ 1308193 w 2933422"/>
                <a:gd name="connsiteY250" fmla="*/ 1659748 h 2020169"/>
                <a:gd name="connsiteX251" fmla="*/ 1344903 w 2933422"/>
                <a:gd name="connsiteY251" fmla="*/ 1679771 h 2020169"/>
                <a:gd name="connsiteX252" fmla="*/ 1388287 w 2933422"/>
                <a:gd name="connsiteY252" fmla="*/ 1679771 h 2020169"/>
                <a:gd name="connsiteX253" fmla="*/ 1394961 w 2933422"/>
                <a:gd name="connsiteY253" fmla="*/ 1703132 h 2020169"/>
                <a:gd name="connsiteX254" fmla="*/ 1435008 w 2933422"/>
                <a:gd name="connsiteY254" fmla="*/ 1726493 h 2020169"/>
                <a:gd name="connsiteX255" fmla="*/ 1465043 w 2933422"/>
                <a:gd name="connsiteY255" fmla="*/ 1726493 h 2020169"/>
                <a:gd name="connsiteX256" fmla="*/ 1491741 w 2933422"/>
                <a:gd name="connsiteY256" fmla="*/ 1739842 h 2020169"/>
                <a:gd name="connsiteX257" fmla="*/ 1535125 w 2933422"/>
                <a:gd name="connsiteY257" fmla="*/ 1696458 h 2020169"/>
                <a:gd name="connsiteX258" fmla="*/ 1571834 w 2933422"/>
                <a:gd name="connsiteY258" fmla="*/ 1676434 h 2020169"/>
                <a:gd name="connsiteX259" fmla="*/ 1608544 w 2933422"/>
                <a:gd name="connsiteY259" fmla="*/ 1679771 h 2020169"/>
                <a:gd name="connsiteX260" fmla="*/ 1655265 w 2933422"/>
                <a:gd name="connsiteY260" fmla="*/ 1693120 h 2020169"/>
                <a:gd name="connsiteX261" fmla="*/ 1681963 w 2933422"/>
                <a:gd name="connsiteY261" fmla="*/ 1709807 h 2020169"/>
                <a:gd name="connsiteX262" fmla="*/ 1735358 w 2933422"/>
                <a:gd name="connsiteY262" fmla="*/ 1703132 h 2020169"/>
                <a:gd name="connsiteX263" fmla="*/ 1745370 w 2933422"/>
                <a:gd name="connsiteY263" fmla="*/ 1683109 h 2020169"/>
                <a:gd name="connsiteX264" fmla="*/ 1738695 w 2933422"/>
                <a:gd name="connsiteY264" fmla="*/ 1663085 h 2020169"/>
                <a:gd name="connsiteX265" fmla="*/ 1765393 w 2933422"/>
                <a:gd name="connsiteY265" fmla="*/ 1636388 h 2020169"/>
                <a:gd name="connsiteX266" fmla="*/ 1778742 w 2933422"/>
                <a:gd name="connsiteY266" fmla="*/ 1633050 h 2020169"/>
                <a:gd name="connsiteX267" fmla="*/ 1812114 w 2933422"/>
                <a:gd name="connsiteY267" fmla="*/ 1649736 h 2020169"/>
                <a:gd name="connsiteX268" fmla="*/ 1852161 w 2933422"/>
                <a:gd name="connsiteY268" fmla="*/ 1663085 h 2020169"/>
                <a:gd name="connsiteX269" fmla="*/ 1858836 w 2933422"/>
                <a:gd name="connsiteY269" fmla="*/ 1689783 h 2020169"/>
                <a:gd name="connsiteX270" fmla="*/ 1872184 w 2933422"/>
                <a:gd name="connsiteY270" fmla="*/ 1696458 h 2020169"/>
                <a:gd name="connsiteX271" fmla="*/ 1902219 w 2933422"/>
                <a:gd name="connsiteY271" fmla="*/ 1699795 h 2020169"/>
                <a:gd name="connsiteX272" fmla="*/ 1932254 w 2933422"/>
                <a:gd name="connsiteY272" fmla="*/ 1683109 h 2020169"/>
                <a:gd name="connsiteX273" fmla="*/ 1962290 w 2933422"/>
                <a:gd name="connsiteY273" fmla="*/ 1696458 h 2020169"/>
                <a:gd name="connsiteX274" fmla="*/ 1985650 w 2933422"/>
                <a:gd name="connsiteY274" fmla="*/ 1709807 h 2020169"/>
                <a:gd name="connsiteX275" fmla="*/ 1995662 w 2933422"/>
                <a:gd name="connsiteY275" fmla="*/ 1719818 h 2020169"/>
                <a:gd name="connsiteX276" fmla="*/ 2032371 w 2933422"/>
                <a:gd name="connsiteY276" fmla="*/ 1739842 h 2020169"/>
                <a:gd name="connsiteX277" fmla="*/ 2069081 w 2933422"/>
                <a:gd name="connsiteY277" fmla="*/ 1736504 h 2020169"/>
                <a:gd name="connsiteX278" fmla="*/ 2142500 w 2933422"/>
                <a:gd name="connsiteY278" fmla="*/ 1693120 h 2020169"/>
                <a:gd name="connsiteX279" fmla="*/ 2195895 w 2933422"/>
                <a:gd name="connsiteY279" fmla="*/ 1706469 h 2020169"/>
                <a:gd name="connsiteX280" fmla="*/ 2225930 w 2933422"/>
                <a:gd name="connsiteY280" fmla="*/ 1716481 h 2020169"/>
                <a:gd name="connsiteX281" fmla="*/ 2262640 w 2933422"/>
                <a:gd name="connsiteY281" fmla="*/ 1676434 h 2020169"/>
                <a:gd name="connsiteX282" fmla="*/ 2299349 w 2933422"/>
                <a:gd name="connsiteY282" fmla="*/ 1593004 h 2020169"/>
                <a:gd name="connsiteX283" fmla="*/ 2282663 w 2933422"/>
                <a:gd name="connsiteY283" fmla="*/ 1596341 h 2020169"/>
                <a:gd name="connsiteX284" fmla="*/ 2339396 w 2933422"/>
                <a:gd name="connsiteY284" fmla="*/ 1566306 h 2020169"/>
                <a:gd name="connsiteX285" fmla="*/ 2529618 w 2933422"/>
                <a:gd name="connsiteY285" fmla="*/ 1743179 h 2020169"/>
                <a:gd name="connsiteX286" fmla="*/ 2549641 w 2933422"/>
                <a:gd name="connsiteY286" fmla="*/ 1763202 h 2020169"/>
                <a:gd name="connsiteX287" fmla="*/ 2639746 w 2933422"/>
                <a:gd name="connsiteY287" fmla="*/ 1763202 h 2020169"/>
                <a:gd name="connsiteX288" fmla="*/ 2643084 w 2933422"/>
                <a:gd name="connsiteY288" fmla="*/ 1779888 h 2020169"/>
                <a:gd name="connsiteX289" fmla="*/ 2616386 w 2933422"/>
                <a:gd name="connsiteY289" fmla="*/ 1846633 h 2020169"/>
                <a:gd name="connsiteX290" fmla="*/ 2603037 w 2933422"/>
                <a:gd name="connsiteY290" fmla="*/ 1900028 h 2020169"/>
                <a:gd name="connsiteX291" fmla="*/ 2579676 w 2933422"/>
                <a:gd name="connsiteY291" fmla="*/ 1873331 h 2020169"/>
                <a:gd name="connsiteX292" fmla="*/ 2559653 w 2933422"/>
                <a:gd name="connsiteY292" fmla="*/ 1960098 h 2020169"/>
                <a:gd name="connsiteX293" fmla="*/ 2549641 w 2933422"/>
                <a:gd name="connsiteY293" fmla="*/ 1980122 h 2020169"/>
                <a:gd name="connsiteX294" fmla="*/ 2653095 w 2933422"/>
                <a:gd name="connsiteY294" fmla="*/ 1946750 h 2020169"/>
                <a:gd name="connsiteX295" fmla="*/ 2683130 w 2933422"/>
                <a:gd name="connsiteY295" fmla="*/ 1893354 h 2020169"/>
                <a:gd name="connsiteX296" fmla="*/ 2753212 w 2933422"/>
                <a:gd name="connsiteY296" fmla="*/ 1806586 h 2020169"/>
                <a:gd name="connsiteX297" fmla="*/ 2783247 w 2933422"/>
                <a:gd name="connsiteY297" fmla="*/ 1736504 h 2020169"/>
                <a:gd name="connsiteX298" fmla="*/ 2803271 w 2933422"/>
                <a:gd name="connsiteY298" fmla="*/ 1633050 h 2020169"/>
                <a:gd name="connsiteX299" fmla="*/ 2793259 w 2933422"/>
                <a:gd name="connsiteY299" fmla="*/ 1582992 h 2020169"/>
                <a:gd name="connsiteX300" fmla="*/ 2769898 w 2933422"/>
                <a:gd name="connsiteY300" fmla="*/ 1549620 h 2020169"/>
                <a:gd name="connsiteX0" fmla="*/ 2763224 w 2846654"/>
                <a:gd name="connsiteY0" fmla="*/ 1392770 h 2020169"/>
                <a:gd name="connsiteX1" fmla="*/ 2846654 w 2846654"/>
                <a:gd name="connsiteY1" fmla="*/ 1326026 h 2020169"/>
                <a:gd name="connsiteX2" fmla="*/ 2446187 w 2846654"/>
                <a:gd name="connsiteY2" fmla="*/ 521754 h 2020169"/>
                <a:gd name="connsiteX3" fmla="*/ 2449525 w 2846654"/>
                <a:gd name="connsiteY3" fmla="*/ 418300 h 2020169"/>
                <a:gd name="connsiteX4" fmla="*/ 2386117 w 2846654"/>
                <a:gd name="connsiteY4" fmla="*/ 391602 h 2020169"/>
                <a:gd name="connsiteX5" fmla="*/ 2369431 w 2846654"/>
                <a:gd name="connsiteY5" fmla="*/ 431649 h 2020169"/>
                <a:gd name="connsiteX6" fmla="*/ 2379443 w 2846654"/>
                <a:gd name="connsiteY6" fmla="*/ 455009 h 2020169"/>
                <a:gd name="connsiteX7" fmla="*/ 2376106 w 2846654"/>
                <a:gd name="connsiteY7" fmla="*/ 475033 h 2020169"/>
                <a:gd name="connsiteX8" fmla="*/ 2316036 w 2846654"/>
                <a:gd name="connsiteY8" fmla="*/ 458347 h 2020169"/>
                <a:gd name="connsiteX9" fmla="*/ 2272652 w 2846654"/>
                <a:gd name="connsiteY9" fmla="*/ 444998 h 2020169"/>
                <a:gd name="connsiteX10" fmla="*/ 2209244 w 2846654"/>
                <a:gd name="connsiteY10" fmla="*/ 401614 h 2020169"/>
                <a:gd name="connsiteX11" fmla="*/ 2159186 w 2846654"/>
                <a:gd name="connsiteY11" fmla="*/ 391602 h 2020169"/>
                <a:gd name="connsiteX12" fmla="*/ 2132488 w 2846654"/>
                <a:gd name="connsiteY12" fmla="*/ 408288 h 2020169"/>
                <a:gd name="connsiteX13" fmla="*/ 2115802 w 2846654"/>
                <a:gd name="connsiteY13" fmla="*/ 421637 h 2020169"/>
                <a:gd name="connsiteX14" fmla="*/ 2082430 w 2846654"/>
                <a:gd name="connsiteY14" fmla="*/ 388265 h 2020169"/>
                <a:gd name="connsiteX15" fmla="*/ 2045720 w 2846654"/>
                <a:gd name="connsiteY15" fmla="*/ 361567 h 2020169"/>
                <a:gd name="connsiteX16" fmla="*/ 2025697 w 2846654"/>
                <a:gd name="connsiteY16" fmla="*/ 391602 h 2020169"/>
                <a:gd name="connsiteX17" fmla="*/ 2055732 w 2846654"/>
                <a:gd name="connsiteY17" fmla="*/ 388265 h 2020169"/>
                <a:gd name="connsiteX18" fmla="*/ 2045720 w 2846654"/>
                <a:gd name="connsiteY18" fmla="*/ 414963 h 2020169"/>
                <a:gd name="connsiteX19" fmla="*/ 1988987 w 2846654"/>
                <a:gd name="connsiteY19" fmla="*/ 434986 h 2020169"/>
                <a:gd name="connsiteX20" fmla="*/ 1995662 w 2846654"/>
                <a:gd name="connsiteY20" fmla="*/ 388265 h 2020169"/>
                <a:gd name="connsiteX21" fmla="*/ 2055732 w 2846654"/>
                <a:gd name="connsiteY21" fmla="*/ 318183 h 2020169"/>
                <a:gd name="connsiteX22" fmla="*/ 2055732 w 2846654"/>
                <a:gd name="connsiteY22" fmla="*/ 318183 h 2020169"/>
                <a:gd name="connsiteX23" fmla="*/ 2129860 w 2846654"/>
                <a:gd name="connsiteY23" fmla="*/ 248603 h 2020169"/>
                <a:gd name="connsiteX24" fmla="*/ 2127003 w 2846654"/>
                <a:gd name="connsiteY24" fmla="*/ 174309 h 2020169"/>
                <a:gd name="connsiteX25" fmla="*/ 2092713 w 2846654"/>
                <a:gd name="connsiteY25" fmla="*/ 105729 h 2020169"/>
                <a:gd name="connsiteX26" fmla="*/ 2018418 w 2846654"/>
                <a:gd name="connsiteY26" fmla="*/ 105729 h 2020169"/>
                <a:gd name="connsiteX27" fmla="*/ 1952696 w 2846654"/>
                <a:gd name="connsiteY27" fmla="*/ 137160 h 2020169"/>
                <a:gd name="connsiteX28" fmla="*/ 1961267 w 2846654"/>
                <a:gd name="connsiteY28" fmla="*/ 82869 h 2020169"/>
                <a:gd name="connsiteX29" fmla="*/ 1955552 w 2846654"/>
                <a:gd name="connsiteY29" fmla="*/ 65725 h 2020169"/>
                <a:gd name="connsiteX30" fmla="*/ 1895546 w 2846654"/>
                <a:gd name="connsiteY30" fmla="*/ 60008 h 2020169"/>
                <a:gd name="connsiteX31" fmla="*/ 1926978 w 2846654"/>
                <a:gd name="connsiteY31" fmla="*/ 31434 h 2020169"/>
                <a:gd name="connsiteX32" fmla="*/ 1909833 w 2846654"/>
                <a:gd name="connsiteY32" fmla="*/ 0 h 2020169"/>
                <a:gd name="connsiteX33" fmla="*/ 1877440 w 2846654"/>
                <a:gd name="connsiteY33" fmla="*/ 3067 h 2020169"/>
                <a:gd name="connsiteX34" fmla="*/ 1835474 w 2846654"/>
                <a:gd name="connsiteY34" fmla="*/ 41195 h 2020169"/>
                <a:gd name="connsiteX35" fmla="*/ 1818788 w 2846654"/>
                <a:gd name="connsiteY35" fmla="*/ 81242 h 2020169"/>
                <a:gd name="connsiteX36" fmla="*/ 1838813 w 2846654"/>
                <a:gd name="connsiteY36" fmla="*/ 134636 h 2020169"/>
                <a:gd name="connsiteX37" fmla="*/ 1782079 w 2846654"/>
                <a:gd name="connsiteY37" fmla="*/ 121287 h 2020169"/>
                <a:gd name="connsiteX38" fmla="*/ 1768731 w 2846654"/>
                <a:gd name="connsiteY38" fmla="*/ 168009 h 2020169"/>
                <a:gd name="connsiteX39" fmla="*/ 1705322 w 2846654"/>
                <a:gd name="connsiteY39" fmla="*/ 191369 h 2020169"/>
                <a:gd name="connsiteX40" fmla="*/ 1685300 w 2846654"/>
                <a:gd name="connsiteY40" fmla="*/ 164671 h 2020169"/>
                <a:gd name="connsiteX41" fmla="*/ 1615218 w 2846654"/>
                <a:gd name="connsiteY41" fmla="*/ 168009 h 2020169"/>
                <a:gd name="connsiteX42" fmla="*/ 1638579 w 2846654"/>
                <a:gd name="connsiteY42" fmla="*/ 198044 h 2020169"/>
                <a:gd name="connsiteX43" fmla="*/ 1528449 w 2846654"/>
                <a:gd name="connsiteY43" fmla="*/ 224740 h 2020169"/>
                <a:gd name="connsiteX44" fmla="*/ 1465043 w 2846654"/>
                <a:gd name="connsiteY44" fmla="*/ 308171 h 2020169"/>
                <a:gd name="connsiteX45" fmla="*/ 1448357 w 2846654"/>
                <a:gd name="connsiteY45" fmla="*/ 334869 h 2020169"/>
                <a:gd name="connsiteX46" fmla="*/ 1481729 w 2846654"/>
                <a:gd name="connsiteY46" fmla="*/ 368242 h 2020169"/>
                <a:gd name="connsiteX47" fmla="*/ 1481729 w 2846654"/>
                <a:gd name="connsiteY47" fmla="*/ 398277 h 2020169"/>
                <a:gd name="connsiteX48" fmla="*/ 1458368 w 2846654"/>
                <a:gd name="connsiteY48" fmla="*/ 401614 h 2020169"/>
                <a:gd name="connsiteX49" fmla="*/ 1458368 w 2846654"/>
                <a:gd name="connsiteY49" fmla="*/ 381590 h 2020169"/>
                <a:gd name="connsiteX50" fmla="*/ 1418322 w 2846654"/>
                <a:gd name="connsiteY50" fmla="*/ 391602 h 2020169"/>
                <a:gd name="connsiteX51" fmla="*/ 1368263 w 2846654"/>
                <a:gd name="connsiteY51" fmla="*/ 398277 h 2020169"/>
                <a:gd name="connsiteX52" fmla="*/ 1321542 w 2846654"/>
                <a:gd name="connsiteY52" fmla="*/ 404951 h 2020169"/>
                <a:gd name="connsiteX53" fmla="*/ 1318205 w 2846654"/>
                <a:gd name="connsiteY53" fmla="*/ 491719 h 2020169"/>
                <a:gd name="connsiteX54" fmla="*/ 1358252 w 2846654"/>
                <a:gd name="connsiteY54" fmla="*/ 515080 h 2020169"/>
                <a:gd name="connsiteX55" fmla="*/ 1384949 w 2846654"/>
                <a:gd name="connsiteY55" fmla="*/ 568475 h 2020169"/>
                <a:gd name="connsiteX56" fmla="*/ 1358252 w 2846654"/>
                <a:gd name="connsiteY56" fmla="*/ 615196 h 2020169"/>
                <a:gd name="connsiteX57" fmla="*/ 1361589 w 2846654"/>
                <a:gd name="connsiteY57" fmla="*/ 585161 h 2020169"/>
                <a:gd name="connsiteX58" fmla="*/ 1351577 w 2846654"/>
                <a:gd name="connsiteY58" fmla="*/ 545115 h 2020169"/>
                <a:gd name="connsiteX59" fmla="*/ 1281495 w 2846654"/>
                <a:gd name="connsiteY59" fmla="*/ 515080 h 2020169"/>
                <a:gd name="connsiteX60" fmla="*/ 1241449 w 2846654"/>
                <a:gd name="connsiteY60" fmla="*/ 511742 h 2020169"/>
                <a:gd name="connsiteX61" fmla="*/ 1241449 w 2846654"/>
                <a:gd name="connsiteY61" fmla="*/ 558463 h 2020169"/>
                <a:gd name="connsiteX62" fmla="*/ 1201402 w 2846654"/>
                <a:gd name="connsiteY62" fmla="*/ 538440 h 2020169"/>
                <a:gd name="connsiteX63" fmla="*/ 1228100 w 2846654"/>
                <a:gd name="connsiteY63" fmla="*/ 588498 h 2020169"/>
                <a:gd name="connsiteX64" fmla="*/ 1258135 w 2846654"/>
                <a:gd name="connsiteY64" fmla="*/ 618534 h 2020169"/>
                <a:gd name="connsiteX65" fmla="*/ 1198065 w 2846654"/>
                <a:gd name="connsiteY65" fmla="*/ 595173 h 2020169"/>
                <a:gd name="connsiteX66" fmla="*/ 1181379 w 2846654"/>
                <a:gd name="connsiteY66" fmla="*/ 595173 h 2020169"/>
                <a:gd name="connsiteX67" fmla="*/ 1178041 w 2846654"/>
                <a:gd name="connsiteY67" fmla="*/ 551789 h 2020169"/>
                <a:gd name="connsiteX68" fmla="*/ 1171367 w 2846654"/>
                <a:gd name="connsiteY68" fmla="*/ 465021 h 2020169"/>
                <a:gd name="connsiteX69" fmla="*/ 1161355 w 2846654"/>
                <a:gd name="connsiteY69" fmla="*/ 535103 h 2020169"/>
                <a:gd name="connsiteX70" fmla="*/ 1137995 w 2846654"/>
                <a:gd name="connsiteY70" fmla="*/ 565138 h 2020169"/>
                <a:gd name="connsiteX71" fmla="*/ 1158018 w 2846654"/>
                <a:gd name="connsiteY71" fmla="*/ 611859 h 2020169"/>
                <a:gd name="connsiteX72" fmla="*/ 1158018 w 2846654"/>
                <a:gd name="connsiteY72" fmla="*/ 645231 h 2020169"/>
                <a:gd name="connsiteX73" fmla="*/ 1141332 w 2846654"/>
                <a:gd name="connsiteY73" fmla="*/ 695290 h 2020169"/>
                <a:gd name="connsiteX74" fmla="*/ 1154681 w 2846654"/>
                <a:gd name="connsiteY74" fmla="*/ 728662 h 2020169"/>
                <a:gd name="connsiteX75" fmla="*/ 1184716 w 2846654"/>
                <a:gd name="connsiteY75" fmla="*/ 735336 h 2020169"/>
                <a:gd name="connsiteX76" fmla="*/ 1221425 w 2846654"/>
                <a:gd name="connsiteY76" fmla="*/ 742011 h 2020169"/>
                <a:gd name="connsiteX77" fmla="*/ 1241449 w 2846654"/>
                <a:gd name="connsiteY77" fmla="*/ 765371 h 2020169"/>
                <a:gd name="connsiteX78" fmla="*/ 1258135 w 2846654"/>
                <a:gd name="connsiteY78" fmla="*/ 808755 h 2020169"/>
                <a:gd name="connsiteX79" fmla="*/ 1258135 w 2846654"/>
                <a:gd name="connsiteY79" fmla="*/ 808755 h 2020169"/>
                <a:gd name="connsiteX80" fmla="*/ 1224763 w 2846654"/>
                <a:gd name="connsiteY80" fmla="*/ 828779 h 2020169"/>
                <a:gd name="connsiteX81" fmla="*/ 1224763 w 2846654"/>
                <a:gd name="connsiteY81" fmla="*/ 788732 h 2020169"/>
                <a:gd name="connsiteX82" fmla="*/ 1194727 w 2846654"/>
                <a:gd name="connsiteY82" fmla="*/ 752023 h 2020169"/>
                <a:gd name="connsiteX83" fmla="*/ 1164692 w 2846654"/>
                <a:gd name="connsiteY83" fmla="*/ 795407 h 2020169"/>
                <a:gd name="connsiteX84" fmla="*/ 1107960 w 2846654"/>
                <a:gd name="connsiteY84" fmla="*/ 848802 h 2020169"/>
                <a:gd name="connsiteX85" fmla="*/ 1121309 w 2846654"/>
                <a:gd name="connsiteY85" fmla="*/ 805418 h 2020169"/>
                <a:gd name="connsiteX86" fmla="*/ 1127983 w 2846654"/>
                <a:gd name="connsiteY86" fmla="*/ 772046 h 2020169"/>
                <a:gd name="connsiteX87" fmla="*/ 1117971 w 2846654"/>
                <a:gd name="connsiteY87" fmla="*/ 755360 h 2020169"/>
                <a:gd name="connsiteX88" fmla="*/ 1114634 w 2846654"/>
                <a:gd name="connsiteY88" fmla="*/ 705301 h 2020169"/>
                <a:gd name="connsiteX89" fmla="*/ 1104622 w 2846654"/>
                <a:gd name="connsiteY89" fmla="*/ 625208 h 2020169"/>
                <a:gd name="connsiteX90" fmla="*/ 1101285 w 2846654"/>
                <a:gd name="connsiteY90" fmla="*/ 565138 h 2020169"/>
                <a:gd name="connsiteX91" fmla="*/ 1124646 w 2846654"/>
                <a:gd name="connsiteY91" fmla="*/ 471696 h 2020169"/>
                <a:gd name="connsiteX92" fmla="*/ 1031203 w 2846654"/>
                <a:gd name="connsiteY92" fmla="*/ 461684 h 2020169"/>
                <a:gd name="connsiteX93" fmla="*/ 1014517 w 2846654"/>
                <a:gd name="connsiteY93" fmla="*/ 518417 h 2020169"/>
                <a:gd name="connsiteX94" fmla="*/ 1024529 w 2846654"/>
                <a:gd name="connsiteY94" fmla="*/ 565138 h 2020169"/>
                <a:gd name="connsiteX95" fmla="*/ 981145 w 2846654"/>
                <a:gd name="connsiteY95" fmla="*/ 618534 h 2020169"/>
                <a:gd name="connsiteX96" fmla="*/ 991157 w 2846654"/>
                <a:gd name="connsiteY96" fmla="*/ 655243 h 2020169"/>
                <a:gd name="connsiteX97" fmla="*/ 981145 w 2846654"/>
                <a:gd name="connsiteY97" fmla="*/ 701964 h 2020169"/>
                <a:gd name="connsiteX98" fmla="*/ 1001168 w 2846654"/>
                <a:gd name="connsiteY98" fmla="*/ 725325 h 2020169"/>
                <a:gd name="connsiteX99" fmla="*/ 1017854 w 2846654"/>
                <a:gd name="connsiteY99" fmla="*/ 772046 h 2020169"/>
                <a:gd name="connsiteX100" fmla="*/ 1047890 w 2846654"/>
                <a:gd name="connsiteY100" fmla="*/ 758697 h 2020169"/>
                <a:gd name="connsiteX101" fmla="*/ 1014517 w 2846654"/>
                <a:gd name="connsiteY101" fmla="*/ 812093 h 2020169"/>
                <a:gd name="connsiteX102" fmla="*/ 957784 w 2846654"/>
                <a:gd name="connsiteY102" fmla="*/ 758697 h 2020169"/>
                <a:gd name="connsiteX103" fmla="*/ 884365 w 2846654"/>
                <a:gd name="connsiteY103" fmla="*/ 721988 h 2020169"/>
                <a:gd name="connsiteX104" fmla="*/ 824295 w 2846654"/>
                <a:gd name="connsiteY104" fmla="*/ 698627 h 2020169"/>
                <a:gd name="connsiteX105" fmla="*/ 810946 w 2846654"/>
                <a:gd name="connsiteY105" fmla="*/ 735336 h 2020169"/>
                <a:gd name="connsiteX106" fmla="*/ 827633 w 2846654"/>
                <a:gd name="connsiteY106" fmla="*/ 772046 h 2020169"/>
                <a:gd name="connsiteX107" fmla="*/ 800935 w 2846654"/>
                <a:gd name="connsiteY107" fmla="*/ 812093 h 2020169"/>
                <a:gd name="connsiteX108" fmla="*/ 770900 w 2846654"/>
                <a:gd name="connsiteY108" fmla="*/ 755360 h 2020169"/>
                <a:gd name="connsiteX109" fmla="*/ 744202 w 2846654"/>
                <a:gd name="connsiteY109" fmla="*/ 792069 h 2020169"/>
                <a:gd name="connsiteX110" fmla="*/ 707492 w 2846654"/>
                <a:gd name="connsiteY110" fmla="*/ 785395 h 2020169"/>
                <a:gd name="connsiteX111" fmla="*/ 654097 w 2846654"/>
                <a:gd name="connsiteY111" fmla="*/ 822104 h 2020169"/>
                <a:gd name="connsiteX112" fmla="*/ 644085 w 2846654"/>
                <a:gd name="connsiteY112" fmla="*/ 798744 h 2020169"/>
                <a:gd name="connsiteX113" fmla="*/ 654097 w 2846654"/>
                <a:gd name="connsiteY113" fmla="*/ 762034 h 2020169"/>
                <a:gd name="connsiteX114" fmla="*/ 614050 w 2846654"/>
                <a:gd name="connsiteY114" fmla="*/ 798744 h 2020169"/>
                <a:gd name="connsiteX115" fmla="*/ 594027 w 2846654"/>
                <a:gd name="connsiteY115" fmla="*/ 798744 h 2020169"/>
                <a:gd name="connsiteX116" fmla="*/ 533957 w 2846654"/>
                <a:gd name="connsiteY116" fmla="*/ 832116 h 2020169"/>
                <a:gd name="connsiteX117" fmla="*/ 510596 w 2846654"/>
                <a:gd name="connsiteY117" fmla="*/ 855477 h 2020169"/>
                <a:gd name="connsiteX118" fmla="*/ 500584 w 2846654"/>
                <a:gd name="connsiteY118" fmla="*/ 902198 h 2020169"/>
                <a:gd name="connsiteX119" fmla="*/ 450526 w 2846654"/>
                <a:gd name="connsiteY119" fmla="*/ 888849 h 2020169"/>
                <a:gd name="connsiteX120" fmla="*/ 433840 w 2846654"/>
                <a:gd name="connsiteY120" fmla="*/ 852139 h 2020169"/>
                <a:gd name="connsiteX121" fmla="*/ 467212 w 2846654"/>
                <a:gd name="connsiteY121" fmla="*/ 822104 h 2020169"/>
                <a:gd name="connsiteX122" fmla="*/ 453863 w 2846654"/>
                <a:gd name="connsiteY122" fmla="*/ 798744 h 2020169"/>
                <a:gd name="connsiteX123" fmla="*/ 390456 w 2846654"/>
                <a:gd name="connsiteY123" fmla="*/ 768709 h 2020169"/>
                <a:gd name="connsiteX124" fmla="*/ 417154 w 2846654"/>
                <a:gd name="connsiteY124" fmla="*/ 818767 h 2020169"/>
                <a:gd name="connsiteX125" fmla="*/ 407142 w 2846654"/>
                <a:gd name="connsiteY125" fmla="*/ 862151 h 2020169"/>
                <a:gd name="connsiteX126" fmla="*/ 413817 w 2846654"/>
                <a:gd name="connsiteY126" fmla="*/ 898861 h 2020169"/>
                <a:gd name="connsiteX127" fmla="*/ 427165 w 2846654"/>
                <a:gd name="connsiteY127" fmla="*/ 922221 h 2020169"/>
                <a:gd name="connsiteX128" fmla="*/ 413817 w 2846654"/>
                <a:gd name="connsiteY128" fmla="*/ 952256 h 2020169"/>
                <a:gd name="connsiteX129" fmla="*/ 390456 w 2846654"/>
                <a:gd name="connsiteY129" fmla="*/ 928896 h 2020169"/>
                <a:gd name="connsiteX130" fmla="*/ 360421 w 2846654"/>
                <a:gd name="connsiteY130" fmla="*/ 925558 h 2020169"/>
                <a:gd name="connsiteX131" fmla="*/ 333723 w 2846654"/>
                <a:gd name="connsiteY131" fmla="*/ 965605 h 2020169"/>
                <a:gd name="connsiteX132" fmla="*/ 307025 w 2846654"/>
                <a:gd name="connsiteY132" fmla="*/ 985628 h 2020169"/>
                <a:gd name="connsiteX133" fmla="*/ 320374 w 2846654"/>
                <a:gd name="connsiteY133" fmla="*/ 1012326 h 2020169"/>
                <a:gd name="connsiteX134" fmla="*/ 303688 w 2846654"/>
                <a:gd name="connsiteY134" fmla="*/ 1035687 h 2020169"/>
                <a:gd name="connsiteX135" fmla="*/ 233606 w 2846654"/>
                <a:gd name="connsiteY135" fmla="*/ 998977 h 2020169"/>
                <a:gd name="connsiteX136" fmla="*/ 243618 w 2846654"/>
                <a:gd name="connsiteY136" fmla="*/ 1049036 h 2020169"/>
                <a:gd name="connsiteX137" fmla="*/ 263641 w 2846654"/>
                <a:gd name="connsiteY137" fmla="*/ 1069059 h 2020169"/>
                <a:gd name="connsiteX138" fmla="*/ 250292 w 2846654"/>
                <a:gd name="connsiteY138" fmla="*/ 1082408 h 2020169"/>
                <a:gd name="connsiteX139" fmla="*/ 193560 w 2846654"/>
                <a:gd name="connsiteY139" fmla="*/ 1045698 h 2020169"/>
                <a:gd name="connsiteX140" fmla="*/ 170199 w 2846654"/>
                <a:gd name="connsiteY140" fmla="*/ 1005652 h 2020169"/>
                <a:gd name="connsiteX141" fmla="*/ 170199 w 2846654"/>
                <a:gd name="connsiteY141" fmla="*/ 958931 h 2020169"/>
                <a:gd name="connsiteX142" fmla="*/ 133490 w 2846654"/>
                <a:gd name="connsiteY142" fmla="*/ 882174 h 2020169"/>
                <a:gd name="connsiteX143" fmla="*/ 196897 w 2846654"/>
                <a:gd name="connsiteY143" fmla="*/ 912209 h 2020169"/>
                <a:gd name="connsiteX144" fmla="*/ 256967 w 2846654"/>
                <a:gd name="connsiteY144" fmla="*/ 942244 h 2020169"/>
                <a:gd name="connsiteX145" fmla="*/ 293676 w 2846654"/>
                <a:gd name="connsiteY145" fmla="*/ 945582 h 2020169"/>
                <a:gd name="connsiteX146" fmla="*/ 327049 w 2846654"/>
                <a:gd name="connsiteY146" fmla="*/ 915547 h 2020169"/>
                <a:gd name="connsiteX147" fmla="*/ 343735 w 2846654"/>
                <a:gd name="connsiteY147" fmla="*/ 878837 h 2020169"/>
                <a:gd name="connsiteX148" fmla="*/ 333723 w 2846654"/>
                <a:gd name="connsiteY148" fmla="*/ 828779 h 2020169"/>
                <a:gd name="connsiteX149" fmla="*/ 290339 w 2846654"/>
                <a:gd name="connsiteY149" fmla="*/ 808755 h 2020169"/>
                <a:gd name="connsiteX150" fmla="*/ 236944 w 2846654"/>
                <a:gd name="connsiteY150" fmla="*/ 762034 h 2020169"/>
                <a:gd name="connsiteX151" fmla="*/ 133490 w 2846654"/>
                <a:gd name="connsiteY151" fmla="*/ 705301 h 2020169"/>
                <a:gd name="connsiteX152" fmla="*/ 46722 w 2846654"/>
                <a:gd name="connsiteY152" fmla="*/ 735336 h 2020169"/>
                <a:gd name="connsiteX153" fmla="*/ 33373 w 2846654"/>
                <a:gd name="connsiteY153" fmla="*/ 765371 h 2020169"/>
                <a:gd name="connsiteX154" fmla="*/ 43384 w 2846654"/>
                <a:gd name="connsiteY154" fmla="*/ 795407 h 2020169"/>
                <a:gd name="connsiteX155" fmla="*/ 60071 w 2846654"/>
                <a:gd name="connsiteY155" fmla="*/ 822104 h 2020169"/>
                <a:gd name="connsiteX156" fmla="*/ 73419 w 2846654"/>
                <a:gd name="connsiteY156" fmla="*/ 852139 h 2020169"/>
                <a:gd name="connsiteX157" fmla="*/ 56733 w 2846654"/>
                <a:gd name="connsiteY157" fmla="*/ 875500 h 2020169"/>
                <a:gd name="connsiteX158" fmla="*/ 76757 w 2846654"/>
                <a:gd name="connsiteY158" fmla="*/ 955593 h 2020169"/>
                <a:gd name="connsiteX159" fmla="*/ 66745 w 2846654"/>
                <a:gd name="connsiteY159" fmla="*/ 972280 h 2020169"/>
                <a:gd name="connsiteX160" fmla="*/ 70082 w 2846654"/>
                <a:gd name="connsiteY160" fmla="*/ 998977 h 2020169"/>
                <a:gd name="connsiteX161" fmla="*/ 70082 w 2846654"/>
                <a:gd name="connsiteY161" fmla="*/ 1039024 h 2020169"/>
                <a:gd name="connsiteX162" fmla="*/ 80094 w 2846654"/>
                <a:gd name="connsiteY162" fmla="*/ 1059047 h 2020169"/>
                <a:gd name="connsiteX163" fmla="*/ 76757 w 2846654"/>
                <a:gd name="connsiteY163" fmla="*/ 1082408 h 2020169"/>
                <a:gd name="connsiteX164" fmla="*/ 106792 w 2846654"/>
                <a:gd name="connsiteY164" fmla="*/ 1115780 h 2020169"/>
                <a:gd name="connsiteX165" fmla="*/ 93729 w 2846654"/>
                <a:gd name="connsiteY165" fmla="*/ 1145815 h 2020169"/>
                <a:gd name="connsiteX166" fmla="*/ 13349 w 2846654"/>
                <a:gd name="connsiteY166" fmla="*/ 1235920 h 2020169"/>
                <a:gd name="connsiteX167" fmla="*/ 33373 w 2846654"/>
                <a:gd name="connsiteY167" fmla="*/ 1269293 h 2020169"/>
                <a:gd name="connsiteX168" fmla="*/ 33373 w 2846654"/>
                <a:gd name="connsiteY168" fmla="*/ 1269293 h 2020169"/>
                <a:gd name="connsiteX169" fmla="*/ 16687 w 2846654"/>
                <a:gd name="connsiteY169" fmla="*/ 1299328 h 2020169"/>
                <a:gd name="connsiteX170" fmla="*/ 3338 w 2846654"/>
                <a:gd name="connsiteY170" fmla="*/ 1329363 h 2020169"/>
                <a:gd name="connsiteX171" fmla="*/ 0 w 2846654"/>
                <a:gd name="connsiteY171" fmla="*/ 1389433 h 2020169"/>
                <a:gd name="connsiteX172" fmla="*/ 16687 w 2846654"/>
                <a:gd name="connsiteY172" fmla="*/ 1432817 h 2020169"/>
                <a:gd name="connsiteX173" fmla="*/ 20024 w 2846654"/>
                <a:gd name="connsiteY173" fmla="*/ 1466189 h 2020169"/>
                <a:gd name="connsiteX174" fmla="*/ 56733 w 2846654"/>
                <a:gd name="connsiteY174" fmla="*/ 1476201 h 2020169"/>
                <a:gd name="connsiteX175" fmla="*/ 116803 w 2846654"/>
                <a:gd name="connsiteY175" fmla="*/ 1562969 h 2020169"/>
                <a:gd name="connsiteX176" fmla="*/ 96780 w 2846654"/>
                <a:gd name="connsiteY176" fmla="*/ 1586329 h 2020169"/>
                <a:gd name="connsiteX177" fmla="*/ 93443 w 2846654"/>
                <a:gd name="connsiteY177" fmla="*/ 1616364 h 2020169"/>
                <a:gd name="connsiteX178" fmla="*/ 120141 w 2846654"/>
                <a:gd name="connsiteY178" fmla="*/ 1619701 h 2020169"/>
                <a:gd name="connsiteX179" fmla="*/ 160187 w 2846654"/>
                <a:gd name="connsiteY179" fmla="*/ 1633050 h 2020169"/>
                <a:gd name="connsiteX180" fmla="*/ 186885 w 2846654"/>
                <a:gd name="connsiteY180" fmla="*/ 1646399 h 2020169"/>
                <a:gd name="connsiteX181" fmla="*/ 213583 w 2846654"/>
                <a:gd name="connsiteY181" fmla="*/ 1676434 h 2020169"/>
                <a:gd name="connsiteX182" fmla="*/ 243618 w 2846654"/>
                <a:gd name="connsiteY182" fmla="*/ 1679771 h 2020169"/>
                <a:gd name="connsiteX183" fmla="*/ 287002 w 2846654"/>
                <a:gd name="connsiteY183" fmla="*/ 1709807 h 2020169"/>
                <a:gd name="connsiteX184" fmla="*/ 310363 w 2846654"/>
                <a:gd name="connsiteY184" fmla="*/ 1719818 h 2020169"/>
                <a:gd name="connsiteX185" fmla="*/ 310363 w 2846654"/>
                <a:gd name="connsiteY185" fmla="*/ 1756528 h 2020169"/>
                <a:gd name="connsiteX186" fmla="*/ 270316 w 2846654"/>
                <a:gd name="connsiteY186" fmla="*/ 1796574 h 2020169"/>
                <a:gd name="connsiteX187" fmla="*/ 280327 w 2846654"/>
                <a:gd name="connsiteY187" fmla="*/ 1819935 h 2020169"/>
                <a:gd name="connsiteX188" fmla="*/ 273653 w 2846654"/>
                <a:gd name="connsiteY188" fmla="*/ 1839958 h 2020169"/>
                <a:gd name="connsiteX189" fmla="*/ 266979 w 2846654"/>
                <a:gd name="connsiteY189" fmla="*/ 1856644 h 2020169"/>
                <a:gd name="connsiteX190" fmla="*/ 240281 w 2846654"/>
                <a:gd name="connsiteY190" fmla="*/ 1896691 h 2020169"/>
                <a:gd name="connsiteX191" fmla="*/ 307025 w 2846654"/>
                <a:gd name="connsiteY191" fmla="*/ 1933401 h 2020169"/>
                <a:gd name="connsiteX192" fmla="*/ 337060 w 2846654"/>
                <a:gd name="connsiteY192" fmla="*/ 1940075 h 2020169"/>
                <a:gd name="connsiteX193" fmla="*/ 360421 w 2846654"/>
                <a:gd name="connsiteY193" fmla="*/ 1946750 h 2020169"/>
                <a:gd name="connsiteX194" fmla="*/ 380444 w 2846654"/>
                <a:gd name="connsiteY194" fmla="*/ 1953424 h 2020169"/>
                <a:gd name="connsiteX195" fmla="*/ 407142 w 2846654"/>
                <a:gd name="connsiteY195" fmla="*/ 1973447 h 2020169"/>
                <a:gd name="connsiteX196" fmla="*/ 437177 w 2846654"/>
                <a:gd name="connsiteY196" fmla="*/ 1970110 h 2020169"/>
                <a:gd name="connsiteX197" fmla="*/ 507259 w 2846654"/>
                <a:gd name="connsiteY197" fmla="*/ 2020169 h 2020169"/>
                <a:gd name="connsiteX198" fmla="*/ 517271 w 2846654"/>
                <a:gd name="connsiteY198" fmla="*/ 2006820 h 2020169"/>
                <a:gd name="connsiteX199" fmla="*/ 507259 w 2846654"/>
                <a:gd name="connsiteY199" fmla="*/ 1966773 h 2020169"/>
                <a:gd name="connsiteX200" fmla="*/ 500584 w 2846654"/>
                <a:gd name="connsiteY200" fmla="*/ 1933401 h 2020169"/>
                <a:gd name="connsiteX201" fmla="*/ 483898 w 2846654"/>
                <a:gd name="connsiteY201" fmla="*/ 1890017 h 2020169"/>
                <a:gd name="connsiteX202" fmla="*/ 513933 w 2846654"/>
                <a:gd name="connsiteY202" fmla="*/ 1869993 h 2020169"/>
                <a:gd name="connsiteX203" fmla="*/ 547306 w 2846654"/>
                <a:gd name="connsiteY203" fmla="*/ 1846633 h 2020169"/>
                <a:gd name="connsiteX204" fmla="*/ 527282 w 2846654"/>
                <a:gd name="connsiteY204" fmla="*/ 1829947 h 2020169"/>
                <a:gd name="connsiteX205" fmla="*/ 517271 w 2846654"/>
                <a:gd name="connsiteY205" fmla="*/ 1796574 h 2020169"/>
                <a:gd name="connsiteX206" fmla="*/ 480561 w 2846654"/>
                <a:gd name="connsiteY206" fmla="*/ 1779888 h 2020169"/>
                <a:gd name="connsiteX207" fmla="*/ 470549 w 2846654"/>
                <a:gd name="connsiteY207" fmla="*/ 1759865 h 2020169"/>
                <a:gd name="connsiteX208" fmla="*/ 480561 w 2846654"/>
                <a:gd name="connsiteY208" fmla="*/ 1729830 h 2020169"/>
                <a:gd name="connsiteX209" fmla="*/ 490573 w 2846654"/>
                <a:gd name="connsiteY209" fmla="*/ 1689783 h 2020169"/>
                <a:gd name="connsiteX210" fmla="*/ 513933 w 2846654"/>
                <a:gd name="connsiteY210" fmla="*/ 1709807 h 2020169"/>
                <a:gd name="connsiteX211" fmla="*/ 520608 w 2846654"/>
                <a:gd name="connsiteY211" fmla="*/ 1693120 h 2020169"/>
                <a:gd name="connsiteX212" fmla="*/ 543968 w 2846654"/>
                <a:gd name="connsiteY212" fmla="*/ 1656411 h 2020169"/>
                <a:gd name="connsiteX213" fmla="*/ 574003 w 2846654"/>
                <a:gd name="connsiteY213" fmla="*/ 1639725 h 2020169"/>
                <a:gd name="connsiteX214" fmla="*/ 590690 w 2846654"/>
                <a:gd name="connsiteY214" fmla="*/ 1653074 h 2020169"/>
                <a:gd name="connsiteX215" fmla="*/ 610713 w 2846654"/>
                <a:gd name="connsiteY215" fmla="*/ 1626376 h 2020169"/>
                <a:gd name="connsiteX216" fmla="*/ 630736 w 2846654"/>
                <a:gd name="connsiteY216" fmla="*/ 1653074 h 2020169"/>
                <a:gd name="connsiteX217" fmla="*/ 657434 w 2846654"/>
                <a:gd name="connsiteY217" fmla="*/ 1676434 h 2020169"/>
                <a:gd name="connsiteX218" fmla="*/ 674120 w 2846654"/>
                <a:gd name="connsiteY218" fmla="*/ 1683109 h 2020169"/>
                <a:gd name="connsiteX219" fmla="*/ 697481 w 2846654"/>
                <a:gd name="connsiteY219" fmla="*/ 1683109 h 2020169"/>
                <a:gd name="connsiteX220" fmla="*/ 717504 w 2846654"/>
                <a:gd name="connsiteY220" fmla="*/ 1669760 h 2020169"/>
                <a:gd name="connsiteX221" fmla="*/ 744202 w 2846654"/>
                <a:gd name="connsiteY221" fmla="*/ 1669760 h 2020169"/>
                <a:gd name="connsiteX222" fmla="*/ 760888 w 2846654"/>
                <a:gd name="connsiteY222" fmla="*/ 1666423 h 2020169"/>
                <a:gd name="connsiteX223" fmla="*/ 790923 w 2846654"/>
                <a:gd name="connsiteY223" fmla="*/ 1699795 h 2020169"/>
                <a:gd name="connsiteX224" fmla="*/ 797598 w 2846654"/>
                <a:gd name="connsiteY224" fmla="*/ 1673097 h 2020169"/>
                <a:gd name="connsiteX225" fmla="*/ 817621 w 2846654"/>
                <a:gd name="connsiteY225" fmla="*/ 1689783 h 2020169"/>
                <a:gd name="connsiteX226" fmla="*/ 837644 w 2846654"/>
                <a:gd name="connsiteY226" fmla="*/ 1666423 h 2020169"/>
                <a:gd name="connsiteX227" fmla="*/ 827633 w 2846654"/>
                <a:gd name="connsiteY227" fmla="*/ 1646399 h 2020169"/>
                <a:gd name="connsiteX228" fmla="*/ 810946 w 2846654"/>
                <a:gd name="connsiteY228" fmla="*/ 1633050 h 2020169"/>
                <a:gd name="connsiteX229" fmla="*/ 810946 w 2846654"/>
                <a:gd name="connsiteY229" fmla="*/ 1606353 h 2020169"/>
                <a:gd name="connsiteX230" fmla="*/ 810946 w 2846654"/>
                <a:gd name="connsiteY230" fmla="*/ 1593004 h 2020169"/>
                <a:gd name="connsiteX231" fmla="*/ 840981 w 2846654"/>
                <a:gd name="connsiteY231" fmla="*/ 1586329 h 2020169"/>
                <a:gd name="connsiteX232" fmla="*/ 820958 w 2846654"/>
                <a:gd name="connsiteY232" fmla="*/ 1549620 h 2020169"/>
                <a:gd name="connsiteX233" fmla="*/ 854330 w 2846654"/>
                <a:gd name="connsiteY233" fmla="*/ 1542945 h 2020169"/>
                <a:gd name="connsiteX234" fmla="*/ 891040 w 2846654"/>
                <a:gd name="connsiteY234" fmla="*/ 1549620 h 2020169"/>
                <a:gd name="connsiteX235" fmla="*/ 964459 w 2846654"/>
                <a:gd name="connsiteY235" fmla="*/ 1506236 h 2020169"/>
                <a:gd name="connsiteX236" fmla="*/ 1001168 w 2846654"/>
                <a:gd name="connsiteY236" fmla="*/ 1506236 h 2020169"/>
                <a:gd name="connsiteX237" fmla="*/ 1027866 w 2846654"/>
                <a:gd name="connsiteY237" fmla="*/ 1482875 h 2020169"/>
                <a:gd name="connsiteX238" fmla="*/ 1047890 w 2846654"/>
                <a:gd name="connsiteY238" fmla="*/ 1492887 h 2020169"/>
                <a:gd name="connsiteX239" fmla="*/ 1067913 w 2846654"/>
                <a:gd name="connsiteY239" fmla="*/ 1502898 h 2020169"/>
                <a:gd name="connsiteX240" fmla="*/ 1087936 w 2846654"/>
                <a:gd name="connsiteY240" fmla="*/ 1529596 h 2020169"/>
                <a:gd name="connsiteX241" fmla="*/ 1074587 w 2846654"/>
                <a:gd name="connsiteY241" fmla="*/ 1542945 h 2020169"/>
                <a:gd name="connsiteX242" fmla="*/ 1104622 w 2846654"/>
                <a:gd name="connsiteY242" fmla="*/ 1542945 h 2020169"/>
                <a:gd name="connsiteX243" fmla="*/ 1134657 w 2846654"/>
                <a:gd name="connsiteY243" fmla="*/ 1576317 h 2020169"/>
                <a:gd name="connsiteX244" fmla="*/ 1148006 w 2846654"/>
                <a:gd name="connsiteY244" fmla="*/ 1572980 h 2020169"/>
                <a:gd name="connsiteX245" fmla="*/ 1208076 w 2846654"/>
                <a:gd name="connsiteY245" fmla="*/ 1526259 h 2020169"/>
                <a:gd name="connsiteX246" fmla="*/ 1244786 w 2846654"/>
                <a:gd name="connsiteY246" fmla="*/ 1566306 h 2020169"/>
                <a:gd name="connsiteX247" fmla="*/ 1264809 w 2846654"/>
                <a:gd name="connsiteY247" fmla="*/ 1596341 h 2020169"/>
                <a:gd name="connsiteX248" fmla="*/ 1298181 w 2846654"/>
                <a:gd name="connsiteY248" fmla="*/ 1703132 h 2020169"/>
                <a:gd name="connsiteX249" fmla="*/ 1308193 w 2846654"/>
                <a:gd name="connsiteY249" fmla="*/ 1659748 h 2020169"/>
                <a:gd name="connsiteX250" fmla="*/ 1344903 w 2846654"/>
                <a:gd name="connsiteY250" fmla="*/ 1679771 h 2020169"/>
                <a:gd name="connsiteX251" fmla="*/ 1388287 w 2846654"/>
                <a:gd name="connsiteY251" fmla="*/ 1679771 h 2020169"/>
                <a:gd name="connsiteX252" fmla="*/ 1394961 w 2846654"/>
                <a:gd name="connsiteY252" fmla="*/ 1703132 h 2020169"/>
                <a:gd name="connsiteX253" fmla="*/ 1435008 w 2846654"/>
                <a:gd name="connsiteY253" fmla="*/ 1726493 h 2020169"/>
                <a:gd name="connsiteX254" fmla="*/ 1465043 w 2846654"/>
                <a:gd name="connsiteY254" fmla="*/ 1726493 h 2020169"/>
                <a:gd name="connsiteX255" fmla="*/ 1491741 w 2846654"/>
                <a:gd name="connsiteY255" fmla="*/ 1739842 h 2020169"/>
                <a:gd name="connsiteX256" fmla="*/ 1535125 w 2846654"/>
                <a:gd name="connsiteY256" fmla="*/ 1696458 h 2020169"/>
                <a:gd name="connsiteX257" fmla="*/ 1571834 w 2846654"/>
                <a:gd name="connsiteY257" fmla="*/ 1676434 h 2020169"/>
                <a:gd name="connsiteX258" fmla="*/ 1608544 w 2846654"/>
                <a:gd name="connsiteY258" fmla="*/ 1679771 h 2020169"/>
                <a:gd name="connsiteX259" fmla="*/ 1655265 w 2846654"/>
                <a:gd name="connsiteY259" fmla="*/ 1693120 h 2020169"/>
                <a:gd name="connsiteX260" fmla="*/ 1681963 w 2846654"/>
                <a:gd name="connsiteY260" fmla="*/ 1709807 h 2020169"/>
                <a:gd name="connsiteX261" fmla="*/ 1735358 w 2846654"/>
                <a:gd name="connsiteY261" fmla="*/ 1703132 h 2020169"/>
                <a:gd name="connsiteX262" fmla="*/ 1745370 w 2846654"/>
                <a:gd name="connsiteY262" fmla="*/ 1683109 h 2020169"/>
                <a:gd name="connsiteX263" fmla="*/ 1738695 w 2846654"/>
                <a:gd name="connsiteY263" fmla="*/ 1663085 h 2020169"/>
                <a:gd name="connsiteX264" fmla="*/ 1765393 w 2846654"/>
                <a:gd name="connsiteY264" fmla="*/ 1636388 h 2020169"/>
                <a:gd name="connsiteX265" fmla="*/ 1778742 w 2846654"/>
                <a:gd name="connsiteY265" fmla="*/ 1633050 h 2020169"/>
                <a:gd name="connsiteX266" fmla="*/ 1812114 w 2846654"/>
                <a:gd name="connsiteY266" fmla="*/ 1649736 h 2020169"/>
                <a:gd name="connsiteX267" fmla="*/ 1852161 w 2846654"/>
                <a:gd name="connsiteY267" fmla="*/ 1663085 h 2020169"/>
                <a:gd name="connsiteX268" fmla="*/ 1858836 w 2846654"/>
                <a:gd name="connsiteY268" fmla="*/ 1689783 h 2020169"/>
                <a:gd name="connsiteX269" fmla="*/ 1872184 w 2846654"/>
                <a:gd name="connsiteY269" fmla="*/ 1696458 h 2020169"/>
                <a:gd name="connsiteX270" fmla="*/ 1902219 w 2846654"/>
                <a:gd name="connsiteY270" fmla="*/ 1699795 h 2020169"/>
                <a:gd name="connsiteX271" fmla="*/ 1932254 w 2846654"/>
                <a:gd name="connsiteY271" fmla="*/ 1683109 h 2020169"/>
                <a:gd name="connsiteX272" fmla="*/ 1962290 w 2846654"/>
                <a:gd name="connsiteY272" fmla="*/ 1696458 h 2020169"/>
                <a:gd name="connsiteX273" fmla="*/ 1985650 w 2846654"/>
                <a:gd name="connsiteY273" fmla="*/ 1709807 h 2020169"/>
                <a:gd name="connsiteX274" fmla="*/ 1995662 w 2846654"/>
                <a:gd name="connsiteY274" fmla="*/ 1719818 h 2020169"/>
                <a:gd name="connsiteX275" fmla="*/ 2032371 w 2846654"/>
                <a:gd name="connsiteY275" fmla="*/ 1739842 h 2020169"/>
                <a:gd name="connsiteX276" fmla="*/ 2069081 w 2846654"/>
                <a:gd name="connsiteY276" fmla="*/ 1736504 h 2020169"/>
                <a:gd name="connsiteX277" fmla="*/ 2142500 w 2846654"/>
                <a:gd name="connsiteY277" fmla="*/ 1693120 h 2020169"/>
                <a:gd name="connsiteX278" fmla="*/ 2195895 w 2846654"/>
                <a:gd name="connsiteY278" fmla="*/ 1706469 h 2020169"/>
                <a:gd name="connsiteX279" fmla="*/ 2225930 w 2846654"/>
                <a:gd name="connsiteY279" fmla="*/ 1716481 h 2020169"/>
                <a:gd name="connsiteX280" fmla="*/ 2262640 w 2846654"/>
                <a:gd name="connsiteY280" fmla="*/ 1676434 h 2020169"/>
                <a:gd name="connsiteX281" fmla="*/ 2299349 w 2846654"/>
                <a:gd name="connsiteY281" fmla="*/ 1593004 h 2020169"/>
                <a:gd name="connsiteX282" fmla="*/ 2282663 w 2846654"/>
                <a:gd name="connsiteY282" fmla="*/ 1596341 h 2020169"/>
                <a:gd name="connsiteX283" fmla="*/ 2339396 w 2846654"/>
                <a:gd name="connsiteY283" fmla="*/ 1566306 h 2020169"/>
                <a:gd name="connsiteX284" fmla="*/ 2529618 w 2846654"/>
                <a:gd name="connsiteY284" fmla="*/ 1743179 h 2020169"/>
                <a:gd name="connsiteX285" fmla="*/ 2549641 w 2846654"/>
                <a:gd name="connsiteY285" fmla="*/ 1763202 h 2020169"/>
                <a:gd name="connsiteX286" fmla="*/ 2639746 w 2846654"/>
                <a:gd name="connsiteY286" fmla="*/ 1763202 h 2020169"/>
                <a:gd name="connsiteX287" fmla="*/ 2643084 w 2846654"/>
                <a:gd name="connsiteY287" fmla="*/ 1779888 h 2020169"/>
                <a:gd name="connsiteX288" fmla="*/ 2616386 w 2846654"/>
                <a:gd name="connsiteY288" fmla="*/ 1846633 h 2020169"/>
                <a:gd name="connsiteX289" fmla="*/ 2603037 w 2846654"/>
                <a:gd name="connsiteY289" fmla="*/ 1900028 h 2020169"/>
                <a:gd name="connsiteX290" fmla="*/ 2579676 w 2846654"/>
                <a:gd name="connsiteY290" fmla="*/ 1873331 h 2020169"/>
                <a:gd name="connsiteX291" fmla="*/ 2559653 w 2846654"/>
                <a:gd name="connsiteY291" fmla="*/ 1960098 h 2020169"/>
                <a:gd name="connsiteX292" fmla="*/ 2549641 w 2846654"/>
                <a:gd name="connsiteY292" fmla="*/ 1980122 h 2020169"/>
                <a:gd name="connsiteX293" fmla="*/ 2653095 w 2846654"/>
                <a:gd name="connsiteY293" fmla="*/ 1946750 h 2020169"/>
                <a:gd name="connsiteX294" fmla="*/ 2683130 w 2846654"/>
                <a:gd name="connsiteY294" fmla="*/ 1893354 h 2020169"/>
                <a:gd name="connsiteX295" fmla="*/ 2753212 w 2846654"/>
                <a:gd name="connsiteY295" fmla="*/ 1806586 h 2020169"/>
                <a:gd name="connsiteX296" fmla="*/ 2783247 w 2846654"/>
                <a:gd name="connsiteY296" fmla="*/ 1736504 h 2020169"/>
                <a:gd name="connsiteX297" fmla="*/ 2803271 w 2846654"/>
                <a:gd name="connsiteY297" fmla="*/ 1633050 h 2020169"/>
                <a:gd name="connsiteX298" fmla="*/ 2793259 w 2846654"/>
                <a:gd name="connsiteY298" fmla="*/ 1582992 h 2020169"/>
                <a:gd name="connsiteX299" fmla="*/ 2769898 w 2846654"/>
                <a:gd name="connsiteY299" fmla="*/ 1549620 h 2020169"/>
                <a:gd name="connsiteX0" fmla="*/ 2846654 w 2846654"/>
                <a:gd name="connsiteY0" fmla="*/ 1326026 h 2020169"/>
                <a:gd name="connsiteX1" fmla="*/ 2446187 w 2846654"/>
                <a:gd name="connsiteY1" fmla="*/ 521754 h 2020169"/>
                <a:gd name="connsiteX2" fmla="*/ 2449525 w 2846654"/>
                <a:gd name="connsiteY2" fmla="*/ 418300 h 2020169"/>
                <a:gd name="connsiteX3" fmla="*/ 2386117 w 2846654"/>
                <a:gd name="connsiteY3" fmla="*/ 391602 h 2020169"/>
                <a:gd name="connsiteX4" fmla="*/ 2369431 w 2846654"/>
                <a:gd name="connsiteY4" fmla="*/ 431649 h 2020169"/>
                <a:gd name="connsiteX5" fmla="*/ 2379443 w 2846654"/>
                <a:gd name="connsiteY5" fmla="*/ 455009 h 2020169"/>
                <a:gd name="connsiteX6" fmla="*/ 2376106 w 2846654"/>
                <a:gd name="connsiteY6" fmla="*/ 475033 h 2020169"/>
                <a:gd name="connsiteX7" fmla="*/ 2316036 w 2846654"/>
                <a:gd name="connsiteY7" fmla="*/ 458347 h 2020169"/>
                <a:gd name="connsiteX8" fmla="*/ 2272652 w 2846654"/>
                <a:gd name="connsiteY8" fmla="*/ 444998 h 2020169"/>
                <a:gd name="connsiteX9" fmla="*/ 2209244 w 2846654"/>
                <a:gd name="connsiteY9" fmla="*/ 401614 h 2020169"/>
                <a:gd name="connsiteX10" fmla="*/ 2159186 w 2846654"/>
                <a:gd name="connsiteY10" fmla="*/ 391602 h 2020169"/>
                <a:gd name="connsiteX11" fmla="*/ 2132488 w 2846654"/>
                <a:gd name="connsiteY11" fmla="*/ 408288 h 2020169"/>
                <a:gd name="connsiteX12" fmla="*/ 2115802 w 2846654"/>
                <a:gd name="connsiteY12" fmla="*/ 421637 h 2020169"/>
                <a:gd name="connsiteX13" fmla="*/ 2082430 w 2846654"/>
                <a:gd name="connsiteY13" fmla="*/ 388265 h 2020169"/>
                <a:gd name="connsiteX14" fmla="*/ 2045720 w 2846654"/>
                <a:gd name="connsiteY14" fmla="*/ 361567 h 2020169"/>
                <a:gd name="connsiteX15" fmla="*/ 2025697 w 2846654"/>
                <a:gd name="connsiteY15" fmla="*/ 391602 h 2020169"/>
                <a:gd name="connsiteX16" fmla="*/ 2055732 w 2846654"/>
                <a:gd name="connsiteY16" fmla="*/ 388265 h 2020169"/>
                <a:gd name="connsiteX17" fmla="*/ 2045720 w 2846654"/>
                <a:gd name="connsiteY17" fmla="*/ 414963 h 2020169"/>
                <a:gd name="connsiteX18" fmla="*/ 1988987 w 2846654"/>
                <a:gd name="connsiteY18" fmla="*/ 434986 h 2020169"/>
                <a:gd name="connsiteX19" fmla="*/ 1995662 w 2846654"/>
                <a:gd name="connsiteY19" fmla="*/ 388265 h 2020169"/>
                <a:gd name="connsiteX20" fmla="*/ 2055732 w 2846654"/>
                <a:gd name="connsiteY20" fmla="*/ 318183 h 2020169"/>
                <a:gd name="connsiteX21" fmla="*/ 2055732 w 2846654"/>
                <a:gd name="connsiteY21" fmla="*/ 318183 h 2020169"/>
                <a:gd name="connsiteX22" fmla="*/ 2129860 w 2846654"/>
                <a:gd name="connsiteY22" fmla="*/ 248603 h 2020169"/>
                <a:gd name="connsiteX23" fmla="*/ 2127003 w 2846654"/>
                <a:gd name="connsiteY23" fmla="*/ 174309 h 2020169"/>
                <a:gd name="connsiteX24" fmla="*/ 2092713 w 2846654"/>
                <a:gd name="connsiteY24" fmla="*/ 105729 h 2020169"/>
                <a:gd name="connsiteX25" fmla="*/ 2018418 w 2846654"/>
                <a:gd name="connsiteY25" fmla="*/ 105729 h 2020169"/>
                <a:gd name="connsiteX26" fmla="*/ 1952696 w 2846654"/>
                <a:gd name="connsiteY26" fmla="*/ 137160 h 2020169"/>
                <a:gd name="connsiteX27" fmla="*/ 1961267 w 2846654"/>
                <a:gd name="connsiteY27" fmla="*/ 82869 h 2020169"/>
                <a:gd name="connsiteX28" fmla="*/ 1955552 w 2846654"/>
                <a:gd name="connsiteY28" fmla="*/ 65725 h 2020169"/>
                <a:gd name="connsiteX29" fmla="*/ 1895546 w 2846654"/>
                <a:gd name="connsiteY29" fmla="*/ 60008 h 2020169"/>
                <a:gd name="connsiteX30" fmla="*/ 1926978 w 2846654"/>
                <a:gd name="connsiteY30" fmla="*/ 31434 h 2020169"/>
                <a:gd name="connsiteX31" fmla="*/ 1909833 w 2846654"/>
                <a:gd name="connsiteY31" fmla="*/ 0 h 2020169"/>
                <a:gd name="connsiteX32" fmla="*/ 1877440 w 2846654"/>
                <a:gd name="connsiteY32" fmla="*/ 3067 h 2020169"/>
                <a:gd name="connsiteX33" fmla="*/ 1835474 w 2846654"/>
                <a:gd name="connsiteY33" fmla="*/ 41195 h 2020169"/>
                <a:gd name="connsiteX34" fmla="*/ 1818788 w 2846654"/>
                <a:gd name="connsiteY34" fmla="*/ 81242 h 2020169"/>
                <a:gd name="connsiteX35" fmla="*/ 1838813 w 2846654"/>
                <a:gd name="connsiteY35" fmla="*/ 134636 h 2020169"/>
                <a:gd name="connsiteX36" fmla="*/ 1782079 w 2846654"/>
                <a:gd name="connsiteY36" fmla="*/ 121287 h 2020169"/>
                <a:gd name="connsiteX37" fmla="*/ 1768731 w 2846654"/>
                <a:gd name="connsiteY37" fmla="*/ 168009 h 2020169"/>
                <a:gd name="connsiteX38" fmla="*/ 1705322 w 2846654"/>
                <a:gd name="connsiteY38" fmla="*/ 191369 h 2020169"/>
                <a:gd name="connsiteX39" fmla="*/ 1685300 w 2846654"/>
                <a:gd name="connsiteY39" fmla="*/ 164671 h 2020169"/>
                <a:gd name="connsiteX40" fmla="*/ 1615218 w 2846654"/>
                <a:gd name="connsiteY40" fmla="*/ 168009 h 2020169"/>
                <a:gd name="connsiteX41" fmla="*/ 1638579 w 2846654"/>
                <a:gd name="connsiteY41" fmla="*/ 198044 h 2020169"/>
                <a:gd name="connsiteX42" fmla="*/ 1528449 w 2846654"/>
                <a:gd name="connsiteY42" fmla="*/ 224740 h 2020169"/>
                <a:gd name="connsiteX43" fmla="*/ 1465043 w 2846654"/>
                <a:gd name="connsiteY43" fmla="*/ 308171 h 2020169"/>
                <a:gd name="connsiteX44" fmla="*/ 1448357 w 2846654"/>
                <a:gd name="connsiteY44" fmla="*/ 334869 h 2020169"/>
                <a:gd name="connsiteX45" fmla="*/ 1481729 w 2846654"/>
                <a:gd name="connsiteY45" fmla="*/ 368242 h 2020169"/>
                <a:gd name="connsiteX46" fmla="*/ 1481729 w 2846654"/>
                <a:gd name="connsiteY46" fmla="*/ 398277 h 2020169"/>
                <a:gd name="connsiteX47" fmla="*/ 1458368 w 2846654"/>
                <a:gd name="connsiteY47" fmla="*/ 401614 h 2020169"/>
                <a:gd name="connsiteX48" fmla="*/ 1458368 w 2846654"/>
                <a:gd name="connsiteY48" fmla="*/ 381590 h 2020169"/>
                <a:gd name="connsiteX49" fmla="*/ 1418322 w 2846654"/>
                <a:gd name="connsiteY49" fmla="*/ 391602 h 2020169"/>
                <a:gd name="connsiteX50" fmla="*/ 1368263 w 2846654"/>
                <a:gd name="connsiteY50" fmla="*/ 398277 h 2020169"/>
                <a:gd name="connsiteX51" fmla="*/ 1321542 w 2846654"/>
                <a:gd name="connsiteY51" fmla="*/ 404951 h 2020169"/>
                <a:gd name="connsiteX52" fmla="*/ 1318205 w 2846654"/>
                <a:gd name="connsiteY52" fmla="*/ 491719 h 2020169"/>
                <a:gd name="connsiteX53" fmla="*/ 1358252 w 2846654"/>
                <a:gd name="connsiteY53" fmla="*/ 515080 h 2020169"/>
                <a:gd name="connsiteX54" fmla="*/ 1384949 w 2846654"/>
                <a:gd name="connsiteY54" fmla="*/ 568475 h 2020169"/>
                <a:gd name="connsiteX55" fmla="*/ 1358252 w 2846654"/>
                <a:gd name="connsiteY55" fmla="*/ 615196 h 2020169"/>
                <a:gd name="connsiteX56" fmla="*/ 1361589 w 2846654"/>
                <a:gd name="connsiteY56" fmla="*/ 585161 h 2020169"/>
                <a:gd name="connsiteX57" fmla="*/ 1351577 w 2846654"/>
                <a:gd name="connsiteY57" fmla="*/ 545115 h 2020169"/>
                <a:gd name="connsiteX58" fmla="*/ 1281495 w 2846654"/>
                <a:gd name="connsiteY58" fmla="*/ 515080 h 2020169"/>
                <a:gd name="connsiteX59" fmla="*/ 1241449 w 2846654"/>
                <a:gd name="connsiteY59" fmla="*/ 511742 h 2020169"/>
                <a:gd name="connsiteX60" fmla="*/ 1241449 w 2846654"/>
                <a:gd name="connsiteY60" fmla="*/ 558463 h 2020169"/>
                <a:gd name="connsiteX61" fmla="*/ 1201402 w 2846654"/>
                <a:gd name="connsiteY61" fmla="*/ 538440 h 2020169"/>
                <a:gd name="connsiteX62" fmla="*/ 1228100 w 2846654"/>
                <a:gd name="connsiteY62" fmla="*/ 588498 h 2020169"/>
                <a:gd name="connsiteX63" fmla="*/ 1258135 w 2846654"/>
                <a:gd name="connsiteY63" fmla="*/ 618534 h 2020169"/>
                <a:gd name="connsiteX64" fmla="*/ 1198065 w 2846654"/>
                <a:gd name="connsiteY64" fmla="*/ 595173 h 2020169"/>
                <a:gd name="connsiteX65" fmla="*/ 1181379 w 2846654"/>
                <a:gd name="connsiteY65" fmla="*/ 595173 h 2020169"/>
                <a:gd name="connsiteX66" fmla="*/ 1178041 w 2846654"/>
                <a:gd name="connsiteY66" fmla="*/ 551789 h 2020169"/>
                <a:gd name="connsiteX67" fmla="*/ 1171367 w 2846654"/>
                <a:gd name="connsiteY67" fmla="*/ 465021 h 2020169"/>
                <a:gd name="connsiteX68" fmla="*/ 1161355 w 2846654"/>
                <a:gd name="connsiteY68" fmla="*/ 535103 h 2020169"/>
                <a:gd name="connsiteX69" fmla="*/ 1137995 w 2846654"/>
                <a:gd name="connsiteY69" fmla="*/ 565138 h 2020169"/>
                <a:gd name="connsiteX70" fmla="*/ 1158018 w 2846654"/>
                <a:gd name="connsiteY70" fmla="*/ 611859 h 2020169"/>
                <a:gd name="connsiteX71" fmla="*/ 1158018 w 2846654"/>
                <a:gd name="connsiteY71" fmla="*/ 645231 h 2020169"/>
                <a:gd name="connsiteX72" fmla="*/ 1141332 w 2846654"/>
                <a:gd name="connsiteY72" fmla="*/ 695290 h 2020169"/>
                <a:gd name="connsiteX73" fmla="*/ 1154681 w 2846654"/>
                <a:gd name="connsiteY73" fmla="*/ 728662 h 2020169"/>
                <a:gd name="connsiteX74" fmla="*/ 1184716 w 2846654"/>
                <a:gd name="connsiteY74" fmla="*/ 735336 h 2020169"/>
                <a:gd name="connsiteX75" fmla="*/ 1221425 w 2846654"/>
                <a:gd name="connsiteY75" fmla="*/ 742011 h 2020169"/>
                <a:gd name="connsiteX76" fmla="*/ 1241449 w 2846654"/>
                <a:gd name="connsiteY76" fmla="*/ 765371 h 2020169"/>
                <a:gd name="connsiteX77" fmla="*/ 1258135 w 2846654"/>
                <a:gd name="connsiteY77" fmla="*/ 808755 h 2020169"/>
                <a:gd name="connsiteX78" fmla="*/ 1258135 w 2846654"/>
                <a:gd name="connsiteY78" fmla="*/ 808755 h 2020169"/>
                <a:gd name="connsiteX79" fmla="*/ 1224763 w 2846654"/>
                <a:gd name="connsiteY79" fmla="*/ 828779 h 2020169"/>
                <a:gd name="connsiteX80" fmla="*/ 1224763 w 2846654"/>
                <a:gd name="connsiteY80" fmla="*/ 788732 h 2020169"/>
                <a:gd name="connsiteX81" fmla="*/ 1194727 w 2846654"/>
                <a:gd name="connsiteY81" fmla="*/ 752023 h 2020169"/>
                <a:gd name="connsiteX82" fmla="*/ 1164692 w 2846654"/>
                <a:gd name="connsiteY82" fmla="*/ 795407 h 2020169"/>
                <a:gd name="connsiteX83" fmla="*/ 1107960 w 2846654"/>
                <a:gd name="connsiteY83" fmla="*/ 848802 h 2020169"/>
                <a:gd name="connsiteX84" fmla="*/ 1121309 w 2846654"/>
                <a:gd name="connsiteY84" fmla="*/ 805418 h 2020169"/>
                <a:gd name="connsiteX85" fmla="*/ 1127983 w 2846654"/>
                <a:gd name="connsiteY85" fmla="*/ 772046 h 2020169"/>
                <a:gd name="connsiteX86" fmla="*/ 1117971 w 2846654"/>
                <a:gd name="connsiteY86" fmla="*/ 755360 h 2020169"/>
                <a:gd name="connsiteX87" fmla="*/ 1114634 w 2846654"/>
                <a:gd name="connsiteY87" fmla="*/ 705301 h 2020169"/>
                <a:gd name="connsiteX88" fmla="*/ 1104622 w 2846654"/>
                <a:gd name="connsiteY88" fmla="*/ 625208 h 2020169"/>
                <a:gd name="connsiteX89" fmla="*/ 1101285 w 2846654"/>
                <a:gd name="connsiteY89" fmla="*/ 565138 h 2020169"/>
                <a:gd name="connsiteX90" fmla="*/ 1124646 w 2846654"/>
                <a:gd name="connsiteY90" fmla="*/ 471696 h 2020169"/>
                <a:gd name="connsiteX91" fmla="*/ 1031203 w 2846654"/>
                <a:gd name="connsiteY91" fmla="*/ 461684 h 2020169"/>
                <a:gd name="connsiteX92" fmla="*/ 1014517 w 2846654"/>
                <a:gd name="connsiteY92" fmla="*/ 518417 h 2020169"/>
                <a:gd name="connsiteX93" fmla="*/ 1024529 w 2846654"/>
                <a:gd name="connsiteY93" fmla="*/ 565138 h 2020169"/>
                <a:gd name="connsiteX94" fmla="*/ 981145 w 2846654"/>
                <a:gd name="connsiteY94" fmla="*/ 618534 h 2020169"/>
                <a:gd name="connsiteX95" fmla="*/ 991157 w 2846654"/>
                <a:gd name="connsiteY95" fmla="*/ 655243 h 2020169"/>
                <a:gd name="connsiteX96" fmla="*/ 981145 w 2846654"/>
                <a:gd name="connsiteY96" fmla="*/ 701964 h 2020169"/>
                <a:gd name="connsiteX97" fmla="*/ 1001168 w 2846654"/>
                <a:gd name="connsiteY97" fmla="*/ 725325 h 2020169"/>
                <a:gd name="connsiteX98" fmla="*/ 1017854 w 2846654"/>
                <a:gd name="connsiteY98" fmla="*/ 772046 h 2020169"/>
                <a:gd name="connsiteX99" fmla="*/ 1047890 w 2846654"/>
                <a:gd name="connsiteY99" fmla="*/ 758697 h 2020169"/>
                <a:gd name="connsiteX100" fmla="*/ 1014517 w 2846654"/>
                <a:gd name="connsiteY100" fmla="*/ 812093 h 2020169"/>
                <a:gd name="connsiteX101" fmla="*/ 957784 w 2846654"/>
                <a:gd name="connsiteY101" fmla="*/ 758697 h 2020169"/>
                <a:gd name="connsiteX102" fmla="*/ 884365 w 2846654"/>
                <a:gd name="connsiteY102" fmla="*/ 721988 h 2020169"/>
                <a:gd name="connsiteX103" fmla="*/ 824295 w 2846654"/>
                <a:gd name="connsiteY103" fmla="*/ 698627 h 2020169"/>
                <a:gd name="connsiteX104" fmla="*/ 810946 w 2846654"/>
                <a:gd name="connsiteY104" fmla="*/ 735336 h 2020169"/>
                <a:gd name="connsiteX105" fmla="*/ 827633 w 2846654"/>
                <a:gd name="connsiteY105" fmla="*/ 772046 h 2020169"/>
                <a:gd name="connsiteX106" fmla="*/ 800935 w 2846654"/>
                <a:gd name="connsiteY106" fmla="*/ 812093 h 2020169"/>
                <a:gd name="connsiteX107" fmla="*/ 770900 w 2846654"/>
                <a:gd name="connsiteY107" fmla="*/ 755360 h 2020169"/>
                <a:gd name="connsiteX108" fmla="*/ 744202 w 2846654"/>
                <a:gd name="connsiteY108" fmla="*/ 792069 h 2020169"/>
                <a:gd name="connsiteX109" fmla="*/ 707492 w 2846654"/>
                <a:gd name="connsiteY109" fmla="*/ 785395 h 2020169"/>
                <a:gd name="connsiteX110" fmla="*/ 654097 w 2846654"/>
                <a:gd name="connsiteY110" fmla="*/ 822104 h 2020169"/>
                <a:gd name="connsiteX111" fmla="*/ 644085 w 2846654"/>
                <a:gd name="connsiteY111" fmla="*/ 798744 h 2020169"/>
                <a:gd name="connsiteX112" fmla="*/ 654097 w 2846654"/>
                <a:gd name="connsiteY112" fmla="*/ 762034 h 2020169"/>
                <a:gd name="connsiteX113" fmla="*/ 614050 w 2846654"/>
                <a:gd name="connsiteY113" fmla="*/ 798744 h 2020169"/>
                <a:gd name="connsiteX114" fmla="*/ 594027 w 2846654"/>
                <a:gd name="connsiteY114" fmla="*/ 798744 h 2020169"/>
                <a:gd name="connsiteX115" fmla="*/ 533957 w 2846654"/>
                <a:gd name="connsiteY115" fmla="*/ 832116 h 2020169"/>
                <a:gd name="connsiteX116" fmla="*/ 510596 w 2846654"/>
                <a:gd name="connsiteY116" fmla="*/ 855477 h 2020169"/>
                <a:gd name="connsiteX117" fmla="*/ 500584 w 2846654"/>
                <a:gd name="connsiteY117" fmla="*/ 902198 h 2020169"/>
                <a:gd name="connsiteX118" fmla="*/ 450526 w 2846654"/>
                <a:gd name="connsiteY118" fmla="*/ 888849 h 2020169"/>
                <a:gd name="connsiteX119" fmla="*/ 433840 w 2846654"/>
                <a:gd name="connsiteY119" fmla="*/ 852139 h 2020169"/>
                <a:gd name="connsiteX120" fmla="*/ 467212 w 2846654"/>
                <a:gd name="connsiteY120" fmla="*/ 822104 h 2020169"/>
                <a:gd name="connsiteX121" fmla="*/ 453863 w 2846654"/>
                <a:gd name="connsiteY121" fmla="*/ 798744 h 2020169"/>
                <a:gd name="connsiteX122" fmla="*/ 390456 w 2846654"/>
                <a:gd name="connsiteY122" fmla="*/ 768709 h 2020169"/>
                <a:gd name="connsiteX123" fmla="*/ 417154 w 2846654"/>
                <a:gd name="connsiteY123" fmla="*/ 818767 h 2020169"/>
                <a:gd name="connsiteX124" fmla="*/ 407142 w 2846654"/>
                <a:gd name="connsiteY124" fmla="*/ 862151 h 2020169"/>
                <a:gd name="connsiteX125" fmla="*/ 413817 w 2846654"/>
                <a:gd name="connsiteY125" fmla="*/ 898861 h 2020169"/>
                <a:gd name="connsiteX126" fmla="*/ 427165 w 2846654"/>
                <a:gd name="connsiteY126" fmla="*/ 922221 h 2020169"/>
                <a:gd name="connsiteX127" fmla="*/ 413817 w 2846654"/>
                <a:gd name="connsiteY127" fmla="*/ 952256 h 2020169"/>
                <a:gd name="connsiteX128" fmla="*/ 390456 w 2846654"/>
                <a:gd name="connsiteY128" fmla="*/ 928896 h 2020169"/>
                <a:gd name="connsiteX129" fmla="*/ 360421 w 2846654"/>
                <a:gd name="connsiteY129" fmla="*/ 925558 h 2020169"/>
                <a:gd name="connsiteX130" fmla="*/ 333723 w 2846654"/>
                <a:gd name="connsiteY130" fmla="*/ 965605 h 2020169"/>
                <a:gd name="connsiteX131" fmla="*/ 307025 w 2846654"/>
                <a:gd name="connsiteY131" fmla="*/ 985628 h 2020169"/>
                <a:gd name="connsiteX132" fmla="*/ 320374 w 2846654"/>
                <a:gd name="connsiteY132" fmla="*/ 1012326 h 2020169"/>
                <a:gd name="connsiteX133" fmla="*/ 303688 w 2846654"/>
                <a:gd name="connsiteY133" fmla="*/ 1035687 h 2020169"/>
                <a:gd name="connsiteX134" fmla="*/ 233606 w 2846654"/>
                <a:gd name="connsiteY134" fmla="*/ 998977 h 2020169"/>
                <a:gd name="connsiteX135" fmla="*/ 243618 w 2846654"/>
                <a:gd name="connsiteY135" fmla="*/ 1049036 h 2020169"/>
                <a:gd name="connsiteX136" fmla="*/ 263641 w 2846654"/>
                <a:gd name="connsiteY136" fmla="*/ 1069059 h 2020169"/>
                <a:gd name="connsiteX137" fmla="*/ 250292 w 2846654"/>
                <a:gd name="connsiteY137" fmla="*/ 1082408 h 2020169"/>
                <a:gd name="connsiteX138" fmla="*/ 193560 w 2846654"/>
                <a:gd name="connsiteY138" fmla="*/ 1045698 h 2020169"/>
                <a:gd name="connsiteX139" fmla="*/ 170199 w 2846654"/>
                <a:gd name="connsiteY139" fmla="*/ 1005652 h 2020169"/>
                <a:gd name="connsiteX140" fmla="*/ 170199 w 2846654"/>
                <a:gd name="connsiteY140" fmla="*/ 958931 h 2020169"/>
                <a:gd name="connsiteX141" fmla="*/ 133490 w 2846654"/>
                <a:gd name="connsiteY141" fmla="*/ 882174 h 2020169"/>
                <a:gd name="connsiteX142" fmla="*/ 196897 w 2846654"/>
                <a:gd name="connsiteY142" fmla="*/ 912209 h 2020169"/>
                <a:gd name="connsiteX143" fmla="*/ 256967 w 2846654"/>
                <a:gd name="connsiteY143" fmla="*/ 942244 h 2020169"/>
                <a:gd name="connsiteX144" fmla="*/ 293676 w 2846654"/>
                <a:gd name="connsiteY144" fmla="*/ 945582 h 2020169"/>
                <a:gd name="connsiteX145" fmla="*/ 327049 w 2846654"/>
                <a:gd name="connsiteY145" fmla="*/ 915547 h 2020169"/>
                <a:gd name="connsiteX146" fmla="*/ 343735 w 2846654"/>
                <a:gd name="connsiteY146" fmla="*/ 878837 h 2020169"/>
                <a:gd name="connsiteX147" fmla="*/ 333723 w 2846654"/>
                <a:gd name="connsiteY147" fmla="*/ 828779 h 2020169"/>
                <a:gd name="connsiteX148" fmla="*/ 290339 w 2846654"/>
                <a:gd name="connsiteY148" fmla="*/ 808755 h 2020169"/>
                <a:gd name="connsiteX149" fmla="*/ 236944 w 2846654"/>
                <a:gd name="connsiteY149" fmla="*/ 762034 h 2020169"/>
                <a:gd name="connsiteX150" fmla="*/ 133490 w 2846654"/>
                <a:gd name="connsiteY150" fmla="*/ 705301 h 2020169"/>
                <a:gd name="connsiteX151" fmla="*/ 46722 w 2846654"/>
                <a:gd name="connsiteY151" fmla="*/ 735336 h 2020169"/>
                <a:gd name="connsiteX152" fmla="*/ 33373 w 2846654"/>
                <a:gd name="connsiteY152" fmla="*/ 765371 h 2020169"/>
                <a:gd name="connsiteX153" fmla="*/ 43384 w 2846654"/>
                <a:gd name="connsiteY153" fmla="*/ 795407 h 2020169"/>
                <a:gd name="connsiteX154" fmla="*/ 60071 w 2846654"/>
                <a:gd name="connsiteY154" fmla="*/ 822104 h 2020169"/>
                <a:gd name="connsiteX155" fmla="*/ 73419 w 2846654"/>
                <a:gd name="connsiteY155" fmla="*/ 852139 h 2020169"/>
                <a:gd name="connsiteX156" fmla="*/ 56733 w 2846654"/>
                <a:gd name="connsiteY156" fmla="*/ 875500 h 2020169"/>
                <a:gd name="connsiteX157" fmla="*/ 76757 w 2846654"/>
                <a:gd name="connsiteY157" fmla="*/ 955593 h 2020169"/>
                <a:gd name="connsiteX158" fmla="*/ 66745 w 2846654"/>
                <a:gd name="connsiteY158" fmla="*/ 972280 h 2020169"/>
                <a:gd name="connsiteX159" fmla="*/ 70082 w 2846654"/>
                <a:gd name="connsiteY159" fmla="*/ 998977 h 2020169"/>
                <a:gd name="connsiteX160" fmla="*/ 70082 w 2846654"/>
                <a:gd name="connsiteY160" fmla="*/ 1039024 h 2020169"/>
                <a:gd name="connsiteX161" fmla="*/ 80094 w 2846654"/>
                <a:gd name="connsiteY161" fmla="*/ 1059047 h 2020169"/>
                <a:gd name="connsiteX162" fmla="*/ 76757 w 2846654"/>
                <a:gd name="connsiteY162" fmla="*/ 1082408 h 2020169"/>
                <a:gd name="connsiteX163" fmla="*/ 106792 w 2846654"/>
                <a:gd name="connsiteY163" fmla="*/ 1115780 h 2020169"/>
                <a:gd name="connsiteX164" fmla="*/ 93729 w 2846654"/>
                <a:gd name="connsiteY164" fmla="*/ 1145815 h 2020169"/>
                <a:gd name="connsiteX165" fmla="*/ 13349 w 2846654"/>
                <a:gd name="connsiteY165" fmla="*/ 1235920 h 2020169"/>
                <a:gd name="connsiteX166" fmla="*/ 33373 w 2846654"/>
                <a:gd name="connsiteY166" fmla="*/ 1269293 h 2020169"/>
                <a:gd name="connsiteX167" fmla="*/ 33373 w 2846654"/>
                <a:gd name="connsiteY167" fmla="*/ 1269293 h 2020169"/>
                <a:gd name="connsiteX168" fmla="*/ 16687 w 2846654"/>
                <a:gd name="connsiteY168" fmla="*/ 1299328 h 2020169"/>
                <a:gd name="connsiteX169" fmla="*/ 3338 w 2846654"/>
                <a:gd name="connsiteY169" fmla="*/ 1329363 h 2020169"/>
                <a:gd name="connsiteX170" fmla="*/ 0 w 2846654"/>
                <a:gd name="connsiteY170" fmla="*/ 1389433 h 2020169"/>
                <a:gd name="connsiteX171" fmla="*/ 16687 w 2846654"/>
                <a:gd name="connsiteY171" fmla="*/ 1432817 h 2020169"/>
                <a:gd name="connsiteX172" fmla="*/ 20024 w 2846654"/>
                <a:gd name="connsiteY172" fmla="*/ 1466189 h 2020169"/>
                <a:gd name="connsiteX173" fmla="*/ 56733 w 2846654"/>
                <a:gd name="connsiteY173" fmla="*/ 1476201 h 2020169"/>
                <a:gd name="connsiteX174" fmla="*/ 116803 w 2846654"/>
                <a:gd name="connsiteY174" fmla="*/ 1562969 h 2020169"/>
                <a:gd name="connsiteX175" fmla="*/ 96780 w 2846654"/>
                <a:gd name="connsiteY175" fmla="*/ 1586329 h 2020169"/>
                <a:gd name="connsiteX176" fmla="*/ 93443 w 2846654"/>
                <a:gd name="connsiteY176" fmla="*/ 1616364 h 2020169"/>
                <a:gd name="connsiteX177" fmla="*/ 120141 w 2846654"/>
                <a:gd name="connsiteY177" fmla="*/ 1619701 h 2020169"/>
                <a:gd name="connsiteX178" fmla="*/ 160187 w 2846654"/>
                <a:gd name="connsiteY178" fmla="*/ 1633050 h 2020169"/>
                <a:gd name="connsiteX179" fmla="*/ 186885 w 2846654"/>
                <a:gd name="connsiteY179" fmla="*/ 1646399 h 2020169"/>
                <a:gd name="connsiteX180" fmla="*/ 213583 w 2846654"/>
                <a:gd name="connsiteY180" fmla="*/ 1676434 h 2020169"/>
                <a:gd name="connsiteX181" fmla="*/ 243618 w 2846654"/>
                <a:gd name="connsiteY181" fmla="*/ 1679771 h 2020169"/>
                <a:gd name="connsiteX182" fmla="*/ 287002 w 2846654"/>
                <a:gd name="connsiteY182" fmla="*/ 1709807 h 2020169"/>
                <a:gd name="connsiteX183" fmla="*/ 310363 w 2846654"/>
                <a:gd name="connsiteY183" fmla="*/ 1719818 h 2020169"/>
                <a:gd name="connsiteX184" fmla="*/ 310363 w 2846654"/>
                <a:gd name="connsiteY184" fmla="*/ 1756528 h 2020169"/>
                <a:gd name="connsiteX185" fmla="*/ 270316 w 2846654"/>
                <a:gd name="connsiteY185" fmla="*/ 1796574 h 2020169"/>
                <a:gd name="connsiteX186" fmla="*/ 280327 w 2846654"/>
                <a:gd name="connsiteY186" fmla="*/ 1819935 h 2020169"/>
                <a:gd name="connsiteX187" fmla="*/ 273653 w 2846654"/>
                <a:gd name="connsiteY187" fmla="*/ 1839958 h 2020169"/>
                <a:gd name="connsiteX188" fmla="*/ 266979 w 2846654"/>
                <a:gd name="connsiteY188" fmla="*/ 1856644 h 2020169"/>
                <a:gd name="connsiteX189" fmla="*/ 240281 w 2846654"/>
                <a:gd name="connsiteY189" fmla="*/ 1896691 h 2020169"/>
                <a:gd name="connsiteX190" fmla="*/ 307025 w 2846654"/>
                <a:gd name="connsiteY190" fmla="*/ 1933401 h 2020169"/>
                <a:gd name="connsiteX191" fmla="*/ 337060 w 2846654"/>
                <a:gd name="connsiteY191" fmla="*/ 1940075 h 2020169"/>
                <a:gd name="connsiteX192" fmla="*/ 360421 w 2846654"/>
                <a:gd name="connsiteY192" fmla="*/ 1946750 h 2020169"/>
                <a:gd name="connsiteX193" fmla="*/ 380444 w 2846654"/>
                <a:gd name="connsiteY193" fmla="*/ 1953424 h 2020169"/>
                <a:gd name="connsiteX194" fmla="*/ 407142 w 2846654"/>
                <a:gd name="connsiteY194" fmla="*/ 1973447 h 2020169"/>
                <a:gd name="connsiteX195" fmla="*/ 437177 w 2846654"/>
                <a:gd name="connsiteY195" fmla="*/ 1970110 h 2020169"/>
                <a:gd name="connsiteX196" fmla="*/ 507259 w 2846654"/>
                <a:gd name="connsiteY196" fmla="*/ 2020169 h 2020169"/>
                <a:gd name="connsiteX197" fmla="*/ 517271 w 2846654"/>
                <a:gd name="connsiteY197" fmla="*/ 2006820 h 2020169"/>
                <a:gd name="connsiteX198" fmla="*/ 507259 w 2846654"/>
                <a:gd name="connsiteY198" fmla="*/ 1966773 h 2020169"/>
                <a:gd name="connsiteX199" fmla="*/ 500584 w 2846654"/>
                <a:gd name="connsiteY199" fmla="*/ 1933401 h 2020169"/>
                <a:gd name="connsiteX200" fmla="*/ 483898 w 2846654"/>
                <a:gd name="connsiteY200" fmla="*/ 1890017 h 2020169"/>
                <a:gd name="connsiteX201" fmla="*/ 513933 w 2846654"/>
                <a:gd name="connsiteY201" fmla="*/ 1869993 h 2020169"/>
                <a:gd name="connsiteX202" fmla="*/ 547306 w 2846654"/>
                <a:gd name="connsiteY202" fmla="*/ 1846633 h 2020169"/>
                <a:gd name="connsiteX203" fmla="*/ 527282 w 2846654"/>
                <a:gd name="connsiteY203" fmla="*/ 1829947 h 2020169"/>
                <a:gd name="connsiteX204" fmla="*/ 517271 w 2846654"/>
                <a:gd name="connsiteY204" fmla="*/ 1796574 h 2020169"/>
                <a:gd name="connsiteX205" fmla="*/ 480561 w 2846654"/>
                <a:gd name="connsiteY205" fmla="*/ 1779888 h 2020169"/>
                <a:gd name="connsiteX206" fmla="*/ 470549 w 2846654"/>
                <a:gd name="connsiteY206" fmla="*/ 1759865 h 2020169"/>
                <a:gd name="connsiteX207" fmla="*/ 480561 w 2846654"/>
                <a:gd name="connsiteY207" fmla="*/ 1729830 h 2020169"/>
                <a:gd name="connsiteX208" fmla="*/ 490573 w 2846654"/>
                <a:gd name="connsiteY208" fmla="*/ 1689783 h 2020169"/>
                <a:gd name="connsiteX209" fmla="*/ 513933 w 2846654"/>
                <a:gd name="connsiteY209" fmla="*/ 1709807 h 2020169"/>
                <a:gd name="connsiteX210" fmla="*/ 520608 w 2846654"/>
                <a:gd name="connsiteY210" fmla="*/ 1693120 h 2020169"/>
                <a:gd name="connsiteX211" fmla="*/ 543968 w 2846654"/>
                <a:gd name="connsiteY211" fmla="*/ 1656411 h 2020169"/>
                <a:gd name="connsiteX212" fmla="*/ 574003 w 2846654"/>
                <a:gd name="connsiteY212" fmla="*/ 1639725 h 2020169"/>
                <a:gd name="connsiteX213" fmla="*/ 590690 w 2846654"/>
                <a:gd name="connsiteY213" fmla="*/ 1653074 h 2020169"/>
                <a:gd name="connsiteX214" fmla="*/ 610713 w 2846654"/>
                <a:gd name="connsiteY214" fmla="*/ 1626376 h 2020169"/>
                <a:gd name="connsiteX215" fmla="*/ 630736 w 2846654"/>
                <a:gd name="connsiteY215" fmla="*/ 1653074 h 2020169"/>
                <a:gd name="connsiteX216" fmla="*/ 657434 w 2846654"/>
                <a:gd name="connsiteY216" fmla="*/ 1676434 h 2020169"/>
                <a:gd name="connsiteX217" fmla="*/ 674120 w 2846654"/>
                <a:gd name="connsiteY217" fmla="*/ 1683109 h 2020169"/>
                <a:gd name="connsiteX218" fmla="*/ 697481 w 2846654"/>
                <a:gd name="connsiteY218" fmla="*/ 1683109 h 2020169"/>
                <a:gd name="connsiteX219" fmla="*/ 717504 w 2846654"/>
                <a:gd name="connsiteY219" fmla="*/ 1669760 h 2020169"/>
                <a:gd name="connsiteX220" fmla="*/ 744202 w 2846654"/>
                <a:gd name="connsiteY220" fmla="*/ 1669760 h 2020169"/>
                <a:gd name="connsiteX221" fmla="*/ 760888 w 2846654"/>
                <a:gd name="connsiteY221" fmla="*/ 1666423 h 2020169"/>
                <a:gd name="connsiteX222" fmla="*/ 790923 w 2846654"/>
                <a:gd name="connsiteY222" fmla="*/ 1699795 h 2020169"/>
                <a:gd name="connsiteX223" fmla="*/ 797598 w 2846654"/>
                <a:gd name="connsiteY223" fmla="*/ 1673097 h 2020169"/>
                <a:gd name="connsiteX224" fmla="*/ 817621 w 2846654"/>
                <a:gd name="connsiteY224" fmla="*/ 1689783 h 2020169"/>
                <a:gd name="connsiteX225" fmla="*/ 837644 w 2846654"/>
                <a:gd name="connsiteY225" fmla="*/ 1666423 h 2020169"/>
                <a:gd name="connsiteX226" fmla="*/ 827633 w 2846654"/>
                <a:gd name="connsiteY226" fmla="*/ 1646399 h 2020169"/>
                <a:gd name="connsiteX227" fmla="*/ 810946 w 2846654"/>
                <a:gd name="connsiteY227" fmla="*/ 1633050 h 2020169"/>
                <a:gd name="connsiteX228" fmla="*/ 810946 w 2846654"/>
                <a:gd name="connsiteY228" fmla="*/ 1606353 h 2020169"/>
                <a:gd name="connsiteX229" fmla="*/ 810946 w 2846654"/>
                <a:gd name="connsiteY229" fmla="*/ 1593004 h 2020169"/>
                <a:gd name="connsiteX230" fmla="*/ 840981 w 2846654"/>
                <a:gd name="connsiteY230" fmla="*/ 1586329 h 2020169"/>
                <a:gd name="connsiteX231" fmla="*/ 820958 w 2846654"/>
                <a:gd name="connsiteY231" fmla="*/ 1549620 h 2020169"/>
                <a:gd name="connsiteX232" fmla="*/ 854330 w 2846654"/>
                <a:gd name="connsiteY232" fmla="*/ 1542945 h 2020169"/>
                <a:gd name="connsiteX233" fmla="*/ 891040 w 2846654"/>
                <a:gd name="connsiteY233" fmla="*/ 1549620 h 2020169"/>
                <a:gd name="connsiteX234" fmla="*/ 964459 w 2846654"/>
                <a:gd name="connsiteY234" fmla="*/ 1506236 h 2020169"/>
                <a:gd name="connsiteX235" fmla="*/ 1001168 w 2846654"/>
                <a:gd name="connsiteY235" fmla="*/ 1506236 h 2020169"/>
                <a:gd name="connsiteX236" fmla="*/ 1027866 w 2846654"/>
                <a:gd name="connsiteY236" fmla="*/ 1482875 h 2020169"/>
                <a:gd name="connsiteX237" fmla="*/ 1047890 w 2846654"/>
                <a:gd name="connsiteY237" fmla="*/ 1492887 h 2020169"/>
                <a:gd name="connsiteX238" fmla="*/ 1067913 w 2846654"/>
                <a:gd name="connsiteY238" fmla="*/ 1502898 h 2020169"/>
                <a:gd name="connsiteX239" fmla="*/ 1087936 w 2846654"/>
                <a:gd name="connsiteY239" fmla="*/ 1529596 h 2020169"/>
                <a:gd name="connsiteX240" fmla="*/ 1074587 w 2846654"/>
                <a:gd name="connsiteY240" fmla="*/ 1542945 h 2020169"/>
                <a:gd name="connsiteX241" fmla="*/ 1104622 w 2846654"/>
                <a:gd name="connsiteY241" fmla="*/ 1542945 h 2020169"/>
                <a:gd name="connsiteX242" fmla="*/ 1134657 w 2846654"/>
                <a:gd name="connsiteY242" fmla="*/ 1576317 h 2020169"/>
                <a:gd name="connsiteX243" fmla="*/ 1148006 w 2846654"/>
                <a:gd name="connsiteY243" fmla="*/ 1572980 h 2020169"/>
                <a:gd name="connsiteX244" fmla="*/ 1208076 w 2846654"/>
                <a:gd name="connsiteY244" fmla="*/ 1526259 h 2020169"/>
                <a:gd name="connsiteX245" fmla="*/ 1244786 w 2846654"/>
                <a:gd name="connsiteY245" fmla="*/ 1566306 h 2020169"/>
                <a:gd name="connsiteX246" fmla="*/ 1264809 w 2846654"/>
                <a:gd name="connsiteY246" fmla="*/ 1596341 h 2020169"/>
                <a:gd name="connsiteX247" fmla="*/ 1298181 w 2846654"/>
                <a:gd name="connsiteY247" fmla="*/ 1703132 h 2020169"/>
                <a:gd name="connsiteX248" fmla="*/ 1308193 w 2846654"/>
                <a:gd name="connsiteY248" fmla="*/ 1659748 h 2020169"/>
                <a:gd name="connsiteX249" fmla="*/ 1344903 w 2846654"/>
                <a:gd name="connsiteY249" fmla="*/ 1679771 h 2020169"/>
                <a:gd name="connsiteX250" fmla="*/ 1388287 w 2846654"/>
                <a:gd name="connsiteY250" fmla="*/ 1679771 h 2020169"/>
                <a:gd name="connsiteX251" fmla="*/ 1394961 w 2846654"/>
                <a:gd name="connsiteY251" fmla="*/ 1703132 h 2020169"/>
                <a:gd name="connsiteX252" fmla="*/ 1435008 w 2846654"/>
                <a:gd name="connsiteY252" fmla="*/ 1726493 h 2020169"/>
                <a:gd name="connsiteX253" fmla="*/ 1465043 w 2846654"/>
                <a:gd name="connsiteY253" fmla="*/ 1726493 h 2020169"/>
                <a:gd name="connsiteX254" fmla="*/ 1491741 w 2846654"/>
                <a:gd name="connsiteY254" fmla="*/ 1739842 h 2020169"/>
                <a:gd name="connsiteX255" fmla="*/ 1535125 w 2846654"/>
                <a:gd name="connsiteY255" fmla="*/ 1696458 h 2020169"/>
                <a:gd name="connsiteX256" fmla="*/ 1571834 w 2846654"/>
                <a:gd name="connsiteY256" fmla="*/ 1676434 h 2020169"/>
                <a:gd name="connsiteX257" fmla="*/ 1608544 w 2846654"/>
                <a:gd name="connsiteY257" fmla="*/ 1679771 h 2020169"/>
                <a:gd name="connsiteX258" fmla="*/ 1655265 w 2846654"/>
                <a:gd name="connsiteY258" fmla="*/ 1693120 h 2020169"/>
                <a:gd name="connsiteX259" fmla="*/ 1681963 w 2846654"/>
                <a:gd name="connsiteY259" fmla="*/ 1709807 h 2020169"/>
                <a:gd name="connsiteX260" fmla="*/ 1735358 w 2846654"/>
                <a:gd name="connsiteY260" fmla="*/ 1703132 h 2020169"/>
                <a:gd name="connsiteX261" fmla="*/ 1745370 w 2846654"/>
                <a:gd name="connsiteY261" fmla="*/ 1683109 h 2020169"/>
                <a:gd name="connsiteX262" fmla="*/ 1738695 w 2846654"/>
                <a:gd name="connsiteY262" fmla="*/ 1663085 h 2020169"/>
                <a:gd name="connsiteX263" fmla="*/ 1765393 w 2846654"/>
                <a:gd name="connsiteY263" fmla="*/ 1636388 h 2020169"/>
                <a:gd name="connsiteX264" fmla="*/ 1778742 w 2846654"/>
                <a:gd name="connsiteY264" fmla="*/ 1633050 h 2020169"/>
                <a:gd name="connsiteX265" fmla="*/ 1812114 w 2846654"/>
                <a:gd name="connsiteY265" fmla="*/ 1649736 h 2020169"/>
                <a:gd name="connsiteX266" fmla="*/ 1852161 w 2846654"/>
                <a:gd name="connsiteY266" fmla="*/ 1663085 h 2020169"/>
                <a:gd name="connsiteX267" fmla="*/ 1858836 w 2846654"/>
                <a:gd name="connsiteY267" fmla="*/ 1689783 h 2020169"/>
                <a:gd name="connsiteX268" fmla="*/ 1872184 w 2846654"/>
                <a:gd name="connsiteY268" fmla="*/ 1696458 h 2020169"/>
                <a:gd name="connsiteX269" fmla="*/ 1902219 w 2846654"/>
                <a:gd name="connsiteY269" fmla="*/ 1699795 h 2020169"/>
                <a:gd name="connsiteX270" fmla="*/ 1932254 w 2846654"/>
                <a:gd name="connsiteY270" fmla="*/ 1683109 h 2020169"/>
                <a:gd name="connsiteX271" fmla="*/ 1962290 w 2846654"/>
                <a:gd name="connsiteY271" fmla="*/ 1696458 h 2020169"/>
                <a:gd name="connsiteX272" fmla="*/ 1985650 w 2846654"/>
                <a:gd name="connsiteY272" fmla="*/ 1709807 h 2020169"/>
                <a:gd name="connsiteX273" fmla="*/ 1995662 w 2846654"/>
                <a:gd name="connsiteY273" fmla="*/ 1719818 h 2020169"/>
                <a:gd name="connsiteX274" fmla="*/ 2032371 w 2846654"/>
                <a:gd name="connsiteY274" fmla="*/ 1739842 h 2020169"/>
                <a:gd name="connsiteX275" fmla="*/ 2069081 w 2846654"/>
                <a:gd name="connsiteY275" fmla="*/ 1736504 h 2020169"/>
                <a:gd name="connsiteX276" fmla="*/ 2142500 w 2846654"/>
                <a:gd name="connsiteY276" fmla="*/ 1693120 h 2020169"/>
                <a:gd name="connsiteX277" fmla="*/ 2195895 w 2846654"/>
                <a:gd name="connsiteY277" fmla="*/ 1706469 h 2020169"/>
                <a:gd name="connsiteX278" fmla="*/ 2225930 w 2846654"/>
                <a:gd name="connsiteY278" fmla="*/ 1716481 h 2020169"/>
                <a:gd name="connsiteX279" fmla="*/ 2262640 w 2846654"/>
                <a:gd name="connsiteY279" fmla="*/ 1676434 h 2020169"/>
                <a:gd name="connsiteX280" fmla="*/ 2299349 w 2846654"/>
                <a:gd name="connsiteY280" fmla="*/ 1593004 h 2020169"/>
                <a:gd name="connsiteX281" fmla="*/ 2282663 w 2846654"/>
                <a:gd name="connsiteY281" fmla="*/ 1596341 h 2020169"/>
                <a:gd name="connsiteX282" fmla="*/ 2339396 w 2846654"/>
                <a:gd name="connsiteY282" fmla="*/ 1566306 h 2020169"/>
                <a:gd name="connsiteX283" fmla="*/ 2529618 w 2846654"/>
                <a:gd name="connsiteY283" fmla="*/ 1743179 h 2020169"/>
                <a:gd name="connsiteX284" fmla="*/ 2549641 w 2846654"/>
                <a:gd name="connsiteY284" fmla="*/ 1763202 h 2020169"/>
                <a:gd name="connsiteX285" fmla="*/ 2639746 w 2846654"/>
                <a:gd name="connsiteY285" fmla="*/ 1763202 h 2020169"/>
                <a:gd name="connsiteX286" fmla="*/ 2643084 w 2846654"/>
                <a:gd name="connsiteY286" fmla="*/ 1779888 h 2020169"/>
                <a:gd name="connsiteX287" fmla="*/ 2616386 w 2846654"/>
                <a:gd name="connsiteY287" fmla="*/ 1846633 h 2020169"/>
                <a:gd name="connsiteX288" fmla="*/ 2603037 w 2846654"/>
                <a:gd name="connsiteY288" fmla="*/ 1900028 h 2020169"/>
                <a:gd name="connsiteX289" fmla="*/ 2579676 w 2846654"/>
                <a:gd name="connsiteY289" fmla="*/ 1873331 h 2020169"/>
                <a:gd name="connsiteX290" fmla="*/ 2559653 w 2846654"/>
                <a:gd name="connsiteY290" fmla="*/ 1960098 h 2020169"/>
                <a:gd name="connsiteX291" fmla="*/ 2549641 w 2846654"/>
                <a:gd name="connsiteY291" fmla="*/ 1980122 h 2020169"/>
                <a:gd name="connsiteX292" fmla="*/ 2653095 w 2846654"/>
                <a:gd name="connsiteY292" fmla="*/ 1946750 h 2020169"/>
                <a:gd name="connsiteX293" fmla="*/ 2683130 w 2846654"/>
                <a:gd name="connsiteY293" fmla="*/ 1893354 h 2020169"/>
                <a:gd name="connsiteX294" fmla="*/ 2753212 w 2846654"/>
                <a:gd name="connsiteY294" fmla="*/ 1806586 h 2020169"/>
                <a:gd name="connsiteX295" fmla="*/ 2783247 w 2846654"/>
                <a:gd name="connsiteY295" fmla="*/ 1736504 h 2020169"/>
                <a:gd name="connsiteX296" fmla="*/ 2803271 w 2846654"/>
                <a:gd name="connsiteY296" fmla="*/ 1633050 h 2020169"/>
                <a:gd name="connsiteX297" fmla="*/ 2793259 w 2846654"/>
                <a:gd name="connsiteY297" fmla="*/ 1582992 h 2020169"/>
                <a:gd name="connsiteX298" fmla="*/ 2769898 w 2846654"/>
                <a:gd name="connsiteY298" fmla="*/ 1549620 h 2020169"/>
                <a:gd name="connsiteX0" fmla="*/ 2846654 w 2846654"/>
                <a:gd name="connsiteY0" fmla="*/ 1326026 h 2020169"/>
                <a:gd name="connsiteX1" fmla="*/ 2446187 w 2846654"/>
                <a:gd name="connsiteY1" fmla="*/ 521754 h 2020169"/>
                <a:gd name="connsiteX2" fmla="*/ 2449525 w 2846654"/>
                <a:gd name="connsiteY2" fmla="*/ 418300 h 2020169"/>
                <a:gd name="connsiteX3" fmla="*/ 2386117 w 2846654"/>
                <a:gd name="connsiteY3" fmla="*/ 391602 h 2020169"/>
                <a:gd name="connsiteX4" fmla="*/ 2369431 w 2846654"/>
                <a:gd name="connsiteY4" fmla="*/ 431649 h 2020169"/>
                <a:gd name="connsiteX5" fmla="*/ 2379443 w 2846654"/>
                <a:gd name="connsiteY5" fmla="*/ 455009 h 2020169"/>
                <a:gd name="connsiteX6" fmla="*/ 2376106 w 2846654"/>
                <a:gd name="connsiteY6" fmla="*/ 475033 h 2020169"/>
                <a:gd name="connsiteX7" fmla="*/ 2316036 w 2846654"/>
                <a:gd name="connsiteY7" fmla="*/ 458347 h 2020169"/>
                <a:gd name="connsiteX8" fmla="*/ 2272652 w 2846654"/>
                <a:gd name="connsiteY8" fmla="*/ 444998 h 2020169"/>
                <a:gd name="connsiteX9" fmla="*/ 2209244 w 2846654"/>
                <a:gd name="connsiteY9" fmla="*/ 401614 h 2020169"/>
                <a:gd name="connsiteX10" fmla="*/ 2159186 w 2846654"/>
                <a:gd name="connsiteY10" fmla="*/ 391602 h 2020169"/>
                <a:gd name="connsiteX11" fmla="*/ 2132488 w 2846654"/>
                <a:gd name="connsiteY11" fmla="*/ 408288 h 2020169"/>
                <a:gd name="connsiteX12" fmla="*/ 2115802 w 2846654"/>
                <a:gd name="connsiteY12" fmla="*/ 421637 h 2020169"/>
                <a:gd name="connsiteX13" fmla="*/ 2082430 w 2846654"/>
                <a:gd name="connsiteY13" fmla="*/ 388265 h 2020169"/>
                <a:gd name="connsiteX14" fmla="*/ 2045720 w 2846654"/>
                <a:gd name="connsiteY14" fmla="*/ 361567 h 2020169"/>
                <a:gd name="connsiteX15" fmla="*/ 2025697 w 2846654"/>
                <a:gd name="connsiteY15" fmla="*/ 391602 h 2020169"/>
                <a:gd name="connsiteX16" fmla="*/ 2055732 w 2846654"/>
                <a:gd name="connsiteY16" fmla="*/ 388265 h 2020169"/>
                <a:gd name="connsiteX17" fmla="*/ 2045720 w 2846654"/>
                <a:gd name="connsiteY17" fmla="*/ 414963 h 2020169"/>
                <a:gd name="connsiteX18" fmla="*/ 1988987 w 2846654"/>
                <a:gd name="connsiteY18" fmla="*/ 434986 h 2020169"/>
                <a:gd name="connsiteX19" fmla="*/ 1995662 w 2846654"/>
                <a:gd name="connsiteY19" fmla="*/ 388265 h 2020169"/>
                <a:gd name="connsiteX20" fmla="*/ 2055732 w 2846654"/>
                <a:gd name="connsiteY20" fmla="*/ 318183 h 2020169"/>
                <a:gd name="connsiteX21" fmla="*/ 2055732 w 2846654"/>
                <a:gd name="connsiteY21" fmla="*/ 318183 h 2020169"/>
                <a:gd name="connsiteX22" fmla="*/ 2129860 w 2846654"/>
                <a:gd name="connsiteY22" fmla="*/ 248603 h 2020169"/>
                <a:gd name="connsiteX23" fmla="*/ 2127003 w 2846654"/>
                <a:gd name="connsiteY23" fmla="*/ 174309 h 2020169"/>
                <a:gd name="connsiteX24" fmla="*/ 2092713 w 2846654"/>
                <a:gd name="connsiteY24" fmla="*/ 105729 h 2020169"/>
                <a:gd name="connsiteX25" fmla="*/ 2018418 w 2846654"/>
                <a:gd name="connsiteY25" fmla="*/ 105729 h 2020169"/>
                <a:gd name="connsiteX26" fmla="*/ 1952696 w 2846654"/>
                <a:gd name="connsiteY26" fmla="*/ 137160 h 2020169"/>
                <a:gd name="connsiteX27" fmla="*/ 1961267 w 2846654"/>
                <a:gd name="connsiteY27" fmla="*/ 82869 h 2020169"/>
                <a:gd name="connsiteX28" fmla="*/ 1955552 w 2846654"/>
                <a:gd name="connsiteY28" fmla="*/ 65725 h 2020169"/>
                <a:gd name="connsiteX29" fmla="*/ 1895546 w 2846654"/>
                <a:gd name="connsiteY29" fmla="*/ 60008 h 2020169"/>
                <a:gd name="connsiteX30" fmla="*/ 1926978 w 2846654"/>
                <a:gd name="connsiteY30" fmla="*/ 31434 h 2020169"/>
                <a:gd name="connsiteX31" fmla="*/ 1909833 w 2846654"/>
                <a:gd name="connsiteY31" fmla="*/ 0 h 2020169"/>
                <a:gd name="connsiteX32" fmla="*/ 1877440 w 2846654"/>
                <a:gd name="connsiteY32" fmla="*/ 3067 h 2020169"/>
                <a:gd name="connsiteX33" fmla="*/ 1835474 w 2846654"/>
                <a:gd name="connsiteY33" fmla="*/ 41195 h 2020169"/>
                <a:gd name="connsiteX34" fmla="*/ 1818788 w 2846654"/>
                <a:gd name="connsiteY34" fmla="*/ 81242 h 2020169"/>
                <a:gd name="connsiteX35" fmla="*/ 1838813 w 2846654"/>
                <a:gd name="connsiteY35" fmla="*/ 134636 h 2020169"/>
                <a:gd name="connsiteX36" fmla="*/ 1782079 w 2846654"/>
                <a:gd name="connsiteY36" fmla="*/ 121287 h 2020169"/>
                <a:gd name="connsiteX37" fmla="*/ 1768731 w 2846654"/>
                <a:gd name="connsiteY37" fmla="*/ 168009 h 2020169"/>
                <a:gd name="connsiteX38" fmla="*/ 1705322 w 2846654"/>
                <a:gd name="connsiteY38" fmla="*/ 191369 h 2020169"/>
                <a:gd name="connsiteX39" fmla="*/ 1685300 w 2846654"/>
                <a:gd name="connsiteY39" fmla="*/ 164671 h 2020169"/>
                <a:gd name="connsiteX40" fmla="*/ 1615218 w 2846654"/>
                <a:gd name="connsiteY40" fmla="*/ 168009 h 2020169"/>
                <a:gd name="connsiteX41" fmla="*/ 1638579 w 2846654"/>
                <a:gd name="connsiteY41" fmla="*/ 198044 h 2020169"/>
                <a:gd name="connsiteX42" fmla="*/ 1528449 w 2846654"/>
                <a:gd name="connsiteY42" fmla="*/ 224740 h 2020169"/>
                <a:gd name="connsiteX43" fmla="*/ 1465043 w 2846654"/>
                <a:gd name="connsiteY43" fmla="*/ 308171 h 2020169"/>
                <a:gd name="connsiteX44" fmla="*/ 1448357 w 2846654"/>
                <a:gd name="connsiteY44" fmla="*/ 334869 h 2020169"/>
                <a:gd name="connsiteX45" fmla="*/ 1481729 w 2846654"/>
                <a:gd name="connsiteY45" fmla="*/ 368242 h 2020169"/>
                <a:gd name="connsiteX46" fmla="*/ 1481729 w 2846654"/>
                <a:gd name="connsiteY46" fmla="*/ 398277 h 2020169"/>
                <a:gd name="connsiteX47" fmla="*/ 1458368 w 2846654"/>
                <a:gd name="connsiteY47" fmla="*/ 401614 h 2020169"/>
                <a:gd name="connsiteX48" fmla="*/ 1458368 w 2846654"/>
                <a:gd name="connsiteY48" fmla="*/ 381590 h 2020169"/>
                <a:gd name="connsiteX49" fmla="*/ 1418322 w 2846654"/>
                <a:gd name="connsiteY49" fmla="*/ 391602 h 2020169"/>
                <a:gd name="connsiteX50" fmla="*/ 1368263 w 2846654"/>
                <a:gd name="connsiteY50" fmla="*/ 398277 h 2020169"/>
                <a:gd name="connsiteX51" fmla="*/ 1321542 w 2846654"/>
                <a:gd name="connsiteY51" fmla="*/ 404951 h 2020169"/>
                <a:gd name="connsiteX52" fmla="*/ 1318205 w 2846654"/>
                <a:gd name="connsiteY52" fmla="*/ 491719 h 2020169"/>
                <a:gd name="connsiteX53" fmla="*/ 1358252 w 2846654"/>
                <a:gd name="connsiteY53" fmla="*/ 515080 h 2020169"/>
                <a:gd name="connsiteX54" fmla="*/ 1384949 w 2846654"/>
                <a:gd name="connsiteY54" fmla="*/ 568475 h 2020169"/>
                <a:gd name="connsiteX55" fmla="*/ 1358252 w 2846654"/>
                <a:gd name="connsiteY55" fmla="*/ 615196 h 2020169"/>
                <a:gd name="connsiteX56" fmla="*/ 1361589 w 2846654"/>
                <a:gd name="connsiteY56" fmla="*/ 585161 h 2020169"/>
                <a:gd name="connsiteX57" fmla="*/ 1351577 w 2846654"/>
                <a:gd name="connsiteY57" fmla="*/ 545115 h 2020169"/>
                <a:gd name="connsiteX58" fmla="*/ 1281495 w 2846654"/>
                <a:gd name="connsiteY58" fmla="*/ 515080 h 2020169"/>
                <a:gd name="connsiteX59" fmla="*/ 1241449 w 2846654"/>
                <a:gd name="connsiteY59" fmla="*/ 511742 h 2020169"/>
                <a:gd name="connsiteX60" fmla="*/ 1241449 w 2846654"/>
                <a:gd name="connsiteY60" fmla="*/ 558463 h 2020169"/>
                <a:gd name="connsiteX61" fmla="*/ 1201402 w 2846654"/>
                <a:gd name="connsiteY61" fmla="*/ 538440 h 2020169"/>
                <a:gd name="connsiteX62" fmla="*/ 1228100 w 2846654"/>
                <a:gd name="connsiteY62" fmla="*/ 588498 h 2020169"/>
                <a:gd name="connsiteX63" fmla="*/ 1258135 w 2846654"/>
                <a:gd name="connsiteY63" fmla="*/ 618534 h 2020169"/>
                <a:gd name="connsiteX64" fmla="*/ 1198065 w 2846654"/>
                <a:gd name="connsiteY64" fmla="*/ 595173 h 2020169"/>
                <a:gd name="connsiteX65" fmla="*/ 1181379 w 2846654"/>
                <a:gd name="connsiteY65" fmla="*/ 595173 h 2020169"/>
                <a:gd name="connsiteX66" fmla="*/ 1178041 w 2846654"/>
                <a:gd name="connsiteY66" fmla="*/ 551789 h 2020169"/>
                <a:gd name="connsiteX67" fmla="*/ 1171367 w 2846654"/>
                <a:gd name="connsiteY67" fmla="*/ 465021 h 2020169"/>
                <a:gd name="connsiteX68" fmla="*/ 1161355 w 2846654"/>
                <a:gd name="connsiteY68" fmla="*/ 535103 h 2020169"/>
                <a:gd name="connsiteX69" fmla="*/ 1137995 w 2846654"/>
                <a:gd name="connsiteY69" fmla="*/ 565138 h 2020169"/>
                <a:gd name="connsiteX70" fmla="*/ 1158018 w 2846654"/>
                <a:gd name="connsiteY70" fmla="*/ 611859 h 2020169"/>
                <a:gd name="connsiteX71" fmla="*/ 1158018 w 2846654"/>
                <a:gd name="connsiteY71" fmla="*/ 645231 h 2020169"/>
                <a:gd name="connsiteX72" fmla="*/ 1141332 w 2846654"/>
                <a:gd name="connsiteY72" fmla="*/ 695290 h 2020169"/>
                <a:gd name="connsiteX73" fmla="*/ 1154681 w 2846654"/>
                <a:gd name="connsiteY73" fmla="*/ 728662 h 2020169"/>
                <a:gd name="connsiteX74" fmla="*/ 1184716 w 2846654"/>
                <a:gd name="connsiteY74" fmla="*/ 735336 h 2020169"/>
                <a:gd name="connsiteX75" fmla="*/ 1221425 w 2846654"/>
                <a:gd name="connsiteY75" fmla="*/ 742011 h 2020169"/>
                <a:gd name="connsiteX76" fmla="*/ 1241449 w 2846654"/>
                <a:gd name="connsiteY76" fmla="*/ 765371 h 2020169"/>
                <a:gd name="connsiteX77" fmla="*/ 1258135 w 2846654"/>
                <a:gd name="connsiteY77" fmla="*/ 808755 h 2020169"/>
                <a:gd name="connsiteX78" fmla="*/ 1258135 w 2846654"/>
                <a:gd name="connsiteY78" fmla="*/ 808755 h 2020169"/>
                <a:gd name="connsiteX79" fmla="*/ 1224763 w 2846654"/>
                <a:gd name="connsiteY79" fmla="*/ 828779 h 2020169"/>
                <a:gd name="connsiteX80" fmla="*/ 1224763 w 2846654"/>
                <a:gd name="connsiteY80" fmla="*/ 788732 h 2020169"/>
                <a:gd name="connsiteX81" fmla="*/ 1194727 w 2846654"/>
                <a:gd name="connsiteY81" fmla="*/ 752023 h 2020169"/>
                <a:gd name="connsiteX82" fmla="*/ 1164692 w 2846654"/>
                <a:gd name="connsiteY82" fmla="*/ 795407 h 2020169"/>
                <a:gd name="connsiteX83" fmla="*/ 1107960 w 2846654"/>
                <a:gd name="connsiteY83" fmla="*/ 848802 h 2020169"/>
                <a:gd name="connsiteX84" fmla="*/ 1121309 w 2846654"/>
                <a:gd name="connsiteY84" fmla="*/ 805418 h 2020169"/>
                <a:gd name="connsiteX85" fmla="*/ 1127983 w 2846654"/>
                <a:gd name="connsiteY85" fmla="*/ 772046 h 2020169"/>
                <a:gd name="connsiteX86" fmla="*/ 1117971 w 2846654"/>
                <a:gd name="connsiteY86" fmla="*/ 755360 h 2020169"/>
                <a:gd name="connsiteX87" fmla="*/ 1114634 w 2846654"/>
                <a:gd name="connsiteY87" fmla="*/ 705301 h 2020169"/>
                <a:gd name="connsiteX88" fmla="*/ 1104622 w 2846654"/>
                <a:gd name="connsiteY88" fmla="*/ 625208 h 2020169"/>
                <a:gd name="connsiteX89" fmla="*/ 1101285 w 2846654"/>
                <a:gd name="connsiteY89" fmla="*/ 565138 h 2020169"/>
                <a:gd name="connsiteX90" fmla="*/ 1124646 w 2846654"/>
                <a:gd name="connsiteY90" fmla="*/ 471696 h 2020169"/>
                <a:gd name="connsiteX91" fmla="*/ 1031203 w 2846654"/>
                <a:gd name="connsiteY91" fmla="*/ 461684 h 2020169"/>
                <a:gd name="connsiteX92" fmla="*/ 1014517 w 2846654"/>
                <a:gd name="connsiteY92" fmla="*/ 518417 h 2020169"/>
                <a:gd name="connsiteX93" fmla="*/ 1024529 w 2846654"/>
                <a:gd name="connsiteY93" fmla="*/ 565138 h 2020169"/>
                <a:gd name="connsiteX94" fmla="*/ 981145 w 2846654"/>
                <a:gd name="connsiteY94" fmla="*/ 618534 h 2020169"/>
                <a:gd name="connsiteX95" fmla="*/ 991157 w 2846654"/>
                <a:gd name="connsiteY95" fmla="*/ 655243 h 2020169"/>
                <a:gd name="connsiteX96" fmla="*/ 981145 w 2846654"/>
                <a:gd name="connsiteY96" fmla="*/ 701964 h 2020169"/>
                <a:gd name="connsiteX97" fmla="*/ 1001168 w 2846654"/>
                <a:gd name="connsiteY97" fmla="*/ 725325 h 2020169"/>
                <a:gd name="connsiteX98" fmla="*/ 1017854 w 2846654"/>
                <a:gd name="connsiteY98" fmla="*/ 772046 h 2020169"/>
                <a:gd name="connsiteX99" fmla="*/ 1047890 w 2846654"/>
                <a:gd name="connsiteY99" fmla="*/ 758697 h 2020169"/>
                <a:gd name="connsiteX100" fmla="*/ 1014517 w 2846654"/>
                <a:gd name="connsiteY100" fmla="*/ 812093 h 2020169"/>
                <a:gd name="connsiteX101" fmla="*/ 957784 w 2846654"/>
                <a:gd name="connsiteY101" fmla="*/ 758697 h 2020169"/>
                <a:gd name="connsiteX102" fmla="*/ 884365 w 2846654"/>
                <a:gd name="connsiteY102" fmla="*/ 721988 h 2020169"/>
                <a:gd name="connsiteX103" fmla="*/ 824295 w 2846654"/>
                <a:gd name="connsiteY103" fmla="*/ 698627 h 2020169"/>
                <a:gd name="connsiteX104" fmla="*/ 810946 w 2846654"/>
                <a:gd name="connsiteY104" fmla="*/ 735336 h 2020169"/>
                <a:gd name="connsiteX105" fmla="*/ 827633 w 2846654"/>
                <a:gd name="connsiteY105" fmla="*/ 772046 h 2020169"/>
                <a:gd name="connsiteX106" fmla="*/ 800935 w 2846654"/>
                <a:gd name="connsiteY106" fmla="*/ 812093 h 2020169"/>
                <a:gd name="connsiteX107" fmla="*/ 770900 w 2846654"/>
                <a:gd name="connsiteY107" fmla="*/ 755360 h 2020169"/>
                <a:gd name="connsiteX108" fmla="*/ 744202 w 2846654"/>
                <a:gd name="connsiteY108" fmla="*/ 792069 h 2020169"/>
                <a:gd name="connsiteX109" fmla="*/ 707492 w 2846654"/>
                <a:gd name="connsiteY109" fmla="*/ 785395 h 2020169"/>
                <a:gd name="connsiteX110" fmla="*/ 654097 w 2846654"/>
                <a:gd name="connsiteY110" fmla="*/ 822104 h 2020169"/>
                <a:gd name="connsiteX111" fmla="*/ 644085 w 2846654"/>
                <a:gd name="connsiteY111" fmla="*/ 798744 h 2020169"/>
                <a:gd name="connsiteX112" fmla="*/ 654097 w 2846654"/>
                <a:gd name="connsiteY112" fmla="*/ 762034 h 2020169"/>
                <a:gd name="connsiteX113" fmla="*/ 614050 w 2846654"/>
                <a:gd name="connsiteY113" fmla="*/ 798744 h 2020169"/>
                <a:gd name="connsiteX114" fmla="*/ 594027 w 2846654"/>
                <a:gd name="connsiteY114" fmla="*/ 798744 h 2020169"/>
                <a:gd name="connsiteX115" fmla="*/ 533957 w 2846654"/>
                <a:gd name="connsiteY115" fmla="*/ 832116 h 2020169"/>
                <a:gd name="connsiteX116" fmla="*/ 510596 w 2846654"/>
                <a:gd name="connsiteY116" fmla="*/ 855477 h 2020169"/>
                <a:gd name="connsiteX117" fmla="*/ 500584 w 2846654"/>
                <a:gd name="connsiteY117" fmla="*/ 902198 h 2020169"/>
                <a:gd name="connsiteX118" fmla="*/ 450526 w 2846654"/>
                <a:gd name="connsiteY118" fmla="*/ 888849 h 2020169"/>
                <a:gd name="connsiteX119" fmla="*/ 433840 w 2846654"/>
                <a:gd name="connsiteY119" fmla="*/ 852139 h 2020169"/>
                <a:gd name="connsiteX120" fmla="*/ 467212 w 2846654"/>
                <a:gd name="connsiteY120" fmla="*/ 822104 h 2020169"/>
                <a:gd name="connsiteX121" fmla="*/ 453863 w 2846654"/>
                <a:gd name="connsiteY121" fmla="*/ 798744 h 2020169"/>
                <a:gd name="connsiteX122" fmla="*/ 390456 w 2846654"/>
                <a:gd name="connsiteY122" fmla="*/ 768709 h 2020169"/>
                <a:gd name="connsiteX123" fmla="*/ 417154 w 2846654"/>
                <a:gd name="connsiteY123" fmla="*/ 818767 h 2020169"/>
                <a:gd name="connsiteX124" fmla="*/ 407142 w 2846654"/>
                <a:gd name="connsiteY124" fmla="*/ 862151 h 2020169"/>
                <a:gd name="connsiteX125" fmla="*/ 413817 w 2846654"/>
                <a:gd name="connsiteY125" fmla="*/ 898861 h 2020169"/>
                <a:gd name="connsiteX126" fmla="*/ 427165 w 2846654"/>
                <a:gd name="connsiteY126" fmla="*/ 922221 h 2020169"/>
                <a:gd name="connsiteX127" fmla="*/ 413817 w 2846654"/>
                <a:gd name="connsiteY127" fmla="*/ 952256 h 2020169"/>
                <a:gd name="connsiteX128" fmla="*/ 390456 w 2846654"/>
                <a:gd name="connsiteY128" fmla="*/ 928896 h 2020169"/>
                <a:gd name="connsiteX129" fmla="*/ 360421 w 2846654"/>
                <a:gd name="connsiteY129" fmla="*/ 925558 h 2020169"/>
                <a:gd name="connsiteX130" fmla="*/ 333723 w 2846654"/>
                <a:gd name="connsiteY130" fmla="*/ 965605 h 2020169"/>
                <a:gd name="connsiteX131" fmla="*/ 307025 w 2846654"/>
                <a:gd name="connsiteY131" fmla="*/ 985628 h 2020169"/>
                <a:gd name="connsiteX132" fmla="*/ 320374 w 2846654"/>
                <a:gd name="connsiteY132" fmla="*/ 1012326 h 2020169"/>
                <a:gd name="connsiteX133" fmla="*/ 303688 w 2846654"/>
                <a:gd name="connsiteY133" fmla="*/ 1035687 h 2020169"/>
                <a:gd name="connsiteX134" fmla="*/ 233606 w 2846654"/>
                <a:gd name="connsiteY134" fmla="*/ 998977 h 2020169"/>
                <a:gd name="connsiteX135" fmla="*/ 243618 w 2846654"/>
                <a:gd name="connsiteY135" fmla="*/ 1049036 h 2020169"/>
                <a:gd name="connsiteX136" fmla="*/ 263641 w 2846654"/>
                <a:gd name="connsiteY136" fmla="*/ 1069059 h 2020169"/>
                <a:gd name="connsiteX137" fmla="*/ 250292 w 2846654"/>
                <a:gd name="connsiteY137" fmla="*/ 1082408 h 2020169"/>
                <a:gd name="connsiteX138" fmla="*/ 193560 w 2846654"/>
                <a:gd name="connsiteY138" fmla="*/ 1045698 h 2020169"/>
                <a:gd name="connsiteX139" fmla="*/ 170199 w 2846654"/>
                <a:gd name="connsiteY139" fmla="*/ 1005652 h 2020169"/>
                <a:gd name="connsiteX140" fmla="*/ 170199 w 2846654"/>
                <a:gd name="connsiteY140" fmla="*/ 958931 h 2020169"/>
                <a:gd name="connsiteX141" fmla="*/ 133490 w 2846654"/>
                <a:gd name="connsiteY141" fmla="*/ 882174 h 2020169"/>
                <a:gd name="connsiteX142" fmla="*/ 196897 w 2846654"/>
                <a:gd name="connsiteY142" fmla="*/ 912209 h 2020169"/>
                <a:gd name="connsiteX143" fmla="*/ 256967 w 2846654"/>
                <a:gd name="connsiteY143" fmla="*/ 942244 h 2020169"/>
                <a:gd name="connsiteX144" fmla="*/ 293676 w 2846654"/>
                <a:gd name="connsiteY144" fmla="*/ 945582 h 2020169"/>
                <a:gd name="connsiteX145" fmla="*/ 327049 w 2846654"/>
                <a:gd name="connsiteY145" fmla="*/ 915547 h 2020169"/>
                <a:gd name="connsiteX146" fmla="*/ 343735 w 2846654"/>
                <a:gd name="connsiteY146" fmla="*/ 878837 h 2020169"/>
                <a:gd name="connsiteX147" fmla="*/ 333723 w 2846654"/>
                <a:gd name="connsiteY147" fmla="*/ 828779 h 2020169"/>
                <a:gd name="connsiteX148" fmla="*/ 290339 w 2846654"/>
                <a:gd name="connsiteY148" fmla="*/ 808755 h 2020169"/>
                <a:gd name="connsiteX149" fmla="*/ 236944 w 2846654"/>
                <a:gd name="connsiteY149" fmla="*/ 762034 h 2020169"/>
                <a:gd name="connsiteX150" fmla="*/ 133490 w 2846654"/>
                <a:gd name="connsiteY150" fmla="*/ 705301 h 2020169"/>
                <a:gd name="connsiteX151" fmla="*/ 46722 w 2846654"/>
                <a:gd name="connsiteY151" fmla="*/ 735336 h 2020169"/>
                <a:gd name="connsiteX152" fmla="*/ 33373 w 2846654"/>
                <a:gd name="connsiteY152" fmla="*/ 765371 h 2020169"/>
                <a:gd name="connsiteX153" fmla="*/ 43384 w 2846654"/>
                <a:gd name="connsiteY153" fmla="*/ 795407 h 2020169"/>
                <a:gd name="connsiteX154" fmla="*/ 60071 w 2846654"/>
                <a:gd name="connsiteY154" fmla="*/ 822104 h 2020169"/>
                <a:gd name="connsiteX155" fmla="*/ 73419 w 2846654"/>
                <a:gd name="connsiteY155" fmla="*/ 852139 h 2020169"/>
                <a:gd name="connsiteX156" fmla="*/ 56733 w 2846654"/>
                <a:gd name="connsiteY156" fmla="*/ 875500 h 2020169"/>
                <a:gd name="connsiteX157" fmla="*/ 76757 w 2846654"/>
                <a:gd name="connsiteY157" fmla="*/ 955593 h 2020169"/>
                <a:gd name="connsiteX158" fmla="*/ 66745 w 2846654"/>
                <a:gd name="connsiteY158" fmla="*/ 972280 h 2020169"/>
                <a:gd name="connsiteX159" fmla="*/ 70082 w 2846654"/>
                <a:gd name="connsiteY159" fmla="*/ 998977 h 2020169"/>
                <a:gd name="connsiteX160" fmla="*/ 70082 w 2846654"/>
                <a:gd name="connsiteY160" fmla="*/ 1039024 h 2020169"/>
                <a:gd name="connsiteX161" fmla="*/ 80094 w 2846654"/>
                <a:gd name="connsiteY161" fmla="*/ 1059047 h 2020169"/>
                <a:gd name="connsiteX162" fmla="*/ 76757 w 2846654"/>
                <a:gd name="connsiteY162" fmla="*/ 1082408 h 2020169"/>
                <a:gd name="connsiteX163" fmla="*/ 106792 w 2846654"/>
                <a:gd name="connsiteY163" fmla="*/ 1115780 h 2020169"/>
                <a:gd name="connsiteX164" fmla="*/ 93729 w 2846654"/>
                <a:gd name="connsiteY164" fmla="*/ 1145815 h 2020169"/>
                <a:gd name="connsiteX165" fmla="*/ 13349 w 2846654"/>
                <a:gd name="connsiteY165" fmla="*/ 1235920 h 2020169"/>
                <a:gd name="connsiteX166" fmla="*/ 33373 w 2846654"/>
                <a:gd name="connsiteY166" fmla="*/ 1269293 h 2020169"/>
                <a:gd name="connsiteX167" fmla="*/ 33373 w 2846654"/>
                <a:gd name="connsiteY167" fmla="*/ 1269293 h 2020169"/>
                <a:gd name="connsiteX168" fmla="*/ 16687 w 2846654"/>
                <a:gd name="connsiteY168" fmla="*/ 1299328 h 2020169"/>
                <a:gd name="connsiteX169" fmla="*/ 3338 w 2846654"/>
                <a:gd name="connsiteY169" fmla="*/ 1329363 h 2020169"/>
                <a:gd name="connsiteX170" fmla="*/ 0 w 2846654"/>
                <a:gd name="connsiteY170" fmla="*/ 1389433 h 2020169"/>
                <a:gd name="connsiteX171" fmla="*/ 16687 w 2846654"/>
                <a:gd name="connsiteY171" fmla="*/ 1432817 h 2020169"/>
                <a:gd name="connsiteX172" fmla="*/ 20024 w 2846654"/>
                <a:gd name="connsiteY172" fmla="*/ 1466189 h 2020169"/>
                <a:gd name="connsiteX173" fmla="*/ 56733 w 2846654"/>
                <a:gd name="connsiteY173" fmla="*/ 1476201 h 2020169"/>
                <a:gd name="connsiteX174" fmla="*/ 116803 w 2846654"/>
                <a:gd name="connsiteY174" fmla="*/ 1562969 h 2020169"/>
                <a:gd name="connsiteX175" fmla="*/ 96780 w 2846654"/>
                <a:gd name="connsiteY175" fmla="*/ 1586329 h 2020169"/>
                <a:gd name="connsiteX176" fmla="*/ 93443 w 2846654"/>
                <a:gd name="connsiteY176" fmla="*/ 1616364 h 2020169"/>
                <a:gd name="connsiteX177" fmla="*/ 120141 w 2846654"/>
                <a:gd name="connsiteY177" fmla="*/ 1619701 h 2020169"/>
                <a:gd name="connsiteX178" fmla="*/ 160187 w 2846654"/>
                <a:gd name="connsiteY178" fmla="*/ 1633050 h 2020169"/>
                <a:gd name="connsiteX179" fmla="*/ 186885 w 2846654"/>
                <a:gd name="connsiteY179" fmla="*/ 1646399 h 2020169"/>
                <a:gd name="connsiteX180" fmla="*/ 213583 w 2846654"/>
                <a:gd name="connsiteY180" fmla="*/ 1676434 h 2020169"/>
                <a:gd name="connsiteX181" fmla="*/ 243618 w 2846654"/>
                <a:gd name="connsiteY181" fmla="*/ 1679771 h 2020169"/>
                <a:gd name="connsiteX182" fmla="*/ 287002 w 2846654"/>
                <a:gd name="connsiteY182" fmla="*/ 1709807 h 2020169"/>
                <a:gd name="connsiteX183" fmla="*/ 310363 w 2846654"/>
                <a:gd name="connsiteY183" fmla="*/ 1719818 h 2020169"/>
                <a:gd name="connsiteX184" fmla="*/ 310363 w 2846654"/>
                <a:gd name="connsiteY184" fmla="*/ 1756528 h 2020169"/>
                <a:gd name="connsiteX185" fmla="*/ 270316 w 2846654"/>
                <a:gd name="connsiteY185" fmla="*/ 1796574 h 2020169"/>
                <a:gd name="connsiteX186" fmla="*/ 280327 w 2846654"/>
                <a:gd name="connsiteY186" fmla="*/ 1819935 h 2020169"/>
                <a:gd name="connsiteX187" fmla="*/ 273653 w 2846654"/>
                <a:gd name="connsiteY187" fmla="*/ 1839958 h 2020169"/>
                <a:gd name="connsiteX188" fmla="*/ 266979 w 2846654"/>
                <a:gd name="connsiteY188" fmla="*/ 1856644 h 2020169"/>
                <a:gd name="connsiteX189" fmla="*/ 240281 w 2846654"/>
                <a:gd name="connsiteY189" fmla="*/ 1896691 h 2020169"/>
                <a:gd name="connsiteX190" fmla="*/ 307025 w 2846654"/>
                <a:gd name="connsiteY190" fmla="*/ 1933401 h 2020169"/>
                <a:gd name="connsiteX191" fmla="*/ 337060 w 2846654"/>
                <a:gd name="connsiteY191" fmla="*/ 1940075 h 2020169"/>
                <a:gd name="connsiteX192" fmla="*/ 360421 w 2846654"/>
                <a:gd name="connsiteY192" fmla="*/ 1946750 h 2020169"/>
                <a:gd name="connsiteX193" fmla="*/ 380444 w 2846654"/>
                <a:gd name="connsiteY193" fmla="*/ 1953424 h 2020169"/>
                <a:gd name="connsiteX194" fmla="*/ 407142 w 2846654"/>
                <a:gd name="connsiteY194" fmla="*/ 1973447 h 2020169"/>
                <a:gd name="connsiteX195" fmla="*/ 437177 w 2846654"/>
                <a:gd name="connsiteY195" fmla="*/ 1970110 h 2020169"/>
                <a:gd name="connsiteX196" fmla="*/ 507259 w 2846654"/>
                <a:gd name="connsiteY196" fmla="*/ 2020169 h 2020169"/>
                <a:gd name="connsiteX197" fmla="*/ 517271 w 2846654"/>
                <a:gd name="connsiteY197" fmla="*/ 2006820 h 2020169"/>
                <a:gd name="connsiteX198" fmla="*/ 507259 w 2846654"/>
                <a:gd name="connsiteY198" fmla="*/ 1966773 h 2020169"/>
                <a:gd name="connsiteX199" fmla="*/ 500584 w 2846654"/>
                <a:gd name="connsiteY199" fmla="*/ 1933401 h 2020169"/>
                <a:gd name="connsiteX200" fmla="*/ 483898 w 2846654"/>
                <a:gd name="connsiteY200" fmla="*/ 1890017 h 2020169"/>
                <a:gd name="connsiteX201" fmla="*/ 513933 w 2846654"/>
                <a:gd name="connsiteY201" fmla="*/ 1869993 h 2020169"/>
                <a:gd name="connsiteX202" fmla="*/ 547306 w 2846654"/>
                <a:gd name="connsiteY202" fmla="*/ 1846633 h 2020169"/>
                <a:gd name="connsiteX203" fmla="*/ 527282 w 2846654"/>
                <a:gd name="connsiteY203" fmla="*/ 1829947 h 2020169"/>
                <a:gd name="connsiteX204" fmla="*/ 517271 w 2846654"/>
                <a:gd name="connsiteY204" fmla="*/ 1796574 h 2020169"/>
                <a:gd name="connsiteX205" fmla="*/ 480561 w 2846654"/>
                <a:gd name="connsiteY205" fmla="*/ 1779888 h 2020169"/>
                <a:gd name="connsiteX206" fmla="*/ 470549 w 2846654"/>
                <a:gd name="connsiteY206" fmla="*/ 1759865 h 2020169"/>
                <a:gd name="connsiteX207" fmla="*/ 480561 w 2846654"/>
                <a:gd name="connsiteY207" fmla="*/ 1729830 h 2020169"/>
                <a:gd name="connsiteX208" fmla="*/ 490573 w 2846654"/>
                <a:gd name="connsiteY208" fmla="*/ 1689783 h 2020169"/>
                <a:gd name="connsiteX209" fmla="*/ 513933 w 2846654"/>
                <a:gd name="connsiteY209" fmla="*/ 1709807 h 2020169"/>
                <a:gd name="connsiteX210" fmla="*/ 520608 w 2846654"/>
                <a:gd name="connsiteY210" fmla="*/ 1693120 h 2020169"/>
                <a:gd name="connsiteX211" fmla="*/ 543968 w 2846654"/>
                <a:gd name="connsiteY211" fmla="*/ 1656411 h 2020169"/>
                <a:gd name="connsiteX212" fmla="*/ 574003 w 2846654"/>
                <a:gd name="connsiteY212" fmla="*/ 1639725 h 2020169"/>
                <a:gd name="connsiteX213" fmla="*/ 590690 w 2846654"/>
                <a:gd name="connsiteY213" fmla="*/ 1653074 h 2020169"/>
                <a:gd name="connsiteX214" fmla="*/ 610713 w 2846654"/>
                <a:gd name="connsiteY214" fmla="*/ 1626376 h 2020169"/>
                <a:gd name="connsiteX215" fmla="*/ 630736 w 2846654"/>
                <a:gd name="connsiteY215" fmla="*/ 1653074 h 2020169"/>
                <a:gd name="connsiteX216" fmla="*/ 657434 w 2846654"/>
                <a:gd name="connsiteY216" fmla="*/ 1676434 h 2020169"/>
                <a:gd name="connsiteX217" fmla="*/ 674120 w 2846654"/>
                <a:gd name="connsiteY217" fmla="*/ 1683109 h 2020169"/>
                <a:gd name="connsiteX218" fmla="*/ 697481 w 2846654"/>
                <a:gd name="connsiteY218" fmla="*/ 1683109 h 2020169"/>
                <a:gd name="connsiteX219" fmla="*/ 717504 w 2846654"/>
                <a:gd name="connsiteY219" fmla="*/ 1669760 h 2020169"/>
                <a:gd name="connsiteX220" fmla="*/ 744202 w 2846654"/>
                <a:gd name="connsiteY220" fmla="*/ 1669760 h 2020169"/>
                <a:gd name="connsiteX221" fmla="*/ 760888 w 2846654"/>
                <a:gd name="connsiteY221" fmla="*/ 1666423 h 2020169"/>
                <a:gd name="connsiteX222" fmla="*/ 790923 w 2846654"/>
                <a:gd name="connsiteY222" fmla="*/ 1699795 h 2020169"/>
                <a:gd name="connsiteX223" fmla="*/ 797598 w 2846654"/>
                <a:gd name="connsiteY223" fmla="*/ 1673097 h 2020169"/>
                <a:gd name="connsiteX224" fmla="*/ 817621 w 2846654"/>
                <a:gd name="connsiteY224" fmla="*/ 1689783 h 2020169"/>
                <a:gd name="connsiteX225" fmla="*/ 837644 w 2846654"/>
                <a:gd name="connsiteY225" fmla="*/ 1666423 h 2020169"/>
                <a:gd name="connsiteX226" fmla="*/ 827633 w 2846654"/>
                <a:gd name="connsiteY226" fmla="*/ 1646399 h 2020169"/>
                <a:gd name="connsiteX227" fmla="*/ 810946 w 2846654"/>
                <a:gd name="connsiteY227" fmla="*/ 1633050 h 2020169"/>
                <a:gd name="connsiteX228" fmla="*/ 810946 w 2846654"/>
                <a:gd name="connsiteY228" fmla="*/ 1606353 h 2020169"/>
                <a:gd name="connsiteX229" fmla="*/ 810946 w 2846654"/>
                <a:gd name="connsiteY229" fmla="*/ 1593004 h 2020169"/>
                <a:gd name="connsiteX230" fmla="*/ 840981 w 2846654"/>
                <a:gd name="connsiteY230" fmla="*/ 1586329 h 2020169"/>
                <a:gd name="connsiteX231" fmla="*/ 820958 w 2846654"/>
                <a:gd name="connsiteY231" fmla="*/ 1549620 h 2020169"/>
                <a:gd name="connsiteX232" fmla="*/ 854330 w 2846654"/>
                <a:gd name="connsiteY232" fmla="*/ 1542945 h 2020169"/>
                <a:gd name="connsiteX233" fmla="*/ 891040 w 2846654"/>
                <a:gd name="connsiteY233" fmla="*/ 1549620 h 2020169"/>
                <a:gd name="connsiteX234" fmla="*/ 964459 w 2846654"/>
                <a:gd name="connsiteY234" fmla="*/ 1506236 h 2020169"/>
                <a:gd name="connsiteX235" fmla="*/ 1001168 w 2846654"/>
                <a:gd name="connsiteY235" fmla="*/ 1506236 h 2020169"/>
                <a:gd name="connsiteX236" fmla="*/ 1027866 w 2846654"/>
                <a:gd name="connsiteY236" fmla="*/ 1482875 h 2020169"/>
                <a:gd name="connsiteX237" fmla="*/ 1047890 w 2846654"/>
                <a:gd name="connsiteY237" fmla="*/ 1492887 h 2020169"/>
                <a:gd name="connsiteX238" fmla="*/ 1067913 w 2846654"/>
                <a:gd name="connsiteY238" fmla="*/ 1502898 h 2020169"/>
                <a:gd name="connsiteX239" fmla="*/ 1087936 w 2846654"/>
                <a:gd name="connsiteY239" fmla="*/ 1529596 h 2020169"/>
                <a:gd name="connsiteX240" fmla="*/ 1074587 w 2846654"/>
                <a:gd name="connsiteY240" fmla="*/ 1542945 h 2020169"/>
                <a:gd name="connsiteX241" fmla="*/ 1104622 w 2846654"/>
                <a:gd name="connsiteY241" fmla="*/ 1542945 h 2020169"/>
                <a:gd name="connsiteX242" fmla="*/ 1134657 w 2846654"/>
                <a:gd name="connsiteY242" fmla="*/ 1576317 h 2020169"/>
                <a:gd name="connsiteX243" fmla="*/ 1148006 w 2846654"/>
                <a:gd name="connsiteY243" fmla="*/ 1572980 h 2020169"/>
                <a:gd name="connsiteX244" fmla="*/ 1208076 w 2846654"/>
                <a:gd name="connsiteY244" fmla="*/ 1526259 h 2020169"/>
                <a:gd name="connsiteX245" fmla="*/ 1244786 w 2846654"/>
                <a:gd name="connsiteY245" fmla="*/ 1566306 h 2020169"/>
                <a:gd name="connsiteX246" fmla="*/ 1264809 w 2846654"/>
                <a:gd name="connsiteY246" fmla="*/ 1596341 h 2020169"/>
                <a:gd name="connsiteX247" fmla="*/ 1298181 w 2846654"/>
                <a:gd name="connsiteY247" fmla="*/ 1703132 h 2020169"/>
                <a:gd name="connsiteX248" fmla="*/ 1308193 w 2846654"/>
                <a:gd name="connsiteY248" fmla="*/ 1659748 h 2020169"/>
                <a:gd name="connsiteX249" fmla="*/ 1344903 w 2846654"/>
                <a:gd name="connsiteY249" fmla="*/ 1679771 h 2020169"/>
                <a:gd name="connsiteX250" fmla="*/ 1388287 w 2846654"/>
                <a:gd name="connsiteY250" fmla="*/ 1679771 h 2020169"/>
                <a:gd name="connsiteX251" fmla="*/ 1394961 w 2846654"/>
                <a:gd name="connsiteY251" fmla="*/ 1703132 h 2020169"/>
                <a:gd name="connsiteX252" fmla="*/ 1435008 w 2846654"/>
                <a:gd name="connsiteY252" fmla="*/ 1726493 h 2020169"/>
                <a:gd name="connsiteX253" fmla="*/ 1465043 w 2846654"/>
                <a:gd name="connsiteY253" fmla="*/ 1726493 h 2020169"/>
                <a:gd name="connsiteX254" fmla="*/ 1491741 w 2846654"/>
                <a:gd name="connsiteY254" fmla="*/ 1739842 h 2020169"/>
                <a:gd name="connsiteX255" fmla="*/ 1535125 w 2846654"/>
                <a:gd name="connsiteY255" fmla="*/ 1696458 h 2020169"/>
                <a:gd name="connsiteX256" fmla="*/ 1571834 w 2846654"/>
                <a:gd name="connsiteY256" fmla="*/ 1676434 h 2020169"/>
                <a:gd name="connsiteX257" fmla="*/ 1608544 w 2846654"/>
                <a:gd name="connsiteY257" fmla="*/ 1679771 h 2020169"/>
                <a:gd name="connsiteX258" fmla="*/ 1655265 w 2846654"/>
                <a:gd name="connsiteY258" fmla="*/ 1693120 h 2020169"/>
                <a:gd name="connsiteX259" fmla="*/ 1681963 w 2846654"/>
                <a:gd name="connsiteY259" fmla="*/ 1709807 h 2020169"/>
                <a:gd name="connsiteX260" fmla="*/ 1735358 w 2846654"/>
                <a:gd name="connsiteY260" fmla="*/ 1703132 h 2020169"/>
                <a:gd name="connsiteX261" fmla="*/ 1745370 w 2846654"/>
                <a:gd name="connsiteY261" fmla="*/ 1683109 h 2020169"/>
                <a:gd name="connsiteX262" fmla="*/ 1738695 w 2846654"/>
                <a:gd name="connsiteY262" fmla="*/ 1663085 h 2020169"/>
                <a:gd name="connsiteX263" fmla="*/ 1765393 w 2846654"/>
                <a:gd name="connsiteY263" fmla="*/ 1636388 h 2020169"/>
                <a:gd name="connsiteX264" fmla="*/ 1778742 w 2846654"/>
                <a:gd name="connsiteY264" fmla="*/ 1633050 h 2020169"/>
                <a:gd name="connsiteX265" fmla="*/ 1812114 w 2846654"/>
                <a:gd name="connsiteY265" fmla="*/ 1649736 h 2020169"/>
                <a:gd name="connsiteX266" fmla="*/ 1852161 w 2846654"/>
                <a:gd name="connsiteY266" fmla="*/ 1663085 h 2020169"/>
                <a:gd name="connsiteX267" fmla="*/ 1858836 w 2846654"/>
                <a:gd name="connsiteY267" fmla="*/ 1689783 h 2020169"/>
                <a:gd name="connsiteX268" fmla="*/ 1872184 w 2846654"/>
                <a:gd name="connsiteY268" fmla="*/ 1696458 h 2020169"/>
                <a:gd name="connsiteX269" fmla="*/ 1902219 w 2846654"/>
                <a:gd name="connsiteY269" fmla="*/ 1699795 h 2020169"/>
                <a:gd name="connsiteX270" fmla="*/ 1932254 w 2846654"/>
                <a:gd name="connsiteY270" fmla="*/ 1683109 h 2020169"/>
                <a:gd name="connsiteX271" fmla="*/ 1962290 w 2846654"/>
                <a:gd name="connsiteY271" fmla="*/ 1696458 h 2020169"/>
                <a:gd name="connsiteX272" fmla="*/ 1985650 w 2846654"/>
                <a:gd name="connsiteY272" fmla="*/ 1709807 h 2020169"/>
                <a:gd name="connsiteX273" fmla="*/ 1995662 w 2846654"/>
                <a:gd name="connsiteY273" fmla="*/ 1719818 h 2020169"/>
                <a:gd name="connsiteX274" fmla="*/ 2032371 w 2846654"/>
                <a:gd name="connsiteY274" fmla="*/ 1739842 h 2020169"/>
                <a:gd name="connsiteX275" fmla="*/ 2069081 w 2846654"/>
                <a:gd name="connsiteY275" fmla="*/ 1736504 h 2020169"/>
                <a:gd name="connsiteX276" fmla="*/ 2142500 w 2846654"/>
                <a:gd name="connsiteY276" fmla="*/ 1693120 h 2020169"/>
                <a:gd name="connsiteX277" fmla="*/ 2195895 w 2846654"/>
                <a:gd name="connsiteY277" fmla="*/ 1706469 h 2020169"/>
                <a:gd name="connsiteX278" fmla="*/ 2225930 w 2846654"/>
                <a:gd name="connsiteY278" fmla="*/ 1716481 h 2020169"/>
                <a:gd name="connsiteX279" fmla="*/ 2262640 w 2846654"/>
                <a:gd name="connsiteY279" fmla="*/ 1676434 h 2020169"/>
                <a:gd name="connsiteX280" fmla="*/ 2299349 w 2846654"/>
                <a:gd name="connsiteY280" fmla="*/ 1593004 h 2020169"/>
                <a:gd name="connsiteX281" fmla="*/ 2282663 w 2846654"/>
                <a:gd name="connsiteY281" fmla="*/ 1596341 h 2020169"/>
                <a:gd name="connsiteX282" fmla="*/ 2339396 w 2846654"/>
                <a:gd name="connsiteY282" fmla="*/ 1566306 h 2020169"/>
                <a:gd name="connsiteX283" fmla="*/ 2529618 w 2846654"/>
                <a:gd name="connsiteY283" fmla="*/ 1743179 h 2020169"/>
                <a:gd name="connsiteX284" fmla="*/ 2549641 w 2846654"/>
                <a:gd name="connsiteY284" fmla="*/ 1763202 h 2020169"/>
                <a:gd name="connsiteX285" fmla="*/ 2639746 w 2846654"/>
                <a:gd name="connsiteY285" fmla="*/ 1763202 h 2020169"/>
                <a:gd name="connsiteX286" fmla="*/ 2643084 w 2846654"/>
                <a:gd name="connsiteY286" fmla="*/ 1779888 h 2020169"/>
                <a:gd name="connsiteX287" fmla="*/ 2616386 w 2846654"/>
                <a:gd name="connsiteY287" fmla="*/ 1846633 h 2020169"/>
                <a:gd name="connsiteX288" fmla="*/ 2603037 w 2846654"/>
                <a:gd name="connsiteY288" fmla="*/ 1900028 h 2020169"/>
                <a:gd name="connsiteX289" fmla="*/ 2579676 w 2846654"/>
                <a:gd name="connsiteY289" fmla="*/ 1873331 h 2020169"/>
                <a:gd name="connsiteX290" fmla="*/ 2559653 w 2846654"/>
                <a:gd name="connsiteY290" fmla="*/ 1960098 h 2020169"/>
                <a:gd name="connsiteX291" fmla="*/ 2653095 w 2846654"/>
                <a:gd name="connsiteY291" fmla="*/ 1946750 h 2020169"/>
                <a:gd name="connsiteX292" fmla="*/ 2683130 w 2846654"/>
                <a:gd name="connsiteY292" fmla="*/ 1893354 h 2020169"/>
                <a:gd name="connsiteX293" fmla="*/ 2753212 w 2846654"/>
                <a:gd name="connsiteY293" fmla="*/ 1806586 h 2020169"/>
                <a:gd name="connsiteX294" fmla="*/ 2783247 w 2846654"/>
                <a:gd name="connsiteY294" fmla="*/ 1736504 h 2020169"/>
                <a:gd name="connsiteX295" fmla="*/ 2803271 w 2846654"/>
                <a:gd name="connsiteY295" fmla="*/ 1633050 h 2020169"/>
                <a:gd name="connsiteX296" fmla="*/ 2793259 w 2846654"/>
                <a:gd name="connsiteY296" fmla="*/ 1582992 h 2020169"/>
                <a:gd name="connsiteX297" fmla="*/ 2769898 w 2846654"/>
                <a:gd name="connsiteY297" fmla="*/ 1549620 h 2020169"/>
                <a:gd name="connsiteX0" fmla="*/ 2846654 w 2846654"/>
                <a:gd name="connsiteY0" fmla="*/ 1326026 h 2020169"/>
                <a:gd name="connsiteX1" fmla="*/ 2446187 w 2846654"/>
                <a:gd name="connsiteY1" fmla="*/ 521754 h 2020169"/>
                <a:gd name="connsiteX2" fmla="*/ 2449525 w 2846654"/>
                <a:gd name="connsiteY2" fmla="*/ 418300 h 2020169"/>
                <a:gd name="connsiteX3" fmla="*/ 2386117 w 2846654"/>
                <a:gd name="connsiteY3" fmla="*/ 391602 h 2020169"/>
                <a:gd name="connsiteX4" fmla="*/ 2369431 w 2846654"/>
                <a:gd name="connsiteY4" fmla="*/ 431649 h 2020169"/>
                <a:gd name="connsiteX5" fmla="*/ 2379443 w 2846654"/>
                <a:gd name="connsiteY5" fmla="*/ 455009 h 2020169"/>
                <a:gd name="connsiteX6" fmla="*/ 2376106 w 2846654"/>
                <a:gd name="connsiteY6" fmla="*/ 475033 h 2020169"/>
                <a:gd name="connsiteX7" fmla="*/ 2316036 w 2846654"/>
                <a:gd name="connsiteY7" fmla="*/ 458347 h 2020169"/>
                <a:gd name="connsiteX8" fmla="*/ 2272652 w 2846654"/>
                <a:gd name="connsiteY8" fmla="*/ 444998 h 2020169"/>
                <a:gd name="connsiteX9" fmla="*/ 2209244 w 2846654"/>
                <a:gd name="connsiteY9" fmla="*/ 401614 h 2020169"/>
                <a:gd name="connsiteX10" fmla="*/ 2159186 w 2846654"/>
                <a:gd name="connsiteY10" fmla="*/ 391602 h 2020169"/>
                <a:gd name="connsiteX11" fmla="*/ 2132488 w 2846654"/>
                <a:gd name="connsiteY11" fmla="*/ 408288 h 2020169"/>
                <a:gd name="connsiteX12" fmla="*/ 2115802 w 2846654"/>
                <a:gd name="connsiteY12" fmla="*/ 421637 h 2020169"/>
                <a:gd name="connsiteX13" fmla="*/ 2082430 w 2846654"/>
                <a:gd name="connsiteY13" fmla="*/ 388265 h 2020169"/>
                <a:gd name="connsiteX14" fmla="*/ 2045720 w 2846654"/>
                <a:gd name="connsiteY14" fmla="*/ 361567 h 2020169"/>
                <a:gd name="connsiteX15" fmla="*/ 2025697 w 2846654"/>
                <a:gd name="connsiteY15" fmla="*/ 391602 h 2020169"/>
                <a:gd name="connsiteX16" fmla="*/ 2055732 w 2846654"/>
                <a:gd name="connsiteY16" fmla="*/ 388265 h 2020169"/>
                <a:gd name="connsiteX17" fmla="*/ 2045720 w 2846654"/>
                <a:gd name="connsiteY17" fmla="*/ 414963 h 2020169"/>
                <a:gd name="connsiteX18" fmla="*/ 1988987 w 2846654"/>
                <a:gd name="connsiteY18" fmla="*/ 434986 h 2020169"/>
                <a:gd name="connsiteX19" fmla="*/ 1995662 w 2846654"/>
                <a:gd name="connsiteY19" fmla="*/ 388265 h 2020169"/>
                <a:gd name="connsiteX20" fmla="*/ 2055732 w 2846654"/>
                <a:gd name="connsiteY20" fmla="*/ 318183 h 2020169"/>
                <a:gd name="connsiteX21" fmla="*/ 2055732 w 2846654"/>
                <a:gd name="connsiteY21" fmla="*/ 318183 h 2020169"/>
                <a:gd name="connsiteX22" fmla="*/ 2129860 w 2846654"/>
                <a:gd name="connsiteY22" fmla="*/ 248603 h 2020169"/>
                <a:gd name="connsiteX23" fmla="*/ 2127003 w 2846654"/>
                <a:gd name="connsiteY23" fmla="*/ 174309 h 2020169"/>
                <a:gd name="connsiteX24" fmla="*/ 2092713 w 2846654"/>
                <a:gd name="connsiteY24" fmla="*/ 105729 h 2020169"/>
                <a:gd name="connsiteX25" fmla="*/ 2018418 w 2846654"/>
                <a:gd name="connsiteY25" fmla="*/ 105729 h 2020169"/>
                <a:gd name="connsiteX26" fmla="*/ 1952696 w 2846654"/>
                <a:gd name="connsiteY26" fmla="*/ 137160 h 2020169"/>
                <a:gd name="connsiteX27" fmla="*/ 1961267 w 2846654"/>
                <a:gd name="connsiteY27" fmla="*/ 82869 h 2020169"/>
                <a:gd name="connsiteX28" fmla="*/ 1955552 w 2846654"/>
                <a:gd name="connsiteY28" fmla="*/ 65725 h 2020169"/>
                <a:gd name="connsiteX29" fmla="*/ 1895546 w 2846654"/>
                <a:gd name="connsiteY29" fmla="*/ 60008 h 2020169"/>
                <a:gd name="connsiteX30" fmla="*/ 1926978 w 2846654"/>
                <a:gd name="connsiteY30" fmla="*/ 31434 h 2020169"/>
                <a:gd name="connsiteX31" fmla="*/ 1909833 w 2846654"/>
                <a:gd name="connsiteY31" fmla="*/ 0 h 2020169"/>
                <a:gd name="connsiteX32" fmla="*/ 1877440 w 2846654"/>
                <a:gd name="connsiteY32" fmla="*/ 3067 h 2020169"/>
                <a:gd name="connsiteX33" fmla="*/ 1835474 w 2846654"/>
                <a:gd name="connsiteY33" fmla="*/ 41195 h 2020169"/>
                <a:gd name="connsiteX34" fmla="*/ 1818788 w 2846654"/>
                <a:gd name="connsiteY34" fmla="*/ 81242 h 2020169"/>
                <a:gd name="connsiteX35" fmla="*/ 1838813 w 2846654"/>
                <a:gd name="connsiteY35" fmla="*/ 134636 h 2020169"/>
                <a:gd name="connsiteX36" fmla="*/ 1782079 w 2846654"/>
                <a:gd name="connsiteY36" fmla="*/ 121287 h 2020169"/>
                <a:gd name="connsiteX37" fmla="*/ 1768731 w 2846654"/>
                <a:gd name="connsiteY37" fmla="*/ 168009 h 2020169"/>
                <a:gd name="connsiteX38" fmla="*/ 1705322 w 2846654"/>
                <a:gd name="connsiteY38" fmla="*/ 191369 h 2020169"/>
                <a:gd name="connsiteX39" fmla="*/ 1685300 w 2846654"/>
                <a:gd name="connsiteY39" fmla="*/ 164671 h 2020169"/>
                <a:gd name="connsiteX40" fmla="*/ 1615218 w 2846654"/>
                <a:gd name="connsiteY40" fmla="*/ 168009 h 2020169"/>
                <a:gd name="connsiteX41" fmla="*/ 1638579 w 2846654"/>
                <a:gd name="connsiteY41" fmla="*/ 198044 h 2020169"/>
                <a:gd name="connsiteX42" fmla="*/ 1528449 w 2846654"/>
                <a:gd name="connsiteY42" fmla="*/ 224740 h 2020169"/>
                <a:gd name="connsiteX43" fmla="*/ 1465043 w 2846654"/>
                <a:gd name="connsiteY43" fmla="*/ 308171 h 2020169"/>
                <a:gd name="connsiteX44" fmla="*/ 1448357 w 2846654"/>
                <a:gd name="connsiteY44" fmla="*/ 334869 h 2020169"/>
                <a:gd name="connsiteX45" fmla="*/ 1481729 w 2846654"/>
                <a:gd name="connsiteY45" fmla="*/ 368242 h 2020169"/>
                <a:gd name="connsiteX46" fmla="*/ 1481729 w 2846654"/>
                <a:gd name="connsiteY46" fmla="*/ 398277 h 2020169"/>
                <a:gd name="connsiteX47" fmla="*/ 1458368 w 2846654"/>
                <a:gd name="connsiteY47" fmla="*/ 401614 h 2020169"/>
                <a:gd name="connsiteX48" fmla="*/ 1458368 w 2846654"/>
                <a:gd name="connsiteY48" fmla="*/ 381590 h 2020169"/>
                <a:gd name="connsiteX49" fmla="*/ 1418322 w 2846654"/>
                <a:gd name="connsiteY49" fmla="*/ 391602 h 2020169"/>
                <a:gd name="connsiteX50" fmla="*/ 1368263 w 2846654"/>
                <a:gd name="connsiteY50" fmla="*/ 398277 h 2020169"/>
                <a:gd name="connsiteX51" fmla="*/ 1321542 w 2846654"/>
                <a:gd name="connsiteY51" fmla="*/ 404951 h 2020169"/>
                <a:gd name="connsiteX52" fmla="*/ 1318205 w 2846654"/>
                <a:gd name="connsiteY52" fmla="*/ 491719 h 2020169"/>
                <a:gd name="connsiteX53" fmla="*/ 1358252 w 2846654"/>
                <a:gd name="connsiteY53" fmla="*/ 515080 h 2020169"/>
                <a:gd name="connsiteX54" fmla="*/ 1384949 w 2846654"/>
                <a:gd name="connsiteY54" fmla="*/ 568475 h 2020169"/>
                <a:gd name="connsiteX55" fmla="*/ 1358252 w 2846654"/>
                <a:gd name="connsiteY55" fmla="*/ 615196 h 2020169"/>
                <a:gd name="connsiteX56" fmla="*/ 1361589 w 2846654"/>
                <a:gd name="connsiteY56" fmla="*/ 585161 h 2020169"/>
                <a:gd name="connsiteX57" fmla="*/ 1351577 w 2846654"/>
                <a:gd name="connsiteY57" fmla="*/ 545115 h 2020169"/>
                <a:gd name="connsiteX58" fmla="*/ 1281495 w 2846654"/>
                <a:gd name="connsiteY58" fmla="*/ 515080 h 2020169"/>
                <a:gd name="connsiteX59" fmla="*/ 1241449 w 2846654"/>
                <a:gd name="connsiteY59" fmla="*/ 511742 h 2020169"/>
                <a:gd name="connsiteX60" fmla="*/ 1241449 w 2846654"/>
                <a:gd name="connsiteY60" fmla="*/ 558463 h 2020169"/>
                <a:gd name="connsiteX61" fmla="*/ 1201402 w 2846654"/>
                <a:gd name="connsiteY61" fmla="*/ 538440 h 2020169"/>
                <a:gd name="connsiteX62" fmla="*/ 1228100 w 2846654"/>
                <a:gd name="connsiteY62" fmla="*/ 588498 h 2020169"/>
                <a:gd name="connsiteX63" fmla="*/ 1258135 w 2846654"/>
                <a:gd name="connsiteY63" fmla="*/ 618534 h 2020169"/>
                <a:gd name="connsiteX64" fmla="*/ 1198065 w 2846654"/>
                <a:gd name="connsiteY64" fmla="*/ 595173 h 2020169"/>
                <a:gd name="connsiteX65" fmla="*/ 1181379 w 2846654"/>
                <a:gd name="connsiteY65" fmla="*/ 595173 h 2020169"/>
                <a:gd name="connsiteX66" fmla="*/ 1178041 w 2846654"/>
                <a:gd name="connsiteY66" fmla="*/ 551789 h 2020169"/>
                <a:gd name="connsiteX67" fmla="*/ 1171367 w 2846654"/>
                <a:gd name="connsiteY67" fmla="*/ 465021 h 2020169"/>
                <a:gd name="connsiteX68" fmla="*/ 1161355 w 2846654"/>
                <a:gd name="connsiteY68" fmla="*/ 535103 h 2020169"/>
                <a:gd name="connsiteX69" fmla="*/ 1137995 w 2846654"/>
                <a:gd name="connsiteY69" fmla="*/ 565138 h 2020169"/>
                <a:gd name="connsiteX70" fmla="*/ 1158018 w 2846654"/>
                <a:gd name="connsiteY70" fmla="*/ 611859 h 2020169"/>
                <a:gd name="connsiteX71" fmla="*/ 1158018 w 2846654"/>
                <a:gd name="connsiteY71" fmla="*/ 645231 h 2020169"/>
                <a:gd name="connsiteX72" fmla="*/ 1141332 w 2846654"/>
                <a:gd name="connsiteY72" fmla="*/ 695290 h 2020169"/>
                <a:gd name="connsiteX73" fmla="*/ 1154681 w 2846654"/>
                <a:gd name="connsiteY73" fmla="*/ 728662 h 2020169"/>
                <a:gd name="connsiteX74" fmla="*/ 1184716 w 2846654"/>
                <a:gd name="connsiteY74" fmla="*/ 735336 h 2020169"/>
                <a:gd name="connsiteX75" fmla="*/ 1221425 w 2846654"/>
                <a:gd name="connsiteY75" fmla="*/ 742011 h 2020169"/>
                <a:gd name="connsiteX76" fmla="*/ 1241449 w 2846654"/>
                <a:gd name="connsiteY76" fmla="*/ 765371 h 2020169"/>
                <a:gd name="connsiteX77" fmla="*/ 1258135 w 2846654"/>
                <a:gd name="connsiteY77" fmla="*/ 808755 h 2020169"/>
                <a:gd name="connsiteX78" fmla="*/ 1258135 w 2846654"/>
                <a:gd name="connsiteY78" fmla="*/ 808755 h 2020169"/>
                <a:gd name="connsiteX79" fmla="*/ 1224763 w 2846654"/>
                <a:gd name="connsiteY79" fmla="*/ 828779 h 2020169"/>
                <a:gd name="connsiteX80" fmla="*/ 1224763 w 2846654"/>
                <a:gd name="connsiteY80" fmla="*/ 788732 h 2020169"/>
                <a:gd name="connsiteX81" fmla="*/ 1194727 w 2846654"/>
                <a:gd name="connsiteY81" fmla="*/ 752023 h 2020169"/>
                <a:gd name="connsiteX82" fmla="*/ 1164692 w 2846654"/>
                <a:gd name="connsiteY82" fmla="*/ 795407 h 2020169"/>
                <a:gd name="connsiteX83" fmla="*/ 1107960 w 2846654"/>
                <a:gd name="connsiteY83" fmla="*/ 848802 h 2020169"/>
                <a:gd name="connsiteX84" fmla="*/ 1121309 w 2846654"/>
                <a:gd name="connsiteY84" fmla="*/ 805418 h 2020169"/>
                <a:gd name="connsiteX85" fmla="*/ 1127983 w 2846654"/>
                <a:gd name="connsiteY85" fmla="*/ 772046 h 2020169"/>
                <a:gd name="connsiteX86" fmla="*/ 1117971 w 2846654"/>
                <a:gd name="connsiteY86" fmla="*/ 755360 h 2020169"/>
                <a:gd name="connsiteX87" fmla="*/ 1114634 w 2846654"/>
                <a:gd name="connsiteY87" fmla="*/ 705301 h 2020169"/>
                <a:gd name="connsiteX88" fmla="*/ 1104622 w 2846654"/>
                <a:gd name="connsiteY88" fmla="*/ 625208 h 2020169"/>
                <a:gd name="connsiteX89" fmla="*/ 1101285 w 2846654"/>
                <a:gd name="connsiteY89" fmla="*/ 565138 h 2020169"/>
                <a:gd name="connsiteX90" fmla="*/ 1124646 w 2846654"/>
                <a:gd name="connsiteY90" fmla="*/ 471696 h 2020169"/>
                <a:gd name="connsiteX91" fmla="*/ 1031203 w 2846654"/>
                <a:gd name="connsiteY91" fmla="*/ 461684 h 2020169"/>
                <a:gd name="connsiteX92" fmla="*/ 1014517 w 2846654"/>
                <a:gd name="connsiteY92" fmla="*/ 518417 h 2020169"/>
                <a:gd name="connsiteX93" fmla="*/ 1024529 w 2846654"/>
                <a:gd name="connsiteY93" fmla="*/ 565138 h 2020169"/>
                <a:gd name="connsiteX94" fmla="*/ 981145 w 2846654"/>
                <a:gd name="connsiteY94" fmla="*/ 618534 h 2020169"/>
                <a:gd name="connsiteX95" fmla="*/ 991157 w 2846654"/>
                <a:gd name="connsiteY95" fmla="*/ 655243 h 2020169"/>
                <a:gd name="connsiteX96" fmla="*/ 981145 w 2846654"/>
                <a:gd name="connsiteY96" fmla="*/ 701964 h 2020169"/>
                <a:gd name="connsiteX97" fmla="*/ 1001168 w 2846654"/>
                <a:gd name="connsiteY97" fmla="*/ 725325 h 2020169"/>
                <a:gd name="connsiteX98" fmla="*/ 1017854 w 2846654"/>
                <a:gd name="connsiteY98" fmla="*/ 772046 h 2020169"/>
                <a:gd name="connsiteX99" fmla="*/ 1047890 w 2846654"/>
                <a:gd name="connsiteY99" fmla="*/ 758697 h 2020169"/>
                <a:gd name="connsiteX100" fmla="*/ 1014517 w 2846654"/>
                <a:gd name="connsiteY100" fmla="*/ 812093 h 2020169"/>
                <a:gd name="connsiteX101" fmla="*/ 957784 w 2846654"/>
                <a:gd name="connsiteY101" fmla="*/ 758697 h 2020169"/>
                <a:gd name="connsiteX102" fmla="*/ 884365 w 2846654"/>
                <a:gd name="connsiteY102" fmla="*/ 721988 h 2020169"/>
                <a:gd name="connsiteX103" fmla="*/ 824295 w 2846654"/>
                <a:gd name="connsiteY103" fmla="*/ 698627 h 2020169"/>
                <a:gd name="connsiteX104" fmla="*/ 810946 w 2846654"/>
                <a:gd name="connsiteY104" fmla="*/ 735336 h 2020169"/>
                <a:gd name="connsiteX105" fmla="*/ 827633 w 2846654"/>
                <a:gd name="connsiteY105" fmla="*/ 772046 h 2020169"/>
                <a:gd name="connsiteX106" fmla="*/ 800935 w 2846654"/>
                <a:gd name="connsiteY106" fmla="*/ 812093 h 2020169"/>
                <a:gd name="connsiteX107" fmla="*/ 770900 w 2846654"/>
                <a:gd name="connsiteY107" fmla="*/ 755360 h 2020169"/>
                <a:gd name="connsiteX108" fmla="*/ 744202 w 2846654"/>
                <a:gd name="connsiteY108" fmla="*/ 792069 h 2020169"/>
                <a:gd name="connsiteX109" fmla="*/ 707492 w 2846654"/>
                <a:gd name="connsiteY109" fmla="*/ 785395 h 2020169"/>
                <a:gd name="connsiteX110" fmla="*/ 654097 w 2846654"/>
                <a:gd name="connsiteY110" fmla="*/ 822104 h 2020169"/>
                <a:gd name="connsiteX111" fmla="*/ 644085 w 2846654"/>
                <a:gd name="connsiteY111" fmla="*/ 798744 h 2020169"/>
                <a:gd name="connsiteX112" fmla="*/ 654097 w 2846654"/>
                <a:gd name="connsiteY112" fmla="*/ 762034 h 2020169"/>
                <a:gd name="connsiteX113" fmla="*/ 614050 w 2846654"/>
                <a:gd name="connsiteY113" fmla="*/ 798744 h 2020169"/>
                <a:gd name="connsiteX114" fmla="*/ 594027 w 2846654"/>
                <a:gd name="connsiteY114" fmla="*/ 798744 h 2020169"/>
                <a:gd name="connsiteX115" fmla="*/ 533957 w 2846654"/>
                <a:gd name="connsiteY115" fmla="*/ 832116 h 2020169"/>
                <a:gd name="connsiteX116" fmla="*/ 510596 w 2846654"/>
                <a:gd name="connsiteY116" fmla="*/ 855477 h 2020169"/>
                <a:gd name="connsiteX117" fmla="*/ 500584 w 2846654"/>
                <a:gd name="connsiteY117" fmla="*/ 902198 h 2020169"/>
                <a:gd name="connsiteX118" fmla="*/ 450526 w 2846654"/>
                <a:gd name="connsiteY118" fmla="*/ 888849 h 2020169"/>
                <a:gd name="connsiteX119" fmla="*/ 433840 w 2846654"/>
                <a:gd name="connsiteY119" fmla="*/ 852139 h 2020169"/>
                <a:gd name="connsiteX120" fmla="*/ 467212 w 2846654"/>
                <a:gd name="connsiteY120" fmla="*/ 822104 h 2020169"/>
                <a:gd name="connsiteX121" fmla="*/ 453863 w 2846654"/>
                <a:gd name="connsiteY121" fmla="*/ 798744 h 2020169"/>
                <a:gd name="connsiteX122" fmla="*/ 390456 w 2846654"/>
                <a:gd name="connsiteY122" fmla="*/ 768709 h 2020169"/>
                <a:gd name="connsiteX123" fmla="*/ 417154 w 2846654"/>
                <a:gd name="connsiteY123" fmla="*/ 818767 h 2020169"/>
                <a:gd name="connsiteX124" fmla="*/ 407142 w 2846654"/>
                <a:gd name="connsiteY124" fmla="*/ 862151 h 2020169"/>
                <a:gd name="connsiteX125" fmla="*/ 413817 w 2846654"/>
                <a:gd name="connsiteY125" fmla="*/ 898861 h 2020169"/>
                <a:gd name="connsiteX126" fmla="*/ 427165 w 2846654"/>
                <a:gd name="connsiteY126" fmla="*/ 922221 h 2020169"/>
                <a:gd name="connsiteX127" fmla="*/ 413817 w 2846654"/>
                <a:gd name="connsiteY127" fmla="*/ 952256 h 2020169"/>
                <a:gd name="connsiteX128" fmla="*/ 390456 w 2846654"/>
                <a:gd name="connsiteY128" fmla="*/ 928896 h 2020169"/>
                <a:gd name="connsiteX129" fmla="*/ 360421 w 2846654"/>
                <a:gd name="connsiteY129" fmla="*/ 925558 h 2020169"/>
                <a:gd name="connsiteX130" fmla="*/ 333723 w 2846654"/>
                <a:gd name="connsiteY130" fmla="*/ 965605 h 2020169"/>
                <a:gd name="connsiteX131" fmla="*/ 307025 w 2846654"/>
                <a:gd name="connsiteY131" fmla="*/ 985628 h 2020169"/>
                <a:gd name="connsiteX132" fmla="*/ 320374 w 2846654"/>
                <a:gd name="connsiteY132" fmla="*/ 1012326 h 2020169"/>
                <a:gd name="connsiteX133" fmla="*/ 303688 w 2846654"/>
                <a:gd name="connsiteY133" fmla="*/ 1035687 h 2020169"/>
                <a:gd name="connsiteX134" fmla="*/ 233606 w 2846654"/>
                <a:gd name="connsiteY134" fmla="*/ 998977 h 2020169"/>
                <a:gd name="connsiteX135" fmla="*/ 243618 w 2846654"/>
                <a:gd name="connsiteY135" fmla="*/ 1049036 h 2020169"/>
                <a:gd name="connsiteX136" fmla="*/ 263641 w 2846654"/>
                <a:gd name="connsiteY136" fmla="*/ 1069059 h 2020169"/>
                <a:gd name="connsiteX137" fmla="*/ 250292 w 2846654"/>
                <a:gd name="connsiteY137" fmla="*/ 1082408 h 2020169"/>
                <a:gd name="connsiteX138" fmla="*/ 193560 w 2846654"/>
                <a:gd name="connsiteY138" fmla="*/ 1045698 h 2020169"/>
                <a:gd name="connsiteX139" fmla="*/ 170199 w 2846654"/>
                <a:gd name="connsiteY139" fmla="*/ 1005652 h 2020169"/>
                <a:gd name="connsiteX140" fmla="*/ 170199 w 2846654"/>
                <a:gd name="connsiteY140" fmla="*/ 958931 h 2020169"/>
                <a:gd name="connsiteX141" fmla="*/ 133490 w 2846654"/>
                <a:gd name="connsiteY141" fmla="*/ 882174 h 2020169"/>
                <a:gd name="connsiteX142" fmla="*/ 196897 w 2846654"/>
                <a:gd name="connsiteY142" fmla="*/ 912209 h 2020169"/>
                <a:gd name="connsiteX143" fmla="*/ 256967 w 2846654"/>
                <a:gd name="connsiteY143" fmla="*/ 942244 h 2020169"/>
                <a:gd name="connsiteX144" fmla="*/ 293676 w 2846654"/>
                <a:gd name="connsiteY144" fmla="*/ 945582 h 2020169"/>
                <a:gd name="connsiteX145" fmla="*/ 327049 w 2846654"/>
                <a:gd name="connsiteY145" fmla="*/ 915547 h 2020169"/>
                <a:gd name="connsiteX146" fmla="*/ 343735 w 2846654"/>
                <a:gd name="connsiteY146" fmla="*/ 878837 h 2020169"/>
                <a:gd name="connsiteX147" fmla="*/ 333723 w 2846654"/>
                <a:gd name="connsiteY147" fmla="*/ 828779 h 2020169"/>
                <a:gd name="connsiteX148" fmla="*/ 290339 w 2846654"/>
                <a:gd name="connsiteY148" fmla="*/ 808755 h 2020169"/>
                <a:gd name="connsiteX149" fmla="*/ 236944 w 2846654"/>
                <a:gd name="connsiteY149" fmla="*/ 762034 h 2020169"/>
                <a:gd name="connsiteX150" fmla="*/ 133490 w 2846654"/>
                <a:gd name="connsiteY150" fmla="*/ 705301 h 2020169"/>
                <a:gd name="connsiteX151" fmla="*/ 46722 w 2846654"/>
                <a:gd name="connsiteY151" fmla="*/ 735336 h 2020169"/>
                <a:gd name="connsiteX152" fmla="*/ 33373 w 2846654"/>
                <a:gd name="connsiteY152" fmla="*/ 765371 h 2020169"/>
                <a:gd name="connsiteX153" fmla="*/ 43384 w 2846654"/>
                <a:gd name="connsiteY153" fmla="*/ 795407 h 2020169"/>
                <a:gd name="connsiteX154" fmla="*/ 60071 w 2846654"/>
                <a:gd name="connsiteY154" fmla="*/ 822104 h 2020169"/>
                <a:gd name="connsiteX155" fmla="*/ 73419 w 2846654"/>
                <a:gd name="connsiteY155" fmla="*/ 852139 h 2020169"/>
                <a:gd name="connsiteX156" fmla="*/ 56733 w 2846654"/>
                <a:gd name="connsiteY156" fmla="*/ 875500 h 2020169"/>
                <a:gd name="connsiteX157" fmla="*/ 76757 w 2846654"/>
                <a:gd name="connsiteY157" fmla="*/ 955593 h 2020169"/>
                <a:gd name="connsiteX158" fmla="*/ 66745 w 2846654"/>
                <a:gd name="connsiteY158" fmla="*/ 972280 h 2020169"/>
                <a:gd name="connsiteX159" fmla="*/ 70082 w 2846654"/>
                <a:gd name="connsiteY159" fmla="*/ 998977 h 2020169"/>
                <a:gd name="connsiteX160" fmla="*/ 70082 w 2846654"/>
                <a:gd name="connsiteY160" fmla="*/ 1039024 h 2020169"/>
                <a:gd name="connsiteX161" fmla="*/ 80094 w 2846654"/>
                <a:gd name="connsiteY161" fmla="*/ 1059047 h 2020169"/>
                <a:gd name="connsiteX162" fmla="*/ 76757 w 2846654"/>
                <a:gd name="connsiteY162" fmla="*/ 1082408 h 2020169"/>
                <a:gd name="connsiteX163" fmla="*/ 106792 w 2846654"/>
                <a:gd name="connsiteY163" fmla="*/ 1115780 h 2020169"/>
                <a:gd name="connsiteX164" fmla="*/ 93729 w 2846654"/>
                <a:gd name="connsiteY164" fmla="*/ 1145815 h 2020169"/>
                <a:gd name="connsiteX165" fmla="*/ 13349 w 2846654"/>
                <a:gd name="connsiteY165" fmla="*/ 1235920 h 2020169"/>
                <a:gd name="connsiteX166" fmla="*/ 33373 w 2846654"/>
                <a:gd name="connsiteY166" fmla="*/ 1269293 h 2020169"/>
                <a:gd name="connsiteX167" fmla="*/ 33373 w 2846654"/>
                <a:gd name="connsiteY167" fmla="*/ 1269293 h 2020169"/>
                <a:gd name="connsiteX168" fmla="*/ 16687 w 2846654"/>
                <a:gd name="connsiteY168" fmla="*/ 1299328 h 2020169"/>
                <a:gd name="connsiteX169" fmla="*/ 3338 w 2846654"/>
                <a:gd name="connsiteY169" fmla="*/ 1329363 h 2020169"/>
                <a:gd name="connsiteX170" fmla="*/ 0 w 2846654"/>
                <a:gd name="connsiteY170" fmla="*/ 1389433 h 2020169"/>
                <a:gd name="connsiteX171" fmla="*/ 16687 w 2846654"/>
                <a:gd name="connsiteY171" fmla="*/ 1432817 h 2020169"/>
                <a:gd name="connsiteX172" fmla="*/ 20024 w 2846654"/>
                <a:gd name="connsiteY172" fmla="*/ 1466189 h 2020169"/>
                <a:gd name="connsiteX173" fmla="*/ 56733 w 2846654"/>
                <a:gd name="connsiteY173" fmla="*/ 1476201 h 2020169"/>
                <a:gd name="connsiteX174" fmla="*/ 116803 w 2846654"/>
                <a:gd name="connsiteY174" fmla="*/ 1562969 h 2020169"/>
                <a:gd name="connsiteX175" fmla="*/ 96780 w 2846654"/>
                <a:gd name="connsiteY175" fmla="*/ 1586329 h 2020169"/>
                <a:gd name="connsiteX176" fmla="*/ 93443 w 2846654"/>
                <a:gd name="connsiteY176" fmla="*/ 1616364 h 2020169"/>
                <a:gd name="connsiteX177" fmla="*/ 120141 w 2846654"/>
                <a:gd name="connsiteY177" fmla="*/ 1619701 h 2020169"/>
                <a:gd name="connsiteX178" fmla="*/ 160187 w 2846654"/>
                <a:gd name="connsiteY178" fmla="*/ 1633050 h 2020169"/>
                <a:gd name="connsiteX179" fmla="*/ 186885 w 2846654"/>
                <a:gd name="connsiteY179" fmla="*/ 1646399 h 2020169"/>
                <a:gd name="connsiteX180" fmla="*/ 213583 w 2846654"/>
                <a:gd name="connsiteY180" fmla="*/ 1676434 h 2020169"/>
                <a:gd name="connsiteX181" fmla="*/ 243618 w 2846654"/>
                <a:gd name="connsiteY181" fmla="*/ 1679771 h 2020169"/>
                <a:gd name="connsiteX182" fmla="*/ 287002 w 2846654"/>
                <a:gd name="connsiteY182" fmla="*/ 1709807 h 2020169"/>
                <a:gd name="connsiteX183" fmla="*/ 310363 w 2846654"/>
                <a:gd name="connsiteY183" fmla="*/ 1719818 h 2020169"/>
                <a:gd name="connsiteX184" fmla="*/ 310363 w 2846654"/>
                <a:gd name="connsiteY184" fmla="*/ 1756528 h 2020169"/>
                <a:gd name="connsiteX185" fmla="*/ 270316 w 2846654"/>
                <a:gd name="connsiteY185" fmla="*/ 1796574 h 2020169"/>
                <a:gd name="connsiteX186" fmla="*/ 280327 w 2846654"/>
                <a:gd name="connsiteY186" fmla="*/ 1819935 h 2020169"/>
                <a:gd name="connsiteX187" fmla="*/ 273653 w 2846654"/>
                <a:gd name="connsiteY187" fmla="*/ 1839958 h 2020169"/>
                <a:gd name="connsiteX188" fmla="*/ 266979 w 2846654"/>
                <a:gd name="connsiteY188" fmla="*/ 1856644 h 2020169"/>
                <a:gd name="connsiteX189" fmla="*/ 240281 w 2846654"/>
                <a:gd name="connsiteY189" fmla="*/ 1896691 h 2020169"/>
                <a:gd name="connsiteX190" fmla="*/ 307025 w 2846654"/>
                <a:gd name="connsiteY190" fmla="*/ 1933401 h 2020169"/>
                <a:gd name="connsiteX191" fmla="*/ 337060 w 2846654"/>
                <a:gd name="connsiteY191" fmla="*/ 1940075 h 2020169"/>
                <a:gd name="connsiteX192" fmla="*/ 360421 w 2846654"/>
                <a:gd name="connsiteY192" fmla="*/ 1946750 h 2020169"/>
                <a:gd name="connsiteX193" fmla="*/ 380444 w 2846654"/>
                <a:gd name="connsiteY193" fmla="*/ 1953424 h 2020169"/>
                <a:gd name="connsiteX194" fmla="*/ 407142 w 2846654"/>
                <a:gd name="connsiteY194" fmla="*/ 1973447 h 2020169"/>
                <a:gd name="connsiteX195" fmla="*/ 437177 w 2846654"/>
                <a:gd name="connsiteY195" fmla="*/ 1970110 h 2020169"/>
                <a:gd name="connsiteX196" fmla="*/ 507259 w 2846654"/>
                <a:gd name="connsiteY196" fmla="*/ 2020169 h 2020169"/>
                <a:gd name="connsiteX197" fmla="*/ 517271 w 2846654"/>
                <a:gd name="connsiteY197" fmla="*/ 2006820 h 2020169"/>
                <a:gd name="connsiteX198" fmla="*/ 507259 w 2846654"/>
                <a:gd name="connsiteY198" fmla="*/ 1966773 h 2020169"/>
                <a:gd name="connsiteX199" fmla="*/ 500584 w 2846654"/>
                <a:gd name="connsiteY199" fmla="*/ 1933401 h 2020169"/>
                <a:gd name="connsiteX200" fmla="*/ 483898 w 2846654"/>
                <a:gd name="connsiteY200" fmla="*/ 1890017 h 2020169"/>
                <a:gd name="connsiteX201" fmla="*/ 513933 w 2846654"/>
                <a:gd name="connsiteY201" fmla="*/ 1869993 h 2020169"/>
                <a:gd name="connsiteX202" fmla="*/ 547306 w 2846654"/>
                <a:gd name="connsiteY202" fmla="*/ 1846633 h 2020169"/>
                <a:gd name="connsiteX203" fmla="*/ 527282 w 2846654"/>
                <a:gd name="connsiteY203" fmla="*/ 1829947 h 2020169"/>
                <a:gd name="connsiteX204" fmla="*/ 517271 w 2846654"/>
                <a:gd name="connsiteY204" fmla="*/ 1796574 h 2020169"/>
                <a:gd name="connsiteX205" fmla="*/ 480561 w 2846654"/>
                <a:gd name="connsiteY205" fmla="*/ 1779888 h 2020169"/>
                <a:gd name="connsiteX206" fmla="*/ 470549 w 2846654"/>
                <a:gd name="connsiteY206" fmla="*/ 1759865 h 2020169"/>
                <a:gd name="connsiteX207" fmla="*/ 480561 w 2846654"/>
                <a:gd name="connsiteY207" fmla="*/ 1729830 h 2020169"/>
                <a:gd name="connsiteX208" fmla="*/ 490573 w 2846654"/>
                <a:gd name="connsiteY208" fmla="*/ 1689783 h 2020169"/>
                <a:gd name="connsiteX209" fmla="*/ 513933 w 2846654"/>
                <a:gd name="connsiteY209" fmla="*/ 1709807 h 2020169"/>
                <a:gd name="connsiteX210" fmla="*/ 520608 w 2846654"/>
                <a:gd name="connsiteY210" fmla="*/ 1693120 h 2020169"/>
                <a:gd name="connsiteX211" fmla="*/ 543968 w 2846654"/>
                <a:gd name="connsiteY211" fmla="*/ 1656411 h 2020169"/>
                <a:gd name="connsiteX212" fmla="*/ 574003 w 2846654"/>
                <a:gd name="connsiteY212" fmla="*/ 1639725 h 2020169"/>
                <a:gd name="connsiteX213" fmla="*/ 590690 w 2846654"/>
                <a:gd name="connsiteY213" fmla="*/ 1653074 h 2020169"/>
                <a:gd name="connsiteX214" fmla="*/ 610713 w 2846654"/>
                <a:gd name="connsiteY214" fmla="*/ 1626376 h 2020169"/>
                <a:gd name="connsiteX215" fmla="*/ 630736 w 2846654"/>
                <a:gd name="connsiteY215" fmla="*/ 1653074 h 2020169"/>
                <a:gd name="connsiteX216" fmla="*/ 657434 w 2846654"/>
                <a:gd name="connsiteY216" fmla="*/ 1676434 h 2020169"/>
                <a:gd name="connsiteX217" fmla="*/ 674120 w 2846654"/>
                <a:gd name="connsiteY217" fmla="*/ 1683109 h 2020169"/>
                <a:gd name="connsiteX218" fmla="*/ 697481 w 2846654"/>
                <a:gd name="connsiteY218" fmla="*/ 1683109 h 2020169"/>
                <a:gd name="connsiteX219" fmla="*/ 717504 w 2846654"/>
                <a:gd name="connsiteY219" fmla="*/ 1669760 h 2020169"/>
                <a:gd name="connsiteX220" fmla="*/ 744202 w 2846654"/>
                <a:gd name="connsiteY220" fmla="*/ 1669760 h 2020169"/>
                <a:gd name="connsiteX221" fmla="*/ 760888 w 2846654"/>
                <a:gd name="connsiteY221" fmla="*/ 1666423 h 2020169"/>
                <a:gd name="connsiteX222" fmla="*/ 790923 w 2846654"/>
                <a:gd name="connsiteY222" fmla="*/ 1699795 h 2020169"/>
                <a:gd name="connsiteX223" fmla="*/ 797598 w 2846654"/>
                <a:gd name="connsiteY223" fmla="*/ 1673097 h 2020169"/>
                <a:gd name="connsiteX224" fmla="*/ 817621 w 2846654"/>
                <a:gd name="connsiteY224" fmla="*/ 1689783 h 2020169"/>
                <a:gd name="connsiteX225" fmla="*/ 837644 w 2846654"/>
                <a:gd name="connsiteY225" fmla="*/ 1666423 h 2020169"/>
                <a:gd name="connsiteX226" fmla="*/ 827633 w 2846654"/>
                <a:gd name="connsiteY226" fmla="*/ 1646399 h 2020169"/>
                <a:gd name="connsiteX227" fmla="*/ 810946 w 2846654"/>
                <a:gd name="connsiteY227" fmla="*/ 1633050 h 2020169"/>
                <a:gd name="connsiteX228" fmla="*/ 810946 w 2846654"/>
                <a:gd name="connsiteY228" fmla="*/ 1606353 h 2020169"/>
                <a:gd name="connsiteX229" fmla="*/ 810946 w 2846654"/>
                <a:gd name="connsiteY229" fmla="*/ 1593004 h 2020169"/>
                <a:gd name="connsiteX230" fmla="*/ 840981 w 2846654"/>
                <a:gd name="connsiteY230" fmla="*/ 1586329 h 2020169"/>
                <a:gd name="connsiteX231" fmla="*/ 820958 w 2846654"/>
                <a:gd name="connsiteY231" fmla="*/ 1549620 h 2020169"/>
                <a:gd name="connsiteX232" fmla="*/ 854330 w 2846654"/>
                <a:gd name="connsiteY232" fmla="*/ 1542945 h 2020169"/>
                <a:gd name="connsiteX233" fmla="*/ 891040 w 2846654"/>
                <a:gd name="connsiteY233" fmla="*/ 1549620 h 2020169"/>
                <a:gd name="connsiteX234" fmla="*/ 964459 w 2846654"/>
                <a:gd name="connsiteY234" fmla="*/ 1506236 h 2020169"/>
                <a:gd name="connsiteX235" fmla="*/ 1001168 w 2846654"/>
                <a:gd name="connsiteY235" fmla="*/ 1506236 h 2020169"/>
                <a:gd name="connsiteX236" fmla="*/ 1027866 w 2846654"/>
                <a:gd name="connsiteY236" fmla="*/ 1482875 h 2020169"/>
                <a:gd name="connsiteX237" fmla="*/ 1047890 w 2846654"/>
                <a:gd name="connsiteY237" fmla="*/ 1492887 h 2020169"/>
                <a:gd name="connsiteX238" fmla="*/ 1067913 w 2846654"/>
                <a:gd name="connsiteY238" fmla="*/ 1502898 h 2020169"/>
                <a:gd name="connsiteX239" fmla="*/ 1087936 w 2846654"/>
                <a:gd name="connsiteY239" fmla="*/ 1529596 h 2020169"/>
                <a:gd name="connsiteX240" fmla="*/ 1074587 w 2846654"/>
                <a:gd name="connsiteY240" fmla="*/ 1542945 h 2020169"/>
                <a:gd name="connsiteX241" fmla="*/ 1104622 w 2846654"/>
                <a:gd name="connsiteY241" fmla="*/ 1542945 h 2020169"/>
                <a:gd name="connsiteX242" fmla="*/ 1134657 w 2846654"/>
                <a:gd name="connsiteY242" fmla="*/ 1576317 h 2020169"/>
                <a:gd name="connsiteX243" fmla="*/ 1148006 w 2846654"/>
                <a:gd name="connsiteY243" fmla="*/ 1572980 h 2020169"/>
                <a:gd name="connsiteX244" fmla="*/ 1208076 w 2846654"/>
                <a:gd name="connsiteY244" fmla="*/ 1526259 h 2020169"/>
                <a:gd name="connsiteX245" fmla="*/ 1244786 w 2846654"/>
                <a:gd name="connsiteY245" fmla="*/ 1566306 h 2020169"/>
                <a:gd name="connsiteX246" fmla="*/ 1264809 w 2846654"/>
                <a:gd name="connsiteY246" fmla="*/ 1596341 h 2020169"/>
                <a:gd name="connsiteX247" fmla="*/ 1298181 w 2846654"/>
                <a:gd name="connsiteY247" fmla="*/ 1703132 h 2020169"/>
                <a:gd name="connsiteX248" fmla="*/ 1308193 w 2846654"/>
                <a:gd name="connsiteY248" fmla="*/ 1659748 h 2020169"/>
                <a:gd name="connsiteX249" fmla="*/ 1344903 w 2846654"/>
                <a:gd name="connsiteY249" fmla="*/ 1679771 h 2020169"/>
                <a:gd name="connsiteX250" fmla="*/ 1388287 w 2846654"/>
                <a:gd name="connsiteY250" fmla="*/ 1679771 h 2020169"/>
                <a:gd name="connsiteX251" fmla="*/ 1394961 w 2846654"/>
                <a:gd name="connsiteY251" fmla="*/ 1703132 h 2020169"/>
                <a:gd name="connsiteX252" fmla="*/ 1435008 w 2846654"/>
                <a:gd name="connsiteY252" fmla="*/ 1726493 h 2020169"/>
                <a:gd name="connsiteX253" fmla="*/ 1465043 w 2846654"/>
                <a:gd name="connsiteY253" fmla="*/ 1726493 h 2020169"/>
                <a:gd name="connsiteX254" fmla="*/ 1491741 w 2846654"/>
                <a:gd name="connsiteY254" fmla="*/ 1739842 h 2020169"/>
                <a:gd name="connsiteX255" fmla="*/ 1535125 w 2846654"/>
                <a:gd name="connsiteY255" fmla="*/ 1696458 h 2020169"/>
                <a:gd name="connsiteX256" fmla="*/ 1571834 w 2846654"/>
                <a:gd name="connsiteY256" fmla="*/ 1676434 h 2020169"/>
                <a:gd name="connsiteX257" fmla="*/ 1608544 w 2846654"/>
                <a:gd name="connsiteY257" fmla="*/ 1679771 h 2020169"/>
                <a:gd name="connsiteX258" fmla="*/ 1655265 w 2846654"/>
                <a:gd name="connsiteY258" fmla="*/ 1693120 h 2020169"/>
                <a:gd name="connsiteX259" fmla="*/ 1681963 w 2846654"/>
                <a:gd name="connsiteY259" fmla="*/ 1709807 h 2020169"/>
                <a:gd name="connsiteX260" fmla="*/ 1735358 w 2846654"/>
                <a:gd name="connsiteY260" fmla="*/ 1703132 h 2020169"/>
                <a:gd name="connsiteX261" fmla="*/ 1745370 w 2846654"/>
                <a:gd name="connsiteY261" fmla="*/ 1683109 h 2020169"/>
                <a:gd name="connsiteX262" fmla="*/ 1738695 w 2846654"/>
                <a:gd name="connsiteY262" fmla="*/ 1663085 h 2020169"/>
                <a:gd name="connsiteX263" fmla="*/ 1765393 w 2846654"/>
                <a:gd name="connsiteY263" fmla="*/ 1636388 h 2020169"/>
                <a:gd name="connsiteX264" fmla="*/ 1778742 w 2846654"/>
                <a:gd name="connsiteY264" fmla="*/ 1633050 h 2020169"/>
                <a:gd name="connsiteX265" fmla="*/ 1812114 w 2846654"/>
                <a:gd name="connsiteY265" fmla="*/ 1649736 h 2020169"/>
                <a:gd name="connsiteX266" fmla="*/ 1852161 w 2846654"/>
                <a:gd name="connsiteY266" fmla="*/ 1663085 h 2020169"/>
                <a:gd name="connsiteX267" fmla="*/ 1858836 w 2846654"/>
                <a:gd name="connsiteY267" fmla="*/ 1689783 h 2020169"/>
                <a:gd name="connsiteX268" fmla="*/ 1872184 w 2846654"/>
                <a:gd name="connsiteY268" fmla="*/ 1696458 h 2020169"/>
                <a:gd name="connsiteX269" fmla="*/ 1902219 w 2846654"/>
                <a:gd name="connsiteY269" fmla="*/ 1699795 h 2020169"/>
                <a:gd name="connsiteX270" fmla="*/ 1932254 w 2846654"/>
                <a:gd name="connsiteY270" fmla="*/ 1683109 h 2020169"/>
                <a:gd name="connsiteX271" fmla="*/ 1962290 w 2846654"/>
                <a:gd name="connsiteY271" fmla="*/ 1696458 h 2020169"/>
                <a:gd name="connsiteX272" fmla="*/ 1985650 w 2846654"/>
                <a:gd name="connsiteY272" fmla="*/ 1709807 h 2020169"/>
                <a:gd name="connsiteX273" fmla="*/ 1995662 w 2846654"/>
                <a:gd name="connsiteY273" fmla="*/ 1719818 h 2020169"/>
                <a:gd name="connsiteX274" fmla="*/ 2032371 w 2846654"/>
                <a:gd name="connsiteY274" fmla="*/ 1739842 h 2020169"/>
                <a:gd name="connsiteX275" fmla="*/ 2069081 w 2846654"/>
                <a:gd name="connsiteY275" fmla="*/ 1736504 h 2020169"/>
                <a:gd name="connsiteX276" fmla="*/ 2142500 w 2846654"/>
                <a:gd name="connsiteY276" fmla="*/ 1693120 h 2020169"/>
                <a:gd name="connsiteX277" fmla="*/ 2195895 w 2846654"/>
                <a:gd name="connsiteY277" fmla="*/ 1706469 h 2020169"/>
                <a:gd name="connsiteX278" fmla="*/ 2225930 w 2846654"/>
                <a:gd name="connsiteY278" fmla="*/ 1716481 h 2020169"/>
                <a:gd name="connsiteX279" fmla="*/ 2262640 w 2846654"/>
                <a:gd name="connsiteY279" fmla="*/ 1676434 h 2020169"/>
                <a:gd name="connsiteX280" fmla="*/ 2299349 w 2846654"/>
                <a:gd name="connsiteY280" fmla="*/ 1593004 h 2020169"/>
                <a:gd name="connsiteX281" fmla="*/ 2282663 w 2846654"/>
                <a:gd name="connsiteY281" fmla="*/ 1596341 h 2020169"/>
                <a:gd name="connsiteX282" fmla="*/ 2339396 w 2846654"/>
                <a:gd name="connsiteY282" fmla="*/ 1566306 h 2020169"/>
                <a:gd name="connsiteX283" fmla="*/ 2529618 w 2846654"/>
                <a:gd name="connsiteY283" fmla="*/ 1743179 h 2020169"/>
                <a:gd name="connsiteX284" fmla="*/ 2549641 w 2846654"/>
                <a:gd name="connsiteY284" fmla="*/ 1763202 h 2020169"/>
                <a:gd name="connsiteX285" fmla="*/ 2639746 w 2846654"/>
                <a:gd name="connsiteY285" fmla="*/ 1763202 h 2020169"/>
                <a:gd name="connsiteX286" fmla="*/ 2616386 w 2846654"/>
                <a:gd name="connsiteY286" fmla="*/ 1846633 h 2020169"/>
                <a:gd name="connsiteX287" fmla="*/ 2603037 w 2846654"/>
                <a:gd name="connsiteY287" fmla="*/ 1900028 h 2020169"/>
                <a:gd name="connsiteX288" fmla="*/ 2579676 w 2846654"/>
                <a:gd name="connsiteY288" fmla="*/ 1873331 h 2020169"/>
                <a:gd name="connsiteX289" fmla="*/ 2559653 w 2846654"/>
                <a:gd name="connsiteY289" fmla="*/ 1960098 h 2020169"/>
                <a:gd name="connsiteX290" fmla="*/ 2653095 w 2846654"/>
                <a:gd name="connsiteY290" fmla="*/ 1946750 h 2020169"/>
                <a:gd name="connsiteX291" fmla="*/ 2683130 w 2846654"/>
                <a:gd name="connsiteY291" fmla="*/ 1893354 h 2020169"/>
                <a:gd name="connsiteX292" fmla="*/ 2753212 w 2846654"/>
                <a:gd name="connsiteY292" fmla="*/ 1806586 h 2020169"/>
                <a:gd name="connsiteX293" fmla="*/ 2783247 w 2846654"/>
                <a:gd name="connsiteY293" fmla="*/ 1736504 h 2020169"/>
                <a:gd name="connsiteX294" fmla="*/ 2803271 w 2846654"/>
                <a:gd name="connsiteY294" fmla="*/ 1633050 h 2020169"/>
                <a:gd name="connsiteX295" fmla="*/ 2793259 w 2846654"/>
                <a:gd name="connsiteY295" fmla="*/ 1582992 h 2020169"/>
                <a:gd name="connsiteX296" fmla="*/ 2769898 w 2846654"/>
                <a:gd name="connsiteY296" fmla="*/ 1549620 h 2020169"/>
                <a:gd name="connsiteX0" fmla="*/ 2846654 w 2846654"/>
                <a:gd name="connsiteY0" fmla="*/ 1326026 h 2020169"/>
                <a:gd name="connsiteX1" fmla="*/ 2446187 w 2846654"/>
                <a:gd name="connsiteY1" fmla="*/ 521754 h 2020169"/>
                <a:gd name="connsiteX2" fmla="*/ 2449525 w 2846654"/>
                <a:gd name="connsiteY2" fmla="*/ 418300 h 2020169"/>
                <a:gd name="connsiteX3" fmla="*/ 2386117 w 2846654"/>
                <a:gd name="connsiteY3" fmla="*/ 391602 h 2020169"/>
                <a:gd name="connsiteX4" fmla="*/ 2369431 w 2846654"/>
                <a:gd name="connsiteY4" fmla="*/ 431649 h 2020169"/>
                <a:gd name="connsiteX5" fmla="*/ 2379443 w 2846654"/>
                <a:gd name="connsiteY5" fmla="*/ 455009 h 2020169"/>
                <a:gd name="connsiteX6" fmla="*/ 2376106 w 2846654"/>
                <a:gd name="connsiteY6" fmla="*/ 475033 h 2020169"/>
                <a:gd name="connsiteX7" fmla="*/ 2316036 w 2846654"/>
                <a:gd name="connsiteY7" fmla="*/ 458347 h 2020169"/>
                <a:gd name="connsiteX8" fmla="*/ 2272652 w 2846654"/>
                <a:gd name="connsiteY8" fmla="*/ 444998 h 2020169"/>
                <a:gd name="connsiteX9" fmla="*/ 2209244 w 2846654"/>
                <a:gd name="connsiteY9" fmla="*/ 401614 h 2020169"/>
                <a:gd name="connsiteX10" fmla="*/ 2159186 w 2846654"/>
                <a:gd name="connsiteY10" fmla="*/ 391602 h 2020169"/>
                <a:gd name="connsiteX11" fmla="*/ 2132488 w 2846654"/>
                <a:gd name="connsiteY11" fmla="*/ 408288 h 2020169"/>
                <a:gd name="connsiteX12" fmla="*/ 2115802 w 2846654"/>
                <a:gd name="connsiteY12" fmla="*/ 421637 h 2020169"/>
                <a:gd name="connsiteX13" fmla="*/ 2082430 w 2846654"/>
                <a:gd name="connsiteY13" fmla="*/ 388265 h 2020169"/>
                <a:gd name="connsiteX14" fmla="*/ 2045720 w 2846654"/>
                <a:gd name="connsiteY14" fmla="*/ 361567 h 2020169"/>
                <a:gd name="connsiteX15" fmla="*/ 2025697 w 2846654"/>
                <a:gd name="connsiteY15" fmla="*/ 391602 h 2020169"/>
                <a:gd name="connsiteX16" fmla="*/ 2055732 w 2846654"/>
                <a:gd name="connsiteY16" fmla="*/ 388265 h 2020169"/>
                <a:gd name="connsiteX17" fmla="*/ 2045720 w 2846654"/>
                <a:gd name="connsiteY17" fmla="*/ 414963 h 2020169"/>
                <a:gd name="connsiteX18" fmla="*/ 1988987 w 2846654"/>
                <a:gd name="connsiteY18" fmla="*/ 434986 h 2020169"/>
                <a:gd name="connsiteX19" fmla="*/ 1995662 w 2846654"/>
                <a:gd name="connsiteY19" fmla="*/ 388265 h 2020169"/>
                <a:gd name="connsiteX20" fmla="*/ 2055732 w 2846654"/>
                <a:gd name="connsiteY20" fmla="*/ 318183 h 2020169"/>
                <a:gd name="connsiteX21" fmla="*/ 2055732 w 2846654"/>
                <a:gd name="connsiteY21" fmla="*/ 318183 h 2020169"/>
                <a:gd name="connsiteX22" fmla="*/ 2129860 w 2846654"/>
                <a:gd name="connsiteY22" fmla="*/ 248603 h 2020169"/>
                <a:gd name="connsiteX23" fmla="*/ 2127003 w 2846654"/>
                <a:gd name="connsiteY23" fmla="*/ 174309 h 2020169"/>
                <a:gd name="connsiteX24" fmla="*/ 2092713 w 2846654"/>
                <a:gd name="connsiteY24" fmla="*/ 105729 h 2020169"/>
                <a:gd name="connsiteX25" fmla="*/ 2018418 w 2846654"/>
                <a:gd name="connsiteY25" fmla="*/ 105729 h 2020169"/>
                <a:gd name="connsiteX26" fmla="*/ 1952696 w 2846654"/>
                <a:gd name="connsiteY26" fmla="*/ 137160 h 2020169"/>
                <a:gd name="connsiteX27" fmla="*/ 1961267 w 2846654"/>
                <a:gd name="connsiteY27" fmla="*/ 82869 h 2020169"/>
                <a:gd name="connsiteX28" fmla="*/ 1955552 w 2846654"/>
                <a:gd name="connsiteY28" fmla="*/ 65725 h 2020169"/>
                <a:gd name="connsiteX29" fmla="*/ 1895546 w 2846654"/>
                <a:gd name="connsiteY29" fmla="*/ 60008 h 2020169"/>
                <a:gd name="connsiteX30" fmla="*/ 1926978 w 2846654"/>
                <a:gd name="connsiteY30" fmla="*/ 31434 h 2020169"/>
                <a:gd name="connsiteX31" fmla="*/ 1909833 w 2846654"/>
                <a:gd name="connsiteY31" fmla="*/ 0 h 2020169"/>
                <a:gd name="connsiteX32" fmla="*/ 1877440 w 2846654"/>
                <a:gd name="connsiteY32" fmla="*/ 3067 h 2020169"/>
                <a:gd name="connsiteX33" fmla="*/ 1835474 w 2846654"/>
                <a:gd name="connsiteY33" fmla="*/ 41195 h 2020169"/>
                <a:gd name="connsiteX34" fmla="*/ 1818788 w 2846654"/>
                <a:gd name="connsiteY34" fmla="*/ 81242 h 2020169"/>
                <a:gd name="connsiteX35" fmla="*/ 1838813 w 2846654"/>
                <a:gd name="connsiteY35" fmla="*/ 134636 h 2020169"/>
                <a:gd name="connsiteX36" fmla="*/ 1782079 w 2846654"/>
                <a:gd name="connsiteY36" fmla="*/ 121287 h 2020169"/>
                <a:gd name="connsiteX37" fmla="*/ 1768731 w 2846654"/>
                <a:gd name="connsiteY37" fmla="*/ 168009 h 2020169"/>
                <a:gd name="connsiteX38" fmla="*/ 1705322 w 2846654"/>
                <a:gd name="connsiteY38" fmla="*/ 191369 h 2020169"/>
                <a:gd name="connsiteX39" fmla="*/ 1685300 w 2846654"/>
                <a:gd name="connsiteY39" fmla="*/ 164671 h 2020169"/>
                <a:gd name="connsiteX40" fmla="*/ 1615218 w 2846654"/>
                <a:gd name="connsiteY40" fmla="*/ 168009 h 2020169"/>
                <a:gd name="connsiteX41" fmla="*/ 1638579 w 2846654"/>
                <a:gd name="connsiteY41" fmla="*/ 198044 h 2020169"/>
                <a:gd name="connsiteX42" fmla="*/ 1528449 w 2846654"/>
                <a:gd name="connsiteY42" fmla="*/ 224740 h 2020169"/>
                <a:gd name="connsiteX43" fmla="*/ 1465043 w 2846654"/>
                <a:gd name="connsiteY43" fmla="*/ 308171 h 2020169"/>
                <a:gd name="connsiteX44" fmla="*/ 1448357 w 2846654"/>
                <a:gd name="connsiteY44" fmla="*/ 334869 h 2020169"/>
                <a:gd name="connsiteX45" fmla="*/ 1481729 w 2846654"/>
                <a:gd name="connsiteY45" fmla="*/ 368242 h 2020169"/>
                <a:gd name="connsiteX46" fmla="*/ 1481729 w 2846654"/>
                <a:gd name="connsiteY46" fmla="*/ 398277 h 2020169"/>
                <a:gd name="connsiteX47" fmla="*/ 1458368 w 2846654"/>
                <a:gd name="connsiteY47" fmla="*/ 401614 h 2020169"/>
                <a:gd name="connsiteX48" fmla="*/ 1458368 w 2846654"/>
                <a:gd name="connsiteY48" fmla="*/ 381590 h 2020169"/>
                <a:gd name="connsiteX49" fmla="*/ 1418322 w 2846654"/>
                <a:gd name="connsiteY49" fmla="*/ 391602 h 2020169"/>
                <a:gd name="connsiteX50" fmla="*/ 1368263 w 2846654"/>
                <a:gd name="connsiteY50" fmla="*/ 398277 h 2020169"/>
                <a:gd name="connsiteX51" fmla="*/ 1321542 w 2846654"/>
                <a:gd name="connsiteY51" fmla="*/ 404951 h 2020169"/>
                <a:gd name="connsiteX52" fmla="*/ 1318205 w 2846654"/>
                <a:gd name="connsiteY52" fmla="*/ 491719 h 2020169"/>
                <a:gd name="connsiteX53" fmla="*/ 1358252 w 2846654"/>
                <a:gd name="connsiteY53" fmla="*/ 515080 h 2020169"/>
                <a:gd name="connsiteX54" fmla="*/ 1384949 w 2846654"/>
                <a:gd name="connsiteY54" fmla="*/ 568475 h 2020169"/>
                <a:gd name="connsiteX55" fmla="*/ 1358252 w 2846654"/>
                <a:gd name="connsiteY55" fmla="*/ 615196 h 2020169"/>
                <a:gd name="connsiteX56" fmla="*/ 1361589 w 2846654"/>
                <a:gd name="connsiteY56" fmla="*/ 585161 h 2020169"/>
                <a:gd name="connsiteX57" fmla="*/ 1351577 w 2846654"/>
                <a:gd name="connsiteY57" fmla="*/ 545115 h 2020169"/>
                <a:gd name="connsiteX58" fmla="*/ 1281495 w 2846654"/>
                <a:gd name="connsiteY58" fmla="*/ 515080 h 2020169"/>
                <a:gd name="connsiteX59" fmla="*/ 1241449 w 2846654"/>
                <a:gd name="connsiteY59" fmla="*/ 511742 h 2020169"/>
                <a:gd name="connsiteX60" fmla="*/ 1241449 w 2846654"/>
                <a:gd name="connsiteY60" fmla="*/ 558463 h 2020169"/>
                <a:gd name="connsiteX61" fmla="*/ 1201402 w 2846654"/>
                <a:gd name="connsiteY61" fmla="*/ 538440 h 2020169"/>
                <a:gd name="connsiteX62" fmla="*/ 1228100 w 2846654"/>
                <a:gd name="connsiteY62" fmla="*/ 588498 h 2020169"/>
                <a:gd name="connsiteX63" fmla="*/ 1258135 w 2846654"/>
                <a:gd name="connsiteY63" fmla="*/ 618534 h 2020169"/>
                <a:gd name="connsiteX64" fmla="*/ 1198065 w 2846654"/>
                <a:gd name="connsiteY64" fmla="*/ 595173 h 2020169"/>
                <a:gd name="connsiteX65" fmla="*/ 1181379 w 2846654"/>
                <a:gd name="connsiteY65" fmla="*/ 595173 h 2020169"/>
                <a:gd name="connsiteX66" fmla="*/ 1178041 w 2846654"/>
                <a:gd name="connsiteY66" fmla="*/ 551789 h 2020169"/>
                <a:gd name="connsiteX67" fmla="*/ 1171367 w 2846654"/>
                <a:gd name="connsiteY67" fmla="*/ 465021 h 2020169"/>
                <a:gd name="connsiteX68" fmla="*/ 1161355 w 2846654"/>
                <a:gd name="connsiteY68" fmla="*/ 535103 h 2020169"/>
                <a:gd name="connsiteX69" fmla="*/ 1137995 w 2846654"/>
                <a:gd name="connsiteY69" fmla="*/ 565138 h 2020169"/>
                <a:gd name="connsiteX70" fmla="*/ 1158018 w 2846654"/>
                <a:gd name="connsiteY70" fmla="*/ 611859 h 2020169"/>
                <a:gd name="connsiteX71" fmla="*/ 1158018 w 2846654"/>
                <a:gd name="connsiteY71" fmla="*/ 645231 h 2020169"/>
                <a:gd name="connsiteX72" fmla="*/ 1141332 w 2846654"/>
                <a:gd name="connsiteY72" fmla="*/ 695290 h 2020169"/>
                <a:gd name="connsiteX73" fmla="*/ 1154681 w 2846654"/>
                <a:gd name="connsiteY73" fmla="*/ 728662 h 2020169"/>
                <a:gd name="connsiteX74" fmla="*/ 1184716 w 2846654"/>
                <a:gd name="connsiteY74" fmla="*/ 735336 h 2020169"/>
                <a:gd name="connsiteX75" fmla="*/ 1221425 w 2846654"/>
                <a:gd name="connsiteY75" fmla="*/ 742011 h 2020169"/>
                <a:gd name="connsiteX76" fmla="*/ 1241449 w 2846654"/>
                <a:gd name="connsiteY76" fmla="*/ 765371 h 2020169"/>
                <a:gd name="connsiteX77" fmla="*/ 1258135 w 2846654"/>
                <a:gd name="connsiteY77" fmla="*/ 808755 h 2020169"/>
                <a:gd name="connsiteX78" fmla="*/ 1258135 w 2846654"/>
                <a:gd name="connsiteY78" fmla="*/ 808755 h 2020169"/>
                <a:gd name="connsiteX79" fmla="*/ 1224763 w 2846654"/>
                <a:gd name="connsiteY79" fmla="*/ 828779 h 2020169"/>
                <a:gd name="connsiteX80" fmla="*/ 1224763 w 2846654"/>
                <a:gd name="connsiteY80" fmla="*/ 788732 h 2020169"/>
                <a:gd name="connsiteX81" fmla="*/ 1194727 w 2846654"/>
                <a:gd name="connsiteY81" fmla="*/ 752023 h 2020169"/>
                <a:gd name="connsiteX82" fmla="*/ 1164692 w 2846654"/>
                <a:gd name="connsiteY82" fmla="*/ 795407 h 2020169"/>
                <a:gd name="connsiteX83" fmla="*/ 1107960 w 2846654"/>
                <a:gd name="connsiteY83" fmla="*/ 848802 h 2020169"/>
                <a:gd name="connsiteX84" fmla="*/ 1121309 w 2846654"/>
                <a:gd name="connsiteY84" fmla="*/ 805418 h 2020169"/>
                <a:gd name="connsiteX85" fmla="*/ 1127983 w 2846654"/>
                <a:gd name="connsiteY85" fmla="*/ 772046 h 2020169"/>
                <a:gd name="connsiteX86" fmla="*/ 1117971 w 2846654"/>
                <a:gd name="connsiteY86" fmla="*/ 755360 h 2020169"/>
                <a:gd name="connsiteX87" fmla="*/ 1114634 w 2846654"/>
                <a:gd name="connsiteY87" fmla="*/ 705301 h 2020169"/>
                <a:gd name="connsiteX88" fmla="*/ 1104622 w 2846654"/>
                <a:gd name="connsiteY88" fmla="*/ 625208 h 2020169"/>
                <a:gd name="connsiteX89" fmla="*/ 1101285 w 2846654"/>
                <a:gd name="connsiteY89" fmla="*/ 565138 h 2020169"/>
                <a:gd name="connsiteX90" fmla="*/ 1124646 w 2846654"/>
                <a:gd name="connsiteY90" fmla="*/ 471696 h 2020169"/>
                <a:gd name="connsiteX91" fmla="*/ 1031203 w 2846654"/>
                <a:gd name="connsiteY91" fmla="*/ 461684 h 2020169"/>
                <a:gd name="connsiteX92" fmla="*/ 1014517 w 2846654"/>
                <a:gd name="connsiteY92" fmla="*/ 518417 h 2020169"/>
                <a:gd name="connsiteX93" fmla="*/ 1024529 w 2846654"/>
                <a:gd name="connsiteY93" fmla="*/ 565138 h 2020169"/>
                <a:gd name="connsiteX94" fmla="*/ 981145 w 2846654"/>
                <a:gd name="connsiteY94" fmla="*/ 618534 h 2020169"/>
                <a:gd name="connsiteX95" fmla="*/ 991157 w 2846654"/>
                <a:gd name="connsiteY95" fmla="*/ 655243 h 2020169"/>
                <a:gd name="connsiteX96" fmla="*/ 981145 w 2846654"/>
                <a:gd name="connsiteY96" fmla="*/ 701964 h 2020169"/>
                <a:gd name="connsiteX97" fmla="*/ 1001168 w 2846654"/>
                <a:gd name="connsiteY97" fmla="*/ 725325 h 2020169"/>
                <a:gd name="connsiteX98" fmla="*/ 1017854 w 2846654"/>
                <a:gd name="connsiteY98" fmla="*/ 772046 h 2020169"/>
                <a:gd name="connsiteX99" fmla="*/ 1047890 w 2846654"/>
                <a:gd name="connsiteY99" fmla="*/ 758697 h 2020169"/>
                <a:gd name="connsiteX100" fmla="*/ 1014517 w 2846654"/>
                <a:gd name="connsiteY100" fmla="*/ 812093 h 2020169"/>
                <a:gd name="connsiteX101" fmla="*/ 957784 w 2846654"/>
                <a:gd name="connsiteY101" fmla="*/ 758697 h 2020169"/>
                <a:gd name="connsiteX102" fmla="*/ 884365 w 2846654"/>
                <a:gd name="connsiteY102" fmla="*/ 721988 h 2020169"/>
                <a:gd name="connsiteX103" fmla="*/ 824295 w 2846654"/>
                <a:gd name="connsiteY103" fmla="*/ 698627 h 2020169"/>
                <a:gd name="connsiteX104" fmla="*/ 810946 w 2846654"/>
                <a:gd name="connsiteY104" fmla="*/ 735336 h 2020169"/>
                <a:gd name="connsiteX105" fmla="*/ 827633 w 2846654"/>
                <a:gd name="connsiteY105" fmla="*/ 772046 h 2020169"/>
                <a:gd name="connsiteX106" fmla="*/ 800935 w 2846654"/>
                <a:gd name="connsiteY106" fmla="*/ 812093 h 2020169"/>
                <a:gd name="connsiteX107" fmla="*/ 770900 w 2846654"/>
                <a:gd name="connsiteY107" fmla="*/ 755360 h 2020169"/>
                <a:gd name="connsiteX108" fmla="*/ 744202 w 2846654"/>
                <a:gd name="connsiteY108" fmla="*/ 792069 h 2020169"/>
                <a:gd name="connsiteX109" fmla="*/ 707492 w 2846654"/>
                <a:gd name="connsiteY109" fmla="*/ 785395 h 2020169"/>
                <a:gd name="connsiteX110" fmla="*/ 654097 w 2846654"/>
                <a:gd name="connsiteY110" fmla="*/ 822104 h 2020169"/>
                <a:gd name="connsiteX111" fmla="*/ 644085 w 2846654"/>
                <a:gd name="connsiteY111" fmla="*/ 798744 h 2020169"/>
                <a:gd name="connsiteX112" fmla="*/ 654097 w 2846654"/>
                <a:gd name="connsiteY112" fmla="*/ 762034 h 2020169"/>
                <a:gd name="connsiteX113" fmla="*/ 614050 w 2846654"/>
                <a:gd name="connsiteY113" fmla="*/ 798744 h 2020169"/>
                <a:gd name="connsiteX114" fmla="*/ 594027 w 2846654"/>
                <a:gd name="connsiteY114" fmla="*/ 798744 h 2020169"/>
                <a:gd name="connsiteX115" fmla="*/ 533957 w 2846654"/>
                <a:gd name="connsiteY115" fmla="*/ 832116 h 2020169"/>
                <a:gd name="connsiteX116" fmla="*/ 510596 w 2846654"/>
                <a:gd name="connsiteY116" fmla="*/ 855477 h 2020169"/>
                <a:gd name="connsiteX117" fmla="*/ 500584 w 2846654"/>
                <a:gd name="connsiteY117" fmla="*/ 902198 h 2020169"/>
                <a:gd name="connsiteX118" fmla="*/ 450526 w 2846654"/>
                <a:gd name="connsiteY118" fmla="*/ 888849 h 2020169"/>
                <a:gd name="connsiteX119" fmla="*/ 433840 w 2846654"/>
                <a:gd name="connsiteY119" fmla="*/ 852139 h 2020169"/>
                <a:gd name="connsiteX120" fmla="*/ 467212 w 2846654"/>
                <a:gd name="connsiteY120" fmla="*/ 822104 h 2020169"/>
                <a:gd name="connsiteX121" fmla="*/ 453863 w 2846654"/>
                <a:gd name="connsiteY121" fmla="*/ 798744 h 2020169"/>
                <a:gd name="connsiteX122" fmla="*/ 390456 w 2846654"/>
                <a:gd name="connsiteY122" fmla="*/ 768709 h 2020169"/>
                <a:gd name="connsiteX123" fmla="*/ 417154 w 2846654"/>
                <a:gd name="connsiteY123" fmla="*/ 818767 h 2020169"/>
                <a:gd name="connsiteX124" fmla="*/ 407142 w 2846654"/>
                <a:gd name="connsiteY124" fmla="*/ 862151 h 2020169"/>
                <a:gd name="connsiteX125" fmla="*/ 413817 w 2846654"/>
                <a:gd name="connsiteY125" fmla="*/ 898861 h 2020169"/>
                <a:gd name="connsiteX126" fmla="*/ 427165 w 2846654"/>
                <a:gd name="connsiteY126" fmla="*/ 922221 h 2020169"/>
                <a:gd name="connsiteX127" fmla="*/ 413817 w 2846654"/>
                <a:gd name="connsiteY127" fmla="*/ 952256 h 2020169"/>
                <a:gd name="connsiteX128" fmla="*/ 390456 w 2846654"/>
                <a:gd name="connsiteY128" fmla="*/ 928896 h 2020169"/>
                <a:gd name="connsiteX129" fmla="*/ 360421 w 2846654"/>
                <a:gd name="connsiteY129" fmla="*/ 925558 h 2020169"/>
                <a:gd name="connsiteX130" fmla="*/ 333723 w 2846654"/>
                <a:gd name="connsiteY130" fmla="*/ 965605 h 2020169"/>
                <a:gd name="connsiteX131" fmla="*/ 307025 w 2846654"/>
                <a:gd name="connsiteY131" fmla="*/ 985628 h 2020169"/>
                <a:gd name="connsiteX132" fmla="*/ 320374 w 2846654"/>
                <a:gd name="connsiteY132" fmla="*/ 1012326 h 2020169"/>
                <a:gd name="connsiteX133" fmla="*/ 303688 w 2846654"/>
                <a:gd name="connsiteY133" fmla="*/ 1035687 h 2020169"/>
                <a:gd name="connsiteX134" fmla="*/ 233606 w 2846654"/>
                <a:gd name="connsiteY134" fmla="*/ 998977 h 2020169"/>
                <a:gd name="connsiteX135" fmla="*/ 243618 w 2846654"/>
                <a:gd name="connsiteY135" fmla="*/ 1049036 h 2020169"/>
                <a:gd name="connsiteX136" fmla="*/ 263641 w 2846654"/>
                <a:gd name="connsiteY136" fmla="*/ 1069059 h 2020169"/>
                <a:gd name="connsiteX137" fmla="*/ 250292 w 2846654"/>
                <a:gd name="connsiteY137" fmla="*/ 1082408 h 2020169"/>
                <a:gd name="connsiteX138" fmla="*/ 193560 w 2846654"/>
                <a:gd name="connsiteY138" fmla="*/ 1045698 h 2020169"/>
                <a:gd name="connsiteX139" fmla="*/ 170199 w 2846654"/>
                <a:gd name="connsiteY139" fmla="*/ 1005652 h 2020169"/>
                <a:gd name="connsiteX140" fmla="*/ 170199 w 2846654"/>
                <a:gd name="connsiteY140" fmla="*/ 958931 h 2020169"/>
                <a:gd name="connsiteX141" fmla="*/ 133490 w 2846654"/>
                <a:gd name="connsiteY141" fmla="*/ 882174 h 2020169"/>
                <a:gd name="connsiteX142" fmla="*/ 196897 w 2846654"/>
                <a:gd name="connsiteY142" fmla="*/ 912209 h 2020169"/>
                <a:gd name="connsiteX143" fmla="*/ 256967 w 2846654"/>
                <a:gd name="connsiteY143" fmla="*/ 942244 h 2020169"/>
                <a:gd name="connsiteX144" fmla="*/ 293676 w 2846654"/>
                <a:gd name="connsiteY144" fmla="*/ 945582 h 2020169"/>
                <a:gd name="connsiteX145" fmla="*/ 327049 w 2846654"/>
                <a:gd name="connsiteY145" fmla="*/ 915547 h 2020169"/>
                <a:gd name="connsiteX146" fmla="*/ 343735 w 2846654"/>
                <a:gd name="connsiteY146" fmla="*/ 878837 h 2020169"/>
                <a:gd name="connsiteX147" fmla="*/ 333723 w 2846654"/>
                <a:gd name="connsiteY147" fmla="*/ 828779 h 2020169"/>
                <a:gd name="connsiteX148" fmla="*/ 290339 w 2846654"/>
                <a:gd name="connsiteY148" fmla="*/ 808755 h 2020169"/>
                <a:gd name="connsiteX149" fmla="*/ 236944 w 2846654"/>
                <a:gd name="connsiteY149" fmla="*/ 762034 h 2020169"/>
                <a:gd name="connsiteX150" fmla="*/ 133490 w 2846654"/>
                <a:gd name="connsiteY150" fmla="*/ 705301 h 2020169"/>
                <a:gd name="connsiteX151" fmla="*/ 46722 w 2846654"/>
                <a:gd name="connsiteY151" fmla="*/ 735336 h 2020169"/>
                <a:gd name="connsiteX152" fmla="*/ 33373 w 2846654"/>
                <a:gd name="connsiteY152" fmla="*/ 765371 h 2020169"/>
                <a:gd name="connsiteX153" fmla="*/ 43384 w 2846654"/>
                <a:gd name="connsiteY153" fmla="*/ 795407 h 2020169"/>
                <a:gd name="connsiteX154" fmla="*/ 60071 w 2846654"/>
                <a:gd name="connsiteY154" fmla="*/ 822104 h 2020169"/>
                <a:gd name="connsiteX155" fmla="*/ 73419 w 2846654"/>
                <a:gd name="connsiteY155" fmla="*/ 852139 h 2020169"/>
                <a:gd name="connsiteX156" fmla="*/ 56733 w 2846654"/>
                <a:gd name="connsiteY156" fmla="*/ 875500 h 2020169"/>
                <a:gd name="connsiteX157" fmla="*/ 76757 w 2846654"/>
                <a:gd name="connsiteY157" fmla="*/ 955593 h 2020169"/>
                <a:gd name="connsiteX158" fmla="*/ 66745 w 2846654"/>
                <a:gd name="connsiteY158" fmla="*/ 972280 h 2020169"/>
                <a:gd name="connsiteX159" fmla="*/ 70082 w 2846654"/>
                <a:gd name="connsiteY159" fmla="*/ 998977 h 2020169"/>
                <a:gd name="connsiteX160" fmla="*/ 70082 w 2846654"/>
                <a:gd name="connsiteY160" fmla="*/ 1039024 h 2020169"/>
                <a:gd name="connsiteX161" fmla="*/ 80094 w 2846654"/>
                <a:gd name="connsiteY161" fmla="*/ 1059047 h 2020169"/>
                <a:gd name="connsiteX162" fmla="*/ 76757 w 2846654"/>
                <a:gd name="connsiteY162" fmla="*/ 1082408 h 2020169"/>
                <a:gd name="connsiteX163" fmla="*/ 106792 w 2846654"/>
                <a:gd name="connsiteY163" fmla="*/ 1115780 h 2020169"/>
                <a:gd name="connsiteX164" fmla="*/ 93729 w 2846654"/>
                <a:gd name="connsiteY164" fmla="*/ 1145815 h 2020169"/>
                <a:gd name="connsiteX165" fmla="*/ 13349 w 2846654"/>
                <a:gd name="connsiteY165" fmla="*/ 1235920 h 2020169"/>
                <a:gd name="connsiteX166" fmla="*/ 33373 w 2846654"/>
                <a:gd name="connsiteY166" fmla="*/ 1269293 h 2020169"/>
                <a:gd name="connsiteX167" fmla="*/ 33373 w 2846654"/>
                <a:gd name="connsiteY167" fmla="*/ 1269293 h 2020169"/>
                <a:gd name="connsiteX168" fmla="*/ 16687 w 2846654"/>
                <a:gd name="connsiteY168" fmla="*/ 1299328 h 2020169"/>
                <a:gd name="connsiteX169" fmla="*/ 3338 w 2846654"/>
                <a:gd name="connsiteY169" fmla="*/ 1329363 h 2020169"/>
                <a:gd name="connsiteX170" fmla="*/ 0 w 2846654"/>
                <a:gd name="connsiteY170" fmla="*/ 1389433 h 2020169"/>
                <a:gd name="connsiteX171" fmla="*/ 16687 w 2846654"/>
                <a:gd name="connsiteY171" fmla="*/ 1432817 h 2020169"/>
                <a:gd name="connsiteX172" fmla="*/ 20024 w 2846654"/>
                <a:gd name="connsiteY172" fmla="*/ 1466189 h 2020169"/>
                <a:gd name="connsiteX173" fmla="*/ 56733 w 2846654"/>
                <a:gd name="connsiteY173" fmla="*/ 1476201 h 2020169"/>
                <a:gd name="connsiteX174" fmla="*/ 116803 w 2846654"/>
                <a:gd name="connsiteY174" fmla="*/ 1562969 h 2020169"/>
                <a:gd name="connsiteX175" fmla="*/ 96780 w 2846654"/>
                <a:gd name="connsiteY175" fmla="*/ 1586329 h 2020169"/>
                <a:gd name="connsiteX176" fmla="*/ 93443 w 2846654"/>
                <a:gd name="connsiteY176" fmla="*/ 1616364 h 2020169"/>
                <a:gd name="connsiteX177" fmla="*/ 120141 w 2846654"/>
                <a:gd name="connsiteY177" fmla="*/ 1619701 h 2020169"/>
                <a:gd name="connsiteX178" fmla="*/ 160187 w 2846654"/>
                <a:gd name="connsiteY178" fmla="*/ 1633050 h 2020169"/>
                <a:gd name="connsiteX179" fmla="*/ 186885 w 2846654"/>
                <a:gd name="connsiteY179" fmla="*/ 1646399 h 2020169"/>
                <a:gd name="connsiteX180" fmla="*/ 213583 w 2846654"/>
                <a:gd name="connsiteY180" fmla="*/ 1676434 h 2020169"/>
                <a:gd name="connsiteX181" fmla="*/ 243618 w 2846654"/>
                <a:gd name="connsiteY181" fmla="*/ 1679771 h 2020169"/>
                <a:gd name="connsiteX182" fmla="*/ 287002 w 2846654"/>
                <a:gd name="connsiteY182" fmla="*/ 1709807 h 2020169"/>
                <a:gd name="connsiteX183" fmla="*/ 310363 w 2846654"/>
                <a:gd name="connsiteY183" fmla="*/ 1719818 h 2020169"/>
                <a:gd name="connsiteX184" fmla="*/ 310363 w 2846654"/>
                <a:gd name="connsiteY184" fmla="*/ 1756528 h 2020169"/>
                <a:gd name="connsiteX185" fmla="*/ 270316 w 2846654"/>
                <a:gd name="connsiteY185" fmla="*/ 1796574 h 2020169"/>
                <a:gd name="connsiteX186" fmla="*/ 280327 w 2846654"/>
                <a:gd name="connsiteY186" fmla="*/ 1819935 h 2020169"/>
                <a:gd name="connsiteX187" fmla="*/ 273653 w 2846654"/>
                <a:gd name="connsiteY187" fmla="*/ 1839958 h 2020169"/>
                <a:gd name="connsiteX188" fmla="*/ 266979 w 2846654"/>
                <a:gd name="connsiteY188" fmla="*/ 1856644 h 2020169"/>
                <a:gd name="connsiteX189" fmla="*/ 240281 w 2846654"/>
                <a:gd name="connsiteY189" fmla="*/ 1896691 h 2020169"/>
                <a:gd name="connsiteX190" fmla="*/ 307025 w 2846654"/>
                <a:gd name="connsiteY190" fmla="*/ 1933401 h 2020169"/>
                <a:gd name="connsiteX191" fmla="*/ 337060 w 2846654"/>
                <a:gd name="connsiteY191" fmla="*/ 1940075 h 2020169"/>
                <a:gd name="connsiteX192" fmla="*/ 360421 w 2846654"/>
                <a:gd name="connsiteY192" fmla="*/ 1946750 h 2020169"/>
                <a:gd name="connsiteX193" fmla="*/ 380444 w 2846654"/>
                <a:gd name="connsiteY193" fmla="*/ 1953424 h 2020169"/>
                <a:gd name="connsiteX194" fmla="*/ 407142 w 2846654"/>
                <a:gd name="connsiteY194" fmla="*/ 1973447 h 2020169"/>
                <a:gd name="connsiteX195" fmla="*/ 437177 w 2846654"/>
                <a:gd name="connsiteY195" fmla="*/ 1970110 h 2020169"/>
                <a:gd name="connsiteX196" fmla="*/ 507259 w 2846654"/>
                <a:gd name="connsiteY196" fmla="*/ 2020169 h 2020169"/>
                <a:gd name="connsiteX197" fmla="*/ 517271 w 2846654"/>
                <a:gd name="connsiteY197" fmla="*/ 2006820 h 2020169"/>
                <a:gd name="connsiteX198" fmla="*/ 507259 w 2846654"/>
                <a:gd name="connsiteY198" fmla="*/ 1966773 h 2020169"/>
                <a:gd name="connsiteX199" fmla="*/ 500584 w 2846654"/>
                <a:gd name="connsiteY199" fmla="*/ 1933401 h 2020169"/>
                <a:gd name="connsiteX200" fmla="*/ 483898 w 2846654"/>
                <a:gd name="connsiteY200" fmla="*/ 1890017 h 2020169"/>
                <a:gd name="connsiteX201" fmla="*/ 513933 w 2846654"/>
                <a:gd name="connsiteY201" fmla="*/ 1869993 h 2020169"/>
                <a:gd name="connsiteX202" fmla="*/ 547306 w 2846654"/>
                <a:gd name="connsiteY202" fmla="*/ 1846633 h 2020169"/>
                <a:gd name="connsiteX203" fmla="*/ 527282 w 2846654"/>
                <a:gd name="connsiteY203" fmla="*/ 1829947 h 2020169"/>
                <a:gd name="connsiteX204" fmla="*/ 517271 w 2846654"/>
                <a:gd name="connsiteY204" fmla="*/ 1796574 h 2020169"/>
                <a:gd name="connsiteX205" fmla="*/ 480561 w 2846654"/>
                <a:gd name="connsiteY205" fmla="*/ 1779888 h 2020169"/>
                <a:gd name="connsiteX206" fmla="*/ 470549 w 2846654"/>
                <a:gd name="connsiteY206" fmla="*/ 1759865 h 2020169"/>
                <a:gd name="connsiteX207" fmla="*/ 480561 w 2846654"/>
                <a:gd name="connsiteY207" fmla="*/ 1729830 h 2020169"/>
                <a:gd name="connsiteX208" fmla="*/ 490573 w 2846654"/>
                <a:gd name="connsiteY208" fmla="*/ 1689783 h 2020169"/>
                <a:gd name="connsiteX209" fmla="*/ 513933 w 2846654"/>
                <a:gd name="connsiteY209" fmla="*/ 1709807 h 2020169"/>
                <a:gd name="connsiteX210" fmla="*/ 520608 w 2846654"/>
                <a:gd name="connsiteY210" fmla="*/ 1693120 h 2020169"/>
                <a:gd name="connsiteX211" fmla="*/ 543968 w 2846654"/>
                <a:gd name="connsiteY211" fmla="*/ 1656411 h 2020169"/>
                <a:gd name="connsiteX212" fmla="*/ 574003 w 2846654"/>
                <a:gd name="connsiteY212" fmla="*/ 1639725 h 2020169"/>
                <a:gd name="connsiteX213" fmla="*/ 590690 w 2846654"/>
                <a:gd name="connsiteY213" fmla="*/ 1653074 h 2020169"/>
                <a:gd name="connsiteX214" fmla="*/ 610713 w 2846654"/>
                <a:gd name="connsiteY214" fmla="*/ 1626376 h 2020169"/>
                <a:gd name="connsiteX215" fmla="*/ 630736 w 2846654"/>
                <a:gd name="connsiteY215" fmla="*/ 1653074 h 2020169"/>
                <a:gd name="connsiteX216" fmla="*/ 657434 w 2846654"/>
                <a:gd name="connsiteY216" fmla="*/ 1676434 h 2020169"/>
                <a:gd name="connsiteX217" fmla="*/ 674120 w 2846654"/>
                <a:gd name="connsiteY217" fmla="*/ 1683109 h 2020169"/>
                <a:gd name="connsiteX218" fmla="*/ 697481 w 2846654"/>
                <a:gd name="connsiteY218" fmla="*/ 1683109 h 2020169"/>
                <a:gd name="connsiteX219" fmla="*/ 717504 w 2846654"/>
                <a:gd name="connsiteY219" fmla="*/ 1669760 h 2020169"/>
                <a:gd name="connsiteX220" fmla="*/ 744202 w 2846654"/>
                <a:gd name="connsiteY220" fmla="*/ 1669760 h 2020169"/>
                <a:gd name="connsiteX221" fmla="*/ 760888 w 2846654"/>
                <a:gd name="connsiteY221" fmla="*/ 1666423 h 2020169"/>
                <a:gd name="connsiteX222" fmla="*/ 790923 w 2846654"/>
                <a:gd name="connsiteY222" fmla="*/ 1699795 h 2020169"/>
                <a:gd name="connsiteX223" fmla="*/ 797598 w 2846654"/>
                <a:gd name="connsiteY223" fmla="*/ 1673097 h 2020169"/>
                <a:gd name="connsiteX224" fmla="*/ 817621 w 2846654"/>
                <a:gd name="connsiteY224" fmla="*/ 1689783 h 2020169"/>
                <a:gd name="connsiteX225" fmla="*/ 837644 w 2846654"/>
                <a:gd name="connsiteY225" fmla="*/ 1666423 h 2020169"/>
                <a:gd name="connsiteX226" fmla="*/ 827633 w 2846654"/>
                <a:gd name="connsiteY226" fmla="*/ 1646399 h 2020169"/>
                <a:gd name="connsiteX227" fmla="*/ 810946 w 2846654"/>
                <a:gd name="connsiteY227" fmla="*/ 1633050 h 2020169"/>
                <a:gd name="connsiteX228" fmla="*/ 810946 w 2846654"/>
                <a:gd name="connsiteY228" fmla="*/ 1606353 h 2020169"/>
                <a:gd name="connsiteX229" fmla="*/ 810946 w 2846654"/>
                <a:gd name="connsiteY229" fmla="*/ 1593004 h 2020169"/>
                <a:gd name="connsiteX230" fmla="*/ 840981 w 2846654"/>
                <a:gd name="connsiteY230" fmla="*/ 1586329 h 2020169"/>
                <a:gd name="connsiteX231" fmla="*/ 820958 w 2846654"/>
                <a:gd name="connsiteY231" fmla="*/ 1549620 h 2020169"/>
                <a:gd name="connsiteX232" fmla="*/ 854330 w 2846654"/>
                <a:gd name="connsiteY232" fmla="*/ 1542945 h 2020169"/>
                <a:gd name="connsiteX233" fmla="*/ 891040 w 2846654"/>
                <a:gd name="connsiteY233" fmla="*/ 1549620 h 2020169"/>
                <a:gd name="connsiteX234" fmla="*/ 964459 w 2846654"/>
                <a:gd name="connsiteY234" fmla="*/ 1506236 h 2020169"/>
                <a:gd name="connsiteX235" fmla="*/ 1001168 w 2846654"/>
                <a:gd name="connsiteY235" fmla="*/ 1506236 h 2020169"/>
                <a:gd name="connsiteX236" fmla="*/ 1027866 w 2846654"/>
                <a:gd name="connsiteY236" fmla="*/ 1482875 h 2020169"/>
                <a:gd name="connsiteX237" fmla="*/ 1047890 w 2846654"/>
                <a:gd name="connsiteY237" fmla="*/ 1492887 h 2020169"/>
                <a:gd name="connsiteX238" fmla="*/ 1067913 w 2846654"/>
                <a:gd name="connsiteY238" fmla="*/ 1502898 h 2020169"/>
                <a:gd name="connsiteX239" fmla="*/ 1087936 w 2846654"/>
                <a:gd name="connsiteY239" fmla="*/ 1529596 h 2020169"/>
                <a:gd name="connsiteX240" fmla="*/ 1074587 w 2846654"/>
                <a:gd name="connsiteY240" fmla="*/ 1542945 h 2020169"/>
                <a:gd name="connsiteX241" fmla="*/ 1104622 w 2846654"/>
                <a:gd name="connsiteY241" fmla="*/ 1542945 h 2020169"/>
                <a:gd name="connsiteX242" fmla="*/ 1134657 w 2846654"/>
                <a:gd name="connsiteY242" fmla="*/ 1576317 h 2020169"/>
                <a:gd name="connsiteX243" fmla="*/ 1148006 w 2846654"/>
                <a:gd name="connsiteY243" fmla="*/ 1572980 h 2020169"/>
                <a:gd name="connsiteX244" fmla="*/ 1208076 w 2846654"/>
                <a:gd name="connsiteY244" fmla="*/ 1526259 h 2020169"/>
                <a:gd name="connsiteX245" fmla="*/ 1244786 w 2846654"/>
                <a:gd name="connsiteY245" fmla="*/ 1566306 h 2020169"/>
                <a:gd name="connsiteX246" fmla="*/ 1264809 w 2846654"/>
                <a:gd name="connsiteY246" fmla="*/ 1596341 h 2020169"/>
                <a:gd name="connsiteX247" fmla="*/ 1298181 w 2846654"/>
                <a:gd name="connsiteY247" fmla="*/ 1703132 h 2020169"/>
                <a:gd name="connsiteX248" fmla="*/ 1308193 w 2846654"/>
                <a:gd name="connsiteY248" fmla="*/ 1659748 h 2020169"/>
                <a:gd name="connsiteX249" fmla="*/ 1344903 w 2846654"/>
                <a:gd name="connsiteY249" fmla="*/ 1679771 h 2020169"/>
                <a:gd name="connsiteX250" fmla="*/ 1388287 w 2846654"/>
                <a:gd name="connsiteY250" fmla="*/ 1679771 h 2020169"/>
                <a:gd name="connsiteX251" fmla="*/ 1394961 w 2846654"/>
                <a:gd name="connsiteY251" fmla="*/ 1703132 h 2020169"/>
                <a:gd name="connsiteX252" fmla="*/ 1435008 w 2846654"/>
                <a:gd name="connsiteY252" fmla="*/ 1726493 h 2020169"/>
                <a:gd name="connsiteX253" fmla="*/ 1465043 w 2846654"/>
                <a:gd name="connsiteY253" fmla="*/ 1726493 h 2020169"/>
                <a:gd name="connsiteX254" fmla="*/ 1491741 w 2846654"/>
                <a:gd name="connsiteY254" fmla="*/ 1739842 h 2020169"/>
                <a:gd name="connsiteX255" fmla="*/ 1535125 w 2846654"/>
                <a:gd name="connsiteY255" fmla="*/ 1696458 h 2020169"/>
                <a:gd name="connsiteX256" fmla="*/ 1571834 w 2846654"/>
                <a:gd name="connsiteY256" fmla="*/ 1676434 h 2020169"/>
                <a:gd name="connsiteX257" fmla="*/ 1608544 w 2846654"/>
                <a:gd name="connsiteY257" fmla="*/ 1679771 h 2020169"/>
                <a:gd name="connsiteX258" fmla="*/ 1655265 w 2846654"/>
                <a:gd name="connsiteY258" fmla="*/ 1693120 h 2020169"/>
                <a:gd name="connsiteX259" fmla="*/ 1681963 w 2846654"/>
                <a:gd name="connsiteY259" fmla="*/ 1709807 h 2020169"/>
                <a:gd name="connsiteX260" fmla="*/ 1735358 w 2846654"/>
                <a:gd name="connsiteY260" fmla="*/ 1703132 h 2020169"/>
                <a:gd name="connsiteX261" fmla="*/ 1745370 w 2846654"/>
                <a:gd name="connsiteY261" fmla="*/ 1683109 h 2020169"/>
                <a:gd name="connsiteX262" fmla="*/ 1738695 w 2846654"/>
                <a:gd name="connsiteY262" fmla="*/ 1663085 h 2020169"/>
                <a:gd name="connsiteX263" fmla="*/ 1765393 w 2846654"/>
                <a:gd name="connsiteY263" fmla="*/ 1636388 h 2020169"/>
                <a:gd name="connsiteX264" fmla="*/ 1778742 w 2846654"/>
                <a:gd name="connsiteY264" fmla="*/ 1633050 h 2020169"/>
                <a:gd name="connsiteX265" fmla="*/ 1812114 w 2846654"/>
                <a:gd name="connsiteY265" fmla="*/ 1649736 h 2020169"/>
                <a:gd name="connsiteX266" fmla="*/ 1852161 w 2846654"/>
                <a:gd name="connsiteY266" fmla="*/ 1663085 h 2020169"/>
                <a:gd name="connsiteX267" fmla="*/ 1858836 w 2846654"/>
                <a:gd name="connsiteY267" fmla="*/ 1689783 h 2020169"/>
                <a:gd name="connsiteX268" fmla="*/ 1872184 w 2846654"/>
                <a:gd name="connsiteY268" fmla="*/ 1696458 h 2020169"/>
                <a:gd name="connsiteX269" fmla="*/ 1902219 w 2846654"/>
                <a:gd name="connsiteY269" fmla="*/ 1699795 h 2020169"/>
                <a:gd name="connsiteX270" fmla="*/ 1932254 w 2846654"/>
                <a:gd name="connsiteY270" fmla="*/ 1683109 h 2020169"/>
                <a:gd name="connsiteX271" fmla="*/ 1962290 w 2846654"/>
                <a:gd name="connsiteY271" fmla="*/ 1696458 h 2020169"/>
                <a:gd name="connsiteX272" fmla="*/ 1985650 w 2846654"/>
                <a:gd name="connsiteY272" fmla="*/ 1709807 h 2020169"/>
                <a:gd name="connsiteX273" fmla="*/ 1995662 w 2846654"/>
                <a:gd name="connsiteY273" fmla="*/ 1719818 h 2020169"/>
                <a:gd name="connsiteX274" fmla="*/ 2032371 w 2846654"/>
                <a:gd name="connsiteY274" fmla="*/ 1739842 h 2020169"/>
                <a:gd name="connsiteX275" fmla="*/ 2069081 w 2846654"/>
                <a:gd name="connsiteY275" fmla="*/ 1736504 h 2020169"/>
                <a:gd name="connsiteX276" fmla="*/ 2142500 w 2846654"/>
                <a:gd name="connsiteY276" fmla="*/ 1693120 h 2020169"/>
                <a:gd name="connsiteX277" fmla="*/ 2195895 w 2846654"/>
                <a:gd name="connsiteY277" fmla="*/ 1706469 h 2020169"/>
                <a:gd name="connsiteX278" fmla="*/ 2225930 w 2846654"/>
                <a:gd name="connsiteY278" fmla="*/ 1716481 h 2020169"/>
                <a:gd name="connsiteX279" fmla="*/ 2262640 w 2846654"/>
                <a:gd name="connsiteY279" fmla="*/ 1676434 h 2020169"/>
                <a:gd name="connsiteX280" fmla="*/ 2299349 w 2846654"/>
                <a:gd name="connsiteY280" fmla="*/ 1593004 h 2020169"/>
                <a:gd name="connsiteX281" fmla="*/ 2282663 w 2846654"/>
                <a:gd name="connsiteY281" fmla="*/ 1596341 h 2020169"/>
                <a:gd name="connsiteX282" fmla="*/ 2339396 w 2846654"/>
                <a:gd name="connsiteY282" fmla="*/ 1566306 h 2020169"/>
                <a:gd name="connsiteX283" fmla="*/ 2529618 w 2846654"/>
                <a:gd name="connsiteY283" fmla="*/ 1743179 h 2020169"/>
                <a:gd name="connsiteX284" fmla="*/ 2549641 w 2846654"/>
                <a:gd name="connsiteY284" fmla="*/ 1763202 h 2020169"/>
                <a:gd name="connsiteX285" fmla="*/ 2616386 w 2846654"/>
                <a:gd name="connsiteY285" fmla="*/ 1846633 h 2020169"/>
                <a:gd name="connsiteX286" fmla="*/ 2603037 w 2846654"/>
                <a:gd name="connsiteY286" fmla="*/ 1900028 h 2020169"/>
                <a:gd name="connsiteX287" fmla="*/ 2579676 w 2846654"/>
                <a:gd name="connsiteY287" fmla="*/ 1873331 h 2020169"/>
                <a:gd name="connsiteX288" fmla="*/ 2559653 w 2846654"/>
                <a:gd name="connsiteY288" fmla="*/ 1960098 h 2020169"/>
                <a:gd name="connsiteX289" fmla="*/ 2653095 w 2846654"/>
                <a:gd name="connsiteY289" fmla="*/ 1946750 h 2020169"/>
                <a:gd name="connsiteX290" fmla="*/ 2683130 w 2846654"/>
                <a:gd name="connsiteY290" fmla="*/ 1893354 h 2020169"/>
                <a:gd name="connsiteX291" fmla="*/ 2753212 w 2846654"/>
                <a:gd name="connsiteY291" fmla="*/ 1806586 h 2020169"/>
                <a:gd name="connsiteX292" fmla="*/ 2783247 w 2846654"/>
                <a:gd name="connsiteY292" fmla="*/ 1736504 h 2020169"/>
                <a:gd name="connsiteX293" fmla="*/ 2803271 w 2846654"/>
                <a:gd name="connsiteY293" fmla="*/ 1633050 h 2020169"/>
                <a:gd name="connsiteX294" fmla="*/ 2793259 w 2846654"/>
                <a:gd name="connsiteY294" fmla="*/ 1582992 h 2020169"/>
                <a:gd name="connsiteX295" fmla="*/ 2769898 w 2846654"/>
                <a:gd name="connsiteY295" fmla="*/ 1549620 h 2020169"/>
                <a:gd name="connsiteX0" fmla="*/ 2846654 w 2846654"/>
                <a:gd name="connsiteY0" fmla="*/ 1326026 h 2020169"/>
                <a:gd name="connsiteX1" fmla="*/ 2446187 w 2846654"/>
                <a:gd name="connsiteY1" fmla="*/ 521754 h 2020169"/>
                <a:gd name="connsiteX2" fmla="*/ 2449525 w 2846654"/>
                <a:gd name="connsiteY2" fmla="*/ 418300 h 2020169"/>
                <a:gd name="connsiteX3" fmla="*/ 2386117 w 2846654"/>
                <a:gd name="connsiteY3" fmla="*/ 391602 h 2020169"/>
                <a:gd name="connsiteX4" fmla="*/ 2369431 w 2846654"/>
                <a:gd name="connsiteY4" fmla="*/ 431649 h 2020169"/>
                <a:gd name="connsiteX5" fmla="*/ 2379443 w 2846654"/>
                <a:gd name="connsiteY5" fmla="*/ 455009 h 2020169"/>
                <a:gd name="connsiteX6" fmla="*/ 2376106 w 2846654"/>
                <a:gd name="connsiteY6" fmla="*/ 475033 h 2020169"/>
                <a:gd name="connsiteX7" fmla="*/ 2316036 w 2846654"/>
                <a:gd name="connsiteY7" fmla="*/ 458347 h 2020169"/>
                <a:gd name="connsiteX8" fmla="*/ 2272652 w 2846654"/>
                <a:gd name="connsiteY8" fmla="*/ 444998 h 2020169"/>
                <a:gd name="connsiteX9" fmla="*/ 2209244 w 2846654"/>
                <a:gd name="connsiteY9" fmla="*/ 401614 h 2020169"/>
                <a:gd name="connsiteX10" fmla="*/ 2159186 w 2846654"/>
                <a:gd name="connsiteY10" fmla="*/ 391602 h 2020169"/>
                <a:gd name="connsiteX11" fmla="*/ 2132488 w 2846654"/>
                <a:gd name="connsiteY11" fmla="*/ 408288 h 2020169"/>
                <a:gd name="connsiteX12" fmla="*/ 2115802 w 2846654"/>
                <a:gd name="connsiteY12" fmla="*/ 421637 h 2020169"/>
                <a:gd name="connsiteX13" fmla="*/ 2082430 w 2846654"/>
                <a:gd name="connsiteY13" fmla="*/ 388265 h 2020169"/>
                <a:gd name="connsiteX14" fmla="*/ 2045720 w 2846654"/>
                <a:gd name="connsiteY14" fmla="*/ 361567 h 2020169"/>
                <a:gd name="connsiteX15" fmla="*/ 2025697 w 2846654"/>
                <a:gd name="connsiteY15" fmla="*/ 391602 h 2020169"/>
                <a:gd name="connsiteX16" fmla="*/ 2055732 w 2846654"/>
                <a:gd name="connsiteY16" fmla="*/ 388265 h 2020169"/>
                <a:gd name="connsiteX17" fmla="*/ 2045720 w 2846654"/>
                <a:gd name="connsiteY17" fmla="*/ 414963 h 2020169"/>
                <a:gd name="connsiteX18" fmla="*/ 1988987 w 2846654"/>
                <a:gd name="connsiteY18" fmla="*/ 434986 h 2020169"/>
                <a:gd name="connsiteX19" fmla="*/ 1995662 w 2846654"/>
                <a:gd name="connsiteY19" fmla="*/ 388265 h 2020169"/>
                <a:gd name="connsiteX20" fmla="*/ 2055732 w 2846654"/>
                <a:gd name="connsiteY20" fmla="*/ 318183 h 2020169"/>
                <a:gd name="connsiteX21" fmla="*/ 2055732 w 2846654"/>
                <a:gd name="connsiteY21" fmla="*/ 318183 h 2020169"/>
                <a:gd name="connsiteX22" fmla="*/ 2129860 w 2846654"/>
                <a:gd name="connsiteY22" fmla="*/ 248603 h 2020169"/>
                <a:gd name="connsiteX23" fmla="*/ 2127003 w 2846654"/>
                <a:gd name="connsiteY23" fmla="*/ 174309 h 2020169"/>
                <a:gd name="connsiteX24" fmla="*/ 2092713 w 2846654"/>
                <a:gd name="connsiteY24" fmla="*/ 105729 h 2020169"/>
                <a:gd name="connsiteX25" fmla="*/ 2018418 w 2846654"/>
                <a:gd name="connsiteY25" fmla="*/ 105729 h 2020169"/>
                <a:gd name="connsiteX26" fmla="*/ 1952696 w 2846654"/>
                <a:gd name="connsiteY26" fmla="*/ 137160 h 2020169"/>
                <a:gd name="connsiteX27" fmla="*/ 1961267 w 2846654"/>
                <a:gd name="connsiteY27" fmla="*/ 82869 h 2020169"/>
                <a:gd name="connsiteX28" fmla="*/ 1955552 w 2846654"/>
                <a:gd name="connsiteY28" fmla="*/ 65725 h 2020169"/>
                <a:gd name="connsiteX29" fmla="*/ 1895546 w 2846654"/>
                <a:gd name="connsiteY29" fmla="*/ 60008 h 2020169"/>
                <a:gd name="connsiteX30" fmla="*/ 1926978 w 2846654"/>
                <a:gd name="connsiteY30" fmla="*/ 31434 h 2020169"/>
                <a:gd name="connsiteX31" fmla="*/ 1909833 w 2846654"/>
                <a:gd name="connsiteY31" fmla="*/ 0 h 2020169"/>
                <a:gd name="connsiteX32" fmla="*/ 1877440 w 2846654"/>
                <a:gd name="connsiteY32" fmla="*/ 3067 h 2020169"/>
                <a:gd name="connsiteX33" fmla="*/ 1835474 w 2846654"/>
                <a:gd name="connsiteY33" fmla="*/ 41195 h 2020169"/>
                <a:gd name="connsiteX34" fmla="*/ 1818788 w 2846654"/>
                <a:gd name="connsiteY34" fmla="*/ 81242 h 2020169"/>
                <a:gd name="connsiteX35" fmla="*/ 1838813 w 2846654"/>
                <a:gd name="connsiteY35" fmla="*/ 134636 h 2020169"/>
                <a:gd name="connsiteX36" fmla="*/ 1782079 w 2846654"/>
                <a:gd name="connsiteY36" fmla="*/ 121287 h 2020169"/>
                <a:gd name="connsiteX37" fmla="*/ 1768731 w 2846654"/>
                <a:gd name="connsiteY37" fmla="*/ 168009 h 2020169"/>
                <a:gd name="connsiteX38" fmla="*/ 1705322 w 2846654"/>
                <a:gd name="connsiteY38" fmla="*/ 191369 h 2020169"/>
                <a:gd name="connsiteX39" fmla="*/ 1685300 w 2846654"/>
                <a:gd name="connsiteY39" fmla="*/ 164671 h 2020169"/>
                <a:gd name="connsiteX40" fmla="*/ 1615218 w 2846654"/>
                <a:gd name="connsiteY40" fmla="*/ 168009 h 2020169"/>
                <a:gd name="connsiteX41" fmla="*/ 1638579 w 2846654"/>
                <a:gd name="connsiteY41" fmla="*/ 198044 h 2020169"/>
                <a:gd name="connsiteX42" fmla="*/ 1528449 w 2846654"/>
                <a:gd name="connsiteY42" fmla="*/ 224740 h 2020169"/>
                <a:gd name="connsiteX43" fmla="*/ 1465043 w 2846654"/>
                <a:gd name="connsiteY43" fmla="*/ 308171 h 2020169"/>
                <a:gd name="connsiteX44" fmla="*/ 1448357 w 2846654"/>
                <a:gd name="connsiteY44" fmla="*/ 334869 h 2020169"/>
                <a:gd name="connsiteX45" fmla="*/ 1481729 w 2846654"/>
                <a:gd name="connsiteY45" fmla="*/ 368242 h 2020169"/>
                <a:gd name="connsiteX46" fmla="*/ 1481729 w 2846654"/>
                <a:gd name="connsiteY46" fmla="*/ 398277 h 2020169"/>
                <a:gd name="connsiteX47" fmla="*/ 1458368 w 2846654"/>
                <a:gd name="connsiteY47" fmla="*/ 401614 h 2020169"/>
                <a:gd name="connsiteX48" fmla="*/ 1458368 w 2846654"/>
                <a:gd name="connsiteY48" fmla="*/ 381590 h 2020169"/>
                <a:gd name="connsiteX49" fmla="*/ 1418322 w 2846654"/>
                <a:gd name="connsiteY49" fmla="*/ 391602 h 2020169"/>
                <a:gd name="connsiteX50" fmla="*/ 1368263 w 2846654"/>
                <a:gd name="connsiteY50" fmla="*/ 398277 h 2020169"/>
                <a:gd name="connsiteX51" fmla="*/ 1321542 w 2846654"/>
                <a:gd name="connsiteY51" fmla="*/ 404951 h 2020169"/>
                <a:gd name="connsiteX52" fmla="*/ 1318205 w 2846654"/>
                <a:gd name="connsiteY52" fmla="*/ 491719 h 2020169"/>
                <a:gd name="connsiteX53" fmla="*/ 1358252 w 2846654"/>
                <a:gd name="connsiteY53" fmla="*/ 515080 h 2020169"/>
                <a:gd name="connsiteX54" fmla="*/ 1384949 w 2846654"/>
                <a:gd name="connsiteY54" fmla="*/ 568475 h 2020169"/>
                <a:gd name="connsiteX55" fmla="*/ 1358252 w 2846654"/>
                <a:gd name="connsiteY55" fmla="*/ 615196 h 2020169"/>
                <a:gd name="connsiteX56" fmla="*/ 1361589 w 2846654"/>
                <a:gd name="connsiteY56" fmla="*/ 585161 h 2020169"/>
                <a:gd name="connsiteX57" fmla="*/ 1351577 w 2846654"/>
                <a:gd name="connsiteY57" fmla="*/ 545115 h 2020169"/>
                <a:gd name="connsiteX58" fmla="*/ 1281495 w 2846654"/>
                <a:gd name="connsiteY58" fmla="*/ 515080 h 2020169"/>
                <a:gd name="connsiteX59" fmla="*/ 1241449 w 2846654"/>
                <a:gd name="connsiteY59" fmla="*/ 511742 h 2020169"/>
                <a:gd name="connsiteX60" fmla="*/ 1241449 w 2846654"/>
                <a:gd name="connsiteY60" fmla="*/ 558463 h 2020169"/>
                <a:gd name="connsiteX61" fmla="*/ 1201402 w 2846654"/>
                <a:gd name="connsiteY61" fmla="*/ 538440 h 2020169"/>
                <a:gd name="connsiteX62" fmla="*/ 1228100 w 2846654"/>
                <a:gd name="connsiteY62" fmla="*/ 588498 h 2020169"/>
                <a:gd name="connsiteX63" fmla="*/ 1258135 w 2846654"/>
                <a:gd name="connsiteY63" fmla="*/ 618534 h 2020169"/>
                <a:gd name="connsiteX64" fmla="*/ 1198065 w 2846654"/>
                <a:gd name="connsiteY64" fmla="*/ 595173 h 2020169"/>
                <a:gd name="connsiteX65" fmla="*/ 1181379 w 2846654"/>
                <a:gd name="connsiteY65" fmla="*/ 595173 h 2020169"/>
                <a:gd name="connsiteX66" fmla="*/ 1178041 w 2846654"/>
                <a:gd name="connsiteY66" fmla="*/ 551789 h 2020169"/>
                <a:gd name="connsiteX67" fmla="*/ 1171367 w 2846654"/>
                <a:gd name="connsiteY67" fmla="*/ 465021 h 2020169"/>
                <a:gd name="connsiteX68" fmla="*/ 1161355 w 2846654"/>
                <a:gd name="connsiteY68" fmla="*/ 535103 h 2020169"/>
                <a:gd name="connsiteX69" fmla="*/ 1137995 w 2846654"/>
                <a:gd name="connsiteY69" fmla="*/ 565138 h 2020169"/>
                <a:gd name="connsiteX70" fmla="*/ 1158018 w 2846654"/>
                <a:gd name="connsiteY70" fmla="*/ 611859 h 2020169"/>
                <a:gd name="connsiteX71" fmla="*/ 1158018 w 2846654"/>
                <a:gd name="connsiteY71" fmla="*/ 645231 h 2020169"/>
                <a:gd name="connsiteX72" fmla="*/ 1141332 w 2846654"/>
                <a:gd name="connsiteY72" fmla="*/ 695290 h 2020169"/>
                <a:gd name="connsiteX73" fmla="*/ 1154681 w 2846654"/>
                <a:gd name="connsiteY73" fmla="*/ 728662 h 2020169"/>
                <a:gd name="connsiteX74" fmla="*/ 1184716 w 2846654"/>
                <a:gd name="connsiteY74" fmla="*/ 735336 h 2020169"/>
                <a:gd name="connsiteX75" fmla="*/ 1221425 w 2846654"/>
                <a:gd name="connsiteY75" fmla="*/ 742011 h 2020169"/>
                <a:gd name="connsiteX76" fmla="*/ 1241449 w 2846654"/>
                <a:gd name="connsiteY76" fmla="*/ 765371 h 2020169"/>
                <a:gd name="connsiteX77" fmla="*/ 1258135 w 2846654"/>
                <a:gd name="connsiteY77" fmla="*/ 808755 h 2020169"/>
                <a:gd name="connsiteX78" fmla="*/ 1258135 w 2846654"/>
                <a:gd name="connsiteY78" fmla="*/ 808755 h 2020169"/>
                <a:gd name="connsiteX79" fmla="*/ 1224763 w 2846654"/>
                <a:gd name="connsiteY79" fmla="*/ 828779 h 2020169"/>
                <a:gd name="connsiteX80" fmla="*/ 1224763 w 2846654"/>
                <a:gd name="connsiteY80" fmla="*/ 788732 h 2020169"/>
                <a:gd name="connsiteX81" fmla="*/ 1194727 w 2846654"/>
                <a:gd name="connsiteY81" fmla="*/ 752023 h 2020169"/>
                <a:gd name="connsiteX82" fmla="*/ 1164692 w 2846654"/>
                <a:gd name="connsiteY82" fmla="*/ 795407 h 2020169"/>
                <a:gd name="connsiteX83" fmla="*/ 1107960 w 2846654"/>
                <a:gd name="connsiteY83" fmla="*/ 848802 h 2020169"/>
                <a:gd name="connsiteX84" fmla="*/ 1121309 w 2846654"/>
                <a:gd name="connsiteY84" fmla="*/ 805418 h 2020169"/>
                <a:gd name="connsiteX85" fmla="*/ 1127983 w 2846654"/>
                <a:gd name="connsiteY85" fmla="*/ 772046 h 2020169"/>
                <a:gd name="connsiteX86" fmla="*/ 1117971 w 2846654"/>
                <a:gd name="connsiteY86" fmla="*/ 755360 h 2020169"/>
                <a:gd name="connsiteX87" fmla="*/ 1114634 w 2846654"/>
                <a:gd name="connsiteY87" fmla="*/ 705301 h 2020169"/>
                <a:gd name="connsiteX88" fmla="*/ 1104622 w 2846654"/>
                <a:gd name="connsiteY88" fmla="*/ 625208 h 2020169"/>
                <a:gd name="connsiteX89" fmla="*/ 1101285 w 2846654"/>
                <a:gd name="connsiteY89" fmla="*/ 565138 h 2020169"/>
                <a:gd name="connsiteX90" fmla="*/ 1124646 w 2846654"/>
                <a:gd name="connsiteY90" fmla="*/ 471696 h 2020169"/>
                <a:gd name="connsiteX91" fmla="*/ 1031203 w 2846654"/>
                <a:gd name="connsiteY91" fmla="*/ 461684 h 2020169"/>
                <a:gd name="connsiteX92" fmla="*/ 1014517 w 2846654"/>
                <a:gd name="connsiteY92" fmla="*/ 518417 h 2020169"/>
                <a:gd name="connsiteX93" fmla="*/ 1024529 w 2846654"/>
                <a:gd name="connsiteY93" fmla="*/ 565138 h 2020169"/>
                <a:gd name="connsiteX94" fmla="*/ 981145 w 2846654"/>
                <a:gd name="connsiteY94" fmla="*/ 618534 h 2020169"/>
                <a:gd name="connsiteX95" fmla="*/ 991157 w 2846654"/>
                <a:gd name="connsiteY95" fmla="*/ 655243 h 2020169"/>
                <a:gd name="connsiteX96" fmla="*/ 981145 w 2846654"/>
                <a:gd name="connsiteY96" fmla="*/ 701964 h 2020169"/>
                <a:gd name="connsiteX97" fmla="*/ 1001168 w 2846654"/>
                <a:gd name="connsiteY97" fmla="*/ 725325 h 2020169"/>
                <a:gd name="connsiteX98" fmla="*/ 1017854 w 2846654"/>
                <a:gd name="connsiteY98" fmla="*/ 772046 h 2020169"/>
                <a:gd name="connsiteX99" fmla="*/ 1047890 w 2846654"/>
                <a:gd name="connsiteY99" fmla="*/ 758697 h 2020169"/>
                <a:gd name="connsiteX100" fmla="*/ 1014517 w 2846654"/>
                <a:gd name="connsiteY100" fmla="*/ 812093 h 2020169"/>
                <a:gd name="connsiteX101" fmla="*/ 957784 w 2846654"/>
                <a:gd name="connsiteY101" fmla="*/ 758697 h 2020169"/>
                <a:gd name="connsiteX102" fmla="*/ 884365 w 2846654"/>
                <a:gd name="connsiteY102" fmla="*/ 721988 h 2020169"/>
                <a:gd name="connsiteX103" fmla="*/ 824295 w 2846654"/>
                <a:gd name="connsiteY103" fmla="*/ 698627 h 2020169"/>
                <a:gd name="connsiteX104" fmla="*/ 810946 w 2846654"/>
                <a:gd name="connsiteY104" fmla="*/ 735336 h 2020169"/>
                <a:gd name="connsiteX105" fmla="*/ 827633 w 2846654"/>
                <a:gd name="connsiteY105" fmla="*/ 772046 h 2020169"/>
                <a:gd name="connsiteX106" fmla="*/ 800935 w 2846654"/>
                <a:gd name="connsiteY106" fmla="*/ 812093 h 2020169"/>
                <a:gd name="connsiteX107" fmla="*/ 770900 w 2846654"/>
                <a:gd name="connsiteY107" fmla="*/ 755360 h 2020169"/>
                <a:gd name="connsiteX108" fmla="*/ 744202 w 2846654"/>
                <a:gd name="connsiteY108" fmla="*/ 792069 h 2020169"/>
                <a:gd name="connsiteX109" fmla="*/ 707492 w 2846654"/>
                <a:gd name="connsiteY109" fmla="*/ 785395 h 2020169"/>
                <a:gd name="connsiteX110" fmla="*/ 654097 w 2846654"/>
                <a:gd name="connsiteY110" fmla="*/ 822104 h 2020169"/>
                <a:gd name="connsiteX111" fmla="*/ 644085 w 2846654"/>
                <a:gd name="connsiteY111" fmla="*/ 798744 h 2020169"/>
                <a:gd name="connsiteX112" fmla="*/ 654097 w 2846654"/>
                <a:gd name="connsiteY112" fmla="*/ 762034 h 2020169"/>
                <a:gd name="connsiteX113" fmla="*/ 614050 w 2846654"/>
                <a:gd name="connsiteY113" fmla="*/ 798744 h 2020169"/>
                <a:gd name="connsiteX114" fmla="*/ 594027 w 2846654"/>
                <a:gd name="connsiteY114" fmla="*/ 798744 h 2020169"/>
                <a:gd name="connsiteX115" fmla="*/ 533957 w 2846654"/>
                <a:gd name="connsiteY115" fmla="*/ 832116 h 2020169"/>
                <a:gd name="connsiteX116" fmla="*/ 510596 w 2846654"/>
                <a:gd name="connsiteY116" fmla="*/ 855477 h 2020169"/>
                <a:gd name="connsiteX117" fmla="*/ 500584 w 2846654"/>
                <a:gd name="connsiteY117" fmla="*/ 902198 h 2020169"/>
                <a:gd name="connsiteX118" fmla="*/ 450526 w 2846654"/>
                <a:gd name="connsiteY118" fmla="*/ 888849 h 2020169"/>
                <a:gd name="connsiteX119" fmla="*/ 433840 w 2846654"/>
                <a:gd name="connsiteY119" fmla="*/ 852139 h 2020169"/>
                <a:gd name="connsiteX120" fmla="*/ 467212 w 2846654"/>
                <a:gd name="connsiteY120" fmla="*/ 822104 h 2020169"/>
                <a:gd name="connsiteX121" fmla="*/ 453863 w 2846654"/>
                <a:gd name="connsiteY121" fmla="*/ 798744 h 2020169"/>
                <a:gd name="connsiteX122" fmla="*/ 390456 w 2846654"/>
                <a:gd name="connsiteY122" fmla="*/ 768709 h 2020169"/>
                <a:gd name="connsiteX123" fmla="*/ 417154 w 2846654"/>
                <a:gd name="connsiteY123" fmla="*/ 818767 h 2020169"/>
                <a:gd name="connsiteX124" fmla="*/ 407142 w 2846654"/>
                <a:gd name="connsiteY124" fmla="*/ 862151 h 2020169"/>
                <a:gd name="connsiteX125" fmla="*/ 413817 w 2846654"/>
                <a:gd name="connsiteY125" fmla="*/ 898861 h 2020169"/>
                <a:gd name="connsiteX126" fmla="*/ 427165 w 2846654"/>
                <a:gd name="connsiteY126" fmla="*/ 922221 h 2020169"/>
                <a:gd name="connsiteX127" fmla="*/ 413817 w 2846654"/>
                <a:gd name="connsiteY127" fmla="*/ 952256 h 2020169"/>
                <a:gd name="connsiteX128" fmla="*/ 390456 w 2846654"/>
                <a:gd name="connsiteY128" fmla="*/ 928896 h 2020169"/>
                <a:gd name="connsiteX129" fmla="*/ 360421 w 2846654"/>
                <a:gd name="connsiteY129" fmla="*/ 925558 h 2020169"/>
                <a:gd name="connsiteX130" fmla="*/ 333723 w 2846654"/>
                <a:gd name="connsiteY130" fmla="*/ 965605 h 2020169"/>
                <a:gd name="connsiteX131" fmla="*/ 307025 w 2846654"/>
                <a:gd name="connsiteY131" fmla="*/ 985628 h 2020169"/>
                <a:gd name="connsiteX132" fmla="*/ 320374 w 2846654"/>
                <a:gd name="connsiteY132" fmla="*/ 1012326 h 2020169"/>
                <a:gd name="connsiteX133" fmla="*/ 303688 w 2846654"/>
                <a:gd name="connsiteY133" fmla="*/ 1035687 h 2020169"/>
                <a:gd name="connsiteX134" fmla="*/ 233606 w 2846654"/>
                <a:gd name="connsiteY134" fmla="*/ 998977 h 2020169"/>
                <a:gd name="connsiteX135" fmla="*/ 243618 w 2846654"/>
                <a:gd name="connsiteY135" fmla="*/ 1049036 h 2020169"/>
                <a:gd name="connsiteX136" fmla="*/ 263641 w 2846654"/>
                <a:gd name="connsiteY136" fmla="*/ 1069059 h 2020169"/>
                <a:gd name="connsiteX137" fmla="*/ 250292 w 2846654"/>
                <a:gd name="connsiteY137" fmla="*/ 1082408 h 2020169"/>
                <a:gd name="connsiteX138" fmla="*/ 193560 w 2846654"/>
                <a:gd name="connsiteY138" fmla="*/ 1045698 h 2020169"/>
                <a:gd name="connsiteX139" fmla="*/ 170199 w 2846654"/>
                <a:gd name="connsiteY139" fmla="*/ 1005652 h 2020169"/>
                <a:gd name="connsiteX140" fmla="*/ 170199 w 2846654"/>
                <a:gd name="connsiteY140" fmla="*/ 958931 h 2020169"/>
                <a:gd name="connsiteX141" fmla="*/ 133490 w 2846654"/>
                <a:gd name="connsiteY141" fmla="*/ 882174 h 2020169"/>
                <a:gd name="connsiteX142" fmla="*/ 196897 w 2846654"/>
                <a:gd name="connsiteY142" fmla="*/ 912209 h 2020169"/>
                <a:gd name="connsiteX143" fmla="*/ 256967 w 2846654"/>
                <a:gd name="connsiteY143" fmla="*/ 942244 h 2020169"/>
                <a:gd name="connsiteX144" fmla="*/ 293676 w 2846654"/>
                <a:gd name="connsiteY144" fmla="*/ 945582 h 2020169"/>
                <a:gd name="connsiteX145" fmla="*/ 327049 w 2846654"/>
                <a:gd name="connsiteY145" fmla="*/ 915547 h 2020169"/>
                <a:gd name="connsiteX146" fmla="*/ 343735 w 2846654"/>
                <a:gd name="connsiteY146" fmla="*/ 878837 h 2020169"/>
                <a:gd name="connsiteX147" fmla="*/ 333723 w 2846654"/>
                <a:gd name="connsiteY147" fmla="*/ 828779 h 2020169"/>
                <a:gd name="connsiteX148" fmla="*/ 290339 w 2846654"/>
                <a:gd name="connsiteY148" fmla="*/ 808755 h 2020169"/>
                <a:gd name="connsiteX149" fmla="*/ 236944 w 2846654"/>
                <a:gd name="connsiteY149" fmla="*/ 762034 h 2020169"/>
                <a:gd name="connsiteX150" fmla="*/ 133490 w 2846654"/>
                <a:gd name="connsiteY150" fmla="*/ 705301 h 2020169"/>
                <a:gd name="connsiteX151" fmla="*/ 46722 w 2846654"/>
                <a:gd name="connsiteY151" fmla="*/ 735336 h 2020169"/>
                <a:gd name="connsiteX152" fmla="*/ 33373 w 2846654"/>
                <a:gd name="connsiteY152" fmla="*/ 765371 h 2020169"/>
                <a:gd name="connsiteX153" fmla="*/ 43384 w 2846654"/>
                <a:gd name="connsiteY153" fmla="*/ 795407 h 2020169"/>
                <a:gd name="connsiteX154" fmla="*/ 60071 w 2846654"/>
                <a:gd name="connsiteY154" fmla="*/ 822104 h 2020169"/>
                <a:gd name="connsiteX155" fmla="*/ 73419 w 2846654"/>
                <a:gd name="connsiteY155" fmla="*/ 852139 h 2020169"/>
                <a:gd name="connsiteX156" fmla="*/ 56733 w 2846654"/>
                <a:gd name="connsiteY156" fmla="*/ 875500 h 2020169"/>
                <a:gd name="connsiteX157" fmla="*/ 76757 w 2846654"/>
                <a:gd name="connsiteY157" fmla="*/ 955593 h 2020169"/>
                <a:gd name="connsiteX158" fmla="*/ 66745 w 2846654"/>
                <a:gd name="connsiteY158" fmla="*/ 972280 h 2020169"/>
                <a:gd name="connsiteX159" fmla="*/ 70082 w 2846654"/>
                <a:gd name="connsiteY159" fmla="*/ 998977 h 2020169"/>
                <a:gd name="connsiteX160" fmla="*/ 70082 w 2846654"/>
                <a:gd name="connsiteY160" fmla="*/ 1039024 h 2020169"/>
                <a:gd name="connsiteX161" fmla="*/ 80094 w 2846654"/>
                <a:gd name="connsiteY161" fmla="*/ 1059047 h 2020169"/>
                <a:gd name="connsiteX162" fmla="*/ 76757 w 2846654"/>
                <a:gd name="connsiteY162" fmla="*/ 1082408 h 2020169"/>
                <a:gd name="connsiteX163" fmla="*/ 106792 w 2846654"/>
                <a:gd name="connsiteY163" fmla="*/ 1115780 h 2020169"/>
                <a:gd name="connsiteX164" fmla="*/ 93729 w 2846654"/>
                <a:gd name="connsiteY164" fmla="*/ 1145815 h 2020169"/>
                <a:gd name="connsiteX165" fmla="*/ 13349 w 2846654"/>
                <a:gd name="connsiteY165" fmla="*/ 1235920 h 2020169"/>
                <a:gd name="connsiteX166" fmla="*/ 33373 w 2846654"/>
                <a:gd name="connsiteY166" fmla="*/ 1269293 h 2020169"/>
                <a:gd name="connsiteX167" fmla="*/ 33373 w 2846654"/>
                <a:gd name="connsiteY167" fmla="*/ 1269293 h 2020169"/>
                <a:gd name="connsiteX168" fmla="*/ 16687 w 2846654"/>
                <a:gd name="connsiteY168" fmla="*/ 1299328 h 2020169"/>
                <a:gd name="connsiteX169" fmla="*/ 3338 w 2846654"/>
                <a:gd name="connsiteY169" fmla="*/ 1329363 h 2020169"/>
                <a:gd name="connsiteX170" fmla="*/ 0 w 2846654"/>
                <a:gd name="connsiteY170" fmla="*/ 1389433 h 2020169"/>
                <a:gd name="connsiteX171" fmla="*/ 16687 w 2846654"/>
                <a:gd name="connsiteY171" fmla="*/ 1432817 h 2020169"/>
                <a:gd name="connsiteX172" fmla="*/ 20024 w 2846654"/>
                <a:gd name="connsiteY172" fmla="*/ 1466189 h 2020169"/>
                <a:gd name="connsiteX173" fmla="*/ 56733 w 2846654"/>
                <a:gd name="connsiteY173" fmla="*/ 1476201 h 2020169"/>
                <a:gd name="connsiteX174" fmla="*/ 116803 w 2846654"/>
                <a:gd name="connsiteY174" fmla="*/ 1562969 h 2020169"/>
                <a:gd name="connsiteX175" fmla="*/ 96780 w 2846654"/>
                <a:gd name="connsiteY175" fmla="*/ 1586329 h 2020169"/>
                <a:gd name="connsiteX176" fmla="*/ 93443 w 2846654"/>
                <a:gd name="connsiteY176" fmla="*/ 1616364 h 2020169"/>
                <a:gd name="connsiteX177" fmla="*/ 120141 w 2846654"/>
                <a:gd name="connsiteY177" fmla="*/ 1619701 h 2020169"/>
                <a:gd name="connsiteX178" fmla="*/ 160187 w 2846654"/>
                <a:gd name="connsiteY178" fmla="*/ 1633050 h 2020169"/>
                <a:gd name="connsiteX179" fmla="*/ 186885 w 2846654"/>
                <a:gd name="connsiteY179" fmla="*/ 1646399 h 2020169"/>
                <a:gd name="connsiteX180" fmla="*/ 213583 w 2846654"/>
                <a:gd name="connsiteY180" fmla="*/ 1676434 h 2020169"/>
                <a:gd name="connsiteX181" fmla="*/ 243618 w 2846654"/>
                <a:gd name="connsiteY181" fmla="*/ 1679771 h 2020169"/>
                <a:gd name="connsiteX182" fmla="*/ 287002 w 2846654"/>
                <a:gd name="connsiteY182" fmla="*/ 1709807 h 2020169"/>
                <a:gd name="connsiteX183" fmla="*/ 310363 w 2846654"/>
                <a:gd name="connsiteY183" fmla="*/ 1719818 h 2020169"/>
                <a:gd name="connsiteX184" fmla="*/ 310363 w 2846654"/>
                <a:gd name="connsiteY184" fmla="*/ 1756528 h 2020169"/>
                <a:gd name="connsiteX185" fmla="*/ 270316 w 2846654"/>
                <a:gd name="connsiteY185" fmla="*/ 1796574 h 2020169"/>
                <a:gd name="connsiteX186" fmla="*/ 280327 w 2846654"/>
                <a:gd name="connsiteY186" fmla="*/ 1819935 h 2020169"/>
                <a:gd name="connsiteX187" fmla="*/ 273653 w 2846654"/>
                <a:gd name="connsiteY187" fmla="*/ 1839958 h 2020169"/>
                <a:gd name="connsiteX188" fmla="*/ 266979 w 2846654"/>
                <a:gd name="connsiteY188" fmla="*/ 1856644 h 2020169"/>
                <a:gd name="connsiteX189" fmla="*/ 240281 w 2846654"/>
                <a:gd name="connsiteY189" fmla="*/ 1896691 h 2020169"/>
                <a:gd name="connsiteX190" fmla="*/ 307025 w 2846654"/>
                <a:gd name="connsiteY190" fmla="*/ 1933401 h 2020169"/>
                <a:gd name="connsiteX191" fmla="*/ 337060 w 2846654"/>
                <a:gd name="connsiteY191" fmla="*/ 1940075 h 2020169"/>
                <a:gd name="connsiteX192" fmla="*/ 360421 w 2846654"/>
                <a:gd name="connsiteY192" fmla="*/ 1946750 h 2020169"/>
                <a:gd name="connsiteX193" fmla="*/ 380444 w 2846654"/>
                <a:gd name="connsiteY193" fmla="*/ 1953424 h 2020169"/>
                <a:gd name="connsiteX194" fmla="*/ 407142 w 2846654"/>
                <a:gd name="connsiteY194" fmla="*/ 1973447 h 2020169"/>
                <a:gd name="connsiteX195" fmla="*/ 437177 w 2846654"/>
                <a:gd name="connsiteY195" fmla="*/ 1970110 h 2020169"/>
                <a:gd name="connsiteX196" fmla="*/ 507259 w 2846654"/>
                <a:gd name="connsiteY196" fmla="*/ 2020169 h 2020169"/>
                <a:gd name="connsiteX197" fmla="*/ 517271 w 2846654"/>
                <a:gd name="connsiteY197" fmla="*/ 2006820 h 2020169"/>
                <a:gd name="connsiteX198" fmla="*/ 507259 w 2846654"/>
                <a:gd name="connsiteY198" fmla="*/ 1966773 h 2020169"/>
                <a:gd name="connsiteX199" fmla="*/ 500584 w 2846654"/>
                <a:gd name="connsiteY199" fmla="*/ 1933401 h 2020169"/>
                <a:gd name="connsiteX200" fmla="*/ 483898 w 2846654"/>
                <a:gd name="connsiteY200" fmla="*/ 1890017 h 2020169"/>
                <a:gd name="connsiteX201" fmla="*/ 513933 w 2846654"/>
                <a:gd name="connsiteY201" fmla="*/ 1869993 h 2020169"/>
                <a:gd name="connsiteX202" fmla="*/ 547306 w 2846654"/>
                <a:gd name="connsiteY202" fmla="*/ 1846633 h 2020169"/>
                <a:gd name="connsiteX203" fmla="*/ 527282 w 2846654"/>
                <a:gd name="connsiteY203" fmla="*/ 1829947 h 2020169"/>
                <a:gd name="connsiteX204" fmla="*/ 517271 w 2846654"/>
                <a:gd name="connsiteY204" fmla="*/ 1796574 h 2020169"/>
                <a:gd name="connsiteX205" fmla="*/ 480561 w 2846654"/>
                <a:gd name="connsiteY205" fmla="*/ 1779888 h 2020169"/>
                <a:gd name="connsiteX206" fmla="*/ 470549 w 2846654"/>
                <a:gd name="connsiteY206" fmla="*/ 1759865 h 2020169"/>
                <a:gd name="connsiteX207" fmla="*/ 480561 w 2846654"/>
                <a:gd name="connsiteY207" fmla="*/ 1729830 h 2020169"/>
                <a:gd name="connsiteX208" fmla="*/ 490573 w 2846654"/>
                <a:gd name="connsiteY208" fmla="*/ 1689783 h 2020169"/>
                <a:gd name="connsiteX209" fmla="*/ 513933 w 2846654"/>
                <a:gd name="connsiteY209" fmla="*/ 1709807 h 2020169"/>
                <a:gd name="connsiteX210" fmla="*/ 520608 w 2846654"/>
                <a:gd name="connsiteY210" fmla="*/ 1693120 h 2020169"/>
                <a:gd name="connsiteX211" fmla="*/ 543968 w 2846654"/>
                <a:gd name="connsiteY211" fmla="*/ 1656411 h 2020169"/>
                <a:gd name="connsiteX212" fmla="*/ 574003 w 2846654"/>
                <a:gd name="connsiteY212" fmla="*/ 1639725 h 2020169"/>
                <a:gd name="connsiteX213" fmla="*/ 590690 w 2846654"/>
                <a:gd name="connsiteY213" fmla="*/ 1653074 h 2020169"/>
                <a:gd name="connsiteX214" fmla="*/ 610713 w 2846654"/>
                <a:gd name="connsiteY214" fmla="*/ 1626376 h 2020169"/>
                <a:gd name="connsiteX215" fmla="*/ 630736 w 2846654"/>
                <a:gd name="connsiteY215" fmla="*/ 1653074 h 2020169"/>
                <a:gd name="connsiteX216" fmla="*/ 657434 w 2846654"/>
                <a:gd name="connsiteY216" fmla="*/ 1676434 h 2020169"/>
                <a:gd name="connsiteX217" fmla="*/ 674120 w 2846654"/>
                <a:gd name="connsiteY217" fmla="*/ 1683109 h 2020169"/>
                <a:gd name="connsiteX218" fmla="*/ 697481 w 2846654"/>
                <a:gd name="connsiteY218" fmla="*/ 1683109 h 2020169"/>
                <a:gd name="connsiteX219" fmla="*/ 717504 w 2846654"/>
                <a:gd name="connsiteY219" fmla="*/ 1669760 h 2020169"/>
                <a:gd name="connsiteX220" fmla="*/ 744202 w 2846654"/>
                <a:gd name="connsiteY220" fmla="*/ 1669760 h 2020169"/>
                <a:gd name="connsiteX221" fmla="*/ 760888 w 2846654"/>
                <a:gd name="connsiteY221" fmla="*/ 1666423 h 2020169"/>
                <a:gd name="connsiteX222" fmla="*/ 790923 w 2846654"/>
                <a:gd name="connsiteY222" fmla="*/ 1699795 h 2020169"/>
                <a:gd name="connsiteX223" fmla="*/ 797598 w 2846654"/>
                <a:gd name="connsiteY223" fmla="*/ 1673097 h 2020169"/>
                <a:gd name="connsiteX224" fmla="*/ 817621 w 2846654"/>
                <a:gd name="connsiteY224" fmla="*/ 1689783 h 2020169"/>
                <a:gd name="connsiteX225" fmla="*/ 837644 w 2846654"/>
                <a:gd name="connsiteY225" fmla="*/ 1666423 h 2020169"/>
                <a:gd name="connsiteX226" fmla="*/ 827633 w 2846654"/>
                <a:gd name="connsiteY226" fmla="*/ 1646399 h 2020169"/>
                <a:gd name="connsiteX227" fmla="*/ 810946 w 2846654"/>
                <a:gd name="connsiteY227" fmla="*/ 1633050 h 2020169"/>
                <a:gd name="connsiteX228" fmla="*/ 810946 w 2846654"/>
                <a:gd name="connsiteY228" fmla="*/ 1606353 h 2020169"/>
                <a:gd name="connsiteX229" fmla="*/ 810946 w 2846654"/>
                <a:gd name="connsiteY229" fmla="*/ 1593004 h 2020169"/>
                <a:gd name="connsiteX230" fmla="*/ 840981 w 2846654"/>
                <a:gd name="connsiteY230" fmla="*/ 1586329 h 2020169"/>
                <a:gd name="connsiteX231" fmla="*/ 820958 w 2846654"/>
                <a:gd name="connsiteY231" fmla="*/ 1549620 h 2020169"/>
                <a:gd name="connsiteX232" fmla="*/ 854330 w 2846654"/>
                <a:gd name="connsiteY232" fmla="*/ 1542945 h 2020169"/>
                <a:gd name="connsiteX233" fmla="*/ 891040 w 2846654"/>
                <a:gd name="connsiteY233" fmla="*/ 1549620 h 2020169"/>
                <a:gd name="connsiteX234" fmla="*/ 964459 w 2846654"/>
                <a:gd name="connsiteY234" fmla="*/ 1506236 h 2020169"/>
                <a:gd name="connsiteX235" fmla="*/ 1001168 w 2846654"/>
                <a:gd name="connsiteY235" fmla="*/ 1506236 h 2020169"/>
                <a:gd name="connsiteX236" fmla="*/ 1027866 w 2846654"/>
                <a:gd name="connsiteY236" fmla="*/ 1482875 h 2020169"/>
                <a:gd name="connsiteX237" fmla="*/ 1047890 w 2846654"/>
                <a:gd name="connsiteY237" fmla="*/ 1492887 h 2020169"/>
                <a:gd name="connsiteX238" fmla="*/ 1067913 w 2846654"/>
                <a:gd name="connsiteY238" fmla="*/ 1502898 h 2020169"/>
                <a:gd name="connsiteX239" fmla="*/ 1087936 w 2846654"/>
                <a:gd name="connsiteY239" fmla="*/ 1529596 h 2020169"/>
                <a:gd name="connsiteX240" fmla="*/ 1074587 w 2846654"/>
                <a:gd name="connsiteY240" fmla="*/ 1542945 h 2020169"/>
                <a:gd name="connsiteX241" fmla="*/ 1104622 w 2846654"/>
                <a:gd name="connsiteY241" fmla="*/ 1542945 h 2020169"/>
                <a:gd name="connsiteX242" fmla="*/ 1134657 w 2846654"/>
                <a:gd name="connsiteY242" fmla="*/ 1576317 h 2020169"/>
                <a:gd name="connsiteX243" fmla="*/ 1148006 w 2846654"/>
                <a:gd name="connsiteY243" fmla="*/ 1572980 h 2020169"/>
                <a:gd name="connsiteX244" fmla="*/ 1208076 w 2846654"/>
                <a:gd name="connsiteY244" fmla="*/ 1526259 h 2020169"/>
                <a:gd name="connsiteX245" fmla="*/ 1244786 w 2846654"/>
                <a:gd name="connsiteY245" fmla="*/ 1566306 h 2020169"/>
                <a:gd name="connsiteX246" fmla="*/ 1264809 w 2846654"/>
                <a:gd name="connsiteY246" fmla="*/ 1596341 h 2020169"/>
                <a:gd name="connsiteX247" fmla="*/ 1298181 w 2846654"/>
                <a:gd name="connsiteY247" fmla="*/ 1703132 h 2020169"/>
                <a:gd name="connsiteX248" fmla="*/ 1308193 w 2846654"/>
                <a:gd name="connsiteY248" fmla="*/ 1659748 h 2020169"/>
                <a:gd name="connsiteX249" fmla="*/ 1344903 w 2846654"/>
                <a:gd name="connsiteY249" fmla="*/ 1679771 h 2020169"/>
                <a:gd name="connsiteX250" fmla="*/ 1388287 w 2846654"/>
                <a:gd name="connsiteY250" fmla="*/ 1679771 h 2020169"/>
                <a:gd name="connsiteX251" fmla="*/ 1394961 w 2846654"/>
                <a:gd name="connsiteY251" fmla="*/ 1703132 h 2020169"/>
                <a:gd name="connsiteX252" fmla="*/ 1435008 w 2846654"/>
                <a:gd name="connsiteY252" fmla="*/ 1726493 h 2020169"/>
                <a:gd name="connsiteX253" fmla="*/ 1465043 w 2846654"/>
                <a:gd name="connsiteY253" fmla="*/ 1726493 h 2020169"/>
                <a:gd name="connsiteX254" fmla="*/ 1491741 w 2846654"/>
                <a:gd name="connsiteY254" fmla="*/ 1739842 h 2020169"/>
                <a:gd name="connsiteX255" fmla="*/ 1535125 w 2846654"/>
                <a:gd name="connsiteY255" fmla="*/ 1696458 h 2020169"/>
                <a:gd name="connsiteX256" fmla="*/ 1571834 w 2846654"/>
                <a:gd name="connsiteY256" fmla="*/ 1676434 h 2020169"/>
                <a:gd name="connsiteX257" fmla="*/ 1608544 w 2846654"/>
                <a:gd name="connsiteY257" fmla="*/ 1679771 h 2020169"/>
                <a:gd name="connsiteX258" fmla="*/ 1655265 w 2846654"/>
                <a:gd name="connsiteY258" fmla="*/ 1693120 h 2020169"/>
                <a:gd name="connsiteX259" fmla="*/ 1681963 w 2846654"/>
                <a:gd name="connsiteY259" fmla="*/ 1709807 h 2020169"/>
                <a:gd name="connsiteX260" fmla="*/ 1735358 w 2846654"/>
                <a:gd name="connsiteY260" fmla="*/ 1703132 h 2020169"/>
                <a:gd name="connsiteX261" fmla="*/ 1745370 w 2846654"/>
                <a:gd name="connsiteY261" fmla="*/ 1683109 h 2020169"/>
                <a:gd name="connsiteX262" fmla="*/ 1738695 w 2846654"/>
                <a:gd name="connsiteY262" fmla="*/ 1663085 h 2020169"/>
                <a:gd name="connsiteX263" fmla="*/ 1765393 w 2846654"/>
                <a:gd name="connsiteY263" fmla="*/ 1636388 h 2020169"/>
                <a:gd name="connsiteX264" fmla="*/ 1778742 w 2846654"/>
                <a:gd name="connsiteY264" fmla="*/ 1633050 h 2020169"/>
                <a:gd name="connsiteX265" fmla="*/ 1812114 w 2846654"/>
                <a:gd name="connsiteY265" fmla="*/ 1649736 h 2020169"/>
                <a:gd name="connsiteX266" fmla="*/ 1852161 w 2846654"/>
                <a:gd name="connsiteY266" fmla="*/ 1663085 h 2020169"/>
                <a:gd name="connsiteX267" fmla="*/ 1858836 w 2846654"/>
                <a:gd name="connsiteY267" fmla="*/ 1689783 h 2020169"/>
                <a:gd name="connsiteX268" fmla="*/ 1872184 w 2846654"/>
                <a:gd name="connsiteY268" fmla="*/ 1696458 h 2020169"/>
                <a:gd name="connsiteX269" fmla="*/ 1902219 w 2846654"/>
                <a:gd name="connsiteY269" fmla="*/ 1699795 h 2020169"/>
                <a:gd name="connsiteX270" fmla="*/ 1932254 w 2846654"/>
                <a:gd name="connsiteY270" fmla="*/ 1683109 h 2020169"/>
                <a:gd name="connsiteX271" fmla="*/ 1962290 w 2846654"/>
                <a:gd name="connsiteY271" fmla="*/ 1696458 h 2020169"/>
                <a:gd name="connsiteX272" fmla="*/ 1985650 w 2846654"/>
                <a:gd name="connsiteY272" fmla="*/ 1709807 h 2020169"/>
                <a:gd name="connsiteX273" fmla="*/ 1995662 w 2846654"/>
                <a:gd name="connsiteY273" fmla="*/ 1719818 h 2020169"/>
                <a:gd name="connsiteX274" fmla="*/ 2032371 w 2846654"/>
                <a:gd name="connsiteY274" fmla="*/ 1739842 h 2020169"/>
                <a:gd name="connsiteX275" fmla="*/ 2069081 w 2846654"/>
                <a:gd name="connsiteY275" fmla="*/ 1736504 h 2020169"/>
                <a:gd name="connsiteX276" fmla="*/ 2142500 w 2846654"/>
                <a:gd name="connsiteY276" fmla="*/ 1693120 h 2020169"/>
                <a:gd name="connsiteX277" fmla="*/ 2195895 w 2846654"/>
                <a:gd name="connsiteY277" fmla="*/ 1706469 h 2020169"/>
                <a:gd name="connsiteX278" fmla="*/ 2225930 w 2846654"/>
                <a:gd name="connsiteY278" fmla="*/ 1716481 h 2020169"/>
                <a:gd name="connsiteX279" fmla="*/ 2262640 w 2846654"/>
                <a:gd name="connsiteY279" fmla="*/ 1676434 h 2020169"/>
                <a:gd name="connsiteX280" fmla="*/ 2299349 w 2846654"/>
                <a:gd name="connsiteY280" fmla="*/ 1593004 h 2020169"/>
                <a:gd name="connsiteX281" fmla="*/ 2282663 w 2846654"/>
                <a:gd name="connsiteY281" fmla="*/ 1596341 h 2020169"/>
                <a:gd name="connsiteX282" fmla="*/ 2339396 w 2846654"/>
                <a:gd name="connsiteY282" fmla="*/ 1566306 h 2020169"/>
                <a:gd name="connsiteX283" fmla="*/ 2529618 w 2846654"/>
                <a:gd name="connsiteY283" fmla="*/ 1743179 h 2020169"/>
                <a:gd name="connsiteX284" fmla="*/ 2616386 w 2846654"/>
                <a:gd name="connsiteY284" fmla="*/ 1846633 h 2020169"/>
                <a:gd name="connsiteX285" fmla="*/ 2603037 w 2846654"/>
                <a:gd name="connsiteY285" fmla="*/ 1900028 h 2020169"/>
                <a:gd name="connsiteX286" fmla="*/ 2579676 w 2846654"/>
                <a:gd name="connsiteY286" fmla="*/ 1873331 h 2020169"/>
                <a:gd name="connsiteX287" fmla="*/ 2559653 w 2846654"/>
                <a:gd name="connsiteY287" fmla="*/ 1960098 h 2020169"/>
                <a:gd name="connsiteX288" fmla="*/ 2653095 w 2846654"/>
                <a:gd name="connsiteY288" fmla="*/ 1946750 h 2020169"/>
                <a:gd name="connsiteX289" fmla="*/ 2683130 w 2846654"/>
                <a:gd name="connsiteY289" fmla="*/ 1893354 h 2020169"/>
                <a:gd name="connsiteX290" fmla="*/ 2753212 w 2846654"/>
                <a:gd name="connsiteY290" fmla="*/ 1806586 h 2020169"/>
                <a:gd name="connsiteX291" fmla="*/ 2783247 w 2846654"/>
                <a:gd name="connsiteY291" fmla="*/ 1736504 h 2020169"/>
                <a:gd name="connsiteX292" fmla="*/ 2803271 w 2846654"/>
                <a:gd name="connsiteY292" fmla="*/ 1633050 h 2020169"/>
                <a:gd name="connsiteX293" fmla="*/ 2793259 w 2846654"/>
                <a:gd name="connsiteY293" fmla="*/ 1582992 h 2020169"/>
                <a:gd name="connsiteX294" fmla="*/ 2769898 w 2846654"/>
                <a:gd name="connsiteY294" fmla="*/ 1549620 h 2020169"/>
                <a:gd name="connsiteX0" fmla="*/ 2446187 w 2803271"/>
                <a:gd name="connsiteY0" fmla="*/ 521754 h 2020169"/>
                <a:gd name="connsiteX1" fmla="*/ 2449525 w 2803271"/>
                <a:gd name="connsiteY1" fmla="*/ 418300 h 2020169"/>
                <a:gd name="connsiteX2" fmla="*/ 2386117 w 2803271"/>
                <a:gd name="connsiteY2" fmla="*/ 391602 h 2020169"/>
                <a:gd name="connsiteX3" fmla="*/ 2369431 w 2803271"/>
                <a:gd name="connsiteY3" fmla="*/ 431649 h 2020169"/>
                <a:gd name="connsiteX4" fmla="*/ 2379443 w 2803271"/>
                <a:gd name="connsiteY4" fmla="*/ 455009 h 2020169"/>
                <a:gd name="connsiteX5" fmla="*/ 2376106 w 2803271"/>
                <a:gd name="connsiteY5" fmla="*/ 475033 h 2020169"/>
                <a:gd name="connsiteX6" fmla="*/ 2316036 w 2803271"/>
                <a:gd name="connsiteY6" fmla="*/ 458347 h 2020169"/>
                <a:gd name="connsiteX7" fmla="*/ 2272652 w 2803271"/>
                <a:gd name="connsiteY7" fmla="*/ 444998 h 2020169"/>
                <a:gd name="connsiteX8" fmla="*/ 2209244 w 2803271"/>
                <a:gd name="connsiteY8" fmla="*/ 401614 h 2020169"/>
                <a:gd name="connsiteX9" fmla="*/ 2159186 w 2803271"/>
                <a:gd name="connsiteY9" fmla="*/ 391602 h 2020169"/>
                <a:gd name="connsiteX10" fmla="*/ 2132488 w 2803271"/>
                <a:gd name="connsiteY10" fmla="*/ 408288 h 2020169"/>
                <a:gd name="connsiteX11" fmla="*/ 2115802 w 2803271"/>
                <a:gd name="connsiteY11" fmla="*/ 421637 h 2020169"/>
                <a:gd name="connsiteX12" fmla="*/ 2082430 w 2803271"/>
                <a:gd name="connsiteY12" fmla="*/ 388265 h 2020169"/>
                <a:gd name="connsiteX13" fmla="*/ 2045720 w 2803271"/>
                <a:gd name="connsiteY13" fmla="*/ 361567 h 2020169"/>
                <a:gd name="connsiteX14" fmla="*/ 2025697 w 2803271"/>
                <a:gd name="connsiteY14" fmla="*/ 391602 h 2020169"/>
                <a:gd name="connsiteX15" fmla="*/ 2055732 w 2803271"/>
                <a:gd name="connsiteY15" fmla="*/ 388265 h 2020169"/>
                <a:gd name="connsiteX16" fmla="*/ 2045720 w 2803271"/>
                <a:gd name="connsiteY16" fmla="*/ 414963 h 2020169"/>
                <a:gd name="connsiteX17" fmla="*/ 1988987 w 2803271"/>
                <a:gd name="connsiteY17" fmla="*/ 434986 h 2020169"/>
                <a:gd name="connsiteX18" fmla="*/ 1995662 w 2803271"/>
                <a:gd name="connsiteY18" fmla="*/ 388265 h 2020169"/>
                <a:gd name="connsiteX19" fmla="*/ 2055732 w 2803271"/>
                <a:gd name="connsiteY19" fmla="*/ 318183 h 2020169"/>
                <a:gd name="connsiteX20" fmla="*/ 2055732 w 2803271"/>
                <a:gd name="connsiteY20" fmla="*/ 318183 h 2020169"/>
                <a:gd name="connsiteX21" fmla="*/ 2129860 w 2803271"/>
                <a:gd name="connsiteY21" fmla="*/ 248603 h 2020169"/>
                <a:gd name="connsiteX22" fmla="*/ 2127003 w 2803271"/>
                <a:gd name="connsiteY22" fmla="*/ 174309 h 2020169"/>
                <a:gd name="connsiteX23" fmla="*/ 2092713 w 2803271"/>
                <a:gd name="connsiteY23" fmla="*/ 105729 h 2020169"/>
                <a:gd name="connsiteX24" fmla="*/ 2018418 w 2803271"/>
                <a:gd name="connsiteY24" fmla="*/ 105729 h 2020169"/>
                <a:gd name="connsiteX25" fmla="*/ 1952696 w 2803271"/>
                <a:gd name="connsiteY25" fmla="*/ 137160 h 2020169"/>
                <a:gd name="connsiteX26" fmla="*/ 1961267 w 2803271"/>
                <a:gd name="connsiteY26" fmla="*/ 82869 h 2020169"/>
                <a:gd name="connsiteX27" fmla="*/ 1955552 w 2803271"/>
                <a:gd name="connsiteY27" fmla="*/ 65725 h 2020169"/>
                <a:gd name="connsiteX28" fmla="*/ 1895546 w 2803271"/>
                <a:gd name="connsiteY28" fmla="*/ 60008 h 2020169"/>
                <a:gd name="connsiteX29" fmla="*/ 1926978 w 2803271"/>
                <a:gd name="connsiteY29" fmla="*/ 31434 h 2020169"/>
                <a:gd name="connsiteX30" fmla="*/ 1909833 w 2803271"/>
                <a:gd name="connsiteY30" fmla="*/ 0 h 2020169"/>
                <a:gd name="connsiteX31" fmla="*/ 1877440 w 2803271"/>
                <a:gd name="connsiteY31" fmla="*/ 3067 h 2020169"/>
                <a:gd name="connsiteX32" fmla="*/ 1835474 w 2803271"/>
                <a:gd name="connsiteY32" fmla="*/ 41195 h 2020169"/>
                <a:gd name="connsiteX33" fmla="*/ 1818788 w 2803271"/>
                <a:gd name="connsiteY33" fmla="*/ 81242 h 2020169"/>
                <a:gd name="connsiteX34" fmla="*/ 1838813 w 2803271"/>
                <a:gd name="connsiteY34" fmla="*/ 134636 h 2020169"/>
                <a:gd name="connsiteX35" fmla="*/ 1782079 w 2803271"/>
                <a:gd name="connsiteY35" fmla="*/ 121287 h 2020169"/>
                <a:gd name="connsiteX36" fmla="*/ 1768731 w 2803271"/>
                <a:gd name="connsiteY36" fmla="*/ 168009 h 2020169"/>
                <a:gd name="connsiteX37" fmla="*/ 1705322 w 2803271"/>
                <a:gd name="connsiteY37" fmla="*/ 191369 h 2020169"/>
                <a:gd name="connsiteX38" fmla="*/ 1685300 w 2803271"/>
                <a:gd name="connsiteY38" fmla="*/ 164671 h 2020169"/>
                <a:gd name="connsiteX39" fmla="*/ 1615218 w 2803271"/>
                <a:gd name="connsiteY39" fmla="*/ 168009 h 2020169"/>
                <a:gd name="connsiteX40" fmla="*/ 1638579 w 2803271"/>
                <a:gd name="connsiteY40" fmla="*/ 198044 h 2020169"/>
                <a:gd name="connsiteX41" fmla="*/ 1528449 w 2803271"/>
                <a:gd name="connsiteY41" fmla="*/ 224740 h 2020169"/>
                <a:gd name="connsiteX42" fmla="*/ 1465043 w 2803271"/>
                <a:gd name="connsiteY42" fmla="*/ 308171 h 2020169"/>
                <a:gd name="connsiteX43" fmla="*/ 1448357 w 2803271"/>
                <a:gd name="connsiteY43" fmla="*/ 334869 h 2020169"/>
                <a:gd name="connsiteX44" fmla="*/ 1481729 w 2803271"/>
                <a:gd name="connsiteY44" fmla="*/ 368242 h 2020169"/>
                <a:gd name="connsiteX45" fmla="*/ 1481729 w 2803271"/>
                <a:gd name="connsiteY45" fmla="*/ 398277 h 2020169"/>
                <a:gd name="connsiteX46" fmla="*/ 1458368 w 2803271"/>
                <a:gd name="connsiteY46" fmla="*/ 401614 h 2020169"/>
                <a:gd name="connsiteX47" fmla="*/ 1458368 w 2803271"/>
                <a:gd name="connsiteY47" fmla="*/ 381590 h 2020169"/>
                <a:gd name="connsiteX48" fmla="*/ 1418322 w 2803271"/>
                <a:gd name="connsiteY48" fmla="*/ 391602 h 2020169"/>
                <a:gd name="connsiteX49" fmla="*/ 1368263 w 2803271"/>
                <a:gd name="connsiteY49" fmla="*/ 398277 h 2020169"/>
                <a:gd name="connsiteX50" fmla="*/ 1321542 w 2803271"/>
                <a:gd name="connsiteY50" fmla="*/ 404951 h 2020169"/>
                <a:gd name="connsiteX51" fmla="*/ 1318205 w 2803271"/>
                <a:gd name="connsiteY51" fmla="*/ 491719 h 2020169"/>
                <a:gd name="connsiteX52" fmla="*/ 1358252 w 2803271"/>
                <a:gd name="connsiteY52" fmla="*/ 515080 h 2020169"/>
                <a:gd name="connsiteX53" fmla="*/ 1384949 w 2803271"/>
                <a:gd name="connsiteY53" fmla="*/ 568475 h 2020169"/>
                <a:gd name="connsiteX54" fmla="*/ 1358252 w 2803271"/>
                <a:gd name="connsiteY54" fmla="*/ 615196 h 2020169"/>
                <a:gd name="connsiteX55" fmla="*/ 1361589 w 2803271"/>
                <a:gd name="connsiteY55" fmla="*/ 585161 h 2020169"/>
                <a:gd name="connsiteX56" fmla="*/ 1351577 w 2803271"/>
                <a:gd name="connsiteY56" fmla="*/ 545115 h 2020169"/>
                <a:gd name="connsiteX57" fmla="*/ 1281495 w 2803271"/>
                <a:gd name="connsiteY57" fmla="*/ 515080 h 2020169"/>
                <a:gd name="connsiteX58" fmla="*/ 1241449 w 2803271"/>
                <a:gd name="connsiteY58" fmla="*/ 511742 h 2020169"/>
                <a:gd name="connsiteX59" fmla="*/ 1241449 w 2803271"/>
                <a:gd name="connsiteY59" fmla="*/ 558463 h 2020169"/>
                <a:gd name="connsiteX60" fmla="*/ 1201402 w 2803271"/>
                <a:gd name="connsiteY60" fmla="*/ 538440 h 2020169"/>
                <a:gd name="connsiteX61" fmla="*/ 1228100 w 2803271"/>
                <a:gd name="connsiteY61" fmla="*/ 588498 h 2020169"/>
                <a:gd name="connsiteX62" fmla="*/ 1258135 w 2803271"/>
                <a:gd name="connsiteY62" fmla="*/ 618534 h 2020169"/>
                <a:gd name="connsiteX63" fmla="*/ 1198065 w 2803271"/>
                <a:gd name="connsiteY63" fmla="*/ 595173 h 2020169"/>
                <a:gd name="connsiteX64" fmla="*/ 1181379 w 2803271"/>
                <a:gd name="connsiteY64" fmla="*/ 595173 h 2020169"/>
                <a:gd name="connsiteX65" fmla="*/ 1178041 w 2803271"/>
                <a:gd name="connsiteY65" fmla="*/ 551789 h 2020169"/>
                <a:gd name="connsiteX66" fmla="*/ 1171367 w 2803271"/>
                <a:gd name="connsiteY66" fmla="*/ 465021 h 2020169"/>
                <a:gd name="connsiteX67" fmla="*/ 1161355 w 2803271"/>
                <a:gd name="connsiteY67" fmla="*/ 535103 h 2020169"/>
                <a:gd name="connsiteX68" fmla="*/ 1137995 w 2803271"/>
                <a:gd name="connsiteY68" fmla="*/ 565138 h 2020169"/>
                <a:gd name="connsiteX69" fmla="*/ 1158018 w 2803271"/>
                <a:gd name="connsiteY69" fmla="*/ 611859 h 2020169"/>
                <a:gd name="connsiteX70" fmla="*/ 1158018 w 2803271"/>
                <a:gd name="connsiteY70" fmla="*/ 645231 h 2020169"/>
                <a:gd name="connsiteX71" fmla="*/ 1141332 w 2803271"/>
                <a:gd name="connsiteY71" fmla="*/ 695290 h 2020169"/>
                <a:gd name="connsiteX72" fmla="*/ 1154681 w 2803271"/>
                <a:gd name="connsiteY72" fmla="*/ 728662 h 2020169"/>
                <a:gd name="connsiteX73" fmla="*/ 1184716 w 2803271"/>
                <a:gd name="connsiteY73" fmla="*/ 735336 h 2020169"/>
                <a:gd name="connsiteX74" fmla="*/ 1221425 w 2803271"/>
                <a:gd name="connsiteY74" fmla="*/ 742011 h 2020169"/>
                <a:gd name="connsiteX75" fmla="*/ 1241449 w 2803271"/>
                <a:gd name="connsiteY75" fmla="*/ 765371 h 2020169"/>
                <a:gd name="connsiteX76" fmla="*/ 1258135 w 2803271"/>
                <a:gd name="connsiteY76" fmla="*/ 808755 h 2020169"/>
                <a:gd name="connsiteX77" fmla="*/ 1258135 w 2803271"/>
                <a:gd name="connsiteY77" fmla="*/ 808755 h 2020169"/>
                <a:gd name="connsiteX78" fmla="*/ 1224763 w 2803271"/>
                <a:gd name="connsiteY78" fmla="*/ 828779 h 2020169"/>
                <a:gd name="connsiteX79" fmla="*/ 1224763 w 2803271"/>
                <a:gd name="connsiteY79" fmla="*/ 788732 h 2020169"/>
                <a:gd name="connsiteX80" fmla="*/ 1194727 w 2803271"/>
                <a:gd name="connsiteY80" fmla="*/ 752023 h 2020169"/>
                <a:gd name="connsiteX81" fmla="*/ 1164692 w 2803271"/>
                <a:gd name="connsiteY81" fmla="*/ 795407 h 2020169"/>
                <a:gd name="connsiteX82" fmla="*/ 1107960 w 2803271"/>
                <a:gd name="connsiteY82" fmla="*/ 848802 h 2020169"/>
                <a:gd name="connsiteX83" fmla="*/ 1121309 w 2803271"/>
                <a:gd name="connsiteY83" fmla="*/ 805418 h 2020169"/>
                <a:gd name="connsiteX84" fmla="*/ 1127983 w 2803271"/>
                <a:gd name="connsiteY84" fmla="*/ 772046 h 2020169"/>
                <a:gd name="connsiteX85" fmla="*/ 1117971 w 2803271"/>
                <a:gd name="connsiteY85" fmla="*/ 755360 h 2020169"/>
                <a:gd name="connsiteX86" fmla="*/ 1114634 w 2803271"/>
                <a:gd name="connsiteY86" fmla="*/ 705301 h 2020169"/>
                <a:gd name="connsiteX87" fmla="*/ 1104622 w 2803271"/>
                <a:gd name="connsiteY87" fmla="*/ 625208 h 2020169"/>
                <a:gd name="connsiteX88" fmla="*/ 1101285 w 2803271"/>
                <a:gd name="connsiteY88" fmla="*/ 565138 h 2020169"/>
                <a:gd name="connsiteX89" fmla="*/ 1124646 w 2803271"/>
                <a:gd name="connsiteY89" fmla="*/ 471696 h 2020169"/>
                <a:gd name="connsiteX90" fmla="*/ 1031203 w 2803271"/>
                <a:gd name="connsiteY90" fmla="*/ 461684 h 2020169"/>
                <a:gd name="connsiteX91" fmla="*/ 1014517 w 2803271"/>
                <a:gd name="connsiteY91" fmla="*/ 518417 h 2020169"/>
                <a:gd name="connsiteX92" fmla="*/ 1024529 w 2803271"/>
                <a:gd name="connsiteY92" fmla="*/ 565138 h 2020169"/>
                <a:gd name="connsiteX93" fmla="*/ 981145 w 2803271"/>
                <a:gd name="connsiteY93" fmla="*/ 618534 h 2020169"/>
                <a:gd name="connsiteX94" fmla="*/ 991157 w 2803271"/>
                <a:gd name="connsiteY94" fmla="*/ 655243 h 2020169"/>
                <a:gd name="connsiteX95" fmla="*/ 981145 w 2803271"/>
                <a:gd name="connsiteY95" fmla="*/ 701964 h 2020169"/>
                <a:gd name="connsiteX96" fmla="*/ 1001168 w 2803271"/>
                <a:gd name="connsiteY96" fmla="*/ 725325 h 2020169"/>
                <a:gd name="connsiteX97" fmla="*/ 1017854 w 2803271"/>
                <a:gd name="connsiteY97" fmla="*/ 772046 h 2020169"/>
                <a:gd name="connsiteX98" fmla="*/ 1047890 w 2803271"/>
                <a:gd name="connsiteY98" fmla="*/ 758697 h 2020169"/>
                <a:gd name="connsiteX99" fmla="*/ 1014517 w 2803271"/>
                <a:gd name="connsiteY99" fmla="*/ 812093 h 2020169"/>
                <a:gd name="connsiteX100" fmla="*/ 957784 w 2803271"/>
                <a:gd name="connsiteY100" fmla="*/ 758697 h 2020169"/>
                <a:gd name="connsiteX101" fmla="*/ 884365 w 2803271"/>
                <a:gd name="connsiteY101" fmla="*/ 721988 h 2020169"/>
                <a:gd name="connsiteX102" fmla="*/ 824295 w 2803271"/>
                <a:gd name="connsiteY102" fmla="*/ 698627 h 2020169"/>
                <a:gd name="connsiteX103" fmla="*/ 810946 w 2803271"/>
                <a:gd name="connsiteY103" fmla="*/ 735336 h 2020169"/>
                <a:gd name="connsiteX104" fmla="*/ 827633 w 2803271"/>
                <a:gd name="connsiteY104" fmla="*/ 772046 h 2020169"/>
                <a:gd name="connsiteX105" fmla="*/ 800935 w 2803271"/>
                <a:gd name="connsiteY105" fmla="*/ 812093 h 2020169"/>
                <a:gd name="connsiteX106" fmla="*/ 770900 w 2803271"/>
                <a:gd name="connsiteY106" fmla="*/ 755360 h 2020169"/>
                <a:gd name="connsiteX107" fmla="*/ 744202 w 2803271"/>
                <a:gd name="connsiteY107" fmla="*/ 792069 h 2020169"/>
                <a:gd name="connsiteX108" fmla="*/ 707492 w 2803271"/>
                <a:gd name="connsiteY108" fmla="*/ 785395 h 2020169"/>
                <a:gd name="connsiteX109" fmla="*/ 654097 w 2803271"/>
                <a:gd name="connsiteY109" fmla="*/ 822104 h 2020169"/>
                <a:gd name="connsiteX110" fmla="*/ 644085 w 2803271"/>
                <a:gd name="connsiteY110" fmla="*/ 798744 h 2020169"/>
                <a:gd name="connsiteX111" fmla="*/ 654097 w 2803271"/>
                <a:gd name="connsiteY111" fmla="*/ 762034 h 2020169"/>
                <a:gd name="connsiteX112" fmla="*/ 614050 w 2803271"/>
                <a:gd name="connsiteY112" fmla="*/ 798744 h 2020169"/>
                <a:gd name="connsiteX113" fmla="*/ 594027 w 2803271"/>
                <a:gd name="connsiteY113" fmla="*/ 798744 h 2020169"/>
                <a:gd name="connsiteX114" fmla="*/ 533957 w 2803271"/>
                <a:gd name="connsiteY114" fmla="*/ 832116 h 2020169"/>
                <a:gd name="connsiteX115" fmla="*/ 510596 w 2803271"/>
                <a:gd name="connsiteY115" fmla="*/ 855477 h 2020169"/>
                <a:gd name="connsiteX116" fmla="*/ 500584 w 2803271"/>
                <a:gd name="connsiteY116" fmla="*/ 902198 h 2020169"/>
                <a:gd name="connsiteX117" fmla="*/ 450526 w 2803271"/>
                <a:gd name="connsiteY117" fmla="*/ 888849 h 2020169"/>
                <a:gd name="connsiteX118" fmla="*/ 433840 w 2803271"/>
                <a:gd name="connsiteY118" fmla="*/ 852139 h 2020169"/>
                <a:gd name="connsiteX119" fmla="*/ 467212 w 2803271"/>
                <a:gd name="connsiteY119" fmla="*/ 822104 h 2020169"/>
                <a:gd name="connsiteX120" fmla="*/ 453863 w 2803271"/>
                <a:gd name="connsiteY120" fmla="*/ 798744 h 2020169"/>
                <a:gd name="connsiteX121" fmla="*/ 390456 w 2803271"/>
                <a:gd name="connsiteY121" fmla="*/ 768709 h 2020169"/>
                <a:gd name="connsiteX122" fmla="*/ 417154 w 2803271"/>
                <a:gd name="connsiteY122" fmla="*/ 818767 h 2020169"/>
                <a:gd name="connsiteX123" fmla="*/ 407142 w 2803271"/>
                <a:gd name="connsiteY123" fmla="*/ 862151 h 2020169"/>
                <a:gd name="connsiteX124" fmla="*/ 413817 w 2803271"/>
                <a:gd name="connsiteY124" fmla="*/ 898861 h 2020169"/>
                <a:gd name="connsiteX125" fmla="*/ 427165 w 2803271"/>
                <a:gd name="connsiteY125" fmla="*/ 922221 h 2020169"/>
                <a:gd name="connsiteX126" fmla="*/ 413817 w 2803271"/>
                <a:gd name="connsiteY126" fmla="*/ 952256 h 2020169"/>
                <a:gd name="connsiteX127" fmla="*/ 390456 w 2803271"/>
                <a:gd name="connsiteY127" fmla="*/ 928896 h 2020169"/>
                <a:gd name="connsiteX128" fmla="*/ 360421 w 2803271"/>
                <a:gd name="connsiteY128" fmla="*/ 925558 h 2020169"/>
                <a:gd name="connsiteX129" fmla="*/ 333723 w 2803271"/>
                <a:gd name="connsiteY129" fmla="*/ 965605 h 2020169"/>
                <a:gd name="connsiteX130" fmla="*/ 307025 w 2803271"/>
                <a:gd name="connsiteY130" fmla="*/ 985628 h 2020169"/>
                <a:gd name="connsiteX131" fmla="*/ 320374 w 2803271"/>
                <a:gd name="connsiteY131" fmla="*/ 1012326 h 2020169"/>
                <a:gd name="connsiteX132" fmla="*/ 303688 w 2803271"/>
                <a:gd name="connsiteY132" fmla="*/ 1035687 h 2020169"/>
                <a:gd name="connsiteX133" fmla="*/ 233606 w 2803271"/>
                <a:gd name="connsiteY133" fmla="*/ 998977 h 2020169"/>
                <a:gd name="connsiteX134" fmla="*/ 243618 w 2803271"/>
                <a:gd name="connsiteY134" fmla="*/ 1049036 h 2020169"/>
                <a:gd name="connsiteX135" fmla="*/ 263641 w 2803271"/>
                <a:gd name="connsiteY135" fmla="*/ 1069059 h 2020169"/>
                <a:gd name="connsiteX136" fmla="*/ 250292 w 2803271"/>
                <a:gd name="connsiteY136" fmla="*/ 1082408 h 2020169"/>
                <a:gd name="connsiteX137" fmla="*/ 193560 w 2803271"/>
                <a:gd name="connsiteY137" fmla="*/ 1045698 h 2020169"/>
                <a:gd name="connsiteX138" fmla="*/ 170199 w 2803271"/>
                <a:gd name="connsiteY138" fmla="*/ 1005652 h 2020169"/>
                <a:gd name="connsiteX139" fmla="*/ 170199 w 2803271"/>
                <a:gd name="connsiteY139" fmla="*/ 958931 h 2020169"/>
                <a:gd name="connsiteX140" fmla="*/ 133490 w 2803271"/>
                <a:gd name="connsiteY140" fmla="*/ 882174 h 2020169"/>
                <a:gd name="connsiteX141" fmla="*/ 196897 w 2803271"/>
                <a:gd name="connsiteY141" fmla="*/ 912209 h 2020169"/>
                <a:gd name="connsiteX142" fmla="*/ 256967 w 2803271"/>
                <a:gd name="connsiteY142" fmla="*/ 942244 h 2020169"/>
                <a:gd name="connsiteX143" fmla="*/ 293676 w 2803271"/>
                <a:gd name="connsiteY143" fmla="*/ 945582 h 2020169"/>
                <a:gd name="connsiteX144" fmla="*/ 327049 w 2803271"/>
                <a:gd name="connsiteY144" fmla="*/ 915547 h 2020169"/>
                <a:gd name="connsiteX145" fmla="*/ 343735 w 2803271"/>
                <a:gd name="connsiteY145" fmla="*/ 878837 h 2020169"/>
                <a:gd name="connsiteX146" fmla="*/ 333723 w 2803271"/>
                <a:gd name="connsiteY146" fmla="*/ 828779 h 2020169"/>
                <a:gd name="connsiteX147" fmla="*/ 290339 w 2803271"/>
                <a:gd name="connsiteY147" fmla="*/ 808755 h 2020169"/>
                <a:gd name="connsiteX148" fmla="*/ 236944 w 2803271"/>
                <a:gd name="connsiteY148" fmla="*/ 762034 h 2020169"/>
                <a:gd name="connsiteX149" fmla="*/ 133490 w 2803271"/>
                <a:gd name="connsiteY149" fmla="*/ 705301 h 2020169"/>
                <a:gd name="connsiteX150" fmla="*/ 46722 w 2803271"/>
                <a:gd name="connsiteY150" fmla="*/ 735336 h 2020169"/>
                <a:gd name="connsiteX151" fmla="*/ 33373 w 2803271"/>
                <a:gd name="connsiteY151" fmla="*/ 765371 h 2020169"/>
                <a:gd name="connsiteX152" fmla="*/ 43384 w 2803271"/>
                <a:gd name="connsiteY152" fmla="*/ 795407 h 2020169"/>
                <a:gd name="connsiteX153" fmla="*/ 60071 w 2803271"/>
                <a:gd name="connsiteY153" fmla="*/ 822104 h 2020169"/>
                <a:gd name="connsiteX154" fmla="*/ 73419 w 2803271"/>
                <a:gd name="connsiteY154" fmla="*/ 852139 h 2020169"/>
                <a:gd name="connsiteX155" fmla="*/ 56733 w 2803271"/>
                <a:gd name="connsiteY155" fmla="*/ 875500 h 2020169"/>
                <a:gd name="connsiteX156" fmla="*/ 76757 w 2803271"/>
                <a:gd name="connsiteY156" fmla="*/ 955593 h 2020169"/>
                <a:gd name="connsiteX157" fmla="*/ 66745 w 2803271"/>
                <a:gd name="connsiteY157" fmla="*/ 972280 h 2020169"/>
                <a:gd name="connsiteX158" fmla="*/ 70082 w 2803271"/>
                <a:gd name="connsiteY158" fmla="*/ 998977 h 2020169"/>
                <a:gd name="connsiteX159" fmla="*/ 70082 w 2803271"/>
                <a:gd name="connsiteY159" fmla="*/ 1039024 h 2020169"/>
                <a:gd name="connsiteX160" fmla="*/ 80094 w 2803271"/>
                <a:gd name="connsiteY160" fmla="*/ 1059047 h 2020169"/>
                <a:gd name="connsiteX161" fmla="*/ 76757 w 2803271"/>
                <a:gd name="connsiteY161" fmla="*/ 1082408 h 2020169"/>
                <a:gd name="connsiteX162" fmla="*/ 106792 w 2803271"/>
                <a:gd name="connsiteY162" fmla="*/ 1115780 h 2020169"/>
                <a:gd name="connsiteX163" fmla="*/ 93729 w 2803271"/>
                <a:gd name="connsiteY163" fmla="*/ 1145815 h 2020169"/>
                <a:gd name="connsiteX164" fmla="*/ 13349 w 2803271"/>
                <a:gd name="connsiteY164" fmla="*/ 1235920 h 2020169"/>
                <a:gd name="connsiteX165" fmla="*/ 33373 w 2803271"/>
                <a:gd name="connsiteY165" fmla="*/ 1269293 h 2020169"/>
                <a:gd name="connsiteX166" fmla="*/ 33373 w 2803271"/>
                <a:gd name="connsiteY166" fmla="*/ 1269293 h 2020169"/>
                <a:gd name="connsiteX167" fmla="*/ 16687 w 2803271"/>
                <a:gd name="connsiteY167" fmla="*/ 1299328 h 2020169"/>
                <a:gd name="connsiteX168" fmla="*/ 3338 w 2803271"/>
                <a:gd name="connsiteY168" fmla="*/ 1329363 h 2020169"/>
                <a:gd name="connsiteX169" fmla="*/ 0 w 2803271"/>
                <a:gd name="connsiteY169" fmla="*/ 1389433 h 2020169"/>
                <a:gd name="connsiteX170" fmla="*/ 16687 w 2803271"/>
                <a:gd name="connsiteY170" fmla="*/ 1432817 h 2020169"/>
                <a:gd name="connsiteX171" fmla="*/ 20024 w 2803271"/>
                <a:gd name="connsiteY171" fmla="*/ 1466189 h 2020169"/>
                <a:gd name="connsiteX172" fmla="*/ 56733 w 2803271"/>
                <a:gd name="connsiteY172" fmla="*/ 1476201 h 2020169"/>
                <a:gd name="connsiteX173" fmla="*/ 116803 w 2803271"/>
                <a:gd name="connsiteY173" fmla="*/ 1562969 h 2020169"/>
                <a:gd name="connsiteX174" fmla="*/ 96780 w 2803271"/>
                <a:gd name="connsiteY174" fmla="*/ 1586329 h 2020169"/>
                <a:gd name="connsiteX175" fmla="*/ 93443 w 2803271"/>
                <a:gd name="connsiteY175" fmla="*/ 1616364 h 2020169"/>
                <a:gd name="connsiteX176" fmla="*/ 120141 w 2803271"/>
                <a:gd name="connsiteY176" fmla="*/ 1619701 h 2020169"/>
                <a:gd name="connsiteX177" fmla="*/ 160187 w 2803271"/>
                <a:gd name="connsiteY177" fmla="*/ 1633050 h 2020169"/>
                <a:gd name="connsiteX178" fmla="*/ 186885 w 2803271"/>
                <a:gd name="connsiteY178" fmla="*/ 1646399 h 2020169"/>
                <a:gd name="connsiteX179" fmla="*/ 213583 w 2803271"/>
                <a:gd name="connsiteY179" fmla="*/ 1676434 h 2020169"/>
                <a:gd name="connsiteX180" fmla="*/ 243618 w 2803271"/>
                <a:gd name="connsiteY180" fmla="*/ 1679771 h 2020169"/>
                <a:gd name="connsiteX181" fmla="*/ 287002 w 2803271"/>
                <a:gd name="connsiteY181" fmla="*/ 1709807 h 2020169"/>
                <a:gd name="connsiteX182" fmla="*/ 310363 w 2803271"/>
                <a:gd name="connsiteY182" fmla="*/ 1719818 h 2020169"/>
                <a:gd name="connsiteX183" fmla="*/ 310363 w 2803271"/>
                <a:gd name="connsiteY183" fmla="*/ 1756528 h 2020169"/>
                <a:gd name="connsiteX184" fmla="*/ 270316 w 2803271"/>
                <a:gd name="connsiteY184" fmla="*/ 1796574 h 2020169"/>
                <a:gd name="connsiteX185" fmla="*/ 280327 w 2803271"/>
                <a:gd name="connsiteY185" fmla="*/ 1819935 h 2020169"/>
                <a:gd name="connsiteX186" fmla="*/ 273653 w 2803271"/>
                <a:gd name="connsiteY186" fmla="*/ 1839958 h 2020169"/>
                <a:gd name="connsiteX187" fmla="*/ 266979 w 2803271"/>
                <a:gd name="connsiteY187" fmla="*/ 1856644 h 2020169"/>
                <a:gd name="connsiteX188" fmla="*/ 240281 w 2803271"/>
                <a:gd name="connsiteY188" fmla="*/ 1896691 h 2020169"/>
                <a:gd name="connsiteX189" fmla="*/ 307025 w 2803271"/>
                <a:gd name="connsiteY189" fmla="*/ 1933401 h 2020169"/>
                <a:gd name="connsiteX190" fmla="*/ 337060 w 2803271"/>
                <a:gd name="connsiteY190" fmla="*/ 1940075 h 2020169"/>
                <a:gd name="connsiteX191" fmla="*/ 360421 w 2803271"/>
                <a:gd name="connsiteY191" fmla="*/ 1946750 h 2020169"/>
                <a:gd name="connsiteX192" fmla="*/ 380444 w 2803271"/>
                <a:gd name="connsiteY192" fmla="*/ 1953424 h 2020169"/>
                <a:gd name="connsiteX193" fmla="*/ 407142 w 2803271"/>
                <a:gd name="connsiteY193" fmla="*/ 1973447 h 2020169"/>
                <a:gd name="connsiteX194" fmla="*/ 437177 w 2803271"/>
                <a:gd name="connsiteY194" fmla="*/ 1970110 h 2020169"/>
                <a:gd name="connsiteX195" fmla="*/ 507259 w 2803271"/>
                <a:gd name="connsiteY195" fmla="*/ 2020169 h 2020169"/>
                <a:gd name="connsiteX196" fmla="*/ 517271 w 2803271"/>
                <a:gd name="connsiteY196" fmla="*/ 2006820 h 2020169"/>
                <a:gd name="connsiteX197" fmla="*/ 507259 w 2803271"/>
                <a:gd name="connsiteY197" fmla="*/ 1966773 h 2020169"/>
                <a:gd name="connsiteX198" fmla="*/ 500584 w 2803271"/>
                <a:gd name="connsiteY198" fmla="*/ 1933401 h 2020169"/>
                <a:gd name="connsiteX199" fmla="*/ 483898 w 2803271"/>
                <a:gd name="connsiteY199" fmla="*/ 1890017 h 2020169"/>
                <a:gd name="connsiteX200" fmla="*/ 513933 w 2803271"/>
                <a:gd name="connsiteY200" fmla="*/ 1869993 h 2020169"/>
                <a:gd name="connsiteX201" fmla="*/ 547306 w 2803271"/>
                <a:gd name="connsiteY201" fmla="*/ 1846633 h 2020169"/>
                <a:gd name="connsiteX202" fmla="*/ 527282 w 2803271"/>
                <a:gd name="connsiteY202" fmla="*/ 1829947 h 2020169"/>
                <a:gd name="connsiteX203" fmla="*/ 517271 w 2803271"/>
                <a:gd name="connsiteY203" fmla="*/ 1796574 h 2020169"/>
                <a:gd name="connsiteX204" fmla="*/ 480561 w 2803271"/>
                <a:gd name="connsiteY204" fmla="*/ 1779888 h 2020169"/>
                <a:gd name="connsiteX205" fmla="*/ 470549 w 2803271"/>
                <a:gd name="connsiteY205" fmla="*/ 1759865 h 2020169"/>
                <a:gd name="connsiteX206" fmla="*/ 480561 w 2803271"/>
                <a:gd name="connsiteY206" fmla="*/ 1729830 h 2020169"/>
                <a:gd name="connsiteX207" fmla="*/ 490573 w 2803271"/>
                <a:gd name="connsiteY207" fmla="*/ 1689783 h 2020169"/>
                <a:gd name="connsiteX208" fmla="*/ 513933 w 2803271"/>
                <a:gd name="connsiteY208" fmla="*/ 1709807 h 2020169"/>
                <a:gd name="connsiteX209" fmla="*/ 520608 w 2803271"/>
                <a:gd name="connsiteY209" fmla="*/ 1693120 h 2020169"/>
                <a:gd name="connsiteX210" fmla="*/ 543968 w 2803271"/>
                <a:gd name="connsiteY210" fmla="*/ 1656411 h 2020169"/>
                <a:gd name="connsiteX211" fmla="*/ 574003 w 2803271"/>
                <a:gd name="connsiteY211" fmla="*/ 1639725 h 2020169"/>
                <a:gd name="connsiteX212" fmla="*/ 590690 w 2803271"/>
                <a:gd name="connsiteY212" fmla="*/ 1653074 h 2020169"/>
                <a:gd name="connsiteX213" fmla="*/ 610713 w 2803271"/>
                <a:gd name="connsiteY213" fmla="*/ 1626376 h 2020169"/>
                <a:gd name="connsiteX214" fmla="*/ 630736 w 2803271"/>
                <a:gd name="connsiteY214" fmla="*/ 1653074 h 2020169"/>
                <a:gd name="connsiteX215" fmla="*/ 657434 w 2803271"/>
                <a:gd name="connsiteY215" fmla="*/ 1676434 h 2020169"/>
                <a:gd name="connsiteX216" fmla="*/ 674120 w 2803271"/>
                <a:gd name="connsiteY216" fmla="*/ 1683109 h 2020169"/>
                <a:gd name="connsiteX217" fmla="*/ 697481 w 2803271"/>
                <a:gd name="connsiteY217" fmla="*/ 1683109 h 2020169"/>
                <a:gd name="connsiteX218" fmla="*/ 717504 w 2803271"/>
                <a:gd name="connsiteY218" fmla="*/ 1669760 h 2020169"/>
                <a:gd name="connsiteX219" fmla="*/ 744202 w 2803271"/>
                <a:gd name="connsiteY219" fmla="*/ 1669760 h 2020169"/>
                <a:gd name="connsiteX220" fmla="*/ 760888 w 2803271"/>
                <a:gd name="connsiteY220" fmla="*/ 1666423 h 2020169"/>
                <a:gd name="connsiteX221" fmla="*/ 790923 w 2803271"/>
                <a:gd name="connsiteY221" fmla="*/ 1699795 h 2020169"/>
                <a:gd name="connsiteX222" fmla="*/ 797598 w 2803271"/>
                <a:gd name="connsiteY222" fmla="*/ 1673097 h 2020169"/>
                <a:gd name="connsiteX223" fmla="*/ 817621 w 2803271"/>
                <a:gd name="connsiteY223" fmla="*/ 1689783 h 2020169"/>
                <a:gd name="connsiteX224" fmla="*/ 837644 w 2803271"/>
                <a:gd name="connsiteY224" fmla="*/ 1666423 h 2020169"/>
                <a:gd name="connsiteX225" fmla="*/ 827633 w 2803271"/>
                <a:gd name="connsiteY225" fmla="*/ 1646399 h 2020169"/>
                <a:gd name="connsiteX226" fmla="*/ 810946 w 2803271"/>
                <a:gd name="connsiteY226" fmla="*/ 1633050 h 2020169"/>
                <a:gd name="connsiteX227" fmla="*/ 810946 w 2803271"/>
                <a:gd name="connsiteY227" fmla="*/ 1606353 h 2020169"/>
                <a:gd name="connsiteX228" fmla="*/ 810946 w 2803271"/>
                <a:gd name="connsiteY228" fmla="*/ 1593004 h 2020169"/>
                <a:gd name="connsiteX229" fmla="*/ 840981 w 2803271"/>
                <a:gd name="connsiteY229" fmla="*/ 1586329 h 2020169"/>
                <a:gd name="connsiteX230" fmla="*/ 820958 w 2803271"/>
                <a:gd name="connsiteY230" fmla="*/ 1549620 h 2020169"/>
                <a:gd name="connsiteX231" fmla="*/ 854330 w 2803271"/>
                <a:gd name="connsiteY231" fmla="*/ 1542945 h 2020169"/>
                <a:gd name="connsiteX232" fmla="*/ 891040 w 2803271"/>
                <a:gd name="connsiteY232" fmla="*/ 1549620 h 2020169"/>
                <a:gd name="connsiteX233" fmla="*/ 964459 w 2803271"/>
                <a:gd name="connsiteY233" fmla="*/ 1506236 h 2020169"/>
                <a:gd name="connsiteX234" fmla="*/ 1001168 w 2803271"/>
                <a:gd name="connsiteY234" fmla="*/ 1506236 h 2020169"/>
                <a:gd name="connsiteX235" fmla="*/ 1027866 w 2803271"/>
                <a:gd name="connsiteY235" fmla="*/ 1482875 h 2020169"/>
                <a:gd name="connsiteX236" fmla="*/ 1047890 w 2803271"/>
                <a:gd name="connsiteY236" fmla="*/ 1492887 h 2020169"/>
                <a:gd name="connsiteX237" fmla="*/ 1067913 w 2803271"/>
                <a:gd name="connsiteY237" fmla="*/ 1502898 h 2020169"/>
                <a:gd name="connsiteX238" fmla="*/ 1087936 w 2803271"/>
                <a:gd name="connsiteY238" fmla="*/ 1529596 h 2020169"/>
                <a:gd name="connsiteX239" fmla="*/ 1074587 w 2803271"/>
                <a:gd name="connsiteY239" fmla="*/ 1542945 h 2020169"/>
                <a:gd name="connsiteX240" fmla="*/ 1104622 w 2803271"/>
                <a:gd name="connsiteY240" fmla="*/ 1542945 h 2020169"/>
                <a:gd name="connsiteX241" fmla="*/ 1134657 w 2803271"/>
                <a:gd name="connsiteY241" fmla="*/ 1576317 h 2020169"/>
                <a:gd name="connsiteX242" fmla="*/ 1148006 w 2803271"/>
                <a:gd name="connsiteY242" fmla="*/ 1572980 h 2020169"/>
                <a:gd name="connsiteX243" fmla="*/ 1208076 w 2803271"/>
                <a:gd name="connsiteY243" fmla="*/ 1526259 h 2020169"/>
                <a:gd name="connsiteX244" fmla="*/ 1244786 w 2803271"/>
                <a:gd name="connsiteY244" fmla="*/ 1566306 h 2020169"/>
                <a:gd name="connsiteX245" fmla="*/ 1264809 w 2803271"/>
                <a:gd name="connsiteY245" fmla="*/ 1596341 h 2020169"/>
                <a:gd name="connsiteX246" fmla="*/ 1298181 w 2803271"/>
                <a:gd name="connsiteY246" fmla="*/ 1703132 h 2020169"/>
                <a:gd name="connsiteX247" fmla="*/ 1308193 w 2803271"/>
                <a:gd name="connsiteY247" fmla="*/ 1659748 h 2020169"/>
                <a:gd name="connsiteX248" fmla="*/ 1344903 w 2803271"/>
                <a:gd name="connsiteY248" fmla="*/ 1679771 h 2020169"/>
                <a:gd name="connsiteX249" fmla="*/ 1388287 w 2803271"/>
                <a:gd name="connsiteY249" fmla="*/ 1679771 h 2020169"/>
                <a:gd name="connsiteX250" fmla="*/ 1394961 w 2803271"/>
                <a:gd name="connsiteY250" fmla="*/ 1703132 h 2020169"/>
                <a:gd name="connsiteX251" fmla="*/ 1435008 w 2803271"/>
                <a:gd name="connsiteY251" fmla="*/ 1726493 h 2020169"/>
                <a:gd name="connsiteX252" fmla="*/ 1465043 w 2803271"/>
                <a:gd name="connsiteY252" fmla="*/ 1726493 h 2020169"/>
                <a:gd name="connsiteX253" fmla="*/ 1491741 w 2803271"/>
                <a:gd name="connsiteY253" fmla="*/ 1739842 h 2020169"/>
                <a:gd name="connsiteX254" fmla="*/ 1535125 w 2803271"/>
                <a:gd name="connsiteY254" fmla="*/ 1696458 h 2020169"/>
                <a:gd name="connsiteX255" fmla="*/ 1571834 w 2803271"/>
                <a:gd name="connsiteY255" fmla="*/ 1676434 h 2020169"/>
                <a:gd name="connsiteX256" fmla="*/ 1608544 w 2803271"/>
                <a:gd name="connsiteY256" fmla="*/ 1679771 h 2020169"/>
                <a:gd name="connsiteX257" fmla="*/ 1655265 w 2803271"/>
                <a:gd name="connsiteY257" fmla="*/ 1693120 h 2020169"/>
                <a:gd name="connsiteX258" fmla="*/ 1681963 w 2803271"/>
                <a:gd name="connsiteY258" fmla="*/ 1709807 h 2020169"/>
                <a:gd name="connsiteX259" fmla="*/ 1735358 w 2803271"/>
                <a:gd name="connsiteY259" fmla="*/ 1703132 h 2020169"/>
                <a:gd name="connsiteX260" fmla="*/ 1745370 w 2803271"/>
                <a:gd name="connsiteY260" fmla="*/ 1683109 h 2020169"/>
                <a:gd name="connsiteX261" fmla="*/ 1738695 w 2803271"/>
                <a:gd name="connsiteY261" fmla="*/ 1663085 h 2020169"/>
                <a:gd name="connsiteX262" fmla="*/ 1765393 w 2803271"/>
                <a:gd name="connsiteY262" fmla="*/ 1636388 h 2020169"/>
                <a:gd name="connsiteX263" fmla="*/ 1778742 w 2803271"/>
                <a:gd name="connsiteY263" fmla="*/ 1633050 h 2020169"/>
                <a:gd name="connsiteX264" fmla="*/ 1812114 w 2803271"/>
                <a:gd name="connsiteY264" fmla="*/ 1649736 h 2020169"/>
                <a:gd name="connsiteX265" fmla="*/ 1852161 w 2803271"/>
                <a:gd name="connsiteY265" fmla="*/ 1663085 h 2020169"/>
                <a:gd name="connsiteX266" fmla="*/ 1858836 w 2803271"/>
                <a:gd name="connsiteY266" fmla="*/ 1689783 h 2020169"/>
                <a:gd name="connsiteX267" fmla="*/ 1872184 w 2803271"/>
                <a:gd name="connsiteY267" fmla="*/ 1696458 h 2020169"/>
                <a:gd name="connsiteX268" fmla="*/ 1902219 w 2803271"/>
                <a:gd name="connsiteY268" fmla="*/ 1699795 h 2020169"/>
                <a:gd name="connsiteX269" fmla="*/ 1932254 w 2803271"/>
                <a:gd name="connsiteY269" fmla="*/ 1683109 h 2020169"/>
                <a:gd name="connsiteX270" fmla="*/ 1962290 w 2803271"/>
                <a:gd name="connsiteY270" fmla="*/ 1696458 h 2020169"/>
                <a:gd name="connsiteX271" fmla="*/ 1985650 w 2803271"/>
                <a:gd name="connsiteY271" fmla="*/ 1709807 h 2020169"/>
                <a:gd name="connsiteX272" fmla="*/ 1995662 w 2803271"/>
                <a:gd name="connsiteY272" fmla="*/ 1719818 h 2020169"/>
                <a:gd name="connsiteX273" fmla="*/ 2032371 w 2803271"/>
                <a:gd name="connsiteY273" fmla="*/ 1739842 h 2020169"/>
                <a:gd name="connsiteX274" fmla="*/ 2069081 w 2803271"/>
                <a:gd name="connsiteY274" fmla="*/ 1736504 h 2020169"/>
                <a:gd name="connsiteX275" fmla="*/ 2142500 w 2803271"/>
                <a:gd name="connsiteY275" fmla="*/ 1693120 h 2020169"/>
                <a:gd name="connsiteX276" fmla="*/ 2195895 w 2803271"/>
                <a:gd name="connsiteY276" fmla="*/ 1706469 h 2020169"/>
                <a:gd name="connsiteX277" fmla="*/ 2225930 w 2803271"/>
                <a:gd name="connsiteY277" fmla="*/ 1716481 h 2020169"/>
                <a:gd name="connsiteX278" fmla="*/ 2262640 w 2803271"/>
                <a:gd name="connsiteY278" fmla="*/ 1676434 h 2020169"/>
                <a:gd name="connsiteX279" fmla="*/ 2299349 w 2803271"/>
                <a:gd name="connsiteY279" fmla="*/ 1593004 h 2020169"/>
                <a:gd name="connsiteX280" fmla="*/ 2282663 w 2803271"/>
                <a:gd name="connsiteY280" fmla="*/ 1596341 h 2020169"/>
                <a:gd name="connsiteX281" fmla="*/ 2339396 w 2803271"/>
                <a:gd name="connsiteY281" fmla="*/ 1566306 h 2020169"/>
                <a:gd name="connsiteX282" fmla="*/ 2529618 w 2803271"/>
                <a:gd name="connsiteY282" fmla="*/ 1743179 h 2020169"/>
                <a:gd name="connsiteX283" fmla="*/ 2616386 w 2803271"/>
                <a:gd name="connsiteY283" fmla="*/ 1846633 h 2020169"/>
                <a:gd name="connsiteX284" fmla="*/ 2603037 w 2803271"/>
                <a:gd name="connsiteY284" fmla="*/ 1900028 h 2020169"/>
                <a:gd name="connsiteX285" fmla="*/ 2579676 w 2803271"/>
                <a:gd name="connsiteY285" fmla="*/ 1873331 h 2020169"/>
                <a:gd name="connsiteX286" fmla="*/ 2559653 w 2803271"/>
                <a:gd name="connsiteY286" fmla="*/ 1960098 h 2020169"/>
                <a:gd name="connsiteX287" fmla="*/ 2653095 w 2803271"/>
                <a:gd name="connsiteY287" fmla="*/ 1946750 h 2020169"/>
                <a:gd name="connsiteX288" fmla="*/ 2683130 w 2803271"/>
                <a:gd name="connsiteY288" fmla="*/ 1893354 h 2020169"/>
                <a:gd name="connsiteX289" fmla="*/ 2753212 w 2803271"/>
                <a:gd name="connsiteY289" fmla="*/ 1806586 h 2020169"/>
                <a:gd name="connsiteX290" fmla="*/ 2783247 w 2803271"/>
                <a:gd name="connsiteY290" fmla="*/ 1736504 h 2020169"/>
                <a:gd name="connsiteX291" fmla="*/ 2803271 w 2803271"/>
                <a:gd name="connsiteY291" fmla="*/ 1633050 h 2020169"/>
                <a:gd name="connsiteX292" fmla="*/ 2793259 w 2803271"/>
                <a:gd name="connsiteY292" fmla="*/ 1582992 h 2020169"/>
                <a:gd name="connsiteX293" fmla="*/ 2769898 w 2803271"/>
                <a:gd name="connsiteY293" fmla="*/ 1549620 h 2020169"/>
                <a:gd name="connsiteX0" fmla="*/ 2446187 w 2803271"/>
                <a:gd name="connsiteY0" fmla="*/ 521754 h 2020169"/>
                <a:gd name="connsiteX1" fmla="*/ 2449525 w 2803271"/>
                <a:gd name="connsiteY1" fmla="*/ 418300 h 2020169"/>
                <a:gd name="connsiteX2" fmla="*/ 2386117 w 2803271"/>
                <a:gd name="connsiteY2" fmla="*/ 391602 h 2020169"/>
                <a:gd name="connsiteX3" fmla="*/ 2369431 w 2803271"/>
                <a:gd name="connsiteY3" fmla="*/ 431649 h 2020169"/>
                <a:gd name="connsiteX4" fmla="*/ 2379443 w 2803271"/>
                <a:gd name="connsiteY4" fmla="*/ 455009 h 2020169"/>
                <a:gd name="connsiteX5" fmla="*/ 2376106 w 2803271"/>
                <a:gd name="connsiteY5" fmla="*/ 475033 h 2020169"/>
                <a:gd name="connsiteX6" fmla="*/ 2316036 w 2803271"/>
                <a:gd name="connsiteY6" fmla="*/ 458347 h 2020169"/>
                <a:gd name="connsiteX7" fmla="*/ 2272652 w 2803271"/>
                <a:gd name="connsiteY7" fmla="*/ 444998 h 2020169"/>
                <a:gd name="connsiteX8" fmla="*/ 2209244 w 2803271"/>
                <a:gd name="connsiteY8" fmla="*/ 401614 h 2020169"/>
                <a:gd name="connsiteX9" fmla="*/ 2159186 w 2803271"/>
                <a:gd name="connsiteY9" fmla="*/ 391602 h 2020169"/>
                <a:gd name="connsiteX10" fmla="*/ 2132488 w 2803271"/>
                <a:gd name="connsiteY10" fmla="*/ 408288 h 2020169"/>
                <a:gd name="connsiteX11" fmla="*/ 2115802 w 2803271"/>
                <a:gd name="connsiteY11" fmla="*/ 421637 h 2020169"/>
                <a:gd name="connsiteX12" fmla="*/ 2082430 w 2803271"/>
                <a:gd name="connsiteY12" fmla="*/ 388265 h 2020169"/>
                <a:gd name="connsiteX13" fmla="*/ 2045720 w 2803271"/>
                <a:gd name="connsiteY13" fmla="*/ 361567 h 2020169"/>
                <a:gd name="connsiteX14" fmla="*/ 2025697 w 2803271"/>
                <a:gd name="connsiteY14" fmla="*/ 391602 h 2020169"/>
                <a:gd name="connsiteX15" fmla="*/ 2055732 w 2803271"/>
                <a:gd name="connsiteY15" fmla="*/ 388265 h 2020169"/>
                <a:gd name="connsiteX16" fmla="*/ 2045720 w 2803271"/>
                <a:gd name="connsiteY16" fmla="*/ 414963 h 2020169"/>
                <a:gd name="connsiteX17" fmla="*/ 1988987 w 2803271"/>
                <a:gd name="connsiteY17" fmla="*/ 434986 h 2020169"/>
                <a:gd name="connsiteX18" fmla="*/ 1995662 w 2803271"/>
                <a:gd name="connsiteY18" fmla="*/ 388265 h 2020169"/>
                <a:gd name="connsiteX19" fmla="*/ 2055732 w 2803271"/>
                <a:gd name="connsiteY19" fmla="*/ 318183 h 2020169"/>
                <a:gd name="connsiteX20" fmla="*/ 2055732 w 2803271"/>
                <a:gd name="connsiteY20" fmla="*/ 318183 h 2020169"/>
                <a:gd name="connsiteX21" fmla="*/ 2129860 w 2803271"/>
                <a:gd name="connsiteY21" fmla="*/ 248603 h 2020169"/>
                <a:gd name="connsiteX22" fmla="*/ 2127003 w 2803271"/>
                <a:gd name="connsiteY22" fmla="*/ 174309 h 2020169"/>
                <a:gd name="connsiteX23" fmla="*/ 2092713 w 2803271"/>
                <a:gd name="connsiteY23" fmla="*/ 105729 h 2020169"/>
                <a:gd name="connsiteX24" fmla="*/ 2018418 w 2803271"/>
                <a:gd name="connsiteY24" fmla="*/ 105729 h 2020169"/>
                <a:gd name="connsiteX25" fmla="*/ 1952696 w 2803271"/>
                <a:gd name="connsiteY25" fmla="*/ 137160 h 2020169"/>
                <a:gd name="connsiteX26" fmla="*/ 1961267 w 2803271"/>
                <a:gd name="connsiteY26" fmla="*/ 82869 h 2020169"/>
                <a:gd name="connsiteX27" fmla="*/ 1955552 w 2803271"/>
                <a:gd name="connsiteY27" fmla="*/ 65725 h 2020169"/>
                <a:gd name="connsiteX28" fmla="*/ 1895546 w 2803271"/>
                <a:gd name="connsiteY28" fmla="*/ 60008 h 2020169"/>
                <a:gd name="connsiteX29" fmla="*/ 1926978 w 2803271"/>
                <a:gd name="connsiteY29" fmla="*/ 31434 h 2020169"/>
                <a:gd name="connsiteX30" fmla="*/ 1909833 w 2803271"/>
                <a:gd name="connsiteY30" fmla="*/ 0 h 2020169"/>
                <a:gd name="connsiteX31" fmla="*/ 1877440 w 2803271"/>
                <a:gd name="connsiteY31" fmla="*/ 3067 h 2020169"/>
                <a:gd name="connsiteX32" fmla="*/ 1835474 w 2803271"/>
                <a:gd name="connsiteY32" fmla="*/ 41195 h 2020169"/>
                <a:gd name="connsiteX33" fmla="*/ 1818788 w 2803271"/>
                <a:gd name="connsiteY33" fmla="*/ 81242 h 2020169"/>
                <a:gd name="connsiteX34" fmla="*/ 1838813 w 2803271"/>
                <a:gd name="connsiteY34" fmla="*/ 134636 h 2020169"/>
                <a:gd name="connsiteX35" fmla="*/ 1782079 w 2803271"/>
                <a:gd name="connsiteY35" fmla="*/ 121287 h 2020169"/>
                <a:gd name="connsiteX36" fmla="*/ 1768731 w 2803271"/>
                <a:gd name="connsiteY36" fmla="*/ 168009 h 2020169"/>
                <a:gd name="connsiteX37" fmla="*/ 1705322 w 2803271"/>
                <a:gd name="connsiteY37" fmla="*/ 191369 h 2020169"/>
                <a:gd name="connsiteX38" fmla="*/ 1685300 w 2803271"/>
                <a:gd name="connsiteY38" fmla="*/ 164671 h 2020169"/>
                <a:gd name="connsiteX39" fmla="*/ 1615218 w 2803271"/>
                <a:gd name="connsiteY39" fmla="*/ 168009 h 2020169"/>
                <a:gd name="connsiteX40" fmla="*/ 1638579 w 2803271"/>
                <a:gd name="connsiteY40" fmla="*/ 198044 h 2020169"/>
                <a:gd name="connsiteX41" fmla="*/ 1528449 w 2803271"/>
                <a:gd name="connsiteY41" fmla="*/ 224740 h 2020169"/>
                <a:gd name="connsiteX42" fmla="*/ 1465043 w 2803271"/>
                <a:gd name="connsiteY42" fmla="*/ 308171 h 2020169"/>
                <a:gd name="connsiteX43" fmla="*/ 1448357 w 2803271"/>
                <a:gd name="connsiteY43" fmla="*/ 334869 h 2020169"/>
                <a:gd name="connsiteX44" fmla="*/ 1481729 w 2803271"/>
                <a:gd name="connsiteY44" fmla="*/ 368242 h 2020169"/>
                <a:gd name="connsiteX45" fmla="*/ 1481729 w 2803271"/>
                <a:gd name="connsiteY45" fmla="*/ 398277 h 2020169"/>
                <a:gd name="connsiteX46" fmla="*/ 1458368 w 2803271"/>
                <a:gd name="connsiteY46" fmla="*/ 401614 h 2020169"/>
                <a:gd name="connsiteX47" fmla="*/ 1458368 w 2803271"/>
                <a:gd name="connsiteY47" fmla="*/ 381590 h 2020169"/>
                <a:gd name="connsiteX48" fmla="*/ 1418322 w 2803271"/>
                <a:gd name="connsiteY48" fmla="*/ 391602 h 2020169"/>
                <a:gd name="connsiteX49" fmla="*/ 1368263 w 2803271"/>
                <a:gd name="connsiteY49" fmla="*/ 398277 h 2020169"/>
                <a:gd name="connsiteX50" fmla="*/ 1321542 w 2803271"/>
                <a:gd name="connsiteY50" fmla="*/ 404951 h 2020169"/>
                <a:gd name="connsiteX51" fmla="*/ 1318205 w 2803271"/>
                <a:gd name="connsiteY51" fmla="*/ 491719 h 2020169"/>
                <a:gd name="connsiteX52" fmla="*/ 1358252 w 2803271"/>
                <a:gd name="connsiteY52" fmla="*/ 515080 h 2020169"/>
                <a:gd name="connsiteX53" fmla="*/ 1384949 w 2803271"/>
                <a:gd name="connsiteY53" fmla="*/ 568475 h 2020169"/>
                <a:gd name="connsiteX54" fmla="*/ 1358252 w 2803271"/>
                <a:gd name="connsiteY54" fmla="*/ 615196 h 2020169"/>
                <a:gd name="connsiteX55" fmla="*/ 1361589 w 2803271"/>
                <a:gd name="connsiteY55" fmla="*/ 585161 h 2020169"/>
                <a:gd name="connsiteX56" fmla="*/ 1351577 w 2803271"/>
                <a:gd name="connsiteY56" fmla="*/ 545115 h 2020169"/>
                <a:gd name="connsiteX57" fmla="*/ 1281495 w 2803271"/>
                <a:gd name="connsiteY57" fmla="*/ 515080 h 2020169"/>
                <a:gd name="connsiteX58" fmla="*/ 1241449 w 2803271"/>
                <a:gd name="connsiteY58" fmla="*/ 511742 h 2020169"/>
                <a:gd name="connsiteX59" fmla="*/ 1241449 w 2803271"/>
                <a:gd name="connsiteY59" fmla="*/ 558463 h 2020169"/>
                <a:gd name="connsiteX60" fmla="*/ 1201402 w 2803271"/>
                <a:gd name="connsiteY60" fmla="*/ 538440 h 2020169"/>
                <a:gd name="connsiteX61" fmla="*/ 1228100 w 2803271"/>
                <a:gd name="connsiteY61" fmla="*/ 588498 h 2020169"/>
                <a:gd name="connsiteX62" fmla="*/ 1258135 w 2803271"/>
                <a:gd name="connsiteY62" fmla="*/ 618534 h 2020169"/>
                <a:gd name="connsiteX63" fmla="*/ 1198065 w 2803271"/>
                <a:gd name="connsiteY63" fmla="*/ 595173 h 2020169"/>
                <a:gd name="connsiteX64" fmla="*/ 1181379 w 2803271"/>
                <a:gd name="connsiteY64" fmla="*/ 595173 h 2020169"/>
                <a:gd name="connsiteX65" fmla="*/ 1178041 w 2803271"/>
                <a:gd name="connsiteY65" fmla="*/ 551789 h 2020169"/>
                <a:gd name="connsiteX66" fmla="*/ 1171367 w 2803271"/>
                <a:gd name="connsiteY66" fmla="*/ 465021 h 2020169"/>
                <a:gd name="connsiteX67" fmla="*/ 1161355 w 2803271"/>
                <a:gd name="connsiteY67" fmla="*/ 535103 h 2020169"/>
                <a:gd name="connsiteX68" fmla="*/ 1137995 w 2803271"/>
                <a:gd name="connsiteY68" fmla="*/ 565138 h 2020169"/>
                <a:gd name="connsiteX69" fmla="*/ 1158018 w 2803271"/>
                <a:gd name="connsiteY69" fmla="*/ 611859 h 2020169"/>
                <a:gd name="connsiteX70" fmla="*/ 1158018 w 2803271"/>
                <a:gd name="connsiteY70" fmla="*/ 645231 h 2020169"/>
                <a:gd name="connsiteX71" fmla="*/ 1141332 w 2803271"/>
                <a:gd name="connsiteY71" fmla="*/ 695290 h 2020169"/>
                <a:gd name="connsiteX72" fmla="*/ 1154681 w 2803271"/>
                <a:gd name="connsiteY72" fmla="*/ 728662 h 2020169"/>
                <a:gd name="connsiteX73" fmla="*/ 1184716 w 2803271"/>
                <a:gd name="connsiteY73" fmla="*/ 735336 h 2020169"/>
                <a:gd name="connsiteX74" fmla="*/ 1221425 w 2803271"/>
                <a:gd name="connsiteY74" fmla="*/ 742011 h 2020169"/>
                <a:gd name="connsiteX75" fmla="*/ 1241449 w 2803271"/>
                <a:gd name="connsiteY75" fmla="*/ 765371 h 2020169"/>
                <a:gd name="connsiteX76" fmla="*/ 1258135 w 2803271"/>
                <a:gd name="connsiteY76" fmla="*/ 808755 h 2020169"/>
                <a:gd name="connsiteX77" fmla="*/ 1258135 w 2803271"/>
                <a:gd name="connsiteY77" fmla="*/ 808755 h 2020169"/>
                <a:gd name="connsiteX78" fmla="*/ 1224763 w 2803271"/>
                <a:gd name="connsiteY78" fmla="*/ 828779 h 2020169"/>
                <a:gd name="connsiteX79" fmla="*/ 1224763 w 2803271"/>
                <a:gd name="connsiteY79" fmla="*/ 788732 h 2020169"/>
                <a:gd name="connsiteX80" fmla="*/ 1194727 w 2803271"/>
                <a:gd name="connsiteY80" fmla="*/ 752023 h 2020169"/>
                <a:gd name="connsiteX81" fmla="*/ 1164692 w 2803271"/>
                <a:gd name="connsiteY81" fmla="*/ 795407 h 2020169"/>
                <a:gd name="connsiteX82" fmla="*/ 1107960 w 2803271"/>
                <a:gd name="connsiteY82" fmla="*/ 848802 h 2020169"/>
                <a:gd name="connsiteX83" fmla="*/ 1121309 w 2803271"/>
                <a:gd name="connsiteY83" fmla="*/ 805418 h 2020169"/>
                <a:gd name="connsiteX84" fmla="*/ 1127983 w 2803271"/>
                <a:gd name="connsiteY84" fmla="*/ 772046 h 2020169"/>
                <a:gd name="connsiteX85" fmla="*/ 1117971 w 2803271"/>
                <a:gd name="connsiteY85" fmla="*/ 755360 h 2020169"/>
                <a:gd name="connsiteX86" fmla="*/ 1114634 w 2803271"/>
                <a:gd name="connsiteY86" fmla="*/ 705301 h 2020169"/>
                <a:gd name="connsiteX87" fmla="*/ 1104622 w 2803271"/>
                <a:gd name="connsiteY87" fmla="*/ 625208 h 2020169"/>
                <a:gd name="connsiteX88" fmla="*/ 1101285 w 2803271"/>
                <a:gd name="connsiteY88" fmla="*/ 565138 h 2020169"/>
                <a:gd name="connsiteX89" fmla="*/ 1124646 w 2803271"/>
                <a:gd name="connsiteY89" fmla="*/ 471696 h 2020169"/>
                <a:gd name="connsiteX90" fmla="*/ 1031203 w 2803271"/>
                <a:gd name="connsiteY90" fmla="*/ 461684 h 2020169"/>
                <a:gd name="connsiteX91" fmla="*/ 1014517 w 2803271"/>
                <a:gd name="connsiteY91" fmla="*/ 518417 h 2020169"/>
                <a:gd name="connsiteX92" fmla="*/ 1024529 w 2803271"/>
                <a:gd name="connsiteY92" fmla="*/ 565138 h 2020169"/>
                <a:gd name="connsiteX93" fmla="*/ 981145 w 2803271"/>
                <a:gd name="connsiteY93" fmla="*/ 618534 h 2020169"/>
                <a:gd name="connsiteX94" fmla="*/ 991157 w 2803271"/>
                <a:gd name="connsiteY94" fmla="*/ 655243 h 2020169"/>
                <a:gd name="connsiteX95" fmla="*/ 981145 w 2803271"/>
                <a:gd name="connsiteY95" fmla="*/ 701964 h 2020169"/>
                <a:gd name="connsiteX96" fmla="*/ 1001168 w 2803271"/>
                <a:gd name="connsiteY96" fmla="*/ 725325 h 2020169"/>
                <a:gd name="connsiteX97" fmla="*/ 1017854 w 2803271"/>
                <a:gd name="connsiteY97" fmla="*/ 772046 h 2020169"/>
                <a:gd name="connsiteX98" fmla="*/ 1047890 w 2803271"/>
                <a:gd name="connsiteY98" fmla="*/ 758697 h 2020169"/>
                <a:gd name="connsiteX99" fmla="*/ 1014517 w 2803271"/>
                <a:gd name="connsiteY99" fmla="*/ 812093 h 2020169"/>
                <a:gd name="connsiteX100" fmla="*/ 957784 w 2803271"/>
                <a:gd name="connsiteY100" fmla="*/ 758697 h 2020169"/>
                <a:gd name="connsiteX101" fmla="*/ 884365 w 2803271"/>
                <a:gd name="connsiteY101" fmla="*/ 721988 h 2020169"/>
                <a:gd name="connsiteX102" fmla="*/ 824295 w 2803271"/>
                <a:gd name="connsiteY102" fmla="*/ 698627 h 2020169"/>
                <a:gd name="connsiteX103" fmla="*/ 810946 w 2803271"/>
                <a:gd name="connsiteY103" fmla="*/ 735336 h 2020169"/>
                <a:gd name="connsiteX104" fmla="*/ 827633 w 2803271"/>
                <a:gd name="connsiteY104" fmla="*/ 772046 h 2020169"/>
                <a:gd name="connsiteX105" fmla="*/ 800935 w 2803271"/>
                <a:gd name="connsiteY105" fmla="*/ 812093 h 2020169"/>
                <a:gd name="connsiteX106" fmla="*/ 770900 w 2803271"/>
                <a:gd name="connsiteY106" fmla="*/ 755360 h 2020169"/>
                <a:gd name="connsiteX107" fmla="*/ 744202 w 2803271"/>
                <a:gd name="connsiteY107" fmla="*/ 792069 h 2020169"/>
                <a:gd name="connsiteX108" fmla="*/ 707492 w 2803271"/>
                <a:gd name="connsiteY108" fmla="*/ 785395 h 2020169"/>
                <a:gd name="connsiteX109" fmla="*/ 654097 w 2803271"/>
                <a:gd name="connsiteY109" fmla="*/ 822104 h 2020169"/>
                <a:gd name="connsiteX110" fmla="*/ 644085 w 2803271"/>
                <a:gd name="connsiteY110" fmla="*/ 798744 h 2020169"/>
                <a:gd name="connsiteX111" fmla="*/ 654097 w 2803271"/>
                <a:gd name="connsiteY111" fmla="*/ 762034 h 2020169"/>
                <a:gd name="connsiteX112" fmla="*/ 614050 w 2803271"/>
                <a:gd name="connsiteY112" fmla="*/ 798744 h 2020169"/>
                <a:gd name="connsiteX113" fmla="*/ 594027 w 2803271"/>
                <a:gd name="connsiteY113" fmla="*/ 798744 h 2020169"/>
                <a:gd name="connsiteX114" fmla="*/ 533957 w 2803271"/>
                <a:gd name="connsiteY114" fmla="*/ 832116 h 2020169"/>
                <a:gd name="connsiteX115" fmla="*/ 510596 w 2803271"/>
                <a:gd name="connsiteY115" fmla="*/ 855477 h 2020169"/>
                <a:gd name="connsiteX116" fmla="*/ 500584 w 2803271"/>
                <a:gd name="connsiteY116" fmla="*/ 902198 h 2020169"/>
                <a:gd name="connsiteX117" fmla="*/ 450526 w 2803271"/>
                <a:gd name="connsiteY117" fmla="*/ 888849 h 2020169"/>
                <a:gd name="connsiteX118" fmla="*/ 433840 w 2803271"/>
                <a:gd name="connsiteY118" fmla="*/ 852139 h 2020169"/>
                <a:gd name="connsiteX119" fmla="*/ 467212 w 2803271"/>
                <a:gd name="connsiteY119" fmla="*/ 822104 h 2020169"/>
                <a:gd name="connsiteX120" fmla="*/ 453863 w 2803271"/>
                <a:gd name="connsiteY120" fmla="*/ 798744 h 2020169"/>
                <a:gd name="connsiteX121" fmla="*/ 390456 w 2803271"/>
                <a:gd name="connsiteY121" fmla="*/ 768709 h 2020169"/>
                <a:gd name="connsiteX122" fmla="*/ 417154 w 2803271"/>
                <a:gd name="connsiteY122" fmla="*/ 818767 h 2020169"/>
                <a:gd name="connsiteX123" fmla="*/ 407142 w 2803271"/>
                <a:gd name="connsiteY123" fmla="*/ 862151 h 2020169"/>
                <a:gd name="connsiteX124" fmla="*/ 413817 w 2803271"/>
                <a:gd name="connsiteY124" fmla="*/ 898861 h 2020169"/>
                <a:gd name="connsiteX125" fmla="*/ 427165 w 2803271"/>
                <a:gd name="connsiteY125" fmla="*/ 922221 h 2020169"/>
                <a:gd name="connsiteX126" fmla="*/ 413817 w 2803271"/>
                <a:gd name="connsiteY126" fmla="*/ 952256 h 2020169"/>
                <a:gd name="connsiteX127" fmla="*/ 390456 w 2803271"/>
                <a:gd name="connsiteY127" fmla="*/ 928896 h 2020169"/>
                <a:gd name="connsiteX128" fmla="*/ 360421 w 2803271"/>
                <a:gd name="connsiteY128" fmla="*/ 925558 h 2020169"/>
                <a:gd name="connsiteX129" fmla="*/ 333723 w 2803271"/>
                <a:gd name="connsiteY129" fmla="*/ 965605 h 2020169"/>
                <a:gd name="connsiteX130" fmla="*/ 307025 w 2803271"/>
                <a:gd name="connsiteY130" fmla="*/ 985628 h 2020169"/>
                <a:gd name="connsiteX131" fmla="*/ 320374 w 2803271"/>
                <a:gd name="connsiteY131" fmla="*/ 1012326 h 2020169"/>
                <a:gd name="connsiteX132" fmla="*/ 303688 w 2803271"/>
                <a:gd name="connsiteY132" fmla="*/ 1035687 h 2020169"/>
                <a:gd name="connsiteX133" fmla="*/ 233606 w 2803271"/>
                <a:gd name="connsiteY133" fmla="*/ 998977 h 2020169"/>
                <a:gd name="connsiteX134" fmla="*/ 243618 w 2803271"/>
                <a:gd name="connsiteY134" fmla="*/ 1049036 h 2020169"/>
                <a:gd name="connsiteX135" fmla="*/ 263641 w 2803271"/>
                <a:gd name="connsiteY135" fmla="*/ 1069059 h 2020169"/>
                <a:gd name="connsiteX136" fmla="*/ 250292 w 2803271"/>
                <a:gd name="connsiteY136" fmla="*/ 1082408 h 2020169"/>
                <a:gd name="connsiteX137" fmla="*/ 193560 w 2803271"/>
                <a:gd name="connsiteY137" fmla="*/ 1045698 h 2020169"/>
                <a:gd name="connsiteX138" fmla="*/ 170199 w 2803271"/>
                <a:gd name="connsiteY138" fmla="*/ 1005652 h 2020169"/>
                <a:gd name="connsiteX139" fmla="*/ 170199 w 2803271"/>
                <a:gd name="connsiteY139" fmla="*/ 958931 h 2020169"/>
                <a:gd name="connsiteX140" fmla="*/ 133490 w 2803271"/>
                <a:gd name="connsiteY140" fmla="*/ 882174 h 2020169"/>
                <a:gd name="connsiteX141" fmla="*/ 196897 w 2803271"/>
                <a:gd name="connsiteY141" fmla="*/ 912209 h 2020169"/>
                <a:gd name="connsiteX142" fmla="*/ 256967 w 2803271"/>
                <a:gd name="connsiteY142" fmla="*/ 942244 h 2020169"/>
                <a:gd name="connsiteX143" fmla="*/ 293676 w 2803271"/>
                <a:gd name="connsiteY143" fmla="*/ 945582 h 2020169"/>
                <a:gd name="connsiteX144" fmla="*/ 327049 w 2803271"/>
                <a:gd name="connsiteY144" fmla="*/ 915547 h 2020169"/>
                <a:gd name="connsiteX145" fmla="*/ 343735 w 2803271"/>
                <a:gd name="connsiteY145" fmla="*/ 878837 h 2020169"/>
                <a:gd name="connsiteX146" fmla="*/ 333723 w 2803271"/>
                <a:gd name="connsiteY146" fmla="*/ 828779 h 2020169"/>
                <a:gd name="connsiteX147" fmla="*/ 290339 w 2803271"/>
                <a:gd name="connsiteY147" fmla="*/ 808755 h 2020169"/>
                <a:gd name="connsiteX148" fmla="*/ 236944 w 2803271"/>
                <a:gd name="connsiteY148" fmla="*/ 762034 h 2020169"/>
                <a:gd name="connsiteX149" fmla="*/ 133490 w 2803271"/>
                <a:gd name="connsiteY149" fmla="*/ 705301 h 2020169"/>
                <a:gd name="connsiteX150" fmla="*/ 46722 w 2803271"/>
                <a:gd name="connsiteY150" fmla="*/ 735336 h 2020169"/>
                <a:gd name="connsiteX151" fmla="*/ 33373 w 2803271"/>
                <a:gd name="connsiteY151" fmla="*/ 765371 h 2020169"/>
                <a:gd name="connsiteX152" fmla="*/ 43384 w 2803271"/>
                <a:gd name="connsiteY152" fmla="*/ 795407 h 2020169"/>
                <a:gd name="connsiteX153" fmla="*/ 60071 w 2803271"/>
                <a:gd name="connsiteY153" fmla="*/ 822104 h 2020169"/>
                <a:gd name="connsiteX154" fmla="*/ 73419 w 2803271"/>
                <a:gd name="connsiteY154" fmla="*/ 852139 h 2020169"/>
                <a:gd name="connsiteX155" fmla="*/ 56733 w 2803271"/>
                <a:gd name="connsiteY155" fmla="*/ 875500 h 2020169"/>
                <a:gd name="connsiteX156" fmla="*/ 76757 w 2803271"/>
                <a:gd name="connsiteY156" fmla="*/ 955593 h 2020169"/>
                <a:gd name="connsiteX157" fmla="*/ 66745 w 2803271"/>
                <a:gd name="connsiteY157" fmla="*/ 972280 h 2020169"/>
                <a:gd name="connsiteX158" fmla="*/ 70082 w 2803271"/>
                <a:gd name="connsiteY158" fmla="*/ 998977 h 2020169"/>
                <a:gd name="connsiteX159" fmla="*/ 70082 w 2803271"/>
                <a:gd name="connsiteY159" fmla="*/ 1039024 h 2020169"/>
                <a:gd name="connsiteX160" fmla="*/ 80094 w 2803271"/>
                <a:gd name="connsiteY160" fmla="*/ 1059047 h 2020169"/>
                <a:gd name="connsiteX161" fmla="*/ 76757 w 2803271"/>
                <a:gd name="connsiteY161" fmla="*/ 1082408 h 2020169"/>
                <a:gd name="connsiteX162" fmla="*/ 106792 w 2803271"/>
                <a:gd name="connsiteY162" fmla="*/ 1115780 h 2020169"/>
                <a:gd name="connsiteX163" fmla="*/ 93729 w 2803271"/>
                <a:gd name="connsiteY163" fmla="*/ 1145815 h 2020169"/>
                <a:gd name="connsiteX164" fmla="*/ 13349 w 2803271"/>
                <a:gd name="connsiteY164" fmla="*/ 1235920 h 2020169"/>
                <a:gd name="connsiteX165" fmla="*/ 33373 w 2803271"/>
                <a:gd name="connsiteY165" fmla="*/ 1269293 h 2020169"/>
                <a:gd name="connsiteX166" fmla="*/ 33373 w 2803271"/>
                <a:gd name="connsiteY166" fmla="*/ 1269293 h 2020169"/>
                <a:gd name="connsiteX167" fmla="*/ 16687 w 2803271"/>
                <a:gd name="connsiteY167" fmla="*/ 1299328 h 2020169"/>
                <a:gd name="connsiteX168" fmla="*/ 3338 w 2803271"/>
                <a:gd name="connsiteY168" fmla="*/ 1329363 h 2020169"/>
                <a:gd name="connsiteX169" fmla="*/ 0 w 2803271"/>
                <a:gd name="connsiteY169" fmla="*/ 1389433 h 2020169"/>
                <a:gd name="connsiteX170" fmla="*/ 16687 w 2803271"/>
                <a:gd name="connsiteY170" fmla="*/ 1432817 h 2020169"/>
                <a:gd name="connsiteX171" fmla="*/ 20024 w 2803271"/>
                <a:gd name="connsiteY171" fmla="*/ 1466189 h 2020169"/>
                <a:gd name="connsiteX172" fmla="*/ 56733 w 2803271"/>
                <a:gd name="connsiteY172" fmla="*/ 1476201 h 2020169"/>
                <a:gd name="connsiteX173" fmla="*/ 116803 w 2803271"/>
                <a:gd name="connsiteY173" fmla="*/ 1562969 h 2020169"/>
                <a:gd name="connsiteX174" fmla="*/ 96780 w 2803271"/>
                <a:gd name="connsiteY174" fmla="*/ 1586329 h 2020169"/>
                <a:gd name="connsiteX175" fmla="*/ 93443 w 2803271"/>
                <a:gd name="connsiteY175" fmla="*/ 1616364 h 2020169"/>
                <a:gd name="connsiteX176" fmla="*/ 120141 w 2803271"/>
                <a:gd name="connsiteY176" fmla="*/ 1619701 h 2020169"/>
                <a:gd name="connsiteX177" fmla="*/ 160187 w 2803271"/>
                <a:gd name="connsiteY177" fmla="*/ 1633050 h 2020169"/>
                <a:gd name="connsiteX178" fmla="*/ 186885 w 2803271"/>
                <a:gd name="connsiteY178" fmla="*/ 1646399 h 2020169"/>
                <a:gd name="connsiteX179" fmla="*/ 213583 w 2803271"/>
                <a:gd name="connsiteY179" fmla="*/ 1676434 h 2020169"/>
                <a:gd name="connsiteX180" fmla="*/ 243618 w 2803271"/>
                <a:gd name="connsiteY180" fmla="*/ 1679771 h 2020169"/>
                <a:gd name="connsiteX181" fmla="*/ 287002 w 2803271"/>
                <a:gd name="connsiteY181" fmla="*/ 1709807 h 2020169"/>
                <a:gd name="connsiteX182" fmla="*/ 310363 w 2803271"/>
                <a:gd name="connsiteY182" fmla="*/ 1719818 h 2020169"/>
                <a:gd name="connsiteX183" fmla="*/ 310363 w 2803271"/>
                <a:gd name="connsiteY183" fmla="*/ 1756528 h 2020169"/>
                <a:gd name="connsiteX184" fmla="*/ 270316 w 2803271"/>
                <a:gd name="connsiteY184" fmla="*/ 1796574 h 2020169"/>
                <a:gd name="connsiteX185" fmla="*/ 280327 w 2803271"/>
                <a:gd name="connsiteY185" fmla="*/ 1819935 h 2020169"/>
                <a:gd name="connsiteX186" fmla="*/ 273653 w 2803271"/>
                <a:gd name="connsiteY186" fmla="*/ 1839958 h 2020169"/>
                <a:gd name="connsiteX187" fmla="*/ 266979 w 2803271"/>
                <a:gd name="connsiteY187" fmla="*/ 1856644 h 2020169"/>
                <a:gd name="connsiteX188" fmla="*/ 240281 w 2803271"/>
                <a:gd name="connsiteY188" fmla="*/ 1896691 h 2020169"/>
                <a:gd name="connsiteX189" fmla="*/ 307025 w 2803271"/>
                <a:gd name="connsiteY189" fmla="*/ 1933401 h 2020169"/>
                <a:gd name="connsiteX190" fmla="*/ 337060 w 2803271"/>
                <a:gd name="connsiteY190" fmla="*/ 1940075 h 2020169"/>
                <a:gd name="connsiteX191" fmla="*/ 360421 w 2803271"/>
                <a:gd name="connsiteY191" fmla="*/ 1946750 h 2020169"/>
                <a:gd name="connsiteX192" fmla="*/ 380444 w 2803271"/>
                <a:gd name="connsiteY192" fmla="*/ 1953424 h 2020169"/>
                <a:gd name="connsiteX193" fmla="*/ 407142 w 2803271"/>
                <a:gd name="connsiteY193" fmla="*/ 1973447 h 2020169"/>
                <a:gd name="connsiteX194" fmla="*/ 437177 w 2803271"/>
                <a:gd name="connsiteY194" fmla="*/ 1970110 h 2020169"/>
                <a:gd name="connsiteX195" fmla="*/ 507259 w 2803271"/>
                <a:gd name="connsiteY195" fmla="*/ 2020169 h 2020169"/>
                <a:gd name="connsiteX196" fmla="*/ 517271 w 2803271"/>
                <a:gd name="connsiteY196" fmla="*/ 2006820 h 2020169"/>
                <a:gd name="connsiteX197" fmla="*/ 507259 w 2803271"/>
                <a:gd name="connsiteY197" fmla="*/ 1966773 h 2020169"/>
                <a:gd name="connsiteX198" fmla="*/ 500584 w 2803271"/>
                <a:gd name="connsiteY198" fmla="*/ 1933401 h 2020169"/>
                <a:gd name="connsiteX199" fmla="*/ 483898 w 2803271"/>
                <a:gd name="connsiteY199" fmla="*/ 1890017 h 2020169"/>
                <a:gd name="connsiteX200" fmla="*/ 513933 w 2803271"/>
                <a:gd name="connsiteY200" fmla="*/ 1869993 h 2020169"/>
                <a:gd name="connsiteX201" fmla="*/ 547306 w 2803271"/>
                <a:gd name="connsiteY201" fmla="*/ 1846633 h 2020169"/>
                <a:gd name="connsiteX202" fmla="*/ 527282 w 2803271"/>
                <a:gd name="connsiteY202" fmla="*/ 1829947 h 2020169"/>
                <a:gd name="connsiteX203" fmla="*/ 517271 w 2803271"/>
                <a:gd name="connsiteY203" fmla="*/ 1796574 h 2020169"/>
                <a:gd name="connsiteX204" fmla="*/ 480561 w 2803271"/>
                <a:gd name="connsiteY204" fmla="*/ 1779888 h 2020169"/>
                <a:gd name="connsiteX205" fmla="*/ 470549 w 2803271"/>
                <a:gd name="connsiteY205" fmla="*/ 1759865 h 2020169"/>
                <a:gd name="connsiteX206" fmla="*/ 480561 w 2803271"/>
                <a:gd name="connsiteY206" fmla="*/ 1729830 h 2020169"/>
                <a:gd name="connsiteX207" fmla="*/ 490573 w 2803271"/>
                <a:gd name="connsiteY207" fmla="*/ 1689783 h 2020169"/>
                <a:gd name="connsiteX208" fmla="*/ 513933 w 2803271"/>
                <a:gd name="connsiteY208" fmla="*/ 1709807 h 2020169"/>
                <a:gd name="connsiteX209" fmla="*/ 520608 w 2803271"/>
                <a:gd name="connsiteY209" fmla="*/ 1693120 h 2020169"/>
                <a:gd name="connsiteX210" fmla="*/ 543968 w 2803271"/>
                <a:gd name="connsiteY210" fmla="*/ 1656411 h 2020169"/>
                <a:gd name="connsiteX211" fmla="*/ 574003 w 2803271"/>
                <a:gd name="connsiteY211" fmla="*/ 1639725 h 2020169"/>
                <a:gd name="connsiteX212" fmla="*/ 590690 w 2803271"/>
                <a:gd name="connsiteY212" fmla="*/ 1653074 h 2020169"/>
                <a:gd name="connsiteX213" fmla="*/ 610713 w 2803271"/>
                <a:gd name="connsiteY213" fmla="*/ 1626376 h 2020169"/>
                <a:gd name="connsiteX214" fmla="*/ 630736 w 2803271"/>
                <a:gd name="connsiteY214" fmla="*/ 1653074 h 2020169"/>
                <a:gd name="connsiteX215" fmla="*/ 657434 w 2803271"/>
                <a:gd name="connsiteY215" fmla="*/ 1676434 h 2020169"/>
                <a:gd name="connsiteX216" fmla="*/ 674120 w 2803271"/>
                <a:gd name="connsiteY216" fmla="*/ 1683109 h 2020169"/>
                <a:gd name="connsiteX217" fmla="*/ 697481 w 2803271"/>
                <a:gd name="connsiteY217" fmla="*/ 1683109 h 2020169"/>
                <a:gd name="connsiteX218" fmla="*/ 717504 w 2803271"/>
                <a:gd name="connsiteY218" fmla="*/ 1669760 h 2020169"/>
                <a:gd name="connsiteX219" fmla="*/ 744202 w 2803271"/>
                <a:gd name="connsiteY219" fmla="*/ 1669760 h 2020169"/>
                <a:gd name="connsiteX220" fmla="*/ 760888 w 2803271"/>
                <a:gd name="connsiteY220" fmla="*/ 1666423 h 2020169"/>
                <a:gd name="connsiteX221" fmla="*/ 790923 w 2803271"/>
                <a:gd name="connsiteY221" fmla="*/ 1699795 h 2020169"/>
                <a:gd name="connsiteX222" fmla="*/ 797598 w 2803271"/>
                <a:gd name="connsiteY222" fmla="*/ 1673097 h 2020169"/>
                <a:gd name="connsiteX223" fmla="*/ 817621 w 2803271"/>
                <a:gd name="connsiteY223" fmla="*/ 1689783 h 2020169"/>
                <a:gd name="connsiteX224" fmla="*/ 837644 w 2803271"/>
                <a:gd name="connsiteY224" fmla="*/ 1666423 h 2020169"/>
                <a:gd name="connsiteX225" fmla="*/ 827633 w 2803271"/>
                <a:gd name="connsiteY225" fmla="*/ 1646399 h 2020169"/>
                <a:gd name="connsiteX226" fmla="*/ 810946 w 2803271"/>
                <a:gd name="connsiteY226" fmla="*/ 1633050 h 2020169"/>
                <a:gd name="connsiteX227" fmla="*/ 810946 w 2803271"/>
                <a:gd name="connsiteY227" fmla="*/ 1606353 h 2020169"/>
                <a:gd name="connsiteX228" fmla="*/ 810946 w 2803271"/>
                <a:gd name="connsiteY228" fmla="*/ 1593004 h 2020169"/>
                <a:gd name="connsiteX229" fmla="*/ 840981 w 2803271"/>
                <a:gd name="connsiteY229" fmla="*/ 1586329 h 2020169"/>
                <a:gd name="connsiteX230" fmla="*/ 820958 w 2803271"/>
                <a:gd name="connsiteY230" fmla="*/ 1549620 h 2020169"/>
                <a:gd name="connsiteX231" fmla="*/ 854330 w 2803271"/>
                <a:gd name="connsiteY231" fmla="*/ 1542945 h 2020169"/>
                <a:gd name="connsiteX232" fmla="*/ 891040 w 2803271"/>
                <a:gd name="connsiteY232" fmla="*/ 1549620 h 2020169"/>
                <a:gd name="connsiteX233" fmla="*/ 964459 w 2803271"/>
                <a:gd name="connsiteY233" fmla="*/ 1506236 h 2020169"/>
                <a:gd name="connsiteX234" fmla="*/ 1001168 w 2803271"/>
                <a:gd name="connsiteY234" fmla="*/ 1506236 h 2020169"/>
                <a:gd name="connsiteX235" fmla="*/ 1027866 w 2803271"/>
                <a:gd name="connsiteY235" fmla="*/ 1482875 h 2020169"/>
                <a:gd name="connsiteX236" fmla="*/ 1047890 w 2803271"/>
                <a:gd name="connsiteY236" fmla="*/ 1492887 h 2020169"/>
                <a:gd name="connsiteX237" fmla="*/ 1067913 w 2803271"/>
                <a:gd name="connsiteY237" fmla="*/ 1502898 h 2020169"/>
                <a:gd name="connsiteX238" fmla="*/ 1087936 w 2803271"/>
                <a:gd name="connsiteY238" fmla="*/ 1529596 h 2020169"/>
                <a:gd name="connsiteX239" fmla="*/ 1074587 w 2803271"/>
                <a:gd name="connsiteY239" fmla="*/ 1542945 h 2020169"/>
                <a:gd name="connsiteX240" fmla="*/ 1104622 w 2803271"/>
                <a:gd name="connsiteY240" fmla="*/ 1542945 h 2020169"/>
                <a:gd name="connsiteX241" fmla="*/ 1134657 w 2803271"/>
                <a:gd name="connsiteY241" fmla="*/ 1576317 h 2020169"/>
                <a:gd name="connsiteX242" fmla="*/ 1148006 w 2803271"/>
                <a:gd name="connsiteY242" fmla="*/ 1572980 h 2020169"/>
                <a:gd name="connsiteX243" fmla="*/ 1208076 w 2803271"/>
                <a:gd name="connsiteY243" fmla="*/ 1526259 h 2020169"/>
                <a:gd name="connsiteX244" fmla="*/ 1244786 w 2803271"/>
                <a:gd name="connsiteY244" fmla="*/ 1566306 h 2020169"/>
                <a:gd name="connsiteX245" fmla="*/ 1264809 w 2803271"/>
                <a:gd name="connsiteY245" fmla="*/ 1596341 h 2020169"/>
                <a:gd name="connsiteX246" fmla="*/ 1298181 w 2803271"/>
                <a:gd name="connsiteY246" fmla="*/ 1703132 h 2020169"/>
                <a:gd name="connsiteX247" fmla="*/ 1308193 w 2803271"/>
                <a:gd name="connsiteY247" fmla="*/ 1659748 h 2020169"/>
                <a:gd name="connsiteX248" fmla="*/ 1344903 w 2803271"/>
                <a:gd name="connsiteY248" fmla="*/ 1679771 h 2020169"/>
                <a:gd name="connsiteX249" fmla="*/ 1388287 w 2803271"/>
                <a:gd name="connsiteY249" fmla="*/ 1679771 h 2020169"/>
                <a:gd name="connsiteX250" fmla="*/ 1394961 w 2803271"/>
                <a:gd name="connsiteY250" fmla="*/ 1703132 h 2020169"/>
                <a:gd name="connsiteX251" fmla="*/ 1435008 w 2803271"/>
                <a:gd name="connsiteY251" fmla="*/ 1726493 h 2020169"/>
                <a:gd name="connsiteX252" fmla="*/ 1465043 w 2803271"/>
                <a:gd name="connsiteY252" fmla="*/ 1726493 h 2020169"/>
                <a:gd name="connsiteX253" fmla="*/ 1491741 w 2803271"/>
                <a:gd name="connsiteY253" fmla="*/ 1739842 h 2020169"/>
                <a:gd name="connsiteX254" fmla="*/ 1535125 w 2803271"/>
                <a:gd name="connsiteY254" fmla="*/ 1696458 h 2020169"/>
                <a:gd name="connsiteX255" fmla="*/ 1571834 w 2803271"/>
                <a:gd name="connsiteY255" fmla="*/ 1676434 h 2020169"/>
                <a:gd name="connsiteX256" fmla="*/ 1608544 w 2803271"/>
                <a:gd name="connsiteY256" fmla="*/ 1679771 h 2020169"/>
                <a:gd name="connsiteX257" fmla="*/ 1655265 w 2803271"/>
                <a:gd name="connsiteY257" fmla="*/ 1693120 h 2020169"/>
                <a:gd name="connsiteX258" fmla="*/ 1681963 w 2803271"/>
                <a:gd name="connsiteY258" fmla="*/ 1709807 h 2020169"/>
                <a:gd name="connsiteX259" fmla="*/ 1735358 w 2803271"/>
                <a:gd name="connsiteY259" fmla="*/ 1703132 h 2020169"/>
                <a:gd name="connsiteX260" fmla="*/ 1745370 w 2803271"/>
                <a:gd name="connsiteY260" fmla="*/ 1683109 h 2020169"/>
                <a:gd name="connsiteX261" fmla="*/ 1738695 w 2803271"/>
                <a:gd name="connsiteY261" fmla="*/ 1663085 h 2020169"/>
                <a:gd name="connsiteX262" fmla="*/ 1765393 w 2803271"/>
                <a:gd name="connsiteY262" fmla="*/ 1636388 h 2020169"/>
                <a:gd name="connsiteX263" fmla="*/ 1778742 w 2803271"/>
                <a:gd name="connsiteY263" fmla="*/ 1633050 h 2020169"/>
                <a:gd name="connsiteX264" fmla="*/ 1812114 w 2803271"/>
                <a:gd name="connsiteY264" fmla="*/ 1649736 h 2020169"/>
                <a:gd name="connsiteX265" fmla="*/ 1852161 w 2803271"/>
                <a:gd name="connsiteY265" fmla="*/ 1663085 h 2020169"/>
                <a:gd name="connsiteX266" fmla="*/ 1858836 w 2803271"/>
                <a:gd name="connsiteY266" fmla="*/ 1689783 h 2020169"/>
                <a:gd name="connsiteX267" fmla="*/ 1872184 w 2803271"/>
                <a:gd name="connsiteY267" fmla="*/ 1696458 h 2020169"/>
                <a:gd name="connsiteX268" fmla="*/ 1902219 w 2803271"/>
                <a:gd name="connsiteY268" fmla="*/ 1699795 h 2020169"/>
                <a:gd name="connsiteX269" fmla="*/ 1932254 w 2803271"/>
                <a:gd name="connsiteY269" fmla="*/ 1683109 h 2020169"/>
                <a:gd name="connsiteX270" fmla="*/ 1962290 w 2803271"/>
                <a:gd name="connsiteY270" fmla="*/ 1696458 h 2020169"/>
                <a:gd name="connsiteX271" fmla="*/ 1985650 w 2803271"/>
                <a:gd name="connsiteY271" fmla="*/ 1709807 h 2020169"/>
                <a:gd name="connsiteX272" fmla="*/ 1995662 w 2803271"/>
                <a:gd name="connsiteY272" fmla="*/ 1719818 h 2020169"/>
                <a:gd name="connsiteX273" fmla="*/ 2032371 w 2803271"/>
                <a:gd name="connsiteY273" fmla="*/ 1739842 h 2020169"/>
                <a:gd name="connsiteX274" fmla="*/ 2069081 w 2803271"/>
                <a:gd name="connsiteY274" fmla="*/ 1736504 h 2020169"/>
                <a:gd name="connsiteX275" fmla="*/ 2142500 w 2803271"/>
                <a:gd name="connsiteY275" fmla="*/ 1693120 h 2020169"/>
                <a:gd name="connsiteX276" fmla="*/ 2195895 w 2803271"/>
                <a:gd name="connsiteY276" fmla="*/ 1706469 h 2020169"/>
                <a:gd name="connsiteX277" fmla="*/ 2225930 w 2803271"/>
                <a:gd name="connsiteY277" fmla="*/ 1716481 h 2020169"/>
                <a:gd name="connsiteX278" fmla="*/ 2262640 w 2803271"/>
                <a:gd name="connsiteY278" fmla="*/ 1676434 h 2020169"/>
                <a:gd name="connsiteX279" fmla="*/ 2299349 w 2803271"/>
                <a:gd name="connsiteY279" fmla="*/ 1593004 h 2020169"/>
                <a:gd name="connsiteX280" fmla="*/ 2282663 w 2803271"/>
                <a:gd name="connsiteY280" fmla="*/ 1596341 h 2020169"/>
                <a:gd name="connsiteX281" fmla="*/ 2339396 w 2803271"/>
                <a:gd name="connsiteY281" fmla="*/ 1566306 h 2020169"/>
                <a:gd name="connsiteX282" fmla="*/ 2529618 w 2803271"/>
                <a:gd name="connsiteY282" fmla="*/ 1743179 h 2020169"/>
                <a:gd name="connsiteX283" fmla="*/ 2616386 w 2803271"/>
                <a:gd name="connsiteY283" fmla="*/ 1846633 h 2020169"/>
                <a:gd name="connsiteX284" fmla="*/ 2603037 w 2803271"/>
                <a:gd name="connsiteY284" fmla="*/ 1900028 h 2020169"/>
                <a:gd name="connsiteX285" fmla="*/ 2579676 w 2803271"/>
                <a:gd name="connsiteY285" fmla="*/ 1873331 h 2020169"/>
                <a:gd name="connsiteX286" fmla="*/ 2559653 w 2803271"/>
                <a:gd name="connsiteY286" fmla="*/ 1960098 h 2020169"/>
                <a:gd name="connsiteX287" fmla="*/ 2653095 w 2803271"/>
                <a:gd name="connsiteY287" fmla="*/ 1946750 h 2020169"/>
                <a:gd name="connsiteX288" fmla="*/ 2683130 w 2803271"/>
                <a:gd name="connsiteY288" fmla="*/ 1893354 h 2020169"/>
                <a:gd name="connsiteX289" fmla="*/ 2753212 w 2803271"/>
                <a:gd name="connsiteY289" fmla="*/ 1806586 h 2020169"/>
                <a:gd name="connsiteX290" fmla="*/ 2783247 w 2803271"/>
                <a:gd name="connsiteY290" fmla="*/ 1736504 h 2020169"/>
                <a:gd name="connsiteX291" fmla="*/ 2803271 w 2803271"/>
                <a:gd name="connsiteY291" fmla="*/ 1633050 h 2020169"/>
                <a:gd name="connsiteX292" fmla="*/ 2793259 w 2803271"/>
                <a:gd name="connsiteY292" fmla="*/ 1582992 h 2020169"/>
                <a:gd name="connsiteX0" fmla="*/ 2446187 w 2803271"/>
                <a:gd name="connsiteY0" fmla="*/ 521754 h 2020169"/>
                <a:gd name="connsiteX1" fmla="*/ 2449525 w 2803271"/>
                <a:gd name="connsiteY1" fmla="*/ 418300 h 2020169"/>
                <a:gd name="connsiteX2" fmla="*/ 2386117 w 2803271"/>
                <a:gd name="connsiteY2" fmla="*/ 391602 h 2020169"/>
                <a:gd name="connsiteX3" fmla="*/ 2369431 w 2803271"/>
                <a:gd name="connsiteY3" fmla="*/ 431649 h 2020169"/>
                <a:gd name="connsiteX4" fmla="*/ 2379443 w 2803271"/>
                <a:gd name="connsiteY4" fmla="*/ 455009 h 2020169"/>
                <a:gd name="connsiteX5" fmla="*/ 2376106 w 2803271"/>
                <a:gd name="connsiteY5" fmla="*/ 475033 h 2020169"/>
                <a:gd name="connsiteX6" fmla="*/ 2316036 w 2803271"/>
                <a:gd name="connsiteY6" fmla="*/ 458347 h 2020169"/>
                <a:gd name="connsiteX7" fmla="*/ 2272652 w 2803271"/>
                <a:gd name="connsiteY7" fmla="*/ 444998 h 2020169"/>
                <a:gd name="connsiteX8" fmla="*/ 2209244 w 2803271"/>
                <a:gd name="connsiteY8" fmla="*/ 401614 h 2020169"/>
                <a:gd name="connsiteX9" fmla="*/ 2159186 w 2803271"/>
                <a:gd name="connsiteY9" fmla="*/ 391602 h 2020169"/>
                <a:gd name="connsiteX10" fmla="*/ 2132488 w 2803271"/>
                <a:gd name="connsiteY10" fmla="*/ 408288 h 2020169"/>
                <a:gd name="connsiteX11" fmla="*/ 2115802 w 2803271"/>
                <a:gd name="connsiteY11" fmla="*/ 421637 h 2020169"/>
                <a:gd name="connsiteX12" fmla="*/ 2082430 w 2803271"/>
                <a:gd name="connsiteY12" fmla="*/ 388265 h 2020169"/>
                <a:gd name="connsiteX13" fmla="*/ 2045720 w 2803271"/>
                <a:gd name="connsiteY13" fmla="*/ 361567 h 2020169"/>
                <a:gd name="connsiteX14" fmla="*/ 2025697 w 2803271"/>
                <a:gd name="connsiteY14" fmla="*/ 391602 h 2020169"/>
                <a:gd name="connsiteX15" fmla="*/ 2055732 w 2803271"/>
                <a:gd name="connsiteY15" fmla="*/ 388265 h 2020169"/>
                <a:gd name="connsiteX16" fmla="*/ 2045720 w 2803271"/>
                <a:gd name="connsiteY16" fmla="*/ 414963 h 2020169"/>
                <a:gd name="connsiteX17" fmla="*/ 1988987 w 2803271"/>
                <a:gd name="connsiteY17" fmla="*/ 434986 h 2020169"/>
                <a:gd name="connsiteX18" fmla="*/ 1995662 w 2803271"/>
                <a:gd name="connsiteY18" fmla="*/ 388265 h 2020169"/>
                <a:gd name="connsiteX19" fmla="*/ 2055732 w 2803271"/>
                <a:gd name="connsiteY19" fmla="*/ 318183 h 2020169"/>
                <a:gd name="connsiteX20" fmla="*/ 2055732 w 2803271"/>
                <a:gd name="connsiteY20" fmla="*/ 318183 h 2020169"/>
                <a:gd name="connsiteX21" fmla="*/ 2129860 w 2803271"/>
                <a:gd name="connsiteY21" fmla="*/ 248603 h 2020169"/>
                <a:gd name="connsiteX22" fmla="*/ 2127003 w 2803271"/>
                <a:gd name="connsiteY22" fmla="*/ 174309 h 2020169"/>
                <a:gd name="connsiteX23" fmla="*/ 2092713 w 2803271"/>
                <a:gd name="connsiteY23" fmla="*/ 105729 h 2020169"/>
                <a:gd name="connsiteX24" fmla="*/ 2018418 w 2803271"/>
                <a:gd name="connsiteY24" fmla="*/ 105729 h 2020169"/>
                <a:gd name="connsiteX25" fmla="*/ 1952696 w 2803271"/>
                <a:gd name="connsiteY25" fmla="*/ 137160 h 2020169"/>
                <a:gd name="connsiteX26" fmla="*/ 1961267 w 2803271"/>
                <a:gd name="connsiteY26" fmla="*/ 82869 h 2020169"/>
                <a:gd name="connsiteX27" fmla="*/ 1955552 w 2803271"/>
                <a:gd name="connsiteY27" fmla="*/ 65725 h 2020169"/>
                <a:gd name="connsiteX28" fmla="*/ 1895546 w 2803271"/>
                <a:gd name="connsiteY28" fmla="*/ 60008 h 2020169"/>
                <a:gd name="connsiteX29" fmla="*/ 1926978 w 2803271"/>
                <a:gd name="connsiteY29" fmla="*/ 31434 h 2020169"/>
                <a:gd name="connsiteX30" fmla="*/ 1909833 w 2803271"/>
                <a:gd name="connsiteY30" fmla="*/ 0 h 2020169"/>
                <a:gd name="connsiteX31" fmla="*/ 1877440 w 2803271"/>
                <a:gd name="connsiteY31" fmla="*/ 3067 h 2020169"/>
                <a:gd name="connsiteX32" fmla="*/ 1835474 w 2803271"/>
                <a:gd name="connsiteY32" fmla="*/ 41195 h 2020169"/>
                <a:gd name="connsiteX33" fmla="*/ 1818788 w 2803271"/>
                <a:gd name="connsiteY33" fmla="*/ 81242 h 2020169"/>
                <a:gd name="connsiteX34" fmla="*/ 1838813 w 2803271"/>
                <a:gd name="connsiteY34" fmla="*/ 134636 h 2020169"/>
                <a:gd name="connsiteX35" fmla="*/ 1782079 w 2803271"/>
                <a:gd name="connsiteY35" fmla="*/ 121287 h 2020169"/>
                <a:gd name="connsiteX36" fmla="*/ 1768731 w 2803271"/>
                <a:gd name="connsiteY36" fmla="*/ 168009 h 2020169"/>
                <a:gd name="connsiteX37" fmla="*/ 1705322 w 2803271"/>
                <a:gd name="connsiteY37" fmla="*/ 191369 h 2020169"/>
                <a:gd name="connsiteX38" fmla="*/ 1685300 w 2803271"/>
                <a:gd name="connsiteY38" fmla="*/ 164671 h 2020169"/>
                <a:gd name="connsiteX39" fmla="*/ 1615218 w 2803271"/>
                <a:gd name="connsiteY39" fmla="*/ 168009 h 2020169"/>
                <a:gd name="connsiteX40" fmla="*/ 1638579 w 2803271"/>
                <a:gd name="connsiteY40" fmla="*/ 198044 h 2020169"/>
                <a:gd name="connsiteX41" fmla="*/ 1528449 w 2803271"/>
                <a:gd name="connsiteY41" fmla="*/ 224740 h 2020169"/>
                <a:gd name="connsiteX42" fmla="*/ 1465043 w 2803271"/>
                <a:gd name="connsiteY42" fmla="*/ 308171 h 2020169"/>
                <a:gd name="connsiteX43" fmla="*/ 1448357 w 2803271"/>
                <a:gd name="connsiteY43" fmla="*/ 334869 h 2020169"/>
                <a:gd name="connsiteX44" fmla="*/ 1481729 w 2803271"/>
                <a:gd name="connsiteY44" fmla="*/ 368242 h 2020169"/>
                <a:gd name="connsiteX45" fmla="*/ 1481729 w 2803271"/>
                <a:gd name="connsiteY45" fmla="*/ 398277 h 2020169"/>
                <a:gd name="connsiteX46" fmla="*/ 1458368 w 2803271"/>
                <a:gd name="connsiteY46" fmla="*/ 401614 h 2020169"/>
                <a:gd name="connsiteX47" fmla="*/ 1458368 w 2803271"/>
                <a:gd name="connsiteY47" fmla="*/ 381590 h 2020169"/>
                <a:gd name="connsiteX48" fmla="*/ 1418322 w 2803271"/>
                <a:gd name="connsiteY48" fmla="*/ 391602 h 2020169"/>
                <a:gd name="connsiteX49" fmla="*/ 1368263 w 2803271"/>
                <a:gd name="connsiteY49" fmla="*/ 398277 h 2020169"/>
                <a:gd name="connsiteX50" fmla="*/ 1321542 w 2803271"/>
                <a:gd name="connsiteY50" fmla="*/ 404951 h 2020169"/>
                <a:gd name="connsiteX51" fmla="*/ 1318205 w 2803271"/>
                <a:gd name="connsiteY51" fmla="*/ 491719 h 2020169"/>
                <a:gd name="connsiteX52" fmla="*/ 1358252 w 2803271"/>
                <a:gd name="connsiteY52" fmla="*/ 515080 h 2020169"/>
                <a:gd name="connsiteX53" fmla="*/ 1384949 w 2803271"/>
                <a:gd name="connsiteY53" fmla="*/ 568475 h 2020169"/>
                <a:gd name="connsiteX54" fmla="*/ 1358252 w 2803271"/>
                <a:gd name="connsiteY54" fmla="*/ 615196 h 2020169"/>
                <a:gd name="connsiteX55" fmla="*/ 1361589 w 2803271"/>
                <a:gd name="connsiteY55" fmla="*/ 585161 h 2020169"/>
                <a:gd name="connsiteX56" fmla="*/ 1351577 w 2803271"/>
                <a:gd name="connsiteY56" fmla="*/ 545115 h 2020169"/>
                <a:gd name="connsiteX57" fmla="*/ 1281495 w 2803271"/>
                <a:gd name="connsiteY57" fmla="*/ 515080 h 2020169"/>
                <a:gd name="connsiteX58" fmla="*/ 1241449 w 2803271"/>
                <a:gd name="connsiteY58" fmla="*/ 511742 h 2020169"/>
                <a:gd name="connsiteX59" fmla="*/ 1241449 w 2803271"/>
                <a:gd name="connsiteY59" fmla="*/ 558463 h 2020169"/>
                <a:gd name="connsiteX60" fmla="*/ 1201402 w 2803271"/>
                <a:gd name="connsiteY60" fmla="*/ 538440 h 2020169"/>
                <a:gd name="connsiteX61" fmla="*/ 1228100 w 2803271"/>
                <a:gd name="connsiteY61" fmla="*/ 588498 h 2020169"/>
                <a:gd name="connsiteX62" fmla="*/ 1258135 w 2803271"/>
                <a:gd name="connsiteY62" fmla="*/ 618534 h 2020169"/>
                <a:gd name="connsiteX63" fmla="*/ 1198065 w 2803271"/>
                <a:gd name="connsiteY63" fmla="*/ 595173 h 2020169"/>
                <a:gd name="connsiteX64" fmla="*/ 1181379 w 2803271"/>
                <a:gd name="connsiteY64" fmla="*/ 595173 h 2020169"/>
                <a:gd name="connsiteX65" fmla="*/ 1178041 w 2803271"/>
                <a:gd name="connsiteY65" fmla="*/ 551789 h 2020169"/>
                <a:gd name="connsiteX66" fmla="*/ 1171367 w 2803271"/>
                <a:gd name="connsiteY66" fmla="*/ 465021 h 2020169"/>
                <a:gd name="connsiteX67" fmla="*/ 1161355 w 2803271"/>
                <a:gd name="connsiteY67" fmla="*/ 535103 h 2020169"/>
                <a:gd name="connsiteX68" fmla="*/ 1137995 w 2803271"/>
                <a:gd name="connsiteY68" fmla="*/ 565138 h 2020169"/>
                <a:gd name="connsiteX69" fmla="*/ 1158018 w 2803271"/>
                <a:gd name="connsiteY69" fmla="*/ 611859 h 2020169"/>
                <a:gd name="connsiteX70" fmla="*/ 1158018 w 2803271"/>
                <a:gd name="connsiteY70" fmla="*/ 645231 h 2020169"/>
                <a:gd name="connsiteX71" fmla="*/ 1141332 w 2803271"/>
                <a:gd name="connsiteY71" fmla="*/ 695290 h 2020169"/>
                <a:gd name="connsiteX72" fmla="*/ 1154681 w 2803271"/>
                <a:gd name="connsiteY72" fmla="*/ 728662 h 2020169"/>
                <a:gd name="connsiteX73" fmla="*/ 1184716 w 2803271"/>
                <a:gd name="connsiteY73" fmla="*/ 735336 h 2020169"/>
                <a:gd name="connsiteX74" fmla="*/ 1221425 w 2803271"/>
                <a:gd name="connsiteY74" fmla="*/ 742011 h 2020169"/>
                <a:gd name="connsiteX75" fmla="*/ 1241449 w 2803271"/>
                <a:gd name="connsiteY75" fmla="*/ 765371 h 2020169"/>
                <a:gd name="connsiteX76" fmla="*/ 1258135 w 2803271"/>
                <a:gd name="connsiteY76" fmla="*/ 808755 h 2020169"/>
                <a:gd name="connsiteX77" fmla="*/ 1258135 w 2803271"/>
                <a:gd name="connsiteY77" fmla="*/ 808755 h 2020169"/>
                <a:gd name="connsiteX78" fmla="*/ 1224763 w 2803271"/>
                <a:gd name="connsiteY78" fmla="*/ 828779 h 2020169"/>
                <a:gd name="connsiteX79" fmla="*/ 1224763 w 2803271"/>
                <a:gd name="connsiteY79" fmla="*/ 788732 h 2020169"/>
                <a:gd name="connsiteX80" fmla="*/ 1194727 w 2803271"/>
                <a:gd name="connsiteY80" fmla="*/ 752023 h 2020169"/>
                <a:gd name="connsiteX81" fmla="*/ 1164692 w 2803271"/>
                <a:gd name="connsiteY81" fmla="*/ 795407 h 2020169"/>
                <a:gd name="connsiteX82" fmla="*/ 1107960 w 2803271"/>
                <a:gd name="connsiteY82" fmla="*/ 848802 h 2020169"/>
                <a:gd name="connsiteX83" fmla="*/ 1121309 w 2803271"/>
                <a:gd name="connsiteY83" fmla="*/ 805418 h 2020169"/>
                <a:gd name="connsiteX84" fmla="*/ 1127983 w 2803271"/>
                <a:gd name="connsiteY84" fmla="*/ 772046 h 2020169"/>
                <a:gd name="connsiteX85" fmla="*/ 1117971 w 2803271"/>
                <a:gd name="connsiteY85" fmla="*/ 755360 h 2020169"/>
                <a:gd name="connsiteX86" fmla="*/ 1114634 w 2803271"/>
                <a:gd name="connsiteY86" fmla="*/ 705301 h 2020169"/>
                <a:gd name="connsiteX87" fmla="*/ 1104622 w 2803271"/>
                <a:gd name="connsiteY87" fmla="*/ 625208 h 2020169"/>
                <a:gd name="connsiteX88" fmla="*/ 1101285 w 2803271"/>
                <a:gd name="connsiteY88" fmla="*/ 565138 h 2020169"/>
                <a:gd name="connsiteX89" fmla="*/ 1124646 w 2803271"/>
                <a:gd name="connsiteY89" fmla="*/ 471696 h 2020169"/>
                <a:gd name="connsiteX90" fmla="*/ 1031203 w 2803271"/>
                <a:gd name="connsiteY90" fmla="*/ 461684 h 2020169"/>
                <a:gd name="connsiteX91" fmla="*/ 1014517 w 2803271"/>
                <a:gd name="connsiteY91" fmla="*/ 518417 h 2020169"/>
                <a:gd name="connsiteX92" fmla="*/ 1024529 w 2803271"/>
                <a:gd name="connsiteY92" fmla="*/ 565138 h 2020169"/>
                <a:gd name="connsiteX93" fmla="*/ 981145 w 2803271"/>
                <a:gd name="connsiteY93" fmla="*/ 618534 h 2020169"/>
                <a:gd name="connsiteX94" fmla="*/ 991157 w 2803271"/>
                <a:gd name="connsiteY94" fmla="*/ 655243 h 2020169"/>
                <a:gd name="connsiteX95" fmla="*/ 981145 w 2803271"/>
                <a:gd name="connsiteY95" fmla="*/ 701964 h 2020169"/>
                <a:gd name="connsiteX96" fmla="*/ 1001168 w 2803271"/>
                <a:gd name="connsiteY96" fmla="*/ 725325 h 2020169"/>
                <a:gd name="connsiteX97" fmla="*/ 1017854 w 2803271"/>
                <a:gd name="connsiteY97" fmla="*/ 772046 h 2020169"/>
                <a:gd name="connsiteX98" fmla="*/ 1047890 w 2803271"/>
                <a:gd name="connsiteY98" fmla="*/ 758697 h 2020169"/>
                <a:gd name="connsiteX99" fmla="*/ 1014517 w 2803271"/>
                <a:gd name="connsiteY99" fmla="*/ 812093 h 2020169"/>
                <a:gd name="connsiteX100" fmla="*/ 957784 w 2803271"/>
                <a:gd name="connsiteY100" fmla="*/ 758697 h 2020169"/>
                <a:gd name="connsiteX101" fmla="*/ 884365 w 2803271"/>
                <a:gd name="connsiteY101" fmla="*/ 721988 h 2020169"/>
                <a:gd name="connsiteX102" fmla="*/ 824295 w 2803271"/>
                <a:gd name="connsiteY102" fmla="*/ 698627 h 2020169"/>
                <a:gd name="connsiteX103" fmla="*/ 810946 w 2803271"/>
                <a:gd name="connsiteY103" fmla="*/ 735336 h 2020169"/>
                <a:gd name="connsiteX104" fmla="*/ 827633 w 2803271"/>
                <a:gd name="connsiteY104" fmla="*/ 772046 h 2020169"/>
                <a:gd name="connsiteX105" fmla="*/ 800935 w 2803271"/>
                <a:gd name="connsiteY105" fmla="*/ 812093 h 2020169"/>
                <a:gd name="connsiteX106" fmla="*/ 770900 w 2803271"/>
                <a:gd name="connsiteY106" fmla="*/ 755360 h 2020169"/>
                <a:gd name="connsiteX107" fmla="*/ 744202 w 2803271"/>
                <a:gd name="connsiteY107" fmla="*/ 792069 h 2020169"/>
                <a:gd name="connsiteX108" fmla="*/ 707492 w 2803271"/>
                <a:gd name="connsiteY108" fmla="*/ 785395 h 2020169"/>
                <a:gd name="connsiteX109" fmla="*/ 654097 w 2803271"/>
                <a:gd name="connsiteY109" fmla="*/ 822104 h 2020169"/>
                <a:gd name="connsiteX110" fmla="*/ 644085 w 2803271"/>
                <a:gd name="connsiteY110" fmla="*/ 798744 h 2020169"/>
                <a:gd name="connsiteX111" fmla="*/ 654097 w 2803271"/>
                <a:gd name="connsiteY111" fmla="*/ 762034 h 2020169"/>
                <a:gd name="connsiteX112" fmla="*/ 614050 w 2803271"/>
                <a:gd name="connsiteY112" fmla="*/ 798744 h 2020169"/>
                <a:gd name="connsiteX113" fmla="*/ 594027 w 2803271"/>
                <a:gd name="connsiteY113" fmla="*/ 798744 h 2020169"/>
                <a:gd name="connsiteX114" fmla="*/ 533957 w 2803271"/>
                <a:gd name="connsiteY114" fmla="*/ 832116 h 2020169"/>
                <a:gd name="connsiteX115" fmla="*/ 510596 w 2803271"/>
                <a:gd name="connsiteY115" fmla="*/ 855477 h 2020169"/>
                <a:gd name="connsiteX116" fmla="*/ 500584 w 2803271"/>
                <a:gd name="connsiteY116" fmla="*/ 902198 h 2020169"/>
                <a:gd name="connsiteX117" fmla="*/ 450526 w 2803271"/>
                <a:gd name="connsiteY117" fmla="*/ 888849 h 2020169"/>
                <a:gd name="connsiteX118" fmla="*/ 433840 w 2803271"/>
                <a:gd name="connsiteY118" fmla="*/ 852139 h 2020169"/>
                <a:gd name="connsiteX119" fmla="*/ 467212 w 2803271"/>
                <a:gd name="connsiteY119" fmla="*/ 822104 h 2020169"/>
                <a:gd name="connsiteX120" fmla="*/ 453863 w 2803271"/>
                <a:gd name="connsiteY120" fmla="*/ 798744 h 2020169"/>
                <a:gd name="connsiteX121" fmla="*/ 390456 w 2803271"/>
                <a:gd name="connsiteY121" fmla="*/ 768709 h 2020169"/>
                <a:gd name="connsiteX122" fmla="*/ 417154 w 2803271"/>
                <a:gd name="connsiteY122" fmla="*/ 818767 h 2020169"/>
                <a:gd name="connsiteX123" fmla="*/ 407142 w 2803271"/>
                <a:gd name="connsiteY123" fmla="*/ 862151 h 2020169"/>
                <a:gd name="connsiteX124" fmla="*/ 413817 w 2803271"/>
                <a:gd name="connsiteY124" fmla="*/ 898861 h 2020169"/>
                <a:gd name="connsiteX125" fmla="*/ 427165 w 2803271"/>
                <a:gd name="connsiteY125" fmla="*/ 922221 h 2020169"/>
                <a:gd name="connsiteX126" fmla="*/ 413817 w 2803271"/>
                <a:gd name="connsiteY126" fmla="*/ 952256 h 2020169"/>
                <a:gd name="connsiteX127" fmla="*/ 390456 w 2803271"/>
                <a:gd name="connsiteY127" fmla="*/ 928896 h 2020169"/>
                <a:gd name="connsiteX128" fmla="*/ 360421 w 2803271"/>
                <a:gd name="connsiteY128" fmla="*/ 925558 h 2020169"/>
                <a:gd name="connsiteX129" fmla="*/ 333723 w 2803271"/>
                <a:gd name="connsiteY129" fmla="*/ 965605 h 2020169"/>
                <a:gd name="connsiteX130" fmla="*/ 307025 w 2803271"/>
                <a:gd name="connsiteY130" fmla="*/ 985628 h 2020169"/>
                <a:gd name="connsiteX131" fmla="*/ 320374 w 2803271"/>
                <a:gd name="connsiteY131" fmla="*/ 1012326 h 2020169"/>
                <a:gd name="connsiteX132" fmla="*/ 303688 w 2803271"/>
                <a:gd name="connsiteY132" fmla="*/ 1035687 h 2020169"/>
                <a:gd name="connsiteX133" fmla="*/ 233606 w 2803271"/>
                <a:gd name="connsiteY133" fmla="*/ 998977 h 2020169"/>
                <a:gd name="connsiteX134" fmla="*/ 243618 w 2803271"/>
                <a:gd name="connsiteY134" fmla="*/ 1049036 h 2020169"/>
                <a:gd name="connsiteX135" fmla="*/ 263641 w 2803271"/>
                <a:gd name="connsiteY135" fmla="*/ 1069059 h 2020169"/>
                <a:gd name="connsiteX136" fmla="*/ 250292 w 2803271"/>
                <a:gd name="connsiteY136" fmla="*/ 1082408 h 2020169"/>
                <a:gd name="connsiteX137" fmla="*/ 193560 w 2803271"/>
                <a:gd name="connsiteY137" fmla="*/ 1045698 h 2020169"/>
                <a:gd name="connsiteX138" fmla="*/ 170199 w 2803271"/>
                <a:gd name="connsiteY138" fmla="*/ 1005652 h 2020169"/>
                <a:gd name="connsiteX139" fmla="*/ 170199 w 2803271"/>
                <a:gd name="connsiteY139" fmla="*/ 958931 h 2020169"/>
                <a:gd name="connsiteX140" fmla="*/ 133490 w 2803271"/>
                <a:gd name="connsiteY140" fmla="*/ 882174 h 2020169"/>
                <a:gd name="connsiteX141" fmla="*/ 196897 w 2803271"/>
                <a:gd name="connsiteY141" fmla="*/ 912209 h 2020169"/>
                <a:gd name="connsiteX142" fmla="*/ 256967 w 2803271"/>
                <a:gd name="connsiteY142" fmla="*/ 942244 h 2020169"/>
                <a:gd name="connsiteX143" fmla="*/ 293676 w 2803271"/>
                <a:gd name="connsiteY143" fmla="*/ 945582 h 2020169"/>
                <a:gd name="connsiteX144" fmla="*/ 327049 w 2803271"/>
                <a:gd name="connsiteY144" fmla="*/ 915547 h 2020169"/>
                <a:gd name="connsiteX145" fmla="*/ 343735 w 2803271"/>
                <a:gd name="connsiteY145" fmla="*/ 878837 h 2020169"/>
                <a:gd name="connsiteX146" fmla="*/ 333723 w 2803271"/>
                <a:gd name="connsiteY146" fmla="*/ 828779 h 2020169"/>
                <a:gd name="connsiteX147" fmla="*/ 290339 w 2803271"/>
                <a:gd name="connsiteY147" fmla="*/ 808755 h 2020169"/>
                <a:gd name="connsiteX148" fmla="*/ 236944 w 2803271"/>
                <a:gd name="connsiteY148" fmla="*/ 762034 h 2020169"/>
                <a:gd name="connsiteX149" fmla="*/ 133490 w 2803271"/>
                <a:gd name="connsiteY149" fmla="*/ 705301 h 2020169"/>
                <a:gd name="connsiteX150" fmla="*/ 46722 w 2803271"/>
                <a:gd name="connsiteY150" fmla="*/ 735336 h 2020169"/>
                <a:gd name="connsiteX151" fmla="*/ 33373 w 2803271"/>
                <a:gd name="connsiteY151" fmla="*/ 765371 h 2020169"/>
                <a:gd name="connsiteX152" fmla="*/ 43384 w 2803271"/>
                <a:gd name="connsiteY152" fmla="*/ 795407 h 2020169"/>
                <a:gd name="connsiteX153" fmla="*/ 60071 w 2803271"/>
                <a:gd name="connsiteY153" fmla="*/ 822104 h 2020169"/>
                <a:gd name="connsiteX154" fmla="*/ 73419 w 2803271"/>
                <a:gd name="connsiteY154" fmla="*/ 852139 h 2020169"/>
                <a:gd name="connsiteX155" fmla="*/ 56733 w 2803271"/>
                <a:gd name="connsiteY155" fmla="*/ 875500 h 2020169"/>
                <a:gd name="connsiteX156" fmla="*/ 76757 w 2803271"/>
                <a:gd name="connsiteY156" fmla="*/ 955593 h 2020169"/>
                <a:gd name="connsiteX157" fmla="*/ 66745 w 2803271"/>
                <a:gd name="connsiteY157" fmla="*/ 972280 h 2020169"/>
                <a:gd name="connsiteX158" fmla="*/ 70082 w 2803271"/>
                <a:gd name="connsiteY158" fmla="*/ 998977 h 2020169"/>
                <a:gd name="connsiteX159" fmla="*/ 70082 w 2803271"/>
                <a:gd name="connsiteY159" fmla="*/ 1039024 h 2020169"/>
                <a:gd name="connsiteX160" fmla="*/ 80094 w 2803271"/>
                <a:gd name="connsiteY160" fmla="*/ 1059047 h 2020169"/>
                <a:gd name="connsiteX161" fmla="*/ 76757 w 2803271"/>
                <a:gd name="connsiteY161" fmla="*/ 1082408 h 2020169"/>
                <a:gd name="connsiteX162" fmla="*/ 106792 w 2803271"/>
                <a:gd name="connsiteY162" fmla="*/ 1115780 h 2020169"/>
                <a:gd name="connsiteX163" fmla="*/ 93729 w 2803271"/>
                <a:gd name="connsiteY163" fmla="*/ 1145815 h 2020169"/>
                <a:gd name="connsiteX164" fmla="*/ 13349 w 2803271"/>
                <a:gd name="connsiteY164" fmla="*/ 1235920 h 2020169"/>
                <a:gd name="connsiteX165" fmla="*/ 33373 w 2803271"/>
                <a:gd name="connsiteY165" fmla="*/ 1269293 h 2020169"/>
                <a:gd name="connsiteX166" fmla="*/ 33373 w 2803271"/>
                <a:gd name="connsiteY166" fmla="*/ 1269293 h 2020169"/>
                <a:gd name="connsiteX167" fmla="*/ 16687 w 2803271"/>
                <a:gd name="connsiteY167" fmla="*/ 1299328 h 2020169"/>
                <a:gd name="connsiteX168" fmla="*/ 3338 w 2803271"/>
                <a:gd name="connsiteY168" fmla="*/ 1329363 h 2020169"/>
                <a:gd name="connsiteX169" fmla="*/ 0 w 2803271"/>
                <a:gd name="connsiteY169" fmla="*/ 1389433 h 2020169"/>
                <a:gd name="connsiteX170" fmla="*/ 16687 w 2803271"/>
                <a:gd name="connsiteY170" fmla="*/ 1432817 h 2020169"/>
                <a:gd name="connsiteX171" fmla="*/ 20024 w 2803271"/>
                <a:gd name="connsiteY171" fmla="*/ 1466189 h 2020169"/>
                <a:gd name="connsiteX172" fmla="*/ 56733 w 2803271"/>
                <a:gd name="connsiteY172" fmla="*/ 1476201 h 2020169"/>
                <a:gd name="connsiteX173" fmla="*/ 116803 w 2803271"/>
                <a:gd name="connsiteY173" fmla="*/ 1562969 h 2020169"/>
                <a:gd name="connsiteX174" fmla="*/ 96780 w 2803271"/>
                <a:gd name="connsiteY174" fmla="*/ 1586329 h 2020169"/>
                <a:gd name="connsiteX175" fmla="*/ 93443 w 2803271"/>
                <a:gd name="connsiteY175" fmla="*/ 1616364 h 2020169"/>
                <a:gd name="connsiteX176" fmla="*/ 120141 w 2803271"/>
                <a:gd name="connsiteY176" fmla="*/ 1619701 h 2020169"/>
                <a:gd name="connsiteX177" fmla="*/ 160187 w 2803271"/>
                <a:gd name="connsiteY177" fmla="*/ 1633050 h 2020169"/>
                <a:gd name="connsiteX178" fmla="*/ 186885 w 2803271"/>
                <a:gd name="connsiteY178" fmla="*/ 1646399 h 2020169"/>
                <a:gd name="connsiteX179" fmla="*/ 213583 w 2803271"/>
                <a:gd name="connsiteY179" fmla="*/ 1676434 h 2020169"/>
                <a:gd name="connsiteX180" fmla="*/ 243618 w 2803271"/>
                <a:gd name="connsiteY180" fmla="*/ 1679771 h 2020169"/>
                <a:gd name="connsiteX181" fmla="*/ 287002 w 2803271"/>
                <a:gd name="connsiteY181" fmla="*/ 1709807 h 2020169"/>
                <a:gd name="connsiteX182" fmla="*/ 310363 w 2803271"/>
                <a:gd name="connsiteY182" fmla="*/ 1719818 h 2020169"/>
                <a:gd name="connsiteX183" fmla="*/ 310363 w 2803271"/>
                <a:gd name="connsiteY183" fmla="*/ 1756528 h 2020169"/>
                <a:gd name="connsiteX184" fmla="*/ 270316 w 2803271"/>
                <a:gd name="connsiteY184" fmla="*/ 1796574 h 2020169"/>
                <a:gd name="connsiteX185" fmla="*/ 280327 w 2803271"/>
                <a:gd name="connsiteY185" fmla="*/ 1819935 h 2020169"/>
                <a:gd name="connsiteX186" fmla="*/ 273653 w 2803271"/>
                <a:gd name="connsiteY186" fmla="*/ 1839958 h 2020169"/>
                <a:gd name="connsiteX187" fmla="*/ 266979 w 2803271"/>
                <a:gd name="connsiteY187" fmla="*/ 1856644 h 2020169"/>
                <a:gd name="connsiteX188" fmla="*/ 240281 w 2803271"/>
                <a:gd name="connsiteY188" fmla="*/ 1896691 h 2020169"/>
                <a:gd name="connsiteX189" fmla="*/ 307025 w 2803271"/>
                <a:gd name="connsiteY189" fmla="*/ 1933401 h 2020169"/>
                <a:gd name="connsiteX190" fmla="*/ 337060 w 2803271"/>
                <a:gd name="connsiteY190" fmla="*/ 1940075 h 2020169"/>
                <a:gd name="connsiteX191" fmla="*/ 360421 w 2803271"/>
                <a:gd name="connsiteY191" fmla="*/ 1946750 h 2020169"/>
                <a:gd name="connsiteX192" fmla="*/ 380444 w 2803271"/>
                <a:gd name="connsiteY192" fmla="*/ 1953424 h 2020169"/>
                <a:gd name="connsiteX193" fmla="*/ 407142 w 2803271"/>
                <a:gd name="connsiteY193" fmla="*/ 1973447 h 2020169"/>
                <a:gd name="connsiteX194" fmla="*/ 437177 w 2803271"/>
                <a:gd name="connsiteY194" fmla="*/ 1970110 h 2020169"/>
                <a:gd name="connsiteX195" fmla="*/ 507259 w 2803271"/>
                <a:gd name="connsiteY195" fmla="*/ 2020169 h 2020169"/>
                <a:gd name="connsiteX196" fmla="*/ 517271 w 2803271"/>
                <a:gd name="connsiteY196" fmla="*/ 2006820 h 2020169"/>
                <a:gd name="connsiteX197" fmla="*/ 507259 w 2803271"/>
                <a:gd name="connsiteY197" fmla="*/ 1966773 h 2020169"/>
                <a:gd name="connsiteX198" fmla="*/ 500584 w 2803271"/>
                <a:gd name="connsiteY198" fmla="*/ 1933401 h 2020169"/>
                <a:gd name="connsiteX199" fmla="*/ 483898 w 2803271"/>
                <a:gd name="connsiteY199" fmla="*/ 1890017 h 2020169"/>
                <a:gd name="connsiteX200" fmla="*/ 513933 w 2803271"/>
                <a:gd name="connsiteY200" fmla="*/ 1869993 h 2020169"/>
                <a:gd name="connsiteX201" fmla="*/ 547306 w 2803271"/>
                <a:gd name="connsiteY201" fmla="*/ 1846633 h 2020169"/>
                <a:gd name="connsiteX202" fmla="*/ 527282 w 2803271"/>
                <a:gd name="connsiteY202" fmla="*/ 1829947 h 2020169"/>
                <a:gd name="connsiteX203" fmla="*/ 517271 w 2803271"/>
                <a:gd name="connsiteY203" fmla="*/ 1796574 h 2020169"/>
                <a:gd name="connsiteX204" fmla="*/ 480561 w 2803271"/>
                <a:gd name="connsiteY204" fmla="*/ 1779888 h 2020169"/>
                <a:gd name="connsiteX205" fmla="*/ 470549 w 2803271"/>
                <a:gd name="connsiteY205" fmla="*/ 1759865 h 2020169"/>
                <a:gd name="connsiteX206" fmla="*/ 480561 w 2803271"/>
                <a:gd name="connsiteY206" fmla="*/ 1729830 h 2020169"/>
                <a:gd name="connsiteX207" fmla="*/ 490573 w 2803271"/>
                <a:gd name="connsiteY207" fmla="*/ 1689783 h 2020169"/>
                <a:gd name="connsiteX208" fmla="*/ 513933 w 2803271"/>
                <a:gd name="connsiteY208" fmla="*/ 1709807 h 2020169"/>
                <a:gd name="connsiteX209" fmla="*/ 520608 w 2803271"/>
                <a:gd name="connsiteY209" fmla="*/ 1693120 h 2020169"/>
                <a:gd name="connsiteX210" fmla="*/ 543968 w 2803271"/>
                <a:gd name="connsiteY210" fmla="*/ 1656411 h 2020169"/>
                <a:gd name="connsiteX211" fmla="*/ 574003 w 2803271"/>
                <a:gd name="connsiteY211" fmla="*/ 1639725 h 2020169"/>
                <a:gd name="connsiteX212" fmla="*/ 590690 w 2803271"/>
                <a:gd name="connsiteY212" fmla="*/ 1653074 h 2020169"/>
                <a:gd name="connsiteX213" fmla="*/ 610713 w 2803271"/>
                <a:gd name="connsiteY213" fmla="*/ 1626376 h 2020169"/>
                <a:gd name="connsiteX214" fmla="*/ 630736 w 2803271"/>
                <a:gd name="connsiteY214" fmla="*/ 1653074 h 2020169"/>
                <a:gd name="connsiteX215" fmla="*/ 657434 w 2803271"/>
                <a:gd name="connsiteY215" fmla="*/ 1676434 h 2020169"/>
                <a:gd name="connsiteX216" fmla="*/ 674120 w 2803271"/>
                <a:gd name="connsiteY216" fmla="*/ 1683109 h 2020169"/>
                <a:gd name="connsiteX217" fmla="*/ 697481 w 2803271"/>
                <a:gd name="connsiteY217" fmla="*/ 1683109 h 2020169"/>
                <a:gd name="connsiteX218" fmla="*/ 717504 w 2803271"/>
                <a:gd name="connsiteY218" fmla="*/ 1669760 h 2020169"/>
                <a:gd name="connsiteX219" fmla="*/ 744202 w 2803271"/>
                <a:gd name="connsiteY219" fmla="*/ 1669760 h 2020169"/>
                <a:gd name="connsiteX220" fmla="*/ 760888 w 2803271"/>
                <a:gd name="connsiteY220" fmla="*/ 1666423 h 2020169"/>
                <a:gd name="connsiteX221" fmla="*/ 790923 w 2803271"/>
                <a:gd name="connsiteY221" fmla="*/ 1699795 h 2020169"/>
                <a:gd name="connsiteX222" fmla="*/ 797598 w 2803271"/>
                <a:gd name="connsiteY222" fmla="*/ 1673097 h 2020169"/>
                <a:gd name="connsiteX223" fmla="*/ 817621 w 2803271"/>
                <a:gd name="connsiteY223" fmla="*/ 1689783 h 2020169"/>
                <a:gd name="connsiteX224" fmla="*/ 837644 w 2803271"/>
                <a:gd name="connsiteY224" fmla="*/ 1666423 h 2020169"/>
                <a:gd name="connsiteX225" fmla="*/ 827633 w 2803271"/>
                <a:gd name="connsiteY225" fmla="*/ 1646399 h 2020169"/>
                <a:gd name="connsiteX226" fmla="*/ 810946 w 2803271"/>
                <a:gd name="connsiteY226" fmla="*/ 1633050 h 2020169"/>
                <a:gd name="connsiteX227" fmla="*/ 810946 w 2803271"/>
                <a:gd name="connsiteY227" fmla="*/ 1606353 h 2020169"/>
                <a:gd name="connsiteX228" fmla="*/ 810946 w 2803271"/>
                <a:gd name="connsiteY228" fmla="*/ 1593004 h 2020169"/>
                <a:gd name="connsiteX229" fmla="*/ 840981 w 2803271"/>
                <a:gd name="connsiteY229" fmla="*/ 1586329 h 2020169"/>
                <a:gd name="connsiteX230" fmla="*/ 820958 w 2803271"/>
                <a:gd name="connsiteY230" fmla="*/ 1549620 h 2020169"/>
                <a:gd name="connsiteX231" fmla="*/ 854330 w 2803271"/>
                <a:gd name="connsiteY231" fmla="*/ 1542945 h 2020169"/>
                <a:gd name="connsiteX232" fmla="*/ 891040 w 2803271"/>
                <a:gd name="connsiteY232" fmla="*/ 1549620 h 2020169"/>
                <a:gd name="connsiteX233" fmla="*/ 964459 w 2803271"/>
                <a:gd name="connsiteY233" fmla="*/ 1506236 h 2020169"/>
                <a:gd name="connsiteX234" fmla="*/ 1001168 w 2803271"/>
                <a:gd name="connsiteY234" fmla="*/ 1506236 h 2020169"/>
                <a:gd name="connsiteX235" fmla="*/ 1027866 w 2803271"/>
                <a:gd name="connsiteY235" fmla="*/ 1482875 h 2020169"/>
                <a:gd name="connsiteX236" fmla="*/ 1047890 w 2803271"/>
                <a:gd name="connsiteY236" fmla="*/ 1492887 h 2020169"/>
                <a:gd name="connsiteX237" fmla="*/ 1067913 w 2803271"/>
                <a:gd name="connsiteY237" fmla="*/ 1502898 h 2020169"/>
                <a:gd name="connsiteX238" fmla="*/ 1087936 w 2803271"/>
                <a:gd name="connsiteY238" fmla="*/ 1529596 h 2020169"/>
                <a:gd name="connsiteX239" fmla="*/ 1074587 w 2803271"/>
                <a:gd name="connsiteY239" fmla="*/ 1542945 h 2020169"/>
                <a:gd name="connsiteX240" fmla="*/ 1104622 w 2803271"/>
                <a:gd name="connsiteY240" fmla="*/ 1542945 h 2020169"/>
                <a:gd name="connsiteX241" fmla="*/ 1134657 w 2803271"/>
                <a:gd name="connsiteY241" fmla="*/ 1576317 h 2020169"/>
                <a:gd name="connsiteX242" fmla="*/ 1148006 w 2803271"/>
                <a:gd name="connsiteY242" fmla="*/ 1572980 h 2020169"/>
                <a:gd name="connsiteX243" fmla="*/ 1208076 w 2803271"/>
                <a:gd name="connsiteY243" fmla="*/ 1526259 h 2020169"/>
                <a:gd name="connsiteX244" fmla="*/ 1244786 w 2803271"/>
                <a:gd name="connsiteY244" fmla="*/ 1566306 h 2020169"/>
                <a:gd name="connsiteX245" fmla="*/ 1264809 w 2803271"/>
                <a:gd name="connsiteY245" fmla="*/ 1596341 h 2020169"/>
                <a:gd name="connsiteX246" fmla="*/ 1298181 w 2803271"/>
                <a:gd name="connsiteY246" fmla="*/ 1703132 h 2020169"/>
                <a:gd name="connsiteX247" fmla="*/ 1308193 w 2803271"/>
                <a:gd name="connsiteY247" fmla="*/ 1659748 h 2020169"/>
                <a:gd name="connsiteX248" fmla="*/ 1344903 w 2803271"/>
                <a:gd name="connsiteY248" fmla="*/ 1679771 h 2020169"/>
                <a:gd name="connsiteX249" fmla="*/ 1388287 w 2803271"/>
                <a:gd name="connsiteY249" fmla="*/ 1679771 h 2020169"/>
                <a:gd name="connsiteX250" fmla="*/ 1394961 w 2803271"/>
                <a:gd name="connsiteY250" fmla="*/ 1703132 h 2020169"/>
                <a:gd name="connsiteX251" fmla="*/ 1435008 w 2803271"/>
                <a:gd name="connsiteY251" fmla="*/ 1726493 h 2020169"/>
                <a:gd name="connsiteX252" fmla="*/ 1465043 w 2803271"/>
                <a:gd name="connsiteY252" fmla="*/ 1726493 h 2020169"/>
                <a:gd name="connsiteX253" fmla="*/ 1491741 w 2803271"/>
                <a:gd name="connsiteY253" fmla="*/ 1739842 h 2020169"/>
                <a:gd name="connsiteX254" fmla="*/ 1535125 w 2803271"/>
                <a:gd name="connsiteY254" fmla="*/ 1696458 h 2020169"/>
                <a:gd name="connsiteX255" fmla="*/ 1571834 w 2803271"/>
                <a:gd name="connsiteY255" fmla="*/ 1676434 h 2020169"/>
                <a:gd name="connsiteX256" fmla="*/ 1608544 w 2803271"/>
                <a:gd name="connsiteY256" fmla="*/ 1679771 h 2020169"/>
                <a:gd name="connsiteX257" fmla="*/ 1655265 w 2803271"/>
                <a:gd name="connsiteY257" fmla="*/ 1693120 h 2020169"/>
                <a:gd name="connsiteX258" fmla="*/ 1681963 w 2803271"/>
                <a:gd name="connsiteY258" fmla="*/ 1709807 h 2020169"/>
                <a:gd name="connsiteX259" fmla="*/ 1735358 w 2803271"/>
                <a:gd name="connsiteY259" fmla="*/ 1703132 h 2020169"/>
                <a:gd name="connsiteX260" fmla="*/ 1745370 w 2803271"/>
                <a:gd name="connsiteY260" fmla="*/ 1683109 h 2020169"/>
                <a:gd name="connsiteX261" fmla="*/ 1738695 w 2803271"/>
                <a:gd name="connsiteY261" fmla="*/ 1663085 h 2020169"/>
                <a:gd name="connsiteX262" fmla="*/ 1765393 w 2803271"/>
                <a:gd name="connsiteY262" fmla="*/ 1636388 h 2020169"/>
                <a:gd name="connsiteX263" fmla="*/ 1778742 w 2803271"/>
                <a:gd name="connsiteY263" fmla="*/ 1633050 h 2020169"/>
                <a:gd name="connsiteX264" fmla="*/ 1812114 w 2803271"/>
                <a:gd name="connsiteY264" fmla="*/ 1649736 h 2020169"/>
                <a:gd name="connsiteX265" fmla="*/ 1852161 w 2803271"/>
                <a:gd name="connsiteY265" fmla="*/ 1663085 h 2020169"/>
                <a:gd name="connsiteX266" fmla="*/ 1858836 w 2803271"/>
                <a:gd name="connsiteY266" fmla="*/ 1689783 h 2020169"/>
                <a:gd name="connsiteX267" fmla="*/ 1872184 w 2803271"/>
                <a:gd name="connsiteY267" fmla="*/ 1696458 h 2020169"/>
                <a:gd name="connsiteX268" fmla="*/ 1902219 w 2803271"/>
                <a:gd name="connsiteY268" fmla="*/ 1699795 h 2020169"/>
                <a:gd name="connsiteX269" fmla="*/ 1932254 w 2803271"/>
                <a:gd name="connsiteY269" fmla="*/ 1683109 h 2020169"/>
                <a:gd name="connsiteX270" fmla="*/ 1962290 w 2803271"/>
                <a:gd name="connsiteY270" fmla="*/ 1696458 h 2020169"/>
                <a:gd name="connsiteX271" fmla="*/ 1985650 w 2803271"/>
                <a:gd name="connsiteY271" fmla="*/ 1709807 h 2020169"/>
                <a:gd name="connsiteX272" fmla="*/ 1995662 w 2803271"/>
                <a:gd name="connsiteY272" fmla="*/ 1719818 h 2020169"/>
                <a:gd name="connsiteX273" fmla="*/ 2032371 w 2803271"/>
                <a:gd name="connsiteY273" fmla="*/ 1739842 h 2020169"/>
                <a:gd name="connsiteX274" fmla="*/ 2069081 w 2803271"/>
                <a:gd name="connsiteY274" fmla="*/ 1736504 h 2020169"/>
                <a:gd name="connsiteX275" fmla="*/ 2142500 w 2803271"/>
                <a:gd name="connsiteY275" fmla="*/ 1693120 h 2020169"/>
                <a:gd name="connsiteX276" fmla="*/ 2195895 w 2803271"/>
                <a:gd name="connsiteY276" fmla="*/ 1706469 h 2020169"/>
                <a:gd name="connsiteX277" fmla="*/ 2225930 w 2803271"/>
                <a:gd name="connsiteY277" fmla="*/ 1716481 h 2020169"/>
                <a:gd name="connsiteX278" fmla="*/ 2262640 w 2803271"/>
                <a:gd name="connsiteY278" fmla="*/ 1676434 h 2020169"/>
                <a:gd name="connsiteX279" fmla="*/ 2299349 w 2803271"/>
                <a:gd name="connsiteY279" fmla="*/ 1593004 h 2020169"/>
                <a:gd name="connsiteX280" fmla="*/ 2282663 w 2803271"/>
                <a:gd name="connsiteY280" fmla="*/ 1596341 h 2020169"/>
                <a:gd name="connsiteX281" fmla="*/ 2339396 w 2803271"/>
                <a:gd name="connsiteY281" fmla="*/ 1566306 h 2020169"/>
                <a:gd name="connsiteX282" fmla="*/ 2616386 w 2803271"/>
                <a:gd name="connsiteY282" fmla="*/ 1846633 h 2020169"/>
                <a:gd name="connsiteX283" fmla="*/ 2603037 w 2803271"/>
                <a:gd name="connsiteY283" fmla="*/ 1900028 h 2020169"/>
                <a:gd name="connsiteX284" fmla="*/ 2579676 w 2803271"/>
                <a:gd name="connsiteY284" fmla="*/ 1873331 h 2020169"/>
                <a:gd name="connsiteX285" fmla="*/ 2559653 w 2803271"/>
                <a:gd name="connsiteY285" fmla="*/ 1960098 h 2020169"/>
                <a:gd name="connsiteX286" fmla="*/ 2653095 w 2803271"/>
                <a:gd name="connsiteY286" fmla="*/ 1946750 h 2020169"/>
                <a:gd name="connsiteX287" fmla="*/ 2683130 w 2803271"/>
                <a:gd name="connsiteY287" fmla="*/ 1893354 h 2020169"/>
                <a:gd name="connsiteX288" fmla="*/ 2753212 w 2803271"/>
                <a:gd name="connsiteY288" fmla="*/ 1806586 h 2020169"/>
                <a:gd name="connsiteX289" fmla="*/ 2783247 w 2803271"/>
                <a:gd name="connsiteY289" fmla="*/ 1736504 h 2020169"/>
                <a:gd name="connsiteX290" fmla="*/ 2803271 w 2803271"/>
                <a:gd name="connsiteY290" fmla="*/ 1633050 h 2020169"/>
                <a:gd name="connsiteX291" fmla="*/ 2793259 w 2803271"/>
                <a:gd name="connsiteY291" fmla="*/ 1582992 h 2020169"/>
                <a:gd name="connsiteX0" fmla="*/ 2446187 w 2803271"/>
                <a:gd name="connsiteY0" fmla="*/ 521754 h 2020169"/>
                <a:gd name="connsiteX1" fmla="*/ 2449525 w 2803271"/>
                <a:gd name="connsiteY1" fmla="*/ 418300 h 2020169"/>
                <a:gd name="connsiteX2" fmla="*/ 2386117 w 2803271"/>
                <a:gd name="connsiteY2" fmla="*/ 391602 h 2020169"/>
                <a:gd name="connsiteX3" fmla="*/ 2369431 w 2803271"/>
                <a:gd name="connsiteY3" fmla="*/ 431649 h 2020169"/>
                <a:gd name="connsiteX4" fmla="*/ 2379443 w 2803271"/>
                <a:gd name="connsiteY4" fmla="*/ 455009 h 2020169"/>
                <a:gd name="connsiteX5" fmla="*/ 2376106 w 2803271"/>
                <a:gd name="connsiteY5" fmla="*/ 475033 h 2020169"/>
                <a:gd name="connsiteX6" fmla="*/ 2316036 w 2803271"/>
                <a:gd name="connsiteY6" fmla="*/ 458347 h 2020169"/>
                <a:gd name="connsiteX7" fmla="*/ 2272652 w 2803271"/>
                <a:gd name="connsiteY7" fmla="*/ 444998 h 2020169"/>
                <a:gd name="connsiteX8" fmla="*/ 2209244 w 2803271"/>
                <a:gd name="connsiteY8" fmla="*/ 401614 h 2020169"/>
                <a:gd name="connsiteX9" fmla="*/ 2159186 w 2803271"/>
                <a:gd name="connsiteY9" fmla="*/ 391602 h 2020169"/>
                <a:gd name="connsiteX10" fmla="*/ 2132488 w 2803271"/>
                <a:gd name="connsiteY10" fmla="*/ 408288 h 2020169"/>
                <a:gd name="connsiteX11" fmla="*/ 2115802 w 2803271"/>
                <a:gd name="connsiteY11" fmla="*/ 421637 h 2020169"/>
                <a:gd name="connsiteX12" fmla="*/ 2082430 w 2803271"/>
                <a:gd name="connsiteY12" fmla="*/ 388265 h 2020169"/>
                <a:gd name="connsiteX13" fmla="*/ 2045720 w 2803271"/>
                <a:gd name="connsiteY13" fmla="*/ 361567 h 2020169"/>
                <a:gd name="connsiteX14" fmla="*/ 2025697 w 2803271"/>
                <a:gd name="connsiteY14" fmla="*/ 391602 h 2020169"/>
                <a:gd name="connsiteX15" fmla="*/ 2055732 w 2803271"/>
                <a:gd name="connsiteY15" fmla="*/ 388265 h 2020169"/>
                <a:gd name="connsiteX16" fmla="*/ 2045720 w 2803271"/>
                <a:gd name="connsiteY16" fmla="*/ 414963 h 2020169"/>
                <a:gd name="connsiteX17" fmla="*/ 1988987 w 2803271"/>
                <a:gd name="connsiteY17" fmla="*/ 434986 h 2020169"/>
                <a:gd name="connsiteX18" fmla="*/ 1995662 w 2803271"/>
                <a:gd name="connsiteY18" fmla="*/ 388265 h 2020169"/>
                <a:gd name="connsiteX19" fmla="*/ 2055732 w 2803271"/>
                <a:gd name="connsiteY19" fmla="*/ 318183 h 2020169"/>
                <a:gd name="connsiteX20" fmla="*/ 2055732 w 2803271"/>
                <a:gd name="connsiteY20" fmla="*/ 318183 h 2020169"/>
                <a:gd name="connsiteX21" fmla="*/ 2129860 w 2803271"/>
                <a:gd name="connsiteY21" fmla="*/ 248603 h 2020169"/>
                <a:gd name="connsiteX22" fmla="*/ 2127003 w 2803271"/>
                <a:gd name="connsiteY22" fmla="*/ 174309 h 2020169"/>
                <a:gd name="connsiteX23" fmla="*/ 2092713 w 2803271"/>
                <a:gd name="connsiteY23" fmla="*/ 105729 h 2020169"/>
                <a:gd name="connsiteX24" fmla="*/ 2018418 w 2803271"/>
                <a:gd name="connsiteY24" fmla="*/ 105729 h 2020169"/>
                <a:gd name="connsiteX25" fmla="*/ 1952696 w 2803271"/>
                <a:gd name="connsiteY25" fmla="*/ 137160 h 2020169"/>
                <a:gd name="connsiteX26" fmla="*/ 1961267 w 2803271"/>
                <a:gd name="connsiteY26" fmla="*/ 82869 h 2020169"/>
                <a:gd name="connsiteX27" fmla="*/ 1955552 w 2803271"/>
                <a:gd name="connsiteY27" fmla="*/ 65725 h 2020169"/>
                <a:gd name="connsiteX28" fmla="*/ 1895546 w 2803271"/>
                <a:gd name="connsiteY28" fmla="*/ 60008 h 2020169"/>
                <a:gd name="connsiteX29" fmla="*/ 1926978 w 2803271"/>
                <a:gd name="connsiteY29" fmla="*/ 31434 h 2020169"/>
                <a:gd name="connsiteX30" fmla="*/ 1909833 w 2803271"/>
                <a:gd name="connsiteY30" fmla="*/ 0 h 2020169"/>
                <a:gd name="connsiteX31" fmla="*/ 1877440 w 2803271"/>
                <a:gd name="connsiteY31" fmla="*/ 3067 h 2020169"/>
                <a:gd name="connsiteX32" fmla="*/ 1835474 w 2803271"/>
                <a:gd name="connsiteY32" fmla="*/ 41195 h 2020169"/>
                <a:gd name="connsiteX33" fmla="*/ 1818788 w 2803271"/>
                <a:gd name="connsiteY33" fmla="*/ 81242 h 2020169"/>
                <a:gd name="connsiteX34" fmla="*/ 1838813 w 2803271"/>
                <a:gd name="connsiteY34" fmla="*/ 134636 h 2020169"/>
                <a:gd name="connsiteX35" fmla="*/ 1782079 w 2803271"/>
                <a:gd name="connsiteY35" fmla="*/ 121287 h 2020169"/>
                <a:gd name="connsiteX36" fmla="*/ 1768731 w 2803271"/>
                <a:gd name="connsiteY36" fmla="*/ 168009 h 2020169"/>
                <a:gd name="connsiteX37" fmla="*/ 1705322 w 2803271"/>
                <a:gd name="connsiteY37" fmla="*/ 191369 h 2020169"/>
                <a:gd name="connsiteX38" fmla="*/ 1685300 w 2803271"/>
                <a:gd name="connsiteY38" fmla="*/ 164671 h 2020169"/>
                <a:gd name="connsiteX39" fmla="*/ 1615218 w 2803271"/>
                <a:gd name="connsiteY39" fmla="*/ 168009 h 2020169"/>
                <a:gd name="connsiteX40" fmla="*/ 1638579 w 2803271"/>
                <a:gd name="connsiteY40" fmla="*/ 198044 h 2020169"/>
                <a:gd name="connsiteX41" fmla="*/ 1528449 w 2803271"/>
                <a:gd name="connsiteY41" fmla="*/ 224740 h 2020169"/>
                <a:gd name="connsiteX42" fmla="*/ 1465043 w 2803271"/>
                <a:gd name="connsiteY42" fmla="*/ 308171 h 2020169"/>
                <a:gd name="connsiteX43" fmla="*/ 1448357 w 2803271"/>
                <a:gd name="connsiteY43" fmla="*/ 334869 h 2020169"/>
                <a:gd name="connsiteX44" fmla="*/ 1481729 w 2803271"/>
                <a:gd name="connsiteY44" fmla="*/ 368242 h 2020169"/>
                <a:gd name="connsiteX45" fmla="*/ 1481729 w 2803271"/>
                <a:gd name="connsiteY45" fmla="*/ 398277 h 2020169"/>
                <a:gd name="connsiteX46" fmla="*/ 1458368 w 2803271"/>
                <a:gd name="connsiteY46" fmla="*/ 401614 h 2020169"/>
                <a:gd name="connsiteX47" fmla="*/ 1458368 w 2803271"/>
                <a:gd name="connsiteY47" fmla="*/ 381590 h 2020169"/>
                <a:gd name="connsiteX48" fmla="*/ 1418322 w 2803271"/>
                <a:gd name="connsiteY48" fmla="*/ 391602 h 2020169"/>
                <a:gd name="connsiteX49" fmla="*/ 1368263 w 2803271"/>
                <a:gd name="connsiteY49" fmla="*/ 398277 h 2020169"/>
                <a:gd name="connsiteX50" fmla="*/ 1321542 w 2803271"/>
                <a:gd name="connsiteY50" fmla="*/ 404951 h 2020169"/>
                <a:gd name="connsiteX51" fmla="*/ 1318205 w 2803271"/>
                <a:gd name="connsiteY51" fmla="*/ 491719 h 2020169"/>
                <a:gd name="connsiteX52" fmla="*/ 1358252 w 2803271"/>
                <a:gd name="connsiteY52" fmla="*/ 515080 h 2020169"/>
                <a:gd name="connsiteX53" fmla="*/ 1384949 w 2803271"/>
                <a:gd name="connsiteY53" fmla="*/ 568475 h 2020169"/>
                <a:gd name="connsiteX54" fmla="*/ 1358252 w 2803271"/>
                <a:gd name="connsiteY54" fmla="*/ 615196 h 2020169"/>
                <a:gd name="connsiteX55" fmla="*/ 1361589 w 2803271"/>
                <a:gd name="connsiteY55" fmla="*/ 585161 h 2020169"/>
                <a:gd name="connsiteX56" fmla="*/ 1351577 w 2803271"/>
                <a:gd name="connsiteY56" fmla="*/ 545115 h 2020169"/>
                <a:gd name="connsiteX57" fmla="*/ 1281495 w 2803271"/>
                <a:gd name="connsiteY57" fmla="*/ 515080 h 2020169"/>
                <a:gd name="connsiteX58" fmla="*/ 1241449 w 2803271"/>
                <a:gd name="connsiteY58" fmla="*/ 511742 h 2020169"/>
                <a:gd name="connsiteX59" fmla="*/ 1241449 w 2803271"/>
                <a:gd name="connsiteY59" fmla="*/ 558463 h 2020169"/>
                <a:gd name="connsiteX60" fmla="*/ 1201402 w 2803271"/>
                <a:gd name="connsiteY60" fmla="*/ 538440 h 2020169"/>
                <a:gd name="connsiteX61" fmla="*/ 1228100 w 2803271"/>
                <a:gd name="connsiteY61" fmla="*/ 588498 h 2020169"/>
                <a:gd name="connsiteX62" fmla="*/ 1258135 w 2803271"/>
                <a:gd name="connsiteY62" fmla="*/ 618534 h 2020169"/>
                <a:gd name="connsiteX63" fmla="*/ 1198065 w 2803271"/>
                <a:gd name="connsiteY63" fmla="*/ 595173 h 2020169"/>
                <a:gd name="connsiteX64" fmla="*/ 1181379 w 2803271"/>
                <a:gd name="connsiteY64" fmla="*/ 595173 h 2020169"/>
                <a:gd name="connsiteX65" fmla="*/ 1178041 w 2803271"/>
                <a:gd name="connsiteY65" fmla="*/ 551789 h 2020169"/>
                <a:gd name="connsiteX66" fmla="*/ 1171367 w 2803271"/>
                <a:gd name="connsiteY66" fmla="*/ 465021 h 2020169"/>
                <a:gd name="connsiteX67" fmla="*/ 1161355 w 2803271"/>
                <a:gd name="connsiteY67" fmla="*/ 535103 h 2020169"/>
                <a:gd name="connsiteX68" fmla="*/ 1137995 w 2803271"/>
                <a:gd name="connsiteY68" fmla="*/ 565138 h 2020169"/>
                <a:gd name="connsiteX69" fmla="*/ 1158018 w 2803271"/>
                <a:gd name="connsiteY69" fmla="*/ 611859 h 2020169"/>
                <a:gd name="connsiteX70" fmla="*/ 1158018 w 2803271"/>
                <a:gd name="connsiteY70" fmla="*/ 645231 h 2020169"/>
                <a:gd name="connsiteX71" fmla="*/ 1141332 w 2803271"/>
                <a:gd name="connsiteY71" fmla="*/ 695290 h 2020169"/>
                <a:gd name="connsiteX72" fmla="*/ 1154681 w 2803271"/>
                <a:gd name="connsiteY72" fmla="*/ 728662 h 2020169"/>
                <a:gd name="connsiteX73" fmla="*/ 1184716 w 2803271"/>
                <a:gd name="connsiteY73" fmla="*/ 735336 h 2020169"/>
                <a:gd name="connsiteX74" fmla="*/ 1221425 w 2803271"/>
                <a:gd name="connsiteY74" fmla="*/ 742011 h 2020169"/>
                <a:gd name="connsiteX75" fmla="*/ 1241449 w 2803271"/>
                <a:gd name="connsiteY75" fmla="*/ 765371 h 2020169"/>
                <a:gd name="connsiteX76" fmla="*/ 1258135 w 2803271"/>
                <a:gd name="connsiteY76" fmla="*/ 808755 h 2020169"/>
                <a:gd name="connsiteX77" fmla="*/ 1258135 w 2803271"/>
                <a:gd name="connsiteY77" fmla="*/ 808755 h 2020169"/>
                <a:gd name="connsiteX78" fmla="*/ 1224763 w 2803271"/>
                <a:gd name="connsiteY78" fmla="*/ 828779 h 2020169"/>
                <a:gd name="connsiteX79" fmla="*/ 1224763 w 2803271"/>
                <a:gd name="connsiteY79" fmla="*/ 788732 h 2020169"/>
                <a:gd name="connsiteX80" fmla="*/ 1194727 w 2803271"/>
                <a:gd name="connsiteY80" fmla="*/ 752023 h 2020169"/>
                <a:gd name="connsiteX81" fmla="*/ 1164692 w 2803271"/>
                <a:gd name="connsiteY81" fmla="*/ 795407 h 2020169"/>
                <a:gd name="connsiteX82" fmla="*/ 1107960 w 2803271"/>
                <a:gd name="connsiteY82" fmla="*/ 848802 h 2020169"/>
                <a:gd name="connsiteX83" fmla="*/ 1121309 w 2803271"/>
                <a:gd name="connsiteY83" fmla="*/ 805418 h 2020169"/>
                <a:gd name="connsiteX84" fmla="*/ 1127983 w 2803271"/>
                <a:gd name="connsiteY84" fmla="*/ 772046 h 2020169"/>
                <a:gd name="connsiteX85" fmla="*/ 1117971 w 2803271"/>
                <a:gd name="connsiteY85" fmla="*/ 755360 h 2020169"/>
                <a:gd name="connsiteX86" fmla="*/ 1114634 w 2803271"/>
                <a:gd name="connsiteY86" fmla="*/ 705301 h 2020169"/>
                <a:gd name="connsiteX87" fmla="*/ 1104622 w 2803271"/>
                <a:gd name="connsiteY87" fmla="*/ 625208 h 2020169"/>
                <a:gd name="connsiteX88" fmla="*/ 1101285 w 2803271"/>
                <a:gd name="connsiteY88" fmla="*/ 565138 h 2020169"/>
                <a:gd name="connsiteX89" fmla="*/ 1124646 w 2803271"/>
                <a:gd name="connsiteY89" fmla="*/ 471696 h 2020169"/>
                <a:gd name="connsiteX90" fmla="*/ 1031203 w 2803271"/>
                <a:gd name="connsiteY90" fmla="*/ 461684 h 2020169"/>
                <a:gd name="connsiteX91" fmla="*/ 1014517 w 2803271"/>
                <a:gd name="connsiteY91" fmla="*/ 518417 h 2020169"/>
                <a:gd name="connsiteX92" fmla="*/ 1024529 w 2803271"/>
                <a:gd name="connsiteY92" fmla="*/ 565138 h 2020169"/>
                <a:gd name="connsiteX93" fmla="*/ 981145 w 2803271"/>
                <a:gd name="connsiteY93" fmla="*/ 618534 h 2020169"/>
                <a:gd name="connsiteX94" fmla="*/ 991157 w 2803271"/>
                <a:gd name="connsiteY94" fmla="*/ 655243 h 2020169"/>
                <a:gd name="connsiteX95" fmla="*/ 981145 w 2803271"/>
                <a:gd name="connsiteY95" fmla="*/ 701964 h 2020169"/>
                <a:gd name="connsiteX96" fmla="*/ 1001168 w 2803271"/>
                <a:gd name="connsiteY96" fmla="*/ 725325 h 2020169"/>
                <a:gd name="connsiteX97" fmla="*/ 1017854 w 2803271"/>
                <a:gd name="connsiteY97" fmla="*/ 772046 h 2020169"/>
                <a:gd name="connsiteX98" fmla="*/ 1047890 w 2803271"/>
                <a:gd name="connsiteY98" fmla="*/ 758697 h 2020169"/>
                <a:gd name="connsiteX99" fmla="*/ 1014517 w 2803271"/>
                <a:gd name="connsiteY99" fmla="*/ 812093 h 2020169"/>
                <a:gd name="connsiteX100" fmla="*/ 957784 w 2803271"/>
                <a:gd name="connsiteY100" fmla="*/ 758697 h 2020169"/>
                <a:gd name="connsiteX101" fmla="*/ 884365 w 2803271"/>
                <a:gd name="connsiteY101" fmla="*/ 721988 h 2020169"/>
                <a:gd name="connsiteX102" fmla="*/ 824295 w 2803271"/>
                <a:gd name="connsiteY102" fmla="*/ 698627 h 2020169"/>
                <a:gd name="connsiteX103" fmla="*/ 810946 w 2803271"/>
                <a:gd name="connsiteY103" fmla="*/ 735336 h 2020169"/>
                <a:gd name="connsiteX104" fmla="*/ 827633 w 2803271"/>
                <a:gd name="connsiteY104" fmla="*/ 772046 h 2020169"/>
                <a:gd name="connsiteX105" fmla="*/ 800935 w 2803271"/>
                <a:gd name="connsiteY105" fmla="*/ 812093 h 2020169"/>
                <a:gd name="connsiteX106" fmla="*/ 770900 w 2803271"/>
                <a:gd name="connsiteY106" fmla="*/ 755360 h 2020169"/>
                <a:gd name="connsiteX107" fmla="*/ 744202 w 2803271"/>
                <a:gd name="connsiteY107" fmla="*/ 792069 h 2020169"/>
                <a:gd name="connsiteX108" fmla="*/ 707492 w 2803271"/>
                <a:gd name="connsiteY108" fmla="*/ 785395 h 2020169"/>
                <a:gd name="connsiteX109" fmla="*/ 654097 w 2803271"/>
                <a:gd name="connsiteY109" fmla="*/ 822104 h 2020169"/>
                <a:gd name="connsiteX110" fmla="*/ 644085 w 2803271"/>
                <a:gd name="connsiteY110" fmla="*/ 798744 h 2020169"/>
                <a:gd name="connsiteX111" fmla="*/ 654097 w 2803271"/>
                <a:gd name="connsiteY111" fmla="*/ 762034 h 2020169"/>
                <a:gd name="connsiteX112" fmla="*/ 614050 w 2803271"/>
                <a:gd name="connsiteY112" fmla="*/ 798744 h 2020169"/>
                <a:gd name="connsiteX113" fmla="*/ 594027 w 2803271"/>
                <a:gd name="connsiteY113" fmla="*/ 798744 h 2020169"/>
                <a:gd name="connsiteX114" fmla="*/ 533957 w 2803271"/>
                <a:gd name="connsiteY114" fmla="*/ 832116 h 2020169"/>
                <a:gd name="connsiteX115" fmla="*/ 510596 w 2803271"/>
                <a:gd name="connsiteY115" fmla="*/ 855477 h 2020169"/>
                <a:gd name="connsiteX116" fmla="*/ 500584 w 2803271"/>
                <a:gd name="connsiteY116" fmla="*/ 902198 h 2020169"/>
                <a:gd name="connsiteX117" fmla="*/ 450526 w 2803271"/>
                <a:gd name="connsiteY117" fmla="*/ 888849 h 2020169"/>
                <a:gd name="connsiteX118" fmla="*/ 433840 w 2803271"/>
                <a:gd name="connsiteY118" fmla="*/ 852139 h 2020169"/>
                <a:gd name="connsiteX119" fmla="*/ 467212 w 2803271"/>
                <a:gd name="connsiteY119" fmla="*/ 822104 h 2020169"/>
                <a:gd name="connsiteX120" fmla="*/ 453863 w 2803271"/>
                <a:gd name="connsiteY120" fmla="*/ 798744 h 2020169"/>
                <a:gd name="connsiteX121" fmla="*/ 390456 w 2803271"/>
                <a:gd name="connsiteY121" fmla="*/ 768709 h 2020169"/>
                <a:gd name="connsiteX122" fmla="*/ 417154 w 2803271"/>
                <a:gd name="connsiteY122" fmla="*/ 818767 h 2020169"/>
                <a:gd name="connsiteX123" fmla="*/ 407142 w 2803271"/>
                <a:gd name="connsiteY123" fmla="*/ 862151 h 2020169"/>
                <a:gd name="connsiteX124" fmla="*/ 413817 w 2803271"/>
                <a:gd name="connsiteY124" fmla="*/ 898861 h 2020169"/>
                <a:gd name="connsiteX125" fmla="*/ 427165 w 2803271"/>
                <a:gd name="connsiteY125" fmla="*/ 922221 h 2020169"/>
                <a:gd name="connsiteX126" fmla="*/ 413817 w 2803271"/>
                <a:gd name="connsiteY126" fmla="*/ 952256 h 2020169"/>
                <a:gd name="connsiteX127" fmla="*/ 390456 w 2803271"/>
                <a:gd name="connsiteY127" fmla="*/ 928896 h 2020169"/>
                <a:gd name="connsiteX128" fmla="*/ 360421 w 2803271"/>
                <a:gd name="connsiteY128" fmla="*/ 925558 h 2020169"/>
                <a:gd name="connsiteX129" fmla="*/ 333723 w 2803271"/>
                <a:gd name="connsiteY129" fmla="*/ 965605 h 2020169"/>
                <a:gd name="connsiteX130" fmla="*/ 307025 w 2803271"/>
                <a:gd name="connsiteY130" fmla="*/ 985628 h 2020169"/>
                <a:gd name="connsiteX131" fmla="*/ 320374 w 2803271"/>
                <a:gd name="connsiteY131" fmla="*/ 1012326 h 2020169"/>
                <a:gd name="connsiteX132" fmla="*/ 303688 w 2803271"/>
                <a:gd name="connsiteY132" fmla="*/ 1035687 h 2020169"/>
                <a:gd name="connsiteX133" fmla="*/ 233606 w 2803271"/>
                <a:gd name="connsiteY133" fmla="*/ 998977 h 2020169"/>
                <a:gd name="connsiteX134" fmla="*/ 243618 w 2803271"/>
                <a:gd name="connsiteY134" fmla="*/ 1049036 h 2020169"/>
                <a:gd name="connsiteX135" fmla="*/ 263641 w 2803271"/>
                <a:gd name="connsiteY135" fmla="*/ 1069059 h 2020169"/>
                <a:gd name="connsiteX136" fmla="*/ 250292 w 2803271"/>
                <a:gd name="connsiteY136" fmla="*/ 1082408 h 2020169"/>
                <a:gd name="connsiteX137" fmla="*/ 193560 w 2803271"/>
                <a:gd name="connsiteY137" fmla="*/ 1045698 h 2020169"/>
                <a:gd name="connsiteX138" fmla="*/ 170199 w 2803271"/>
                <a:gd name="connsiteY138" fmla="*/ 1005652 h 2020169"/>
                <a:gd name="connsiteX139" fmla="*/ 170199 w 2803271"/>
                <a:gd name="connsiteY139" fmla="*/ 958931 h 2020169"/>
                <a:gd name="connsiteX140" fmla="*/ 133490 w 2803271"/>
                <a:gd name="connsiteY140" fmla="*/ 882174 h 2020169"/>
                <a:gd name="connsiteX141" fmla="*/ 196897 w 2803271"/>
                <a:gd name="connsiteY141" fmla="*/ 912209 h 2020169"/>
                <a:gd name="connsiteX142" fmla="*/ 256967 w 2803271"/>
                <a:gd name="connsiteY142" fmla="*/ 942244 h 2020169"/>
                <a:gd name="connsiteX143" fmla="*/ 293676 w 2803271"/>
                <a:gd name="connsiteY143" fmla="*/ 945582 h 2020169"/>
                <a:gd name="connsiteX144" fmla="*/ 327049 w 2803271"/>
                <a:gd name="connsiteY144" fmla="*/ 915547 h 2020169"/>
                <a:gd name="connsiteX145" fmla="*/ 343735 w 2803271"/>
                <a:gd name="connsiteY145" fmla="*/ 878837 h 2020169"/>
                <a:gd name="connsiteX146" fmla="*/ 333723 w 2803271"/>
                <a:gd name="connsiteY146" fmla="*/ 828779 h 2020169"/>
                <a:gd name="connsiteX147" fmla="*/ 290339 w 2803271"/>
                <a:gd name="connsiteY147" fmla="*/ 808755 h 2020169"/>
                <a:gd name="connsiteX148" fmla="*/ 236944 w 2803271"/>
                <a:gd name="connsiteY148" fmla="*/ 762034 h 2020169"/>
                <a:gd name="connsiteX149" fmla="*/ 133490 w 2803271"/>
                <a:gd name="connsiteY149" fmla="*/ 705301 h 2020169"/>
                <a:gd name="connsiteX150" fmla="*/ 46722 w 2803271"/>
                <a:gd name="connsiteY150" fmla="*/ 735336 h 2020169"/>
                <a:gd name="connsiteX151" fmla="*/ 33373 w 2803271"/>
                <a:gd name="connsiteY151" fmla="*/ 765371 h 2020169"/>
                <a:gd name="connsiteX152" fmla="*/ 43384 w 2803271"/>
                <a:gd name="connsiteY152" fmla="*/ 795407 h 2020169"/>
                <a:gd name="connsiteX153" fmla="*/ 60071 w 2803271"/>
                <a:gd name="connsiteY153" fmla="*/ 822104 h 2020169"/>
                <a:gd name="connsiteX154" fmla="*/ 73419 w 2803271"/>
                <a:gd name="connsiteY154" fmla="*/ 852139 h 2020169"/>
                <a:gd name="connsiteX155" fmla="*/ 56733 w 2803271"/>
                <a:gd name="connsiteY155" fmla="*/ 875500 h 2020169"/>
                <a:gd name="connsiteX156" fmla="*/ 76757 w 2803271"/>
                <a:gd name="connsiteY156" fmla="*/ 955593 h 2020169"/>
                <a:gd name="connsiteX157" fmla="*/ 66745 w 2803271"/>
                <a:gd name="connsiteY157" fmla="*/ 972280 h 2020169"/>
                <a:gd name="connsiteX158" fmla="*/ 70082 w 2803271"/>
                <a:gd name="connsiteY158" fmla="*/ 998977 h 2020169"/>
                <a:gd name="connsiteX159" fmla="*/ 70082 w 2803271"/>
                <a:gd name="connsiteY159" fmla="*/ 1039024 h 2020169"/>
                <a:gd name="connsiteX160" fmla="*/ 80094 w 2803271"/>
                <a:gd name="connsiteY160" fmla="*/ 1059047 h 2020169"/>
                <a:gd name="connsiteX161" fmla="*/ 76757 w 2803271"/>
                <a:gd name="connsiteY161" fmla="*/ 1082408 h 2020169"/>
                <a:gd name="connsiteX162" fmla="*/ 106792 w 2803271"/>
                <a:gd name="connsiteY162" fmla="*/ 1115780 h 2020169"/>
                <a:gd name="connsiteX163" fmla="*/ 93729 w 2803271"/>
                <a:gd name="connsiteY163" fmla="*/ 1145815 h 2020169"/>
                <a:gd name="connsiteX164" fmla="*/ 13349 w 2803271"/>
                <a:gd name="connsiteY164" fmla="*/ 1235920 h 2020169"/>
                <a:gd name="connsiteX165" fmla="*/ 33373 w 2803271"/>
                <a:gd name="connsiteY165" fmla="*/ 1269293 h 2020169"/>
                <a:gd name="connsiteX166" fmla="*/ 33373 w 2803271"/>
                <a:gd name="connsiteY166" fmla="*/ 1269293 h 2020169"/>
                <a:gd name="connsiteX167" fmla="*/ 16687 w 2803271"/>
                <a:gd name="connsiteY167" fmla="*/ 1299328 h 2020169"/>
                <a:gd name="connsiteX168" fmla="*/ 3338 w 2803271"/>
                <a:gd name="connsiteY168" fmla="*/ 1329363 h 2020169"/>
                <a:gd name="connsiteX169" fmla="*/ 0 w 2803271"/>
                <a:gd name="connsiteY169" fmla="*/ 1389433 h 2020169"/>
                <a:gd name="connsiteX170" fmla="*/ 16687 w 2803271"/>
                <a:gd name="connsiteY170" fmla="*/ 1432817 h 2020169"/>
                <a:gd name="connsiteX171" fmla="*/ 20024 w 2803271"/>
                <a:gd name="connsiteY171" fmla="*/ 1466189 h 2020169"/>
                <a:gd name="connsiteX172" fmla="*/ 56733 w 2803271"/>
                <a:gd name="connsiteY172" fmla="*/ 1476201 h 2020169"/>
                <a:gd name="connsiteX173" fmla="*/ 116803 w 2803271"/>
                <a:gd name="connsiteY173" fmla="*/ 1562969 h 2020169"/>
                <a:gd name="connsiteX174" fmla="*/ 96780 w 2803271"/>
                <a:gd name="connsiteY174" fmla="*/ 1586329 h 2020169"/>
                <a:gd name="connsiteX175" fmla="*/ 93443 w 2803271"/>
                <a:gd name="connsiteY175" fmla="*/ 1616364 h 2020169"/>
                <a:gd name="connsiteX176" fmla="*/ 120141 w 2803271"/>
                <a:gd name="connsiteY176" fmla="*/ 1619701 h 2020169"/>
                <a:gd name="connsiteX177" fmla="*/ 160187 w 2803271"/>
                <a:gd name="connsiteY177" fmla="*/ 1633050 h 2020169"/>
                <a:gd name="connsiteX178" fmla="*/ 186885 w 2803271"/>
                <a:gd name="connsiteY178" fmla="*/ 1646399 h 2020169"/>
                <a:gd name="connsiteX179" fmla="*/ 213583 w 2803271"/>
                <a:gd name="connsiteY179" fmla="*/ 1676434 h 2020169"/>
                <a:gd name="connsiteX180" fmla="*/ 243618 w 2803271"/>
                <a:gd name="connsiteY180" fmla="*/ 1679771 h 2020169"/>
                <a:gd name="connsiteX181" fmla="*/ 287002 w 2803271"/>
                <a:gd name="connsiteY181" fmla="*/ 1709807 h 2020169"/>
                <a:gd name="connsiteX182" fmla="*/ 310363 w 2803271"/>
                <a:gd name="connsiteY182" fmla="*/ 1719818 h 2020169"/>
                <a:gd name="connsiteX183" fmla="*/ 310363 w 2803271"/>
                <a:gd name="connsiteY183" fmla="*/ 1756528 h 2020169"/>
                <a:gd name="connsiteX184" fmla="*/ 270316 w 2803271"/>
                <a:gd name="connsiteY184" fmla="*/ 1796574 h 2020169"/>
                <a:gd name="connsiteX185" fmla="*/ 280327 w 2803271"/>
                <a:gd name="connsiteY185" fmla="*/ 1819935 h 2020169"/>
                <a:gd name="connsiteX186" fmla="*/ 273653 w 2803271"/>
                <a:gd name="connsiteY186" fmla="*/ 1839958 h 2020169"/>
                <a:gd name="connsiteX187" fmla="*/ 266979 w 2803271"/>
                <a:gd name="connsiteY187" fmla="*/ 1856644 h 2020169"/>
                <a:gd name="connsiteX188" fmla="*/ 240281 w 2803271"/>
                <a:gd name="connsiteY188" fmla="*/ 1896691 h 2020169"/>
                <a:gd name="connsiteX189" fmla="*/ 307025 w 2803271"/>
                <a:gd name="connsiteY189" fmla="*/ 1933401 h 2020169"/>
                <a:gd name="connsiteX190" fmla="*/ 337060 w 2803271"/>
                <a:gd name="connsiteY190" fmla="*/ 1940075 h 2020169"/>
                <a:gd name="connsiteX191" fmla="*/ 360421 w 2803271"/>
                <a:gd name="connsiteY191" fmla="*/ 1946750 h 2020169"/>
                <a:gd name="connsiteX192" fmla="*/ 380444 w 2803271"/>
                <a:gd name="connsiteY192" fmla="*/ 1953424 h 2020169"/>
                <a:gd name="connsiteX193" fmla="*/ 407142 w 2803271"/>
                <a:gd name="connsiteY193" fmla="*/ 1973447 h 2020169"/>
                <a:gd name="connsiteX194" fmla="*/ 437177 w 2803271"/>
                <a:gd name="connsiteY194" fmla="*/ 1970110 h 2020169"/>
                <a:gd name="connsiteX195" fmla="*/ 507259 w 2803271"/>
                <a:gd name="connsiteY195" fmla="*/ 2020169 h 2020169"/>
                <a:gd name="connsiteX196" fmla="*/ 517271 w 2803271"/>
                <a:gd name="connsiteY196" fmla="*/ 2006820 h 2020169"/>
                <a:gd name="connsiteX197" fmla="*/ 507259 w 2803271"/>
                <a:gd name="connsiteY197" fmla="*/ 1966773 h 2020169"/>
                <a:gd name="connsiteX198" fmla="*/ 500584 w 2803271"/>
                <a:gd name="connsiteY198" fmla="*/ 1933401 h 2020169"/>
                <a:gd name="connsiteX199" fmla="*/ 483898 w 2803271"/>
                <a:gd name="connsiteY199" fmla="*/ 1890017 h 2020169"/>
                <a:gd name="connsiteX200" fmla="*/ 513933 w 2803271"/>
                <a:gd name="connsiteY200" fmla="*/ 1869993 h 2020169"/>
                <a:gd name="connsiteX201" fmla="*/ 547306 w 2803271"/>
                <a:gd name="connsiteY201" fmla="*/ 1846633 h 2020169"/>
                <a:gd name="connsiteX202" fmla="*/ 527282 w 2803271"/>
                <a:gd name="connsiteY202" fmla="*/ 1829947 h 2020169"/>
                <a:gd name="connsiteX203" fmla="*/ 517271 w 2803271"/>
                <a:gd name="connsiteY203" fmla="*/ 1796574 h 2020169"/>
                <a:gd name="connsiteX204" fmla="*/ 480561 w 2803271"/>
                <a:gd name="connsiteY204" fmla="*/ 1779888 h 2020169"/>
                <a:gd name="connsiteX205" fmla="*/ 470549 w 2803271"/>
                <a:gd name="connsiteY205" fmla="*/ 1759865 h 2020169"/>
                <a:gd name="connsiteX206" fmla="*/ 480561 w 2803271"/>
                <a:gd name="connsiteY206" fmla="*/ 1729830 h 2020169"/>
                <a:gd name="connsiteX207" fmla="*/ 490573 w 2803271"/>
                <a:gd name="connsiteY207" fmla="*/ 1689783 h 2020169"/>
                <a:gd name="connsiteX208" fmla="*/ 513933 w 2803271"/>
                <a:gd name="connsiteY208" fmla="*/ 1709807 h 2020169"/>
                <a:gd name="connsiteX209" fmla="*/ 520608 w 2803271"/>
                <a:gd name="connsiteY209" fmla="*/ 1693120 h 2020169"/>
                <a:gd name="connsiteX210" fmla="*/ 543968 w 2803271"/>
                <a:gd name="connsiteY210" fmla="*/ 1656411 h 2020169"/>
                <a:gd name="connsiteX211" fmla="*/ 574003 w 2803271"/>
                <a:gd name="connsiteY211" fmla="*/ 1639725 h 2020169"/>
                <a:gd name="connsiteX212" fmla="*/ 590690 w 2803271"/>
                <a:gd name="connsiteY212" fmla="*/ 1653074 h 2020169"/>
                <a:gd name="connsiteX213" fmla="*/ 610713 w 2803271"/>
                <a:gd name="connsiteY213" fmla="*/ 1626376 h 2020169"/>
                <a:gd name="connsiteX214" fmla="*/ 630736 w 2803271"/>
                <a:gd name="connsiteY214" fmla="*/ 1653074 h 2020169"/>
                <a:gd name="connsiteX215" fmla="*/ 657434 w 2803271"/>
                <a:gd name="connsiteY215" fmla="*/ 1676434 h 2020169"/>
                <a:gd name="connsiteX216" fmla="*/ 674120 w 2803271"/>
                <a:gd name="connsiteY216" fmla="*/ 1683109 h 2020169"/>
                <a:gd name="connsiteX217" fmla="*/ 697481 w 2803271"/>
                <a:gd name="connsiteY217" fmla="*/ 1683109 h 2020169"/>
                <a:gd name="connsiteX218" fmla="*/ 717504 w 2803271"/>
                <a:gd name="connsiteY218" fmla="*/ 1669760 h 2020169"/>
                <a:gd name="connsiteX219" fmla="*/ 744202 w 2803271"/>
                <a:gd name="connsiteY219" fmla="*/ 1669760 h 2020169"/>
                <a:gd name="connsiteX220" fmla="*/ 760888 w 2803271"/>
                <a:gd name="connsiteY220" fmla="*/ 1666423 h 2020169"/>
                <a:gd name="connsiteX221" fmla="*/ 790923 w 2803271"/>
                <a:gd name="connsiteY221" fmla="*/ 1699795 h 2020169"/>
                <a:gd name="connsiteX222" fmla="*/ 797598 w 2803271"/>
                <a:gd name="connsiteY222" fmla="*/ 1673097 h 2020169"/>
                <a:gd name="connsiteX223" fmla="*/ 817621 w 2803271"/>
                <a:gd name="connsiteY223" fmla="*/ 1689783 h 2020169"/>
                <a:gd name="connsiteX224" fmla="*/ 837644 w 2803271"/>
                <a:gd name="connsiteY224" fmla="*/ 1666423 h 2020169"/>
                <a:gd name="connsiteX225" fmla="*/ 827633 w 2803271"/>
                <a:gd name="connsiteY225" fmla="*/ 1646399 h 2020169"/>
                <a:gd name="connsiteX226" fmla="*/ 810946 w 2803271"/>
                <a:gd name="connsiteY226" fmla="*/ 1633050 h 2020169"/>
                <a:gd name="connsiteX227" fmla="*/ 810946 w 2803271"/>
                <a:gd name="connsiteY227" fmla="*/ 1606353 h 2020169"/>
                <a:gd name="connsiteX228" fmla="*/ 810946 w 2803271"/>
                <a:gd name="connsiteY228" fmla="*/ 1593004 h 2020169"/>
                <a:gd name="connsiteX229" fmla="*/ 840981 w 2803271"/>
                <a:gd name="connsiteY229" fmla="*/ 1586329 h 2020169"/>
                <a:gd name="connsiteX230" fmla="*/ 820958 w 2803271"/>
                <a:gd name="connsiteY230" fmla="*/ 1549620 h 2020169"/>
                <a:gd name="connsiteX231" fmla="*/ 854330 w 2803271"/>
                <a:gd name="connsiteY231" fmla="*/ 1542945 h 2020169"/>
                <a:gd name="connsiteX232" fmla="*/ 891040 w 2803271"/>
                <a:gd name="connsiteY232" fmla="*/ 1549620 h 2020169"/>
                <a:gd name="connsiteX233" fmla="*/ 964459 w 2803271"/>
                <a:gd name="connsiteY233" fmla="*/ 1506236 h 2020169"/>
                <a:gd name="connsiteX234" fmla="*/ 1001168 w 2803271"/>
                <a:gd name="connsiteY234" fmla="*/ 1506236 h 2020169"/>
                <a:gd name="connsiteX235" fmla="*/ 1027866 w 2803271"/>
                <a:gd name="connsiteY235" fmla="*/ 1482875 h 2020169"/>
                <a:gd name="connsiteX236" fmla="*/ 1047890 w 2803271"/>
                <a:gd name="connsiteY236" fmla="*/ 1492887 h 2020169"/>
                <a:gd name="connsiteX237" fmla="*/ 1067913 w 2803271"/>
                <a:gd name="connsiteY237" fmla="*/ 1502898 h 2020169"/>
                <a:gd name="connsiteX238" fmla="*/ 1087936 w 2803271"/>
                <a:gd name="connsiteY238" fmla="*/ 1529596 h 2020169"/>
                <a:gd name="connsiteX239" fmla="*/ 1074587 w 2803271"/>
                <a:gd name="connsiteY239" fmla="*/ 1542945 h 2020169"/>
                <a:gd name="connsiteX240" fmla="*/ 1104622 w 2803271"/>
                <a:gd name="connsiteY240" fmla="*/ 1542945 h 2020169"/>
                <a:gd name="connsiteX241" fmla="*/ 1134657 w 2803271"/>
                <a:gd name="connsiteY241" fmla="*/ 1576317 h 2020169"/>
                <a:gd name="connsiteX242" fmla="*/ 1148006 w 2803271"/>
                <a:gd name="connsiteY242" fmla="*/ 1572980 h 2020169"/>
                <a:gd name="connsiteX243" fmla="*/ 1208076 w 2803271"/>
                <a:gd name="connsiteY243" fmla="*/ 1526259 h 2020169"/>
                <a:gd name="connsiteX244" fmla="*/ 1244786 w 2803271"/>
                <a:gd name="connsiteY244" fmla="*/ 1566306 h 2020169"/>
                <a:gd name="connsiteX245" fmla="*/ 1264809 w 2803271"/>
                <a:gd name="connsiteY245" fmla="*/ 1596341 h 2020169"/>
                <a:gd name="connsiteX246" fmla="*/ 1298181 w 2803271"/>
                <a:gd name="connsiteY246" fmla="*/ 1703132 h 2020169"/>
                <a:gd name="connsiteX247" fmla="*/ 1308193 w 2803271"/>
                <a:gd name="connsiteY247" fmla="*/ 1659748 h 2020169"/>
                <a:gd name="connsiteX248" fmla="*/ 1344903 w 2803271"/>
                <a:gd name="connsiteY248" fmla="*/ 1679771 h 2020169"/>
                <a:gd name="connsiteX249" fmla="*/ 1388287 w 2803271"/>
                <a:gd name="connsiteY249" fmla="*/ 1679771 h 2020169"/>
                <a:gd name="connsiteX250" fmla="*/ 1394961 w 2803271"/>
                <a:gd name="connsiteY250" fmla="*/ 1703132 h 2020169"/>
                <a:gd name="connsiteX251" fmla="*/ 1435008 w 2803271"/>
                <a:gd name="connsiteY251" fmla="*/ 1726493 h 2020169"/>
                <a:gd name="connsiteX252" fmla="*/ 1465043 w 2803271"/>
                <a:gd name="connsiteY252" fmla="*/ 1726493 h 2020169"/>
                <a:gd name="connsiteX253" fmla="*/ 1491741 w 2803271"/>
                <a:gd name="connsiteY253" fmla="*/ 1739842 h 2020169"/>
                <a:gd name="connsiteX254" fmla="*/ 1535125 w 2803271"/>
                <a:gd name="connsiteY254" fmla="*/ 1696458 h 2020169"/>
                <a:gd name="connsiteX255" fmla="*/ 1571834 w 2803271"/>
                <a:gd name="connsiteY255" fmla="*/ 1676434 h 2020169"/>
                <a:gd name="connsiteX256" fmla="*/ 1608544 w 2803271"/>
                <a:gd name="connsiteY256" fmla="*/ 1679771 h 2020169"/>
                <a:gd name="connsiteX257" fmla="*/ 1655265 w 2803271"/>
                <a:gd name="connsiteY257" fmla="*/ 1693120 h 2020169"/>
                <a:gd name="connsiteX258" fmla="*/ 1681963 w 2803271"/>
                <a:gd name="connsiteY258" fmla="*/ 1709807 h 2020169"/>
                <a:gd name="connsiteX259" fmla="*/ 1735358 w 2803271"/>
                <a:gd name="connsiteY259" fmla="*/ 1703132 h 2020169"/>
                <a:gd name="connsiteX260" fmla="*/ 1745370 w 2803271"/>
                <a:gd name="connsiteY260" fmla="*/ 1683109 h 2020169"/>
                <a:gd name="connsiteX261" fmla="*/ 1738695 w 2803271"/>
                <a:gd name="connsiteY261" fmla="*/ 1663085 h 2020169"/>
                <a:gd name="connsiteX262" fmla="*/ 1765393 w 2803271"/>
                <a:gd name="connsiteY262" fmla="*/ 1636388 h 2020169"/>
                <a:gd name="connsiteX263" fmla="*/ 1778742 w 2803271"/>
                <a:gd name="connsiteY263" fmla="*/ 1633050 h 2020169"/>
                <a:gd name="connsiteX264" fmla="*/ 1812114 w 2803271"/>
                <a:gd name="connsiteY264" fmla="*/ 1649736 h 2020169"/>
                <a:gd name="connsiteX265" fmla="*/ 1852161 w 2803271"/>
                <a:gd name="connsiteY265" fmla="*/ 1663085 h 2020169"/>
                <a:gd name="connsiteX266" fmla="*/ 1858836 w 2803271"/>
                <a:gd name="connsiteY266" fmla="*/ 1689783 h 2020169"/>
                <a:gd name="connsiteX267" fmla="*/ 1872184 w 2803271"/>
                <a:gd name="connsiteY267" fmla="*/ 1696458 h 2020169"/>
                <a:gd name="connsiteX268" fmla="*/ 1902219 w 2803271"/>
                <a:gd name="connsiteY268" fmla="*/ 1699795 h 2020169"/>
                <a:gd name="connsiteX269" fmla="*/ 1932254 w 2803271"/>
                <a:gd name="connsiteY269" fmla="*/ 1683109 h 2020169"/>
                <a:gd name="connsiteX270" fmla="*/ 1962290 w 2803271"/>
                <a:gd name="connsiteY270" fmla="*/ 1696458 h 2020169"/>
                <a:gd name="connsiteX271" fmla="*/ 1985650 w 2803271"/>
                <a:gd name="connsiteY271" fmla="*/ 1709807 h 2020169"/>
                <a:gd name="connsiteX272" fmla="*/ 1995662 w 2803271"/>
                <a:gd name="connsiteY272" fmla="*/ 1719818 h 2020169"/>
                <a:gd name="connsiteX273" fmla="*/ 2032371 w 2803271"/>
                <a:gd name="connsiteY273" fmla="*/ 1739842 h 2020169"/>
                <a:gd name="connsiteX274" fmla="*/ 2069081 w 2803271"/>
                <a:gd name="connsiteY274" fmla="*/ 1736504 h 2020169"/>
                <a:gd name="connsiteX275" fmla="*/ 2142500 w 2803271"/>
                <a:gd name="connsiteY275" fmla="*/ 1693120 h 2020169"/>
                <a:gd name="connsiteX276" fmla="*/ 2195895 w 2803271"/>
                <a:gd name="connsiteY276" fmla="*/ 1706469 h 2020169"/>
                <a:gd name="connsiteX277" fmla="*/ 2225930 w 2803271"/>
                <a:gd name="connsiteY277" fmla="*/ 1716481 h 2020169"/>
                <a:gd name="connsiteX278" fmla="*/ 2262640 w 2803271"/>
                <a:gd name="connsiteY278" fmla="*/ 1676434 h 2020169"/>
                <a:gd name="connsiteX279" fmla="*/ 2299349 w 2803271"/>
                <a:gd name="connsiteY279" fmla="*/ 1593004 h 2020169"/>
                <a:gd name="connsiteX280" fmla="*/ 2282663 w 2803271"/>
                <a:gd name="connsiteY280" fmla="*/ 1596341 h 2020169"/>
                <a:gd name="connsiteX281" fmla="*/ 2616386 w 2803271"/>
                <a:gd name="connsiteY281" fmla="*/ 1846633 h 2020169"/>
                <a:gd name="connsiteX282" fmla="*/ 2603037 w 2803271"/>
                <a:gd name="connsiteY282" fmla="*/ 1900028 h 2020169"/>
                <a:gd name="connsiteX283" fmla="*/ 2579676 w 2803271"/>
                <a:gd name="connsiteY283" fmla="*/ 1873331 h 2020169"/>
                <a:gd name="connsiteX284" fmla="*/ 2559653 w 2803271"/>
                <a:gd name="connsiteY284" fmla="*/ 1960098 h 2020169"/>
                <a:gd name="connsiteX285" fmla="*/ 2653095 w 2803271"/>
                <a:gd name="connsiteY285" fmla="*/ 1946750 h 2020169"/>
                <a:gd name="connsiteX286" fmla="*/ 2683130 w 2803271"/>
                <a:gd name="connsiteY286" fmla="*/ 1893354 h 2020169"/>
                <a:gd name="connsiteX287" fmla="*/ 2753212 w 2803271"/>
                <a:gd name="connsiteY287" fmla="*/ 1806586 h 2020169"/>
                <a:gd name="connsiteX288" fmla="*/ 2783247 w 2803271"/>
                <a:gd name="connsiteY288" fmla="*/ 1736504 h 2020169"/>
                <a:gd name="connsiteX289" fmla="*/ 2803271 w 2803271"/>
                <a:gd name="connsiteY289" fmla="*/ 1633050 h 2020169"/>
                <a:gd name="connsiteX290" fmla="*/ 2793259 w 2803271"/>
                <a:gd name="connsiteY290" fmla="*/ 1582992 h 2020169"/>
                <a:gd name="connsiteX0" fmla="*/ 2446187 w 2803271"/>
                <a:gd name="connsiteY0" fmla="*/ 521754 h 2020169"/>
                <a:gd name="connsiteX1" fmla="*/ 2449525 w 2803271"/>
                <a:gd name="connsiteY1" fmla="*/ 418300 h 2020169"/>
                <a:gd name="connsiteX2" fmla="*/ 2386117 w 2803271"/>
                <a:gd name="connsiteY2" fmla="*/ 391602 h 2020169"/>
                <a:gd name="connsiteX3" fmla="*/ 2369431 w 2803271"/>
                <a:gd name="connsiteY3" fmla="*/ 431649 h 2020169"/>
                <a:gd name="connsiteX4" fmla="*/ 2379443 w 2803271"/>
                <a:gd name="connsiteY4" fmla="*/ 455009 h 2020169"/>
                <a:gd name="connsiteX5" fmla="*/ 2376106 w 2803271"/>
                <a:gd name="connsiteY5" fmla="*/ 475033 h 2020169"/>
                <a:gd name="connsiteX6" fmla="*/ 2316036 w 2803271"/>
                <a:gd name="connsiteY6" fmla="*/ 458347 h 2020169"/>
                <a:gd name="connsiteX7" fmla="*/ 2272652 w 2803271"/>
                <a:gd name="connsiteY7" fmla="*/ 444998 h 2020169"/>
                <a:gd name="connsiteX8" fmla="*/ 2209244 w 2803271"/>
                <a:gd name="connsiteY8" fmla="*/ 401614 h 2020169"/>
                <a:gd name="connsiteX9" fmla="*/ 2159186 w 2803271"/>
                <a:gd name="connsiteY9" fmla="*/ 391602 h 2020169"/>
                <a:gd name="connsiteX10" fmla="*/ 2132488 w 2803271"/>
                <a:gd name="connsiteY10" fmla="*/ 408288 h 2020169"/>
                <a:gd name="connsiteX11" fmla="*/ 2115802 w 2803271"/>
                <a:gd name="connsiteY11" fmla="*/ 421637 h 2020169"/>
                <a:gd name="connsiteX12" fmla="*/ 2082430 w 2803271"/>
                <a:gd name="connsiteY12" fmla="*/ 388265 h 2020169"/>
                <a:gd name="connsiteX13" fmla="*/ 2045720 w 2803271"/>
                <a:gd name="connsiteY13" fmla="*/ 361567 h 2020169"/>
                <a:gd name="connsiteX14" fmla="*/ 2025697 w 2803271"/>
                <a:gd name="connsiteY14" fmla="*/ 391602 h 2020169"/>
                <a:gd name="connsiteX15" fmla="*/ 2055732 w 2803271"/>
                <a:gd name="connsiteY15" fmla="*/ 388265 h 2020169"/>
                <a:gd name="connsiteX16" fmla="*/ 2045720 w 2803271"/>
                <a:gd name="connsiteY16" fmla="*/ 414963 h 2020169"/>
                <a:gd name="connsiteX17" fmla="*/ 1988987 w 2803271"/>
                <a:gd name="connsiteY17" fmla="*/ 434986 h 2020169"/>
                <a:gd name="connsiteX18" fmla="*/ 1995662 w 2803271"/>
                <a:gd name="connsiteY18" fmla="*/ 388265 h 2020169"/>
                <a:gd name="connsiteX19" fmla="*/ 2055732 w 2803271"/>
                <a:gd name="connsiteY19" fmla="*/ 318183 h 2020169"/>
                <a:gd name="connsiteX20" fmla="*/ 2055732 w 2803271"/>
                <a:gd name="connsiteY20" fmla="*/ 318183 h 2020169"/>
                <a:gd name="connsiteX21" fmla="*/ 2129860 w 2803271"/>
                <a:gd name="connsiteY21" fmla="*/ 248603 h 2020169"/>
                <a:gd name="connsiteX22" fmla="*/ 2127003 w 2803271"/>
                <a:gd name="connsiteY22" fmla="*/ 174309 h 2020169"/>
                <a:gd name="connsiteX23" fmla="*/ 2092713 w 2803271"/>
                <a:gd name="connsiteY23" fmla="*/ 105729 h 2020169"/>
                <a:gd name="connsiteX24" fmla="*/ 2018418 w 2803271"/>
                <a:gd name="connsiteY24" fmla="*/ 105729 h 2020169"/>
                <a:gd name="connsiteX25" fmla="*/ 1952696 w 2803271"/>
                <a:gd name="connsiteY25" fmla="*/ 137160 h 2020169"/>
                <a:gd name="connsiteX26" fmla="*/ 1961267 w 2803271"/>
                <a:gd name="connsiteY26" fmla="*/ 82869 h 2020169"/>
                <a:gd name="connsiteX27" fmla="*/ 1955552 w 2803271"/>
                <a:gd name="connsiteY27" fmla="*/ 65725 h 2020169"/>
                <a:gd name="connsiteX28" fmla="*/ 1895546 w 2803271"/>
                <a:gd name="connsiteY28" fmla="*/ 60008 h 2020169"/>
                <a:gd name="connsiteX29" fmla="*/ 1926978 w 2803271"/>
                <a:gd name="connsiteY29" fmla="*/ 31434 h 2020169"/>
                <a:gd name="connsiteX30" fmla="*/ 1909833 w 2803271"/>
                <a:gd name="connsiteY30" fmla="*/ 0 h 2020169"/>
                <a:gd name="connsiteX31" fmla="*/ 1877440 w 2803271"/>
                <a:gd name="connsiteY31" fmla="*/ 3067 h 2020169"/>
                <a:gd name="connsiteX32" fmla="*/ 1835474 w 2803271"/>
                <a:gd name="connsiteY32" fmla="*/ 41195 h 2020169"/>
                <a:gd name="connsiteX33" fmla="*/ 1818788 w 2803271"/>
                <a:gd name="connsiteY33" fmla="*/ 81242 h 2020169"/>
                <a:gd name="connsiteX34" fmla="*/ 1838813 w 2803271"/>
                <a:gd name="connsiteY34" fmla="*/ 134636 h 2020169"/>
                <a:gd name="connsiteX35" fmla="*/ 1782079 w 2803271"/>
                <a:gd name="connsiteY35" fmla="*/ 121287 h 2020169"/>
                <a:gd name="connsiteX36" fmla="*/ 1768731 w 2803271"/>
                <a:gd name="connsiteY36" fmla="*/ 168009 h 2020169"/>
                <a:gd name="connsiteX37" fmla="*/ 1705322 w 2803271"/>
                <a:gd name="connsiteY37" fmla="*/ 191369 h 2020169"/>
                <a:gd name="connsiteX38" fmla="*/ 1685300 w 2803271"/>
                <a:gd name="connsiteY38" fmla="*/ 164671 h 2020169"/>
                <a:gd name="connsiteX39" fmla="*/ 1615218 w 2803271"/>
                <a:gd name="connsiteY39" fmla="*/ 168009 h 2020169"/>
                <a:gd name="connsiteX40" fmla="*/ 1638579 w 2803271"/>
                <a:gd name="connsiteY40" fmla="*/ 198044 h 2020169"/>
                <a:gd name="connsiteX41" fmla="*/ 1528449 w 2803271"/>
                <a:gd name="connsiteY41" fmla="*/ 224740 h 2020169"/>
                <a:gd name="connsiteX42" fmla="*/ 1465043 w 2803271"/>
                <a:gd name="connsiteY42" fmla="*/ 308171 h 2020169"/>
                <a:gd name="connsiteX43" fmla="*/ 1448357 w 2803271"/>
                <a:gd name="connsiteY43" fmla="*/ 334869 h 2020169"/>
                <a:gd name="connsiteX44" fmla="*/ 1481729 w 2803271"/>
                <a:gd name="connsiteY44" fmla="*/ 368242 h 2020169"/>
                <a:gd name="connsiteX45" fmla="*/ 1481729 w 2803271"/>
                <a:gd name="connsiteY45" fmla="*/ 398277 h 2020169"/>
                <a:gd name="connsiteX46" fmla="*/ 1458368 w 2803271"/>
                <a:gd name="connsiteY46" fmla="*/ 401614 h 2020169"/>
                <a:gd name="connsiteX47" fmla="*/ 1458368 w 2803271"/>
                <a:gd name="connsiteY47" fmla="*/ 381590 h 2020169"/>
                <a:gd name="connsiteX48" fmla="*/ 1418322 w 2803271"/>
                <a:gd name="connsiteY48" fmla="*/ 391602 h 2020169"/>
                <a:gd name="connsiteX49" fmla="*/ 1368263 w 2803271"/>
                <a:gd name="connsiteY49" fmla="*/ 398277 h 2020169"/>
                <a:gd name="connsiteX50" fmla="*/ 1321542 w 2803271"/>
                <a:gd name="connsiteY50" fmla="*/ 404951 h 2020169"/>
                <a:gd name="connsiteX51" fmla="*/ 1318205 w 2803271"/>
                <a:gd name="connsiteY51" fmla="*/ 491719 h 2020169"/>
                <a:gd name="connsiteX52" fmla="*/ 1358252 w 2803271"/>
                <a:gd name="connsiteY52" fmla="*/ 515080 h 2020169"/>
                <a:gd name="connsiteX53" fmla="*/ 1384949 w 2803271"/>
                <a:gd name="connsiteY53" fmla="*/ 568475 h 2020169"/>
                <a:gd name="connsiteX54" fmla="*/ 1358252 w 2803271"/>
                <a:gd name="connsiteY54" fmla="*/ 615196 h 2020169"/>
                <a:gd name="connsiteX55" fmla="*/ 1361589 w 2803271"/>
                <a:gd name="connsiteY55" fmla="*/ 585161 h 2020169"/>
                <a:gd name="connsiteX56" fmla="*/ 1351577 w 2803271"/>
                <a:gd name="connsiteY56" fmla="*/ 545115 h 2020169"/>
                <a:gd name="connsiteX57" fmla="*/ 1281495 w 2803271"/>
                <a:gd name="connsiteY57" fmla="*/ 515080 h 2020169"/>
                <a:gd name="connsiteX58" fmla="*/ 1241449 w 2803271"/>
                <a:gd name="connsiteY58" fmla="*/ 511742 h 2020169"/>
                <a:gd name="connsiteX59" fmla="*/ 1241449 w 2803271"/>
                <a:gd name="connsiteY59" fmla="*/ 558463 h 2020169"/>
                <a:gd name="connsiteX60" fmla="*/ 1201402 w 2803271"/>
                <a:gd name="connsiteY60" fmla="*/ 538440 h 2020169"/>
                <a:gd name="connsiteX61" fmla="*/ 1228100 w 2803271"/>
                <a:gd name="connsiteY61" fmla="*/ 588498 h 2020169"/>
                <a:gd name="connsiteX62" fmla="*/ 1258135 w 2803271"/>
                <a:gd name="connsiteY62" fmla="*/ 618534 h 2020169"/>
                <a:gd name="connsiteX63" fmla="*/ 1198065 w 2803271"/>
                <a:gd name="connsiteY63" fmla="*/ 595173 h 2020169"/>
                <a:gd name="connsiteX64" fmla="*/ 1181379 w 2803271"/>
                <a:gd name="connsiteY64" fmla="*/ 595173 h 2020169"/>
                <a:gd name="connsiteX65" fmla="*/ 1178041 w 2803271"/>
                <a:gd name="connsiteY65" fmla="*/ 551789 h 2020169"/>
                <a:gd name="connsiteX66" fmla="*/ 1171367 w 2803271"/>
                <a:gd name="connsiteY66" fmla="*/ 465021 h 2020169"/>
                <a:gd name="connsiteX67" fmla="*/ 1161355 w 2803271"/>
                <a:gd name="connsiteY67" fmla="*/ 535103 h 2020169"/>
                <a:gd name="connsiteX68" fmla="*/ 1137995 w 2803271"/>
                <a:gd name="connsiteY68" fmla="*/ 565138 h 2020169"/>
                <a:gd name="connsiteX69" fmla="*/ 1158018 w 2803271"/>
                <a:gd name="connsiteY69" fmla="*/ 611859 h 2020169"/>
                <a:gd name="connsiteX70" fmla="*/ 1158018 w 2803271"/>
                <a:gd name="connsiteY70" fmla="*/ 645231 h 2020169"/>
                <a:gd name="connsiteX71" fmla="*/ 1141332 w 2803271"/>
                <a:gd name="connsiteY71" fmla="*/ 695290 h 2020169"/>
                <a:gd name="connsiteX72" fmla="*/ 1154681 w 2803271"/>
                <a:gd name="connsiteY72" fmla="*/ 728662 h 2020169"/>
                <a:gd name="connsiteX73" fmla="*/ 1184716 w 2803271"/>
                <a:gd name="connsiteY73" fmla="*/ 735336 h 2020169"/>
                <a:gd name="connsiteX74" fmla="*/ 1221425 w 2803271"/>
                <a:gd name="connsiteY74" fmla="*/ 742011 h 2020169"/>
                <a:gd name="connsiteX75" fmla="*/ 1241449 w 2803271"/>
                <a:gd name="connsiteY75" fmla="*/ 765371 h 2020169"/>
                <a:gd name="connsiteX76" fmla="*/ 1258135 w 2803271"/>
                <a:gd name="connsiteY76" fmla="*/ 808755 h 2020169"/>
                <a:gd name="connsiteX77" fmla="*/ 1258135 w 2803271"/>
                <a:gd name="connsiteY77" fmla="*/ 808755 h 2020169"/>
                <a:gd name="connsiteX78" fmla="*/ 1224763 w 2803271"/>
                <a:gd name="connsiteY78" fmla="*/ 828779 h 2020169"/>
                <a:gd name="connsiteX79" fmla="*/ 1224763 w 2803271"/>
                <a:gd name="connsiteY79" fmla="*/ 788732 h 2020169"/>
                <a:gd name="connsiteX80" fmla="*/ 1194727 w 2803271"/>
                <a:gd name="connsiteY80" fmla="*/ 752023 h 2020169"/>
                <a:gd name="connsiteX81" fmla="*/ 1164692 w 2803271"/>
                <a:gd name="connsiteY81" fmla="*/ 795407 h 2020169"/>
                <a:gd name="connsiteX82" fmla="*/ 1107960 w 2803271"/>
                <a:gd name="connsiteY82" fmla="*/ 848802 h 2020169"/>
                <a:gd name="connsiteX83" fmla="*/ 1121309 w 2803271"/>
                <a:gd name="connsiteY83" fmla="*/ 805418 h 2020169"/>
                <a:gd name="connsiteX84" fmla="*/ 1127983 w 2803271"/>
                <a:gd name="connsiteY84" fmla="*/ 772046 h 2020169"/>
                <a:gd name="connsiteX85" fmla="*/ 1117971 w 2803271"/>
                <a:gd name="connsiteY85" fmla="*/ 755360 h 2020169"/>
                <a:gd name="connsiteX86" fmla="*/ 1114634 w 2803271"/>
                <a:gd name="connsiteY86" fmla="*/ 705301 h 2020169"/>
                <a:gd name="connsiteX87" fmla="*/ 1104622 w 2803271"/>
                <a:gd name="connsiteY87" fmla="*/ 625208 h 2020169"/>
                <a:gd name="connsiteX88" fmla="*/ 1101285 w 2803271"/>
                <a:gd name="connsiteY88" fmla="*/ 565138 h 2020169"/>
                <a:gd name="connsiteX89" fmla="*/ 1124646 w 2803271"/>
                <a:gd name="connsiteY89" fmla="*/ 471696 h 2020169"/>
                <a:gd name="connsiteX90" fmla="*/ 1031203 w 2803271"/>
                <a:gd name="connsiteY90" fmla="*/ 461684 h 2020169"/>
                <a:gd name="connsiteX91" fmla="*/ 1014517 w 2803271"/>
                <a:gd name="connsiteY91" fmla="*/ 518417 h 2020169"/>
                <a:gd name="connsiteX92" fmla="*/ 1024529 w 2803271"/>
                <a:gd name="connsiteY92" fmla="*/ 565138 h 2020169"/>
                <a:gd name="connsiteX93" fmla="*/ 981145 w 2803271"/>
                <a:gd name="connsiteY93" fmla="*/ 618534 h 2020169"/>
                <a:gd name="connsiteX94" fmla="*/ 991157 w 2803271"/>
                <a:gd name="connsiteY94" fmla="*/ 655243 h 2020169"/>
                <a:gd name="connsiteX95" fmla="*/ 981145 w 2803271"/>
                <a:gd name="connsiteY95" fmla="*/ 701964 h 2020169"/>
                <a:gd name="connsiteX96" fmla="*/ 1001168 w 2803271"/>
                <a:gd name="connsiteY96" fmla="*/ 725325 h 2020169"/>
                <a:gd name="connsiteX97" fmla="*/ 1017854 w 2803271"/>
                <a:gd name="connsiteY97" fmla="*/ 772046 h 2020169"/>
                <a:gd name="connsiteX98" fmla="*/ 1047890 w 2803271"/>
                <a:gd name="connsiteY98" fmla="*/ 758697 h 2020169"/>
                <a:gd name="connsiteX99" fmla="*/ 1014517 w 2803271"/>
                <a:gd name="connsiteY99" fmla="*/ 812093 h 2020169"/>
                <a:gd name="connsiteX100" fmla="*/ 957784 w 2803271"/>
                <a:gd name="connsiteY100" fmla="*/ 758697 h 2020169"/>
                <a:gd name="connsiteX101" fmla="*/ 884365 w 2803271"/>
                <a:gd name="connsiteY101" fmla="*/ 721988 h 2020169"/>
                <a:gd name="connsiteX102" fmla="*/ 824295 w 2803271"/>
                <a:gd name="connsiteY102" fmla="*/ 698627 h 2020169"/>
                <a:gd name="connsiteX103" fmla="*/ 810946 w 2803271"/>
                <a:gd name="connsiteY103" fmla="*/ 735336 h 2020169"/>
                <a:gd name="connsiteX104" fmla="*/ 827633 w 2803271"/>
                <a:gd name="connsiteY104" fmla="*/ 772046 h 2020169"/>
                <a:gd name="connsiteX105" fmla="*/ 800935 w 2803271"/>
                <a:gd name="connsiteY105" fmla="*/ 812093 h 2020169"/>
                <a:gd name="connsiteX106" fmla="*/ 770900 w 2803271"/>
                <a:gd name="connsiteY106" fmla="*/ 755360 h 2020169"/>
                <a:gd name="connsiteX107" fmla="*/ 744202 w 2803271"/>
                <a:gd name="connsiteY107" fmla="*/ 792069 h 2020169"/>
                <a:gd name="connsiteX108" fmla="*/ 707492 w 2803271"/>
                <a:gd name="connsiteY108" fmla="*/ 785395 h 2020169"/>
                <a:gd name="connsiteX109" fmla="*/ 654097 w 2803271"/>
                <a:gd name="connsiteY109" fmla="*/ 822104 h 2020169"/>
                <a:gd name="connsiteX110" fmla="*/ 644085 w 2803271"/>
                <a:gd name="connsiteY110" fmla="*/ 798744 h 2020169"/>
                <a:gd name="connsiteX111" fmla="*/ 654097 w 2803271"/>
                <a:gd name="connsiteY111" fmla="*/ 762034 h 2020169"/>
                <a:gd name="connsiteX112" fmla="*/ 614050 w 2803271"/>
                <a:gd name="connsiteY112" fmla="*/ 798744 h 2020169"/>
                <a:gd name="connsiteX113" fmla="*/ 594027 w 2803271"/>
                <a:gd name="connsiteY113" fmla="*/ 798744 h 2020169"/>
                <a:gd name="connsiteX114" fmla="*/ 533957 w 2803271"/>
                <a:gd name="connsiteY114" fmla="*/ 832116 h 2020169"/>
                <a:gd name="connsiteX115" fmla="*/ 510596 w 2803271"/>
                <a:gd name="connsiteY115" fmla="*/ 855477 h 2020169"/>
                <a:gd name="connsiteX116" fmla="*/ 500584 w 2803271"/>
                <a:gd name="connsiteY116" fmla="*/ 902198 h 2020169"/>
                <a:gd name="connsiteX117" fmla="*/ 450526 w 2803271"/>
                <a:gd name="connsiteY117" fmla="*/ 888849 h 2020169"/>
                <a:gd name="connsiteX118" fmla="*/ 433840 w 2803271"/>
                <a:gd name="connsiteY118" fmla="*/ 852139 h 2020169"/>
                <a:gd name="connsiteX119" fmla="*/ 467212 w 2803271"/>
                <a:gd name="connsiteY119" fmla="*/ 822104 h 2020169"/>
                <a:gd name="connsiteX120" fmla="*/ 453863 w 2803271"/>
                <a:gd name="connsiteY120" fmla="*/ 798744 h 2020169"/>
                <a:gd name="connsiteX121" fmla="*/ 390456 w 2803271"/>
                <a:gd name="connsiteY121" fmla="*/ 768709 h 2020169"/>
                <a:gd name="connsiteX122" fmla="*/ 417154 w 2803271"/>
                <a:gd name="connsiteY122" fmla="*/ 818767 h 2020169"/>
                <a:gd name="connsiteX123" fmla="*/ 407142 w 2803271"/>
                <a:gd name="connsiteY123" fmla="*/ 862151 h 2020169"/>
                <a:gd name="connsiteX124" fmla="*/ 413817 w 2803271"/>
                <a:gd name="connsiteY124" fmla="*/ 898861 h 2020169"/>
                <a:gd name="connsiteX125" fmla="*/ 427165 w 2803271"/>
                <a:gd name="connsiteY125" fmla="*/ 922221 h 2020169"/>
                <a:gd name="connsiteX126" fmla="*/ 413817 w 2803271"/>
                <a:gd name="connsiteY126" fmla="*/ 952256 h 2020169"/>
                <a:gd name="connsiteX127" fmla="*/ 390456 w 2803271"/>
                <a:gd name="connsiteY127" fmla="*/ 928896 h 2020169"/>
                <a:gd name="connsiteX128" fmla="*/ 360421 w 2803271"/>
                <a:gd name="connsiteY128" fmla="*/ 925558 h 2020169"/>
                <a:gd name="connsiteX129" fmla="*/ 333723 w 2803271"/>
                <a:gd name="connsiteY129" fmla="*/ 965605 h 2020169"/>
                <a:gd name="connsiteX130" fmla="*/ 307025 w 2803271"/>
                <a:gd name="connsiteY130" fmla="*/ 985628 h 2020169"/>
                <a:gd name="connsiteX131" fmla="*/ 320374 w 2803271"/>
                <a:gd name="connsiteY131" fmla="*/ 1012326 h 2020169"/>
                <a:gd name="connsiteX132" fmla="*/ 303688 w 2803271"/>
                <a:gd name="connsiteY132" fmla="*/ 1035687 h 2020169"/>
                <a:gd name="connsiteX133" fmla="*/ 233606 w 2803271"/>
                <a:gd name="connsiteY133" fmla="*/ 998977 h 2020169"/>
                <a:gd name="connsiteX134" fmla="*/ 243618 w 2803271"/>
                <a:gd name="connsiteY134" fmla="*/ 1049036 h 2020169"/>
                <a:gd name="connsiteX135" fmla="*/ 263641 w 2803271"/>
                <a:gd name="connsiteY135" fmla="*/ 1069059 h 2020169"/>
                <a:gd name="connsiteX136" fmla="*/ 250292 w 2803271"/>
                <a:gd name="connsiteY136" fmla="*/ 1082408 h 2020169"/>
                <a:gd name="connsiteX137" fmla="*/ 193560 w 2803271"/>
                <a:gd name="connsiteY137" fmla="*/ 1045698 h 2020169"/>
                <a:gd name="connsiteX138" fmla="*/ 170199 w 2803271"/>
                <a:gd name="connsiteY138" fmla="*/ 1005652 h 2020169"/>
                <a:gd name="connsiteX139" fmla="*/ 170199 w 2803271"/>
                <a:gd name="connsiteY139" fmla="*/ 958931 h 2020169"/>
                <a:gd name="connsiteX140" fmla="*/ 133490 w 2803271"/>
                <a:gd name="connsiteY140" fmla="*/ 882174 h 2020169"/>
                <a:gd name="connsiteX141" fmla="*/ 196897 w 2803271"/>
                <a:gd name="connsiteY141" fmla="*/ 912209 h 2020169"/>
                <a:gd name="connsiteX142" fmla="*/ 256967 w 2803271"/>
                <a:gd name="connsiteY142" fmla="*/ 942244 h 2020169"/>
                <a:gd name="connsiteX143" fmla="*/ 293676 w 2803271"/>
                <a:gd name="connsiteY143" fmla="*/ 945582 h 2020169"/>
                <a:gd name="connsiteX144" fmla="*/ 327049 w 2803271"/>
                <a:gd name="connsiteY144" fmla="*/ 915547 h 2020169"/>
                <a:gd name="connsiteX145" fmla="*/ 343735 w 2803271"/>
                <a:gd name="connsiteY145" fmla="*/ 878837 h 2020169"/>
                <a:gd name="connsiteX146" fmla="*/ 333723 w 2803271"/>
                <a:gd name="connsiteY146" fmla="*/ 828779 h 2020169"/>
                <a:gd name="connsiteX147" fmla="*/ 290339 w 2803271"/>
                <a:gd name="connsiteY147" fmla="*/ 808755 h 2020169"/>
                <a:gd name="connsiteX148" fmla="*/ 236944 w 2803271"/>
                <a:gd name="connsiteY148" fmla="*/ 762034 h 2020169"/>
                <a:gd name="connsiteX149" fmla="*/ 133490 w 2803271"/>
                <a:gd name="connsiteY149" fmla="*/ 705301 h 2020169"/>
                <a:gd name="connsiteX150" fmla="*/ 46722 w 2803271"/>
                <a:gd name="connsiteY150" fmla="*/ 735336 h 2020169"/>
                <a:gd name="connsiteX151" fmla="*/ 33373 w 2803271"/>
                <a:gd name="connsiteY151" fmla="*/ 765371 h 2020169"/>
                <a:gd name="connsiteX152" fmla="*/ 43384 w 2803271"/>
                <a:gd name="connsiteY152" fmla="*/ 795407 h 2020169"/>
                <a:gd name="connsiteX153" fmla="*/ 60071 w 2803271"/>
                <a:gd name="connsiteY153" fmla="*/ 822104 h 2020169"/>
                <a:gd name="connsiteX154" fmla="*/ 73419 w 2803271"/>
                <a:gd name="connsiteY154" fmla="*/ 852139 h 2020169"/>
                <a:gd name="connsiteX155" fmla="*/ 56733 w 2803271"/>
                <a:gd name="connsiteY155" fmla="*/ 875500 h 2020169"/>
                <a:gd name="connsiteX156" fmla="*/ 76757 w 2803271"/>
                <a:gd name="connsiteY156" fmla="*/ 955593 h 2020169"/>
                <a:gd name="connsiteX157" fmla="*/ 66745 w 2803271"/>
                <a:gd name="connsiteY157" fmla="*/ 972280 h 2020169"/>
                <a:gd name="connsiteX158" fmla="*/ 70082 w 2803271"/>
                <a:gd name="connsiteY158" fmla="*/ 998977 h 2020169"/>
                <a:gd name="connsiteX159" fmla="*/ 70082 w 2803271"/>
                <a:gd name="connsiteY159" fmla="*/ 1039024 h 2020169"/>
                <a:gd name="connsiteX160" fmla="*/ 80094 w 2803271"/>
                <a:gd name="connsiteY160" fmla="*/ 1059047 h 2020169"/>
                <a:gd name="connsiteX161" fmla="*/ 76757 w 2803271"/>
                <a:gd name="connsiteY161" fmla="*/ 1082408 h 2020169"/>
                <a:gd name="connsiteX162" fmla="*/ 106792 w 2803271"/>
                <a:gd name="connsiteY162" fmla="*/ 1115780 h 2020169"/>
                <a:gd name="connsiteX163" fmla="*/ 93729 w 2803271"/>
                <a:gd name="connsiteY163" fmla="*/ 1145815 h 2020169"/>
                <a:gd name="connsiteX164" fmla="*/ 13349 w 2803271"/>
                <a:gd name="connsiteY164" fmla="*/ 1235920 h 2020169"/>
                <a:gd name="connsiteX165" fmla="*/ 33373 w 2803271"/>
                <a:gd name="connsiteY165" fmla="*/ 1269293 h 2020169"/>
                <a:gd name="connsiteX166" fmla="*/ 33373 w 2803271"/>
                <a:gd name="connsiteY166" fmla="*/ 1269293 h 2020169"/>
                <a:gd name="connsiteX167" fmla="*/ 16687 w 2803271"/>
                <a:gd name="connsiteY167" fmla="*/ 1299328 h 2020169"/>
                <a:gd name="connsiteX168" fmla="*/ 3338 w 2803271"/>
                <a:gd name="connsiteY168" fmla="*/ 1329363 h 2020169"/>
                <a:gd name="connsiteX169" fmla="*/ 0 w 2803271"/>
                <a:gd name="connsiteY169" fmla="*/ 1389433 h 2020169"/>
                <a:gd name="connsiteX170" fmla="*/ 16687 w 2803271"/>
                <a:gd name="connsiteY170" fmla="*/ 1432817 h 2020169"/>
                <a:gd name="connsiteX171" fmla="*/ 20024 w 2803271"/>
                <a:gd name="connsiteY171" fmla="*/ 1466189 h 2020169"/>
                <a:gd name="connsiteX172" fmla="*/ 56733 w 2803271"/>
                <a:gd name="connsiteY172" fmla="*/ 1476201 h 2020169"/>
                <a:gd name="connsiteX173" fmla="*/ 116803 w 2803271"/>
                <a:gd name="connsiteY173" fmla="*/ 1562969 h 2020169"/>
                <a:gd name="connsiteX174" fmla="*/ 96780 w 2803271"/>
                <a:gd name="connsiteY174" fmla="*/ 1586329 h 2020169"/>
                <a:gd name="connsiteX175" fmla="*/ 93443 w 2803271"/>
                <a:gd name="connsiteY175" fmla="*/ 1616364 h 2020169"/>
                <a:gd name="connsiteX176" fmla="*/ 120141 w 2803271"/>
                <a:gd name="connsiteY176" fmla="*/ 1619701 h 2020169"/>
                <a:gd name="connsiteX177" fmla="*/ 160187 w 2803271"/>
                <a:gd name="connsiteY177" fmla="*/ 1633050 h 2020169"/>
                <a:gd name="connsiteX178" fmla="*/ 186885 w 2803271"/>
                <a:gd name="connsiteY178" fmla="*/ 1646399 h 2020169"/>
                <a:gd name="connsiteX179" fmla="*/ 213583 w 2803271"/>
                <a:gd name="connsiteY179" fmla="*/ 1676434 h 2020169"/>
                <a:gd name="connsiteX180" fmla="*/ 243618 w 2803271"/>
                <a:gd name="connsiteY180" fmla="*/ 1679771 h 2020169"/>
                <a:gd name="connsiteX181" fmla="*/ 287002 w 2803271"/>
                <a:gd name="connsiteY181" fmla="*/ 1709807 h 2020169"/>
                <a:gd name="connsiteX182" fmla="*/ 310363 w 2803271"/>
                <a:gd name="connsiteY182" fmla="*/ 1719818 h 2020169"/>
                <a:gd name="connsiteX183" fmla="*/ 310363 w 2803271"/>
                <a:gd name="connsiteY183" fmla="*/ 1756528 h 2020169"/>
                <a:gd name="connsiteX184" fmla="*/ 270316 w 2803271"/>
                <a:gd name="connsiteY184" fmla="*/ 1796574 h 2020169"/>
                <a:gd name="connsiteX185" fmla="*/ 280327 w 2803271"/>
                <a:gd name="connsiteY185" fmla="*/ 1819935 h 2020169"/>
                <a:gd name="connsiteX186" fmla="*/ 273653 w 2803271"/>
                <a:gd name="connsiteY186" fmla="*/ 1839958 h 2020169"/>
                <a:gd name="connsiteX187" fmla="*/ 266979 w 2803271"/>
                <a:gd name="connsiteY187" fmla="*/ 1856644 h 2020169"/>
                <a:gd name="connsiteX188" fmla="*/ 240281 w 2803271"/>
                <a:gd name="connsiteY188" fmla="*/ 1896691 h 2020169"/>
                <a:gd name="connsiteX189" fmla="*/ 307025 w 2803271"/>
                <a:gd name="connsiteY189" fmla="*/ 1933401 h 2020169"/>
                <a:gd name="connsiteX190" fmla="*/ 337060 w 2803271"/>
                <a:gd name="connsiteY190" fmla="*/ 1940075 h 2020169"/>
                <a:gd name="connsiteX191" fmla="*/ 360421 w 2803271"/>
                <a:gd name="connsiteY191" fmla="*/ 1946750 h 2020169"/>
                <a:gd name="connsiteX192" fmla="*/ 380444 w 2803271"/>
                <a:gd name="connsiteY192" fmla="*/ 1953424 h 2020169"/>
                <a:gd name="connsiteX193" fmla="*/ 407142 w 2803271"/>
                <a:gd name="connsiteY193" fmla="*/ 1973447 h 2020169"/>
                <a:gd name="connsiteX194" fmla="*/ 437177 w 2803271"/>
                <a:gd name="connsiteY194" fmla="*/ 1970110 h 2020169"/>
                <a:gd name="connsiteX195" fmla="*/ 507259 w 2803271"/>
                <a:gd name="connsiteY195" fmla="*/ 2020169 h 2020169"/>
                <a:gd name="connsiteX196" fmla="*/ 517271 w 2803271"/>
                <a:gd name="connsiteY196" fmla="*/ 2006820 h 2020169"/>
                <a:gd name="connsiteX197" fmla="*/ 507259 w 2803271"/>
                <a:gd name="connsiteY197" fmla="*/ 1966773 h 2020169"/>
                <a:gd name="connsiteX198" fmla="*/ 500584 w 2803271"/>
                <a:gd name="connsiteY198" fmla="*/ 1933401 h 2020169"/>
                <a:gd name="connsiteX199" fmla="*/ 483898 w 2803271"/>
                <a:gd name="connsiteY199" fmla="*/ 1890017 h 2020169"/>
                <a:gd name="connsiteX200" fmla="*/ 513933 w 2803271"/>
                <a:gd name="connsiteY200" fmla="*/ 1869993 h 2020169"/>
                <a:gd name="connsiteX201" fmla="*/ 547306 w 2803271"/>
                <a:gd name="connsiteY201" fmla="*/ 1846633 h 2020169"/>
                <a:gd name="connsiteX202" fmla="*/ 527282 w 2803271"/>
                <a:gd name="connsiteY202" fmla="*/ 1829947 h 2020169"/>
                <a:gd name="connsiteX203" fmla="*/ 517271 w 2803271"/>
                <a:gd name="connsiteY203" fmla="*/ 1796574 h 2020169"/>
                <a:gd name="connsiteX204" fmla="*/ 480561 w 2803271"/>
                <a:gd name="connsiteY204" fmla="*/ 1779888 h 2020169"/>
                <a:gd name="connsiteX205" fmla="*/ 470549 w 2803271"/>
                <a:gd name="connsiteY205" fmla="*/ 1759865 h 2020169"/>
                <a:gd name="connsiteX206" fmla="*/ 480561 w 2803271"/>
                <a:gd name="connsiteY206" fmla="*/ 1729830 h 2020169"/>
                <a:gd name="connsiteX207" fmla="*/ 490573 w 2803271"/>
                <a:gd name="connsiteY207" fmla="*/ 1689783 h 2020169"/>
                <a:gd name="connsiteX208" fmla="*/ 513933 w 2803271"/>
                <a:gd name="connsiteY208" fmla="*/ 1709807 h 2020169"/>
                <a:gd name="connsiteX209" fmla="*/ 520608 w 2803271"/>
                <a:gd name="connsiteY209" fmla="*/ 1693120 h 2020169"/>
                <a:gd name="connsiteX210" fmla="*/ 543968 w 2803271"/>
                <a:gd name="connsiteY210" fmla="*/ 1656411 h 2020169"/>
                <a:gd name="connsiteX211" fmla="*/ 574003 w 2803271"/>
                <a:gd name="connsiteY211" fmla="*/ 1639725 h 2020169"/>
                <a:gd name="connsiteX212" fmla="*/ 590690 w 2803271"/>
                <a:gd name="connsiteY212" fmla="*/ 1653074 h 2020169"/>
                <a:gd name="connsiteX213" fmla="*/ 610713 w 2803271"/>
                <a:gd name="connsiteY213" fmla="*/ 1626376 h 2020169"/>
                <a:gd name="connsiteX214" fmla="*/ 630736 w 2803271"/>
                <a:gd name="connsiteY214" fmla="*/ 1653074 h 2020169"/>
                <a:gd name="connsiteX215" fmla="*/ 657434 w 2803271"/>
                <a:gd name="connsiteY215" fmla="*/ 1676434 h 2020169"/>
                <a:gd name="connsiteX216" fmla="*/ 674120 w 2803271"/>
                <a:gd name="connsiteY216" fmla="*/ 1683109 h 2020169"/>
                <a:gd name="connsiteX217" fmla="*/ 697481 w 2803271"/>
                <a:gd name="connsiteY217" fmla="*/ 1683109 h 2020169"/>
                <a:gd name="connsiteX218" fmla="*/ 717504 w 2803271"/>
                <a:gd name="connsiteY218" fmla="*/ 1669760 h 2020169"/>
                <a:gd name="connsiteX219" fmla="*/ 744202 w 2803271"/>
                <a:gd name="connsiteY219" fmla="*/ 1669760 h 2020169"/>
                <a:gd name="connsiteX220" fmla="*/ 760888 w 2803271"/>
                <a:gd name="connsiteY220" fmla="*/ 1666423 h 2020169"/>
                <a:gd name="connsiteX221" fmla="*/ 790923 w 2803271"/>
                <a:gd name="connsiteY221" fmla="*/ 1699795 h 2020169"/>
                <a:gd name="connsiteX222" fmla="*/ 797598 w 2803271"/>
                <a:gd name="connsiteY222" fmla="*/ 1673097 h 2020169"/>
                <a:gd name="connsiteX223" fmla="*/ 817621 w 2803271"/>
                <a:gd name="connsiteY223" fmla="*/ 1689783 h 2020169"/>
                <a:gd name="connsiteX224" fmla="*/ 837644 w 2803271"/>
                <a:gd name="connsiteY224" fmla="*/ 1666423 h 2020169"/>
                <a:gd name="connsiteX225" fmla="*/ 827633 w 2803271"/>
                <a:gd name="connsiteY225" fmla="*/ 1646399 h 2020169"/>
                <a:gd name="connsiteX226" fmla="*/ 810946 w 2803271"/>
                <a:gd name="connsiteY226" fmla="*/ 1633050 h 2020169"/>
                <a:gd name="connsiteX227" fmla="*/ 810946 w 2803271"/>
                <a:gd name="connsiteY227" fmla="*/ 1606353 h 2020169"/>
                <a:gd name="connsiteX228" fmla="*/ 810946 w 2803271"/>
                <a:gd name="connsiteY228" fmla="*/ 1593004 h 2020169"/>
                <a:gd name="connsiteX229" fmla="*/ 840981 w 2803271"/>
                <a:gd name="connsiteY229" fmla="*/ 1586329 h 2020169"/>
                <a:gd name="connsiteX230" fmla="*/ 820958 w 2803271"/>
                <a:gd name="connsiteY230" fmla="*/ 1549620 h 2020169"/>
                <a:gd name="connsiteX231" fmla="*/ 854330 w 2803271"/>
                <a:gd name="connsiteY231" fmla="*/ 1542945 h 2020169"/>
                <a:gd name="connsiteX232" fmla="*/ 891040 w 2803271"/>
                <a:gd name="connsiteY232" fmla="*/ 1549620 h 2020169"/>
                <a:gd name="connsiteX233" fmla="*/ 964459 w 2803271"/>
                <a:gd name="connsiteY233" fmla="*/ 1506236 h 2020169"/>
                <a:gd name="connsiteX234" fmla="*/ 1001168 w 2803271"/>
                <a:gd name="connsiteY234" fmla="*/ 1506236 h 2020169"/>
                <a:gd name="connsiteX235" fmla="*/ 1027866 w 2803271"/>
                <a:gd name="connsiteY235" fmla="*/ 1482875 h 2020169"/>
                <a:gd name="connsiteX236" fmla="*/ 1047890 w 2803271"/>
                <a:gd name="connsiteY236" fmla="*/ 1492887 h 2020169"/>
                <a:gd name="connsiteX237" fmla="*/ 1067913 w 2803271"/>
                <a:gd name="connsiteY237" fmla="*/ 1502898 h 2020169"/>
                <a:gd name="connsiteX238" fmla="*/ 1087936 w 2803271"/>
                <a:gd name="connsiteY238" fmla="*/ 1529596 h 2020169"/>
                <a:gd name="connsiteX239" fmla="*/ 1074587 w 2803271"/>
                <a:gd name="connsiteY239" fmla="*/ 1542945 h 2020169"/>
                <a:gd name="connsiteX240" fmla="*/ 1104622 w 2803271"/>
                <a:gd name="connsiteY240" fmla="*/ 1542945 h 2020169"/>
                <a:gd name="connsiteX241" fmla="*/ 1134657 w 2803271"/>
                <a:gd name="connsiteY241" fmla="*/ 1576317 h 2020169"/>
                <a:gd name="connsiteX242" fmla="*/ 1148006 w 2803271"/>
                <a:gd name="connsiteY242" fmla="*/ 1572980 h 2020169"/>
                <a:gd name="connsiteX243" fmla="*/ 1208076 w 2803271"/>
                <a:gd name="connsiteY243" fmla="*/ 1526259 h 2020169"/>
                <a:gd name="connsiteX244" fmla="*/ 1244786 w 2803271"/>
                <a:gd name="connsiteY244" fmla="*/ 1566306 h 2020169"/>
                <a:gd name="connsiteX245" fmla="*/ 1264809 w 2803271"/>
                <a:gd name="connsiteY245" fmla="*/ 1596341 h 2020169"/>
                <a:gd name="connsiteX246" fmla="*/ 1298181 w 2803271"/>
                <a:gd name="connsiteY246" fmla="*/ 1703132 h 2020169"/>
                <a:gd name="connsiteX247" fmla="*/ 1308193 w 2803271"/>
                <a:gd name="connsiteY247" fmla="*/ 1659748 h 2020169"/>
                <a:gd name="connsiteX248" fmla="*/ 1344903 w 2803271"/>
                <a:gd name="connsiteY248" fmla="*/ 1679771 h 2020169"/>
                <a:gd name="connsiteX249" fmla="*/ 1388287 w 2803271"/>
                <a:gd name="connsiteY249" fmla="*/ 1679771 h 2020169"/>
                <a:gd name="connsiteX250" fmla="*/ 1394961 w 2803271"/>
                <a:gd name="connsiteY250" fmla="*/ 1703132 h 2020169"/>
                <a:gd name="connsiteX251" fmla="*/ 1435008 w 2803271"/>
                <a:gd name="connsiteY251" fmla="*/ 1726493 h 2020169"/>
                <a:gd name="connsiteX252" fmla="*/ 1465043 w 2803271"/>
                <a:gd name="connsiteY252" fmla="*/ 1726493 h 2020169"/>
                <a:gd name="connsiteX253" fmla="*/ 1491741 w 2803271"/>
                <a:gd name="connsiteY253" fmla="*/ 1739842 h 2020169"/>
                <a:gd name="connsiteX254" fmla="*/ 1535125 w 2803271"/>
                <a:gd name="connsiteY254" fmla="*/ 1696458 h 2020169"/>
                <a:gd name="connsiteX255" fmla="*/ 1571834 w 2803271"/>
                <a:gd name="connsiteY255" fmla="*/ 1676434 h 2020169"/>
                <a:gd name="connsiteX256" fmla="*/ 1608544 w 2803271"/>
                <a:gd name="connsiteY256" fmla="*/ 1679771 h 2020169"/>
                <a:gd name="connsiteX257" fmla="*/ 1655265 w 2803271"/>
                <a:gd name="connsiteY257" fmla="*/ 1693120 h 2020169"/>
                <a:gd name="connsiteX258" fmla="*/ 1681963 w 2803271"/>
                <a:gd name="connsiteY258" fmla="*/ 1709807 h 2020169"/>
                <a:gd name="connsiteX259" fmla="*/ 1735358 w 2803271"/>
                <a:gd name="connsiteY259" fmla="*/ 1703132 h 2020169"/>
                <a:gd name="connsiteX260" fmla="*/ 1745370 w 2803271"/>
                <a:gd name="connsiteY260" fmla="*/ 1683109 h 2020169"/>
                <a:gd name="connsiteX261" fmla="*/ 1738695 w 2803271"/>
                <a:gd name="connsiteY261" fmla="*/ 1663085 h 2020169"/>
                <a:gd name="connsiteX262" fmla="*/ 1765393 w 2803271"/>
                <a:gd name="connsiteY262" fmla="*/ 1636388 h 2020169"/>
                <a:gd name="connsiteX263" fmla="*/ 1778742 w 2803271"/>
                <a:gd name="connsiteY263" fmla="*/ 1633050 h 2020169"/>
                <a:gd name="connsiteX264" fmla="*/ 1812114 w 2803271"/>
                <a:gd name="connsiteY264" fmla="*/ 1649736 h 2020169"/>
                <a:gd name="connsiteX265" fmla="*/ 1852161 w 2803271"/>
                <a:gd name="connsiteY265" fmla="*/ 1663085 h 2020169"/>
                <a:gd name="connsiteX266" fmla="*/ 1858836 w 2803271"/>
                <a:gd name="connsiteY266" fmla="*/ 1689783 h 2020169"/>
                <a:gd name="connsiteX267" fmla="*/ 1872184 w 2803271"/>
                <a:gd name="connsiteY267" fmla="*/ 1696458 h 2020169"/>
                <a:gd name="connsiteX268" fmla="*/ 1902219 w 2803271"/>
                <a:gd name="connsiteY268" fmla="*/ 1699795 h 2020169"/>
                <a:gd name="connsiteX269" fmla="*/ 1932254 w 2803271"/>
                <a:gd name="connsiteY269" fmla="*/ 1683109 h 2020169"/>
                <a:gd name="connsiteX270" fmla="*/ 1962290 w 2803271"/>
                <a:gd name="connsiteY270" fmla="*/ 1696458 h 2020169"/>
                <a:gd name="connsiteX271" fmla="*/ 1985650 w 2803271"/>
                <a:gd name="connsiteY271" fmla="*/ 1709807 h 2020169"/>
                <a:gd name="connsiteX272" fmla="*/ 1995662 w 2803271"/>
                <a:gd name="connsiteY272" fmla="*/ 1719818 h 2020169"/>
                <a:gd name="connsiteX273" fmla="*/ 2032371 w 2803271"/>
                <a:gd name="connsiteY273" fmla="*/ 1739842 h 2020169"/>
                <a:gd name="connsiteX274" fmla="*/ 2069081 w 2803271"/>
                <a:gd name="connsiteY274" fmla="*/ 1736504 h 2020169"/>
                <a:gd name="connsiteX275" fmla="*/ 2142500 w 2803271"/>
                <a:gd name="connsiteY275" fmla="*/ 1693120 h 2020169"/>
                <a:gd name="connsiteX276" fmla="*/ 2195895 w 2803271"/>
                <a:gd name="connsiteY276" fmla="*/ 1706469 h 2020169"/>
                <a:gd name="connsiteX277" fmla="*/ 2225930 w 2803271"/>
                <a:gd name="connsiteY277" fmla="*/ 1716481 h 2020169"/>
                <a:gd name="connsiteX278" fmla="*/ 2262640 w 2803271"/>
                <a:gd name="connsiteY278" fmla="*/ 1676434 h 2020169"/>
                <a:gd name="connsiteX279" fmla="*/ 2299349 w 2803271"/>
                <a:gd name="connsiteY279" fmla="*/ 1593004 h 2020169"/>
                <a:gd name="connsiteX280" fmla="*/ 2282663 w 2803271"/>
                <a:gd name="connsiteY280" fmla="*/ 1596341 h 2020169"/>
                <a:gd name="connsiteX281" fmla="*/ 2616386 w 2803271"/>
                <a:gd name="connsiteY281" fmla="*/ 1846633 h 2020169"/>
                <a:gd name="connsiteX282" fmla="*/ 2603037 w 2803271"/>
                <a:gd name="connsiteY282" fmla="*/ 1900028 h 2020169"/>
                <a:gd name="connsiteX283" fmla="*/ 2579676 w 2803271"/>
                <a:gd name="connsiteY283" fmla="*/ 1873331 h 2020169"/>
                <a:gd name="connsiteX284" fmla="*/ 2559653 w 2803271"/>
                <a:gd name="connsiteY284" fmla="*/ 1960098 h 2020169"/>
                <a:gd name="connsiteX285" fmla="*/ 2653095 w 2803271"/>
                <a:gd name="connsiteY285" fmla="*/ 1946750 h 2020169"/>
                <a:gd name="connsiteX286" fmla="*/ 2683130 w 2803271"/>
                <a:gd name="connsiteY286" fmla="*/ 1893354 h 2020169"/>
                <a:gd name="connsiteX287" fmla="*/ 2753212 w 2803271"/>
                <a:gd name="connsiteY287" fmla="*/ 1806586 h 2020169"/>
                <a:gd name="connsiteX288" fmla="*/ 2803271 w 2803271"/>
                <a:gd name="connsiteY288" fmla="*/ 1633050 h 2020169"/>
                <a:gd name="connsiteX289" fmla="*/ 2793259 w 2803271"/>
                <a:gd name="connsiteY289" fmla="*/ 1582992 h 2020169"/>
                <a:gd name="connsiteX0" fmla="*/ 2446187 w 2803271"/>
                <a:gd name="connsiteY0" fmla="*/ 521754 h 2020169"/>
                <a:gd name="connsiteX1" fmla="*/ 2449525 w 2803271"/>
                <a:gd name="connsiteY1" fmla="*/ 418300 h 2020169"/>
                <a:gd name="connsiteX2" fmla="*/ 2386117 w 2803271"/>
                <a:gd name="connsiteY2" fmla="*/ 391602 h 2020169"/>
                <a:gd name="connsiteX3" fmla="*/ 2369431 w 2803271"/>
                <a:gd name="connsiteY3" fmla="*/ 431649 h 2020169"/>
                <a:gd name="connsiteX4" fmla="*/ 2379443 w 2803271"/>
                <a:gd name="connsiteY4" fmla="*/ 455009 h 2020169"/>
                <a:gd name="connsiteX5" fmla="*/ 2376106 w 2803271"/>
                <a:gd name="connsiteY5" fmla="*/ 475033 h 2020169"/>
                <a:gd name="connsiteX6" fmla="*/ 2316036 w 2803271"/>
                <a:gd name="connsiteY6" fmla="*/ 458347 h 2020169"/>
                <a:gd name="connsiteX7" fmla="*/ 2272652 w 2803271"/>
                <a:gd name="connsiteY7" fmla="*/ 444998 h 2020169"/>
                <a:gd name="connsiteX8" fmla="*/ 2209244 w 2803271"/>
                <a:gd name="connsiteY8" fmla="*/ 401614 h 2020169"/>
                <a:gd name="connsiteX9" fmla="*/ 2159186 w 2803271"/>
                <a:gd name="connsiteY9" fmla="*/ 391602 h 2020169"/>
                <a:gd name="connsiteX10" fmla="*/ 2132488 w 2803271"/>
                <a:gd name="connsiteY10" fmla="*/ 408288 h 2020169"/>
                <a:gd name="connsiteX11" fmla="*/ 2115802 w 2803271"/>
                <a:gd name="connsiteY11" fmla="*/ 421637 h 2020169"/>
                <a:gd name="connsiteX12" fmla="*/ 2082430 w 2803271"/>
                <a:gd name="connsiteY12" fmla="*/ 388265 h 2020169"/>
                <a:gd name="connsiteX13" fmla="*/ 2045720 w 2803271"/>
                <a:gd name="connsiteY13" fmla="*/ 361567 h 2020169"/>
                <a:gd name="connsiteX14" fmla="*/ 2025697 w 2803271"/>
                <a:gd name="connsiteY14" fmla="*/ 391602 h 2020169"/>
                <a:gd name="connsiteX15" fmla="*/ 2055732 w 2803271"/>
                <a:gd name="connsiteY15" fmla="*/ 388265 h 2020169"/>
                <a:gd name="connsiteX16" fmla="*/ 2045720 w 2803271"/>
                <a:gd name="connsiteY16" fmla="*/ 414963 h 2020169"/>
                <a:gd name="connsiteX17" fmla="*/ 1988987 w 2803271"/>
                <a:gd name="connsiteY17" fmla="*/ 434986 h 2020169"/>
                <a:gd name="connsiteX18" fmla="*/ 1995662 w 2803271"/>
                <a:gd name="connsiteY18" fmla="*/ 388265 h 2020169"/>
                <a:gd name="connsiteX19" fmla="*/ 2055732 w 2803271"/>
                <a:gd name="connsiteY19" fmla="*/ 318183 h 2020169"/>
                <a:gd name="connsiteX20" fmla="*/ 2055732 w 2803271"/>
                <a:gd name="connsiteY20" fmla="*/ 318183 h 2020169"/>
                <a:gd name="connsiteX21" fmla="*/ 2129860 w 2803271"/>
                <a:gd name="connsiteY21" fmla="*/ 248603 h 2020169"/>
                <a:gd name="connsiteX22" fmla="*/ 2127003 w 2803271"/>
                <a:gd name="connsiteY22" fmla="*/ 174309 h 2020169"/>
                <a:gd name="connsiteX23" fmla="*/ 2092713 w 2803271"/>
                <a:gd name="connsiteY23" fmla="*/ 105729 h 2020169"/>
                <a:gd name="connsiteX24" fmla="*/ 2018418 w 2803271"/>
                <a:gd name="connsiteY24" fmla="*/ 105729 h 2020169"/>
                <a:gd name="connsiteX25" fmla="*/ 1952696 w 2803271"/>
                <a:gd name="connsiteY25" fmla="*/ 137160 h 2020169"/>
                <a:gd name="connsiteX26" fmla="*/ 1961267 w 2803271"/>
                <a:gd name="connsiteY26" fmla="*/ 82869 h 2020169"/>
                <a:gd name="connsiteX27" fmla="*/ 1955552 w 2803271"/>
                <a:gd name="connsiteY27" fmla="*/ 65725 h 2020169"/>
                <a:gd name="connsiteX28" fmla="*/ 1895546 w 2803271"/>
                <a:gd name="connsiteY28" fmla="*/ 60008 h 2020169"/>
                <a:gd name="connsiteX29" fmla="*/ 1926978 w 2803271"/>
                <a:gd name="connsiteY29" fmla="*/ 31434 h 2020169"/>
                <a:gd name="connsiteX30" fmla="*/ 1909833 w 2803271"/>
                <a:gd name="connsiteY30" fmla="*/ 0 h 2020169"/>
                <a:gd name="connsiteX31" fmla="*/ 1877440 w 2803271"/>
                <a:gd name="connsiteY31" fmla="*/ 3067 h 2020169"/>
                <a:gd name="connsiteX32" fmla="*/ 1835474 w 2803271"/>
                <a:gd name="connsiteY32" fmla="*/ 41195 h 2020169"/>
                <a:gd name="connsiteX33" fmla="*/ 1818788 w 2803271"/>
                <a:gd name="connsiteY33" fmla="*/ 81242 h 2020169"/>
                <a:gd name="connsiteX34" fmla="*/ 1838813 w 2803271"/>
                <a:gd name="connsiteY34" fmla="*/ 134636 h 2020169"/>
                <a:gd name="connsiteX35" fmla="*/ 1782079 w 2803271"/>
                <a:gd name="connsiteY35" fmla="*/ 121287 h 2020169"/>
                <a:gd name="connsiteX36" fmla="*/ 1768731 w 2803271"/>
                <a:gd name="connsiteY36" fmla="*/ 168009 h 2020169"/>
                <a:gd name="connsiteX37" fmla="*/ 1705322 w 2803271"/>
                <a:gd name="connsiteY37" fmla="*/ 191369 h 2020169"/>
                <a:gd name="connsiteX38" fmla="*/ 1685300 w 2803271"/>
                <a:gd name="connsiteY38" fmla="*/ 164671 h 2020169"/>
                <a:gd name="connsiteX39" fmla="*/ 1615218 w 2803271"/>
                <a:gd name="connsiteY39" fmla="*/ 168009 h 2020169"/>
                <a:gd name="connsiteX40" fmla="*/ 1638579 w 2803271"/>
                <a:gd name="connsiteY40" fmla="*/ 198044 h 2020169"/>
                <a:gd name="connsiteX41" fmla="*/ 1528449 w 2803271"/>
                <a:gd name="connsiteY41" fmla="*/ 224740 h 2020169"/>
                <a:gd name="connsiteX42" fmla="*/ 1465043 w 2803271"/>
                <a:gd name="connsiteY42" fmla="*/ 308171 h 2020169"/>
                <a:gd name="connsiteX43" fmla="*/ 1448357 w 2803271"/>
                <a:gd name="connsiteY43" fmla="*/ 334869 h 2020169"/>
                <a:gd name="connsiteX44" fmla="*/ 1481729 w 2803271"/>
                <a:gd name="connsiteY44" fmla="*/ 368242 h 2020169"/>
                <a:gd name="connsiteX45" fmla="*/ 1481729 w 2803271"/>
                <a:gd name="connsiteY45" fmla="*/ 398277 h 2020169"/>
                <a:gd name="connsiteX46" fmla="*/ 1458368 w 2803271"/>
                <a:gd name="connsiteY46" fmla="*/ 401614 h 2020169"/>
                <a:gd name="connsiteX47" fmla="*/ 1458368 w 2803271"/>
                <a:gd name="connsiteY47" fmla="*/ 381590 h 2020169"/>
                <a:gd name="connsiteX48" fmla="*/ 1418322 w 2803271"/>
                <a:gd name="connsiteY48" fmla="*/ 391602 h 2020169"/>
                <a:gd name="connsiteX49" fmla="*/ 1368263 w 2803271"/>
                <a:gd name="connsiteY49" fmla="*/ 398277 h 2020169"/>
                <a:gd name="connsiteX50" fmla="*/ 1321542 w 2803271"/>
                <a:gd name="connsiteY50" fmla="*/ 404951 h 2020169"/>
                <a:gd name="connsiteX51" fmla="*/ 1318205 w 2803271"/>
                <a:gd name="connsiteY51" fmla="*/ 491719 h 2020169"/>
                <a:gd name="connsiteX52" fmla="*/ 1358252 w 2803271"/>
                <a:gd name="connsiteY52" fmla="*/ 515080 h 2020169"/>
                <a:gd name="connsiteX53" fmla="*/ 1384949 w 2803271"/>
                <a:gd name="connsiteY53" fmla="*/ 568475 h 2020169"/>
                <a:gd name="connsiteX54" fmla="*/ 1358252 w 2803271"/>
                <a:gd name="connsiteY54" fmla="*/ 615196 h 2020169"/>
                <a:gd name="connsiteX55" fmla="*/ 1361589 w 2803271"/>
                <a:gd name="connsiteY55" fmla="*/ 585161 h 2020169"/>
                <a:gd name="connsiteX56" fmla="*/ 1351577 w 2803271"/>
                <a:gd name="connsiteY56" fmla="*/ 545115 h 2020169"/>
                <a:gd name="connsiteX57" fmla="*/ 1281495 w 2803271"/>
                <a:gd name="connsiteY57" fmla="*/ 515080 h 2020169"/>
                <a:gd name="connsiteX58" fmla="*/ 1241449 w 2803271"/>
                <a:gd name="connsiteY58" fmla="*/ 511742 h 2020169"/>
                <a:gd name="connsiteX59" fmla="*/ 1241449 w 2803271"/>
                <a:gd name="connsiteY59" fmla="*/ 558463 h 2020169"/>
                <a:gd name="connsiteX60" fmla="*/ 1201402 w 2803271"/>
                <a:gd name="connsiteY60" fmla="*/ 538440 h 2020169"/>
                <a:gd name="connsiteX61" fmla="*/ 1228100 w 2803271"/>
                <a:gd name="connsiteY61" fmla="*/ 588498 h 2020169"/>
                <a:gd name="connsiteX62" fmla="*/ 1258135 w 2803271"/>
                <a:gd name="connsiteY62" fmla="*/ 618534 h 2020169"/>
                <a:gd name="connsiteX63" fmla="*/ 1198065 w 2803271"/>
                <a:gd name="connsiteY63" fmla="*/ 595173 h 2020169"/>
                <a:gd name="connsiteX64" fmla="*/ 1181379 w 2803271"/>
                <a:gd name="connsiteY64" fmla="*/ 595173 h 2020169"/>
                <a:gd name="connsiteX65" fmla="*/ 1178041 w 2803271"/>
                <a:gd name="connsiteY65" fmla="*/ 551789 h 2020169"/>
                <a:gd name="connsiteX66" fmla="*/ 1171367 w 2803271"/>
                <a:gd name="connsiteY66" fmla="*/ 465021 h 2020169"/>
                <a:gd name="connsiteX67" fmla="*/ 1161355 w 2803271"/>
                <a:gd name="connsiteY67" fmla="*/ 535103 h 2020169"/>
                <a:gd name="connsiteX68" fmla="*/ 1137995 w 2803271"/>
                <a:gd name="connsiteY68" fmla="*/ 565138 h 2020169"/>
                <a:gd name="connsiteX69" fmla="*/ 1158018 w 2803271"/>
                <a:gd name="connsiteY69" fmla="*/ 611859 h 2020169"/>
                <a:gd name="connsiteX70" fmla="*/ 1158018 w 2803271"/>
                <a:gd name="connsiteY70" fmla="*/ 645231 h 2020169"/>
                <a:gd name="connsiteX71" fmla="*/ 1141332 w 2803271"/>
                <a:gd name="connsiteY71" fmla="*/ 695290 h 2020169"/>
                <a:gd name="connsiteX72" fmla="*/ 1154681 w 2803271"/>
                <a:gd name="connsiteY72" fmla="*/ 728662 h 2020169"/>
                <a:gd name="connsiteX73" fmla="*/ 1184716 w 2803271"/>
                <a:gd name="connsiteY73" fmla="*/ 735336 h 2020169"/>
                <a:gd name="connsiteX74" fmla="*/ 1221425 w 2803271"/>
                <a:gd name="connsiteY74" fmla="*/ 742011 h 2020169"/>
                <a:gd name="connsiteX75" fmla="*/ 1241449 w 2803271"/>
                <a:gd name="connsiteY75" fmla="*/ 765371 h 2020169"/>
                <a:gd name="connsiteX76" fmla="*/ 1258135 w 2803271"/>
                <a:gd name="connsiteY76" fmla="*/ 808755 h 2020169"/>
                <a:gd name="connsiteX77" fmla="*/ 1258135 w 2803271"/>
                <a:gd name="connsiteY77" fmla="*/ 808755 h 2020169"/>
                <a:gd name="connsiteX78" fmla="*/ 1224763 w 2803271"/>
                <a:gd name="connsiteY78" fmla="*/ 828779 h 2020169"/>
                <a:gd name="connsiteX79" fmla="*/ 1224763 w 2803271"/>
                <a:gd name="connsiteY79" fmla="*/ 788732 h 2020169"/>
                <a:gd name="connsiteX80" fmla="*/ 1194727 w 2803271"/>
                <a:gd name="connsiteY80" fmla="*/ 752023 h 2020169"/>
                <a:gd name="connsiteX81" fmla="*/ 1164692 w 2803271"/>
                <a:gd name="connsiteY81" fmla="*/ 795407 h 2020169"/>
                <a:gd name="connsiteX82" fmla="*/ 1107960 w 2803271"/>
                <a:gd name="connsiteY82" fmla="*/ 848802 h 2020169"/>
                <a:gd name="connsiteX83" fmla="*/ 1121309 w 2803271"/>
                <a:gd name="connsiteY83" fmla="*/ 805418 h 2020169"/>
                <a:gd name="connsiteX84" fmla="*/ 1127983 w 2803271"/>
                <a:gd name="connsiteY84" fmla="*/ 772046 h 2020169"/>
                <a:gd name="connsiteX85" fmla="*/ 1117971 w 2803271"/>
                <a:gd name="connsiteY85" fmla="*/ 755360 h 2020169"/>
                <a:gd name="connsiteX86" fmla="*/ 1114634 w 2803271"/>
                <a:gd name="connsiteY86" fmla="*/ 705301 h 2020169"/>
                <a:gd name="connsiteX87" fmla="*/ 1104622 w 2803271"/>
                <a:gd name="connsiteY87" fmla="*/ 625208 h 2020169"/>
                <a:gd name="connsiteX88" fmla="*/ 1101285 w 2803271"/>
                <a:gd name="connsiteY88" fmla="*/ 565138 h 2020169"/>
                <a:gd name="connsiteX89" fmla="*/ 1124646 w 2803271"/>
                <a:gd name="connsiteY89" fmla="*/ 471696 h 2020169"/>
                <a:gd name="connsiteX90" fmla="*/ 1031203 w 2803271"/>
                <a:gd name="connsiteY90" fmla="*/ 461684 h 2020169"/>
                <a:gd name="connsiteX91" fmla="*/ 1014517 w 2803271"/>
                <a:gd name="connsiteY91" fmla="*/ 518417 h 2020169"/>
                <a:gd name="connsiteX92" fmla="*/ 1024529 w 2803271"/>
                <a:gd name="connsiteY92" fmla="*/ 565138 h 2020169"/>
                <a:gd name="connsiteX93" fmla="*/ 981145 w 2803271"/>
                <a:gd name="connsiteY93" fmla="*/ 618534 h 2020169"/>
                <a:gd name="connsiteX94" fmla="*/ 991157 w 2803271"/>
                <a:gd name="connsiteY94" fmla="*/ 655243 h 2020169"/>
                <a:gd name="connsiteX95" fmla="*/ 981145 w 2803271"/>
                <a:gd name="connsiteY95" fmla="*/ 701964 h 2020169"/>
                <a:gd name="connsiteX96" fmla="*/ 1001168 w 2803271"/>
                <a:gd name="connsiteY96" fmla="*/ 725325 h 2020169"/>
                <a:gd name="connsiteX97" fmla="*/ 1017854 w 2803271"/>
                <a:gd name="connsiteY97" fmla="*/ 772046 h 2020169"/>
                <a:gd name="connsiteX98" fmla="*/ 1047890 w 2803271"/>
                <a:gd name="connsiteY98" fmla="*/ 758697 h 2020169"/>
                <a:gd name="connsiteX99" fmla="*/ 1014517 w 2803271"/>
                <a:gd name="connsiteY99" fmla="*/ 812093 h 2020169"/>
                <a:gd name="connsiteX100" fmla="*/ 957784 w 2803271"/>
                <a:gd name="connsiteY100" fmla="*/ 758697 h 2020169"/>
                <a:gd name="connsiteX101" fmla="*/ 884365 w 2803271"/>
                <a:gd name="connsiteY101" fmla="*/ 721988 h 2020169"/>
                <a:gd name="connsiteX102" fmla="*/ 824295 w 2803271"/>
                <a:gd name="connsiteY102" fmla="*/ 698627 h 2020169"/>
                <a:gd name="connsiteX103" fmla="*/ 810946 w 2803271"/>
                <a:gd name="connsiteY103" fmla="*/ 735336 h 2020169"/>
                <a:gd name="connsiteX104" fmla="*/ 827633 w 2803271"/>
                <a:gd name="connsiteY104" fmla="*/ 772046 h 2020169"/>
                <a:gd name="connsiteX105" fmla="*/ 800935 w 2803271"/>
                <a:gd name="connsiteY105" fmla="*/ 812093 h 2020169"/>
                <a:gd name="connsiteX106" fmla="*/ 770900 w 2803271"/>
                <a:gd name="connsiteY106" fmla="*/ 755360 h 2020169"/>
                <a:gd name="connsiteX107" fmla="*/ 744202 w 2803271"/>
                <a:gd name="connsiteY107" fmla="*/ 792069 h 2020169"/>
                <a:gd name="connsiteX108" fmla="*/ 707492 w 2803271"/>
                <a:gd name="connsiteY108" fmla="*/ 785395 h 2020169"/>
                <a:gd name="connsiteX109" fmla="*/ 654097 w 2803271"/>
                <a:gd name="connsiteY109" fmla="*/ 822104 h 2020169"/>
                <a:gd name="connsiteX110" fmla="*/ 644085 w 2803271"/>
                <a:gd name="connsiteY110" fmla="*/ 798744 h 2020169"/>
                <a:gd name="connsiteX111" fmla="*/ 654097 w 2803271"/>
                <a:gd name="connsiteY111" fmla="*/ 762034 h 2020169"/>
                <a:gd name="connsiteX112" fmla="*/ 614050 w 2803271"/>
                <a:gd name="connsiteY112" fmla="*/ 798744 h 2020169"/>
                <a:gd name="connsiteX113" fmla="*/ 594027 w 2803271"/>
                <a:gd name="connsiteY113" fmla="*/ 798744 h 2020169"/>
                <a:gd name="connsiteX114" fmla="*/ 533957 w 2803271"/>
                <a:gd name="connsiteY114" fmla="*/ 832116 h 2020169"/>
                <a:gd name="connsiteX115" fmla="*/ 510596 w 2803271"/>
                <a:gd name="connsiteY115" fmla="*/ 855477 h 2020169"/>
                <a:gd name="connsiteX116" fmla="*/ 500584 w 2803271"/>
                <a:gd name="connsiteY116" fmla="*/ 902198 h 2020169"/>
                <a:gd name="connsiteX117" fmla="*/ 450526 w 2803271"/>
                <a:gd name="connsiteY117" fmla="*/ 888849 h 2020169"/>
                <a:gd name="connsiteX118" fmla="*/ 433840 w 2803271"/>
                <a:gd name="connsiteY118" fmla="*/ 852139 h 2020169"/>
                <a:gd name="connsiteX119" fmla="*/ 467212 w 2803271"/>
                <a:gd name="connsiteY119" fmla="*/ 822104 h 2020169"/>
                <a:gd name="connsiteX120" fmla="*/ 453863 w 2803271"/>
                <a:gd name="connsiteY120" fmla="*/ 798744 h 2020169"/>
                <a:gd name="connsiteX121" fmla="*/ 390456 w 2803271"/>
                <a:gd name="connsiteY121" fmla="*/ 768709 h 2020169"/>
                <a:gd name="connsiteX122" fmla="*/ 417154 w 2803271"/>
                <a:gd name="connsiteY122" fmla="*/ 818767 h 2020169"/>
                <a:gd name="connsiteX123" fmla="*/ 407142 w 2803271"/>
                <a:gd name="connsiteY123" fmla="*/ 862151 h 2020169"/>
                <a:gd name="connsiteX124" fmla="*/ 413817 w 2803271"/>
                <a:gd name="connsiteY124" fmla="*/ 898861 h 2020169"/>
                <a:gd name="connsiteX125" fmla="*/ 427165 w 2803271"/>
                <a:gd name="connsiteY125" fmla="*/ 922221 h 2020169"/>
                <a:gd name="connsiteX126" fmla="*/ 413817 w 2803271"/>
                <a:gd name="connsiteY126" fmla="*/ 952256 h 2020169"/>
                <a:gd name="connsiteX127" fmla="*/ 390456 w 2803271"/>
                <a:gd name="connsiteY127" fmla="*/ 928896 h 2020169"/>
                <a:gd name="connsiteX128" fmla="*/ 360421 w 2803271"/>
                <a:gd name="connsiteY128" fmla="*/ 925558 h 2020169"/>
                <a:gd name="connsiteX129" fmla="*/ 333723 w 2803271"/>
                <a:gd name="connsiteY129" fmla="*/ 965605 h 2020169"/>
                <a:gd name="connsiteX130" fmla="*/ 307025 w 2803271"/>
                <a:gd name="connsiteY130" fmla="*/ 985628 h 2020169"/>
                <a:gd name="connsiteX131" fmla="*/ 320374 w 2803271"/>
                <a:gd name="connsiteY131" fmla="*/ 1012326 h 2020169"/>
                <a:gd name="connsiteX132" fmla="*/ 303688 w 2803271"/>
                <a:gd name="connsiteY132" fmla="*/ 1035687 h 2020169"/>
                <a:gd name="connsiteX133" fmla="*/ 233606 w 2803271"/>
                <a:gd name="connsiteY133" fmla="*/ 998977 h 2020169"/>
                <a:gd name="connsiteX134" fmla="*/ 243618 w 2803271"/>
                <a:gd name="connsiteY134" fmla="*/ 1049036 h 2020169"/>
                <a:gd name="connsiteX135" fmla="*/ 263641 w 2803271"/>
                <a:gd name="connsiteY135" fmla="*/ 1069059 h 2020169"/>
                <a:gd name="connsiteX136" fmla="*/ 250292 w 2803271"/>
                <a:gd name="connsiteY136" fmla="*/ 1082408 h 2020169"/>
                <a:gd name="connsiteX137" fmla="*/ 193560 w 2803271"/>
                <a:gd name="connsiteY137" fmla="*/ 1045698 h 2020169"/>
                <a:gd name="connsiteX138" fmla="*/ 170199 w 2803271"/>
                <a:gd name="connsiteY138" fmla="*/ 1005652 h 2020169"/>
                <a:gd name="connsiteX139" fmla="*/ 170199 w 2803271"/>
                <a:gd name="connsiteY139" fmla="*/ 958931 h 2020169"/>
                <a:gd name="connsiteX140" fmla="*/ 133490 w 2803271"/>
                <a:gd name="connsiteY140" fmla="*/ 882174 h 2020169"/>
                <a:gd name="connsiteX141" fmla="*/ 196897 w 2803271"/>
                <a:gd name="connsiteY141" fmla="*/ 912209 h 2020169"/>
                <a:gd name="connsiteX142" fmla="*/ 256967 w 2803271"/>
                <a:gd name="connsiteY142" fmla="*/ 942244 h 2020169"/>
                <a:gd name="connsiteX143" fmla="*/ 293676 w 2803271"/>
                <a:gd name="connsiteY143" fmla="*/ 945582 h 2020169"/>
                <a:gd name="connsiteX144" fmla="*/ 327049 w 2803271"/>
                <a:gd name="connsiteY144" fmla="*/ 915547 h 2020169"/>
                <a:gd name="connsiteX145" fmla="*/ 343735 w 2803271"/>
                <a:gd name="connsiteY145" fmla="*/ 878837 h 2020169"/>
                <a:gd name="connsiteX146" fmla="*/ 333723 w 2803271"/>
                <a:gd name="connsiteY146" fmla="*/ 828779 h 2020169"/>
                <a:gd name="connsiteX147" fmla="*/ 290339 w 2803271"/>
                <a:gd name="connsiteY147" fmla="*/ 808755 h 2020169"/>
                <a:gd name="connsiteX148" fmla="*/ 236944 w 2803271"/>
                <a:gd name="connsiteY148" fmla="*/ 762034 h 2020169"/>
                <a:gd name="connsiteX149" fmla="*/ 133490 w 2803271"/>
                <a:gd name="connsiteY149" fmla="*/ 705301 h 2020169"/>
                <a:gd name="connsiteX150" fmla="*/ 46722 w 2803271"/>
                <a:gd name="connsiteY150" fmla="*/ 735336 h 2020169"/>
                <a:gd name="connsiteX151" fmla="*/ 33373 w 2803271"/>
                <a:gd name="connsiteY151" fmla="*/ 765371 h 2020169"/>
                <a:gd name="connsiteX152" fmla="*/ 43384 w 2803271"/>
                <a:gd name="connsiteY152" fmla="*/ 795407 h 2020169"/>
                <a:gd name="connsiteX153" fmla="*/ 60071 w 2803271"/>
                <a:gd name="connsiteY153" fmla="*/ 822104 h 2020169"/>
                <a:gd name="connsiteX154" fmla="*/ 73419 w 2803271"/>
                <a:gd name="connsiteY154" fmla="*/ 852139 h 2020169"/>
                <a:gd name="connsiteX155" fmla="*/ 56733 w 2803271"/>
                <a:gd name="connsiteY155" fmla="*/ 875500 h 2020169"/>
                <a:gd name="connsiteX156" fmla="*/ 76757 w 2803271"/>
                <a:gd name="connsiteY156" fmla="*/ 955593 h 2020169"/>
                <a:gd name="connsiteX157" fmla="*/ 66745 w 2803271"/>
                <a:gd name="connsiteY157" fmla="*/ 972280 h 2020169"/>
                <a:gd name="connsiteX158" fmla="*/ 70082 w 2803271"/>
                <a:gd name="connsiteY158" fmla="*/ 998977 h 2020169"/>
                <a:gd name="connsiteX159" fmla="*/ 70082 w 2803271"/>
                <a:gd name="connsiteY159" fmla="*/ 1039024 h 2020169"/>
                <a:gd name="connsiteX160" fmla="*/ 80094 w 2803271"/>
                <a:gd name="connsiteY160" fmla="*/ 1059047 h 2020169"/>
                <a:gd name="connsiteX161" fmla="*/ 76757 w 2803271"/>
                <a:gd name="connsiteY161" fmla="*/ 1082408 h 2020169"/>
                <a:gd name="connsiteX162" fmla="*/ 106792 w 2803271"/>
                <a:gd name="connsiteY162" fmla="*/ 1115780 h 2020169"/>
                <a:gd name="connsiteX163" fmla="*/ 93729 w 2803271"/>
                <a:gd name="connsiteY163" fmla="*/ 1145815 h 2020169"/>
                <a:gd name="connsiteX164" fmla="*/ 13349 w 2803271"/>
                <a:gd name="connsiteY164" fmla="*/ 1235920 h 2020169"/>
                <a:gd name="connsiteX165" fmla="*/ 33373 w 2803271"/>
                <a:gd name="connsiteY165" fmla="*/ 1269293 h 2020169"/>
                <a:gd name="connsiteX166" fmla="*/ 33373 w 2803271"/>
                <a:gd name="connsiteY166" fmla="*/ 1269293 h 2020169"/>
                <a:gd name="connsiteX167" fmla="*/ 16687 w 2803271"/>
                <a:gd name="connsiteY167" fmla="*/ 1299328 h 2020169"/>
                <a:gd name="connsiteX168" fmla="*/ 3338 w 2803271"/>
                <a:gd name="connsiteY168" fmla="*/ 1329363 h 2020169"/>
                <a:gd name="connsiteX169" fmla="*/ 0 w 2803271"/>
                <a:gd name="connsiteY169" fmla="*/ 1389433 h 2020169"/>
                <a:gd name="connsiteX170" fmla="*/ 16687 w 2803271"/>
                <a:gd name="connsiteY170" fmla="*/ 1432817 h 2020169"/>
                <a:gd name="connsiteX171" fmla="*/ 20024 w 2803271"/>
                <a:gd name="connsiteY171" fmla="*/ 1466189 h 2020169"/>
                <a:gd name="connsiteX172" fmla="*/ 56733 w 2803271"/>
                <a:gd name="connsiteY172" fmla="*/ 1476201 h 2020169"/>
                <a:gd name="connsiteX173" fmla="*/ 116803 w 2803271"/>
                <a:gd name="connsiteY173" fmla="*/ 1562969 h 2020169"/>
                <a:gd name="connsiteX174" fmla="*/ 96780 w 2803271"/>
                <a:gd name="connsiteY174" fmla="*/ 1586329 h 2020169"/>
                <a:gd name="connsiteX175" fmla="*/ 93443 w 2803271"/>
                <a:gd name="connsiteY175" fmla="*/ 1616364 h 2020169"/>
                <a:gd name="connsiteX176" fmla="*/ 120141 w 2803271"/>
                <a:gd name="connsiteY176" fmla="*/ 1619701 h 2020169"/>
                <a:gd name="connsiteX177" fmla="*/ 160187 w 2803271"/>
                <a:gd name="connsiteY177" fmla="*/ 1633050 h 2020169"/>
                <a:gd name="connsiteX178" fmla="*/ 186885 w 2803271"/>
                <a:gd name="connsiteY178" fmla="*/ 1646399 h 2020169"/>
                <a:gd name="connsiteX179" fmla="*/ 213583 w 2803271"/>
                <a:gd name="connsiteY179" fmla="*/ 1676434 h 2020169"/>
                <a:gd name="connsiteX180" fmla="*/ 243618 w 2803271"/>
                <a:gd name="connsiteY180" fmla="*/ 1679771 h 2020169"/>
                <a:gd name="connsiteX181" fmla="*/ 287002 w 2803271"/>
                <a:gd name="connsiteY181" fmla="*/ 1709807 h 2020169"/>
                <a:gd name="connsiteX182" fmla="*/ 310363 w 2803271"/>
                <a:gd name="connsiteY182" fmla="*/ 1719818 h 2020169"/>
                <a:gd name="connsiteX183" fmla="*/ 310363 w 2803271"/>
                <a:gd name="connsiteY183" fmla="*/ 1756528 h 2020169"/>
                <a:gd name="connsiteX184" fmla="*/ 270316 w 2803271"/>
                <a:gd name="connsiteY184" fmla="*/ 1796574 h 2020169"/>
                <a:gd name="connsiteX185" fmla="*/ 280327 w 2803271"/>
                <a:gd name="connsiteY185" fmla="*/ 1819935 h 2020169"/>
                <a:gd name="connsiteX186" fmla="*/ 273653 w 2803271"/>
                <a:gd name="connsiteY186" fmla="*/ 1839958 h 2020169"/>
                <a:gd name="connsiteX187" fmla="*/ 266979 w 2803271"/>
                <a:gd name="connsiteY187" fmla="*/ 1856644 h 2020169"/>
                <a:gd name="connsiteX188" fmla="*/ 240281 w 2803271"/>
                <a:gd name="connsiteY188" fmla="*/ 1896691 h 2020169"/>
                <a:gd name="connsiteX189" fmla="*/ 307025 w 2803271"/>
                <a:gd name="connsiteY189" fmla="*/ 1933401 h 2020169"/>
                <a:gd name="connsiteX190" fmla="*/ 337060 w 2803271"/>
                <a:gd name="connsiteY190" fmla="*/ 1940075 h 2020169"/>
                <a:gd name="connsiteX191" fmla="*/ 360421 w 2803271"/>
                <a:gd name="connsiteY191" fmla="*/ 1946750 h 2020169"/>
                <a:gd name="connsiteX192" fmla="*/ 380444 w 2803271"/>
                <a:gd name="connsiteY192" fmla="*/ 1953424 h 2020169"/>
                <a:gd name="connsiteX193" fmla="*/ 407142 w 2803271"/>
                <a:gd name="connsiteY193" fmla="*/ 1973447 h 2020169"/>
                <a:gd name="connsiteX194" fmla="*/ 437177 w 2803271"/>
                <a:gd name="connsiteY194" fmla="*/ 1970110 h 2020169"/>
                <a:gd name="connsiteX195" fmla="*/ 507259 w 2803271"/>
                <a:gd name="connsiteY195" fmla="*/ 2020169 h 2020169"/>
                <a:gd name="connsiteX196" fmla="*/ 517271 w 2803271"/>
                <a:gd name="connsiteY196" fmla="*/ 2006820 h 2020169"/>
                <a:gd name="connsiteX197" fmla="*/ 507259 w 2803271"/>
                <a:gd name="connsiteY197" fmla="*/ 1966773 h 2020169"/>
                <a:gd name="connsiteX198" fmla="*/ 500584 w 2803271"/>
                <a:gd name="connsiteY198" fmla="*/ 1933401 h 2020169"/>
                <a:gd name="connsiteX199" fmla="*/ 483898 w 2803271"/>
                <a:gd name="connsiteY199" fmla="*/ 1890017 h 2020169"/>
                <a:gd name="connsiteX200" fmla="*/ 513933 w 2803271"/>
                <a:gd name="connsiteY200" fmla="*/ 1869993 h 2020169"/>
                <a:gd name="connsiteX201" fmla="*/ 547306 w 2803271"/>
                <a:gd name="connsiteY201" fmla="*/ 1846633 h 2020169"/>
                <a:gd name="connsiteX202" fmla="*/ 527282 w 2803271"/>
                <a:gd name="connsiteY202" fmla="*/ 1829947 h 2020169"/>
                <a:gd name="connsiteX203" fmla="*/ 517271 w 2803271"/>
                <a:gd name="connsiteY203" fmla="*/ 1796574 h 2020169"/>
                <a:gd name="connsiteX204" fmla="*/ 480561 w 2803271"/>
                <a:gd name="connsiteY204" fmla="*/ 1779888 h 2020169"/>
                <a:gd name="connsiteX205" fmla="*/ 470549 w 2803271"/>
                <a:gd name="connsiteY205" fmla="*/ 1759865 h 2020169"/>
                <a:gd name="connsiteX206" fmla="*/ 480561 w 2803271"/>
                <a:gd name="connsiteY206" fmla="*/ 1729830 h 2020169"/>
                <a:gd name="connsiteX207" fmla="*/ 490573 w 2803271"/>
                <a:gd name="connsiteY207" fmla="*/ 1689783 h 2020169"/>
                <a:gd name="connsiteX208" fmla="*/ 513933 w 2803271"/>
                <a:gd name="connsiteY208" fmla="*/ 1709807 h 2020169"/>
                <a:gd name="connsiteX209" fmla="*/ 520608 w 2803271"/>
                <a:gd name="connsiteY209" fmla="*/ 1693120 h 2020169"/>
                <a:gd name="connsiteX210" fmla="*/ 543968 w 2803271"/>
                <a:gd name="connsiteY210" fmla="*/ 1656411 h 2020169"/>
                <a:gd name="connsiteX211" fmla="*/ 574003 w 2803271"/>
                <a:gd name="connsiteY211" fmla="*/ 1639725 h 2020169"/>
                <a:gd name="connsiteX212" fmla="*/ 590690 w 2803271"/>
                <a:gd name="connsiteY212" fmla="*/ 1653074 h 2020169"/>
                <a:gd name="connsiteX213" fmla="*/ 610713 w 2803271"/>
                <a:gd name="connsiteY213" fmla="*/ 1626376 h 2020169"/>
                <a:gd name="connsiteX214" fmla="*/ 630736 w 2803271"/>
                <a:gd name="connsiteY214" fmla="*/ 1653074 h 2020169"/>
                <a:gd name="connsiteX215" fmla="*/ 657434 w 2803271"/>
                <a:gd name="connsiteY215" fmla="*/ 1676434 h 2020169"/>
                <a:gd name="connsiteX216" fmla="*/ 674120 w 2803271"/>
                <a:gd name="connsiteY216" fmla="*/ 1683109 h 2020169"/>
                <a:gd name="connsiteX217" fmla="*/ 697481 w 2803271"/>
                <a:gd name="connsiteY217" fmla="*/ 1683109 h 2020169"/>
                <a:gd name="connsiteX218" fmla="*/ 717504 w 2803271"/>
                <a:gd name="connsiteY218" fmla="*/ 1669760 h 2020169"/>
                <a:gd name="connsiteX219" fmla="*/ 744202 w 2803271"/>
                <a:gd name="connsiteY219" fmla="*/ 1669760 h 2020169"/>
                <a:gd name="connsiteX220" fmla="*/ 760888 w 2803271"/>
                <a:gd name="connsiteY220" fmla="*/ 1666423 h 2020169"/>
                <a:gd name="connsiteX221" fmla="*/ 790923 w 2803271"/>
                <a:gd name="connsiteY221" fmla="*/ 1699795 h 2020169"/>
                <a:gd name="connsiteX222" fmla="*/ 797598 w 2803271"/>
                <a:gd name="connsiteY222" fmla="*/ 1673097 h 2020169"/>
                <a:gd name="connsiteX223" fmla="*/ 817621 w 2803271"/>
                <a:gd name="connsiteY223" fmla="*/ 1689783 h 2020169"/>
                <a:gd name="connsiteX224" fmla="*/ 837644 w 2803271"/>
                <a:gd name="connsiteY224" fmla="*/ 1666423 h 2020169"/>
                <a:gd name="connsiteX225" fmla="*/ 827633 w 2803271"/>
                <a:gd name="connsiteY225" fmla="*/ 1646399 h 2020169"/>
                <a:gd name="connsiteX226" fmla="*/ 810946 w 2803271"/>
                <a:gd name="connsiteY226" fmla="*/ 1633050 h 2020169"/>
                <a:gd name="connsiteX227" fmla="*/ 810946 w 2803271"/>
                <a:gd name="connsiteY227" fmla="*/ 1606353 h 2020169"/>
                <a:gd name="connsiteX228" fmla="*/ 810946 w 2803271"/>
                <a:gd name="connsiteY228" fmla="*/ 1593004 h 2020169"/>
                <a:gd name="connsiteX229" fmla="*/ 840981 w 2803271"/>
                <a:gd name="connsiteY229" fmla="*/ 1586329 h 2020169"/>
                <a:gd name="connsiteX230" fmla="*/ 820958 w 2803271"/>
                <a:gd name="connsiteY230" fmla="*/ 1549620 h 2020169"/>
                <a:gd name="connsiteX231" fmla="*/ 854330 w 2803271"/>
                <a:gd name="connsiteY231" fmla="*/ 1542945 h 2020169"/>
                <a:gd name="connsiteX232" fmla="*/ 891040 w 2803271"/>
                <a:gd name="connsiteY232" fmla="*/ 1549620 h 2020169"/>
                <a:gd name="connsiteX233" fmla="*/ 964459 w 2803271"/>
                <a:gd name="connsiteY233" fmla="*/ 1506236 h 2020169"/>
                <a:gd name="connsiteX234" fmla="*/ 1001168 w 2803271"/>
                <a:gd name="connsiteY234" fmla="*/ 1506236 h 2020169"/>
                <a:gd name="connsiteX235" fmla="*/ 1027866 w 2803271"/>
                <a:gd name="connsiteY235" fmla="*/ 1482875 h 2020169"/>
                <a:gd name="connsiteX236" fmla="*/ 1047890 w 2803271"/>
                <a:gd name="connsiteY236" fmla="*/ 1492887 h 2020169"/>
                <a:gd name="connsiteX237" fmla="*/ 1067913 w 2803271"/>
                <a:gd name="connsiteY237" fmla="*/ 1502898 h 2020169"/>
                <a:gd name="connsiteX238" fmla="*/ 1087936 w 2803271"/>
                <a:gd name="connsiteY238" fmla="*/ 1529596 h 2020169"/>
                <a:gd name="connsiteX239" fmla="*/ 1074587 w 2803271"/>
                <a:gd name="connsiteY239" fmla="*/ 1542945 h 2020169"/>
                <a:gd name="connsiteX240" fmla="*/ 1104622 w 2803271"/>
                <a:gd name="connsiteY240" fmla="*/ 1542945 h 2020169"/>
                <a:gd name="connsiteX241" fmla="*/ 1134657 w 2803271"/>
                <a:gd name="connsiteY241" fmla="*/ 1576317 h 2020169"/>
                <a:gd name="connsiteX242" fmla="*/ 1148006 w 2803271"/>
                <a:gd name="connsiteY242" fmla="*/ 1572980 h 2020169"/>
                <a:gd name="connsiteX243" fmla="*/ 1208076 w 2803271"/>
                <a:gd name="connsiteY243" fmla="*/ 1526259 h 2020169"/>
                <a:gd name="connsiteX244" fmla="*/ 1244786 w 2803271"/>
                <a:gd name="connsiteY244" fmla="*/ 1566306 h 2020169"/>
                <a:gd name="connsiteX245" fmla="*/ 1264809 w 2803271"/>
                <a:gd name="connsiteY245" fmla="*/ 1596341 h 2020169"/>
                <a:gd name="connsiteX246" fmla="*/ 1298181 w 2803271"/>
                <a:gd name="connsiteY246" fmla="*/ 1703132 h 2020169"/>
                <a:gd name="connsiteX247" fmla="*/ 1308193 w 2803271"/>
                <a:gd name="connsiteY247" fmla="*/ 1659748 h 2020169"/>
                <a:gd name="connsiteX248" fmla="*/ 1344903 w 2803271"/>
                <a:gd name="connsiteY248" fmla="*/ 1679771 h 2020169"/>
                <a:gd name="connsiteX249" fmla="*/ 1388287 w 2803271"/>
                <a:gd name="connsiteY249" fmla="*/ 1679771 h 2020169"/>
                <a:gd name="connsiteX250" fmla="*/ 1394961 w 2803271"/>
                <a:gd name="connsiteY250" fmla="*/ 1703132 h 2020169"/>
                <a:gd name="connsiteX251" fmla="*/ 1435008 w 2803271"/>
                <a:gd name="connsiteY251" fmla="*/ 1726493 h 2020169"/>
                <a:gd name="connsiteX252" fmla="*/ 1465043 w 2803271"/>
                <a:gd name="connsiteY252" fmla="*/ 1726493 h 2020169"/>
                <a:gd name="connsiteX253" fmla="*/ 1491741 w 2803271"/>
                <a:gd name="connsiteY253" fmla="*/ 1739842 h 2020169"/>
                <a:gd name="connsiteX254" fmla="*/ 1535125 w 2803271"/>
                <a:gd name="connsiteY254" fmla="*/ 1696458 h 2020169"/>
                <a:gd name="connsiteX255" fmla="*/ 1571834 w 2803271"/>
                <a:gd name="connsiteY255" fmla="*/ 1676434 h 2020169"/>
                <a:gd name="connsiteX256" fmla="*/ 1608544 w 2803271"/>
                <a:gd name="connsiteY256" fmla="*/ 1679771 h 2020169"/>
                <a:gd name="connsiteX257" fmla="*/ 1655265 w 2803271"/>
                <a:gd name="connsiteY257" fmla="*/ 1693120 h 2020169"/>
                <a:gd name="connsiteX258" fmla="*/ 1681963 w 2803271"/>
                <a:gd name="connsiteY258" fmla="*/ 1709807 h 2020169"/>
                <a:gd name="connsiteX259" fmla="*/ 1735358 w 2803271"/>
                <a:gd name="connsiteY259" fmla="*/ 1703132 h 2020169"/>
                <a:gd name="connsiteX260" fmla="*/ 1745370 w 2803271"/>
                <a:gd name="connsiteY260" fmla="*/ 1683109 h 2020169"/>
                <a:gd name="connsiteX261" fmla="*/ 1738695 w 2803271"/>
                <a:gd name="connsiteY261" fmla="*/ 1663085 h 2020169"/>
                <a:gd name="connsiteX262" fmla="*/ 1765393 w 2803271"/>
                <a:gd name="connsiteY262" fmla="*/ 1636388 h 2020169"/>
                <a:gd name="connsiteX263" fmla="*/ 1778742 w 2803271"/>
                <a:gd name="connsiteY263" fmla="*/ 1633050 h 2020169"/>
                <a:gd name="connsiteX264" fmla="*/ 1812114 w 2803271"/>
                <a:gd name="connsiteY264" fmla="*/ 1649736 h 2020169"/>
                <a:gd name="connsiteX265" fmla="*/ 1852161 w 2803271"/>
                <a:gd name="connsiteY265" fmla="*/ 1663085 h 2020169"/>
                <a:gd name="connsiteX266" fmla="*/ 1858836 w 2803271"/>
                <a:gd name="connsiteY266" fmla="*/ 1689783 h 2020169"/>
                <a:gd name="connsiteX267" fmla="*/ 1872184 w 2803271"/>
                <a:gd name="connsiteY267" fmla="*/ 1696458 h 2020169"/>
                <a:gd name="connsiteX268" fmla="*/ 1902219 w 2803271"/>
                <a:gd name="connsiteY268" fmla="*/ 1699795 h 2020169"/>
                <a:gd name="connsiteX269" fmla="*/ 1932254 w 2803271"/>
                <a:gd name="connsiteY269" fmla="*/ 1683109 h 2020169"/>
                <a:gd name="connsiteX270" fmla="*/ 1962290 w 2803271"/>
                <a:gd name="connsiteY270" fmla="*/ 1696458 h 2020169"/>
                <a:gd name="connsiteX271" fmla="*/ 1985650 w 2803271"/>
                <a:gd name="connsiteY271" fmla="*/ 1709807 h 2020169"/>
                <a:gd name="connsiteX272" fmla="*/ 1995662 w 2803271"/>
                <a:gd name="connsiteY272" fmla="*/ 1719818 h 2020169"/>
                <a:gd name="connsiteX273" fmla="*/ 2032371 w 2803271"/>
                <a:gd name="connsiteY273" fmla="*/ 1739842 h 2020169"/>
                <a:gd name="connsiteX274" fmla="*/ 2069081 w 2803271"/>
                <a:gd name="connsiteY274" fmla="*/ 1736504 h 2020169"/>
                <a:gd name="connsiteX275" fmla="*/ 2142500 w 2803271"/>
                <a:gd name="connsiteY275" fmla="*/ 1693120 h 2020169"/>
                <a:gd name="connsiteX276" fmla="*/ 2195895 w 2803271"/>
                <a:gd name="connsiteY276" fmla="*/ 1706469 h 2020169"/>
                <a:gd name="connsiteX277" fmla="*/ 2225930 w 2803271"/>
                <a:gd name="connsiteY277" fmla="*/ 1716481 h 2020169"/>
                <a:gd name="connsiteX278" fmla="*/ 2262640 w 2803271"/>
                <a:gd name="connsiteY278" fmla="*/ 1676434 h 2020169"/>
                <a:gd name="connsiteX279" fmla="*/ 2299349 w 2803271"/>
                <a:gd name="connsiteY279" fmla="*/ 1593004 h 2020169"/>
                <a:gd name="connsiteX280" fmla="*/ 2282663 w 2803271"/>
                <a:gd name="connsiteY280" fmla="*/ 1596341 h 2020169"/>
                <a:gd name="connsiteX281" fmla="*/ 2616386 w 2803271"/>
                <a:gd name="connsiteY281" fmla="*/ 1846633 h 2020169"/>
                <a:gd name="connsiteX282" fmla="*/ 2603037 w 2803271"/>
                <a:gd name="connsiteY282" fmla="*/ 1900028 h 2020169"/>
                <a:gd name="connsiteX283" fmla="*/ 2579676 w 2803271"/>
                <a:gd name="connsiteY283" fmla="*/ 1873331 h 2020169"/>
                <a:gd name="connsiteX284" fmla="*/ 2559653 w 2803271"/>
                <a:gd name="connsiteY284" fmla="*/ 1960098 h 2020169"/>
                <a:gd name="connsiteX285" fmla="*/ 2653095 w 2803271"/>
                <a:gd name="connsiteY285" fmla="*/ 1946750 h 2020169"/>
                <a:gd name="connsiteX286" fmla="*/ 2683130 w 2803271"/>
                <a:gd name="connsiteY286" fmla="*/ 1893354 h 2020169"/>
                <a:gd name="connsiteX287" fmla="*/ 2803271 w 2803271"/>
                <a:gd name="connsiteY287" fmla="*/ 1633050 h 2020169"/>
                <a:gd name="connsiteX288" fmla="*/ 2793259 w 2803271"/>
                <a:gd name="connsiteY288" fmla="*/ 1582992 h 2020169"/>
                <a:gd name="connsiteX0" fmla="*/ 2446187 w 2793259"/>
                <a:gd name="connsiteY0" fmla="*/ 521754 h 2020169"/>
                <a:gd name="connsiteX1" fmla="*/ 2449525 w 2793259"/>
                <a:gd name="connsiteY1" fmla="*/ 418300 h 2020169"/>
                <a:gd name="connsiteX2" fmla="*/ 2386117 w 2793259"/>
                <a:gd name="connsiteY2" fmla="*/ 391602 h 2020169"/>
                <a:gd name="connsiteX3" fmla="*/ 2369431 w 2793259"/>
                <a:gd name="connsiteY3" fmla="*/ 431649 h 2020169"/>
                <a:gd name="connsiteX4" fmla="*/ 2379443 w 2793259"/>
                <a:gd name="connsiteY4" fmla="*/ 455009 h 2020169"/>
                <a:gd name="connsiteX5" fmla="*/ 2376106 w 2793259"/>
                <a:gd name="connsiteY5" fmla="*/ 475033 h 2020169"/>
                <a:gd name="connsiteX6" fmla="*/ 2316036 w 2793259"/>
                <a:gd name="connsiteY6" fmla="*/ 458347 h 2020169"/>
                <a:gd name="connsiteX7" fmla="*/ 2272652 w 2793259"/>
                <a:gd name="connsiteY7" fmla="*/ 444998 h 2020169"/>
                <a:gd name="connsiteX8" fmla="*/ 2209244 w 2793259"/>
                <a:gd name="connsiteY8" fmla="*/ 401614 h 2020169"/>
                <a:gd name="connsiteX9" fmla="*/ 2159186 w 2793259"/>
                <a:gd name="connsiteY9" fmla="*/ 391602 h 2020169"/>
                <a:gd name="connsiteX10" fmla="*/ 2132488 w 2793259"/>
                <a:gd name="connsiteY10" fmla="*/ 408288 h 2020169"/>
                <a:gd name="connsiteX11" fmla="*/ 2115802 w 2793259"/>
                <a:gd name="connsiteY11" fmla="*/ 421637 h 2020169"/>
                <a:gd name="connsiteX12" fmla="*/ 2082430 w 2793259"/>
                <a:gd name="connsiteY12" fmla="*/ 388265 h 2020169"/>
                <a:gd name="connsiteX13" fmla="*/ 2045720 w 2793259"/>
                <a:gd name="connsiteY13" fmla="*/ 361567 h 2020169"/>
                <a:gd name="connsiteX14" fmla="*/ 2025697 w 2793259"/>
                <a:gd name="connsiteY14" fmla="*/ 391602 h 2020169"/>
                <a:gd name="connsiteX15" fmla="*/ 2055732 w 2793259"/>
                <a:gd name="connsiteY15" fmla="*/ 388265 h 2020169"/>
                <a:gd name="connsiteX16" fmla="*/ 2045720 w 2793259"/>
                <a:gd name="connsiteY16" fmla="*/ 414963 h 2020169"/>
                <a:gd name="connsiteX17" fmla="*/ 1988987 w 2793259"/>
                <a:gd name="connsiteY17" fmla="*/ 434986 h 2020169"/>
                <a:gd name="connsiteX18" fmla="*/ 1995662 w 2793259"/>
                <a:gd name="connsiteY18" fmla="*/ 388265 h 2020169"/>
                <a:gd name="connsiteX19" fmla="*/ 2055732 w 2793259"/>
                <a:gd name="connsiteY19" fmla="*/ 318183 h 2020169"/>
                <a:gd name="connsiteX20" fmla="*/ 2055732 w 2793259"/>
                <a:gd name="connsiteY20" fmla="*/ 318183 h 2020169"/>
                <a:gd name="connsiteX21" fmla="*/ 2129860 w 2793259"/>
                <a:gd name="connsiteY21" fmla="*/ 248603 h 2020169"/>
                <a:gd name="connsiteX22" fmla="*/ 2127003 w 2793259"/>
                <a:gd name="connsiteY22" fmla="*/ 174309 h 2020169"/>
                <a:gd name="connsiteX23" fmla="*/ 2092713 w 2793259"/>
                <a:gd name="connsiteY23" fmla="*/ 105729 h 2020169"/>
                <a:gd name="connsiteX24" fmla="*/ 2018418 w 2793259"/>
                <a:gd name="connsiteY24" fmla="*/ 105729 h 2020169"/>
                <a:gd name="connsiteX25" fmla="*/ 1952696 w 2793259"/>
                <a:gd name="connsiteY25" fmla="*/ 137160 h 2020169"/>
                <a:gd name="connsiteX26" fmla="*/ 1961267 w 2793259"/>
                <a:gd name="connsiteY26" fmla="*/ 82869 h 2020169"/>
                <a:gd name="connsiteX27" fmla="*/ 1955552 w 2793259"/>
                <a:gd name="connsiteY27" fmla="*/ 65725 h 2020169"/>
                <a:gd name="connsiteX28" fmla="*/ 1895546 w 2793259"/>
                <a:gd name="connsiteY28" fmla="*/ 60008 h 2020169"/>
                <a:gd name="connsiteX29" fmla="*/ 1926978 w 2793259"/>
                <a:gd name="connsiteY29" fmla="*/ 31434 h 2020169"/>
                <a:gd name="connsiteX30" fmla="*/ 1909833 w 2793259"/>
                <a:gd name="connsiteY30" fmla="*/ 0 h 2020169"/>
                <a:gd name="connsiteX31" fmla="*/ 1877440 w 2793259"/>
                <a:gd name="connsiteY31" fmla="*/ 3067 h 2020169"/>
                <a:gd name="connsiteX32" fmla="*/ 1835474 w 2793259"/>
                <a:gd name="connsiteY32" fmla="*/ 41195 h 2020169"/>
                <a:gd name="connsiteX33" fmla="*/ 1818788 w 2793259"/>
                <a:gd name="connsiteY33" fmla="*/ 81242 h 2020169"/>
                <a:gd name="connsiteX34" fmla="*/ 1838813 w 2793259"/>
                <a:gd name="connsiteY34" fmla="*/ 134636 h 2020169"/>
                <a:gd name="connsiteX35" fmla="*/ 1782079 w 2793259"/>
                <a:gd name="connsiteY35" fmla="*/ 121287 h 2020169"/>
                <a:gd name="connsiteX36" fmla="*/ 1768731 w 2793259"/>
                <a:gd name="connsiteY36" fmla="*/ 168009 h 2020169"/>
                <a:gd name="connsiteX37" fmla="*/ 1705322 w 2793259"/>
                <a:gd name="connsiteY37" fmla="*/ 191369 h 2020169"/>
                <a:gd name="connsiteX38" fmla="*/ 1685300 w 2793259"/>
                <a:gd name="connsiteY38" fmla="*/ 164671 h 2020169"/>
                <a:gd name="connsiteX39" fmla="*/ 1615218 w 2793259"/>
                <a:gd name="connsiteY39" fmla="*/ 168009 h 2020169"/>
                <a:gd name="connsiteX40" fmla="*/ 1638579 w 2793259"/>
                <a:gd name="connsiteY40" fmla="*/ 198044 h 2020169"/>
                <a:gd name="connsiteX41" fmla="*/ 1528449 w 2793259"/>
                <a:gd name="connsiteY41" fmla="*/ 224740 h 2020169"/>
                <a:gd name="connsiteX42" fmla="*/ 1465043 w 2793259"/>
                <a:gd name="connsiteY42" fmla="*/ 308171 h 2020169"/>
                <a:gd name="connsiteX43" fmla="*/ 1448357 w 2793259"/>
                <a:gd name="connsiteY43" fmla="*/ 334869 h 2020169"/>
                <a:gd name="connsiteX44" fmla="*/ 1481729 w 2793259"/>
                <a:gd name="connsiteY44" fmla="*/ 368242 h 2020169"/>
                <a:gd name="connsiteX45" fmla="*/ 1481729 w 2793259"/>
                <a:gd name="connsiteY45" fmla="*/ 398277 h 2020169"/>
                <a:gd name="connsiteX46" fmla="*/ 1458368 w 2793259"/>
                <a:gd name="connsiteY46" fmla="*/ 401614 h 2020169"/>
                <a:gd name="connsiteX47" fmla="*/ 1458368 w 2793259"/>
                <a:gd name="connsiteY47" fmla="*/ 381590 h 2020169"/>
                <a:gd name="connsiteX48" fmla="*/ 1418322 w 2793259"/>
                <a:gd name="connsiteY48" fmla="*/ 391602 h 2020169"/>
                <a:gd name="connsiteX49" fmla="*/ 1368263 w 2793259"/>
                <a:gd name="connsiteY49" fmla="*/ 398277 h 2020169"/>
                <a:gd name="connsiteX50" fmla="*/ 1321542 w 2793259"/>
                <a:gd name="connsiteY50" fmla="*/ 404951 h 2020169"/>
                <a:gd name="connsiteX51" fmla="*/ 1318205 w 2793259"/>
                <a:gd name="connsiteY51" fmla="*/ 491719 h 2020169"/>
                <a:gd name="connsiteX52" fmla="*/ 1358252 w 2793259"/>
                <a:gd name="connsiteY52" fmla="*/ 515080 h 2020169"/>
                <a:gd name="connsiteX53" fmla="*/ 1384949 w 2793259"/>
                <a:gd name="connsiteY53" fmla="*/ 568475 h 2020169"/>
                <a:gd name="connsiteX54" fmla="*/ 1358252 w 2793259"/>
                <a:gd name="connsiteY54" fmla="*/ 615196 h 2020169"/>
                <a:gd name="connsiteX55" fmla="*/ 1361589 w 2793259"/>
                <a:gd name="connsiteY55" fmla="*/ 585161 h 2020169"/>
                <a:gd name="connsiteX56" fmla="*/ 1351577 w 2793259"/>
                <a:gd name="connsiteY56" fmla="*/ 545115 h 2020169"/>
                <a:gd name="connsiteX57" fmla="*/ 1281495 w 2793259"/>
                <a:gd name="connsiteY57" fmla="*/ 515080 h 2020169"/>
                <a:gd name="connsiteX58" fmla="*/ 1241449 w 2793259"/>
                <a:gd name="connsiteY58" fmla="*/ 511742 h 2020169"/>
                <a:gd name="connsiteX59" fmla="*/ 1241449 w 2793259"/>
                <a:gd name="connsiteY59" fmla="*/ 558463 h 2020169"/>
                <a:gd name="connsiteX60" fmla="*/ 1201402 w 2793259"/>
                <a:gd name="connsiteY60" fmla="*/ 538440 h 2020169"/>
                <a:gd name="connsiteX61" fmla="*/ 1228100 w 2793259"/>
                <a:gd name="connsiteY61" fmla="*/ 588498 h 2020169"/>
                <a:gd name="connsiteX62" fmla="*/ 1258135 w 2793259"/>
                <a:gd name="connsiteY62" fmla="*/ 618534 h 2020169"/>
                <a:gd name="connsiteX63" fmla="*/ 1198065 w 2793259"/>
                <a:gd name="connsiteY63" fmla="*/ 595173 h 2020169"/>
                <a:gd name="connsiteX64" fmla="*/ 1181379 w 2793259"/>
                <a:gd name="connsiteY64" fmla="*/ 595173 h 2020169"/>
                <a:gd name="connsiteX65" fmla="*/ 1178041 w 2793259"/>
                <a:gd name="connsiteY65" fmla="*/ 551789 h 2020169"/>
                <a:gd name="connsiteX66" fmla="*/ 1171367 w 2793259"/>
                <a:gd name="connsiteY66" fmla="*/ 465021 h 2020169"/>
                <a:gd name="connsiteX67" fmla="*/ 1161355 w 2793259"/>
                <a:gd name="connsiteY67" fmla="*/ 535103 h 2020169"/>
                <a:gd name="connsiteX68" fmla="*/ 1137995 w 2793259"/>
                <a:gd name="connsiteY68" fmla="*/ 565138 h 2020169"/>
                <a:gd name="connsiteX69" fmla="*/ 1158018 w 2793259"/>
                <a:gd name="connsiteY69" fmla="*/ 611859 h 2020169"/>
                <a:gd name="connsiteX70" fmla="*/ 1158018 w 2793259"/>
                <a:gd name="connsiteY70" fmla="*/ 645231 h 2020169"/>
                <a:gd name="connsiteX71" fmla="*/ 1141332 w 2793259"/>
                <a:gd name="connsiteY71" fmla="*/ 695290 h 2020169"/>
                <a:gd name="connsiteX72" fmla="*/ 1154681 w 2793259"/>
                <a:gd name="connsiteY72" fmla="*/ 728662 h 2020169"/>
                <a:gd name="connsiteX73" fmla="*/ 1184716 w 2793259"/>
                <a:gd name="connsiteY73" fmla="*/ 735336 h 2020169"/>
                <a:gd name="connsiteX74" fmla="*/ 1221425 w 2793259"/>
                <a:gd name="connsiteY74" fmla="*/ 742011 h 2020169"/>
                <a:gd name="connsiteX75" fmla="*/ 1241449 w 2793259"/>
                <a:gd name="connsiteY75" fmla="*/ 765371 h 2020169"/>
                <a:gd name="connsiteX76" fmla="*/ 1258135 w 2793259"/>
                <a:gd name="connsiteY76" fmla="*/ 808755 h 2020169"/>
                <a:gd name="connsiteX77" fmla="*/ 1258135 w 2793259"/>
                <a:gd name="connsiteY77" fmla="*/ 808755 h 2020169"/>
                <a:gd name="connsiteX78" fmla="*/ 1224763 w 2793259"/>
                <a:gd name="connsiteY78" fmla="*/ 828779 h 2020169"/>
                <a:gd name="connsiteX79" fmla="*/ 1224763 w 2793259"/>
                <a:gd name="connsiteY79" fmla="*/ 788732 h 2020169"/>
                <a:gd name="connsiteX80" fmla="*/ 1194727 w 2793259"/>
                <a:gd name="connsiteY80" fmla="*/ 752023 h 2020169"/>
                <a:gd name="connsiteX81" fmla="*/ 1164692 w 2793259"/>
                <a:gd name="connsiteY81" fmla="*/ 795407 h 2020169"/>
                <a:gd name="connsiteX82" fmla="*/ 1107960 w 2793259"/>
                <a:gd name="connsiteY82" fmla="*/ 848802 h 2020169"/>
                <a:gd name="connsiteX83" fmla="*/ 1121309 w 2793259"/>
                <a:gd name="connsiteY83" fmla="*/ 805418 h 2020169"/>
                <a:gd name="connsiteX84" fmla="*/ 1127983 w 2793259"/>
                <a:gd name="connsiteY84" fmla="*/ 772046 h 2020169"/>
                <a:gd name="connsiteX85" fmla="*/ 1117971 w 2793259"/>
                <a:gd name="connsiteY85" fmla="*/ 755360 h 2020169"/>
                <a:gd name="connsiteX86" fmla="*/ 1114634 w 2793259"/>
                <a:gd name="connsiteY86" fmla="*/ 705301 h 2020169"/>
                <a:gd name="connsiteX87" fmla="*/ 1104622 w 2793259"/>
                <a:gd name="connsiteY87" fmla="*/ 625208 h 2020169"/>
                <a:gd name="connsiteX88" fmla="*/ 1101285 w 2793259"/>
                <a:gd name="connsiteY88" fmla="*/ 565138 h 2020169"/>
                <a:gd name="connsiteX89" fmla="*/ 1124646 w 2793259"/>
                <a:gd name="connsiteY89" fmla="*/ 471696 h 2020169"/>
                <a:gd name="connsiteX90" fmla="*/ 1031203 w 2793259"/>
                <a:gd name="connsiteY90" fmla="*/ 461684 h 2020169"/>
                <a:gd name="connsiteX91" fmla="*/ 1014517 w 2793259"/>
                <a:gd name="connsiteY91" fmla="*/ 518417 h 2020169"/>
                <a:gd name="connsiteX92" fmla="*/ 1024529 w 2793259"/>
                <a:gd name="connsiteY92" fmla="*/ 565138 h 2020169"/>
                <a:gd name="connsiteX93" fmla="*/ 981145 w 2793259"/>
                <a:gd name="connsiteY93" fmla="*/ 618534 h 2020169"/>
                <a:gd name="connsiteX94" fmla="*/ 991157 w 2793259"/>
                <a:gd name="connsiteY94" fmla="*/ 655243 h 2020169"/>
                <a:gd name="connsiteX95" fmla="*/ 981145 w 2793259"/>
                <a:gd name="connsiteY95" fmla="*/ 701964 h 2020169"/>
                <a:gd name="connsiteX96" fmla="*/ 1001168 w 2793259"/>
                <a:gd name="connsiteY96" fmla="*/ 725325 h 2020169"/>
                <a:gd name="connsiteX97" fmla="*/ 1017854 w 2793259"/>
                <a:gd name="connsiteY97" fmla="*/ 772046 h 2020169"/>
                <a:gd name="connsiteX98" fmla="*/ 1047890 w 2793259"/>
                <a:gd name="connsiteY98" fmla="*/ 758697 h 2020169"/>
                <a:gd name="connsiteX99" fmla="*/ 1014517 w 2793259"/>
                <a:gd name="connsiteY99" fmla="*/ 812093 h 2020169"/>
                <a:gd name="connsiteX100" fmla="*/ 957784 w 2793259"/>
                <a:gd name="connsiteY100" fmla="*/ 758697 h 2020169"/>
                <a:gd name="connsiteX101" fmla="*/ 884365 w 2793259"/>
                <a:gd name="connsiteY101" fmla="*/ 721988 h 2020169"/>
                <a:gd name="connsiteX102" fmla="*/ 824295 w 2793259"/>
                <a:gd name="connsiteY102" fmla="*/ 698627 h 2020169"/>
                <a:gd name="connsiteX103" fmla="*/ 810946 w 2793259"/>
                <a:gd name="connsiteY103" fmla="*/ 735336 h 2020169"/>
                <a:gd name="connsiteX104" fmla="*/ 827633 w 2793259"/>
                <a:gd name="connsiteY104" fmla="*/ 772046 h 2020169"/>
                <a:gd name="connsiteX105" fmla="*/ 800935 w 2793259"/>
                <a:gd name="connsiteY105" fmla="*/ 812093 h 2020169"/>
                <a:gd name="connsiteX106" fmla="*/ 770900 w 2793259"/>
                <a:gd name="connsiteY106" fmla="*/ 755360 h 2020169"/>
                <a:gd name="connsiteX107" fmla="*/ 744202 w 2793259"/>
                <a:gd name="connsiteY107" fmla="*/ 792069 h 2020169"/>
                <a:gd name="connsiteX108" fmla="*/ 707492 w 2793259"/>
                <a:gd name="connsiteY108" fmla="*/ 785395 h 2020169"/>
                <a:gd name="connsiteX109" fmla="*/ 654097 w 2793259"/>
                <a:gd name="connsiteY109" fmla="*/ 822104 h 2020169"/>
                <a:gd name="connsiteX110" fmla="*/ 644085 w 2793259"/>
                <a:gd name="connsiteY110" fmla="*/ 798744 h 2020169"/>
                <a:gd name="connsiteX111" fmla="*/ 654097 w 2793259"/>
                <a:gd name="connsiteY111" fmla="*/ 762034 h 2020169"/>
                <a:gd name="connsiteX112" fmla="*/ 614050 w 2793259"/>
                <a:gd name="connsiteY112" fmla="*/ 798744 h 2020169"/>
                <a:gd name="connsiteX113" fmla="*/ 594027 w 2793259"/>
                <a:gd name="connsiteY113" fmla="*/ 798744 h 2020169"/>
                <a:gd name="connsiteX114" fmla="*/ 533957 w 2793259"/>
                <a:gd name="connsiteY114" fmla="*/ 832116 h 2020169"/>
                <a:gd name="connsiteX115" fmla="*/ 510596 w 2793259"/>
                <a:gd name="connsiteY115" fmla="*/ 855477 h 2020169"/>
                <a:gd name="connsiteX116" fmla="*/ 500584 w 2793259"/>
                <a:gd name="connsiteY116" fmla="*/ 902198 h 2020169"/>
                <a:gd name="connsiteX117" fmla="*/ 450526 w 2793259"/>
                <a:gd name="connsiteY117" fmla="*/ 888849 h 2020169"/>
                <a:gd name="connsiteX118" fmla="*/ 433840 w 2793259"/>
                <a:gd name="connsiteY118" fmla="*/ 852139 h 2020169"/>
                <a:gd name="connsiteX119" fmla="*/ 467212 w 2793259"/>
                <a:gd name="connsiteY119" fmla="*/ 822104 h 2020169"/>
                <a:gd name="connsiteX120" fmla="*/ 453863 w 2793259"/>
                <a:gd name="connsiteY120" fmla="*/ 798744 h 2020169"/>
                <a:gd name="connsiteX121" fmla="*/ 390456 w 2793259"/>
                <a:gd name="connsiteY121" fmla="*/ 768709 h 2020169"/>
                <a:gd name="connsiteX122" fmla="*/ 417154 w 2793259"/>
                <a:gd name="connsiteY122" fmla="*/ 818767 h 2020169"/>
                <a:gd name="connsiteX123" fmla="*/ 407142 w 2793259"/>
                <a:gd name="connsiteY123" fmla="*/ 862151 h 2020169"/>
                <a:gd name="connsiteX124" fmla="*/ 413817 w 2793259"/>
                <a:gd name="connsiteY124" fmla="*/ 898861 h 2020169"/>
                <a:gd name="connsiteX125" fmla="*/ 427165 w 2793259"/>
                <a:gd name="connsiteY125" fmla="*/ 922221 h 2020169"/>
                <a:gd name="connsiteX126" fmla="*/ 413817 w 2793259"/>
                <a:gd name="connsiteY126" fmla="*/ 952256 h 2020169"/>
                <a:gd name="connsiteX127" fmla="*/ 390456 w 2793259"/>
                <a:gd name="connsiteY127" fmla="*/ 928896 h 2020169"/>
                <a:gd name="connsiteX128" fmla="*/ 360421 w 2793259"/>
                <a:gd name="connsiteY128" fmla="*/ 925558 h 2020169"/>
                <a:gd name="connsiteX129" fmla="*/ 333723 w 2793259"/>
                <a:gd name="connsiteY129" fmla="*/ 965605 h 2020169"/>
                <a:gd name="connsiteX130" fmla="*/ 307025 w 2793259"/>
                <a:gd name="connsiteY130" fmla="*/ 985628 h 2020169"/>
                <a:gd name="connsiteX131" fmla="*/ 320374 w 2793259"/>
                <a:gd name="connsiteY131" fmla="*/ 1012326 h 2020169"/>
                <a:gd name="connsiteX132" fmla="*/ 303688 w 2793259"/>
                <a:gd name="connsiteY132" fmla="*/ 1035687 h 2020169"/>
                <a:gd name="connsiteX133" fmla="*/ 233606 w 2793259"/>
                <a:gd name="connsiteY133" fmla="*/ 998977 h 2020169"/>
                <a:gd name="connsiteX134" fmla="*/ 243618 w 2793259"/>
                <a:gd name="connsiteY134" fmla="*/ 1049036 h 2020169"/>
                <a:gd name="connsiteX135" fmla="*/ 263641 w 2793259"/>
                <a:gd name="connsiteY135" fmla="*/ 1069059 h 2020169"/>
                <a:gd name="connsiteX136" fmla="*/ 250292 w 2793259"/>
                <a:gd name="connsiteY136" fmla="*/ 1082408 h 2020169"/>
                <a:gd name="connsiteX137" fmla="*/ 193560 w 2793259"/>
                <a:gd name="connsiteY137" fmla="*/ 1045698 h 2020169"/>
                <a:gd name="connsiteX138" fmla="*/ 170199 w 2793259"/>
                <a:gd name="connsiteY138" fmla="*/ 1005652 h 2020169"/>
                <a:gd name="connsiteX139" fmla="*/ 170199 w 2793259"/>
                <a:gd name="connsiteY139" fmla="*/ 958931 h 2020169"/>
                <a:gd name="connsiteX140" fmla="*/ 133490 w 2793259"/>
                <a:gd name="connsiteY140" fmla="*/ 882174 h 2020169"/>
                <a:gd name="connsiteX141" fmla="*/ 196897 w 2793259"/>
                <a:gd name="connsiteY141" fmla="*/ 912209 h 2020169"/>
                <a:gd name="connsiteX142" fmla="*/ 256967 w 2793259"/>
                <a:gd name="connsiteY142" fmla="*/ 942244 h 2020169"/>
                <a:gd name="connsiteX143" fmla="*/ 293676 w 2793259"/>
                <a:gd name="connsiteY143" fmla="*/ 945582 h 2020169"/>
                <a:gd name="connsiteX144" fmla="*/ 327049 w 2793259"/>
                <a:gd name="connsiteY144" fmla="*/ 915547 h 2020169"/>
                <a:gd name="connsiteX145" fmla="*/ 343735 w 2793259"/>
                <a:gd name="connsiteY145" fmla="*/ 878837 h 2020169"/>
                <a:gd name="connsiteX146" fmla="*/ 333723 w 2793259"/>
                <a:gd name="connsiteY146" fmla="*/ 828779 h 2020169"/>
                <a:gd name="connsiteX147" fmla="*/ 290339 w 2793259"/>
                <a:gd name="connsiteY147" fmla="*/ 808755 h 2020169"/>
                <a:gd name="connsiteX148" fmla="*/ 236944 w 2793259"/>
                <a:gd name="connsiteY148" fmla="*/ 762034 h 2020169"/>
                <a:gd name="connsiteX149" fmla="*/ 133490 w 2793259"/>
                <a:gd name="connsiteY149" fmla="*/ 705301 h 2020169"/>
                <a:gd name="connsiteX150" fmla="*/ 46722 w 2793259"/>
                <a:gd name="connsiteY150" fmla="*/ 735336 h 2020169"/>
                <a:gd name="connsiteX151" fmla="*/ 33373 w 2793259"/>
                <a:gd name="connsiteY151" fmla="*/ 765371 h 2020169"/>
                <a:gd name="connsiteX152" fmla="*/ 43384 w 2793259"/>
                <a:gd name="connsiteY152" fmla="*/ 795407 h 2020169"/>
                <a:gd name="connsiteX153" fmla="*/ 60071 w 2793259"/>
                <a:gd name="connsiteY153" fmla="*/ 822104 h 2020169"/>
                <a:gd name="connsiteX154" fmla="*/ 73419 w 2793259"/>
                <a:gd name="connsiteY154" fmla="*/ 852139 h 2020169"/>
                <a:gd name="connsiteX155" fmla="*/ 56733 w 2793259"/>
                <a:gd name="connsiteY155" fmla="*/ 875500 h 2020169"/>
                <a:gd name="connsiteX156" fmla="*/ 76757 w 2793259"/>
                <a:gd name="connsiteY156" fmla="*/ 955593 h 2020169"/>
                <a:gd name="connsiteX157" fmla="*/ 66745 w 2793259"/>
                <a:gd name="connsiteY157" fmla="*/ 972280 h 2020169"/>
                <a:gd name="connsiteX158" fmla="*/ 70082 w 2793259"/>
                <a:gd name="connsiteY158" fmla="*/ 998977 h 2020169"/>
                <a:gd name="connsiteX159" fmla="*/ 70082 w 2793259"/>
                <a:gd name="connsiteY159" fmla="*/ 1039024 h 2020169"/>
                <a:gd name="connsiteX160" fmla="*/ 80094 w 2793259"/>
                <a:gd name="connsiteY160" fmla="*/ 1059047 h 2020169"/>
                <a:gd name="connsiteX161" fmla="*/ 76757 w 2793259"/>
                <a:gd name="connsiteY161" fmla="*/ 1082408 h 2020169"/>
                <a:gd name="connsiteX162" fmla="*/ 106792 w 2793259"/>
                <a:gd name="connsiteY162" fmla="*/ 1115780 h 2020169"/>
                <a:gd name="connsiteX163" fmla="*/ 93729 w 2793259"/>
                <a:gd name="connsiteY163" fmla="*/ 1145815 h 2020169"/>
                <a:gd name="connsiteX164" fmla="*/ 13349 w 2793259"/>
                <a:gd name="connsiteY164" fmla="*/ 1235920 h 2020169"/>
                <a:gd name="connsiteX165" fmla="*/ 33373 w 2793259"/>
                <a:gd name="connsiteY165" fmla="*/ 1269293 h 2020169"/>
                <a:gd name="connsiteX166" fmla="*/ 33373 w 2793259"/>
                <a:gd name="connsiteY166" fmla="*/ 1269293 h 2020169"/>
                <a:gd name="connsiteX167" fmla="*/ 16687 w 2793259"/>
                <a:gd name="connsiteY167" fmla="*/ 1299328 h 2020169"/>
                <a:gd name="connsiteX168" fmla="*/ 3338 w 2793259"/>
                <a:gd name="connsiteY168" fmla="*/ 1329363 h 2020169"/>
                <a:gd name="connsiteX169" fmla="*/ 0 w 2793259"/>
                <a:gd name="connsiteY169" fmla="*/ 1389433 h 2020169"/>
                <a:gd name="connsiteX170" fmla="*/ 16687 w 2793259"/>
                <a:gd name="connsiteY170" fmla="*/ 1432817 h 2020169"/>
                <a:gd name="connsiteX171" fmla="*/ 20024 w 2793259"/>
                <a:gd name="connsiteY171" fmla="*/ 1466189 h 2020169"/>
                <a:gd name="connsiteX172" fmla="*/ 56733 w 2793259"/>
                <a:gd name="connsiteY172" fmla="*/ 1476201 h 2020169"/>
                <a:gd name="connsiteX173" fmla="*/ 116803 w 2793259"/>
                <a:gd name="connsiteY173" fmla="*/ 1562969 h 2020169"/>
                <a:gd name="connsiteX174" fmla="*/ 96780 w 2793259"/>
                <a:gd name="connsiteY174" fmla="*/ 1586329 h 2020169"/>
                <a:gd name="connsiteX175" fmla="*/ 93443 w 2793259"/>
                <a:gd name="connsiteY175" fmla="*/ 1616364 h 2020169"/>
                <a:gd name="connsiteX176" fmla="*/ 120141 w 2793259"/>
                <a:gd name="connsiteY176" fmla="*/ 1619701 h 2020169"/>
                <a:gd name="connsiteX177" fmla="*/ 160187 w 2793259"/>
                <a:gd name="connsiteY177" fmla="*/ 1633050 h 2020169"/>
                <a:gd name="connsiteX178" fmla="*/ 186885 w 2793259"/>
                <a:gd name="connsiteY178" fmla="*/ 1646399 h 2020169"/>
                <a:gd name="connsiteX179" fmla="*/ 213583 w 2793259"/>
                <a:gd name="connsiteY179" fmla="*/ 1676434 h 2020169"/>
                <a:gd name="connsiteX180" fmla="*/ 243618 w 2793259"/>
                <a:gd name="connsiteY180" fmla="*/ 1679771 h 2020169"/>
                <a:gd name="connsiteX181" fmla="*/ 287002 w 2793259"/>
                <a:gd name="connsiteY181" fmla="*/ 1709807 h 2020169"/>
                <a:gd name="connsiteX182" fmla="*/ 310363 w 2793259"/>
                <a:gd name="connsiteY182" fmla="*/ 1719818 h 2020169"/>
                <a:gd name="connsiteX183" fmla="*/ 310363 w 2793259"/>
                <a:gd name="connsiteY183" fmla="*/ 1756528 h 2020169"/>
                <a:gd name="connsiteX184" fmla="*/ 270316 w 2793259"/>
                <a:gd name="connsiteY184" fmla="*/ 1796574 h 2020169"/>
                <a:gd name="connsiteX185" fmla="*/ 280327 w 2793259"/>
                <a:gd name="connsiteY185" fmla="*/ 1819935 h 2020169"/>
                <a:gd name="connsiteX186" fmla="*/ 273653 w 2793259"/>
                <a:gd name="connsiteY186" fmla="*/ 1839958 h 2020169"/>
                <a:gd name="connsiteX187" fmla="*/ 266979 w 2793259"/>
                <a:gd name="connsiteY187" fmla="*/ 1856644 h 2020169"/>
                <a:gd name="connsiteX188" fmla="*/ 240281 w 2793259"/>
                <a:gd name="connsiteY188" fmla="*/ 1896691 h 2020169"/>
                <a:gd name="connsiteX189" fmla="*/ 307025 w 2793259"/>
                <a:gd name="connsiteY189" fmla="*/ 1933401 h 2020169"/>
                <a:gd name="connsiteX190" fmla="*/ 337060 w 2793259"/>
                <a:gd name="connsiteY190" fmla="*/ 1940075 h 2020169"/>
                <a:gd name="connsiteX191" fmla="*/ 360421 w 2793259"/>
                <a:gd name="connsiteY191" fmla="*/ 1946750 h 2020169"/>
                <a:gd name="connsiteX192" fmla="*/ 380444 w 2793259"/>
                <a:gd name="connsiteY192" fmla="*/ 1953424 h 2020169"/>
                <a:gd name="connsiteX193" fmla="*/ 407142 w 2793259"/>
                <a:gd name="connsiteY193" fmla="*/ 1973447 h 2020169"/>
                <a:gd name="connsiteX194" fmla="*/ 437177 w 2793259"/>
                <a:gd name="connsiteY194" fmla="*/ 1970110 h 2020169"/>
                <a:gd name="connsiteX195" fmla="*/ 507259 w 2793259"/>
                <a:gd name="connsiteY195" fmla="*/ 2020169 h 2020169"/>
                <a:gd name="connsiteX196" fmla="*/ 517271 w 2793259"/>
                <a:gd name="connsiteY196" fmla="*/ 2006820 h 2020169"/>
                <a:gd name="connsiteX197" fmla="*/ 507259 w 2793259"/>
                <a:gd name="connsiteY197" fmla="*/ 1966773 h 2020169"/>
                <a:gd name="connsiteX198" fmla="*/ 500584 w 2793259"/>
                <a:gd name="connsiteY198" fmla="*/ 1933401 h 2020169"/>
                <a:gd name="connsiteX199" fmla="*/ 483898 w 2793259"/>
                <a:gd name="connsiteY199" fmla="*/ 1890017 h 2020169"/>
                <a:gd name="connsiteX200" fmla="*/ 513933 w 2793259"/>
                <a:gd name="connsiteY200" fmla="*/ 1869993 h 2020169"/>
                <a:gd name="connsiteX201" fmla="*/ 547306 w 2793259"/>
                <a:gd name="connsiteY201" fmla="*/ 1846633 h 2020169"/>
                <a:gd name="connsiteX202" fmla="*/ 527282 w 2793259"/>
                <a:gd name="connsiteY202" fmla="*/ 1829947 h 2020169"/>
                <a:gd name="connsiteX203" fmla="*/ 517271 w 2793259"/>
                <a:gd name="connsiteY203" fmla="*/ 1796574 h 2020169"/>
                <a:gd name="connsiteX204" fmla="*/ 480561 w 2793259"/>
                <a:gd name="connsiteY204" fmla="*/ 1779888 h 2020169"/>
                <a:gd name="connsiteX205" fmla="*/ 470549 w 2793259"/>
                <a:gd name="connsiteY205" fmla="*/ 1759865 h 2020169"/>
                <a:gd name="connsiteX206" fmla="*/ 480561 w 2793259"/>
                <a:gd name="connsiteY206" fmla="*/ 1729830 h 2020169"/>
                <a:gd name="connsiteX207" fmla="*/ 490573 w 2793259"/>
                <a:gd name="connsiteY207" fmla="*/ 1689783 h 2020169"/>
                <a:gd name="connsiteX208" fmla="*/ 513933 w 2793259"/>
                <a:gd name="connsiteY208" fmla="*/ 1709807 h 2020169"/>
                <a:gd name="connsiteX209" fmla="*/ 520608 w 2793259"/>
                <a:gd name="connsiteY209" fmla="*/ 1693120 h 2020169"/>
                <a:gd name="connsiteX210" fmla="*/ 543968 w 2793259"/>
                <a:gd name="connsiteY210" fmla="*/ 1656411 h 2020169"/>
                <a:gd name="connsiteX211" fmla="*/ 574003 w 2793259"/>
                <a:gd name="connsiteY211" fmla="*/ 1639725 h 2020169"/>
                <a:gd name="connsiteX212" fmla="*/ 590690 w 2793259"/>
                <a:gd name="connsiteY212" fmla="*/ 1653074 h 2020169"/>
                <a:gd name="connsiteX213" fmla="*/ 610713 w 2793259"/>
                <a:gd name="connsiteY213" fmla="*/ 1626376 h 2020169"/>
                <a:gd name="connsiteX214" fmla="*/ 630736 w 2793259"/>
                <a:gd name="connsiteY214" fmla="*/ 1653074 h 2020169"/>
                <a:gd name="connsiteX215" fmla="*/ 657434 w 2793259"/>
                <a:gd name="connsiteY215" fmla="*/ 1676434 h 2020169"/>
                <a:gd name="connsiteX216" fmla="*/ 674120 w 2793259"/>
                <a:gd name="connsiteY216" fmla="*/ 1683109 h 2020169"/>
                <a:gd name="connsiteX217" fmla="*/ 697481 w 2793259"/>
                <a:gd name="connsiteY217" fmla="*/ 1683109 h 2020169"/>
                <a:gd name="connsiteX218" fmla="*/ 717504 w 2793259"/>
                <a:gd name="connsiteY218" fmla="*/ 1669760 h 2020169"/>
                <a:gd name="connsiteX219" fmla="*/ 744202 w 2793259"/>
                <a:gd name="connsiteY219" fmla="*/ 1669760 h 2020169"/>
                <a:gd name="connsiteX220" fmla="*/ 760888 w 2793259"/>
                <a:gd name="connsiteY220" fmla="*/ 1666423 h 2020169"/>
                <a:gd name="connsiteX221" fmla="*/ 790923 w 2793259"/>
                <a:gd name="connsiteY221" fmla="*/ 1699795 h 2020169"/>
                <a:gd name="connsiteX222" fmla="*/ 797598 w 2793259"/>
                <a:gd name="connsiteY222" fmla="*/ 1673097 h 2020169"/>
                <a:gd name="connsiteX223" fmla="*/ 817621 w 2793259"/>
                <a:gd name="connsiteY223" fmla="*/ 1689783 h 2020169"/>
                <a:gd name="connsiteX224" fmla="*/ 837644 w 2793259"/>
                <a:gd name="connsiteY224" fmla="*/ 1666423 h 2020169"/>
                <a:gd name="connsiteX225" fmla="*/ 827633 w 2793259"/>
                <a:gd name="connsiteY225" fmla="*/ 1646399 h 2020169"/>
                <a:gd name="connsiteX226" fmla="*/ 810946 w 2793259"/>
                <a:gd name="connsiteY226" fmla="*/ 1633050 h 2020169"/>
                <a:gd name="connsiteX227" fmla="*/ 810946 w 2793259"/>
                <a:gd name="connsiteY227" fmla="*/ 1606353 h 2020169"/>
                <a:gd name="connsiteX228" fmla="*/ 810946 w 2793259"/>
                <a:gd name="connsiteY228" fmla="*/ 1593004 h 2020169"/>
                <a:gd name="connsiteX229" fmla="*/ 840981 w 2793259"/>
                <a:gd name="connsiteY229" fmla="*/ 1586329 h 2020169"/>
                <a:gd name="connsiteX230" fmla="*/ 820958 w 2793259"/>
                <a:gd name="connsiteY230" fmla="*/ 1549620 h 2020169"/>
                <a:gd name="connsiteX231" fmla="*/ 854330 w 2793259"/>
                <a:gd name="connsiteY231" fmla="*/ 1542945 h 2020169"/>
                <a:gd name="connsiteX232" fmla="*/ 891040 w 2793259"/>
                <a:gd name="connsiteY232" fmla="*/ 1549620 h 2020169"/>
                <a:gd name="connsiteX233" fmla="*/ 964459 w 2793259"/>
                <a:gd name="connsiteY233" fmla="*/ 1506236 h 2020169"/>
                <a:gd name="connsiteX234" fmla="*/ 1001168 w 2793259"/>
                <a:gd name="connsiteY234" fmla="*/ 1506236 h 2020169"/>
                <a:gd name="connsiteX235" fmla="*/ 1027866 w 2793259"/>
                <a:gd name="connsiteY235" fmla="*/ 1482875 h 2020169"/>
                <a:gd name="connsiteX236" fmla="*/ 1047890 w 2793259"/>
                <a:gd name="connsiteY236" fmla="*/ 1492887 h 2020169"/>
                <a:gd name="connsiteX237" fmla="*/ 1067913 w 2793259"/>
                <a:gd name="connsiteY237" fmla="*/ 1502898 h 2020169"/>
                <a:gd name="connsiteX238" fmla="*/ 1087936 w 2793259"/>
                <a:gd name="connsiteY238" fmla="*/ 1529596 h 2020169"/>
                <a:gd name="connsiteX239" fmla="*/ 1074587 w 2793259"/>
                <a:gd name="connsiteY239" fmla="*/ 1542945 h 2020169"/>
                <a:gd name="connsiteX240" fmla="*/ 1104622 w 2793259"/>
                <a:gd name="connsiteY240" fmla="*/ 1542945 h 2020169"/>
                <a:gd name="connsiteX241" fmla="*/ 1134657 w 2793259"/>
                <a:gd name="connsiteY241" fmla="*/ 1576317 h 2020169"/>
                <a:gd name="connsiteX242" fmla="*/ 1148006 w 2793259"/>
                <a:gd name="connsiteY242" fmla="*/ 1572980 h 2020169"/>
                <a:gd name="connsiteX243" fmla="*/ 1208076 w 2793259"/>
                <a:gd name="connsiteY243" fmla="*/ 1526259 h 2020169"/>
                <a:gd name="connsiteX244" fmla="*/ 1244786 w 2793259"/>
                <a:gd name="connsiteY244" fmla="*/ 1566306 h 2020169"/>
                <a:gd name="connsiteX245" fmla="*/ 1264809 w 2793259"/>
                <a:gd name="connsiteY245" fmla="*/ 1596341 h 2020169"/>
                <a:gd name="connsiteX246" fmla="*/ 1298181 w 2793259"/>
                <a:gd name="connsiteY246" fmla="*/ 1703132 h 2020169"/>
                <a:gd name="connsiteX247" fmla="*/ 1308193 w 2793259"/>
                <a:gd name="connsiteY247" fmla="*/ 1659748 h 2020169"/>
                <a:gd name="connsiteX248" fmla="*/ 1344903 w 2793259"/>
                <a:gd name="connsiteY248" fmla="*/ 1679771 h 2020169"/>
                <a:gd name="connsiteX249" fmla="*/ 1388287 w 2793259"/>
                <a:gd name="connsiteY249" fmla="*/ 1679771 h 2020169"/>
                <a:gd name="connsiteX250" fmla="*/ 1394961 w 2793259"/>
                <a:gd name="connsiteY250" fmla="*/ 1703132 h 2020169"/>
                <a:gd name="connsiteX251" fmla="*/ 1435008 w 2793259"/>
                <a:gd name="connsiteY251" fmla="*/ 1726493 h 2020169"/>
                <a:gd name="connsiteX252" fmla="*/ 1465043 w 2793259"/>
                <a:gd name="connsiteY252" fmla="*/ 1726493 h 2020169"/>
                <a:gd name="connsiteX253" fmla="*/ 1491741 w 2793259"/>
                <a:gd name="connsiteY253" fmla="*/ 1739842 h 2020169"/>
                <a:gd name="connsiteX254" fmla="*/ 1535125 w 2793259"/>
                <a:gd name="connsiteY254" fmla="*/ 1696458 h 2020169"/>
                <a:gd name="connsiteX255" fmla="*/ 1571834 w 2793259"/>
                <a:gd name="connsiteY255" fmla="*/ 1676434 h 2020169"/>
                <a:gd name="connsiteX256" fmla="*/ 1608544 w 2793259"/>
                <a:gd name="connsiteY256" fmla="*/ 1679771 h 2020169"/>
                <a:gd name="connsiteX257" fmla="*/ 1655265 w 2793259"/>
                <a:gd name="connsiteY257" fmla="*/ 1693120 h 2020169"/>
                <a:gd name="connsiteX258" fmla="*/ 1681963 w 2793259"/>
                <a:gd name="connsiteY258" fmla="*/ 1709807 h 2020169"/>
                <a:gd name="connsiteX259" fmla="*/ 1735358 w 2793259"/>
                <a:gd name="connsiteY259" fmla="*/ 1703132 h 2020169"/>
                <a:gd name="connsiteX260" fmla="*/ 1745370 w 2793259"/>
                <a:gd name="connsiteY260" fmla="*/ 1683109 h 2020169"/>
                <a:gd name="connsiteX261" fmla="*/ 1738695 w 2793259"/>
                <a:gd name="connsiteY261" fmla="*/ 1663085 h 2020169"/>
                <a:gd name="connsiteX262" fmla="*/ 1765393 w 2793259"/>
                <a:gd name="connsiteY262" fmla="*/ 1636388 h 2020169"/>
                <a:gd name="connsiteX263" fmla="*/ 1778742 w 2793259"/>
                <a:gd name="connsiteY263" fmla="*/ 1633050 h 2020169"/>
                <a:gd name="connsiteX264" fmla="*/ 1812114 w 2793259"/>
                <a:gd name="connsiteY264" fmla="*/ 1649736 h 2020169"/>
                <a:gd name="connsiteX265" fmla="*/ 1852161 w 2793259"/>
                <a:gd name="connsiteY265" fmla="*/ 1663085 h 2020169"/>
                <a:gd name="connsiteX266" fmla="*/ 1858836 w 2793259"/>
                <a:gd name="connsiteY266" fmla="*/ 1689783 h 2020169"/>
                <a:gd name="connsiteX267" fmla="*/ 1872184 w 2793259"/>
                <a:gd name="connsiteY267" fmla="*/ 1696458 h 2020169"/>
                <a:gd name="connsiteX268" fmla="*/ 1902219 w 2793259"/>
                <a:gd name="connsiteY268" fmla="*/ 1699795 h 2020169"/>
                <a:gd name="connsiteX269" fmla="*/ 1932254 w 2793259"/>
                <a:gd name="connsiteY269" fmla="*/ 1683109 h 2020169"/>
                <a:gd name="connsiteX270" fmla="*/ 1962290 w 2793259"/>
                <a:gd name="connsiteY270" fmla="*/ 1696458 h 2020169"/>
                <a:gd name="connsiteX271" fmla="*/ 1985650 w 2793259"/>
                <a:gd name="connsiteY271" fmla="*/ 1709807 h 2020169"/>
                <a:gd name="connsiteX272" fmla="*/ 1995662 w 2793259"/>
                <a:gd name="connsiteY272" fmla="*/ 1719818 h 2020169"/>
                <a:gd name="connsiteX273" fmla="*/ 2032371 w 2793259"/>
                <a:gd name="connsiteY273" fmla="*/ 1739842 h 2020169"/>
                <a:gd name="connsiteX274" fmla="*/ 2069081 w 2793259"/>
                <a:gd name="connsiteY274" fmla="*/ 1736504 h 2020169"/>
                <a:gd name="connsiteX275" fmla="*/ 2142500 w 2793259"/>
                <a:gd name="connsiteY275" fmla="*/ 1693120 h 2020169"/>
                <a:gd name="connsiteX276" fmla="*/ 2195895 w 2793259"/>
                <a:gd name="connsiteY276" fmla="*/ 1706469 h 2020169"/>
                <a:gd name="connsiteX277" fmla="*/ 2225930 w 2793259"/>
                <a:gd name="connsiteY277" fmla="*/ 1716481 h 2020169"/>
                <a:gd name="connsiteX278" fmla="*/ 2262640 w 2793259"/>
                <a:gd name="connsiteY278" fmla="*/ 1676434 h 2020169"/>
                <a:gd name="connsiteX279" fmla="*/ 2299349 w 2793259"/>
                <a:gd name="connsiteY279" fmla="*/ 1593004 h 2020169"/>
                <a:gd name="connsiteX280" fmla="*/ 2282663 w 2793259"/>
                <a:gd name="connsiteY280" fmla="*/ 1596341 h 2020169"/>
                <a:gd name="connsiteX281" fmla="*/ 2616386 w 2793259"/>
                <a:gd name="connsiteY281" fmla="*/ 1846633 h 2020169"/>
                <a:gd name="connsiteX282" fmla="*/ 2603037 w 2793259"/>
                <a:gd name="connsiteY282" fmla="*/ 1900028 h 2020169"/>
                <a:gd name="connsiteX283" fmla="*/ 2579676 w 2793259"/>
                <a:gd name="connsiteY283" fmla="*/ 1873331 h 2020169"/>
                <a:gd name="connsiteX284" fmla="*/ 2559653 w 2793259"/>
                <a:gd name="connsiteY284" fmla="*/ 1960098 h 2020169"/>
                <a:gd name="connsiteX285" fmla="*/ 2653095 w 2793259"/>
                <a:gd name="connsiteY285" fmla="*/ 1946750 h 2020169"/>
                <a:gd name="connsiteX286" fmla="*/ 2683130 w 2793259"/>
                <a:gd name="connsiteY286" fmla="*/ 1893354 h 2020169"/>
                <a:gd name="connsiteX287" fmla="*/ 2793259 w 2793259"/>
                <a:gd name="connsiteY287" fmla="*/ 1582992 h 2020169"/>
                <a:gd name="connsiteX0" fmla="*/ 2446187 w 2683130"/>
                <a:gd name="connsiteY0" fmla="*/ 521754 h 2020169"/>
                <a:gd name="connsiteX1" fmla="*/ 2449525 w 2683130"/>
                <a:gd name="connsiteY1" fmla="*/ 418300 h 2020169"/>
                <a:gd name="connsiteX2" fmla="*/ 2386117 w 2683130"/>
                <a:gd name="connsiteY2" fmla="*/ 391602 h 2020169"/>
                <a:gd name="connsiteX3" fmla="*/ 2369431 w 2683130"/>
                <a:gd name="connsiteY3" fmla="*/ 431649 h 2020169"/>
                <a:gd name="connsiteX4" fmla="*/ 2379443 w 2683130"/>
                <a:gd name="connsiteY4" fmla="*/ 455009 h 2020169"/>
                <a:gd name="connsiteX5" fmla="*/ 2376106 w 2683130"/>
                <a:gd name="connsiteY5" fmla="*/ 475033 h 2020169"/>
                <a:gd name="connsiteX6" fmla="*/ 2316036 w 2683130"/>
                <a:gd name="connsiteY6" fmla="*/ 458347 h 2020169"/>
                <a:gd name="connsiteX7" fmla="*/ 2272652 w 2683130"/>
                <a:gd name="connsiteY7" fmla="*/ 444998 h 2020169"/>
                <a:gd name="connsiteX8" fmla="*/ 2209244 w 2683130"/>
                <a:gd name="connsiteY8" fmla="*/ 401614 h 2020169"/>
                <a:gd name="connsiteX9" fmla="*/ 2159186 w 2683130"/>
                <a:gd name="connsiteY9" fmla="*/ 391602 h 2020169"/>
                <a:gd name="connsiteX10" fmla="*/ 2132488 w 2683130"/>
                <a:gd name="connsiteY10" fmla="*/ 408288 h 2020169"/>
                <a:gd name="connsiteX11" fmla="*/ 2115802 w 2683130"/>
                <a:gd name="connsiteY11" fmla="*/ 421637 h 2020169"/>
                <a:gd name="connsiteX12" fmla="*/ 2082430 w 2683130"/>
                <a:gd name="connsiteY12" fmla="*/ 388265 h 2020169"/>
                <a:gd name="connsiteX13" fmla="*/ 2045720 w 2683130"/>
                <a:gd name="connsiteY13" fmla="*/ 361567 h 2020169"/>
                <a:gd name="connsiteX14" fmla="*/ 2025697 w 2683130"/>
                <a:gd name="connsiteY14" fmla="*/ 391602 h 2020169"/>
                <a:gd name="connsiteX15" fmla="*/ 2055732 w 2683130"/>
                <a:gd name="connsiteY15" fmla="*/ 388265 h 2020169"/>
                <a:gd name="connsiteX16" fmla="*/ 2045720 w 2683130"/>
                <a:gd name="connsiteY16" fmla="*/ 414963 h 2020169"/>
                <a:gd name="connsiteX17" fmla="*/ 1988987 w 2683130"/>
                <a:gd name="connsiteY17" fmla="*/ 434986 h 2020169"/>
                <a:gd name="connsiteX18" fmla="*/ 1995662 w 2683130"/>
                <a:gd name="connsiteY18" fmla="*/ 388265 h 2020169"/>
                <a:gd name="connsiteX19" fmla="*/ 2055732 w 2683130"/>
                <a:gd name="connsiteY19" fmla="*/ 318183 h 2020169"/>
                <a:gd name="connsiteX20" fmla="*/ 2055732 w 2683130"/>
                <a:gd name="connsiteY20" fmla="*/ 318183 h 2020169"/>
                <a:gd name="connsiteX21" fmla="*/ 2129860 w 2683130"/>
                <a:gd name="connsiteY21" fmla="*/ 248603 h 2020169"/>
                <a:gd name="connsiteX22" fmla="*/ 2127003 w 2683130"/>
                <a:gd name="connsiteY22" fmla="*/ 174309 h 2020169"/>
                <a:gd name="connsiteX23" fmla="*/ 2092713 w 2683130"/>
                <a:gd name="connsiteY23" fmla="*/ 105729 h 2020169"/>
                <a:gd name="connsiteX24" fmla="*/ 2018418 w 2683130"/>
                <a:gd name="connsiteY24" fmla="*/ 105729 h 2020169"/>
                <a:gd name="connsiteX25" fmla="*/ 1952696 w 2683130"/>
                <a:gd name="connsiteY25" fmla="*/ 137160 h 2020169"/>
                <a:gd name="connsiteX26" fmla="*/ 1961267 w 2683130"/>
                <a:gd name="connsiteY26" fmla="*/ 82869 h 2020169"/>
                <a:gd name="connsiteX27" fmla="*/ 1955552 w 2683130"/>
                <a:gd name="connsiteY27" fmla="*/ 65725 h 2020169"/>
                <a:gd name="connsiteX28" fmla="*/ 1895546 w 2683130"/>
                <a:gd name="connsiteY28" fmla="*/ 60008 h 2020169"/>
                <a:gd name="connsiteX29" fmla="*/ 1926978 w 2683130"/>
                <a:gd name="connsiteY29" fmla="*/ 31434 h 2020169"/>
                <a:gd name="connsiteX30" fmla="*/ 1909833 w 2683130"/>
                <a:gd name="connsiteY30" fmla="*/ 0 h 2020169"/>
                <a:gd name="connsiteX31" fmla="*/ 1877440 w 2683130"/>
                <a:gd name="connsiteY31" fmla="*/ 3067 h 2020169"/>
                <a:gd name="connsiteX32" fmla="*/ 1835474 w 2683130"/>
                <a:gd name="connsiteY32" fmla="*/ 41195 h 2020169"/>
                <a:gd name="connsiteX33" fmla="*/ 1818788 w 2683130"/>
                <a:gd name="connsiteY33" fmla="*/ 81242 h 2020169"/>
                <a:gd name="connsiteX34" fmla="*/ 1838813 w 2683130"/>
                <a:gd name="connsiteY34" fmla="*/ 134636 h 2020169"/>
                <a:gd name="connsiteX35" fmla="*/ 1782079 w 2683130"/>
                <a:gd name="connsiteY35" fmla="*/ 121287 h 2020169"/>
                <a:gd name="connsiteX36" fmla="*/ 1768731 w 2683130"/>
                <a:gd name="connsiteY36" fmla="*/ 168009 h 2020169"/>
                <a:gd name="connsiteX37" fmla="*/ 1705322 w 2683130"/>
                <a:gd name="connsiteY37" fmla="*/ 191369 h 2020169"/>
                <a:gd name="connsiteX38" fmla="*/ 1685300 w 2683130"/>
                <a:gd name="connsiteY38" fmla="*/ 164671 h 2020169"/>
                <a:gd name="connsiteX39" fmla="*/ 1615218 w 2683130"/>
                <a:gd name="connsiteY39" fmla="*/ 168009 h 2020169"/>
                <a:gd name="connsiteX40" fmla="*/ 1638579 w 2683130"/>
                <a:gd name="connsiteY40" fmla="*/ 198044 h 2020169"/>
                <a:gd name="connsiteX41" fmla="*/ 1528449 w 2683130"/>
                <a:gd name="connsiteY41" fmla="*/ 224740 h 2020169"/>
                <a:gd name="connsiteX42" fmla="*/ 1465043 w 2683130"/>
                <a:gd name="connsiteY42" fmla="*/ 308171 h 2020169"/>
                <a:gd name="connsiteX43" fmla="*/ 1448357 w 2683130"/>
                <a:gd name="connsiteY43" fmla="*/ 334869 h 2020169"/>
                <a:gd name="connsiteX44" fmla="*/ 1481729 w 2683130"/>
                <a:gd name="connsiteY44" fmla="*/ 368242 h 2020169"/>
                <a:gd name="connsiteX45" fmla="*/ 1481729 w 2683130"/>
                <a:gd name="connsiteY45" fmla="*/ 398277 h 2020169"/>
                <a:gd name="connsiteX46" fmla="*/ 1458368 w 2683130"/>
                <a:gd name="connsiteY46" fmla="*/ 401614 h 2020169"/>
                <a:gd name="connsiteX47" fmla="*/ 1458368 w 2683130"/>
                <a:gd name="connsiteY47" fmla="*/ 381590 h 2020169"/>
                <a:gd name="connsiteX48" fmla="*/ 1418322 w 2683130"/>
                <a:gd name="connsiteY48" fmla="*/ 391602 h 2020169"/>
                <a:gd name="connsiteX49" fmla="*/ 1368263 w 2683130"/>
                <a:gd name="connsiteY49" fmla="*/ 398277 h 2020169"/>
                <a:gd name="connsiteX50" fmla="*/ 1321542 w 2683130"/>
                <a:gd name="connsiteY50" fmla="*/ 404951 h 2020169"/>
                <a:gd name="connsiteX51" fmla="*/ 1318205 w 2683130"/>
                <a:gd name="connsiteY51" fmla="*/ 491719 h 2020169"/>
                <a:gd name="connsiteX52" fmla="*/ 1358252 w 2683130"/>
                <a:gd name="connsiteY52" fmla="*/ 515080 h 2020169"/>
                <a:gd name="connsiteX53" fmla="*/ 1384949 w 2683130"/>
                <a:gd name="connsiteY53" fmla="*/ 568475 h 2020169"/>
                <a:gd name="connsiteX54" fmla="*/ 1358252 w 2683130"/>
                <a:gd name="connsiteY54" fmla="*/ 615196 h 2020169"/>
                <a:gd name="connsiteX55" fmla="*/ 1361589 w 2683130"/>
                <a:gd name="connsiteY55" fmla="*/ 585161 h 2020169"/>
                <a:gd name="connsiteX56" fmla="*/ 1351577 w 2683130"/>
                <a:gd name="connsiteY56" fmla="*/ 545115 h 2020169"/>
                <a:gd name="connsiteX57" fmla="*/ 1281495 w 2683130"/>
                <a:gd name="connsiteY57" fmla="*/ 515080 h 2020169"/>
                <a:gd name="connsiteX58" fmla="*/ 1241449 w 2683130"/>
                <a:gd name="connsiteY58" fmla="*/ 511742 h 2020169"/>
                <a:gd name="connsiteX59" fmla="*/ 1241449 w 2683130"/>
                <a:gd name="connsiteY59" fmla="*/ 558463 h 2020169"/>
                <a:gd name="connsiteX60" fmla="*/ 1201402 w 2683130"/>
                <a:gd name="connsiteY60" fmla="*/ 538440 h 2020169"/>
                <a:gd name="connsiteX61" fmla="*/ 1228100 w 2683130"/>
                <a:gd name="connsiteY61" fmla="*/ 588498 h 2020169"/>
                <a:gd name="connsiteX62" fmla="*/ 1258135 w 2683130"/>
                <a:gd name="connsiteY62" fmla="*/ 618534 h 2020169"/>
                <a:gd name="connsiteX63" fmla="*/ 1198065 w 2683130"/>
                <a:gd name="connsiteY63" fmla="*/ 595173 h 2020169"/>
                <a:gd name="connsiteX64" fmla="*/ 1181379 w 2683130"/>
                <a:gd name="connsiteY64" fmla="*/ 595173 h 2020169"/>
                <a:gd name="connsiteX65" fmla="*/ 1178041 w 2683130"/>
                <a:gd name="connsiteY65" fmla="*/ 551789 h 2020169"/>
                <a:gd name="connsiteX66" fmla="*/ 1171367 w 2683130"/>
                <a:gd name="connsiteY66" fmla="*/ 465021 h 2020169"/>
                <a:gd name="connsiteX67" fmla="*/ 1161355 w 2683130"/>
                <a:gd name="connsiteY67" fmla="*/ 535103 h 2020169"/>
                <a:gd name="connsiteX68" fmla="*/ 1137995 w 2683130"/>
                <a:gd name="connsiteY68" fmla="*/ 565138 h 2020169"/>
                <a:gd name="connsiteX69" fmla="*/ 1158018 w 2683130"/>
                <a:gd name="connsiteY69" fmla="*/ 611859 h 2020169"/>
                <a:gd name="connsiteX70" fmla="*/ 1158018 w 2683130"/>
                <a:gd name="connsiteY70" fmla="*/ 645231 h 2020169"/>
                <a:gd name="connsiteX71" fmla="*/ 1141332 w 2683130"/>
                <a:gd name="connsiteY71" fmla="*/ 695290 h 2020169"/>
                <a:gd name="connsiteX72" fmla="*/ 1154681 w 2683130"/>
                <a:gd name="connsiteY72" fmla="*/ 728662 h 2020169"/>
                <a:gd name="connsiteX73" fmla="*/ 1184716 w 2683130"/>
                <a:gd name="connsiteY73" fmla="*/ 735336 h 2020169"/>
                <a:gd name="connsiteX74" fmla="*/ 1221425 w 2683130"/>
                <a:gd name="connsiteY74" fmla="*/ 742011 h 2020169"/>
                <a:gd name="connsiteX75" fmla="*/ 1241449 w 2683130"/>
                <a:gd name="connsiteY75" fmla="*/ 765371 h 2020169"/>
                <a:gd name="connsiteX76" fmla="*/ 1258135 w 2683130"/>
                <a:gd name="connsiteY76" fmla="*/ 808755 h 2020169"/>
                <a:gd name="connsiteX77" fmla="*/ 1258135 w 2683130"/>
                <a:gd name="connsiteY77" fmla="*/ 808755 h 2020169"/>
                <a:gd name="connsiteX78" fmla="*/ 1224763 w 2683130"/>
                <a:gd name="connsiteY78" fmla="*/ 828779 h 2020169"/>
                <a:gd name="connsiteX79" fmla="*/ 1224763 w 2683130"/>
                <a:gd name="connsiteY79" fmla="*/ 788732 h 2020169"/>
                <a:gd name="connsiteX80" fmla="*/ 1194727 w 2683130"/>
                <a:gd name="connsiteY80" fmla="*/ 752023 h 2020169"/>
                <a:gd name="connsiteX81" fmla="*/ 1164692 w 2683130"/>
                <a:gd name="connsiteY81" fmla="*/ 795407 h 2020169"/>
                <a:gd name="connsiteX82" fmla="*/ 1107960 w 2683130"/>
                <a:gd name="connsiteY82" fmla="*/ 848802 h 2020169"/>
                <a:gd name="connsiteX83" fmla="*/ 1121309 w 2683130"/>
                <a:gd name="connsiteY83" fmla="*/ 805418 h 2020169"/>
                <a:gd name="connsiteX84" fmla="*/ 1127983 w 2683130"/>
                <a:gd name="connsiteY84" fmla="*/ 772046 h 2020169"/>
                <a:gd name="connsiteX85" fmla="*/ 1117971 w 2683130"/>
                <a:gd name="connsiteY85" fmla="*/ 755360 h 2020169"/>
                <a:gd name="connsiteX86" fmla="*/ 1114634 w 2683130"/>
                <a:gd name="connsiteY86" fmla="*/ 705301 h 2020169"/>
                <a:gd name="connsiteX87" fmla="*/ 1104622 w 2683130"/>
                <a:gd name="connsiteY87" fmla="*/ 625208 h 2020169"/>
                <a:gd name="connsiteX88" fmla="*/ 1101285 w 2683130"/>
                <a:gd name="connsiteY88" fmla="*/ 565138 h 2020169"/>
                <a:gd name="connsiteX89" fmla="*/ 1124646 w 2683130"/>
                <a:gd name="connsiteY89" fmla="*/ 471696 h 2020169"/>
                <a:gd name="connsiteX90" fmla="*/ 1031203 w 2683130"/>
                <a:gd name="connsiteY90" fmla="*/ 461684 h 2020169"/>
                <a:gd name="connsiteX91" fmla="*/ 1014517 w 2683130"/>
                <a:gd name="connsiteY91" fmla="*/ 518417 h 2020169"/>
                <a:gd name="connsiteX92" fmla="*/ 1024529 w 2683130"/>
                <a:gd name="connsiteY92" fmla="*/ 565138 h 2020169"/>
                <a:gd name="connsiteX93" fmla="*/ 981145 w 2683130"/>
                <a:gd name="connsiteY93" fmla="*/ 618534 h 2020169"/>
                <a:gd name="connsiteX94" fmla="*/ 991157 w 2683130"/>
                <a:gd name="connsiteY94" fmla="*/ 655243 h 2020169"/>
                <a:gd name="connsiteX95" fmla="*/ 981145 w 2683130"/>
                <a:gd name="connsiteY95" fmla="*/ 701964 h 2020169"/>
                <a:gd name="connsiteX96" fmla="*/ 1001168 w 2683130"/>
                <a:gd name="connsiteY96" fmla="*/ 725325 h 2020169"/>
                <a:gd name="connsiteX97" fmla="*/ 1017854 w 2683130"/>
                <a:gd name="connsiteY97" fmla="*/ 772046 h 2020169"/>
                <a:gd name="connsiteX98" fmla="*/ 1047890 w 2683130"/>
                <a:gd name="connsiteY98" fmla="*/ 758697 h 2020169"/>
                <a:gd name="connsiteX99" fmla="*/ 1014517 w 2683130"/>
                <a:gd name="connsiteY99" fmla="*/ 812093 h 2020169"/>
                <a:gd name="connsiteX100" fmla="*/ 957784 w 2683130"/>
                <a:gd name="connsiteY100" fmla="*/ 758697 h 2020169"/>
                <a:gd name="connsiteX101" fmla="*/ 884365 w 2683130"/>
                <a:gd name="connsiteY101" fmla="*/ 721988 h 2020169"/>
                <a:gd name="connsiteX102" fmla="*/ 824295 w 2683130"/>
                <a:gd name="connsiteY102" fmla="*/ 698627 h 2020169"/>
                <a:gd name="connsiteX103" fmla="*/ 810946 w 2683130"/>
                <a:gd name="connsiteY103" fmla="*/ 735336 h 2020169"/>
                <a:gd name="connsiteX104" fmla="*/ 827633 w 2683130"/>
                <a:gd name="connsiteY104" fmla="*/ 772046 h 2020169"/>
                <a:gd name="connsiteX105" fmla="*/ 800935 w 2683130"/>
                <a:gd name="connsiteY105" fmla="*/ 812093 h 2020169"/>
                <a:gd name="connsiteX106" fmla="*/ 770900 w 2683130"/>
                <a:gd name="connsiteY106" fmla="*/ 755360 h 2020169"/>
                <a:gd name="connsiteX107" fmla="*/ 744202 w 2683130"/>
                <a:gd name="connsiteY107" fmla="*/ 792069 h 2020169"/>
                <a:gd name="connsiteX108" fmla="*/ 707492 w 2683130"/>
                <a:gd name="connsiteY108" fmla="*/ 785395 h 2020169"/>
                <a:gd name="connsiteX109" fmla="*/ 654097 w 2683130"/>
                <a:gd name="connsiteY109" fmla="*/ 822104 h 2020169"/>
                <a:gd name="connsiteX110" fmla="*/ 644085 w 2683130"/>
                <a:gd name="connsiteY110" fmla="*/ 798744 h 2020169"/>
                <a:gd name="connsiteX111" fmla="*/ 654097 w 2683130"/>
                <a:gd name="connsiteY111" fmla="*/ 762034 h 2020169"/>
                <a:gd name="connsiteX112" fmla="*/ 614050 w 2683130"/>
                <a:gd name="connsiteY112" fmla="*/ 798744 h 2020169"/>
                <a:gd name="connsiteX113" fmla="*/ 594027 w 2683130"/>
                <a:gd name="connsiteY113" fmla="*/ 798744 h 2020169"/>
                <a:gd name="connsiteX114" fmla="*/ 533957 w 2683130"/>
                <a:gd name="connsiteY114" fmla="*/ 832116 h 2020169"/>
                <a:gd name="connsiteX115" fmla="*/ 510596 w 2683130"/>
                <a:gd name="connsiteY115" fmla="*/ 855477 h 2020169"/>
                <a:gd name="connsiteX116" fmla="*/ 500584 w 2683130"/>
                <a:gd name="connsiteY116" fmla="*/ 902198 h 2020169"/>
                <a:gd name="connsiteX117" fmla="*/ 450526 w 2683130"/>
                <a:gd name="connsiteY117" fmla="*/ 888849 h 2020169"/>
                <a:gd name="connsiteX118" fmla="*/ 433840 w 2683130"/>
                <a:gd name="connsiteY118" fmla="*/ 852139 h 2020169"/>
                <a:gd name="connsiteX119" fmla="*/ 467212 w 2683130"/>
                <a:gd name="connsiteY119" fmla="*/ 822104 h 2020169"/>
                <a:gd name="connsiteX120" fmla="*/ 453863 w 2683130"/>
                <a:gd name="connsiteY120" fmla="*/ 798744 h 2020169"/>
                <a:gd name="connsiteX121" fmla="*/ 390456 w 2683130"/>
                <a:gd name="connsiteY121" fmla="*/ 768709 h 2020169"/>
                <a:gd name="connsiteX122" fmla="*/ 417154 w 2683130"/>
                <a:gd name="connsiteY122" fmla="*/ 818767 h 2020169"/>
                <a:gd name="connsiteX123" fmla="*/ 407142 w 2683130"/>
                <a:gd name="connsiteY123" fmla="*/ 862151 h 2020169"/>
                <a:gd name="connsiteX124" fmla="*/ 413817 w 2683130"/>
                <a:gd name="connsiteY124" fmla="*/ 898861 h 2020169"/>
                <a:gd name="connsiteX125" fmla="*/ 427165 w 2683130"/>
                <a:gd name="connsiteY125" fmla="*/ 922221 h 2020169"/>
                <a:gd name="connsiteX126" fmla="*/ 413817 w 2683130"/>
                <a:gd name="connsiteY126" fmla="*/ 952256 h 2020169"/>
                <a:gd name="connsiteX127" fmla="*/ 390456 w 2683130"/>
                <a:gd name="connsiteY127" fmla="*/ 928896 h 2020169"/>
                <a:gd name="connsiteX128" fmla="*/ 360421 w 2683130"/>
                <a:gd name="connsiteY128" fmla="*/ 925558 h 2020169"/>
                <a:gd name="connsiteX129" fmla="*/ 333723 w 2683130"/>
                <a:gd name="connsiteY129" fmla="*/ 965605 h 2020169"/>
                <a:gd name="connsiteX130" fmla="*/ 307025 w 2683130"/>
                <a:gd name="connsiteY130" fmla="*/ 985628 h 2020169"/>
                <a:gd name="connsiteX131" fmla="*/ 320374 w 2683130"/>
                <a:gd name="connsiteY131" fmla="*/ 1012326 h 2020169"/>
                <a:gd name="connsiteX132" fmla="*/ 303688 w 2683130"/>
                <a:gd name="connsiteY132" fmla="*/ 1035687 h 2020169"/>
                <a:gd name="connsiteX133" fmla="*/ 233606 w 2683130"/>
                <a:gd name="connsiteY133" fmla="*/ 998977 h 2020169"/>
                <a:gd name="connsiteX134" fmla="*/ 243618 w 2683130"/>
                <a:gd name="connsiteY134" fmla="*/ 1049036 h 2020169"/>
                <a:gd name="connsiteX135" fmla="*/ 263641 w 2683130"/>
                <a:gd name="connsiteY135" fmla="*/ 1069059 h 2020169"/>
                <a:gd name="connsiteX136" fmla="*/ 250292 w 2683130"/>
                <a:gd name="connsiteY136" fmla="*/ 1082408 h 2020169"/>
                <a:gd name="connsiteX137" fmla="*/ 193560 w 2683130"/>
                <a:gd name="connsiteY137" fmla="*/ 1045698 h 2020169"/>
                <a:gd name="connsiteX138" fmla="*/ 170199 w 2683130"/>
                <a:gd name="connsiteY138" fmla="*/ 1005652 h 2020169"/>
                <a:gd name="connsiteX139" fmla="*/ 170199 w 2683130"/>
                <a:gd name="connsiteY139" fmla="*/ 958931 h 2020169"/>
                <a:gd name="connsiteX140" fmla="*/ 133490 w 2683130"/>
                <a:gd name="connsiteY140" fmla="*/ 882174 h 2020169"/>
                <a:gd name="connsiteX141" fmla="*/ 196897 w 2683130"/>
                <a:gd name="connsiteY141" fmla="*/ 912209 h 2020169"/>
                <a:gd name="connsiteX142" fmla="*/ 256967 w 2683130"/>
                <a:gd name="connsiteY142" fmla="*/ 942244 h 2020169"/>
                <a:gd name="connsiteX143" fmla="*/ 293676 w 2683130"/>
                <a:gd name="connsiteY143" fmla="*/ 945582 h 2020169"/>
                <a:gd name="connsiteX144" fmla="*/ 327049 w 2683130"/>
                <a:gd name="connsiteY144" fmla="*/ 915547 h 2020169"/>
                <a:gd name="connsiteX145" fmla="*/ 343735 w 2683130"/>
                <a:gd name="connsiteY145" fmla="*/ 878837 h 2020169"/>
                <a:gd name="connsiteX146" fmla="*/ 333723 w 2683130"/>
                <a:gd name="connsiteY146" fmla="*/ 828779 h 2020169"/>
                <a:gd name="connsiteX147" fmla="*/ 290339 w 2683130"/>
                <a:gd name="connsiteY147" fmla="*/ 808755 h 2020169"/>
                <a:gd name="connsiteX148" fmla="*/ 236944 w 2683130"/>
                <a:gd name="connsiteY148" fmla="*/ 762034 h 2020169"/>
                <a:gd name="connsiteX149" fmla="*/ 133490 w 2683130"/>
                <a:gd name="connsiteY149" fmla="*/ 705301 h 2020169"/>
                <a:gd name="connsiteX150" fmla="*/ 46722 w 2683130"/>
                <a:gd name="connsiteY150" fmla="*/ 735336 h 2020169"/>
                <a:gd name="connsiteX151" fmla="*/ 33373 w 2683130"/>
                <a:gd name="connsiteY151" fmla="*/ 765371 h 2020169"/>
                <a:gd name="connsiteX152" fmla="*/ 43384 w 2683130"/>
                <a:gd name="connsiteY152" fmla="*/ 795407 h 2020169"/>
                <a:gd name="connsiteX153" fmla="*/ 60071 w 2683130"/>
                <a:gd name="connsiteY153" fmla="*/ 822104 h 2020169"/>
                <a:gd name="connsiteX154" fmla="*/ 73419 w 2683130"/>
                <a:gd name="connsiteY154" fmla="*/ 852139 h 2020169"/>
                <a:gd name="connsiteX155" fmla="*/ 56733 w 2683130"/>
                <a:gd name="connsiteY155" fmla="*/ 875500 h 2020169"/>
                <a:gd name="connsiteX156" fmla="*/ 76757 w 2683130"/>
                <a:gd name="connsiteY156" fmla="*/ 955593 h 2020169"/>
                <a:gd name="connsiteX157" fmla="*/ 66745 w 2683130"/>
                <a:gd name="connsiteY157" fmla="*/ 972280 h 2020169"/>
                <a:gd name="connsiteX158" fmla="*/ 70082 w 2683130"/>
                <a:gd name="connsiteY158" fmla="*/ 998977 h 2020169"/>
                <a:gd name="connsiteX159" fmla="*/ 70082 w 2683130"/>
                <a:gd name="connsiteY159" fmla="*/ 1039024 h 2020169"/>
                <a:gd name="connsiteX160" fmla="*/ 80094 w 2683130"/>
                <a:gd name="connsiteY160" fmla="*/ 1059047 h 2020169"/>
                <a:gd name="connsiteX161" fmla="*/ 76757 w 2683130"/>
                <a:gd name="connsiteY161" fmla="*/ 1082408 h 2020169"/>
                <a:gd name="connsiteX162" fmla="*/ 106792 w 2683130"/>
                <a:gd name="connsiteY162" fmla="*/ 1115780 h 2020169"/>
                <a:gd name="connsiteX163" fmla="*/ 93729 w 2683130"/>
                <a:gd name="connsiteY163" fmla="*/ 1145815 h 2020169"/>
                <a:gd name="connsiteX164" fmla="*/ 13349 w 2683130"/>
                <a:gd name="connsiteY164" fmla="*/ 1235920 h 2020169"/>
                <a:gd name="connsiteX165" fmla="*/ 33373 w 2683130"/>
                <a:gd name="connsiteY165" fmla="*/ 1269293 h 2020169"/>
                <a:gd name="connsiteX166" fmla="*/ 33373 w 2683130"/>
                <a:gd name="connsiteY166" fmla="*/ 1269293 h 2020169"/>
                <a:gd name="connsiteX167" fmla="*/ 16687 w 2683130"/>
                <a:gd name="connsiteY167" fmla="*/ 1299328 h 2020169"/>
                <a:gd name="connsiteX168" fmla="*/ 3338 w 2683130"/>
                <a:gd name="connsiteY168" fmla="*/ 1329363 h 2020169"/>
                <a:gd name="connsiteX169" fmla="*/ 0 w 2683130"/>
                <a:gd name="connsiteY169" fmla="*/ 1389433 h 2020169"/>
                <a:gd name="connsiteX170" fmla="*/ 16687 w 2683130"/>
                <a:gd name="connsiteY170" fmla="*/ 1432817 h 2020169"/>
                <a:gd name="connsiteX171" fmla="*/ 20024 w 2683130"/>
                <a:gd name="connsiteY171" fmla="*/ 1466189 h 2020169"/>
                <a:gd name="connsiteX172" fmla="*/ 56733 w 2683130"/>
                <a:gd name="connsiteY172" fmla="*/ 1476201 h 2020169"/>
                <a:gd name="connsiteX173" fmla="*/ 116803 w 2683130"/>
                <a:gd name="connsiteY173" fmla="*/ 1562969 h 2020169"/>
                <a:gd name="connsiteX174" fmla="*/ 96780 w 2683130"/>
                <a:gd name="connsiteY174" fmla="*/ 1586329 h 2020169"/>
                <a:gd name="connsiteX175" fmla="*/ 93443 w 2683130"/>
                <a:gd name="connsiteY175" fmla="*/ 1616364 h 2020169"/>
                <a:gd name="connsiteX176" fmla="*/ 120141 w 2683130"/>
                <a:gd name="connsiteY176" fmla="*/ 1619701 h 2020169"/>
                <a:gd name="connsiteX177" fmla="*/ 160187 w 2683130"/>
                <a:gd name="connsiteY177" fmla="*/ 1633050 h 2020169"/>
                <a:gd name="connsiteX178" fmla="*/ 186885 w 2683130"/>
                <a:gd name="connsiteY178" fmla="*/ 1646399 h 2020169"/>
                <a:gd name="connsiteX179" fmla="*/ 213583 w 2683130"/>
                <a:gd name="connsiteY179" fmla="*/ 1676434 h 2020169"/>
                <a:gd name="connsiteX180" fmla="*/ 243618 w 2683130"/>
                <a:gd name="connsiteY180" fmla="*/ 1679771 h 2020169"/>
                <a:gd name="connsiteX181" fmla="*/ 287002 w 2683130"/>
                <a:gd name="connsiteY181" fmla="*/ 1709807 h 2020169"/>
                <a:gd name="connsiteX182" fmla="*/ 310363 w 2683130"/>
                <a:gd name="connsiteY182" fmla="*/ 1719818 h 2020169"/>
                <a:gd name="connsiteX183" fmla="*/ 310363 w 2683130"/>
                <a:gd name="connsiteY183" fmla="*/ 1756528 h 2020169"/>
                <a:gd name="connsiteX184" fmla="*/ 270316 w 2683130"/>
                <a:gd name="connsiteY184" fmla="*/ 1796574 h 2020169"/>
                <a:gd name="connsiteX185" fmla="*/ 280327 w 2683130"/>
                <a:gd name="connsiteY185" fmla="*/ 1819935 h 2020169"/>
                <a:gd name="connsiteX186" fmla="*/ 273653 w 2683130"/>
                <a:gd name="connsiteY186" fmla="*/ 1839958 h 2020169"/>
                <a:gd name="connsiteX187" fmla="*/ 266979 w 2683130"/>
                <a:gd name="connsiteY187" fmla="*/ 1856644 h 2020169"/>
                <a:gd name="connsiteX188" fmla="*/ 240281 w 2683130"/>
                <a:gd name="connsiteY188" fmla="*/ 1896691 h 2020169"/>
                <a:gd name="connsiteX189" fmla="*/ 307025 w 2683130"/>
                <a:gd name="connsiteY189" fmla="*/ 1933401 h 2020169"/>
                <a:gd name="connsiteX190" fmla="*/ 337060 w 2683130"/>
                <a:gd name="connsiteY190" fmla="*/ 1940075 h 2020169"/>
                <a:gd name="connsiteX191" fmla="*/ 360421 w 2683130"/>
                <a:gd name="connsiteY191" fmla="*/ 1946750 h 2020169"/>
                <a:gd name="connsiteX192" fmla="*/ 380444 w 2683130"/>
                <a:gd name="connsiteY192" fmla="*/ 1953424 h 2020169"/>
                <a:gd name="connsiteX193" fmla="*/ 407142 w 2683130"/>
                <a:gd name="connsiteY193" fmla="*/ 1973447 h 2020169"/>
                <a:gd name="connsiteX194" fmla="*/ 437177 w 2683130"/>
                <a:gd name="connsiteY194" fmla="*/ 1970110 h 2020169"/>
                <a:gd name="connsiteX195" fmla="*/ 507259 w 2683130"/>
                <a:gd name="connsiteY195" fmla="*/ 2020169 h 2020169"/>
                <a:gd name="connsiteX196" fmla="*/ 517271 w 2683130"/>
                <a:gd name="connsiteY196" fmla="*/ 2006820 h 2020169"/>
                <a:gd name="connsiteX197" fmla="*/ 507259 w 2683130"/>
                <a:gd name="connsiteY197" fmla="*/ 1966773 h 2020169"/>
                <a:gd name="connsiteX198" fmla="*/ 500584 w 2683130"/>
                <a:gd name="connsiteY198" fmla="*/ 1933401 h 2020169"/>
                <a:gd name="connsiteX199" fmla="*/ 483898 w 2683130"/>
                <a:gd name="connsiteY199" fmla="*/ 1890017 h 2020169"/>
                <a:gd name="connsiteX200" fmla="*/ 513933 w 2683130"/>
                <a:gd name="connsiteY200" fmla="*/ 1869993 h 2020169"/>
                <a:gd name="connsiteX201" fmla="*/ 547306 w 2683130"/>
                <a:gd name="connsiteY201" fmla="*/ 1846633 h 2020169"/>
                <a:gd name="connsiteX202" fmla="*/ 527282 w 2683130"/>
                <a:gd name="connsiteY202" fmla="*/ 1829947 h 2020169"/>
                <a:gd name="connsiteX203" fmla="*/ 517271 w 2683130"/>
                <a:gd name="connsiteY203" fmla="*/ 1796574 h 2020169"/>
                <a:gd name="connsiteX204" fmla="*/ 480561 w 2683130"/>
                <a:gd name="connsiteY204" fmla="*/ 1779888 h 2020169"/>
                <a:gd name="connsiteX205" fmla="*/ 470549 w 2683130"/>
                <a:gd name="connsiteY205" fmla="*/ 1759865 h 2020169"/>
                <a:gd name="connsiteX206" fmla="*/ 480561 w 2683130"/>
                <a:gd name="connsiteY206" fmla="*/ 1729830 h 2020169"/>
                <a:gd name="connsiteX207" fmla="*/ 490573 w 2683130"/>
                <a:gd name="connsiteY207" fmla="*/ 1689783 h 2020169"/>
                <a:gd name="connsiteX208" fmla="*/ 513933 w 2683130"/>
                <a:gd name="connsiteY208" fmla="*/ 1709807 h 2020169"/>
                <a:gd name="connsiteX209" fmla="*/ 520608 w 2683130"/>
                <a:gd name="connsiteY209" fmla="*/ 1693120 h 2020169"/>
                <a:gd name="connsiteX210" fmla="*/ 543968 w 2683130"/>
                <a:gd name="connsiteY210" fmla="*/ 1656411 h 2020169"/>
                <a:gd name="connsiteX211" fmla="*/ 574003 w 2683130"/>
                <a:gd name="connsiteY211" fmla="*/ 1639725 h 2020169"/>
                <a:gd name="connsiteX212" fmla="*/ 590690 w 2683130"/>
                <a:gd name="connsiteY212" fmla="*/ 1653074 h 2020169"/>
                <a:gd name="connsiteX213" fmla="*/ 610713 w 2683130"/>
                <a:gd name="connsiteY213" fmla="*/ 1626376 h 2020169"/>
                <a:gd name="connsiteX214" fmla="*/ 630736 w 2683130"/>
                <a:gd name="connsiteY214" fmla="*/ 1653074 h 2020169"/>
                <a:gd name="connsiteX215" fmla="*/ 657434 w 2683130"/>
                <a:gd name="connsiteY215" fmla="*/ 1676434 h 2020169"/>
                <a:gd name="connsiteX216" fmla="*/ 674120 w 2683130"/>
                <a:gd name="connsiteY216" fmla="*/ 1683109 h 2020169"/>
                <a:gd name="connsiteX217" fmla="*/ 697481 w 2683130"/>
                <a:gd name="connsiteY217" fmla="*/ 1683109 h 2020169"/>
                <a:gd name="connsiteX218" fmla="*/ 717504 w 2683130"/>
                <a:gd name="connsiteY218" fmla="*/ 1669760 h 2020169"/>
                <a:gd name="connsiteX219" fmla="*/ 744202 w 2683130"/>
                <a:gd name="connsiteY219" fmla="*/ 1669760 h 2020169"/>
                <a:gd name="connsiteX220" fmla="*/ 760888 w 2683130"/>
                <a:gd name="connsiteY220" fmla="*/ 1666423 h 2020169"/>
                <a:gd name="connsiteX221" fmla="*/ 790923 w 2683130"/>
                <a:gd name="connsiteY221" fmla="*/ 1699795 h 2020169"/>
                <a:gd name="connsiteX222" fmla="*/ 797598 w 2683130"/>
                <a:gd name="connsiteY222" fmla="*/ 1673097 h 2020169"/>
                <a:gd name="connsiteX223" fmla="*/ 817621 w 2683130"/>
                <a:gd name="connsiteY223" fmla="*/ 1689783 h 2020169"/>
                <a:gd name="connsiteX224" fmla="*/ 837644 w 2683130"/>
                <a:gd name="connsiteY224" fmla="*/ 1666423 h 2020169"/>
                <a:gd name="connsiteX225" fmla="*/ 827633 w 2683130"/>
                <a:gd name="connsiteY225" fmla="*/ 1646399 h 2020169"/>
                <a:gd name="connsiteX226" fmla="*/ 810946 w 2683130"/>
                <a:gd name="connsiteY226" fmla="*/ 1633050 h 2020169"/>
                <a:gd name="connsiteX227" fmla="*/ 810946 w 2683130"/>
                <a:gd name="connsiteY227" fmla="*/ 1606353 h 2020169"/>
                <a:gd name="connsiteX228" fmla="*/ 810946 w 2683130"/>
                <a:gd name="connsiteY228" fmla="*/ 1593004 h 2020169"/>
                <a:gd name="connsiteX229" fmla="*/ 840981 w 2683130"/>
                <a:gd name="connsiteY229" fmla="*/ 1586329 h 2020169"/>
                <a:gd name="connsiteX230" fmla="*/ 820958 w 2683130"/>
                <a:gd name="connsiteY230" fmla="*/ 1549620 h 2020169"/>
                <a:gd name="connsiteX231" fmla="*/ 854330 w 2683130"/>
                <a:gd name="connsiteY231" fmla="*/ 1542945 h 2020169"/>
                <a:gd name="connsiteX232" fmla="*/ 891040 w 2683130"/>
                <a:gd name="connsiteY232" fmla="*/ 1549620 h 2020169"/>
                <a:gd name="connsiteX233" fmla="*/ 964459 w 2683130"/>
                <a:gd name="connsiteY233" fmla="*/ 1506236 h 2020169"/>
                <a:gd name="connsiteX234" fmla="*/ 1001168 w 2683130"/>
                <a:gd name="connsiteY234" fmla="*/ 1506236 h 2020169"/>
                <a:gd name="connsiteX235" fmla="*/ 1027866 w 2683130"/>
                <a:gd name="connsiteY235" fmla="*/ 1482875 h 2020169"/>
                <a:gd name="connsiteX236" fmla="*/ 1047890 w 2683130"/>
                <a:gd name="connsiteY236" fmla="*/ 1492887 h 2020169"/>
                <a:gd name="connsiteX237" fmla="*/ 1067913 w 2683130"/>
                <a:gd name="connsiteY237" fmla="*/ 1502898 h 2020169"/>
                <a:gd name="connsiteX238" fmla="*/ 1087936 w 2683130"/>
                <a:gd name="connsiteY238" fmla="*/ 1529596 h 2020169"/>
                <a:gd name="connsiteX239" fmla="*/ 1074587 w 2683130"/>
                <a:gd name="connsiteY239" fmla="*/ 1542945 h 2020169"/>
                <a:gd name="connsiteX240" fmla="*/ 1104622 w 2683130"/>
                <a:gd name="connsiteY240" fmla="*/ 1542945 h 2020169"/>
                <a:gd name="connsiteX241" fmla="*/ 1134657 w 2683130"/>
                <a:gd name="connsiteY241" fmla="*/ 1576317 h 2020169"/>
                <a:gd name="connsiteX242" fmla="*/ 1148006 w 2683130"/>
                <a:gd name="connsiteY242" fmla="*/ 1572980 h 2020169"/>
                <a:gd name="connsiteX243" fmla="*/ 1208076 w 2683130"/>
                <a:gd name="connsiteY243" fmla="*/ 1526259 h 2020169"/>
                <a:gd name="connsiteX244" fmla="*/ 1244786 w 2683130"/>
                <a:gd name="connsiteY244" fmla="*/ 1566306 h 2020169"/>
                <a:gd name="connsiteX245" fmla="*/ 1264809 w 2683130"/>
                <a:gd name="connsiteY245" fmla="*/ 1596341 h 2020169"/>
                <a:gd name="connsiteX246" fmla="*/ 1298181 w 2683130"/>
                <a:gd name="connsiteY246" fmla="*/ 1703132 h 2020169"/>
                <a:gd name="connsiteX247" fmla="*/ 1308193 w 2683130"/>
                <a:gd name="connsiteY247" fmla="*/ 1659748 h 2020169"/>
                <a:gd name="connsiteX248" fmla="*/ 1344903 w 2683130"/>
                <a:gd name="connsiteY248" fmla="*/ 1679771 h 2020169"/>
                <a:gd name="connsiteX249" fmla="*/ 1388287 w 2683130"/>
                <a:gd name="connsiteY249" fmla="*/ 1679771 h 2020169"/>
                <a:gd name="connsiteX250" fmla="*/ 1394961 w 2683130"/>
                <a:gd name="connsiteY250" fmla="*/ 1703132 h 2020169"/>
                <a:gd name="connsiteX251" fmla="*/ 1435008 w 2683130"/>
                <a:gd name="connsiteY251" fmla="*/ 1726493 h 2020169"/>
                <a:gd name="connsiteX252" fmla="*/ 1465043 w 2683130"/>
                <a:gd name="connsiteY252" fmla="*/ 1726493 h 2020169"/>
                <a:gd name="connsiteX253" fmla="*/ 1491741 w 2683130"/>
                <a:gd name="connsiteY253" fmla="*/ 1739842 h 2020169"/>
                <a:gd name="connsiteX254" fmla="*/ 1535125 w 2683130"/>
                <a:gd name="connsiteY254" fmla="*/ 1696458 h 2020169"/>
                <a:gd name="connsiteX255" fmla="*/ 1571834 w 2683130"/>
                <a:gd name="connsiteY255" fmla="*/ 1676434 h 2020169"/>
                <a:gd name="connsiteX256" fmla="*/ 1608544 w 2683130"/>
                <a:gd name="connsiteY256" fmla="*/ 1679771 h 2020169"/>
                <a:gd name="connsiteX257" fmla="*/ 1655265 w 2683130"/>
                <a:gd name="connsiteY257" fmla="*/ 1693120 h 2020169"/>
                <a:gd name="connsiteX258" fmla="*/ 1681963 w 2683130"/>
                <a:gd name="connsiteY258" fmla="*/ 1709807 h 2020169"/>
                <a:gd name="connsiteX259" fmla="*/ 1735358 w 2683130"/>
                <a:gd name="connsiteY259" fmla="*/ 1703132 h 2020169"/>
                <a:gd name="connsiteX260" fmla="*/ 1745370 w 2683130"/>
                <a:gd name="connsiteY260" fmla="*/ 1683109 h 2020169"/>
                <a:gd name="connsiteX261" fmla="*/ 1738695 w 2683130"/>
                <a:gd name="connsiteY261" fmla="*/ 1663085 h 2020169"/>
                <a:gd name="connsiteX262" fmla="*/ 1765393 w 2683130"/>
                <a:gd name="connsiteY262" fmla="*/ 1636388 h 2020169"/>
                <a:gd name="connsiteX263" fmla="*/ 1778742 w 2683130"/>
                <a:gd name="connsiteY263" fmla="*/ 1633050 h 2020169"/>
                <a:gd name="connsiteX264" fmla="*/ 1812114 w 2683130"/>
                <a:gd name="connsiteY264" fmla="*/ 1649736 h 2020169"/>
                <a:gd name="connsiteX265" fmla="*/ 1852161 w 2683130"/>
                <a:gd name="connsiteY265" fmla="*/ 1663085 h 2020169"/>
                <a:gd name="connsiteX266" fmla="*/ 1858836 w 2683130"/>
                <a:gd name="connsiteY266" fmla="*/ 1689783 h 2020169"/>
                <a:gd name="connsiteX267" fmla="*/ 1872184 w 2683130"/>
                <a:gd name="connsiteY267" fmla="*/ 1696458 h 2020169"/>
                <a:gd name="connsiteX268" fmla="*/ 1902219 w 2683130"/>
                <a:gd name="connsiteY268" fmla="*/ 1699795 h 2020169"/>
                <a:gd name="connsiteX269" fmla="*/ 1932254 w 2683130"/>
                <a:gd name="connsiteY269" fmla="*/ 1683109 h 2020169"/>
                <a:gd name="connsiteX270" fmla="*/ 1962290 w 2683130"/>
                <a:gd name="connsiteY270" fmla="*/ 1696458 h 2020169"/>
                <a:gd name="connsiteX271" fmla="*/ 1985650 w 2683130"/>
                <a:gd name="connsiteY271" fmla="*/ 1709807 h 2020169"/>
                <a:gd name="connsiteX272" fmla="*/ 1995662 w 2683130"/>
                <a:gd name="connsiteY272" fmla="*/ 1719818 h 2020169"/>
                <a:gd name="connsiteX273" fmla="*/ 2032371 w 2683130"/>
                <a:gd name="connsiteY273" fmla="*/ 1739842 h 2020169"/>
                <a:gd name="connsiteX274" fmla="*/ 2069081 w 2683130"/>
                <a:gd name="connsiteY274" fmla="*/ 1736504 h 2020169"/>
                <a:gd name="connsiteX275" fmla="*/ 2142500 w 2683130"/>
                <a:gd name="connsiteY275" fmla="*/ 1693120 h 2020169"/>
                <a:gd name="connsiteX276" fmla="*/ 2195895 w 2683130"/>
                <a:gd name="connsiteY276" fmla="*/ 1706469 h 2020169"/>
                <a:gd name="connsiteX277" fmla="*/ 2225930 w 2683130"/>
                <a:gd name="connsiteY277" fmla="*/ 1716481 h 2020169"/>
                <a:gd name="connsiteX278" fmla="*/ 2262640 w 2683130"/>
                <a:gd name="connsiteY278" fmla="*/ 1676434 h 2020169"/>
                <a:gd name="connsiteX279" fmla="*/ 2299349 w 2683130"/>
                <a:gd name="connsiteY279" fmla="*/ 1593004 h 2020169"/>
                <a:gd name="connsiteX280" fmla="*/ 2282663 w 2683130"/>
                <a:gd name="connsiteY280" fmla="*/ 1596341 h 2020169"/>
                <a:gd name="connsiteX281" fmla="*/ 2616386 w 2683130"/>
                <a:gd name="connsiteY281" fmla="*/ 1846633 h 2020169"/>
                <a:gd name="connsiteX282" fmla="*/ 2603037 w 2683130"/>
                <a:gd name="connsiteY282" fmla="*/ 1900028 h 2020169"/>
                <a:gd name="connsiteX283" fmla="*/ 2579676 w 2683130"/>
                <a:gd name="connsiteY283" fmla="*/ 1873331 h 2020169"/>
                <a:gd name="connsiteX284" fmla="*/ 2559653 w 2683130"/>
                <a:gd name="connsiteY284" fmla="*/ 1960098 h 2020169"/>
                <a:gd name="connsiteX285" fmla="*/ 2653095 w 2683130"/>
                <a:gd name="connsiteY285" fmla="*/ 1946750 h 2020169"/>
                <a:gd name="connsiteX286" fmla="*/ 2683130 w 2683130"/>
                <a:gd name="connsiteY286" fmla="*/ 1893354 h 2020169"/>
                <a:gd name="connsiteX0" fmla="*/ 2446187 w 2683130"/>
                <a:gd name="connsiteY0" fmla="*/ 521754 h 2020169"/>
                <a:gd name="connsiteX1" fmla="*/ 2449525 w 2683130"/>
                <a:gd name="connsiteY1" fmla="*/ 418300 h 2020169"/>
                <a:gd name="connsiteX2" fmla="*/ 2386117 w 2683130"/>
                <a:gd name="connsiteY2" fmla="*/ 391602 h 2020169"/>
                <a:gd name="connsiteX3" fmla="*/ 2369431 w 2683130"/>
                <a:gd name="connsiteY3" fmla="*/ 431649 h 2020169"/>
                <a:gd name="connsiteX4" fmla="*/ 2379443 w 2683130"/>
                <a:gd name="connsiteY4" fmla="*/ 455009 h 2020169"/>
                <a:gd name="connsiteX5" fmla="*/ 2376106 w 2683130"/>
                <a:gd name="connsiteY5" fmla="*/ 475033 h 2020169"/>
                <a:gd name="connsiteX6" fmla="*/ 2316036 w 2683130"/>
                <a:gd name="connsiteY6" fmla="*/ 458347 h 2020169"/>
                <a:gd name="connsiteX7" fmla="*/ 2272652 w 2683130"/>
                <a:gd name="connsiteY7" fmla="*/ 444998 h 2020169"/>
                <a:gd name="connsiteX8" fmla="*/ 2209244 w 2683130"/>
                <a:gd name="connsiteY8" fmla="*/ 401614 h 2020169"/>
                <a:gd name="connsiteX9" fmla="*/ 2159186 w 2683130"/>
                <a:gd name="connsiteY9" fmla="*/ 391602 h 2020169"/>
                <a:gd name="connsiteX10" fmla="*/ 2132488 w 2683130"/>
                <a:gd name="connsiteY10" fmla="*/ 408288 h 2020169"/>
                <a:gd name="connsiteX11" fmla="*/ 2115802 w 2683130"/>
                <a:gd name="connsiteY11" fmla="*/ 421637 h 2020169"/>
                <a:gd name="connsiteX12" fmla="*/ 2082430 w 2683130"/>
                <a:gd name="connsiteY12" fmla="*/ 388265 h 2020169"/>
                <a:gd name="connsiteX13" fmla="*/ 2045720 w 2683130"/>
                <a:gd name="connsiteY13" fmla="*/ 361567 h 2020169"/>
                <a:gd name="connsiteX14" fmla="*/ 2025697 w 2683130"/>
                <a:gd name="connsiteY14" fmla="*/ 391602 h 2020169"/>
                <a:gd name="connsiteX15" fmla="*/ 2055732 w 2683130"/>
                <a:gd name="connsiteY15" fmla="*/ 388265 h 2020169"/>
                <a:gd name="connsiteX16" fmla="*/ 2045720 w 2683130"/>
                <a:gd name="connsiteY16" fmla="*/ 414963 h 2020169"/>
                <a:gd name="connsiteX17" fmla="*/ 1988987 w 2683130"/>
                <a:gd name="connsiteY17" fmla="*/ 434986 h 2020169"/>
                <a:gd name="connsiteX18" fmla="*/ 1995662 w 2683130"/>
                <a:gd name="connsiteY18" fmla="*/ 388265 h 2020169"/>
                <a:gd name="connsiteX19" fmla="*/ 2055732 w 2683130"/>
                <a:gd name="connsiteY19" fmla="*/ 318183 h 2020169"/>
                <a:gd name="connsiteX20" fmla="*/ 2055732 w 2683130"/>
                <a:gd name="connsiteY20" fmla="*/ 318183 h 2020169"/>
                <a:gd name="connsiteX21" fmla="*/ 2129860 w 2683130"/>
                <a:gd name="connsiteY21" fmla="*/ 248603 h 2020169"/>
                <a:gd name="connsiteX22" fmla="*/ 2127003 w 2683130"/>
                <a:gd name="connsiteY22" fmla="*/ 174309 h 2020169"/>
                <a:gd name="connsiteX23" fmla="*/ 2092713 w 2683130"/>
                <a:gd name="connsiteY23" fmla="*/ 105729 h 2020169"/>
                <a:gd name="connsiteX24" fmla="*/ 2018418 w 2683130"/>
                <a:gd name="connsiteY24" fmla="*/ 105729 h 2020169"/>
                <a:gd name="connsiteX25" fmla="*/ 1952696 w 2683130"/>
                <a:gd name="connsiteY25" fmla="*/ 137160 h 2020169"/>
                <a:gd name="connsiteX26" fmla="*/ 1961267 w 2683130"/>
                <a:gd name="connsiteY26" fmla="*/ 82869 h 2020169"/>
                <a:gd name="connsiteX27" fmla="*/ 1955552 w 2683130"/>
                <a:gd name="connsiteY27" fmla="*/ 65725 h 2020169"/>
                <a:gd name="connsiteX28" fmla="*/ 1895546 w 2683130"/>
                <a:gd name="connsiteY28" fmla="*/ 60008 h 2020169"/>
                <a:gd name="connsiteX29" fmla="*/ 1926978 w 2683130"/>
                <a:gd name="connsiteY29" fmla="*/ 31434 h 2020169"/>
                <a:gd name="connsiteX30" fmla="*/ 1909833 w 2683130"/>
                <a:gd name="connsiteY30" fmla="*/ 0 h 2020169"/>
                <a:gd name="connsiteX31" fmla="*/ 1877440 w 2683130"/>
                <a:gd name="connsiteY31" fmla="*/ 3067 h 2020169"/>
                <a:gd name="connsiteX32" fmla="*/ 1835474 w 2683130"/>
                <a:gd name="connsiteY32" fmla="*/ 41195 h 2020169"/>
                <a:gd name="connsiteX33" fmla="*/ 1818788 w 2683130"/>
                <a:gd name="connsiteY33" fmla="*/ 81242 h 2020169"/>
                <a:gd name="connsiteX34" fmla="*/ 1838813 w 2683130"/>
                <a:gd name="connsiteY34" fmla="*/ 134636 h 2020169"/>
                <a:gd name="connsiteX35" fmla="*/ 1782079 w 2683130"/>
                <a:gd name="connsiteY35" fmla="*/ 121287 h 2020169"/>
                <a:gd name="connsiteX36" fmla="*/ 1768731 w 2683130"/>
                <a:gd name="connsiteY36" fmla="*/ 168009 h 2020169"/>
                <a:gd name="connsiteX37" fmla="*/ 1705322 w 2683130"/>
                <a:gd name="connsiteY37" fmla="*/ 191369 h 2020169"/>
                <a:gd name="connsiteX38" fmla="*/ 1685300 w 2683130"/>
                <a:gd name="connsiteY38" fmla="*/ 164671 h 2020169"/>
                <a:gd name="connsiteX39" fmla="*/ 1615218 w 2683130"/>
                <a:gd name="connsiteY39" fmla="*/ 168009 h 2020169"/>
                <a:gd name="connsiteX40" fmla="*/ 1638579 w 2683130"/>
                <a:gd name="connsiteY40" fmla="*/ 198044 h 2020169"/>
                <a:gd name="connsiteX41" fmla="*/ 1528449 w 2683130"/>
                <a:gd name="connsiteY41" fmla="*/ 224740 h 2020169"/>
                <a:gd name="connsiteX42" fmla="*/ 1465043 w 2683130"/>
                <a:gd name="connsiteY42" fmla="*/ 308171 h 2020169"/>
                <a:gd name="connsiteX43" fmla="*/ 1448357 w 2683130"/>
                <a:gd name="connsiteY43" fmla="*/ 334869 h 2020169"/>
                <a:gd name="connsiteX44" fmla="*/ 1481729 w 2683130"/>
                <a:gd name="connsiteY44" fmla="*/ 368242 h 2020169"/>
                <a:gd name="connsiteX45" fmla="*/ 1481729 w 2683130"/>
                <a:gd name="connsiteY45" fmla="*/ 398277 h 2020169"/>
                <a:gd name="connsiteX46" fmla="*/ 1458368 w 2683130"/>
                <a:gd name="connsiteY46" fmla="*/ 401614 h 2020169"/>
                <a:gd name="connsiteX47" fmla="*/ 1458368 w 2683130"/>
                <a:gd name="connsiteY47" fmla="*/ 381590 h 2020169"/>
                <a:gd name="connsiteX48" fmla="*/ 1418322 w 2683130"/>
                <a:gd name="connsiteY48" fmla="*/ 391602 h 2020169"/>
                <a:gd name="connsiteX49" fmla="*/ 1368263 w 2683130"/>
                <a:gd name="connsiteY49" fmla="*/ 398277 h 2020169"/>
                <a:gd name="connsiteX50" fmla="*/ 1321542 w 2683130"/>
                <a:gd name="connsiteY50" fmla="*/ 404951 h 2020169"/>
                <a:gd name="connsiteX51" fmla="*/ 1318205 w 2683130"/>
                <a:gd name="connsiteY51" fmla="*/ 491719 h 2020169"/>
                <a:gd name="connsiteX52" fmla="*/ 1358252 w 2683130"/>
                <a:gd name="connsiteY52" fmla="*/ 515080 h 2020169"/>
                <a:gd name="connsiteX53" fmla="*/ 1384949 w 2683130"/>
                <a:gd name="connsiteY53" fmla="*/ 568475 h 2020169"/>
                <a:gd name="connsiteX54" fmla="*/ 1358252 w 2683130"/>
                <a:gd name="connsiteY54" fmla="*/ 615196 h 2020169"/>
                <a:gd name="connsiteX55" fmla="*/ 1361589 w 2683130"/>
                <a:gd name="connsiteY55" fmla="*/ 585161 h 2020169"/>
                <a:gd name="connsiteX56" fmla="*/ 1351577 w 2683130"/>
                <a:gd name="connsiteY56" fmla="*/ 545115 h 2020169"/>
                <a:gd name="connsiteX57" fmla="*/ 1281495 w 2683130"/>
                <a:gd name="connsiteY57" fmla="*/ 515080 h 2020169"/>
                <a:gd name="connsiteX58" fmla="*/ 1241449 w 2683130"/>
                <a:gd name="connsiteY58" fmla="*/ 511742 h 2020169"/>
                <a:gd name="connsiteX59" fmla="*/ 1241449 w 2683130"/>
                <a:gd name="connsiteY59" fmla="*/ 558463 h 2020169"/>
                <a:gd name="connsiteX60" fmla="*/ 1201402 w 2683130"/>
                <a:gd name="connsiteY60" fmla="*/ 538440 h 2020169"/>
                <a:gd name="connsiteX61" fmla="*/ 1228100 w 2683130"/>
                <a:gd name="connsiteY61" fmla="*/ 588498 h 2020169"/>
                <a:gd name="connsiteX62" fmla="*/ 1258135 w 2683130"/>
                <a:gd name="connsiteY62" fmla="*/ 618534 h 2020169"/>
                <a:gd name="connsiteX63" fmla="*/ 1198065 w 2683130"/>
                <a:gd name="connsiteY63" fmla="*/ 595173 h 2020169"/>
                <a:gd name="connsiteX64" fmla="*/ 1181379 w 2683130"/>
                <a:gd name="connsiteY64" fmla="*/ 595173 h 2020169"/>
                <a:gd name="connsiteX65" fmla="*/ 1178041 w 2683130"/>
                <a:gd name="connsiteY65" fmla="*/ 551789 h 2020169"/>
                <a:gd name="connsiteX66" fmla="*/ 1171367 w 2683130"/>
                <a:gd name="connsiteY66" fmla="*/ 465021 h 2020169"/>
                <a:gd name="connsiteX67" fmla="*/ 1161355 w 2683130"/>
                <a:gd name="connsiteY67" fmla="*/ 535103 h 2020169"/>
                <a:gd name="connsiteX68" fmla="*/ 1137995 w 2683130"/>
                <a:gd name="connsiteY68" fmla="*/ 565138 h 2020169"/>
                <a:gd name="connsiteX69" fmla="*/ 1158018 w 2683130"/>
                <a:gd name="connsiteY69" fmla="*/ 611859 h 2020169"/>
                <a:gd name="connsiteX70" fmla="*/ 1158018 w 2683130"/>
                <a:gd name="connsiteY70" fmla="*/ 645231 h 2020169"/>
                <a:gd name="connsiteX71" fmla="*/ 1141332 w 2683130"/>
                <a:gd name="connsiteY71" fmla="*/ 695290 h 2020169"/>
                <a:gd name="connsiteX72" fmla="*/ 1154681 w 2683130"/>
                <a:gd name="connsiteY72" fmla="*/ 728662 h 2020169"/>
                <a:gd name="connsiteX73" fmla="*/ 1184716 w 2683130"/>
                <a:gd name="connsiteY73" fmla="*/ 735336 h 2020169"/>
                <a:gd name="connsiteX74" fmla="*/ 1221425 w 2683130"/>
                <a:gd name="connsiteY74" fmla="*/ 742011 h 2020169"/>
                <a:gd name="connsiteX75" fmla="*/ 1241449 w 2683130"/>
                <a:gd name="connsiteY75" fmla="*/ 765371 h 2020169"/>
                <a:gd name="connsiteX76" fmla="*/ 1258135 w 2683130"/>
                <a:gd name="connsiteY76" fmla="*/ 808755 h 2020169"/>
                <a:gd name="connsiteX77" fmla="*/ 1258135 w 2683130"/>
                <a:gd name="connsiteY77" fmla="*/ 808755 h 2020169"/>
                <a:gd name="connsiteX78" fmla="*/ 1224763 w 2683130"/>
                <a:gd name="connsiteY78" fmla="*/ 828779 h 2020169"/>
                <a:gd name="connsiteX79" fmla="*/ 1224763 w 2683130"/>
                <a:gd name="connsiteY79" fmla="*/ 788732 h 2020169"/>
                <a:gd name="connsiteX80" fmla="*/ 1194727 w 2683130"/>
                <a:gd name="connsiteY80" fmla="*/ 752023 h 2020169"/>
                <a:gd name="connsiteX81" fmla="*/ 1164692 w 2683130"/>
                <a:gd name="connsiteY81" fmla="*/ 795407 h 2020169"/>
                <a:gd name="connsiteX82" fmla="*/ 1107960 w 2683130"/>
                <a:gd name="connsiteY82" fmla="*/ 848802 h 2020169"/>
                <a:gd name="connsiteX83" fmla="*/ 1121309 w 2683130"/>
                <a:gd name="connsiteY83" fmla="*/ 805418 h 2020169"/>
                <a:gd name="connsiteX84" fmla="*/ 1127983 w 2683130"/>
                <a:gd name="connsiteY84" fmla="*/ 772046 h 2020169"/>
                <a:gd name="connsiteX85" fmla="*/ 1117971 w 2683130"/>
                <a:gd name="connsiteY85" fmla="*/ 755360 h 2020169"/>
                <a:gd name="connsiteX86" fmla="*/ 1114634 w 2683130"/>
                <a:gd name="connsiteY86" fmla="*/ 705301 h 2020169"/>
                <a:gd name="connsiteX87" fmla="*/ 1104622 w 2683130"/>
                <a:gd name="connsiteY87" fmla="*/ 625208 h 2020169"/>
                <a:gd name="connsiteX88" fmla="*/ 1101285 w 2683130"/>
                <a:gd name="connsiteY88" fmla="*/ 565138 h 2020169"/>
                <a:gd name="connsiteX89" fmla="*/ 1124646 w 2683130"/>
                <a:gd name="connsiteY89" fmla="*/ 471696 h 2020169"/>
                <a:gd name="connsiteX90" fmla="*/ 1031203 w 2683130"/>
                <a:gd name="connsiteY90" fmla="*/ 461684 h 2020169"/>
                <a:gd name="connsiteX91" fmla="*/ 1014517 w 2683130"/>
                <a:gd name="connsiteY91" fmla="*/ 518417 h 2020169"/>
                <a:gd name="connsiteX92" fmla="*/ 1024529 w 2683130"/>
                <a:gd name="connsiteY92" fmla="*/ 565138 h 2020169"/>
                <a:gd name="connsiteX93" fmla="*/ 981145 w 2683130"/>
                <a:gd name="connsiteY93" fmla="*/ 618534 h 2020169"/>
                <a:gd name="connsiteX94" fmla="*/ 991157 w 2683130"/>
                <a:gd name="connsiteY94" fmla="*/ 655243 h 2020169"/>
                <a:gd name="connsiteX95" fmla="*/ 981145 w 2683130"/>
                <a:gd name="connsiteY95" fmla="*/ 701964 h 2020169"/>
                <a:gd name="connsiteX96" fmla="*/ 1001168 w 2683130"/>
                <a:gd name="connsiteY96" fmla="*/ 725325 h 2020169"/>
                <a:gd name="connsiteX97" fmla="*/ 1017854 w 2683130"/>
                <a:gd name="connsiteY97" fmla="*/ 772046 h 2020169"/>
                <a:gd name="connsiteX98" fmla="*/ 1047890 w 2683130"/>
                <a:gd name="connsiteY98" fmla="*/ 758697 h 2020169"/>
                <a:gd name="connsiteX99" fmla="*/ 1014517 w 2683130"/>
                <a:gd name="connsiteY99" fmla="*/ 812093 h 2020169"/>
                <a:gd name="connsiteX100" fmla="*/ 957784 w 2683130"/>
                <a:gd name="connsiteY100" fmla="*/ 758697 h 2020169"/>
                <a:gd name="connsiteX101" fmla="*/ 884365 w 2683130"/>
                <a:gd name="connsiteY101" fmla="*/ 721988 h 2020169"/>
                <a:gd name="connsiteX102" fmla="*/ 824295 w 2683130"/>
                <a:gd name="connsiteY102" fmla="*/ 698627 h 2020169"/>
                <a:gd name="connsiteX103" fmla="*/ 810946 w 2683130"/>
                <a:gd name="connsiteY103" fmla="*/ 735336 h 2020169"/>
                <a:gd name="connsiteX104" fmla="*/ 827633 w 2683130"/>
                <a:gd name="connsiteY104" fmla="*/ 772046 h 2020169"/>
                <a:gd name="connsiteX105" fmla="*/ 800935 w 2683130"/>
                <a:gd name="connsiteY105" fmla="*/ 812093 h 2020169"/>
                <a:gd name="connsiteX106" fmla="*/ 770900 w 2683130"/>
                <a:gd name="connsiteY106" fmla="*/ 755360 h 2020169"/>
                <a:gd name="connsiteX107" fmla="*/ 744202 w 2683130"/>
                <a:gd name="connsiteY107" fmla="*/ 792069 h 2020169"/>
                <a:gd name="connsiteX108" fmla="*/ 707492 w 2683130"/>
                <a:gd name="connsiteY108" fmla="*/ 785395 h 2020169"/>
                <a:gd name="connsiteX109" fmla="*/ 654097 w 2683130"/>
                <a:gd name="connsiteY109" fmla="*/ 822104 h 2020169"/>
                <a:gd name="connsiteX110" fmla="*/ 644085 w 2683130"/>
                <a:gd name="connsiteY110" fmla="*/ 798744 h 2020169"/>
                <a:gd name="connsiteX111" fmla="*/ 654097 w 2683130"/>
                <a:gd name="connsiteY111" fmla="*/ 762034 h 2020169"/>
                <a:gd name="connsiteX112" fmla="*/ 614050 w 2683130"/>
                <a:gd name="connsiteY112" fmla="*/ 798744 h 2020169"/>
                <a:gd name="connsiteX113" fmla="*/ 594027 w 2683130"/>
                <a:gd name="connsiteY113" fmla="*/ 798744 h 2020169"/>
                <a:gd name="connsiteX114" fmla="*/ 533957 w 2683130"/>
                <a:gd name="connsiteY114" fmla="*/ 832116 h 2020169"/>
                <a:gd name="connsiteX115" fmla="*/ 510596 w 2683130"/>
                <a:gd name="connsiteY115" fmla="*/ 855477 h 2020169"/>
                <a:gd name="connsiteX116" fmla="*/ 500584 w 2683130"/>
                <a:gd name="connsiteY116" fmla="*/ 902198 h 2020169"/>
                <a:gd name="connsiteX117" fmla="*/ 450526 w 2683130"/>
                <a:gd name="connsiteY117" fmla="*/ 888849 h 2020169"/>
                <a:gd name="connsiteX118" fmla="*/ 433840 w 2683130"/>
                <a:gd name="connsiteY118" fmla="*/ 852139 h 2020169"/>
                <a:gd name="connsiteX119" fmla="*/ 467212 w 2683130"/>
                <a:gd name="connsiteY119" fmla="*/ 822104 h 2020169"/>
                <a:gd name="connsiteX120" fmla="*/ 453863 w 2683130"/>
                <a:gd name="connsiteY120" fmla="*/ 798744 h 2020169"/>
                <a:gd name="connsiteX121" fmla="*/ 390456 w 2683130"/>
                <a:gd name="connsiteY121" fmla="*/ 768709 h 2020169"/>
                <a:gd name="connsiteX122" fmla="*/ 417154 w 2683130"/>
                <a:gd name="connsiteY122" fmla="*/ 818767 h 2020169"/>
                <a:gd name="connsiteX123" fmla="*/ 407142 w 2683130"/>
                <a:gd name="connsiteY123" fmla="*/ 862151 h 2020169"/>
                <a:gd name="connsiteX124" fmla="*/ 413817 w 2683130"/>
                <a:gd name="connsiteY124" fmla="*/ 898861 h 2020169"/>
                <a:gd name="connsiteX125" fmla="*/ 427165 w 2683130"/>
                <a:gd name="connsiteY125" fmla="*/ 922221 h 2020169"/>
                <a:gd name="connsiteX126" fmla="*/ 413817 w 2683130"/>
                <a:gd name="connsiteY126" fmla="*/ 952256 h 2020169"/>
                <a:gd name="connsiteX127" fmla="*/ 390456 w 2683130"/>
                <a:gd name="connsiteY127" fmla="*/ 928896 h 2020169"/>
                <a:gd name="connsiteX128" fmla="*/ 360421 w 2683130"/>
                <a:gd name="connsiteY128" fmla="*/ 925558 h 2020169"/>
                <a:gd name="connsiteX129" fmla="*/ 333723 w 2683130"/>
                <a:gd name="connsiteY129" fmla="*/ 965605 h 2020169"/>
                <a:gd name="connsiteX130" fmla="*/ 307025 w 2683130"/>
                <a:gd name="connsiteY130" fmla="*/ 985628 h 2020169"/>
                <a:gd name="connsiteX131" fmla="*/ 320374 w 2683130"/>
                <a:gd name="connsiteY131" fmla="*/ 1012326 h 2020169"/>
                <a:gd name="connsiteX132" fmla="*/ 303688 w 2683130"/>
                <a:gd name="connsiteY132" fmla="*/ 1035687 h 2020169"/>
                <a:gd name="connsiteX133" fmla="*/ 233606 w 2683130"/>
                <a:gd name="connsiteY133" fmla="*/ 998977 h 2020169"/>
                <a:gd name="connsiteX134" fmla="*/ 243618 w 2683130"/>
                <a:gd name="connsiteY134" fmla="*/ 1049036 h 2020169"/>
                <a:gd name="connsiteX135" fmla="*/ 263641 w 2683130"/>
                <a:gd name="connsiteY135" fmla="*/ 1069059 h 2020169"/>
                <a:gd name="connsiteX136" fmla="*/ 250292 w 2683130"/>
                <a:gd name="connsiteY136" fmla="*/ 1082408 h 2020169"/>
                <a:gd name="connsiteX137" fmla="*/ 193560 w 2683130"/>
                <a:gd name="connsiteY137" fmla="*/ 1045698 h 2020169"/>
                <a:gd name="connsiteX138" fmla="*/ 170199 w 2683130"/>
                <a:gd name="connsiteY138" fmla="*/ 1005652 h 2020169"/>
                <a:gd name="connsiteX139" fmla="*/ 170199 w 2683130"/>
                <a:gd name="connsiteY139" fmla="*/ 958931 h 2020169"/>
                <a:gd name="connsiteX140" fmla="*/ 133490 w 2683130"/>
                <a:gd name="connsiteY140" fmla="*/ 882174 h 2020169"/>
                <a:gd name="connsiteX141" fmla="*/ 196897 w 2683130"/>
                <a:gd name="connsiteY141" fmla="*/ 912209 h 2020169"/>
                <a:gd name="connsiteX142" fmla="*/ 256967 w 2683130"/>
                <a:gd name="connsiteY142" fmla="*/ 942244 h 2020169"/>
                <a:gd name="connsiteX143" fmla="*/ 293676 w 2683130"/>
                <a:gd name="connsiteY143" fmla="*/ 945582 h 2020169"/>
                <a:gd name="connsiteX144" fmla="*/ 327049 w 2683130"/>
                <a:gd name="connsiteY144" fmla="*/ 915547 h 2020169"/>
                <a:gd name="connsiteX145" fmla="*/ 343735 w 2683130"/>
                <a:gd name="connsiteY145" fmla="*/ 878837 h 2020169"/>
                <a:gd name="connsiteX146" fmla="*/ 333723 w 2683130"/>
                <a:gd name="connsiteY146" fmla="*/ 828779 h 2020169"/>
                <a:gd name="connsiteX147" fmla="*/ 290339 w 2683130"/>
                <a:gd name="connsiteY147" fmla="*/ 808755 h 2020169"/>
                <a:gd name="connsiteX148" fmla="*/ 236944 w 2683130"/>
                <a:gd name="connsiteY148" fmla="*/ 762034 h 2020169"/>
                <a:gd name="connsiteX149" fmla="*/ 133490 w 2683130"/>
                <a:gd name="connsiteY149" fmla="*/ 705301 h 2020169"/>
                <a:gd name="connsiteX150" fmla="*/ 46722 w 2683130"/>
                <a:gd name="connsiteY150" fmla="*/ 735336 h 2020169"/>
                <a:gd name="connsiteX151" fmla="*/ 33373 w 2683130"/>
                <a:gd name="connsiteY151" fmla="*/ 765371 h 2020169"/>
                <a:gd name="connsiteX152" fmla="*/ 43384 w 2683130"/>
                <a:gd name="connsiteY152" fmla="*/ 795407 h 2020169"/>
                <a:gd name="connsiteX153" fmla="*/ 60071 w 2683130"/>
                <a:gd name="connsiteY153" fmla="*/ 822104 h 2020169"/>
                <a:gd name="connsiteX154" fmla="*/ 73419 w 2683130"/>
                <a:gd name="connsiteY154" fmla="*/ 852139 h 2020169"/>
                <a:gd name="connsiteX155" fmla="*/ 56733 w 2683130"/>
                <a:gd name="connsiteY155" fmla="*/ 875500 h 2020169"/>
                <a:gd name="connsiteX156" fmla="*/ 76757 w 2683130"/>
                <a:gd name="connsiteY156" fmla="*/ 955593 h 2020169"/>
                <a:gd name="connsiteX157" fmla="*/ 66745 w 2683130"/>
                <a:gd name="connsiteY157" fmla="*/ 972280 h 2020169"/>
                <a:gd name="connsiteX158" fmla="*/ 70082 w 2683130"/>
                <a:gd name="connsiteY158" fmla="*/ 998977 h 2020169"/>
                <a:gd name="connsiteX159" fmla="*/ 70082 w 2683130"/>
                <a:gd name="connsiteY159" fmla="*/ 1039024 h 2020169"/>
                <a:gd name="connsiteX160" fmla="*/ 80094 w 2683130"/>
                <a:gd name="connsiteY160" fmla="*/ 1059047 h 2020169"/>
                <a:gd name="connsiteX161" fmla="*/ 76757 w 2683130"/>
                <a:gd name="connsiteY161" fmla="*/ 1082408 h 2020169"/>
                <a:gd name="connsiteX162" fmla="*/ 106792 w 2683130"/>
                <a:gd name="connsiteY162" fmla="*/ 1115780 h 2020169"/>
                <a:gd name="connsiteX163" fmla="*/ 93729 w 2683130"/>
                <a:gd name="connsiteY163" fmla="*/ 1145815 h 2020169"/>
                <a:gd name="connsiteX164" fmla="*/ 13349 w 2683130"/>
                <a:gd name="connsiteY164" fmla="*/ 1235920 h 2020169"/>
                <a:gd name="connsiteX165" fmla="*/ 33373 w 2683130"/>
                <a:gd name="connsiteY165" fmla="*/ 1269293 h 2020169"/>
                <a:gd name="connsiteX166" fmla="*/ 33373 w 2683130"/>
                <a:gd name="connsiteY166" fmla="*/ 1269293 h 2020169"/>
                <a:gd name="connsiteX167" fmla="*/ 16687 w 2683130"/>
                <a:gd name="connsiteY167" fmla="*/ 1299328 h 2020169"/>
                <a:gd name="connsiteX168" fmla="*/ 3338 w 2683130"/>
                <a:gd name="connsiteY168" fmla="*/ 1329363 h 2020169"/>
                <a:gd name="connsiteX169" fmla="*/ 0 w 2683130"/>
                <a:gd name="connsiteY169" fmla="*/ 1389433 h 2020169"/>
                <a:gd name="connsiteX170" fmla="*/ 16687 w 2683130"/>
                <a:gd name="connsiteY170" fmla="*/ 1432817 h 2020169"/>
                <a:gd name="connsiteX171" fmla="*/ 20024 w 2683130"/>
                <a:gd name="connsiteY171" fmla="*/ 1466189 h 2020169"/>
                <a:gd name="connsiteX172" fmla="*/ 56733 w 2683130"/>
                <a:gd name="connsiteY172" fmla="*/ 1476201 h 2020169"/>
                <a:gd name="connsiteX173" fmla="*/ 116803 w 2683130"/>
                <a:gd name="connsiteY173" fmla="*/ 1562969 h 2020169"/>
                <a:gd name="connsiteX174" fmla="*/ 96780 w 2683130"/>
                <a:gd name="connsiteY174" fmla="*/ 1586329 h 2020169"/>
                <a:gd name="connsiteX175" fmla="*/ 93443 w 2683130"/>
                <a:gd name="connsiteY175" fmla="*/ 1616364 h 2020169"/>
                <a:gd name="connsiteX176" fmla="*/ 120141 w 2683130"/>
                <a:gd name="connsiteY176" fmla="*/ 1619701 h 2020169"/>
                <a:gd name="connsiteX177" fmla="*/ 160187 w 2683130"/>
                <a:gd name="connsiteY177" fmla="*/ 1633050 h 2020169"/>
                <a:gd name="connsiteX178" fmla="*/ 186885 w 2683130"/>
                <a:gd name="connsiteY178" fmla="*/ 1646399 h 2020169"/>
                <a:gd name="connsiteX179" fmla="*/ 213583 w 2683130"/>
                <a:gd name="connsiteY179" fmla="*/ 1676434 h 2020169"/>
                <a:gd name="connsiteX180" fmla="*/ 243618 w 2683130"/>
                <a:gd name="connsiteY180" fmla="*/ 1679771 h 2020169"/>
                <a:gd name="connsiteX181" fmla="*/ 287002 w 2683130"/>
                <a:gd name="connsiteY181" fmla="*/ 1709807 h 2020169"/>
                <a:gd name="connsiteX182" fmla="*/ 310363 w 2683130"/>
                <a:gd name="connsiteY182" fmla="*/ 1719818 h 2020169"/>
                <a:gd name="connsiteX183" fmla="*/ 310363 w 2683130"/>
                <a:gd name="connsiteY183" fmla="*/ 1756528 h 2020169"/>
                <a:gd name="connsiteX184" fmla="*/ 270316 w 2683130"/>
                <a:gd name="connsiteY184" fmla="*/ 1796574 h 2020169"/>
                <a:gd name="connsiteX185" fmla="*/ 280327 w 2683130"/>
                <a:gd name="connsiteY185" fmla="*/ 1819935 h 2020169"/>
                <a:gd name="connsiteX186" fmla="*/ 273653 w 2683130"/>
                <a:gd name="connsiteY186" fmla="*/ 1839958 h 2020169"/>
                <a:gd name="connsiteX187" fmla="*/ 266979 w 2683130"/>
                <a:gd name="connsiteY187" fmla="*/ 1856644 h 2020169"/>
                <a:gd name="connsiteX188" fmla="*/ 240281 w 2683130"/>
                <a:gd name="connsiteY188" fmla="*/ 1896691 h 2020169"/>
                <a:gd name="connsiteX189" fmla="*/ 307025 w 2683130"/>
                <a:gd name="connsiteY189" fmla="*/ 1933401 h 2020169"/>
                <a:gd name="connsiteX190" fmla="*/ 337060 w 2683130"/>
                <a:gd name="connsiteY190" fmla="*/ 1940075 h 2020169"/>
                <a:gd name="connsiteX191" fmla="*/ 360421 w 2683130"/>
                <a:gd name="connsiteY191" fmla="*/ 1946750 h 2020169"/>
                <a:gd name="connsiteX192" fmla="*/ 380444 w 2683130"/>
                <a:gd name="connsiteY192" fmla="*/ 1953424 h 2020169"/>
                <a:gd name="connsiteX193" fmla="*/ 407142 w 2683130"/>
                <a:gd name="connsiteY193" fmla="*/ 1973447 h 2020169"/>
                <a:gd name="connsiteX194" fmla="*/ 437177 w 2683130"/>
                <a:gd name="connsiteY194" fmla="*/ 1970110 h 2020169"/>
                <a:gd name="connsiteX195" fmla="*/ 507259 w 2683130"/>
                <a:gd name="connsiteY195" fmla="*/ 2020169 h 2020169"/>
                <a:gd name="connsiteX196" fmla="*/ 517271 w 2683130"/>
                <a:gd name="connsiteY196" fmla="*/ 2006820 h 2020169"/>
                <a:gd name="connsiteX197" fmla="*/ 507259 w 2683130"/>
                <a:gd name="connsiteY197" fmla="*/ 1966773 h 2020169"/>
                <a:gd name="connsiteX198" fmla="*/ 500584 w 2683130"/>
                <a:gd name="connsiteY198" fmla="*/ 1933401 h 2020169"/>
                <a:gd name="connsiteX199" fmla="*/ 483898 w 2683130"/>
                <a:gd name="connsiteY199" fmla="*/ 1890017 h 2020169"/>
                <a:gd name="connsiteX200" fmla="*/ 513933 w 2683130"/>
                <a:gd name="connsiteY200" fmla="*/ 1869993 h 2020169"/>
                <a:gd name="connsiteX201" fmla="*/ 547306 w 2683130"/>
                <a:gd name="connsiteY201" fmla="*/ 1846633 h 2020169"/>
                <a:gd name="connsiteX202" fmla="*/ 527282 w 2683130"/>
                <a:gd name="connsiteY202" fmla="*/ 1829947 h 2020169"/>
                <a:gd name="connsiteX203" fmla="*/ 517271 w 2683130"/>
                <a:gd name="connsiteY203" fmla="*/ 1796574 h 2020169"/>
                <a:gd name="connsiteX204" fmla="*/ 480561 w 2683130"/>
                <a:gd name="connsiteY204" fmla="*/ 1779888 h 2020169"/>
                <a:gd name="connsiteX205" fmla="*/ 470549 w 2683130"/>
                <a:gd name="connsiteY205" fmla="*/ 1759865 h 2020169"/>
                <a:gd name="connsiteX206" fmla="*/ 480561 w 2683130"/>
                <a:gd name="connsiteY206" fmla="*/ 1729830 h 2020169"/>
                <a:gd name="connsiteX207" fmla="*/ 490573 w 2683130"/>
                <a:gd name="connsiteY207" fmla="*/ 1689783 h 2020169"/>
                <a:gd name="connsiteX208" fmla="*/ 513933 w 2683130"/>
                <a:gd name="connsiteY208" fmla="*/ 1709807 h 2020169"/>
                <a:gd name="connsiteX209" fmla="*/ 520608 w 2683130"/>
                <a:gd name="connsiteY209" fmla="*/ 1693120 h 2020169"/>
                <a:gd name="connsiteX210" fmla="*/ 543968 w 2683130"/>
                <a:gd name="connsiteY210" fmla="*/ 1656411 h 2020169"/>
                <a:gd name="connsiteX211" fmla="*/ 574003 w 2683130"/>
                <a:gd name="connsiteY211" fmla="*/ 1639725 h 2020169"/>
                <a:gd name="connsiteX212" fmla="*/ 590690 w 2683130"/>
                <a:gd name="connsiteY212" fmla="*/ 1653074 h 2020169"/>
                <a:gd name="connsiteX213" fmla="*/ 610713 w 2683130"/>
                <a:gd name="connsiteY213" fmla="*/ 1626376 h 2020169"/>
                <a:gd name="connsiteX214" fmla="*/ 630736 w 2683130"/>
                <a:gd name="connsiteY214" fmla="*/ 1653074 h 2020169"/>
                <a:gd name="connsiteX215" fmla="*/ 657434 w 2683130"/>
                <a:gd name="connsiteY215" fmla="*/ 1676434 h 2020169"/>
                <a:gd name="connsiteX216" fmla="*/ 674120 w 2683130"/>
                <a:gd name="connsiteY216" fmla="*/ 1683109 h 2020169"/>
                <a:gd name="connsiteX217" fmla="*/ 697481 w 2683130"/>
                <a:gd name="connsiteY217" fmla="*/ 1683109 h 2020169"/>
                <a:gd name="connsiteX218" fmla="*/ 717504 w 2683130"/>
                <a:gd name="connsiteY218" fmla="*/ 1669760 h 2020169"/>
                <a:gd name="connsiteX219" fmla="*/ 744202 w 2683130"/>
                <a:gd name="connsiteY219" fmla="*/ 1669760 h 2020169"/>
                <a:gd name="connsiteX220" fmla="*/ 760888 w 2683130"/>
                <a:gd name="connsiteY220" fmla="*/ 1666423 h 2020169"/>
                <a:gd name="connsiteX221" fmla="*/ 790923 w 2683130"/>
                <a:gd name="connsiteY221" fmla="*/ 1699795 h 2020169"/>
                <a:gd name="connsiteX222" fmla="*/ 797598 w 2683130"/>
                <a:gd name="connsiteY222" fmla="*/ 1673097 h 2020169"/>
                <a:gd name="connsiteX223" fmla="*/ 817621 w 2683130"/>
                <a:gd name="connsiteY223" fmla="*/ 1689783 h 2020169"/>
                <a:gd name="connsiteX224" fmla="*/ 837644 w 2683130"/>
                <a:gd name="connsiteY224" fmla="*/ 1666423 h 2020169"/>
                <a:gd name="connsiteX225" fmla="*/ 827633 w 2683130"/>
                <a:gd name="connsiteY225" fmla="*/ 1646399 h 2020169"/>
                <a:gd name="connsiteX226" fmla="*/ 810946 w 2683130"/>
                <a:gd name="connsiteY226" fmla="*/ 1633050 h 2020169"/>
                <a:gd name="connsiteX227" fmla="*/ 810946 w 2683130"/>
                <a:gd name="connsiteY227" fmla="*/ 1606353 h 2020169"/>
                <a:gd name="connsiteX228" fmla="*/ 810946 w 2683130"/>
                <a:gd name="connsiteY228" fmla="*/ 1593004 h 2020169"/>
                <a:gd name="connsiteX229" fmla="*/ 840981 w 2683130"/>
                <a:gd name="connsiteY229" fmla="*/ 1586329 h 2020169"/>
                <a:gd name="connsiteX230" fmla="*/ 820958 w 2683130"/>
                <a:gd name="connsiteY230" fmla="*/ 1549620 h 2020169"/>
                <a:gd name="connsiteX231" fmla="*/ 854330 w 2683130"/>
                <a:gd name="connsiteY231" fmla="*/ 1542945 h 2020169"/>
                <a:gd name="connsiteX232" fmla="*/ 891040 w 2683130"/>
                <a:gd name="connsiteY232" fmla="*/ 1549620 h 2020169"/>
                <a:gd name="connsiteX233" fmla="*/ 964459 w 2683130"/>
                <a:gd name="connsiteY233" fmla="*/ 1506236 h 2020169"/>
                <a:gd name="connsiteX234" fmla="*/ 1001168 w 2683130"/>
                <a:gd name="connsiteY234" fmla="*/ 1506236 h 2020169"/>
                <a:gd name="connsiteX235" fmla="*/ 1027866 w 2683130"/>
                <a:gd name="connsiteY235" fmla="*/ 1482875 h 2020169"/>
                <a:gd name="connsiteX236" fmla="*/ 1047890 w 2683130"/>
                <a:gd name="connsiteY236" fmla="*/ 1492887 h 2020169"/>
                <a:gd name="connsiteX237" fmla="*/ 1067913 w 2683130"/>
                <a:gd name="connsiteY237" fmla="*/ 1502898 h 2020169"/>
                <a:gd name="connsiteX238" fmla="*/ 1087936 w 2683130"/>
                <a:gd name="connsiteY238" fmla="*/ 1529596 h 2020169"/>
                <a:gd name="connsiteX239" fmla="*/ 1074587 w 2683130"/>
                <a:gd name="connsiteY239" fmla="*/ 1542945 h 2020169"/>
                <a:gd name="connsiteX240" fmla="*/ 1104622 w 2683130"/>
                <a:gd name="connsiteY240" fmla="*/ 1542945 h 2020169"/>
                <a:gd name="connsiteX241" fmla="*/ 1134657 w 2683130"/>
                <a:gd name="connsiteY241" fmla="*/ 1576317 h 2020169"/>
                <a:gd name="connsiteX242" fmla="*/ 1148006 w 2683130"/>
                <a:gd name="connsiteY242" fmla="*/ 1572980 h 2020169"/>
                <a:gd name="connsiteX243" fmla="*/ 1208076 w 2683130"/>
                <a:gd name="connsiteY243" fmla="*/ 1526259 h 2020169"/>
                <a:gd name="connsiteX244" fmla="*/ 1244786 w 2683130"/>
                <a:gd name="connsiteY244" fmla="*/ 1566306 h 2020169"/>
                <a:gd name="connsiteX245" fmla="*/ 1264809 w 2683130"/>
                <a:gd name="connsiteY245" fmla="*/ 1596341 h 2020169"/>
                <a:gd name="connsiteX246" fmla="*/ 1298181 w 2683130"/>
                <a:gd name="connsiteY246" fmla="*/ 1703132 h 2020169"/>
                <a:gd name="connsiteX247" fmla="*/ 1308193 w 2683130"/>
                <a:gd name="connsiteY247" fmla="*/ 1659748 h 2020169"/>
                <a:gd name="connsiteX248" fmla="*/ 1344903 w 2683130"/>
                <a:gd name="connsiteY248" fmla="*/ 1679771 h 2020169"/>
                <a:gd name="connsiteX249" fmla="*/ 1388287 w 2683130"/>
                <a:gd name="connsiteY249" fmla="*/ 1679771 h 2020169"/>
                <a:gd name="connsiteX250" fmla="*/ 1394961 w 2683130"/>
                <a:gd name="connsiteY250" fmla="*/ 1703132 h 2020169"/>
                <a:gd name="connsiteX251" fmla="*/ 1435008 w 2683130"/>
                <a:gd name="connsiteY251" fmla="*/ 1726493 h 2020169"/>
                <a:gd name="connsiteX252" fmla="*/ 1465043 w 2683130"/>
                <a:gd name="connsiteY252" fmla="*/ 1726493 h 2020169"/>
                <a:gd name="connsiteX253" fmla="*/ 1491741 w 2683130"/>
                <a:gd name="connsiteY253" fmla="*/ 1739842 h 2020169"/>
                <a:gd name="connsiteX254" fmla="*/ 1535125 w 2683130"/>
                <a:gd name="connsiteY254" fmla="*/ 1696458 h 2020169"/>
                <a:gd name="connsiteX255" fmla="*/ 1571834 w 2683130"/>
                <a:gd name="connsiteY255" fmla="*/ 1676434 h 2020169"/>
                <a:gd name="connsiteX256" fmla="*/ 1608544 w 2683130"/>
                <a:gd name="connsiteY256" fmla="*/ 1679771 h 2020169"/>
                <a:gd name="connsiteX257" fmla="*/ 1655265 w 2683130"/>
                <a:gd name="connsiteY257" fmla="*/ 1693120 h 2020169"/>
                <a:gd name="connsiteX258" fmla="*/ 1681963 w 2683130"/>
                <a:gd name="connsiteY258" fmla="*/ 1709807 h 2020169"/>
                <a:gd name="connsiteX259" fmla="*/ 1735358 w 2683130"/>
                <a:gd name="connsiteY259" fmla="*/ 1703132 h 2020169"/>
                <a:gd name="connsiteX260" fmla="*/ 1745370 w 2683130"/>
                <a:gd name="connsiteY260" fmla="*/ 1683109 h 2020169"/>
                <a:gd name="connsiteX261" fmla="*/ 1738695 w 2683130"/>
                <a:gd name="connsiteY261" fmla="*/ 1663085 h 2020169"/>
                <a:gd name="connsiteX262" fmla="*/ 1765393 w 2683130"/>
                <a:gd name="connsiteY262" fmla="*/ 1636388 h 2020169"/>
                <a:gd name="connsiteX263" fmla="*/ 1778742 w 2683130"/>
                <a:gd name="connsiteY263" fmla="*/ 1633050 h 2020169"/>
                <a:gd name="connsiteX264" fmla="*/ 1812114 w 2683130"/>
                <a:gd name="connsiteY264" fmla="*/ 1649736 h 2020169"/>
                <a:gd name="connsiteX265" fmla="*/ 1852161 w 2683130"/>
                <a:gd name="connsiteY265" fmla="*/ 1663085 h 2020169"/>
                <a:gd name="connsiteX266" fmla="*/ 1858836 w 2683130"/>
                <a:gd name="connsiteY266" fmla="*/ 1689783 h 2020169"/>
                <a:gd name="connsiteX267" fmla="*/ 1872184 w 2683130"/>
                <a:gd name="connsiteY267" fmla="*/ 1696458 h 2020169"/>
                <a:gd name="connsiteX268" fmla="*/ 1902219 w 2683130"/>
                <a:gd name="connsiteY268" fmla="*/ 1699795 h 2020169"/>
                <a:gd name="connsiteX269" fmla="*/ 1932254 w 2683130"/>
                <a:gd name="connsiteY269" fmla="*/ 1683109 h 2020169"/>
                <a:gd name="connsiteX270" fmla="*/ 1962290 w 2683130"/>
                <a:gd name="connsiteY270" fmla="*/ 1696458 h 2020169"/>
                <a:gd name="connsiteX271" fmla="*/ 1985650 w 2683130"/>
                <a:gd name="connsiteY271" fmla="*/ 1709807 h 2020169"/>
                <a:gd name="connsiteX272" fmla="*/ 1995662 w 2683130"/>
                <a:gd name="connsiteY272" fmla="*/ 1719818 h 2020169"/>
                <a:gd name="connsiteX273" fmla="*/ 2032371 w 2683130"/>
                <a:gd name="connsiteY273" fmla="*/ 1739842 h 2020169"/>
                <a:gd name="connsiteX274" fmla="*/ 2069081 w 2683130"/>
                <a:gd name="connsiteY274" fmla="*/ 1736504 h 2020169"/>
                <a:gd name="connsiteX275" fmla="*/ 2142500 w 2683130"/>
                <a:gd name="connsiteY275" fmla="*/ 1693120 h 2020169"/>
                <a:gd name="connsiteX276" fmla="*/ 2195895 w 2683130"/>
                <a:gd name="connsiteY276" fmla="*/ 1706469 h 2020169"/>
                <a:gd name="connsiteX277" fmla="*/ 2225930 w 2683130"/>
                <a:gd name="connsiteY277" fmla="*/ 1716481 h 2020169"/>
                <a:gd name="connsiteX278" fmla="*/ 2262640 w 2683130"/>
                <a:gd name="connsiteY278" fmla="*/ 1676434 h 2020169"/>
                <a:gd name="connsiteX279" fmla="*/ 2299349 w 2683130"/>
                <a:gd name="connsiteY279" fmla="*/ 1593004 h 2020169"/>
                <a:gd name="connsiteX280" fmla="*/ 2282663 w 2683130"/>
                <a:gd name="connsiteY280" fmla="*/ 1596341 h 2020169"/>
                <a:gd name="connsiteX281" fmla="*/ 2603037 w 2683130"/>
                <a:gd name="connsiteY281" fmla="*/ 1900028 h 2020169"/>
                <a:gd name="connsiteX282" fmla="*/ 2579676 w 2683130"/>
                <a:gd name="connsiteY282" fmla="*/ 1873331 h 2020169"/>
                <a:gd name="connsiteX283" fmla="*/ 2559653 w 2683130"/>
                <a:gd name="connsiteY283" fmla="*/ 1960098 h 2020169"/>
                <a:gd name="connsiteX284" fmla="*/ 2653095 w 2683130"/>
                <a:gd name="connsiteY284" fmla="*/ 1946750 h 2020169"/>
                <a:gd name="connsiteX285" fmla="*/ 2683130 w 2683130"/>
                <a:gd name="connsiteY285" fmla="*/ 1893354 h 2020169"/>
                <a:gd name="connsiteX0" fmla="*/ 2446187 w 2683130"/>
                <a:gd name="connsiteY0" fmla="*/ 521754 h 2020169"/>
                <a:gd name="connsiteX1" fmla="*/ 2449525 w 2683130"/>
                <a:gd name="connsiteY1" fmla="*/ 418300 h 2020169"/>
                <a:gd name="connsiteX2" fmla="*/ 2386117 w 2683130"/>
                <a:gd name="connsiteY2" fmla="*/ 391602 h 2020169"/>
                <a:gd name="connsiteX3" fmla="*/ 2369431 w 2683130"/>
                <a:gd name="connsiteY3" fmla="*/ 431649 h 2020169"/>
                <a:gd name="connsiteX4" fmla="*/ 2379443 w 2683130"/>
                <a:gd name="connsiteY4" fmla="*/ 455009 h 2020169"/>
                <a:gd name="connsiteX5" fmla="*/ 2376106 w 2683130"/>
                <a:gd name="connsiteY5" fmla="*/ 475033 h 2020169"/>
                <a:gd name="connsiteX6" fmla="*/ 2316036 w 2683130"/>
                <a:gd name="connsiteY6" fmla="*/ 458347 h 2020169"/>
                <a:gd name="connsiteX7" fmla="*/ 2272652 w 2683130"/>
                <a:gd name="connsiteY7" fmla="*/ 444998 h 2020169"/>
                <a:gd name="connsiteX8" fmla="*/ 2209244 w 2683130"/>
                <a:gd name="connsiteY8" fmla="*/ 401614 h 2020169"/>
                <a:gd name="connsiteX9" fmla="*/ 2159186 w 2683130"/>
                <a:gd name="connsiteY9" fmla="*/ 391602 h 2020169"/>
                <a:gd name="connsiteX10" fmla="*/ 2132488 w 2683130"/>
                <a:gd name="connsiteY10" fmla="*/ 408288 h 2020169"/>
                <a:gd name="connsiteX11" fmla="*/ 2115802 w 2683130"/>
                <a:gd name="connsiteY11" fmla="*/ 421637 h 2020169"/>
                <a:gd name="connsiteX12" fmla="*/ 2082430 w 2683130"/>
                <a:gd name="connsiteY12" fmla="*/ 388265 h 2020169"/>
                <a:gd name="connsiteX13" fmla="*/ 2045720 w 2683130"/>
                <a:gd name="connsiteY13" fmla="*/ 361567 h 2020169"/>
                <a:gd name="connsiteX14" fmla="*/ 2025697 w 2683130"/>
                <a:gd name="connsiteY14" fmla="*/ 391602 h 2020169"/>
                <a:gd name="connsiteX15" fmla="*/ 2055732 w 2683130"/>
                <a:gd name="connsiteY15" fmla="*/ 388265 h 2020169"/>
                <a:gd name="connsiteX16" fmla="*/ 2045720 w 2683130"/>
                <a:gd name="connsiteY16" fmla="*/ 414963 h 2020169"/>
                <a:gd name="connsiteX17" fmla="*/ 1988987 w 2683130"/>
                <a:gd name="connsiteY17" fmla="*/ 434986 h 2020169"/>
                <a:gd name="connsiteX18" fmla="*/ 1995662 w 2683130"/>
                <a:gd name="connsiteY18" fmla="*/ 388265 h 2020169"/>
                <a:gd name="connsiteX19" fmla="*/ 2055732 w 2683130"/>
                <a:gd name="connsiteY19" fmla="*/ 318183 h 2020169"/>
                <a:gd name="connsiteX20" fmla="*/ 2055732 w 2683130"/>
                <a:gd name="connsiteY20" fmla="*/ 318183 h 2020169"/>
                <a:gd name="connsiteX21" fmla="*/ 2129860 w 2683130"/>
                <a:gd name="connsiteY21" fmla="*/ 248603 h 2020169"/>
                <a:gd name="connsiteX22" fmla="*/ 2127003 w 2683130"/>
                <a:gd name="connsiteY22" fmla="*/ 174309 h 2020169"/>
                <a:gd name="connsiteX23" fmla="*/ 2092713 w 2683130"/>
                <a:gd name="connsiteY23" fmla="*/ 105729 h 2020169"/>
                <a:gd name="connsiteX24" fmla="*/ 2018418 w 2683130"/>
                <a:gd name="connsiteY24" fmla="*/ 105729 h 2020169"/>
                <a:gd name="connsiteX25" fmla="*/ 1952696 w 2683130"/>
                <a:gd name="connsiteY25" fmla="*/ 137160 h 2020169"/>
                <a:gd name="connsiteX26" fmla="*/ 1961267 w 2683130"/>
                <a:gd name="connsiteY26" fmla="*/ 82869 h 2020169"/>
                <a:gd name="connsiteX27" fmla="*/ 1955552 w 2683130"/>
                <a:gd name="connsiteY27" fmla="*/ 65725 h 2020169"/>
                <a:gd name="connsiteX28" fmla="*/ 1895546 w 2683130"/>
                <a:gd name="connsiteY28" fmla="*/ 60008 h 2020169"/>
                <a:gd name="connsiteX29" fmla="*/ 1926978 w 2683130"/>
                <a:gd name="connsiteY29" fmla="*/ 31434 h 2020169"/>
                <a:gd name="connsiteX30" fmla="*/ 1909833 w 2683130"/>
                <a:gd name="connsiteY30" fmla="*/ 0 h 2020169"/>
                <a:gd name="connsiteX31" fmla="*/ 1877440 w 2683130"/>
                <a:gd name="connsiteY31" fmla="*/ 3067 h 2020169"/>
                <a:gd name="connsiteX32" fmla="*/ 1835474 w 2683130"/>
                <a:gd name="connsiteY32" fmla="*/ 41195 h 2020169"/>
                <a:gd name="connsiteX33" fmla="*/ 1818788 w 2683130"/>
                <a:gd name="connsiteY33" fmla="*/ 81242 h 2020169"/>
                <a:gd name="connsiteX34" fmla="*/ 1838813 w 2683130"/>
                <a:gd name="connsiteY34" fmla="*/ 134636 h 2020169"/>
                <a:gd name="connsiteX35" fmla="*/ 1782079 w 2683130"/>
                <a:gd name="connsiteY35" fmla="*/ 121287 h 2020169"/>
                <a:gd name="connsiteX36" fmla="*/ 1768731 w 2683130"/>
                <a:gd name="connsiteY36" fmla="*/ 168009 h 2020169"/>
                <a:gd name="connsiteX37" fmla="*/ 1705322 w 2683130"/>
                <a:gd name="connsiteY37" fmla="*/ 191369 h 2020169"/>
                <a:gd name="connsiteX38" fmla="*/ 1685300 w 2683130"/>
                <a:gd name="connsiteY38" fmla="*/ 164671 h 2020169"/>
                <a:gd name="connsiteX39" fmla="*/ 1615218 w 2683130"/>
                <a:gd name="connsiteY39" fmla="*/ 168009 h 2020169"/>
                <a:gd name="connsiteX40" fmla="*/ 1638579 w 2683130"/>
                <a:gd name="connsiteY40" fmla="*/ 198044 h 2020169"/>
                <a:gd name="connsiteX41" fmla="*/ 1528449 w 2683130"/>
                <a:gd name="connsiteY41" fmla="*/ 224740 h 2020169"/>
                <a:gd name="connsiteX42" fmla="*/ 1465043 w 2683130"/>
                <a:gd name="connsiteY42" fmla="*/ 308171 h 2020169"/>
                <a:gd name="connsiteX43" fmla="*/ 1448357 w 2683130"/>
                <a:gd name="connsiteY43" fmla="*/ 334869 h 2020169"/>
                <a:gd name="connsiteX44" fmla="*/ 1481729 w 2683130"/>
                <a:gd name="connsiteY44" fmla="*/ 368242 h 2020169"/>
                <a:gd name="connsiteX45" fmla="*/ 1481729 w 2683130"/>
                <a:gd name="connsiteY45" fmla="*/ 398277 h 2020169"/>
                <a:gd name="connsiteX46" fmla="*/ 1458368 w 2683130"/>
                <a:gd name="connsiteY46" fmla="*/ 401614 h 2020169"/>
                <a:gd name="connsiteX47" fmla="*/ 1458368 w 2683130"/>
                <a:gd name="connsiteY47" fmla="*/ 381590 h 2020169"/>
                <a:gd name="connsiteX48" fmla="*/ 1418322 w 2683130"/>
                <a:gd name="connsiteY48" fmla="*/ 391602 h 2020169"/>
                <a:gd name="connsiteX49" fmla="*/ 1368263 w 2683130"/>
                <a:gd name="connsiteY49" fmla="*/ 398277 h 2020169"/>
                <a:gd name="connsiteX50" fmla="*/ 1321542 w 2683130"/>
                <a:gd name="connsiteY50" fmla="*/ 404951 h 2020169"/>
                <a:gd name="connsiteX51" fmla="*/ 1318205 w 2683130"/>
                <a:gd name="connsiteY51" fmla="*/ 491719 h 2020169"/>
                <a:gd name="connsiteX52" fmla="*/ 1358252 w 2683130"/>
                <a:gd name="connsiteY52" fmla="*/ 515080 h 2020169"/>
                <a:gd name="connsiteX53" fmla="*/ 1384949 w 2683130"/>
                <a:gd name="connsiteY53" fmla="*/ 568475 h 2020169"/>
                <a:gd name="connsiteX54" fmla="*/ 1358252 w 2683130"/>
                <a:gd name="connsiteY54" fmla="*/ 615196 h 2020169"/>
                <a:gd name="connsiteX55" fmla="*/ 1361589 w 2683130"/>
                <a:gd name="connsiteY55" fmla="*/ 585161 h 2020169"/>
                <a:gd name="connsiteX56" fmla="*/ 1351577 w 2683130"/>
                <a:gd name="connsiteY56" fmla="*/ 545115 h 2020169"/>
                <a:gd name="connsiteX57" fmla="*/ 1281495 w 2683130"/>
                <a:gd name="connsiteY57" fmla="*/ 515080 h 2020169"/>
                <a:gd name="connsiteX58" fmla="*/ 1241449 w 2683130"/>
                <a:gd name="connsiteY58" fmla="*/ 511742 h 2020169"/>
                <a:gd name="connsiteX59" fmla="*/ 1241449 w 2683130"/>
                <a:gd name="connsiteY59" fmla="*/ 558463 h 2020169"/>
                <a:gd name="connsiteX60" fmla="*/ 1201402 w 2683130"/>
                <a:gd name="connsiteY60" fmla="*/ 538440 h 2020169"/>
                <a:gd name="connsiteX61" fmla="*/ 1228100 w 2683130"/>
                <a:gd name="connsiteY61" fmla="*/ 588498 h 2020169"/>
                <a:gd name="connsiteX62" fmla="*/ 1258135 w 2683130"/>
                <a:gd name="connsiteY62" fmla="*/ 618534 h 2020169"/>
                <a:gd name="connsiteX63" fmla="*/ 1198065 w 2683130"/>
                <a:gd name="connsiteY63" fmla="*/ 595173 h 2020169"/>
                <a:gd name="connsiteX64" fmla="*/ 1181379 w 2683130"/>
                <a:gd name="connsiteY64" fmla="*/ 595173 h 2020169"/>
                <a:gd name="connsiteX65" fmla="*/ 1178041 w 2683130"/>
                <a:gd name="connsiteY65" fmla="*/ 551789 h 2020169"/>
                <a:gd name="connsiteX66" fmla="*/ 1171367 w 2683130"/>
                <a:gd name="connsiteY66" fmla="*/ 465021 h 2020169"/>
                <a:gd name="connsiteX67" fmla="*/ 1161355 w 2683130"/>
                <a:gd name="connsiteY67" fmla="*/ 535103 h 2020169"/>
                <a:gd name="connsiteX68" fmla="*/ 1137995 w 2683130"/>
                <a:gd name="connsiteY68" fmla="*/ 565138 h 2020169"/>
                <a:gd name="connsiteX69" fmla="*/ 1158018 w 2683130"/>
                <a:gd name="connsiteY69" fmla="*/ 611859 h 2020169"/>
                <a:gd name="connsiteX70" fmla="*/ 1158018 w 2683130"/>
                <a:gd name="connsiteY70" fmla="*/ 645231 h 2020169"/>
                <a:gd name="connsiteX71" fmla="*/ 1141332 w 2683130"/>
                <a:gd name="connsiteY71" fmla="*/ 695290 h 2020169"/>
                <a:gd name="connsiteX72" fmla="*/ 1154681 w 2683130"/>
                <a:gd name="connsiteY72" fmla="*/ 728662 h 2020169"/>
                <a:gd name="connsiteX73" fmla="*/ 1184716 w 2683130"/>
                <a:gd name="connsiteY73" fmla="*/ 735336 h 2020169"/>
                <a:gd name="connsiteX74" fmla="*/ 1221425 w 2683130"/>
                <a:gd name="connsiteY74" fmla="*/ 742011 h 2020169"/>
                <a:gd name="connsiteX75" fmla="*/ 1241449 w 2683130"/>
                <a:gd name="connsiteY75" fmla="*/ 765371 h 2020169"/>
                <a:gd name="connsiteX76" fmla="*/ 1258135 w 2683130"/>
                <a:gd name="connsiteY76" fmla="*/ 808755 h 2020169"/>
                <a:gd name="connsiteX77" fmla="*/ 1258135 w 2683130"/>
                <a:gd name="connsiteY77" fmla="*/ 808755 h 2020169"/>
                <a:gd name="connsiteX78" fmla="*/ 1224763 w 2683130"/>
                <a:gd name="connsiteY78" fmla="*/ 828779 h 2020169"/>
                <a:gd name="connsiteX79" fmla="*/ 1224763 w 2683130"/>
                <a:gd name="connsiteY79" fmla="*/ 788732 h 2020169"/>
                <a:gd name="connsiteX80" fmla="*/ 1194727 w 2683130"/>
                <a:gd name="connsiteY80" fmla="*/ 752023 h 2020169"/>
                <a:gd name="connsiteX81" fmla="*/ 1164692 w 2683130"/>
                <a:gd name="connsiteY81" fmla="*/ 795407 h 2020169"/>
                <a:gd name="connsiteX82" fmla="*/ 1107960 w 2683130"/>
                <a:gd name="connsiteY82" fmla="*/ 848802 h 2020169"/>
                <a:gd name="connsiteX83" fmla="*/ 1121309 w 2683130"/>
                <a:gd name="connsiteY83" fmla="*/ 805418 h 2020169"/>
                <a:gd name="connsiteX84" fmla="*/ 1127983 w 2683130"/>
                <a:gd name="connsiteY84" fmla="*/ 772046 h 2020169"/>
                <a:gd name="connsiteX85" fmla="*/ 1117971 w 2683130"/>
                <a:gd name="connsiteY85" fmla="*/ 755360 h 2020169"/>
                <a:gd name="connsiteX86" fmla="*/ 1114634 w 2683130"/>
                <a:gd name="connsiteY86" fmla="*/ 705301 h 2020169"/>
                <a:gd name="connsiteX87" fmla="*/ 1104622 w 2683130"/>
                <a:gd name="connsiteY87" fmla="*/ 625208 h 2020169"/>
                <a:gd name="connsiteX88" fmla="*/ 1101285 w 2683130"/>
                <a:gd name="connsiteY88" fmla="*/ 565138 h 2020169"/>
                <a:gd name="connsiteX89" fmla="*/ 1124646 w 2683130"/>
                <a:gd name="connsiteY89" fmla="*/ 471696 h 2020169"/>
                <a:gd name="connsiteX90" fmla="*/ 1031203 w 2683130"/>
                <a:gd name="connsiteY90" fmla="*/ 461684 h 2020169"/>
                <a:gd name="connsiteX91" fmla="*/ 1014517 w 2683130"/>
                <a:gd name="connsiteY91" fmla="*/ 518417 h 2020169"/>
                <a:gd name="connsiteX92" fmla="*/ 1024529 w 2683130"/>
                <a:gd name="connsiteY92" fmla="*/ 565138 h 2020169"/>
                <a:gd name="connsiteX93" fmla="*/ 981145 w 2683130"/>
                <a:gd name="connsiteY93" fmla="*/ 618534 h 2020169"/>
                <a:gd name="connsiteX94" fmla="*/ 991157 w 2683130"/>
                <a:gd name="connsiteY94" fmla="*/ 655243 h 2020169"/>
                <a:gd name="connsiteX95" fmla="*/ 981145 w 2683130"/>
                <a:gd name="connsiteY95" fmla="*/ 701964 h 2020169"/>
                <a:gd name="connsiteX96" fmla="*/ 1001168 w 2683130"/>
                <a:gd name="connsiteY96" fmla="*/ 725325 h 2020169"/>
                <a:gd name="connsiteX97" fmla="*/ 1017854 w 2683130"/>
                <a:gd name="connsiteY97" fmla="*/ 772046 h 2020169"/>
                <a:gd name="connsiteX98" fmla="*/ 1047890 w 2683130"/>
                <a:gd name="connsiteY98" fmla="*/ 758697 h 2020169"/>
                <a:gd name="connsiteX99" fmla="*/ 1014517 w 2683130"/>
                <a:gd name="connsiteY99" fmla="*/ 812093 h 2020169"/>
                <a:gd name="connsiteX100" fmla="*/ 957784 w 2683130"/>
                <a:gd name="connsiteY100" fmla="*/ 758697 h 2020169"/>
                <a:gd name="connsiteX101" fmla="*/ 884365 w 2683130"/>
                <a:gd name="connsiteY101" fmla="*/ 721988 h 2020169"/>
                <a:gd name="connsiteX102" fmla="*/ 824295 w 2683130"/>
                <a:gd name="connsiteY102" fmla="*/ 698627 h 2020169"/>
                <a:gd name="connsiteX103" fmla="*/ 810946 w 2683130"/>
                <a:gd name="connsiteY103" fmla="*/ 735336 h 2020169"/>
                <a:gd name="connsiteX104" fmla="*/ 827633 w 2683130"/>
                <a:gd name="connsiteY104" fmla="*/ 772046 h 2020169"/>
                <a:gd name="connsiteX105" fmla="*/ 800935 w 2683130"/>
                <a:gd name="connsiteY105" fmla="*/ 812093 h 2020169"/>
                <a:gd name="connsiteX106" fmla="*/ 770900 w 2683130"/>
                <a:gd name="connsiteY106" fmla="*/ 755360 h 2020169"/>
                <a:gd name="connsiteX107" fmla="*/ 744202 w 2683130"/>
                <a:gd name="connsiteY107" fmla="*/ 792069 h 2020169"/>
                <a:gd name="connsiteX108" fmla="*/ 707492 w 2683130"/>
                <a:gd name="connsiteY108" fmla="*/ 785395 h 2020169"/>
                <a:gd name="connsiteX109" fmla="*/ 654097 w 2683130"/>
                <a:gd name="connsiteY109" fmla="*/ 822104 h 2020169"/>
                <a:gd name="connsiteX110" fmla="*/ 644085 w 2683130"/>
                <a:gd name="connsiteY110" fmla="*/ 798744 h 2020169"/>
                <a:gd name="connsiteX111" fmla="*/ 654097 w 2683130"/>
                <a:gd name="connsiteY111" fmla="*/ 762034 h 2020169"/>
                <a:gd name="connsiteX112" fmla="*/ 614050 w 2683130"/>
                <a:gd name="connsiteY112" fmla="*/ 798744 h 2020169"/>
                <a:gd name="connsiteX113" fmla="*/ 594027 w 2683130"/>
                <a:gd name="connsiteY113" fmla="*/ 798744 h 2020169"/>
                <a:gd name="connsiteX114" fmla="*/ 533957 w 2683130"/>
                <a:gd name="connsiteY114" fmla="*/ 832116 h 2020169"/>
                <a:gd name="connsiteX115" fmla="*/ 510596 w 2683130"/>
                <a:gd name="connsiteY115" fmla="*/ 855477 h 2020169"/>
                <a:gd name="connsiteX116" fmla="*/ 500584 w 2683130"/>
                <a:gd name="connsiteY116" fmla="*/ 902198 h 2020169"/>
                <a:gd name="connsiteX117" fmla="*/ 450526 w 2683130"/>
                <a:gd name="connsiteY117" fmla="*/ 888849 h 2020169"/>
                <a:gd name="connsiteX118" fmla="*/ 433840 w 2683130"/>
                <a:gd name="connsiteY118" fmla="*/ 852139 h 2020169"/>
                <a:gd name="connsiteX119" fmla="*/ 467212 w 2683130"/>
                <a:gd name="connsiteY119" fmla="*/ 822104 h 2020169"/>
                <a:gd name="connsiteX120" fmla="*/ 453863 w 2683130"/>
                <a:gd name="connsiteY120" fmla="*/ 798744 h 2020169"/>
                <a:gd name="connsiteX121" fmla="*/ 390456 w 2683130"/>
                <a:gd name="connsiteY121" fmla="*/ 768709 h 2020169"/>
                <a:gd name="connsiteX122" fmla="*/ 417154 w 2683130"/>
                <a:gd name="connsiteY122" fmla="*/ 818767 h 2020169"/>
                <a:gd name="connsiteX123" fmla="*/ 407142 w 2683130"/>
                <a:gd name="connsiteY123" fmla="*/ 862151 h 2020169"/>
                <a:gd name="connsiteX124" fmla="*/ 413817 w 2683130"/>
                <a:gd name="connsiteY124" fmla="*/ 898861 h 2020169"/>
                <a:gd name="connsiteX125" fmla="*/ 427165 w 2683130"/>
                <a:gd name="connsiteY125" fmla="*/ 922221 h 2020169"/>
                <a:gd name="connsiteX126" fmla="*/ 413817 w 2683130"/>
                <a:gd name="connsiteY126" fmla="*/ 952256 h 2020169"/>
                <a:gd name="connsiteX127" fmla="*/ 390456 w 2683130"/>
                <a:gd name="connsiteY127" fmla="*/ 928896 h 2020169"/>
                <a:gd name="connsiteX128" fmla="*/ 360421 w 2683130"/>
                <a:gd name="connsiteY128" fmla="*/ 925558 h 2020169"/>
                <a:gd name="connsiteX129" fmla="*/ 333723 w 2683130"/>
                <a:gd name="connsiteY129" fmla="*/ 965605 h 2020169"/>
                <a:gd name="connsiteX130" fmla="*/ 307025 w 2683130"/>
                <a:gd name="connsiteY130" fmla="*/ 985628 h 2020169"/>
                <a:gd name="connsiteX131" fmla="*/ 320374 w 2683130"/>
                <a:gd name="connsiteY131" fmla="*/ 1012326 h 2020169"/>
                <a:gd name="connsiteX132" fmla="*/ 303688 w 2683130"/>
                <a:gd name="connsiteY132" fmla="*/ 1035687 h 2020169"/>
                <a:gd name="connsiteX133" fmla="*/ 233606 w 2683130"/>
                <a:gd name="connsiteY133" fmla="*/ 998977 h 2020169"/>
                <a:gd name="connsiteX134" fmla="*/ 243618 w 2683130"/>
                <a:gd name="connsiteY134" fmla="*/ 1049036 h 2020169"/>
                <a:gd name="connsiteX135" fmla="*/ 263641 w 2683130"/>
                <a:gd name="connsiteY135" fmla="*/ 1069059 h 2020169"/>
                <a:gd name="connsiteX136" fmla="*/ 250292 w 2683130"/>
                <a:gd name="connsiteY136" fmla="*/ 1082408 h 2020169"/>
                <a:gd name="connsiteX137" fmla="*/ 193560 w 2683130"/>
                <a:gd name="connsiteY137" fmla="*/ 1045698 h 2020169"/>
                <a:gd name="connsiteX138" fmla="*/ 170199 w 2683130"/>
                <a:gd name="connsiteY138" fmla="*/ 1005652 h 2020169"/>
                <a:gd name="connsiteX139" fmla="*/ 170199 w 2683130"/>
                <a:gd name="connsiteY139" fmla="*/ 958931 h 2020169"/>
                <a:gd name="connsiteX140" fmla="*/ 133490 w 2683130"/>
                <a:gd name="connsiteY140" fmla="*/ 882174 h 2020169"/>
                <a:gd name="connsiteX141" fmla="*/ 196897 w 2683130"/>
                <a:gd name="connsiteY141" fmla="*/ 912209 h 2020169"/>
                <a:gd name="connsiteX142" fmla="*/ 256967 w 2683130"/>
                <a:gd name="connsiteY142" fmla="*/ 942244 h 2020169"/>
                <a:gd name="connsiteX143" fmla="*/ 293676 w 2683130"/>
                <a:gd name="connsiteY143" fmla="*/ 945582 h 2020169"/>
                <a:gd name="connsiteX144" fmla="*/ 327049 w 2683130"/>
                <a:gd name="connsiteY144" fmla="*/ 915547 h 2020169"/>
                <a:gd name="connsiteX145" fmla="*/ 343735 w 2683130"/>
                <a:gd name="connsiteY145" fmla="*/ 878837 h 2020169"/>
                <a:gd name="connsiteX146" fmla="*/ 333723 w 2683130"/>
                <a:gd name="connsiteY146" fmla="*/ 828779 h 2020169"/>
                <a:gd name="connsiteX147" fmla="*/ 290339 w 2683130"/>
                <a:gd name="connsiteY147" fmla="*/ 808755 h 2020169"/>
                <a:gd name="connsiteX148" fmla="*/ 236944 w 2683130"/>
                <a:gd name="connsiteY148" fmla="*/ 762034 h 2020169"/>
                <a:gd name="connsiteX149" fmla="*/ 133490 w 2683130"/>
                <a:gd name="connsiteY149" fmla="*/ 705301 h 2020169"/>
                <a:gd name="connsiteX150" fmla="*/ 46722 w 2683130"/>
                <a:gd name="connsiteY150" fmla="*/ 735336 h 2020169"/>
                <a:gd name="connsiteX151" fmla="*/ 33373 w 2683130"/>
                <a:gd name="connsiteY151" fmla="*/ 765371 h 2020169"/>
                <a:gd name="connsiteX152" fmla="*/ 43384 w 2683130"/>
                <a:gd name="connsiteY152" fmla="*/ 795407 h 2020169"/>
                <a:gd name="connsiteX153" fmla="*/ 60071 w 2683130"/>
                <a:gd name="connsiteY153" fmla="*/ 822104 h 2020169"/>
                <a:gd name="connsiteX154" fmla="*/ 73419 w 2683130"/>
                <a:gd name="connsiteY154" fmla="*/ 852139 h 2020169"/>
                <a:gd name="connsiteX155" fmla="*/ 56733 w 2683130"/>
                <a:gd name="connsiteY155" fmla="*/ 875500 h 2020169"/>
                <a:gd name="connsiteX156" fmla="*/ 76757 w 2683130"/>
                <a:gd name="connsiteY156" fmla="*/ 955593 h 2020169"/>
                <a:gd name="connsiteX157" fmla="*/ 66745 w 2683130"/>
                <a:gd name="connsiteY157" fmla="*/ 972280 h 2020169"/>
                <a:gd name="connsiteX158" fmla="*/ 70082 w 2683130"/>
                <a:gd name="connsiteY158" fmla="*/ 998977 h 2020169"/>
                <a:gd name="connsiteX159" fmla="*/ 70082 w 2683130"/>
                <a:gd name="connsiteY159" fmla="*/ 1039024 h 2020169"/>
                <a:gd name="connsiteX160" fmla="*/ 80094 w 2683130"/>
                <a:gd name="connsiteY160" fmla="*/ 1059047 h 2020169"/>
                <a:gd name="connsiteX161" fmla="*/ 76757 w 2683130"/>
                <a:gd name="connsiteY161" fmla="*/ 1082408 h 2020169"/>
                <a:gd name="connsiteX162" fmla="*/ 106792 w 2683130"/>
                <a:gd name="connsiteY162" fmla="*/ 1115780 h 2020169"/>
                <a:gd name="connsiteX163" fmla="*/ 93729 w 2683130"/>
                <a:gd name="connsiteY163" fmla="*/ 1145815 h 2020169"/>
                <a:gd name="connsiteX164" fmla="*/ 13349 w 2683130"/>
                <a:gd name="connsiteY164" fmla="*/ 1235920 h 2020169"/>
                <a:gd name="connsiteX165" fmla="*/ 33373 w 2683130"/>
                <a:gd name="connsiteY165" fmla="*/ 1269293 h 2020169"/>
                <a:gd name="connsiteX166" fmla="*/ 33373 w 2683130"/>
                <a:gd name="connsiteY166" fmla="*/ 1269293 h 2020169"/>
                <a:gd name="connsiteX167" fmla="*/ 16687 w 2683130"/>
                <a:gd name="connsiteY167" fmla="*/ 1299328 h 2020169"/>
                <a:gd name="connsiteX168" fmla="*/ 3338 w 2683130"/>
                <a:gd name="connsiteY168" fmla="*/ 1329363 h 2020169"/>
                <a:gd name="connsiteX169" fmla="*/ 0 w 2683130"/>
                <a:gd name="connsiteY169" fmla="*/ 1389433 h 2020169"/>
                <a:gd name="connsiteX170" fmla="*/ 16687 w 2683130"/>
                <a:gd name="connsiteY170" fmla="*/ 1432817 h 2020169"/>
                <a:gd name="connsiteX171" fmla="*/ 20024 w 2683130"/>
                <a:gd name="connsiteY171" fmla="*/ 1466189 h 2020169"/>
                <a:gd name="connsiteX172" fmla="*/ 56733 w 2683130"/>
                <a:gd name="connsiteY172" fmla="*/ 1476201 h 2020169"/>
                <a:gd name="connsiteX173" fmla="*/ 116803 w 2683130"/>
                <a:gd name="connsiteY173" fmla="*/ 1562969 h 2020169"/>
                <a:gd name="connsiteX174" fmla="*/ 96780 w 2683130"/>
                <a:gd name="connsiteY174" fmla="*/ 1586329 h 2020169"/>
                <a:gd name="connsiteX175" fmla="*/ 93443 w 2683130"/>
                <a:gd name="connsiteY175" fmla="*/ 1616364 h 2020169"/>
                <a:gd name="connsiteX176" fmla="*/ 120141 w 2683130"/>
                <a:gd name="connsiteY176" fmla="*/ 1619701 h 2020169"/>
                <a:gd name="connsiteX177" fmla="*/ 160187 w 2683130"/>
                <a:gd name="connsiteY177" fmla="*/ 1633050 h 2020169"/>
                <a:gd name="connsiteX178" fmla="*/ 186885 w 2683130"/>
                <a:gd name="connsiteY178" fmla="*/ 1646399 h 2020169"/>
                <a:gd name="connsiteX179" fmla="*/ 213583 w 2683130"/>
                <a:gd name="connsiteY179" fmla="*/ 1676434 h 2020169"/>
                <a:gd name="connsiteX180" fmla="*/ 243618 w 2683130"/>
                <a:gd name="connsiteY180" fmla="*/ 1679771 h 2020169"/>
                <a:gd name="connsiteX181" fmla="*/ 287002 w 2683130"/>
                <a:gd name="connsiteY181" fmla="*/ 1709807 h 2020169"/>
                <a:gd name="connsiteX182" fmla="*/ 310363 w 2683130"/>
                <a:gd name="connsiteY182" fmla="*/ 1719818 h 2020169"/>
                <a:gd name="connsiteX183" fmla="*/ 310363 w 2683130"/>
                <a:gd name="connsiteY183" fmla="*/ 1756528 h 2020169"/>
                <a:gd name="connsiteX184" fmla="*/ 270316 w 2683130"/>
                <a:gd name="connsiteY184" fmla="*/ 1796574 h 2020169"/>
                <a:gd name="connsiteX185" fmla="*/ 280327 w 2683130"/>
                <a:gd name="connsiteY185" fmla="*/ 1819935 h 2020169"/>
                <a:gd name="connsiteX186" fmla="*/ 273653 w 2683130"/>
                <a:gd name="connsiteY186" fmla="*/ 1839958 h 2020169"/>
                <a:gd name="connsiteX187" fmla="*/ 266979 w 2683130"/>
                <a:gd name="connsiteY187" fmla="*/ 1856644 h 2020169"/>
                <a:gd name="connsiteX188" fmla="*/ 240281 w 2683130"/>
                <a:gd name="connsiteY188" fmla="*/ 1896691 h 2020169"/>
                <a:gd name="connsiteX189" fmla="*/ 307025 w 2683130"/>
                <a:gd name="connsiteY189" fmla="*/ 1933401 h 2020169"/>
                <a:gd name="connsiteX190" fmla="*/ 337060 w 2683130"/>
                <a:gd name="connsiteY190" fmla="*/ 1940075 h 2020169"/>
                <a:gd name="connsiteX191" fmla="*/ 360421 w 2683130"/>
                <a:gd name="connsiteY191" fmla="*/ 1946750 h 2020169"/>
                <a:gd name="connsiteX192" fmla="*/ 380444 w 2683130"/>
                <a:gd name="connsiteY192" fmla="*/ 1953424 h 2020169"/>
                <a:gd name="connsiteX193" fmla="*/ 407142 w 2683130"/>
                <a:gd name="connsiteY193" fmla="*/ 1973447 h 2020169"/>
                <a:gd name="connsiteX194" fmla="*/ 437177 w 2683130"/>
                <a:gd name="connsiteY194" fmla="*/ 1970110 h 2020169"/>
                <a:gd name="connsiteX195" fmla="*/ 507259 w 2683130"/>
                <a:gd name="connsiteY195" fmla="*/ 2020169 h 2020169"/>
                <a:gd name="connsiteX196" fmla="*/ 517271 w 2683130"/>
                <a:gd name="connsiteY196" fmla="*/ 2006820 h 2020169"/>
                <a:gd name="connsiteX197" fmla="*/ 507259 w 2683130"/>
                <a:gd name="connsiteY197" fmla="*/ 1966773 h 2020169"/>
                <a:gd name="connsiteX198" fmla="*/ 500584 w 2683130"/>
                <a:gd name="connsiteY198" fmla="*/ 1933401 h 2020169"/>
                <a:gd name="connsiteX199" fmla="*/ 483898 w 2683130"/>
                <a:gd name="connsiteY199" fmla="*/ 1890017 h 2020169"/>
                <a:gd name="connsiteX200" fmla="*/ 513933 w 2683130"/>
                <a:gd name="connsiteY200" fmla="*/ 1869993 h 2020169"/>
                <a:gd name="connsiteX201" fmla="*/ 547306 w 2683130"/>
                <a:gd name="connsiteY201" fmla="*/ 1846633 h 2020169"/>
                <a:gd name="connsiteX202" fmla="*/ 527282 w 2683130"/>
                <a:gd name="connsiteY202" fmla="*/ 1829947 h 2020169"/>
                <a:gd name="connsiteX203" fmla="*/ 517271 w 2683130"/>
                <a:gd name="connsiteY203" fmla="*/ 1796574 h 2020169"/>
                <a:gd name="connsiteX204" fmla="*/ 480561 w 2683130"/>
                <a:gd name="connsiteY204" fmla="*/ 1779888 h 2020169"/>
                <a:gd name="connsiteX205" fmla="*/ 470549 w 2683130"/>
                <a:gd name="connsiteY205" fmla="*/ 1759865 h 2020169"/>
                <a:gd name="connsiteX206" fmla="*/ 480561 w 2683130"/>
                <a:gd name="connsiteY206" fmla="*/ 1729830 h 2020169"/>
                <a:gd name="connsiteX207" fmla="*/ 490573 w 2683130"/>
                <a:gd name="connsiteY207" fmla="*/ 1689783 h 2020169"/>
                <a:gd name="connsiteX208" fmla="*/ 513933 w 2683130"/>
                <a:gd name="connsiteY208" fmla="*/ 1709807 h 2020169"/>
                <a:gd name="connsiteX209" fmla="*/ 520608 w 2683130"/>
                <a:gd name="connsiteY209" fmla="*/ 1693120 h 2020169"/>
                <a:gd name="connsiteX210" fmla="*/ 543968 w 2683130"/>
                <a:gd name="connsiteY210" fmla="*/ 1656411 h 2020169"/>
                <a:gd name="connsiteX211" fmla="*/ 574003 w 2683130"/>
                <a:gd name="connsiteY211" fmla="*/ 1639725 h 2020169"/>
                <a:gd name="connsiteX212" fmla="*/ 590690 w 2683130"/>
                <a:gd name="connsiteY212" fmla="*/ 1653074 h 2020169"/>
                <a:gd name="connsiteX213" fmla="*/ 610713 w 2683130"/>
                <a:gd name="connsiteY213" fmla="*/ 1626376 h 2020169"/>
                <a:gd name="connsiteX214" fmla="*/ 630736 w 2683130"/>
                <a:gd name="connsiteY214" fmla="*/ 1653074 h 2020169"/>
                <a:gd name="connsiteX215" fmla="*/ 657434 w 2683130"/>
                <a:gd name="connsiteY215" fmla="*/ 1676434 h 2020169"/>
                <a:gd name="connsiteX216" fmla="*/ 674120 w 2683130"/>
                <a:gd name="connsiteY216" fmla="*/ 1683109 h 2020169"/>
                <a:gd name="connsiteX217" fmla="*/ 697481 w 2683130"/>
                <a:gd name="connsiteY217" fmla="*/ 1683109 h 2020169"/>
                <a:gd name="connsiteX218" fmla="*/ 717504 w 2683130"/>
                <a:gd name="connsiteY218" fmla="*/ 1669760 h 2020169"/>
                <a:gd name="connsiteX219" fmla="*/ 744202 w 2683130"/>
                <a:gd name="connsiteY219" fmla="*/ 1669760 h 2020169"/>
                <a:gd name="connsiteX220" fmla="*/ 760888 w 2683130"/>
                <a:gd name="connsiteY220" fmla="*/ 1666423 h 2020169"/>
                <a:gd name="connsiteX221" fmla="*/ 790923 w 2683130"/>
                <a:gd name="connsiteY221" fmla="*/ 1699795 h 2020169"/>
                <a:gd name="connsiteX222" fmla="*/ 797598 w 2683130"/>
                <a:gd name="connsiteY222" fmla="*/ 1673097 h 2020169"/>
                <a:gd name="connsiteX223" fmla="*/ 817621 w 2683130"/>
                <a:gd name="connsiteY223" fmla="*/ 1689783 h 2020169"/>
                <a:gd name="connsiteX224" fmla="*/ 837644 w 2683130"/>
                <a:gd name="connsiteY224" fmla="*/ 1666423 h 2020169"/>
                <a:gd name="connsiteX225" fmla="*/ 827633 w 2683130"/>
                <a:gd name="connsiteY225" fmla="*/ 1646399 h 2020169"/>
                <a:gd name="connsiteX226" fmla="*/ 810946 w 2683130"/>
                <a:gd name="connsiteY226" fmla="*/ 1633050 h 2020169"/>
                <a:gd name="connsiteX227" fmla="*/ 810946 w 2683130"/>
                <a:gd name="connsiteY227" fmla="*/ 1606353 h 2020169"/>
                <a:gd name="connsiteX228" fmla="*/ 810946 w 2683130"/>
                <a:gd name="connsiteY228" fmla="*/ 1593004 h 2020169"/>
                <a:gd name="connsiteX229" fmla="*/ 840981 w 2683130"/>
                <a:gd name="connsiteY229" fmla="*/ 1586329 h 2020169"/>
                <a:gd name="connsiteX230" fmla="*/ 820958 w 2683130"/>
                <a:gd name="connsiteY230" fmla="*/ 1549620 h 2020169"/>
                <a:gd name="connsiteX231" fmla="*/ 854330 w 2683130"/>
                <a:gd name="connsiteY231" fmla="*/ 1542945 h 2020169"/>
                <a:gd name="connsiteX232" fmla="*/ 891040 w 2683130"/>
                <a:gd name="connsiteY232" fmla="*/ 1549620 h 2020169"/>
                <a:gd name="connsiteX233" fmla="*/ 964459 w 2683130"/>
                <a:gd name="connsiteY233" fmla="*/ 1506236 h 2020169"/>
                <a:gd name="connsiteX234" fmla="*/ 1001168 w 2683130"/>
                <a:gd name="connsiteY234" fmla="*/ 1506236 h 2020169"/>
                <a:gd name="connsiteX235" fmla="*/ 1027866 w 2683130"/>
                <a:gd name="connsiteY235" fmla="*/ 1482875 h 2020169"/>
                <a:gd name="connsiteX236" fmla="*/ 1047890 w 2683130"/>
                <a:gd name="connsiteY236" fmla="*/ 1492887 h 2020169"/>
                <a:gd name="connsiteX237" fmla="*/ 1067913 w 2683130"/>
                <a:gd name="connsiteY237" fmla="*/ 1502898 h 2020169"/>
                <a:gd name="connsiteX238" fmla="*/ 1087936 w 2683130"/>
                <a:gd name="connsiteY238" fmla="*/ 1529596 h 2020169"/>
                <a:gd name="connsiteX239" fmla="*/ 1074587 w 2683130"/>
                <a:gd name="connsiteY239" fmla="*/ 1542945 h 2020169"/>
                <a:gd name="connsiteX240" fmla="*/ 1104622 w 2683130"/>
                <a:gd name="connsiteY240" fmla="*/ 1542945 h 2020169"/>
                <a:gd name="connsiteX241" fmla="*/ 1134657 w 2683130"/>
                <a:gd name="connsiteY241" fmla="*/ 1576317 h 2020169"/>
                <a:gd name="connsiteX242" fmla="*/ 1148006 w 2683130"/>
                <a:gd name="connsiteY242" fmla="*/ 1572980 h 2020169"/>
                <a:gd name="connsiteX243" fmla="*/ 1208076 w 2683130"/>
                <a:gd name="connsiteY243" fmla="*/ 1526259 h 2020169"/>
                <a:gd name="connsiteX244" fmla="*/ 1244786 w 2683130"/>
                <a:gd name="connsiteY244" fmla="*/ 1566306 h 2020169"/>
                <a:gd name="connsiteX245" fmla="*/ 1264809 w 2683130"/>
                <a:gd name="connsiteY245" fmla="*/ 1596341 h 2020169"/>
                <a:gd name="connsiteX246" fmla="*/ 1298181 w 2683130"/>
                <a:gd name="connsiteY246" fmla="*/ 1703132 h 2020169"/>
                <a:gd name="connsiteX247" fmla="*/ 1308193 w 2683130"/>
                <a:gd name="connsiteY247" fmla="*/ 1659748 h 2020169"/>
                <a:gd name="connsiteX248" fmla="*/ 1344903 w 2683130"/>
                <a:gd name="connsiteY248" fmla="*/ 1679771 h 2020169"/>
                <a:gd name="connsiteX249" fmla="*/ 1388287 w 2683130"/>
                <a:gd name="connsiteY249" fmla="*/ 1679771 h 2020169"/>
                <a:gd name="connsiteX250" fmla="*/ 1394961 w 2683130"/>
                <a:gd name="connsiteY250" fmla="*/ 1703132 h 2020169"/>
                <a:gd name="connsiteX251" fmla="*/ 1435008 w 2683130"/>
                <a:gd name="connsiteY251" fmla="*/ 1726493 h 2020169"/>
                <a:gd name="connsiteX252" fmla="*/ 1465043 w 2683130"/>
                <a:gd name="connsiteY252" fmla="*/ 1726493 h 2020169"/>
                <a:gd name="connsiteX253" fmla="*/ 1491741 w 2683130"/>
                <a:gd name="connsiteY253" fmla="*/ 1739842 h 2020169"/>
                <a:gd name="connsiteX254" fmla="*/ 1535125 w 2683130"/>
                <a:gd name="connsiteY254" fmla="*/ 1696458 h 2020169"/>
                <a:gd name="connsiteX255" fmla="*/ 1571834 w 2683130"/>
                <a:gd name="connsiteY255" fmla="*/ 1676434 h 2020169"/>
                <a:gd name="connsiteX256" fmla="*/ 1608544 w 2683130"/>
                <a:gd name="connsiteY256" fmla="*/ 1679771 h 2020169"/>
                <a:gd name="connsiteX257" fmla="*/ 1655265 w 2683130"/>
                <a:gd name="connsiteY257" fmla="*/ 1693120 h 2020169"/>
                <a:gd name="connsiteX258" fmla="*/ 1681963 w 2683130"/>
                <a:gd name="connsiteY258" fmla="*/ 1709807 h 2020169"/>
                <a:gd name="connsiteX259" fmla="*/ 1735358 w 2683130"/>
                <a:gd name="connsiteY259" fmla="*/ 1703132 h 2020169"/>
                <a:gd name="connsiteX260" fmla="*/ 1745370 w 2683130"/>
                <a:gd name="connsiteY260" fmla="*/ 1683109 h 2020169"/>
                <a:gd name="connsiteX261" fmla="*/ 1738695 w 2683130"/>
                <a:gd name="connsiteY261" fmla="*/ 1663085 h 2020169"/>
                <a:gd name="connsiteX262" fmla="*/ 1765393 w 2683130"/>
                <a:gd name="connsiteY262" fmla="*/ 1636388 h 2020169"/>
                <a:gd name="connsiteX263" fmla="*/ 1778742 w 2683130"/>
                <a:gd name="connsiteY263" fmla="*/ 1633050 h 2020169"/>
                <a:gd name="connsiteX264" fmla="*/ 1812114 w 2683130"/>
                <a:gd name="connsiteY264" fmla="*/ 1649736 h 2020169"/>
                <a:gd name="connsiteX265" fmla="*/ 1852161 w 2683130"/>
                <a:gd name="connsiteY265" fmla="*/ 1663085 h 2020169"/>
                <a:gd name="connsiteX266" fmla="*/ 1858836 w 2683130"/>
                <a:gd name="connsiteY266" fmla="*/ 1689783 h 2020169"/>
                <a:gd name="connsiteX267" fmla="*/ 1872184 w 2683130"/>
                <a:gd name="connsiteY267" fmla="*/ 1696458 h 2020169"/>
                <a:gd name="connsiteX268" fmla="*/ 1902219 w 2683130"/>
                <a:gd name="connsiteY268" fmla="*/ 1699795 h 2020169"/>
                <a:gd name="connsiteX269" fmla="*/ 1932254 w 2683130"/>
                <a:gd name="connsiteY269" fmla="*/ 1683109 h 2020169"/>
                <a:gd name="connsiteX270" fmla="*/ 1962290 w 2683130"/>
                <a:gd name="connsiteY270" fmla="*/ 1696458 h 2020169"/>
                <a:gd name="connsiteX271" fmla="*/ 1985650 w 2683130"/>
                <a:gd name="connsiteY271" fmla="*/ 1709807 h 2020169"/>
                <a:gd name="connsiteX272" fmla="*/ 1995662 w 2683130"/>
                <a:gd name="connsiteY272" fmla="*/ 1719818 h 2020169"/>
                <a:gd name="connsiteX273" fmla="*/ 2032371 w 2683130"/>
                <a:gd name="connsiteY273" fmla="*/ 1739842 h 2020169"/>
                <a:gd name="connsiteX274" fmla="*/ 2069081 w 2683130"/>
                <a:gd name="connsiteY274" fmla="*/ 1736504 h 2020169"/>
                <a:gd name="connsiteX275" fmla="*/ 2142500 w 2683130"/>
                <a:gd name="connsiteY275" fmla="*/ 1693120 h 2020169"/>
                <a:gd name="connsiteX276" fmla="*/ 2195895 w 2683130"/>
                <a:gd name="connsiteY276" fmla="*/ 1706469 h 2020169"/>
                <a:gd name="connsiteX277" fmla="*/ 2225930 w 2683130"/>
                <a:gd name="connsiteY277" fmla="*/ 1716481 h 2020169"/>
                <a:gd name="connsiteX278" fmla="*/ 2262640 w 2683130"/>
                <a:gd name="connsiteY278" fmla="*/ 1676434 h 2020169"/>
                <a:gd name="connsiteX279" fmla="*/ 2299349 w 2683130"/>
                <a:gd name="connsiteY279" fmla="*/ 1593004 h 2020169"/>
                <a:gd name="connsiteX280" fmla="*/ 2603037 w 2683130"/>
                <a:gd name="connsiteY280" fmla="*/ 1900028 h 2020169"/>
                <a:gd name="connsiteX281" fmla="*/ 2579676 w 2683130"/>
                <a:gd name="connsiteY281" fmla="*/ 1873331 h 2020169"/>
                <a:gd name="connsiteX282" fmla="*/ 2559653 w 2683130"/>
                <a:gd name="connsiteY282" fmla="*/ 1960098 h 2020169"/>
                <a:gd name="connsiteX283" fmla="*/ 2653095 w 2683130"/>
                <a:gd name="connsiteY283" fmla="*/ 1946750 h 2020169"/>
                <a:gd name="connsiteX284" fmla="*/ 2683130 w 2683130"/>
                <a:gd name="connsiteY284" fmla="*/ 1893354 h 2020169"/>
                <a:gd name="connsiteX0" fmla="*/ 2446187 w 2683130"/>
                <a:gd name="connsiteY0" fmla="*/ 521754 h 2020169"/>
                <a:gd name="connsiteX1" fmla="*/ 2449525 w 2683130"/>
                <a:gd name="connsiteY1" fmla="*/ 418300 h 2020169"/>
                <a:gd name="connsiteX2" fmla="*/ 2386117 w 2683130"/>
                <a:gd name="connsiteY2" fmla="*/ 391602 h 2020169"/>
                <a:gd name="connsiteX3" fmla="*/ 2369431 w 2683130"/>
                <a:gd name="connsiteY3" fmla="*/ 431649 h 2020169"/>
                <a:gd name="connsiteX4" fmla="*/ 2379443 w 2683130"/>
                <a:gd name="connsiteY4" fmla="*/ 455009 h 2020169"/>
                <a:gd name="connsiteX5" fmla="*/ 2376106 w 2683130"/>
                <a:gd name="connsiteY5" fmla="*/ 475033 h 2020169"/>
                <a:gd name="connsiteX6" fmla="*/ 2316036 w 2683130"/>
                <a:gd name="connsiteY6" fmla="*/ 458347 h 2020169"/>
                <a:gd name="connsiteX7" fmla="*/ 2272652 w 2683130"/>
                <a:gd name="connsiteY7" fmla="*/ 444998 h 2020169"/>
                <a:gd name="connsiteX8" fmla="*/ 2209244 w 2683130"/>
                <a:gd name="connsiteY8" fmla="*/ 401614 h 2020169"/>
                <a:gd name="connsiteX9" fmla="*/ 2159186 w 2683130"/>
                <a:gd name="connsiteY9" fmla="*/ 391602 h 2020169"/>
                <a:gd name="connsiteX10" fmla="*/ 2132488 w 2683130"/>
                <a:gd name="connsiteY10" fmla="*/ 408288 h 2020169"/>
                <a:gd name="connsiteX11" fmla="*/ 2115802 w 2683130"/>
                <a:gd name="connsiteY11" fmla="*/ 421637 h 2020169"/>
                <a:gd name="connsiteX12" fmla="*/ 2082430 w 2683130"/>
                <a:gd name="connsiteY12" fmla="*/ 388265 h 2020169"/>
                <a:gd name="connsiteX13" fmla="*/ 2045720 w 2683130"/>
                <a:gd name="connsiteY13" fmla="*/ 361567 h 2020169"/>
                <a:gd name="connsiteX14" fmla="*/ 2025697 w 2683130"/>
                <a:gd name="connsiteY14" fmla="*/ 391602 h 2020169"/>
                <a:gd name="connsiteX15" fmla="*/ 2055732 w 2683130"/>
                <a:gd name="connsiteY15" fmla="*/ 388265 h 2020169"/>
                <a:gd name="connsiteX16" fmla="*/ 2045720 w 2683130"/>
                <a:gd name="connsiteY16" fmla="*/ 414963 h 2020169"/>
                <a:gd name="connsiteX17" fmla="*/ 1988987 w 2683130"/>
                <a:gd name="connsiteY17" fmla="*/ 434986 h 2020169"/>
                <a:gd name="connsiteX18" fmla="*/ 1995662 w 2683130"/>
                <a:gd name="connsiteY18" fmla="*/ 388265 h 2020169"/>
                <a:gd name="connsiteX19" fmla="*/ 2055732 w 2683130"/>
                <a:gd name="connsiteY19" fmla="*/ 318183 h 2020169"/>
                <a:gd name="connsiteX20" fmla="*/ 2055732 w 2683130"/>
                <a:gd name="connsiteY20" fmla="*/ 318183 h 2020169"/>
                <a:gd name="connsiteX21" fmla="*/ 2129860 w 2683130"/>
                <a:gd name="connsiteY21" fmla="*/ 248603 h 2020169"/>
                <a:gd name="connsiteX22" fmla="*/ 2127003 w 2683130"/>
                <a:gd name="connsiteY22" fmla="*/ 174309 h 2020169"/>
                <a:gd name="connsiteX23" fmla="*/ 2092713 w 2683130"/>
                <a:gd name="connsiteY23" fmla="*/ 105729 h 2020169"/>
                <a:gd name="connsiteX24" fmla="*/ 2018418 w 2683130"/>
                <a:gd name="connsiteY24" fmla="*/ 105729 h 2020169"/>
                <a:gd name="connsiteX25" fmla="*/ 1952696 w 2683130"/>
                <a:gd name="connsiteY25" fmla="*/ 137160 h 2020169"/>
                <a:gd name="connsiteX26" fmla="*/ 1961267 w 2683130"/>
                <a:gd name="connsiteY26" fmla="*/ 82869 h 2020169"/>
                <a:gd name="connsiteX27" fmla="*/ 1955552 w 2683130"/>
                <a:gd name="connsiteY27" fmla="*/ 65725 h 2020169"/>
                <a:gd name="connsiteX28" fmla="*/ 1895546 w 2683130"/>
                <a:gd name="connsiteY28" fmla="*/ 60008 h 2020169"/>
                <a:gd name="connsiteX29" fmla="*/ 1926978 w 2683130"/>
                <a:gd name="connsiteY29" fmla="*/ 31434 h 2020169"/>
                <a:gd name="connsiteX30" fmla="*/ 1909833 w 2683130"/>
                <a:gd name="connsiteY30" fmla="*/ 0 h 2020169"/>
                <a:gd name="connsiteX31" fmla="*/ 1877440 w 2683130"/>
                <a:gd name="connsiteY31" fmla="*/ 3067 h 2020169"/>
                <a:gd name="connsiteX32" fmla="*/ 1835474 w 2683130"/>
                <a:gd name="connsiteY32" fmla="*/ 41195 h 2020169"/>
                <a:gd name="connsiteX33" fmla="*/ 1818788 w 2683130"/>
                <a:gd name="connsiteY33" fmla="*/ 81242 h 2020169"/>
                <a:gd name="connsiteX34" fmla="*/ 1838813 w 2683130"/>
                <a:gd name="connsiteY34" fmla="*/ 134636 h 2020169"/>
                <a:gd name="connsiteX35" fmla="*/ 1782079 w 2683130"/>
                <a:gd name="connsiteY35" fmla="*/ 121287 h 2020169"/>
                <a:gd name="connsiteX36" fmla="*/ 1768731 w 2683130"/>
                <a:gd name="connsiteY36" fmla="*/ 168009 h 2020169"/>
                <a:gd name="connsiteX37" fmla="*/ 1705322 w 2683130"/>
                <a:gd name="connsiteY37" fmla="*/ 191369 h 2020169"/>
                <a:gd name="connsiteX38" fmla="*/ 1685300 w 2683130"/>
                <a:gd name="connsiteY38" fmla="*/ 164671 h 2020169"/>
                <a:gd name="connsiteX39" fmla="*/ 1615218 w 2683130"/>
                <a:gd name="connsiteY39" fmla="*/ 168009 h 2020169"/>
                <a:gd name="connsiteX40" fmla="*/ 1638579 w 2683130"/>
                <a:gd name="connsiteY40" fmla="*/ 198044 h 2020169"/>
                <a:gd name="connsiteX41" fmla="*/ 1528449 w 2683130"/>
                <a:gd name="connsiteY41" fmla="*/ 224740 h 2020169"/>
                <a:gd name="connsiteX42" fmla="*/ 1465043 w 2683130"/>
                <a:gd name="connsiteY42" fmla="*/ 308171 h 2020169"/>
                <a:gd name="connsiteX43" fmla="*/ 1448357 w 2683130"/>
                <a:gd name="connsiteY43" fmla="*/ 334869 h 2020169"/>
                <a:gd name="connsiteX44" fmla="*/ 1481729 w 2683130"/>
                <a:gd name="connsiteY44" fmla="*/ 368242 h 2020169"/>
                <a:gd name="connsiteX45" fmla="*/ 1481729 w 2683130"/>
                <a:gd name="connsiteY45" fmla="*/ 398277 h 2020169"/>
                <a:gd name="connsiteX46" fmla="*/ 1458368 w 2683130"/>
                <a:gd name="connsiteY46" fmla="*/ 401614 h 2020169"/>
                <a:gd name="connsiteX47" fmla="*/ 1458368 w 2683130"/>
                <a:gd name="connsiteY47" fmla="*/ 381590 h 2020169"/>
                <a:gd name="connsiteX48" fmla="*/ 1418322 w 2683130"/>
                <a:gd name="connsiteY48" fmla="*/ 391602 h 2020169"/>
                <a:gd name="connsiteX49" fmla="*/ 1368263 w 2683130"/>
                <a:gd name="connsiteY49" fmla="*/ 398277 h 2020169"/>
                <a:gd name="connsiteX50" fmla="*/ 1321542 w 2683130"/>
                <a:gd name="connsiteY50" fmla="*/ 404951 h 2020169"/>
                <a:gd name="connsiteX51" fmla="*/ 1318205 w 2683130"/>
                <a:gd name="connsiteY51" fmla="*/ 491719 h 2020169"/>
                <a:gd name="connsiteX52" fmla="*/ 1358252 w 2683130"/>
                <a:gd name="connsiteY52" fmla="*/ 515080 h 2020169"/>
                <a:gd name="connsiteX53" fmla="*/ 1384949 w 2683130"/>
                <a:gd name="connsiteY53" fmla="*/ 568475 h 2020169"/>
                <a:gd name="connsiteX54" fmla="*/ 1358252 w 2683130"/>
                <a:gd name="connsiteY54" fmla="*/ 615196 h 2020169"/>
                <a:gd name="connsiteX55" fmla="*/ 1361589 w 2683130"/>
                <a:gd name="connsiteY55" fmla="*/ 585161 h 2020169"/>
                <a:gd name="connsiteX56" fmla="*/ 1351577 w 2683130"/>
                <a:gd name="connsiteY56" fmla="*/ 545115 h 2020169"/>
                <a:gd name="connsiteX57" fmla="*/ 1281495 w 2683130"/>
                <a:gd name="connsiteY57" fmla="*/ 515080 h 2020169"/>
                <a:gd name="connsiteX58" fmla="*/ 1241449 w 2683130"/>
                <a:gd name="connsiteY58" fmla="*/ 511742 h 2020169"/>
                <a:gd name="connsiteX59" fmla="*/ 1241449 w 2683130"/>
                <a:gd name="connsiteY59" fmla="*/ 558463 h 2020169"/>
                <a:gd name="connsiteX60" fmla="*/ 1201402 w 2683130"/>
                <a:gd name="connsiteY60" fmla="*/ 538440 h 2020169"/>
                <a:gd name="connsiteX61" fmla="*/ 1228100 w 2683130"/>
                <a:gd name="connsiteY61" fmla="*/ 588498 h 2020169"/>
                <a:gd name="connsiteX62" fmla="*/ 1258135 w 2683130"/>
                <a:gd name="connsiteY62" fmla="*/ 618534 h 2020169"/>
                <a:gd name="connsiteX63" fmla="*/ 1198065 w 2683130"/>
                <a:gd name="connsiteY63" fmla="*/ 595173 h 2020169"/>
                <a:gd name="connsiteX64" fmla="*/ 1181379 w 2683130"/>
                <a:gd name="connsiteY64" fmla="*/ 595173 h 2020169"/>
                <a:gd name="connsiteX65" fmla="*/ 1178041 w 2683130"/>
                <a:gd name="connsiteY65" fmla="*/ 551789 h 2020169"/>
                <a:gd name="connsiteX66" fmla="*/ 1171367 w 2683130"/>
                <a:gd name="connsiteY66" fmla="*/ 465021 h 2020169"/>
                <a:gd name="connsiteX67" fmla="*/ 1161355 w 2683130"/>
                <a:gd name="connsiteY67" fmla="*/ 535103 h 2020169"/>
                <a:gd name="connsiteX68" fmla="*/ 1137995 w 2683130"/>
                <a:gd name="connsiteY68" fmla="*/ 565138 h 2020169"/>
                <a:gd name="connsiteX69" fmla="*/ 1158018 w 2683130"/>
                <a:gd name="connsiteY69" fmla="*/ 611859 h 2020169"/>
                <a:gd name="connsiteX70" fmla="*/ 1158018 w 2683130"/>
                <a:gd name="connsiteY70" fmla="*/ 645231 h 2020169"/>
                <a:gd name="connsiteX71" fmla="*/ 1141332 w 2683130"/>
                <a:gd name="connsiteY71" fmla="*/ 695290 h 2020169"/>
                <a:gd name="connsiteX72" fmla="*/ 1154681 w 2683130"/>
                <a:gd name="connsiteY72" fmla="*/ 728662 h 2020169"/>
                <a:gd name="connsiteX73" fmla="*/ 1184716 w 2683130"/>
                <a:gd name="connsiteY73" fmla="*/ 735336 h 2020169"/>
                <a:gd name="connsiteX74" fmla="*/ 1221425 w 2683130"/>
                <a:gd name="connsiteY74" fmla="*/ 742011 h 2020169"/>
                <a:gd name="connsiteX75" fmla="*/ 1241449 w 2683130"/>
                <a:gd name="connsiteY75" fmla="*/ 765371 h 2020169"/>
                <a:gd name="connsiteX76" fmla="*/ 1258135 w 2683130"/>
                <a:gd name="connsiteY76" fmla="*/ 808755 h 2020169"/>
                <a:gd name="connsiteX77" fmla="*/ 1258135 w 2683130"/>
                <a:gd name="connsiteY77" fmla="*/ 808755 h 2020169"/>
                <a:gd name="connsiteX78" fmla="*/ 1224763 w 2683130"/>
                <a:gd name="connsiteY78" fmla="*/ 828779 h 2020169"/>
                <a:gd name="connsiteX79" fmla="*/ 1224763 w 2683130"/>
                <a:gd name="connsiteY79" fmla="*/ 788732 h 2020169"/>
                <a:gd name="connsiteX80" fmla="*/ 1194727 w 2683130"/>
                <a:gd name="connsiteY80" fmla="*/ 752023 h 2020169"/>
                <a:gd name="connsiteX81" fmla="*/ 1164692 w 2683130"/>
                <a:gd name="connsiteY81" fmla="*/ 795407 h 2020169"/>
                <a:gd name="connsiteX82" fmla="*/ 1107960 w 2683130"/>
                <a:gd name="connsiteY82" fmla="*/ 848802 h 2020169"/>
                <a:gd name="connsiteX83" fmla="*/ 1121309 w 2683130"/>
                <a:gd name="connsiteY83" fmla="*/ 805418 h 2020169"/>
                <a:gd name="connsiteX84" fmla="*/ 1127983 w 2683130"/>
                <a:gd name="connsiteY84" fmla="*/ 772046 h 2020169"/>
                <a:gd name="connsiteX85" fmla="*/ 1117971 w 2683130"/>
                <a:gd name="connsiteY85" fmla="*/ 755360 h 2020169"/>
                <a:gd name="connsiteX86" fmla="*/ 1114634 w 2683130"/>
                <a:gd name="connsiteY86" fmla="*/ 705301 h 2020169"/>
                <a:gd name="connsiteX87" fmla="*/ 1104622 w 2683130"/>
                <a:gd name="connsiteY87" fmla="*/ 625208 h 2020169"/>
                <a:gd name="connsiteX88" fmla="*/ 1101285 w 2683130"/>
                <a:gd name="connsiteY88" fmla="*/ 565138 h 2020169"/>
                <a:gd name="connsiteX89" fmla="*/ 1124646 w 2683130"/>
                <a:gd name="connsiteY89" fmla="*/ 471696 h 2020169"/>
                <a:gd name="connsiteX90" fmla="*/ 1031203 w 2683130"/>
                <a:gd name="connsiteY90" fmla="*/ 461684 h 2020169"/>
                <a:gd name="connsiteX91" fmla="*/ 1014517 w 2683130"/>
                <a:gd name="connsiteY91" fmla="*/ 518417 h 2020169"/>
                <a:gd name="connsiteX92" fmla="*/ 1024529 w 2683130"/>
                <a:gd name="connsiteY92" fmla="*/ 565138 h 2020169"/>
                <a:gd name="connsiteX93" fmla="*/ 981145 w 2683130"/>
                <a:gd name="connsiteY93" fmla="*/ 618534 h 2020169"/>
                <a:gd name="connsiteX94" fmla="*/ 991157 w 2683130"/>
                <a:gd name="connsiteY94" fmla="*/ 655243 h 2020169"/>
                <a:gd name="connsiteX95" fmla="*/ 981145 w 2683130"/>
                <a:gd name="connsiteY95" fmla="*/ 701964 h 2020169"/>
                <a:gd name="connsiteX96" fmla="*/ 1001168 w 2683130"/>
                <a:gd name="connsiteY96" fmla="*/ 725325 h 2020169"/>
                <a:gd name="connsiteX97" fmla="*/ 1017854 w 2683130"/>
                <a:gd name="connsiteY97" fmla="*/ 772046 h 2020169"/>
                <a:gd name="connsiteX98" fmla="*/ 1047890 w 2683130"/>
                <a:gd name="connsiteY98" fmla="*/ 758697 h 2020169"/>
                <a:gd name="connsiteX99" fmla="*/ 1014517 w 2683130"/>
                <a:gd name="connsiteY99" fmla="*/ 812093 h 2020169"/>
                <a:gd name="connsiteX100" fmla="*/ 957784 w 2683130"/>
                <a:gd name="connsiteY100" fmla="*/ 758697 h 2020169"/>
                <a:gd name="connsiteX101" fmla="*/ 884365 w 2683130"/>
                <a:gd name="connsiteY101" fmla="*/ 721988 h 2020169"/>
                <a:gd name="connsiteX102" fmla="*/ 824295 w 2683130"/>
                <a:gd name="connsiteY102" fmla="*/ 698627 h 2020169"/>
                <a:gd name="connsiteX103" fmla="*/ 810946 w 2683130"/>
                <a:gd name="connsiteY103" fmla="*/ 735336 h 2020169"/>
                <a:gd name="connsiteX104" fmla="*/ 827633 w 2683130"/>
                <a:gd name="connsiteY104" fmla="*/ 772046 h 2020169"/>
                <a:gd name="connsiteX105" fmla="*/ 800935 w 2683130"/>
                <a:gd name="connsiteY105" fmla="*/ 812093 h 2020169"/>
                <a:gd name="connsiteX106" fmla="*/ 770900 w 2683130"/>
                <a:gd name="connsiteY106" fmla="*/ 755360 h 2020169"/>
                <a:gd name="connsiteX107" fmla="*/ 744202 w 2683130"/>
                <a:gd name="connsiteY107" fmla="*/ 792069 h 2020169"/>
                <a:gd name="connsiteX108" fmla="*/ 707492 w 2683130"/>
                <a:gd name="connsiteY108" fmla="*/ 785395 h 2020169"/>
                <a:gd name="connsiteX109" fmla="*/ 654097 w 2683130"/>
                <a:gd name="connsiteY109" fmla="*/ 822104 h 2020169"/>
                <a:gd name="connsiteX110" fmla="*/ 644085 w 2683130"/>
                <a:gd name="connsiteY110" fmla="*/ 798744 h 2020169"/>
                <a:gd name="connsiteX111" fmla="*/ 654097 w 2683130"/>
                <a:gd name="connsiteY111" fmla="*/ 762034 h 2020169"/>
                <a:gd name="connsiteX112" fmla="*/ 614050 w 2683130"/>
                <a:gd name="connsiteY112" fmla="*/ 798744 h 2020169"/>
                <a:gd name="connsiteX113" fmla="*/ 594027 w 2683130"/>
                <a:gd name="connsiteY113" fmla="*/ 798744 h 2020169"/>
                <a:gd name="connsiteX114" fmla="*/ 533957 w 2683130"/>
                <a:gd name="connsiteY114" fmla="*/ 832116 h 2020169"/>
                <a:gd name="connsiteX115" fmla="*/ 510596 w 2683130"/>
                <a:gd name="connsiteY115" fmla="*/ 855477 h 2020169"/>
                <a:gd name="connsiteX116" fmla="*/ 500584 w 2683130"/>
                <a:gd name="connsiteY116" fmla="*/ 902198 h 2020169"/>
                <a:gd name="connsiteX117" fmla="*/ 450526 w 2683130"/>
                <a:gd name="connsiteY117" fmla="*/ 888849 h 2020169"/>
                <a:gd name="connsiteX118" fmla="*/ 433840 w 2683130"/>
                <a:gd name="connsiteY118" fmla="*/ 852139 h 2020169"/>
                <a:gd name="connsiteX119" fmla="*/ 467212 w 2683130"/>
                <a:gd name="connsiteY119" fmla="*/ 822104 h 2020169"/>
                <a:gd name="connsiteX120" fmla="*/ 453863 w 2683130"/>
                <a:gd name="connsiteY120" fmla="*/ 798744 h 2020169"/>
                <a:gd name="connsiteX121" fmla="*/ 390456 w 2683130"/>
                <a:gd name="connsiteY121" fmla="*/ 768709 h 2020169"/>
                <a:gd name="connsiteX122" fmla="*/ 417154 w 2683130"/>
                <a:gd name="connsiteY122" fmla="*/ 818767 h 2020169"/>
                <a:gd name="connsiteX123" fmla="*/ 407142 w 2683130"/>
                <a:gd name="connsiteY123" fmla="*/ 862151 h 2020169"/>
                <a:gd name="connsiteX124" fmla="*/ 413817 w 2683130"/>
                <a:gd name="connsiteY124" fmla="*/ 898861 h 2020169"/>
                <a:gd name="connsiteX125" fmla="*/ 427165 w 2683130"/>
                <a:gd name="connsiteY125" fmla="*/ 922221 h 2020169"/>
                <a:gd name="connsiteX126" fmla="*/ 413817 w 2683130"/>
                <a:gd name="connsiteY126" fmla="*/ 952256 h 2020169"/>
                <a:gd name="connsiteX127" fmla="*/ 390456 w 2683130"/>
                <a:gd name="connsiteY127" fmla="*/ 928896 h 2020169"/>
                <a:gd name="connsiteX128" fmla="*/ 360421 w 2683130"/>
                <a:gd name="connsiteY128" fmla="*/ 925558 h 2020169"/>
                <a:gd name="connsiteX129" fmla="*/ 333723 w 2683130"/>
                <a:gd name="connsiteY129" fmla="*/ 965605 h 2020169"/>
                <a:gd name="connsiteX130" fmla="*/ 307025 w 2683130"/>
                <a:gd name="connsiteY130" fmla="*/ 985628 h 2020169"/>
                <a:gd name="connsiteX131" fmla="*/ 320374 w 2683130"/>
                <a:gd name="connsiteY131" fmla="*/ 1012326 h 2020169"/>
                <a:gd name="connsiteX132" fmla="*/ 303688 w 2683130"/>
                <a:gd name="connsiteY132" fmla="*/ 1035687 h 2020169"/>
                <a:gd name="connsiteX133" fmla="*/ 233606 w 2683130"/>
                <a:gd name="connsiteY133" fmla="*/ 998977 h 2020169"/>
                <a:gd name="connsiteX134" fmla="*/ 243618 w 2683130"/>
                <a:gd name="connsiteY134" fmla="*/ 1049036 h 2020169"/>
                <a:gd name="connsiteX135" fmla="*/ 263641 w 2683130"/>
                <a:gd name="connsiteY135" fmla="*/ 1069059 h 2020169"/>
                <a:gd name="connsiteX136" fmla="*/ 250292 w 2683130"/>
                <a:gd name="connsiteY136" fmla="*/ 1082408 h 2020169"/>
                <a:gd name="connsiteX137" fmla="*/ 193560 w 2683130"/>
                <a:gd name="connsiteY137" fmla="*/ 1045698 h 2020169"/>
                <a:gd name="connsiteX138" fmla="*/ 170199 w 2683130"/>
                <a:gd name="connsiteY138" fmla="*/ 1005652 h 2020169"/>
                <a:gd name="connsiteX139" fmla="*/ 170199 w 2683130"/>
                <a:gd name="connsiteY139" fmla="*/ 958931 h 2020169"/>
                <a:gd name="connsiteX140" fmla="*/ 133490 w 2683130"/>
                <a:gd name="connsiteY140" fmla="*/ 882174 h 2020169"/>
                <a:gd name="connsiteX141" fmla="*/ 196897 w 2683130"/>
                <a:gd name="connsiteY141" fmla="*/ 912209 h 2020169"/>
                <a:gd name="connsiteX142" fmla="*/ 256967 w 2683130"/>
                <a:gd name="connsiteY142" fmla="*/ 942244 h 2020169"/>
                <a:gd name="connsiteX143" fmla="*/ 293676 w 2683130"/>
                <a:gd name="connsiteY143" fmla="*/ 945582 h 2020169"/>
                <a:gd name="connsiteX144" fmla="*/ 327049 w 2683130"/>
                <a:gd name="connsiteY144" fmla="*/ 915547 h 2020169"/>
                <a:gd name="connsiteX145" fmla="*/ 343735 w 2683130"/>
                <a:gd name="connsiteY145" fmla="*/ 878837 h 2020169"/>
                <a:gd name="connsiteX146" fmla="*/ 333723 w 2683130"/>
                <a:gd name="connsiteY146" fmla="*/ 828779 h 2020169"/>
                <a:gd name="connsiteX147" fmla="*/ 290339 w 2683130"/>
                <a:gd name="connsiteY147" fmla="*/ 808755 h 2020169"/>
                <a:gd name="connsiteX148" fmla="*/ 236944 w 2683130"/>
                <a:gd name="connsiteY148" fmla="*/ 762034 h 2020169"/>
                <a:gd name="connsiteX149" fmla="*/ 133490 w 2683130"/>
                <a:gd name="connsiteY149" fmla="*/ 705301 h 2020169"/>
                <a:gd name="connsiteX150" fmla="*/ 46722 w 2683130"/>
                <a:gd name="connsiteY150" fmla="*/ 735336 h 2020169"/>
                <a:gd name="connsiteX151" fmla="*/ 33373 w 2683130"/>
                <a:gd name="connsiteY151" fmla="*/ 765371 h 2020169"/>
                <a:gd name="connsiteX152" fmla="*/ 43384 w 2683130"/>
                <a:gd name="connsiteY152" fmla="*/ 795407 h 2020169"/>
                <a:gd name="connsiteX153" fmla="*/ 60071 w 2683130"/>
                <a:gd name="connsiteY153" fmla="*/ 822104 h 2020169"/>
                <a:gd name="connsiteX154" fmla="*/ 73419 w 2683130"/>
                <a:gd name="connsiteY154" fmla="*/ 852139 h 2020169"/>
                <a:gd name="connsiteX155" fmla="*/ 56733 w 2683130"/>
                <a:gd name="connsiteY155" fmla="*/ 875500 h 2020169"/>
                <a:gd name="connsiteX156" fmla="*/ 76757 w 2683130"/>
                <a:gd name="connsiteY156" fmla="*/ 955593 h 2020169"/>
                <a:gd name="connsiteX157" fmla="*/ 66745 w 2683130"/>
                <a:gd name="connsiteY157" fmla="*/ 972280 h 2020169"/>
                <a:gd name="connsiteX158" fmla="*/ 70082 w 2683130"/>
                <a:gd name="connsiteY158" fmla="*/ 998977 h 2020169"/>
                <a:gd name="connsiteX159" fmla="*/ 70082 w 2683130"/>
                <a:gd name="connsiteY159" fmla="*/ 1039024 h 2020169"/>
                <a:gd name="connsiteX160" fmla="*/ 80094 w 2683130"/>
                <a:gd name="connsiteY160" fmla="*/ 1059047 h 2020169"/>
                <a:gd name="connsiteX161" fmla="*/ 76757 w 2683130"/>
                <a:gd name="connsiteY161" fmla="*/ 1082408 h 2020169"/>
                <a:gd name="connsiteX162" fmla="*/ 106792 w 2683130"/>
                <a:gd name="connsiteY162" fmla="*/ 1115780 h 2020169"/>
                <a:gd name="connsiteX163" fmla="*/ 93729 w 2683130"/>
                <a:gd name="connsiteY163" fmla="*/ 1145815 h 2020169"/>
                <a:gd name="connsiteX164" fmla="*/ 13349 w 2683130"/>
                <a:gd name="connsiteY164" fmla="*/ 1235920 h 2020169"/>
                <a:gd name="connsiteX165" fmla="*/ 33373 w 2683130"/>
                <a:gd name="connsiteY165" fmla="*/ 1269293 h 2020169"/>
                <a:gd name="connsiteX166" fmla="*/ 33373 w 2683130"/>
                <a:gd name="connsiteY166" fmla="*/ 1269293 h 2020169"/>
                <a:gd name="connsiteX167" fmla="*/ 16687 w 2683130"/>
                <a:gd name="connsiteY167" fmla="*/ 1299328 h 2020169"/>
                <a:gd name="connsiteX168" fmla="*/ 3338 w 2683130"/>
                <a:gd name="connsiteY168" fmla="*/ 1329363 h 2020169"/>
                <a:gd name="connsiteX169" fmla="*/ 0 w 2683130"/>
                <a:gd name="connsiteY169" fmla="*/ 1389433 h 2020169"/>
                <a:gd name="connsiteX170" fmla="*/ 16687 w 2683130"/>
                <a:gd name="connsiteY170" fmla="*/ 1432817 h 2020169"/>
                <a:gd name="connsiteX171" fmla="*/ 20024 w 2683130"/>
                <a:gd name="connsiteY171" fmla="*/ 1466189 h 2020169"/>
                <a:gd name="connsiteX172" fmla="*/ 56733 w 2683130"/>
                <a:gd name="connsiteY172" fmla="*/ 1476201 h 2020169"/>
                <a:gd name="connsiteX173" fmla="*/ 116803 w 2683130"/>
                <a:gd name="connsiteY173" fmla="*/ 1562969 h 2020169"/>
                <a:gd name="connsiteX174" fmla="*/ 96780 w 2683130"/>
                <a:gd name="connsiteY174" fmla="*/ 1586329 h 2020169"/>
                <a:gd name="connsiteX175" fmla="*/ 93443 w 2683130"/>
                <a:gd name="connsiteY175" fmla="*/ 1616364 h 2020169"/>
                <a:gd name="connsiteX176" fmla="*/ 120141 w 2683130"/>
                <a:gd name="connsiteY176" fmla="*/ 1619701 h 2020169"/>
                <a:gd name="connsiteX177" fmla="*/ 160187 w 2683130"/>
                <a:gd name="connsiteY177" fmla="*/ 1633050 h 2020169"/>
                <a:gd name="connsiteX178" fmla="*/ 186885 w 2683130"/>
                <a:gd name="connsiteY178" fmla="*/ 1646399 h 2020169"/>
                <a:gd name="connsiteX179" fmla="*/ 213583 w 2683130"/>
                <a:gd name="connsiteY179" fmla="*/ 1676434 h 2020169"/>
                <a:gd name="connsiteX180" fmla="*/ 243618 w 2683130"/>
                <a:gd name="connsiteY180" fmla="*/ 1679771 h 2020169"/>
                <a:gd name="connsiteX181" fmla="*/ 287002 w 2683130"/>
                <a:gd name="connsiteY181" fmla="*/ 1709807 h 2020169"/>
                <a:gd name="connsiteX182" fmla="*/ 310363 w 2683130"/>
                <a:gd name="connsiteY182" fmla="*/ 1719818 h 2020169"/>
                <a:gd name="connsiteX183" fmla="*/ 310363 w 2683130"/>
                <a:gd name="connsiteY183" fmla="*/ 1756528 h 2020169"/>
                <a:gd name="connsiteX184" fmla="*/ 270316 w 2683130"/>
                <a:gd name="connsiteY184" fmla="*/ 1796574 h 2020169"/>
                <a:gd name="connsiteX185" fmla="*/ 280327 w 2683130"/>
                <a:gd name="connsiteY185" fmla="*/ 1819935 h 2020169"/>
                <a:gd name="connsiteX186" fmla="*/ 273653 w 2683130"/>
                <a:gd name="connsiteY186" fmla="*/ 1839958 h 2020169"/>
                <a:gd name="connsiteX187" fmla="*/ 266979 w 2683130"/>
                <a:gd name="connsiteY187" fmla="*/ 1856644 h 2020169"/>
                <a:gd name="connsiteX188" fmla="*/ 240281 w 2683130"/>
                <a:gd name="connsiteY188" fmla="*/ 1896691 h 2020169"/>
                <a:gd name="connsiteX189" fmla="*/ 307025 w 2683130"/>
                <a:gd name="connsiteY189" fmla="*/ 1933401 h 2020169"/>
                <a:gd name="connsiteX190" fmla="*/ 337060 w 2683130"/>
                <a:gd name="connsiteY190" fmla="*/ 1940075 h 2020169"/>
                <a:gd name="connsiteX191" fmla="*/ 360421 w 2683130"/>
                <a:gd name="connsiteY191" fmla="*/ 1946750 h 2020169"/>
                <a:gd name="connsiteX192" fmla="*/ 380444 w 2683130"/>
                <a:gd name="connsiteY192" fmla="*/ 1953424 h 2020169"/>
                <a:gd name="connsiteX193" fmla="*/ 407142 w 2683130"/>
                <a:gd name="connsiteY193" fmla="*/ 1973447 h 2020169"/>
                <a:gd name="connsiteX194" fmla="*/ 437177 w 2683130"/>
                <a:gd name="connsiteY194" fmla="*/ 1970110 h 2020169"/>
                <a:gd name="connsiteX195" fmla="*/ 507259 w 2683130"/>
                <a:gd name="connsiteY195" fmla="*/ 2020169 h 2020169"/>
                <a:gd name="connsiteX196" fmla="*/ 517271 w 2683130"/>
                <a:gd name="connsiteY196" fmla="*/ 2006820 h 2020169"/>
                <a:gd name="connsiteX197" fmla="*/ 507259 w 2683130"/>
                <a:gd name="connsiteY197" fmla="*/ 1966773 h 2020169"/>
                <a:gd name="connsiteX198" fmla="*/ 500584 w 2683130"/>
                <a:gd name="connsiteY198" fmla="*/ 1933401 h 2020169"/>
                <a:gd name="connsiteX199" fmla="*/ 483898 w 2683130"/>
                <a:gd name="connsiteY199" fmla="*/ 1890017 h 2020169"/>
                <a:gd name="connsiteX200" fmla="*/ 513933 w 2683130"/>
                <a:gd name="connsiteY200" fmla="*/ 1869993 h 2020169"/>
                <a:gd name="connsiteX201" fmla="*/ 547306 w 2683130"/>
                <a:gd name="connsiteY201" fmla="*/ 1846633 h 2020169"/>
                <a:gd name="connsiteX202" fmla="*/ 527282 w 2683130"/>
                <a:gd name="connsiteY202" fmla="*/ 1829947 h 2020169"/>
                <a:gd name="connsiteX203" fmla="*/ 517271 w 2683130"/>
                <a:gd name="connsiteY203" fmla="*/ 1796574 h 2020169"/>
                <a:gd name="connsiteX204" fmla="*/ 480561 w 2683130"/>
                <a:gd name="connsiteY204" fmla="*/ 1779888 h 2020169"/>
                <a:gd name="connsiteX205" fmla="*/ 470549 w 2683130"/>
                <a:gd name="connsiteY205" fmla="*/ 1759865 h 2020169"/>
                <a:gd name="connsiteX206" fmla="*/ 480561 w 2683130"/>
                <a:gd name="connsiteY206" fmla="*/ 1729830 h 2020169"/>
                <a:gd name="connsiteX207" fmla="*/ 490573 w 2683130"/>
                <a:gd name="connsiteY207" fmla="*/ 1689783 h 2020169"/>
                <a:gd name="connsiteX208" fmla="*/ 513933 w 2683130"/>
                <a:gd name="connsiteY208" fmla="*/ 1709807 h 2020169"/>
                <a:gd name="connsiteX209" fmla="*/ 520608 w 2683130"/>
                <a:gd name="connsiteY209" fmla="*/ 1693120 h 2020169"/>
                <a:gd name="connsiteX210" fmla="*/ 543968 w 2683130"/>
                <a:gd name="connsiteY210" fmla="*/ 1656411 h 2020169"/>
                <a:gd name="connsiteX211" fmla="*/ 574003 w 2683130"/>
                <a:gd name="connsiteY211" fmla="*/ 1639725 h 2020169"/>
                <a:gd name="connsiteX212" fmla="*/ 590690 w 2683130"/>
                <a:gd name="connsiteY212" fmla="*/ 1653074 h 2020169"/>
                <a:gd name="connsiteX213" fmla="*/ 610713 w 2683130"/>
                <a:gd name="connsiteY213" fmla="*/ 1626376 h 2020169"/>
                <a:gd name="connsiteX214" fmla="*/ 630736 w 2683130"/>
                <a:gd name="connsiteY214" fmla="*/ 1653074 h 2020169"/>
                <a:gd name="connsiteX215" fmla="*/ 657434 w 2683130"/>
                <a:gd name="connsiteY215" fmla="*/ 1676434 h 2020169"/>
                <a:gd name="connsiteX216" fmla="*/ 674120 w 2683130"/>
                <a:gd name="connsiteY216" fmla="*/ 1683109 h 2020169"/>
                <a:gd name="connsiteX217" fmla="*/ 697481 w 2683130"/>
                <a:gd name="connsiteY217" fmla="*/ 1683109 h 2020169"/>
                <a:gd name="connsiteX218" fmla="*/ 717504 w 2683130"/>
                <a:gd name="connsiteY218" fmla="*/ 1669760 h 2020169"/>
                <a:gd name="connsiteX219" fmla="*/ 744202 w 2683130"/>
                <a:gd name="connsiteY219" fmla="*/ 1669760 h 2020169"/>
                <a:gd name="connsiteX220" fmla="*/ 760888 w 2683130"/>
                <a:gd name="connsiteY220" fmla="*/ 1666423 h 2020169"/>
                <a:gd name="connsiteX221" fmla="*/ 790923 w 2683130"/>
                <a:gd name="connsiteY221" fmla="*/ 1699795 h 2020169"/>
                <a:gd name="connsiteX222" fmla="*/ 797598 w 2683130"/>
                <a:gd name="connsiteY222" fmla="*/ 1673097 h 2020169"/>
                <a:gd name="connsiteX223" fmla="*/ 817621 w 2683130"/>
                <a:gd name="connsiteY223" fmla="*/ 1689783 h 2020169"/>
                <a:gd name="connsiteX224" fmla="*/ 837644 w 2683130"/>
                <a:gd name="connsiteY224" fmla="*/ 1666423 h 2020169"/>
                <a:gd name="connsiteX225" fmla="*/ 827633 w 2683130"/>
                <a:gd name="connsiteY225" fmla="*/ 1646399 h 2020169"/>
                <a:gd name="connsiteX226" fmla="*/ 810946 w 2683130"/>
                <a:gd name="connsiteY226" fmla="*/ 1633050 h 2020169"/>
                <a:gd name="connsiteX227" fmla="*/ 810946 w 2683130"/>
                <a:gd name="connsiteY227" fmla="*/ 1606353 h 2020169"/>
                <a:gd name="connsiteX228" fmla="*/ 810946 w 2683130"/>
                <a:gd name="connsiteY228" fmla="*/ 1593004 h 2020169"/>
                <a:gd name="connsiteX229" fmla="*/ 840981 w 2683130"/>
                <a:gd name="connsiteY229" fmla="*/ 1586329 h 2020169"/>
                <a:gd name="connsiteX230" fmla="*/ 820958 w 2683130"/>
                <a:gd name="connsiteY230" fmla="*/ 1549620 h 2020169"/>
                <a:gd name="connsiteX231" fmla="*/ 854330 w 2683130"/>
                <a:gd name="connsiteY231" fmla="*/ 1542945 h 2020169"/>
                <a:gd name="connsiteX232" fmla="*/ 891040 w 2683130"/>
                <a:gd name="connsiteY232" fmla="*/ 1549620 h 2020169"/>
                <a:gd name="connsiteX233" fmla="*/ 964459 w 2683130"/>
                <a:gd name="connsiteY233" fmla="*/ 1506236 h 2020169"/>
                <a:gd name="connsiteX234" fmla="*/ 1001168 w 2683130"/>
                <a:gd name="connsiteY234" fmla="*/ 1506236 h 2020169"/>
                <a:gd name="connsiteX235" fmla="*/ 1027866 w 2683130"/>
                <a:gd name="connsiteY235" fmla="*/ 1482875 h 2020169"/>
                <a:gd name="connsiteX236" fmla="*/ 1047890 w 2683130"/>
                <a:gd name="connsiteY236" fmla="*/ 1492887 h 2020169"/>
                <a:gd name="connsiteX237" fmla="*/ 1067913 w 2683130"/>
                <a:gd name="connsiteY237" fmla="*/ 1502898 h 2020169"/>
                <a:gd name="connsiteX238" fmla="*/ 1087936 w 2683130"/>
                <a:gd name="connsiteY238" fmla="*/ 1529596 h 2020169"/>
                <a:gd name="connsiteX239" fmla="*/ 1074587 w 2683130"/>
                <a:gd name="connsiteY239" fmla="*/ 1542945 h 2020169"/>
                <a:gd name="connsiteX240" fmla="*/ 1104622 w 2683130"/>
                <a:gd name="connsiteY240" fmla="*/ 1542945 h 2020169"/>
                <a:gd name="connsiteX241" fmla="*/ 1134657 w 2683130"/>
                <a:gd name="connsiteY241" fmla="*/ 1576317 h 2020169"/>
                <a:gd name="connsiteX242" fmla="*/ 1148006 w 2683130"/>
                <a:gd name="connsiteY242" fmla="*/ 1572980 h 2020169"/>
                <a:gd name="connsiteX243" fmla="*/ 1208076 w 2683130"/>
                <a:gd name="connsiteY243" fmla="*/ 1526259 h 2020169"/>
                <a:gd name="connsiteX244" fmla="*/ 1244786 w 2683130"/>
                <a:gd name="connsiteY244" fmla="*/ 1566306 h 2020169"/>
                <a:gd name="connsiteX245" fmla="*/ 1264809 w 2683130"/>
                <a:gd name="connsiteY245" fmla="*/ 1596341 h 2020169"/>
                <a:gd name="connsiteX246" fmla="*/ 1298181 w 2683130"/>
                <a:gd name="connsiteY246" fmla="*/ 1703132 h 2020169"/>
                <a:gd name="connsiteX247" fmla="*/ 1308193 w 2683130"/>
                <a:gd name="connsiteY247" fmla="*/ 1659748 h 2020169"/>
                <a:gd name="connsiteX248" fmla="*/ 1344903 w 2683130"/>
                <a:gd name="connsiteY248" fmla="*/ 1679771 h 2020169"/>
                <a:gd name="connsiteX249" fmla="*/ 1388287 w 2683130"/>
                <a:gd name="connsiteY249" fmla="*/ 1679771 h 2020169"/>
                <a:gd name="connsiteX250" fmla="*/ 1394961 w 2683130"/>
                <a:gd name="connsiteY250" fmla="*/ 1703132 h 2020169"/>
                <a:gd name="connsiteX251" fmla="*/ 1435008 w 2683130"/>
                <a:gd name="connsiteY251" fmla="*/ 1726493 h 2020169"/>
                <a:gd name="connsiteX252" fmla="*/ 1465043 w 2683130"/>
                <a:gd name="connsiteY252" fmla="*/ 1726493 h 2020169"/>
                <a:gd name="connsiteX253" fmla="*/ 1491741 w 2683130"/>
                <a:gd name="connsiteY253" fmla="*/ 1739842 h 2020169"/>
                <a:gd name="connsiteX254" fmla="*/ 1535125 w 2683130"/>
                <a:gd name="connsiteY254" fmla="*/ 1696458 h 2020169"/>
                <a:gd name="connsiteX255" fmla="*/ 1571834 w 2683130"/>
                <a:gd name="connsiteY255" fmla="*/ 1676434 h 2020169"/>
                <a:gd name="connsiteX256" fmla="*/ 1608544 w 2683130"/>
                <a:gd name="connsiteY256" fmla="*/ 1679771 h 2020169"/>
                <a:gd name="connsiteX257" fmla="*/ 1655265 w 2683130"/>
                <a:gd name="connsiteY257" fmla="*/ 1693120 h 2020169"/>
                <a:gd name="connsiteX258" fmla="*/ 1681963 w 2683130"/>
                <a:gd name="connsiteY258" fmla="*/ 1709807 h 2020169"/>
                <a:gd name="connsiteX259" fmla="*/ 1735358 w 2683130"/>
                <a:gd name="connsiteY259" fmla="*/ 1703132 h 2020169"/>
                <a:gd name="connsiteX260" fmla="*/ 1745370 w 2683130"/>
                <a:gd name="connsiteY260" fmla="*/ 1683109 h 2020169"/>
                <a:gd name="connsiteX261" fmla="*/ 1738695 w 2683130"/>
                <a:gd name="connsiteY261" fmla="*/ 1663085 h 2020169"/>
                <a:gd name="connsiteX262" fmla="*/ 1765393 w 2683130"/>
                <a:gd name="connsiteY262" fmla="*/ 1636388 h 2020169"/>
                <a:gd name="connsiteX263" fmla="*/ 1778742 w 2683130"/>
                <a:gd name="connsiteY263" fmla="*/ 1633050 h 2020169"/>
                <a:gd name="connsiteX264" fmla="*/ 1812114 w 2683130"/>
                <a:gd name="connsiteY264" fmla="*/ 1649736 h 2020169"/>
                <a:gd name="connsiteX265" fmla="*/ 1852161 w 2683130"/>
                <a:gd name="connsiteY265" fmla="*/ 1663085 h 2020169"/>
                <a:gd name="connsiteX266" fmla="*/ 1858836 w 2683130"/>
                <a:gd name="connsiteY266" fmla="*/ 1689783 h 2020169"/>
                <a:gd name="connsiteX267" fmla="*/ 1872184 w 2683130"/>
                <a:gd name="connsiteY267" fmla="*/ 1696458 h 2020169"/>
                <a:gd name="connsiteX268" fmla="*/ 1902219 w 2683130"/>
                <a:gd name="connsiteY268" fmla="*/ 1699795 h 2020169"/>
                <a:gd name="connsiteX269" fmla="*/ 1932254 w 2683130"/>
                <a:gd name="connsiteY269" fmla="*/ 1683109 h 2020169"/>
                <a:gd name="connsiteX270" fmla="*/ 1962290 w 2683130"/>
                <a:gd name="connsiteY270" fmla="*/ 1696458 h 2020169"/>
                <a:gd name="connsiteX271" fmla="*/ 1985650 w 2683130"/>
                <a:gd name="connsiteY271" fmla="*/ 1709807 h 2020169"/>
                <a:gd name="connsiteX272" fmla="*/ 1995662 w 2683130"/>
                <a:gd name="connsiteY272" fmla="*/ 1719818 h 2020169"/>
                <a:gd name="connsiteX273" fmla="*/ 2032371 w 2683130"/>
                <a:gd name="connsiteY273" fmla="*/ 1739842 h 2020169"/>
                <a:gd name="connsiteX274" fmla="*/ 2069081 w 2683130"/>
                <a:gd name="connsiteY274" fmla="*/ 1736504 h 2020169"/>
                <a:gd name="connsiteX275" fmla="*/ 2142500 w 2683130"/>
                <a:gd name="connsiteY275" fmla="*/ 1693120 h 2020169"/>
                <a:gd name="connsiteX276" fmla="*/ 2195895 w 2683130"/>
                <a:gd name="connsiteY276" fmla="*/ 1706469 h 2020169"/>
                <a:gd name="connsiteX277" fmla="*/ 2225930 w 2683130"/>
                <a:gd name="connsiteY277" fmla="*/ 1716481 h 2020169"/>
                <a:gd name="connsiteX278" fmla="*/ 2262640 w 2683130"/>
                <a:gd name="connsiteY278" fmla="*/ 1676434 h 2020169"/>
                <a:gd name="connsiteX279" fmla="*/ 2603037 w 2683130"/>
                <a:gd name="connsiteY279" fmla="*/ 1900028 h 2020169"/>
                <a:gd name="connsiteX280" fmla="*/ 2579676 w 2683130"/>
                <a:gd name="connsiteY280" fmla="*/ 1873331 h 2020169"/>
                <a:gd name="connsiteX281" fmla="*/ 2559653 w 2683130"/>
                <a:gd name="connsiteY281" fmla="*/ 1960098 h 2020169"/>
                <a:gd name="connsiteX282" fmla="*/ 2653095 w 2683130"/>
                <a:gd name="connsiteY282" fmla="*/ 1946750 h 2020169"/>
                <a:gd name="connsiteX283" fmla="*/ 2683130 w 2683130"/>
                <a:gd name="connsiteY283" fmla="*/ 1893354 h 2020169"/>
                <a:gd name="connsiteX0" fmla="*/ 2446187 w 2683130"/>
                <a:gd name="connsiteY0" fmla="*/ 521754 h 2020169"/>
                <a:gd name="connsiteX1" fmla="*/ 2449525 w 2683130"/>
                <a:gd name="connsiteY1" fmla="*/ 418300 h 2020169"/>
                <a:gd name="connsiteX2" fmla="*/ 2386117 w 2683130"/>
                <a:gd name="connsiteY2" fmla="*/ 391602 h 2020169"/>
                <a:gd name="connsiteX3" fmla="*/ 2369431 w 2683130"/>
                <a:gd name="connsiteY3" fmla="*/ 431649 h 2020169"/>
                <a:gd name="connsiteX4" fmla="*/ 2379443 w 2683130"/>
                <a:gd name="connsiteY4" fmla="*/ 455009 h 2020169"/>
                <a:gd name="connsiteX5" fmla="*/ 2376106 w 2683130"/>
                <a:gd name="connsiteY5" fmla="*/ 475033 h 2020169"/>
                <a:gd name="connsiteX6" fmla="*/ 2316036 w 2683130"/>
                <a:gd name="connsiteY6" fmla="*/ 458347 h 2020169"/>
                <a:gd name="connsiteX7" fmla="*/ 2272652 w 2683130"/>
                <a:gd name="connsiteY7" fmla="*/ 444998 h 2020169"/>
                <a:gd name="connsiteX8" fmla="*/ 2209244 w 2683130"/>
                <a:gd name="connsiteY8" fmla="*/ 401614 h 2020169"/>
                <a:gd name="connsiteX9" fmla="*/ 2159186 w 2683130"/>
                <a:gd name="connsiteY9" fmla="*/ 391602 h 2020169"/>
                <a:gd name="connsiteX10" fmla="*/ 2132488 w 2683130"/>
                <a:gd name="connsiteY10" fmla="*/ 408288 h 2020169"/>
                <a:gd name="connsiteX11" fmla="*/ 2115802 w 2683130"/>
                <a:gd name="connsiteY11" fmla="*/ 421637 h 2020169"/>
                <a:gd name="connsiteX12" fmla="*/ 2082430 w 2683130"/>
                <a:gd name="connsiteY12" fmla="*/ 388265 h 2020169"/>
                <a:gd name="connsiteX13" fmla="*/ 2045720 w 2683130"/>
                <a:gd name="connsiteY13" fmla="*/ 361567 h 2020169"/>
                <a:gd name="connsiteX14" fmla="*/ 2025697 w 2683130"/>
                <a:gd name="connsiteY14" fmla="*/ 391602 h 2020169"/>
                <a:gd name="connsiteX15" fmla="*/ 2055732 w 2683130"/>
                <a:gd name="connsiteY15" fmla="*/ 388265 h 2020169"/>
                <a:gd name="connsiteX16" fmla="*/ 2045720 w 2683130"/>
                <a:gd name="connsiteY16" fmla="*/ 414963 h 2020169"/>
                <a:gd name="connsiteX17" fmla="*/ 1988987 w 2683130"/>
                <a:gd name="connsiteY17" fmla="*/ 434986 h 2020169"/>
                <a:gd name="connsiteX18" fmla="*/ 1995662 w 2683130"/>
                <a:gd name="connsiteY18" fmla="*/ 388265 h 2020169"/>
                <a:gd name="connsiteX19" fmla="*/ 2055732 w 2683130"/>
                <a:gd name="connsiteY19" fmla="*/ 318183 h 2020169"/>
                <a:gd name="connsiteX20" fmla="*/ 2055732 w 2683130"/>
                <a:gd name="connsiteY20" fmla="*/ 318183 h 2020169"/>
                <a:gd name="connsiteX21" fmla="*/ 2129860 w 2683130"/>
                <a:gd name="connsiteY21" fmla="*/ 248603 h 2020169"/>
                <a:gd name="connsiteX22" fmla="*/ 2127003 w 2683130"/>
                <a:gd name="connsiteY22" fmla="*/ 174309 h 2020169"/>
                <a:gd name="connsiteX23" fmla="*/ 2092713 w 2683130"/>
                <a:gd name="connsiteY23" fmla="*/ 105729 h 2020169"/>
                <a:gd name="connsiteX24" fmla="*/ 2018418 w 2683130"/>
                <a:gd name="connsiteY24" fmla="*/ 105729 h 2020169"/>
                <a:gd name="connsiteX25" fmla="*/ 1952696 w 2683130"/>
                <a:gd name="connsiteY25" fmla="*/ 137160 h 2020169"/>
                <a:gd name="connsiteX26" fmla="*/ 1961267 w 2683130"/>
                <a:gd name="connsiteY26" fmla="*/ 82869 h 2020169"/>
                <a:gd name="connsiteX27" fmla="*/ 1955552 w 2683130"/>
                <a:gd name="connsiteY27" fmla="*/ 65725 h 2020169"/>
                <a:gd name="connsiteX28" fmla="*/ 1895546 w 2683130"/>
                <a:gd name="connsiteY28" fmla="*/ 60008 h 2020169"/>
                <a:gd name="connsiteX29" fmla="*/ 1926978 w 2683130"/>
                <a:gd name="connsiteY29" fmla="*/ 31434 h 2020169"/>
                <a:gd name="connsiteX30" fmla="*/ 1909833 w 2683130"/>
                <a:gd name="connsiteY30" fmla="*/ 0 h 2020169"/>
                <a:gd name="connsiteX31" fmla="*/ 1877440 w 2683130"/>
                <a:gd name="connsiteY31" fmla="*/ 3067 h 2020169"/>
                <a:gd name="connsiteX32" fmla="*/ 1835474 w 2683130"/>
                <a:gd name="connsiteY32" fmla="*/ 41195 h 2020169"/>
                <a:gd name="connsiteX33" fmla="*/ 1818788 w 2683130"/>
                <a:gd name="connsiteY33" fmla="*/ 81242 h 2020169"/>
                <a:gd name="connsiteX34" fmla="*/ 1838813 w 2683130"/>
                <a:gd name="connsiteY34" fmla="*/ 134636 h 2020169"/>
                <a:gd name="connsiteX35" fmla="*/ 1782079 w 2683130"/>
                <a:gd name="connsiteY35" fmla="*/ 121287 h 2020169"/>
                <a:gd name="connsiteX36" fmla="*/ 1768731 w 2683130"/>
                <a:gd name="connsiteY36" fmla="*/ 168009 h 2020169"/>
                <a:gd name="connsiteX37" fmla="*/ 1705322 w 2683130"/>
                <a:gd name="connsiteY37" fmla="*/ 191369 h 2020169"/>
                <a:gd name="connsiteX38" fmla="*/ 1685300 w 2683130"/>
                <a:gd name="connsiteY38" fmla="*/ 164671 h 2020169"/>
                <a:gd name="connsiteX39" fmla="*/ 1615218 w 2683130"/>
                <a:gd name="connsiteY39" fmla="*/ 168009 h 2020169"/>
                <a:gd name="connsiteX40" fmla="*/ 1638579 w 2683130"/>
                <a:gd name="connsiteY40" fmla="*/ 198044 h 2020169"/>
                <a:gd name="connsiteX41" fmla="*/ 1528449 w 2683130"/>
                <a:gd name="connsiteY41" fmla="*/ 224740 h 2020169"/>
                <a:gd name="connsiteX42" fmla="*/ 1465043 w 2683130"/>
                <a:gd name="connsiteY42" fmla="*/ 308171 h 2020169"/>
                <a:gd name="connsiteX43" fmla="*/ 1448357 w 2683130"/>
                <a:gd name="connsiteY43" fmla="*/ 334869 h 2020169"/>
                <a:gd name="connsiteX44" fmla="*/ 1481729 w 2683130"/>
                <a:gd name="connsiteY44" fmla="*/ 368242 h 2020169"/>
                <a:gd name="connsiteX45" fmla="*/ 1481729 w 2683130"/>
                <a:gd name="connsiteY45" fmla="*/ 398277 h 2020169"/>
                <a:gd name="connsiteX46" fmla="*/ 1458368 w 2683130"/>
                <a:gd name="connsiteY46" fmla="*/ 401614 h 2020169"/>
                <a:gd name="connsiteX47" fmla="*/ 1458368 w 2683130"/>
                <a:gd name="connsiteY47" fmla="*/ 381590 h 2020169"/>
                <a:gd name="connsiteX48" fmla="*/ 1418322 w 2683130"/>
                <a:gd name="connsiteY48" fmla="*/ 391602 h 2020169"/>
                <a:gd name="connsiteX49" fmla="*/ 1368263 w 2683130"/>
                <a:gd name="connsiteY49" fmla="*/ 398277 h 2020169"/>
                <a:gd name="connsiteX50" fmla="*/ 1321542 w 2683130"/>
                <a:gd name="connsiteY50" fmla="*/ 404951 h 2020169"/>
                <a:gd name="connsiteX51" fmla="*/ 1318205 w 2683130"/>
                <a:gd name="connsiteY51" fmla="*/ 491719 h 2020169"/>
                <a:gd name="connsiteX52" fmla="*/ 1358252 w 2683130"/>
                <a:gd name="connsiteY52" fmla="*/ 515080 h 2020169"/>
                <a:gd name="connsiteX53" fmla="*/ 1384949 w 2683130"/>
                <a:gd name="connsiteY53" fmla="*/ 568475 h 2020169"/>
                <a:gd name="connsiteX54" fmla="*/ 1358252 w 2683130"/>
                <a:gd name="connsiteY54" fmla="*/ 615196 h 2020169"/>
                <a:gd name="connsiteX55" fmla="*/ 1361589 w 2683130"/>
                <a:gd name="connsiteY55" fmla="*/ 585161 h 2020169"/>
                <a:gd name="connsiteX56" fmla="*/ 1351577 w 2683130"/>
                <a:gd name="connsiteY56" fmla="*/ 545115 h 2020169"/>
                <a:gd name="connsiteX57" fmla="*/ 1281495 w 2683130"/>
                <a:gd name="connsiteY57" fmla="*/ 515080 h 2020169"/>
                <a:gd name="connsiteX58" fmla="*/ 1241449 w 2683130"/>
                <a:gd name="connsiteY58" fmla="*/ 511742 h 2020169"/>
                <a:gd name="connsiteX59" fmla="*/ 1241449 w 2683130"/>
                <a:gd name="connsiteY59" fmla="*/ 558463 h 2020169"/>
                <a:gd name="connsiteX60" fmla="*/ 1201402 w 2683130"/>
                <a:gd name="connsiteY60" fmla="*/ 538440 h 2020169"/>
                <a:gd name="connsiteX61" fmla="*/ 1228100 w 2683130"/>
                <a:gd name="connsiteY61" fmla="*/ 588498 h 2020169"/>
                <a:gd name="connsiteX62" fmla="*/ 1258135 w 2683130"/>
                <a:gd name="connsiteY62" fmla="*/ 618534 h 2020169"/>
                <a:gd name="connsiteX63" fmla="*/ 1198065 w 2683130"/>
                <a:gd name="connsiteY63" fmla="*/ 595173 h 2020169"/>
                <a:gd name="connsiteX64" fmla="*/ 1181379 w 2683130"/>
                <a:gd name="connsiteY64" fmla="*/ 595173 h 2020169"/>
                <a:gd name="connsiteX65" fmla="*/ 1178041 w 2683130"/>
                <a:gd name="connsiteY65" fmla="*/ 551789 h 2020169"/>
                <a:gd name="connsiteX66" fmla="*/ 1171367 w 2683130"/>
                <a:gd name="connsiteY66" fmla="*/ 465021 h 2020169"/>
                <a:gd name="connsiteX67" fmla="*/ 1161355 w 2683130"/>
                <a:gd name="connsiteY67" fmla="*/ 535103 h 2020169"/>
                <a:gd name="connsiteX68" fmla="*/ 1137995 w 2683130"/>
                <a:gd name="connsiteY68" fmla="*/ 565138 h 2020169"/>
                <a:gd name="connsiteX69" fmla="*/ 1158018 w 2683130"/>
                <a:gd name="connsiteY69" fmla="*/ 611859 h 2020169"/>
                <a:gd name="connsiteX70" fmla="*/ 1158018 w 2683130"/>
                <a:gd name="connsiteY70" fmla="*/ 645231 h 2020169"/>
                <a:gd name="connsiteX71" fmla="*/ 1141332 w 2683130"/>
                <a:gd name="connsiteY71" fmla="*/ 695290 h 2020169"/>
                <a:gd name="connsiteX72" fmla="*/ 1154681 w 2683130"/>
                <a:gd name="connsiteY72" fmla="*/ 728662 h 2020169"/>
                <a:gd name="connsiteX73" fmla="*/ 1184716 w 2683130"/>
                <a:gd name="connsiteY73" fmla="*/ 735336 h 2020169"/>
                <a:gd name="connsiteX74" fmla="*/ 1221425 w 2683130"/>
                <a:gd name="connsiteY74" fmla="*/ 742011 h 2020169"/>
                <a:gd name="connsiteX75" fmla="*/ 1241449 w 2683130"/>
                <a:gd name="connsiteY75" fmla="*/ 765371 h 2020169"/>
                <a:gd name="connsiteX76" fmla="*/ 1258135 w 2683130"/>
                <a:gd name="connsiteY76" fmla="*/ 808755 h 2020169"/>
                <a:gd name="connsiteX77" fmla="*/ 1258135 w 2683130"/>
                <a:gd name="connsiteY77" fmla="*/ 808755 h 2020169"/>
                <a:gd name="connsiteX78" fmla="*/ 1224763 w 2683130"/>
                <a:gd name="connsiteY78" fmla="*/ 828779 h 2020169"/>
                <a:gd name="connsiteX79" fmla="*/ 1224763 w 2683130"/>
                <a:gd name="connsiteY79" fmla="*/ 788732 h 2020169"/>
                <a:gd name="connsiteX80" fmla="*/ 1194727 w 2683130"/>
                <a:gd name="connsiteY80" fmla="*/ 752023 h 2020169"/>
                <a:gd name="connsiteX81" fmla="*/ 1164692 w 2683130"/>
                <a:gd name="connsiteY81" fmla="*/ 795407 h 2020169"/>
                <a:gd name="connsiteX82" fmla="*/ 1107960 w 2683130"/>
                <a:gd name="connsiteY82" fmla="*/ 848802 h 2020169"/>
                <a:gd name="connsiteX83" fmla="*/ 1121309 w 2683130"/>
                <a:gd name="connsiteY83" fmla="*/ 805418 h 2020169"/>
                <a:gd name="connsiteX84" fmla="*/ 1127983 w 2683130"/>
                <a:gd name="connsiteY84" fmla="*/ 772046 h 2020169"/>
                <a:gd name="connsiteX85" fmla="*/ 1117971 w 2683130"/>
                <a:gd name="connsiteY85" fmla="*/ 755360 h 2020169"/>
                <a:gd name="connsiteX86" fmla="*/ 1114634 w 2683130"/>
                <a:gd name="connsiteY86" fmla="*/ 705301 h 2020169"/>
                <a:gd name="connsiteX87" fmla="*/ 1104622 w 2683130"/>
                <a:gd name="connsiteY87" fmla="*/ 625208 h 2020169"/>
                <a:gd name="connsiteX88" fmla="*/ 1101285 w 2683130"/>
                <a:gd name="connsiteY88" fmla="*/ 565138 h 2020169"/>
                <a:gd name="connsiteX89" fmla="*/ 1124646 w 2683130"/>
                <a:gd name="connsiteY89" fmla="*/ 471696 h 2020169"/>
                <a:gd name="connsiteX90" fmla="*/ 1031203 w 2683130"/>
                <a:gd name="connsiteY90" fmla="*/ 461684 h 2020169"/>
                <a:gd name="connsiteX91" fmla="*/ 1014517 w 2683130"/>
                <a:gd name="connsiteY91" fmla="*/ 518417 h 2020169"/>
                <a:gd name="connsiteX92" fmla="*/ 1024529 w 2683130"/>
                <a:gd name="connsiteY92" fmla="*/ 565138 h 2020169"/>
                <a:gd name="connsiteX93" fmla="*/ 981145 w 2683130"/>
                <a:gd name="connsiteY93" fmla="*/ 618534 h 2020169"/>
                <a:gd name="connsiteX94" fmla="*/ 991157 w 2683130"/>
                <a:gd name="connsiteY94" fmla="*/ 655243 h 2020169"/>
                <a:gd name="connsiteX95" fmla="*/ 981145 w 2683130"/>
                <a:gd name="connsiteY95" fmla="*/ 701964 h 2020169"/>
                <a:gd name="connsiteX96" fmla="*/ 1001168 w 2683130"/>
                <a:gd name="connsiteY96" fmla="*/ 725325 h 2020169"/>
                <a:gd name="connsiteX97" fmla="*/ 1017854 w 2683130"/>
                <a:gd name="connsiteY97" fmla="*/ 772046 h 2020169"/>
                <a:gd name="connsiteX98" fmla="*/ 1047890 w 2683130"/>
                <a:gd name="connsiteY98" fmla="*/ 758697 h 2020169"/>
                <a:gd name="connsiteX99" fmla="*/ 1014517 w 2683130"/>
                <a:gd name="connsiteY99" fmla="*/ 812093 h 2020169"/>
                <a:gd name="connsiteX100" fmla="*/ 957784 w 2683130"/>
                <a:gd name="connsiteY100" fmla="*/ 758697 h 2020169"/>
                <a:gd name="connsiteX101" fmla="*/ 884365 w 2683130"/>
                <a:gd name="connsiteY101" fmla="*/ 721988 h 2020169"/>
                <a:gd name="connsiteX102" fmla="*/ 824295 w 2683130"/>
                <a:gd name="connsiteY102" fmla="*/ 698627 h 2020169"/>
                <a:gd name="connsiteX103" fmla="*/ 810946 w 2683130"/>
                <a:gd name="connsiteY103" fmla="*/ 735336 h 2020169"/>
                <a:gd name="connsiteX104" fmla="*/ 827633 w 2683130"/>
                <a:gd name="connsiteY104" fmla="*/ 772046 h 2020169"/>
                <a:gd name="connsiteX105" fmla="*/ 800935 w 2683130"/>
                <a:gd name="connsiteY105" fmla="*/ 812093 h 2020169"/>
                <a:gd name="connsiteX106" fmla="*/ 770900 w 2683130"/>
                <a:gd name="connsiteY106" fmla="*/ 755360 h 2020169"/>
                <a:gd name="connsiteX107" fmla="*/ 744202 w 2683130"/>
                <a:gd name="connsiteY107" fmla="*/ 792069 h 2020169"/>
                <a:gd name="connsiteX108" fmla="*/ 707492 w 2683130"/>
                <a:gd name="connsiteY108" fmla="*/ 785395 h 2020169"/>
                <a:gd name="connsiteX109" fmla="*/ 654097 w 2683130"/>
                <a:gd name="connsiteY109" fmla="*/ 822104 h 2020169"/>
                <a:gd name="connsiteX110" fmla="*/ 644085 w 2683130"/>
                <a:gd name="connsiteY110" fmla="*/ 798744 h 2020169"/>
                <a:gd name="connsiteX111" fmla="*/ 654097 w 2683130"/>
                <a:gd name="connsiteY111" fmla="*/ 762034 h 2020169"/>
                <a:gd name="connsiteX112" fmla="*/ 614050 w 2683130"/>
                <a:gd name="connsiteY112" fmla="*/ 798744 h 2020169"/>
                <a:gd name="connsiteX113" fmla="*/ 594027 w 2683130"/>
                <a:gd name="connsiteY113" fmla="*/ 798744 h 2020169"/>
                <a:gd name="connsiteX114" fmla="*/ 533957 w 2683130"/>
                <a:gd name="connsiteY114" fmla="*/ 832116 h 2020169"/>
                <a:gd name="connsiteX115" fmla="*/ 510596 w 2683130"/>
                <a:gd name="connsiteY115" fmla="*/ 855477 h 2020169"/>
                <a:gd name="connsiteX116" fmla="*/ 500584 w 2683130"/>
                <a:gd name="connsiteY116" fmla="*/ 902198 h 2020169"/>
                <a:gd name="connsiteX117" fmla="*/ 450526 w 2683130"/>
                <a:gd name="connsiteY117" fmla="*/ 888849 h 2020169"/>
                <a:gd name="connsiteX118" fmla="*/ 433840 w 2683130"/>
                <a:gd name="connsiteY118" fmla="*/ 852139 h 2020169"/>
                <a:gd name="connsiteX119" fmla="*/ 467212 w 2683130"/>
                <a:gd name="connsiteY119" fmla="*/ 822104 h 2020169"/>
                <a:gd name="connsiteX120" fmla="*/ 453863 w 2683130"/>
                <a:gd name="connsiteY120" fmla="*/ 798744 h 2020169"/>
                <a:gd name="connsiteX121" fmla="*/ 390456 w 2683130"/>
                <a:gd name="connsiteY121" fmla="*/ 768709 h 2020169"/>
                <a:gd name="connsiteX122" fmla="*/ 417154 w 2683130"/>
                <a:gd name="connsiteY122" fmla="*/ 818767 h 2020169"/>
                <a:gd name="connsiteX123" fmla="*/ 407142 w 2683130"/>
                <a:gd name="connsiteY123" fmla="*/ 862151 h 2020169"/>
                <a:gd name="connsiteX124" fmla="*/ 413817 w 2683130"/>
                <a:gd name="connsiteY124" fmla="*/ 898861 h 2020169"/>
                <a:gd name="connsiteX125" fmla="*/ 427165 w 2683130"/>
                <a:gd name="connsiteY125" fmla="*/ 922221 h 2020169"/>
                <a:gd name="connsiteX126" fmla="*/ 413817 w 2683130"/>
                <a:gd name="connsiteY126" fmla="*/ 952256 h 2020169"/>
                <a:gd name="connsiteX127" fmla="*/ 390456 w 2683130"/>
                <a:gd name="connsiteY127" fmla="*/ 928896 h 2020169"/>
                <a:gd name="connsiteX128" fmla="*/ 360421 w 2683130"/>
                <a:gd name="connsiteY128" fmla="*/ 925558 h 2020169"/>
                <a:gd name="connsiteX129" fmla="*/ 333723 w 2683130"/>
                <a:gd name="connsiteY129" fmla="*/ 965605 h 2020169"/>
                <a:gd name="connsiteX130" fmla="*/ 307025 w 2683130"/>
                <a:gd name="connsiteY130" fmla="*/ 985628 h 2020169"/>
                <a:gd name="connsiteX131" fmla="*/ 320374 w 2683130"/>
                <a:gd name="connsiteY131" fmla="*/ 1012326 h 2020169"/>
                <a:gd name="connsiteX132" fmla="*/ 303688 w 2683130"/>
                <a:gd name="connsiteY132" fmla="*/ 1035687 h 2020169"/>
                <a:gd name="connsiteX133" fmla="*/ 233606 w 2683130"/>
                <a:gd name="connsiteY133" fmla="*/ 998977 h 2020169"/>
                <a:gd name="connsiteX134" fmla="*/ 243618 w 2683130"/>
                <a:gd name="connsiteY134" fmla="*/ 1049036 h 2020169"/>
                <a:gd name="connsiteX135" fmla="*/ 263641 w 2683130"/>
                <a:gd name="connsiteY135" fmla="*/ 1069059 h 2020169"/>
                <a:gd name="connsiteX136" fmla="*/ 250292 w 2683130"/>
                <a:gd name="connsiteY136" fmla="*/ 1082408 h 2020169"/>
                <a:gd name="connsiteX137" fmla="*/ 193560 w 2683130"/>
                <a:gd name="connsiteY137" fmla="*/ 1045698 h 2020169"/>
                <a:gd name="connsiteX138" fmla="*/ 170199 w 2683130"/>
                <a:gd name="connsiteY138" fmla="*/ 1005652 h 2020169"/>
                <a:gd name="connsiteX139" fmla="*/ 170199 w 2683130"/>
                <a:gd name="connsiteY139" fmla="*/ 958931 h 2020169"/>
                <a:gd name="connsiteX140" fmla="*/ 133490 w 2683130"/>
                <a:gd name="connsiteY140" fmla="*/ 882174 h 2020169"/>
                <a:gd name="connsiteX141" fmla="*/ 196897 w 2683130"/>
                <a:gd name="connsiteY141" fmla="*/ 912209 h 2020169"/>
                <a:gd name="connsiteX142" fmla="*/ 256967 w 2683130"/>
                <a:gd name="connsiteY142" fmla="*/ 942244 h 2020169"/>
                <a:gd name="connsiteX143" fmla="*/ 293676 w 2683130"/>
                <a:gd name="connsiteY143" fmla="*/ 945582 h 2020169"/>
                <a:gd name="connsiteX144" fmla="*/ 327049 w 2683130"/>
                <a:gd name="connsiteY144" fmla="*/ 915547 h 2020169"/>
                <a:gd name="connsiteX145" fmla="*/ 343735 w 2683130"/>
                <a:gd name="connsiteY145" fmla="*/ 878837 h 2020169"/>
                <a:gd name="connsiteX146" fmla="*/ 333723 w 2683130"/>
                <a:gd name="connsiteY146" fmla="*/ 828779 h 2020169"/>
                <a:gd name="connsiteX147" fmla="*/ 290339 w 2683130"/>
                <a:gd name="connsiteY147" fmla="*/ 808755 h 2020169"/>
                <a:gd name="connsiteX148" fmla="*/ 236944 w 2683130"/>
                <a:gd name="connsiteY148" fmla="*/ 762034 h 2020169"/>
                <a:gd name="connsiteX149" fmla="*/ 133490 w 2683130"/>
                <a:gd name="connsiteY149" fmla="*/ 705301 h 2020169"/>
                <a:gd name="connsiteX150" fmla="*/ 46722 w 2683130"/>
                <a:gd name="connsiteY150" fmla="*/ 735336 h 2020169"/>
                <a:gd name="connsiteX151" fmla="*/ 33373 w 2683130"/>
                <a:gd name="connsiteY151" fmla="*/ 765371 h 2020169"/>
                <a:gd name="connsiteX152" fmla="*/ 43384 w 2683130"/>
                <a:gd name="connsiteY152" fmla="*/ 795407 h 2020169"/>
                <a:gd name="connsiteX153" fmla="*/ 60071 w 2683130"/>
                <a:gd name="connsiteY153" fmla="*/ 822104 h 2020169"/>
                <a:gd name="connsiteX154" fmla="*/ 73419 w 2683130"/>
                <a:gd name="connsiteY154" fmla="*/ 852139 h 2020169"/>
                <a:gd name="connsiteX155" fmla="*/ 56733 w 2683130"/>
                <a:gd name="connsiteY155" fmla="*/ 875500 h 2020169"/>
                <a:gd name="connsiteX156" fmla="*/ 76757 w 2683130"/>
                <a:gd name="connsiteY156" fmla="*/ 955593 h 2020169"/>
                <a:gd name="connsiteX157" fmla="*/ 66745 w 2683130"/>
                <a:gd name="connsiteY157" fmla="*/ 972280 h 2020169"/>
                <a:gd name="connsiteX158" fmla="*/ 70082 w 2683130"/>
                <a:gd name="connsiteY158" fmla="*/ 998977 h 2020169"/>
                <a:gd name="connsiteX159" fmla="*/ 70082 w 2683130"/>
                <a:gd name="connsiteY159" fmla="*/ 1039024 h 2020169"/>
                <a:gd name="connsiteX160" fmla="*/ 80094 w 2683130"/>
                <a:gd name="connsiteY160" fmla="*/ 1059047 h 2020169"/>
                <a:gd name="connsiteX161" fmla="*/ 76757 w 2683130"/>
                <a:gd name="connsiteY161" fmla="*/ 1082408 h 2020169"/>
                <a:gd name="connsiteX162" fmla="*/ 106792 w 2683130"/>
                <a:gd name="connsiteY162" fmla="*/ 1115780 h 2020169"/>
                <a:gd name="connsiteX163" fmla="*/ 93729 w 2683130"/>
                <a:gd name="connsiteY163" fmla="*/ 1145815 h 2020169"/>
                <a:gd name="connsiteX164" fmla="*/ 13349 w 2683130"/>
                <a:gd name="connsiteY164" fmla="*/ 1235920 h 2020169"/>
                <a:gd name="connsiteX165" fmla="*/ 33373 w 2683130"/>
                <a:gd name="connsiteY165" fmla="*/ 1269293 h 2020169"/>
                <a:gd name="connsiteX166" fmla="*/ 33373 w 2683130"/>
                <a:gd name="connsiteY166" fmla="*/ 1269293 h 2020169"/>
                <a:gd name="connsiteX167" fmla="*/ 16687 w 2683130"/>
                <a:gd name="connsiteY167" fmla="*/ 1299328 h 2020169"/>
                <a:gd name="connsiteX168" fmla="*/ 3338 w 2683130"/>
                <a:gd name="connsiteY168" fmla="*/ 1329363 h 2020169"/>
                <a:gd name="connsiteX169" fmla="*/ 0 w 2683130"/>
                <a:gd name="connsiteY169" fmla="*/ 1389433 h 2020169"/>
                <a:gd name="connsiteX170" fmla="*/ 16687 w 2683130"/>
                <a:gd name="connsiteY170" fmla="*/ 1432817 h 2020169"/>
                <a:gd name="connsiteX171" fmla="*/ 20024 w 2683130"/>
                <a:gd name="connsiteY171" fmla="*/ 1466189 h 2020169"/>
                <a:gd name="connsiteX172" fmla="*/ 56733 w 2683130"/>
                <a:gd name="connsiteY172" fmla="*/ 1476201 h 2020169"/>
                <a:gd name="connsiteX173" fmla="*/ 116803 w 2683130"/>
                <a:gd name="connsiteY173" fmla="*/ 1562969 h 2020169"/>
                <a:gd name="connsiteX174" fmla="*/ 96780 w 2683130"/>
                <a:gd name="connsiteY174" fmla="*/ 1586329 h 2020169"/>
                <a:gd name="connsiteX175" fmla="*/ 93443 w 2683130"/>
                <a:gd name="connsiteY175" fmla="*/ 1616364 h 2020169"/>
                <a:gd name="connsiteX176" fmla="*/ 120141 w 2683130"/>
                <a:gd name="connsiteY176" fmla="*/ 1619701 h 2020169"/>
                <a:gd name="connsiteX177" fmla="*/ 160187 w 2683130"/>
                <a:gd name="connsiteY177" fmla="*/ 1633050 h 2020169"/>
                <a:gd name="connsiteX178" fmla="*/ 186885 w 2683130"/>
                <a:gd name="connsiteY178" fmla="*/ 1646399 h 2020169"/>
                <a:gd name="connsiteX179" fmla="*/ 213583 w 2683130"/>
                <a:gd name="connsiteY179" fmla="*/ 1676434 h 2020169"/>
                <a:gd name="connsiteX180" fmla="*/ 243618 w 2683130"/>
                <a:gd name="connsiteY180" fmla="*/ 1679771 h 2020169"/>
                <a:gd name="connsiteX181" fmla="*/ 287002 w 2683130"/>
                <a:gd name="connsiteY181" fmla="*/ 1709807 h 2020169"/>
                <a:gd name="connsiteX182" fmla="*/ 310363 w 2683130"/>
                <a:gd name="connsiteY182" fmla="*/ 1719818 h 2020169"/>
                <a:gd name="connsiteX183" fmla="*/ 310363 w 2683130"/>
                <a:gd name="connsiteY183" fmla="*/ 1756528 h 2020169"/>
                <a:gd name="connsiteX184" fmla="*/ 270316 w 2683130"/>
                <a:gd name="connsiteY184" fmla="*/ 1796574 h 2020169"/>
                <a:gd name="connsiteX185" fmla="*/ 280327 w 2683130"/>
                <a:gd name="connsiteY185" fmla="*/ 1819935 h 2020169"/>
                <a:gd name="connsiteX186" fmla="*/ 273653 w 2683130"/>
                <a:gd name="connsiteY186" fmla="*/ 1839958 h 2020169"/>
                <a:gd name="connsiteX187" fmla="*/ 266979 w 2683130"/>
                <a:gd name="connsiteY187" fmla="*/ 1856644 h 2020169"/>
                <a:gd name="connsiteX188" fmla="*/ 240281 w 2683130"/>
                <a:gd name="connsiteY188" fmla="*/ 1896691 h 2020169"/>
                <a:gd name="connsiteX189" fmla="*/ 307025 w 2683130"/>
                <a:gd name="connsiteY189" fmla="*/ 1933401 h 2020169"/>
                <a:gd name="connsiteX190" fmla="*/ 337060 w 2683130"/>
                <a:gd name="connsiteY190" fmla="*/ 1940075 h 2020169"/>
                <a:gd name="connsiteX191" fmla="*/ 360421 w 2683130"/>
                <a:gd name="connsiteY191" fmla="*/ 1946750 h 2020169"/>
                <a:gd name="connsiteX192" fmla="*/ 380444 w 2683130"/>
                <a:gd name="connsiteY192" fmla="*/ 1953424 h 2020169"/>
                <a:gd name="connsiteX193" fmla="*/ 407142 w 2683130"/>
                <a:gd name="connsiteY193" fmla="*/ 1973447 h 2020169"/>
                <a:gd name="connsiteX194" fmla="*/ 437177 w 2683130"/>
                <a:gd name="connsiteY194" fmla="*/ 1970110 h 2020169"/>
                <a:gd name="connsiteX195" fmla="*/ 507259 w 2683130"/>
                <a:gd name="connsiteY195" fmla="*/ 2020169 h 2020169"/>
                <a:gd name="connsiteX196" fmla="*/ 517271 w 2683130"/>
                <a:gd name="connsiteY196" fmla="*/ 2006820 h 2020169"/>
                <a:gd name="connsiteX197" fmla="*/ 507259 w 2683130"/>
                <a:gd name="connsiteY197" fmla="*/ 1966773 h 2020169"/>
                <a:gd name="connsiteX198" fmla="*/ 500584 w 2683130"/>
                <a:gd name="connsiteY198" fmla="*/ 1933401 h 2020169"/>
                <a:gd name="connsiteX199" fmla="*/ 483898 w 2683130"/>
                <a:gd name="connsiteY199" fmla="*/ 1890017 h 2020169"/>
                <a:gd name="connsiteX200" fmla="*/ 513933 w 2683130"/>
                <a:gd name="connsiteY200" fmla="*/ 1869993 h 2020169"/>
                <a:gd name="connsiteX201" fmla="*/ 547306 w 2683130"/>
                <a:gd name="connsiteY201" fmla="*/ 1846633 h 2020169"/>
                <a:gd name="connsiteX202" fmla="*/ 527282 w 2683130"/>
                <a:gd name="connsiteY202" fmla="*/ 1829947 h 2020169"/>
                <a:gd name="connsiteX203" fmla="*/ 517271 w 2683130"/>
                <a:gd name="connsiteY203" fmla="*/ 1796574 h 2020169"/>
                <a:gd name="connsiteX204" fmla="*/ 480561 w 2683130"/>
                <a:gd name="connsiteY204" fmla="*/ 1779888 h 2020169"/>
                <a:gd name="connsiteX205" fmla="*/ 470549 w 2683130"/>
                <a:gd name="connsiteY205" fmla="*/ 1759865 h 2020169"/>
                <a:gd name="connsiteX206" fmla="*/ 480561 w 2683130"/>
                <a:gd name="connsiteY206" fmla="*/ 1729830 h 2020169"/>
                <a:gd name="connsiteX207" fmla="*/ 490573 w 2683130"/>
                <a:gd name="connsiteY207" fmla="*/ 1689783 h 2020169"/>
                <a:gd name="connsiteX208" fmla="*/ 513933 w 2683130"/>
                <a:gd name="connsiteY208" fmla="*/ 1709807 h 2020169"/>
                <a:gd name="connsiteX209" fmla="*/ 520608 w 2683130"/>
                <a:gd name="connsiteY209" fmla="*/ 1693120 h 2020169"/>
                <a:gd name="connsiteX210" fmla="*/ 543968 w 2683130"/>
                <a:gd name="connsiteY210" fmla="*/ 1656411 h 2020169"/>
                <a:gd name="connsiteX211" fmla="*/ 574003 w 2683130"/>
                <a:gd name="connsiteY211" fmla="*/ 1639725 h 2020169"/>
                <a:gd name="connsiteX212" fmla="*/ 590690 w 2683130"/>
                <a:gd name="connsiteY212" fmla="*/ 1653074 h 2020169"/>
                <a:gd name="connsiteX213" fmla="*/ 610713 w 2683130"/>
                <a:gd name="connsiteY213" fmla="*/ 1626376 h 2020169"/>
                <a:gd name="connsiteX214" fmla="*/ 630736 w 2683130"/>
                <a:gd name="connsiteY214" fmla="*/ 1653074 h 2020169"/>
                <a:gd name="connsiteX215" fmla="*/ 657434 w 2683130"/>
                <a:gd name="connsiteY215" fmla="*/ 1676434 h 2020169"/>
                <a:gd name="connsiteX216" fmla="*/ 674120 w 2683130"/>
                <a:gd name="connsiteY216" fmla="*/ 1683109 h 2020169"/>
                <a:gd name="connsiteX217" fmla="*/ 697481 w 2683130"/>
                <a:gd name="connsiteY217" fmla="*/ 1683109 h 2020169"/>
                <a:gd name="connsiteX218" fmla="*/ 717504 w 2683130"/>
                <a:gd name="connsiteY218" fmla="*/ 1669760 h 2020169"/>
                <a:gd name="connsiteX219" fmla="*/ 744202 w 2683130"/>
                <a:gd name="connsiteY219" fmla="*/ 1669760 h 2020169"/>
                <a:gd name="connsiteX220" fmla="*/ 760888 w 2683130"/>
                <a:gd name="connsiteY220" fmla="*/ 1666423 h 2020169"/>
                <a:gd name="connsiteX221" fmla="*/ 790923 w 2683130"/>
                <a:gd name="connsiteY221" fmla="*/ 1699795 h 2020169"/>
                <a:gd name="connsiteX222" fmla="*/ 797598 w 2683130"/>
                <a:gd name="connsiteY222" fmla="*/ 1673097 h 2020169"/>
                <a:gd name="connsiteX223" fmla="*/ 817621 w 2683130"/>
                <a:gd name="connsiteY223" fmla="*/ 1689783 h 2020169"/>
                <a:gd name="connsiteX224" fmla="*/ 837644 w 2683130"/>
                <a:gd name="connsiteY224" fmla="*/ 1666423 h 2020169"/>
                <a:gd name="connsiteX225" fmla="*/ 827633 w 2683130"/>
                <a:gd name="connsiteY225" fmla="*/ 1646399 h 2020169"/>
                <a:gd name="connsiteX226" fmla="*/ 810946 w 2683130"/>
                <a:gd name="connsiteY226" fmla="*/ 1633050 h 2020169"/>
                <a:gd name="connsiteX227" fmla="*/ 810946 w 2683130"/>
                <a:gd name="connsiteY227" fmla="*/ 1606353 h 2020169"/>
                <a:gd name="connsiteX228" fmla="*/ 810946 w 2683130"/>
                <a:gd name="connsiteY228" fmla="*/ 1593004 h 2020169"/>
                <a:gd name="connsiteX229" fmla="*/ 840981 w 2683130"/>
                <a:gd name="connsiteY229" fmla="*/ 1586329 h 2020169"/>
                <a:gd name="connsiteX230" fmla="*/ 820958 w 2683130"/>
                <a:gd name="connsiteY230" fmla="*/ 1549620 h 2020169"/>
                <a:gd name="connsiteX231" fmla="*/ 854330 w 2683130"/>
                <a:gd name="connsiteY231" fmla="*/ 1542945 h 2020169"/>
                <a:gd name="connsiteX232" fmla="*/ 891040 w 2683130"/>
                <a:gd name="connsiteY232" fmla="*/ 1549620 h 2020169"/>
                <a:gd name="connsiteX233" fmla="*/ 964459 w 2683130"/>
                <a:gd name="connsiteY233" fmla="*/ 1506236 h 2020169"/>
                <a:gd name="connsiteX234" fmla="*/ 1001168 w 2683130"/>
                <a:gd name="connsiteY234" fmla="*/ 1506236 h 2020169"/>
                <a:gd name="connsiteX235" fmla="*/ 1027866 w 2683130"/>
                <a:gd name="connsiteY235" fmla="*/ 1482875 h 2020169"/>
                <a:gd name="connsiteX236" fmla="*/ 1047890 w 2683130"/>
                <a:gd name="connsiteY236" fmla="*/ 1492887 h 2020169"/>
                <a:gd name="connsiteX237" fmla="*/ 1067913 w 2683130"/>
                <a:gd name="connsiteY237" fmla="*/ 1502898 h 2020169"/>
                <a:gd name="connsiteX238" fmla="*/ 1087936 w 2683130"/>
                <a:gd name="connsiteY238" fmla="*/ 1529596 h 2020169"/>
                <a:gd name="connsiteX239" fmla="*/ 1074587 w 2683130"/>
                <a:gd name="connsiteY239" fmla="*/ 1542945 h 2020169"/>
                <a:gd name="connsiteX240" fmla="*/ 1104622 w 2683130"/>
                <a:gd name="connsiteY240" fmla="*/ 1542945 h 2020169"/>
                <a:gd name="connsiteX241" fmla="*/ 1134657 w 2683130"/>
                <a:gd name="connsiteY241" fmla="*/ 1576317 h 2020169"/>
                <a:gd name="connsiteX242" fmla="*/ 1148006 w 2683130"/>
                <a:gd name="connsiteY242" fmla="*/ 1572980 h 2020169"/>
                <a:gd name="connsiteX243" fmla="*/ 1208076 w 2683130"/>
                <a:gd name="connsiteY243" fmla="*/ 1526259 h 2020169"/>
                <a:gd name="connsiteX244" fmla="*/ 1244786 w 2683130"/>
                <a:gd name="connsiteY244" fmla="*/ 1566306 h 2020169"/>
                <a:gd name="connsiteX245" fmla="*/ 1264809 w 2683130"/>
                <a:gd name="connsiteY245" fmla="*/ 1596341 h 2020169"/>
                <a:gd name="connsiteX246" fmla="*/ 1298181 w 2683130"/>
                <a:gd name="connsiteY246" fmla="*/ 1703132 h 2020169"/>
                <a:gd name="connsiteX247" fmla="*/ 1308193 w 2683130"/>
                <a:gd name="connsiteY247" fmla="*/ 1659748 h 2020169"/>
                <a:gd name="connsiteX248" fmla="*/ 1344903 w 2683130"/>
                <a:gd name="connsiteY248" fmla="*/ 1679771 h 2020169"/>
                <a:gd name="connsiteX249" fmla="*/ 1388287 w 2683130"/>
                <a:gd name="connsiteY249" fmla="*/ 1679771 h 2020169"/>
                <a:gd name="connsiteX250" fmla="*/ 1394961 w 2683130"/>
                <a:gd name="connsiteY250" fmla="*/ 1703132 h 2020169"/>
                <a:gd name="connsiteX251" fmla="*/ 1435008 w 2683130"/>
                <a:gd name="connsiteY251" fmla="*/ 1726493 h 2020169"/>
                <a:gd name="connsiteX252" fmla="*/ 1465043 w 2683130"/>
                <a:gd name="connsiteY252" fmla="*/ 1726493 h 2020169"/>
                <a:gd name="connsiteX253" fmla="*/ 1491741 w 2683130"/>
                <a:gd name="connsiteY253" fmla="*/ 1739842 h 2020169"/>
                <a:gd name="connsiteX254" fmla="*/ 1535125 w 2683130"/>
                <a:gd name="connsiteY254" fmla="*/ 1696458 h 2020169"/>
                <a:gd name="connsiteX255" fmla="*/ 1571834 w 2683130"/>
                <a:gd name="connsiteY255" fmla="*/ 1676434 h 2020169"/>
                <a:gd name="connsiteX256" fmla="*/ 1608544 w 2683130"/>
                <a:gd name="connsiteY256" fmla="*/ 1679771 h 2020169"/>
                <a:gd name="connsiteX257" fmla="*/ 1655265 w 2683130"/>
                <a:gd name="connsiteY257" fmla="*/ 1693120 h 2020169"/>
                <a:gd name="connsiteX258" fmla="*/ 1681963 w 2683130"/>
                <a:gd name="connsiteY258" fmla="*/ 1709807 h 2020169"/>
                <a:gd name="connsiteX259" fmla="*/ 1735358 w 2683130"/>
                <a:gd name="connsiteY259" fmla="*/ 1703132 h 2020169"/>
                <a:gd name="connsiteX260" fmla="*/ 1745370 w 2683130"/>
                <a:gd name="connsiteY260" fmla="*/ 1683109 h 2020169"/>
                <a:gd name="connsiteX261" fmla="*/ 1738695 w 2683130"/>
                <a:gd name="connsiteY261" fmla="*/ 1663085 h 2020169"/>
                <a:gd name="connsiteX262" fmla="*/ 1765393 w 2683130"/>
                <a:gd name="connsiteY262" fmla="*/ 1636388 h 2020169"/>
                <a:gd name="connsiteX263" fmla="*/ 1778742 w 2683130"/>
                <a:gd name="connsiteY263" fmla="*/ 1633050 h 2020169"/>
                <a:gd name="connsiteX264" fmla="*/ 1812114 w 2683130"/>
                <a:gd name="connsiteY264" fmla="*/ 1649736 h 2020169"/>
                <a:gd name="connsiteX265" fmla="*/ 1852161 w 2683130"/>
                <a:gd name="connsiteY265" fmla="*/ 1663085 h 2020169"/>
                <a:gd name="connsiteX266" fmla="*/ 1858836 w 2683130"/>
                <a:gd name="connsiteY266" fmla="*/ 1689783 h 2020169"/>
                <a:gd name="connsiteX267" fmla="*/ 1872184 w 2683130"/>
                <a:gd name="connsiteY267" fmla="*/ 1696458 h 2020169"/>
                <a:gd name="connsiteX268" fmla="*/ 1902219 w 2683130"/>
                <a:gd name="connsiteY268" fmla="*/ 1699795 h 2020169"/>
                <a:gd name="connsiteX269" fmla="*/ 1932254 w 2683130"/>
                <a:gd name="connsiteY269" fmla="*/ 1683109 h 2020169"/>
                <a:gd name="connsiteX270" fmla="*/ 1962290 w 2683130"/>
                <a:gd name="connsiteY270" fmla="*/ 1696458 h 2020169"/>
                <a:gd name="connsiteX271" fmla="*/ 1985650 w 2683130"/>
                <a:gd name="connsiteY271" fmla="*/ 1709807 h 2020169"/>
                <a:gd name="connsiteX272" fmla="*/ 1995662 w 2683130"/>
                <a:gd name="connsiteY272" fmla="*/ 1719818 h 2020169"/>
                <a:gd name="connsiteX273" fmla="*/ 2032371 w 2683130"/>
                <a:gd name="connsiteY273" fmla="*/ 1739842 h 2020169"/>
                <a:gd name="connsiteX274" fmla="*/ 2069081 w 2683130"/>
                <a:gd name="connsiteY274" fmla="*/ 1736504 h 2020169"/>
                <a:gd name="connsiteX275" fmla="*/ 2142500 w 2683130"/>
                <a:gd name="connsiteY275" fmla="*/ 1693120 h 2020169"/>
                <a:gd name="connsiteX276" fmla="*/ 2195895 w 2683130"/>
                <a:gd name="connsiteY276" fmla="*/ 1706469 h 2020169"/>
                <a:gd name="connsiteX277" fmla="*/ 2225930 w 2683130"/>
                <a:gd name="connsiteY277" fmla="*/ 1716481 h 2020169"/>
                <a:gd name="connsiteX278" fmla="*/ 2262640 w 2683130"/>
                <a:gd name="connsiteY278" fmla="*/ 1676434 h 2020169"/>
                <a:gd name="connsiteX279" fmla="*/ 2603037 w 2683130"/>
                <a:gd name="connsiteY279" fmla="*/ 1900028 h 2020169"/>
                <a:gd name="connsiteX280" fmla="*/ 2579676 w 2683130"/>
                <a:gd name="connsiteY280" fmla="*/ 1873331 h 2020169"/>
                <a:gd name="connsiteX281" fmla="*/ 2653095 w 2683130"/>
                <a:gd name="connsiteY281" fmla="*/ 1946750 h 2020169"/>
                <a:gd name="connsiteX282" fmla="*/ 2683130 w 2683130"/>
                <a:gd name="connsiteY282" fmla="*/ 1893354 h 2020169"/>
                <a:gd name="connsiteX0" fmla="*/ 2446187 w 2683130"/>
                <a:gd name="connsiteY0" fmla="*/ 521754 h 2020169"/>
                <a:gd name="connsiteX1" fmla="*/ 2449525 w 2683130"/>
                <a:gd name="connsiteY1" fmla="*/ 418300 h 2020169"/>
                <a:gd name="connsiteX2" fmla="*/ 2386117 w 2683130"/>
                <a:gd name="connsiteY2" fmla="*/ 391602 h 2020169"/>
                <a:gd name="connsiteX3" fmla="*/ 2369431 w 2683130"/>
                <a:gd name="connsiteY3" fmla="*/ 431649 h 2020169"/>
                <a:gd name="connsiteX4" fmla="*/ 2379443 w 2683130"/>
                <a:gd name="connsiteY4" fmla="*/ 455009 h 2020169"/>
                <a:gd name="connsiteX5" fmla="*/ 2376106 w 2683130"/>
                <a:gd name="connsiteY5" fmla="*/ 475033 h 2020169"/>
                <a:gd name="connsiteX6" fmla="*/ 2316036 w 2683130"/>
                <a:gd name="connsiteY6" fmla="*/ 458347 h 2020169"/>
                <a:gd name="connsiteX7" fmla="*/ 2272652 w 2683130"/>
                <a:gd name="connsiteY7" fmla="*/ 444998 h 2020169"/>
                <a:gd name="connsiteX8" fmla="*/ 2209244 w 2683130"/>
                <a:gd name="connsiteY8" fmla="*/ 401614 h 2020169"/>
                <a:gd name="connsiteX9" fmla="*/ 2159186 w 2683130"/>
                <a:gd name="connsiteY9" fmla="*/ 391602 h 2020169"/>
                <a:gd name="connsiteX10" fmla="*/ 2132488 w 2683130"/>
                <a:gd name="connsiteY10" fmla="*/ 408288 h 2020169"/>
                <a:gd name="connsiteX11" fmla="*/ 2115802 w 2683130"/>
                <a:gd name="connsiteY11" fmla="*/ 421637 h 2020169"/>
                <a:gd name="connsiteX12" fmla="*/ 2082430 w 2683130"/>
                <a:gd name="connsiteY12" fmla="*/ 388265 h 2020169"/>
                <a:gd name="connsiteX13" fmla="*/ 2045720 w 2683130"/>
                <a:gd name="connsiteY13" fmla="*/ 361567 h 2020169"/>
                <a:gd name="connsiteX14" fmla="*/ 2025697 w 2683130"/>
                <a:gd name="connsiteY14" fmla="*/ 391602 h 2020169"/>
                <a:gd name="connsiteX15" fmla="*/ 2055732 w 2683130"/>
                <a:gd name="connsiteY15" fmla="*/ 388265 h 2020169"/>
                <a:gd name="connsiteX16" fmla="*/ 2045720 w 2683130"/>
                <a:gd name="connsiteY16" fmla="*/ 414963 h 2020169"/>
                <a:gd name="connsiteX17" fmla="*/ 1988987 w 2683130"/>
                <a:gd name="connsiteY17" fmla="*/ 434986 h 2020169"/>
                <a:gd name="connsiteX18" fmla="*/ 1995662 w 2683130"/>
                <a:gd name="connsiteY18" fmla="*/ 388265 h 2020169"/>
                <a:gd name="connsiteX19" fmla="*/ 2055732 w 2683130"/>
                <a:gd name="connsiteY19" fmla="*/ 318183 h 2020169"/>
                <a:gd name="connsiteX20" fmla="*/ 2055732 w 2683130"/>
                <a:gd name="connsiteY20" fmla="*/ 318183 h 2020169"/>
                <a:gd name="connsiteX21" fmla="*/ 2129860 w 2683130"/>
                <a:gd name="connsiteY21" fmla="*/ 248603 h 2020169"/>
                <a:gd name="connsiteX22" fmla="*/ 2127003 w 2683130"/>
                <a:gd name="connsiteY22" fmla="*/ 174309 h 2020169"/>
                <a:gd name="connsiteX23" fmla="*/ 2092713 w 2683130"/>
                <a:gd name="connsiteY23" fmla="*/ 105729 h 2020169"/>
                <a:gd name="connsiteX24" fmla="*/ 2018418 w 2683130"/>
                <a:gd name="connsiteY24" fmla="*/ 105729 h 2020169"/>
                <a:gd name="connsiteX25" fmla="*/ 1952696 w 2683130"/>
                <a:gd name="connsiteY25" fmla="*/ 137160 h 2020169"/>
                <a:gd name="connsiteX26" fmla="*/ 1961267 w 2683130"/>
                <a:gd name="connsiteY26" fmla="*/ 82869 h 2020169"/>
                <a:gd name="connsiteX27" fmla="*/ 1955552 w 2683130"/>
                <a:gd name="connsiteY27" fmla="*/ 65725 h 2020169"/>
                <a:gd name="connsiteX28" fmla="*/ 1895546 w 2683130"/>
                <a:gd name="connsiteY28" fmla="*/ 60008 h 2020169"/>
                <a:gd name="connsiteX29" fmla="*/ 1926978 w 2683130"/>
                <a:gd name="connsiteY29" fmla="*/ 31434 h 2020169"/>
                <a:gd name="connsiteX30" fmla="*/ 1909833 w 2683130"/>
                <a:gd name="connsiteY30" fmla="*/ 0 h 2020169"/>
                <a:gd name="connsiteX31" fmla="*/ 1877440 w 2683130"/>
                <a:gd name="connsiteY31" fmla="*/ 3067 h 2020169"/>
                <a:gd name="connsiteX32" fmla="*/ 1835474 w 2683130"/>
                <a:gd name="connsiteY32" fmla="*/ 41195 h 2020169"/>
                <a:gd name="connsiteX33" fmla="*/ 1818788 w 2683130"/>
                <a:gd name="connsiteY33" fmla="*/ 81242 h 2020169"/>
                <a:gd name="connsiteX34" fmla="*/ 1838813 w 2683130"/>
                <a:gd name="connsiteY34" fmla="*/ 134636 h 2020169"/>
                <a:gd name="connsiteX35" fmla="*/ 1782079 w 2683130"/>
                <a:gd name="connsiteY35" fmla="*/ 121287 h 2020169"/>
                <a:gd name="connsiteX36" fmla="*/ 1768731 w 2683130"/>
                <a:gd name="connsiteY36" fmla="*/ 168009 h 2020169"/>
                <a:gd name="connsiteX37" fmla="*/ 1705322 w 2683130"/>
                <a:gd name="connsiteY37" fmla="*/ 191369 h 2020169"/>
                <a:gd name="connsiteX38" fmla="*/ 1685300 w 2683130"/>
                <a:gd name="connsiteY38" fmla="*/ 164671 h 2020169"/>
                <a:gd name="connsiteX39" fmla="*/ 1615218 w 2683130"/>
                <a:gd name="connsiteY39" fmla="*/ 168009 h 2020169"/>
                <a:gd name="connsiteX40" fmla="*/ 1638579 w 2683130"/>
                <a:gd name="connsiteY40" fmla="*/ 198044 h 2020169"/>
                <a:gd name="connsiteX41" fmla="*/ 1528449 w 2683130"/>
                <a:gd name="connsiteY41" fmla="*/ 224740 h 2020169"/>
                <a:gd name="connsiteX42" fmla="*/ 1465043 w 2683130"/>
                <a:gd name="connsiteY42" fmla="*/ 308171 h 2020169"/>
                <a:gd name="connsiteX43" fmla="*/ 1448357 w 2683130"/>
                <a:gd name="connsiteY43" fmla="*/ 334869 h 2020169"/>
                <a:gd name="connsiteX44" fmla="*/ 1481729 w 2683130"/>
                <a:gd name="connsiteY44" fmla="*/ 368242 h 2020169"/>
                <a:gd name="connsiteX45" fmla="*/ 1481729 w 2683130"/>
                <a:gd name="connsiteY45" fmla="*/ 398277 h 2020169"/>
                <a:gd name="connsiteX46" fmla="*/ 1458368 w 2683130"/>
                <a:gd name="connsiteY46" fmla="*/ 401614 h 2020169"/>
                <a:gd name="connsiteX47" fmla="*/ 1458368 w 2683130"/>
                <a:gd name="connsiteY47" fmla="*/ 381590 h 2020169"/>
                <a:gd name="connsiteX48" fmla="*/ 1418322 w 2683130"/>
                <a:gd name="connsiteY48" fmla="*/ 391602 h 2020169"/>
                <a:gd name="connsiteX49" fmla="*/ 1368263 w 2683130"/>
                <a:gd name="connsiteY49" fmla="*/ 398277 h 2020169"/>
                <a:gd name="connsiteX50" fmla="*/ 1321542 w 2683130"/>
                <a:gd name="connsiteY50" fmla="*/ 404951 h 2020169"/>
                <a:gd name="connsiteX51" fmla="*/ 1318205 w 2683130"/>
                <a:gd name="connsiteY51" fmla="*/ 491719 h 2020169"/>
                <a:gd name="connsiteX52" fmla="*/ 1358252 w 2683130"/>
                <a:gd name="connsiteY52" fmla="*/ 515080 h 2020169"/>
                <a:gd name="connsiteX53" fmla="*/ 1384949 w 2683130"/>
                <a:gd name="connsiteY53" fmla="*/ 568475 h 2020169"/>
                <a:gd name="connsiteX54" fmla="*/ 1358252 w 2683130"/>
                <a:gd name="connsiteY54" fmla="*/ 615196 h 2020169"/>
                <a:gd name="connsiteX55" fmla="*/ 1361589 w 2683130"/>
                <a:gd name="connsiteY55" fmla="*/ 585161 h 2020169"/>
                <a:gd name="connsiteX56" fmla="*/ 1351577 w 2683130"/>
                <a:gd name="connsiteY56" fmla="*/ 545115 h 2020169"/>
                <a:gd name="connsiteX57" fmla="*/ 1281495 w 2683130"/>
                <a:gd name="connsiteY57" fmla="*/ 515080 h 2020169"/>
                <a:gd name="connsiteX58" fmla="*/ 1241449 w 2683130"/>
                <a:gd name="connsiteY58" fmla="*/ 511742 h 2020169"/>
                <a:gd name="connsiteX59" fmla="*/ 1241449 w 2683130"/>
                <a:gd name="connsiteY59" fmla="*/ 558463 h 2020169"/>
                <a:gd name="connsiteX60" fmla="*/ 1201402 w 2683130"/>
                <a:gd name="connsiteY60" fmla="*/ 538440 h 2020169"/>
                <a:gd name="connsiteX61" fmla="*/ 1228100 w 2683130"/>
                <a:gd name="connsiteY61" fmla="*/ 588498 h 2020169"/>
                <a:gd name="connsiteX62" fmla="*/ 1258135 w 2683130"/>
                <a:gd name="connsiteY62" fmla="*/ 618534 h 2020169"/>
                <a:gd name="connsiteX63" fmla="*/ 1198065 w 2683130"/>
                <a:gd name="connsiteY63" fmla="*/ 595173 h 2020169"/>
                <a:gd name="connsiteX64" fmla="*/ 1181379 w 2683130"/>
                <a:gd name="connsiteY64" fmla="*/ 595173 h 2020169"/>
                <a:gd name="connsiteX65" fmla="*/ 1178041 w 2683130"/>
                <a:gd name="connsiteY65" fmla="*/ 551789 h 2020169"/>
                <a:gd name="connsiteX66" fmla="*/ 1171367 w 2683130"/>
                <a:gd name="connsiteY66" fmla="*/ 465021 h 2020169"/>
                <a:gd name="connsiteX67" fmla="*/ 1161355 w 2683130"/>
                <a:gd name="connsiteY67" fmla="*/ 535103 h 2020169"/>
                <a:gd name="connsiteX68" fmla="*/ 1137995 w 2683130"/>
                <a:gd name="connsiteY68" fmla="*/ 565138 h 2020169"/>
                <a:gd name="connsiteX69" fmla="*/ 1158018 w 2683130"/>
                <a:gd name="connsiteY69" fmla="*/ 611859 h 2020169"/>
                <a:gd name="connsiteX70" fmla="*/ 1158018 w 2683130"/>
                <a:gd name="connsiteY70" fmla="*/ 645231 h 2020169"/>
                <a:gd name="connsiteX71" fmla="*/ 1141332 w 2683130"/>
                <a:gd name="connsiteY71" fmla="*/ 695290 h 2020169"/>
                <a:gd name="connsiteX72" fmla="*/ 1154681 w 2683130"/>
                <a:gd name="connsiteY72" fmla="*/ 728662 h 2020169"/>
                <a:gd name="connsiteX73" fmla="*/ 1184716 w 2683130"/>
                <a:gd name="connsiteY73" fmla="*/ 735336 h 2020169"/>
                <a:gd name="connsiteX74" fmla="*/ 1221425 w 2683130"/>
                <a:gd name="connsiteY74" fmla="*/ 742011 h 2020169"/>
                <a:gd name="connsiteX75" fmla="*/ 1241449 w 2683130"/>
                <a:gd name="connsiteY75" fmla="*/ 765371 h 2020169"/>
                <a:gd name="connsiteX76" fmla="*/ 1258135 w 2683130"/>
                <a:gd name="connsiteY76" fmla="*/ 808755 h 2020169"/>
                <a:gd name="connsiteX77" fmla="*/ 1258135 w 2683130"/>
                <a:gd name="connsiteY77" fmla="*/ 808755 h 2020169"/>
                <a:gd name="connsiteX78" fmla="*/ 1224763 w 2683130"/>
                <a:gd name="connsiteY78" fmla="*/ 828779 h 2020169"/>
                <a:gd name="connsiteX79" fmla="*/ 1224763 w 2683130"/>
                <a:gd name="connsiteY79" fmla="*/ 788732 h 2020169"/>
                <a:gd name="connsiteX80" fmla="*/ 1194727 w 2683130"/>
                <a:gd name="connsiteY80" fmla="*/ 752023 h 2020169"/>
                <a:gd name="connsiteX81" fmla="*/ 1164692 w 2683130"/>
                <a:gd name="connsiteY81" fmla="*/ 795407 h 2020169"/>
                <a:gd name="connsiteX82" fmla="*/ 1107960 w 2683130"/>
                <a:gd name="connsiteY82" fmla="*/ 848802 h 2020169"/>
                <a:gd name="connsiteX83" fmla="*/ 1121309 w 2683130"/>
                <a:gd name="connsiteY83" fmla="*/ 805418 h 2020169"/>
                <a:gd name="connsiteX84" fmla="*/ 1127983 w 2683130"/>
                <a:gd name="connsiteY84" fmla="*/ 772046 h 2020169"/>
                <a:gd name="connsiteX85" fmla="*/ 1117971 w 2683130"/>
                <a:gd name="connsiteY85" fmla="*/ 755360 h 2020169"/>
                <a:gd name="connsiteX86" fmla="*/ 1114634 w 2683130"/>
                <a:gd name="connsiteY86" fmla="*/ 705301 h 2020169"/>
                <a:gd name="connsiteX87" fmla="*/ 1104622 w 2683130"/>
                <a:gd name="connsiteY87" fmla="*/ 625208 h 2020169"/>
                <a:gd name="connsiteX88" fmla="*/ 1101285 w 2683130"/>
                <a:gd name="connsiteY88" fmla="*/ 565138 h 2020169"/>
                <a:gd name="connsiteX89" fmla="*/ 1124646 w 2683130"/>
                <a:gd name="connsiteY89" fmla="*/ 471696 h 2020169"/>
                <a:gd name="connsiteX90" fmla="*/ 1031203 w 2683130"/>
                <a:gd name="connsiteY90" fmla="*/ 461684 h 2020169"/>
                <a:gd name="connsiteX91" fmla="*/ 1014517 w 2683130"/>
                <a:gd name="connsiteY91" fmla="*/ 518417 h 2020169"/>
                <a:gd name="connsiteX92" fmla="*/ 1024529 w 2683130"/>
                <a:gd name="connsiteY92" fmla="*/ 565138 h 2020169"/>
                <a:gd name="connsiteX93" fmla="*/ 981145 w 2683130"/>
                <a:gd name="connsiteY93" fmla="*/ 618534 h 2020169"/>
                <a:gd name="connsiteX94" fmla="*/ 991157 w 2683130"/>
                <a:gd name="connsiteY94" fmla="*/ 655243 h 2020169"/>
                <a:gd name="connsiteX95" fmla="*/ 981145 w 2683130"/>
                <a:gd name="connsiteY95" fmla="*/ 701964 h 2020169"/>
                <a:gd name="connsiteX96" fmla="*/ 1001168 w 2683130"/>
                <a:gd name="connsiteY96" fmla="*/ 725325 h 2020169"/>
                <a:gd name="connsiteX97" fmla="*/ 1017854 w 2683130"/>
                <a:gd name="connsiteY97" fmla="*/ 772046 h 2020169"/>
                <a:gd name="connsiteX98" fmla="*/ 1047890 w 2683130"/>
                <a:gd name="connsiteY98" fmla="*/ 758697 h 2020169"/>
                <a:gd name="connsiteX99" fmla="*/ 1014517 w 2683130"/>
                <a:gd name="connsiteY99" fmla="*/ 812093 h 2020169"/>
                <a:gd name="connsiteX100" fmla="*/ 957784 w 2683130"/>
                <a:gd name="connsiteY100" fmla="*/ 758697 h 2020169"/>
                <a:gd name="connsiteX101" fmla="*/ 884365 w 2683130"/>
                <a:gd name="connsiteY101" fmla="*/ 721988 h 2020169"/>
                <a:gd name="connsiteX102" fmla="*/ 824295 w 2683130"/>
                <a:gd name="connsiteY102" fmla="*/ 698627 h 2020169"/>
                <a:gd name="connsiteX103" fmla="*/ 810946 w 2683130"/>
                <a:gd name="connsiteY103" fmla="*/ 735336 h 2020169"/>
                <a:gd name="connsiteX104" fmla="*/ 827633 w 2683130"/>
                <a:gd name="connsiteY104" fmla="*/ 772046 h 2020169"/>
                <a:gd name="connsiteX105" fmla="*/ 800935 w 2683130"/>
                <a:gd name="connsiteY105" fmla="*/ 812093 h 2020169"/>
                <a:gd name="connsiteX106" fmla="*/ 770900 w 2683130"/>
                <a:gd name="connsiteY106" fmla="*/ 755360 h 2020169"/>
                <a:gd name="connsiteX107" fmla="*/ 744202 w 2683130"/>
                <a:gd name="connsiteY107" fmla="*/ 792069 h 2020169"/>
                <a:gd name="connsiteX108" fmla="*/ 707492 w 2683130"/>
                <a:gd name="connsiteY108" fmla="*/ 785395 h 2020169"/>
                <a:gd name="connsiteX109" fmla="*/ 654097 w 2683130"/>
                <a:gd name="connsiteY109" fmla="*/ 822104 h 2020169"/>
                <a:gd name="connsiteX110" fmla="*/ 644085 w 2683130"/>
                <a:gd name="connsiteY110" fmla="*/ 798744 h 2020169"/>
                <a:gd name="connsiteX111" fmla="*/ 654097 w 2683130"/>
                <a:gd name="connsiteY111" fmla="*/ 762034 h 2020169"/>
                <a:gd name="connsiteX112" fmla="*/ 614050 w 2683130"/>
                <a:gd name="connsiteY112" fmla="*/ 798744 h 2020169"/>
                <a:gd name="connsiteX113" fmla="*/ 594027 w 2683130"/>
                <a:gd name="connsiteY113" fmla="*/ 798744 h 2020169"/>
                <a:gd name="connsiteX114" fmla="*/ 533957 w 2683130"/>
                <a:gd name="connsiteY114" fmla="*/ 832116 h 2020169"/>
                <a:gd name="connsiteX115" fmla="*/ 510596 w 2683130"/>
                <a:gd name="connsiteY115" fmla="*/ 855477 h 2020169"/>
                <a:gd name="connsiteX116" fmla="*/ 500584 w 2683130"/>
                <a:gd name="connsiteY116" fmla="*/ 902198 h 2020169"/>
                <a:gd name="connsiteX117" fmla="*/ 450526 w 2683130"/>
                <a:gd name="connsiteY117" fmla="*/ 888849 h 2020169"/>
                <a:gd name="connsiteX118" fmla="*/ 433840 w 2683130"/>
                <a:gd name="connsiteY118" fmla="*/ 852139 h 2020169"/>
                <a:gd name="connsiteX119" fmla="*/ 467212 w 2683130"/>
                <a:gd name="connsiteY119" fmla="*/ 822104 h 2020169"/>
                <a:gd name="connsiteX120" fmla="*/ 453863 w 2683130"/>
                <a:gd name="connsiteY120" fmla="*/ 798744 h 2020169"/>
                <a:gd name="connsiteX121" fmla="*/ 390456 w 2683130"/>
                <a:gd name="connsiteY121" fmla="*/ 768709 h 2020169"/>
                <a:gd name="connsiteX122" fmla="*/ 417154 w 2683130"/>
                <a:gd name="connsiteY122" fmla="*/ 818767 h 2020169"/>
                <a:gd name="connsiteX123" fmla="*/ 407142 w 2683130"/>
                <a:gd name="connsiteY123" fmla="*/ 862151 h 2020169"/>
                <a:gd name="connsiteX124" fmla="*/ 413817 w 2683130"/>
                <a:gd name="connsiteY124" fmla="*/ 898861 h 2020169"/>
                <a:gd name="connsiteX125" fmla="*/ 427165 w 2683130"/>
                <a:gd name="connsiteY125" fmla="*/ 922221 h 2020169"/>
                <a:gd name="connsiteX126" fmla="*/ 413817 w 2683130"/>
                <a:gd name="connsiteY126" fmla="*/ 952256 h 2020169"/>
                <a:gd name="connsiteX127" fmla="*/ 390456 w 2683130"/>
                <a:gd name="connsiteY127" fmla="*/ 928896 h 2020169"/>
                <a:gd name="connsiteX128" fmla="*/ 360421 w 2683130"/>
                <a:gd name="connsiteY128" fmla="*/ 925558 h 2020169"/>
                <a:gd name="connsiteX129" fmla="*/ 333723 w 2683130"/>
                <a:gd name="connsiteY129" fmla="*/ 965605 h 2020169"/>
                <a:gd name="connsiteX130" fmla="*/ 307025 w 2683130"/>
                <a:gd name="connsiteY130" fmla="*/ 985628 h 2020169"/>
                <a:gd name="connsiteX131" fmla="*/ 320374 w 2683130"/>
                <a:gd name="connsiteY131" fmla="*/ 1012326 h 2020169"/>
                <a:gd name="connsiteX132" fmla="*/ 303688 w 2683130"/>
                <a:gd name="connsiteY132" fmla="*/ 1035687 h 2020169"/>
                <a:gd name="connsiteX133" fmla="*/ 233606 w 2683130"/>
                <a:gd name="connsiteY133" fmla="*/ 998977 h 2020169"/>
                <a:gd name="connsiteX134" fmla="*/ 243618 w 2683130"/>
                <a:gd name="connsiteY134" fmla="*/ 1049036 h 2020169"/>
                <a:gd name="connsiteX135" fmla="*/ 263641 w 2683130"/>
                <a:gd name="connsiteY135" fmla="*/ 1069059 h 2020169"/>
                <a:gd name="connsiteX136" fmla="*/ 250292 w 2683130"/>
                <a:gd name="connsiteY136" fmla="*/ 1082408 h 2020169"/>
                <a:gd name="connsiteX137" fmla="*/ 193560 w 2683130"/>
                <a:gd name="connsiteY137" fmla="*/ 1045698 h 2020169"/>
                <a:gd name="connsiteX138" fmla="*/ 170199 w 2683130"/>
                <a:gd name="connsiteY138" fmla="*/ 1005652 h 2020169"/>
                <a:gd name="connsiteX139" fmla="*/ 170199 w 2683130"/>
                <a:gd name="connsiteY139" fmla="*/ 958931 h 2020169"/>
                <a:gd name="connsiteX140" fmla="*/ 133490 w 2683130"/>
                <a:gd name="connsiteY140" fmla="*/ 882174 h 2020169"/>
                <a:gd name="connsiteX141" fmla="*/ 196897 w 2683130"/>
                <a:gd name="connsiteY141" fmla="*/ 912209 h 2020169"/>
                <a:gd name="connsiteX142" fmla="*/ 256967 w 2683130"/>
                <a:gd name="connsiteY142" fmla="*/ 942244 h 2020169"/>
                <a:gd name="connsiteX143" fmla="*/ 293676 w 2683130"/>
                <a:gd name="connsiteY143" fmla="*/ 945582 h 2020169"/>
                <a:gd name="connsiteX144" fmla="*/ 327049 w 2683130"/>
                <a:gd name="connsiteY144" fmla="*/ 915547 h 2020169"/>
                <a:gd name="connsiteX145" fmla="*/ 343735 w 2683130"/>
                <a:gd name="connsiteY145" fmla="*/ 878837 h 2020169"/>
                <a:gd name="connsiteX146" fmla="*/ 333723 w 2683130"/>
                <a:gd name="connsiteY146" fmla="*/ 828779 h 2020169"/>
                <a:gd name="connsiteX147" fmla="*/ 290339 w 2683130"/>
                <a:gd name="connsiteY147" fmla="*/ 808755 h 2020169"/>
                <a:gd name="connsiteX148" fmla="*/ 236944 w 2683130"/>
                <a:gd name="connsiteY148" fmla="*/ 762034 h 2020169"/>
                <a:gd name="connsiteX149" fmla="*/ 133490 w 2683130"/>
                <a:gd name="connsiteY149" fmla="*/ 705301 h 2020169"/>
                <a:gd name="connsiteX150" fmla="*/ 46722 w 2683130"/>
                <a:gd name="connsiteY150" fmla="*/ 735336 h 2020169"/>
                <a:gd name="connsiteX151" fmla="*/ 33373 w 2683130"/>
                <a:gd name="connsiteY151" fmla="*/ 765371 h 2020169"/>
                <a:gd name="connsiteX152" fmla="*/ 43384 w 2683130"/>
                <a:gd name="connsiteY152" fmla="*/ 795407 h 2020169"/>
                <a:gd name="connsiteX153" fmla="*/ 60071 w 2683130"/>
                <a:gd name="connsiteY153" fmla="*/ 822104 h 2020169"/>
                <a:gd name="connsiteX154" fmla="*/ 73419 w 2683130"/>
                <a:gd name="connsiteY154" fmla="*/ 852139 h 2020169"/>
                <a:gd name="connsiteX155" fmla="*/ 56733 w 2683130"/>
                <a:gd name="connsiteY155" fmla="*/ 875500 h 2020169"/>
                <a:gd name="connsiteX156" fmla="*/ 76757 w 2683130"/>
                <a:gd name="connsiteY156" fmla="*/ 955593 h 2020169"/>
                <a:gd name="connsiteX157" fmla="*/ 66745 w 2683130"/>
                <a:gd name="connsiteY157" fmla="*/ 972280 h 2020169"/>
                <a:gd name="connsiteX158" fmla="*/ 70082 w 2683130"/>
                <a:gd name="connsiteY158" fmla="*/ 998977 h 2020169"/>
                <a:gd name="connsiteX159" fmla="*/ 70082 w 2683130"/>
                <a:gd name="connsiteY159" fmla="*/ 1039024 h 2020169"/>
                <a:gd name="connsiteX160" fmla="*/ 80094 w 2683130"/>
                <a:gd name="connsiteY160" fmla="*/ 1059047 h 2020169"/>
                <a:gd name="connsiteX161" fmla="*/ 76757 w 2683130"/>
                <a:gd name="connsiteY161" fmla="*/ 1082408 h 2020169"/>
                <a:gd name="connsiteX162" fmla="*/ 106792 w 2683130"/>
                <a:gd name="connsiteY162" fmla="*/ 1115780 h 2020169"/>
                <a:gd name="connsiteX163" fmla="*/ 93729 w 2683130"/>
                <a:gd name="connsiteY163" fmla="*/ 1145815 h 2020169"/>
                <a:gd name="connsiteX164" fmla="*/ 13349 w 2683130"/>
                <a:gd name="connsiteY164" fmla="*/ 1235920 h 2020169"/>
                <a:gd name="connsiteX165" fmla="*/ 33373 w 2683130"/>
                <a:gd name="connsiteY165" fmla="*/ 1269293 h 2020169"/>
                <a:gd name="connsiteX166" fmla="*/ 33373 w 2683130"/>
                <a:gd name="connsiteY166" fmla="*/ 1269293 h 2020169"/>
                <a:gd name="connsiteX167" fmla="*/ 16687 w 2683130"/>
                <a:gd name="connsiteY167" fmla="*/ 1299328 h 2020169"/>
                <a:gd name="connsiteX168" fmla="*/ 3338 w 2683130"/>
                <a:gd name="connsiteY168" fmla="*/ 1329363 h 2020169"/>
                <a:gd name="connsiteX169" fmla="*/ 0 w 2683130"/>
                <a:gd name="connsiteY169" fmla="*/ 1389433 h 2020169"/>
                <a:gd name="connsiteX170" fmla="*/ 16687 w 2683130"/>
                <a:gd name="connsiteY170" fmla="*/ 1432817 h 2020169"/>
                <a:gd name="connsiteX171" fmla="*/ 20024 w 2683130"/>
                <a:gd name="connsiteY171" fmla="*/ 1466189 h 2020169"/>
                <a:gd name="connsiteX172" fmla="*/ 56733 w 2683130"/>
                <a:gd name="connsiteY172" fmla="*/ 1476201 h 2020169"/>
                <a:gd name="connsiteX173" fmla="*/ 116803 w 2683130"/>
                <a:gd name="connsiteY173" fmla="*/ 1562969 h 2020169"/>
                <a:gd name="connsiteX174" fmla="*/ 96780 w 2683130"/>
                <a:gd name="connsiteY174" fmla="*/ 1586329 h 2020169"/>
                <a:gd name="connsiteX175" fmla="*/ 93443 w 2683130"/>
                <a:gd name="connsiteY175" fmla="*/ 1616364 h 2020169"/>
                <a:gd name="connsiteX176" fmla="*/ 120141 w 2683130"/>
                <a:gd name="connsiteY176" fmla="*/ 1619701 h 2020169"/>
                <a:gd name="connsiteX177" fmla="*/ 160187 w 2683130"/>
                <a:gd name="connsiteY177" fmla="*/ 1633050 h 2020169"/>
                <a:gd name="connsiteX178" fmla="*/ 186885 w 2683130"/>
                <a:gd name="connsiteY178" fmla="*/ 1646399 h 2020169"/>
                <a:gd name="connsiteX179" fmla="*/ 213583 w 2683130"/>
                <a:gd name="connsiteY179" fmla="*/ 1676434 h 2020169"/>
                <a:gd name="connsiteX180" fmla="*/ 243618 w 2683130"/>
                <a:gd name="connsiteY180" fmla="*/ 1679771 h 2020169"/>
                <a:gd name="connsiteX181" fmla="*/ 287002 w 2683130"/>
                <a:gd name="connsiteY181" fmla="*/ 1709807 h 2020169"/>
                <a:gd name="connsiteX182" fmla="*/ 310363 w 2683130"/>
                <a:gd name="connsiteY182" fmla="*/ 1719818 h 2020169"/>
                <a:gd name="connsiteX183" fmla="*/ 310363 w 2683130"/>
                <a:gd name="connsiteY183" fmla="*/ 1756528 h 2020169"/>
                <a:gd name="connsiteX184" fmla="*/ 270316 w 2683130"/>
                <a:gd name="connsiteY184" fmla="*/ 1796574 h 2020169"/>
                <a:gd name="connsiteX185" fmla="*/ 280327 w 2683130"/>
                <a:gd name="connsiteY185" fmla="*/ 1819935 h 2020169"/>
                <a:gd name="connsiteX186" fmla="*/ 273653 w 2683130"/>
                <a:gd name="connsiteY186" fmla="*/ 1839958 h 2020169"/>
                <a:gd name="connsiteX187" fmla="*/ 266979 w 2683130"/>
                <a:gd name="connsiteY187" fmla="*/ 1856644 h 2020169"/>
                <a:gd name="connsiteX188" fmla="*/ 240281 w 2683130"/>
                <a:gd name="connsiteY188" fmla="*/ 1896691 h 2020169"/>
                <a:gd name="connsiteX189" fmla="*/ 307025 w 2683130"/>
                <a:gd name="connsiteY189" fmla="*/ 1933401 h 2020169"/>
                <a:gd name="connsiteX190" fmla="*/ 337060 w 2683130"/>
                <a:gd name="connsiteY190" fmla="*/ 1940075 h 2020169"/>
                <a:gd name="connsiteX191" fmla="*/ 360421 w 2683130"/>
                <a:gd name="connsiteY191" fmla="*/ 1946750 h 2020169"/>
                <a:gd name="connsiteX192" fmla="*/ 380444 w 2683130"/>
                <a:gd name="connsiteY192" fmla="*/ 1953424 h 2020169"/>
                <a:gd name="connsiteX193" fmla="*/ 407142 w 2683130"/>
                <a:gd name="connsiteY193" fmla="*/ 1973447 h 2020169"/>
                <a:gd name="connsiteX194" fmla="*/ 437177 w 2683130"/>
                <a:gd name="connsiteY194" fmla="*/ 1970110 h 2020169"/>
                <a:gd name="connsiteX195" fmla="*/ 507259 w 2683130"/>
                <a:gd name="connsiteY195" fmla="*/ 2020169 h 2020169"/>
                <a:gd name="connsiteX196" fmla="*/ 517271 w 2683130"/>
                <a:gd name="connsiteY196" fmla="*/ 2006820 h 2020169"/>
                <a:gd name="connsiteX197" fmla="*/ 507259 w 2683130"/>
                <a:gd name="connsiteY197" fmla="*/ 1966773 h 2020169"/>
                <a:gd name="connsiteX198" fmla="*/ 500584 w 2683130"/>
                <a:gd name="connsiteY198" fmla="*/ 1933401 h 2020169"/>
                <a:gd name="connsiteX199" fmla="*/ 483898 w 2683130"/>
                <a:gd name="connsiteY199" fmla="*/ 1890017 h 2020169"/>
                <a:gd name="connsiteX200" fmla="*/ 513933 w 2683130"/>
                <a:gd name="connsiteY200" fmla="*/ 1869993 h 2020169"/>
                <a:gd name="connsiteX201" fmla="*/ 547306 w 2683130"/>
                <a:gd name="connsiteY201" fmla="*/ 1846633 h 2020169"/>
                <a:gd name="connsiteX202" fmla="*/ 527282 w 2683130"/>
                <a:gd name="connsiteY202" fmla="*/ 1829947 h 2020169"/>
                <a:gd name="connsiteX203" fmla="*/ 517271 w 2683130"/>
                <a:gd name="connsiteY203" fmla="*/ 1796574 h 2020169"/>
                <a:gd name="connsiteX204" fmla="*/ 480561 w 2683130"/>
                <a:gd name="connsiteY204" fmla="*/ 1779888 h 2020169"/>
                <a:gd name="connsiteX205" fmla="*/ 470549 w 2683130"/>
                <a:gd name="connsiteY205" fmla="*/ 1759865 h 2020169"/>
                <a:gd name="connsiteX206" fmla="*/ 480561 w 2683130"/>
                <a:gd name="connsiteY206" fmla="*/ 1729830 h 2020169"/>
                <a:gd name="connsiteX207" fmla="*/ 490573 w 2683130"/>
                <a:gd name="connsiteY207" fmla="*/ 1689783 h 2020169"/>
                <a:gd name="connsiteX208" fmla="*/ 513933 w 2683130"/>
                <a:gd name="connsiteY208" fmla="*/ 1709807 h 2020169"/>
                <a:gd name="connsiteX209" fmla="*/ 520608 w 2683130"/>
                <a:gd name="connsiteY209" fmla="*/ 1693120 h 2020169"/>
                <a:gd name="connsiteX210" fmla="*/ 543968 w 2683130"/>
                <a:gd name="connsiteY210" fmla="*/ 1656411 h 2020169"/>
                <a:gd name="connsiteX211" fmla="*/ 574003 w 2683130"/>
                <a:gd name="connsiteY211" fmla="*/ 1639725 h 2020169"/>
                <a:gd name="connsiteX212" fmla="*/ 590690 w 2683130"/>
                <a:gd name="connsiteY212" fmla="*/ 1653074 h 2020169"/>
                <a:gd name="connsiteX213" fmla="*/ 610713 w 2683130"/>
                <a:gd name="connsiteY213" fmla="*/ 1626376 h 2020169"/>
                <a:gd name="connsiteX214" fmla="*/ 630736 w 2683130"/>
                <a:gd name="connsiteY214" fmla="*/ 1653074 h 2020169"/>
                <a:gd name="connsiteX215" fmla="*/ 657434 w 2683130"/>
                <a:gd name="connsiteY215" fmla="*/ 1676434 h 2020169"/>
                <a:gd name="connsiteX216" fmla="*/ 674120 w 2683130"/>
                <a:gd name="connsiteY216" fmla="*/ 1683109 h 2020169"/>
                <a:gd name="connsiteX217" fmla="*/ 697481 w 2683130"/>
                <a:gd name="connsiteY217" fmla="*/ 1683109 h 2020169"/>
                <a:gd name="connsiteX218" fmla="*/ 717504 w 2683130"/>
                <a:gd name="connsiteY218" fmla="*/ 1669760 h 2020169"/>
                <a:gd name="connsiteX219" fmla="*/ 744202 w 2683130"/>
                <a:gd name="connsiteY219" fmla="*/ 1669760 h 2020169"/>
                <a:gd name="connsiteX220" fmla="*/ 760888 w 2683130"/>
                <a:gd name="connsiteY220" fmla="*/ 1666423 h 2020169"/>
                <a:gd name="connsiteX221" fmla="*/ 790923 w 2683130"/>
                <a:gd name="connsiteY221" fmla="*/ 1699795 h 2020169"/>
                <a:gd name="connsiteX222" fmla="*/ 797598 w 2683130"/>
                <a:gd name="connsiteY222" fmla="*/ 1673097 h 2020169"/>
                <a:gd name="connsiteX223" fmla="*/ 817621 w 2683130"/>
                <a:gd name="connsiteY223" fmla="*/ 1689783 h 2020169"/>
                <a:gd name="connsiteX224" fmla="*/ 837644 w 2683130"/>
                <a:gd name="connsiteY224" fmla="*/ 1666423 h 2020169"/>
                <a:gd name="connsiteX225" fmla="*/ 827633 w 2683130"/>
                <a:gd name="connsiteY225" fmla="*/ 1646399 h 2020169"/>
                <a:gd name="connsiteX226" fmla="*/ 810946 w 2683130"/>
                <a:gd name="connsiteY226" fmla="*/ 1633050 h 2020169"/>
                <a:gd name="connsiteX227" fmla="*/ 810946 w 2683130"/>
                <a:gd name="connsiteY227" fmla="*/ 1606353 h 2020169"/>
                <a:gd name="connsiteX228" fmla="*/ 810946 w 2683130"/>
                <a:gd name="connsiteY228" fmla="*/ 1593004 h 2020169"/>
                <a:gd name="connsiteX229" fmla="*/ 840981 w 2683130"/>
                <a:gd name="connsiteY229" fmla="*/ 1586329 h 2020169"/>
                <a:gd name="connsiteX230" fmla="*/ 820958 w 2683130"/>
                <a:gd name="connsiteY230" fmla="*/ 1549620 h 2020169"/>
                <a:gd name="connsiteX231" fmla="*/ 854330 w 2683130"/>
                <a:gd name="connsiteY231" fmla="*/ 1542945 h 2020169"/>
                <a:gd name="connsiteX232" fmla="*/ 891040 w 2683130"/>
                <a:gd name="connsiteY232" fmla="*/ 1549620 h 2020169"/>
                <a:gd name="connsiteX233" fmla="*/ 964459 w 2683130"/>
                <a:gd name="connsiteY233" fmla="*/ 1506236 h 2020169"/>
                <a:gd name="connsiteX234" fmla="*/ 1001168 w 2683130"/>
                <a:gd name="connsiteY234" fmla="*/ 1506236 h 2020169"/>
                <a:gd name="connsiteX235" fmla="*/ 1027866 w 2683130"/>
                <a:gd name="connsiteY235" fmla="*/ 1482875 h 2020169"/>
                <a:gd name="connsiteX236" fmla="*/ 1047890 w 2683130"/>
                <a:gd name="connsiteY236" fmla="*/ 1492887 h 2020169"/>
                <a:gd name="connsiteX237" fmla="*/ 1067913 w 2683130"/>
                <a:gd name="connsiteY237" fmla="*/ 1502898 h 2020169"/>
                <a:gd name="connsiteX238" fmla="*/ 1087936 w 2683130"/>
                <a:gd name="connsiteY238" fmla="*/ 1529596 h 2020169"/>
                <a:gd name="connsiteX239" fmla="*/ 1074587 w 2683130"/>
                <a:gd name="connsiteY239" fmla="*/ 1542945 h 2020169"/>
                <a:gd name="connsiteX240" fmla="*/ 1104622 w 2683130"/>
                <a:gd name="connsiteY240" fmla="*/ 1542945 h 2020169"/>
                <a:gd name="connsiteX241" fmla="*/ 1134657 w 2683130"/>
                <a:gd name="connsiteY241" fmla="*/ 1576317 h 2020169"/>
                <a:gd name="connsiteX242" fmla="*/ 1148006 w 2683130"/>
                <a:gd name="connsiteY242" fmla="*/ 1572980 h 2020169"/>
                <a:gd name="connsiteX243" fmla="*/ 1208076 w 2683130"/>
                <a:gd name="connsiteY243" fmla="*/ 1526259 h 2020169"/>
                <a:gd name="connsiteX244" fmla="*/ 1244786 w 2683130"/>
                <a:gd name="connsiteY244" fmla="*/ 1566306 h 2020169"/>
                <a:gd name="connsiteX245" fmla="*/ 1264809 w 2683130"/>
                <a:gd name="connsiteY245" fmla="*/ 1596341 h 2020169"/>
                <a:gd name="connsiteX246" fmla="*/ 1298181 w 2683130"/>
                <a:gd name="connsiteY246" fmla="*/ 1703132 h 2020169"/>
                <a:gd name="connsiteX247" fmla="*/ 1308193 w 2683130"/>
                <a:gd name="connsiteY247" fmla="*/ 1659748 h 2020169"/>
                <a:gd name="connsiteX248" fmla="*/ 1344903 w 2683130"/>
                <a:gd name="connsiteY248" fmla="*/ 1679771 h 2020169"/>
                <a:gd name="connsiteX249" fmla="*/ 1388287 w 2683130"/>
                <a:gd name="connsiteY249" fmla="*/ 1679771 h 2020169"/>
                <a:gd name="connsiteX250" fmla="*/ 1394961 w 2683130"/>
                <a:gd name="connsiteY250" fmla="*/ 1703132 h 2020169"/>
                <a:gd name="connsiteX251" fmla="*/ 1435008 w 2683130"/>
                <a:gd name="connsiteY251" fmla="*/ 1726493 h 2020169"/>
                <a:gd name="connsiteX252" fmla="*/ 1465043 w 2683130"/>
                <a:gd name="connsiteY252" fmla="*/ 1726493 h 2020169"/>
                <a:gd name="connsiteX253" fmla="*/ 1491741 w 2683130"/>
                <a:gd name="connsiteY253" fmla="*/ 1739842 h 2020169"/>
                <a:gd name="connsiteX254" fmla="*/ 1535125 w 2683130"/>
                <a:gd name="connsiteY254" fmla="*/ 1696458 h 2020169"/>
                <a:gd name="connsiteX255" fmla="*/ 1571834 w 2683130"/>
                <a:gd name="connsiteY255" fmla="*/ 1676434 h 2020169"/>
                <a:gd name="connsiteX256" fmla="*/ 1608544 w 2683130"/>
                <a:gd name="connsiteY256" fmla="*/ 1679771 h 2020169"/>
                <a:gd name="connsiteX257" fmla="*/ 1655265 w 2683130"/>
                <a:gd name="connsiteY257" fmla="*/ 1693120 h 2020169"/>
                <a:gd name="connsiteX258" fmla="*/ 1681963 w 2683130"/>
                <a:gd name="connsiteY258" fmla="*/ 1709807 h 2020169"/>
                <a:gd name="connsiteX259" fmla="*/ 1735358 w 2683130"/>
                <a:gd name="connsiteY259" fmla="*/ 1703132 h 2020169"/>
                <a:gd name="connsiteX260" fmla="*/ 1745370 w 2683130"/>
                <a:gd name="connsiteY260" fmla="*/ 1683109 h 2020169"/>
                <a:gd name="connsiteX261" fmla="*/ 1738695 w 2683130"/>
                <a:gd name="connsiteY261" fmla="*/ 1663085 h 2020169"/>
                <a:gd name="connsiteX262" fmla="*/ 1765393 w 2683130"/>
                <a:gd name="connsiteY262" fmla="*/ 1636388 h 2020169"/>
                <a:gd name="connsiteX263" fmla="*/ 1778742 w 2683130"/>
                <a:gd name="connsiteY263" fmla="*/ 1633050 h 2020169"/>
                <a:gd name="connsiteX264" fmla="*/ 1812114 w 2683130"/>
                <a:gd name="connsiteY264" fmla="*/ 1649736 h 2020169"/>
                <a:gd name="connsiteX265" fmla="*/ 1852161 w 2683130"/>
                <a:gd name="connsiteY265" fmla="*/ 1663085 h 2020169"/>
                <a:gd name="connsiteX266" fmla="*/ 1858836 w 2683130"/>
                <a:gd name="connsiteY266" fmla="*/ 1689783 h 2020169"/>
                <a:gd name="connsiteX267" fmla="*/ 1872184 w 2683130"/>
                <a:gd name="connsiteY267" fmla="*/ 1696458 h 2020169"/>
                <a:gd name="connsiteX268" fmla="*/ 1902219 w 2683130"/>
                <a:gd name="connsiteY268" fmla="*/ 1699795 h 2020169"/>
                <a:gd name="connsiteX269" fmla="*/ 1932254 w 2683130"/>
                <a:gd name="connsiteY269" fmla="*/ 1683109 h 2020169"/>
                <a:gd name="connsiteX270" fmla="*/ 1962290 w 2683130"/>
                <a:gd name="connsiteY270" fmla="*/ 1696458 h 2020169"/>
                <a:gd name="connsiteX271" fmla="*/ 1985650 w 2683130"/>
                <a:gd name="connsiteY271" fmla="*/ 1709807 h 2020169"/>
                <a:gd name="connsiteX272" fmla="*/ 1995662 w 2683130"/>
                <a:gd name="connsiteY272" fmla="*/ 1719818 h 2020169"/>
                <a:gd name="connsiteX273" fmla="*/ 2032371 w 2683130"/>
                <a:gd name="connsiteY273" fmla="*/ 1739842 h 2020169"/>
                <a:gd name="connsiteX274" fmla="*/ 2069081 w 2683130"/>
                <a:gd name="connsiteY274" fmla="*/ 1736504 h 2020169"/>
                <a:gd name="connsiteX275" fmla="*/ 2142500 w 2683130"/>
                <a:gd name="connsiteY275" fmla="*/ 1693120 h 2020169"/>
                <a:gd name="connsiteX276" fmla="*/ 2195895 w 2683130"/>
                <a:gd name="connsiteY276" fmla="*/ 1706469 h 2020169"/>
                <a:gd name="connsiteX277" fmla="*/ 2225930 w 2683130"/>
                <a:gd name="connsiteY277" fmla="*/ 1716481 h 2020169"/>
                <a:gd name="connsiteX278" fmla="*/ 2262640 w 2683130"/>
                <a:gd name="connsiteY278" fmla="*/ 1676434 h 2020169"/>
                <a:gd name="connsiteX279" fmla="*/ 2603037 w 2683130"/>
                <a:gd name="connsiteY279" fmla="*/ 1900028 h 2020169"/>
                <a:gd name="connsiteX280" fmla="*/ 2579676 w 2683130"/>
                <a:gd name="connsiteY280" fmla="*/ 1873331 h 2020169"/>
                <a:gd name="connsiteX281" fmla="*/ 2683130 w 2683130"/>
                <a:gd name="connsiteY281" fmla="*/ 1893354 h 2020169"/>
                <a:gd name="connsiteX0" fmla="*/ 2446187 w 2603037"/>
                <a:gd name="connsiteY0" fmla="*/ 521754 h 2020169"/>
                <a:gd name="connsiteX1" fmla="*/ 2449525 w 2603037"/>
                <a:gd name="connsiteY1" fmla="*/ 418300 h 2020169"/>
                <a:gd name="connsiteX2" fmla="*/ 2386117 w 2603037"/>
                <a:gd name="connsiteY2" fmla="*/ 391602 h 2020169"/>
                <a:gd name="connsiteX3" fmla="*/ 2369431 w 2603037"/>
                <a:gd name="connsiteY3" fmla="*/ 431649 h 2020169"/>
                <a:gd name="connsiteX4" fmla="*/ 2379443 w 2603037"/>
                <a:gd name="connsiteY4" fmla="*/ 455009 h 2020169"/>
                <a:gd name="connsiteX5" fmla="*/ 2376106 w 2603037"/>
                <a:gd name="connsiteY5" fmla="*/ 475033 h 2020169"/>
                <a:gd name="connsiteX6" fmla="*/ 2316036 w 2603037"/>
                <a:gd name="connsiteY6" fmla="*/ 458347 h 2020169"/>
                <a:gd name="connsiteX7" fmla="*/ 2272652 w 2603037"/>
                <a:gd name="connsiteY7" fmla="*/ 444998 h 2020169"/>
                <a:gd name="connsiteX8" fmla="*/ 2209244 w 2603037"/>
                <a:gd name="connsiteY8" fmla="*/ 401614 h 2020169"/>
                <a:gd name="connsiteX9" fmla="*/ 2159186 w 2603037"/>
                <a:gd name="connsiteY9" fmla="*/ 391602 h 2020169"/>
                <a:gd name="connsiteX10" fmla="*/ 2132488 w 2603037"/>
                <a:gd name="connsiteY10" fmla="*/ 408288 h 2020169"/>
                <a:gd name="connsiteX11" fmla="*/ 2115802 w 2603037"/>
                <a:gd name="connsiteY11" fmla="*/ 421637 h 2020169"/>
                <a:gd name="connsiteX12" fmla="*/ 2082430 w 2603037"/>
                <a:gd name="connsiteY12" fmla="*/ 388265 h 2020169"/>
                <a:gd name="connsiteX13" fmla="*/ 2045720 w 2603037"/>
                <a:gd name="connsiteY13" fmla="*/ 361567 h 2020169"/>
                <a:gd name="connsiteX14" fmla="*/ 2025697 w 2603037"/>
                <a:gd name="connsiteY14" fmla="*/ 391602 h 2020169"/>
                <a:gd name="connsiteX15" fmla="*/ 2055732 w 2603037"/>
                <a:gd name="connsiteY15" fmla="*/ 388265 h 2020169"/>
                <a:gd name="connsiteX16" fmla="*/ 2045720 w 2603037"/>
                <a:gd name="connsiteY16" fmla="*/ 414963 h 2020169"/>
                <a:gd name="connsiteX17" fmla="*/ 1988987 w 2603037"/>
                <a:gd name="connsiteY17" fmla="*/ 434986 h 2020169"/>
                <a:gd name="connsiteX18" fmla="*/ 1995662 w 2603037"/>
                <a:gd name="connsiteY18" fmla="*/ 388265 h 2020169"/>
                <a:gd name="connsiteX19" fmla="*/ 2055732 w 2603037"/>
                <a:gd name="connsiteY19" fmla="*/ 318183 h 2020169"/>
                <a:gd name="connsiteX20" fmla="*/ 2055732 w 2603037"/>
                <a:gd name="connsiteY20" fmla="*/ 318183 h 2020169"/>
                <a:gd name="connsiteX21" fmla="*/ 2129860 w 2603037"/>
                <a:gd name="connsiteY21" fmla="*/ 248603 h 2020169"/>
                <a:gd name="connsiteX22" fmla="*/ 2127003 w 2603037"/>
                <a:gd name="connsiteY22" fmla="*/ 174309 h 2020169"/>
                <a:gd name="connsiteX23" fmla="*/ 2092713 w 2603037"/>
                <a:gd name="connsiteY23" fmla="*/ 105729 h 2020169"/>
                <a:gd name="connsiteX24" fmla="*/ 2018418 w 2603037"/>
                <a:gd name="connsiteY24" fmla="*/ 105729 h 2020169"/>
                <a:gd name="connsiteX25" fmla="*/ 1952696 w 2603037"/>
                <a:gd name="connsiteY25" fmla="*/ 137160 h 2020169"/>
                <a:gd name="connsiteX26" fmla="*/ 1961267 w 2603037"/>
                <a:gd name="connsiteY26" fmla="*/ 82869 h 2020169"/>
                <a:gd name="connsiteX27" fmla="*/ 1955552 w 2603037"/>
                <a:gd name="connsiteY27" fmla="*/ 65725 h 2020169"/>
                <a:gd name="connsiteX28" fmla="*/ 1895546 w 2603037"/>
                <a:gd name="connsiteY28" fmla="*/ 60008 h 2020169"/>
                <a:gd name="connsiteX29" fmla="*/ 1926978 w 2603037"/>
                <a:gd name="connsiteY29" fmla="*/ 31434 h 2020169"/>
                <a:gd name="connsiteX30" fmla="*/ 1909833 w 2603037"/>
                <a:gd name="connsiteY30" fmla="*/ 0 h 2020169"/>
                <a:gd name="connsiteX31" fmla="*/ 1877440 w 2603037"/>
                <a:gd name="connsiteY31" fmla="*/ 3067 h 2020169"/>
                <a:gd name="connsiteX32" fmla="*/ 1835474 w 2603037"/>
                <a:gd name="connsiteY32" fmla="*/ 41195 h 2020169"/>
                <a:gd name="connsiteX33" fmla="*/ 1818788 w 2603037"/>
                <a:gd name="connsiteY33" fmla="*/ 81242 h 2020169"/>
                <a:gd name="connsiteX34" fmla="*/ 1838813 w 2603037"/>
                <a:gd name="connsiteY34" fmla="*/ 134636 h 2020169"/>
                <a:gd name="connsiteX35" fmla="*/ 1782079 w 2603037"/>
                <a:gd name="connsiteY35" fmla="*/ 121287 h 2020169"/>
                <a:gd name="connsiteX36" fmla="*/ 1768731 w 2603037"/>
                <a:gd name="connsiteY36" fmla="*/ 168009 h 2020169"/>
                <a:gd name="connsiteX37" fmla="*/ 1705322 w 2603037"/>
                <a:gd name="connsiteY37" fmla="*/ 191369 h 2020169"/>
                <a:gd name="connsiteX38" fmla="*/ 1685300 w 2603037"/>
                <a:gd name="connsiteY38" fmla="*/ 164671 h 2020169"/>
                <a:gd name="connsiteX39" fmla="*/ 1615218 w 2603037"/>
                <a:gd name="connsiteY39" fmla="*/ 168009 h 2020169"/>
                <a:gd name="connsiteX40" fmla="*/ 1638579 w 2603037"/>
                <a:gd name="connsiteY40" fmla="*/ 198044 h 2020169"/>
                <a:gd name="connsiteX41" fmla="*/ 1528449 w 2603037"/>
                <a:gd name="connsiteY41" fmla="*/ 224740 h 2020169"/>
                <a:gd name="connsiteX42" fmla="*/ 1465043 w 2603037"/>
                <a:gd name="connsiteY42" fmla="*/ 308171 h 2020169"/>
                <a:gd name="connsiteX43" fmla="*/ 1448357 w 2603037"/>
                <a:gd name="connsiteY43" fmla="*/ 334869 h 2020169"/>
                <a:gd name="connsiteX44" fmla="*/ 1481729 w 2603037"/>
                <a:gd name="connsiteY44" fmla="*/ 368242 h 2020169"/>
                <a:gd name="connsiteX45" fmla="*/ 1481729 w 2603037"/>
                <a:gd name="connsiteY45" fmla="*/ 398277 h 2020169"/>
                <a:gd name="connsiteX46" fmla="*/ 1458368 w 2603037"/>
                <a:gd name="connsiteY46" fmla="*/ 401614 h 2020169"/>
                <a:gd name="connsiteX47" fmla="*/ 1458368 w 2603037"/>
                <a:gd name="connsiteY47" fmla="*/ 381590 h 2020169"/>
                <a:gd name="connsiteX48" fmla="*/ 1418322 w 2603037"/>
                <a:gd name="connsiteY48" fmla="*/ 391602 h 2020169"/>
                <a:gd name="connsiteX49" fmla="*/ 1368263 w 2603037"/>
                <a:gd name="connsiteY49" fmla="*/ 398277 h 2020169"/>
                <a:gd name="connsiteX50" fmla="*/ 1321542 w 2603037"/>
                <a:gd name="connsiteY50" fmla="*/ 404951 h 2020169"/>
                <a:gd name="connsiteX51" fmla="*/ 1318205 w 2603037"/>
                <a:gd name="connsiteY51" fmla="*/ 491719 h 2020169"/>
                <a:gd name="connsiteX52" fmla="*/ 1358252 w 2603037"/>
                <a:gd name="connsiteY52" fmla="*/ 515080 h 2020169"/>
                <a:gd name="connsiteX53" fmla="*/ 1384949 w 2603037"/>
                <a:gd name="connsiteY53" fmla="*/ 568475 h 2020169"/>
                <a:gd name="connsiteX54" fmla="*/ 1358252 w 2603037"/>
                <a:gd name="connsiteY54" fmla="*/ 615196 h 2020169"/>
                <a:gd name="connsiteX55" fmla="*/ 1361589 w 2603037"/>
                <a:gd name="connsiteY55" fmla="*/ 585161 h 2020169"/>
                <a:gd name="connsiteX56" fmla="*/ 1351577 w 2603037"/>
                <a:gd name="connsiteY56" fmla="*/ 545115 h 2020169"/>
                <a:gd name="connsiteX57" fmla="*/ 1281495 w 2603037"/>
                <a:gd name="connsiteY57" fmla="*/ 515080 h 2020169"/>
                <a:gd name="connsiteX58" fmla="*/ 1241449 w 2603037"/>
                <a:gd name="connsiteY58" fmla="*/ 511742 h 2020169"/>
                <a:gd name="connsiteX59" fmla="*/ 1241449 w 2603037"/>
                <a:gd name="connsiteY59" fmla="*/ 558463 h 2020169"/>
                <a:gd name="connsiteX60" fmla="*/ 1201402 w 2603037"/>
                <a:gd name="connsiteY60" fmla="*/ 538440 h 2020169"/>
                <a:gd name="connsiteX61" fmla="*/ 1228100 w 2603037"/>
                <a:gd name="connsiteY61" fmla="*/ 588498 h 2020169"/>
                <a:gd name="connsiteX62" fmla="*/ 1258135 w 2603037"/>
                <a:gd name="connsiteY62" fmla="*/ 618534 h 2020169"/>
                <a:gd name="connsiteX63" fmla="*/ 1198065 w 2603037"/>
                <a:gd name="connsiteY63" fmla="*/ 595173 h 2020169"/>
                <a:gd name="connsiteX64" fmla="*/ 1181379 w 2603037"/>
                <a:gd name="connsiteY64" fmla="*/ 595173 h 2020169"/>
                <a:gd name="connsiteX65" fmla="*/ 1178041 w 2603037"/>
                <a:gd name="connsiteY65" fmla="*/ 551789 h 2020169"/>
                <a:gd name="connsiteX66" fmla="*/ 1171367 w 2603037"/>
                <a:gd name="connsiteY66" fmla="*/ 465021 h 2020169"/>
                <a:gd name="connsiteX67" fmla="*/ 1161355 w 2603037"/>
                <a:gd name="connsiteY67" fmla="*/ 535103 h 2020169"/>
                <a:gd name="connsiteX68" fmla="*/ 1137995 w 2603037"/>
                <a:gd name="connsiteY68" fmla="*/ 565138 h 2020169"/>
                <a:gd name="connsiteX69" fmla="*/ 1158018 w 2603037"/>
                <a:gd name="connsiteY69" fmla="*/ 611859 h 2020169"/>
                <a:gd name="connsiteX70" fmla="*/ 1158018 w 2603037"/>
                <a:gd name="connsiteY70" fmla="*/ 645231 h 2020169"/>
                <a:gd name="connsiteX71" fmla="*/ 1141332 w 2603037"/>
                <a:gd name="connsiteY71" fmla="*/ 695290 h 2020169"/>
                <a:gd name="connsiteX72" fmla="*/ 1154681 w 2603037"/>
                <a:gd name="connsiteY72" fmla="*/ 728662 h 2020169"/>
                <a:gd name="connsiteX73" fmla="*/ 1184716 w 2603037"/>
                <a:gd name="connsiteY73" fmla="*/ 735336 h 2020169"/>
                <a:gd name="connsiteX74" fmla="*/ 1221425 w 2603037"/>
                <a:gd name="connsiteY74" fmla="*/ 742011 h 2020169"/>
                <a:gd name="connsiteX75" fmla="*/ 1241449 w 2603037"/>
                <a:gd name="connsiteY75" fmla="*/ 765371 h 2020169"/>
                <a:gd name="connsiteX76" fmla="*/ 1258135 w 2603037"/>
                <a:gd name="connsiteY76" fmla="*/ 808755 h 2020169"/>
                <a:gd name="connsiteX77" fmla="*/ 1258135 w 2603037"/>
                <a:gd name="connsiteY77" fmla="*/ 808755 h 2020169"/>
                <a:gd name="connsiteX78" fmla="*/ 1224763 w 2603037"/>
                <a:gd name="connsiteY78" fmla="*/ 828779 h 2020169"/>
                <a:gd name="connsiteX79" fmla="*/ 1224763 w 2603037"/>
                <a:gd name="connsiteY79" fmla="*/ 788732 h 2020169"/>
                <a:gd name="connsiteX80" fmla="*/ 1194727 w 2603037"/>
                <a:gd name="connsiteY80" fmla="*/ 752023 h 2020169"/>
                <a:gd name="connsiteX81" fmla="*/ 1164692 w 2603037"/>
                <a:gd name="connsiteY81" fmla="*/ 795407 h 2020169"/>
                <a:gd name="connsiteX82" fmla="*/ 1107960 w 2603037"/>
                <a:gd name="connsiteY82" fmla="*/ 848802 h 2020169"/>
                <a:gd name="connsiteX83" fmla="*/ 1121309 w 2603037"/>
                <a:gd name="connsiteY83" fmla="*/ 805418 h 2020169"/>
                <a:gd name="connsiteX84" fmla="*/ 1127983 w 2603037"/>
                <a:gd name="connsiteY84" fmla="*/ 772046 h 2020169"/>
                <a:gd name="connsiteX85" fmla="*/ 1117971 w 2603037"/>
                <a:gd name="connsiteY85" fmla="*/ 755360 h 2020169"/>
                <a:gd name="connsiteX86" fmla="*/ 1114634 w 2603037"/>
                <a:gd name="connsiteY86" fmla="*/ 705301 h 2020169"/>
                <a:gd name="connsiteX87" fmla="*/ 1104622 w 2603037"/>
                <a:gd name="connsiteY87" fmla="*/ 625208 h 2020169"/>
                <a:gd name="connsiteX88" fmla="*/ 1101285 w 2603037"/>
                <a:gd name="connsiteY88" fmla="*/ 565138 h 2020169"/>
                <a:gd name="connsiteX89" fmla="*/ 1124646 w 2603037"/>
                <a:gd name="connsiteY89" fmla="*/ 471696 h 2020169"/>
                <a:gd name="connsiteX90" fmla="*/ 1031203 w 2603037"/>
                <a:gd name="connsiteY90" fmla="*/ 461684 h 2020169"/>
                <a:gd name="connsiteX91" fmla="*/ 1014517 w 2603037"/>
                <a:gd name="connsiteY91" fmla="*/ 518417 h 2020169"/>
                <a:gd name="connsiteX92" fmla="*/ 1024529 w 2603037"/>
                <a:gd name="connsiteY92" fmla="*/ 565138 h 2020169"/>
                <a:gd name="connsiteX93" fmla="*/ 981145 w 2603037"/>
                <a:gd name="connsiteY93" fmla="*/ 618534 h 2020169"/>
                <a:gd name="connsiteX94" fmla="*/ 991157 w 2603037"/>
                <a:gd name="connsiteY94" fmla="*/ 655243 h 2020169"/>
                <a:gd name="connsiteX95" fmla="*/ 981145 w 2603037"/>
                <a:gd name="connsiteY95" fmla="*/ 701964 h 2020169"/>
                <a:gd name="connsiteX96" fmla="*/ 1001168 w 2603037"/>
                <a:gd name="connsiteY96" fmla="*/ 725325 h 2020169"/>
                <a:gd name="connsiteX97" fmla="*/ 1017854 w 2603037"/>
                <a:gd name="connsiteY97" fmla="*/ 772046 h 2020169"/>
                <a:gd name="connsiteX98" fmla="*/ 1047890 w 2603037"/>
                <a:gd name="connsiteY98" fmla="*/ 758697 h 2020169"/>
                <a:gd name="connsiteX99" fmla="*/ 1014517 w 2603037"/>
                <a:gd name="connsiteY99" fmla="*/ 812093 h 2020169"/>
                <a:gd name="connsiteX100" fmla="*/ 957784 w 2603037"/>
                <a:gd name="connsiteY100" fmla="*/ 758697 h 2020169"/>
                <a:gd name="connsiteX101" fmla="*/ 884365 w 2603037"/>
                <a:gd name="connsiteY101" fmla="*/ 721988 h 2020169"/>
                <a:gd name="connsiteX102" fmla="*/ 824295 w 2603037"/>
                <a:gd name="connsiteY102" fmla="*/ 698627 h 2020169"/>
                <a:gd name="connsiteX103" fmla="*/ 810946 w 2603037"/>
                <a:gd name="connsiteY103" fmla="*/ 735336 h 2020169"/>
                <a:gd name="connsiteX104" fmla="*/ 827633 w 2603037"/>
                <a:gd name="connsiteY104" fmla="*/ 772046 h 2020169"/>
                <a:gd name="connsiteX105" fmla="*/ 800935 w 2603037"/>
                <a:gd name="connsiteY105" fmla="*/ 812093 h 2020169"/>
                <a:gd name="connsiteX106" fmla="*/ 770900 w 2603037"/>
                <a:gd name="connsiteY106" fmla="*/ 755360 h 2020169"/>
                <a:gd name="connsiteX107" fmla="*/ 744202 w 2603037"/>
                <a:gd name="connsiteY107" fmla="*/ 792069 h 2020169"/>
                <a:gd name="connsiteX108" fmla="*/ 707492 w 2603037"/>
                <a:gd name="connsiteY108" fmla="*/ 785395 h 2020169"/>
                <a:gd name="connsiteX109" fmla="*/ 654097 w 2603037"/>
                <a:gd name="connsiteY109" fmla="*/ 822104 h 2020169"/>
                <a:gd name="connsiteX110" fmla="*/ 644085 w 2603037"/>
                <a:gd name="connsiteY110" fmla="*/ 798744 h 2020169"/>
                <a:gd name="connsiteX111" fmla="*/ 654097 w 2603037"/>
                <a:gd name="connsiteY111" fmla="*/ 762034 h 2020169"/>
                <a:gd name="connsiteX112" fmla="*/ 614050 w 2603037"/>
                <a:gd name="connsiteY112" fmla="*/ 798744 h 2020169"/>
                <a:gd name="connsiteX113" fmla="*/ 594027 w 2603037"/>
                <a:gd name="connsiteY113" fmla="*/ 798744 h 2020169"/>
                <a:gd name="connsiteX114" fmla="*/ 533957 w 2603037"/>
                <a:gd name="connsiteY114" fmla="*/ 832116 h 2020169"/>
                <a:gd name="connsiteX115" fmla="*/ 510596 w 2603037"/>
                <a:gd name="connsiteY115" fmla="*/ 855477 h 2020169"/>
                <a:gd name="connsiteX116" fmla="*/ 500584 w 2603037"/>
                <a:gd name="connsiteY116" fmla="*/ 902198 h 2020169"/>
                <a:gd name="connsiteX117" fmla="*/ 450526 w 2603037"/>
                <a:gd name="connsiteY117" fmla="*/ 888849 h 2020169"/>
                <a:gd name="connsiteX118" fmla="*/ 433840 w 2603037"/>
                <a:gd name="connsiteY118" fmla="*/ 852139 h 2020169"/>
                <a:gd name="connsiteX119" fmla="*/ 467212 w 2603037"/>
                <a:gd name="connsiteY119" fmla="*/ 822104 h 2020169"/>
                <a:gd name="connsiteX120" fmla="*/ 453863 w 2603037"/>
                <a:gd name="connsiteY120" fmla="*/ 798744 h 2020169"/>
                <a:gd name="connsiteX121" fmla="*/ 390456 w 2603037"/>
                <a:gd name="connsiteY121" fmla="*/ 768709 h 2020169"/>
                <a:gd name="connsiteX122" fmla="*/ 417154 w 2603037"/>
                <a:gd name="connsiteY122" fmla="*/ 818767 h 2020169"/>
                <a:gd name="connsiteX123" fmla="*/ 407142 w 2603037"/>
                <a:gd name="connsiteY123" fmla="*/ 862151 h 2020169"/>
                <a:gd name="connsiteX124" fmla="*/ 413817 w 2603037"/>
                <a:gd name="connsiteY124" fmla="*/ 898861 h 2020169"/>
                <a:gd name="connsiteX125" fmla="*/ 427165 w 2603037"/>
                <a:gd name="connsiteY125" fmla="*/ 922221 h 2020169"/>
                <a:gd name="connsiteX126" fmla="*/ 413817 w 2603037"/>
                <a:gd name="connsiteY126" fmla="*/ 952256 h 2020169"/>
                <a:gd name="connsiteX127" fmla="*/ 390456 w 2603037"/>
                <a:gd name="connsiteY127" fmla="*/ 928896 h 2020169"/>
                <a:gd name="connsiteX128" fmla="*/ 360421 w 2603037"/>
                <a:gd name="connsiteY128" fmla="*/ 925558 h 2020169"/>
                <a:gd name="connsiteX129" fmla="*/ 333723 w 2603037"/>
                <a:gd name="connsiteY129" fmla="*/ 965605 h 2020169"/>
                <a:gd name="connsiteX130" fmla="*/ 307025 w 2603037"/>
                <a:gd name="connsiteY130" fmla="*/ 985628 h 2020169"/>
                <a:gd name="connsiteX131" fmla="*/ 320374 w 2603037"/>
                <a:gd name="connsiteY131" fmla="*/ 1012326 h 2020169"/>
                <a:gd name="connsiteX132" fmla="*/ 303688 w 2603037"/>
                <a:gd name="connsiteY132" fmla="*/ 1035687 h 2020169"/>
                <a:gd name="connsiteX133" fmla="*/ 233606 w 2603037"/>
                <a:gd name="connsiteY133" fmla="*/ 998977 h 2020169"/>
                <a:gd name="connsiteX134" fmla="*/ 243618 w 2603037"/>
                <a:gd name="connsiteY134" fmla="*/ 1049036 h 2020169"/>
                <a:gd name="connsiteX135" fmla="*/ 263641 w 2603037"/>
                <a:gd name="connsiteY135" fmla="*/ 1069059 h 2020169"/>
                <a:gd name="connsiteX136" fmla="*/ 250292 w 2603037"/>
                <a:gd name="connsiteY136" fmla="*/ 1082408 h 2020169"/>
                <a:gd name="connsiteX137" fmla="*/ 193560 w 2603037"/>
                <a:gd name="connsiteY137" fmla="*/ 1045698 h 2020169"/>
                <a:gd name="connsiteX138" fmla="*/ 170199 w 2603037"/>
                <a:gd name="connsiteY138" fmla="*/ 1005652 h 2020169"/>
                <a:gd name="connsiteX139" fmla="*/ 170199 w 2603037"/>
                <a:gd name="connsiteY139" fmla="*/ 958931 h 2020169"/>
                <a:gd name="connsiteX140" fmla="*/ 133490 w 2603037"/>
                <a:gd name="connsiteY140" fmla="*/ 882174 h 2020169"/>
                <a:gd name="connsiteX141" fmla="*/ 196897 w 2603037"/>
                <a:gd name="connsiteY141" fmla="*/ 912209 h 2020169"/>
                <a:gd name="connsiteX142" fmla="*/ 256967 w 2603037"/>
                <a:gd name="connsiteY142" fmla="*/ 942244 h 2020169"/>
                <a:gd name="connsiteX143" fmla="*/ 293676 w 2603037"/>
                <a:gd name="connsiteY143" fmla="*/ 945582 h 2020169"/>
                <a:gd name="connsiteX144" fmla="*/ 327049 w 2603037"/>
                <a:gd name="connsiteY144" fmla="*/ 915547 h 2020169"/>
                <a:gd name="connsiteX145" fmla="*/ 343735 w 2603037"/>
                <a:gd name="connsiteY145" fmla="*/ 878837 h 2020169"/>
                <a:gd name="connsiteX146" fmla="*/ 333723 w 2603037"/>
                <a:gd name="connsiteY146" fmla="*/ 828779 h 2020169"/>
                <a:gd name="connsiteX147" fmla="*/ 290339 w 2603037"/>
                <a:gd name="connsiteY147" fmla="*/ 808755 h 2020169"/>
                <a:gd name="connsiteX148" fmla="*/ 236944 w 2603037"/>
                <a:gd name="connsiteY148" fmla="*/ 762034 h 2020169"/>
                <a:gd name="connsiteX149" fmla="*/ 133490 w 2603037"/>
                <a:gd name="connsiteY149" fmla="*/ 705301 h 2020169"/>
                <a:gd name="connsiteX150" fmla="*/ 46722 w 2603037"/>
                <a:gd name="connsiteY150" fmla="*/ 735336 h 2020169"/>
                <a:gd name="connsiteX151" fmla="*/ 33373 w 2603037"/>
                <a:gd name="connsiteY151" fmla="*/ 765371 h 2020169"/>
                <a:gd name="connsiteX152" fmla="*/ 43384 w 2603037"/>
                <a:gd name="connsiteY152" fmla="*/ 795407 h 2020169"/>
                <a:gd name="connsiteX153" fmla="*/ 60071 w 2603037"/>
                <a:gd name="connsiteY153" fmla="*/ 822104 h 2020169"/>
                <a:gd name="connsiteX154" fmla="*/ 73419 w 2603037"/>
                <a:gd name="connsiteY154" fmla="*/ 852139 h 2020169"/>
                <a:gd name="connsiteX155" fmla="*/ 56733 w 2603037"/>
                <a:gd name="connsiteY155" fmla="*/ 875500 h 2020169"/>
                <a:gd name="connsiteX156" fmla="*/ 76757 w 2603037"/>
                <a:gd name="connsiteY156" fmla="*/ 955593 h 2020169"/>
                <a:gd name="connsiteX157" fmla="*/ 66745 w 2603037"/>
                <a:gd name="connsiteY157" fmla="*/ 972280 h 2020169"/>
                <a:gd name="connsiteX158" fmla="*/ 70082 w 2603037"/>
                <a:gd name="connsiteY158" fmla="*/ 998977 h 2020169"/>
                <a:gd name="connsiteX159" fmla="*/ 70082 w 2603037"/>
                <a:gd name="connsiteY159" fmla="*/ 1039024 h 2020169"/>
                <a:gd name="connsiteX160" fmla="*/ 80094 w 2603037"/>
                <a:gd name="connsiteY160" fmla="*/ 1059047 h 2020169"/>
                <a:gd name="connsiteX161" fmla="*/ 76757 w 2603037"/>
                <a:gd name="connsiteY161" fmla="*/ 1082408 h 2020169"/>
                <a:gd name="connsiteX162" fmla="*/ 106792 w 2603037"/>
                <a:gd name="connsiteY162" fmla="*/ 1115780 h 2020169"/>
                <a:gd name="connsiteX163" fmla="*/ 93729 w 2603037"/>
                <a:gd name="connsiteY163" fmla="*/ 1145815 h 2020169"/>
                <a:gd name="connsiteX164" fmla="*/ 13349 w 2603037"/>
                <a:gd name="connsiteY164" fmla="*/ 1235920 h 2020169"/>
                <a:gd name="connsiteX165" fmla="*/ 33373 w 2603037"/>
                <a:gd name="connsiteY165" fmla="*/ 1269293 h 2020169"/>
                <a:gd name="connsiteX166" fmla="*/ 33373 w 2603037"/>
                <a:gd name="connsiteY166" fmla="*/ 1269293 h 2020169"/>
                <a:gd name="connsiteX167" fmla="*/ 16687 w 2603037"/>
                <a:gd name="connsiteY167" fmla="*/ 1299328 h 2020169"/>
                <a:gd name="connsiteX168" fmla="*/ 3338 w 2603037"/>
                <a:gd name="connsiteY168" fmla="*/ 1329363 h 2020169"/>
                <a:gd name="connsiteX169" fmla="*/ 0 w 2603037"/>
                <a:gd name="connsiteY169" fmla="*/ 1389433 h 2020169"/>
                <a:gd name="connsiteX170" fmla="*/ 16687 w 2603037"/>
                <a:gd name="connsiteY170" fmla="*/ 1432817 h 2020169"/>
                <a:gd name="connsiteX171" fmla="*/ 20024 w 2603037"/>
                <a:gd name="connsiteY171" fmla="*/ 1466189 h 2020169"/>
                <a:gd name="connsiteX172" fmla="*/ 56733 w 2603037"/>
                <a:gd name="connsiteY172" fmla="*/ 1476201 h 2020169"/>
                <a:gd name="connsiteX173" fmla="*/ 116803 w 2603037"/>
                <a:gd name="connsiteY173" fmla="*/ 1562969 h 2020169"/>
                <a:gd name="connsiteX174" fmla="*/ 96780 w 2603037"/>
                <a:gd name="connsiteY174" fmla="*/ 1586329 h 2020169"/>
                <a:gd name="connsiteX175" fmla="*/ 93443 w 2603037"/>
                <a:gd name="connsiteY175" fmla="*/ 1616364 h 2020169"/>
                <a:gd name="connsiteX176" fmla="*/ 120141 w 2603037"/>
                <a:gd name="connsiteY176" fmla="*/ 1619701 h 2020169"/>
                <a:gd name="connsiteX177" fmla="*/ 160187 w 2603037"/>
                <a:gd name="connsiteY177" fmla="*/ 1633050 h 2020169"/>
                <a:gd name="connsiteX178" fmla="*/ 186885 w 2603037"/>
                <a:gd name="connsiteY178" fmla="*/ 1646399 h 2020169"/>
                <a:gd name="connsiteX179" fmla="*/ 213583 w 2603037"/>
                <a:gd name="connsiteY179" fmla="*/ 1676434 h 2020169"/>
                <a:gd name="connsiteX180" fmla="*/ 243618 w 2603037"/>
                <a:gd name="connsiteY180" fmla="*/ 1679771 h 2020169"/>
                <a:gd name="connsiteX181" fmla="*/ 287002 w 2603037"/>
                <a:gd name="connsiteY181" fmla="*/ 1709807 h 2020169"/>
                <a:gd name="connsiteX182" fmla="*/ 310363 w 2603037"/>
                <a:gd name="connsiteY182" fmla="*/ 1719818 h 2020169"/>
                <a:gd name="connsiteX183" fmla="*/ 310363 w 2603037"/>
                <a:gd name="connsiteY183" fmla="*/ 1756528 h 2020169"/>
                <a:gd name="connsiteX184" fmla="*/ 270316 w 2603037"/>
                <a:gd name="connsiteY184" fmla="*/ 1796574 h 2020169"/>
                <a:gd name="connsiteX185" fmla="*/ 280327 w 2603037"/>
                <a:gd name="connsiteY185" fmla="*/ 1819935 h 2020169"/>
                <a:gd name="connsiteX186" fmla="*/ 273653 w 2603037"/>
                <a:gd name="connsiteY186" fmla="*/ 1839958 h 2020169"/>
                <a:gd name="connsiteX187" fmla="*/ 266979 w 2603037"/>
                <a:gd name="connsiteY187" fmla="*/ 1856644 h 2020169"/>
                <a:gd name="connsiteX188" fmla="*/ 240281 w 2603037"/>
                <a:gd name="connsiteY188" fmla="*/ 1896691 h 2020169"/>
                <a:gd name="connsiteX189" fmla="*/ 307025 w 2603037"/>
                <a:gd name="connsiteY189" fmla="*/ 1933401 h 2020169"/>
                <a:gd name="connsiteX190" fmla="*/ 337060 w 2603037"/>
                <a:gd name="connsiteY190" fmla="*/ 1940075 h 2020169"/>
                <a:gd name="connsiteX191" fmla="*/ 360421 w 2603037"/>
                <a:gd name="connsiteY191" fmla="*/ 1946750 h 2020169"/>
                <a:gd name="connsiteX192" fmla="*/ 380444 w 2603037"/>
                <a:gd name="connsiteY192" fmla="*/ 1953424 h 2020169"/>
                <a:gd name="connsiteX193" fmla="*/ 407142 w 2603037"/>
                <a:gd name="connsiteY193" fmla="*/ 1973447 h 2020169"/>
                <a:gd name="connsiteX194" fmla="*/ 437177 w 2603037"/>
                <a:gd name="connsiteY194" fmla="*/ 1970110 h 2020169"/>
                <a:gd name="connsiteX195" fmla="*/ 507259 w 2603037"/>
                <a:gd name="connsiteY195" fmla="*/ 2020169 h 2020169"/>
                <a:gd name="connsiteX196" fmla="*/ 517271 w 2603037"/>
                <a:gd name="connsiteY196" fmla="*/ 2006820 h 2020169"/>
                <a:gd name="connsiteX197" fmla="*/ 507259 w 2603037"/>
                <a:gd name="connsiteY197" fmla="*/ 1966773 h 2020169"/>
                <a:gd name="connsiteX198" fmla="*/ 500584 w 2603037"/>
                <a:gd name="connsiteY198" fmla="*/ 1933401 h 2020169"/>
                <a:gd name="connsiteX199" fmla="*/ 483898 w 2603037"/>
                <a:gd name="connsiteY199" fmla="*/ 1890017 h 2020169"/>
                <a:gd name="connsiteX200" fmla="*/ 513933 w 2603037"/>
                <a:gd name="connsiteY200" fmla="*/ 1869993 h 2020169"/>
                <a:gd name="connsiteX201" fmla="*/ 547306 w 2603037"/>
                <a:gd name="connsiteY201" fmla="*/ 1846633 h 2020169"/>
                <a:gd name="connsiteX202" fmla="*/ 527282 w 2603037"/>
                <a:gd name="connsiteY202" fmla="*/ 1829947 h 2020169"/>
                <a:gd name="connsiteX203" fmla="*/ 517271 w 2603037"/>
                <a:gd name="connsiteY203" fmla="*/ 1796574 h 2020169"/>
                <a:gd name="connsiteX204" fmla="*/ 480561 w 2603037"/>
                <a:gd name="connsiteY204" fmla="*/ 1779888 h 2020169"/>
                <a:gd name="connsiteX205" fmla="*/ 470549 w 2603037"/>
                <a:gd name="connsiteY205" fmla="*/ 1759865 h 2020169"/>
                <a:gd name="connsiteX206" fmla="*/ 480561 w 2603037"/>
                <a:gd name="connsiteY206" fmla="*/ 1729830 h 2020169"/>
                <a:gd name="connsiteX207" fmla="*/ 490573 w 2603037"/>
                <a:gd name="connsiteY207" fmla="*/ 1689783 h 2020169"/>
                <a:gd name="connsiteX208" fmla="*/ 513933 w 2603037"/>
                <a:gd name="connsiteY208" fmla="*/ 1709807 h 2020169"/>
                <a:gd name="connsiteX209" fmla="*/ 520608 w 2603037"/>
                <a:gd name="connsiteY209" fmla="*/ 1693120 h 2020169"/>
                <a:gd name="connsiteX210" fmla="*/ 543968 w 2603037"/>
                <a:gd name="connsiteY210" fmla="*/ 1656411 h 2020169"/>
                <a:gd name="connsiteX211" fmla="*/ 574003 w 2603037"/>
                <a:gd name="connsiteY211" fmla="*/ 1639725 h 2020169"/>
                <a:gd name="connsiteX212" fmla="*/ 590690 w 2603037"/>
                <a:gd name="connsiteY212" fmla="*/ 1653074 h 2020169"/>
                <a:gd name="connsiteX213" fmla="*/ 610713 w 2603037"/>
                <a:gd name="connsiteY213" fmla="*/ 1626376 h 2020169"/>
                <a:gd name="connsiteX214" fmla="*/ 630736 w 2603037"/>
                <a:gd name="connsiteY214" fmla="*/ 1653074 h 2020169"/>
                <a:gd name="connsiteX215" fmla="*/ 657434 w 2603037"/>
                <a:gd name="connsiteY215" fmla="*/ 1676434 h 2020169"/>
                <a:gd name="connsiteX216" fmla="*/ 674120 w 2603037"/>
                <a:gd name="connsiteY216" fmla="*/ 1683109 h 2020169"/>
                <a:gd name="connsiteX217" fmla="*/ 697481 w 2603037"/>
                <a:gd name="connsiteY217" fmla="*/ 1683109 h 2020169"/>
                <a:gd name="connsiteX218" fmla="*/ 717504 w 2603037"/>
                <a:gd name="connsiteY218" fmla="*/ 1669760 h 2020169"/>
                <a:gd name="connsiteX219" fmla="*/ 744202 w 2603037"/>
                <a:gd name="connsiteY219" fmla="*/ 1669760 h 2020169"/>
                <a:gd name="connsiteX220" fmla="*/ 760888 w 2603037"/>
                <a:gd name="connsiteY220" fmla="*/ 1666423 h 2020169"/>
                <a:gd name="connsiteX221" fmla="*/ 790923 w 2603037"/>
                <a:gd name="connsiteY221" fmla="*/ 1699795 h 2020169"/>
                <a:gd name="connsiteX222" fmla="*/ 797598 w 2603037"/>
                <a:gd name="connsiteY222" fmla="*/ 1673097 h 2020169"/>
                <a:gd name="connsiteX223" fmla="*/ 817621 w 2603037"/>
                <a:gd name="connsiteY223" fmla="*/ 1689783 h 2020169"/>
                <a:gd name="connsiteX224" fmla="*/ 837644 w 2603037"/>
                <a:gd name="connsiteY224" fmla="*/ 1666423 h 2020169"/>
                <a:gd name="connsiteX225" fmla="*/ 827633 w 2603037"/>
                <a:gd name="connsiteY225" fmla="*/ 1646399 h 2020169"/>
                <a:gd name="connsiteX226" fmla="*/ 810946 w 2603037"/>
                <a:gd name="connsiteY226" fmla="*/ 1633050 h 2020169"/>
                <a:gd name="connsiteX227" fmla="*/ 810946 w 2603037"/>
                <a:gd name="connsiteY227" fmla="*/ 1606353 h 2020169"/>
                <a:gd name="connsiteX228" fmla="*/ 810946 w 2603037"/>
                <a:gd name="connsiteY228" fmla="*/ 1593004 h 2020169"/>
                <a:gd name="connsiteX229" fmla="*/ 840981 w 2603037"/>
                <a:gd name="connsiteY229" fmla="*/ 1586329 h 2020169"/>
                <a:gd name="connsiteX230" fmla="*/ 820958 w 2603037"/>
                <a:gd name="connsiteY230" fmla="*/ 1549620 h 2020169"/>
                <a:gd name="connsiteX231" fmla="*/ 854330 w 2603037"/>
                <a:gd name="connsiteY231" fmla="*/ 1542945 h 2020169"/>
                <a:gd name="connsiteX232" fmla="*/ 891040 w 2603037"/>
                <a:gd name="connsiteY232" fmla="*/ 1549620 h 2020169"/>
                <a:gd name="connsiteX233" fmla="*/ 964459 w 2603037"/>
                <a:gd name="connsiteY233" fmla="*/ 1506236 h 2020169"/>
                <a:gd name="connsiteX234" fmla="*/ 1001168 w 2603037"/>
                <a:gd name="connsiteY234" fmla="*/ 1506236 h 2020169"/>
                <a:gd name="connsiteX235" fmla="*/ 1027866 w 2603037"/>
                <a:gd name="connsiteY235" fmla="*/ 1482875 h 2020169"/>
                <a:gd name="connsiteX236" fmla="*/ 1047890 w 2603037"/>
                <a:gd name="connsiteY236" fmla="*/ 1492887 h 2020169"/>
                <a:gd name="connsiteX237" fmla="*/ 1067913 w 2603037"/>
                <a:gd name="connsiteY237" fmla="*/ 1502898 h 2020169"/>
                <a:gd name="connsiteX238" fmla="*/ 1087936 w 2603037"/>
                <a:gd name="connsiteY238" fmla="*/ 1529596 h 2020169"/>
                <a:gd name="connsiteX239" fmla="*/ 1074587 w 2603037"/>
                <a:gd name="connsiteY239" fmla="*/ 1542945 h 2020169"/>
                <a:gd name="connsiteX240" fmla="*/ 1104622 w 2603037"/>
                <a:gd name="connsiteY240" fmla="*/ 1542945 h 2020169"/>
                <a:gd name="connsiteX241" fmla="*/ 1134657 w 2603037"/>
                <a:gd name="connsiteY241" fmla="*/ 1576317 h 2020169"/>
                <a:gd name="connsiteX242" fmla="*/ 1148006 w 2603037"/>
                <a:gd name="connsiteY242" fmla="*/ 1572980 h 2020169"/>
                <a:gd name="connsiteX243" fmla="*/ 1208076 w 2603037"/>
                <a:gd name="connsiteY243" fmla="*/ 1526259 h 2020169"/>
                <a:gd name="connsiteX244" fmla="*/ 1244786 w 2603037"/>
                <a:gd name="connsiteY244" fmla="*/ 1566306 h 2020169"/>
                <a:gd name="connsiteX245" fmla="*/ 1264809 w 2603037"/>
                <a:gd name="connsiteY245" fmla="*/ 1596341 h 2020169"/>
                <a:gd name="connsiteX246" fmla="*/ 1298181 w 2603037"/>
                <a:gd name="connsiteY246" fmla="*/ 1703132 h 2020169"/>
                <a:gd name="connsiteX247" fmla="*/ 1308193 w 2603037"/>
                <a:gd name="connsiteY247" fmla="*/ 1659748 h 2020169"/>
                <a:gd name="connsiteX248" fmla="*/ 1344903 w 2603037"/>
                <a:gd name="connsiteY248" fmla="*/ 1679771 h 2020169"/>
                <a:gd name="connsiteX249" fmla="*/ 1388287 w 2603037"/>
                <a:gd name="connsiteY249" fmla="*/ 1679771 h 2020169"/>
                <a:gd name="connsiteX250" fmla="*/ 1394961 w 2603037"/>
                <a:gd name="connsiteY250" fmla="*/ 1703132 h 2020169"/>
                <a:gd name="connsiteX251" fmla="*/ 1435008 w 2603037"/>
                <a:gd name="connsiteY251" fmla="*/ 1726493 h 2020169"/>
                <a:gd name="connsiteX252" fmla="*/ 1465043 w 2603037"/>
                <a:gd name="connsiteY252" fmla="*/ 1726493 h 2020169"/>
                <a:gd name="connsiteX253" fmla="*/ 1491741 w 2603037"/>
                <a:gd name="connsiteY253" fmla="*/ 1739842 h 2020169"/>
                <a:gd name="connsiteX254" fmla="*/ 1535125 w 2603037"/>
                <a:gd name="connsiteY254" fmla="*/ 1696458 h 2020169"/>
                <a:gd name="connsiteX255" fmla="*/ 1571834 w 2603037"/>
                <a:gd name="connsiteY255" fmla="*/ 1676434 h 2020169"/>
                <a:gd name="connsiteX256" fmla="*/ 1608544 w 2603037"/>
                <a:gd name="connsiteY256" fmla="*/ 1679771 h 2020169"/>
                <a:gd name="connsiteX257" fmla="*/ 1655265 w 2603037"/>
                <a:gd name="connsiteY257" fmla="*/ 1693120 h 2020169"/>
                <a:gd name="connsiteX258" fmla="*/ 1681963 w 2603037"/>
                <a:gd name="connsiteY258" fmla="*/ 1709807 h 2020169"/>
                <a:gd name="connsiteX259" fmla="*/ 1735358 w 2603037"/>
                <a:gd name="connsiteY259" fmla="*/ 1703132 h 2020169"/>
                <a:gd name="connsiteX260" fmla="*/ 1745370 w 2603037"/>
                <a:gd name="connsiteY260" fmla="*/ 1683109 h 2020169"/>
                <a:gd name="connsiteX261" fmla="*/ 1738695 w 2603037"/>
                <a:gd name="connsiteY261" fmla="*/ 1663085 h 2020169"/>
                <a:gd name="connsiteX262" fmla="*/ 1765393 w 2603037"/>
                <a:gd name="connsiteY262" fmla="*/ 1636388 h 2020169"/>
                <a:gd name="connsiteX263" fmla="*/ 1778742 w 2603037"/>
                <a:gd name="connsiteY263" fmla="*/ 1633050 h 2020169"/>
                <a:gd name="connsiteX264" fmla="*/ 1812114 w 2603037"/>
                <a:gd name="connsiteY264" fmla="*/ 1649736 h 2020169"/>
                <a:gd name="connsiteX265" fmla="*/ 1852161 w 2603037"/>
                <a:gd name="connsiteY265" fmla="*/ 1663085 h 2020169"/>
                <a:gd name="connsiteX266" fmla="*/ 1858836 w 2603037"/>
                <a:gd name="connsiteY266" fmla="*/ 1689783 h 2020169"/>
                <a:gd name="connsiteX267" fmla="*/ 1872184 w 2603037"/>
                <a:gd name="connsiteY267" fmla="*/ 1696458 h 2020169"/>
                <a:gd name="connsiteX268" fmla="*/ 1902219 w 2603037"/>
                <a:gd name="connsiteY268" fmla="*/ 1699795 h 2020169"/>
                <a:gd name="connsiteX269" fmla="*/ 1932254 w 2603037"/>
                <a:gd name="connsiteY269" fmla="*/ 1683109 h 2020169"/>
                <a:gd name="connsiteX270" fmla="*/ 1962290 w 2603037"/>
                <a:gd name="connsiteY270" fmla="*/ 1696458 h 2020169"/>
                <a:gd name="connsiteX271" fmla="*/ 1985650 w 2603037"/>
                <a:gd name="connsiteY271" fmla="*/ 1709807 h 2020169"/>
                <a:gd name="connsiteX272" fmla="*/ 1995662 w 2603037"/>
                <a:gd name="connsiteY272" fmla="*/ 1719818 h 2020169"/>
                <a:gd name="connsiteX273" fmla="*/ 2032371 w 2603037"/>
                <a:gd name="connsiteY273" fmla="*/ 1739842 h 2020169"/>
                <a:gd name="connsiteX274" fmla="*/ 2069081 w 2603037"/>
                <a:gd name="connsiteY274" fmla="*/ 1736504 h 2020169"/>
                <a:gd name="connsiteX275" fmla="*/ 2142500 w 2603037"/>
                <a:gd name="connsiteY275" fmla="*/ 1693120 h 2020169"/>
                <a:gd name="connsiteX276" fmla="*/ 2195895 w 2603037"/>
                <a:gd name="connsiteY276" fmla="*/ 1706469 h 2020169"/>
                <a:gd name="connsiteX277" fmla="*/ 2225930 w 2603037"/>
                <a:gd name="connsiteY277" fmla="*/ 1716481 h 2020169"/>
                <a:gd name="connsiteX278" fmla="*/ 2262640 w 2603037"/>
                <a:gd name="connsiteY278" fmla="*/ 1676434 h 2020169"/>
                <a:gd name="connsiteX279" fmla="*/ 2603037 w 2603037"/>
                <a:gd name="connsiteY279" fmla="*/ 1900028 h 2020169"/>
                <a:gd name="connsiteX280" fmla="*/ 2579676 w 2603037"/>
                <a:gd name="connsiteY280" fmla="*/ 1873331 h 2020169"/>
                <a:gd name="connsiteX0" fmla="*/ 2446187 w 2603037"/>
                <a:gd name="connsiteY0" fmla="*/ 521754 h 2020169"/>
                <a:gd name="connsiteX1" fmla="*/ 2449525 w 2603037"/>
                <a:gd name="connsiteY1" fmla="*/ 418300 h 2020169"/>
                <a:gd name="connsiteX2" fmla="*/ 2386117 w 2603037"/>
                <a:gd name="connsiteY2" fmla="*/ 391602 h 2020169"/>
                <a:gd name="connsiteX3" fmla="*/ 2369431 w 2603037"/>
                <a:gd name="connsiteY3" fmla="*/ 431649 h 2020169"/>
                <a:gd name="connsiteX4" fmla="*/ 2379443 w 2603037"/>
                <a:gd name="connsiteY4" fmla="*/ 455009 h 2020169"/>
                <a:gd name="connsiteX5" fmla="*/ 2376106 w 2603037"/>
                <a:gd name="connsiteY5" fmla="*/ 475033 h 2020169"/>
                <a:gd name="connsiteX6" fmla="*/ 2316036 w 2603037"/>
                <a:gd name="connsiteY6" fmla="*/ 458347 h 2020169"/>
                <a:gd name="connsiteX7" fmla="*/ 2272652 w 2603037"/>
                <a:gd name="connsiteY7" fmla="*/ 444998 h 2020169"/>
                <a:gd name="connsiteX8" fmla="*/ 2209244 w 2603037"/>
                <a:gd name="connsiteY8" fmla="*/ 401614 h 2020169"/>
                <a:gd name="connsiteX9" fmla="*/ 2159186 w 2603037"/>
                <a:gd name="connsiteY9" fmla="*/ 391602 h 2020169"/>
                <a:gd name="connsiteX10" fmla="*/ 2132488 w 2603037"/>
                <a:gd name="connsiteY10" fmla="*/ 408288 h 2020169"/>
                <a:gd name="connsiteX11" fmla="*/ 2115802 w 2603037"/>
                <a:gd name="connsiteY11" fmla="*/ 421637 h 2020169"/>
                <a:gd name="connsiteX12" fmla="*/ 2082430 w 2603037"/>
                <a:gd name="connsiteY12" fmla="*/ 388265 h 2020169"/>
                <a:gd name="connsiteX13" fmla="*/ 2045720 w 2603037"/>
                <a:gd name="connsiteY13" fmla="*/ 361567 h 2020169"/>
                <a:gd name="connsiteX14" fmla="*/ 2025697 w 2603037"/>
                <a:gd name="connsiteY14" fmla="*/ 391602 h 2020169"/>
                <a:gd name="connsiteX15" fmla="*/ 2055732 w 2603037"/>
                <a:gd name="connsiteY15" fmla="*/ 388265 h 2020169"/>
                <a:gd name="connsiteX16" fmla="*/ 2045720 w 2603037"/>
                <a:gd name="connsiteY16" fmla="*/ 414963 h 2020169"/>
                <a:gd name="connsiteX17" fmla="*/ 1988987 w 2603037"/>
                <a:gd name="connsiteY17" fmla="*/ 434986 h 2020169"/>
                <a:gd name="connsiteX18" fmla="*/ 1995662 w 2603037"/>
                <a:gd name="connsiteY18" fmla="*/ 388265 h 2020169"/>
                <a:gd name="connsiteX19" fmla="*/ 2055732 w 2603037"/>
                <a:gd name="connsiteY19" fmla="*/ 318183 h 2020169"/>
                <a:gd name="connsiteX20" fmla="*/ 2055732 w 2603037"/>
                <a:gd name="connsiteY20" fmla="*/ 318183 h 2020169"/>
                <a:gd name="connsiteX21" fmla="*/ 2129860 w 2603037"/>
                <a:gd name="connsiteY21" fmla="*/ 248603 h 2020169"/>
                <a:gd name="connsiteX22" fmla="*/ 2127003 w 2603037"/>
                <a:gd name="connsiteY22" fmla="*/ 174309 h 2020169"/>
                <a:gd name="connsiteX23" fmla="*/ 2092713 w 2603037"/>
                <a:gd name="connsiteY23" fmla="*/ 105729 h 2020169"/>
                <a:gd name="connsiteX24" fmla="*/ 2018418 w 2603037"/>
                <a:gd name="connsiteY24" fmla="*/ 105729 h 2020169"/>
                <a:gd name="connsiteX25" fmla="*/ 1952696 w 2603037"/>
                <a:gd name="connsiteY25" fmla="*/ 137160 h 2020169"/>
                <a:gd name="connsiteX26" fmla="*/ 1961267 w 2603037"/>
                <a:gd name="connsiteY26" fmla="*/ 82869 h 2020169"/>
                <a:gd name="connsiteX27" fmla="*/ 1955552 w 2603037"/>
                <a:gd name="connsiteY27" fmla="*/ 65725 h 2020169"/>
                <a:gd name="connsiteX28" fmla="*/ 1895546 w 2603037"/>
                <a:gd name="connsiteY28" fmla="*/ 60008 h 2020169"/>
                <a:gd name="connsiteX29" fmla="*/ 1926978 w 2603037"/>
                <a:gd name="connsiteY29" fmla="*/ 31434 h 2020169"/>
                <a:gd name="connsiteX30" fmla="*/ 1909833 w 2603037"/>
                <a:gd name="connsiteY30" fmla="*/ 0 h 2020169"/>
                <a:gd name="connsiteX31" fmla="*/ 1877440 w 2603037"/>
                <a:gd name="connsiteY31" fmla="*/ 3067 h 2020169"/>
                <a:gd name="connsiteX32" fmla="*/ 1835474 w 2603037"/>
                <a:gd name="connsiteY32" fmla="*/ 41195 h 2020169"/>
                <a:gd name="connsiteX33" fmla="*/ 1818788 w 2603037"/>
                <a:gd name="connsiteY33" fmla="*/ 81242 h 2020169"/>
                <a:gd name="connsiteX34" fmla="*/ 1838813 w 2603037"/>
                <a:gd name="connsiteY34" fmla="*/ 134636 h 2020169"/>
                <a:gd name="connsiteX35" fmla="*/ 1782079 w 2603037"/>
                <a:gd name="connsiteY35" fmla="*/ 121287 h 2020169"/>
                <a:gd name="connsiteX36" fmla="*/ 1768731 w 2603037"/>
                <a:gd name="connsiteY36" fmla="*/ 168009 h 2020169"/>
                <a:gd name="connsiteX37" fmla="*/ 1705322 w 2603037"/>
                <a:gd name="connsiteY37" fmla="*/ 191369 h 2020169"/>
                <a:gd name="connsiteX38" fmla="*/ 1685300 w 2603037"/>
                <a:gd name="connsiteY38" fmla="*/ 164671 h 2020169"/>
                <a:gd name="connsiteX39" fmla="*/ 1615218 w 2603037"/>
                <a:gd name="connsiteY39" fmla="*/ 168009 h 2020169"/>
                <a:gd name="connsiteX40" fmla="*/ 1638579 w 2603037"/>
                <a:gd name="connsiteY40" fmla="*/ 198044 h 2020169"/>
                <a:gd name="connsiteX41" fmla="*/ 1528449 w 2603037"/>
                <a:gd name="connsiteY41" fmla="*/ 224740 h 2020169"/>
                <a:gd name="connsiteX42" fmla="*/ 1465043 w 2603037"/>
                <a:gd name="connsiteY42" fmla="*/ 308171 h 2020169"/>
                <a:gd name="connsiteX43" fmla="*/ 1448357 w 2603037"/>
                <a:gd name="connsiteY43" fmla="*/ 334869 h 2020169"/>
                <a:gd name="connsiteX44" fmla="*/ 1481729 w 2603037"/>
                <a:gd name="connsiteY44" fmla="*/ 368242 h 2020169"/>
                <a:gd name="connsiteX45" fmla="*/ 1481729 w 2603037"/>
                <a:gd name="connsiteY45" fmla="*/ 398277 h 2020169"/>
                <a:gd name="connsiteX46" fmla="*/ 1458368 w 2603037"/>
                <a:gd name="connsiteY46" fmla="*/ 401614 h 2020169"/>
                <a:gd name="connsiteX47" fmla="*/ 1458368 w 2603037"/>
                <a:gd name="connsiteY47" fmla="*/ 381590 h 2020169"/>
                <a:gd name="connsiteX48" fmla="*/ 1418322 w 2603037"/>
                <a:gd name="connsiteY48" fmla="*/ 391602 h 2020169"/>
                <a:gd name="connsiteX49" fmla="*/ 1368263 w 2603037"/>
                <a:gd name="connsiteY49" fmla="*/ 398277 h 2020169"/>
                <a:gd name="connsiteX50" fmla="*/ 1321542 w 2603037"/>
                <a:gd name="connsiteY50" fmla="*/ 404951 h 2020169"/>
                <a:gd name="connsiteX51" fmla="*/ 1318205 w 2603037"/>
                <a:gd name="connsiteY51" fmla="*/ 491719 h 2020169"/>
                <a:gd name="connsiteX52" fmla="*/ 1358252 w 2603037"/>
                <a:gd name="connsiteY52" fmla="*/ 515080 h 2020169"/>
                <a:gd name="connsiteX53" fmla="*/ 1384949 w 2603037"/>
                <a:gd name="connsiteY53" fmla="*/ 568475 h 2020169"/>
                <a:gd name="connsiteX54" fmla="*/ 1358252 w 2603037"/>
                <a:gd name="connsiteY54" fmla="*/ 615196 h 2020169"/>
                <a:gd name="connsiteX55" fmla="*/ 1361589 w 2603037"/>
                <a:gd name="connsiteY55" fmla="*/ 585161 h 2020169"/>
                <a:gd name="connsiteX56" fmla="*/ 1351577 w 2603037"/>
                <a:gd name="connsiteY56" fmla="*/ 545115 h 2020169"/>
                <a:gd name="connsiteX57" fmla="*/ 1281495 w 2603037"/>
                <a:gd name="connsiteY57" fmla="*/ 515080 h 2020169"/>
                <a:gd name="connsiteX58" fmla="*/ 1241449 w 2603037"/>
                <a:gd name="connsiteY58" fmla="*/ 511742 h 2020169"/>
                <a:gd name="connsiteX59" fmla="*/ 1241449 w 2603037"/>
                <a:gd name="connsiteY59" fmla="*/ 558463 h 2020169"/>
                <a:gd name="connsiteX60" fmla="*/ 1201402 w 2603037"/>
                <a:gd name="connsiteY60" fmla="*/ 538440 h 2020169"/>
                <a:gd name="connsiteX61" fmla="*/ 1228100 w 2603037"/>
                <a:gd name="connsiteY61" fmla="*/ 588498 h 2020169"/>
                <a:gd name="connsiteX62" fmla="*/ 1258135 w 2603037"/>
                <a:gd name="connsiteY62" fmla="*/ 618534 h 2020169"/>
                <a:gd name="connsiteX63" fmla="*/ 1198065 w 2603037"/>
                <a:gd name="connsiteY63" fmla="*/ 595173 h 2020169"/>
                <a:gd name="connsiteX64" fmla="*/ 1181379 w 2603037"/>
                <a:gd name="connsiteY64" fmla="*/ 595173 h 2020169"/>
                <a:gd name="connsiteX65" fmla="*/ 1178041 w 2603037"/>
                <a:gd name="connsiteY65" fmla="*/ 551789 h 2020169"/>
                <a:gd name="connsiteX66" fmla="*/ 1171367 w 2603037"/>
                <a:gd name="connsiteY66" fmla="*/ 465021 h 2020169"/>
                <a:gd name="connsiteX67" fmla="*/ 1161355 w 2603037"/>
                <a:gd name="connsiteY67" fmla="*/ 535103 h 2020169"/>
                <a:gd name="connsiteX68" fmla="*/ 1137995 w 2603037"/>
                <a:gd name="connsiteY68" fmla="*/ 565138 h 2020169"/>
                <a:gd name="connsiteX69" fmla="*/ 1158018 w 2603037"/>
                <a:gd name="connsiteY69" fmla="*/ 611859 h 2020169"/>
                <a:gd name="connsiteX70" fmla="*/ 1158018 w 2603037"/>
                <a:gd name="connsiteY70" fmla="*/ 645231 h 2020169"/>
                <a:gd name="connsiteX71" fmla="*/ 1141332 w 2603037"/>
                <a:gd name="connsiteY71" fmla="*/ 695290 h 2020169"/>
                <a:gd name="connsiteX72" fmla="*/ 1154681 w 2603037"/>
                <a:gd name="connsiteY72" fmla="*/ 728662 h 2020169"/>
                <a:gd name="connsiteX73" fmla="*/ 1184716 w 2603037"/>
                <a:gd name="connsiteY73" fmla="*/ 735336 h 2020169"/>
                <a:gd name="connsiteX74" fmla="*/ 1221425 w 2603037"/>
                <a:gd name="connsiteY74" fmla="*/ 742011 h 2020169"/>
                <a:gd name="connsiteX75" fmla="*/ 1241449 w 2603037"/>
                <a:gd name="connsiteY75" fmla="*/ 765371 h 2020169"/>
                <a:gd name="connsiteX76" fmla="*/ 1258135 w 2603037"/>
                <a:gd name="connsiteY76" fmla="*/ 808755 h 2020169"/>
                <a:gd name="connsiteX77" fmla="*/ 1258135 w 2603037"/>
                <a:gd name="connsiteY77" fmla="*/ 808755 h 2020169"/>
                <a:gd name="connsiteX78" fmla="*/ 1224763 w 2603037"/>
                <a:gd name="connsiteY78" fmla="*/ 828779 h 2020169"/>
                <a:gd name="connsiteX79" fmla="*/ 1224763 w 2603037"/>
                <a:gd name="connsiteY79" fmla="*/ 788732 h 2020169"/>
                <a:gd name="connsiteX80" fmla="*/ 1194727 w 2603037"/>
                <a:gd name="connsiteY80" fmla="*/ 752023 h 2020169"/>
                <a:gd name="connsiteX81" fmla="*/ 1164692 w 2603037"/>
                <a:gd name="connsiteY81" fmla="*/ 795407 h 2020169"/>
                <a:gd name="connsiteX82" fmla="*/ 1107960 w 2603037"/>
                <a:gd name="connsiteY82" fmla="*/ 848802 h 2020169"/>
                <a:gd name="connsiteX83" fmla="*/ 1121309 w 2603037"/>
                <a:gd name="connsiteY83" fmla="*/ 805418 h 2020169"/>
                <a:gd name="connsiteX84" fmla="*/ 1127983 w 2603037"/>
                <a:gd name="connsiteY84" fmla="*/ 772046 h 2020169"/>
                <a:gd name="connsiteX85" fmla="*/ 1117971 w 2603037"/>
                <a:gd name="connsiteY85" fmla="*/ 755360 h 2020169"/>
                <a:gd name="connsiteX86" fmla="*/ 1114634 w 2603037"/>
                <a:gd name="connsiteY86" fmla="*/ 705301 h 2020169"/>
                <a:gd name="connsiteX87" fmla="*/ 1104622 w 2603037"/>
                <a:gd name="connsiteY87" fmla="*/ 625208 h 2020169"/>
                <a:gd name="connsiteX88" fmla="*/ 1101285 w 2603037"/>
                <a:gd name="connsiteY88" fmla="*/ 565138 h 2020169"/>
                <a:gd name="connsiteX89" fmla="*/ 1124646 w 2603037"/>
                <a:gd name="connsiteY89" fmla="*/ 471696 h 2020169"/>
                <a:gd name="connsiteX90" fmla="*/ 1031203 w 2603037"/>
                <a:gd name="connsiteY90" fmla="*/ 461684 h 2020169"/>
                <a:gd name="connsiteX91" fmla="*/ 1014517 w 2603037"/>
                <a:gd name="connsiteY91" fmla="*/ 518417 h 2020169"/>
                <a:gd name="connsiteX92" fmla="*/ 1024529 w 2603037"/>
                <a:gd name="connsiteY92" fmla="*/ 565138 h 2020169"/>
                <a:gd name="connsiteX93" fmla="*/ 981145 w 2603037"/>
                <a:gd name="connsiteY93" fmla="*/ 618534 h 2020169"/>
                <a:gd name="connsiteX94" fmla="*/ 991157 w 2603037"/>
                <a:gd name="connsiteY94" fmla="*/ 655243 h 2020169"/>
                <a:gd name="connsiteX95" fmla="*/ 981145 w 2603037"/>
                <a:gd name="connsiteY95" fmla="*/ 701964 h 2020169"/>
                <a:gd name="connsiteX96" fmla="*/ 1001168 w 2603037"/>
                <a:gd name="connsiteY96" fmla="*/ 725325 h 2020169"/>
                <a:gd name="connsiteX97" fmla="*/ 1017854 w 2603037"/>
                <a:gd name="connsiteY97" fmla="*/ 772046 h 2020169"/>
                <a:gd name="connsiteX98" fmla="*/ 1047890 w 2603037"/>
                <a:gd name="connsiteY98" fmla="*/ 758697 h 2020169"/>
                <a:gd name="connsiteX99" fmla="*/ 1014517 w 2603037"/>
                <a:gd name="connsiteY99" fmla="*/ 812093 h 2020169"/>
                <a:gd name="connsiteX100" fmla="*/ 957784 w 2603037"/>
                <a:gd name="connsiteY100" fmla="*/ 758697 h 2020169"/>
                <a:gd name="connsiteX101" fmla="*/ 884365 w 2603037"/>
                <a:gd name="connsiteY101" fmla="*/ 721988 h 2020169"/>
                <a:gd name="connsiteX102" fmla="*/ 824295 w 2603037"/>
                <a:gd name="connsiteY102" fmla="*/ 698627 h 2020169"/>
                <a:gd name="connsiteX103" fmla="*/ 810946 w 2603037"/>
                <a:gd name="connsiteY103" fmla="*/ 735336 h 2020169"/>
                <a:gd name="connsiteX104" fmla="*/ 827633 w 2603037"/>
                <a:gd name="connsiteY104" fmla="*/ 772046 h 2020169"/>
                <a:gd name="connsiteX105" fmla="*/ 800935 w 2603037"/>
                <a:gd name="connsiteY105" fmla="*/ 812093 h 2020169"/>
                <a:gd name="connsiteX106" fmla="*/ 770900 w 2603037"/>
                <a:gd name="connsiteY106" fmla="*/ 755360 h 2020169"/>
                <a:gd name="connsiteX107" fmla="*/ 744202 w 2603037"/>
                <a:gd name="connsiteY107" fmla="*/ 792069 h 2020169"/>
                <a:gd name="connsiteX108" fmla="*/ 707492 w 2603037"/>
                <a:gd name="connsiteY108" fmla="*/ 785395 h 2020169"/>
                <a:gd name="connsiteX109" fmla="*/ 654097 w 2603037"/>
                <a:gd name="connsiteY109" fmla="*/ 822104 h 2020169"/>
                <a:gd name="connsiteX110" fmla="*/ 644085 w 2603037"/>
                <a:gd name="connsiteY110" fmla="*/ 798744 h 2020169"/>
                <a:gd name="connsiteX111" fmla="*/ 654097 w 2603037"/>
                <a:gd name="connsiteY111" fmla="*/ 762034 h 2020169"/>
                <a:gd name="connsiteX112" fmla="*/ 614050 w 2603037"/>
                <a:gd name="connsiteY112" fmla="*/ 798744 h 2020169"/>
                <a:gd name="connsiteX113" fmla="*/ 594027 w 2603037"/>
                <a:gd name="connsiteY113" fmla="*/ 798744 h 2020169"/>
                <a:gd name="connsiteX114" fmla="*/ 533957 w 2603037"/>
                <a:gd name="connsiteY114" fmla="*/ 832116 h 2020169"/>
                <a:gd name="connsiteX115" fmla="*/ 510596 w 2603037"/>
                <a:gd name="connsiteY115" fmla="*/ 855477 h 2020169"/>
                <a:gd name="connsiteX116" fmla="*/ 500584 w 2603037"/>
                <a:gd name="connsiteY116" fmla="*/ 902198 h 2020169"/>
                <a:gd name="connsiteX117" fmla="*/ 450526 w 2603037"/>
                <a:gd name="connsiteY117" fmla="*/ 888849 h 2020169"/>
                <a:gd name="connsiteX118" fmla="*/ 433840 w 2603037"/>
                <a:gd name="connsiteY118" fmla="*/ 852139 h 2020169"/>
                <a:gd name="connsiteX119" fmla="*/ 467212 w 2603037"/>
                <a:gd name="connsiteY119" fmla="*/ 822104 h 2020169"/>
                <a:gd name="connsiteX120" fmla="*/ 453863 w 2603037"/>
                <a:gd name="connsiteY120" fmla="*/ 798744 h 2020169"/>
                <a:gd name="connsiteX121" fmla="*/ 390456 w 2603037"/>
                <a:gd name="connsiteY121" fmla="*/ 768709 h 2020169"/>
                <a:gd name="connsiteX122" fmla="*/ 417154 w 2603037"/>
                <a:gd name="connsiteY122" fmla="*/ 818767 h 2020169"/>
                <a:gd name="connsiteX123" fmla="*/ 407142 w 2603037"/>
                <a:gd name="connsiteY123" fmla="*/ 862151 h 2020169"/>
                <a:gd name="connsiteX124" fmla="*/ 413817 w 2603037"/>
                <a:gd name="connsiteY124" fmla="*/ 898861 h 2020169"/>
                <a:gd name="connsiteX125" fmla="*/ 427165 w 2603037"/>
                <a:gd name="connsiteY125" fmla="*/ 922221 h 2020169"/>
                <a:gd name="connsiteX126" fmla="*/ 413817 w 2603037"/>
                <a:gd name="connsiteY126" fmla="*/ 952256 h 2020169"/>
                <a:gd name="connsiteX127" fmla="*/ 390456 w 2603037"/>
                <a:gd name="connsiteY127" fmla="*/ 928896 h 2020169"/>
                <a:gd name="connsiteX128" fmla="*/ 360421 w 2603037"/>
                <a:gd name="connsiteY128" fmla="*/ 925558 h 2020169"/>
                <a:gd name="connsiteX129" fmla="*/ 333723 w 2603037"/>
                <a:gd name="connsiteY129" fmla="*/ 965605 h 2020169"/>
                <a:gd name="connsiteX130" fmla="*/ 307025 w 2603037"/>
                <a:gd name="connsiteY130" fmla="*/ 985628 h 2020169"/>
                <a:gd name="connsiteX131" fmla="*/ 320374 w 2603037"/>
                <a:gd name="connsiteY131" fmla="*/ 1012326 h 2020169"/>
                <a:gd name="connsiteX132" fmla="*/ 303688 w 2603037"/>
                <a:gd name="connsiteY132" fmla="*/ 1035687 h 2020169"/>
                <a:gd name="connsiteX133" fmla="*/ 233606 w 2603037"/>
                <a:gd name="connsiteY133" fmla="*/ 998977 h 2020169"/>
                <a:gd name="connsiteX134" fmla="*/ 243618 w 2603037"/>
                <a:gd name="connsiteY134" fmla="*/ 1049036 h 2020169"/>
                <a:gd name="connsiteX135" fmla="*/ 263641 w 2603037"/>
                <a:gd name="connsiteY135" fmla="*/ 1069059 h 2020169"/>
                <a:gd name="connsiteX136" fmla="*/ 250292 w 2603037"/>
                <a:gd name="connsiteY136" fmla="*/ 1082408 h 2020169"/>
                <a:gd name="connsiteX137" fmla="*/ 193560 w 2603037"/>
                <a:gd name="connsiteY137" fmla="*/ 1045698 h 2020169"/>
                <a:gd name="connsiteX138" fmla="*/ 170199 w 2603037"/>
                <a:gd name="connsiteY138" fmla="*/ 1005652 h 2020169"/>
                <a:gd name="connsiteX139" fmla="*/ 170199 w 2603037"/>
                <a:gd name="connsiteY139" fmla="*/ 958931 h 2020169"/>
                <a:gd name="connsiteX140" fmla="*/ 133490 w 2603037"/>
                <a:gd name="connsiteY140" fmla="*/ 882174 h 2020169"/>
                <a:gd name="connsiteX141" fmla="*/ 196897 w 2603037"/>
                <a:gd name="connsiteY141" fmla="*/ 912209 h 2020169"/>
                <a:gd name="connsiteX142" fmla="*/ 256967 w 2603037"/>
                <a:gd name="connsiteY142" fmla="*/ 942244 h 2020169"/>
                <a:gd name="connsiteX143" fmla="*/ 293676 w 2603037"/>
                <a:gd name="connsiteY143" fmla="*/ 945582 h 2020169"/>
                <a:gd name="connsiteX144" fmla="*/ 327049 w 2603037"/>
                <a:gd name="connsiteY144" fmla="*/ 915547 h 2020169"/>
                <a:gd name="connsiteX145" fmla="*/ 343735 w 2603037"/>
                <a:gd name="connsiteY145" fmla="*/ 878837 h 2020169"/>
                <a:gd name="connsiteX146" fmla="*/ 333723 w 2603037"/>
                <a:gd name="connsiteY146" fmla="*/ 828779 h 2020169"/>
                <a:gd name="connsiteX147" fmla="*/ 290339 w 2603037"/>
                <a:gd name="connsiteY147" fmla="*/ 808755 h 2020169"/>
                <a:gd name="connsiteX148" fmla="*/ 236944 w 2603037"/>
                <a:gd name="connsiteY148" fmla="*/ 762034 h 2020169"/>
                <a:gd name="connsiteX149" fmla="*/ 133490 w 2603037"/>
                <a:gd name="connsiteY149" fmla="*/ 705301 h 2020169"/>
                <a:gd name="connsiteX150" fmla="*/ 46722 w 2603037"/>
                <a:gd name="connsiteY150" fmla="*/ 735336 h 2020169"/>
                <a:gd name="connsiteX151" fmla="*/ 33373 w 2603037"/>
                <a:gd name="connsiteY151" fmla="*/ 765371 h 2020169"/>
                <a:gd name="connsiteX152" fmla="*/ 43384 w 2603037"/>
                <a:gd name="connsiteY152" fmla="*/ 795407 h 2020169"/>
                <a:gd name="connsiteX153" fmla="*/ 60071 w 2603037"/>
                <a:gd name="connsiteY153" fmla="*/ 822104 h 2020169"/>
                <a:gd name="connsiteX154" fmla="*/ 73419 w 2603037"/>
                <a:gd name="connsiteY154" fmla="*/ 852139 h 2020169"/>
                <a:gd name="connsiteX155" fmla="*/ 56733 w 2603037"/>
                <a:gd name="connsiteY155" fmla="*/ 875500 h 2020169"/>
                <a:gd name="connsiteX156" fmla="*/ 76757 w 2603037"/>
                <a:gd name="connsiteY156" fmla="*/ 955593 h 2020169"/>
                <a:gd name="connsiteX157" fmla="*/ 66745 w 2603037"/>
                <a:gd name="connsiteY157" fmla="*/ 972280 h 2020169"/>
                <a:gd name="connsiteX158" fmla="*/ 70082 w 2603037"/>
                <a:gd name="connsiteY158" fmla="*/ 998977 h 2020169"/>
                <a:gd name="connsiteX159" fmla="*/ 70082 w 2603037"/>
                <a:gd name="connsiteY159" fmla="*/ 1039024 h 2020169"/>
                <a:gd name="connsiteX160" fmla="*/ 80094 w 2603037"/>
                <a:gd name="connsiteY160" fmla="*/ 1059047 h 2020169"/>
                <a:gd name="connsiteX161" fmla="*/ 76757 w 2603037"/>
                <a:gd name="connsiteY161" fmla="*/ 1082408 h 2020169"/>
                <a:gd name="connsiteX162" fmla="*/ 106792 w 2603037"/>
                <a:gd name="connsiteY162" fmla="*/ 1115780 h 2020169"/>
                <a:gd name="connsiteX163" fmla="*/ 93729 w 2603037"/>
                <a:gd name="connsiteY163" fmla="*/ 1145815 h 2020169"/>
                <a:gd name="connsiteX164" fmla="*/ 13349 w 2603037"/>
                <a:gd name="connsiteY164" fmla="*/ 1235920 h 2020169"/>
                <a:gd name="connsiteX165" fmla="*/ 33373 w 2603037"/>
                <a:gd name="connsiteY165" fmla="*/ 1269293 h 2020169"/>
                <a:gd name="connsiteX166" fmla="*/ 33373 w 2603037"/>
                <a:gd name="connsiteY166" fmla="*/ 1269293 h 2020169"/>
                <a:gd name="connsiteX167" fmla="*/ 16687 w 2603037"/>
                <a:gd name="connsiteY167" fmla="*/ 1299328 h 2020169"/>
                <a:gd name="connsiteX168" fmla="*/ 3338 w 2603037"/>
                <a:gd name="connsiteY168" fmla="*/ 1329363 h 2020169"/>
                <a:gd name="connsiteX169" fmla="*/ 0 w 2603037"/>
                <a:gd name="connsiteY169" fmla="*/ 1389433 h 2020169"/>
                <a:gd name="connsiteX170" fmla="*/ 16687 w 2603037"/>
                <a:gd name="connsiteY170" fmla="*/ 1432817 h 2020169"/>
                <a:gd name="connsiteX171" fmla="*/ 20024 w 2603037"/>
                <a:gd name="connsiteY171" fmla="*/ 1466189 h 2020169"/>
                <a:gd name="connsiteX172" fmla="*/ 56733 w 2603037"/>
                <a:gd name="connsiteY172" fmla="*/ 1476201 h 2020169"/>
                <a:gd name="connsiteX173" fmla="*/ 116803 w 2603037"/>
                <a:gd name="connsiteY173" fmla="*/ 1562969 h 2020169"/>
                <a:gd name="connsiteX174" fmla="*/ 96780 w 2603037"/>
                <a:gd name="connsiteY174" fmla="*/ 1586329 h 2020169"/>
                <a:gd name="connsiteX175" fmla="*/ 93443 w 2603037"/>
                <a:gd name="connsiteY175" fmla="*/ 1616364 h 2020169"/>
                <a:gd name="connsiteX176" fmla="*/ 120141 w 2603037"/>
                <a:gd name="connsiteY176" fmla="*/ 1619701 h 2020169"/>
                <a:gd name="connsiteX177" fmla="*/ 160187 w 2603037"/>
                <a:gd name="connsiteY177" fmla="*/ 1633050 h 2020169"/>
                <a:gd name="connsiteX178" fmla="*/ 186885 w 2603037"/>
                <a:gd name="connsiteY178" fmla="*/ 1646399 h 2020169"/>
                <a:gd name="connsiteX179" fmla="*/ 213583 w 2603037"/>
                <a:gd name="connsiteY179" fmla="*/ 1676434 h 2020169"/>
                <a:gd name="connsiteX180" fmla="*/ 243618 w 2603037"/>
                <a:gd name="connsiteY180" fmla="*/ 1679771 h 2020169"/>
                <a:gd name="connsiteX181" fmla="*/ 287002 w 2603037"/>
                <a:gd name="connsiteY181" fmla="*/ 1709807 h 2020169"/>
                <a:gd name="connsiteX182" fmla="*/ 310363 w 2603037"/>
                <a:gd name="connsiteY182" fmla="*/ 1719818 h 2020169"/>
                <a:gd name="connsiteX183" fmla="*/ 310363 w 2603037"/>
                <a:gd name="connsiteY183" fmla="*/ 1756528 h 2020169"/>
                <a:gd name="connsiteX184" fmla="*/ 270316 w 2603037"/>
                <a:gd name="connsiteY184" fmla="*/ 1796574 h 2020169"/>
                <a:gd name="connsiteX185" fmla="*/ 280327 w 2603037"/>
                <a:gd name="connsiteY185" fmla="*/ 1819935 h 2020169"/>
                <a:gd name="connsiteX186" fmla="*/ 273653 w 2603037"/>
                <a:gd name="connsiteY186" fmla="*/ 1839958 h 2020169"/>
                <a:gd name="connsiteX187" fmla="*/ 266979 w 2603037"/>
                <a:gd name="connsiteY187" fmla="*/ 1856644 h 2020169"/>
                <a:gd name="connsiteX188" fmla="*/ 240281 w 2603037"/>
                <a:gd name="connsiteY188" fmla="*/ 1896691 h 2020169"/>
                <a:gd name="connsiteX189" fmla="*/ 307025 w 2603037"/>
                <a:gd name="connsiteY189" fmla="*/ 1933401 h 2020169"/>
                <a:gd name="connsiteX190" fmla="*/ 337060 w 2603037"/>
                <a:gd name="connsiteY190" fmla="*/ 1940075 h 2020169"/>
                <a:gd name="connsiteX191" fmla="*/ 360421 w 2603037"/>
                <a:gd name="connsiteY191" fmla="*/ 1946750 h 2020169"/>
                <a:gd name="connsiteX192" fmla="*/ 380444 w 2603037"/>
                <a:gd name="connsiteY192" fmla="*/ 1953424 h 2020169"/>
                <a:gd name="connsiteX193" fmla="*/ 407142 w 2603037"/>
                <a:gd name="connsiteY193" fmla="*/ 1973447 h 2020169"/>
                <a:gd name="connsiteX194" fmla="*/ 437177 w 2603037"/>
                <a:gd name="connsiteY194" fmla="*/ 1970110 h 2020169"/>
                <a:gd name="connsiteX195" fmla="*/ 507259 w 2603037"/>
                <a:gd name="connsiteY195" fmla="*/ 2020169 h 2020169"/>
                <a:gd name="connsiteX196" fmla="*/ 517271 w 2603037"/>
                <a:gd name="connsiteY196" fmla="*/ 2006820 h 2020169"/>
                <a:gd name="connsiteX197" fmla="*/ 507259 w 2603037"/>
                <a:gd name="connsiteY197" fmla="*/ 1966773 h 2020169"/>
                <a:gd name="connsiteX198" fmla="*/ 500584 w 2603037"/>
                <a:gd name="connsiteY198" fmla="*/ 1933401 h 2020169"/>
                <a:gd name="connsiteX199" fmla="*/ 483898 w 2603037"/>
                <a:gd name="connsiteY199" fmla="*/ 1890017 h 2020169"/>
                <a:gd name="connsiteX200" fmla="*/ 513933 w 2603037"/>
                <a:gd name="connsiteY200" fmla="*/ 1869993 h 2020169"/>
                <a:gd name="connsiteX201" fmla="*/ 547306 w 2603037"/>
                <a:gd name="connsiteY201" fmla="*/ 1846633 h 2020169"/>
                <a:gd name="connsiteX202" fmla="*/ 527282 w 2603037"/>
                <a:gd name="connsiteY202" fmla="*/ 1829947 h 2020169"/>
                <a:gd name="connsiteX203" fmla="*/ 517271 w 2603037"/>
                <a:gd name="connsiteY203" fmla="*/ 1796574 h 2020169"/>
                <a:gd name="connsiteX204" fmla="*/ 480561 w 2603037"/>
                <a:gd name="connsiteY204" fmla="*/ 1779888 h 2020169"/>
                <a:gd name="connsiteX205" fmla="*/ 470549 w 2603037"/>
                <a:gd name="connsiteY205" fmla="*/ 1759865 h 2020169"/>
                <a:gd name="connsiteX206" fmla="*/ 480561 w 2603037"/>
                <a:gd name="connsiteY206" fmla="*/ 1729830 h 2020169"/>
                <a:gd name="connsiteX207" fmla="*/ 490573 w 2603037"/>
                <a:gd name="connsiteY207" fmla="*/ 1689783 h 2020169"/>
                <a:gd name="connsiteX208" fmla="*/ 513933 w 2603037"/>
                <a:gd name="connsiteY208" fmla="*/ 1709807 h 2020169"/>
                <a:gd name="connsiteX209" fmla="*/ 520608 w 2603037"/>
                <a:gd name="connsiteY209" fmla="*/ 1693120 h 2020169"/>
                <a:gd name="connsiteX210" fmla="*/ 543968 w 2603037"/>
                <a:gd name="connsiteY210" fmla="*/ 1656411 h 2020169"/>
                <a:gd name="connsiteX211" fmla="*/ 574003 w 2603037"/>
                <a:gd name="connsiteY211" fmla="*/ 1639725 h 2020169"/>
                <a:gd name="connsiteX212" fmla="*/ 590690 w 2603037"/>
                <a:gd name="connsiteY212" fmla="*/ 1653074 h 2020169"/>
                <a:gd name="connsiteX213" fmla="*/ 610713 w 2603037"/>
                <a:gd name="connsiteY213" fmla="*/ 1626376 h 2020169"/>
                <a:gd name="connsiteX214" fmla="*/ 630736 w 2603037"/>
                <a:gd name="connsiteY214" fmla="*/ 1653074 h 2020169"/>
                <a:gd name="connsiteX215" fmla="*/ 657434 w 2603037"/>
                <a:gd name="connsiteY215" fmla="*/ 1676434 h 2020169"/>
                <a:gd name="connsiteX216" fmla="*/ 674120 w 2603037"/>
                <a:gd name="connsiteY216" fmla="*/ 1683109 h 2020169"/>
                <a:gd name="connsiteX217" fmla="*/ 697481 w 2603037"/>
                <a:gd name="connsiteY217" fmla="*/ 1683109 h 2020169"/>
                <a:gd name="connsiteX218" fmla="*/ 717504 w 2603037"/>
                <a:gd name="connsiteY218" fmla="*/ 1669760 h 2020169"/>
                <a:gd name="connsiteX219" fmla="*/ 744202 w 2603037"/>
                <a:gd name="connsiteY219" fmla="*/ 1669760 h 2020169"/>
                <a:gd name="connsiteX220" fmla="*/ 760888 w 2603037"/>
                <a:gd name="connsiteY220" fmla="*/ 1666423 h 2020169"/>
                <a:gd name="connsiteX221" fmla="*/ 790923 w 2603037"/>
                <a:gd name="connsiteY221" fmla="*/ 1699795 h 2020169"/>
                <a:gd name="connsiteX222" fmla="*/ 797598 w 2603037"/>
                <a:gd name="connsiteY222" fmla="*/ 1673097 h 2020169"/>
                <a:gd name="connsiteX223" fmla="*/ 817621 w 2603037"/>
                <a:gd name="connsiteY223" fmla="*/ 1689783 h 2020169"/>
                <a:gd name="connsiteX224" fmla="*/ 837644 w 2603037"/>
                <a:gd name="connsiteY224" fmla="*/ 1666423 h 2020169"/>
                <a:gd name="connsiteX225" fmla="*/ 827633 w 2603037"/>
                <a:gd name="connsiteY225" fmla="*/ 1646399 h 2020169"/>
                <a:gd name="connsiteX226" fmla="*/ 810946 w 2603037"/>
                <a:gd name="connsiteY226" fmla="*/ 1633050 h 2020169"/>
                <a:gd name="connsiteX227" fmla="*/ 810946 w 2603037"/>
                <a:gd name="connsiteY227" fmla="*/ 1606353 h 2020169"/>
                <a:gd name="connsiteX228" fmla="*/ 810946 w 2603037"/>
                <a:gd name="connsiteY228" fmla="*/ 1593004 h 2020169"/>
                <a:gd name="connsiteX229" fmla="*/ 840981 w 2603037"/>
                <a:gd name="connsiteY229" fmla="*/ 1586329 h 2020169"/>
                <a:gd name="connsiteX230" fmla="*/ 820958 w 2603037"/>
                <a:gd name="connsiteY230" fmla="*/ 1549620 h 2020169"/>
                <a:gd name="connsiteX231" fmla="*/ 854330 w 2603037"/>
                <a:gd name="connsiteY231" fmla="*/ 1542945 h 2020169"/>
                <a:gd name="connsiteX232" fmla="*/ 891040 w 2603037"/>
                <a:gd name="connsiteY232" fmla="*/ 1549620 h 2020169"/>
                <a:gd name="connsiteX233" fmla="*/ 964459 w 2603037"/>
                <a:gd name="connsiteY233" fmla="*/ 1506236 h 2020169"/>
                <a:gd name="connsiteX234" fmla="*/ 1001168 w 2603037"/>
                <a:gd name="connsiteY234" fmla="*/ 1506236 h 2020169"/>
                <a:gd name="connsiteX235" fmla="*/ 1027866 w 2603037"/>
                <a:gd name="connsiteY235" fmla="*/ 1482875 h 2020169"/>
                <a:gd name="connsiteX236" fmla="*/ 1047890 w 2603037"/>
                <a:gd name="connsiteY236" fmla="*/ 1492887 h 2020169"/>
                <a:gd name="connsiteX237" fmla="*/ 1067913 w 2603037"/>
                <a:gd name="connsiteY237" fmla="*/ 1502898 h 2020169"/>
                <a:gd name="connsiteX238" fmla="*/ 1087936 w 2603037"/>
                <a:gd name="connsiteY238" fmla="*/ 1529596 h 2020169"/>
                <a:gd name="connsiteX239" fmla="*/ 1074587 w 2603037"/>
                <a:gd name="connsiteY239" fmla="*/ 1542945 h 2020169"/>
                <a:gd name="connsiteX240" fmla="*/ 1104622 w 2603037"/>
                <a:gd name="connsiteY240" fmla="*/ 1542945 h 2020169"/>
                <a:gd name="connsiteX241" fmla="*/ 1134657 w 2603037"/>
                <a:gd name="connsiteY241" fmla="*/ 1576317 h 2020169"/>
                <a:gd name="connsiteX242" fmla="*/ 1148006 w 2603037"/>
                <a:gd name="connsiteY242" fmla="*/ 1572980 h 2020169"/>
                <a:gd name="connsiteX243" fmla="*/ 1208076 w 2603037"/>
                <a:gd name="connsiteY243" fmla="*/ 1526259 h 2020169"/>
                <a:gd name="connsiteX244" fmla="*/ 1244786 w 2603037"/>
                <a:gd name="connsiteY244" fmla="*/ 1566306 h 2020169"/>
                <a:gd name="connsiteX245" fmla="*/ 1264809 w 2603037"/>
                <a:gd name="connsiteY245" fmla="*/ 1596341 h 2020169"/>
                <a:gd name="connsiteX246" fmla="*/ 1298181 w 2603037"/>
                <a:gd name="connsiteY246" fmla="*/ 1703132 h 2020169"/>
                <a:gd name="connsiteX247" fmla="*/ 1308193 w 2603037"/>
                <a:gd name="connsiteY247" fmla="*/ 1659748 h 2020169"/>
                <a:gd name="connsiteX248" fmla="*/ 1344903 w 2603037"/>
                <a:gd name="connsiteY248" fmla="*/ 1679771 h 2020169"/>
                <a:gd name="connsiteX249" fmla="*/ 1388287 w 2603037"/>
                <a:gd name="connsiteY249" fmla="*/ 1679771 h 2020169"/>
                <a:gd name="connsiteX250" fmla="*/ 1394961 w 2603037"/>
                <a:gd name="connsiteY250" fmla="*/ 1703132 h 2020169"/>
                <a:gd name="connsiteX251" fmla="*/ 1435008 w 2603037"/>
                <a:gd name="connsiteY251" fmla="*/ 1726493 h 2020169"/>
                <a:gd name="connsiteX252" fmla="*/ 1465043 w 2603037"/>
                <a:gd name="connsiteY252" fmla="*/ 1726493 h 2020169"/>
                <a:gd name="connsiteX253" fmla="*/ 1491741 w 2603037"/>
                <a:gd name="connsiteY253" fmla="*/ 1739842 h 2020169"/>
                <a:gd name="connsiteX254" fmla="*/ 1535125 w 2603037"/>
                <a:gd name="connsiteY254" fmla="*/ 1696458 h 2020169"/>
                <a:gd name="connsiteX255" fmla="*/ 1571834 w 2603037"/>
                <a:gd name="connsiteY255" fmla="*/ 1676434 h 2020169"/>
                <a:gd name="connsiteX256" fmla="*/ 1608544 w 2603037"/>
                <a:gd name="connsiteY256" fmla="*/ 1679771 h 2020169"/>
                <a:gd name="connsiteX257" fmla="*/ 1655265 w 2603037"/>
                <a:gd name="connsiteY257" fmla="*/ 1693120 h 2020169"/>
                <a:gd name="connsiteX258" fmla="*/ 1681963 w 2603037"/>
                <a:gd name="connsiteY258" fmla="*/ 1709807 h 2020169"/>
                <a:gd name="connsiteX259" fmla="*/ 1735358 w 2603037"/>
                <a:gd name="connsiteY259" fmla="*/ 1703132 h 2020169"/>
                <a:gd name="connsiteX260" fmla="*/ 1745370 w 2603037"/>
                <a:gd name="connsiteY260" fmla="*/ 1683109 h 2020169"/>
                <a:gd name="connsiteX261" fmla="*/ 1738695 w 2603037"/>
                <a:gd name="connsiteY261" fmla="*/ 1663085 h 2020169"/>
                <a:gd name="connsiteX262" fmla="*/ 1765393 w 2603037"/>
                <a:gd name="connsiteY262" fmla="*/ 1636388 h 2020169"/>
                <a:gd name="connsiteX263" fmla="*/ 1778742 w 2603037"/>
                <a:gd name="connsiteY263" fmla="*/ 1633050 h 2020169"/>
                <a:gd name="connsiteX264" fmla="*/ 1812114 w 2603037"/>
                <a:gd name="connsiteY264" fmla="*/ 1649736 h 2020169"/>
                <a:gd name="connsiteX265" fmla="*/ 1852161 w 2603037"/>
                <a:gd name="connsiteY265" fmla="*/ 1663085 h 2020169"/>
                <a:gd name="connsiteX266" fmla="*/ 1858836 w 2603037"/>
                <a:gd name="connsiteY266" fmla="*/ 1689783 h 2020169"/>
                <a:gd name="connsiteX267" fmla="*/ 1872184 w 2603037"/>
                <a:gd name="connsiteY267" fmla="*/ 1696458 h 2020169"/>
                <a:gd name="connsiteX268" fmla="*/ 1902219 w 2603037"/>
                <a:gd name="connsiteY268" fmla="*/ 1699795 h 2020169"/>
                <a:gd name="connsiteX269" fmla="*/ 1932254 w 2603037"/>
                <a:gd name="connsiteY269" fmla="*/ 1683109 h 2020169"/>
                <a:gd name="connsiteX270" fmla="*/ 1962290 w 2603037"/>
                <a:gd name="connsiteY270" fmla="*/ 1696458 h 2020169"/>
                <a:gd name="connsiteX271" fmla="*/ 1985650 w 2603037"/>
                <a:gd name="connsiteY271" fmla="*/ 1709807 h 2020169"/>
                <a:gd name="connsiteX272" fmla="*/ 1995662 w 2603037"/>
                <a:gd name="connsiteY272" fmla="*/ 1719818 h 2020169"/>
                <a:gd name="connsiteX273" fmla="*/ 2032371 w 2603037"/>
                <a:gd name="connsiteY273" fmla="*/ 1739842 h 2020169"/>
                <a:gd name="connsiteX274" fmla="*/ 2069081 w 2603037"/>
                <a:gd name="connsiteY274" fmla="*/ 1736504 h 2020169"/>
                <a:gd name="connsiteX275" fmla="*/ 2142500 w 2603037"/>
                <a:gd name="connsiteY275" fmla="*/ 1693120 h 2020169"/>
                <a:gd name="connsiteX276" fmla="*/ 2195895 w 2603037"/>
                <a:gd name="connsiteY276" fmla="*/ 1706469 h 2020169"/>
                <a:gd name="connsiteX277" fmla="*/ 2225930 w 2603037"/>
                <a:gd name="connsiteY277" fmla="*/ 1716481 h 2020169"/>
                <a:gd name="connsiteX278" fmla="*/ 2262640 w 2603037"/>
                <a:gd name="connsiteY278" fmla="*/ 1676434 h 2020169"/>
                <a:gd name="connsiteX279" fmla="*/ 2603037 w 2603037"/>
                <a:gd name="connsiteY279" fmla="*/ 1900028 h 2020169"/>
                <a:gd name="connsiteX0" fmla="*/ 2446187 w 2449525"/>
                <a:gd name="connsiteY0" fmla="*/ 521754 h 2020169"/>
                <a:gd name="connsiteX1" fmla="*/ 2449525 w 2449525"/>
                <a:gd name="connsiteY1" fmla="*/ 418300 h 2020169"/>
                <a:gd name="connsiteX2" fmla="*/ 2386117 w 2449525"/>
                <a:gd name="connsiteY2" fmla="*/ 391602 h 2020169"/>
                <a:gd name="connsiteX3" fmla="*/ 2369431 w 2449525"/>
                <a:gd name="connsiteY3" fmla="*/ 431649 h 2020169"/>
                <a:gd name="connsiteX4" fmla="*/ 2379443 w 2449525"/>
                <a:gd name="connsiteY4" fmla="*/ 455009 h 2020169"/>
                <a:gd name="connsiteX5" fmla="*/ 2376106 w 2449525"/>
                <a:gd name="connsiteY5" fmla="*/ 475033 h 2020169"/>
                <a:gd name="connsiteX6" fmla="*/ 2316036 w 2449525"/>
                <a:gd name="connsiteY6" fmla="*/ 458347 h 2020169"/>
                <a:gd name="connsiteX7" fmla="*/ 2272652 w 2449525"/>
                <a:gd name="connsiteY7" fmla="*/ 444998 h 2020169"/>
                <a:gd name="connsiteX8" fmla="*/ 2209244 w 2449525"/>
                <a:gd name="connsiteY8" fmla="*/ 401614 h 2020169"/>
                <a:gd name="connsiteX9" fmla="*/ 2159186 w 2449525"/>
                <a:gd name="connsiteY9" fmla="*/ 391602 h 2020169"/>
                <a:gd name="connsiteX10" fmla="*/ 2132488 w 2449525"/>
                <a:gd name="connsiteY10" fmla="*/ 408288 h 2020169"/>
                <a:gd name="connsiteX11" fmla="*/ 2115802 w 2449525"/>
                <a:gd name="connsiteY11" fmla="*/ 421637 h 2020169"/>
                <a:gd name="connsiteX12" fmla="*/ 2082430 w 2449525"/>
                <a:gd name="connsiteY12" fmla="*/ 388265 h 2020169"/>
                <a:gd name="connsiteX13" fmla="*/ 2045720 w 2449525"/>
                <a:gd name="connsiteY13" fmla="*/ 361567 h 2020169"/>
                <a:gd name="connsiteX14" fmla="*/ 2025697 w 2449525"/>
                <a:gd name="connsiteY14" fmla="*/ 391602 h 2020169"/>
                <a:gd name="connsiteX15" fmla="*/ 2055732 w 2449525"/>
                <a:gd name="connsiteY15" fmla="*/ 388265 h 2020169"/>
                <a:gd name="connsiteX16" fmla="*/ 2045720 w 2449525"/>
                <a:gd name="connsiteY16" fmla="*/ 414963 h 2020169"/>
                <a:gd name="connsiteX17" fmla="*/ 1988987 w 2449525"/>
                <a:gd name="connsiteY17" fmla="*/ 434986 h 2020169"/>
                <a:gd name="connsiteX18" fmla="*/ 1995662 w 2449525"/>
                <a:gd name="connsiteY18" fmla="*/ 388265 h 2020169"/>
                <a:gd name="connsiteX19" fmla="*/ 2055732 w 2449525"/>
                <a:gd name="connsiteY19" fmla="*/ 318183 h 2020169"/>
                <a:gd name="connsiteX20" fmla="*/ 2055732 w 2449525"/>
                <a:gd name="connsiteY20" fmla="*/ 318183 h 2020169"/>
                <a:gd name="connsiteX21" fmla="*/ 2129860 w 2449525"/>
                <a:gd name="connsiteY21" fmla="*/ 248603 h 2020169"/>
                <a:gd name="connsiteX22" fmla="*/ 2127003 w 2449525"/>
                <a:gd name="connsiteY22" fmla="*/ 174309 h 2020169"/>
                <a:gd name="connsiteX23" fmla="*/ 2092713 w 2449525"/>
                <a:gd name="connsiteY23" fmla="*/ 105729 h 2020169"/>
                <a:gd name="connsiteX24" fmla="*/ 2018418 w 2449525"/>
                <a:gd name="connsiteY24" fmla="*/ 105729 h 2020169"/>
                <a:gd name="connsiteX25" fmla="*/ 1952696 w 2449525"/>
                <a:gd name="connsiteY25" fmla="*/ 137160 h 2020169"/>
                <a:gd name="connsiteX26" fmla="*/ 1961267 w 2449525"/>
                <a:gd name="connsiteY26" fmla="*/ 82869 h 2020169"/>
                <a:gd name="connsiteX27" fmla="*/ 1955552 w 2449525"/>
                <a:gd name="connsiteY27" fmla="*/ 65725 h 2020169"/>
                <a:gd name="connsiteX28" fmla="*/ 1895546 w 2449525"/>
                <a:gd name="connsiteY28" fmla="*/ 60008 h 2020169"/>
                <a:gd name="connsiteX29" fmla="*/ 1926978 w 2449525"/>
                <a:gd name="connsiteY29" fmla="*/ 31434 h 2020169"/>
                <a:gd name="connsiteX30" fmla="*/ 1909833 w 2449525"/>
                <a:gd name="connsiteY30" fmla="*/ 0 h 2020169"/>
                <a:gd name="connsiteX31" fmla="*/ 1877440 w 2449525"/>
                <a:gd name="connsiteY31" fmla="*/ 3067 h 2020169"/>
                <a:gd name="connsiteX32" fmla="*/ 1835474 w 2449525"/>
                <a:gd name="connsiteY32" fmla="*/ 41195 h 2020169"/>
                <a:gd name="connsiteX33" fmla="*/ 1818788 w 2449525"/>
                <a:gd name="connsiteY33" fmla="*/ 81242 h 2020169"/>
                <a:gd name="connsiteX34" fmla="*/ 1838813 w 2449525"/>
                <a:gd name="connsiteY34" fmla="*/ 134636 h 2020169"/>
                <a:gd name="connsiteX35" fmla="*/ 1782079 w 2449525"/>
                <a:gd name="connsiteY35" fmla="*/ 121287 h 2020169"/>
                <a:gd name="connsiteX36" fmla="*/ 1768731 w 2449525"/>
                <a:gd name="connsiteY36" fmla="*/ 168009 h 2020169"/>
                <a:gd name="connsiteX37" fmla="*/ 1705322 w 2449525"/>
                <a:gd name="connsiteY37" fmla="*/ 191369 h 2020169"/>
                <a:gd name="connsiteX38" fmla="*/ 1685300 w 2449525"/>
                <a:gd name="connsiteY38" fmla="*/ 164671 h 2020169"/>
                <a:gd name="connsiteX39" fmla="*/ 1615218 w 2449525"/>
                <a:gd name="connsiteY39" fmla="*/ 168009 h 2020169"/>
                <a:gd name="connsiteX40" fmla="*/ 1638579 w 2449525"/>
                <a:gd name="connsiteY40" fmla="*/ 198044 h 2020169"/>
                <a:gd name="connsiteX41" fmla="*/ 1528449 w 2449525"/>
                <a:gd name="connsiteY41" fmla="*/ 224740 h 2020169"/>
                <a:gd name="connsiteX42" fmla="*/ 1465043 w 2449525"/>
                <a:gd name="connsiteY42" fmla="*/ 308171 h 2020169"/>
                <a:gd name="connsiteX43" fmla="*/ 1448357 w 2449525"/>
                <a:gd name="connsiteY43" fmla="*/ 334869 h 2020169"/>
                <a:gd name="connsiteX44" fmla="*/ 1481729 w 2449525"/>
                <a:gd name="connsiteY44" fmla="*/ 368242 h 2020169"/>
                <a:gd name="connsiteX45" fmla="*/ 1481729 w 2449525"/>
                <a:gd name="connsiteY45" fmla="*/ 398277 h 2020169"/>
                <a:gd name="connsiteX46" fmla="*/ 1458368 w 2449525"/>
                <a:gd name="connsiteY46" fmla="*/ 401614 h 2020169"/>
                <a:gd name="connsiteX47" fmla="*/ 1458368 w 2449525"/>
                <a:gd name="connsiteY47" fmla="*/ 381590 h 2020169"/>
                <a:gd name="connsiteX48" fmla="*/ 1418322 w 2449525"/>
                <a:gd name="connsiteY48" fmla="*/ 391602 h 2020169"/>
                <a:gd name="connsiteX49" fmla="*/ 1368263 w 2449525"/>
                <a:gd name="connsiteY49" fmla="*/ 398277 h 2020169"/>
                <a:gd name="connsiteX50" fmla="*/ 1321542 w 2449525"/>
                <a:gd name="connsiteY50" fmla="*/ 404951 h 2020169"/>
                <a:gd name="connsiteX51" fmla="*/ 1318205 w 2449525"/>
                <a:gd name="connsiteY51" fmla="*/ 491719 h 2020169"/>
                <a:gd name="connsiteX52" fmla="*/ 1358252 w 2449525"/>
                <a:gd name="connsiteY52" fmla="*/ 515080 h 2020169"/>
                <a:gd name="connsiteX53" fmla="*/ 1384949 w 2449525"/>
                <a:gd name="connsiteY53" fmla="*/ 568475 h 2020169"/>
                <a:gd name="connsiteX54" fmla="*/ 1358252 w 2449525"/>
                <a:gd name="connsiteY54" fmla="*/ 615196 h 2020169"/>
                <a:gd name="connsiteX55" fmla="*/ 1361589 w 2449525"/>
                <a:gd name="connsiteY55" fmla="*/ 585161 h 2020169"/>
                <a:gd name="connsiteX56" fmla="*/ 1351577 w 2449525"/>
                <a:gd name="connsiteY56" fmla="*/ 545115 h 2020169"/>
                <a:gd name="connsiteX57" fmla="*/ 1281495 w 2449525"/>
                <a:gd name="connsiteY57" fmla="*/ 515080 h 2020169"/>
                <a:gd name="connsiteX58" fmla="*/ 1241449 w 2449525"/>
                <a:gd name="connsiteY58" fmla="*/ 511742 h 2020169"/>
                <a:gd name="connsiteX59" fmla="*/ 1241449 w 2449525"/>
                <a:gd name="connsiteY59" fmla="*/ 558463 h 2020169"/>
                <a:gd name="connsiteX60" fmla="*/ 1201402 w 2449525"/>
                <a:gd name="connsiteY60" fmla="*/ 538440 h 2020169"/>
                <a:gd name="connsiteX61" fmla="*/ 1228100 w 2449525"/>
                <a:gd name="connsiteY61" fmla="*/ 588498 h 2020169"/>
                <a:gd name="connsiteX62" fmla="*/ 1258135 w 2449525"/>
                <a:gd name="connsiteY62" fmla="*/ 618534 h 2020169"/>
                <a:gd name="connsiteX63" fmla="*/ 1198065 w 2449525"/>
                <a:gd name="connsiteY63" fmla="*/ 595173 h 2020169"/>
                <a:gd name="connsiteX64" fmla="*/ 1181379 w 2449525"/>
                <a:gd name="connsiteY64" fmla="*/ 595173 h 2020169"/>
                <a:gd name="connsiteX65" fmla="*/ 1178041 w 2449525"/>
                <a:gd name="connsiteY65" fmla="*/ 551789 h 2020169"/>
                <a:gd name="connsiteX66" fmla="*/ 1171367 w 2449525"/>
                <a:gd name="connsiteY66" fmla="*/ 465021 h 2020169"/>
                <a:gd name="connsiteX67" fmla="*/ 1161355 w 2449525"/>
                <a:gd name="connsiteY67" fmla="*/ 535103 h 2020169"/>
                <a:gd name="connsiteX68" fmla="*/ 1137995 w 2449525"/>
                <a:gd name="connsiteY68" fmla="*/ 565138 h 2020169"/>
                <a:gd name="connsiteX69" fmla="*/ 1158018 w 2449525"/>
                <a:gd name="connsiteY69" fmla="*/ 611859 h 2020169"/>
                <a:gd name="connsiteX70" fmla="*/ 1158018 w 2449525"/>
                <a:gd name="connsiteY70" fmla="*/ 645231 h 2020169"/>
                <a:gd name="connsiteX71" fmla="*/ 1141332 w 2449525"/>
                <a:gd name="connsiteY71" fmla="*/ 695290 h 2020169"/>
                <a:gd name="connsiteX72" fmla="*/ 1154681 w 2449525"/>
                <a:gd name="connsiteY72" fmla="*/ 728662 h 2020169"/>
                <a:gd name="connsiteX73" fmla="*/ 1184716 w 2449525"/>
                <a:gd name="connsiteY73" fmla="*/ 735336 h 2020169"/>
                <a:gd name="connsiteX74" fmla="*/ 1221425 w 2449525"/>
                <a:gd name="connsiteY74" fmla="*/ 742011 h 2020169"/>
                <a:gd name="connsiteX75" fmla="*/ 1241449 w 2449525"/>
                <a:gd name="connsiteY75" fmla="*/ 765371 h 2020169"/>
                <a:gd name="connsiteX76" fmla="*/ 1258135 w 2449525"/>
                <a:gd name="connsiteY76" fmla="*/ 808755 h 2020169"/>
                <a:gd name="connsiteX77" fmla="*/ 1258135 w 2449525"/>
                <a:gd name="connsiteY77" fmla="*/ 808755 h 2020169"/>
                <a:gd name="connsiteX78" fmla="*/ 1224763 w 2449525"/>
                <a:gd name="connsiteY78" fmla="*/ 828779 h 2020169"/>
                <a:gd name="connsiteX79" fmla="*/ 1224763 w 2449525"/>
                <a:gd name="connsiteY79" fmla="*/ 788732 h 2020169"/>
                <a:gd name="connsiteX80" fmla="*/ 1194727 w 2449525"/>
                <a:gd name="connsiteY80" fmla="*/ 752023 h 2020169"/>
                <a:gd name="connsiteX81" fmla="*/ 1164692 w 2449525"/>
                <a:gd name="connsiteY81" fmla="*/ 795407 h 2020169"/>
                <a:gd name="connsiteX82" fmla="*/ 1107960 w 2449525"/>
                <a:gd name="connsiteY82" fmla="*/ 848802 h 2020169"/>
                <a:gd name="connsiteX83" fmla="*/ 1121309 w 2449525"/>
                <a:gd name="connsiteY83" fmla="*/ 805418 h 2020169"/>
                <a:gd name="connsiteX84" fmla="*/ 1127983 w 2449525"/>
                <a:gd name="connsiteY84" fmla="*/ 772046 h 2020169"/>
                <a:gd name="connsiteX85" fmla="*/ 1117971 w 2449525"/>
                <a:gd name="connsiteY85" fmla="*/ 755360 h 2020169"/>
                <a:gd name="connsiteX86" fmla="*/ 1114634 w 2449525"/>
                <a:gd name="connsiteY86" fmla="*/ 705301 h 2020169"/>
                <a:gd name="connsiteX87" fmla="*/ 1104622 w 2449525"/>
                <a:gd name="connsiteY87" fmla="*/ 625208 h 2020169"/>
                <a:gd name="connsiteX88" fmla="*/ 1101285 w 2449525"/>
                <a:gd name="connsiteY88" fmla="*/ 565138 h 2020169"/>
                <a:gd name="connsiteX89" fmla="*/ 1124646 w 2449525"/>
                <a:gd name="connsiteY89" fmla="*/ 471696 h 2020169"/>
                <a:gd name="connsiteX90" fmla="*/ 1031203 w 2449525"/>
                <a:gd name="connsiteY90" fmla="*/ 461684 h 2020169"/>
                <a:gd name="connsiteX91" fmla="*/ 1014517 w 2449525"/>
                <a:gd name="connsiteY91" fmla="*/ 518417 h 2020169"/>
                <a:gd name="connsiteX92" fmla="*/ 1024529 w 2449525"/>
                <a:gd name="connsiteY92" fmla="*/ 565138 h 2020169"/>
                <a:gd name="connsiteX93" fmla="*/ 981145 w 2449525"/>
                <a:gd name="connsiteY93" fmla="*/ 618534 h 2020169"/>
                <a:gd name="connsiteX94" fmla="*/ 991157 w 2449525"/>
                <a:gd name="connsiteY94" fmla="*/ 655243 h 2020169"/>
                <a:gd name="connsiteX95" fmla="*/ 981145 w 2449525"/>
                <a:gd name="connsiteY95" fmla="*/ 701964 h 2020169"/>
                <a:gd name="connsiteX96" fmla="*/ 1001168 w 2449525"/>
                <a:gd name="connsiteY96" fmla="*/ 725325 h 2020169"/>
                <a:gd name="connsiteX97" fmla="*/ 1017854 w 2449525"/>
                <a:gd name="connsiteY97" fmla="*/ 772046 h 2020169"/>
                <a:gd name="connsiteX98" fmla="*/ 1047890 w 2449525"/>
                <a:gd name="connsiteY98" fmla="*/ 758697 h 2020169"/>
                <a:gd name="connsiteX99" fmla="*/ 1014517 w 2449525"/>
                <a:gd name="connsiteY99" fmla="*/ 812093 h 2020169"/>
                <a:gd name="connsiteX100" fmla="*/ 957784 w 2449525"/>
                <a:gd name="connsiteY100" fmla="*/ 758697 h 2020169"/>
                <a:gd name="connsiteX101" fmla="*/ 884365 w 2449525"/>
                <a:gd name="connsiteY101" fmla="*/ 721988 h 2020169"/>
                <a:gd name="connsiteX102" fmla="*/ 824295 w 2449525"/>
                <a:gd name="connsiteY102" fmla="*/ 698627 h 2020169"/>
                <a:gd name="connsiteX103" fmla="*/ 810946 w 2449525"/>
                <a:gd name="connsiteY103" fmla="*/ 735336 h 2020169"/>
                <a:gd name="connsiteX104" fmla="*/ 827633 w 2449525"/>
                <a:gd name="connsiteY104" fmla="*/ 772046 h 2020169"/>
                <a:gd name="connsiteX105" fmla="*/ 800935 w 2449525"/>
                <a:gd name="connsiteY105" fmla="*/ 812093 h 2020169"/>
                <a:gd name="connsiteX106" fmla="*/ 770900 w 2449525"/>
                <a:gd name="connsiteY106" fmla="*/ 755360 h 2020169"/>
                <a:gd name="connsiteX107" fmla="*/ 744202 w 2449525"/>
                <a:gd name="connsiteY107" fmla="*/ 792069 h 2020169"/>
                <a:gd name="connsiteX108" fmla="*/ 707492 w 2449525"/>
                <a:gd name="connsiteY108" fmla="*/ 785395 h 2020169"/>
                <a:gd name="connsiteX109" fmla="*/ 654097 w 2449525"/>
                <a:gd name="connsiteY109" fmla="*/ 822104 h 2020169"/>
                <a:gd name="connsiteX110" fmla="*/ 644085 w 2449525"/>
                <a:gd name="connsiteY110" fmla="*/ 798744 h 2020169"/>
                <a:gd name="connsiteX111" fmla="*/ 654097 w 2449525"/>
                <a:gd name="connsiteY111" fmla="*/ 762034 h 2020169"/>
                <a:gd name="connsiteX112" fmla="*/ 614050 w 2449525"/>
                <a:gd name="connsiteY112" fmla="*/ 798744 h 2020169"/>
                <a:gd name="connsiteX113" fmla="*/ 594027 w 2449525"/>
                <a:gd name="connsiteY113" fmla="*/ 798744 h 2020169"/>
                <a:gd name="connsiteX114" fmla="*/ 533957 w 2449525"/>
                <a:gd name="connsiteY114" fmla="*/ 832116 h 2020169"/>
                <a:gd name="connsiteX115" fmla="*/ 510596 w 2449525"/>
                <a:gd name="connsiteY115" fmla="*/ 855477 h 2020169"/>
                <a:gd name="connsiteX116" fmla="*/ 500584 w 2449525"/>
                <a:gd name="connsiteY116" fmla="*/ 902198 h 2020169"/>
                <a:gd name="connsiteX117" fmla="*/ 450526 w 2449525"/>
                <a:gd name="connsiteY117" fmla="*/ 888849 h 2020169"/>
                <a:gd name="connsiteX118" fmla="*/ 433840 w 2449525"/>
                <a:gd name="connsiteY118" fmla="*/ 852139 h 2020169"/>
                <a:gd name="connsiteX119" fmla="*/ 467212 w 2449525"/>
                <a:gd name="connsiteY119" fmla="*/ 822104 h 2020169"/>
                <a:gd name="connsiteX120" fmla="*/ 453863 w 2449525"/>
                <a:gd name="connsiteY120" fmla="*/ 798744 h 2020169"/>
                <a:gd name="connsiteX121" fmla="*/ 390456 w 2449525"/>
                <a:gd name="connsiteY121" fmla="*/ 768709 h 2020169"/>
                <a:gd name="connsiteX122" fmla="*/ 417154 w 2449525"/>
                <a:gd name="connsiteY122" fmla="*/ 818767 h 2020169"/>
                <a:gd name="connsiteX123" fmla="*/ 407142 w 2449525"/>
                <a:gd name="connsiteY123" fmla="*/ 862151 h 2020169"/>
                <a:gd name="connsiteX124" fmla="*/ 413817 w 2449525"/>
                <a:gd name="connsiteY124" fmla="*/ 898861 h 2020169"/>
                <a:gd name="connsiteX125" fmla="*/ 427165 w 2449525"/>
                <a:gd name="connsiteY125" fmla="*/ 922221 h 2020169"/>
                <a:gd name="connsiteX126" fmla="*/ 413817 w 2449525"/>
                <a:gd name="connsiteY126" fmla="*/ 952256 h 2020169"/>
                <a:gd name="connsiteX127" fmla="*/ 390456 w 2449525"/>
                <a:gd name="connsiteY127" fmla="*/ 928896 h 2020169"/>
                <a:gd name="connsiteX128" fmla="*/ 360421 w 2449525"/>
                <a:gd name="connsiteY128" fmla="*/ 925558 h 2020169"/>
                <a:gd name="connsiteX129" fmla="*/ 333723 w 2449525"/>
                <a:gd name="connsiteY129" fmla="*/ 965605 h 2020169"/>
                <a:gd name="connsiteX130" fmla="*/ 307025 w 2449525"/>
                <a:gd name="connsiteY130" fmla="*/ 985628 h 2020169"/>
                <a:gd name="connsiteX131" fmla="*/ 320374 w 2449525"/>
                <a:gd name="connsiteY131" fmla="*/ 1012326 h 2020169"/>
                <a:gd name="connsiteX132" fmla="*/ 303688 w 2449525"/>
                <a:gd name="connsiteY132" fmla="*/ 1035687 h 2020169"/>
                <a:gd name="connsiteX133" fmla="*/ 233606 w 2449525"/>
                <a:gd name="connsiteY133" fmla="*/ 998977 h 2020169"/>
                <a:gd name="connsiteX134" fmla="*/ 243618 w 2449525"/>
                <a:gd name="connsiteY134" fmla="*/ 1049036 h 2020169"/>
                <a:gd name="connsiteX135" fmla="*/ 263641 w 2449525"/>
                <a:gd name="connsiteY135" fmla="*/ 1069059 h 2020169"/>
                <a:gd name="connsiteX136" fmla="*/ 250292 w 2449525"/>
                <a:gd name="connsiteY136" fmla="*/ 1082408 h 2020169"/>
                <a:gd name="connsiteX137" fmla="*/ 193560 w 2449525"/>
                <a:gd name="connsiteY137" fmla="*/ 1045698 h 2020169"/>
                <a:gd name="connsiteX138" fmla="*/ 170199 w 2449525"/>
                <a:gd name="connsiteY138" fmla="*/ 1005652 h 2020169"/>
                <a:gd name="connsiteX139" fmla="*/ 170199 w 2449525"/>
                <a:gd name="connsiteY139" fmla="*/ 958931 h 2020169"/>
                <a:gd name="connsiteX140" fmla="*/ 133490 w 2449525"/>
                <a:gd name="connsiteY140" fmla="*/ 882174 h 2020169"/>
                <a:gd name="connsiteX141" fmla="*/ 196897 w 2449525"/>
                <a:gd name="connsiteY141" fmla="*/ 912209 h 2020169"/>
                <a:gd name="connsiteX142" fmla="*/ 256967 w 2449525"/>
                <a:gd name="connsiteY142" fmla="*/ 942244 h 2020169"/>
                <a:gd name="connsiteX143" fmla="*/ 293676 w 2449525"/>
                <a:gd name="connsiteY143" fmla="*/ 945582 h 2020169"/>
                <a:gd name="connsiteX144" fmla="*/ 327049 w 2449525"/>
                <a:gd name="connsiteY144" fmla="*/ 915547 h 2020169"/>
                <a:gd name="connsiteX145" fmla="*/ 343735 w 2449525"/>
                <a:gd name="connsiteY145" fmla="*/ 878837 h 2020169"/>
                <a:gd name="connsiteX146" fmla="*/ 333723 w 2449525"/>
                <a:gd name="connsiteY146" fmla="*/ 828779 h 2020169"/>
                <a:gd name="connsiteX147" fmla="*/ 290339 w 2449525"/>
                <a:gd name="connsiteY147" fmla="*/ 808755 h 2020169"/>
                <a:gd name="connsiteX148" fmla="*/ 236944 w 2449525"/>
                <a:gd name="connsiteY148" fmla="*/ 762034 h 2020169"/>
                <a:gd name="connsiteX149" fmla="*/ 133490 w 2449525"/>
                <a:gd name="connsiteY149" fmla="*/ 705301 h 2020169"/>
                <a:gd name="connsiteX150" fmla="*/ 46722 w 2449525"/>
                <a:gd name="connsiteY150" fmla="*/ 735336 h 2020169"/>
                <a:gd name="connsiteX151" fmla="*/ 33373 w 2449525"/>
                <a:gd name="connsiteY151" fmla="*/ 765371 h 2020169"/>
                <a:gd name="connsiteX152" fmla="*/ 43384 w 2449525"/>
                <a:gd name="connsiteY152" fmla="*/ 795407 h 2020169"/>
                <a:gd name="connsiteX153" fmla="*/ 60071 w 2449525"/>
                <a:gd name="connsiteY153" fmla="*/ 822104 h 2020169"/>
                <a:gd name="connsiteX154" fmla="*/ 73419 w 2449525"/>
                <a:gd name="connsiteY154" fmla="*/ 852139 h 2020169"/>
                <a:gd name="connsiteX155" fmla="*/ 56733 w 2449525"/>
                <a:gd name="connsiteY155" fmla="*/ 875500 h 2020169"/>
                <a:gd name="connsiteX156" fmla="*/ 76757 w 2449525"/>
                <a:gd name="connsiteY156" fmla="*/ 955593 h 2020169"/>
                <a:gd name="connsiteX157" fmla="*/ 66745 w 2449525"/>
                <a:gd name="connsiteY157" fmla="*/ 972280 h 2020169"/>
                <a:gd name="connsiteX158" fmla="*/ 70082 w 2449525"/>
                <a:gd name="connsiteY158" fmla="*/ 998977 h 2020169"/>
                <a:gd name="connsiteX159" fmla="*/ 70082 w 2449525"/>
                <a:gd name="connsiteY159" fmla="*/ 1039024 h 2020169"/>
                <a:gd name="connsiteX160" fmla="*/ 80094 w 2449525"/>
                <a:gd name="connsiteY160" fmla="*/ 1059047 h 2020169"/>
                <a:gd name="connsiteX161" fmla="*/ 76757 w 2449525"/>
                <a:gd name="connsiteY161" fmla="*/ 1082408 h 2020169"/>
                <a:gd name="connsiteX162" fmla="*/ 106792 w 2449525"/>
                <a:gd name="connsiteY162" fmla="*/ 1115780 h 2020169"/>
                <a:gd name="connsiteX163" fmla="*/ 93729 w 2449525"/>
                <a:gd name="connsiteY163" fmla="*/ 1145815 h 2020169"/>
                <a:gd name="connsiteX164" fmla="*/ 13349 w 2449525"/>
                <a:gd name="connsiteY164" fmla="*/ 1235920 h 2020169"/>
                <a:gd name="connsiteX165" fmla="*/ 33373 w 2449525"/>
                <a:gd name="connsiteY165" fmla="*/ 1269293 h 2020169"/>
                <a:gd name="connsiteX166" fmla="*/ 33373 w 2449525"/>
                <a:gd name="connsiteY166" fmla="*/ 1269293 h 2020169"/>
                <a:gd name="connsiteX167" fmla="*/ 16687 w 2449525"/>
                <a:gd name="connsiteY167" fmla="*/ 1299328 h 2020169"/>
                <a:gd name="connsiteX168" fmla="*/ 3338 w 2449525"/>
                <a:gd name="connsiteY168" fmla="*/ 1329363 h 2020169"/>
                <a:gd name="connsiteX169" fmla="*/ 0 w 2449525"/>
                <a:gd name="connsiteY169" fmla="*/ 1389433 h 2020169"/>
                <a:gd name="connsiteX170" fmla="*/ 16687 w 2449525"/>
                <a:gd name="connsiteY170" fmla="*/ 1432817 h 2020169"/>
                <a:gd name="connsiteX171" fmla="*/ 20024 w 2449525"/>
                <a:gd name="connsiteY171" fmla="*/ 1466189 h 2020169"/>
                <a:gd name="connsiteX172" fmla="*/ 56733 w 2449525"/>
                <a:gd name="connsiteY172" fmla="*/ 1476201 h 2020169"/>
                <a:gd name="connsiteX173" fmla="*/ 116803 w 2449525"/>
                <a:gd name="connsiteY173" fmla="*/ 1562969 h 2020169"/>
                <a:gd name="connsiteX174" fmla="*/ 96780 w 2449525"/>
                <a:gd name="connsiteY174" fmla="*/ 1586329 h 2020169"/>
                <a:gd name="connsiteX175" fmla="*/ 93443 w 2449525"/>
                <a:gd name="connsiteY175" fmla="*/ 1616364 h 2020169"/>
                <a:gd name="connsiteX176" fmla="*/ 120141 w 2449525"/>
                <a:gd name="connsiteY176" fmla="*/ 1619701 h 2020169"/>
                <a:gd name="connsiteX177" fmla="*/ 160187 w 2449525"/>
                <a:gd name="connsiteY177" fmla="*/ 1633050 h 2020169"/>
                <a:gd name="connsiteX178" fmla="*/ 186885 w 2449525"/>
                <a:gd name="connsiteY178" fmla="*/ 1646399 h 2020169"/>
                <a:gd name="connsiteX179" fmla="*/ 213583 w 2449525"/>
                <a:gd name="connsiteY179" fmla="*/ 1676434 h 2020169"/>
                <a:gd name="connsiteX180" fmla="*/ 243618 w 2449525"/>
                <a:gd name="connsiteY180" fmla="*/ 1679771 h 2020169"/>
                <a:gd name="connsiteX181" fmla="*/ 287002 w 2449525"/>
                <a:gd name="connsiteY181" fmla="*/ 1709807 h 2020169"/>
                <a:gd name="connsiteX182" fmla="*/ 310363 w 2449525"/>
                <a:gd name="connsiteY182" fmla="*/ 1719818 h 2020169"/>
                <a:gd name="connsiteX183" fmla="*/ 310363 w 2449525"/>
                <a:gd name="connsiteY183" fmla="*/ 1756528 h 2020169"/>
                <a:gd name="connsiteX184" fmla="*/ 270316 w 2449525"/>
                <a:gd name="connsiteY184" fmla="*/ 1796574 h 2020169"/>
                <a:gd name="connsiteX185" fmla="*/ 280327 w 2449525"/>
                <a:gd name="connsiteY185" fmla="*/ 1819935 h 2020169"/>
                <a:gd name="connsiteX186" fmla="*/ 273653 w 2449525"/>
                <a:gd name="connsiteY186" fmla="*/ 1839958 h 2020169"/>
                <a:gd name="connsiteX187" fmla="*/ 266979 w 2449525"/>
                <a:gd name="connsiteY187" fmla="*/ 1856644 h 2020169"/>
                <a:gd name="connsiteX188" fmla="*/ 240281 w 2449525"/>
                <a:gd name="connsiteY188" fmla="*/ 1896691 h 2020169"/>
                <a:gd name="connsiteX189" fmla="*/ 307025 w 2449525"/>
                <a:gd name="connsiteY189" fmla="*/ 1933401 h 2020169"/>
                <a:gd name="connsiteX190" fmla="*/ 337060 w 2449525"/>
                <a:gd name="connsiteY190" fmla="*/ 1940075 h 2020169"/>
                <a:gd name="connsiteX191" fmla="*/ 360421 w 2449525"/>
                <a:gd name="connsiteY191" fmla="*/ 1946750 h 2020169"/>
                <a:gd name="connsiteX192" fmla="*/ 380444 w 2449525"/>
                <a:gd name="connsiteY192" fmla="*/ 1953424 h 2020169"/>
                <a:gd name="connsiteX193" fmla="*/ 407142 w 2449525"/>
                <a:gd name="connsiteY193" fmla="*/ 1973447 h 2020169"/>
                <a:gd name="connsiteX194" fmla="*/ 437177 w 2449525"/>
                <a:gd name="connsiteY194" fmla="*/ 1970110 h 2020169"/>
                <a:gd name="connsiteX195" fmla="*/ 507259 w 2449525"/>
                <a:gd name="connsiteY195" fmla="*/ 2020169 h 2020169"/>
                <a:gd name="connsiteX196" fmla="*/ 517271 w 2449525"/>
                <a:gd name="connsiteY196" fmla="*/ 2006820 h 2020169"/>
                <a:gd name="connsiteX197" fmla="*/ 507259 w 2449525"/>
                <a:gd name="connsiteY197" fmla="*/ 1966773 h 2020169"/>
                <a:gd name="connsiteX198" fmla="*/ 500584 w 2449525"/>
                <a:gd name="connsiteY198" fmla="*/ 1933401 h 2020169"/>
                <a:gd name="connsiteX199" fmla="*/ 483898 w 2449525"/>
                <a:gd name="connsiteY199" fmla="*/ 1890017 h 2020169"/>
                <a:gd name="connsiteX200" fmla="*/ 513933 w 2449525"/>
                <a:gd name="connsiteY200" fmla="*/ 1869993 h 2020169"/>
                <a:gd name="connsiteX201" fmla="*/ 547306 w 2449525"/>
                <a:gd name="connsiteY201" fmla="*/ 1846633 h 2020169"/>
                <a:gd name="connsiteX202" fmla="*/ 527282 w 2449525"/>
                <a:gd name="connsiteY202" fmla="*/ 1829947 h 2020169"/>
                <a:gd name="connsiteX203" fmla="*/ 517271 w 2449525"/>
                <a:gd name="connsiteY203" fmla="*/ 1796574 h 2020169"/>
                <a:gd name="connsiteX204" fmla="*/ 480561 w 2449525"/>
                <a:gd name="connsiteY204" fmla="*/ 1779888 h 2020169"/>
                <a:gd name="connsiteX205" fmla="*/ 470549 w 2449525"/>
                <a:gd name="connsiteY205" fmla="*/ 1759865 h 2020169"/>
                <a:gd name="connsiteX206" fmla="*/ 480561 w 2449525"/>
                <a:gd name="connsiteY206" fmla="*/ 1729830 h 2020169"/>
                <a:gd name="connsiteX207" fmla="*/ 490573 w 2449525"/>
                <a:gd name="connsiteY207" fmla="*/ 1689783 h 2020169"/>
                <a:gd name="connsiteX208" fmla="*/ 513933 w 2449525"/>
                <a:gd name="connsiteY208" fmla="*/ 1709807 h 2020169"/>
                <a:gd name="connsiteX209" fmla="*/ 520608 w 2449525"/>
                <a:gd name="connsiteY209" fmla="*/ 1693120 h 2020169"/>
                <a:gd name="connsiteX210" fmla="*/ 543968 w 2449525"/>
                <a:gd name="connsiteY210" fmla="*/ 1656411 h 2020169"/>
                <a:gd name="connsiteX211" fmla="*/ 574003 w 2449525"/>
                <a:gd name="connsiteY211" fmla="*/ 1639725 h 2020169"/>
                <a:gd name="connsiteX212" fmla="*/ 590690 w 2449525"/>
                <a:gd name="connsiteY212" fmla="*/ 1653074 h 2020169"/>
                <a:gd name="connsiteX213" fmla="*/ 610713 w 2449525"/>
                <a:gd name="connsiteY213" fmla="*/ 1626376 h 2020169"/>
                <a:gd name="connsiteX214" fmla="*/ 630736 w 2449525"/>
                <a:gd name="connsiteY214" fmla="*/ 1653074 h 2020169"/>
                <a:gd name="connsiteX215" fmla="*/ 657434 w 2449525"/>
                <a:gd name="connsiteY215" fmla="*/ 1676434 h 2020169"/>
                <a:gd name="connsiteX216" fmla="*/ 674120 w 2449525"/>
                <a:gd name="connsiteY216" fmla="*/ 1683109 h 2020169"/>
                <a:gd name="connsiteX217" fmla="*/ 697481 w 2449525"/>
                <a:gd name="connsiteY217" fmla="*/ 1683109 h 2020169"/>
                <a:gd name="connsiteX218" fmla="*/ 717504 w 2449525"/>
                <a:gd name="connsiteY218" fmla="*/ 1669760 h 2020169"/>
                <a:gd name="connsiteX219" fmla="*/ 744202 w 2449525"/>
                <a:gd name="connsiteY219" fmla="*/ 1669760 h 2020169"/>
                <a:gd name="connsiteX220" fmla="*/ 760888 w 2449525"/>
                <a:gd name="connsiteY220" fmla="*/ 1666423 h 2020169"/>
                <a:gd name="connsiteX221" fmla="*/ 790923 w 2449525"/>
                <a:gd name="connsiteY221" fmla="*/ 1699795 h 2020169"/>
                <a:gd name="connsiteX222" fmla="*/ 797598 w 2449525"/>
                <a:gd name="connsiteY222" fmla="*/ 1673097 h 2020169"/>
                <a:gd name="connsiteX223" fmla="*/ 817621 w 2449525"/>
                <a:gd name="connsiteY223" fmla="*/ 1689783 h 2020169"/>
                <a:gd name="connsiteX224" fmla="*/ 837644 w 2449525"/>
                <a:gd name="connsiteY224" fmla="*/ 1666423 h 2020169"/>
                <a:gd name="connsiteX225" fmla="*/ 827633 w 2449525"/>
                <a:gd name="connsiteY225" fmla="*/ 1646399 h 2020169"/>
                <a:gd name="connsiteX226" fmla="*/ 810946 w 2449525"/>
                <a:gd name="connsiteY226" fmla="*/ 1633050 h 2020169"/>
                <a:gd name="connsiteX227" fmla="*/ 810946 w 2449525"/>
                <a:gd name="connsiteY227" fmla="*/ 1606353 h 2020169"/>
                <a:gd name="connsiteX228" fmla="*/ 810946 w 2449525"/>
                <a:gd name="connsiteY228" fmla="*/ 1593004 h 2020169"/>
                <a:gd name="connsiteX229" fmla="*/ 840981 w 2449525"/>
                <a:gd name="connsiteY229" fmla="*/ 1586329 h 2020169"/>
                <a:gd name="connsiteX230" fmla="*/ 820958 w 2449525"/>
                <a:gd name="connsiteY230" fmla="*/ 1549620 h 2020169"/>
                <a:gd name="connsiteX231" fmla="*/ 854330 w 2449525"/>
                <a:gd name="connsiteY231" fmla="*/ 1542945 h 2020169"/>
                <a:gd name="connsiteX232" fmla="*/ 891040 w 2449525"/>
                <a:gd name="connsiteY232" fmla="*/ 1549620 h 2020169"/>
                <a:gd name="connsiteX233" fmla="*/ 964459 w 2449525"/>
                <a:gd name="connsiteY233" fmla="*/ 1506236 h 2020169"/>
                <a:gd name="connsiteX234" fmla="*/ 1001168 w 2449525"/>
                <a:gd name="connsiteY234" fmla="*/ 1506236 h 2020169"/>
                <a:gd name="connsiteX235" fmla="*/ 1027866 w 2449525"/>
                <a:gd name="connsiteY235" fmla="*/ 1482875 h 2020169"/>
                <a:gd name="connsiteX236" fmla="*/ 1047890 w 2449525"/>
                <a:gd name="connsiteY236" fmla="*/ 1492887 h 2020169"/>
                <a:gd name="connsiteX237" fmla="*/ 1067913 w 2449525"/>
                <a:gd name="connsiteY237" fmla="*/ 1502898 h 2020169"/>
                <a:gd name="connsiteX238" fmla="*/ 1087936 w 2449525"/>
                <a:gd name="connsiteY238" fmla="*/ 1529596 h 2020169"/>
                <a:gd name="connsiteX239" fmla="*/ 1074587 w 2449525"/>
                <a:gd name="connsiteY239" fmla="*/ 1542945 h 2020169"/>
                <a:gd name="connsiteX240" fmla="*/ 1104622 w 2449525"/>
                <a:gd name="connsiteY240" fmla="*/ 1542945 h 2020169"/>
                <a:gd name="connsiteX241" fmla="*/ 1134657 w 2449525"/>
                <a:gd name="connsiteY241" fmla="*/ 1576317 h 2020169"/>
                <a:gd name="connsiteX242" fmla="*/ 1148006 w 2449525"/>
                <a:gd name="connsiteY242" fmla="*/ 1572980 h 2020169"/>
                <a:gd name="connsiteX243" fmla="*/ 1208076 w 2449525"/>
                <a:gd name="connsiteY243" fmla="*/ 1526259 h 2020169"/>
                <a:gd name="connsiteX244" fmla="*/ 1244786 w 2449525"/>
                <a:gd name="connsiteY244" fmla="*/ 1566306 h 2020169"/>
                <a:gd name="connsiteX245" fmla="*/ 1264809 w 2449525"/>
                <a:gd name="connsiteY245" fmla="*/ 1596341 h 2020169"/>
                <a:gd name="connsiteX246" fmla="*/ 1298181 w 2449525"/>
                <a:gd name="connsiteY246" fmla="*/ 1703132 h 2020169"/>
                <a:gd name="connsiteX247" fmla="*/ 1308193 w 2449525"/>
                <a:gd name="connsiteY247" fmla="*/ 1659748 h 2020169"/>
                <a:gd name="connsiteX248" fmla="*/ 1344903 w 2449525"/>
                <a:gd name="connsiteY248" fmla="*/ 1679771 h 2020169"/>
                <a:gd name="connsiteX249" fmla="*/ 1388287 w 2449525"/>
                <a:gd name="connsiteY249" fmla="*/ 1679771 h 2020169"/>
                <a:gd name="connsiteX250" fmla="*/ 1394961 w 2449525"/>
                <a:gd name="connsiteY250" fmla="*/ 1703132 h 2020169"/>
                <a:gd name="connsiteX251" fmla="*/ 1435008 w 2449525"/>
                <a:gd name="connsiteY251" fmla="*/ 1726493 h 2020169"/>
                <a:gd name="connsiteX252" fmla="*/ 1465043 w 2449525"/>
                <a:gd name="connsiteY252" fmla="*/ 1726493 h 2020169"/>
                <a:gd name="connsiteX253" fmla="*/ 1491741 w 2449525"/>
                <a:gd name="connsiteY253" fmla="*/ 1739842 h 2020169"/>
                <a:gd name="connsiteX254" fmla="*/ 1535125 w 2449525"/>
                <a:gd name="connsiteY254" fmla="*/ 1696458 h 2020169"/>
                <a:gd name="connsiteX255" fmla="*/ 1571834 w 2449525"/>
                <a:gd name="connsiteY255" fmla="*/ 1676434 h 2020169"/>
                <a:gd name="connsiteX256" fmla="*/ 1608544 w 2449525"/>
                <a:gd name="connsiteY256" fmla="*/ 1679771 h 2020169"/>
                <a:gd name="connsiteX257" fmla="*/ 1655265 w 2449525"/>
                <a:gd name="connsiteY257" fmla="*/ 1693120 h 2020169"/>
                <a:gd name="connsiteX258" fmla="*/ 1681963 w 2449525"/>
                <a:gd name="connsiteY258" fmla="*/ 1709807 h 2020169"/>
                <a:gd name="connsiteX259" fmla="*/ 1735358 w 2449525"/>
                <a:gd name="connsiteY259" fmla="*/ 1703132 h 2020169"/>
                <a:gd name="connsiteX260" fmla="*/ 1745370 w 2449525"/>
                <a:gd name="connsiteY260" fmla="*/ 1683109 h 2020169"/>
                <a:gd name="connsiteX261" fmla="*/ 1738695 w 2449525"/>
                <a:gd name="connsiteY261" fmla="*/ 1663085 h 2020169"/>
                <a:gd name="connsiteX262" fmla="*/ 1765393 w 2449525"/>
                <a:gd name="connsiteY262" fmla="*/ 1636388 h 2020169"/>
                <a:gd name="connsiteX263" fmla="*/ 1778742 w 2449525"/>
                <a:gd name="connsiteY263" fmla="*/ 1633050 h 2020169"/>
                <a:gd name="connsiteX264" fmla="*/ 1812114 w 2449525"/>
                <a:gd name="connsiteY264" fmla="*/ 1649736 h 2020169"/>
                <a:gd name="connsiteX265" fmla="*/ 1852161 w 2449525"/>
                <a:gd name="connsiteY265" fmla="*/ 1663085 h 2020169"/>
                <a:gd name="connsiteX266" fmla="*/ 1858836 w 2449525"/>
                <a:gd name="connsiteY266" fmla="*/ 1689783 h 2020169"/>
                <a:gd name="connsiteX267" fmla="*/ 1872184 w 2449525"/>
                <a:gd name="connsiteY267" fmla="*/ 1696458 h 2020169"/>
                <a:gd name="connsiteX268" fmla="*/ 1902219 w 2449525"/>
                <a:gd name="connsiteY268" fmla="*/ 1699795 h 2020169"/>
                <a:gd name="connsiteX269" fmla="*/ 1932254 w 2449525"/>
                <a:gd name="connsiteY269" fmla="*/ 1683109 h 2020169"/>
                <a:gd name="connsiteX270" fmla="*/ 1962290 w 2449525"/>
                <a:gd name="connsiteY270" fmla="*/ 1696458 h 2020169"/>
                <a:gd name="connsiteX271" fmla="*/ 1985650 w 2449525"/>
                <a:gd name="connsiteY271" fmla="*/ 1709807 h 2020169"/>
                <a:gd name="connsiteX272" fmla="*/ 1995662 w 2449525"/>
                <a:gd name="connsiteY272" fmla="*/ 1719818 h 2020169"/>
                <a:gd name="connsiteX273" fmla="*/ 2032371 w 2449525"/>
                <a:gd name="connsiteY273" fmla="*/ 1739842 h 2020169"/>
                <a:gd name="connsiteX274" fmla="*/ 2069081 w 2449525"/>
                <a:gd name="connsiteY274" fmla="*/ 1736504 h 2020169"/>
                <a:gd name="connsiteX275" fmla="*/ 2142500 w 2449525"/>
                <a:gd name="connsiteY275" fmla="*/ 1693120 h 2020169"/>
                <a:gd name="connsiteX276" fmla="*/ 2195895 w 2449525"/>
                <a:gd name="connsiteY276" fmla="*/ 1706469 h 2020169"/>
                <a:gd name="connsiteX277" fmla="*/ 2225930 w 2449525"/>
                <a:gd name="connsiteY277" fmla="*/ 1716481 h 2020169"/>
                <a:gd name="connsiteX278" fmla="*/ 2262640 w 2449525"/>
                <a:gd name="connsiteY278" fmla="*/ 1676434 h 2020169"/>
                <a:gd name="connsiteX0" fmla="*/ 2446187 w 2446187"/>
                <a:gd name="connsiteY0" fmla="*/ 521754 h 2020169"/>
                <a:gd name="connsiteX1" fmla="*/ 2386117 w 2446187"/>
                <a:gd name="connsiteY1" fmla="*/ 391602 h 2020169"/>
                <a:gd name="connsiteX2" fmla="*/ 2369431 w 2446187"/>
                <a:gd name="connsiteY2" fmla="*/ 431649 h 2020169"/>
                <a:gd name="connsiteX3" fmla="*/ 2379443 w 2446187"/>
                <a:gd name="connsiteY3" fmla="*/ 455009 h 2020169"/>
                <a:gd name="connsiteX4" fmla="*/ 2376106 w 2446187"/>
                <a:gd name="connsiteY4" fmla="*/ 475033 h 2020169"/>
                <a:gd name="connsiteX5" fmla="*/ 2316036 w 2446187"/>
                <a:gd name="connsiteY5" fmla="*/ 458347 h 2020169"/>
                <a:gd name="connsiteX6" fmla="*/ 2272652 w 2446187"/>
                <a:gd name="connsiteY6" fmla="*/ 444998 h 2020169"/>
                <a:gd name="connsiteX7" fmla="*/ 2209244 w 2446187"/>
                <a:gd name="connsiteY7" fmla="*/ 401614 h 2020169"/>
                <a:gd name="connsiteX8" fmla="*/ 2159186 w 2446187"/>
                <a:gd name="connsiteY8" fmla="*/ 391602 h 2020169"/>
                <a:gd name="connsiteX9" fmla="*/ 2132488 w 2446187"/>
                <a:gd name="connsiteY9" fmla="*/ 408288 h 2020169"/>
                <a:gd name="connsiteX10" fmla="*/ 2115802 w 2446187"/>
                <a:gd name="connsiteY10" fmla="*/ 421637 h 2020169"/>
                <a:gd name="connsiteX11" fmla="*/ 2082430 w 2446187"/>
                <a:gd name="connsiteY11" fmla="*/ 388265 h 2020169"/>
                <a:gd name="connsiteX12" fmla="*/ 2045720 w 2446187"/>
                <a:gd name="connsiteY12" fmla="*/ 361567 h 2020169"/>
                <a:gd name="connsiteX13" fmla="*/ 2025697 w 2446187"/>
                <a:gd name="connsiteY13" fmla="*/ 391602 h 2020169"/>
                <a:gd name="connsiteX14" fmla="*/ 2055732 w 2446187"/>
                <a:gd name="connsiteY14" fmla="*/ 388265 h 2020169"/>
                <a:gd name="connsiteX15" fmla="*/ 2045720 w 2446187"/>
                <a:gd name="connsiteY15" fmla="*/ 414963 h 2020169"/>
                <a:gd name="connsiteX16" fmla="*/ 1988987 w 2446187"/>
                <a:gd name="connsiteY16" fmla="*/ 434986 h 2020169"/>
                <a:gd name="connsiteX17" fmla="*/ 1995662 w 2446187"/>
                <a:gd name="connsiteY17" fmla="*/ 388265 h 2020169"/>
                <a:gd name="connsiteX18" fmla="*/ 2055732 w 2446187"/>
                <a:gd name="connsiteY18" fmla="*/ 318183 h 2020169"/>
                <a:gd name="connsiteX19" fmla="*/ 2055732 w 2446187"/>
                <a:gd name="connsiteY19" fmla="*/ 318183 h 2020169"/>
                <a:gd name="connsiteX20" fmla="*/ 2129860 w 2446187"/>
                <a:gd name="connsiteY20" fmla="*/ 248603 h 2020169"/>
                <a:gd name="connsiteX21" fmla="*/ 2127003 w 2446187"/>
                <a:gd name="connsiteY21" fmla="*/ 174309 h 2020169"/>
                <a:gd name="connsiteX22" fmla="*/ 2092713 w 2446187"/>
                <a:gd name="connsiteY22" fmla="*/ 105729 h 2020169"/>
                <a:gd name="connsiteX23" fmla="*/ 2018418 w 2446187"/>
                <a:gd name="connsiteY23" fmla="*/ 105729 h 2020169"/>
                <a:gd name="connsiteX24" fmla="*/ 1952696 w 2446187"/>
                <a:gd name="connsiteY24" fmla="*/ 137160 h 2020169"/>
                <a:gd name="connsiteX25" fmla="*/ 1961267 w 2446187"/>
                <a:gd name="connsiteY25" fmla="*/ 82869 h 2020169"/>
                <a:gd name="connsiteX26" fmla="*/ 1955552 w 2446187"/>
                <a:gd name="connsiteY26" fmla="*/ 65725 h 2020169"/>
                <a:gd name="connsiteX27" fmla="*/ 1895546 w 2446187"/>
                <a:gd name="connsiteY27" fmla="*/ 60008 h 2020169"/>
                <a:gd name="connsiteX28" fmla="*/ 1926978 w 2446187"/>
                <a:gd name="connsiteY28" fmla="*/ 31434 h 2020169"/>
                <a:gd name="connsiteX29" fmla="*/ 1909833 w 2446187"/>
                <a:gd name="connsiteY29" fmla="*/ 0 h 2020169"/>
                <a:gd name="connsiteX30" fmla="*/ 1877440 w 2446187"/>
                <a:gd name="connsiteY30" fmla="*/ 3067 h 2020169"/>
                <a:gd name="connsiteX31" fmla="*/ 1835474 w 2446187"/>
                <a:gd name="connsiteY31" fmla="*/ 41195 h 2020169"/>
                <a:gd name="connsiteX32" fmla="*/ 1818788 w 2446187"/>
                <a:gd name="connsiteY32" fmla="*/ 81242 h 2020169"/>
                <a:gd name="connsiteX33" fmla="*/ 1838813 w 2446187"/>
                <a:gd name="connsiteY33" fmla="*/ 134636 h 2020169"/>
                <a:gd name="connsiteX34" fmla="*/ 1782079 w 2446187"/>
                <a:gd name="connsiteY34" fmla="*/ 121287 h 2020169"/>
                <a:gd name="connsiteX35" fmla="*/ 1768731 w 2446187"/>
                <a:gd name="connsiteY35" fmla="*/ 168009 h 2020169"/>
                <a:gd name="connsiteX36" fmla="*/ 1705322 w 2446187"/>
                <a:gd name="connsiteY36" fmla="*/ 191369 h 2020169"/>
                <a:gd name="connsiteX37" fmla="*/ 1685300 w 2446187"/>
                <a:gd name="connsiteY37" fmla="*/ 164671 h 2020169"/>
                <a:gd name="connsiteX38" fmla="*/ 1615218 w 2446187"/>
                <a:gd name="connsiteY38" fmla="*/ 168009 h 2020169"/>
                <a:gd name="connsiteX39" fmla="*/ 1638579 w 2446187"/>
                <a:gd name="connsiteY39" fmla="*/ 198044 h 2020169"/>
                <a:gd name="connsiteX40" fmla="*/ 1528449 w 2446187"/>
                <a:gd name="connsiteY40" fmla="*/ 224740 h 2020169"/>
                <a:gd name="connsiteX41" fmla="*/ 1465043 w 2446187"/>
                <a:gd name="connsiteY41" fmla="*/ 308171 h 2020169"/>
                <a:gd name="connsiteX42" fmla="*/ 1448357 w 2446187"/>
                <a:gd name="connsiteY42" fmla="*/ 334869 h 2020169"/>
                <a:gd name="connsiteX43" fmla="*/ 1481729 w 2446187"/>
                <a:gd name="connsiteY43" fmla="*/ 368242 h 2020169"/>
                <a:gd name="connsiteX44" fmla="*/ 1481729 w 2446187"/>
                <a:gd name="connsiteY44" fmla="*/ 398277 h 2020169"/>
                <a:gd name="connsiteX45" fmla="*/ 1458368 w 2446187"/>
                <a:gd name="connsiteY45" fmla="*/ 401614 h 2020169"/>
                <a:gd name="connsiteX46" fmla="*/ 1458368 w 2446187"/>
                <a:gd name="connsiteY46" fmla="*/ 381590 h 2020169"/>
                <a:gd name="connsiteX47" fmla="*/ 1418322 w 2446187"/>
                <a:gd name="connsiteY47" fmla="*/ 391602 h 2020169"/>
                <a:gd name="connsiteX48" fmla="*/ 1368263 w 2446187"/>
                <a:gd name="connsiteY48" fmla="*/ 398277 h 2020169"/>
                <a:gd name="connsiteX49" fmla="*/ 1321542 w 2446187"/>
                <a:gd name="connsiteY49" fmla="*/ 404951 h 2020169"/>
                <a:gd name="connsiteX50" fmla="*/ 1318205 w 2446187"/>
                <a:gd name="connsiteY50" fmla="*/ 491719 h 2020169"/>
                <a:gd name="connsiteX51" fmla="*/ 1358252 w 2446187"/>
                <a:gd name="connsiteY51" fmla="*/ 515080 h 2020169"/>
                <a:gd name="connsiteX52" fmla="*/ 1384949 w 2446187"/>
                <a:gd name="connsiteY52" fmla="*/ 568475 h 2020169"/>
                <a:gd name="connsiteX53" fmla="*/ 1358252 w 2446187"/>
                <a:gd name="connsiteY53" fmla="*/ 615196 h 2020169"/>
                <a:gd name="connsiteX54" fmla="*/ 1361589 w 2446187"/>
                <a:gd name="connsiteY54" fmla="*/ 585161 h 2020169"/>
                <a:gd name="connsiteX55" fmla="*/ 1351577 w 2446187"/>
                <a:gd name="connsiteY55" fmla="*/ 545115 h 2020169"/>
                <a:gd name="connsiteX56" fmla="*/ 1281495 w 2446187"/>
                <a:gd name="connsiteY56" fmla="*/ 515080 h 2020169"/>
                <a:gd name="connsiteX57" fmla="*/ 1241449 w 2446187"/>
                <a:gd name="connsiteY57" fmla="*/ 511742 h 2020169"/>
                <a:gd name="connsiteX58" fmla="*/ 1241449 w 2446187"/>
                <a:gd name="connsiteY58" fmla="*/ 558463 h 2020169"/>
                <a:gd name="connsiteX59" fmla="*/ 1201402 w 2446187"/>
                <a:gd name="connsiteY59" fmla="*/ 538440 h 2020169"/>
                <a:gd name="connsiteX60" fmla="*/ 1228100 w 2446187"/>
                <a:gd name="connsiteY60" fmla="*/ 588498 h 2020169"/>
                <a:gd name="connsiteX61" fmla="*/ 1258135 w 2446187"/>
                <a:gd name="connsiteY61" fmla="*/ 618534 h 2020169"/>
                <a:gd name="connsiteX62" fmla="*/ 1198065 w 2446187"/>
                <a:gd name="connsiteY62" fmla="*/ 595173 h 2020169"/>
                <a:gd name="connsiteX63" fmla="*/ 1181379 w 2446187"/>
                <a:gd name="connsiteY63" fmla="*/ 595173 h 2020169"/>
                <a:gd name="connsiteX64" fmla="*/ 1178041 w 2446187"/>
                <a:gd name="connsiteY64" fmla="*/ 551789 h 2020169"/>
                <a:gd name="connsiteX65" fmla="*/ 1171367 w 2446187"/>
                <a:gd name="connsiteY65" fmla="*/ 465021 h 2020169"/>
                <a:gd name="connsiteX66" fmla="*/ 1161355 w 2446187"/>
                <a:gd name="connsiteY66" fmla="*/ 535103 h 2020169"/>
                <a:gd name="connsiteX67" fmla="*/ 1137995 w 2446187"/>
                <a:gd name="connsiteY67" fmla="*/ 565138 h 2020169"/>
                <a:gd name="connsiteX68" fmla="*/ 1158018 w 2446187"/>
                <a:gd name="connsiteY68" fmla="*/ 611859 h 2020169"/>
                <a:gd name="connsiteX69" fmla="*/ 1158018 w 2446187"/>
                <a:gd name="connsiteY69" fmla="*/ 645231 h 2020169"/>
                <a:gd name="connsiteX70" fmla="*/ 1141332 w 2446187"/>
                <a:gd name="connsiteY70" fmla="*/ 695290 h 2020169"/>
                <a:gd name="connsiteX71" fmla="*/ 1154681 w 2446187"/>
                <a:gd name="connsiteY71" fmla="*/ 728662 h 2020169"/>
                <a:gd name="connsiteX72" fmla="*/ 1184716 w 2446187"/>
                <a:gd name="connsiteY72" fmla="*/ 735336 h 2020169"/>
                <a:gd name="connsiteX73" fmla="*/ 1221425 w 2446187"/>
                <a:gd name="connsiteY73" fmla="*/ 742011 h 2020169"/>
                <a:gd name="connsiteX74" fmla="*/ 1241449 w 2446187"/>
                <a:gd name="connsiteY74" fmla="*/ 765371 h 2020169"/>
                <a:gd name="connsiteX75" fmla="*/ 1258135 w 2446187"/>
                <a:gd name="connsiteY75" fmla="*/ 808755 h 2020169"/>
                <a:gd name="connsiteX76" fmla="*/ 1258135 w 2446187"/>
                <a:gd name="connsiteY76" fmla="*/ 808755 h 2020169"/>
                <a:gd name="connsiteX77" fmla="*/ 1224763 w 2446187"/>
                <a:gd name="connsiteY77" fmla="*/ 828779 h 2020169"/>
                <a:gd name="connsiteX78" fmla="*/ 1224763 w 2446187"/>
                <a:gd name="connsiteY78" fmla="*/ 788732 h 2020169"/>
                <a:gd name="connsiteX79" fmla="*/ 1194727 w 2446187"/>
                <a:gd name="connsiteY79" fmla="*/ 752023 h 2020169"/>
                <a:gd name="connsiteX80" fmla="*/ 1164692 w 2446187"/>
                <a:gd name="connsiteY80" fmla="*/ 795407 h 2020169"/>
                <a:gd name="connsiteX81" fmla="*/ 1107960 w 2446187"/>
                <a:gd name="connsiteY81" fmla="*/ 848802 h 2020169"/>
                <a:gd name="connsiteX82" fmla="*/ 1121309 w 2446187"/>
                <a:gd name="connsiteY82" fmla="*/ 805418 h 2020169"/>
                <a:gd name="connsiteX83" fmla="*/ 1127983 w 2446187"/>
                <a:gd name="connsiteY83" fmla="*/ 772046 h 2020169"/>
                <a:gd name="connsiteX84" fmla="*/ 1117971 w 2446187"/>
                <a:gd name="connsiteY84" fmla="*/ 755360 h 2020169"/>
                <a:gd name="connsiteX85" fmla="*/ 1114634 w 2446187"/>
                <a:gd name="connsiteY85" fmla="*/ 705301 h 2020169"/>
                <a:gd name="connsiteX86" fmla="*/ 1104622 w 2446187"/>
                <a:gd name="connsiteY86" fmla="*/ 625208 h 2020169"/>
                <a:gd name="connsiteX87" fmla="*/ 1101285 w 2446187"/>
                <a:gd name="connsiteY87" fmla="*/ 565138 h 2020169"/>
                <a:gd name="connsiteX88" fmla="*/ 1124646 w 2446187"/>
                <a:gd name="connsiteY88" fmla="*/ 471696 h 2020169"/>
                <a:gd name="connsiteX89" fmla="*/ 1031203 w 2446187"/>
                <a:gd name="connsiteY89" fmla="*/ 461684 h 2020169"/>
                <a:gd name="connsiteX90" fmla="*/ 1014517 w 2446187"/>
                <a:gd name="connsiteY90" fmla="*/ 518417 h 2020169"/>
                <a:gd name="connsiteX91" fmla="*/ 1024529 w 2446187"/>
                <a:gd name="connsiteY91" fmla="*/ 565138 h 2020169"/>
                <a:gd name="connsiteX92" fmla="*/ 981145 w 2446187"/>
                <a:gd name="connsiteY92" fmla="*/ 618534 h 2020169"/>
                <a:gd name="connsiteX93" fmla="*/ 991157 w 2446187"/>
                <a:gd name="connsiteY93" fmla="*/ 655243 h 2020169"/>
                <a:gd name="connsiteX94" fmla="*/ 981145 w 2446187"/>
                <a:gd name="connsiteY94" fmla="*/ 701964 h 2020169"/>
                <a:gd name="connsiteX95" fmla="*/ 1001168 w 2446187"/>
                <a:gd name="connsiteY95" fmla="*/ 725325 h 2020169"/>
                <a:gd name="connsiteX96" fmla="*/ 1017854 w 2446187"/>
                <a:gd name="connsiteY96" fmla="*/ 772046 h 2020169"/>
                <a:gd name="connsiteX97" fmla="*/ 1047890 w 2446187"/>
                <a:gd name="connsiteY97" fmla="*/ 758697 h 2020169"/>
                <a:gd name="connsiteX98" fmla="*/ 1014517 w 2446187"/>
                <a:gd name="connsiteY98" fmla="*/ 812093 h 2020169"/>
                <a:gd name="connsiteX99" fmla="*/ 957784 w 2446187"/>
                <a:gd name="connsiteY99" fmla="*/ 758697 h 2020169"/>
                <a:gd name="connsiteX100" fmla="*/ 884365 w 2446187"/>
                <a:gd name="connsiteY100" fmla="*/ 721988 h 2020169"/>
                <a:gd name="connsiteX101" fmla="*/ 824295 w 2446187"/>
                <a:gd name="connsiteY101" fmla="*/ 698627 h 2020169"/>
                <a:gd name="connsiteX102" fmla="*/ 810946 w 2446187"/>
                <a:gd name="connsiteY102" fmla="*/ 735336 h 2020169"/>
                <a:gd name="connsiteX103" fmla="*/ 827633 w 2446187"/>
                <a:gd name="connsiteY103" fmla="*/ 772046 h 2020169"/>
                <a:gd name="connsiteX104" fmla="*/ 800935 w 2446187"/>
                <a:gd name="connsiteY104" fmla="*/ 812093 h 2020169"/>
                <a:gd name="connsiteX105" fmla="*/ 770900 w 2446187"/>
                <a:gd name="connsiteY105" fmla="*/ 755360 h 2020169"/>
                <a:gd name="connsiteX106" fmla="*/ 744202 w 2446187"/>
                <a:gd name="connsiteY106" fmla="*/ 792069 h 2020169"/>
                <a:gd name="connsiteX107" fmla="*/ 707492 w 2446187"/>
                <a:gd name="connsiteY107" fmla="*/ 785395 h 2020169"/>
                <a:gd name="connsiteX108" fmla="*/ 654097 w 2446187"/>
                <a:gd name="connsiteY108" fmla="*/ 822104 h 2020169"/>
                <a:gd name="connsiteX109" fmla="*/ 644085 w 2446187"/>
                <a:gd name="connsiteY109" fmla="*/ 798744 h 2020169"/>
                <a:gd name="connsiteX110" fmla="*/ 654097 w 2446187"/>
                <a:gd name="connsiteY110" fmla="*/ 762034 h 2020169"/>
                <a:gd name="connsiteX111" fmla="*/ 614050 w 2446187"/>
                <a:gd name="connsiteY111" fmla="*/ 798744 h 2020169"/>
                <a:gd name="connsiteX112" fmla="*/ 594027 w 2446187"/>
                <a:gd name="connsiteY112" fmla="*/ 798744 h 2020169"/>
                <a:gd name="connsiteX113" fmla="*/ 533957 w 2446187"/>
                <a:gd name="connsiteY113" fmla="*/ 832116 h 2020169"/>
                <a:gd name="connsiteX114" fmla="*/ 510596 w 2446187"/>
                <a:gd name="connsiteY114" fmla="*/ 855477 h 2020169"/>
                <a:gd name="connsiteX115" fmla="*/ 500584 w 2446187"/>
                <a:gd name="connsiteY115" fmla="*/ 902198 h 2020169"/>
                <a:gd name="connsiteX116" fmla="*/ 450526 w 2446187"/>
                <a:gd name="connsiteY116" fmla="*/ 888849 h 2020169"/>
                <a:gd name="connsiteX117" fmla="*/ 433840 w 2446187"/>
                <a:gd name="connsiteY117" fmla="*/ 852139 h 2020169"/>
                <a:gd name="connsiteX118" fmla="*/ 467212 w 2446187"/>
                <a:gd name="connsiteY118" fmla="*/ 822104 h 2020169"/>
                <a:gd name="connsiteX119" fmla="*/ 453863 w 2446187"/>
                <a:gd name="connsiteY119" fmla="*/ 798744 h 2020169"/>
                <a:gd name="connsiteX120" fmla="*/ 390456 w 2446187"/>
                <a:gd name="connsiteY120" fmla="*/ 768709 h 2020169"/>
                <a:gd name="connsiteX121" fmla="*/ 417154 w 2446187"/>
                <a:gd name="connsiteY121" fmla="*/ 818767 h 2020169"/>
                <a:gd name="connsiteX122" fmla="*/ 407142 w 2446187"/>
                <a:gd name="connsiteY122" fmla="*/ 862151 h 2020169"/>
                <a:gd name="connsiteX123" fmla="*/ 413817 w 2446187"/>
                <a:gd name="connsiteY123" fmla="*/ 898861 h 2020169"/>
                <a:gd name="connsiteX124" fmla="*/ 427165 w 2446187"/>
                <a:gd name="connsiteY124" fmla="*/ 922221 h 2020169"/>
                <a:gd name="connsiteX125" fmla="*/ 413817 w 2446187"/>
                <a:gd name="connsiteY125" fmla="*/ 952256 h 2020169"/>
                <a:gd name="connsiteX126" fmla="*/ 390456 w 2446187"/>
                <a:gd name="connsiteY126" fmla="*/ 928896 h 2020169"/>
                <a:gd name="connsiteX127" fmla="*/ 360421 w 2446187"/>
                <a:gd name="connsiteY127" fmla="*/ 925558 h 2020169"/>
                <a:gd name="connsiteX128" fmla="*/ 333723 w 2446187"/>
                <a:gd name="connsiteY128" fmla="*/ 965605 h 2020169"/>
                <a:gd name="connsiteX129" fmla="*/ 307025 w 2446187"/>
                <a:gd name="connsiteY129" fmla="*/ 985628 h 2020169"/>
                <a:gd name="connsiteX130" fmla="*/ 320374 w 2446187"/>
                <a:gd name="connsiteY130" fmla="*/ 1012326 h 2020169"/>
                <a:gd name="connsiteX131" fmla="*/ 303688 w 2446187"/>
                <a:gd name="connsiteY131" fmla="*/ 1035687 h 2020169"/>
                <a:gd name="connsiteX132" fmla="*/ 233606 w 2446187"/>
                <a:gd name="connsiteY132" fmla="*/ 998977 h 2020169"/>
                <a:gd name="connsiteX133" fmla="*/ 243618 w 2446187"/>
                <a:gd name="connsiteY133" fmla="*/ 1049036 h 2020169"/>
                <a:gd name="connsiteX134" fmla="*/ 263641 w 2446187"/>
                <a:gd name="connsiteY134" fmla="*/ 1069059 h 2020169"/>
                <a:gd name="connsiteX135" fmla="*/ 250292 w 2446187"/>
                <a:gd name="connsiteY135" fmla="*/ 1082408 h 2020169"/>
                <a:gd name="connsiteX136" fmla="*/ 193560 w 2446187"/>
                <a:gd name="connsiteY136" fmla="*/ 1045698 h 2020169"/>
                <a:gd name="connsiteX137" fmla="*/ 170199 w 2446187"/>
                <a:gd name="connsiteY137" fmla="*/ 1005652 h 2020169"/>
                <a:gd name="connsiteX138" fmla="*/ 170199 w 2446187"/>
                <a:gd name="connsiteY138" fmla="*/ 958931 h 2020169"/>
                <a:gd name="connsiteX139" fmla="*/ 133490 w 2446187"/>
                <a:gd name="connsiteY139" fmla="*/ 882174 h 2020169"/>
                <a:gd name="connsiteX140" fmla="*/ 196897 w 2446187"/>
                <a:gd name="connsiteY140" fmla="*/ 912209 h 2020169"/>
                <a:gd name="connsiteX141" fmla="*/ 256967 w 2446187"/>
                <a:gd name="connsiteY141" fmla="*/ 942244 h 2020169"/>
                <a:gd name="connsiteX142" fmla="*/ 293676 w 2446187"/>
                <a:gd name="connsiteY142" fmla="*/ 945582 h 2020169"/>
                <a:gd name="connsiteX143" fmla="*/ 327049 w 2446187"/>
                <a:gd name="connsiteY143" fmla="*/ 915547 h 2020169"/>
                <a:gd name="connsiteX144" fmla="*/ 343735 w 2446187"/>
                <a:gd name="connsiteY144" fmla="*/ 878837 h 2020169"/>
                <a:gd name="connsiteX145" fmla="*/ 333723 w 2446187"/>
                <a:gd name="connsiteY145" fmla="*/ 828779 h 2020169"/>
                <a:gd name="connsiteX146" fmla="*/ 290339 w 2446187"/>
                <a:gd name="connsiteY146" fmla="*/ 808755 h 2020169"/>
                <a:gd name="connsiteX147" fmla="*/ 236944 w 2446187"/>
                <a:gd name="connsiteY147" fmla="*/ 762034 h 2020169"/>
                <a:gd name="connsiteX148" fmla="*/ 133490 w 2446187"/>
                <a:gd name="connsiteY148" fmla="*/ 705301 h 2020169"/>
                <a:gd name="connsiteX149" fmla="*/ 46722 w 2446187"/>
                <a:gd name="connsiteY149" fmla="*/ 735336 h 2020169"/>
                <a:gd name="connsiteX150" fmla="*/ 33373 w 2446187"/>
                <a:gd name="connsiteY150" fmla="*/ 765371 h 2020169"/>
                <a:gd name="connsiteX151" fmla="*/ 43384 w 2446187"/>
                <a:gd name="connsiteY151" fmla="*/ 795407 h 2020169"/>
                <a:gd name="connsiteX152" fmla="*/ 60071 w 2446187"/>
                <a:gd name="connsiteY152" fmla="*/ 822104 h 2020169"/>
                <a:gd name="connsiteX153" fmla="*/ 73419 w 2446187"/>
                <a:gd name="connsiteY153" fmla="*/ 852139 h 2020169"/>
                <a:gd name="connsiteX154" fmla="*/ 56733 w 2446187"/>
                <a:gd name="connsiteY154" fmla="*/ 875500 h 2020169"/>
                <a:gd name="connsiteX155" fmla="*/ 76757 w 2446187"/>
                <a:gd name="connsiteY155" fmla="*/ 955593 h 2020169"/>
                <a:gd name="connsiteX156" fmla="*/ 66745 w 2446187"/>
                <a:gd name="connsiteY156" fmla="*/ 972280 h 2020169"/>
                <a:gd name="connsiteX157" fmla="*/ 70082 w 2446187"/>
                <a:gd name="connsiteY157" fmla="*/ 998977 h 2020169"/>
                <a:gd name="connsiteX158" fmla="*/ 70082 w 2446187"/>
                <a:gd name="connsiteY158" fmla="*/ 1039024 h 2020169"/>
                <a:gd name="connsiteX159" fmla="*/ 80094 w 2446187"/>
                <a:gd name="connsiteY159" fmla="*/ 1059047 h 2020169"/>
                <a:gd name="connsiteX160" fmla="*/ 76757 w 2446187"/>
                <a:gd name="connsiteY160" fmla="*/ 1082408 h 2020169"/>
                <a:gd name="connsiteX161" fmla="*/ 106792 w 2446187"/>
                <a:gd name="connsiteY161" fmla="*/ 1115780 h 2020169"/>
                <a:gd name="connsiteX162" fmla="*/ 93729 w 2446187"/>
                <a:gd name="connsiteY162" fmla="*/ 1145815 h 2020169"/>
                <a:gd name="connsiteX163" fmla="*/ 13349 w 2446187"/>
                <a:gd name="connsiteY163" fmla="*/ 1235920 h 2020169"/>
                <a:gd name="connsiteX164" fmla="*/ 33373 w 2446187"/>
                <a:gd name="connsiteY164" fmla="*/ 1269293 h 2020169"/>
                <a:gd name="connsiteX165" fmla="*/ 33373 w 2446187"/>
                <a:gd name="connsiteY165" fmla="*/ 1269293 h 2020169"/>
                <a:gd name="connsiteX166" fmla="*/ 16687 w 2446187"/>
                <a:gd name="connsiteY166" fmla="*/ 1299328 h 2020169"/>
                <a:gd name="connsiteX167" fmla="*/ 3338 w 2446187"/>
                <a:gd name="connsiteY167" fmla="*/ 1329363 h 2020169"/>
                <a:gd name="connsiteX168" fmla="*/ 0 w 2446187"/>
                <a:gd name="connsiteY168" fmla="*/ 1389433 h 2020169"/>
                <a:gd name="connsiteX169" fmla="*/ 16687 w 2446187"/>
                <a:gd name="connsiteY169" fmla="*/ 1432817 h 2020169"/>
                <a:gd name="connsiteX170" fmla="*/ 20024 w 2446187"/>
                <a:gd name="connsiteY170" fmla="*/ 1466189 h 2020169"/>
                <a:gd name="connsiteX171" fmla="*/ 56733 w 2446187"/>
                <a:gd name="connsiteY171" fmla="*/ 1476201 h 2020169"/>
                <a:gd name="connsiteX172" fmla="*/ 116803 w 2446187"/>
                <a:gd name="connsiteY172" fmla="*/ 1562969 h 2020169"/>
                <a:gd name="connsiteX173" fmla="*/ 96780 w 2446187"/>
                <a:gd name="connsiteY173" fmla="*/ 1586329 h 2020169"/>
                <a:gd name="connsiteX174" fmla="*/ 93443 w 2446187"/>
                <a:gd name="connsiteY174" fmla="*/ 1616364 h 2020169"/>
                <a:gd name="connsiteX175" fmla="*/ 120141 w 2446187"/>
                <a:gd name="connsiteY175" fmla="*/ 1619701 h 2020169"/>
                <a:gd name="connsiteX176" fmla="*/ 160187 w 2446187"/>
                <a:gd name="connsiteY176" fmla="*/ 1633050 h 2020169"/>
                <a:gd name="connsiteX177" fmla="*/ 186885 w 2446187"/>
                <a:gd name="connsiteY177" fmla="*/ 1646399 h 2020169"/>
                <a:gd name="connsiteX178" fmla="*/ 213583 w 2446187"/>
                <a:gd name="connsiteY178" fmla="*/ 1676434 h 2020169"/>
                <a:gd name="connsiteX179" fmla="*/ 243618 w 2446187"/>
                <a:gd name="connsiteY179" fmla="*/ 1679771 h 2020169"/>
                <a:gd name="connsiteX180" fmla="*/ 287002 w 2446187"/>
                <a:gd name="connsiteY180" fmla="*/ 1709807 h 2020169"/>
                <a:gd name="connsiteX181" fmla="*/ 310363 w 2446187"/>
                <a:gd name="connsiteY181" fmla="*/ 1719818 h 2020169"/>
                <a:gd name="connsiteX182" fmla="*/ 310363 w 2446187"/>
                <a:gd name="connsiteY182" fmla="*/ 1756528 h 2020169"/>
                <a:gd name="connsiteX183" fmla="*/ 270316 w 2446187"/>
                <a:gd name="connsiteY183" fmla="*/ 1796574 h 2020169"/>
                <a:gd name="connsiteX184" fmla="*/ 280327 w 2446187"/>
                <a:gd name="connsiteY184" fmla="*/ 1819935 h 2020169"/>
                <a:gd name="connsiteX185" fmla="*/ 273653 w 2446187"/>
                <a:gd name="connsiteY185" fmla="*/ 1839958 h 2020169"/>
                <a:gd name="connsiteX186" fmla="*/ 266979 w 2446187"/>
                <a:gd name="connsiteY186" fmla="*/ 1856644 h 2020169"/>
                <a:gd name="connsiteX187" fmla="*/ 240281 w 2446187"/>
                <a:gd name="connsiteY187" fmla="*/ 1896691 h 2020169"/>
                <a:gd name="connsiteX188" fmla="*/ 307025 w 2446187"/>
                <a:gd name="connsiteY188" fmla="*/ 1933401 h 2020169"/>
                <a:gd name="connsiteX189" fmla="*/ 337060 w 2446187"/>
                <a:gd name="connsiteY189" fmla="*/ 1940075 h 2020169"/>
                <a:gd name="connsiteX190" fmla="*/ 360421 w 2446187"/>
                <a:gd name="connsiteY190" fmla="*/ 1946750 h 2020169"/>
                <a:gd name="connsiteX191" fmla="*/ 380444 w 2446187"/>
                <a:gd name="connsiteY191" fmla="*/ 1953424 h 2020169"/>
                <a:gd name="connsiteX192" fmla="*/ 407142 w 2446187"/>
                <a:gd name="connsiteY192" fmla="*/ 1973447 h 2020169"/>
                <a:gd name="connsiteX193" fmla="*/ 437177 w 2446187"/>
                <a:gd name="connsiteY193" fmla="*/ 1970110 h 2020169"/>
                <a:gd name="connsiteX194" fmla="*/ 507259 w 2446187"/>
                <a:gd name="connsiteY194" fmla="*/ 2020169 h 2020169"/>
                <a:gd name="connsiteX195" fmla="*/ 517271 w 2446187"/>
                <a:gd name="connsiteY195" fmla="*/ 2006820 h 2020169"/>
                <a:gd name="connsiteX196" fmla="*/ 507259 w 2446187"/>
                <a:gd name="connsiteY196" fmla="*/ 1966773 h 2020169"/>
                <a:gd name="connsiteX197" fmla="*/ 500584 w 2446187"/>
                <a:gd name="connsiteY197" fmla="*/ 1933401 h 2020169"/>
                <a:gd name="connsiteX198" fmla="*/ 483898 w 2446187"/>
                <a:gd name="connsiteY198" fmla="*/ 1890017 h 2020169"/>
                <a:gd name="connsiteX199" fmla="*/ 513933 w 2446187"/>
                <a:gd name="connsiteY199" fmla="*/ 1869993 h 2020169"/>
                <a:gd name="connsiteX200" fmla="*/ 547306 w 2446187"/>
                <a:gd name="connsiteY200" fmla="*/ 1846633 h 2020169"/>
                <a:gd name="connsiteX201" fmla="*/ 527282 w 2446187"/>
                <a:gd name="connsiteY201" fmla="*/ 1829947 h 2020169"/>
                <a:gd name="connsiteX202" fmla="*/ 517271 w 2446187"/>
                <a:gd name="connsiteY202" fmla="*/ 1796574 h 2020169"/>
                <a:gd name="connsiteX203" fmla="*/ 480561 w 2446187"/>
                <a:gd name="connsiteY203" fmla="*/ 1779888 h 2020169"/>
                <a:gd name="connsiteX204" fmla="*/ 470549 w 2446187"/>
                <a:gd name="connsiteY204" fmla="*/ 1759865 h 2020169"/>
                <a:gd name="connsiteX205" fmla="*/ 480561 w 2446187"/>
                <a:gd name="connsiteY205" fmla="*/ 1729830 h 2020169"/>
                <a:gd name="connsiteX206" fmla="*/ 490573 w 2446187"/>
                <a:gd name="connsiteY206" fmla="*/ 1689783 h 2020169"/>
                <a:gd name="connsiteX207" fmla="*/ 513933 w 2446187"/>
                <a:gd name="connsiteY207" fmla="*/ 1709807 h 2020169"/>
                <a:gd name="connsiteX208" fmla="*/ 520608 w 2446187"/>
                <a:gd name="connsiteY208" fmla="*/ 1693120 h 2020169"/>
                <a:gd name="connsiteX209" fmla="*/ 543968 w 2446187"/>
                <a:gd name="connsiteY209" fmla="*/ 1656411 h 2020169"/>
                <a:gd name="connsiteX210" fmla="*/ 574003 w 2446187"/>
                <a:gd name="connsiteY210" fmla="*/ 1639725 h 2020169"/>
                <a:gd name="connsiteX211" fmla="*/ 590690 w 2446187"/>
                <a:gd name="connsiteY211" fmla="*/ 1653074 h 2020169"/>
                <a:gd name="connsiteX212" fmla="*/ 610713 w 2446187"/>
                <a:gd name="connsiteY212" fmla="*/ 1626376 h 2020169"/>
                <a:gd name="connsiteX213" fmla="*/ 630736 w 2446187"/>
                <a:gd name="connsiteY213" fmla="*/ 1653074 h 2020169"/>
                <a:gd name="connsiteX214" fmla="*/ 657434 w 2446187"/>
                <a:gd name="connsiteY214" fmla="*/ 1676434 h 2020169"/>
                <a:gd name="connsiteX215" fmla="*/ 674120 w 2446187"/>
                <a:gd name="connsiteY215" fmla="*/ 1683109 h 2020169"/>
                <a:gd name="connsiteX216" fmla="*/ 697481 w 2446187"/>
                <a:gd name="connsiteY216" fmla="*/ 1683109 h 2020169"/>
                <a:gd name="connsiteX217" fmla="*/ 717504 w 2446187"/>
                <a:gd name="connsiteY217" fmla="*/ 1669760 h 2020169"/>
                <a:gd name="connsiteX218" fmla="*/ 744202 w 2446187"/>
                <a:gd name="connsiteY218" fmla="*/ 1669760 h 2020169"/>
                <a:gd name="connsiteX219" fmla="*/ 760888 w 2446187"/>
                <a:gd name="connsiteY219" fmla="*/ 1666423 h 2020169"/>
                <a:gd name="connsiteX220" fmla="*/ 790923 w 2446187"/>
                <a:gd name="connsiteY220" fmla="*/ 1699795 h 2020169"/>
                <a:gd name="connsiteX221" fmla="*/ 797598 w 2446187"/>
                <a:gd name="connsiteY221" fmla="*/ 1673097 h 2020169"/>
                <a:gd name="connsiteX222" fmla="*/ 817621 w 2446187"/>
                <a:gd name="connsiteY222" fmla="*/ 1689783 h 2020169"/>
                <a:gd name="connsiteX223" fmla="*/ 837644 w 2446187"/>
                <a:gd name="connsiteY223" fmla="*/ 1666423 h 2020169"/>
                <a:gd name="connsiteX224" fmla="*/ 827633 w 2446187"/>
                <a:gd name="connsiteY224" fmla="*/ 1646399 h 2020169"/>
                <a:gd name="connsiteX225" fmla="*/ 810946 w 2446187"/>
                <a:gd name="connsiteY225" fmla="*/ 1633050 h 2020169"/>
                <a:gd name="connsiteX226" fmla="*/ 810946 w 2446187"/>
                <a:gd name="connsiteY226" fmla="*/ 1606353 h 2020169"/>
                <a:gd name="connsiteX227" fmla="*/ 810946 w 2446187"/>
                <a:gd name="connsiteY227" fmla="*/ 1593004 h 2020169"/>
                <a:gd name="connsiteX228" fmla="*/ 840981 w 2446187"/>
                <a:gd name="connsiteY228" fmla="*/ 1586329 h 2020169"/>
                <a:gd name="connsiteX229" fmla="*/ 820958 w 2446187"/>
                <a:gd name="connsiteY229" fmla="*/ 1549620 h 2020169"/>
                <a:gd name="connsiteX230" fmla="*/ 854330 w 2446187"/>
                <a:gd name="connsiteY230" fmla="*/ 1542945 h 2020169"/>
                <a:gd name="connsiteX231" fmla="*/ 891040 w 2446187"/>
                <a:gd name="connsiteY231" fmla="*/ 1549620 h 2020169"/>
                <a:gd name="connsiteX232" fmla="*/ 964459 w 2446187"/>
                <a:gd name="connsiteY232" fmla="*/ 1506236 h 2020169"/>
                <a:gd name="connsiteX233" fmla="*/ 1001168 w 2446187"/>
                <a:gd name="connsiteY233" fmla="*/ 1506236 h 2020169"/>
                <a:gd name="connsiteX234" fmla="*/ 1027866 w 2446187"/>
                <a:gd name="connsiteY234" fmla="*/ 1482875 h 2020169"/>
                <a:gd name="connsiteX235" fmla="*/ 1047890 w 2446187"/>
                <a:gd name="connsiteY235" fmla="*/ 1492887 h 2020169"/>
                <a:gd name="connsiteX236" fmla="*/ 1067913 w 2446187"/>
                <a:gd name="connsiteY236" fmla="*/ 1502898 h 2020169"/>
                <a:gd name="connsiteX237" fmla="*/ 1087936 w 2446187"/>
                <a:gd name="connsiteY237" fmla="*/ 1529596 h 2020169"/>
                <a:gd name="connsiteX238" fmla="*/ 1074587 w 2446187"/>
                <a:gd name="connsiteY238" fmla="*/ 1542945 h 2020169"/>
                <a:gd name="connsiteX239" fmla="*/ 1104622 w 2446187"/>
                <a:gd name="connsiteY239" fmla="*/ 1542945 h 2020169"/>
                <a:gd name="connsiteX240" fmla="*/ 1134657 w 2446187"/>
                <a:gd name="connsiteY240" fmla="*/ 1576317 h 2020169"/>
                <a:gd name="connsiteX241" fmla="*/ 1148006 w 2446187"/>
                <a:gd name="connsiteY241" fmla="*/ 1572980 h 2020169"/>
                <a:gd name="connsiteX242" fmla="*/ 1208076 w 2446187"/>
                <a:gd name="connsiteY242" fmla="*/ 1526259 h 2020169"/>
                <a:gd name="connsiteX243" fmla="*/ 1244786 w 2446187"/>
                <a:gd name="connsiteY243" fmla="*/ 1566306 h 2020169"/>
                <a:gd name="connsiteX244" fmla="*/ 1264809 w 2446187"/>
                <a:gd name="connsiteY244" fmla="*/ 1596341 h 2020169"/>
                <a:gd name="connsiteX245" fmla="*/ 1298181 w 2446187"/>
                <a:gd name="connsiteY245" fmla="*/ 1703132 h 2020169"/>
                <a:gd name="connsiteX246" fmla="*/ 1308193 w 2446187"/>
                <a:gd name="connsiteY246" fmla="*/ 1659748 h 2020169"/>
                <a:gd name="connsiteX247" fmla="*/ 1344903 w 2446187"/>
                <a:gd name="connsiteY247" fmla="*/ 1679771 h 2020169"/>
                <a:gd name="connsiteX248" fmla="*/ 1388287 w 2446187"/>
                <a:gd name="connsiteY248" fmla="*/ 1679771 h 2020169"/>
                <a:gd name="connsiteX249" fmla="*/ 1394961 w 2446187"/>
                <a:gd name="connsiteY249" fmla="*/ 1703132 h 2020169"/>
                <a:gd name="connsiteX250" fmla="*/ 1435008 w 2446187"/>
                <a:gd name="connsiteY250" fmla="*/ 1726493 h 2020169"/>
                <a:gd name="connsiteX251" fmla="*/ 1465043 w 2446187"/>
                <a:gd name="connsiteY251" fmla="*/ 1726493 h 2020169"/>
                <a:gd name="connsiteX252" fmla="*/ 1491741 w 2446187"/>
                <a:gd name="connsiteY252" fmla="*/ 1739842 h 2020169"/>
                <a:gd name="connsiteX253" fmla="*/ 1535125 w 2446187"/>
                <a:gd name="connsiteY253" fmla="*/ 1696458 h 2020169"/>
                <a:gd name="connsiteX254" fmla="*/ 1571834 w 2446187"/>
                <a:gd name="connsiteY254" fmla="*/ 1676434 h 2020169"/>
                <a:gd name="connsiteX255" fmla="*/ 1608544 w 2446187"/>
                <a:gd name="connsiteY255" fmla="*/ 1679771 h 2020169"/>
                <a:gd name="connsiteX256" fmla="*/ 1655265 w 2446187"/>
                <a:gd name="connsiteY256" fmla="*/ 1693120 h 2020169"/>
                <a:gd name="connsiteX257" fmla="*/ 1681963 w 2446187"/>
                <a:gd name="connsiteY257" fmla="*/ 1709807 h 2020169"/>
                <a:gd name="connsiteX258" fmla="*/ 1735358 w 2446187"/>
                <a:gd name="connsiteY258" fmla="*/ 1703132 h 2020169"/>
                <a:gd name="connsiteX259" fmla="*/ 1745370 w 2446187"/>
                <a:gd name="connsiteY259" fmla="*/ 1683109 h 2020169"/>
                <a:gd name="connsiteX260" fmla="*/ 1738695 w 2446187"/>
                <a:gd name="connsiteY260" fmla="*/ 1663085 h 2020169"/>
                <a:gd name="connsiteX261" fmla="*/ 1765393 w 2446187"/>
                <a:gd name="connsiteY261" fmla="*/ 1636388 h 2020169"/>
                <a:gd name="connsiteX262" fmla="*/ 1778742 w 2446187"/>
                <a:gd name="connsiteY262" fmla="*/ 1633050 h 2020169"/>
                <a:gd name="connsiteX263" fmla="*/ 1812114 w 2446187"/>
                <a:gd name="connsiteY263" fmla="*/ 1649736 h 2020169"/>
                <a:gd name="connsiteX264" fmla="*/ 1852161 w 2446187"/>
                <a:gd name="connsiteY264" fmla="*/ 1663085 h 2020169"/>
                <a:gd name="connsiteX265" fmla="*/ 1858836 w 2446187"/>
                <a:gd name="connsiteY265" fmla="*/ 1689783 h 2020169"/>
                <a:gd name="connsiteX266" fmla="*/ 1872184 w 2446187"/>
                <a:gd name="connsiteY266" fmla="*/ 1696458 h 2020169"/>
                <a:gd name="connsiteX267" fmla="*/ 1902219 w 2446187"/>
                <a:gd name="connsiteY267" fmla="*/ 1699795 h 2020169"/>
                <a:gd name="connsiteX268" fmla="*/ 1932254 w 2446187"/>
                <a:gd name="connsiteY268" fmla="*/ 1683109 h 2020169"/>
                <a:gd name="connsiteX269" fmla="*/ 1962290 w 2446187"/>
                <a:gd name="connsiteY269" fmla="*/ 1696458 h 2020169"/>
                <a:gd name="connsiteX270" fmla="*/ 1985650 w 2446187"/>
                <a:gd name="connsiteY270" fmla="*/ 1709807 h 2020169"/>
                <a:gd name="connsiteX271" fmla="*/ 1995662 w 2446187"/>
                <a:gd name="connsiteY271" fmla="*/ 1719818 h 2020169"/>
                <a:gd name="connsiteX272" fmla="*/ 2032371 w 2446187"/>
                <a:gd name="connsiteY272" fmla="*/ 1739842 h 2020169"/>
                <a:gd name="connsiteX273" fmla="*/ 2069081 w 2446187"/>
                <a:gd name="connsiteY273" fmla="*/ 1736504 h 2020169"/>
                <a:gd name="connsiteX274" fmla="*/ 2142500 w 2446187"/>
                <a:gd name="connsiteY274" fmla="*/ 1693120 h 2020169"/>
                <a:gd name="connsiteX275" fmla="*/ 2195895 w 2446187"/>
                <a:gd name="connsiteY275" fmla="*/ 1706469 h 2020169"/>
                <a:gd name="connsiteX276" fmla="*/ 2225930 w 2446187"/>
                <a:gd name="connsiteY276" fmla="*/ 1716481 h 2020169"/>
                <a:gd name="connsiteX277" fmla="*/ 2262640 w 2446187"/>
                <a:gd name="connsiteY277" fmla="*/ 1676434 h 2020169"/>
                <a:gd name="connsiteX0" fmla="*/ 2446187 w 2446187"/>
                <a:gd name="connsiteY0" fmla="*/ 521754 h 2020169"/>
                <a:gd name="connsiteX1" fmla="*/ 2386117 w 2446187"/>
                <a:gd name="connsiteY1" fmla="*/ 391602 h 2020169"/>
                <a:gd name="connsiteX2" fmla="*/ 2379443 w 2446187"/>
                <a:gd name="connsiteY2" fmla="*/ 455009 h 2020169"/>
                <a:gd name="connsiteX3" fmla="*/ 2376106 w 2446187"/>
                <a:gd name="connsiteY3" fmla="*/ 475033 h 2020169"/>
                <a:gd name="connsiteX4" fmla="*/ 2316036 w 2446187"/>
                <a:gd name="connsiteY4" fmla="*/ 458347 h 2020169"/>
                <a:gd name="connsiteX5" fmla="*/ 2272652 w 2446187"/>
                <a:gd name="connsiteY5" fmla="*/ 444998 h 2020169"/>
                <a:gd name="connsiteX6" fmla="*/ 2209244 w 2446187"/>
                <a:gd name="connsiteY6" fmla="*/ 401614 h 2020169"/>
                <a:gd name="connsiteX7" fmla="*/ 2159186 w 2446187"/>
                <a:gd name="connsiteY7" fmla="*/ 391602 h 2020169"/>
                <a:gd name="connsiteX8" fmla="*/ 2132488 w 2446187"/>
                <a:gd name="connsiteY8" fmla="*/ 408288 h 2020169"/>
                <a:gd name="connsiteX9" fmla="*/ 2115802 w 2446187"/>
                <a:gd name="connsiteY9" fmla="*/ 421637 h 2020169"/>
                <a:gd name="connsiteX10" fmla="*/ 2082430 w 2446187"/>
                <a:gd name="connsiteY10" fmla="*/ 388265 h 2020169"/>
                <a:gd name="connsiteX11" fmla="*/ 2045720 w 2446187"/>
                <a:gd name="connsiteY11" fmla="*/ 361567 h 2020169"/>
                <a:gd name="connsiteX12" fmla="*/ 2025697 w 2446187"/>
                <a:gd name="connsiteY12" fmla="*/ 391602 h 2020169"/>
                <a:gd name="connsiteX13" fmla="*/ 2055732 w 2446187"/>
                <a:gd name="connsiteY13" fmla="*/ 388265 h 2020169"/>
                <a:gd name="connsiteX14" fmla="*/ 2045720 w 2446187"/>
                <a:gd name="connsiteY14" fmla="*/ 414963 h 2020169"/>
                <a:gd name="connsiteX15" fmla="*/ 1988987 w 2446187"/>
                <a:gd name="connsiteY15" fmla="*/ 434986 h 2020169"/>
                <a:gd name="connsiteX16" fmla="*/ 1995662 w 2446187"/>
                <a:gd name="connsiteY16" fmla="*/ 388265 h 2020169"/>
                <a:gd name="connsiteX17" fmla="*/ 2055732 w 2446187"/>
                <a:gd name="connsiteY17" fmla="*/ 318183 h 2020169"/>
                <a:gd name="connsiteX18" fmla="*/ 2055732 w 2446187"/>
                <a:gd name="connsiteY18" fmla="*/ 318183 h 2020169"/>
                <a:gd name="connsiteX19" fmla="*/ 2129860 w 2446187"/>
                <a:gd name="connsiteY19" fmla="*/ 248603 h 2020169"/>
                <a:gd name="connsiteX20" fmla="*/ 2127003 w 2446187"/>
                <a:gd name="connsiteY20" fmla="*/ 174309 h 2020169"/>
                <a:gd name="connsiteX21" fmla="*/ 2092713 w 2446187"/>
                <a:gd name="connsiteY21" fmla="*/ 105729 h 2020169"/>
                <a:gd name="connsiteX22" fmla="*/ 2018418 w 2446187"/>
                <a:gd name="connsiteY22" fmla="*/ 105729 h 2020169"/>
                <a:gd name="connsiteX23" fmla="*/ 1952696 w 2446187"/>
                <a:gd name="connsiteY23" fmla="*/ 137160 h 2020169"/>
                <a:gd name="connsiteX24" fmla="*/ 1961267 w 2446187"/>
                <a:gd name="connsiteY24" fmla="*/ 82869 h 2020169"/>
                <a:gd name="connsiteX25" fmla="*/ 1955552 w 2446187"/>
                <a:gd name="connsiteY25" fmla="*/ 65725 h 2020169"/>
                <a:gd name="connsiteX26" fmla="*/ 1895546 w 2446187"/>
                <a:gd name="connsiteY26" fmla="*/ 60008 h 2020169"/>
                <a:gd name="connsiteX27" fmla="*/ 1926978 w 2446187"/>
                <a:gd name="connsiteY27" fmla="*/ 31434 h 2020169"/>
                <a:gd name="connsiteX28" fmla="*/ 1909833 w 2446187"/>
                <a:gd name="connsiteY28" fmla="*/ 0 h 2020169"/>
                <a:gd name="connsiteX29" fmla="*/ 1877440 w 2446187"/>
                <a:gd name="connsiteY29" fmla="*/ 3067 h 2020169"/>
                <a:gd name="connsiteX30" fmla="*/ 1835474 w 2446187"/>
                <a:gd name="connsiteY30" fmla="*/ 41195 h 2020169"/>
                <a:gd name="connsiteX31" fmla="*/ 1818788 w 2446187"/>
                <a:gd name="connsiteY31" fmla="*/ 81242 h 2020169"/>
                <a:gd name="connsiteX32" fmla="*/ 1838813 w 2446187"/>
                <a:gd name="connsiteY32" fmla="*/ 134636 h 2020169"/>
                <a:gd name="connsiteX33" fmla="*/ 1782079 w 2446187"/>
                <a:gd name="connsiteY33" fmla="*/ 121287 h 2020169"/>
                <a:gd name="connsiteX34" fmla="*/ 1768731 w 2446187"/>
                <a:gd name="connsiteY34" fmla="*/ 168009 h 2020169"/>
                <a:gd name="connsiteX35" fmla="*/ 1705322 w 2446187"/>
                <a:gd name="connsiteY35" fmla="*/ 191369 h 2020169"/>
                <a:gd name="connsiteX36" fmla="*/ 1685300 w 2446187"/>
                <a:gd name="connsiteY36" fmla="*/ 164671 h 2020169"/>
                <a:gd name="connsiteX37" fmla="*/ 1615218 w 2446187"/>
                <a:gd name="connsiteY37" fmla="*/ 168009 h 2020169"/>
                <a:gd name="connsiteX38" fmla="*/ 1638579 w 2446187"/>
                <a:gd name="connsiteY38" fmla="*/ 198044 h 2020169"/>
                <a:gd name="connsiteX39" fmla="*/ 1528449 w 2446187"/>
                <a:gd name="connsiteY39" fmla="*/ 224740 h 2020169"/>
                <a:gd name="connsiteX40" fmla="*/ 1465043 w 2446187"/>
                <a:gd name="connsiteY40" fmla="*/ 308171 h 2020169"/>
                <a:gd name="connsiteX41" fmla="*/ 1448357 w 2446187"/>
                <a:gd name="connsiteY41" fmla="*/ 334869 h 2020169"/>
                <a:gd name="connsiteX42" fmla="*/ 1481729 w 2446187"/>
                <a:gd name="connsiteY42" fmla="*/ 368242 h 2020169"/>
                <a:gd name="connsiteX43" fmla="*/ 1481729 w 2446187"/>
                <a:gd name="connsiteY43" fmla="*/ 398277 h 2020169"/>
                <a:gd name="connsiteX44" fmla="*/ 1458368 w 2446187"/>
                <a:gd name="connsiteY44" fmla="*/ 401614 h 2020169"/>
                <a:gd name="connsiteX45" fmla="*/ 1458368 w 2446187"/>
                <a:gd name="connsiteY45" fmla="*/ 381590 h 2020169"/>
                <a:gd name="connsiteX46" fmla="*/ 1418322 w 2446187"/>
                <a:gd name="connsiteY46" fmla="*/ 391602 h 2020169"/>
                <a:gd name="connsiteX47" fmla="*/ 1368263 w 2446187"/>
                <a:gd name="connsiteY47" fmla="*/ 398277 h 2020169"/>
                <a:gd name="connsiteX48" fmla="*/ 1321542 w 2446187"/>
                <a:gd name="connsiteY48" fmla="*/ 404951 h 2020169"/>
                <a:gd name="connsiteX49" fmla="*/ 1318205 w 2446187"/>
                <a:gd name="connsiteY49" fmla="*/ 491719 h 2020169"/>
                <a:gd name="connsiteX50" fmla="*/ 1358252 w 2446187"/>
                <a:gd name="connsiteY50" fmla="*/ 515080 h 2020169"/>
                <a:gd name="connsiteX51" fmla="*/ 1384949 w 2446187"/>
                <a:gd name="connsiteY51" fmla="*/ 568475 h 2020169"/>
                <a:gd name="connsiteX52" fmla="*/ 1358252 w 2446187"/>
                <a:gd name="connsiteY52" fmla="*/ 615196 h 2020169"/>
                <a:gd name="connsiteX53" fmla="*/ 1361589 w 2446187"/>
                <a:gd name="connsiteY53" fmla="*/ 585161 h 2020169"/>
                <a:gd name="connsiteX54" fmla="*/ 1351577 w 2446187"/>
                <a:gd name="connsiteY54" fmla="*/ 545115 h 2020169"/>
                <a:gd name="connsiteX55" fmla="*/ 1281495 w 2446187"/>
                <a:gd name="connsiteY55" fmla="*/ 515080 h 2020169"/>
                <a:gd name="connsiteX56" fmla="*/ 1241449 w 2446187"/>
                <a:gd name="connsiteY56" fmla="*/ 511742 h 2020169"/>
                <a:gd name="connsiteX57" fmla="*/ 1241449 w 2446187"/>
                <a:gd name="connsiteY57" fmla="*/ 558463 h 2020169"/>
                <a:gd name="connsiteX58" fmla="*/ 1201402 w 2446187"/>
                <a:gd name="connsiteY58" fmla="*/ 538440 h 2020169"/>
                <a:gd name="connsiteX59" fmla="*/ 1228100 w 2446187"/>
                <a:gd name="connsiteY59" fmla="*/ 588498 h 2020169"/>
                <a:gd name="connsiteX60" fmla="*/ 1258135 w 2446187"/>
                <a:gd name="connsiteY60" fmla="*/ 618534 h 2020169"/>
                <a:gd name="connsiteX61" fmla="*/ 1198065 w 2446187"/>
                <a:gd name="connsiteY61" fmla="*/ 595173 h 2020169"/>
                <a:gd name="connsiteX62" fmla="*/ 1181379 w 2446187"/>
                <a:gd name="connsiteY62" fmla="*/ 595173 h 2020169"/>
                <a:gd name="connsiteX63" fmla="*/ 1178041 w 2446187"/>
                <a:gd name="connsiteY63" fmla="*/ 551789 h 2020169"/>
                <a:gd name="connsiteX64" fmla="*/ 1171367 w 2446187"/>
                <a:gd name="connsiteY64" fmla="*/ 465021 h 2020169"/>
                <a:gd name="connsiteX65" fmla="*/ 1161355 w 2446187"/>
                <a:gd name="connsiteY65" fmla="*/ 535103 h 2020169"/>
                <a:gd name="connsiteX66" fmla="*/ 1137995 w 2446187"/>
                <a:gd name="connsiteY66" fmla="*/ 565138 h 2020169"/>
                <a:gd name="connsiteX67" fmla="*/ 1158018 w 2446187"/>
                <a:gd name="connsiteY67" fmla="*/ 611859 h 2020169"/>
                <a:gd name="connsiteX68" fmla="*/ 1158018 w 2446187"/>
                <a:gd name="connsiteY68" fmla="*/ 645231 h 2020169"/>
                <a:gd name="connsiteX69" fmla="*/ 1141332 w 2446187"/>
                <a:gd name="connsiteY69" fmla="*/ 695290 h 2020169"/>
                <a:gd name="connsiteX70" fmla="*/ 1154681 w 2446187"/>
                <a:gd name="connsiteY70" fmla="*/ 728662 h 2020169"/>
                <a:gd name="connsiteX71" fmla="*/ 1184716 w 2446187"/>
                <a:gd name="connsiteY71" fmla="*/ 735336 h 2020169"/>
                <a:gd name="connsiteX72" fmla="*/ 1221425 w 2446187"/>
                <a:gd name="connsiteY72" fmla="*/ 742011 h 2020169"/>
                <a:gd name="connsiteX73" fmla="*/ 1241449 w 2446187"/>
                <a:gd name="connsiteY73" fmla="*/ 765371 h 2020169"/>
                <a:gd name="connsiteX74" fmla="*/ 1258135 w 2446187"/>
                <a:gd name="connsiteY74" fmla="*/ 808755 h 2020169"/>
                <a:gd name="connsiteX75" fmla="*/ 1258135 w 2446187"/>
                <a:gd name="connsiteY75" fmla="*/ 808755 h 2020169"/>
                <a:gd name="connsiteX76" fmla="*/ 1224763 w 2446187"/>
                <a:gd name="connsiteY76" fmla="*/ 828779 h 2020169"/>
                <a:gd name="connsiteX77" fmla="*/ 1224763 w 2446187"/>
                <a:gd name="connsiteY77" fmla="*/ 788732 h 2020169"/>
                <a:gd name="connsiteX78" fmla="*/ 1194727 w 2446187"/>
                <a:gd name="connsiteY78" fmla="*/ 752023 h 2020169"/>
                <a:gd name="connsiteX79" fmla="*/ 1164692 w 2446187"/>
                <a:gd name="connsiteY79" fmla="*/ 795407 h 2020169"/>
                <a:gd name="connsiteX80" fmla="*/ 1107960 w 2446187"/>
                <a:gd name="connsiteY80" fmla="*/ 848802 h 2020169"/>
                <a:gd name="connsiteX81" fmla="*/ 1121309 w 2446187"/>
                <a:gd name="connsiteY81" fmla="*/ 805418 h 2020169"/>
                <a:gd name="connsiteX82" fmla="*/ 1127983 w 2446187"/>
                <a:gd name="connsiteY82" fmla="*/ 772046 h 2020169"/>
                <a:gd name="connsiteX83" fmla="*/ 1117971 w 2446187"/>
                <a:gd name="connsiteY83" fmla="*/ 755360 h 2020169"/>
                <a:gd name="connsiteX84" fmla="*/ 1114634 w 2446187"/>
                <a:gd name="connsiteY84" fmla="*/ 705301 h 2020169"/>
                <a:gd name="connsiteX85" fmla="*/ 1104622 w 2446187"/>
                <a:gd name="connsiteY85" fmla="*/ 625208 h 2020169"/>
                <a:gd name="connsiteX86" fmla="*/ 1101285 w 2446187"/>
                <a:gd name="connsiteY86" fmla="*/ 565138 h 2020169"/>
                <a:gd name="connsiteX87" fmla="*/ 1124646 w 2446187"/>
                <a:gd name="connsiteY87" fmla="*/ 471696 h 2020169"/>
                <a:gd name="connsiteX88" fmla="*/ 1031203 w 2446187"/>
                <a:gd name="connsiteY88" fmla="*/ 461684 h 2020169"/>
                <a:gd name="connsiteX89" fmla="*/ 1014517 w 2446187"/>
                <a:gd name="connsiteY89" fmla="*/ 518417 h 2020169"/>
                <a:gd name="connsiteX90" fmla="*/ 1024529 w 2446187"/>
                <a:gd name="connsiteY90" fmla="*/ 565138 h 2020169"/>
                <a:gd name="connsiteX91" fmla="*/ 981145 w 2446187"/>
                <a:gd name="connsiteY91" fmla="*/ 618534 h 2020169"/>
                <a:gd name="connsiteX92" fmla="*/ 991157 w 2446187"/>
                <a:gd name="connsiteY92" fmla="*/ 655243 h 2020169"/>
                <a:gd name="connsiteX93" fmla="*/ 981145 w 2446187"/>
                <a:gd name="connsiteY93" fmla="*/ 701964 h 2020169"/>
                <a:gd name="connsiteX94" fmla="*/ 1001168 w 2446187"/>
                <a:gd name="connsiteY94" fmla="*/ 725325 h 2020169"/>
                <a:gd name="connsiteX95" fmla="*/ 1017854 w 2446187"/>
                <a:gd name="connsiteY95" fmla="*/ 772046 h 2020169"/>
                <a:gd name="connsiteX96" fmla="*/ 1047890 w 2446187"/>
                <a:gd name="connsiteY96" fmla="*/ 758697 h 2020169"/>
                <a:gd name="connsiteX97" fmla="*/ 1014517 w 2446187"/>
                <a:gd name="connsiteY97" fmla="*/ 812093 h 2020169"/>
                <a:gd name="connsiteX98" fmla="*/ 957784 w 2446187"/>
                <a:gd name="connsiteY98" fmla="*/ 758697 h 2020169"/>
                <a:gd name="connsiteX99" fmla="*/ 884365 w 2446187"/>
                <a:gd name="connsiteY99" fmla="*/ 721988 h 2020169"/>
                <a:gd name="connsiteX100" fmla="*/ 824295 w 2446187"/>
                <a:gd name="connsiteY100" fmla="*/ 698627 h 2020169"/>
                <a:gd name="connsiteX101" fmla="*/ 810946 w 2446187"/>
                <a:gd name="connsiteY101" fmla="*/ 735336 h 2020169"/>
                <a:gd name="connsiteX102" fmla="*/ 827633 w 2446187"/>
                <a:gd name="connsiteY102" fmla="*/ 772046 h 2020169"/>
                <a:gd name="connsiteX103" fmla="*/ 800935 w 2446187"/>
                <a:gd name="connsiteY103" fmla="*/ 812093 h 2020169"/>
                <a:gd name="connsiteX104" fmla="*/ 770900 w 2446187"/>
                <a:gd name="connsiteY104" fmla="*/ 755360 h 2020169"/>
                <a:gd name="connsiteX105" fmla="*/ 744202 w 2446187"/>
                <a:gd name="connsiteY105" fmla="*/ 792069 h 2020169"/>
                <a:gd name="connsiteX106" fmla="*/ 707492 w 2446187"/>
                <a:gd name="connsiteY106" fmla="*/ 785395 h 2020169"/>
                <a:gd name="connsiteX107" fmla="*/ 654097 w 2446187"/>
                <a:gd name="connsiteY107" fmla="*/ 822104 h 2020169"/>
                <a:gd name="connsiteX108" fmla="*/ 644085 w 2446187"/>
                <a:gd name="connsiteY108" fmla="*/ 798744 h 2020169"/>
                <a:gd name="connsiteX109" fmla="*/ 654097 w 2446187"/>
                <a:gd name="connsiteY109" fmla="*/ 762034 h 2020169"/>
                <a:gd name="connsiteX110" fmla="*/ 614050 w 2446187"/>
                <a:gd name="connsiteY110" fmla="*/ 798744 h 2020169"/>
                <a:gd name="connsiteX111" fmla="*/ 594027 w 2446187"/>
                <a:gd name="connsiteY111" fmla="*/ 798744 h 2020169"/>
                <a:gd name="connsiteX112" fmla="*/ 533957 w 2446187"/>
                <a:gd name="connsiteY112" fmla="*/ 832116 h 2020169"/>
                <a:gd name="connsiteX113" fmla="*/ 510596 w 2446187"/>
                <a:gd name="connsiteY113" fmla="*/ 855477 h 2020169"/>
                <a:gd name="connsiteX114" fmla="*/ 500584 w 2446187"/>
                <a:gd name="connsiteY114" fmla="*/ 902198 h 2020169"/>
                <a:gd name="connsiteX115" fmla="*/ 450526 w 2446187"/>
                <a:gd name="connsiteY115" fmla="*/ 888849 h 2020169"/>
                <a:gd name="connsiteX116" fmla="*/ 433840 w 2446187"/>
                <a:gd name="connsiteY116" fmla="*/ 852139 h 2020169"/>
                <a:gd name="connsiteX117" fmla="*/ 467212 w 2446187"/>
                <a:gd name="connsiteY117" fmla="*/ 822104 h 2020169"/>
                <a:gd name="connsiteX118" fmla="*/ 453863 w 2446187"/>
                <a:gd name="connsiteY118" fmla="*/ 798744 h 2020169"/>
                <a:gd name="connsiteX119" fmla="*/ 390456 w 2446187"/>
                <a:gd name="connsiteY119" fmla="*/ 768709 h 2020169"/>
                <a:gd name="connsiteX120" fmla="*/ 417154 w 2446187"/>
                <a:gd name="connsiteY120" fmla="*/ 818767 h 2020169"/>
                <a:gd name="connsiteX121" fmla="*/ 407142 w 2446187"/>
                <a:gd name="connsiteY121" fmla="*/ 862151 h 2020169"/>
                <a:gd name="connsiteX122" fmla="*/ 413817 w 2446187"/>
                <a:gd name="connsiteY122" fmla="*/ 898861 h 2020169"/>
                <a:gd name="connsiteX123" fmla="*/ 427165 w 2446187"/>
                <a:gd name="connsiteY123" fmla="*/ 922221 h 2020169"/>
                <a:gd name="connsiteX124" fmla="*/ 413817 w 2446187"/>
                <a:gd name="connsiteY124" fmla="*/ 952256 h 2020169"/>
                <a:gd name="connsiteX125" fmla="*/ 390456 w 2446187"/>
                <a:gd name="connsiteY125" fmla="*/ 928896 h 2020169"/>
                <a:gd name="connsiteX126" fmla="*/ 360421 w 2446187"/>
                <a:gd name="connsiteY126" fmla="*/ 925558 h 2020169"/>
                <a:gd name="connsiteX127" fmla="*/ 333723 w 2446187"/>
                <a:gd name="connsiteY127" fmla="*/ 965605 h 2020169"/>
                <a:gd name="connsiteX128" fmla="*/ 307025 w 2446187"/>
                <a:gd name="connsiteY128" fmla="*/ 985628 h 2020169"/>
                <a:gd name="connsiteX129" fmla="*/ 320374 w 2446187"/>
                <a:gd name="connsiteY129" fmla="*/ 1012326 h 2020169"/>
                <a:gd name="connsiteX130" fmla="*/ 303688 w 2446187"/>
                <a:gd name="connsiteY130" fmla="*/ 1035687 h 2020169"/>
                <a:gd name="connsiteX131" fmla="*/ 233606 w 2446187"/>
                <a:gd name="connsiteY131" fmla="*/ 998977 h 2020169"/>
                <a:gd name="connsiteX132" fmla="*/ 243618 w 2446187"/>
                <a:gd name="connsiteY132" fmla="*/ 1049036 h 2020169"/>
                <a:gd name="connsiteX133" fmla="*/ 263641 w 2446187"/>
                <a:gd name="connsiteY133" fmla="*/ 1069059 h 2020169"/>
                <a:gd name="connsiteX134" fmla="*/ 250292 w 2446187"/>
                <a:gd name="connsiteY134" fmla="*/ 1082408 h 2020169"/>
                <a:gd name="connsiteX135" fmla="*/ 193560 w 2446187"/>
                <a:gd name="connsiteY135" fmla="*/ 1045698 h 2020169"/>
                <a:gd name="connsiteX136" fmla="*/ 170199 w 2446187"/>
                <a:gd name="connsiteY136" fmla="*/ 1005652 h 2020169"/>
                <a:gd name="connsiteX137" fmla="*/ 170199 w 2446187"/>
                <a:gd name="connsiteY137" fmla="*/ 958931 h 2020169"/>
                <a:gd name="connsiteX138" fmla="*/ 133490 w 2446187"/>
                <a:gd name="connsiteY138" fmla="*/ 882174 h 2020169"/>
                <a:gd name="connsiteX139" fmla="*/ 196897 w 2446187"/>
                <a:gd name="connsiteY139" fmla="*/ 912209 h 2020169"/>
                <a:gd name="connsiteX140" fmla="*/ 256967 w 2446187"/>
                <a:gd name="connsiteY140" fmla="*/ 942244 h 2020169"/>
                <a:gd name="connsiteX141" fmla="*/ 293676 w 2446187"/>
                <a:gd name="connsiteY141" fmla="*/ 945582 h 2020169"/>
                <a:gd name="connsiteX142" fmla="*/ 327049 w 2446187"/>
                <a:gd name="connsiteY142" fmla="*/ 915547 h 2020169"/>
                <a:gd name="connsiteX143" fmla="*/ 343735 w 2446187"/>
                <a:gd name="connsiteY143" fmla="*/ 878837 h 2020169"/>
                <a:gd name="connsiteX144" fmla="*/ 333723 w 2446187"/>
                <a:gd name="connsiteY144" fmla="*/ 828779 h 2020169"/>
                <a:gd name="connsiteX145" fmla="*/ 290339 w 2446187"/>
                <a:gd name="connsiteY145" fmla="*/ 808755 h 2020169"/>
                <a:gd name="connsiteX146" fmla="*/ 236944 w 2446187"/>
                <a:gd name="connsiteY146" fmla="*/ 762034 h 2020169"/>
                <a:gd name="connsiteX147" fmla="*/ 133490 w 2446187"/>
                <a:gd name="connsiteY147" fmla="*/ 705301 h 2020169"/>
                <a:gd name="connsiteX148" fmla="*/ 46722 w 2446187"/>
                <a:gd name="connsiteY148" fmla="*/ 735336 h 2020169"/>
                <a:gd name="connsiteX149" fmla="*/ 33373 w 2446187"/>
                <a:gd name="connsiteY149" fmla="*/ 765371 h 2020169"/>
                <a:gd name="connsiteX150" fmla="*/ 43384 w 2446187"/>
                <a:gd name="connsiteY150" fmla="*/ 795407 h 2020169"/>
                <a:gd name="connsiteX151" fmla="*/ 60071 w 2446187"/>
                <a:gd name="connsiteY151" fmla="*/ 822104 h 2020169"/>
                <a:gd name="connsiteX152" fmla="*/ 73419 w 2446187"/>
                <a:gd name="connsiteY152" fmla="*/ 852139 h 2020169"/>
                <a:gd name="connsiteX153" fmla="*/ 56733 w 2446187"/>
                <a:gd name="connsiteY153" fmla="*/ 875500 h 2020169"/>
                <a:gd name="connsiteX154" fmla="*/ 76757 w 2446187"/>
                <a:gd name="connsiteY154" fmla="*/ 955593 h 2020169"/>
                <a:gd name="connsiteX155" fmla="*/ 66745 w 2446187"/>
                <a:gd name="connsiteY155" fmla="*/ 972280 h 2020169"/>
                <a:gd name="connsiteX156" fmla="*/ 70082 w 2446187"/>
                <a:gd name="connsiteY156" fmla="*/ 998977 h 2020169"/>
                <a:gd name="connsiteX157" fmla="*/ 70082 w 2446187"/>
                <a:gd name="connsiteY157" fmla="*/ 1039024 h 2020169"/>
                <a:gd name="connsiteX158" fmla="*/ 80094 w 2446187"/>
                <a:gd name="connsiteY158" fmla="*/ 1059047 h 2020169"/>
                <a:gd name="connsiteX159" fmla="*/ 76757 w 2446187"/>
                <a:gd name="connsiteY159" fmla="*/ 1082408 h 2020169"/>
                <a:gd name="connsiteX160" fmla="*/ 106792 w 2446187"/>
                <a:gd name="connsiteY160" fmla="*/ 1115780 h 2020169"/>
                <a:gd name="connsiteX161" fmla="*/ 93729 w 2446187"/>
                <a:gd name="connsiteY161" fmla="*/ 1145815 h 2020169"/>
                <a:gd name="connsiteX162" fmla="*/ 13349 w 2446187"/>
                <a:gd name="connsiteY162" fmla="*/ 1235920 h 2020169"/>
                <a:gd name="connsiteX163" fmla="*/ 33373 w 2446187"/>
                <a:gd name="connsiteY163" fmla="*/ 1269293 h 2020169"/>
                <a:gd name="connsiteX164" fmla="*/ 33373 w 2446187"/>
                <a:gd name="connsiteY164" fmla="*/ 1269293 h 2020169"/>
                <a:gd name="connsiteX165" fmla="*/ 16687 w 2446187"/>
                <a:gd name="connsiteY165" fmla="*/ 1299328 h 2020169"/>
                <a:gd name="connsiteX166" fmla="*/ 3338 w 2446187"/>
                <a:gd name="connsiteY166" fmla="*/ 1329363 h 2020169"/>
                <a:gd name="connsiteX167" fmla="*/ 0 w 2446187"/>
                <a:gd name="connsiteY167" fmla="*/ 1389433 h 2020169"/>
                <a:gd name="connsiteX168" fmla="*/ 16687 w 2446187"/>
                <a:gd name="connsiteY168" fmla="*/ 1432817 h 2020169"/>
                <a:gd name="connsiteX169" fmla="*/ 20024 w 2446187"/>
                <a:gd name="connsiteY169" fmla="*/ 1466189 h 2020169"/>
                <a:gd name="connsiteX170" fmla="*/ 56733 w 2446187"/>
                <a:gd name="connsiteY170" fmla="*/ 1476201 h 2020169"/>
                <a:gd name="connsiteX171" fmla="*/ 116803 w 2446187"/>
                <a:gd name="connsiteY171" fmla="*/ 1562969 h 2020169"/>
                <a:gd name="connsiteX172" fmla="*/ 96780 w 2446187"/>
                <a:gd name="connsiteY172" fmla="*/ 1586329 h 2020169"/>
                <a:gd name="connsiteX173" fmla="*/ 93443 w 2446187"/>
                <a:gd name="connsiteY173" fmla="*/ 1616364 h 2020169"/>
                <a:gd name="connsiteX174" fmla="*/ 120141 w 2446187"/>
                <a:gd name="connsiteY174" fmla="*/ 1619701 h 2020169"/>
                <a:gd name="connsiteX175" fmla="*/ 160187 w 2446187"/>
                <a:gd name="connsiteY175" fmla="*/ 1633050 h 2020169"/>
                <a:gd name="connsiteX176" fmla="*/ 186885 w 2446187"/>
                <a:gd name="connsiteY176" fmla="*/ 1646399 h 2020169"/>
                <a:gd name="connsiteX177" fmla="*/ 213583 w 2446187"/>
                <a:gd name="connsiteY177" fmla="*/ 1676434 h 2020169"/>
                <a:gd name="connsiteX178" fmla="*/ 243618 w 2446187"/>
                <a:gd name="connsiteY178" fmla="*/ 1679771 h 2020169"/>
                <a:gd name="connsiteX179" fmla="*/ 287002 w 2446187"/>
                <a:gd name="connsiteY179" fmla="*/ 1709807 h 2020169"/>
                <a:gd name="connsiteX180" fmla="*/ 310363 w 2446187"/>
                <a:gd name="connsiteY180" fmla="*/ 1719818 h 2020169"/>
                <a:gd name="connsiteX181" fmla="*/ 310363 w 2446187"/>
                <a:gd name="connsiteY181" fmla="*/ 1756528 h 2020169"/>
                <a:gd name="connsiteX182" fmla="*/ 270316 w 2446187"/>
                <a:gd name="connsiteY182" fmla="*/ 1796574 h 2020169"/>
                <a:gd name="connsiteX183" fmla="*/ 280327 w 2446187"/>
                <a:gd name="connsiteY183" fmla="*/ 1819935 h 2020169"/>
                <a:gd name="connsiteX184" fmla="*/ 273653 w 2446187"/>
                <a:gd name="connsiteY184" fmla="*/ 1839958 h 2020169"/>
                <a:gd name="connsiteX185" fmla="*/ 266979 w 2446187"/>
                <a:gd name="connsiteY185" fmla="*/ 1856644 h 2020169"/>
                <a:gd name="connsiteX186" fmla="*/ 240281 w 2446187"/>
                <a:gd name="connsiteY186" fmla="*/ 1896691 h 2020169"/>
                <a:gd name="connsiteX187" fmla="*/ 307025 w 2446187"/>
                <a:gd name="connsiteY187" fmla="*/ 1933401 h 2020169"/>
                <a:gd name="connsiteX188" fmla="*/ 337060 w 2446187"/>
                <a:gd name="connsiteY188" fmla="*/ 1940075 h 2020169"/>
                <a:gd name="connsiteX189" fmla="*/ 360421 w 2446187"/>
                <a:gd name="connsiteY189" fmla="*/ 1946750 h 2020169"/>
                <a:gd name="connsiteX190" fmla="*/ 380444 w 2446187"/>
                <a:gd name="connsiteY190" fmla="*/ 1953424 h 2020169"/>
                <a:gd name="connsiteX191" fmla="*/ 407142 w 2446187"/>
                <a:gd name="connsiteY191" fmla="*/ 1973447 h 2020169"/>
                <a:gd name="connsiteX192" fmla="*/ 437177 w 2446187"/>
                <a:gd name="connsiteY192" fmla="*/ 1970110 h 2020169"/>
                <a:gd name="connsiteX193" fmla="*/ 507259 w 2446187"/>
                <a:gd name="connsiteY193" fmla="*/ 2020169 h 2020169"/>
                <a:gd name="connsiteX194" fmla="*/ 517271 w 2446187"/>
                <a:gd name="connsiteY194" fmla="*/ 2006820 h 2020169"/>
                <a:gd name="connsiteX195" fmla="*/ 507259 w 2446187"/>
                <a:gd name="connsiteY195" fmla="*/ 1966773 h 2020169"/>
                <a:gd name="connsiteX196" fmla="*/ 500584 w 2446187"/>
                <a:gd name="connsiteY196" fmla="*/ 1933401 h 2020169"/>
                <a:gd name="connsiteX197" fmla="*/ 483898 w 2446187"/>
                <a:gd name="connsiteY197" fmla="*/ 1890017 h 2020169"/>
                <a:gd name="connsiteX198" fmla="*/ 513933 w 2446187"/>
                <a:gd name="connsiteY198" fmla="*/ 1869993 h 2020169"/>
                <a:gd name="connsiteX199" fmla="*/ 547306 w 2446187"/>
                <a:gd name="connsiteY199" fmla="*/ 1846633 h 2020169"/>
                <a:gd name="connsiteX200" fmla="*/ 527282 w 2446187"/>
                <a:gd name="connsiteY200" fmla="*/ 1829947 h 2020169"/>
                <a:gd name="connsiteX201" fmla="*/ 517271 w 2446187"/>
                <a:gd name="connsiteY201" fmla="*/ 1796574 h 2020169"/>
                <a:gd name="connsiteX202" fmla="*/ 480561 w 2446187"/>
                <a:gd name="connsiteY202" fmla="*/ 1779888 h 2020169"/>
                <a:gd name="connsiteX203" fmla="*/ 470549 w 2446187"/>
                <a:gd name="connsiteY203" fmla="*/ 1759865 h 2020169"/>
                <a:gd name="connsiteX204" fmla="*/ 480561 w 2446187"/>
                <a:gd name="connsiteY204" fmla="*/ 1729830 h 2020169"/>
                <a:gd name="connsiteX205" fmla="*/ 490573 w 2446187"/>
                <a:gd name="connsiteY205" fmla="*/ 1689783 h 2020169"/>
                <a:gd name="connsiteX206" fmla="*/ 513933 w 2446187"/>
                <a:gd name="connsiteY206" fmla="*/ 1709807 h 2020169"/>
                <a:gd name="connsiteX207" fmla="*/ 520608 w 2446187"/>
                <a:gd name="connsiteY207" fmla="*/ 1693120 h 2020169"/>
                <a:gd name="connsiteX208" fmla="*/ 543968 w 2446187"/>
                <a:gd name="connsiteY208" fmla="*/ 1656411 h 2020169"/>
                <a:gd name="connsiteX209" fmla="*/ 574003 w 2446187"/>
                <a:gd name="connsiteY209" fmla="*/ 1639725 h 2020169"/>
                <a:gd name="connsiteX210" fmla="*/ 590690 w 2446187"/>
                <a:gd name="connsiteY210" fmla="*/ 1653074 h 2020169"/>
                <a:gd name="connsiteX211" fmla="*/ 610713 w 2446187"/>
                <a:gd name="connsiteY211" fmla="*/ 1626376 h 2020169"/>
                <a:gd name="connsiteX212" fmla="*/ 630736 w 2446187"/>
                <a:gd name="connsiteY212" fmla="*/ 1653074 h 2020169"/>
                <a:gd name="connsiteX213" fmla="*/ 657434 w 2446187"/>
                <a:gd name="connsiteY213" fmla="*/ 1676434 h 2020169"/>
                <a:gd name="connsiteX214" fmla="*/ 674120 w 2446187"/>
                <a:gd name="connsiteY214" fmla="*/ 1683109 h 2020169"/>
                <a:gd name="connsiteX215" fmla="*/ 697481 w 2446187"/>
                <a:gd name="connsiteY215" fmla="*/ 1683109 h 2020169"/>
                <a:gd name="connsiteX216" fmla="*/ 717504 w 2446187"/>
                <a:gd name="connsiteY216" fmla="*/ 1669760 h 2020169"/>
                <a:gd name="connsiteX217" fmla="*/ 744202 w 2446187"/>
                <a:gd name="connsiteY217" fmla="*/ 1669760 h 2020169"/>
                <a:gd name="connsiteX218" fmla="*/ 760888 w 2446187"/>
                <a:gd name="connsiteY218" fmla="*/ 1666423 h 2020169"/>
                <a:gd name="connsiteX219" fmla="*/ 790923 w 2446187"/>
                <a:gd name="connsiteY219" fmla="*/ 1699795 h 2020169"/>
                <a:gd name="connsiteX220" fmla="*/ 797598 w 2446187"/>
                <a:gd name="connsiteY220" fmla="*/ 1673097 h 2020169"/>
                <a:gd name="connsiteX221" fmla="*/ 817621 w 2446187"/>
                <a:gd name="connsiteY221" fmla="*/ 1689783 h 2020169"/>
                <a:gd name="connsiteX222" fmla="*/ 837644 w 2446187"/>
                <a:gd name="connsiteY222" fmla="*/ 1666423 h 2020169"/>
                <a:gd name="connsiteX223" fmla="*/ 827633 w 2446187"/>
                <a:gd name="connsiteY223" fmla="*/ 1646399 h 2020169"/>
                <a:gd name="connsiteX224" fmla="*/ 810946 w 2446187"/>
                <a:gd name="connsiteY224" fmla="*/ 1633050 h 2020169"/>
                <a:gd name="connsiteX225" fmla="*/ 810946 w 2446187"/>
                <a:gd name="connsiteY225" fmla="*/ 1606353 h 2020169"/>
                <a:gd name="connsiteX226" fmla="*/ 810946 w 2446187"/>
                <a:gd name="connsiteY226" fmla="*/ 1593004 h 2020169"/>
                <a:gd name="connsiteX227" fmla="*/ 840981 w 2446187"/>
                <a:gd name="connsiteY227" fmla="*/ 1586329 h 2020169"/>
                <a:gd name="connsiteX228" fmla="*/ 820958 w 2446187"/>
                <a:gd name="connsiteY228" fmla="*/ 1549620 h 2020169"/>
                <a:gd name="connsiteX229" fmla="*/ 854330 w 2446187"/>
                <a:gd name="connsiteY229" fmla="*/ 1542945 h 2020169"/>
                <a:gd name="connsiteX230" fmla="*/ 891040 w 2446187"/>
                <a:gd name="connsiteY230" fmla="*/ 1549620 h 2020169"/>
                <a:gd name="connsiteX231" fmla="*/ 964459 w 2446187"/>
                <a:gd name="connsiteY231" fmla="*/ 1506236 h 2020169"/>
                <a:gd name="connsiteX232" fmla="*/ 1001168 w 2446187"/>
                <a:gd name="connsiteY232" fmla="*/ 1506236 h 2020169"/>
                <a:gd name="connsiteX233" fmla="*/ 1027866 w 2446187"/>
                <a:gd name="connsiteY233" fmla="*/ 1482875 h 2020169"/>
                <a:gd name="connsiteX234" fmla="*/ 1047890 w 2446187"/>
                <a:gd name="connsiteY234" fmla="*/ 1492887 h 2020169"/>
                <a:gd name="connsiteX235" fmla="*/ 1067913 w 2446187"/>
                <a:gd name="connsiteY235" fmla="*/ 1502898 h 2020169"/>
                <a:gd name="connsiteX236" fmla="*/ 1087936 w 2446187"/>
                <a:gd name="connsiteY236" fmla="*/ 1529596 h 2020169"/>
                <a:gd name="connsiteX237" fmla="*/ 1074587 w 2446187"/>
                <a:gd name="connsiteY237" fmla="*/ 1542945 h 2020169"/>
                <a:gd name="connsiteX238" fmla="*/ 1104622 w 2446187"/>
                <a:gd name="connsiteY238" fmla="*/ 1542945 h 2020169"/>
                <a:gd name="connsiteX239" fmla="*/ 1134657 w 2446187"/>
                <a:gd name="connsiteY239" fmla="*/ 1576317 h 2020169"/>
                <a:gd name="connsiteX240" fmla="*/ 1148006 w 2446187"/>
                <a:gd name="connsiteY240" fmla="*/ 1572980 h 2020169"/>
                <a:gd name="connsiteX241" fmla="*/ 1208076 w 2446187"/>
                <a:gd name="connsiteY241" fmla="*/ 1526259 h 2020169"/>
                <a:gd name="connsiteX242" fmla="*/ 1244786 w 2446187"/>
                <a:gd name="connsiteY242" fmla="*/ 1566306 h 2020169"/>
                <a:gd name="connsiteX243" fmla="*/ 1264809 w 2446187"/>
                <a:gd name="connsiteY243" fmla="*/ 1596341 h 2020169"/>
                <a:gd name="connsiteX244" fmla="*/ 1298181 w 2446187"/>
                <a:gd name="connsiteY244" fmla="*/ 1703132 h 2020169"/>
                <a:gd name="connsiteX245" fmla="*/ 1308193 w 2446187"/>
                <a:gd name="connsiteY245" fmla="*/ 1659748 h 2020169"/>
                <a:gd name="connsiteX246" fmla="*/ 1344903 w 2446187"/>
                <a:gd name="connsiteY246" fmla="*/ 1679771 h 2020169"/>
                <a:gd name="connsiteX247" fmla="*/ 1388287 w 2446187"/>
                <a:gd name="connsiteY247" fmla="*/ 1679771 h 2020169"/>
                <a:gd name="connsiteX248" fmla="*/ 1394961 w 2446187"/>
                <a:gd name="connsiteY248" fmla="*/ 1703132 h 2020169"/>
                <a:gd name="connsiteX249" fmla="*/ 1435008 w 2446187"/>
                <a:gd name="connsiteY249" fmla="*/ 1726493 h 2020169"/>
                <a:gd name="connsiteX250" fmla="*/ 1465043 w 2446187"/>
                <a:gd name="connsiteY250" fmla="*/ 1726493 h 2020169"/>
                <a:gd name="connsiteX251" fmla="*/ 1491741 w 2446187"/>
                <a:gd name="connsiteY251" fmla="*/ 1739842 h 2020169"/>
                <a:gd name="connsiteX252" fmla="*/ 1535125 w 2446187"/>
                <a:gd name="connsiteY252" fmla="*/ 1696458 h 2020169"/>
                <a:gd name="connsiteX253" fmla="*/ 1571834 w 2446187"/>
                <a:gd name="connsiteY253" fmla="*/ 1676434 h 2020169"/>
                <a:gd name="connsiteX254" fmla="*/ 1608544 w 2446187"/>
                <a:gd name="connsiteY254" fmla="*/ 1679771 h 2020169"/>
                <a:gd name="connsiteX255" fmla="*/ 1655265 w 2446187"/>
                <a:gd name="connsiteY255" fmla="*/ 1693120 h 2020169"/>
                <a:gd name="connsiteX256" fmla="*/ 1681963 w 2446187"/>
                <a:gd name="connsiteY256" fmla="*/ 1709807 h 2020169"/>
                <a:gd name="connsiteX257" fmla="*/ 1735358 w 2446187"/>
                <a:gd name="connsiteY257" fmla="*/ 1703132 h 2020169"/>
                <a:gd name="connsiteX258" fmla="*/ 1745370 w 2446187"/>
                <a:gd name="connsiteY258" fmla="*/ 1683109 h 2020169"/>
                <a:gd name="connsiteX259" fmla="*/ 1738695 w 2446187"/>
                <a:gd name="connsiteY259" fmla="*/ 1663085 h 2020169"/>
                <a:gd name="connsiteX260" fmla="*/ 1765393 w 2446187"/>
                <a:gd name="connsiteY260" fmla="*/ 1636388 h 2020169"/>
                <a:gd name="connsiteX261" fmla="*/ 1778742 w 2446187"/>
                <a:gd name="connsiteY261" fmla="*/ 1633050 h 2020169"/>
                <a:gd name="connsiteX262" fmla="*/ 1812114 w 2446187"/>
                <a:gd name="connsiteY262" fmla="*/ 1649736 h 2020169"/>
                <a:gd name="connsiteX263" fmla="*/ 1852161 w 2446187"/>
                <a:gd name="connsiteY263" fmla="*/ 1663085 h 2020169"/>
                <a:gd name="connsiteX264" fmla="*/ 1858836 w 2446187"/>
                <a:gd name="connsiteY264" fmla="*/ 1689783 h 2020169"/>
                <a:gd name="connsiteX265" fmla="*/ 1872184 w 2446187"/>
                <a:gd name="connsiteY265" fmla="*/ 1696458 h 2020169"/>
                <a:gd name="connsiteX266" fmla="*/ 1902219 w 2446187"/>
                <a:gd name="connsiteY266" fmla="*/ 1699795 h 2020169"/>
                <a:gd name="connsiteX267" fmla="*/ 1932254 w 2446187"/>
                <a:gd name="connsiteY267" fmla="*/ 1683109 h 2020169"/>
                <a:gd name="connsiteX268" fmla="*/ 1962290 w 2446187"/>
                <a:gd name="connsiteY268" fmla="*/ 1696458 h 2020169"/>
                <a:gd name="connsiteX269" fmla="*/ 1985650 w 2446187"/>
                <a:gd name="connsiteY269" fmla="*/ 1709807 h 2020169"/>
                <a:gd name="connsiteX270" fmla="*/ 1995662 w 2446187"/>
                <a:gd name="connsiteY270" fmla="*/ 1719818 h 2020169"/>
                <a:gd name="connsiteX271" fmla="*/ 2032371 w 2446187"/>
                <a:gd name="connsiteY271" fmla="*/ 1739842 h 2020169"/>
                <a:gd name="connsiteX272" fmla="*/ 2069081 w 2446187"/>
                <a:gd name="connsiteY272" fmla="*/ 1736504 h 2020169"/>
                <a:gd name="connsiteX273" fmla="*/ 2142500 w 2446187"/>
                <a:gd name="connsiteY273" fmla="*/ 1693120 h 2020169"/>
                <a:gd name="connsiteX274" fmla="*/ 2195895 w 2446187"/>
                <a:gd name="connsiteY274" fmla="*/ 1706469 h 2020169"/>
                <a:gd name="connsiteX275" fmla="*/ 2225930 w 2446187"/>
                <a:gd name="connsiteY275" fmla="*/ 1716481 h 2020169"/>
                <a:gd name="connsiteX276" fmla="*/ 2262640 w 2446187"/>
                <a:gd name="connsiteY276" fmla="*/ 1676434 h 2020169"/>
                <a:gd name="connsiteX0" fmla="*/ 2446187 w 2446187"/>
                <a:gd name="connsiteY0" fmla="*/ 521754 h 2020169"/>
                <a:gd name="connsiteX1" fmla="*/ 2386117 w 2446187"/>
                <a:gd name="connsiteY1" fmla="*/ 391602 h 2020169"/>
                <a:gd name="connsiteX2" fmla="*/ 2379443 w 2446187"/>
                <a:gd name="connsiteY2" fmla="*/ 455009 h 2020169"/>
                <a:gd name="connsiteX3" fmla="*/ 2316036 w 2446187"/>
                <a:gd name="connsiteY3" fmla="*/ 458347 h 2020169"/>
                <a:gd name="connsiteX4" fmla="*/ 2272652 w 2446187"/>
                <a:gd name="connsiteY4" fmla="*/ 444998 h 2020169"/>
                <a:gd name="connsiteX5" fmla="*/ 2209244 w 2446187"/>
                <a:gd name="connsiteY5" fmla="*/ 401614 h 2020169"/>
                <a:gd name="connsiteX6" fmla="*/ 2159186 w 2446187"/>
                <a:gd name="connsiteY6" fmla="*/ 391602 h 2020169"/>
                <a:gd name="connsiteX7" fmla="*/ 2132488 w 2446187"/>
                <a:gd name="connsiteY7" fmla="*/ 408288 h 2020169"/>
                <a:gd name="connsiteX8" fmla="*/ 2115802 w 2446187"/>
                <a:gd name="connsiteY8" fmla="*/ 421637 h 2020169"/>
                <a:gd name="connsiteX9" fmla="*/ 2082430 w 2446187"/>
                <a:gd name="connsiteY9" fmla="*/ 388265 h 2020169"/>
                <a:gd name="connsiteX10" fmla="*/ 2045720 w 2446187"/>
                <a:gd name="connsiteY10" fmla="*/ 361567 h 2020169"/>
                <a:gd name="connsiteX11" fmla="*/ 2025697 w 2446187"/>
                <a:gd name="connsiteY11" fmla="*/ 391602 h 2020169"/>
                <a:gd name="connsiteX12" fmla="*/ 2055732 w 2446187"/>
                <a:gd name="connsiteY12" fmla="*/ 388265 h 2020169"/>
                <a:gd name="connsiteX13" fmla="*/ 2045720 w 2446187"/>
                <a:gd name="connsiteY13" fmla="*/ 414963 h 2020169"/>
                <a:gd name="connsiteX14" fmla="*/ 1988987 w 2446187"/>
                <a:gd name="connsiteY14" fmla="*/ 434986 h 2020169"/>
                <a:gd name="connsiteX15" fmla="*/ 1995662 w 2446187"/>
                <a:gd name="connsiteY15" fmla="*/ 388265 h 2020169"/>
                <a:gd name="connsiteX16" fmla="*/ 2055732 w 2446187"/>
                <a:gd name="connsiteY16" fmla="*/ 318183 h 2020169"/>
                <a:gd name="connsiteX17" fmla="*/ 2055732 w 2446187"/>
                <a:gd name="connsiteY17" fmla="*/ 318183 h 2020169"/>
                <a:gd name="connsiteX18" fmla="*/ 2129860 w 2446187"/>
                <a:gd name="connsiteY18" fmla="*/ 248603 h 2020169"/>
                <a:gd name="connsiteX19" fmla="*/ 2127003 w 2446187"/>
                <a:gd name="connsiteY19" fmla="*/ 174309 h 2020169"/>
                <a:gd name="connsiteX20" fmla="*/ 2092713 w 2446187"/>
                <a:gd name="connsiteY20" fmla="*/ 105729 h 2020169"/>
                <a:gd name="connsiteX21" fmla="*/ 2018418 w 2446187"/>
                <a:gd name="connsiteY21" fmla="*/ 105729 h 2020169"/>
                <a:gd name="connsiteX22" fmla="*/ 1952696 w 2446187"/>
                <a:gd name="connsiteY22" fmla="*/ 137160 h 2020169"/>
                <a:gd name="connsiteX23" fmla="*/ 1961267 w 2446187"/>
                <a:gd name="connsiteY23" fmla="*/ 82869 h 2020169"/>
                <a:gd name="connsiteX24" fmla="*/ 1955552 w 2446187"/>
                <a:gd name="connsiteY24" fmla="*/ 65725 h 2020169"/>
                <a:gd name="connsiteX25" fmla="*/ 1895546 w 2446187"/>
                <a:gd name="connsiteY25" fmla="*/ 60008 h 2020169"/>
                <a:gd name="connsiteX26" fmla="*/ 1926978 w 2446187"/>
                <a:gd name="connsiteY26" fmla="*/ 31434 h 2020169"/>
                <a:gd name="connsiteX27" fmla="*/ 1909833 w 2446187"/>
                <a:gd name="connsiteY27" fmla="*/ 0 h 2020169"/>
                <a:gd name="connsiteX28" fmla="*/ 1877440 w 2446187"/>
                <a:gd name="connsiteY28" fmla="*/ 3067 h 2020169"/>
                <a:gd name="connsiteX29" fmla="*/ 1835474 w 2446187"/>
                <a:gd name="connsiteY29" fmla="*/ 41195 h 2020169"/>
                <a:gd name="connsiteX30" fmla="*/ 1818788 w 2446187"/>
                <a:gd name="connsiteY30" fmla="*/ 81242 h 2020169"/>
                <a:gd name="connsiteX31" fmla="*/ 1838813 w 2446187"/>
                <a:gd name="connsiteY31" fmla="*/ 134636 h 2020169"/>
                <a:gd name="connsiteX32" fmla="*/ 1782079 w 2446187"/>
                <a:gd name="connsiteY32" fmla="*/ 121287 h 2020169"/>
                <a:gd name="connsiteX33" fmla="*/ 1768731 w 2446187"/>
                <a:gd name="connsiteY33" fmla="*/ 168009 h 2020169"/>
                <a:gd name="connsiteX34" fmla="*/ 1705322 w 2446187"/>
                <a:gd name="connsiteY34" fmla="*/ 191369 h 2020169"/>
                <a:gd name="connsiteX35" fmla="*/ 1685300 w 2446187"/>
                <a:gd name="connsiteY35" fmla="*/ 164671 h 2020169"/>
                <a:gd name="connsiteX36" fmla="*/ 1615218 w 2446187"/>
                <a:gd name="connsiteY36" fmla="*/ 168009 h 2020169"/>
                <a:gd name="connsiteX37" fmla="*/ 1638579 w 2446187"/>
                <a:gd name="connsiteY37" fmla="*/ 198044 h 2020169"/>
                <a:gd name="connsiteX38" fmla="*/ 1528449 w 2446187"/>
                <a:gd name="connsiteY38" fmla="*/ 224740 h 2020169"/>
                <a:gd name="connsiteX39" fmla="*/ 1465043 w 2446187"/>
                <a:gd name="connsiteY39" fmla="*/ 308171 h 2020169"/>
                <a:gd name="connsiteX40" fmla="*/ 1448357 w 2446187"/>
                <a:gd name="connsiteY40" fmla="*/ 334869 h 2020169"/>
                <a:gd name="connsiteX41" fmla="*/ 1481729 w 2446187"/>
                <a:gd name="connsiteY41" fmla="*/ 368242 h 2020169"/>
                <a:gd name="connsiteX42" fmla="*/ 1481729 w 2446187"/>
                <a:gd name="connsiteY42" fmla="*/ 398277 h 2020169"/>
                <a:gd name="connsiteX43" fmla="*/ 1458368 w 2446187"/>
                <a:gd name="connsiteY43" fmla="*/ 401614 h 2020169"/>
                <a:gd name="connsiteX44" fmla="*/ 1458368 w 2446187"/>
                <a:gd name="connsiteY44" fmla="*/ 381590 h 2020169"/>
                <a:gd name="connsiteX45" fmla="*/ 1418322 w 2446187"/>
                <a:gd name="connsiteY45" fmla="*/ 391602 h 2020169"/>
                <a:gd name="connsiteX46" fmla="*/ 1368263 w 2446187"/>
                <a:gd name="connsiteY46" fmla="*/ 398277 h 2020169"/>
                <a:gd name="connsiteX47" fmla="*/ 1321542 w 2446187"/>
                <a:gd name="connsiteY47" fmla="*/ 404951 h 2020169"/>
                <a:gd name="connsiteX48" fmla="*/ 1318205 w 2446187"/>
                <a:gd name="connsiteY48" fmla="*/ 491719 h 2020169"/>
                <a:gd name="connsiteX49" fmla="*/ 1358252 w 2446187"/>
                <a:gd name="connsiteY49" fmla="*/ 515080 h 2020169"/>
                <a:gd name="connsiteX50" fmla="*/ 1384949 w 2446187"/>
                <a:gd name="connsiteY50" fmla="*/ 568475 h 2020169"/>
                <a:gd name="connsiteX51" fmla="*/ 1358252 w 2446187"/>
                <a:gd name="connsiteY51" fmla="*/ 615196 h 2020169"/>
                <a:gd name="connsiteX52" fmla="*/ 1361589 w 2446187"/>
                <a:gd name="connsiteY52" fmla="*/ 585161 h 2020169"/>
                <a:gd name="connsiteX53" fmla="*/ 1351577 w 2446187"/>
                <a:gd name="connsiteY53" fmla="*/ 545115 h 2020169"/>
                <a:gd name="connsiteX54" fmla="*/ 1281495 w 2446187"/>
                <a:gd name="connsiteY54" fmla="*/ 515080 h 2020169"/>
                <a:gd name="connsiteX55" fmla="*/ 1241449 w 2446187"/>
                <a:gd name="connsiteY55" fmla="*/ 511742 h 2020169"/>
                <a:gd name="connsiteX56" fmla="*/ 1241449 w 2446187"/>
                <a:gd name="connsiteY56" fmla="*/ 558463 h 2020169"/>
                <a:gd name="connsiteX57" fmla="*/ 1201402 w 2446187"/>
                <a:gd name="connsiteY57" fmla="*/ 538440 h 2020169"/>
                <a:gd name="connsiteX58" fmla="*/ 1228100 w 2446187"/>
                <a:gd name="connsiteY58" fmla="*/ 588498 h 2020169"/>
                <a:gd name="connsiteX59" fmla="*/ 1258135 w 2446187"/>
                <a:gd name="connsiteY59" fmla="*/ 618534 h 2020169"/>
                <a:gd name="connsiteX60" fmla="*/ 1198065 w 2446187"/>
                <a:gd name="connsiteY60" fmla="*/ 595173 h 2020169"/>
                <a:gd name="connsiteX61" fmla="*/ 1181379 w 2446187"/>
                <a:gd name="connsiteY61" fmla="*/ 595173 h 2020169"/>
                <a:gd name="connsiteX62" fmla="*/ 1178041 w 2446187"/>
                <a:gd name="connsiteY62" fmla="*/ 551789 h 2020169"/>
                <a:gd name="connsiteX63" fmla="*/ 1171367 w 2446187"/>
                <a:gd name="connsiteY63" fmla="*/ 465021 h 2020169"/>
                <a:gd name="connsiteX64" fmla="*/ 1161355 w 2446187"/>
                <a:gd name="connsiteY64" fmla="*/ 535103 h 2020169"/>
                <a:gd name="connsiteX65" fmla="*/ 1137995 w 2446187"/>
                <a:gd name="connsiteY65" fmla="*/ 565138 h 2020169"/>
                <a:gd name="connsiteX66" fmla="*/ 1158018 w 2446187"/>
                <a:gd name="connsiteY66" fmla="*/ 611859 h 2020169"/>
                <a:gd name="connsiteX67" fmla="*/ 1158018 w 2446187"/>
                <a:gd name="connsiteY67" fmla="*/ 645231 h 2020169"/>
                <a:gd name="connsiteX68" fmla="*/ 1141332 w 2446187"/>
                <a:gd name="connsiteY68" fmla="*/ 695290 h 2020169"/>
                <a:gd name="connsiteX69" fmla="*/ 1154681 w 2446187"/>
                <a:gd name="connsiteY69" fmla="*/ 728662 h 2020169"/>
                <a:gd name="connsiteX70" fmla="*/ 1184716 w 2446187"/>
                <a:gd name="connsiteY70" fmla="*/ 735336 h 2020169"/>
                <a:gd name="connsiteX71" fmla="*/ 1221425 w 2446187"/>
                <a:gd name="connsiteY71" fmla="*/ 742011 h 2020169"/>
                <a:gd name="connsiteX72" fmla="*/ 1241449 w 2446187"/>
                <a:gd name="connsiteY72" fmla="*/ 765371 h 2020169"/>
                <a:gd name="connsiteX73" fmla="*/ 1258135 w 2446187"/>
                <a:gd name="connsiteY73" fmla="*/ 808755 h 2020169"/>
                <a:gd name="connsiteX74" fmla="*/ 1258135 w 2446187"/>
                <a:gd name="connsiteY74" fmla="*/ 808755 h 2020169"/>
                <a:gd name="connsiteX75" fmla="*/ 1224763 w 2446187"/>
                <a:gd name="connsiteY75" fmla="*/ 828779 h 2020169"/>
                <a:gd name="connsiteX76" fmla="*/ 1224763 w 2446187"/>
                <a:gd name="connsiteY76" fmla="*/ 788732 h 2020169"/>
                <a:gd name="connsiteX77" fmla="*/ 1194727 w 2446187"/>
                <a:gd name="connsiteY77" fmla="*/ 752023 h 2020169"/>
                <a:gd name="connsiteX78" fmla="*/ 1164692 w 2446187"/>
                <a:gd name="connsiteY78" fmla="*/ 795407 h 2020169"/>
                <a:gd name="connsiteX79" fmla="*/ 1107960 w 2446187"/>
                <a:gd name="connsiteY79" fmla="*/ 848802 h 2020169"/>
                <a:gd name="connsiteX80" fmla="*/ 1121309 w 2446187"/>
                <a:gd name="connsiteY80" fmla="*/ 805418 h 2020169"/>
                <a:gd name="connsiteX81" fmla="*/ 1127983 w 2446187"/>
                <a:gd name="connsiteY81" fmla="*/ 772046 h 2020169"/>
                <a:gd name="connsiteX82" fmla="*/ 1117971 w 2446187"/>
                <a:gd name="connsiteY82" fmla="*/ 755360 h 2020169"/>
                <a:gd name="connsiteX83" fmla="*/ 1114634 w 2446187"/>
                <a:gd name="connsiteY83" fmla="*/ 705301 h 2020169"/>
                <a:gd name="connsiteX84" fmla="*/ 1104622 w 2446187"/>
                <a:gd name="connsiteY84" fmla="*/ 625208 h 2020169"/>
                <a:gd name="connsiteX85" fmla="*/ 1101285 w 2446187"/>
                <a:gd name="connsiteY85" fmla="*/ 565138 h 2020169"/>
                <a:gd name="connsiteX86" fmla="*/ 1124646 w 2446187"/>
                <a:gd name="connsiteY86" fmla="*/ 471696 h 2020169"/>
                <a:gd name="connsiteX87" fmla="*/ 1031203 w 2446187"/>
                <a:gd name="connsiteY87" fmla="*/ 461684 h 2020169"/>
                <a:gd name="connsiteX88" fmla="*/ 1014517 w 2446187"/>
                <a:gd name="connsiteY88" fmla="*/ 518417 h 2020169"/>
                <a:gd name="connsiteX89" fmla="*/ 1024529 w 2446187"/>
                <a:gd name="connsiteY89" fmla="*/ 565138 h 2020169"/>
                <a:gd name="connsiteX90" fmla="*/ 981145 w 2446187"/>
                <a:gd name="connsiteY90" fmla="*/ 618534 h 2020169"/>
                <a:gd name="connsiteX91" fmla="*/ 991157 w 2446187"/>
                <a:gd name="connsiteY91" fmla="*/ 655243 h 2020169"/>
                <a:gd name="connsiteX92" fmla="*/ 981145 w 2446187"/>
                <a:gd name="connsiteY92" fmla="*/ 701964 h 2020169"/>
                <a:gd name="connsiteX93" fmla="*/ 1001168 w 2446187"/>
                <a:gd name="connsiteY93" fmla="*/ 725325 h 2020169"/>
                <a:gd name="connsiteX94" fmla="*/ 1017854 w 2446187"/>
                <a:gd name="connsiteY94" fmla="*/ 772046 h 2020169"/>
                <a:gd name="connsiteX95" fmla="*/ 1047890 w 2446187"/>
                <a:gd name="connsiteY95" fmla="*/ 758697 h 2020169"/>
                <a:gd name="connsiteX96" fmla="*/ 1014517 w 2446187"/>
                <a:gd name="connsiteY96" fmla="*/ 812093 h 2020169"/>
                <a:gd name="connsiteX97" fmla="*/ 957784 w 2446187"/>
                <a:gd name="connsiteY97" fmla="*/ 758697 h 2020169"/>
                <a:gd name="connsiteX98" fmla="*/ 884365 w 2446187"/>
                <a:gd name="connsiteY98" fmla="*/ 721988 h 2020169"/>
                <a:gd name="connsiteX99" fmla="*/ 824295 w 2446187"/>
                <a:gd name="connsiteY99" fmla="*/ 698627 h 2020169"/>
                <a:gd name="connsiteX100" fmla="*/ 810946 w 2446187"/>
                <a:gd name="connsiteY100" fmla="*/ 735336 h 2020169"/>
                <a:gd name="connsiteX101" fmla="*/ 827633 w 2446187"/>
                <a:gd name="connsiteY101" fmla="*/ 772046 h 2020169"/>
                <a:gd name="connsiteX102" fmla="*/ 800935 w 2446187"/>
                <a:gd name="connsiteY102" fmla="*/ 812093 h 2020169"/>
                <a:gd name="connsiteX103" fmla="*/ 770900 w 2446187"/>
                <a:gd name="connsiteY103" fmla="*/ 755360 h 2020169"/>
                <a:gd name="connsiteX104" fmla="*/ 744202 w 2446187"/>
                <a:gd name="connsiteY104" fmla="*/ 792069 h 2020169"/>
                <a:gd name="connsiteX105" fmla="*/ 707492 w 2446187"/>
                <a:gd name="connsiteY105" fmla="*/ 785395 h 2020169"/>
                <a:gd name="connsiteX106" fmla="*/ 654097 w 2446187"/>
                <a:gd name="connsiteY106" fmla="*/ 822104 h 2020169"/>
                <a:gd name="connsiteX107" fmla="*/ 644085 w 2446187"/>
                <a:gd name="connsiteY107" fmla="*/ 798744 h 2020169"/>
                <a:gd name="connsiteX108" fmla="*/ 654097 w 2446187"/>
                <a:gd name="connsiteY108" fmla="*/ 762034 h 2020169"/>
                <a:gd name="connsiteX109" fmla="*/ 614050 w 2446187"/>
                <a:gd name="connsiteY109" fmla="*/ 798744 h 2020169"/>
                <a:gd name="connsiteX110" fmla="*/ 594027 w 2446187"/>
                <a:gd name="connsiteY110" fmla="*/ 798744 h 2020169"/>
                <a:gd name="connsiteX111" fmla="*/ 533957 w 2446187"/>
                <a:gd name="connsiteY111" fmla="*/ 832116 h 2020169"/>
                <a:gd name="connsiteX112" fmla="*/ 510596 w 2446187"/>
                <a:gd name="connsiteY112" fmla="*/ 855477 h 2020169"/>
                <a:gd name="connsiteX113" fmla="*/ 500584 w 2446187"/>
                <a:gd name="connsiteY113" fmla="*/ 902198 h 2020169"/>
                <a:gd name="connsiteX114" fmla="*/ 450526 w 2446187"/>
                <a:gd name="connsiteY114" fmla="*/ 888849 h 2020169"/>
                <a:gd name="connsiteX115" fmla="*/ 433840 w 2446187"/>
                <a:gd name="connsiteY115" fmla="*/ 852139 h 2020169"/>
                <a:gd name="connsiteX116" fmla="*/ 467212 w 2446187"/>
                <a:gd name="connsiteY116" fmla="*/ 822104 h 2020169"/>
                <a:gd name="connsiteX117" fmla="*/ 453863 w 2446187"/>
                <a:gd name="connsiteY117" fmla="*/ 798744 h 2020169"/>
                <a:gd name="connsiteX118" fmla="*/ 390456 w 2446187"/>
                <a:gd name="connsiteY118" fmla="*/ 768709 h 2020169"/>
                <a:gd name="connsiteX119" fmla="*/ 417154 w 2446187"/>
                <a:gd name="connsiteY119" fmla="*/ 818767 h 2020169"/>
                <a:gd name="connsiteX120" fmla="*/ 407142 w 2446187"/>
                <a:gd name="connsiteY120" fmla="*/ 862151 h 2020169"/>
                <a:gd name="connsiteX121" fmla="*/ 413817 w 2446187"/>
                <a:gd name="connsiteY121" fmla="*/ 898861 h 2020169"/>
                <a:gd name="connsiteX122" fmla="*/ 427165 w 2446187"/>
                <a:gd name="connsiteY122" fmla="*/ 922221 h 2020169"/>
                <a:gd name="connsiteX123" fmla="*/ 413817 w 2446187"/>
                <a:gd name="connsiteY123" fmla="*/ 952256 h 2020169"/>
                <a:gd name="connsiteX124" fmla="*/ 390456 w 2446187"/>
                <a:gd name="connsiteY124" fmla="*/ 928896 h 2020169"/>
                <a:gd name="connsiteX125" fmla="*/ 360421 w 2446187"/>
                <a:gd name="connsiteY125" fmla="*/ 925558 h 2020169"/>
                <a:gd name="connsiteX126" fmla="*/ 333723 w 2446187"/>
                <a:gd name="connsiteY126" fmla="*/ 965605 h 2020169"/>
                <a:gd name="connsiteX127" fmla="*/ 307025 w 2446187"/>
                <a:gd name="connsiteY127" fmla="*/ 985628 h 2020169"/>
                <a:gd name="connsiteX128" fmla="*/ 320374 w 2446187"/>
                <a:gd name="connsiteY128" fmla="*/ 1012326 h 2020169"/>
                <a:gd name="connsiteX129" fmla="*/ 303688 w 2446187"/>
                <a:gd name="connsiteY129" fmla="*/ 1035687 h 2020169"/>
                <a:gd name="connsiteX130" fmla="*/ 233606 w 2446187"/>
                <a:gd name="connsiteY130" fmla="*/ 998977 h 2020169"/>
                <a:gd name="connsiteX131" fmla="*/ 243618 w 2446187"/>
                <a:gd name="connsiteY131" fmla="*/ 1049036 h 2020169"/>
                <a:gd name="connsiteX132" fmla="*/ 263641 w 2446187"/>
                <a:gd name="connsiteY132" fmla="*/ 1069059 h 2020169"/>
                <a:gd name="connsiteX133" fmla="*/ 250292 w 2446187"/>
                <a:gd name="connsiteY133" fmla="*/ 1082408 h 2020169"/>
                <a:gd name="connsiteX134" fmla="*/ 193560 w 2446187"/>
                <a:gd name="connsiteY134" fmla="*/ 1045698 h 2020169"/>
                <a:gd name="connsiteX135" fmla="*/ 170199 w 2446187"/>
                <a:gd name="connsiteY135" fmla="*/ 1005652 h 2020169"/>
                <a:gd name="connsiteX136" fmla="*/ 170199 w 2446187"/>
                <a:gd name="connsiteY136" fmla="*/ 958931 h 2020169"/>
                <a:gd name="connsiteX137" fmla="*/ 133490 w 2446187"/>
                <a:gd name="connsiteY137" fmla="*/ 882174 h 2020169"/>
                <a:gd name="connsiteX138" fmla="*/ 196897 w 2446187"/>
                <a:gd name="connsiteY138" fmla="*/ 912209 h 2020169"/>
                <a:gd name="connsiteX139" fmla="*/ 256967 w 2446187"/>
                <a:gd name="connsiteY139" fmla="*/ 942244 h 2020169"/>
                <a:gd name="connsiteX140" fmla="*/ 293676 w 2446187"/>
                <a:gd name="connsiteY140" fmla="*/ 945582 h 2020169"/>
                <a:gd name="connsiteX141" fmla="*/ 327049 w 2446187"/>
                <a:gd name="connsiteY141" fmla="*/ 915547 h 2020169"/>
                <a:gd name="connsiteX142" fmla="*/ 343735 w 2446187"/>
                <a:gd name="connsiteY142" fmla="*/ 878837 h 2020169"/>
                <a:gd name="connsiteX143" fmla="*/ 333723 w 2446187"/>
                <a:gd name="connsiteY143" fmla="*/ 828779 h 2020169"/>
                <a:gd name="connsiteX144" fmla="*/ 290339 w 2446187"/>
                <a:gd name="connsiteY144" fmla="*/ 808755 h 2020169"/>
                <a:gd name="connsiteX145" fmla="*/ 236944 w 2446187"/>
                <a:gd name="connsiteY145" fmla="*/ 762034 h 2020169"/>
                <a:gd name="connsiteX146" fmla="*/ 133490 w 2446187"/>
                <a:gd name="connsiteY146" fmla="*/ 705301 h 2020169"/>
                <a:gd name="connsiteX147" fmla="*/ 46722 w 2446187"/>
                <a:gd name="connsiteY147" fmla="*/ 735336 h 2020169"/>
                <a:gd name="connsiteX148" fmla="*/ 33373 w 2446187"/>
                <a:gd name="connsiteY148" fmla="*/ 765371 h 2020169"/>
                <a:gd name="connsiteX149" fmla="*/ 43384 w 2446187"/>
                <a:gd name="connsiteY149" fmla="*/ 795407 h 2020169"/>
                <a:gd name="connsiteX150" fmla="*/ 60071 w 2446187"/>
                <a:gd name="connsiteY150" fmla="*/ 822104 h 2020169"/>
                <a:gd name="connsiteX151" fmla="*/ 73419 w 2446187"/>
                <a:gd name="connsiteY151" fmla="*/ 852139 h 2020169"/>
                <a:gd name="connsiteX152" fmla="*/ 56733 w 2446187"/>
                <a:gd name="connsiteY152" fmla="*/ 875500 h 2020169"/>
                <a:gd name="connsiteX153" fmla="*/ 76757 w 2446187"/>
                <a:gd name="connsiteY153" fmla="*/ 955593 h 2020169"/>
                <a:gd name="connsiteX154" fmla="*/ 66745 w 2446187"/>
                <a:gd name="connsiteY154" fmla="*/ 972280 h 2020169"/>
                <a:gd name="connsiteX155" fmla="*/ 70082 w 2446187"/>
                <a:gd name="connsiteY155" fmla="*/ 998977 h 2020169"/>
                <a:gd name="connsiteX156" fmla="*/ 70082 w 2446187"/>
                <a:gd name="connsiteY156" fmla="*/ 1039024 h 2020169"/>
                <a:gd name="connsiteX157" fmla="*/ 80094 w 2446187"/>
                <a:gd name="connsiteY157" fmla="*/ 1059047 h 2020169"/>
                <a:gd name="connsiteX158" fmla="*/ 76757 w 2446187"/>
                <a:gd name="connsiteY158" fmla="*/ 1082408 h 2020169"/>
                <a:gd name="connsiteX159" fmla="*/ 106792 w 2446187"/>
                <a:gd name="connsiteY159" fmla="*/ 1115780 h 2020169"/>
                <a:gd name="connsiteX160" fmla="*/ 93729 w 2446187"/>
                <a:gd name="connsiteY160" fmla="*/ 1145815 h 2020169"/>
                <a:gd name="connsiteX161" fmla="*/ 13349 w 2446187"/>
                <a:gd name="connsiteY161" fmla="*/ 1235920 h 2020169"/>
                <a:gd name="connsiteX162" fmla="*/ 33373 w 2446187"/>
                <a:gd name="connsiteY162" fmla="*/ 1269293 h 2020169"/>
                <a:gd name="connsiteX163" fmla="*/ 33373 w 2446187"/>
                <a:gd name="connsiteY163" fmla="*/ 1269293 h 2020169"/>
                <a:gd name="connsiteX164" fmla="*/ 16687 w 2446187"/>
                <a:gd name="connsiteY164" fmla="*/ 1299328 h 2020169"/>
                <a:gd name="connsiteX165" fmla="*/ 3338 w 2446187"/>
                <a:gd name="connsiteY165" fmla="*/ 1329363 h 2020169"/>
                <a:gd name="connsiteX166" fmla="*/ 0 w 2446187"/>
                <a:gd name="connsiteY166" fmla="*/ 1389433 h 2020169"/>
                <a:gd name="connsiteX167" fmla="*/ 16687 w 2446187"/>
                <a:gd name="connsiteY167" fmla="*/ 1432817 h 2020169"/>
                <a:gd name="connsiteX168" fmla="*/ 20024 w 2446187"/>
                <a:gd name="connsiteY168" fmla="*/ 1466189 h 2020169"/>
                <a:gd name="connsiteX169" fmla="*/ 56733 w 2446187"/>
                <a:gd name="connsiteY169" fmla="*/ 1476201 h 2020169"/>
                <a:gd name="connsiteX170" fmla="*/ 116803 w 2446187"/>
                <a:gd name="connsiteY170" fmla="*/ 1562969 h 2020169"/>
                <a:gd name="connsiteX171" fmla="*/ 96780 w 2446187"/>
                <a:gd name="connsiteY171" fmla="*/ 1586329 h 2020169"/>
                <a:gd name="connsiteX172" fmla="*/ 93443 w 2446187"/>
                <a:gd name="connsiteY172" fmla="*/ 1616364 h 2020169"/>
                <a:gd name="connsiteX173" fmla="*/ 120141 w 2446187"/>
                <a:gd name="connsiteY173" fmla="*/ 1619701 h 2020169"/>
                <a:gd name="connsiteX174" fmla="*/ 160187 w 2446187"/>
                <a:gd name="connsiteY174" fmla="*/ 1633050 h 2020169"/>
                <a:gd name="connsiteX175" fmla="*/ 186885 w 2446187"/>
                <a:gd name="connsiteY175" fmla="*/ 1646399 h 2020169"/>
                <a:gd name="connsiteX176" fmla="*/ 213583 w 2446187"/>
                <a:gd name="connsiteY176" fmla="*/ 1676434 h 2020169"/>
                <a:gd name="connsiteX177" fmla="*/ 243618 w 2446187"/>
                <a:gd name="connsiteY177" fmla="*/ 1679771 h 2020169"/>
                <a:gd name="connsiteX178" fmla="*/ 287002 w 2446187"/>
                <a:gd name="connsiteY178" fmla="*/ 1709807 h 2020169"/>
                <a:gd name="connsiteX179" fmla="*/ 310363 w 2446187"/>
                <a:gd name="connsiteY179" fmla="*/ 1719818 h 2020169"/>
                <a:gd name="connsiteX180" fmla="*/ 310363 w 2446187"/>
                <a:gd name="connsiteY180" fmla="*/ 1756528 h 2020169"/>
                <a:gd name="connsiteX181" fmla="*/ 270316 w 2446187"/>
                <a:gd name="connsiteY181" fmla="*/ 1796574 h 2020169"/>
                <a:gd name="connsiteX182" fmla="*/ 280327 w 2446187"/>
                <a:gd name="connsiteY182" fmla="*/ 1819935 h 2020169"/>
                <a:gd name="connsiteX183" fmla="*/ 273653 w 2446187"/>
                <a:gd name="connsiteY183" fmla="*/ 1839958 h 2020169"/>
                <a:gd name="connsiteX184" fmla="*/ 266979 w 2446187"/>
                <a:gd name="connsiteY184" fmla="*/ 1856644 h 2020169"/>
                <a:gd name="connsiteX185" fmla="*/ 240281 w 2446187"/>
                <a:gd name="connsiteY185" fmla="*/ 1896691 h 2020169"/>
                <a:gd name="connsiteX186" fmla="*/ 307025 w 2446187"/>
                <a:gd name="connsiteY186" fmla="*/ 1933401 h 2020169"/>
                <a:gd name="connsiteX187" fmla="*/ 337060 w 2446187"/>
                <a:gd name="connsiteY187" fmla="*/ 1940075 h 2020169"/>
                <a:gd name="connsiteX188" fmla="*/ 360421 w 2446187"/>
                <a:gd name="connsiteY188" fmla="*/ 1946750 h 2020169"/>
                <a:gd name="connsiteX189" fmla="*/ 380444 w 2446187"/>
                <a:gd name="connsiteY189" fmla="*/ 1953424 h 2020169"/>
                <a:gd name="connsiteX190" fmla="*/ 407142 w 2446187"/>
                <a:gd name="connsiteY190" fmla="*/ 1973447 h 2020169"/>
                <a:gd name="connsiteX191" fmla="*/ 437177 w 2446187"/>
                <a:gd name="connsiteY191" fmla="*/ 1970110 h 2020169"/>
                <a:gd name="connsiteX192" fmla="*/ 507259 w 2446187"/>
                <a:gd name="connsiteY192" fmla="*/ 2020169 h 2020169"/>
                <a:gd name="connsiteX193" fmla="*/ 517271 w 2446187"/>
                <a:gd name="connsiteY193" fmla="*/ 2006820 h 2020169"/>
                <a:gd name="connsiteX194" fmla="*/ 507259 w 2446187"/>
                <a:gd name="connsiteY194" fmla="*/ 1966773 h 2020169"/>
                <a:gd name="connsiteX195" fmla="*/ 500584 w 2446187"/>
                <a:gd name="connsiteY195" fmla="*/ 1933401 h 2020169"/>
                <a:gd name="connsiteX196" fmla="*/ 483898 w 2446187"/>
                <a:gd name="connsiteY196" fmla="*/ 1890017 h 2020169"/>
                <a:gd name="connsiteX197" fmla="*/ 513933 w 2446187"/>
                <a:gd name="connsiteY197" fmla="*/ 1869993 h 2020169"/>
                <a:gd name="connsiteX198" fmla="*/ 547306 w 2446187"/>
                <a:gd name="connsiteY198" fmla="*/ 1846633 h 2020169"/>
                <a:gd name="connsiteX199" fmla="*/ 527282 w 2446187"/>
                <a:gd name="connsiteY199" fmla="*/ 1829947 h 2020169"/>
                <a:gd name="connsiteX200" fmla="*/ 517271 w 2446187"/>
                <a:gd name="connsiteY200" fmla="*/ 1796574 h 2020169"/>
                <a:gd name="connsiteX201" fmla="*/ 480561 w 2446187"/>
                <a:gd name="connsiteY201" fmla="*/ 1779888 h 2020169"/>
                <a:gd name="connsiteX202" fmla="*/ 470549 w 2446187"/>
                <a:gd name="connsiteY202" fmla="*/ 1759865 h 2020169"/>
                <a:gd name="connsiteX203" fmla="*/ 480561 w 2446187"/>
                <a:gd name="connsiteY203" fmla="*/ 1729830 h 2020169"/>
                <a:gd name="connsiteX204" fmla="*/ 490573 w 2446187"/>
                <a:gd name="connsiteY204" fmla="*/ 1689783 h 2020169"/>
                <a:gd name="connsiteX205" fmla="*/ 513933 w 2446187"/>
                <a:gd name="connsiteY205" fmla="*/ 1709807 h 2020169"/>
                <a:gd name="connsiteX206" fmla="*/ 520608 w 2446187"/>
                <a:gd name="connsiteY206" fmla="*/ 1693120 h 2020169"/>
                <a:gd name="connsiteX207" fmla="*/ 543968 w 2446187"/>
                <a:gd name="connsiteY207" fmla="*/ 1656411 h 2020169"/>
                <a:gd name="connsiteX208" fmla="*/ 574003 w 2446187"/>
                <a:gd name="connsiteY208" fmla="*/ 1639725 h 2020169"/>
                <a:gd name="connsiteX209" fmla="*/ 590690 w 2446187"/>
                <a:gd name="connsiteY209" fmla="*/ 1653074 h 2020169"/>
                <a:gd name="connsiteX210" fmla="*/ 610713 w 2446187"/>
                <a:gd name="connsiteY210" fmla="*/ 1626376 h 2020169"/>
                <a:gd name="connsiteX211" fmla="*/ 630736 w 2446187"/>
                <a:gd name="connsiteY211" fmla="*/ 1653074 h 2020169"/>
                <a:gd name="connsiteX212" fmla="*/ 657434 w 2446187"/>
                <a:gd name="connsiteY212" fmla="*/ 1676434 h 2020169"/>
                <a:gd name="connsiteX213" fmla="*/ 674120 w 2446187"/>
                <a:gd name="connsiteY213" fmla="*/ 1683109 h 2020169"/>
                <a:gd name="connsiteX214" fmla="*/ 697481 w 2446187"/>
                <a:gd name="connsiteY214" fmla="*/ 1683109 h 2020169"/>
                <a:gd name="connsiteX215" fmla="*/ 717504 w 2446187"/>
                <a:gd name="connsiteY215" fmla="*/ 1669760 h 2020169"/>
                <a:gd name="connsiteX216" fmla="*/ 744202 w 2446187"/>
                <a:gd name="connsiteY216" fmla="*/ 1669760 h 2020169"/>
                <a:gd name="connsiteX217" fmla="*/ 760888 w 2446187"/>
                <a:gd name="connsiteY217" fmla="*/ 1666423 h 2020169"/>
                <a:gd name="connsiteX218" fmla="*/ 790923 w 2446187"/>
                <a:gd name="connsiteY218" fmla="*/ 1699795 h 2020169"/>
                <a:gd name="connsiteX219" fmla="*/ 797598 w 2446187"/>
                <a:gd name="connsiteY219" fmla="*/ 1673097 h 2020169"/>
                <a:gd name="connsiteX220" fmla="*/ 817621 w 2446187"/>
                <a:gd name="connsiteY220" fmla="*/ 1689783 h 2020169"/>
                <a:gd name="connsiteX221" fmla="*/ 837644 w 2446187"/>
                <a:gd name="connsiteY221" fmla="*/ 1666423 h 2020169"/>
                <a:gd name="connsiteX222" fmla="*/ 827633 w 2446187"/>
                <a:gd name="connsiteY222" fmla="*/ 1646399 h 2020169"/>
                <a:gd name="connsiteX223" fmla="*/ 810946 w 2446187"/>
                <a:gd name="connsiteY223" fmla="*/ 1633050 h 2020169"/>
                <a:gd name="connsiteX224" fmla="*/ 810946 w 2446187"/>
                <a:gd name="connsiteY224" fmla="*/ 1606353 h 2020169"/>
                <a:gd name="connsiteX225" fmla="*/ 810946 w 2446187"/>
                <a:gd name="connsiteY225" fmla="*/ 1593004 h 2020169"/>
                <a:gd name="connsiteX226" fmla="*/ 840981 w 2446187"/>
                <a:gd name="connsiteY226" fmla="*/ 1586329 h 2020169"/>
                <a:gd name="connsiteX227" fmla="*/ 820958 w 2446187"/>
                <a:gd name="connsiteY227" fmla="*/ 1549620 h 2020169"/>
                <a:gd name="connsiteX228" fmla="*/ 854330 w 2446187"/>
                <a:gd name="connsiteY228" fmla="*/ 1542945 h 2020169"/>
                <a:gd name="connsiteX229" fmla="*/ 891040 w 2446187"/>
                <a:gd name="connsiteY229" fmla="*/ 1549620 h 2020169"/>
                <a:gd name="connsiteX230" fmla="*/ 964459 w 2446187"/>
                <a:gd name="connsiteY230" fmla="*/ 1506236 h 2020169"/>
                <a:gd name="connsiteX231" fmla="*/ 1001168 w 2446187"/>
                <a:gd name="connsiteY231" fmla="*/ 1506236 h 2020169"/>
                <a:gd name="connsiteX232" fmla="*/ 1027866 w 2446187"/>
                <a:gd name="connsiteY232" fmla="*/ 1482875 h 2020169"/>
                <a:gd name="connsiteX233" fmla="*/ 1047890 w 2446187"/>
                <a:gd name="connsiteY233" fmla="*/ 1492887 h 2020169"/>
                <a:gd name="connsiteX234" fmla="*/ 1067913 w 2446187"/>
                <a:gd name="connsiteY234" fmla="*/ 1502898 h 2020169"/>
                <a:gd name="connsiteX235" fmla="*/ 1087936 w 2446187"/>
                <a:gd name="connsiteY235" fmla="*/ 1529596 h 2020169"/>
                <a:gd name="connsiteX236" fmla="*/ 1074587 w 2446187"/>
                <a:gd name="connsiteY236" fmla="*/ 1542945 h 2020169"/>
                <a:gd name="connsiteX237" fmla="*/ 1104622 w 2446187"/>
                <a:gd name="connsiteY237" fmla="*/ 1542945 h 2020169"/>
                <a:gd name="connsiteX238" fmla="*/ 1134657 w 2446187"/>
                <a:gd name="connsiteY238" fmla="*/ 1576317 h 2020169"/>
                <a:gd name="connsiteX239" fmla="*/ 1148006 w 2446187"/>
                <a:gd name="connsiteY239" fmla="*/ 1572980 h 2020169"/>
                <a:gd name="connsiteX240" fmla="*/ 1208076 w 2446187"/>
                <a:gd name="connsiteY240" fmla="*/ 1526259 h 2020169"/>
                <a:gd name="connsiteX241" fmla="*/ 1244786 w 2446187"/>
                <a:gd name="connsiteY241" fmla="*/ 1566306 h 2020169"/>
                <a:gd name="connsiteX242" fmla="*/ 1264809 w 2446187"/>
                <a:gd name="connsiteY242" fmla="*/ 1596341 h 2020169"/>
                <a:gd name="connsiteX243" fmla="*/ 1298181 w 2446187"/>
                <a:gd name="connsiteY243" fmla="*/ 1703132 h 2020169"/>
                <a:gd name="connsiteX244" fmla="*/ 1308193 w 2446187"/>
                <a:gd name="connsiteY244" fmla="*/ 1659748 h 2020169"/>
                <a:gd name="connsiteX245" fmla="*/ 1344903 w 2446187"/>
                <a:gd name="connsiteY245" fmla="*/ 1679771 h 2020169"/>
                <a:gd name="connsiteX246" fmla="*/ 1388287 w 2446187"/>
                <a:gd name="connsiteY246" fmla="*/ 1679771 h 2020169"/>
                <a:gd name="connsiteX247" fmla="*/ 1394961 w 2446187"/>
                <a:gd name="connsiteY247" fmla="*/ 1703132 h 2020169"/>
                <a:gd name="connsiteX248" fmla="*/ 1435008 w 2446187"/>
                <a:gd name="connsiteY248" fmla="*/ 1726493 h 2020169"/>
                <a:gd name="connsiteX249" fmla="*/ 1465043 w 2446187"/>
                <a:gd name="connsiteY249" fmla="*/ 1726493 h 2020169"/>
                <a:gd name="connsiteX250" fmla="*/ 1491741 w 2446187"/>
                <a:gd name="connsiteY250" fmla="*/ 1739842 h 2020169"/>
                <a:gd name="connsiteX251" fmla="*/ 1535125 w 2446187"/>
                <a:gd name="connsiteY251" fmla="*/ 1696458 h 2020169"/>
                <a:gd name="connsiteX252" fmla="*/ 1571834 w 2446187"/>
                <a:gd name="connsiteY252" fmla="*/ 1676434 h 2020169"/>
                <a:gd name="connsiteX253" fmla="*/ 1608544 w 2446187"/>
                <a:gd name="connsiteY253" fmla="*/ 1679771 h 2020169"/>
                <a:gd name="connsiteX254" fmla="*/ 1655265 w 2446187"/>
                <a:gd name="connsiteY254" fmla="*/ 1693120 h 2020169"/>
                <a:gd name="connsiteX255" fmla="*/ 1681963 w 2446187"/>
                <a:gd name="connsiteY255" fmla="*/ 1709807 h 2020169"/>
                <a:gd name="connsiteX256" fmla="*/ 1735358 w 2446187"/>
                <a:gd name="connsiteY256" fmla="*/ 1703132 h 2020169"/>
                <a:gd name="connsiteX257" fmla="*/ 1745370 w 2446187"/>
                <a:gd name="connsiteY257" fmla="*/ 1683109 h 2020169"/>
                <a:gd name="connsiteX258" fmla="*/ 1738695 w 2446187"/>
                <a:gd name="connsiteY258" fmla="*/ 1663085 h 2020169"/>
                <a:gd name="connsiteX259" fmla="*/ 1765393 w 2446187"/>
                <a:gd name="connsiteY259" fmla="*/ 1636388 h 2020169"/>
                <a:gd name="connsiteX260" fmla="*/ 1778742 w 2446187"/>
                <a:gd name="connsiteY260" fmla="*/ 1633050 h 2020169"/>
                <a:gd name="connsiteX261" fmla="*/ 1812114 w 2446187"/>
                <a:gd name="connsiteY261" fmla="*/ 1649736 h 2020169"/>
                <a:gd name="connsiteX262" fmla="*/ 1852161 w 2446187"/>
                <a:gd name="connsiteY262" fmla="*/ 1663085 h 2020169"/>
                <a:gd name="connsiteX263" fmla="*/ 1858836 w 2446187"/>
                <a:gd name="connsiteY263" fmla="*/ 1689783 h 2020169"/>
                <a:gd name="connsiteX264" fmla="*/ 1872184 w 2446187"/>
                <a:gd name="connsiteY264" fmla="*/ 1696458 h 2020169"/>
                <a:gd name="connsiteX265" fmla="*/ 1902219 w 2446187"/>
                <a:gd name="connsiteY265" fmla="*/ 1699795 h 2020169"/>
                <a:gd name="connsiteX266" fmla="*/ 1932254 w 2446187"/>
                <a:gd name="connsiteY266" fmla="*/ 1683109 h 2020169"/>
                <a:gd name="connsiteX267" fmla="*/ 1962290 w 2446187"/>
                <a:gd name="connsiteY267" fmla="*/ 1696458 h 2020169"/>
                <a:gd name="connsiteX268" fmla="*/ 1985650 w 2446187"/>
                <a:gd name="connsiteY268" fmla="*/ 1709807 h 2020169"/>
                <a:gd name="connsiteX269" fmla="*/ 1995662 w 2446187"/>
                <a:gd name="connsiteY269" fmla="*/ 1719818 h 2020169"/>
                <a:gd name="connsiteX270" fmla="*/ 2032371 w 2446187"/>
                <a:gd name="connsiteY270" fmla="*/ 1739842 h 2020169"/>
                <a:gd name="connsiteX271" fmla="*/ 2069081 w 2446187"/>
                <a:gd name="connsiteY271" fmla="*/ 1736504 h 2020169"/>
                <a:gd name="connsiteX272" fmla="*/ 2142500 w 2446187"/>
                <a:gd name="connsiteY272" fmla="*/ 1693120 h 2020169"/>
                <a:gd name="connsiteX273" fmla="*/ 2195895 w 2446187"/>
                <a:gd name="connsiteY273" fmla="*/ 1706469 h 2020169"/>
                <a:gd name="connsiteX274" fmla="*/ 2225930 w 2446187"/>
                <a:gd name="connsiteY274" fmla="*/ 1716481 h 2020169"/>
                <a:gd name="connsiteX275" fmla="*/ 2262640 w 2446187"/>
                <a:gd name="connsiteY275" fmla="*/ 1676434 h 2020169"/>
                <a:gd name="connsiteX0" fmla="*/ 2446187 w 2446187"/>
                <a:gd name="connsiteY0" fmla="*/ 521754 h 2020169"/>
                <a:gd name="connsiteX1" fmla="*/ 2386117 w 2446187"/>
                <a:gd name="connsiteY1" fmla="*/ 391602 h 2020169"/>
                <a:gd name="connsiteX2" fmla="*/ 2316036 w 2446187"/>
                <a:gd name="connsiteY2" fmla="*/ 458347 h 2020169"/>
                <a:gd name="connsiteX3" fmla="*/ 2272652 w 2446187"/>
                <a:gd name="connsiteY3" fmla="*/ 444998 h 2020169"/>
                <a:gd name="connsiteX4" fmla="*/ 2209244 w 2446187"/>
                <a:gd name="connsiteY4" fmla="*/ 401614 h 2020169"/>
                <a:gd name="connsiteX5" fmla="*/ 2159186 w 2446187"/>
                <a:gd name="connsiteY5" fmla="*/ 391602 h 2020169"/>
                <a:gd name="connsiteX6" fmla="*/ 2132488 w 2446187"/>
                <a:gd name="connsiteY6" fmla="*/ 408288 h 2020169"/>
                <a:gd name="connsiteX7" fmla="*/ 2115802 w 2446187"/>
                <a:gd name="connsiteY7" fmla="*/ 421637 h 2020169"/>
                <a:gd name="connsiteX8" fmla="*/ 2082430 w 2446187"/>
                <a:gd name="connsiteY8" fmla="*/ 388265 h 2020169"/>
                <a:gd name="connsiteX9" fmla="*/ 2045720 w 2446187"/>
                <a:gd name="connsiteY9" fmla="*/ 361567 h 2020169"/>
                <a:gd name="connsiteX10" fmla="*/ 2025697 w 2446187"/>
                <a:gd name="connsiteY10" fmla="*/ 391602 h 2020169"/>
                <a:gd name="connsiteX11" fmla="*/ 2055732 w 2446187"/>
                <a:gd name="connsiteY11" fmla="*/ 388265 h 2020169"/>
                <a:gd name="connsiteX12" fmla="*/ 2045720 w 2446187"/>
                <a:gd name="connsiteY12" fmla="*/ 414963 h 2020169"/>
                <a:gd name="connsiteX13" fmla="*/ 1988987 w 2446187"/>
                <a:gd name="connsiteY13" fmla="*/ 434986 h 2020169"/>
                <a:gd name="connsiteX14" fmla="*/ 1995662 w 2446187"/>
                <a:gd name="connsiteY14" fmla="*/ 388265 h 2020169"/>
                <a:gd name="connsiteX15" fmla="*/ 2055732 w 2446187"/>
                <a:gd name="connsiteY15" fmla="*/ 318183 h 2020169"/>
                <a:gd name="connsiteX16" fmla="*/ 2055732 w 2446187"/>
                <a:gd name="connsiteY16" fmla="*/ 318183 h 2020169"/>
                <a:gd name="connsiteX17" fmla="*/ 2129860 w 2446187"/>
                <a:gd name="connsiteY17" fmla="*/ 248603 h 2020169"/>
                <a:gd name="connsiteX18" fmla="*/ 2127003 w 2446187"/>
                <a:gd name="connsiteY18" fmla="*/ 174309 h 2020169"/>
                <a:gd name="connsiteX19" fmla="*/ 2092713 w 2446187"/>
                <a:gd name="connsiteY19" fmla="*/ 105729 h 2020169"/>
                <a:gd name="connsiteX20" fmla="*/ 2018418 w 2446187"/>
                <a:gd name="connsiteY20" fmla="*/ 105729 h 2020169"/>
                <a:gd name="connsiteX21" fmla="*/ 1952696 w 2446187"/>
                <a:gd name="connsiteY21" fmla="*/ 137160 h 2020169"/>
                <a:gd name="connsiteX22" fmla="*/ 1961267 w 2446187"/>
                <a:gd name="connsiteY22" fmla="*/ 82869 h 2020169"/>
                <a:gd name="connsiteX23" fmla="*/ 1955552 w 2446187"/>
                <a:gd name="connsiteY23" fmla="*/ 65725 h 2020169"/>
                <a:gd name="connsiteX24" fmla="*/ 1895546 w 2446187"/>
                <a:gd name="connsiteY24" fmla="*/ 60008 h 2020169"/>
                <a:gd name="connsiteX25" fmla="*/ 1926978 w 2446187"/>
                <a:gd name="connsiteY25" fmla="*/ 31434 h 2020169"/>
                <a:gd name="connsiteX26" fmla="*/ 1909833 w 2446187"/>
                <a:gd name="connsiteY26" fmla="*/ 0 h 2020169"/>
                <a:gd name="connsiteX27" fmla="*/ 1877440 w 2446187"/>
                <a:gd name="connsiteY27" fmla="*/ 3067 h 2020169"/>
                <a:gd name="connsiteX28" fmla="*/ 1835474 w 2446187"/>
                <a:gd name="connsiteY28" fmla="*/ 41195 h 2020169"/>
                <a:gd name="connsiteX29" fmla="*/ 1818788 w 2446187"/>
                <a:gd name="connsiteY29" fmla="*/ 81242 h 2020169"/>
                <a:gd name="connsiteX30" fmla="*/ 1838813 w 2446187"/>
                <a:gd name="connsiteY30" fmla="*/ 134636 h 2020169"/>
                <a:gd name="connsiteX31" fmla="*/ 1782079 w 2446187"/>
                <a:gd name="connsiteY31" fmla="*/ 121287 h 2020169"/>
                <a:gd name="connsiteX32" fmla="*/ 1768731 w 2446187"/>
                <a:gd name="connsiteY32" fmla="*/ 168009 h 2020169"/>
                <a:gd name="connsiteX33" fmla="*/ 1705322 w 2446187"/>
                <a:gd name="connsiteY33" fmla="*/ 191369 h 2020169"/>
                <a:gd name="connsiteX34" fmla="*/ 1685300 w 2446187"/>
                <a:gd name="connsiteY34" fmla="*/ 164671 h 2020169"/>
                <a:gd name="connsiteX35" fmla="*/ 1615218 w 2446187"/>
                <a:gd name="connsiteY35" fmla="*/ 168009 h 2020169"/>
                <a:gd name="connsiteX36" fmla="*/ 1638579 w 2446187"/>
                <a:gd name="connsiteY36" fmla="*/ 198044 h 2020169"/>
                <a:gd name="connsiteX37" fmla="*/ 1528449 w 2446187"/>
                <a:gd name="connsiteY37" fmla="*/ 224740 h 2020169"/>
                <a:gd name="connsiteX38" fmla="*/ 1465043 w 2446187"/>
                <a:gd name="connsiteY38" fmla="*/ 308171 h 2020169"/>
                <a:gd name="connsiteX39" fmla="*/ 1448357 w 2446187"/>
                <a:gd name="connsiteY39" fmla="*/ 334869 h 2020169"/>
                <a:gd name="connsiteX40" fmla="*/ 1481729 w 2446187"/>
                <a:gd name="connsiteY40" fmla="*/ 368242 h 2020169"/>
                <a:gd name="connsiteX41" fmla="*/ 1481729 w 2446187"/>
                <a:gd name="connsiteY41" fmla="*/ 398277 h 2020169"/>
                <a:gd name="connsiteX42" fmla="*/ 1458368 w 2446187"/>
                <a:gd name="connsiteY42" fmla="*/ 401614 h 2020169"/>
                <a:gd name="connsiteX43" fmla="*/ 1458368 w 2446187"/>
                <a:gd name="connsiteY43" fmla="*/ 381590 h 2020169"/>
                <a:gd name="connsiteX44" fmla="*/ 1418322 w 2446187"/>
                <a:gd name="connsiteY44" fmla="*/ 391602 h 2020169"/>
                <a:gd name="connsiteX45" fmla="*/ 1368263 w 2446187"/>
                <a:gd name="connsiteY45" fmla="*/ 398277 h 2020169"/>
                <a:gd name="connsiteX46" fmla="*/ 1321542 w 2446187"/>
                <a:gd name="connsiteY46" fmla="*/ 404951 h 2020169"/>
                <a:gd name="connsiteX47" fmla="*/ 1318205 w 2446187"/>
                <a:gd name="connsiteY47" fmla="*/ 491719 h 2020169"/>
                <a:gd name="connsiteX48" fmla="*/ 1358252 w 2446187"/>
                <a:gd name="connsiteY48" fmla="*/ 515080 h 2020169"/>
                <a:gd name="connsiteX49" fmla="*/ 1384949 w 2446187"/>
                <a:gd name="connsiteY49" fmla="*/ 568475 h 2020169"/>
                <a:gd name="connsiteX50" fmla="*/ 1358252 w 2446187"/>
                <a:gd name="connsiteY50" fmla="*/ 615196 h 2020169"/>
                <a:gd name="connsiteX51" fmla="*/ 1361589 w 2446187"/>
                <a:gd name="connsiteY51" fmla="*/ 585161 h 2020169"/>
                <a:gd name="connsiteX52" fmla="*/ 1351577 w 2446187"/>
                <a:gd name="connsiteY52" fmla="*/ 545115 h 2020169"/>
                <a:gd name="connsiteX53" fmla="*/ 1281495 w 2446187"/>
                <a:gd name="connsiteY53" fmla="*/ 515080 h 2020169"/>
                <a:gd name="connsiteX54" fmla="*/ 1241449 w 2446187"/>
                <a:gd name="connsiteY54" fmla="*/ 511742 h 2020169"/>
                <a:gd name="connsiteX55" fmla="*/ 1241449 w 2446187"/>
                <a:gd name="connsiteY55" fmla="*/ 558463 h 2020169"/>
                <a:gd name="connsiteX56" fmla="*/ 1201402 w 2446187"/>
                <a:gd name="connsiteY56" fmla="*/ 538440 h 2020169"/>
                <a:gd name="connsiteX57" fmla="*/ 1228100 w 2446187"/>
                <a:gd name="connsiteY57" fmla="*/ 588498 h 2020169"/>
                <a:gd name="connsiteX58" fmla="*/ 1258135 w 2446187"/>
                <a:gd name="connsiteY58" fmla="*/ 618534 h 2020169"/>
                <a:gd name="connsiteX59" fmla="*/ 1198065 w 2446187"/>
                <a:gd name="connsiteY59" fmla="*/ 595173 h 2020169"/>
                <a:gd name="connsiteX60" fmla="*/ 1181379 w 2446187"/>
                <a:gd name="connsiteY60" fmla="*/ 595173 h 2020169"/>
                <a:gd name="connsiteX61" fmla="*/ 1178041 w 2446187"/>
                <a:gd name="connsiteY61" fmla="*/ 551789 h 2020169"/>
                <a:gd name="connsiteX62" fmla="*/ 1171367 w 2446187"/>
                <a:gd name="connsiteY62" fmla="*/ 465021 h 2020169"/>
                <a:gd name="connsiteX63" fmla="*/ 1161355 w 2446187"/>
                <a:gd name="connsiteY63" fmla="*/ 535103 h 2020169"/>
                <a:gd name="connsiteX64" fmla="*/ 1137995 w 2446187"/>
                <a:gd name="connsiteY64" fmla="*/ 565138 h 2020169"/>
                <a:gd name="connsiteX65" fmla="*/ 1158018 w 2446187"/>
                <a:gd name="connsiteY65" fmla="*/ 611859 h 2020169"/>
                <a:gd name="connsiteX66" fmla="*/ 1158018 w 2446187"/>
                <a:gd name="connsiteY66" fmla="*/ 645231 h 2020169"/>
                <a:gd name="connsiteX67" fmla="*/ 1141332 w 2446187"/>
                <a:gd name="connsiteY67" fmla="*/ 695290 h 2020169"/>
                <a:gd name="connsiteX68" fmla="*/ 1154681 w 2446187"/>
                <a:gd name="connsiteY68" fmla="*/ 728662 h 2020169"/>
                <a:gd name="connsiteX69" fmla="*/ 1184716 w 2446187"/>
                <a:gd name="connsiteY69" fmla="*/ 735336 h 2020169"/>
                <a:gd name="connsiteX70" fmla="*/ 1221425 w 2446187"/>
                <a:gd name="connsiteY70" fmla="*/ 742011 h 2020169"/>
                <a:gd name="connsiteX71" fmla="*/ 1241449 w 2446187"/>
                <a:gd name="connsiteY71" fmla="*/ 765371 h 2020169"/>
                <a:gd name="connsiteX72" fmla="*/ 1258135 w 2446187"/>
                <a:gd name="connsiteY72" fmla="*/ 808755 h 2020169"/>
                <a:gd name="connsiteX73" fmla="*/ 1258135 w 2446187"/>
                <a:gd name="connsiteY73" fmla="*/ 808755 h 2020169"/>
                <a:gd name="connsiteX74" fmla="*/ 1224763 w 2446187"/>
                <a:gd name="connsiteY74" fmla="*/ 828779 h 2020169"/>
                <a:gd name="connsiteX75" fmla="*/ 1224763 w 2446187"/>
                <a:gd name="connsiteY75" fmla="*/ 788732 h 2020169"/>
                <a:gd name="connsiteX76" fmla="*/ 1194727 w 2446187"/>
                <a:gd name="connsiteY76" fmla="*/ 752023 h 2020169"/>
                <a:gd name="connsiteX77" fmla="*/ 1164692 w 2446187"/>
                <a:gd name="connsiteY77" fmla="*/ 795407 h 2020169"/>
                <a:gd name="connsiteX78" fmla="*/ 1107960 w 2446187"/>
                <a:gd name="connsiteY78" fmla="*/ 848802 h 2020169"/>
                <a:gd name="connsiteX79" fmla="*/ 1121309 w 2446187"/>
                <a:gd name="connsiteY79" fmla="*/ 805418 h 2020169"/>
                <a:gd name="connsiteX80" fmla="*/ 1127983 w 2446187"/>
                <a:gd name="connsiteY80" fmla="*/ 772046 h 2020169"/>
                <a:gd name="connsiteX81" fmla="*/ 1117971 w 2446187"/>
                <a:gd name="connsiteY81" fmla="*/ 755360 h 2020169"/>
                <a:gd name="connsiteX82" fmla="*/ 1114634 w 2446187"/>
                <a:gd name="connsiteY82" fmla="*/ 705301 h 2020169"/>
                <a:gd name="connsiteX83" fmla="*/ 1104622 w 2446187"/>
                <a:gd name="connsiteY83" fmla="*/ 625208 h 2020169"/>
                <a:gd name="connsiteX84" fmla="*/ 1101285 w 2446187"/>
                <a:gd name="connsiteY84" fmla="*/ 565138 h 2020169"/>
                <a:gd name="connsiteX85" fmla="*/ 1124646 w 2446187"/>
                <a:gd name="connsiteY85" fmla="*/ 471696 h 2020169"/>
                <a:gd name="connsiteX86" fmla="*/ 1031203 w 2446187"/>
                <a:gd name="connsiteY86" fmla="*/ 461684 h 2020169"/>
                <a:gd name="connsiteX87" fmla="*/ 1014517 w 2446187"/>
                <a:gd name="connsiteY87" fmla="*/ 518417 h 2020169"/>
                <a:gd name="connsiteX88" fmla="*/ 1024529 w 2446187"/>
                <a:gd name="connsiteY88" fmla="*/ 565138 h 2020169"/>
                <a:gd name="connsiteX89" fmla="*/ 981145 w 2446187"/>
                <a:gd name="connsiteY89" fmla="*/ 618534 h 2020169"/>
                <a:gd name="connsiteX90" fmla="*/ 991157 w 2446187"/>
                <a:gd name="connsiteY90" fmla="*/ 655243 h 2020169"/>
                <a:gd name="connsiteX91" fmla="*/ 981145 w 2446187"/>
                <a:gd name="connsiteY91" fmla="*/ 701964 h 2020169"/>
                <a:gd name="connsiteX92" fmla="*/ 1001168 w 2446187"/>
                <a:gd name="connsiteY92" fmla="*/ 725325 h 2020169"/>
                <a:gd name="connsiteX93" fmla="*/ 1017854 w 2446187"/>
                <a:gd name="connsiteY93" fmla="*/ 772046 h 2020169"/>
                <a:gd name="connsiteX94" fmla="*/ 1047890 w 2446187"/>
                <a:gd name="connsiteY94" fmla="*/ 758697 h 2020169"/>
                <a:gd name="connsiteX95" fmla="*/ 1014517 w 2446187"/>
                <a:gd name="connsiteY95" fmla="*/ 812093 h 2020169"/>
                <a:gd name="connsiteX96" fmla="*/ 957784 w 2446187"/>
                <a:gd name="connsiteY96" fmla="*/ 758697 h 2020169"/>
                <a:gd name="connsiteX97" fmla="*/ 884365 w 2446187"/>
                <a:gd name="connsiteY97" fmla="*/ 721988 h 2020169"/>
                <a:gd name="connsiteX98" fmla="*/ 824295 w 2446187"/>
                <a:gd name="connsiteY98" fmla="*/ 698627 h 2020169"/>
                <a:gd name="connsiteX99" fmla="*/ 810946 w 2446187"/>
                <a:gd name="connsiteY99" fmla="*/ 735336 h 2020169"/>
                <a:gd name="connsiteX100" fmla="*/ 827633 w 2446187"/>
                <a:gd name="connsiteY100" fmla="*/ 772046 h 2020169"/>
                <a:gd name="connsiteX101" fmla="*/ 800935 w 2446187"/>
                <a:gd name="connsiteY101" fmla="*/ 812093 h 2020169"/>
                <a:gd name="connsiteX102" fmla="*/ 770900 w 2446187"/>
                <a:gd name="connsiteY102" fmla="*/ 755360 h 2020169"/>
                <a:gd name="connsiteX103" fmla="*/ 744202 w 2446187"/>
                <a:gd name="connsiteY103" fmla="*/ 792069 h 2020169"/>
                <a:gd name="connsiteX104" fmla="*/ 707492 w 2446187"/>
                <a:gd name="connsiteY104" fmla="*/ 785395 h 2020169"/>
                <a:gd name="connsiteX105" fmla="*/ 654097 w 2446187"/>
                <a:gd name="connsiteY105" fmla="*/ 822104 h 2020169"/>
                <a:gd name="connsiteX106" fmla="*/ 644085 w 2446187"/>
                <a:gd name="connsiteY106" fmla="*/ 798744 h 2020169"/>
                <a:gd name="connsiteX107" fmla="*/ 654097 w 2446187"/>
                <a:gd name="connsiteY107" fmla="*/ 762034 h 2020169"/>
                <a:gd name="connsiteX108" fmla="*/ 614050 w 2446187"/>
                <a:gd name="connsiteY108" fmla="*/ 798744 h 2020169"/>
                <a:gd name="connsiteX109" fmla="*/ 594027 w 2446187"/>
                <a:gd name="connsiteY109" fmla="*/ 798744 h 2020169"/>
                <a:gd name="connsiteX110" fmla="*/ 533957 w 2446187"/>
                <a:gd name="connsiteY110" fmla="*/ 832116 h 2020169"/>
                <a:gd name="connsiteX111" fmla="*/ 510596 w 2446187"/>
                <a:gd name="connsiteY111" fmla="*/ 855477 h 2020169"/>
                <a:gd name="connsiteX112" fmla="*/ 500584 w 2446187"/>
                <a:gd name="connsiteY112" fmla="*/ 902198 h 2020169"/>
                <a:gd name="connsiteX113" fmla="*/ 450526 w 2446187"/>
                <a:gd name="connsiteY113" fmla="*/ 888849 h 2020169"/>
                <a:gd name="connsiteX114" fmla="*/ 433840 w 2446187"/>
                <a:gd name="connsiteY114" fmla="*/ 852139 h 2020169"/>
                <a:gd name="connsiteX115" fmla="*/ 467212 w 2446187"/>
                <a:gd name="connsiteY115" fmla="*/ 822104 h 2020169"/>
                <a:gd name="connsiteX116" fmla="*/ 453863 w 2446187"/>
                <a:gd name="connsiteY116" fmla="*/ 798744 h 2020169"/>
                <a:gd name="connsiteX117" fmla="*/ 390456 w 2446187"/>
                <a:gd name="connsiteY117" fmla="*/ 768709 h 2020169"/>
                <a:gd name="connsiteX118" fmla="*/ 417154 w 2446187"/>
                <a:gd name="connsiteY118" fmla="*/ 818767 h 2020169"/>
                <a:gd name="connsiteX119" fmla="*/ 407142 w 2446187"/>
                <a:gd name="connsiteY119" fmla="*/ 862151 h 2020169"/>
                <a:gd name="connsiteX120" fmla="*/ 413817 w 2446187"/>
                <a:gd name="connsiteY120" fmla="*/ 898861 h 2020169"/>
                <a:gd name="connsiteX121" fmla="*/ 427165 w 2446187"/>
                <a:gd name="connsiteY121" fmla="*/ 922221 h 2020169"/>
                <a:gd name="connsiteX122" fmla="*/ 413817 w 2446187"/>
                <a:gd name="connsiteY122" fmla="*/ 952256 h 2020169"/>
                <a:gd name="connsiteX123" fmla="*/ 390456 w 2446187"/>
                <a:gd name="connsiteY123" fmla="*/ 928896 h 2020169"/>
                <a:gd name="connsiteX124" fmla="*/ 360421 w 2446187"/>
                <a:gd name="connsiteY124" fmla="*/ 925558 h 2020169"/>
                <a:gd name="connsiteX125" fmla="*/ 333723 w 2446187"/>
                <a:gd name="connsiteY125" fmla="*/ 965605 h 2020169"/>
                <a:gd name="connsiteX126" fmla="*/ 307025 w 2446187"/>
                <a:gd name="connsiteY126" fmla="*/ 985628 h 2020169"/>
                <a:gd name="connsiteX127" fmla="*/ 320374 w 2446187"/>
                <a:gd name="connsiteY127" fmla="*/ 1012326 h 2020169"/>
                <a:gd name="connsiteX128" fmla="*/ 303688 w 2446187"/>
                <a:gd name="connsiteY128" fmla="*/ 1035687 h 2020169"/>
                <a:gd name="connsiteX129" fmla="*/ 233606 w 2446187"/>
                <a:gd name="connsiteY129" fmla="*/ 998977 h 2020169"/>
                <a:gd name="connsiteX130" fmla="*/ 243618 w 2446187"/>
                <a:gd name="connsiteY130" fmla="*/ 1049036 h 2020169"/>
                <a:gd name="connsiteX131" fmla="*/ 263641 w 2446187"/>
                <a:gd name="connsiteY131" fmla="*/ 1069059 h 2020169"/>
                <a:gd name="connsiteX132" fmla="*/ 250292 w 2446187"/>
                <a:gd name="connsiteY132" fmla="*/ 1082408 h 2020169"/>
                <a:gd name="connsiteX133" fmla="*/ 193560 w 2446187"/>
                <a:gd name="connsiteY133" fmla="*/ 1045698 h 2020169"/>
                <a:gd name="connsiteX134" fmla="*/ 170199 w 2446187"/>
                <a:gd name="connsiteY134" fmla="*/ 1005652 h 2020169"/>
                <a:gd name="connsiteX135" fmla="*/ 170199 w 2446187"/>
                <a:gd name="connsiteY135" fmla="*/ 958931 h 2020169"/>
                <a:gd name="connsiteX136" fmla="*/ 133490 w 2446187"/>
                <a:gd name="connsiteY136" fmla="*/ 882174 h 2020169"/>
                <a:gd name="connsiteX137" fmla="*/ 196897 w 2446187"/>
                <a:gd name="connsiteY137" fmla="*/ 912209 h 2020169"/>
                <a:gd name="connsiteX138" fmla="*/ 256967 w 2446187"/>
                <a:gd name="connsiteY138" fmla="*/ 942244 h 2020169"/>
                <a:gd name="connsiteX139" fmla="*/ 293676 w 2446187"/>
                <a:gd name="connsiteY139" fmla="*/ 945582 h 2020169"/>
                <a:gd name="connsiteX140" fmla="*/ 327049 w 2446187"/>
                <a:gd name="connsiteY140" fmla="*/ 915547 h 2020169"/>
                <a:gd name="connsiteX141" fmla="*/ 343735 w 2446187"/>
                <a:gd name="connsiteY141" fmla="*/ 878837 h 2020169"/>
                <a:gd name="connsiteX142" fmla="*/ 333723 w 2446187"/>
                <a:gd name="connsiteY142" fmla="*/ 828779 h 2020169"/>
                <a:gd name="connsiteX143" fmla="*/ 290339 w 2446187"/>
                <a:gd name="connsiteY143" fmla="*/ 808755 h 2020169"/>
                <a:gd name="connsiteX144" fmla="*/ 236944 w 2446187"/>
                <a:gd name="connsiteY144" fmla="*/ 762034 h 2020169"/>
                <a:gd name="connsiteX145" fmla="*/ 133490 w 2446187"/>
                <a:gd name="connsiteY145" fmla="*/ 705301 h 2020169"/>
                <a:gd name="connsiteX146" fmla="*/ 46722 w 2446187"/>
                <a:gd name="connsiteY146" fmla="*/ 735336 h 2020169"/>
                <a:gd name="connsiteX147" fmla="*/ 33373 w 2446187"/>
                <a:gd name="connsiteY147" fmla="*/ 765371 h 2020169"/>
                <a:gd name="connsiteX148" fmla="*/ 43384 w 2446187"/>
                <a:gd name="connsiteY148" fmla="*/ 795407 h 2020169"/>
                <a:gd name="connsiteX149" fmla="*/ 60071 w 2446187"/>
                <a:gd name="connsiteY149" fmla="*/ 822104 h 2020169"/>
                <a:gd name="connsiteX150" fmla="*/ 73419 w 2446187"/>
                <a:gd name="connsiteY150" fmla="*/ 852139 h 2020169"/>
                <a:gd name="connsiteX151" fmla="*/ 56733 w 2446187"/>
                <a:gd name="connsiteY151" fmla="*/ 875500 h 2020169"/>
                <a:gd name="connsiteX152" fmla="*/ 76757 w 2446187"/>
                <a:gd name="connsiteY152" fmla="*/ 955593 h 2020169"/>
                <a:gd name="connsiteX153" fmla="*/ 66745 w 2446187"/>
                <a:gd name="connsiteY153" fmla="*/ 972280 h 2020169"/>
                <a:gd name="connsiteX154" fmla="*/ 70082 w 2446187"/>
                <a:gd name="connsiteY154" fmla="*/ 998977 h 2020169"/>
                <a:gd name="connsiteX155" fmla="*/ 70082 w 2446187"/>
                <a:gd name="connsiteY155" fmla="*/ 1039024 h 2020169"/>
                <a:gd name="connsiteX156" fmla="*/ 80094 w 2446187"/>
                <a:gd name="connsiteY156" fmla="*/ 1059047 h 2020169"/>
                <a:gd name="connsiteX157" fmla="*/ 76757 w 2446187"/>
                <a:gd name="connsiteY157" fmla="*/ 1082408 h 2020169"/>
                <a:gd name="connsiteX158" fmla="*/ 106792 w 2446187"/>
                <a:gd name="connsiteY158" fmla="*/ 1115780 h 2020169"/>
                <a:gd name="connsiteX159" fmla="*/ 93729 w 2446187"/>
                <a:gd name="connsiteY159" fmla="*/ 1145815 h 2020169"/>
                <a:gd name="connsiteX160" fmla="*/ 13349 w 2446187"/>
                <a:gd name="connsiteY160" fmla="*/ 1235920 h 2020169"/>
                <a:gd name="connsiteX161" fmla="*/ 33373 w 2446187"/>
                <a:gd name="connsiteY161" fmla="*/ 1269293 h 2020169"/>
                <a:gd name="connsiteX162" fmla="*/ 33373 w 2446187"/>
                <a:gd name="connsiteY162" fmla="*/ 1269293 h 2020169"/>
                <a:gd name="connsiteX163" fmla="*/ 16687 w 2446187"/>
                <a:gd name="connsiteY163" fmla="*/ 1299328 h 2020169"/>
                <a:gd name="connsiteX164" fmla="*/ 3338 w 2446187"/>
                <a:gd name="connsiteY164" fmla="*/ 1329363 h 2020169"/>
                <a:gd name="connsiteX165" fmla="*/ 0 w 2446187"/>
                <a:gd name="connsiteY165" fmla="*/ 1389433 h 2020169"/>
                <a:gd name="connsiteX166" fmla="*/ 16687 w 2446187"/>
                <a:gd name="connsiteY166" fmla="*/ 1432817 h 2020169"/>
                <a:gd name="connsiteX167" fmla="*/ 20024 w 2446187"/>
                <a:gd name="connsiteY167" fmla="*/ 1466189 h 2020169"/>
                <a:gd name="connsiteX168" fmla="*/ 56733 w 2446187"/>
                <a:gd name="connsiteY168" fmla="*/ 1476201 h 2020169"/>
                <a:gd name="connsiteX169" fmla="*/ 116803 w 2446187"/>
                <a:gd name="connsiteY169" fmla="*/ 1562969 h 2020169"/>
                <a:gd name="connsiteX170" fmla="*/ 96780 w 2446187"/>
                <a:gd name="connsiteY170" fmla="*/ 1586329 h 2020169"/>
                <a:gd name="connsiteX171" fmla="*/ 93443 w 2446187"/>
                <a:gd name="connsiteY171" fmla="*/ 1616364 h 2020169"/>
                <a:gd name="connsiteX172" fmla="*/ 120141 w 2446187"/>
                <a:gd name="connsiteY172" fmla="*/ 1619701 h 2020169"/>
                <a:gd name="connsiteX173" fmla="*/ 160187 w 2446187"/>
                <a:gd name="connsiteY173" fmla="*/ 1633050 h 2020169"/>
                <a:gd name="connsiteX174" fmla="*/ 186885 w 2446187"/>
                <a:gd name="connsiteY174" fmla="*/ 1646399 h 2020169"/>
                <a:gd name="connsiteX175" fmla="*/ 213583 w 2446187"/>
                <a:gd name="connsiteY175" fmla="*/ 1676434 h 2020169"/>
                <a:gd name="connsiteX176" fmla="*/ 243618 w 2446187"/>
                <a:gd name="connsiteY176" fmla="*/ 1679771 h 2020169"/>
                <a:gd name="connsiteX177" fmla="*/ 287002 w 2446187"/>
                <a:gd name="connsiteY177" fmla="*/ 1709807 h 2020169"/>
                <a:gd name="connsiteX178" fmla="*/ 310363 w 2446187"/>
                <a:gd name="connsiteY178" fmla="*/ 1719818 h 2020169"/>
                <a:gd name="connsiteX179" fmla="*/ 310363 w 2446187"/>
                <a:gd name="connsiteY179" fmla="*/ 1756528 h 2020169"/>
                <a:gd name="connsiteX180" fmla="*/ 270316 w 2446187"/>
                <a:gd name="connsiteY180" fmla="*/ 1796574 h 2020169"/>
                <a:gd name="connsiteX181" fmla="*/ 280327 w 2446187"/>
                <a:gd name="connsiteY181" fmla="*/ 1819935 h 2020169"/>
                <a:gd name="connsiteX182" fmla="*/ 273653 w 2446187"/>
                <a:gd name="connsiteY182" fmla="*/ 1839958 h 2020169"/>
                <a:gd name="connsiteX183" fmla="*/ 266979 w 2446187"/>
                <a:gd name="connsiteY183" fmla="*/ 1856644 h 2020169"/>
                <a:gd name="connsiteX184" fmla="*/ 240281 w 2446187"/>
                <a:gd name="connsiteY184" fmla="*/ 1896691 h 2020169"/>
                <a:gd name="connsiteX185" fmla="*/ 307025 w 2446187"/>
                <a:gd name="connsiteY185" fmla="*/ 1933401 h 2020169"/>
                <a:gd name="connsiteX186" fmla="*/ 337060 w 2446187"/>
                <a:gd name="connsiteY186" fmla="*/ 1940075 h 2020169"/>
                <a:gd name="connsiteX187" fmla="*/ 360421 w 2446187"/>
                <a:gd name="connsiteY187" fmla="*/ 1946750 h 2020169"/>
                <a:gd name="connsiteX188" fmla="*/ 380444 w 2446187"/>
                <a:gd name="connsiteY188" fmla="*/ 1953424 h 2020169"/>
                <a:gd name="connsiteX189" fmla="*/ 407142 w 2446187"/>
                <a:gd name="connsiteY189" fmla="*/ 1973447 h 2020169"/>
                <a:gd name="connsiteX190" fmla="*/ 437177 w 2446187"/>
                <a:gd name="connsiteY190" fmla="*/ 1970110 h 2020169"/>
                <a:gd name="connsiteX191" fmla="*/ 507259 w 2446187"/>
                <a:gd name="connsiteY191" fmla="*/ 2020169 h 2020169"/>
                <a:gd name="connsiteX192" fmla="*/ 517271 w 2446187"/>
                <a:gd name="connsiteY192" fmla="*/ 2006820 h 2020169"/>
                <a:gd name="connsiteX193" fmla="*/ 507259 w 2446187"/>
                <a:gd name="connsiteY193" fmla="*/ 1966773 h 2020169"/>
                <a:gd name="connsiteX194" fmla="*/ 500584 w 2446187"/>
                <a:gd name="connsiteY194" fmla="*/ 1933401 h 2020169"/>
                <a:gd name="connsiteX195" fmla="*/ 483898 w 2446187"/>
                <a:gd name="connsiteY195" fmla="*/ 1890017 h 2020169"/>
                <a:gd name="connsiteX196" fmla="*/ 513933 w 2446187"/>
                <a:gd name="connsiteY196" fmla="*/ 1869993 h 2020169"/>
                <a:gd name="connsiteX197" fmla="*/ 547306 w 2446187"/>
                <a:gd name="connsiteY197" fmla="*/ 1846633 h 2020169"/>
                <a:gd name="connsiteX198" fmla="*/ 527282 w 2446187"/>
                <a:gd name="connsiteY198" fmla="*/ 1829947 h 2020169"/>
                <a:gd name="connsiteX199" fmla="*/ 517271 w 2446187"/>
                <a:gd name="connsiteY199" fmla="*/ 1796574 h 2020169"/>
                <a:gd name="connsiteX200" fmla="*/ 480561 w 2446187"/>
                <a:gd name="connsiteY200" fmla="*/ 1779888 h 2020169"/>
                <a:gd name="connsiteX201" fmla="*/ 470549 w 2446187"/>
                <a:gd name="connsiteY201" fmla="*/ 1759865 h 2020169"/>
                <a:gd name="connsiteX202" fmla="*/ 480561 w 2446187"/>
                <a:gd name="connsiteY202" fmla="*/ 1729830 h 2020169"/>
                <a:gd name="connsiteX203" fmla="*/ 490573 w 2446187"/>
                <a:gd name="connsiteY203" fmla="*/ 1689783 h 2020169"/>
                <a:gd name="connsiteX204" fmla="*/ 513933 w 2446187"/>
                <a:gd name="connsiteY204" fmla="*/ 1709807 h 2020169"/>
                <a:gd name="connsiteX205" fmla="*/ 520608 w 2446187"/>
                <a:gd name="connsiteY205" fmla="*/ 1693120 h 2020169"/>
                <a:gd name="connsiteX206" fmla="*/ 543968 w 2446187"/>
                <a:gd name="connsiteY206" fmla="*/ 1656411 h 2020169"/>
                <a:gd name="connsiteX207" fmla="*/ 574003 w 2446187"/>
                <a:gd name="connsiteY207" fmla="*/ 1639725 h 2020169"/>
                <a:gd name="connsiteX208" fmla="*/ 590690 w 2446187"/>
                <a:gd name="connsiteY208" fmla="*/ 1653074 h 2020169"/>
                <a:gd name="connsiteX209" fmla="*/ 610713 w 2446187"/>
                <a:gd name="connsiteY209" fmla="*/ 1626376 h 2020169"/>
                <a:gd name="connsiteX210" fmla="*/ 630736 w 2446187"/>
                <a:gd name="connsiteY210" fmla="*/ 1653074 h 2020169"/>
                <a:gd name="connsiteX211" fmla="*/ 657434 w 2446187"/>
                <a:gd name="connsiteY211" fmla="*/ 1676434 h 2020169"/>
                <a:gd name="connsiteX212" fmla="*/ 674120 w 2446187"/>
                <a:gd name="connsiteY212" fmla="*/ 1683109 h 2020169"/>
                <a:gd name="connsiteX213" fmla="*/ 697481 w 2446187"/>
                <a:gd name="connsiteY213" fmla="*/ 1683109 h 2020169"/>
                <a:gd name="connsiteX214" fmla="*/ 717504 w 2446187"/>
                <a:gd name="connsiteY214" fmla="*/ 1669760 h 2020169"/>
                <a:gd name="connsiteX215" fmla="*/ 744202 w 2446187"/>
                <a:gd name="connsiteY215" fmla="*/ 1669760 h 2020169"/>
                <a:gd name="connsiteX216" fmla="*/ 760888 w 2446187"/>
                <a:gd name="connsiteY216" fmla="*/ 1666423 h 2020169"/>
                <a:gd name="connsiteX217" fmla="*/ 790923 w 2446187"/>
                <a:gd name="connsiteY217" fmla="*/ 1699795 h 2020169"/>
                <a:gd name="connsiteX218" fmla="*/ 797598 w 2446187"/>
                <a:gd name="connsiteY218" fmla="*/ 1673097 h 2020169"/>
                <a:gd name="connsiteX219" fmla="*/ 817621 w 2446187"/>
                <a:gd name="connsiteY219" fmla="*/ 1689783 h 2020169"/>
                <a:gd name="connsiteX220" fmla="*/ 837644 w 2446187"/>
                <a:gd name="connsiteY220" fmla="*/ 1666423 h 2020169"/>
                <a:gd name="connsiteX221" fmla="*/ 827633 w 2446187"/>
                <a:gd name="connsiteY221" fmla="*/ 1646399 h 2020169"/>
                <a:gd name="connsiteX222" fmla="*/ 810946 w 2446187"/>
                <a:gd name="connsiteY222" fmla="*/ 1633050 h 2020169"/>
                <a:gd name="connsiteX223" fmla="*/ 810946 w 2446187"/>
                <a:gd name="connsiteY223" fmla="*/ 1606353 h 2020169"/>
                <a:gd name="connsiteX224" fmla="*/ 810946 w 2446187"/>
                <a:gd name="connsiteY224" fmla="*/ 1593004 h 2020169"/>
                <a:gd name="connsiteX225" fmla="*/ 840981 w 2446187"/>
                <a:gd name="connsiteY225" fmla="*/ 1586329 h 2020169"/>
                <a:gd name="connsiteX226" fmla="*/ 820958 w 2446187"/>
                <a:gd name="connsiteY226" fmla="*/ 1549620 h 2020169"/>
                <a:gd name="connsiteX227" fmla="*/ 854330 w 2446187"/>
                <a:gd name="connsiteY227" fmla="*/ 1542945 h 2020169"/>
                <a:gd name="connsiteX228" fmla="*/ 891040 w 2446187"/>
                <a:gd name="connsiteY228" fmla="*/ 1549620 h 2020169"/>
                <a:gd name="connsiteX229" fmla="*/ 964459 w 2446187"/>
                <a:gd name="connsiteY229" fmla="*/ 1506236 h 2020169"/>
                <a:gd name="connsiteX230" fmla="*/ 1001168 w 2446187"/>
                <a:gd name="connsiteY230" fmla="*/ 1506236 h 2020169"/>
                <a:gd name="connsiteX231" fmla="*/ 1027866 w 2446187"/>
                <a:gd name="connsiteY231" fmla="*/ 1482875 h 2020169"/>
                <a:gd name="connsiteX232" fmla="*/ 1047890 w 2446187"/>
                <a:gd name="connsiteY232" fmla="*/ 1492887 h 2020169"/>
                <a:gd name="connsiteX233" fmla="*/ 1067913 w 2446187"/>
                <a:gd name="connsiteY233" fmla="*/ 1502898 h 2020169"/>
                <a:gd name="connsiteX234" fmla="*/ 1087936 w 2446187"/>
                <a:gd name="connsiteY234" fmla="*/ 1529596 h 2020169"/>
                <a:gd name="connsiteX235" fmla="*/ 1074587 w 2446187"/>
                <a:gd name="connsiteY235" fmla="*/ 1542945 h 2020169"/>
                <a:gd name="connsiteX236" fmla="*/ 1104622 w 2446187"/>
                <a:gd name="connsiteY236" fmla="*/ 1542945 h 2020169"/>
                <a:gd name="connsiteX237" fmla="*/ 1134657 w 2446187"/>
                <a:gd name="connsiteY237" fmla="*/ 1576317 h 2020169"/>
                <a:gd name="connsiteX238" fmla="*/ 1148006 w 2446187"/>
                <a:gd name="connsiteY238" fmla="*/ 1572980 h 2020169"/>
                <a:gd name="connsiteX239" fmla="*/ 1208076 w 2446187"/>
                <a:gd name="connsiteY239" fmla="*/ 1526259 h 2020169"/>
                <a:gd name="connsiteX240" fmla="*/ 1244786 w 2446187"/>
                <a:gd name="connsiteY240" fmla="*/ 1566306 h 2020169"/>
                <a:gd name="connsiteX241" fmla="*/ 1264809 w 2446187"/>
                <a:gd name="connsiteY241" fmla="*/ 1596341 h 2020169"/>
                <a:gd name="connsiteX242" fmla="*/ 1298181 w 2446187"/>
                <a:gd name="connsiteY242" fmla="*/ 1703132 h 2020169"/>
                <a:gd name="connsiteX243" fmla="*/ 1308193 w 2446187"/>
                <a:gd name="connsiteY243" fmla="*/ 1659748 h 2020169"/>
                <a:gd name="connsiteX244" fmla="*/ 1344903 w 2446187"/>
                <a:gd name="connsiteY244" fmla="*/ 1679771 h 2020169"/>
                <a:gd name="connsiteX245" fmla="*/ 1388287 w 2446187"/>
                <a:gd name="connsiteY245" fmla="*/ 1679771 h 2020169"/>
                <a:gd name="connsiteX246" fmla="*/ 1394961 w 2446187"/>
                <a:gd name="connsiteY246" fmla="*/ 1703132 h 2020169"/>
                <a:gd name="connsiteX247" fmla="*/ 1435008 w 2446187"/>
                <a:gd name="connsiteY247" fmla="*/ 1726493 h 2020169"/>
                <a:gd name="connsiteX248" fmla="*/ 1465043 w 2446187"/>
                <a:gd name="connsiteY248" fmla="*/ 1726493 h 2020169"/>
                <a:gd name="connsiteX249" fmla="*/ 1491741 w 2446187"/>
                <a:gd name="connsiteY249" fmla="*/ 1739842 h 2020169"/>
                <a:gd name="connsiteX250" fmla="*/ 1535125 w 2446187"/>
                <a:gd name="connsiteY250" fmla="*/ 1696458 h 2020169"/>
                <a:gd name="connsiteX251" fmla="*/ 1571834 w 2446187"/>
                <a:gd name="connsiteY251" fmla="*/ 1676434 h 2020169"/>
                <a:gd name="connsiteX252" fmla="*/ 1608544 w 2446187"/>
                <a:gd name="connsiteY252" fmla="*/ 1679771 h 2020169"/>
                <a:gd name="connsiteX253" fmla="*/ 1655265 w 2446187"/>
                <a:gd name="connsiteY253" fmla="*/ 1693120 h 2020169"/>
                <a:gd name="connsiteX254" fmla="*/ 1681963 w 2446187"/>
                <a:gd name="connsiteY254" fmla="*/ 1709807 h 2020169"/>
                <a:gd name="connsiteX255" fmla="*/ 1735358 w 2446187"/>
                <a:gd name="connsiteY255" fmla="*/ 1703132 h 2020169"/>
                <a:gd name="connsiteX256" fmla="*/ 1745370 w 2446187"/>
                <a:gd name="connsiteY256" fmla="*/ 1683109 h 2020169"/>
                <a:gd name="connsiteX257" fmla="*/ 1738695 w 2446187"/>
                <a:gd name="connsiteY257" fmla="*/ 1663085 h 2020169"/>
                <a:gd name="connsiteX258" fmla="*/ 1765393 w 2446187"/>
                <a:gd name="connsiteY258" fmla="*/ 1636388 h 2020169"/>
                <a:gd name="connsiteX259" fmla="*/ 1778742 w 2446187"/>
                <a:gd name="connsiteY259" fmla="*/ 1633050 h 2020169"/>
                <a:gd name="connsiteX260" fmla="*/ 1812114 w 2446187"/>
                <a:gd name="connsiteY260" fmla="*/ 1649736 h 2020169"/>
                <a:gd name="connsiteX261" fmla="*/ 1852161 w 2446187"/>
                <a:gd name="connsiteY261" fmla="*/ 1663085 h 2020169"/>
                <a:gd name="connsiteX262" fmla="*/ 1858836 w 2446187"/>
                <a:gd name="connsiteY262" fmla="*/ 1689783 h 2020169"/>
                <a:gd name="connsiteX263" fmla="*/ 1872184 w 2446187"/>
                <a:gd name="connsiteY263" fmla="*/ 1696458 h 2020169"/>
                <a:gd name="connsiteX264" fmla="*/ 1902219 w 2446187"/>
                <a:gd name="connsiteY264" fmla="*/ 1699795 h 2020169"/>
                <a:gd name="connsiteX265" fmla="*/ 1932254 w 2446187"/>
                <a:gd name="connsiteY265" fmla="*/ 1683109 h 2020169"/>
                <a:gd name="connsiteX266" fmla="*/ 1962290 w 2446187"/>
                <a:gd name="connsiteY266" fmla="*/ 1696458 h 2020169"/>
                <a:gd name="connsiteX267" fmla="*/ 1985650 w 2446187"/>
                <a:gd name="connsiteY267" fmla="*/ 1709807 h 2020169"/>
                <a:gd name="connsiteX268" fmla="*/ 1995662 w 2446187"/>
                <a:gd name="connsiteY268" fmla="*/ 1719818 h 2020169"/>
                <a:gd name="connsiteX269" fmla="*/ 2032371 w 2446187"/>
                <a:gd name="connsiteY269" fmla="*/ 1739842 h 2020169"/>
                <a:gd name="connsiteX270" fmla="*/ 2069081 w 2446187"/>
                <a:gd name="connsiteY270" fmla="*/ 1736504 h 2020169"/>
                <a:gd name="connsiteX271" fmla="*/ 2142500 w 2446187"/>
                <a:gd name="connsiteY271" fmla="*/ 1693120 h 2020169"/>
                <a:gd name="connsiteX272" fmla="*/ 2195895 w 2446187"/>
                <a:gd name="connsiteY272" fmla="*/ 1706469 h 2020169"/>
                <a:gd name="connsiteX273" fmla="*/ 2225930 w 2446187"/>
                <a:gd name="connsiteY273" fmla="*/ 1716481 h 2020169"/>
                <a:gd name="connsiteX274" fmla="*/ 2262640 w 2446187"/>
                <a:gd name="connsiteY274" fmla="*/ 1676434 h 2020169"/>
                <a:gd name="connsiteX0" fmla="*/ 2446187 w 2446187"/>
                <a:gd name="connsiteY0" fmla="*/ 521754 h 2020169"/>
                <a:gd name="connsiteX1" fmla="*/ 2316036 w 2446187"/>
                <a:gd name="connsiteY1" fmla="*/ 458347 h 2020169"/>
                <a:gd name="connsiteX2" fmla="*/ 2272652 w 2446187"/>
                <a:gd name="connsiteY2" fmla="*/ 444998 h 2020169"/>
                <a:gd name="connsiteX3" fmla="*/ 2209244 w 2446187"/>
                <a:gd name="connsiteY3" fmla="*/ 401614 h 2020169"/>
                <a:gd name="connsiteX4" fmla="*/ 2159186 w 2446187"/>
                <a:gd name="connsiteY4" fmla="*/ 391602 h 2020169"/>
                <a:gd name="connsiteX5" fmla="*/ 2132488 w 2446187"/>
                <a:gd name="connsiteY5" fmla="*/ 408288 h 2020169"/>
                <a:gd name="connsiteX6" fmla="*/ 2115802 w 2446187"/>
                <a:gd name="connsiteY6" fmla="*/ 421637 h 2020169"/>
                <a:gd name="connsiteX7" fmla="*/ 2082430 w 2446187"/>
                <a:gd name="connsiteY7" fmla="*/ 388265 h 2020169"/>
                <a:gd name="connsiteX8" fmla="*/ 2045720 w 2446187"/>
                <a:gd name="connsiteY8" fmla="*/ 361567 h 2020169"/>
                <a:gd name="connsiteX9" fmla="*/ 2025697 w 2446187"/>
                <a:gd name="connsiteY9" fmla="*/ 391602 h 2020169"/>
                <a:gd name="connsiteX10" fmla="*/ 2055732 w 2446187"/>
                <a:gd name="connsiteY10" fmla="*/ 388265 h 2020169"/>
                <a:gd name="connsiteX11" fmla="*/ 2045720 w 2446187"/>
                <a:gd name="connsiteY11" fmla="*/ 414963 h 2020169"/>
                <a:gd name="connsiteX12" fmla="*/ 1988987 w 2446187"/>
                <a:gd name="connsiteY12" fmla="*/ 434986 h 2020169"/>
                <a:gd name="connsiteX13" fmla="*/ 1995662 w 2446187"/>
                <a:gd name="connsiteY13" fmla="*/ 388265 h 2020169"/>
                <a:gd name="connsiteX14" fmla="*/ 2055732 w 2446187"/>
                <a:gd name="connsiteY14" fmla="*/ 318183 h 2020169"/>
                <a:gd name="connsiteX15" fmla="*/ 2055732 w 2446187"/>
                <a:gd name="connsiteY15" fmla="*/ 318183 h 2020169"/>
                <a:gd name="connsiteX16" fmla="*/ 2129860 w 2446187"/>
                <a:gd name="connsiteY16" fmla="*/ 248603 h 2020169"/>
                <a:gd name="connsiteX17" fmla="*/ 2127003 w 2446187"/>
                <a:gd name="connsiteY17" fmla="*/ 174309 h 2020169"/>
                <a:gd name="connsiteX18" fmla="*/ 2092713 w 2446187"/>
                <a:gd name="connsiteY18" fmla="*/ 105729 h 2020169"/>
                <a:gd name="connsiteX19" fmla="*/ 2018418 w 2446187"/>
                <a:gd name="connsiteY19" fmla="*/ 105729 h 2020169"/>
                <a:gd name="connsiteX20" fmla="*/ 1952696 w 2446187"/>
                <a:gd name="connsiteY20" fmla="*/ 137160 h 2020169"/>
                <a:gd name="connsiteX21" fmla="*/ 1961267 w 2446187"/>
                <a:gd name="connsiteY21" fmla="*/ 82869 h 2020169"/>
                <a:gd name="connsiteX22" fmla="*/ 1955552 w 2446187"/>
                <a:gd name="connsiteY22" fmla="*/ 65725 h 2020169"/>
                <a:gd name="connsiteX23" fmla="*/ 1895546 w 2446187"/>
                <a:gd name="connsiteY23" fmla="*/ 60008 h 2020169"/>
                <a:gd name="connsiteX24" fmla="*/ 1926978 w 2446187"/>
                <a:gd name="connsiteY24" fmla="*/ 31434 h 2020169"/>
                <a:gd name="connsiteX25" fmla="*/ 1909833 w 2446187"/>
                <a:gd name="connsiteY25" fmla="*/ 0 h 2020169"/>
                <a:gd name="connsiteX26" fmla="*/ 1877440 w 2446187"/>
                <a:gd name="connsiteY26" fmla="*/ 3067 h 2020169"/>
                <a:gd name="connsiteX27" fmla="*/ 1835474 w 2446187"/>
                <a:gd name="connsiteY27" fmla="*/ 41195 h 2020169"/>
                <a:gd name="connsiteX28" fmla="*/ 1818788 w 2446187"/>
                <a:gd name="connsiteY28" fmla="*/ 81242 h 2020169"/>
                <a:gd name="connsiteX29" fmla="*/ 1838813 w 2446187"/>
                <a:gd name="connsiteY29" fmla="*/ 134636 h 2020169"/>
                <a:gd name="connsiteX30" fmla="*/ 1782079 w 2446187"/>
                <a:gd name="connsiteY30" fmla="*/ 121287 h 2020169"/>
                <a:gd name="connsiteX31" fmla="*/ 1768731 w 2446187"/>
                <a:gd name="connsiteY31" fmla="*/ 168009 h 2020169"/>
                <a:gd name="connsiteX32" fmla="*/ 1705322 w 2446187"/>
                <a:gd name="connsiteY32" fmla="*/ 191369 h 2020169"/>
                <a:gd name="connsiteX33" fmla="*/ 1685300 w 2446187"/>
                <a:gd name="connsiteY33" fmla="*/ 164671 h 2020169"/>
                <a:gd name="connsiteX34" fmla="*/ 1615218 w 2446187"/>
                <a:gd name="connsiteY34" fmla="*/ 168009 h 2020169"/>
                <a:gd name="connsiteX35" fmla="*/ 1638579 w 2446187"/>
                <a:gd name="connsiteY35" fmla="*/ 198044 h 2020169"/>
                <a:gd name="connsiteX36" fmla="*/ 1528449 w 2446187"/>
                <a:gd name="connsiteY36" fmla="*/ 224740 h 2020169"/>
                <a:gd name="connsiteX37" fmla="*/ 1465043 w 2446187"/>
                <a:gd name="connsiteY37" fmla="*/ 308171 h 2020169"/>
                <a:gd name="connsiteX38" fmla="*/ 1448357 w 2446187"/>
                <a:gd name="connsiteY38" fmla="*/ 334869 h 2020169"/>
                <a:gd name="connsiteX39" fmla="*/ 1481729 w 2446187"/>
                <a:gd name="connsiteY39" fmla="*/ 368242 h 2020169"/>
                <a:gd name="connsiteX40" fmla="*/ 1481729 w 2446187"/>
                <a:gd name="connsiteY40" fmla="*/ 398277 h 2020169"/>
                <a:gd name="connsiteX41" fmla="*/ 1458368 w 2446187"/>
                <a:gd name="connsiteY41" fmla="*/ 401614 h 2020169"/>
                <a:gd name="connsiteX42" fmla="*/ 1458368 w 2446187"/>
                <a:gd name="connsiteY42" fmla="*/ 381590 h 2020169"/>
                <a:gd name="connsiteX43" fmla="*/ 1418322 w 2446187"/>
                <a:gd name="connsiteY43" fmla="*/ 391602 h 2020169"/>
                <a:gd name="connsiteX44" fmla="*/ 1368263 w 2446187"/>
                <a:gd name="connsiteY44" fmla="*/ 398277 h 2020169"/>
                <a:gd name="connsiteX45" fmla="*/ 1321542 w 2446187"/>
                <a:gd name="connsiteY45" fmla="*/ 404951 h 2020169"/>
                <a:gd name="connsiteX46" fmla="*/ 1318205 w 2446187"/>
                <a:gd name="connsiteY46" fmla="*/ 491719 h 2020169"/>
                <a:gd name="connsiteX47" fmla="*/ 1358252 w 2446187"/>
                <a:gd name="connsiteY47" fmla="*/ 515080 h 2020169"/>
                <a:gd name="connsiteX48" fmla="*/ 1384949 w 2446187"/>
                <a:gd name="connsiteY48" fmla="*/ 568475 h 2020169"/>
                <a:gd name="connsiteX49" fmla="*/ 1358252 w 2446187"/>
                <a:gd name="connsiteY49" fmla="*/ 615196 h 2020169"/>
                <a:gd name="connsiteX50" fmla="*/ 1361589 w 2446187"/>
                <a:gd name="connsiteY50" fmla="*/ 585161 h 2020169"/>
                <a:gd name="connsiteX51" fmla="*/ 1351577 w 2446187"/>
                <a:gd name="connsiteY51" fmla="*/ 545115 h 2020169"/>
                <a:gd name="connsiteX52" fmla="*/ 1281495 w 2446187"/>
                <a:gd name="connsiteY52" fmla="*/ 515080 h 2020169"/>
                <a:gd name="connsiteX53" fmla="*/ 1241449 w 2446187"/>
                <a:gd name="connsiteY53" fmla="*/ 511742 h 2020169"/>
                <a:gd name="connsiteX54" fmla="*/ 1241449 w 2446187"/>
                <a:gd name="connsiteY54" fmla="*/ 558463 h 2020169"/>
                <a:gd name="connsiteX55" fmla="*/ 1201402 w 2446187"/>
                <a:gd name="connsiteY55" fmla="*/ 538440 h 2020169"/>
                <a:gd name="connsiteX56" fmla="*/ 1228100 w 2446187"/>
                <a:gd name="connsiteY56" fmla="*/ 588498 h 2020169"/>
                <a:gd name="connsiteX57" fmla="*/ 1258135 w 2446187"/>
                <a:gd name="connsiteY57" fmla="*/ 618534 h 2020169"/>
                <a:gd name="connsiteX58" fmla="*/ 1198065 w 2446187"/>
                <a:gd name="connsiteY58" fmla="*/ 595173 h 2020169"/>
                <a:gd name="connsiteX59" fmla="*/ 1181379 w 2446187"/>
                <a:gd name="connsiteY59" fmla="*/ 595173 h 2020169"/>
                <a:gd name="connsiteX60" fmla="*/ 1178041 w 2446187"/>
                <a:gd name="connsiteY60" fmla="*/ 551789 h 2020169"/>
                <a:gd name="connsiteX61" fmla="*/ 1171367 w 2446187"/>
                <a:gd name="connsiteY61" fmla="*/ 465021 h 2020169"/>
                <a:gd name="connsiteX62" fmla="*/ 1161355 w 2446187"/>
                <a:gd name="connsiteY62" fmla="*/ 535103 h 2020169"/>
                <a:gd name="connsiteX63" fmla="*/ 1137995 w 2446187"/>
                <a:gd name="connsiteY63" fmla="*/ 565138 h 2020169"/>
                <a:gd name="connsiteX64" fmla="*/ 1158018 w 2446187"/>
                <a:gd name="connsiteY64" fmla="*/ 611859 h 2020169"/>
                <a:gd name="connsiteX65" fmla="*/ 1158018 w 2446187"/>
                <a:gd name="connsiteY65" fmla="*/ 645231 h 2020169"/>
                <a:gd name="connsiteX66" fmla="*/ 1141332 w 2446187"/>
                <a:gd name="connsiteY66" fmla="*/ 695290 h 2020169"/>
                <a:gd name="connsiteX67" fmla="*/ 1154681 w 2446187"/>
                <a:gd name="connsiteY67" fmla="*/ 728662 h 2020169"/>
                <a:gd name="connsiteX68" fmla="*/ 1184716 w 2446187"/>
                <a:gd name="connsiteY68" fmla="*/ 735336 h 2020169"/>
                <a:gd name="connsiteX69" fmla="*/ 1221425 w 2446187"/>
                <a:gd name="connsiteY69" fmla="*/ 742011 h 2020169"/>
                <a:gd name="connsiteX70" fmla="*/ 1241449 w 2446187"/>
                <a:gd name="connsiteY70" fmla="*/ 765371 h 2020169"/>
                <a:gd name="connsiteX71" fmla="*/ 1258135 w 2446187"/>
                <a:gd name="connsiteY71" fmla="*/ 808755 h 2020169"/>
                <a:gd name="connsiteX72" fmla="*/ 1258135 w 2446187"/>
                <a:gd name="connsiteY72" fmla="*/ 808755 h 2020169"/>
                <a:gd name="connsiteX73" fmla="*/ 1224763 w 2446187"/>
                <a:gd name="connsiteY73" fmla="*/ 828779 h 2020169"/>
                <a:gd name="connsiteX74" fmla="*/ 1224763 w 2446187"/>
                <a:gd name="connsiteY74" fmla="*/ 788732 h 2020169"/>
                <a:gd name="connsiteX75" fmla="*/ 1194727 w 2446187"/>
                <a:gd name="connsiteY75" fmla="*/ 752023 h 2020169"/>
                <a:gd name="connsiteX76" fmla="*/ 1164692 w 2446187"/>
                <a:gd name="connsiteY76" fmla="*/ 795407 h 2020169"/>
                <a:gd name="connsiteX77" fmla="*/ 1107960 w 2446187"/>
                <a:gd name="connsiteY77" fmla="*/ 848802 h 2020169"/>
                <a:gd name="connsiteX78" fmla="*/ 1121309 w 2446187"/>
                <a:gd name="connsiteY78" fmla="*/ 805418 h 2020169"/>
                <a:gd name="connsiteX79" fmla="*/ 1127983 w 2446187"/>
                <a:gd name="connsiteY79" fmla="*/ 772046 h 2020169"/>
                <a:gd name="connsiteX80" fmla="*/ 1117971 w 2446187"/>
                <a:gd name="connsiteY80" fmla="*/ 755360 h 2020169"/>
                <a:gd name="connsiteX81" fmla="*/ 1114634 w 2446187"/>
                <a:gd name="connsiteY81" fmla="*/ 705301 h 2020169"/>
                <a:gd name="connsiteX82" fmla="*/ 1104622 w 2446187"/>
                <a:gd name="connsiteY82" fmla="*/ 625208 h 2020169"/>
                <a:gd name="connsiteX83" fmla="*/ 1101285 w 2446187"/>
                <a:gd name="connsiteY83" fmla="*/ 565138 h 2020169"/>
                <a:gd name="connsiteX84" fmla="*/ 1124646 w 2446187"/>
                <a:gd name="connsiteY84" fmla="*/ 471696 h 2020169"/>
                <a:gd name="connsiteX85" fmla="*/ 1031203 w 2446187"/>
                <a:gd name="connsiteY85" fmla="*/ 461684 h 2020169"/>
                <a:gd name="connsiteX86" fmla="*/ 1014517 w 2446187"/>
                <a:gd name="connsiteY86" fmla="*/ 518417 h 2020169"/>
                <a:gd name="connsiteX87" fmla="*/ 1024529 w 2446187"/>
                <a:gd name="connsiteY87" fmla="*/ 565138 h 2020169"/>
                <a:gd name="connsiteX88" fmla="*/ 981145 w 2446187"/>
                <a:gd name="connsiteY88" fmla="*/ 618534 h 2020169"/>
                <a:gd name="connsiteX89" fmla="*/ 991157 w 2446187"/>
                <a:gd name="connsiteY89" fmla="*/ 655243 h 2020169"/>
                <a:gd name="connsiteX90" fmla="*/ 981145 w 2446187"/>
                <a:gd name="connsiteY90" fmla="*/ 701964 h 2020169"/>
                <a:gd name="connsiteX91" fmla="*/ 1001168 w 2446187"/>
                <a:gd name="connsiteY91" fmla="*/ 725325 h 2020169"/>
                <a:gd name="connsiteX92" fmla="*/ 1017854 w 2446187"/>
                <a:gd name="connsiteY92" fmla="*/ 772046 h 2020169"/>
                <a:gd name="connsiteX93" fmla="*/ 1047890 w 2446187"/>
                <a:gd name="connsiteY93" fmla="*/ 758697 h 2020169"/>
                <a:gd name="connsiteX94" fmla="*/ 1014517 w 2446187"/>
                <a:gd name="connsiteY94" fmla="*/ 812093 h 2020169"/>
                <a:gd name="connsiteX95" fmla="*/ 957784 w 2446187"/>
                <a:gd name="connsiteY95" fmla="*/ 758697 h 2020169"/>
                <a:gd name="connsiteX96" fmla="*/ 884365 w 2446187"/>
                <a:gd name="connsiteY96" fmla="*/ 721988 h 2020169"/>
                <a:gd name="connsiteX97" fmla="*/ 824295 w 2446187"/>
                <a:gd name="connsiteY97" fmla="*/ 698627 h 2020169"/>
                <a:gd name="connsiteX98" fmla="*/ 810946 w 2446187"/>
                <a:gd name="connsiteY98" fmla="*/ 735336 h 2020169"/>
                <a:gd name="connsiteX99" fmla="*/ 827633 w 2446187"/>
                <a:gd name="connsiteY99" fmla="*/ 772046 h 2020169"/>
                <a:gd name="connsiteX100" fmla="*/ 800935 w 2446187"/>
                <a:gd name="connsiteY100" fmla="*/ 812093 h 2020169"/>
                <a:gd name="connsiteX101" fmla="*/ 770900 w 2446187"/>
                <a:gd name="connsiteY101" fmla="*/ 755360 h 2020169"/>
                <a:gd name="connsiteX102" fmla="*/ 744202 w 2446187"/>
                <a:gd name="connsiteY102" fmla="*/ 792069 h 2020169"/>
                <a:gd name="connsiteX103" fmla="*/ 707492 w 2446187"/>
                <a:gd name="connsiteY103" fmla="*/ 785395 h 2020169"/>
                <a:gd name="connsiteX104" fmla="*/ 654097 w 2446187"/>
                <a:gd name="connsiteY104" fmla="*/ 822104 h 2020169"/>
                <a:gd name="connsiteX105" fmla="*/ 644085 w 2446187"/>
                <a:gd name="connsiteY105" fmla="*/ 798744 h 2020169"/>
                <a:gd name="connsiteX106" fmla="*/ 654097 w 2446187"/>
                <a:gd name="connsiteY106" fmla="*/ 762034 h 2020169"/>
                <a:gd name="connsiteX107" fmla="*/ 614050 w 2446187"/>
                <a:gd name="connsiteY107" fmla="*/ 798744 h 2020169"/>
                <a:gd name="connsiteX108" fmla="*/ 594027 w 2446187"/>
                <a:gd name="connsiteY108" fmla="*/ 798744 h 2020169"/>
                <a:gd name="connsiteX109" fmla="*/ 533957 w 2446187"/>
                <a:gd name="connsiteY109" fmla="*/ 832116 h 2020169"/>
                <a:gd name="connsiteX110" fmla="*/ 510596 w 2446187"/>
                <a:gd name="connsiteY110" fmla="*/ 855477 h 2020169"/>
                <a:gd name="connsiteX111" fmla="*/ 500584 w 2446187"/>
                <a:gd name="connsiteY111" fmla="*/ 902198 h 2020169"/>
                <a:gd name="connsiteX112" fmla="*/ 450526 w 2446187"/>
                <a:gd name="connsiteY112" fmla="*/ 888849 h 2020169"/>
                <a:gd name="connsiteX113" fmla="*/ 433840 w 2446187"/>
                <a:gd name="connsiteY113" fmla="*/ 852139 h 2020169"/>
                <a:gd name="connsiteX114" fmla="*/ 467212 w 2446187"/>
                <a:gd name="connsiteY114" fmla="*/ 822104 h 2020169"/>
                <a:gd name="connsiteX115" fmla="*/ 453863 w 2446187"/>
                <a:gd name="connsiteY115" fmla="*/ 798744 h 2020169"/>
                <a:gd name="connsiteX116" fmla="*/ 390456 w 2446187"/>
                <a:gd name="connsiteY116" fmla="*/ 768709 h 2020169"/>
                <a:gd name="connsiteX117" fmla="*/ 417154 w 2446187"/>
                <a:gd name="connsiteY117" fmla="*/ 818767 h 2020169"/>
                <a:gd name="connsiteX118" fmla="*/ 407142 w 2446187"/>
                <a:gd name="connsiteY118" fmla="*/ 862151 h 2020169"/>
                <a:gd name="connsiteX119" fmla="*/ 413817 w 2446187"/>
                <a:gd name="connsiteY119" fmla="*/ 898861 h 2020169"/>
                <a:gd name="connsiteX120" fmla="*/ 427165 w 2446187"/>
                <a:gd name="connsiteY120" fmla="*/ 922221 h 2020169"/>
                <a:gd name="connsiteX121" fmla="*/ 413817 w 2446187"/>
                <a:gd name="connsiteY121" fmla="*/ 952256 h 2020169"/>
                <a:gd name="connsiteX122" fmla="*/ 390456 w 2446187"/>
                <a:gd name="connsiteY122" fmla="*/ 928896 h 2020169"/>
                <a:gd name="connsiteX123" fmla="*/ 360421 w 2446187"/>
                <a:gd name="connsiteY123" fmla="*/ 925558 h 2020169"/>
                <a:gd name="connsiteX124" fmla="*/ 333723 w 2446187"/>
                <a:gd name="connsiteY124" fmla="*/ 965605 h 2020169"/>
                <a:gd name="connsiteX125" fmla="*/ 307025 w 2446187"/>
                <a:gd name="connsiteY125" fmla="*/ 985628 h 2020169"/>
                <a:gd name="connsiteX126" fmla="*/ 320374 w 2446187"/>
                <a:gd name="connsiteY126" fmla="*/ 1012326 h 2020169"/>
                <a:gd name="connsiteX127" fmla="*/ 303688 w 2446187"/>
                <a:gd name="connsiteY127" fmla="*/ 1035687 h 2020169"/>
                <a:gd name="connsiteX128" fmla="*/ 233606 w 2446187"/>
                <a:gd name="connsiteY128" fmla="*/ 998977 h 2020169"/>
                <a:gd name="connsiteX129" fmla="*/ 243618 w 2446187"/>
                <a:gd name="connsiteY129" fmla="*/ 1049036 h 2020169"/>
                <a:gd name="connsiteX130" fmla="*/ 263641 w 2446187"/>
                <a:gd name="connsiteY130" fmla="*/ 1069059 h 2020169"/>
                <a:gd name="connsiteX131" fmla="*/ 250292 w 2446187"/>
                <a:gd name="connsiteY131" fmla="*/ 1082408 h 2020169"/>
                <a:gd name="connsiteX132" fmla="*/ 193560 w 2446187"/>
                <a:gd name="connsiteY132" fmla="*/ 1045698 h 2020169"/>
                <a:gd name="connsiteX133" fmla="*/ 170199 w 2446187"/>
                <a:gd name="connsiteY133" fmla="*/ 1005652 h 2020169"/>
                <a:gd name="connsiteX134" fmla="*/ 170199 w 2446187"/>
                <a:gd name="connsiteY134" fmla="*/ 958931 h 2020169"/>
                <a:gd name="connsiteX135" fmla="*/ 133490 w 2446187"/>
                <a:gd name="connsiteY135" fmla="*/ 882174 h 2020169"/>
                <a:gd name="connsiteX136" fmla="*/ 196897 w 2446187"/>
                <a:gd name="connsiteY136" fmla="*/ 912209 h 2020169"/>
                <a:gd name="connsiteX137" fmla="*/ 256967 w 2446187"/>
                <a:gd name="connsiteY137" fmla="*/ 942244 h 2020169"/>
                <a:gd name="connsiteX138" fmla="*/ 293676 w 2446187"/>
                <a:gd name="connsiteY138" fmla="*/ 945582 h 2020169"/>
                <a:gd name="connsiteX139" fmla="*/ 327049 w 2446187"/>
                <a:gd name="connsiteY139" fmla="*/ 915547 h 2020169"/>
                <a:gd name="connsiteX140" fmla="*/ 343735 w 2446187"/>
                <a:gd name="connsiteY140" fmla="*/ 878837 h 2020169"/>
                <a:gd name="connsiteX141" fmla="*/ 333723 w 2446187"/>
                <a:gd name="connsiteY141" fmla="*/ 828779 h 2020169"/>
                <a:gd name="connsiteX142" fmla="*/ 290339 w 2446187"/>
                <a:gd name="connsiteY142" fmla="*/ 808755 h 2020169"/>
                <a:gd name="connsiteX143" fmla="*/ 236944 w 2446187"/>
                <a:gd name="connsiteY143" fmla="*/ 762034 h 2020169"/>
                <a:gd name="connsiteX144" fmla="*/ 133490 w 2446187"/>
                <a:gd name="connsiteY144" fmla="*/ 705301 h 2020169"/>
                <a:gd name="connsiteX145" fmla="*/ 46722 w 2446187"/>
                <a:gd name="connsiteY145" fmla="*/ 735336 h 2020169"/>
                <a:gd name="connsiteX146" fmla="*/ 33373 w 2446187"/>
                <a:gd name="connsiteY146" fmla="*/ 765371 h 2020169"/>
                <a:gd name="connsiteX147" fmla="*/ 43384 w 2446187"/>
                <a:gd name="connsiteY147" fmla="*/ 795407 h 2020169"/>
                <a:gd name="connsiteX148" fmla="*/ 60071 w 2446187"/>
                <a:gd name="connsiteY148" fmla="*/ 822104 h 2020169"/>
                <a:gd name="connsiteX149" fmla="*/ 73419 w 2446187"/>
                <a:gd name="connsiteY149" fmla="*/ 852139 h 2020169"/>
                <a:gd name="connsiteX150" fmla="*/ 56733 w 2446187"/>
                <a:gd name="connsiteY150" fmla="*/ 875500 h 2020169"/>
                <a:gd name="connsiteX151" fmla="*/ 76757 w 2446187"/>
                <a:gd name="connsiteY151" fmla="*/ 955593 h 2020169"/>
                <a:gd name="connsiteX152" fmla="*/ 66745 w 2446187"/>
                <a:gd name="connsiteY152" fmla="*/ 972280 h 2020169"/>
                <a:gd name="connsiteX153" fmla="*/ 70082 w 2446187"/>
                <a:gd name="connsiteY153" fmla="*/ 998977 h 2020169"/>
                <a:gd name="connsiteX154" fmla="*/ 70082 w 2446187"/>
                <a:gd name="connsiteY154" fmla="*/ 1039024 h 2020169"/>
                <a:gd name="connsiteX155" fmla="*/ 80094 w 2446187"/>
                <a:gd name="connsiteY155" fmla="*/ 1059047 h 2020169"/>
                <a:gd name="connsiteX156" fmla="*/ 76757 w 2446187"/>
                <a:gd name="connsiteY156" fmla="*/ 1082408 h 2020169"/>
                <a:gd name="connsiteX157" fmla="*/ 106792 w 2446187"/>
                <a:gd name="connsiteY157" fmla="*/ 1115780 h 2020169"/>
                <a:gd name="connsiteX158" fmla="*/ 93729 w 2446187"/>
                <a:gd name="connsiteY158" fmla="*/ 1145815 h 2020169"/>
                <a:gd name="connsiteX159" fmla="*/ 13349 w 2446187"/>
                <a:gd name="connsiteY159" fmla="*/ 1235920 h 2020169"/>
                <a:gd name="connsiteX160" fmla="*/ 33373 w 2446187"/>
                <a:gd name="connsiteY160" fmla="*/ 1269293 h 2020169"/>
                <a:gd name="connsiteX161" fmla="*/ 33373 w 2446187"/>
                <a:gd name="connsiteY161" fmla="*/ 1269293 h 2020169"/>
                <a:gd name="connsiteX162" fmla="*/ 16687 w 2446187"/>
                <a:gd name="connsiteY162" fmla="*/ 1299328 h 2020169"/>
                <a:gd name="connsiteX163" fmla="*/ 3338 w 2446187"/>
                <a:gd name="connsiteY163" fmla="*/ 1329363 h 2020169"/>
                <a:gd name="connsiteX164" fmla="*/ 0 w 2446187"/>
                <a:gd name="connsiteY164" fmla="*/ 1389433 h 2020169"/>
                <a:gd name="connsiteX165" fmla="*/ 16687 w 2446187"/>
                <a:gd name="connsiteY165" fmla="*/ 1432817 h 2020169"/>
                <a:gd name="connsiteX166" fmla="*/ 20024 w 2446187"/>
                <a:gd name="connsiteY166" fmla="*/ 1466189 h 2020169"/>
                <a:gd name="connsiteX167" fmla="*/ 56733 w 2446187"/>
                <a:gd name="connsiteY167" fmla="*/ 1476201 h 2020169"/>
                <a:gd name="connsiteX168" fmla="*/ 116803 w 2446187"/>
                <a:gd name="connsiteY168" fmla="*/ 1562969 h 2020169"/>
                <a:gd name="connsiteX169" fmla="*/ 96780 w 2446187"/>
                <a:gd name="connsiteY169" fmla="*/ 1586329 h 2020169"/>
                <a:gd name="connsiteX170" fmla="*/ 93443 w 2446187"/>
                <a:gd name="connsiteY170" fmla="*/ 1616364 h 2020169"/>
                <a:gd name="connsiteX171" fmla="*/ 120141 w 2446187"/>
                <a:gd name="connsiteY171" fmla="*/ 1619701 h 2020169"/>
                <a:gd name="connsiteX172" fmla="*/ 160187 w 2446187"/>
                <a:gd name="connsiteY172" fmla="*/ 1633050 h 2020169"/>
                <a:gd name="connsiteX173" fmla="*/ 186885 w 2446187"/>
                <a:gd name="connsiteY173" fmla="*/ 1646399 h 2020169"/>
                <a:gd name="connsiteX174" fmla="*/ 213583 w 2446187"/>
                <a:gd name="connsiteY174" fmla="*/ 1676434 h 2020169"/>
                <a:gd name="connsiteX175" fmla="*/ 243618 w 2446187"/>
                <a:gd name="connsiteY175" fmla="*/ 1679771 h 2020169"/>
                <a:gd name="connsiteX176" fmla="*/ 287002 w 2446187"/>
                <a:gd name="connsiteY176" fmla="*/ 1709807 h 2020169"/>
                <a:gd name="connsiteX177" fmla="*/ 310363 w 2446187"/>
                <a:gd name="connsiteY177" fmla="*/ 1719818 h 2020169"/>
                <a:gd name="connsiteX178" fmla="*/ 310363 w 2446187"/>
                <a:gd name="connsiteY178" fmla="*/ 1756528 h 2020169"/>
                <a:gd name="connsiteX179" fmla="*/ 270316 w 2446187"/>
                <a:gd name="connsiteY179" fmla="*/ 1796574 h 2020169"/>
                <a:gd name="connsiteX180" fmla="*/ 280327 w 2446187"/>
                <a:gd name="connsiteY180" fmla="*/ 1819935 h 2020169"/>
                <a:gd name="connsiteX181" fmla="*/ 273653 w 2446187"/>
                <a:gd name="connsiteY181" fmla="*/ 1839958 h 2020169"/>
                <a:gd name="connsiteX182" fmla="*/ 266979 w 2446187"/>
                <a:gd name="connsiteY182" fmla="*/ 1856644 h 2020169"/>
                <a:gd name="connsiteX183" fmla="*/ 240281 w 2446187"/>
                <a:gd name="connsiteY183" fmla="*/ 1896691 h 2020169"/>
                <a:gd name="connsiteX184" fmla="*/ 307025 w 2446187"/>
                <a:gd name="connsiteY184" fmla="*/ 1933401 h 2020169"/>
                <a:gd name="connsiteX185" fmla="*/ 337060 w 2446187"/>
                <a:gd name="connsiteY185" fmla="*/ 1940075 h 2020169"/>
                <a:gd name="connsiteX186" fmla="*/ 360421 w 2446187"/>
                <a:gd name="connsiteY186" fmla="*/ 1946750 h 2020169"/>
                <a:gd name="connsiteX187" fmla="*/ 380444 w 2446187"/>
                <a:gd name="connsiteY187" fmla="*/ 1953424 h 2020169"/>
                <a:gd name="connsiteX188" fmla="*/ 407142 w 2446187"/>
                <a:gd name="connsiteY188" fmla="*/ 1973447 h 2020169"/>
                <a:gd name="connsiteX189" fmla="*/ 437177 w 2446187"/>
                <a:gd name="connsiteY189" fmla="*/ 1970110 h 2020169"/>
                <a:gd name="connsiteX190" fmla="*/ 507259 w 2446187"/>
                <a:gd name="connsiteY190" fmla="*/ 2020169 h 2020169"/>
                <a:gd name="connsiteX191" fmla="*/ 517271 w 2446187"/>
                <a:gd name="connsiteY191" fmla="*/ 2006820 h 2020169"/>
                <a:gd name="connsiteX192" fmla="*/ 507259 w 2446187"/>
                <a:gd name="connsiteY192" fmla="*/ 1966773 h 2020169"/>
                <a:gd name="connsiteX193" fmla="*/ 500584 w 2446187"/>
                <a:gd name="connsiteY193" fmla="*/ 1933401 h 2020169"/>
                <a:gd name="connsiteX194" fmla="*/ 483898 w 2446187"/>
                <a:gd name="connsiteY194" fmla="*/ 1890017 h 2020169"/>
                <a:gd name="connsiteX195" fmla="*/ 513933 w 2446187"/>
                <a:gd name="connsiteY195" fmla="*/ 1869993 h 2020169"/>
                <a:gd name="connsiteX196" fmla="*/ 547306 w 2446187"/>
                <a:gd name="connsiteY196" fmla="*/ 1846633 h 2020169"/>
                <a:gd name="connsiteX197" fmla="*/ 527282 w 2446187"/>
                <a:gd name="connsiteY197" fmla="*/ 1829947 h 2020169"/>
                <a:gd name="connsiteX198" fmla="*/ 517271 w 2446187"/>
                <a:gd name="connsiteY198" fmla="*/ 1796574 h 2020169"/>
                <a:gd name="connsiteX199" fmla="*/ 480561 w 2446187"/>
                <a:gd name="connsiteY199" fmla="*/ 1779888 h 2020169"/>
                <a:gd name="connsiteX200" fmla="*/ 470549 w 2446187"/>
                <a:gd name="connsiteY200" fmla="*/ 1759865 h 2020169"/>
                <a:gd name="connsiteX201" fmla="*/ 480561 w 2446187"/>
                <a:gd name="connsiteY201" fmla="*/ 1729830 h 2020169"/>
                <a:gd name="connsiteX202" fmla="*/ 490573 w 2446187"/>
                <a:gd name="connsiteY202" fmla="*/ 1689783 h 2020169"/>
                <a:gd name="connsiteX203" fmla="*/ 513933 w 2446187"/>
                <a:gd name="connsiteY203" fmla="*/ 1709807 h 2020169"/>
                <a:gd name="connsiteX204" fmla="*/ 520608 w 2446187"/>
                <a:gd name="connsiteY204" fmla="*/ 1693120 h 2020169"/>
                <a:gd name="connsiteX205" fmla="*/ 543968 w 2446187"/>
                <a:gd name="connsiteY205" fmla="*/ 1656411 h 2020169"/>
                <a:gd name="connsiteX206" fmla="*/ 574003 w 2446187"/>
                <a:gd name="connsiteY206" fmla="*/ 1639725 h 2020169"/>
                <a:gd name="connsiteX207" fmla="*/ 590690 w 2446187"/>
                <a:gd name="connsiteY207" fmla="*/ 1653074 h 2020169"/>
                <a:gd name="connsiteX208" fmla="*/ 610713 w 2446187"/>
                <a:gd name="connsiteY208" fmla="*/ 1626376 h 2020169"/>
                <a:gd name="connsiteX209" fmla="*/ 630736 w 2446187"/>
                <a:gd name="connsiteY209" fmla="*/ 1653074 h 2020169"/>
                <a:gd name="connsiteX210" fmla="*/ 657434 w 2446187"/>
                <a:gd name="connsiteY210" fmla="*/ 1676434 h 2020169"/>
                <a:gd name="connsiteX211" fmla="*/ 674120 w 2446187"/>
                <a:gd name="connsiteY211" fmla="*/ 1683109 h 2020169"/>
                <a:gd name="connsiteX212" fmla="*/ 697481 w 2446187"/>
                <a:gd name="connsiteY212" fmla="*/ 1683109 h 2020169"/>
                <a:gd name="connsiteX213" fmla="*/ 717504 w 2446187"/>
                <a:gd name="connsiteY213" fmla="*/ 1669760 h 2020169"/>
                <a:gd name="connsiteX214" fmla="*/ 744202 w 2446187"/>
                <a:gd name="connsiteY214" fmla="*/ 1669760 h 2020169"/>
                <a:gd name="connsiteX215" fmla="*/ 760888 w 2446187"/>
                <a:gd name="connsiteY215" fmla="*/ 1666423 h 2020169"/>
                <a:gd name="connsiteX216" fmla="*/ 790923 w 2446187"/>
                <a:gd name="connsiteY216" fmla="*/ 1699795 h 2020169"/>
                <a:gd name="connsiteX217" fmla="*/ 797598 w 2446187"/>
                <a:gd name="connsiteY217" fmla="*/ 1673097 h 2020169"/>
                <a:gd name="connsiteX218" fmla="*/ 817621 w 2446187"/>
                <a:gd name="connsiteY218" fmla="*/ 1689783 h 2020169"/>
                <a:gd name="connsiteX219" fmla="*/ 837644 w 2446187"/>
                <a:gd name="connsiteY219" fmla="*/ 1666423 h 2020169"/>
                <a:gd name="connsiteX220" fmla="*/ 827633 w 2446187"/>
                <a:gd name="connsiteY220" fmla="*/ 1646399 h 2020169"/>
                <a:gd name="connsiteX221" fmla="*/ 810946 w 2446187"/>
                <a:gd name="connsiteY221" fmla="*/ 1633050 h 2020169"/>
                <a:gd name="connsiteX222" fmla="*/ 810946 w 2446187"/>
                <a:gd name="connsiteY222" fmla="*/ 1606353 h 2020169"/>
                <a:gd name="connsiteX223" fmla="*/ 810946 w 2446187"/>
                <a:gd name="connsiteY223" fmla="*/ 1593004 h 2020169"/>
                <a:gd name="connsiteX224" fmla="*/ 840981 w 2446187"/>
                <a:gd name="connsiteY224" fmla="*/ 1586329 h 2020169"/>
                <a:gd name="connsiteX225" fmla="*/ 820958 w 2446187"/>
                <a:gd name="connsiteY225" fmla="*/ 1549620 h 2020169"/>
                <a:gd name="connsiteX226" fmla="*/ 854330 w 2446187"/>
                <a:gd name="connsiteY226" fmla="*/ 1542945 h 2020169"/>
                <a:gd name="connsiteX227" fmla="*/ 891040 w 2446187"/>
                <a:gd name="connsiteY227" fmla="*/ 1549620 h 2020169"/>
                <a:gd name="connsiteX228" fmla="*/ 964459 w 2446187"/>
                <a:gd name="connsiteY228" fmla="*/ 1506236 h 2020169"/>
                <a:gd name="connsiteX229" fmla="*/ 1001168 w 2446187"/>
                <a:gd name="connsiteY229" fmla="*/ 1506236 h 2020169"/>
                <a:gd name="connsiteX230" fmla="*/ 1027866 w 2446187"/>
                <a:gd name="connsiteY230" fmla="*/ 1482875 h 2020169"/>
                <a:gd name="connsiteX231" fmla="*/ 1047890 w 2446187"/>
                <a:gd name="connsiteY231" fmla="*/ 1492887 h 2020169"/>
                <a:gd name="connsiteX232" fmla="*/ 1067913 w 2446187"/>
                <a:gd name="connsiteY232" fmla="*/ 1502898 h 2020169"/>
                <a:gd name="connsiteX233" fmla="*/ 1087936 w 2446187"/>
                <a:gd name="connsiteY233" fmla="*/ 1529596 h 2020169"/>
                <a:gd name="connsiteX234" fmla="*/ 1074587 w 2446187"/>
                <a:gd name="connsiteY234" fmla="*/ 1542945 h 2020169"/>
                <a:gd name="connsiteX235" fmla="*/ 1104622 w 2446187"/>
                <a:gd name="connsiteY235" fmla="*/ 1542945 h 2020169"/>
                <a:gd name="connsiteX236" fmla="*/ 1134657 w 2446187"/>
                <a:gd name="connsiteY236" fmla="*/ 1576317 h 2020169"/>
                <a:gd name="connsiteX237" fmla="*/ 1148006 w 2446187"/>
                <a:gd name="connsiteY237" fmla="*/ 1572980 h 2020169"/>
                <a:gd name="connsiteX238" fmla="*/ 1208076 w 2446187"/>
                <a:gd name="connsiteY238" fmla="*/ 1526259 h 2020169"/>
                <a:gd name="connsiteX239" fmla="*/ 1244786 w 2446187"/>
                <a:gd name="connsiteY239" fmla="*/ 1566306 h 2020169"/>
                <a:gd name="connsiteX240" fmla="*/ 1264809 w 2446187"/>
                <a:gd name="connsiteY240" fmla="*/ 1596341 h 2020169"/>
                <a:gd name="connsiteX241" fmla="*/ 1298181 w 2446187"/>
                <a:gd name="connsiteY241" fmla="*/ 1703132 h 2020169"/>
                <a:gd name="connsiteX242" fmla="*/ 1308193 w 2446187"/>
                <a:gd name="connsiteY242" fmla="*/ 1659748 h 2020169"/>
                <a:gd name="connsiteX243" fmla="*/ 1344903 w 2446187"/>
                <a:gd name="connsiteY243" fmla="*/ 1679771 h 2020169"/>
                <a:gd name="connsiteX244" fmla="*/ 1388287 w 2446187"/>
                <a:gd name="connsiteY244" fmla="*/ 1679771 h 2020169"/>
                <a:gd name="connsiteX245" fmla="*/ 1394961 w 2446187"/>
                <a:gd name="connsiteY245" fmla="*/ 1703132 h 2020169"/>
                <a:gd name="connsiteX246" fmla="*/ 1435008 w 2446187"/>
                <a:gd name="connsiteY246" fmla="*/ 1726493 h 2020169"/>
                <a:gd name="connsiteX247" fmla="*/ 1465043 w 2446187"/>
                <a:gd name="connsiteY247" fmla="*/ 1726493 h 2020169"/>
                <a:gd name="connsiteX248" fmla="*/ 1491741 w 2446187"/>
                <a:gd name="connsiteY248" fmla="*/ 1739842 h 2020169"/>
                <a:gd name="connsiteX249" fmla="*/ 1535125 w 2446187"/>
                <a:gd name="connsiteY249" fmla="*/ 1696458 h 2020169"/>
                <a:gd name="connsiteX250" fmla="*/ 1571834 w 2446187"/>
                <a:gd name="connsiteY250" fmla="*/ 1676434 h 2020169"/>
                <a:gd name="connsiteX251" fmla="*/ 1608544 w 2446187"/>
                <a:gd name="connsiteY251" fmla="*/ 1679771 h 2020169"/>
                <a:gd name="connsiteX252" fmla="*/ 1655265 w 2446187"/>
                <a:gd name="connsiteY252" fmla="*/ 1693120 h 2020169"/>
                <a:gd name="connsiteX253" fmla="*/ 1681963 w 2446187"/>
                <a:gd name="connsiteY253" fmla="*/ 1709807 h 2020169"/>
                <a:gd name="connsiteX254" fmla="*/ 1735358 w 2446187"/>
                <a:gd name="connsiteY254" fmla="*/ 1703132 h 2020169"/>
                <a:gd name="connsiteX255" fmla="*/ 1745370 w 2446187"/>
                <a:gd name="connsiteY255" fmla="*/ 1683109 h 2020169"/>
                <a:gd name="connsiteX256" fmla="*/ 1738695 w 2446187"/>
                <a:gd name="connsiteY256" fmla="*/ 1663085 h 2020169"/>
                <a:gd name="connsiteX257" fmla="*/ 1765393 w 2446187"/>
                <a:gd name="connsiteY257" fmla="*/ 1636388 h 2020169"/>
                <a:gd name="connsiteX258" fmla="*/ 1778742 w 2446187"/>
                <a:gd name="connsiteY258" fmla="*/ 1633050 h 2020169"/>
                <a:gd name="connsiteX259" fmla="*/ 1812114 w 2446187"/>
                <a:gd name="connsiteY259" fmla="*/ 1649736 h 2020169"/>
                <a:gd name="connsiteX260" fmla="*/ 1852161 w 2446187"/>
                <a:gd name="connsiteY260" fmla="*/ 1663085 h 2020169"/>
                <a:gd name="connsiteX261" fmla="*/ 1858836 w 2446187"/>
                <a:gd name="connsiteY261" fmla="*/ 1689783 h 2020169"/>
                <a:gd name="connsiteX262" fmla="*/ 1872184 w 2446187"/>
                <a:gd name="connsiteY262" fmla="*/ 1696458 h 2020169"/>
                <a:gd name="connsiteX263" fmla="*/ 1902219 w 2446187"/>
                <a:gd name="connsiteY263" fmla="*/ 1699795 h 2020169"/>
                <a:gd name="connsiteX264" fmla="*/ 1932254 w 2446187"/>
                <a:gd name="connsiteY264" fmla="*/ 1683109 h 2020169"/>
                <a:gd name="connsiteX265" fmla="*/ 1962290 w 2446187"/>
                <a:gd name="connsiteY265" fmla="*/ 1696458 h 2020169"/>
                <a:gd name="connsiteX266" fmla="*/ 1985650 w 2446187"/>
                <a:gd name="connsiteY266" fmla="*/ 1709807 h 2020169"/>
                <a:gd name="connsiteX267" fmla="*/ 1995662 w 2446187"/>
                <a:gd name="connsiteY267" fmla="*/ 1719818 h 2020169"/>
                <a:gd name="connsiteX268" fmla="*/ 2032371 w 2446187"/>
                <a:gd name="connsiteY268" fmla="*/ 1739842 h 2020169"/>
                <a:gd name="connsiteX269" fmla="*/ 2069081 w 2446187"/>
                <a:gd name="connsiteY269" fmla="*/ 1736504 h 2020169"/>
                <a:gd name="connsiteX270" fmla="*/ 2142500 w 2446187"/>
                <a:gd name="connsiteY270" fmla="*/ 1693120 h 2020169"/>
                <a:gd name="connsiteX271" fmla="*/ 2195895 w 2446187"/>
                <a:gd name="connsiteY271" fmla="*/ 1706469 h 2020169"/>
                <a:gd name="connsiteX272" fmla="*/ 2225930 w 2446187"/>
                <a:gd name="connsiteY272" fmla="*/ 1716481 h 2020169"/>
                <a:gd name="connsiteX273" fmla="*/ 2262640 w 2446187"/>
                <a:gd name="connsiteY273" fmla="*/ 1676434 h 2020169"/>
                <a:gd name="connsiteX0" fmla="*/ 2446187 w 2446187"/>
                <a:gd name="connsiteY0" fmla="*/ 521754 h 2020169"/>
                <a:gd name="connsiteX1" fmla="*/ 2272652 w 2446187"/>
                <a:gd name="connsiteY1" fmla="*/ 444998 h 2020169"/>
                <a:gd name="connsiteX2" fmla="*/ 2209244 w 2446187"/>
                <a:gd name="connsiteY2" fmla="*/ 401614 h 2020169"/>
                <a:gd name="connsiteX3" fmla="*/ 2159186 w 2446187"/>
                <a:gd name="connsiteY3" fmla="*/ 391602 h 2020169"/>
                <a:gd name="connsiteX4" fmla="*/ 2132488 w 2446187"/>
                <a:gd name="connsiteY4" fmla="*/ 408288 h 2020169"/>
                <a:gd name="connsiteX5" fmla="*/ 2115802 w 2446187"/>
                <a:gd name="connsiteY5" fmla="*/ 421637 h 2020169"/>
                <a:gd name="connsiteX6" fmla="*/ 2082430 w 2446187"/>
                <a:gd name="connsiteY6" fmla="*/ 388265 h 2020169"/>
                <a:gd name="connsiteX7" fmla="*/ 2045720 w 2446187"/>
                <a:gd name="connsiteY7" fmla="*/ 361567 h 2020169"/>
                <a:gd name="connsiteX8" fmla="*/ 2025697 w 2446187"/>
                <a:gd name="connsiteY8" fmla="*/ 391602 h 2020169"/>
                <a:gd name="connsiteX9" fmla="*/ 2055732 w 2446187"/>
                <a:gd name="connsiteY9" fmla="*/ 388265 h 2020169"/>
                <a:gd name="connsiteX10" fmla="*/ 2045720 w 2446187"/>
                <a:gd name="connsiteY10" fmla="*/ 414963 h 2020169"/>
                <a:gd name="connsiteX11" fmla="*/ 1988987 w 2446187"/>
                <a:gd name="connsiteY11" fmla="*/ 434986 h 2020169"/>
                <a:gd name="connsiteX12" fmla="*/ 1995662 w 2446187"/>
                <a:gd name="connsiteY12" fmla="*/ 388265 h 2020169"/>
                <a:gd name="connsiteX13" fmla="*/ 2055732 w 2446187"/>
                <a:gd name="connsiteY13" fmla="*/ 318183 h 2020169"/>
                <a:gd name="connsiteX14" fmla="*/ 2055732 w 2446187"/>
                <a:gd name="connsiteY14" fmla="*/ 318183 h 2020169"/>
                <a:gd name="connsiteX15" fmla="*/ 2129860 w 2446187"/>
                <a:gd name="connsiteY15" fmla="*/ 248603 h 2020169"/>
                <a:gd name="connsiteX16" fmla="*/ 2127003 w 2446187"/>
                <a:gd name="connsiteY16" fmla="*/ 174309 h 2020169"/>
                <a:gd name="connsiteX17" fmla="*/ 2092713 w 2446187"/>
                <a:gd name="connsiteY17" fmla="*/ 105729 h 2020169"/>
                <a:gd name="connsiteX18" fmla="*/ 2018418 w 2446187"/>
                <a:gd name="connsiteY18" fmla="*/ 105729 h 2020169"/>
                <a:gd name="connsiteX19" fmla="*/ 1952696 w 2446187"/>
                <a:gd name="connsiteY19" fmla="*/ 137160 h 2020169"/>
                <a:gd name="connsiteX20" fmla="*/ 1961267 w 2446187"/>
                <a:gd name="connsiteY20" fmla="*/ 82869 h 2020169"/>
                <a:gd name="connsiteX21" fmla="*/ 1955552 w 2446187"/>
                <a:gd name="connsiteY21" fmla="*/ 65725 h 2020169"/>
                <a:gd name="connsiteX22" fmla="*/ 1895546 w 2446187"/>
                <a:gd name="connsiteY22" fmla="*/ 60008 h 2020169"/>
                <a:gd name="connsiteX23" fmla="*/ 1926978 w 2446187"/>
                <a:gd name="connsiteY23" fmla="*/ 31434 h 2020169"/>
                <a:gd name="connsiteX24" fmla="*/ 1909833 w 2446187"/>
                <a:gd name="connsiteY24" fmla="*/ 0 h 2020169"/>
                <a:gd name="connsiteX25" fmla="*/ 1877440 w 2446187"/>
                <a:gd name="connsiteY25" fmla="*/ 3067 h 2020169"/>
                <a:gd name="connsiteX26" fmla="*/ 1835474 w 2446187"/>
                <a:gd name="connsiteY26" fmla="*/ 41195 h 2020169"/>
                <a:gd name="connsiteX27" fmla="*/ 1818788 w 2446187"/>
                <a:gd name="connsiteY27" fmla="*/ 81242 h 2020169"/>
                <a:gd name="connsiteX28" fmla="*/ 1838813 w 2446187"/>
                <a:gd name="connsiteY28" fmla="*/ 134636 h 2020169"/>
                <a:gd name="connsiteX29" fmla="*/ 1782079 w 2446187"/>
                <a:gd name="connsiteY29" fmla="*/ 121287 h 2020169"/>
                <a:gd name="connsiteX30" fmla="*/ 1768731 w 2446187"/>
                <a:gd name="connsiteY30" fmla="*/ 168009 h 2020169"/>
                <a:gd name="connsiteX31" fmla="*/ 1705322 w 2446187"/>
                <a:gd name="connsiteY31" fmla="*/ 191369 h 2020169"/>
                <a:gd name="connsiteX32" fmla="*/ 1685300 w 2446187"/>
                <a:gd name="connsiteY32" fmla="*/ 164671 h 2020169"/>
                <a:gd name="connsiteX33" fmla="*/ 1615218 w 2446187"/>
                <a:gd name="connsiteY33" fmla="*/ 168009 h 2020169"/>
                <a:gd name="connsiteX34" fmla="*/ 1638579 w 2446187"/>
                <a:gd name="connsiteY34" fmla="*/ 198044 h 2020169"/>
                <a:gd name="connsiteX35" fmla="*/ 1528449 w 2446187"/>
                <a:gd name="connsiteY35" fmla="*/ 224740 h 2020169"/>
                <a:gd name="connsiteX36" fmla="*/ 1465043 w 2446187"/>
                <a:gd name="connsiteY36" fmla="*/ 308171 h 2020169"/>
                <a:gd name="connsiteX37" fmla="*/ 1448357 w 2446187"/>
                <a:gd name="connsiteY37" fmla="*/ 334869 h 2020169"/>
                <a:gd name="connsiteX38" fmla="*/ 1481729 w 2446187"/>
                <a:gd name="connsiteY38" fmla="*/ 368242 h 2020169"/>
                <a:gd name="connsiteX39" fmla="*/ 1481729 w 2446187"/>
                <a:gd name="connsiteY39" fmla="*/ 398277 h 2020169"/>
                <a:gd name="connsiteX40" fmla="*/ 1458368 w 2446187"/>
                <a:gd name="connsiteY40" fmla="*/ 401614 h 2020169"/>
                <a:gd name="connsiteX41" fmla="*/ 1458368 w 2446187"/>
                <a:gd name="connsiteY41" fmla="*/ 381590 h 2020169"/>
                <a:gd name="connsiteX42" fmla="*/ 1418322 w 2446187"/>
                <a:gd name="connsiteY42" fmla="*/ 391602 h 2020169"/>
                <a:gd name="connsiteX43" fmla="*/ 1368263 w 2446187"/>
                <a:gd name="connsiteY43" fmla="*/ 398277 h 2020169"/>
                <a:gd name="connsiteX44" fmla="*/ 1321542 w 2446187"/>
                <a:gd name="connsiteY44" fmla="*/ 404951 h 2020169"/>
                <a:gd name="connsiteX45" fmla="*/ 1318205 w 2446187"/>
                <a:gd name="connsiteY45" fmla="*/ 491719 h 2020169"/>
                <a:gd name="connsiteX46" fmla="*/ 1358252 w 2446187"/>
                <a:gd name="connsiteY46" fmla="*/ 515080 h 2020169"/>
                <a:gd name="connsiteX47" fmla="*/ 1384949 w 2446187"/>
                <a:gd name="connsiteY47" fmla="*/ 568475 h 2020169"/>
                <a:gd name="connsiteX48" fmla="*/ 1358252 w 2446187"/>
                <a:gd name="connsiteY48" fmla="*/ 615196 h 2020169"/>
                <a:gd name="connsiteX49" fmla="*/ 1361589 w 2446187"/>
                <a:gd name="connsiteY49" fmla="*/ 585161 h 2020169"/>
                <a:gd name="connsiteX50" fmla="*/ 1351577 w 2446187"/>
                <a:gd name="connsiteY50" fmla="*/ 545115 h 2020169"/>
                <a:gd name="connsiteX51" fmla="*/ 1281495 w 2446187"/>
                <a:gd name="connsiteY51" fmla="*/ 515080 h 2020169"/>
                <a:gd name="connsiteX52" fmla="*/ 1241449 w 2446187"/>
                <a:gd name="connsiteY52" fmla="*/ 511742 h 2020169"/>
                <a:gd name="connsiteX53" fmla="*/ 1241449 w 2446187"/>
                <a:gd name="connsiteY53" fmla="*/ 558463 h 2020169"/>
                <a:gd name="connsiteX54" fmla="*/ 1201402 w 2446187"/>
                <a:gd name="connsiteY54" fmla="*/ 538440 h 2020169"/>
                <a:gd name="connsiteX55" fmla="*/ 1228100 w 2446187"/>
                <a:gd name="connsiteY55" fmla="*/ 588498 h 2020169"/>
                <a:gd name="connsiteX56" fmla="*/ 1258135 w 2446187"/>
                <a:gd name="connsiteY56" fmla="*/ 618534 h 2020169"/>
                <a:gd name="connsiteX57" fmla="*/ 1198065 w 2446187"/>
                <a:gd name="connsiteY57" fmla="*/ 595173 h 2020169"/>
                <a:gd name="connsiteX58" fmla="*/ 1181379 w 2446187"/>
                <a:gd name="connsiteY58" fmla="*/ 595173 h 2020169"/>
                <a:gd name="connsiteX59" fmla="*/ 1178041 w 2446187"/>
                <a:gd name="connsiteY59" fmla="*/ 551789 h 2020169"/>
                <a:gd name="connsiteX60" fmla="*/ 1171367 w 2446187"/>
                <a:gd name="connsiteY60" fmla="*/ 465021 h 2020169"/>
                <a:gd name="connsiteX61" fmla="*/ 1161355 w 2446187"/>
                <a:gd name="connsiteY61" fmla="*/ 535103 h 2020169"/>
                <a:gd name="connsiteX62" fmla="*/ 1137995 w 2446187"/>
                <a:gd name="connsiteY62" fmla="*/ 565138 h 2020169"/>
                <a:gd name="connsiteX63" fmla="*/ 1158018 w 2446187"/>
                <a:gd name="connsiteY63" fmla="*/ 611859 h 2020169"/>
                <a:gd name="connsiteX64" fmla="*/ 1158018 w 2446187"/>
                <a:gd name="connsiteY64" fmla="*/ 645231 h 2020169"/>
                <a:gd name="connsiteX65" fmla="*/ 1141332 w 2446187"/>
                <a:gd name="connsiteY65" fmla="*/ 695290 h 2020169"/>
                <a:gd name="connsiteX66" fmla="*/ 1154681 w 2446187"/>
                <a:gd name="connsiteY66" fmla="*/ 728662 h 2020169"/>
                <a:gd name="connsiteX67" fmla="*/ 1184716 w 2446187"/>
                <a:gd name="connsiteY67" fmla="*/ 735336 h 2020169"/>
                <a:gd name="connsiteX68" fmla="*/ 1221425 w 2446187"/>
                <a:gd name="connsiteY68" fmla="*/ 742011 h 2020169"/>
                <a:gd name="connsiteX69" fmla="*/ 1241449 w 2446187"/>
                <a:gd name="connsiteY69" fmla="*/ 765371 h 2020169"/>
                <a:gd name="connsiteX70" fmla="*/ 1258135 w 2446187"/>
                <a:gd name="connsiteY70" fmla="*/ 808755 h 2020169"/>
                <a:gd name="connsiteX71" fmla="*/ 1258135 w 2446187"/>
                <a:gd name="connsiteY71" fmla="*/ 808755 h 2020169"/>
                <a:gd name="connsiteX72" fmla="*/ 1224763 w 2446187"/>
                <a:gd name="connsiteY72" fmla="*/ 828779 h 2020169"/>
                <a:gd name="connsiteX73" fmla="*/ 1224763 w 2446187"/>
                <a:gd name="connsiteY73" fmla="*/ 788732 h 2020169"/>
                <a:gd name="connsiteX74" fmla="*/ 1194727 w 2446187"/>
                <a:gd name="connsiteY74" fmla="*/ 752023 h 2020169"/>
                <a:gd name="connsiteX75" fmla="*/ 1164692 w 2446187"/>
                <a:gd name="connsiteY75" fmla="*/ 795407 h 2020169"/>
                <a:gd name="connsiteX76" fmla="*/ 1107960 w 2446187"/>
                <a:gd name="connsiteY76" fmla="*/ 848802 h 2020169"/>
                <a:gd name="connsiteX77" fmla="*/ 1121309 w 2446187"/>
                <a:gd name="connsiteY77" fmla="*/ 805418 h 2020169"/>
                <a:gd name="connsiteX78" fmla="*/ 1127983 w 2446187"/>
                <a:gd name="connsiteY78" fmla="*/ 772046 h 2020169"/>
                <a:gd name="connsiteX79" fmla="*/ 1117971 w 2446187"/>
                <a:gd name="connsiteY79" fmla="*/ 755360 h 2020169"/>
                <a:gd name="connsiteX80" fmla="*/ 1114634 w 2446187"/>
                <a:gd name="connsiteY80" fmla="*/ 705301 h 2020169"/>
                <a:gd name="connsiteX81" fmla="*/ 1104622 w 2446187"/>
                <a:gd name="connsiteY81" fmla="*/ 625208 h 2020169"/>
                <a:gd name="connsiteX82" fmla="*/ 1101285 w 2446187"/>
                <a:gd name="connsiteY82" fmla="*/ 565138 h 2020169"/>
                <a:gd name="connsiteX83" fmla="*/ 1124646 w 2446187"/>
                <a:gd name="connsiteY83" fmla="*/ 471696 h 2020169"/>
                <a:gd name="connsiteX84" fmla="*/ 1031203 w 2446187"/>
                <a:gd name="connsiteY84" fmla="*/ 461684 h 2020169"/>
                <a:gd name="connsiteX85" fmla="*/ 1014517 w 2446187"/>
                <a:gd name="connsiteY85" fmla="*/ 518417 h 2020169"/>
                <a:gd name="connsiteX86" fmla="*/ 1024529 w 2446187"/>
                <a:gd name="connsiteY86" fmla="*/ 565138 h 2020169"/>
                <a:gd name="connsiteX87" fmla="*/ 981145 w 2446187"/>
                <a:gd name="connsiteY87" fmla="*/ 618534 h 2020169"/>
                <a:gd name="connsiteX88" fmla="*/ 991157 w 2446187"/>
                <a:gd name="connsiteY88" fmla="*/ 655243 h 2020169"/>
                <a:gd name="connsiteX89" fmla="*/ 981145 w 2446187"/>
                <a:gd name="connsiteY89" fmla="*/ 701964 h 2020169"/>
                <a:gd name="connsiteX90" fmla="*/ 1001168 w 2446187"/>
                <a:gd name="connsiteY90" fmla="*/ 725325 h 2020169"/>
                <a:gd name="connsiteX91" fmla="*/ 1017854 w 2446187"/>
                <a:gd name="connsiteY91" fmla="*/ 772046 h 2020169"/>
                <a:gd name="connsiteX92" fmla="*/ 1047890 w 2446187"/>
                <a:gd name="connsiteY92" fmla="*/ 758697 h 2020169"/>
                <a:gd name="connsiteX93" fmla="*/ 1014517 w 2446187"/>
                <a:gd name="connsiteY93" fmla="*/ 812093 h 2020169"/>
                <a:gd name="connsiteX94" fmla="*/ 957784 w 2446187"/>
                <a:gd name="connsiteY94" fmla="*/ 758697 h 2020169"/>
                <a:gd name="connsiteX95" fmla="*/ 884365 w 2446187"/>
                <a:gd name="connsiteY95" fmla="*/ 721988 h 2020169"/>
                <a:gd name="connsiteX96" fmla="*/ 824295 w 2446187"/>
                <a:gd name="connsiteY96" fmla="*/ 698627 h 2020169"/>
                <a:gd name="connsiteX97" fmla="*/ 810946 w 2446187"/>
                <a:gd name="connsiteY97" fmla="*/ 735336 h 2020169"/>
                <a:gd name="connsiteX98" fmla="*/ 827633 w 2446187"/>
                <a:gd name="connsiteY98" fmla="*/ 772046 h 2020169"/>
                <a:gd name="connsiteX99" fmla="*/ 800935 w 2446187"/>
                <a:gd name="connsiteY99" fmla="*/ 812093 h 2020169"/>
                <a:gd name="connsiteX100" fmla="*/ 770900 w 2446187"/>
                <a:gd name="connsiteY100" fmla="*/ 755360 h 2020169"/>
                <a:gd name="connsiteX101" fmla="*/ 744202 w 2446187"/>
                <a:gd name="connsiteY101" fmla="*/ 792069 h 2020169"/>
                <a:gd name="connsiteX102" fmla="*/ 707492 w 2446187"/>
                <a:gd name="connsiteY102" fmla="*/ 785395 h 2020169"/>
                <a:gd name="connsiteX103" fmla="*/ 654097 w 2446187"/>
                <a:gd name="connsiteY103" fmla="*/ 822104 h 2020169"/>
                <a:gd name="connsiteX104" fmla="*/ 644085 w 2446187"/>
                <a:gd name="connsiteY104" fmla="*/ 798744 h 2020169"/>
                <a:gd name="connsiteX105" fmla="*/ 654097 w 2446187"/>
                <a:gd name="connsiteY105" fmla="*/ 762034 h 2020169"/>
                <a:gd name="connsiteX106" fmla="*/ 614050 w 2446187"/>
                <a:gd name="connsiteY106" fmla="*/ 798744 h 2020169"/>
                <a:gd name="connsiteX107" fmla="*/ 594027 w 2446187"/>
                <a:gd name="connsiteY107" fmla="*/ 798744 h 2020169"/>
                <a:gd name="connsiteX108" fmla="*/ 533957 w 2446187"/>
                <a:gd name="connsiteY108" fmla="*/ 832116 h 2020169"/>
                <a:gd name="connsiteX109" fmla="*/ 510596 w 2446187"/>
                <a:gd name="connsiteY109" fmla="*/ 855477 h 2020169"/>
                <a:gd name="connsiteX110" fmla="*/ 500584 w 2446187"/>
                <a:gd name="connsiteY110" fmla="*/ 902198 h 2020169"/>
                <a:gd name="connsiteX111" fmla="*/ 450526 w 2446187"/>
                <a:gd name="connsiteY111" fmla="*/ 888849 h 2020169"/>
                <a:gd name="connsiteX112" fmla="*/ 433840 w 2446187"/>
                <a:gd name="connsiteY112" fmla="*/ 852139 h 2020169"/>
                <a:gd name="connsiteX113" fmla="*/ 467212 w 2446187"/>
                <a:gd name="connsiteY113" fmla="*/ 822104 h 2020169"/>
                <a:gd name="connsiteX114" fmla="*/ 453863 w 2446187"/>
                <a:gd name="connsiteY114" fmla="*/ 798744 h 2020169"/>
                <a:gd name="connsiteX115" fmla="*/ 390456 w 2446187"/>
                <a:gd name="connsiteY115" fmla="*/ 768709 h 2020169"/>
                <a:gd name="connsiteX116" fmla="*/ 417154 w 2446187"/>
                <a:gd name="connsiteY116" fmla="*/ 818767 h 2020169"/>
                <a:gd name="connsiteX117" fmla="*/ 407142 w 2446187"/>
                <a:gd name="connsiteY117" fmla="*/ 862151 h 2020169"/>
                <a:gd name="connsiteX118" fmla="*/ 413817 w 2446187"/>
                <a:gd name="connsiteY118" fmla="*/ 898861 h 2020169"/>
                <a:gd name="connsiteX119" fmla="*/ 427165 w 2446187"/>
                <a:gd name="connsiteY119" fmla="*/ 922221 h 2020169"/>
                <a:gd name="connsiteX120" fmla="*/ 413817 w 2446187"/>
                <a:gd name="connsiteY120" fmla="*/ 952256 h 2020169"/>
                <a:gd name="connsiteX121" fmla="*/ 390456 w 2446187"/>
                <a:gd name="connsiteY121" fmla="*/ 928896 h 2020169"/>
                <a:gd name="connsiteX122" fmla="*/ 360421 w 2446187"/>
                <a:gd name="connsiteY122" fmla="*/ 925558 h 2020169"/>
                <a:gd name="connsiteX123" fmla="*/ 333723 w 2446187"/>
                <a:gd name="connsiteY123" fmla="*/ 965605 h 2020169"/>
                <a:gd name="connsiteX124" fmla="*/ 307025 w 2446187"/>
                <a:gd name="connsiteY124" fmla="*/ 985628 h 2020169"/>
                <a:gd name="connsiteX125" fmla="*/ 320374 w 2446187"/>
                <a:gd name="connsiteY125" fmla="*/ 1012326 h 2020169"/>
                <a:gd name="connsiteX126" fmla="*/ 303688 w 2446187"/>
                <a:gd name="connsiteY126" fmla="*/ 1035687 h 2020169"/>
                <a:gd name="connsiteX127" fmla="*/ 233606 w 2446187"/>
                <a:gd name="connsiteY127" fmla="*/ 998977 h 2020169"/>
                <a:gd name="connsiteX128" fmla="*/ 243618 w 2446187"/>
                <a:gd name="connsiteY128" fmla="*/ 1049036 h 2020169"/>
                <a:gd name="connsiteX129" fmla="*/ 263641 w 2446187"/>
                <a:gd name="connsiteY129" fmla="*/ 1069059 h 2020169"/>
                <a:gd name="connsiteX130" fmla="*/ 250292 w 2446187"/>
                <a:gd name="connsiteY130" fmla="*/ 1082408 h 2020169"/>
                <a:gd name="connsiteX131" fmla="*/ 193560 w 2446187"/>
                <a:gd name="connsiteY131" fmla="*/ 1045698 h 2020169"/>
                <a:gd name="connsiteX132" fmla="*/ 170199 w 2446187"/>
                <a:gd name="connsiteY132" fmla="*/ 1005652 h 2020169"/>
                <a:gd name="connsiteX133" fmla="*/ 170199 w 2446187"/>
                <a:gd name="connsiteY133" fmla="*/ 958931 h 2020169"/>
                <a:gd name="connsiteX134" fmla="*/ 133490 w 2446187"/>
                <a:gd name="connsiteY134" fmla="*/ 882174 h 2020169"/>
                <a:gd name="connsiteX135" fmla="*/ 196897 w 2446187"/>
                <a:gd name="connsiteY135" fmla="*/ 912209 h 2020169"/>
                <a:gd name="connsiteX136" fmla="*/ 256967 w 2446187"/>
                <a:gd name="connsiteY136" fmla="*/ 942244 h 2020169"/>
                <a:gd name="connsiteX137" fmla="*/ 293676 w 2446187"/>
                <a:gd name="connsiteY137" fmla="*/ 945582 h 2020169"/>
                <a:gd name="connsiteX138" fmla="*/ 327049 w 2446187"/>
                <a:gd name="connsiteY138" fmla="*/ 915547 h 2020169"/>
                <a:gd name="connsiteX139" fmla="*/ 343735 w 2446187"/>
                <a:gd name="connsiteY139" fmla="*/ 878837 h 2020169"/>
                <a:gd name="connsiteX140" fmla="*/ 333723 w 2446187"/>
                <a:gd name="connsiteY140" fmla="*/ 828779 h 2020169"/>
                <a:gd name="connsiteX141" fmla="*/ 290339 w 2446187"/>
                <a:gd name="connsiteY141" fmla="*/ 808755 h 2020169"/>
                <a:gd name="connsiteX142" fmla="*/ 236944 w 2446187"/>
                <a:gd name="connsiteY142" fmla="*/ 762034 h 2020169"/>
                <a:gd name="connsiteX143" fmla="*/ 133490 w 2446187"/>
                <a:gd name="connsiteY143" fmla="*/ 705301 h 2020169"/>
                <a:gd name="connsiteX144" fmla="*/ 46722 w 2446187"/>
                <a:gd name="connsiteY144" fmla="*/ 735336 h 2020169"/>
                <a:gd name="connsiteX145" fmla="*/ 33373 w 2446187"/>
                <a:gd name="connsiteY145" fmla="*/ 765371 h 2020169"/>
                <a:gd name="connsiteX146" fmla="*/ 43384 w 2446187"/>
                <a:gd name="connsiteY146" fmla="*/ 795407 h 2020169"/>
                <a:gd name="connsiteX147" fmla="*/ 60071 w 2446187"/>
                <a:gd name="connsiteY147" fmla="*/ 822104 h 2020169"/>
                <a:gd name="connsiteX148" fmla="*/ 73419 w 2446187"/>
                <a:gd name="connsiteY148" fmla="*/ 852139 h 2020169"/>
                <a:gd name="connsiteX149" fmla="*/ 56733 w 2446187"/>
                <a:gd name="connsiteY149" fmla="*/ 875500 h 2020169"/>
                <a:gd name="connsiteX150" fmla="*/ 76757 w 2446187"/>
                <a:gd name="connsiteY150" fmla="*/ 955593 h 2020169"/>
                <a:gd name="connsiteX151" fmla="*/ 66745 w 2446187"/>
                <a:gd name="connsiteY151" fmla="*/ 972280 h 2020169"/>
                <a:gd name="connsiteX152" fmla="*/ 70082 w 2446187"/>
                <a:gd name="connsiteY152" fmla="*/ 998977 h 2020169"/>
                <a:gd name="connsiteX153" fmla="*/ 70082 w 2446187"/>
                <a:gd name="connsiteY153" fmla="*/ 1039024 h 2020169"/>
                <a:gd name="connsiteX154" fmla="*/ 80094 w 2446187"/>
                <a:gd name="connsiteY154" fmla="*/ 1059047 h 2020169"/>
                <a:gd name="connsiteX155" fmla="*/ 76757 w 2446187"/>
                <a:gd name="connsiteY155" fmla="*/ 1082408 h 2020169"/>
                <a:gd name="connsiteX156" fmla="*/ 106792 w 2446187"/>
                <a:gd name="connsiteY156" fmla="*/ 1115780 h 2020169"/>
                <a:gd name="connsiteX157" fmla="*/ 93729 w 2446187"/>
                <a:gd name="connsiteY157" fmla="*/ 1145815 h 2020169"/>
                <a:gd name="connsiteX158" fmla="*/ 13349 w 2446187"/>
                <a:gd name="connsiteY158" fmla="*/ 1235920 h 2020169"/>
                <a:gd name="connsiteX159" fmla="*/ 33373 w 2446187"/>
                <a:gd name="connsiteY159" fmla="*/ 1269293 h 2020169"/>
                <a:gd name="connsiteX160" fmla="*/ 33373 w 2446187"/>
                <a:gd name="connsiteY160" fmla="*/ 1269293 h 2020169"/>
                <a:gd name="connsiteX161" fmla="*/ 16687 w 2446187"/>
                <a:gd name="connsiteY161" fmla="*/ 1299328 h 2020169"/>
                <a:gd name="connsiteX162" fmla="*/ 3338 w 2446187"/>
                <a:gd name="connsiteY162" fmla="*/ 1329363 h 2020169"/>
                <a:gd name="connsiteX163" fmla="*/ 0 w 2446187"/>
                <a:gd name="connsiteY163" fmla="*/ 1389433 h 2020169"/>
                <a:gd name="connsiteX164" fmla="*/ 16687 w 2446187"/>
                <a:gd name="connsiteY164" fmla="*/ 1432817 h 2020169"/>
                <a:gd name="connsiteX165" fmla="*/ 20024 w 2446187"/>
                <a:gd name="connsiteY165" fmla="*/ 1466189 h 2020169"/>
                <a:gd name="connsiteX166" fmla="*/ 56733 w 2446187"/>
                <a:gd name="connsiteY166" fmla="*/ 1476201 h 2020169"/>
                <a:gd name="connsiteX167" fmla="*/ 116803 w 2446187"/>
                <a:gd name="connsiteY167" fmla="*/ 1562969 h 2020169"/>
                <a:gd name="connsiteX168" fmla="*/ 96780 w 2446187"/>
                <a:gd name="connsiteY168" fmla="*/ 1586329 h 2020169"/>
                <a:gd name="connsiteX169" fmla="*/ 93443 w 2446187"/>
                <a:gd name="connsiteY169" fmla="*/ 1616364 h 2020169"/>
                <a:gd name="connsiteX170" fmla="*/ 120141 w 2446187"/>
                <a:gd name="connsiteY170" fmla="*/ 1619701 h 2020169"/>
                <a:gd name="connsiteX171" fmla="*/ 160187 w 2446187"/>
                <a:gd name="connsiteY171" fmla="*/ 1633050 h 2020169"/>
                <a:gd name="connsiteX172" fmla="*/ 186885 w 2446187"/>
                <a:gd name="connsiteY172" fmla="*/ 1646399 h 2020169"/>
                <a:gd name="connsiteX173" fmla="*/ 213583 w 2446187"/>
                <a:gd name="connsiteY173" fmla="*/ 1676434 h 2020169"/>
                <a:gd name="connsiteX174" fmla="*/ 243618 w 2446187"/>
                <a:gd name="connsiteY174" fmla="*/ 1679771 h 2020169"/>
                <a:gd name="connsiteX175" fmla="*/ 287002 w 2446187"/>
                <a:gd name="connsiteY175" fmla="*/ 1709807 h 2020169"/>
                <a:gd name="connsiteX176" fmla="*/ 310363 w 2446187"/>
                <a:gd name="connsiteY176" fmla="*/ 1719818 h 2020169"/>
                <a:gd name="connsiteX177" fmla="*/ 310363 w 2446187"/>
                <a:gd name="connsiteY177" fmla="*/ 1756528 h 2020169"/>
                <a:gd name="connsiteX178" fmla="*/ 270316 w 2446187"/>
                <a:gd name="connsiteY178" fmla="*/ 1796574 h 2020169"/>
                <a:gd name="connsiteX179" fmla="*/ 280327 w 2446187"/>
                <a:gd name="connsiteY179" fmla="*/ 1819935 h 2020169"/>
                <a:gd name="connsiteX180" fmla="*/ 273653 w 2446187"/>
                <a:gd name="connsiteY180" fmla="*/ 1839958 h 2020169"/>
                <a:gd name="connsiteX181" fmla="*/ 266979 w 2446187"/>
                <a:gd name="connsiteY181" fmla="*/ 1856644 h 2020169"/>
                <a:gd name="connsiteX182" fmla="*/ 240281 w 2446187"/>
                <a:gd name="connsiteY182" fmla="*/ 1896691 h 2020169"/>
                <a:gd name="connsiteX183" fmla="*/ 307025 w 2446187"/>
                <a:gd name="connsiteY183" fmla="*/ 1933401 h 2020169"/>
                <a:gd name="connsiteX184" fmla="*/ 337060 w 2446187"/>
                <a:gd name="connsiteY184" fmla="*/ 1940075 h 2020169"/>
                <a:gd name="connsiteX185" fmla="*/ 360421 w 2446187"/>
                <a:gd name="connsiteY185" fmla="*/ 1946750 h 2020169"/>
                <a:gd name="connsiteX186" fmla="*/ 380444 w 2446187"/>
                <a:gd name="connsiteY186" fmla="*/ 1953424 h 2020169"/>
                <a:gd name="connsiteX187" fmla="*/ 407142 w 2446187"/>
                <a:gd name="connsiteY187" fmla="*/ 1973447 h 2020169"/>
                <a:gd name="connsiteX188" fmla="*/ 437177 w 2446187"/>
                <a:gd name="connsiteY188" fmla="*/ 1970110 h 2020169"/>
                <a:gd name="connsiteX189" fmla="*/ 507259 w 2446187"/>
                <a:gd name="connsiteY189" fmla="*/ 2020169 h 2020169"/>
                <a:gd name="connsiteX190" fmla="*/ 517271 w 2446187"/>
                <a:gd name="connsiteY190" fmla="*/ 2006820 h 2020169"/>
                <a:gd name="connsiteX191" fmla="*/ 507259 w 2446187"/>
                <a:gd name="connsiteY191" fmla="*/ 1966773 h 2020169"/>
                <a:gd name="connsiteX192" fmla="*/ 500584 w 2446187"/>
                <a:gd name="connsiteY192" fmla="*/ 1933401 h 2020169"/>
                <a:gd name="connsiteX193" fmla="*/ 483898 w 2446187"/>
                <a:gd name="connsiteY193" fmla="*/ 1890017 h 2020169"/>
                <a:gd name="connsiteX194" fmla="*/ 513933 w 2446187"/>
                <a:gd name="connsiteY194" fmla="*/ 1869993 h 2020169"/>
                <a:gd name="connsiteX195" fmla="*/ 547306 w 2446187"/>
                <a:gd name="connsiteY195" fmla="*/ 1846633 h 2020169"/>
                <a:gd name="connsiteX196" fmla="*/ 527282 w 2446187"/>
                <a:gd name="connsiteY196" fmla="*/ 1829947 h 2020169"/>
                <a:gd name="connsiteX197" fmla="*/ 517271 w 2446187"/>
                <a:gd name="connsiteY197" fmla="*/ 1796574 h 2020169"/>
                <a:gd name="connsiteX198" fmla="*/ 480561 w 2446187"/>
                <a:gd name="connsiteY198" fmla="*/ 1779888 h 2020169"/>
                <a:gd name="connsiteX199" fmla="*/ 470549 w 2446187"/>
                <a:gd name="connsiteY199" fmla="*/ 1759865 h 2020169"/>
                <a:gd name="connsiteX200" fmla="*/ 480561 w 2446187"/>
                <a:gd name="connsiteY200" fmla="*/ 1729830 h 2020169"/>
                <a:gd name="connsiteX201" fmla="*/ 490573 w 2446187"/>
                <a:gd name="connsiteY201" fmla="*/ 1689783 h 2020169"/>
                <a:gd name="connsiteX202" fmla="*/ 513933 w 2446187"/>
                <a:gd name="connsiteY202" fmla="*/ 1709807 h 2020169"/>
                <a:gd name="connsiteX203" fmla="*/ 520608 w 2446187"/>
                <a:gd name="connsiteY203" fmla="*/ 1693120 h 2020169"/>
                <a:gd name="connsiteX204" fmla="*/ 543968 w 2446187"/>
                <a:gd name="connsiteY204" fmla="*/ 1656411 h 2020169"/>
                <a:gd name="connsiteX205" fmla="*/ 574003 w 2446187"/>
                <a:gd name="connsiteY205" fmla="*/ 1639725 h 2020169"/>
                <a:gd name="connsiteX206" fmla="*/ 590690 w 2446187"/>
                <a:gd name="connsiteY206" fmla="*/ 1653074 h 2020169"/>
                <a:gd name="connsiteX207" fmla="*/ 610713 w 2446187"/>
                <a:gd name="connsiteY207" fmla="*/ 1626376 h 2020169"/>
                <a:gd name="connsiteX208" fmla="*/ 630736 w 2446187"/>
                <a:gd name="connsiteY208" fmla="*/ 1653074 h 2020169"/>
                <a:gd name="connsiteX209" fmla="*/ 657434 w 2446187"/>
                <a:gd name="connsiteY209" fmla="*/ 1676434 h 2020169"/>
                <a:gd name="connsiteX210" fmla="*/ 674120 w 2446187"/>
                <a:gd name="connsiteY210" fmla="*/ 1683109 h 2020169"/>
                <a:gd name="connsiteX211" fmla="*/ 697481 w 2446187"/>
                <a:gd name="connsiteY211" fmla="*/ 1683109 h 2020169"/>
                <a:gd name="connsiteX212" fmla="*/ 717504 w 2446187"/>
                <a:gd name="connsiteY212" fmla="*/ 1669760 h 2020169"/>
                <a:gd name="connsiteX213" fmla="*/ 744202 w 2446187"/>
                <a:gd name="connsiteY213" fmla="*/ 1669760 h 2020169"/>
                <a:gd name="connsiteX214" fmla="*/ 760888 w 2446187"/>
                <a:gd name="connsiteY214" fmla="*/ 1666423 h 2020169"/>
                <a:gd name="connsiteX215" fmla="*/ 790923 w 2446187"/>
                <a:gd name="connsiteY215" fmla="*/ 1699795 h 2020169"/>
                <a:gd name="connsiteX216" fmla="*/ 797598 w 2446187"/>
                <a:gd name="connsiteY216" fmla="*/ 1673097 h 2020169"/>
                <a:gd name="connsiteX217" fmla="*/ 817621 w 2446187"/>
                <a:gd name="connsiteY217" fmla="*/ 1689783 h 2020169"/>
                <a:gd name="connsiteX218" fmla="*/ 837644 w 2446187"/>
                <a:gd name="connsiteY218" fmla="*/ 1666423 h 2020169"/>
                <a:gd name="connsiteX219" fmla="*/ 827633 w 2446187"/>
                <a:gd name="connsiteY219" fmla="*/ 1646399 h 2020169"/>
                <a:gd name="connsiteX220" fmla="*/ 810946 w 2446187"/>
                <a:gd name="connsiteY220" fmla="*/ 1633050 h 2020169"/>
                <a:gd name="connsiteX221" fmla="*/ 810946 w 2446187"/>
                <a:gd name="connsiteY221" fmla="*/ 1606353 h 2020169"/>
                <a:gd name="connsiteX222" fmla="*/ 810946 w 2446187"/>
                <a:gd name="connsiteY222" fmla="*/ 1593004 h 2020169"/>
                <a:gd name="connsiteX223" fmla="*/ 840981 w 2446187"/>
                <a:gd name="connsiteY223" fmla="*/ 1586329 h 2020169"/>
                <a:gd name="connsiteX224" fmla="*/ 820958 w 2446187"/>
                <a:gd name="connsiteY224" fmla="*/ 1549620 h 2020169"/>
                <a:gd name="connsiteX225" fmla="*/ 854330 w 2446187"/>
                <a:gd name="connsiteY225" fmla="*/ 1542945 h 2020169"/>
                <a:gd name="connsiteX226" fmla="*/ 891040 w 2446187"/>
                <a:gd name="connsiteY226" fmla="*/ 1549620 h 2020169"/>
                <a:gd name="connsiteX227" fmla="*/ 964459 w 2446187"/>
                <a:gd name="connsiteY227" fmla="*/ 1506236 h 2020169"/>
                <a:gd name="connsiteX228" fmla="*/ 1001168 w 2446187"/>
                <a:gd name="connsiteY228" fmla="*/ 1506236 h 2020169"/>
                <a:gd name="connsiteX229" fmla="*/ 1027866 w 2446187"/>
                <a:gd name="connsiteY229" fmla="*/ 1482875 h 2020169"/>
                <a:gd name="connsiteX230" fmla="*/ 1047890 w 2446187"/>
                <a:gd name="connsiteY230" fmla="*/ 1492887 h 2020169"/>
                <a:gd name="connsiteX231" fmla="*/ 1067913 w 2446187"/>
                <a:gd name="connsiteY231" fmla="*/ 1502898 h 2020169"/>
                <a:gd name="connsiteX232" fmla="*/ 1087936 w 2446187"/>
                <a:gd name="connsiteY232" fmla="*/ 1529596 h 2020169"/>
                <a:gd name="connsiteX233" fmla="*/ 1074587 w 2446187"/>
                <a:gd name="connsiteY233" fmla="*/ 1542945 h 2020169"/>
                <a:gd name="connsiteX234" fmla="*/ 1104622 w 2446187"/>
                <a:gd name="connsiteY234" fmla="*/ 1542945 h 2020169"/>
                <a:gd name="connsiteX235" fmla="*/ 1134657 w 2446187"/>
                <a:gd name="connsiteY235" fmla="*/ 1576317 h 2020169"/>
                <a:gd name="connsiteX236" fmla="*/ 1148006 w 2446187"/>
                <a:gd name="connsiteY236" fmla="*/ 1572980 h 2020169"/>
                <a:gd name="connsiteX237" fmla="*/ 1208076 w 2446187"/>
                <a:gd name="connsiteY237" fmla="*/ 1526259 h 2020169"/>
                <a:gd name="connsiteX238" fmla="*/ 1244786 w 2446187"/>
                <a:gd name="connsiteY238" fmla="*/ 1566306 h 2020169"/>
                <a:gd name="connsiteX239" fmla="*/ 1264809 w 2446187"/>
                <a:gd name="connsiteY239" fmla="*/ 1596341 h 2020169"/>
                <a:gd name="connsiteX240" fmla="*/ 1298181 w 2446187"/>
                <a:gd name="connsiteY240" fmla="*/ 1703132 h 2020169"/>
                <a:gd name="connsiteX241" fmla="*/ 1308193 w 2446187"/>
                <a:gd name="connsiteY241" fmla="*/ 1659748 h 2020169"/>
                <a:gd name="connsiteX242" fmla="*/ 1344903 w 2446187"/>
                <a:gd name="connsiteY242" fmla="*/ 1679771 h 2020169"/>
                <a:gd name="connsiteX243" fmla="*/ 1388287 w 2446187"/>
                <a:gd name="connsiteY243" fmla="*/ 1679771 h 2020169"/>
                <a:gd name="connsiteX244" fmla="*/ 1394961 w 2446187"/>
                <a:gd name="connsiteY244" fmla="*/ 1703132 h 2020169"/>
                <a:gd name="connsiteX245" fmla="*/ 1435008 w 2446187"/>
                <a:gd name="connsiteY245" fmla="*/ 1726493 h 2020169"/>
                <a:gd name="connsiteX246" fmla="*/ 1465043 w 2446187"/>
                <a:gd name="connsiteY246" fmla="*/ 1726493 h 2020169"/>
                <a:gd name="connsiteX247" fmla="*/ 1491741 w 2446187"/>
                <a:gd name="connsiteY247" fmla="*/ 1739842 h 2020169"/>
                <a:gd name="connsiteX248" fmla="*/ 1535125 w 2446187"/>
                <a:gd name="connsiteY248" fmla="*/ 1696458 h 2020169"/>
                <a:gd name="connsiteX249" fmla="*/ 1571834 w 2446187"/>
                <a:gd name="connsiteY249" fmla="*/ 1676434 h 2020169"/>
                <a:gd name="connsiteX250" fmla="*/ 1608544 w 2446187"/>
                <a:gd name="connsiteY250" fmla="*/ 1679771 h 2020169"/>
                <a:gd name="connsiteX251" fmla="*/ 1655265 w 2446187"/>
                <a:gd name="connsiteY251" fmla="*/ 1693120 h 2020169"/>
                <a:gd name="connsiteX252" fmla="*/ 1681963 w 2446187"/>
                <a:gd name="connsiteY252" fmla="*/ 1709807 h 2020169"/>
                <a:gd name="connsiteX253" fmla="*/ 1735358 w 2446187"/>
                <a:gd name="connsiteY253" fmla="*/ 1703132 h 2020169"/>
                <a:gd name="connsiteX254" fmla="*/ 1745370 w 2446187"/>
                <a:gd name="connsiteY254" fmla="*/ 1683109 h 2020169"/>
                <a:gd name="connsiteX255" fmla="*/ 1738695 w 2446187"/>
                <a:gd name="connsiteY255" fmla="*/ 1663085 h 2020169"/>
                <a:gd name="connsiteX256" fmla="*/ 1765393 w 2446187"/>
                <a:gd name="connsiteY256" fmla="*/ 1636388 h 2020169"/>
                <a:gd name="connsiteX257" fmla="*/ 1778742 w 2446187"/>
                <a:gd name="connsiteY257" fmla="*/ 1633050 h 2020169"/>
                <a:gd name="connsiteX258" fmla="*/ 1812114 w 2446187"/>
                <a:gd name="connsiteY258" fmla="*/ 1649736 h 2020169"/>
                <a:gd name="connsiteX259" fmla="*/ 1852161 w 2446187"/>
                <a:gd name="connsiteY259" fmla="*/ 1663085 h 2020169"/>
                <a:gd name="connsiteX260" fmla="*/ 1858836 w 2446187"/>
                <a:gd name="connsiteY260" fmla="*/ 1689783 h 2020169"/>
                <a:gd name="connsiteX261" fmla="*/ 1872184 w 2446187"/>
                <a:gd name="connsiteY261" fmla="*/ 1696458 h 2020169"/>
                <a:gd name="connsiteX262" fmla="*/ 1902219 w 2446187"/>
                <a:gd name="connsiteY262" fmla="*/ 1699795 h 2020169"/>
                <a:gd name="connsiteX263" fmla="*/ 1932254 w 2446187"/>
                <a:gd name="connsiteY263" fmla="*/ 1683109 h 2020169"/>
                <a:gd name="connsiteX264" fmla="*/ 1962290 w 2446187"/>
                <a:gd name="connsiteY264" fmla="*/ 1696458 h 2020169"/>
                <a:gd name="connsiteX265" fmla="*/ 1985650 w 2446187"/>
                <a:gd name="connsiteY265" fmla="*/ 1709807 h 2020169"/>
                <a:gd name="connsiteX266" fmla="*/ 1995662 w 2446187"/>
                <a:gd name="connsiteY266" fmla="*/ 1719818 h 2020169"/>
                <a:gd name="connsiteX267" fmla="*/ 2032371 w 2446187"/>
                <a:gd name="connsiteY267" fmla="*/ 1739842 h 2020169"/>
                <a:gd name="connsiteX268" fmla="*/ 2069081 w 2446187"/>
                <a:gd name="connsiteY268" fmla="*/ 1736504 h 2020169"/>
                <a:gd name="connsiteX269" fmla="*/ 2142500 w 2446187"/>
                <a:gd name="connsiteY269" fmla="*/ 1693120 h 2020169"/>
                <a:gd name="connsiteX270" fmla="*/ 2195895 w 2446187"/>
                <a:gd name="connsiteY270" fmla="*/ 1706469 h 2020169"/>
                <a:gd name="connsiteX271" fmla="*/ 2225930 w 2446187"/>
                <a:gd name="connsiteY271" fmla="*/ 1716481 h 2020169"/>
                <a:gd name="connsiteX272" fmla="*/ 2262640 w 2446187"/>
                <a:gd name="connsiteY272" fmla="*/ 1676434 h 2020169"/>
                <a:gd name="connsiteX0" fmla="*/ 2446187 w 2446187"/>
                <a:gd name="connsiteY0" fmla="*/ 521754 h 2020169"/>
                <a:gd name="connsiteX1" fmla="*/ 2272652 w 2446187"/>
                <a:gd name="connsiteY1" fmla="*/ 444998 h 2020169"/>
                <a:gd name="connsiteX2" fmla="*/ 2209244 w 2446187"/>
                <a:gd name="connsiteY2" fmla="*/ 401614 h 2020169"/>
                <a:gd name="connsiteX3" fmla="*/ 2159186 w 2446187"/>
                <a:gd name="connsiteY3" fmla="*/ 391602 h 2020169"/>
                <a:gd name="connsiteX4" fmla="*/ 2132488 w 2446187"/>
                <a:gd name="connsiteY4" fmla="*/ 408288 h 2020169"/>
                <a:gd name="connsiteX5" fmla="*/ 2115802 w 2446187"/>
                <a:gd name="connsiteY5" fmla="*/ 421637 h 2020169"/>
                <a:gd name="connsiteX6" fmla="*/ 2082430 w 2446187"/>
                <a:gd name="connsiteY6" fmla="*/ 388265 h 2020169"/>
                <a:gd name="connsiteX7" fmla="*/ 2045720 w 2446187"/>
                <a:gd name="connsiteY7" fmla="*/ 361567 h 2020169"/>
                <a:gd name="connsiteX8" fmla="*/ 2025697 w 2446187"/>
                <a:gd name="connsiteY8" fmla="*/ 391602 h 2020169"/>
                <a:gd name="connsiteX9" fmla="*/ 2055732 w 2446187"/>
                <a:gd name="connsiteY9" fmla="*/ 388265 h 2020169"/>
                <a:gd name="connsiteX10" fmla="*/ 2045720 w 2446187"/>
                <a:gd name="connsiteY10" fmla="*/ 414963 h 2020169"/>
                <a:gd name="connsiteX11" fmla="*/ 1995662 w 2446187"/>
                <a:gd name="connsiteY11" fmla="*/ 388265 h 2020169"/>
                <a:gd name="connsiteX12" fmla="*/ 2055732 w 2446187"/>
                <a:gd name="connsiteY12" fmla="*/ 318183 h 2020169"/>
                <a:gd name="connsiteX13" fmla="*/ 2055732 w 2446187"/>
                <a:gd name="connsiteY13" fmla="*/ 318183 h 2020169"/>
                <a:gd name="connsiteX14" fmla="*/ 2129860 w 2446187"/>
                <a:gd name="connsiteY14" fmla="*/ 248603 h 2020169"/>
                <a:gd name="connsiteX15" fmla="*/ 2127003 w 2446187"/>
                <a:gd name="connsiteY15" fmla="*/ 174309 h 2020169"/>
                <a:gd name="connsiteX16" fmla="*/ 2092713 w 2446187"/>
                <a:gd name="connsiteY16" fmla="*/ 105729 h 2020169"/>
                <a:gd name="connsiteX17" fmla="*/ 2018418 w 2446187"/>
                <a:gd name="connsiteY17" fmla="*/ 105729 h 2020169"/>
                <a:gd name="connsiteX18" fmla="*/ 1952696 w 2446187"/>
                <a:gd name="connsiteY18" fmla="*/ 137160 h 2020169"/>
                <a:gd name="connsiteX19" fmla="*/ 1961267 w 2446187"/>
                <a:gd name="connsiteY19" fmla="*/ 82869 h 2020169"/>
                <a:gd name="connsiteX20" fmla="*/ 1955552 w 2446187"/>
                <a:gd name="connsiteY20" fmla="*/ 65725 h 2020169"/>
                <a:gd name="connsiteX21" fmla="*/ 1895546 w 2446187"/>
                <a:gd name="connsiteY21" fmla="*/ 60008 h 2020169"/>
                <a:gd name="connsiteX22" fmla="*/ 1926978 w 2446187"/>
                <a:gd name="connsiteY22" fmla="*/ 31434 h 2020169"/>
                <a:gd name="connsiteX23" fmla="*/ 1909833 w 2446187"/>
                <a:gd name="connsiteY23" fmla="*/ 0 h 2020169"/>
                <a:gd name="connsiteX24" fmla="*/ 1877440 w 2446187"/>
                <a:gd name="connsiteY24" fmla="*/ 3067 h 2020169"/>
                <a:gd name="connsiteX25" fmla="*/ 1835474 w 2446187"/>
                <a:gd name="connsiteY25" fmla="*/ 41195 h 2020169"/>
                <a:gd name="connsiteX26" fmla="*/ 1818788 w 2446187"/>
                <a:gd name="connsiteY26" fmla="*/ 81242 h 2020169"/>
                <a:gd name="connsiteX27" fmla="*/ 1838813 w 2446187"/>
                <a:gd name="connsiteY27" fmla="*/ 134636 h 2020169"/>
                <a:gd name="connsiteX28" fmla="*/ 1782079 w 2446187"/>
                <a:gd name="connsiteY28" fmla="*/ 121287 h 2020169"/>
                <a:gd name="connsiteX29" fmla="*/ 1768731 w 2446187"/>
                <a:gd name="connsiteY29" fmla="*/ 168009 h 2020169"/>
                <a:gd name="connsiteX30" fmla="*/ 1705322 w 2446187"/>
                <a:gd name="connsiteY30" fmla="*/ 191369 h 2020169"/>
                <a:gd name="connsiteX31" fmla="*/ 1685300 w 2446187"/>
                <a:gd name="connsiteY31" fmla="*/ 164671 h 2020169"/>
                <a:gd name="connsiteX32" fmla="*/ 1615218 w 2446187"/>
                <a:gd name="connsiteY32" fmla="*/ 168009 h 2020169"/>
                <a:gd name="connsiteX33" fmla="*/ 1638579 w 2446187"/>
                <a:gd name="connsiteY33" fmla="*/ 198044 h 2020169"/>
                <a:gd name="connsiteX34" fmla="*/ 1528449 w 2446187"/>
                <a:gd name="connsiteY34" fmla="*/ 224740 h 2020169"/>
                <a:gd name="connsiteX35" fmla="*/ 1465043 w 2446187"/>
                <a:gd name="connsiteY35" fmla="*/ 308171 h 2020169"/>
                <a:gd name="connsiteX36" fmla="*/ 1448357 w 2446187"/>
                <a:gd name="connsiteY36" fmla="*/ 334869 h 2020169"/>
                <a:gd name="connsiteX37" fmla="*/ 1481729 w 2446187"/>
                <a:gd name="connsiteY37" fmla="*/ 368242 h 2020169"/>
                <a:gd name="connsiteX38" fmla="*/ 1481729 w 2446187"/>
                <a:gd name="connsiteY38" fmla="*/ 398277 h 2020169"/>
                <a:gd name="connsiteX39" fmla="*/ 1458368 w 2446187"/>
                <a:gd name="connsiteY39" fmla="*/ 401614 h 2020169"/>
                <a:gd name="connsiteX40" fmla="*/ 1458368 w 2446187"/>
                <a:gd name="connsiteY40" fmla="*/ 381590 h 2020169"/>
                <a:gd name="connsiteX41" fmla="*/ 1418322 w 2446187"/>
                <a:gd name="connsiteY41" fmla="*/ 391602 h 2020169"/>
                <a:gd name="connsiteX42" fmla="*/ 1368263 w 2446187"/>
                <a:gd name="connsiteY42" fmla="*/ 398277 h 2020169"/>
                <a:gd name="connsiteX43" fmla="*/ 1321542 w 2446187"/>
                <a:gd name="connsiteY43" fmla="*/ 404951 h 2020169"/>
                <a:gd name="connsiteX44" fmla="*/ 1318205 w 2446187"/>
                <a:gd name="connsiteY44" fmla="*/ 491719 h 2020169"/>
                <a:gd name="connsiteX45" fmla="*/ 1358252 w 2446187"/>
                <a:gd name="connsiteY45" fmla="*/ 515080 h 2020169"/>
                <a:gd name="connsiteX46" fmla="*/ 1384949 w 2446187"/>
                <a:gd name="connsiteY46" fmla="*/ 568475 h 2020169"/>
                <a:gd name="connsiteX47" fmla="*/ 1358252 w 2446187"/>
                <a:gd name="connsiteY47" fmla="*/ 615196 h 2020169"/>
                <a:gd name="connsiteX48" fmla="*/ 1361589 w 2446187"/>
                <a:gd name="connsiteY48" fmla="*/ 585161 h 2020169"/>
                <a:gd name="connsiteX49" fmla="*/ 1351577 w 2446187"/>
                <a:gd name="connsiteY49" fmla="*/ 545115 h 2020169"/>
                <a:gd name="connsiteX50" fmla="*/ 1281495 w 2446187"/>
                <a:gd name="connsiteY50" fmla="*/ 515080 h 2020169"/>
                <a:gd name="connsiteX51" fmla="*/ 1241449 w 2446187"/>
                <a:gd name="connsiteY51" fmla="*/ 511742 h 2020169"/>
                <a:gd name="connsiteX52" fmla="*/ 1241449 w 2446187"/>
                <a:gd name="connsiteY52" fmla="*/ 558463 h 2020169"/>
                <a:gd name="connsiteX53" fmla="*/ 1201402 w 2446187"/>
                <a:gd name="connsiteY53" fmla="*/ 538440 h 2020169"/>
                <a:gd name="connsiteX54" fmla="*/ 1228100 w 2446187"/>
                <a:gd name="connsiteY54" fmla="*/ 588498 h 2020169"/>
                <a:gd name="connsiteX55" fmla="*/ 1258135 w 2446187"/>
                <a:gd name="connsiteY55" fmla="*/ 618534 h 2020169"/>
                <a:gd name="connsiteX56" fmla="*/ 1198065 w 2446187"/>
                <a:gd name="connsiteY56" fmla="*/ 595173 h 2020169"/>
                <a:gd name="connsiteX57" fmla="*/ 1181379 w 2446187"/>
                <a:gd name="connsiteY57" fmla="*/ 595173 h 2020169"/>
                <a:gd name="connsiteX58" fmla="*/ 1178041 w 2446187"/>
                <a:gd name="connsiteY58" fmla="*/ 551789 h 2020169"/>
                <a:gd name="connsiteX59" fmla="*/ 1171367 w 2446187"/>
                <a:gd name="connsiteY59" fmla="*/ 465021 h 2020169"/>
                <a:gd name="connsiteX60" fmla="*/ 1161355 w 2446187"/>
                <a:gd name="connsiteY60" fmla="*/ 535103 h 2020169"/>
                <a:gd name="connsiteX61" fmla="*/ 1137995 w 2446187"/>
                <a:gd name="connsiteY61" fmla="*/ 565138 h 2020169"/>
                <a:gd name="connsiteX62" fmla="*/ 1158018 w 2446187"/>
                <a:gd name="connsiteY62" fmla="*/ 611859 h 2020169"/>
                <a:gd name="connsiteX63" fmla="*/ 1158018 w 2446187"/>
                <a:gd name="connsiteY63" fmla="*/ 645231 h 2020169"/>
                <a:gd name="connsiteX64" fmla="*/ 1141332 w 2446187"/>
                <a:gd name="connsiteY64" fmla="*/ 695290 h 2020169"/>
                <a:gd name="connsiteX65" fmla="*/ 1154681 w 2446187"/>
                <a:gd name="connsiteY65" fmla="*/ 728662 h 2020169"/>
                <a:gd name="connsiteX66" fmla="*/ 1184716 w 2446187"/>
                <a:gd name="connsiteY66" fmla="*/ 735336 h 2020169"/>
                <a:gd name="connsiteX67" fmla="*/ 1221425 w 2446187"/>
                <a:gd name="connsiteY67" fmla="*/ 742011 h 2020169"/>
                <a:gd name="connsiteX68" fmla="*/ 1241449 w 2446187"/>
                <a:gd name="connsiteY68" fmla="*/ 765371 h 2020169"/>
                <a:gd name="connsiteX69" fmla="*/ 1258135 w 2446187"/>
                <a:gd name="connsiteY69" fmla="*/ 808755 h 2020169"/>
                <a:gd name="connsiteX70" fmla="*/ 1258135 w 2446187"/>
                <a:gd name="connsiteY70" fmla="*/ 808755 h 2020169"/>
                <a:gd name="connsiteX71" fmla="*/ 1224763 w 2446187"/>
                <a:gd name="connsiteY71" fmla="*/ 828779 h 2020169"/>
                <a:gd name="connsiteX72" fmla="*/ 1224763 w 2446187"/>
                <a:gd name="connsiteY72" fmla="*/ 788732 h 2020169"/>
                <a:gd name="connsiteX73" fmla="*/ 1194727 w 2446187"/>
                <a:gd name="connsiteY73" fmla="*/ 752023 h 2020169"/>
                <a:gd name="connsiteX74" fmla="*/ 1164692 w 2446187"/>
                <a:gd name="connsiteY74" fmla="*/ 795407 h 2020169"/>
                <a:gd name="connsiteX75" fmla="*/ 1107960 w 2446187"/>
                <a:gd name="connsiteY75" fmla="*/ 848802 h 2020169"/>
                <a:gd name="connsiteX76" fmla="*/ 1121309 w 2446187"/>
                <a:gd name="connsiteY76" fmla="*/ 805418 h 2020169"/>
                <a:gd name="connsiteX77" fmla="*/ 1127983 w 2446187"/>
                <a:gd name="connsiteY77" fmla="*/ 772046 h 2020169"/>
                <a:gd name="connsiteX78" fmla="*/ 1117971 w 2446187"/>
                <a:gd name="connsiteY78" fmla="*/ 755360 h 2020169"/>
                <a:gd name="connsiteX79" fmla="*/ 1114634 w 2446187"/>
                <a:gd name="connsiteY79" fmla="*/ 705301 h 2020169"/>
                <a:gd name="connsiteX80" fmla="*/ 1104622 w 2446187"/>
                <a:gd name="connsiteY80" fmla="*/ 625208 h 2020169"/>
                <a:gd name="connsiteX81" fmla="*/ 1101285 w 2446187"/>
                <a:gd name="connsiteY81" fmla="*/ 565138 h 2020169"/>
                <a:gd name="connsiteX82" fmla="*/ 1124646 w 2446187"/>
                <a:gd name="connsiteY82" fmla="*/ 471696 h 2020169"/>
                <a:gd name="connsiteX83" fmla="*/ 1031203 w 2446187"/>
                <a:gd name="connsiteY83" fmla="*/ 461684 h 2020169"/>
                <a:gd name="connsiteX84" fmla="*/ 1014517 w 2446187"/>
                <a:gd name="connsiteY84" fmla="*/ 518417 h 2020169"/>
                <a:gd name="connsiteX85" fmla="*/ 1024529 w 2446187"/>
                <a:gd name="connsiteY85" fmla="*/ 565138 h 2020169"/>
                <a:gd name="connsiteX86" fmla="*/ 981145 w 2446187"/>
                <a:gd name="connsiteY86" fmla="*/ 618534 h 2020169"/>
                <a:gd name="connsiteX87" fmla="*/ 991157 w 2446187"/>
                <a:gd name="connsiteY87" fmla="*/ 655243 h 2020169"/>
                <a:gd name="connsiteX88" fmla="*/ 981145 w 2446187"/>
                <a:gd name="connsiteY88" fmla="*/ 701964 h 2020169"/>
                <a:gd name="connsiteX89" fmla="*/ 1001168 w 2446187"/>
                <a:gd name="connsiteY89" fmla="*/ 725325 h 2020169"/>
                <a:gd name="connsiteX90" fmla="*/ 1017854 w 2446187"/>
                <a:gd name="connsiteY90" fmla="*/ 772046 h 2020169"/>
                <a:gd name="connsiteX91" fmla="*/ 1047890 w 2446187"/>
                <a:gd name="connsiteY91" fmla="*/ 758697 h 2020169"/>
                <a:gd name="connsiteX92" fmla="*/ 1014517 w 2446187"/>
                <a:gd name="connsiteY92" fmla="*/ 812093 h 2020169"/>
                <a:gd name="connsiteX93" fmla="*/ 957784 w 2446187"/>
                <a:gd name="connsiteY93" fmla="*/ 758697 h 2020169"/>
                <a:gd name="connsiteX94" fmla="*/ 884365 w 2446187"/>
                <a:gd name="connsiteY94" fmla="*/ 721988 h 2020169"/>
                <a:gd name="connsiteX95" fmla="*/ 824295 w 2446187"/>
                <a:gd name="connsiteY95" fmla="*/ 698627 h 2020169"/>
                <a:gd name="connsiteX96" fmla="*/ 810946 w 2446187"/>
                <a:gd name="connsiteY96" fmla="*/ 735336 h 2020169"/>
                <a:gd name="connsiteX97" fmla="*/ 827633 w 2446187"/>
                <a:gd name="connsiteY97" fmla="*/ 772046 h 2020169"/>
                <a:gd name="connsiteX98" fmla="*/ 800935 w 2446187"/>
                <a:gd name="connsiteY98" fmla="*/ 812093 h 2020169"/>
                <a:gd name="connsiteX99" fmla="*/ 770900 w 2446187"/>
                <a:gd name="connsiteY99" fmla="*/ 755360 h 2020169"/>
                <a:gd name="connsiteX100" fmla="*/ 744202 w 2446187"/>
                <a:gd name="connsiteY100" fmla="*/ 792069 h 2020169"/>
                <a:gd name="connsiteX101" fmla="*/ 707492 w 2446187"/>
                <a:gd name="connsiteY101" fmla="*/ 785395 h 2020169"/>
                <a:gd name="connsiteX102" fmla="*/ 654097 w 2446187"/>
                <a:gd name="connsiteY102" fmla="*/ 822104 h 2020169"/>
                <a:gd name="connsiteX103" fmla="*/ 644085 w 2446187"/>
                <a:gd name="connsiteY103" fmla="*/ 798744 h 2020169"/>
                <a:gd name="connsiteX104" fmla="*/ 654097 w 2446187"/>
                <a:gd name="connsiteY104" fmla="*/ 762034 h 2020169"/>
                <a:gd name="connsiteX105" fmla="*/ 614050 w 2446187"/>
                <a:gd name="connsiteY105" fmla="*/ 798744 h 2020169"/>
                <a:gd name="connsiteX106" fmla="*/ 594027 w 2446187"/>
                <a:gd name="connsiteY106" fmla="*/ 798744 h 2020169"/>
                <a:gd name="connsiteX107" fmla="*/ 533957 w 2446187"/>
                <a:gd name="connsiteY107" fmla="*/ 832116 h 2020169"/>
                <a:gd name="connsiteX108" fmla="*/ 510596 w 2446187"/>
                <a:gd name="connsiteY108" fmla="*/ 855477 h 2020169"/>
                <a:gd name="connsiteX109" fmla="*/ 500584 w 2446187"/>
                <a:gd name="connsiteY109" fmla="*/ 902198 h 2020169"/>
                <a:gd name="connsiteX110" fmla="*/ 450526 w 2446187"/>
                <a:gd name="connsiteY110" fmla="*/ 888849 h 2020169"/>
                <a:gd name="connsiteX111" fmla="*/ 433840 w 2446187"/>
                <a:gd name="connsiteY111" fmla="*/ 852139 h 2020169"/>
                <a:gd name="connsiteX112" fmla="*/ 467212 w 2446187"/>
                <a:gd name="connsiteY112" fmla="*/ 822104 h 2020169"/>
                <a:gd name="connsiteX113" fmla="*/ 453863 w 2446187"/>
                <a:gd name="connsiteY113" fmla="*/ 798744 h 2020169"/>
                <a:gd name="connsiteX114" fmla="*/ 390456 w 2446187"/>
                <a:gd name="connsiteY114" fmla="*/ 768709 h 2020169"/>
                <a:gd name="connsiteX115" fmla="*/ 417154 w 2446187"/>
                <a:gd name="connsiteY115" fmla="*/ 818767 h 2020169"/>
                <a:gd name="connsiteX116" fmla="*/ 407142 w 2446187"/>
                <a:gd name="connsiteY116" fmla="*/ 862151 h 2020169"/>
                <a:gd name="connsiteX117" fmla="*/ 413817 w 2446187"/>
                <a:gd name="connsiteY117" fmla="*/ 898861 h 2020169"/>
                <a:gd name="connsiteX118" fmla="*/ 427165 w 2446187"/>
                <a:gd name="connsiteY118" fmla="*/ 922221 h 2020169"/>
                <a:gd name="connsiteX119" fmla="*/ 413817 w 2446187"/>
                <a:gd name="connsiteY119" fmla="*/ 952256 h 2020169"/>
                <a:gd name="connsiteX120" fmla="*/ 390456 w 2446187"/>
                <a:gd name="connsiteY120" fmla="*/ 928896 h 2020169"/>
                <a:gd name="connsiteX121" fmla="*/ 360421 w 2446187"/>
                <a:gd name="connsiteY121" fmla="*/ 925558 h 2020169"/>
                <a:gd name="connsiteX122" fmla="*/ 333723 w 2446187"/>
                <a:gd name="connsiteY122" fmla="*/ 965605 h 2020169"/>
                <a:gd name="connsiteX123" fmla="*/ 307025 w 2446187"/>
                <a:gd name="connsiteY123" fmla="*/ 985628 h 2020169"/>
                <a:gd name="connsiteX124" fmla="*/ 320374 w 2446187"/>
                <a:gd name="connsiteY124" fmla="*/ 1012326 h 2020169"/>
                <a:gd name="connsiteX125" fmla="*/ 303688 w 2446187"/>
                <a:gd name="connsiteY125" fmla="*/ 1035687 h 2020169"/>
                <a:gd name="connsiteX126" fmla="*/ 233606 w 2446187"/>
                <a:gd name="connsiteY126" fmla="*/ 998977 h 2020169"/>
                <a:gd name="connsiteX127" fmla="*/ 243618 w 2446187"/>
                <a:gd name="connsiteY127" fmla="*/ 1049036 h 2020169"/>
                <a:gd name="connsiteX128" fmla="*/ 263641 w 2446187"/>
                <a:gd name="connsiteY128" fmla="*/ 1069059 h 2020169"/>
                <a:gd name="connsiteX129" fmla="*/ 250292 w 2446187"/>
                <a:gd name="connsiteY129" fmla="*/ 1082408 h 2020169"/>
                <a:gd name="connsiteX130" fmla="*/ 193560 w 2446187"/>
                <a:gd name="connsiteY130" fmla="*/ 1045698 h 2020169"/>
                <a:gd name="connsiteX131" fmla="*/ 170199 w 2446187"/>
                <a:gd name="connsiteY131" fmla="*/ 1005652 h 2020169"/>
                <a:gd name="connsiteX132" fmla="*/ 170199 w 2446187"/>
                <a:gd name="connsiteY132" fmla="*/ 958931 h 2020169"/>
                <a:gd name="connsiteX133" fmla="*/ 133490 w 2446187"/>
                <a:gd name="connsiteY133" fmla="*/ 882174 h 2020169"/>
                <a:gd name="connsiteX134" fmla="*/ 196897 w 2446187"/>
                <a:gd name="connsiteY134" fmla="*/ 912209 h 2020169"/>
                <a:gd name="connsiteX135" fmla="*/ 256967 w 2446187"/>
                <a:gd name="connsiteY135" fmla="*/ 942244 h 2020169"/>
                <a:gd name="connsiteX136" fmla="*/ 293676 w 2446187"/>
                <a:gd name="connsiteY136" fmla="*/ 945582 h 2020169"/>
                <a:gd name="connsiteX137" fmla="*/ 327049 w 2446187"/>
                <a:gd name="connsiteY137" fmla="*/ 915547 h 2020169"/>
                <a:gd name="connsiteX138" fmla="*/ 343735 w 2446187"/>
                <a:gd name="connsiteY138" fmla="*/ 878837 h 2020169"/>
                <a:gd name="connsiteX139" fmla="*/ 333723 w 2446187"/>
                <a:gd name="connsiteY139" fmla="*/ 828779 h 2020169"/>
                <a:gd name="connsiteX140" fmla="*/ 290339 w 2446187"/>
                <a:gd name="connsiteY140" fmla="*/ 808755 h 2020169"/>
                <a:gd name="connsiteX141" fmla="*/ 236944 w 2446187"/>
                <a:gd name="connsiteY141" fmla="*/ 762034 h 2020169"/>
                <a:gd name="connsiteX142" fmla="*/ 133490 w 2446187"/>
                <a:gd name="connsiteY142" fmla="*/ 705301 h 2020169"/>
                <a:gd name="connsiteX143" fmla="*/ 46722 w 2446187"/>
                <a:gd name="connsiteY143" fmla="*/ 735336 h 2020169"/>
                <a:gd name="connsiteX144" fmla="*/ 33373 w 2446187"/>
                <a:gd name="connsiteY144" fmla="*/ 765371 h 2020169"/>
                <a:gd name="connsiteX145" fmla="*/ 43384 w 2446187"/>
                <a:gd name="connsiteY145" fmla="*/ 795407 h 2020169"/>
                <a:gd name="connsiteX146" fmla="*/ 60071 w 2446187"/>
                <a:gd name="connsiteY146" fmla="*/ 822104 h 2020169"/>
                <a:gd name="connsiteX147" fmla="*/ 73419 w 2446187"/>
                <a:gd name="connsiteY147" fmla="*/ 852139 h 2020169"/>
                <a:gd name="connsiteX148" fmla="*/ 56733 w 2446187"/>
                <a:gd name="connsiteY148" fmla="*/ 875500 h 2020169"/>
                <a:gd name="connsiteX149" fmla="*/ 76757 w 2446187"/>
                <a:gd name="connsiteY149" fmla="*/ 955593 h 2020169"/>
                <a:gd name="connsiteX150" fmla="*/ 66745 w 2446187"/>
                <a:gd name="connsiteY150" fmla="*/ 972280 h 2020169"/>
                <a:gd name="connsiteX151" fmla="*/ 70082 w 2446187"/>
                <a:gd name="connsiteY151" fmla="*/ 998977 h 2020169"/>
                <a:gd name="connsiteX152" fmla="*/ 70082 w 2446187"/>
                <a:gd name="connsiteY152" fmla="*/ 1039024 h 2020169"/>
                <a:gd name="connsiteX153" fmla="*/ 80094 w 2446187"/>
                <a:gd name="connsiteY153" fmla="*/ 1059047 h 2020169"/>
                <a:gd name="connsiteX154" fmla="*/ 76757 w 2446187"/>
                <a:gd name="connsiteY154" fmla="*/ 1082408 h 2020169"/>
                <a:gd name="connsiteX155" fmla="*/ 106792 w 2446187"/>
                <a:gd name="connsiteY155" fmla="*/ 1115780 h 2020169"/>
                <a:gd name="connsiteX156" fmla="*/ 93729 w 2446187"/>
                <a:gd name="connsiteY156" fmla="*/ 1145815 h 2020169"/>
                <a:gd name="connsiteX157" fmla="*/ 13349 w 2446187"/>
                <a:gd name="connsiteY157" fmla="*/ 1235920 h 2020169"/>
                <a:gd name="connsiteX158" fmla="*/ 33373 w 2446187"/>
                <a:gd name="connsiteY158" fmla="*/ 1269293 h 2020169"/>
                <a:gd name="connsiteX159" fmla="*/ 33373 w 2446187"/>
                <a:gd name="connsiteY159" fmla="*/ 1269293 h 2020169"/>
                <a:gd name="connsiteX160" fmla="*/ 16687 w 2446187"/>
                <a:gd name="connsiteY160" fmla="*/ 1299328 h 2020169"/>
                <a:gd name="connsiteX161" fmla="*/ 3338 w 2446187"/>
                <a:gd name="connsiteY161" fmla="*/ 1329363 h 2020169"/>
                <a:gd name="connsiteX162" fmla="*/ 0 w 2446187"/>
                <a:gd name="connsiteY162" fmla="*/ 1389433 h 2020169"/>
                <a:gd name="connsiteX163" fmla="*/ 16687 w 2446187"/>
                <a:gd name="connsiteY163" fmla="*/ 1432817 h 2020169"/>
                <a:gd name="connsiteX164" fmla="*/ 20024 w 2446187"/>
                <a:gd name="connsiteY164" fmla="*/ 1466189 h 2020169"/>
                <a:gd name="connsiteX165" fmla="*/ 56733 w 2446187"/>
                <a:gd name="connsiteY165" fmla="*/ 1476201 h 2020169"/>
                <a:gd name="connsiteX166" fmla="*/ 116803 w 2446187"/>
                <a:gd name="connsiteY166" fmla="*/ 1562969 h 2020169"/>
                <a:gd name="connsiteX167" fmla="*/ 96780 w 2446187"/>
                <a:gd name="connsiteY167" fmla="*/ 1586329 h 2020169"/>
                <a:gd name="connsiteX168" fmla="*/ 93443 w 2446187"/>
                <a:gd name="connsiteY168" fmla="*/ 1616364 h 2020169"/>
                <a:gd name="connsiteX169" fmla="*/ 120141 w 2446187"/>
                <a:gd name="connsiteY169" fmla="*/ 1619701 h 2020169"/>
                <a:gd name="connsiteX170" fmla="*/ 160187 w 2446187"/>
                <a:gd name="connsiteY170" fmla="*/ 1633050 h 2020169"/>
                <a:gd name="connsiteX171" fmla="*/ 186885 w 2446187"/>
                <a:gd name="connsiteY171" fmla="*/ 1646399 h 2020169"/>
                <a:gd name="connsiteX172" fmla="*/ 213583 w 2446187"/>
                <a:gd name="connsiteY172" fmla="*/ 1676434 h 2020169"/>
                <a:gd name="connsiteX173" fmla="*/ 243618 w 2446187"/>
                <a:gd name="connsiteY173" fmla="*/ 1679771 h 2020169"/>
                <a:gd name="connsiteX174" fmla="*/ 287002 w 2446187"/>
                <a:gd name="connsiteY174" fmla="*/ 1709807 h 2020169"/>
                <a:gd name="connsiteX175" fmla="*/ 310363 w 2446187"/>
                <a:gd name="connsiteY175" fmla="*/ 1719818 h 2020169"/>
                <a:gd name="connsiteX176" fmla="*/ 310363 w 2446187"/>
                <a:gd name="connsiteY176" fmla="*/ 1756528 h 2020169"/>
                <a:gd name="connsiteX177" fmla="*/ 270316 w 2446187"/>
                <a:gd name="connsiteY177" fmla="*/ 1796574 h 2020169"/>
                <a:gd name="connsiteX178" fmla="*/ 280327 w 2446187"/>
                <a:gd name="connsiteY178" fmla="*/ 1819935 h 2020169"/>
                <a:gd name="connsiteX179" fmla="*/ 273653 w 2446187"/>
                <a:gd name="connsiteY179" fmla="*/ 1839958 h 2020169"/>
                <a:gd name="connsiteX180" fmla="*/ 266979 w 2446187"/>
                <a:gd name="connsiteY180" fmla="*/ 1856644 h 2020169"/>
                <a:gd name="connsiteX181" fmla="*/ 240281 w 2446187"/>
                <a:gd name="connsiteY181" fmla="*/ 1896691 h 2020169"/>
                <a:gd name="connsiteX182" fmla="*/ 307025 w 2446187"/>
                <a:gd name="connsiteY182" fmla="*/ 1933401 h 2020169"/>
                <a:gd name="connsiteX183" fmla="*/ 337060 w 2446187"/>
                <a:gd name="connsiteY183" fmla="*/ 1940075 h 2020169"/>
                <a:gd name="connsiteX184" fmla="*/ 360421 w 2446187"/>
                <a:gd name="connsiteY184" fmla="*/ 1946750 h 2020169"/>
                <a:gd name="connsiteX185" fmla="*/ 380444 w 2446187"/>
                <a:gd name="connsiteY185" fmla="*/ 1953424 h 2020169"/>
                <a:gd name="connsiteX186" fmla="*/ 407142 w 2446187"/>
                <a:gd name="connsiteY186" fmla="*/ 1973447 h 2020169"/>
                <a:gd name="connsiteX187" fmla="*/ 437177 w 2446187"/>
                <a:gd name="connsiteY187" fmla="*/ 1970110 h 2020169"/>
                <a:gd name="connsiteX188" fmla="*/ 507259 w 2446187"/>
                <a:gd name="connsiteY188" fmla="*/ 2020169 h 2020169"/>
                <a:gd name="connsiteX189" fmla="*/ 517271 w 2446187"/>
                <a:gd name="connsiteY189" fmla="*/ 2006820 h 2020169"/>
                <a:gd name="connsiteX190" fmla="*/ 507259 w 2446187"/>
                <a:gd name="connsiteY190" fmla="*/ 1966773 h 2020169"/>
                <a:gd name="connsiteX191" fmla="*/ 500584 w 2446187"/>
                <a:gd name="connsiteY191" fmla="*/ 1933401 h 2020169"/>
                <a:gd name="connsiteX192" fmla="*/ 483898 w 2446187"/>
                <a:gd name="connsiteY192" fmla="*/ 1890017 h 2020169"/>
                <a:gd name="connsiteX193" fmla="*/ 513933 w 2446187"/>
                <a:gd name="connsiteY193" fmla="*/ 1869993 h 2020169"/>
                <a:gd name="connsiteX194" fmla="*/ 547306 w 2446187"/>
                <a:gd name="connsiteY194" fmla="*/ 1846633 h 2020169"/>
                <a:gd name="connsiteX195" fmla="*/ 527282 w 2446187"/>
                <a:gd name="connsiteY195" fmla="*/ 1829947 h 2020169"/>
                <a:gd name="connsiteX196" fmla="*/ 517271 w 2446187"/>
                <a:gd name="connsiteY196" fmla="*/ 1796574 h 2020169"/>
                <a:gd name="connsiteX197" fmla="*/ 480561 w 2446187"/>
                <a:gd name="connsiteY197" fmla="*/ 1779888 h 2020169"/>
                <a:gd name="connsiteX198" fmla="*/ 470549 w 2446187"/>
                <a:gd name="connsiteY198" fmla="*/ 1759865 h 2020169"/>
                <a:gd name="connsiteX199" fmla="*/ 480561 w 2446187"/>
                <a:gd name="connsiteY199" fmla="*/ 1729830 h 2020169"/>
                <a:gd name="connsiteX200" fmla="*/ 490573 w 2446187"/>
                <a:gd name="connsiteY200" fmla="*/ 1689783 h 2020169"/>
                <a:gd name="connsiteX201" fmla="*/ 513933 w 2446187"/>
                <a:gd name="connsiteY201" fmla="*/ 1709807 h 2020169"/>
                <a:gd name="connsiteX202" fmla="*/ 520608 w 2446187"/>
                <a:gd name="connsiteY202" fmla="*/ 1693120 h 2020169"/>
                <a:gd name="connsiteX203" fmla="*/ 543968 w 2446187"/>
                <a:gd name="connsiteY203" fmla="*/ 1656411 h 2020169"/>
                <a:gd name="connsiteX204" fmla="*/ 574003 w 2446187"/>
                <a:gd name="connsiteY204" fmla="*/ 1639725 h 2020169"/>
                <a:gd name="connsiteX205" fmla="*/ 590690 w 2446187"/>
                <a:gd name="connsiteY205" fmla="*/ 1653074 h 2020169"/>
                <a:gd name="connsiteX206" fmla="*/ 610713 w 2446187"/>
                <a:gd name="connsiteY206" fmla="*/ 1626376 h 2020169"/>
                <a:gd name="connsiteX207" fmla="*/ 630736 w 2446187"/>
                <a:gd name="connsiteY207" fmla="*/ 1653074 h 2020169"/>
                <a:gd name="connsiteX208" fmla="*/ 657434 w 2446187"/>
                <a:gd name="connsiteY208" fmla="*/ 1676434 h 2020169"/>
                <a:gd name="connsiteX209" fmla="*/ 674120 w 2446187"/>
                <a:gd name="connsiteY209" fmla="*/ 1683109 h 2020169"/>
                <a:gd name="connsiteX210" fmla="*/ 697481 w 2446187"/>
                <a:gd name="connsiteY210" fmla="*/ 1683109 h 2020169"/>
                <a:gd name="connsiteX211" fmla="*/ 717504 w 2446187"/>
                <a:gd name="connsiteY211" fmla="*/ 1669760 h 2020169"/>
                <a:gd name="connsiteX212" fmla="*/ 744202 w 2446187"/>
                <a:gd name="connsiteY212" fmla="*/ 1669760 h 2020169"/>
                <a:gd name="connsiteX213" fmla="*/ 760888 w 2446187"/>
                <a:gd name="connsiteY213" fmla="*/ 1666423 h 2020169"/>
                <a:gd name="connsiteX214" fmla="*/ 790923 w 2446187"/>
                <a:gd name="connsiteY214" fmla="*/ 1699795 h 2020169"/>
                <a:gd name="connsiteX215" fmla="*/ 797598 w 2446187"/>
                <a:gd name="connsiteY215" fmla="*/ 1673097 h 2020169"/>
                <a:gd name="connsiteX216" fmla="*/ 817621 w 2446187"/>
                <a:gd name="connsiteY216" fmla="*/ 1689783 h 2020169"/>
                <a:gd name="connsiteX217" fmla="*/ 837644 w 2446187"/>
                <a:gd name="connsiteY217" fmla="*/ 1666423 h 2020169"/>
                <a:gd name="connsiteX218" fmla="*/ 827633 w 2446187"/>
                <a:gd name="connsiteY218" fmla="*/ 1646399 h 2020169"/>
                <a:gd name="connsiteX219" fmla="*/ 810946 w 2446187"/>
                <a:gd name="connsiteY219" fmla="*/ 1633050 h 2020169"/>
                <a:gd name="connsiteX220" fmla="*/ 810946 w 2446187"/>
                <a:gd name="connsiteY220" fmla="*/ 1606353 h 2020169"/>
                <a:gd name="connsiteX221" fmla="*/ 810946 w 2446187"/>
                <a:gd name="connsiteY221" fmla="*/ 1593004 h 2020169"/>
                <a:gd name="connsiteX222" fmla="*/ 840981 w 2446187"/>
                <a:gd name="connsiteY222" fmla="*/ 1586329 h 2020169"/>
                <a:gd name="connsiteX223" fmla="*/ 820958 w 2446187"/>
                <a:gd name="connsiteY223" fmla="*/ 1549620 h 2020169"/>
                <a:gd name="connsiteX224" fmla="*/ 854330 w 2446187"/>
                <a:gd name="connsiteY224" fmla="*/ 1542945 h 2020169"/>
                <a:gd name="connsiteX225" fmla="*/ 891040 w 2446187"/>
                <a:gd name="connsiteY225" fmla="*/ 1549620 h 2020169"/>
                <a:gd name="connsiteX226" fmla="*/ 964459 w 2446187"/>
                <a:gd name="connsiteY226" fmla="*/ 1506236 h 2020169"/>
                <a:gd name="connsiteX227" fmla="*/ 1001168 w 2446187"/>
                <a:gd name="connsiteY227" fmla="*/ 1506236 h 2020169"/>
                <a:gd name="connsiteX228" fmla="*/ 1027866 w 2446187"/>
                <a:gd name="connsiteY228" fmla="*/ 1482875 h 2020169"/>
                <a:gd name="connsiteX229" fmla="*/ 1047890 w 2446187"/>
                <a:gd name="connsiteY229" fmla="*/ 1492887 h 2020169"/>
                <a:gd name="connsiteX230" fmla="*/ 1067913 w 2446187"/>
                <a:gd name="connsiteY230" fmla="*/ 1502898 h 2020169"/>
                <a:gd name="connsiteX231" fmla="*/ 1087936 w 2446187"/>
                <a:gd name="connsiteY231" fmla="*/ 1529596 h 2020169"/>
                <a:gd name="connsiteX232" fmla="*/ 1074587 w 2446187"/>
                <a:gd name="connsiteY232" fmla="*/ 1542945 h 2020169"/>
                <a:gd name="connsiteX233" fmla="*/ 1104622 w 2446187"/>
                <a:gd name="connsiteY233" fmla="*/ 1542945 h 2020169"/>
                <a:gd name="connsiteX234" fmla="*/ 1134657 w 2446187"/>
                <a:gd name="connsiteY234" fmla="*/ 1576317 h 2020169"/>
                <a:gd name="connsiteX235" fmla="*/ 1148006 w 2446187"/>
                <a:gd name="connsiteY235" fmla="*/ 1572980 h 2020169"/>
                <a:gd name="connsiteX236" fmla="*/ 1208076 w 2446187"/>
                <a:gd name="connsiteY236" fmla="*/ 1526259 h 2020169"/>
                <a:gd name="connsiteX237" fmla="*/ 1244786 w 2446187"/>
                <a:gd name="connsiteY237" fmla="*/ 1566306 h 2020169"/>
                <a:gd name="connsiteX238" fmla="*/ 1264809 w 2446187"/>
                <a:gd name="connsiteY238" fmla="*/ 1596341 h 2020169"/>
                <a:gd name="connsiteX239" fmla="*/ 1298181 w 2446187"/>
                <a:gd name="connsiteY239" fmla="*/ 1703132 h 2020169"/>
                <a:gd name="connsiteX240" fmla="*/ 1308193 w 2446187"/>
                <a:gd name="connsiteY240" fmla="*/ 1659748 h 2020169"/>
                <a:gd name="connsiteX241" fmla="*/ 1344903 w 2446187"/>
                <a:gd name="connsiteY241" fmla="*/ 1679771 h 2020169"/>
                <a:gd name="connsiteX242" fmla="*/ 1388287 w 2446187"/>
                <a:gd name="connsiteY242" fmla="*/ 1679771 h 2020169"/>
                <a:gd name="connsiteX243" fmla="*/ 1394961 w 2446187"/>
                <a:gd name="connsiteY243" fmla="*/ 1703132 h 2020169"/>
                <a:gd name="connsiteX244" fmla="*/ 1435008 w 2446187"/>
                <a:gd name="connsiteY244" fmla="*/ 1726493 h 2020169"/>
                <a:gd name="connsiteX245" fmla="*/ 1465043 w 2446187"/>
                <a:gd name="connsiteY245" fmla="*/ 1726493 h 2020169"/>
                <a:gd name="connsiteX246" fmla="*/ 1491741 w 2446187"/>
                <a:gd name="connsiteY246" fmla="*/ 1739842 h 2020169"/>
                <a:gd name="connsiteX247" fmla="*/ 1535125 w 2446187"/>
                <a:gd name="connsiteY247" fmla="*/ 1696458 h 2020169"/>
                <a:gd name="connsiteX248" fmla="*/ 1571834 w 2446187"/>
                <a:gd name="connsiteY248" fmla="*/ 1676434 h 2020169"/>
                <a:gd name="connsiteX249" fmla="*/ 1608544 w 2446187"/>
                <a:gd name="connsiteY249" fmla="*/ 1679771 h 2020169"/>
                <a:gd name="connsiteX250" fmla="*/ 1655265 w 2446187"/>
                <a:gd name="connsiteY250" fmla="*/ 1693120 h 2020169"/>
                <a:gd name="connsiteX251" fmla="*/ 1681963 w 2446187"/>
                <a:gd name="connsiteY251" fmla="*/ 1709807 h 2020169"/>
                <a:gd name="connsiteX252" fmla="*/ 1735358 w 2446187"/>
                <a:gd name="connsiteY252" fmla="*/ 1703132 h 2020169"/>
                <a:gd name="connsiteX253" fmla="*/ 1745370 w 2446187"/>
                <a:gd name="connsiteY253" fmla="*/ 1683109 h 2020169"/>
                <a:gd name="connsiteX254" fmla="*/ 1738695 w 2446187"/>
                <a:gd name="connsiteY254" fmla="*/ 1663085 h 2020169"/>
                <a:gd name="connsiteX255" fmla="*/ 1765393 w 2446187"/>
                <a:gd name="connsiteY255" fmla="*/ 1636388 h 2020169"/>
                <a:gd name="connsiteX256" fmla="*/ 1778742 w 2446187"/>
                <a:gd name="connsiteY256" fmla="*/ 1633050 h 2020169"/>
                <a:gd name="connsiteX257" fmla="*/ 1812114 w 2446187"/>
                <a:gd name="connsiteY257" fmla="*/ 1649736 h 2020169"/>
                <a:gd name="connsiteX258" fmla="*/ 1852161 w 2446187"/>
                <a:gd name="connsiteY258" fmla="*/ 1663085 h 2020169"/>
                <a:gd name="connsiteX259" fmla="*/ 1858836 w 2446187"/>
                <a:gd name="connsiteY259" fmla="*/ 1689783 h 2020169"/>
                <a:gd name="connsiteX260" fmla="*/ 1872184 w 2446187"/>
                <a:gd name="connsiteY260" fmla="*/ 1696458 h 2020169"/>
                <a:gd name="connsiteX261" fmla="*/ 1902219 w 2446187"/>
                <a:gd name="connsiteY261" fmla="*/ 1699795 h 2020169"/>
                <a:gd name="connsiteX262" fmla="*/ 1932254 w 2446187"/>
                <a:gd name="connsiteY262" fmla="*/ 1683109 h 2020169"/>
                <a:gd name="connsiteX263" fmla="*/ 1962290 w 2446187"/>
                <a:gd name="connsiteY263" fmla="*/ 1696458 h 2020169"/>
                <a:gd name="connsiteX264" fmla="*/ 1985650 w 2446187"/>
                <a:gd name="connsiteY264" fmla="*/ 1709807 h 2020169"/>
                <a:gd name="connsiteX265" fmla="*/ 1995662 w 2446187"/>
                <a:gd name="connsiteY265" fmla="*/ 1719818 h 2020169"/>
                <a:gd name="connsiteX266" fmla="*/ 2032371 w 2446187"/>
                <a:gd name="connsiteY266" fmla="*/ 1739842 h 2020169"/>
                <a:gd name="connsiteX267" fmla="*/ 2069081 w 2446187"/>
                <a:gd name="connsiteY267" fmla="*/ 1736504 h 2020169"/>
                <a:gd name="connsiteX268" fmla="*/ 2142500 w 2446187"/>
                <a:gd name="connsiteY268" fmla="*/ 1693120 h 2020169"/>
                <a:gd name="connsiteX269" fmla="*/ 2195895 w 2446187"/>
                <a:gd name="connsiteY269" fmla="*/ 1706469 h 2020169"/>
                <a:gd name="connsiteX270" fmla="*/ 2225930 w 2446187"/>
                <a:gd name="connsiteY270" fmla="*/ 1716481 h 2020169"/>
                <a:gd name="connsiteX271" fmla="*/ 2262640 w 2446187"/>
                <a:gd name="connsiteY271" fmla="*/ 1676434 h 2020169"/>
                <a:gd name="connsiteX0" fmla="*/ 2446187 w 2446187"/>
                <a:gd name="connsiteY0" fmla="*/ 521754 h 2020169"/>
                <a:gd name="connsiteX1" fmla="*/ 2272652 w 2446187"/>
                <a:gd name="connsiteY1" fmla="*/ 444998 h 2020169"/>
                <a:gd name="connsiteX2" fmla="*/ 2209244 w 2446187"/>
                <a:gd name="connsiteY2" fmla="*/ 401614 h 2020169"/>
                <a:gd name="connsiteX3" fmla="*/ 2159186 w 2446187"/>
                <a:gd name="connsiteY3" fmla="*/ 391602 h 2020169"/>
                <a:gd name="connsiteX4" fmla="*/ 2132488 w 2446187"/>
                <a:gd name="connsiteY4" fmla="*/ 408288 h 2020169"/>
                <a:gd name="connsiteX5" fmla="*/ 2115802 w 2446187"/>
                <a:gd name="connsiteY5" fmla="*/ 421637 h 2020169"/>
                <a:gd name="connsiteX6" fmla="*/ 2082430 w 2446187"/>
                <a:gd name="connsiteY6" fmla="*/ 388265 h 2020169"/>
                <a:gd name="connsiteX7" fmla="*/ 2025697 w 2446187"/>
                <a:gd name="connsiteY7" fmla="*/ 391602 h 2020169"/>
                <a:gd name="connsiteX8" fmla="*/ 2055732 w 2446187"/>
                <a:gd name="connsiteY8" fmla="*/ 388265 h 2020169"/>
                <a:gd name="connsiteX9" fmla="*/ 2045720 w 2446187"/>
                <a:gd name="connsiteY9" fmla="*/ 414963 h 2020169"/>
                <a:gd name="connsiteX10" fmla="*/ 1995662 w 2446187"/>
                <a:gd name="connsiteY10" fmla="*/ 388265 h 2020169"/>
                <a:gd name="connsiteX11" fmla="*/ 2055732 w 2446187"/>
                <a:gd name="connsiteY11" fmla="*/ 318183 h 2020169"/>
                <a:gd name="connsiteX12" fmla="*/ 2055732 w 2446187"/>
                <a:gd name="connsiteY12" fmla="*/ 318183 h 2020169"/>
                <a:gd name="connsiteX13" fmla="*/ 2129860 w 2446187"/>
                <a:gd name="connsiteY13" fmla="*/ 248603 h 2020169"/>
                <a:gd name="connsiteX14" fmla="*/ 2127003 w 2446187"/>
                <a:gd name="connsiteY14" fmla="*/ 174309 h 2020169"/>
                <a:gd name="connsiteX15" fmla="*/ 2092713 w 2446187"/>
                <a:gd name="connsiteY15" fmla="*/ 105729 h 2020169"/>
                <a:gd name="connsiteX16" fmla="*/ 2018418 w 2446187"/>
                <a:gd name="connsiteY16" fmla="*/ 105729 h 2020169"/>
                <a:gd name="connsiteX17" fmla="*/ 1952696 w 2446187"/>
                <a:gd name="connsiteY17" fmla="*/ 137160 h 2020169"/>
                <a:gd name="connsiteX18" fmla="*/ 1961267 w 2446187"/>
                <a:gd name="connsiteY18" fmla="*/ 82869 h 2020169"/>
                <a:gd name="connsiteX19" fmla="*/ 1955552 w 2446187"/>
                <a:gd name="connsiteY19" fmla="*/ 65725 h 2020169"/>
                <a:gd name="connsiteX20" fmla="*/ 1895546 w 2446187"/>
                <a:gd name="connsiteY20" fmla="*/ 60008 h 2020169"/>
                <a:gd name="connsiteX21" fmla="*/ 1926978 w 2446187"/>
                <a:gd name="connsiteY21" fmla="*/ 31434 h 2020169"/>
                <a:gd name="connsiteX22" fmla="*/ 1909833 w 2446187"/>
                <a:gd name="connsiteY22" fmla="*/ 0 h 2020169"/>
                <a:gd name="connsiteX23" fmla="*/ 1877440 w 2446187"/>
                <a:gd name="connsiteY23" fmla="*/ 3067 h 2020169"/>
                <a:gd name="connsiteX24" fmla="*/ 1835474 w 2446187"/>
                <a:gd name="connsiteY24" fmla="*/ 41195 h 2020169"/>
                <a:gd name="connsiteX25" fmla="*/ 1818788 w 2446187"/>
                <a:gd name="connsiteY25" fmla="*/ 81242 h 2020169"/>
                <a:gd name="connsiteX26" fmla="*/ 1838813 w 2446187"/>
                <a:gd name="connsiteY26" fmla="*/ 134636 h 2020169"/>
                <a:gd name="connsiteX27" fmla="*/ 1782079 w 2446187"/>
                <a:gd name="connsiteY27" fmla="*/ 121287 h 2020169"/>
                <a:gd name="connsiteX28" fmla="*/ 1768731 w 2446187"/>
                <a:gd name="connsiteY28" fmla="*/ 168009 h 2020169"/>
                <a:gd name="connsiteX29" fmla="*/ 1705322 w 2446187"/>
                <a:gd name="connsiteY29" fmla="*/ 191369 h 2020169"/>
                <a:gd name="connsiteX30" fmla="*/ 1685300 w 2446187"/>
                <a:gd name="connsiteY30" fmla="*/ 164671 h 2020169"/>
                <a:gd name="connsiteX31" fmla="*/ 1615218 w 2446187"/>
                <a:gd name="connsiteY31" fmla="*/ 168009 h 2020169"/>
                <a:gd name="connsiteX32" fmla="*/ 1638579 w 2446187"/>
                <a:gd name="connsiteY32" fmla="*/ 198044 h 2020169"/>
                <a:gd name="connsiteX33" fmla="*/ 1528449 w 2446187"/>
                <a:gd name="connsiteY33" fmla="*/ 224740 h 2020169"/>
                <a:gd name="connsiteX34" fmla="*/ 1465043 w 2446187"/>
                <a:gd name="connsiteY34" fmla="*/ 308171 h 2020169"/>
                <a:gd name="connsiteX35" fmla="*/ 1448357 w 2446187"/>
                <a:gd name="connsiteY35" fmla="*/ 334869 h 2020169"/>
                <a:gd name="connsiteX36" fmla="*/ 1481729 w 2446187"/>
                <a:gd name="connsiteY36" fmla="*/ 368242 h 2020169"/>
                <a:gd name="connsiteX37" fmla="*/ 1481729 w 2446187"/>
                <a:gd name="connsiteY37" fmla="*/ 398277 h 2020169"/>
                <a:gd name="connsiteX38" fmla="*/ 1458368 w 2446187"/>
                <a:gd name="connsiteY38" fmla="*/ 401614 h 2020169"/>
                <a:gd name="connsiteX39" fmla="*/ 1458368 w 2446187"/>
                <a:gd name="connsiteY39" fmla="*/ 381590 h 2020169"/>
                <a:gd name="connsiteX40" fmla="*/ 1418322 w 2446187"/>
                <a:gd name="connsiteY40" fmla="*/ 391602 h 2020169"/>
                <a:gd name="connsiteX41" fmla="*/ 1368263 w 2446187"/>
                <a:gd name="connsiteY41" fmla="*/ 398277 h 2020169"/>
                <a:gd name="connsiteX42" fmla="*/ 1321542 w 2446187"/>
                <a:gd name="connsiteY42" fmla="*/ 404951 h 2020169"/>
                <a:gd name="connsiteX43" fmla="*/ 1318205 w 2446187"/>
                <a:gd name="connsiteY43" fmla="*/ 491719 h 2020169"/>
                <a:gd name="connsiteX44" fmla="*/ 1358252 w 2446187"/>
                <a:gd name="connsiteY44" fmla="*/ 515080 h 2020169"/>
                <a:gd name="connsiteX45" fmla="*/ 1384949 w 2446187"/>
                <a:gd name="connsiteY45" fmla="*/ 568475 h 2020169"/>
                <a:gd name="connsiteX46" fmla="*/ 1358252 w 2446187"/>
                <a:gd name="connsiteY46" fmla="*/ 615196 h 2020169"/>
                <a:gd name="connsiteX47" fmla="*/ 1361589 w 2446187"/>
                <a:gd name="connsiteY47" fmla="*/ 585161 h 2020169"/>
                <a:gd name="connsiteX48" fmla="*/ 1351577 w 2446187"/>
                <a:gd name="connsiteY48" fmla="*/ 545115 h 2020169"/>
                <a:gd name="connsiteX49" fmla="*/ 1281495 w 2446187"/>
                <a:gd name="connsiteY49" fmla="*/ 515080 h 2020169"/>
                <a:gd name="connsiteX50" fmla="*/ 1241449 w 2446187"/>
                <a:gd name="connsiteY50" fmla="*/ 511742 h 2020169"/>
                <a:gd name="connsiteX51" fmla="*/ 1241449 w 2446187"/>
                <a:gd name="connsiteY51" fmla="*/ 558463 h 2020169"/>
                <a:gd name="connsiteX52" fmla="*/ 1201402 w 2446187"/>
                <a:gd name="connsiteY52" fmla="*/ 538440 h 2020169"/>
                <a:gd name="connsiteX53" fmla="*/ 1228100 w 2446187"/>
                <a:gd name="connsiteY53" fmla="*/ 588498 h 2020169"/>
                <a:gd name="connsiteX54" fmla="*/ 1258135 w 2446187"/>
                <a:gd name="connsiteY54" fmla="*/ 618534 h 2020169"/>
                <a:gd name="connsiteX55" fmla="*/ 1198065 w 2446187"/>
                <a:gd name="connsiteY55" fmla="*/ 595173 h 2020169"/>
                <a:gd name="connsiteX56" fmla="*/ 1181379 w 2446187"/>
                <a:gd name="connsiteY56" fmla="*/ 595173 h 2020169"/>
                <a:gd name="connsiteX57" fmla="*/ 1178041 w 2446187"/>
                <a:gd name="connsiteY57" fmla="*/ 551789 h 2020169"/>
                <a:gd name="connsiteX58" fmla="*/ 1171367 w 2446187"/>
                <a:gd name="connsiteY58" fmla="*/ 465021 h 2020169"/>
                <a:gd name="connsiteX59" fmla="*/ 1161355 w 2446187"/>
                <a:gd name="connsiteY59" fmla="*/ 535103 h 2020169"/>
                <a:gd name="connsiteX60" fmla="*/ 1137995 w 2446187"/>
                <a:gd name="connsiteY60" fmla="*/ 565138 h 2020169"/>
                <a:gd name="connsiteX61" fmla="*/ 1158018 w 2446187"/>
                <a:gd name="connsiteY61" fmla="*/ 611859 h 2020169"/>
                <a:gd name="connsiteX62" fmla="*/ 1158018 w 2446187"/>
                <a:gd name="connsiteY62" fmla="*/ 645231 h 2020169"/>
                <a:gd name="connsiteX63" fmla="*/ 1141332 w 2446187"/>
                <a:gd name="connsiteY63" fmla="*/ 695290 h 2020169"/>
                <a:gd name="connsiteX64" fmla="*/ 1154681 w 2446187"/>
                <a:gd name="connsiteY64" fmla="*/ 728662 h 2020169"/>
                <a:gd name="connsiteX65" fmla="*/ 1184716 w 2446187"/>
                <a:gd name="connsiteY65" fmla="*/ 735336 h 2020169"/>
                <a:gd name="connsiteX66" fmla="*/ 1221425 w 2446187"/>
                <a:gd name="connsiteY66" fmla="*/ 742011 h 2020169"/>
                <a:gd name="connsiteX67" fmla="*/ 1241449 w 2446187"/>
                <a:gd name="connsiteY67" fmla="*/ 765371 h 2020169"/>
                <a:gd name="connsiteX68" fmla="*/ 1258135 w 2446187"/>
                <a:gd name="connsiteY68" fmla="*/ 808755 h 2020169"/>
                <a:gd name="connsiteX69" fmla="*/ 1258135 w 2446187"/>
                <a:gd name="connsiteY69" fmla="*/ 808755 h 2020169"/>
                <a:gd name="connsiteX70" fmla="*/ 1224763 w 2446187"/>
                <a:gd name="connsiteY70" fmla="*/ 828779 h 2020169"/>
                <a:gd name="connsiteX71" fmla="*/ 1224763 w 2446187"/>
                <a:gd name="connsiteY71" fmla="*/ 788732 h 2020169"/>
                <a:gd name="connsiteX72" fmla="*/ 1194727 w 2446187"/>
                <a:gd name="connsiteY72" fmla="*/ 752023 h 2020169"/>
                <a:gd name="connsiteX73" fmla="*/ 1164692 w 2446187"/>
                <a:gd name="connsiteY73" fmla="*/ 795407 h 2020169"/>
                <a:gd name="connsiteX74" fmla="*/ 1107960 w 2446187"/>
                <a:gd name="connsiteY74" fmla="*/ 848802 h 2020169"/>
                <a:gd name="connsiteX75" fmla="*/ 1121309 w 2446187"/>
                <a:gd name="connsiteY75" fmla="*/ 805418 h 2020169"/>
                <a:gd name="connsiteX76" fmla="*/ 1127983 w 2446187"/>
                <a:gd name="connsiteY76" fmla="*/ 772046 h 2020169"/>
                <a:gd name="connsiteX77" fmla="*/ 1117971 w 2446187"/>
                <a:gd name="connsiteY77" fmla="*/ 755360 h 2020169"/>
                <a:gd name="connsiteX78" fmla="*/ 1114634 w 2446187"/>
                <a:gd name="connsiteY78" fmla="*/ 705301 h 2020169"/>
                <a:gd name="connsiteX79" fmla="*/ 1104622 w 2446187"/>
                <a:gd name="connsiteY79" fmla="*/ 625208 h 2020169"/>
                <a:gd name="connsiteX80" fmla="*/ 1101285 w 2446187"/>
                <a:gd name="connsiteY80" fmla="*/ 565138 h 2020169"/>
                <a:gd name="connsiteX81" fmla="*/ 1124646 w 2446187"/>
                <a:gd name="connsiteY81" fmla="*/ 471696 h 2020169"/>
                <a:gd name="connsiteX82" fmla="*/ 1031203 w 2446187"/>
                <a:gd name="connsiteY82" fmla="*/ 461684 h 2020169"/>
                <a:gd name="connsiteX83" fmla="*/ 1014517 w 2446187"/>
                <a:gd name="connsiteY83" fmla="*/ 518417 h 2020169"/>
                <a:gd name="connsiteX84" fmla="*/ 1024529 w 2446187"/>
                <a:gd name="connsiteY84" fmla="*/ 565138 h 2020169"/>
                <a:gd name="connsiteX85" fmla="*/ 981145 w 2446187"/>
                <a:gd name="connsiteY85" fmla="*/ 618534 h 2020169"/>
                <a:gd name="connsiteX86" fmla="*/ 991157 w 2446187"/>
                <a:gd name="connsiteY86" fmla="*/ 655243 h 2020169"/>
                <a:gd name="connsiteX87" fmla="*/ 981145 w 2446187"/>
                <a:gd name="connsiteY87" fmla="*/ 701964 h 2020169"/>
                <a:gd name="connsiteX88" fmla="*/ 1001168 w 2446187"/>
                <a:gd name="connsiteY88" fmla="*/ 725325 h 2020169"/>
                <a:gd name="connsiteX89" fmla="*/ 1017854 w 2446187"/>
                <a:gd name="connsiteY89" fmla="*/ 772046 h 2020169"/>
                <a:gd name="connsiteX90" fmla="*/ 1047890 w 2446187"/>
                <a:gd name="connsiteY90" fmla="*/ 758697 h 2020169"/>
                <a:gd name="connsiteX91" fmla="*/ 1014517 w 2446187"/>
                <a:gd name="connsiteY91" fmla="*/ 812093 h 2020169"/>
                <a:gd name="connsiteX92" fmla="*/ 957784 w 2446187"/>
                <a:gd name="connsiteY92" fmla="*/ 758697 h 2020169"/>
                <a:gd name="connsiteX93" fmla="*/ 884365 w 2446187"/>
                <a:gd name="connsiteY93" fmla="*/ 721988 h 2020169"/>
                <a:gd name="connsiteX94" fmla="*/ 824295 w 2446187"/>
                <a:gd name="connsiteY94" fmla="*/ 698627 h 2020169"/>
                <a:gd name="connsiteX95" fmla="*/ 810946 w 2446187"/>
                <a:gd name="connsiteY95" fmla="*/ 735336 h 2020169"/>
                <a:gd name="connsiteX96" fmla="*/ 827633 w 2446187"/>
                <a:gd name="connsiteY96" fmla="*/ 772046 h 2020169"/>
                <a:gd name="connsiteX97" fmla="*/ 800935 w 2446187"/>
                <a:gd name="connsiteY97" fmla="*/ 812093 h 2020169"/>
                <a:gd name="connsiteX98" fmla="*/ 770900 w 2446187"/>
                <a:gd name="connsiteY98" fmla="*/ 755360 h 2020169"/>
                <a:gd name="connsiteX99" fmla="*/ 744202 w 2446187"/>
                <a:gd name="connsiteY99" fmla="*/ 792069 h 2020169"/>
                <a:gd name="connsiteX100" fmla="*/ 707492 w 2446187"/>
                <a:gd name="connsiteY100" fmla="*/ 785395 h 2020169"/>
                <a:gd name="connsiteX101" fmla="*/ 654097 w 2446187"/>
                <a:gd name="connsiteY101" fmla="*/ 822104 h 2020169"/>
                <a:gd name="connsiteX102" fmla="*/ 644085 w 2446187"/>
                <a:gd name="connsiteY102" fmla="*/ 798744 h 2020169"/>
                <a:gd name="connsiteX103" fmla="*/ 654097 w 2446187"/>
                <a:gd name="connsiteY103" fmla="*/ 762034 h 2020169"/>
                <a:gd name="connsiteX104" fmla="*/ 614050 w 2446187"/>
                <a:gd name="connsiteY104" fmla="*/ 798744 h 2020169"/>
                <a:gd name="connsiteX105" fmla="*/ 594027 w 2446187"/>
                <a:gd name="connsiteY105" fmla="*/ 798744 h 2020169"/>
                <a:gd name="connsiteX106" fmla="*/ 533957 w 2446187"/>
                <a:gd name="connsiteY106" fmla="*/ 832116 h 2020169"/>
                <a:gd name="connsiteX107" fmla="*/ 510596 w 2446187"/>
                <a:gd name="connsiteY107" fmla="*/ 855477 h 2020169"/>
                <a:gd name="connsiteX108" fmla="*/ 500584 w 2446187"/>
                <a:gd name="connsiteY108" fmla="*/ 902198 h 2020169"/>
                <a:gd name="connsiteX109" fmla="*/ 450526 w 2446187"/>
                <a:gd name="connsiteY109" fmla="*/ 888849 h 2020169"/>
                <a:gd name="connsiteX110" fmla="*/ 433840 w 2446187"/>
                <a:gd name="connsiteY110" fmla="*/ 852139 h 2020169"/>
                <a:gd name="connsiteX111" fmla="*/ 467212 w 2446187"/>
                <a:gd name="connsiteY111" fmla="*/ 822104 h 2020169"/>
                <a:gd name="connsiteX112" fmla="*/ 453863 w 2446187"/>
                <a:gd name="connsiteY112" fmla="*/ 798744 h 2020169"/>
                <a:gd name="connsiteX113" fmla="*/ 390456 w 2446187"/>
                <a:gd name="connsiteY113" fmla="*/ 768709 h 2020169"/>
                <a:gd name="connsiteX114" fmla="*/ 417154 w 2446187"/>
                <a:gd name="connsiteY114" fmla="*/ 818767 h 2020169"/>
                <a:gd name="connsiteX115" fmla="*/ 407142 w 2446187"/>
                <a:gd name="connsiteY115" fmla="*/ 862151 h 2020169"/>
                <a:gd name="connsiteX116" fmla="*/ 413817 w 2446187"/>
                <a:gd name="connsiteY116" fmla="*/ 898861 h 2020169"/>
                <a:gd name="connsiteX117" fmla="*/ 427165 w 2446187"/>
                <a:gd name="connsiteY117" fmla="*/ 922221 h 2020169"/>
                <a:gd name="connsiteX118" fmla="*/ 413817 w 2446187"/>
                <a:gd name="connsiteY118" fmla="*/ 952256 h 2020169"/>
                <a:gd name="connsiteX119" fmla="*/ 390456 w 2446187"/>
                <a:gd name="connsiteY119" fmla="*/ 928896 h 2020169"/>
                <a:gd name="connsiteX120" fmla="*/ 360421 w 2446187"/>
                <a:gd name="connsiteY120" fmla="*/ 925558 h 2020169"/>
                <a:gd name="connsiteX121" fmla="*/ 333723 w 2446187"/>
                <a:gd name="connsiteY121" fmla="*/ 965605 h 2020169"/>
                <a:gd name="connsiteX122" fmla="*/ 307025 w 2446187"/>
                <a:gd name="connsiteY122" fmla="*/ 985628 h 2020169"/>
                <a:gd name="connsiteX123" fmla="*/ 320374 w 2446187"/>
                <a:gd name="connsiteY123" fmla="*/ 1012326 h 2020169"/>
                <a:gd name="connsiteX124" fmla="*/ 303688 w 2446187"/>
                <a:gd name="connsiteY124" fmla="*/ 1035687 h 2020169"/>
                <a:gd name="connsiteX125" fmla="*/ 233606 w 2446187"/>
                <a:gd name="connsiteY125" fmla="*/ 998977 h 2020169"/>
                <a:gd name="connsiteX126" fmla="*/ 243618 w 2446187"/>
                <a:gd name="connsiteY126" fmla="*/ 1049036 h 2020169"/>
                <a:gd name="connsiteX127" fmla="*/ 263641 w 2446187"/>
                <a:gd name="connsiteY127" fmla="*/ 1069059 h 2020169"/>
                <a:gd name="connsiteX128" fmla="*/ 250292 w 2446187"/>
                <a:gd name="connsiteY128" fmla="*/ 1082408 h 2020169"/>
                <a:gd name="connsiteX129" fmla="*/ 193560 w 2446187"/>
                <a:gd name="connsiteY129" fmla="*/ 1045698 h 2020169"/>
                <a:gd name="connsiteX130" fmla="*/ 170199 w 2446187"/>
                <a:gd name="connsiteY130" fmla="*/ 1005652 h 2020169"/>
                <a:gd name="connsiteX131" fmla="*/ 170199 w 2446187"/>
                <a:gd name="connsiteY131" fmla="*/ 958931 h 2020169"/>
                <a:gd name="connsiteX132" fmla="*/ 133490 w 2446187"/>
                <a:gd name="connsiteY132" fmla="*/ 882174 h 2020169"/>
                <a:gd name="connsiteX133" fmla="*/ 196897 w 2446187"/>
                <a:gd name="connsiteY133" fmla="*/ 912209 h 2020169"/>
                <a:gd name="connsiteX134" fmla="*/ 256967 w 2446187"/>
                <a:gd name="connsiteY134" fmla="*/ 942244 h 2020169"/>
                <a:gd name="connsiteX135" fmla="*/ 293676 w 2446187"/>
                <a:gd name="connsiteY135" fmla="*/ 945582 h 2020169"/>
                <a:gd name="connsiteX136" fmla="*/ 327049 w 2446187"/>
                <a:gd name="connsiteY136" fmla="*/ 915547 h 2020169"/>
                <a:gd name="connsiteX137" fmla="*/ 343735 w 2446187"/>
                <a:gd name="connsiteY137" fmla="*/ 878837 h 2020169"/>
                <a:gd name="connsiteX138" fmla="*/ 333723 w 2446187"/>
                <a:gd name="connsiteY138" fmla="*/ 828779 h 2020169"/>
                <a:gd name="connsiteX139" fmla="*/ 290339 w 2446187"/>
                <a:gd name="connsiteY139" fmla="*/ 808755 h 2020169"/>
                <a:gd name="connsiteX140" fmla="*/ 236944 w 2446187"/>
                <a:gd name="connsiteY140" fmla="*/ 762034 h 2020169"/>
                <a:gd name="connsiteX141" fmla="*/ 133490 w 2446187"/>
                <a:gd name="connsiteY141" fmla="*/ 705301 h 2020169"/>
                <a:gd name="connsiteX142" fmla="*/ 46722 w 2446187"/>
                <a:gd name="connsiteY142" fmla="*/ 735336 h 2020169"/>
                <a:gd name="connsiteX143" fmla="*/ 33373 w 2446187"/>
                <a:gd name="connsiteY143" fmla="*/ 765371 h 2020169"/>
                <a:gd name="connsiteX144" fmla="*/ 43384 w 2446187"/>
                <a:gd name="connsiteY144" fmla="*/ 795407 h 2020169"/>
                <a:gd name="connsiteX145" fmla="*/ 60071 w 2446187"/>
                <a:gd name="connsiteY145" fmla="*/ 822104 h 2020169"/>
                <a:gd name="connsiteX146" fmla="*/ 73419 w 2446187"/>
                <a:gd name="connsiteY146" fmla="*/ 852139 h 2020169"/>
                <a:gd name="connsiteX147" fmla="*/ 56733 w 2446187"/>
                <a:gd name="connsiteY147" fmla="*/ 875500 h 2020169"/>
                <a:gd name="connsiteX148" fmla="*/ 76757 w 2446187"/>
                <a:gd name="connsiteY148" fmla="*/ 955593 h 2020169"/>
                <a:gd name="connsiteX149" fmla="*/ 66745 w 2446187"/>
                <a:gd name="connsiteY149" fmla="*/ 972280 h 2020169"/>
                <a:gd name="connsiteX150" fmla="*/ 70082 w 2446187"/>
                <a:gd name="connsiteY150" fmla="*/ 998977 h 2020169"/>
                <a:gd name="connsiteX151" fmla="*/ 70082 w 2446187"/>
                <a:gd name="connsiteY151" fmla="*/ 1039024 h 2020169"/>
                <a:gd name="connsiteX152" fmla="*/ 80094 w 2446187"/>
                <a:gd name="connsiteY152" fmla="*/ 1059047 h 2020169"/>
                <a:gd name="connsiteX153" fmla="*/ 76757 w 2446187"/>
                <a:gd name="connsiteY153" fmla="*/ 1082408 h 2020169"/>
                <a:gd name="connsiteX154" fmla="*/ 106792 w 2446187"/>
                <a:gd name="connsiteY154" fmla="*/ 1115780 h 2020169"/>
                <a:gd name="connsiteX155" fmla="*/ 93729 w 2446187"/>
                <a:gd name="connsiteY155" fmla="*/ 1145815 h 2020169"/>
                <a:gd name="connsiteX156" fmla="*/ 13349 w 2446187"/>
                <a:gd name="connsiteY156" fmla="*/ 1235920 h 2020169"/>
                <a:gd name="connsiteX157" fmla="*/ 33373 w 2446187"/>
                <a:gd name="connsiteY157" fmla="*/ 1269293 h 2020169"/>
                <a:gd name="connsiteX158" fmla="*/ 33373 w 2446187"/>
                <a:gd name="connsiteY158" fmla="*/ 1269293 h 2020169"/>
                <a:gd name="connsiteX159" fmla="*/ 16687 w 2446187"/>
                <a:gd name="connsiteY159" fmla="*/ 1299328 h 2020169"/>
                <a:gd name="connsiteX160" fmla="*/ 3338 w 2446187"/>
                <a:gd name="connsiteY160" fmla="*/ 1329363 h 2020169"/>
                <a:gd name="connsiteX161" fmla="*/ 0 w 2446187"/>
                <a:gd name="connsiteY161" fmla="*/ 1389433 h 2020169"/>
                <a:gd name="connsiteX162" fmla="*/ 16687 w 2446187"/>
                <a:gd name="connsiteY162" fmla="*/ 1432817 h 2020169"/>
                <a:gd name="connsiteX163" fmla="*/ 20024 w 2446187"/>
                <a:gd name="connsiteY163" fmla="*/ 1466189 h 2020169"/>
                <a:gd name="connsiteX164" fmla="*/ 56733 w 2446187"/>
                <a:gd name="connsiteY164" fmla="*/ 1476201 h 2020169"/>
                <a:gd name="connsiteX165" fmla="*/ 116803 w 2446187"/>
                <a:gd name="connsiteY165" fmla="*/ 1562969 h 2020169"/>
                <a:gd name="connsiteX166" fmla="*/ 96780 w 2446187"/>
                <a:gd name="connsiteY166" fmla="*/ 1586329 h 2020169"/>
                <a:gd name="connsiteX167" fmla="*/ 93443 w 2446187"/>
                <a:gd name="connsiteY167" fmla="*/ 1616364 h 2020169"/>
                <a:gd name="connsiteX168" fmla="*/ 120141 w 2446187"/>
                <a:gd name="connsiteY168" fmla="*/ 1619701 h 2020169"/>
                <a:gd name="connsiteX169" fmla="*/ 160187 w 2446187"/>
                <a:gd name="connsiteY169" fmla="*/ 1633050 h 2020169"/>
                <a:gd name="connsiteX170" fmla="*/ 186885 w 2446187"/>
                <a:gd name="connsiteY170" fmla="*/ 1646399 h 2020169"/>
                <a:gd name="connsiteX171" fmla="*/ 213583 w 2446187"/>
                <a:gd name="connsiteY171" fmla="*/ 1676434 h 2020169"/>
                <a:gd name="connsiteX172" fmla="*/ 243618 w 2446187"/>
                <a:gd name="connsiteY172" fmla="*/ 1679771 h 2020169"/>
                <a:gd name="connsiteX173" fmla="*/ 287002 w 2446187"/>
                <a:gd name="connsiteY173" fmla="*/ 1709807 h 2020169"/>
                <a:gd name="connsiteX174" fmla="*/ 310363 w 2446187"/>
                <a:gd name="connsiteY174" fmla="*/ 1719818 h 2020169"/>
                <a:gd name="connsiteX175" fmla="*/ 310363 w 2446187"/>
                <a:gd name="connsiteY175" fmla="*/ 1756528 h 2020169"/>
                <a:gd name="connsiteX176" fmla="*/ 270316 w 2446187"/>
                <a:gd name="connsiteY176" fmla="*/ 1796574 h 2020169"/>
                <a:gd name="connsiteX177" fmla="*/ 280327 w 2446187"/>
                <a:gd name="connsiteY177" fmla="*/ 1819935 h 2020169"/>
                <a:gd name="connsiteX178" fmla="*/ 273653 w 2446187"/>
                <a:gd name="connsiteY178" fmla="*/ 1839958 h 2020169"/>
                <a:gd name="connsiteX179" fmla="*/ 266979 w 2446187"/>
                <a:gd name="connsiteY179" fmla="*/ 1856644 h 2020169"/>
                <a:gd name="connsiteX180" fmla="*/ 240281 w 2446187"/>
                <a:gd name="connsiteY180" fmla="*/ 1896691 h 2020169"/>
                <a:gd name="connsiteX181" fmla="*/ 307025 w 2446187"/>
                <a:gd name="connsiteY181" fmla="*/ 1933401 h 2020169"/>
                <a:gd name="connsiteX182" fmla="*/ 337060 w 2446187"/>
                <a:gd name="connsiteY182" fmla="*/ 1940075 h 2020169"/>
                <a:gd name="connsiteX183" fmla="*/ 360421 w 2446187"/>
                <a:gd name="connsiteY183" fmla="*/ 1946750 h 2020169"/>
                <a:gd name="connsiteX184" fmla="*/ 380444 w 2446187"/>
                <a:gd name="connsiteY184" fmla="*/ 1953424 h 2020169"/>
                <a:gd name="connsiteX185" fmla="*/ 407142 w 2446187"/>
                <a:gd name="connsiteY185" fmla="*/ 1973447 h 2020169"/>
                <a:gd name="connsiteX186" fmla="*/ 437177 w 2446187"/>
                <a:gd name="connsiteY186" fmla="*/ 1970110 h 2020169"/>
                <a:gd name="connsiteX187" fmla="*/ 507259 w 2446187"/>
                <a:gd name="connsiteY187" fmla="*/ 2020169 h 2020169"/>
                <a:gd name="connsiteX188" fmla="*/ 517271 w 2446187"/>
                <a:gd name="connsiteY188" fmla="*/ 2006820 h 2020169"/>
                <a:gd name="connsiteX189" fmla="*/ 507259 w 2446187"/>
                <a:gd name="connsiteY189" fmla="*/ 1966773 h 2020169"/>
                <a:gd name="connsiteX190" fmla="*/ 500584 w 2446187"/>
                <a:gd name="connsiteY190" fmla="*/ 1933401 h 2020169"/>
                <a:gd name="connsiteX191" fmla="*/ 483898 w 2446187"/>
                <a:gd name="connsiteY191" fmla="*/ 1890017 h 2020169"/>
                <a:gd name="connsiteX192" fmla="*/ 513933 w 2446187"/>
                <a:gd name="connsiteY192" fmla="*/ 1869993 h 2020169"/>
                <a:gd name="connsiteX193" fmla="*/ 547306 w 2446187"/>
                <a:gd name="connsiteY193" fmla="*/ 1846633 h 2020169"/>
                <a:gd name="connsiteX194" fmla="*/ 527282 w 2446187"/>
                <a:gd name="connsiteY194" fmla="*/ 1829947 h 2020169"/>
                <a:gd name="connsiteX195" fmla="*/ 517271 w 2446187"/>
                <a:gd name="connsiteY195" fmla="*/ 1796574 h 2020169"/>
                <a:gd name="connsiteX196" fmla="*/ 480561 w 2446187"/>
                <a:gd name="connsiteY196" fmla="*/ 1779888 h 2020169"/>
                <a:gd name="connsiteX197" fmla="*/ 470549 w 2446187"/>
                <a:gd name="connsiteY197" fmla="*/ 1759865 h 2020169"/>
                <a:gd name="connsiteX198" fmla="*/ 480561 w 2446187"/>
                <a:gd name="connsiteY198" fmla="*/ 1729830 h 2020169"/>
                <a:gd name="connsiteX199" fmla="*/ 490573 w 2446187"/>
                <a:gd name="connsiteY199" fmla="*/ 1689783 h 2020169"/>
                <a:gd name="connsiteX200" fmla="*/ 513933 w 2446187"/>
                <a:gd name="connsiteY200" fmla="*/ 1709807 h 2020169"/>
                <a:gd name="connsiteX201" fmla="*/ 520608 w 2446187"/>
                <a:gd name="connsiteY201" fmla="*/ 1693120 h 2020169"/>
                <a:gd name="connsiteX202" fmla="*/ 543968 w 2446187"/>
                <a:gd name="connsiteY202" fmla="*/ 1656411 h 2020169"/>
                <a:gd name="connsiteX203" fmla="*/ 574003 w 2446187"/>
                <a:gd name="connsiteY203" fmla="*/ 1639725 h 2020169"/>
                <a:gd name="connsiteX204" fmla="*/ 590690 w 2446187"/>
                <a:gd name="connsiteY204" fmla="*/ 1653074 h 2020169"/>
                <a:gd name="connsiteX205" fmla="*/ 610713 w 2446187"/>
                <a:gd name="connsiteY205" fmla="*/ 1626376 h 2020169"/>
                <a:gd name="connsiteX206" fmla="*/ 630736 w 2446187"/>
                <a:gd name="connsiteY206" fmla="*/ 1653074 h 2020169"/>
                <a:gd name="connsiteX207" fmla="*/ 657434 w 2446187"/>
                <a:gd name="connsiteY207" fmla="*/ 1676434 h 2020169"/>
                <a:gd name="connsiteX208" fmla="*/ 674120 w 2446187"/>
                <a:gd name="connsiteY208" fmla="*/ 1683109 h 2020169"/>
                <a:gd name="connsiteX209" fmla="*/ 697481 w 2446187"/>
                <a:gd name="connsiteY209" fmla="*/ 1683109 h 2020169"/>
                <a:gd name="connsiteX210" fmla="*/ 717504 w 2446187"/>
                <a:gd name="connsiteY210" fmla="*/ 1669760 h 2020169"/>
                <a:gd name="connsiteX211" fmla="*/ 744202 w 2446187"/>
                <a:gd name="connsiteY211" fmla="*/ 1669760 h 2020169"/>
                <a:gd name="connsiteX212" fmla="*/ 760888 w 2446187"/>
                <a:gd name="connsiteY212" fmla="*/ 1666423 h 2020169"/>
                <a:gd name="connsiteX213" fmla="*/ 790923 w 2446187"/>
                <a:gd name="connsiteY213" fmla="*/ 1699795 h 2020169"/>
                <a:gd name="connsiteX214" fmla="*/ 797598 w 2446187"/>
                <a:gd name="connsiteY214" fmla="*/ 1673097 h 2020169"/>
                <a:gd name="connsiteX215" fmla="*/ 817621 w 2446187"/>
                <a:gd name="connsiteY215" fmla="*/ 1689783 h 2020169"/>
                <a:gd name="connsiteX216" fmla="*/ 837644 w 2446187"/>
                <a:gd name="connsiteY216" fmla="*/ 1666423 h 2020169"/>
                <a:gd name="connsiteX217" fmla="*/ 827633 w 2446187"/>
                <a:gd name="connsiteY217" fmla="*/ 1646399 h 2020169"/>
                <a:gd name="connsiteX218" fmla="*/ 810946 w 2446187"/>
                <a:gd name="connsiteY218" fmla="*/ 1633050 h 2020169"/>
                <a:gd name="connsiteX219" fmla="*/ 810946 w 2446187"/>
                <a:gd name="connsiteY219" fmla="*/ 1606353 h 2020169"/>
                <a:gd name="connsiteX220" fmla="*/ 810946 w 2446187"/>
                <a:gd name="connsiteY220" fmla="*/ 1593004 h 2020169"/>
                <a:gd name="connsiteX221" fmla="*/ 840981 w 2446187"/>
                <a:gd name="connsiteY221" fmla="*/ 1586329 h 2020169"/>
                <a:gd name="connsiteX222" fmla="*/ 820958 w 2446187"/>
                <a:gd name="connsiteY222" fmla="*/ 1549620 h 2020169"/>
                <a:gd name="connsiteX223" fmla="*/ 854330 w 2446187"/>
                <a:gd name="connsiteY223" fmla="*/ 1542945 h 2020169"/>
                <a:gd name="connsiteX224" fmla="*/ 891040 w 2446187"/>
                <a:gd name="connsiteY224" fmla="*/ 1549620 h 2020169"/>
                <a:gd name="connsiteX225" fmla="*/ 964459 w 2446187"/>
                <a:gd name="connsiteY225" fmla="*/ 1506236 h 2020169"/>
                <a:gd name="connsiteX226" fmla="*/ 1001168 w 2446187"/>
                <a:gd name="connsiteY226" fmla="*/ 1506236 h 2020169"/>
                <a:gd name="connsiteX227" fmla="*/ 1027866 w 2446187"/>
                <a:gd name="connsiteY227" fmla="*/ 1482875 h 2020169"/>
                <a:gd name="connsiteX228" fmla="*/ 1047890 w 2446187"/>
                <a:gd name="connsiteY228" fmla="*/ 1492887 h 2020169"/>
                <a:gd name="connsiteX229" fmla="*/ 1067913 w 2446187"/>
                <a:gd name="connsiteY229" fmla="*/ 1502898 h 2020169"/>
                <a:gd name="connsiteX230" fmla="*/ 1087936 w 2446187"/>
                <a:gd name="connsiteY230" fmla="*/ 1529596 h 2020169"/>
                <a:gd name="connsiteX231" fmla="*/ 1074587 w 2446187"/>
                <a:gd name="connsiteY231" fmla="*/ 1542945 h 2020169"/>
                <a:gd name="connsiteX232" fmla="*/ 1104622 w 2446187"/>
                <a:gd name="connsiteY232" fmla="*/ 1542945 h 2020169"/>
                <a:gd name="connsiteX233" fmla="*/ 1134657 w 2446187"/>
                <a:gd name="connsiteY233" fmla="*/ 1576317 h 2020169"/>
                <a:gd name="connsiteX234" fmla="*/ 1148006 w 2446187"/>
                <a:gd name="connsiteY234" fmla="*/ 1572980 h 2020169"/>
                <a:gd name="connsiteX235" fmla="*/ 1208076 w 2446187"/>
                <a:gd name="connsiteY235" fmla="*/ 1526259 h 2020169"/>
                <a:gd name="connsiteX236" fmla="*/ 1244786 w 2446187"/>
                <a:gd name="connsiteY236" fmla="*/ 1566306 h 2020169"/>
                <a:gd name="connsiteX237" fmla="*/ 1264809 w 2446187"/>
                <a:gd name="connsiteY237" fmla="*/ 1596341 h 2020169"/>
                <a:gd name="connsiteX238" fmla="*/ 1298181 w 2446187"/>
                <a:gd name="connsiteY238" fmla="*/ 1703132 h 2020169"/>
                <a:gd name="connsiteX239" fmla="*/ 1308193 w 2446187"/>
                <a:gd name="connsiteY239" fmla="*/ 1659748 h 2020169"/>
                <a:gd name="connsiteX240" fmla="*/ 1344903 w 2446187"/>
                <a:gd name="connsiteY240" fmla="*/ 1679771 h 2020169"/>
                <a:gd name="connsiteX241" fmla="*/ 1388287 w 2446187"/>
                <a:gd name="connsiteY241" fmla="*/ 1679771 h 2020169"/>
                <a:gd name="connsiteX242" fmla="*/ 1394961 w 2446187"/>
                <a:gd name="connsiteY242" fmla="*/ 1703132 h 2020169"/>
                <a:gd name="connsiteX243" fmla="*/ 1435008 w 2446187"/>
                <a:gd name="connsiteY243" fmla="*/ 1726493 h 2020169"/>
                <a:gd name="connsiteX244" fmla="*/ 1465043 w 2446187"/>
                <a:gd name="connsiteY244" fmla="*/ 1726493 h 2020169"/>
                <a:gd name="connsiteX245" fmla="*/ 1491741 w 2446187"/>
                <a:gd name="connsiteY245" fmla="*/ 1739842 h 2020169"/>
                <a:gd name="connsiteX246" fmla="*/ 1535125 w 2446187"/>
                <a:gd name="connsiteY246" fmla="*/ 1696458 h 2020169"/>
                <a:gd name="connsiteX247" fmla="*/ 1571834 w 2446187"/>
                <a:gd name="connsiteY247" fmla="*/ 1676434 h 2020169"/>
                <a:gd name="connsiteX248" fmla="*/ 1608544 w 2446187"/>
                <a:gd name="connsiteY248" fmla="*/ 1679771 h 2020169"/>
                <a:gd name="connsiteX249" fmla="*/ 1655265 w 2446187"/>
                <a:gd name="connsiteY249" fmla="*/ 1693120 h 2020169"/>
                <a:gd name="connsiteX250" fmla="*/ 1681963 w 2446187"/>
                <a:gd name="connsiteY250" fmla="*/ 1709807 h 2020169"/>
                <a:gd name="connsiteX251" fmla="*/ 1735358 w 2446187"/>
                <a:gd name="connsiteY251" fmla="*/ 1703132 h 2020169"/>
                <a:gd name="connsiteX252" fmla="*/ 1745370 w 2446187"/>
                <a:gd name="connsiteY252" fmla="*/ 1683109 h 2020169"/>
                <a:gd name="connsiteX253" fmla="*/ 1738695 w 2446187"/>
                <a:gd name="connsiteY253" fmla="*/ 1663085 h 2020169"/>
                <a:gd name="connsiteX254" fmla="*/ 1765393 w 2446187"/>
                <a:gd name="connsiteY254" fmla="*/ 1636388 h 2020169"/>
                <a:gd name="connsiteX255" fmla="*/ 1778742 w 2446187"/>
                <a:gd name="connsiteY255" fmla="*/ 1633050 h 2020169"/>
                <a:gd name="connsiteX256" fmla="*/ 1812114 w 2446187"/>
                <a:gd name="connsiteY256" fmla="*/ 1649736 h 2020169"/>
                <a:gd name="connsiteX257" fmla="*/ 1852161 w 2446187"/>
                <a:gd name="connsiteY257" fmla="*/ 1663085 h 2020169"/>
                <a:gd name="connsiteX258" fmla="*/ 1858836 w 2446187"/>
                <a:gd name="connsiteY258" fmla="*/ 1689783 h 2020169"/>
                <a:gd name="connsiteX259" fmla="*/ 1872184 w 2446187"/>
                <a:gd name="connsiteY259" fmla="*/ 1696458 h 2020169"/>
                <a:gd name="connsiteX260" fmla="*/ 1902219 w 2446187"/>
                <a:gd name="connsiteY260" fmla="*/ 1699795 h 2020169"/>
                <a:gd name="connsiteX261" fmla="*/ 1932254 w 2446187"/>
                <a:gd name="connsiteY261" fmla="*/ 1683109 h 2020169"/>
                <a:gd name="connsiteX262" fmla="*/ 1962290 w 2446187"/>
                <a:gd name="connsiteY262" fmla="*/ 1696458 h 2020169"/>
                <a:gd name="connsiteX263" fmla="*/ 1985650 w 2446187"/>
                <a:gd name="connsiteY263" fmla="*/ 1709807 h 2020169"/>
                <a:gd name="connsiteX264" fmla="*/ 1995662 w 2446187"/>
                <a:gd name="connsiteY264" fmla="*/ 1719818 h 2020169"/>
                <a:gd name="connsiteX265" fmla="*/ 2032371 w 2446187"/>
                <a:gd name="connsiteY265" fmla="*/ 1739842 h 2020169"/>
                <a:gd name="connsiteX266" fmla="*/ 2069081 w 2446187"/>
                <a:gd name="connsiteY266" fmla="*/ 1736504 h 2020169"/>
                <a:gd name="connsiteX267" fmla="*/ 2142500 w 2446187"/>
                <a:gd name="connsiteY267" fmla="*/ 1693120 h 2020169"/>
                <a:gd name="connsiteX268" fmla="*/ 2195895 w 2446187"/>
                <a:gd name="connsiteY268" fmla="*/ 1706469 h 2020169"/>
                <a:gd name="connsiteX269" fmla="*/ 2225930 w 2446187"/>
                <a:gd name="connsiteY269" fmla="*/ 1716481 h 2020169"/>
                <a:gd name="connsiteX270" fmla="*/ 2262640 w 2446187"/>
                <a:gd name="connsiteY270" fmla="*/ 1676434 h 2020169"/>
                <a:gd name="connsiteX0" fmla="*/ 2446187 w 2446187"/>
                <a:gd name="connsiteY0" fmla="*/ 521754 h 2020169"/>
                <a:gd name="connsiteX1" fmla="*/ 2272652 w 2446187"/>
                <a:gd name="connsiteY1" fmla="*/ 444998 h 2020169"/>
                <a:gd name="connsiteX2" fmla="*/ 2209244 w 2446187"/>
                <a:gd name="connsiteY2" fmla="*/ 401614 h 2020169"/>
                <a:gd name="connsiteX3" fmla="*/ 2159186 w 2446187"/>
                <a:gd name="connsiteY3" fmla="*/ 391602 h 2020169"/>
                <a:gd name="connsiteX4" fmla="*/ 2132488 w 2446187"/>
                <a:gd name="connsiteY4" fmla="*/ 408288 h 2020169"/>
                <a:gd name="connsiteX5" fmla="*/ 2115802 w 2446187"/>
                <a:gd name="connsiteY5" fmla="*/ 421637 h 2020169"/>
                <a:gd name="connsiteX6" fmla="*/ 2082430 w 2446187"/>
                <a:gd name="connsiteY6" fmla="*/ 388265 h 2020169"/>
                <a:gd name="connsiteX7" fmla="*/ 2025697 w 2446187"/>
                <a:gd name="connsiteY7" fmla="*/ 391602 h 2020169"/>
                <a:gd name="connsiteX8" fmla="*/ 2055732 w 2446187"/>
                <a:gd name="connsiteY8" fmla="*/ 388265 h 2020169"/>
                <a:gd name="connsiteX9" fmla="*/ 2045720 w 2446187"/>
                <a:gd name="connsiteY9" fmla="*/ 414963 h 2020169"/>
                <a:gd name="connsiteX10" fmla="*/ 1995662 w 2446187"/>
                <a:gd name="connsiteY10" fmla="*/ 388265 h 2020169"/>
                <a:gd name="connsiteX11" fmla="*/ 2055732 w 2446187"/>
                <a:gd name="connsiteY11" fmla="*/ 318183 h 2020169"/>
                <a:gd name="connsiteX12" fmla="*/ 2055732 w 2446187"/>
                <a:gd name="connsiteY12" fmla="*/ 318183 h 2020169"/>
                <a:gd name="connsiteX13" fmla="*/ 2129860 w 2446187"/>
                <a:gd name="connsiteY13" fmla="*/ 248603 h 2020169"/>
                <a:gd name="connsiteX14" fmla="*/ 2127003 w 2446187"/>
                <a:gd name="connsiteY14" fmla="*/ 174309 h 2020169"/>
                <a:gd name="connsiteX15" fmla="*/ 2092713 w 2446187"/>
                <a:gd name="connsiteY15" fmla="*/ 105729 h 2020169"/>
                <a:gd name="connsiteX16" fmla="*/ 2018418 w 2446187"/>
                <a:gd name="connsiteY16" fmla="*/ 105729 h 2020169"/>
                <a:gd name="connsiteX17" fmla="*/ 1961267 w 2446187"/>
                <a:gd name="connsiteY17" fmla="*/ 82869 h 2020169"/>
                <a:gd name="connsiteX18" fmla="*/ 1955552 w 2446187"/>
                <a:gd name="connsiteY18" fmla="*/ 65725 h 2020169"/>
                <a:gd name="connsiteX19" fmla="*/ 1895546 w 2446187"/>
                <a:gd name="connsiteY19" fmla="*/ 60008 h 2020169"/>
                <a:gd name="connsiteX20" fmla="*/ 1926978 w 2446187"/>
                <a:gd name="connsiteY20" fmla="*/ 31434 h 2020169"/>
                <a:gd name="connsiteX21" fmla="*/ 1909833 w 2446187"/>
                <a:gd name="connsiteY21" fmla="*/ 0 h 2020169"/>
                <a:gd name="connsiteX22" fmla="*/ 1877440 w 2446187"/>
                <a:gd name="connsiteY22" fmla="*/ 3067 h 2020169"/>
                <a:gd name="connsiteX23" fmla="*/ 1835474 w 2446187"/>
                <a:gd name="connsiteY23" fmla="*/ 41195 h 2020169"/>
                <a:gd name="connsiteX24" fmla="*/ 1818788 w 2446187"/>
                <a:gd name="connsiteY24" fmla="*/ 81242 h 2020169"/>
                <a:gd name="connsiteX25" fmla="*/ 1838813 w 2446187"/>
                <a:gd name="connsiteY25" fmla="*/ 134636 h 2020169"/>
                <a:gd name="connsiteX26" fmla="*/ 1782079 w 2446187"/>
                <a:gd name="connsiteY26" fmla="*/ 121287 h 2020169"/>
                <a:gd name="connsiteX27" fmla="*/ 1768731 w 2446187"/>
                <a:gd name="connsiteY27" fmla="*/ 168009 h 2020169"/>
                <a:gd name="connsiteX28" fmla="*/ 1705322 w 2446187"/>
                <a:gd name="connsiteY28" fmla="*/ 191369 h 2020169"/>
                <a:gd name="connsiteX29" fmla="*/ 1685300 w 2446187"/>
                <a:gd name="connsiteY29" fmla="*/ 164671 h 2020169"/>
                <a:gd name="connsiteX30" fmla="*/ 1615218 w 2446187"/>
                <a:gd name="connsiteY30" fmla="*/ 168009 h 2020169"/>
                <a:gd name="connsiteX31" fmla="*/ 1638579 w 2446187"/>
                <a:gd name="connsiteY31" fmla="*/ 198044 h 2020169"/>
                <a:gd name="connsiteX32" fmla="*/ 1528449 w 2446187"/>
                <a:gd name="connsiteY32" fmla="*/ 224740 h 2020169"/>
                <a:gd name="connsiteX33" fmla="*/ 1465043 w 2446187"/>
                <a:gd name="connsiteY33" fmla="*/ 308171 h 2020169"/>
                <a:gd name="connsiteX34" fmla="*/ 1448357 w 2446187"/>
                <a:gd name="connsiteY34" fmla="*/ 334869 h 2020169"/>
                <a:gd name="connsiteX35" fmla="*/ 1481729 w 2446187"/>
                <a:gd name="connsiteY35" fmla="*/ 368242 h 2020169"/>
                <a:gd name="connsiteX36" fmla="*/ 1481729 w 2446187"/>
                <a:gd name="connsiteY36" fmla="*/ 398277 h 2020169"/>
                <a:gd name="connsiteX37" fmla="*/ 1458368 w 2446187"/>
                <a:gd name="connsiteY37" fmla="*/ 401614 h 2020169"/>
                <a:gd name="connsiteX38" fmla="*/ 1458368 w 2446187"/>
                <a:gd name="connsiteY38" fmla="*/ 381590 h 2020169"/>
                <a:gd name="connsiteX39" fmla="*/ 1418322 w 2446187"/>
                <a:gd name="connsiteY39" fmla="*/ 391602 h 2020169"/>
                <a:gd name="connsiteX40" fmla="*/ 1368263 w 2446187"/>
                <a:gd name="connsiteY40" fmla="*/ 398277 h 2020169"/>
                <a:gd name="connsiteX41" fmla="*/ 1321542 w 2446187"/>
                <a:gd name="connsiteY41" fmla="*/ 404951 h 2020169"/>
                <a:gd name="connsiteX42" fmla="*/ 1318205 w 2446187"/>
                <a:gd name="connsiteY42" fmla="*/ 491719 h 2020169"/>
                <a:gd name="connsiteX43" fmla="*/ 1358252 w 2446187"/>
                <a:gd name="connsiteY43" fmla="*/ 515080 h 2020169"/>
                <a:gd name="connsiteX44" fmla="*/ 1384949 w 2446187"/>
                <a:gd name="connsiteY44" fmla="*/ 568475 h 2020169"/>
                <a:gd name="connsiteX45" fmla="*/ 1358252 w 2446187"/>
                <a:gd name="connsiteY45" fmla="*/ 615196 h 2020169"/>
                <a:gd name="connsiteX46" fmla="*/ 1361589 w 2446187"/>
                <a:gd name="connsiteY46" fmla="*/ 585161 h 2020169"/>
                <a:gd name="connsiteX47" fmla="*/ 1351577 w 2446187"/>
                <a:gd name="connsiteY47" fmla="*/ 545115 h 2020169"/>
                <a:gd name="connsiteX48" fmla="*/ 1281495 w 2446187"/>
                <a:gd name="connsiteY48" fmla="*/ 515080 h 2020169"/>
                <a:gd name="connsiteX49" fmla="*/ 1241449 w 2446187"/>
                <a:gd name="connsiteY49" fmla="*/ 511742 h 2020169"/>
                <a:gd name="connsiteX50" fmla="*/ 1241449 w 2446187"/>
                <a:gd name="connsiteY50" fmla="*/ 558463 h 2020169"/>
                <a:gd name="connsiteX51" fmla="*/ 1201402 w 2446187"/>
                <a:gd name="connsiteY51" fmla="*/ 538440 h 2020169"/>
                <a:gd name="connsiteX52" fmla="*/ 1228100 w 2446187"/>
                <a:gd name="connsiteY52" fmla="*/ 588498 h 2020169"/>
                <a:gd name="connsiteX53" fmla="*/ 1258135 w 2446187"/>
                <a:gd name="connsiteY53" fmla="*/ 618534 h 2020169"/>
                <a:gd name="connsiteX54" fmla="*/ 1198065 w 2446187"/>
                <a:gd name="connsiteY54" fmla="*/ 595173 h 2020169"/>
                <a:gd name="connsiteX55" fmla="*/ 1181379 w 2446187"/>
                <a:gd name="connsiteY55" fmla="*/ 595173 h 2020169"/>
                <a:gd name="connsiteX56" fmla="*/ 1178041 w 2446187"/>
                <a:gd name="connsiteY56" fmla="*/ 551789 h 2020169"/>
                <a:gd name="connsiteX57" fmla="*/ 1171367 w 2446187"/>
                <a:gd name="connsiteY57" fmla="*/ 465021 h 2020169"/>
                <a:gd name="connsiteX58" fmla="*/ 1161355 w 2446187"/>
                <a:gd name="connsiteY58" fmla="*/ 535103 h 2020169"/>
                <a:gd name="connsiteX59" fmla="*/ 1137995 w 2446187"/>
                <a:gd name="connsiteY59" fmla="*/ 565138 h 2020169"/>
                <a:gd name="connsiteX60" fmla="*/ 1158018 w 2446187"/>
                <a:gd name="connsiteY60" fmla="*/ 611859 h 2020169"/>
                <a:gd name="connsiteX61" fmla="*/ 1158018 w 2446187"/>
                <a:gd name="connsiteY61" fmla="*/ 645231 h 2020169"/>
                <a:gd name="connsiteX62" fmla="*/ 1141332 w 2446187"/>
                <a:gd name="connsiteY62" fmla="*/ 695290 h 2020169"/>
                <a:gd name="connsiteX63" fmla="*/ 1154681 w 2446187"/>
                <a:gd name="connsiteY63" fmla="*/ 728662 h 2020169"/>
                <a:gd name="connsiteX64" fmla="*/ 1184716 w 2446187"/>
                <a:gd name="connsiteY64" fmla="*/ 735336 h 2020169"/>
                <a:gd name="connsiteX65" fmla="*/ 1221425 w 2446187"/>
                <a:gd name="connsiteY65" fmla="*/ 742011 h 2020169"/>
                <a:gd name="connsiteX66" fmla="*/ 1241449 w 2446187"/>
                <a:gd name="connsiteY66" fmla="*/ 765371 h 2020169"/>
                <a:gd name="connsiteX67" fmla="*/ 1258135 w 2446187"/>
                <a:gd name="connsiteY67" fmla="*/ 808755 h 2020169"/>
                <a:gd name="connsiteX68" fmla="*/ 1258135 w 2446187"/>
                <a:gd name="connsiteY68" fmla="*/ 808755 h 2020169"/>
                <a:gd name="connsiteX69" fmla="*/ 1224763 w 2446187"/>
                <a:gd name="connsiteY69" fmla="*/ 828779 h 2020169"/>
                <a:gd name="connsiteX70" fmla="*/ 1224763 w 2446187"/>
                <a:gd name="connsiteY70" fmla="*/ 788732 h 2020169"/>
                <a:gd name="connsiteX71" fmla="*/ 1194727 w 2446187"/>
                <a:gd name="connsiteY71" fmla="*/ 752023 h 2020169"/>
                <a:gd name="connsiteX72" fmla="*/ 1164692 w 2446187"/>
                <a:gd name="connsiteY72" fmla="*/ 795407 h 2020169"/>
                <a:gd name="connsiteX73" fmla="*/ 1107960 w 2446187"/>
                <a:gd name="connsiteY73" fmla="*/ 848802 h 2020169"/>
                <a:gd name="connsiteX74" fmla="*/ 1121309 w 2446187"/>
                <a:gd name="connsiteY74" fmla="*/ 805418 h 2020169"/>
                <a:gd name="connsiteX75" fmla="*/ 1127983 w 2446187"/>
                <a:gd name="connsiteY75" fmla="*/ 772046 h 2020169"/>
                <a:gd name="connsiteX76" fmla="*/ 1117971 w 2446187"/>
                <a:gd name="connsiteY76" fmla="*/ 755360 h 2020169"/>
                <a:gd name="connsiteX77" fmla="*/ 1114634 w 2446187"/>
                <a:gd name="connsiteY77" fmla="*/ 705301 h 2020169"/>
                <a:gd name="connsiteX78" fmla="*/ 1104622 w 2446187"/>
                <a:gd name="connsiteY78" fmla="*/ 625208 h 2020169"/>
                <a:gd name="connsiteX79" fmla="*/ 1101285 w 2446187"/>
                <a:gd name="connsiteY79" fmla="*/ 565138 h 2020169"/>
                <a:gd name="connsiteX80" fmla="*/ 1124646 w 2446187"/>
                <a:gd name="connsiteY80" fmla="*/ 471696 h 2020169"/>
                <a:gd name="connsiteX81" fmla="*/ 1031203 w 2446187"/>
                <a:gd name="connsiteY81" fmla="*/ 461684 h 2020169"/>
                <a:gd name="connsiteX82" fmla="*/ 1014517 w 2446187"/>
                <a:gd name="connsiteY82" fmla="*/ 518417 h 2020169"/>
                <a:gd name="connsiteX83" fmla="*/ 1024529 w 2446187"/>
                <a:gd name="connsiteY83" fmla="*/ 565138 h 2020169"/>
                <a:gd name="connsiteX84" fmla="*/ 981145 w 2446187"/>
                <a:gd name="connsiteY84" fmla="*/ 618534 h 2020169"/>
                <a:gd name="connsiteX85" fmla="*/ 991157 w 2446187"/>
                <a:gd name="connsiteY85" fmla="*/ 655243 h 2020169"/>
                <a:gd name="connsiteX86" fmla="*/ 981145 w 2446187"/>
                <a:gd name="connsiteY86" fmla="*/ 701964 h 2020169"/>
                <a:gd name="connsiteX87" fmla="*/ 1001168 w 2446187"/>
                <a:gd name="connsiteY87" fmla="*/ 725325 h 2020169"/>
                <a:gd name="connsiteX88" fmla="*/ 1017854 w 2446187"/>
                <a:gd name="connsiteY88" fmla="*/ 772046 h 2020169"/>
                <a:gd name="connsiteX89" fmla="*/ 1047890 w 2446187"/>
                <a:gd name="connsiteY89" fmla="*/ 758697 h 2020169"/>
                <a:gd name="connsiteX90" fmla="*/ 1014517 w 2446187"/>
                <a:gd name="connsiteY90" fmla="*/ 812093 h 2020169"/>
                <a:gd name="connsiteX91" fmla="*/ 957784 w 2446187"/>
                <a:gd name="connsiteY91" fmla="*/ 758697 h 2020169"/>
                <a:gd name="connsiteX92" fmla="*/ 884365 w 2446187"/>
                <a:gd name="connsiteY92" fmla="*/ 721988 h 2020169"/>
                <a:gd name="connsiteX93" fmla="*/ 824295 w 2446187"/>
                <a:gd name="connsiteY93" fmla="*/ 698627 h 2020169"/>
                <a:gd name="connsiteX94" fmla="*/ 810946 w 2446187"/>
                <a:gd name="connsiteY94" fmla="*/ 735336 h 2020169"/>
                <a:gd name="connsiteX95" fmla="*/ 827633 w 2446187"/>
                <a:gd name="connsiteY95" fmla="*/ 772046 h 2020169"/>
                <a:gd name="connsiteX96" fmla="*/ 800935 w 2446187"/>
                <a:gd name="connsiteY96" fmla="*/ 812093 h 2020169"/>
                <a:gd name="connsiteX97" fmla="*/ 770900 w 2446187"/>
                <a:gd name="connsiteY97" fmla="*/ 755360 h 2020169"/>
                <a:gd name="connsiteX98" fmla="*/ 744202 w 2446187"/>
                <a:gd name="connsiteY98" fmla="*/ 792069 h 2020169"/>
                <a:gd name="connsiteX99" fmla="*/ 707492 w 2446187"/>
                <a:gd name="connsiteY99" fmla="*/ 785395 h 2020169"/>
                <a:gd name="connsiteX100" fmla="*/ 654097 w 2446187"/>
                <a:gd name="connsiteY100" fmla="*/ 822104 h 2020169"/>
                <a:gd name="connsiteX101" fmla="*/ 644085 w 2446187"/>
                <a:gd name="connsiteY101" fmla="*/ 798744 h 2020169"/>
                <a:gd name="connsiteX102" fmla="*/ 654097 w 2446187"/>
                <a:gd name="connsiteY102" fmla="*/ 762034 h 2020169"/>
                <a:gd name="connsiteX103" fmla="*/ 614050 w 2446187"/>
                <a:gd name="connsiteY103" fmla="*/ 798744 h 2020169"/>
                <a:gd name="connsiteX104" fmla="*/ 594027 w 2446187"/>
                <a:gd name="connsiteY104" fmla="*/ 798744 h 2020169"/>
                <a:gd name="connsiteX105" fmla="*/ 533957 w 2446187"/>
                <a:gd name="connsiteY105" fmla="*/ 832116 h 2020169"/>
                <a:gd name="connsiteX106" fmla="*/ 510596 w 2446187"/>
                <a:gd name="connsiteY106" fmla="*/ 855477 h 2020169"/>
                <a:gd name="connsiteX107" fmla="*/ 500584 w 2446187"/>
                <a:gd name="connsiteY107" fmla="*/ 902198 h 2020169"/>
                <a:gd name="connsiteX108" fmla="*/ 450526 w 2446187"/>
                <a:gd name="connsiteY108" fmla="*/ 888849 h 2020169"/>
                <a:gd name="connsiteX109" fmla="*/ 433840 w 2446187"/>
                <a:gd name="connsiteY109" fmla="*/ 852139 h 2020169"/>
                <a:gd name="connsiteX110" fmla="*/ 467212 w 2446187"/>
                <a:gd name="connsiteY110" fmla="*/ 822104 h 2020169"/>
                <a:gd name="connsiteX111" fmla="*/ 453863 w 2446187"/>
                <a:gd name="connsiteY111" fmla="*/ 798744 h 2020169"/>
                <a:gd name="connsiteX112" fmla="*/ 390456 w 2446187"/>
                <a:gd name="connsiteY112" fmla="*/ 768709 h 2020169"/>
                <a:gd name="connsiteX113" fmla="*/ 417154 w 2446187"/>
                <a:gd name="connsiteY113" fmla="*/ 818767 h 2020169"/>
                <a:gd name="connsiteX114" fmla="*/ 407142 w 2446187"/>
                <a:gd name="connsiteY114" fmla="*/ 862151 h 2020169"/>
                <a:gd name="connsiteX115" fmla="*/ 413817 w 2446187"/>
                <a:gd name="connsiteY115" fmla="*/ 898861 h 2020169"/>
                <a:gd name="connsiteX116" fmla="*/ 427165 w 2446187"/>
                <a:gd name="connsiteY116" fmla="*/ 922221 h 2020169"/>
                <a:gd name="connsiteX117" fmla="*/ 413817 w 2446187"/>
                <a:gd name="connsiteY117" fmla="*/ 952256 h 2020169"/>
                <a:gd name="connsiteX118" fmla="*/ 390456 w 2446187"/>
                <a:gd name="connsiteY118" fmla="*/ 928896 h 2020169"/>
                <a:gd name="connsiteX119" fmla="*/ 360421 w 2446187"/>
                <a:gd name="connsiteY119" fmla="*/ 925558 h 2020169"/>
                <a:gd name="connsiteX120" fmla="*/ 333723 w 2446187"/>
                <a:gd name="connsiteY120" fmla="*/ 965605 h 2020169"/>
                <a:gd name="connsiteX121" fmla="*/ 307025 w 2446187"/>
                <a:gd name="connsiteY121" fmla="*/ 985628 h 2020169"/>
                <a:gd name="connsiteX122" fmla="*/ 320374 w 2446187"/>
                <a:gd name="connsiteY122" fmla="*/ 1012326 h 2020169"/>
                <a:gd name="connsiteX123" fmla="*/ 303688 w 2446187"/>
                <a:gd name="connsiteY123" fmla="*/ 1035687 h 2020169"/>
                <a:gd name="connsiteX124" fmla="*/ 233606 w 2446187"/>
                <a:gd name="connsiteY124" fmla="*/ 998977 h 2020169"/>
                <a:gd name="connsiteX125" fmla="*/ 243618 w 2446187"/>
                <a:gd name="connsiteY125" fmla="*/ 1049036 h 2020169"/>
                <a:gd name="connsiteX126" fmla="*/ 263641 w 2446187"/>
                <a:gd name="connsiteY126" fmla="*/ 1069059 h 2020169"/>
                <a:gd name="connsiteX127" fmla="*/ 250292 w 2446187"/>
                <a:gd name="connsiteY127" fmla="*/ 1082408 h 2020169"/>
                <a:gd name="connsiteX128" fmla="*/ 193560 w 2446187"/>
                <a:gd name="connsiteY128" fmla="*/ 1045698 h 2020169"/>
                <a:gd name="connsiteX129" fmla="*/ 170199 w 2446187"/>
                <a:gd name="connsiteY129" fmla="*/ 1005652 h 2020169"/>
                <a:gd name="connsiteX130" fmla="*/ 170199 w 2446187"/>
                <a:gd name="connsiteY130" fmla="*/ 958931 h 2020169"/>
                <a:gd name="connsiteX131" fmla="*/ 133490 w 2446187"/>
                <a:gd name="connsiteY131" fmla="*/ 882174 h 2020169"/>
                <a:gd name="connsiteX132" fmla="*/ 196897 w 2446187"/>
                <a:gd name="connsiteY132" fmla="*/ 912209 h 2020169"/>
                <a:gd name="connsiteX133" fmla="*/ 256967 w 2446187"/>
                <a:gd name="connsiteY133" fmla="*/ 942244 h 2020169"/>
                <a:gd name="connsiteX134" fmla="*/ 293676 w 2446187"/>
                <a:gd name="connsiteY134" fmla="*/ 945582 h 2020169"/>
                <a:gd name="connsiteX135" fmla="*/ 327049 w 2446187"/>
                <a:gd name="connsiteY135" fmla="*/ 915547 h 2020169"/>
                <a:gd name="connsiteX136" fmla="*/ 343735 w 2446187"/>
                <a:gd name="connsiteY136" fmla="*/ 878837 h 2020169"/>
                <a:gd name="connsiteX137" fmla="*/ 333723 w 2446187"/>
                <a:gd name="connsiteY137" fmla="*/ 828779 h 2020169"/>
                <a:gd name="connsiteX138" fmla="*/ 290339 w 2446187"/>
                <a:gd name="connsiteY138" fmla="*/ 808755 h 2020169"/>
                <a:gd name="connsiteX139" fmla="*/ 236944 w 2446187"/>
                <a:gd name="connsiteY139" fmla="*/ 762034 h 2020169"/>
                <a:gd name="connsiteX140" fmla="*/ 133490 w 2446187"/>
                <a:gd name="connsiteY140" fmla="*/ 705301 h 2020169"/>
                <a:gd name="connsiteX141" fmla="*/ 46722 w 2446187"/>
                <a:gd name="connsiteY141" fmla="*/ 735336 h 2020169"/>
                <a:gd name="connsiteX142" fmla="*/ 33373 w 2446187"/>
                <a:gd name="connsiteY142" fmla="*/ 765371 h 2020169"/>
                <a:gd name="connsiteX143" fmla="*/ 43384 w 2446187"/>
                <a:gd name="connsiteY143" fmla="*/ 795407 h 2020169"/>
                <a:gd name="connsiteX144" fmla="*/ 60071 w 2446187"/>
                <a:gd name="connsiteY144" fmla="*/ 822104 h 2020169"/>
                <a:gd name="connsiteX145" fmla="*/ 73419 w 2446187"/>
                <a:gd name="connsiteY145" fmla="*/ 852139 h 2020169"/>
                <a:gd name="connsiteX146" fmla="*/ 56733 w 2446187"/>
                <a:gd name="connsiteY146" fmla="*/ 875500 h 2020169"/>
                <a:gd name="connsiteX147" fmla="*/ 76757 w 2446187"/>
                <a:gd name="connsiteY147" fmla="*/ 955593 h 2020169"/>
                <a:gd name="connsiteX148" fmla="*/ 66745 w 2446187"/>
                <a:gd name="connsiteY148" fmla="*/ 972280 h 2020169"/>
                <a:gd name="connsiteX149" fmla="*/ 70082 w 2446187"/>
                <a:gd name="connsiteY149" fmla="*/ 998977 h 2020169"/>
                <a:gd name="connsiteX150" fmla="*/ 70082 w 2446187"/>
                <a:gd name="connsiteY150" fmla="*/ 1039024 h 2020169"/>
                <a:gd name="connsiteX151" fmla="*/ 80094 w 2446187"/>
                <a:gd name="connsiteY151" fmla="*/ 1059047 h 2020169"/>
                <a:gd name="connsiteX152" fmla="*/ 76757 w 2446187"/>
                <a:gd name="connsiteY152" fmla="*/ 1082408 h 2020169"/>
                <a:gd name="connsiteX153" fmla="*/ 106792 w 2446187"/>
                <a:gd name="connsiteY153" fmla="*/ 1115780 h 2020169"/>
                <a:gd name="connsiteX154" fmla="*/ 93729 w 2446187"/>
                <a:gd name="connsiteY154" fmla="*/ 1145815 h 2020169"/>
                <a:gd name="connsiteX155" fmla="*/ 13349 w 2446187"/>
                <a:gd name="connsiteY155" fmla="*/ 1235920 h 2020169"/>
                <a:gd name="connsiteX156" fmla="*/ 33373 w 2446187"/>
                <a:gd name="connsiteY156" fmla="*/ 1269293 h 2020169"/>
                <a:gd name="connsiteX157" fmla="*/ 33373 w 2446187"/>
                <a:gd name="connsiteY157" fmla="*/ 1269293 h 2020169"/>
                <a:gd name="connsiteX158" fmla="*/ 16687 w 2446187"/>
                <a:gd name="connsiteY158" fmla="*/ 1299328 h 2020169"/>
                <a:gd name="connsiteX159" fmla="*/ 3338 w 2446187"/>
                <a:gd name="connsiteY159" fmla="*/ 1329363 h 2020169"/>
                <a:gd name="connsiteX160" fmla="*/ 0 w 2446187"/>
                <a:gd name="connsiteY160" fmla="*/ 1389433 h 2020169"/>
                <a:gd name="connsiteX161" fmla="*/ 16687 w 2446187"/>
                <a:gd name="connsiteY161" fmla="*/ 1432817 h 2020169"/>
                <a:gd name="connsiteX162" fmla="*/ 20024 w 2446187"/>
                <a:gd name="connsiteY162" fmla="*/ 1466189 h 2020169"/>
                <a:gd name="connsiteX163" fmla="*/ 56733 w 2446187"/>
                <a:gd name="connsiteY163" fmla="*/ 1476201 h 2020169"/>
                <a:gd name="connsiteX164" fmla="*/ 116803 w 2446187"/>
                <a:gd name="connsiteY164" fmla="*/ 1562969 h 2020169"/>
                <a:gd name="connsiteX165" fmla="*/ 96780 w 2446187"/>
                <a:gd name="connsiteY165" fmla="*/ 1586329 h 2020169"/>
                <a:gd name="connsiteX166" fmla="*/ 93443 w 2446187"/>
                <a:gd name="connsiteY166" fmla="*/ 1616364 h 2020169"/>
                <a:gd name="connsiteX167" fmla="*/ 120141 w 2446187"/>
                <a:gd name="connsiteY167" fmla="*/ 1619701 h 2020169"/>
                <a:gd name="connsiteX168" fmla="*/ 160187 w 2446187"/>
                <a:gd name="connsiteY168" fmla="*/ 1633050 h 2020169"/>
                <a:gd name="connsiteX169" fmla="*/ 186885 w 2446187"/>
                <a:gd name="connsiteY169" fmla="*/ 1646399 h 2020169"/>
                <a:gd name="connsiteX170" fmla="*/ 213583 w 2446187"/>
                <a:gd name="connsiteY170" fmla="*/ 1676434 h 2020169"/>
                <a:gd name="connsiteX171" fmla="*/ 243618 w 2446187"/>
                <a:gd name="connsiteY171" fmla="*/ 1679771 h 2020169"/>
                <a:gd name="connsiteX172" fmla="*/ 287002 w 2446187"/>
                <a:gd name="connsiteY172" fmla="*/ 1709807 h 2020169"/>
                <a:gd name="connsiteX173" fmla="*/ 310363 w 2446187"/>
                <a:gd name="connsiteY173" fmla="*/ 1719818 h 2020169"/>
                <a:gd name="connsiteX174" fmla="*/ 310363 w 2446187"/>
                <a:gd name="connsiteY174" fmla="*/ 1756528 h 2020169"/>
                <a:gd name="connsiteX175" fmla="*/ 270316 w 2446187"/>
                <a:gd name="connsiteY175" fmla="*/ 1796574 h 2020169"/>
                <a:gd name="connsiteX176" fmla="*/ 280327 w 2446187"/>
                <a:gd name="connsiteY176" fmla="*/ 1819935 h 2020169"/>
                <a:gd name="connsiteX177" fmla="*/ 273653 w 2446187"/>
                <a:gd name="connsiteY177" fmla="*/ 1839958 h 2020169"/>
                <a:gd name="connsiteX178" fmla="*/ 266979 w 2446187"/>
                <a:gd name="connsiteY178" fmla="*/ 1856644 h 2020169"/>
                <a:gd name="connsiteX179" fmla="*/ 240281 w 2446187"/>
                <a:gd name="connsiteY179" fmla="*/ 1896691 h 2020169"/>
                <a:gd name="connsiteX180" fmla="*/ 307025 w 2446187"/>
                <a:gd name="connsiteY180" fmla="*/ 1933401 h 2020169"/>
                <a:gd name="connsiteX181" fmla="*/ 337060 w 2446187"/>
                <a:gd name="connsiteY181" fmla="*/ 1940075 h 2020169"/>
                <a:gd name="connsiteX182" fmla="*/ 360421 w 2446187"/>
                <a:gd name="connsiteY182" fmla="*/ 1946750 h 2020169"/>
                <a:gd name="connsiteX183" fmla="*/ 380444 w 2446187"/>
                <a:gd name="connsiteY183" fmla="*/ 1953424 h 2020169"/>
                <a:gd name="connsiteX184" fmla="*/ 407142 w 2446187"/>
                <a:gd name="connsiteY184" fmla="*/ 1973447 h 2020169"/>
                <a:gd name="connsiteX185" fmla="*/ 437177 w 2446187"/>
                <a:gd name="connsiteY185" fmla="*/ 1970110 h 2020169"/>
                <a:gd name="connsiteX186" fmla="*/ 507259 w 2446187"/>
                <a:gd name="connsiteY186" fmla="*/ 2020169 h 2020169"/>
                <a:gd name="connsiteX187" fmla="*/ 517271 w 2446187"/>
                <a:gd name="connsiteY187" fmla="*/ 2006820 h 2020169"/>
                <a:gd name="connsiteX188" fmla="*/ 507259 w 2446187"/>
                <a:gd name="connsiteY188" fmla="*/ 1966773 h 2020169"/>
                <a:gd name="connsiteX189" fmla="*/ 500584 w 2446187"/>
                <a:gd name="connsiteY189" fmla="*/ 1933401 h 2020169"/>
                <a:gd name="connsiteX190" fmla="*/ 483898 w 2446187"/>
                <a:gd name="connsiteY190" fmla="*/ 1890017 h 2020169"/>
                <a:gd name="connsiteX191" fmla="*/ 513933 w 2446187"/>
                <a:gd name="connsiteY191" fmla="*/ 1869993 h 2020169"/>
                <a:gd name="connsiteX192" fmla="*/ 547306 w 2446187"/>
                <a:gd name="connsiteY192" fmla="*/ 1846633 h 2020169"/>
                <a:gd name="connsiteX193" fmla="*/ 527282 w 2446187"/>
                <a:gd name="connsiteY193" fmla="*/ 1829947 h 2020169"/>
                <a:gd name="connsiteX194" fmla="*/ 517271 w 2446187"/>
                <a:gd name="connsiteY194" fmla="*/ 1796574 h 2020169"/>
                <a:gd name="connsiteX195" fmla="*/ 480561 w 2446187"/>
                <a:gd name="connsiteY195" fmla="*/ 1779888 h 2020169"/>
                <a:gd name="connsiteX196" fmla="*/ 470549 w 2446187"/>
                <a:gd name="connsiteY196" fmla="*/ 1759865 h 2020169"/>
                <a:gd name="connsiteX197" fmla="*/ 480561 w 2446187"/>
                <a:gd name="connsiteY197" fmla="*/ 1729830 h 2020169"/>
                <a:gd name="connsiteX198" fmla="*/ 490573 w 2446187"/>
                <a:gd name="connsiteY198" fmla="*/ 1689783 h 2020169"/>
                <a:gd name="connsiteX199" fmla="*/ 513933 w 2446187"/>
                <a:gd name="connsiteY199" fmla="*/ 1709807 h 2020169"/>
                <a:gd name="connsiteX200" fmla="*/ 520608 w 2446187"/>
                <a:gd name="connsiteY200" fmla="*/ 1693120 h 2020169"/>
                <a:gd name="connsiteX201" fmla="*/ 543968 w 2446187"/>
                <a:gd name="connsiteY201" fmla="*/ 1656411 h 2020169"/>
                <a:gd name="connsiteX202" fmla="*/ 574003 w 2446187"/>
                <a:gd name="connsiteY202" fmla="*/ 1639725 h 2020169"/>
                <a:gd name="connsiteX203" fmla="*/ 590690 w 2446187"/>
                <a:gd name="connsiteY203" fmla="*/ 1653074 h 2020169"/>
                <a:gd name="connsiteX204" fmla="*/ 610713 w 2446187"/>
                <a:gd name="connsiteY204" fmla="*/ 1626376 h 2020169"/>
                <a:gd name="connsiteX205" fmla="*/ 630736 w 2446187"/>
                <a:gd name="connsiteY205" fmla="*/ 1653074 h 2020169"/>
                <a:gd name="connsiteX206" fmla="*/ 657434 w 2446187"/>
                <a:gd name="connsiteY206" fmla="*/ 1676434 h 2020169"/>
                <a:gd name="connsiteX207" fmla="*/ 674120 w 2446187"/>
                <a:gd name="connsiteY207" fmla="*/ 1683109 h 2020169"/>
                <a:gd name="connsiteX208" fmla="*/ 697481 w 2446187"/>
                <a:gd name="connsiteY208" fmla="*/ 1683109 h 2020169"/>
                <a:gd name="connsiteX209" fmla="*/ 717504 w 2446187"/>
                <a:gd name="connsiteY209" fmla="*/ 1669760 h 2020169"/>
                <a:gd name="connsiteX210" fmla="*/ 744202 w 2446187"/>
                <a:gd name="connsiteY210" fmla="*/ 1669760 h 2020169"/>
                <a:gd name="connsiteX211" fmla="*/ 760888 w 2446187"/>
                <a:gd name="connsiteY211" fmla="*/ 1666423 h 2020169"/>
                <a:gd name="connsiteX212" fmla="*/ 790923 w 2446187"/>
                <a:gd name="connsiteY212" fmla="*/ 1699795 h 2020169"/>
                <a:gd name="connsiteX213" fmla="*/ 797598 w 2446187"/>
                <a:gd name="connsiteY213" fmla="*/ 1673097 h 2020169"/>
                <a:gd name="connsiteX214" fmla="*/ 817621 w 2446187"/>
                <a:gd name="connsiteY214" fmla="*/ 1689783 h 2020169"/>
                <a:gd name="connsiteX215" fmla="*/ 837644 w 2446187"/>
                <a:gd name="connsiteY215" fmla="*/ 1666423 h 2020169"/>
                <a:gd name="connsiteX216" fmla="*/ 827633 w 2446187"/>
                <a:gd name="connsiteY216" fmla="*/ 1646399 h 2020169"/>
                <a:gd name="connsiteX217" fmla="*/ 810946 w 2446187"/>
                <a:gd name="connsiteY217" fmla="*/ 1633050 h 2020169"/>
                <a:gd name="connsiteX218" fmla="*/ 810946 w 2446187"/>
                <a:gd name="connsiteY218" fmla="*/ 1606353 h 2020169"/>
                <a:gd name="connsiteX219" fmla="*/ 810946 w 2446187"/>
                <a:gd name="connsiteY219" fmla="*/ 1593004 h 2020169"/>
                <a:gd name="connsiteX220" fmla="*/ 840981 w 2446187"/>
                <a:gd name="connsiteY220" fmla="*/ 1586329 h 2020169"/>
                <a:gd name="connsiteX221" fmla="*/ 820958 w 2446187"/>
                <a:gd name="connsiteY221" fmla="*/ 1549620 h 2020169"/>
                <a:gd name="connsiteX222" fmla="*/ 854330 w 2446187"/>
                <a:gd name="connsiteY222" fmla="*/ 1542945 h 2020169"/>
                <a:gd name="connsiteX223" fmla="*/ 891040 w 2446187"/>
                <a:gd name="connsiteY223" fmla="*/ 1549620 h 2020169"/>
                <a:gd name="connsiteX224" fmla="*/ 964459 w 2446187"/>
                <a:gd name="connsiteY224" fmla="*/ 1506236 h 2020169"/>
                <a:gd name="connsiteX225" fmla="*/ 1001168 w 2446187"/>
                <a:gd name="connsiteY225" fmla="*/ 1506236 h 2020169"/>
                <a:gd name="connsiteX226" fmla="*/ 1027866 w 2446187"/>
                <a:gd name="connsiteY226" fmla="*/ 1482875 h 2020169"/>
                <a:gd name="connsiteX227" fmla="*/ 1047890 w 2446187"/>
                <a:gd name="connsiteY227" fmla="*/ 1492887 h 2020169"/>
                <a:gd name="connsiteX228" fmla="*/ 1067913 w 2446187"/>
                <a:gd name="connsiteY228" fmla="*/ 1502898 h 2020169"/>
                <a:gd name="connsiteX229" fmla="*/ 1087936 w 2446187"/>
                <a:gd name="connsiteY229" fmla="*/ 1529596 h 2020169"/>
                <a:gd name="connsiteX230" fmla="*/ 1074587 w 2446187"/>
                <a:gd name="connsiteY230" fmla="*/ 1542945 h 2020169"/>
                <a:gd name="connsiteX231" fmla="*/ 1104622 w 2446187"/>
                <a:gd name="connsiteY231" fmla="*/ 1542945 h 2020169"/>
                <a:gd name="connsiteX232" fmla="*/ 1134657 w 2446187"/>
                <a:gd name="connsiteY232" fmla="*/ 1576317 h 2020169"/>
                <a:gd name="connsiteX233" fmla="*/ 1148006 w 2446187"/>
                <a:gd name="connsiteY233" fmla="*/ 1572980 h 2020169"/>
                <a:gd name="connsiteX234" fmla="*/ 1208076 w 2446187"/>
                <a:gd name="connsiteY234" fmla="*/ 1526259 h 2020169"/>
                <a:gd name="connsiteX235" fmla="*/ 1244786 w 2446187"/>
                <a:gd name="connsiteY235" fmla="*/ 1566306 h 2020169"/>
                <a:gd name="connsiteX236" fmla="*/ 1264809 w 2446187"/>
                <a:gd name="connsiteY236" fmla="*/ 1596341 h 2020169"/>
                <a:gd name="connsiteX237" fmla="*/ 1298181 w 2446187"/>
                <a:gd name="connsiteY237" fmla="*/ 1703132 h 2020169"/>
                <a:gd name="connsiteX238" fmla="*/ 1308193 w 2446187"/>
                <a:gd name="connsiteY238" fmla="*/ 1659748 h 2020169"/>
                <a:gd name="connsiteX239" fmla="*/ 1344903 w 2446187"/>
                <a:gd name="connsiteY239" fmla="*/ 1679771 h 2020169"/>
                <a:gd name="connsiteX240" fmla="*/ 1388287 w 2446187"/>
                <a:gd name="connsiteY240" fmla="*/ 1679771 h 2020169"/>
                <a:gd name="connsiteX241" fmla="*/ 1394961 w 2446187"/>
                <a:gd name="connsiteY241" fmla="*/ 1703132 h 2020169"/>
                <a:gd name="connsiteX242" fmla="*/ 1435008 w 2446187"/>
                <a:gd name="connsiteY242" fmla="*/ 1726493 h 2020169"/>
                <a:gd name="connsiteX243" fmla="*/ 1465043 w 2446187"/>
                <a:gd name="connsiteY243" fmla="*/ 1726493 h 2020169"/>
                <a:gd name="connsiteX244" fmla="*/ 1491741 w 2446187"/>
                <a:gd name="connsiteY244" fmla="*/ 1739842 h 2020169"/>
                <a:gd name="connsiteX245" fmla="*/ 1535125 w 2446187"/>
                <a:gd name="connsiteY245" fmla="*/ 1696458 h 2020169"/>
                <a:gd name="connsiteX246" fmla="*/ 1571834 w 2446187"/>
                <a:gd name="connsiteY246" fmla="*/ 1676434 h 2020169"/>
                <a:gd name="connsiteX247" fmla="*/ 1608544 w 2446187"/>
                <a:gd name="connsiteY247" fmla="*/ 1679771 h 2020169"/>
                <a:gd name="connsiteX248" fmla="*/ 1655265 w 2446187"/>
                <a:gd name="connsiteY248" fmla="*/ 1693120 h 2020169"/>
                <a:gd name="connsiteX249" fmla="*/ 1681963 w 2446187"/>
                <a:gd name="connsiteY249" fmla="*/ 1709807 h 2020169"/>
                <a:gd name="connsiteX250" fmla="*/ 1735358 w 2446187"/>
                <a:gd name="connsiteY250" fmla="*/ 1703132 h 2020169"/>
                <a:gd name="connsiteX251" fmla="*/ 1745370 w 2446187"/>
                <a:gd name="connsiteY251" fmla="*/ 1683109 h 2020169"/>
                <a:gd name="connsiteX252" fmla="*/ 1738695 w 2446187"/>
                <a:gd name="connsiteY252" fmla="*/ 1663085 h 2020169"/>
                <a:gd name="connsiteX253" fmla="*/ 1765393 w 2446187"/>
                <a:gd name="connsiteY253" fmla="*/ 1636388 h 2020169"/>
                <a:gd name="connsiteX254" fmla="*/ 1778742 w 2446187"/>
                <a:gd name="connsiteY254" fmla="*/ 1633050 h 2020169"/>
                <a:gd name="connsiteX255" fmla="*/ 1812114 w 2446187"/>
                <a:gd name="connsiteY255" fmla="*/ 1649736 h 2020169"/>
                <a:gd name="connsiteX256" fmla="*/ 1852161 w 2446187"/>
                <a:gd name="connsiteY256" fmla="*/ 1663085 h 2020169"/>
                <a:gd name="connsiteX257" fmla="*/ 1858836 w 2446187"/>
                <a:gd name="connsiteY257" fmla="*/ 1689783 h 2020169"/>
                <a:gd name="connsiteX258" fmla="*/ 1872184 w 2446187"/>
                <a:gd name="connsiteY258" fmla="*/ 1696458 h 2020169"/>
                <a:gd name="connsiteX259" fmla="*/ 1902219 w 2446187"/>
                <a:gd name="connsiteY259" fmla="*/ 1699795 h 2020169"/>
                <a:gd name="connsiteX260" fmla="*/ 1932254 w 2446187"/>
                <a:gd name="connsiteY260" fmla="*/ 1683109 h 2020169"/>
                <a:gd name="connsiteX261" fmla="*/ 1962290 w 2446187"/>
                <a:gd name="connsiteY261" fmla="*/ 1696458 h 2020169"/>
                <a:gd name="connsiteX262" fmla="*/ 1985650 w 2446187"/>
                <a:gd name="connsiteY262" fmla="*/ 1709807 h 2020169"/>
                <a:gd name="connsiteX263" fmla="*/ 1995662 w 2446187"/>
                <a:gd name="connsiteY263" fmla="*/ 1719818 h 2020169"/>
                <a:gd name="connsiteX264" fmla="*/ 2032371 w 2446187"/>
                <a:gd name="connsiteY264" fmla="*/ 1739842 h 2020169"/>
                <a:gd name="connsiteX265" fmla="*/ 2069081 w 2446187"/>
                <a:gd name="connsiteY265" fmla="*/ 1736504 h 2020169"/>
                <a:gd name="connsiteX266" fmla="*/ 2142500 w 2446187"/>
                <a:gd name="connsiteY266" fmla="*/ 1693120 h 2020169"/>
                <a:gd name="connsiteX267" fmla="*/ 2195895 w 2446187"/>
                <a:gd name="connsiteY267" fmla="*/ 1706469 h 2020169"/>
                <a:gd name="connsiteX268" fmla="*/ 2225930 w 2446187"/>
                <a:gd name="connsiteY268" fmla="*/ 1716481 h 2020169"/>
                <a:gd name="connsiteX269" fmla="*/ 2262640 w 2446187"/>
                <a:gd name="connsiteY269" fmla="*/ 1676434 h 2020169"/>
                <a:gd name="connsiteX0" fmla="*/ 2446187 w 2446187"/>
                <a:gd name="connsiteY0" fmla="*/ 521754 h 2020169"/>
                <a:gd name="connsiteX1" fmla="*/ 2272652 w 2446187"/>
                <a:gd name="connsiteY1" fmla="*/ 444998 h 2020169"/>
                <a:gd name="connsiteX2" fmla="*/ 2209244 w 2446187"/>
                <a:gd name="connsiteY2" fmla="*/ 401614 h 2020169"/>
                <a:gd name="connsiteX3" fmla="*/ 2159186 w 2446187"/>
                <a:gd name="connsiteY3" fmla="*/ 391602 h 2020169"/>
                <a:gd name="connsiteX4" fmla="*/ 2132488 w 2446187"/>
                <a:gd name="connsiteY4" fmla="*/ 408288 h 2020169"/>
                <a:gd name="connsiteX5" fmla="*/ 2115802 w 2446187"/>
                <a:gd name="connsiteY5" fmla="*/ 421637 h 2020169"/>
                <a:gd name="connsiteX6" fmla="*/ 2082430 w 2446187"/>
                <a:gd name="connsiteY6" fmla="*/ 388265 h 2020169"/>
                <a:gd name="connsiteX7" fmla="*/ 2025697 w 2446187"/>
                <a:gd name="connsiteY7" fmla="*/ 391602 h 2020169"/>
                <a:gd name="connsiteX8" fmla="*/ 2055732 w 2446187"/>
                <a:gd name="connsiteY8" fmla="*/ 388265 h 2020169"/>
                <a:gd name="connsiteX9" fmla="*/ 1995662 w 2446187"/>
                <a:gd name="connsiteY9" fmla="*/ 388265 h 2020169"/>
                <a:gd name="connsiteX10" fmla="*/ 2055732 w 2446187"/>
                <a:gd name="connsiteY10" fmla="*/ 318183 h 2020169"/>
                <a:gd name="connsiteX11" fmla="*/ 2055732 w 2446187"/>
                <a:gd name="connsiteY11" fmla="*/ 318183 h 2020169"/>
                <a:gd name="connsiteX12" fmla="*/ 2129860 w 2446187"/>
                <a:gd name="connsiteY12" fmla="*/ 248603 h 2020169"/>
                <a:gd name="connsiteX13" fmla="*/ 2127003 w 2446187"/>
                <a:gd name="connsiteY13" fmla="*/ 174309 h 2020169"/>
                <a:gd name="connsiteX14" fmla="*/ 2092713 w 2446187"/>
                <a:gd name="connsiteY14" fmla="*/ 105729 h 2020169"/>
                <a:gd name="connsiteX15" fmla="*/ 2018418 w 2446187"/>
                <a:gd name="connsiteY15" fmla="*/ 105729 h 2020169"/>
                <a:gd name="connsiteX16" fmla="*/ 1961267 w 2446187"/>
                <a:gd name="connsiteY16" fmla="*/ 82869 h 2020169"/>
                <a:gd name="connsiteX17" fmla="*/ 1955552 w 2446187"/>
                <a:gd name="connsiteY17" fmla="*/ 65725 h 2020169"/>
                <a:gd name="connsiteX18" fmla="*/ 1895546 w 2446187"/>
                <a:gd name="connsiteY18" fmla="*/ 60008 h 2020169"/>
                <a:gd name="connsiteX19" fmla="*/ 1926978 w 2446187"/>
                <a:gd name="connsiteY19" fmla="*/ 31434 h 2020169"/>
                <a:gd name="connsiteX20" fmla="*/ 1909833 w 2446187"/>
                <a:gd name="connsiteY20" fmla="*/ 0 h 2020169"/>
                <a:gd name="connsiteX21" fmla="*/ 1877440 w 2446187"/>
                <a:gd name="connsiteY21" fmla="*/ 3067 h 2020169"/>
                <a:gd name="connsiteX22" fmla="*/ 1835474 w 2446187"/>
                <a:gd name="connsiteY22" fmla="*/ 41195 h 2020169"/>
                <a:gd name="connsiteX23" fmla="*/ 1818788 w 2446187"/>
                <a:gd name="connsiteY23" fmla="*/ 81242 h 2020169"/>
                <a:gd name="connsiteX24" fmla="*/ 1838813 w 2446187"/>
                <a:gd name="connsiteY24" fmla="*/ 134636 h 2020169"/>
                <a:gd name="connsiteX25" fmla="*/ 1782079 w 2446187"/>
                <a:gd name="connsiteY25" fmla="*/ 121287 h 2020169"/>
                <a:gd name="connsiteX26" fmla="*/ 1768731 w 2446187"/>
                <a:gd name="connsiteY26" fmla="*/ 168009 h 2020169"/>
                <a:gd name="connsiteX27" fmla="*/ 1705322 w 2446187"/>
                <a:gd name="connsiteY27" fmla="*/ 191369 h 2020169"/>
                <a:gd name="connsiteX28" fmla="*/ 1685300 w 2446187"/>
                <a:gd name="connsiteY28" fmla="*/ 164671 h 2020169"/>
                <a:gd name="connsiteX29" fmla="*/ 1615218 w 2446187"/>
                <a:gd name="connsiteY29" fmla="*/ 168009 h 2020169"/>
                <a:gd name="connsiteX30" fmla="*/ 1638579 w 2446187"/>
                <a:gd name="connsiteY30" fmla="*/ 198044 h 2020169"/>
                <a:gd name="connsiteX31" fmla="*/ 1528449 w 2446187"/>
                <a:gd name="connsiteY31" fmla="*/ 224740 h 2020169"/>
                <a:gd name="connsiteX32" fmla="*/ 1465043 w 2446187"/>
                <a:gd name="connsiteY32" fmla="*/ 308171 h 2020169"/>
                <a:gd name="connsiteX33" fmla="*/ 1448357 w 2446187"/>
                <a:gd name="connsiteY33" fmla="*/ 334869 h 2020169"/>
                <a:gd name="connsiteX34" fmla="*/ 1481729 w 2446187"/>
                <a:gd name="connsiteY34" fmla="*/ 368242 h 2020169"/>
                <a:gd name="connsiteX35" fmla="*/ 1481729 w 2446187"/>
                <a:gd name="connsiteY35" fmla="*/ 398277 h 2020169"/>
                <a:gd name="connsiteX36" fmla="*/ 1458368 w 2446187"/>
                <a:gd name="connsiteY36" fmla="*/ 401614 h 2020169"/>
                <a:gd name="connsiteX37" fmla="*/ 1458368 w 2446187"/>
                <a:gd name="connsiteY37" fmla="*/ 381590 h 2020169"/>
                <a:gd name="connsiteX38" fmla="*/ 1418322 w 2446187"/>
                <a:gd name="connsiteY38" fmla="*/ 391602 h 2020169"/>
                <a:gd name="connsiteX39" fmla="*/ 1368263 w 2446187"/>
                <a:gd name="connsiteY39" fmla="*/ 398277 h 2020169"/>
                <a:gd name="connsiteX40" fmla="*/ 1321542 w 2446187"/>
                <a:gd name="connsiteY40" fmla="*/ 404951 h 2020169"/>
                <a:gd name="connsiteX41" fmla="*/ 1318205 w 2446187"/>
                <a:gd name="connsiteY41" fmla="*/ 491719 h 2020169"/>
                <a:gd name="connsiteX42" fmla="*/ 1358252 w 2446187"/>
                <a:gd name="connsiteY42" fmla="*/ 515080 h 2020169"/>
                <a:gd name="connsiteX43" fmla="*/ 1384949 w 2446187"/>
                <a:gd name="connsiteY43" fmla="*/ 568475 h 2020169"/>
                <a:gd name="connsiteX44" fmla="*/ 1358252 w 2446187"/>
                <a:gd name="connsiteY44" fmla="*/ 615196 h 2020169"/>
                <a:gd name="connsiteX45" fmla="*/ 1361589 w 2446187"/>
                <a:gd name="connsiteY45" fmla="*/ 585161 h 2020169"/>
                <a:gd name="connsiteX46" fmla="*/ 1351577 w 2446187"/>
                <a:gd name="connsiteY46" fmla="*/ 545115 h 2020169"/>
                <a:gd name="connsiteX47" fmla="*/ 1281495 w 2446187"/>
                <a:gd name="connsiteY47" fmla="*/ 515080 h 2020169"/>
                <a:gd name="connsiteX48" fmla="*/ 1241449 w 2446187"/>
                <a:gd name="connsiteY48" fmla="*/ 511742 h 2020169"/>
                <a:gd name="connsiteX49" fmla="*/ 1241449 w 2446187"/>
                <a:gd name="connsiteY49" fmla="*/ 558463 h 2020169"/>
                <a:gd name="connsiteX50" fmla="*/ 1201402 w 2446187"/>
                <a:gd name="connsiteY50" fmla="*/ 538440 h 2020169"/>
                <a:gd name="connsiteX51" fmla="*/ 1228100 w 2446187"/>
                <a:gd name="connsiteY51" fmla="*/ 588498 h 2020169"/>
                <a:gd name="connsiteX52" fmla="*/ 1258135 w 2446187"/>
                <a:gd name="connsiteY52" fmla="*/ 618534 h 2020169"/>
                <a:gd name="connsiteX53" fmla="*/ 1198065 w 2446187"/>
                <a:gd name="connsiteY53" fmla="*/ 595173 h 2020169"/>
                <a:gd name="connsiteX54" fmla="*/ 1181379 w 2446187"/>
                <a:gd name="connsiteY54" fmla="*/ 595173 h 2020169"/>
                <a:gd name="connsiteX55" fmla="*/ 1178041 w 2446187"/>
                <a:gd name="connsiteY55" fmla="*/ 551789 h 2020169"/>
                <a:gd name="connsiteX56" fmla="*/ 1171367 w 2446187"/>
                <a:gd name="connsiteY56" fmla="*/ 465021 h 2020169"/>
                <a:gd name="connsiteX57" fmla="*/ 1161355 w 2446187"/>
                <a:gd name="connsiteY57" fmla="*/ 535103 h 2020169"/>
                <a:gd name="connsiteX58" fmla="*/ 1137995 w 2446187"/>
                <a:gd name="connsiteY58" fmla="*/ 565138 h 2020169"/>
                <a:gd name="connsiteX59" fmla="*/ 1158018 w 2446187"/>
                <a:gd name="connsiteY59" fmla="*/ 611859 h 2020169"/>
                <a:gd name="connsiteX60" fmla="*/ 1158018 w 2446187"/>
                <a:gd name="connsiteY60" fmla="*/ 645231 h 2020169"/>
                <a:gd name="connsiteX61" fmla="*/ 1141332 w 2446187"/>
                <a:gd name="connsiteY61" fmla="*/ 695290 h 2020169"/>
                <a:gd name="connsiteX62" fmla="*/ 1154681 w 2446187"/>
                <a:gd name="connsiteY62" fmla="*/ 728662 h 2020169"/>
                <a:gd name="connsiteX63" fmla="*/ 1184716 w 2446187"/>
                <a:gd name="connsiteY63" fmla="*/ 735336 h 2020169"/>
                <a:gd name="connsiteX64" fmla="*/ 1221425 w 2446187"/>
                <a:gd name="connsiteY64" fmla="*/ 742011 h 2020169"/>
                <a:gd name="connsiteX65" fmla="*/ 1241449 w 2446187"/>
                <a:gd name="connsiteY65" fmla="*/ 765371 h 2020169"/>
                <a:gd name="connsiteX66" fmla="*/ 1258135 w 2446187"/>
                <a:gd name="connsiteY66" fmla="*/ 808755 h 2020169"/>
                <a:gd name="connsiteX67" fmla="*/ 1258135 w 2446187"/>
                <a:gd name="connsiteY67" fmla="*/ 808755 h 2020169"/>
                <a:gd name="connsiteX68" fmla="*/ 1224763 w 2446187"/>
                <a:gd name="connsiteY68" fmla="*/ 828779 h 2020169"/>
                <a:gd name="connsiteX69" fmla="*/ 1224763 w 2446187"/>
                <a:gd name="connsiteY69" fmla="*/ 788732 h 2020169"/>
                <a:gd name="connsiteX70" fmla="*/ 1194727 w 2446187"/>
                <a:gd name="connsiteY70" fmla="*/ 752023 h 2020169"/>
                <a:gd name="connsiteX71" fmla="*/ 1164692 w 2446187"/>
                <a:gd name="connsiteY71" fmla="*/ 795407 h 2020169"/>
                <a:gd name="connsiteX72" fmla="*/ 1107960 w 2446187"/>
                <a:gd name="connsiteY72" fmla="*/ 848802 h 2020169"/>
                <a:gd name="connsiteX73" fmla="*/ 1121309 w 2446187"/>
                <a:gd name="connsiteY73" fmla="*/ 805418 h 2020169"/>
                <a:gd name="connsiteX74" fmla="*/ 1127983 w 2446187"/>
                <a:gd name="connsiteY74" fmla="*/ 772046 h 2020169"/>
                <a:gd name="connsiteX75" fmla="*/ 1117971 w 2446187"/>
                <a:gd name="connsiteY75" fmla="*/ 755360 h 2020169"/>
                <a:gd name="connsiteX76" fmla="*/ 1114634 w 2446187"/>
                <a:gd name="connsiteY76" fmla="*/ 705301 h 2020169"/>
                <a:gd name="connsiteX77" fmla="*/ 1104622 w 2446187"/>
                <a:gd name="connsiteY77" fmla="*/ 625208 h 2020169"/>
                <a:gd name="connsiteX78" fmla="*/ 1101285 w 2446187"/>
                <a:gd name="connsiteY78" fmla="*/ 565138 h 2020169"/>
                <a:gd name="connsiteX79" fmla="*/ 1124646 w 2446187"/>
                <a:gd name="connsiteY79" fmla="*/ 471696 h 2020169"/>
                <a:gd name="connsiteX80" fmla="*/ 1031203 w 2446187"/>
                <a:gd name="connsiteY80" fmla="*/ 461684 h 2020169"/>
                <a:gd name="connsiteX81" fmla="*/ 1014517 w 2446187"/>
                <a:gd name="connsiteY81" fmla="*/ 518417 h 2020169"/>
                <a:gd name="connsiteX82" fmla="*/ 1024529 w 2446187"/>
                <a:gd name="connsiteY82" fmla="*/ 565138 h 2020169"/>
                <a:gd name="connsiteX83" fmla="*/ 981145 w 2446187"/>
                <a:gd name="connsiteY83" fmla="*/ 618534 h 2020169"/>
                <a:gd name="connsiteX84" fmla="*/ 991157 w 2446187"/>
                <a:gd name="connsiteY84" fmla="*/ 655243 h 2020169"/>
                <a:gd name="connsiteX85" fmla="*/ 981145 w 2446187"/>
                <a:gd name="connsiteY85" fmla="*/ 701964 h 2020169"/>
                <a:gd name="connsiteX86" fmla="*/ 1001168 w 2446187"/>
                <a:gd name="connsiteY86" fmla="*/ 725325 h 2020169"/>
                <a:gd name="connsiteX87" fmla="*/ 1017854 w 2446187"/>
                <a:gd name="connsiteY87" fmla="*/ 772046 h 2020169"/>
                <a:gd name="connsiteX88" fmla="*/ 1047890 w 2446187"/>
                <a:gd name="connsiteY88" fmla="*/ 758697 h 2020169"/>
                <a:gd name="connsiteX89" fmla="*/ 1014517 w 2446187"/>
                <a:gd name="connsiteY89" fmla="*/ 812093 h 2020169"/>
                <a:gd name="connsiteX90" fmla="*/ 957784 w 2446187"/>
                <a:gd name="connsiteY90" fmla="*/ 758697 h 2020169"/>
                <a:gd name="connsiteX91" fmla="*/ 884365 w 2446187"/>
                <a:gd name="connsiteY91" fmla="*/ 721988 h 2020169"/>
                <a:gd name="connsiteX92" fmla="*/ 824295 w 2446187"/>
                <a:gd name="connsiteY92" fmla="*/ 698627 h 2020169"/>
                <a:gd name="connsiteX93" fmla="*/ 810946 w 2446187"/>
                <a:gd name="connsiteY93" fmla="*/ 735336 h 2020169"/>
                <a:gd name="connsiteX94" fmla="*/ 827633 w 2446187"/>
                <a:gd name="connsiteY94" fmla="*/ 772046 h 2020169"/>
                <a:gd name="connsiteX95" fmla="*/ 800935 w 2446187"/>
                <a:gd name="connsiteY95" fmla="*/ 812093 h 2020169"/>
                <a:gd name="connsiteX96" fmla="*/ 770900 w 2446187"/>
                <a:gd name="connsiteY96" fmla="*/ 755360 h 2020169"/>
                <a:gd name="connsiteX97" fmla="*/ 744202 w 2446187"/>
                <a:gd name="connsiteY97" fmla="*/ 792069 h 2020169"/>
                <a:gd name="connsiteX98" fmla="*/ 707492 w 2446187"/>
                <a:gd name="connsiteY98" fmla="*/ 785395 h 2020169"/>
                <a:gd name="connsiteX99" fmla="*/ 654097 w 2446187"/>
                <a:gd name="connsiteY99" fmla="*/ 822104 h 2020169"/>
                <a:gd name="connsiteX100" fmla="*/ 644085 w 2446187"/>
                <a:gd name="connsiteY100" fmla="*/ 798744 h 2020169"/>
                <a:gd name="connsiteX101" fmla="*/ 654097 w 2446187"/>
                <a:gd name="connsiteY101" fmla="*/ 762034 h 2020169"/>
                <a:gd name="connsiteX102" fmla="*/ 614050 w 2446187"/>
                <a:gd name="connsiteY102" fmla="*/ 798744 h 2020169"/>
                <a:gd name="connsiteX103" fmla="*/ 594027 w 2446187"/>
                <a:gd name="connsiteY103" fmla="*/ 798744 h 2020169"/>
                <a:gd name="connsiteX104" fmla="*/ 533957 w 2446187"/>
                <a:gd name="connsiteY104" fmla="*/ 832116 h 2020169"/>
                <a:gd name="connsiteX105" fmla="*/ 510596 w 2446187"/>
                <a:gd name="connsiteY105" fmla="*/ 855477 h 2020169"/>
                <a:gd name="connsiteX106" fmla="*/ 500584 w 2446187"/>
                <a:gd name="connsiteY106" fmla="*/ 902198 h 2020169"/>
                <a:gd name="connsiteX107" fmla="*/ 450526 w 2446187"/>
                <a:gd name="connsiteY107" fmla="*/ 888849 h 2020169"/>
                <a:gd name="connsiteX108" fmla="*/ 433840 w 2446187"/>
                <a:gd name="connsiteY108" fmla="*/ 852139 h 2020169"/>
                <a:gd name="connsiteX109" fmla="*/ 467212 w 2446187"/>
                <a:gd name="connsiteY109" fmla="*/ 822104 h 2020169"/>
                <a:gd name="connsiteX110" fmla="*/ 453863 w 2446187"/>
                <a:gd name="connsiteY110" fmla="*/ 798744 h 2020169"/>
                <a:gd name="connsiteX111" fmla="*/ 390456 w 2446187"/>
                <a:gd name="connsiteY111" fmla="*/ 768709 h 2020169"/>
                <a:gd name="connsiteX112" fmla="*/ 417154 w 2446187"/>
                <a:gd name="connsiteY112" fmla="*/ 818767 h 2020169"/>
                <a:gd name="connsiteX113" fmla="*/ 407142 w 2446187"/>
                <a:gd name="connsiteY113" fmla="*/ 862151 h 2020169"/>
                <a:gd name="connsiteX114" fmla="*/ 413817 w 2446187"/>
                <a:gd name="connsiteY114" fmla="*/ 898861 h 2020169"/>
                <a:gd name="connsiteX115" fmla="*/ 427165 w 2446187"/>
                <a:gd name="connsiteY115" fmla="*/ 922221 h 2020169"/>
                <a:gd name="connsiteX116" fmla="*/ 413817 w 2446187"/>
                <a:gd name="connsiteY116" fmla="*/ 952256 h 2020169"/>
                <a:gd name="connsiteX117" fmla="*/ 390456 w 2446187"/>
                <a:gd name="connsiteY117" fmla="*/ 928896 h 2020169"/>
                <a:gd name="connsiteX118" fmla="*/ 360421 w 2446187"/>
                <a:gd name="connsiteY118" fmla="*/ 925558 h 2020169"/>
                <a:gd name="connsiteX119" fmla="*/ 333723 w 2446187"/>
                <a:gd name="connsiteY119" fmla="*/ 965605 h 2020169"/>
                <a:gd name="connsiteX120" fmla="*/ 307025 w 2446187"/>
                <a:gd name="connsiteY120" fmla="*/ 985628 h 2020169"/>
                <a:gd name="connsiteX121" fmla="*/ 320374 w 2446187"/>
                <a:gd name="connsiteY121" fmla="*/ 1012326 h 2020169"/>
                <a:gd name="connsiteX122" fmla="*/ 303688 w 2446187"/>
                <a:gd name="connsiteY122" fmla="*/ 1035687 h 2020169"/>
                <a:gd name="connsiteX123" fmla="*/ 233606 w 2446187"/>
                <a:gd name="connsiteY123" fmla="*/ 998977 h 2020169"/>
                <a:gd name="connsiteX124" fmla="*/ 243618 w 2446187"/>
                <a:gd name="connsiteY124" fmla="*/ 1049036 h 2020169"/>
                <a:gd name="connsiteX125" fmla="*/ 263641 w 2446187"/>
                <a:gd name="connsiteY125" fmla="*/ 1069059 h 2020169"/>
                <a:gd name="connsiteX126" fmla="*/ 250292 w 2446187"/>
                <a:gd name="connsiteY126" fmla="*/ 1082408 h 2020169"/>
                <a:gd name="connsiteX127" fmla="*/ 193560 w 2446187"/>
                <a:gd name="connsiteY127" fmla="*/ 1045698 h 2020169"/>
                <a:gd name="connsiteX128" fmla="*/ 170199 w 2446187"/>
                <a:gd name="connsiteY128" fmla="*/ 1005652 h 2020169"/>
                <a:gd name="connsiteX129" fmla="*/ 170199 w 2446187"/>
                <a:gd name="connsiteY129" fmla="*/ 958931 h 2020169"/>
                <a:gd name="connsiteX130" fmla="*/ 133490 w 2446187"/>
                <a:gd name="connsiteY130" fmla="*/ 882174 h 2020169"/>
                <a:gd name="connsiteX131" fmla="*/ 196897 w 2446187"/>
                <a:gd name="connsiteY131" fmla="*/ 912209 h 2020169"/>
                <a:gd name="connsiteX132" fmla="*/ 256967 w 2446187"/>
                <a:gd name="connsiteY132" fmla="*/ 942244 h 2020169"/>
                <a:gd name="connsiteX133" fmla="*/ 293676 w 2446187"/>
                <a:gd name="connsiteY133" fmla="*/ 945582 h 2020169"/>
                <a:gd name="connsiteX134" fmla="*/ 327049 w 2446187"/>
                <a:gd name="connsiteY134" fmla="*/ 915547 h 2020169"/>
                <a:gd name="connsiteX135" fmla="*/ 343735 w 2446187"/>
                <a:gd name="connsiteY135" fmla="*/ 878837 h 2020169"/>
                <a:gd name="connsiteX136" fmla="*/ 333723 w 2446187"/>
                <a:gd name="connsiteY136" fmla="*/ 828779 h 2020169"/>
                <a:gd name="connsiteX137" fmla="*/ 290339 w 2446187"/>
                <a:gd name="connsiteY137" fmla="*/ 808755 h 2020169"/>
                <a:gd name="connsiteX138" fmla="*/ 236944 w 2446187"/>
                <a:gd name="connsiteY138" fmla="*/ 762034 h 2020169"/>
                <a:gd name="connsiteX139" fmla="*/ 133490 w 2446187"/>
                <a:gd name="connsiteY139" fmla="*/ 705301 h 2020169"/>
                <a:gd name="connsiteX140" fmla="*/ 46722 w 2446187"/>
                <a:gd name="connsiteY140" fmla="*/ 735336 h 2020169"/>
                <a:gd name="connsiteX141" fmla="*/ 33373 w 2446187"/>
                <a:gd name="connsiteY141" fmla="*/ 765371 h 2020169"/>
                <a:gd name="connsiteX142" fmla="*/ 43384 w 2446187"/>
                <a:gd name="connsiteY142" fmla="*/ 795407 h 2020169"/>
                <a:gd name="connsiteX143" fmla="*/ 60071 w 2446187"/>
                <a:gd name="connsiteY143" fmla="*/ 822104 h 2020169"/>
                <a:gd name="connsiteX144" fmla="*/ 73419 w 2446187"/>
                <a:gd name="connsiteY144" fmla="*/ 852139 h 2020169"/>
                <a:gd name="connsiteX145" fmla="*/ 56733 w 2446187"/>
                <a:gd name="connsiteY145" fmla="*/ 875500 h 2020169"/>
                <a:gd name="connsiteX146" fmla="*/ 76757 w 2446187"/>
                <a:gd name="connsiteY146" fmla="*/ 955593 h 2020169"/>
                <a:gd name="connsiteX147" fmla="*/ 66745 w 2446187"/>
                <a:gd name="connsiteY147" fmla="*/ 972280 h 2020169"/>
                <a:gd name="connsiteX148" fmla="*/ 70082 w 2446187"/>
                <a:gd name="connsiteY148" fmla="*/ 998977 h 2020169"/>
                <a:gd name="connsiteX149" fmla="*/ 70082 w 2446187"/>
                <a:gd name="connsiteY149" fmla="*/ 1039024 h 2020169"/>
                <a:gd name="connsiteX150" fmla="*/ 80094 w 2446187"/>
                <a:gd name="connsiteY150" fmla="*/ 1059047 h 2020169"/>
                <a:gd name="connsiteX151" fmla="*/ 76757 w 2446187"/>
                <a:gd name="connsiteY151" fmla="*/ 1082408 h 2020169"/>
                <a:gd name="connsiteX152" fmla="*/ 106792 w 2446187"/>
                <a:gd name="connsiteY152" fmla="*/ 1115780 h 2020169"/>
                <a:gd name="connsiteX153" fmla="*/ 93729 w 2446187"/>
                <a:gd name="connsiteY153" fmla="*/ 1145815 h 2020169"/>
                <a:gd name="connsiteX154" fmla="*/ 13349 w 2446187"/>
                <a:gd name="connsiteY154" fmla="*/ 1235920 h 2020169"/>
                <a:gd name="connsiteX155" fmla="*/ 33373 w 2446187"/>
                <a:gd name="connsiteY155" fmla="*/ 1269293 h 2020169"/>
                <a:gd name="connsiteX156" fmla="*/ 33373 w 2446187"/>
                <a:gd name="connsiteY156" fmla="*/ 1269293 h 2020169"/>
                <a:gd name="connsiteX157" fmla="*/ 16687 w 2446187"/>
                <a:gd name="connsiteY157" fmla="*/ 1299328 h 2020169"/>
                <a:gd name="connsiteX158" fmla="*/ 3338 w 2446187"/>
                <a:gd name="connsiteY158" fmla="*/ 1329363 h 2020169"/>
                <a:gd name="connsiteX159" fmla="*/ 0 w 2446187"/>
                <a:gd name="connsiteY159" fmla="*/ 1389433 h 2020169"/>
                <a:gd name="connsiteX160" fmla="*/ 16687 w 2446187"/>
                <a:gd name="connsiteY160" fmla="*/ 1432817 h 2020169"/>
                <a:gd name="connsiteX161" fmla="*/ 20024 w 2446187"/>
                <a:gd name="connsiteY161" fmla="*/ 1466189 h 2020169"/>
                <a:gd name="connsiteX162" fmla="*/ 56733 w 2446187"/>
                <a:gd name="connsiteY162" fmla="*/ 1476201 h 2020169"/>
                <a:gd name="connsiteX163" fmla="*/ 116803 w 2446187"/>
                <a:gd name="connsiteY163" fmla="*/ 1562969 h 2020169"/>
                <a:gd name="connsiteX164" fmla="*/ 96780 w 2446187"/>
                <a:gd name="connsiteY164" fmla="*/ 1586329 h 2020169"/>
                <a:gd name="connsiteX165" fmla="*/ 93443 w 2446187"/>
                <a:gd name="connsiteY165" fmla="*/ 1616364 h 2020169"/>
                <a:gd name="connsiteX166" fmla="*/ 120141 w 2446187"/>
                <a:gd name="connsiteY166" fmla="*/ 1619701 h 2020169"/>
                <a:gd name="connsiteX167" fmla="*/ 160187 w 2446187"/>
                <a:gd name="connsiteY167" fmla="*/ 1633050 h 2020169"/>
                <a:gd name="connsiteX168" fmla="*/ 186885 w 2446187"/>
                <a:gd name="connsiteY168" fmla="*/ 1646399 h 2020169"/>
                <a:gd name="connsiteX169" fmla="*/ 213583 w 2446187"/>
                <a:gd name="connsiteY169" fmla="*/ 1676434 h 2020169"/>
                <a:gd name="connsiteX170" fmla="*/ 243618 w 2446187"/>
                <a:gd name="connsiteY170" fmla="*/ 1679771 h 2020169"/>
                <a:gd name="connsiteX171" fmla="*/ 287002 w 2446187"/>
                <a:gd name="connsiteY171" fmla="*/ 1709807 h 2020169"/>
                <a:gd name="connsiteX172" fmla="*/ 310363 w 2446187"/>
                <a:gd name="connsiteY172" fmla="*/ 1719818 h 2020169"/>
                <a:gd name="connsiteX173" fmla="*/ 310363 w 2446187"/>
                <a:gd name="connsiteY173" fmla="*/ 1756528 h 2020169"/>
                <a:gd name="connsiteX174" fmla="*/ 270316 w 2446187"/>
                <a:gd name="connsiteY174" fmla="*/ 1796574 h 2020169"/>
                <a:gd name="connsiteX175" fmla="*/ 280327 w 2446187"/>
                <a:gd name="connsiteY175" fmla="*/ 1819935 h 2020169"/>
                <a:gd name="connsiteX176" fmla="*/ 273653 w 2446187"/>
                <a:gd name="connsiteY176" fmla="*/ 1839958 h 2020169"/>
                <a:gd name="connsiteX177" fmla="*/ 266979 w 2446187"/>
                <a:gd name="connsiteY177" fmla="*/ 1856644 h 2020169"/>
                <a:gd name="connsiteX178" fmla="*/ 240281 w 2446187"/>
                <a:gd name="connsiteY178" fmla="*/ 1896691 h 2020169"/>
                <a:gd name="connsiteX179" fmla="*/ 307025 w 2446187"/>
                <a:gd name="connsiteY179" fmla="*/ 1933401 h 2020169"/>
                <a:gd name="connsiteX180" fmla="*/ 337060 w 2446187"/>
                <a:gd name="connsiteY180" fmla="*/ 1940075 h 2020169"/>
                <a:gd name="connsiteX181" fmla="*/ 360421 w 2446187"/>
                <a:gd name="connsiteY181" fmla="*/ 1946750 h 2020169"/>
                <a:gd name="connsiteX182" fmla="*/ 380444 w 2446187"/>
                <a:gd name="connsiteY182" fmla="*/ 1953424 h 2020169"/>
                <a:gd name="connsiteX183" fmla="*/ 407142 w 2446187"/>
                <a:gd name="connsiteY183" fmla="*/ 1973447 h 2020169"/>
                <a:gd name="connsiteX184" fmla="*/ 437177 w 2446187"/>
                <a:gd name="connsiteY184" fmla="*/ 1970110 h 2020169"/>
                <a:gd name="connsiteX185" fmla="*/ 507259 w 2446187"/>
                <a:gd name="connsiteY185" fmla="*/ 2020169 h 2020169"/>
                <a:gd name="connsiteX186" fmla="*/ 517271 w 2446187"/>
                <a:gd name="connsiteY186" fmla="*/ 2006820 h 2020169"/>
                <a:gd name="connsiteX187" fmla="*/ 507259 w 2446187"/>
                <a:gd name="connsiteY187" fmla="*/ 1966773 h 2020169"/>
                <a:gd name="connsiteX188" fmla="*/ 500584 w 2446187"/>
                <a:gd name="connsiteY188" fmla="*/ 1933401 h 2020169"/>
                <a:gd name="connsiteX189" fmla="*/ 483898 w 2446187"/>
                <a:gd name="connsiteY189" fmla="*/ 1890017 h 2020169"/>
                <a:gd name="connsiteX190" fmla="*/ 513933 w 2446187"/>
                <a:gd name="connsiteY190" fmla="*/ 1869993 h 2020169"/>
                <a:gd name="connsiteX191" fmla="*/ 547306 w 2446187"/>
                <a:gd name="connsiteY191" fmla="*/ 1846633 h 2020169"/>
                <a:gd name="connsiteX192" fmla="*/ 527282 w 2446187"/>
                <a:gd name="connsiteY192" fmla="*/ 1829947 h 2020169"/>
                <a:gd name="connsiteX193" fmla="*/ 517271 w 2446187"/>
                <a:gd name="connsiteY193" fmla="*/ 1796574 h 2020169"/>
                <a:gd name="connsiteX194" fmla="*/ 480561 w 2446187"/>
                <a:gd name="connsiteY194" fmla="*/ 1779888 h 2020169"/>
                <a:gd name="connsiteX195" fmla="*/ 470549 w 2446187"/>
                <a:gd name="connsiteY195" fmla="*/ 1759865 h 2020169"/>
                <a:gd name="connsiteX196" fmla="*/ 480561 w 2446187"/>
                <a:gd name="connsiteY196" fmla="*/ 1729830 h 2020169"/>
                <a:gd name="connsiteX197" fmla="*/ 490573 w 2446187"/>
                <a:gd name="connsiteY197" fmla="*/ 1689783 h 2020169"/>
                <a:gd name="connsiteX198" fmla="*/ 513933 w 2446187"/>
                <a:gd name="connsiteY198" fmla="*/ 1709807 h 2020169"/>
                <a:gd name="connsiteX199" fmla="*/ 520608 w 2446187"/>
                <a:gd name="connsiteY199" fmla="*/ 1693120 h 2020169"/>
                <a:gd name="connsiteX200" fmla="*/ 543968 w 2446187"/>
                <a:gd name="connsiteY200" fmla="*/ 1656411 h 2020169"/>
                <a:gd name="connsiteX201" fmla="*/ 574003 w 2446187"/>
                <a:gd name="connsiteY201" fmla="*/ 1639725 h 2020169"/>
                <a:gd name="connsiteX202" fmla="*/ 590690 w 2446187"/>
                <a:gd name="connsiteY202" fmla="*/ 1653074 h 2020169"/>
                <a:gd name="connsiteX203" fmla="*/ 610713 w 2446187"/>
                <a:gd name="connsiteY203" fmla="*/ 1626376 h 2020169"/>
                <a:gd name="connsiteX204" fmla="*/ 630736 w 2446187"/>
                <a:gd name="connsiteY204" fmla="*/ 1653074 h 2020169"/>
                <a:gd name="connsiteX205" fmla="*/ 657434 w 2446187"/>
                <a:gd name="connsiteY205" fmla="*/ 1676434 h 2020169"/>
                <a:gd name="connsiteX206" fmla="*/ 674120 w 2446187"/>
                <a:gd name="connsiteY206" fmla="*/ 1683109 h 2020169"/>
                <a:gd name="connsiteX207" fmla="*/ 697481 w 2446187"/>
                <a:gd name="connsiteY207" fmla="*/ 1683109 h 2020169"/>
                <a:gd name="connsiteX208" fmla="*/ 717504 w 2446187"/>
                <a:gd name="connsiteY208" fmla="*/ 1669760 h 2020169"/>
                <a:gd name="connsiteX209" fmla="*/ 744202 w 2446187"/>
                <a:gd name="connsiteY209" fmla="*/ 1669760 h 2020169"/>
                <a:gd name="connsiteX210" fmla="*/ 760888 w 2446187"/>
                <a:gd name="connsiteY210" fmla="*/ 1666423 h 2020169"/>
                <a:gd name="connsiteX211" fmla="*/ 790923 w 2446187"/>
                <a:gd name="connsiteY211" fmla="*/ 1699795 h 2020169"/>
                <a:gd name="connsiteX212" fmla="*/ 797598 w 2446187"/>
                <a:gd name="connsiteY212" fmla="*/ 1673097 h 2020169"/>
                <a:gd name="connsiteX213" fmla="*/ 817621 w 2446187"/>
                <a:gd name="connsiteY213" fmla="*/ 1689783 h 2020169"/>
                <a:gd name="connsiteX214" fmla="*/ 837644 w 2446187"/>
                <a:gd name="connsiteY214" fmla="*/ 1666423 h 2020169"/>
                <a:gd name="connsiteX215" fmla="*/ 827633 w 2446187"/>
                <a:gd name="connsiteY215" fmla="*/ 1646399 h 2020169"/>
                <a:gd name="connsiteX216" fmla="*/ 810946 w 2446187"/>
                <a:gd name="connsiteY216" fmla="*/ 1633050 h 2020169"/>
                <a:gd name="connsiteX217" fmla="*/ 810946 w 2446187"/>
                <a:gd name="connsiteY217" fmla="*/ 1606353 h 2020169"/>
                <a:gd name="connsiteX218" fmla="*/ 810946 w 2446187"/>
                <a:gd name="connsiteY218" fmla="*/ 1593004 h 2020169"/>
                <a:gd name="connsiteX219" fmla="*/ 840981 w 2446187"/>
                <a:gd name="connsiteY219" fmla="*/ 1586329 h 2020169"/>
                <a:gd name="connsiteX220" fmla="*/ 820958 w 2446187"/>
                <a:gd name="connsiteY220" fmla="*/ 1549620 h 2020169"/>
                <a:gd name="connsiteX221" fmla="*/ 854330 w 2446187"/>
                <a:gd name="connsiteY221" fmla="*/ 1542945 h 2020169"/>
                <a:gd name="connsiteX222" fmla="*/ 891040 w 2446187"/>
                <a:gd name="connsiteY222" fmla="*/ 1549620 h 2020169"/>
                <a:gd name="connsiteX223" fmla="*/ 964459 w 2446187"/>
                <a:gd name="connsiteY223" fmla="*/ 1506236 h 2020169"/>
                <a:gd name="connsiteX224" fmla="*/ 1001168 w 2446187"/>
                <a:gd name="connsiteY224" fmla="*/ 1506236 h 2020169"/>
                <a:gd name="connsiteX225" fmla="*/ 1027866 w 2446187"/>
                <a:gd name="connsiteY225" fmla="*/ 1482875 h 2020169"/>
                <a:gd name="connsiteX226" fmla="*/ 1047890 w 2446187"/>
                <a:gd name="connsiteY226" fmla="*/ 1492887 h 2020169"/>
                <a:gd name="connsiteX227" fmla="*/ 1067913 w 2446187"/>
                <a:gd name="connsiteY227" fmla="*/ 1502898 h 2020169"/>
                <a:gd name="connsiteX228" fmla="*/ 1087936 w 2446187"/>
                <a:gd name="connsiteY228" fmla="*/ 1529596 h 2020169"/>
                <a:gd name="connsiteX229" fmla="*/ 1074587 w 2446187"/>
                <a:gd name="connsiteY229" fmla="*/ 1542945 h 2020169"/>
                <a:gd name="connsiteX230" fmla="*/ 1104622 w 2446187"/>
                <a:gd name="connsiteY230" fmla="*/ 1542945 h 2020169"/>
                <a:gd name="connsiteX231" fmla="*/ 1134657 w 2446187"/>
                <a:gd name="connsiteY231" fmla="*/ 1576317 h 2020169"/>
                <a:gd name="connsiteX232" fmla="*/ 1148006 w 2446187"/>
                <a:gd name="connsiteY232" fmla="*/ 1572980 h 2020169"/>
                <a:gd name="connsiteX233" fmla="*/ 1208076 w 2446187"/>
                <a:gd name="connsiteY233" fmla="*/ 1526259 h 2020169"/>
                <a:gd name="connsiteX234" fmla="*/ 1244786 w 2446187"/>
                <a:gd name="connsiteY234" fmla="*/ 1566306 h 2020169"/>
                <a:gd name="connsiteX235" fmla="*/ 1264809 w 2446187"/>
                <a:gd name="connsiteY235" fmla="*/ 1596341 h 2020169"/>
                <a:gd name="connsiteX236" fmla="*/ 1298181 w 2446187"/>
                <a:gd name="connsiteY236" fmla="*/ 1703132 h 2020169"/>
                <a:gd name="connsiteX237" fmla="*/ 1308193 w 2446187"/>
                <a:gd name="connsiteY237" fmla="*/ 1659748 h 2020169"/>
                <a:gd name="connsiteX238" fmla="*/ 1344903 w 2446187"/>
                <a:gd name="connsiteY238" fmla="*/ 1679771 h 2020169"/>
                <a:gd name="connsiteX239" fmla="*/ 1388287 w 2446187"/>
                <a:gd name="connsiteY239" fmla="*/ 1679771 h 2020169"/>
                <a:gd name="connsiteX240" fmla="*/ 1394961 w 2446187"/>
                <a:gd name="connsiteY240" fmla="*/ 1703132 h 2020169"/>
                <a:gd name="connsiteX241" fmla="*/ 1435008 w 2446187"/>
                <a:gd name="connsiteY241" fmla="*/ 1726493 h 2020169"/>
                <a:gd name="connsiteX242" fmla="*/ 1465043 w 2446187"/>
                <a:gd name="connsiteY242" fmla="*/ 1726493 h 2020169"/>
                <a:gd name="connsiteX243" fmla="*/ 1491741 w 2446187"/>
                <a:gd name="connsiteY243" fmla="*/ 1739842 h 2020169"/>
                <a:gd name="connsiteX244" fmla="*/ 1535125 w 2446187"/>
                <a:gd name="connsiteY244" fmla="*/ 1696458 h 2020169"/>
                <a:gd name="connsiteX245" fmla="*/ 1571834 w 2446187"/>
                <a:gd name="connsiteY245" fmla="*/ 1676434 h 2020169"/>
                <a:gd name="connsiteX246" fmla="*/ 1608544 w 2446187"/>
                <a:gd name="connsiteY246" fmla="*/ 1679771 h 2020169"/>
                <a:gd name="connsiteX247" fmla="*/ 1655265 w 2446187"/>
                <a:gd name="connsiteY247" fmla="*/ 1693120 h 2020169"/>
                <a:gd name="connsiteX248" fmla="*/ 1681963 w 2446187"/>
                <a:gd name="connsiteY248" fmla="*/ 1709807 h 2020169"/>
                <a:gd name="connsiteX249" fmla="*/ 1735358 w 2446187"/>
                <a:gd name="connsiteY249" fmla="*/ 1703132 h 2020169"/>
                <a:gd name="connsiteX250" fmla="*/ 1745370 w 2446187"/>
                <a:gd name="connsiteY250" fmla="*/ 1683109 h 2020169"/>
                <a:gd name="connsiteX251" fmla="*/ 1738695 w 2446187"/>
                <a:gd name="connsiteY251" fmla="*/ 1663085 h 2020169"/>
                <a:gd name="connsiteX252" fmla="*/ 1765393 w 2446187"/>
                <a:gd name="connsiteY252" fmla="*/ 1636388 h 2020169"/>
                <a:gd name="connsiteX253" fmla="*/ 1778742 w 2446187"/>
                <a:gd name="connsiteY253" fmla="*/ 1633050 h 2020169"/>
                <a:gd name="connsiteX254" fmla="*/ 1812114 w 2446187"/>
                <a:gd name="connsiteY254" fmla="*/ 1649736 h 2020169"/>
                <a:gd name="connsiteX255" fmla="*/ 1852161 w 2446187"/>
                <a:gd name="connsiteY255" fmla="*/ 1663085 h 2020169"/>
                <a:gd name="connsiteX256" fmla="*/ 1858836 w 2446187"/>
                <a:gd name="connsiteY256" fmla="*/ 1689783 h 2020169"/>
                <a:gd name="connsiteX257" fmla="*/ 1872184 w 2446187"/>
                <a:gd name="connsiteY257" fmla="*/ 1696458 h 2020169"/>
                <a:gd name="connsiteX258" fmla="*/ 1902219 w 2446187"/>
                <a:gd name="connsiteY258" fmla="*/ 1699795 h 2020169"/>
                <a:gd name="connsiteX259" fmla="*/ 1932254 w 2446187"/>
                <a:gd name="connsiteY259" fmla="*/ 1683109 h 2020169"/>
                <a:gd name="connsiteX260" fmla="*/ 1962290 w 2446187"/>
                <a:gd name="connsiteY260" fmla="*/ 1696458 h 2020169"/>
                <a:gd name="connsiteX261" fmla="*/ 1985650 w 2446187"/>
                <a:gd name="connsiteY261" fmla="*/ 1709807 h 2020169"/>
                <a:gd name="connsiteX262" fmla="*/ 1995662 w 2446187"/>
                <a:gd name="connsiteY262" fmla="*/ 1719818 h 2020169"/>
                <a:gd name="connsiteX263" fmla="*/ 2032371 w 2446187"/>
                <a:gd name="connsiteY263" fmla="*/ 1739842 h 2020169"/>
                <a:gd name="connsiteX264" fmla="*/ 2069081 w 2446187"/>
                <a:gd name="connsiteY264" fmla="*/ 1736504 h 2020169"/>
                <a:gd name="connsiteX265" fmla="*/ 2142500 w 2446187"/>
                <a:gd name="connsiteY265" fmla="*/ 1693120 h 2020169"/>
                <a:gd name="connsiteX266" fmla="*/ 2195895 w 2446187"/>
                <a:gd name="connsiteY266" fmla="*/ 1706469 h 2020169"/>
                <a:gd name="connsiteX267" fmla="*/ 2225930 w 2446187"/>
                <a:gd name="connsiteY267" fmla="*/ 1716481 h 2020169"/>
                <a:gd name="connsiteX268" fmla="*/ 2262640 w 2446187"/>
                <a:gd name="connsiteY268" fmla="*/ 1676434 h 2020169"/>
                <a:gd name="connsiteX0" fmla="*/ 2446187 w 2446187"/>
                <a:gd name="connsiteY0" fmla="*/ 521754 h 2020169"/>
                <a:gd name="connsiteX1" fmla="*/ 2272652 w 2446187"/>
                <a:gd name="connsiteY1" fmla="*/ 444998 h 2020169"/>
                <a:gd name="connsiteX2" fmla="*/ 2209244 w 2446187"/>
                <a:gd name="connsiteY2" fmla="*/ 401614 h 2020169"/>
                <a:gd name="connsiteX3" fmla="*/ 2159186 w 2446187"/>
                <a:gd name="connsiteY3" fmla="*/ 391602 h 2020169"/>
                <a:gd name="connsiteX4" fmla="*/ 2132488 w 2446187"/>
                <a:gd name="connsiteY4" fmla="*/ 408288 h 2020169"/>
                <a:gd name="connsiteX5" fmla="*/ 2115802 w 2446187"/>
                <a:gd name="connsiteY5" fmla="*/ 421637 h 2020169"/>
                <a:gd name="connsiteX6" fmla="*/ 2082430 w 2446187"/>
                <a:gd name="connsiteY6" fmla="*/ 388265 h 2020169"/>
                <a:gd name="connsiteX7" fmla="*/ 2025697 w 2446187"/>
                <a:gd name="connsiteY7" fmla="*/ 391602 h 2020169"/>
                <a:gd name="connsiteX8" fmla="*/ 2055732 w 2446187"/>
                <a:gd name="connsiteY8" fmla="*/ 388265 h 2020169"/>
                <a:gd name="connsiteX9" fmla="*/ 2055732 w 2446187"/>
                <a:gd name="connsiteY9" fmla="*/ 318183 h 2020169"/>
                <a:gd name="connsiteX10" fmla="*/ 2055732 w 2446187"/>
                <a:gd name="connsiteY10" fmla="*/ 318183 h 2020169"/>
                <a:gd name="connsiteX11" fmla="*/ 2129860 w 2446187"/>
                <a:gd name="connsiteY11" fmla="*/ 248603 h 2020169"/>
                <a:gd name="connsiteX12" fmla="*/ 2127003 w 2446187"/>
                <a:gd name="connsiteY12" fmla="*/ 174309 h 2020169"/>
                <a:gd name="connsiteX13" fmla="*/ 2092713 w 2446187"/>
                <a:gd name="connsiteY13" fmla="*/ 105729 h 2020169"/>
                <a:gd name="connsiteX14" fmla="*/ 2018418 w 2446187"/>
                <a:gd name="connsiteY14" fmla="*/ 105729 h 2020169"/>
                <a:gd name="connsiteX15" fmla="*/ 1961267 w 2446187"/>
                <a:gd name="connsiteY15" fmla="*/ 82869 h 2020169"/>
                <a:gd name="connsiteX16" fmla="*/ 1955552 w 2446187"/>
                <a:gd name="connsiteY16" fmla="*/ 65725 h 2020169"/>
                <a:gd name="connsiteX17" fmla="*/ 1895546 w 2446187"/>
                <a:gd name="connsiteY17" fmla="*/ 60008 h 2020169"/>
                <a:gd name="connsiteX18" fmla="*/ 1926978 w 2446187"/>
                <a:gd name="connsiteY18" fmla="*/ 31434 h 2020169"/>
                <a:gd name="connsiteX19" fmla="*/ 1909833 w 2446187"/>
                <a:gd name="connsiteY19" fmla="*/ 0 h 2020169"/>
                <a:gd name="connsiteX20" fmla="*/ 1877440 w 2446187"/>
                <a:gd name="connsiteY20" fmla="*/ 3067 h 2020169"/>
                <a:gd name="connsiteX21" fmla="*/ 1835474 w 2446187"/>
                <a:gd name="connsiteY21" fmla="*/ 41195 h 2020169"/>
                <a:gd name="connsiteX22" fmla="*/ 1818788 w 2446187"/>
                <a:gd name="connsiteY22" fmla="*/ 81242 h 2020169"/>
                <a:gd name="connsiteX23" fmla="*/ 1838813 w 2446187"/>
                <a:gd name="connsiteY23" fmla="*/ 134636 h 2020169"/>
                <a:gd name="connsiteX24" fmla="*/ 1782079 w 2446187"/>
                <a:gd name="connsiteY24" fmla="*/ 121287 h 2020169"/>
                <a:gd name="connsiteX25" fmla="*/ 1768731 w 2446187"/>
                <a:gd name="connsiteY25" fmla="*/ 168009 h 2020169"/>
                <a:gd name="connsiteX26" fmla="*/ 1705322 w 2446187"/>
                <a:gd name="connsiteY26" fmla="*/ 191369 h 2020169"/>
                <a:gd name="connsiteX27" fmla="*/ 1685300 w 2446187"/>
                <a:gd name="connsiteY27" fmla="*/ 164671 h 2020169"/>
                <a:gd name="connsiteX28" fmla="*/ 1615218 w 2446187"/>
                <a:gd name="connsiteY28" fmla="*/ 168009 h 2020169"/>
                <a:gd name="connsiteX29" fmla="*/ 1638579 w 2446187"/>
                <a:gd name="connsiteY29" fmla="*/ 198044 h 2020169"/>
                <a:gd name="connsiteX30" fmla="*/ 1528449 w 2446187"/>
                <a:gd name="connsiteY30" fmla="*/ 224740 h 2020169"/>
                <a:gd name="connsiteX31" fmla="*/ 1465043 w 2446187"/>
                <a:gd name="connsiteY31" fmla="*/ 308171 h 2020169"/>
                <a:gd name="connsiteX32" fmla="*/ 1448357 w 2446187"/>
                <a:gd name="connsiteY32" fmla="*/ 334869 h 2020169"/>
                <a:gd name="connsiteX33" fmla="*/ 1481729 w 2446187"/>
                <a:gd name="connsiteY33" fmla="*/ 368242 h 2020169"/>
                <a:gd name="connsiteX34" fmla="*/ 1481729 w 2446187"/>
                <a:gd name="connsiteY34" fmla="*/ 398277 h 2020169"/>
                <a:gd name="connsiteX35" fmla="*/ 1458368 w 2446187"/>
                <a:gd name="connsiteY35" fmla="*/ 401614 h 2020169"/>
                <a:gd name="connsiteX36" fmla="*/ 1458368 w 2446187"/>
                <a:gd name="connsiteY36" fmla="*/ 381590 h 2020169"/>
                <a:gd name="connsiteX37" fmla="*/ 1418322 w 2446187"/>
                <a:gd name="connsiteY37" fmla="*/ 391602 h 2020169"/>
                <a:gd name="connsiteX38" fmla="*/ 1368263 w 2446187"/>
                <a:gd name="connsiteY38" fmla="*/ 398277 h 2020169"/>
                <a:gd name="connsiteX39" fmla="*/ 1321542 w 2446187"/>
                <a:gd name="connsiteY39" fmla="*/ 404951 h 2020169"/>
                <a:gd name="connsiteX40" fmla="*/ 1318205 w 2446187"/>
                <a:gd name="connsiteY40" fmla="*/ 491719 h 2020169"/>
                <a:gd name="connsiteX41" fmla="*/ 1358252 w 2446187"/>
                <a:gd name="connsiteY41" fmla="*/ 515080 h 2020169"/>
                <a:gd name="connsiteX42" fmla="*/ 1384949 w 2446187"/>
                <a:gd name="connsiteY42" fmla="*/ 568475 h 2020169"/>
                <a:gd name="connsiteX43" fmla="*/ 1358252 w 2446187"/>
                <a:gd name="connsiteY43" fmla="*/ 615196 h 2020169"/>
                <a:gd name="connsiteX44" fmla="*/ 1361589 w 2446187"/>
                <a:gd name="connsiteY44" fmla="*/ 585161 h 2020169"/>
                <a:gd name="connsiteX45" fmla="*/ 1351577 w 2446187"/>
                <a:gd name="connsiteY45" fmla="*/ 545115 h 2020169"/>
                <a:gd name="connsiteX46" fmla="*/ 1281495 w 2446187"/>
                <a:gd name="connsiteY46" fmla="*/ 515080 h 2020169"/>
                <a:gd name="connsiteX47" fmla="*/ 1241449 w 2446187"/>
                <a:gd name="connsiteY47" fmla="*/ 511742 h 2020169"/>
                <a:gd name="connsiteX48" fmla="*/ 1241449 w 2446187"/>
                <a:gd name="connsiteY48" fmla="*/ 558463 h 2020169"/>
                <a:gd name="connsiteX49" fmla="*/ 1201402 w 2446187"/>
                <a:gd name="connsiteY49" fmla="*/ 538440 h 2020169"/>
                <a:gd name="connsiteX50" fmla="*/ 1228100 w 2446187"/>
                <a:gd name="connsiteY50" fmla="*/ 588498 h 2020169"/>
                <a:gd name="connsiteX51" fmla="*/ 1258135 w 2446187"/>
                <a:gd name="connsiteY51" fmla="*/ 618534 h 2020169"/>
                <a:gd name="connsiteX52" fmla="*/ 1198065 w 2446187"/>
                <a:gd name="connsiteY52" fmla="*/ 595173 h 2020169"/>
                <a:gd name="connsiteX53" fmla="*/ 1181379 w 2446187"/>
                <a:gd name="connsiteY53" fmla="*/ 595173 h 2020169"/>
                <a:gd name="connsiteX54" fmla="*/ 1178041 w 2446187"/>
                <a:gd name="connsiteY54" fmla="*/ 551789 h 2020169"/>
                <a:gd name="connsiteX55" fmla="*/ 1171367 w 2446187"/>
                <a:gd name="connsiteY55" fmla="*/ 465021 h 2020169"/>
                <a:gd name="connsiteX56" fmla="*/ 1161355 w 2446187"/>
                <a:gd name="connsiteY56" fmla="*/ 535103 h 2020169"/>
                <a:gd name="connsiteX57" fmla="*/ 1137995 w 2446187"/>
                <a:gd name="connsiteY57" fmla="*/ 565138 h 2020169"/>
                <a:gd name="connsiteX58" fmla="*/ 1158018 w 2446187"/>
                <a:gd name="connsiteY58" fmla="*/ 611859 h 2020169"/>
                <a:gd name="connsiteX59" fmla="*/ 1158018 w 2446187"/>
                <a:gd name="connsiteY59" fmla="*/ 645231 h 2020169"/>
                <a:gd name="connsiteX60" fmla="*/ 1141332 w 2446187"/>
                <a:gd name="connsiteY60" fmla="*/ 695290 h 2020169"/>
                <a:gd name="connsiteX61" fmla="*/ 1154681 w 2446187"/>
                <a:gd name="connsiteY61" fmla="*/ 728662 h 2020169"/>
                <a:gd name="connsiteX62" fmla="*/ 1184716 w 2446187"/>
                <a:gd name="connsiteY62" fmla="*/ 735336 h 2020169"/>
                <a:gd name="connsiteX63" fmla="*/ 1221425 w 2446187"/>
                <a:gd name="connsiteY63" fmla="*/ 742011 h 2020169"/>
                <a:gd name="connsiteX64" fmla="*/ 1241449 w 2446187"/>
                <a:gd name="connsiteY64" fmla="*/ 765371 h 2020169"/>
                <a:gd name="connsiteX65" fmla="*/ 1258135 w 2446187"/>
                <a:gd name="connsiteY65" fmla="*/ 808755 h 2020169"/>
                <a:gd name="connsiteX66" fmla="*/ 1258135 w 2446187"/>
                <a:gd name="connsiteY66" fmla="*/ 808755 h 2020169"/>
                <a:gd name="connsiteX67" fmla="*/ 1224763 w 2446187"/>
                <a:gd name="connsiteY67" fmla="*/ 828779 h 2020169"/>
                <a:gd name="connsiteX68" fmla="*/ 1224763 w 2446187"/>
                <a:gd name="connsiteY68" fmla="*/ 788732 h 2020169"/>
                <a:gd name="connsiteX69" fmla="*/ 1194727 w 2446187"/>
                <a:gd name="connsiteY69" fmla="*/ 752023 h 2020169"/>
                <a:gd name="connsiteX70" fmla="*/ 1164692 w 2446187"/>
                <a:gd name="connsiteY70" fmla="*/ 795407 h 2020169"/>
                <a:gd name="connsiteX71" fmla="*/ 1107960 w 2446187"/>
                <a:gd name="connsiteY71" fmla="*/ 848802 h 2020169"/>
                <a:gd name="connsiteX72" fmla="*/ 1121309 w 2446187"/>
                <a:gd name="connsiteY72" fmla="*/ 805418 h 2020169"/>
                <a:gd name="connsiteX73" fmla="*/ 1127983 w 2446187"/>
                <a:gd name="connsiteY73" fmla="*/ 772046 h 2020169"/>
                <a:gd name="connsiteX74" fmla="*/ 1117971 w 2446187"/>
                <a:gd name="connsiteY74" fmla="*/ 755360 h 2020169"/>
                <a:gd name="connsiteX75" fmla="*/ 1114634 w 2446187"/>
                <a:gd name="connsiteY75" fmla="*/ 705301 h 2020169"/>
                <a:gd name="connsiteX76" fmla="*/ 1104622 w 2446187"/>
                <a:gd name="connsiteY76" fmla="*/ 625208 h 2020169"/>
                <a:gd name="connsiteX77" fmla="*/ 1101285 w 2446187"/>
                <a:gd name="connsiteY77" fmla="*/ 565138 h 2020169"/>
                <a:gd name="connsiteX78" fmla="*/ 1124646 w 2446187"/>
                <a:gd name="connsiteY78" fmla="*/ 471696 h 2020169"/>
                <a:gd name="connsiteX79" fmla="*/ 1031203 w 2446187"/>
                <a:gd name="connsiteY79" fmla="*/ 461684 h 2020169"/>
                <a:gd name="connsiteX80" fmla="*/ 1014517 w 2446187"/>
                <a:gd name="connsiteY80" fmla="*/ 518417 h 2020169"/>
                <a:gd name="connsiteX81" fmla="*/ 1024529 w 2446187"/>
                <a:gd name="connsiteY81" fmla="*/ 565138 h 2020169"/>
                <a:gd name="connsiteX82" fmla="*/ 981145 w 2446187"/>
                <a:gd name="connsiteY82" fmla="*/ 618534 h 2020169"/>
                <a:gd name="connsiteX83" fmla="*/ 991157 w 2446187"/>
                <a:gd name="connsiteY83" fmla="*/ 655243 h 2020169"/>
                <a:gd name="connsiteX84" fmla="*/ 981145 w 2446187"/>
                <a:gd name="connsiteY84" fmla="*/ 701964 h 2020169"/>
                <a:gd name="connsiteX85" fmla="*/ 1001168 w 2446187"/>
                <a:gd name="connsiteY85" fmla="*/ 725325 h 2020169"/>
                <a:gd name="connsiteX86" fmla="*/ 1017854 w 2446187"/>
                <a:gd name="connsiteY86" fmla="*/ 772046 h 2020169"/>
                <a:gd name="connsiteX87" fmla="*/ 1047890 w 2446187"/>
                <a:gd name="connsiteY87" fmla="*/ 758697 h 2020169"/>
                <a:gd name="connsiteX88" fmla="*/ 1014517 w 2446187"/>
                <a:gd name="connsiteY88" fmla="*/ 812093 h 2020169"/>
                <a:gd name="connsiteX89" fmla="*/ 957784 w 2446187"/>
                <a:gd name="connsiteY89" fmla="*/ 758697 h 2020169"/>
                <a:gd name="connsiteX90" fmla="*/ 884365 w 2446187"/>
                <a:gd name="connsiteY90" fmla="*/ 721988 h 2020169"/>
                <a:gd name="connsiteX91" fmla="*/ 824295 w 2446187"/>
                <a:gd name="connsiteY91" fmla="*/ 698627 h 2020169"/>
                <a:gd name="connsiteX92" fmla="*/ 810946 w 2446187"/>
                <a:gd name="connsiteY92" fmla="*/ 735336 h 2020169"/>
                <a:gd name="connsiteX93" fmla="*/ 827633 w 2446187"/>
                <a:gd name="connsiteY93" fmla="*/ 772046 h 2020169"/>
                <a:gd name="connsiteX94" fmla="*/ 800935 w 2446187"/>
                <a:gd name="connsiteY94" fmla="*/ 812093 h 2020169"/>
                <a:gd name="connsiteX95" fmla="*/ 770900 w 2446187"/>
                <a:gd name="connsiteY95" fmla="*/ 755360 h 2020169"/>
                <a:gd name="connsiteX96" fmla="*/ 744202 w 2446187"/>
                <a:gd name="connsiteY96" fmla="*/ 792069 h 2020169"/>
                <a:gd name="connsiteX97" fmla="*/ 707492 w 2446187"/>
                <a:gd name="connsiteY97" fmla="*/ 785395 h 2020169"/>
                <a:gd name="connsiteX98" fmla="*/ 654097 w 2446187"/>
                <a:gd name="connsiteY98" fmla="*/ 822104 h 2020169"/>
                <a:gd name="connsiteX99" fmla="*/ 644085 w 2446187"/>
                <a:gd name="connsiteY99" fmla="*/ 798744 h 2020169"/>
                <a:gd name="connsiteX100" fmla="*/ 654097 w 2446187"/>
                <a:gd name="connsiteY100" fmla="*/ 762034 h 2020169"/>
                <a:gd name="connsiteX101" fmla="*/ 614050 w 2446187"/>
                <a:gd name="connsiteY101" fmla="*/ 798744 h 2020169"/>
                <a:gd name="connsiteX102" fmla="*/ 594027 w 2446187"/>
                <a:gd name="connsiteY102" fmla="*/ 798744 h 2020169"/>
                <a:gd name="connsiteX103" fmla="*/ 533957 w 2446187"/>
                <a:gd name="connsiteY103" fmla="*/ 832116 h 2020169"/>
                <a:gd name="connsiteX104" fmla="*/ 510596 w 2446187"/>
                <a:gd name="connsiteY104" fmla="*/ 855477 h 2020169"/>
                <a:gd name="connsiteX105" fmla="*/ 500584 w 2446187"/>
                <a:gd name="connsiteY105" fmla="*/ 902198 h 2020169"/>
                <a:gd name="connsiteX106" fmla="*/ 450526 w 2446187"/>
                <a:gd name="connsiteY106" fmla="*/ 888849 h 2020169"/>
                <a:gd name="connsiteX107" fmla="*/ 433840 w 2446187"/>
                <a:gd name="connsiteY107" fmla="*/ 852139 h 2020169"/>
                <a:gd name="connsiteX108" fmla="*/ 467212 w 2446187"/>
                <a:gd name="connsiteY108" fmla="*/ 822104 h 2020169"/>
                <a:gd name="connsiteX109" fmla="*/ 453863 w 2446187"/>
                <a:gd name="connsiteY109" fmla="*/ 798744 h 2020169"/>
                <a:gd name="connsiteX110" fmla="*/ 390456 w 2446187"/>
                <a:gd name="connsiteY110" fmla="*/ 768709 h 2020169"/>
                <a:gd name="connsiteX111" fmla="*/ 417154 w 2446187"/>
                <a:gd name="connsiteY111" fmla="*/ 818767 h 2020169"/>
                <a:gd name="connsiteX112" fmla="*/ 407142 w 2446187"/>
                <a:gd name="connsiteY112" fmla="*/ 862151 h 2020169"/>
                <a:gd name="connsiteX113" fmla="*/ 413817 w 2446187"/>
                <a:gd name="connsiteY113" fmla="*/ 898861 h 2020169"/>
                <a:gd name="connsiteX114" fmla="*/ 427165 w 2446187"/>
                <a:gd name="connsiteY114" fmla="*/ 922221 h 2020169"/>
                <a:gd name="connsiteX115" fmla="*/ 413817 w 2446187"/>
                <a:gd name="connsiteY115" fmla="*/ 952256 h 2020169"/>
                <a:gd name="connsiteX116" fmla="*/ 390456 w 2446187"/>
                <a:gd name="connsiteY116" fmla="*/ 928896 h 2020169"/>
                <a:gd name="connsiteX117" fmla="*/ 360421 w 2446187"/>
                <a:gd name="connsiteY117" fmla="*/ 925558 h 2020169"/>
                <a:gd name="connsiteX118" fmla="*/ 333723 w 2446187"/>
                <a:gd name="connsiteY118" fmla="*/ 965605 h 2020169"/>
                <a:gd name="connsiteX119" fmla="*/ 307025 w 2446187"/>
                <a:gd name="connsiteY119" fmla="*/ 985628 h 2020169"/>
                <a:gd name="connsiteX120" fmla="*/ 320374 w 2446187"/>
                <a:gd name="connsiteY120" fmla="*/ 1012326 h 2020169"/>
                <a:gd name="connsiteX121" fmla="*/ 303688 w 2446187"/>
                <a:gd name="connsiteY121" fmla="*/ 1035687 h 2020169"/>
                <a:gd name="connsiteX122" fmla="*/ 233606 w 2446187"/>
                <a:gd name="connsiteY122" fmla="*/ 998977 h 2020169"/>
                <a:gd name="connsiteX123" fmla="*/ 243618 w 2446187"/>
                <a:gd name="connsiteY123" fmla="*/ 1049036 h 2020169"/>
                <a:gd name="connsiteX124" fmla="*/ 263641 w 2446187"/>
                <a:gd name="connsiteY124" fmla="*/ 1069059 h 2020169"/>
                <a:gd name="connsiteX125" fmla="*/ 250292 w 2446187"/>
                <a:gd name="connsiteY125" fmla="*/ 1082408 h 2020169"/>
                <a:gd name="connsiteX126" fmla="*/ 193560 w 2446187"/>
                <a:gd name="connsiteY126" fmla="*/ 1045698 h 2020169"/>
                <a:gd name="connsiteX127" fmla="*/ 170199 w 2446187"/>
                <a:gd name="connsiteY127" fmla="*/ 1005652 h 2020169"/>
                <a:gd name="connsiteX128" fmla="*/ 170199 w 2446187"/>
                <a:gd name="connsiteY128" fmla="*/ 958931 h 2020169"/>
                <a:gd name="connsiteX129" fmla="*/ 133490 w 2446187"/>
                <a:gd name="connsiteY129" fmla="*/ 882174 h 2020169"/>
                <a:gd name="connsiteX130" fmla="*/ 196897 w 2446187"/>
                <a:gd name="connsiteY130" fmla="*/ 912209 h 2020169"/>
                <a:gd name="connsiteX131" fmla="*/ 256967 w 2446187"/>
                <a:gd name="connsiteY131" fmla="*/ 942244 h 2020169"/>
                <a:gd name="connsiteX132" fmla="*/ 293676 w 2446187"/>
                <a:gd name="connsiteY132" fmla="*/ 945582 h 2020169"/>
                <a:gd name="connsiteX133" fmla="*/ 327049 w 2446187"/>
                <a:gd name="connsiteY133" fmla="*/ 915547 h 2020169"/>
                <a:gd name="connsiteX134" fmla="*/ 343735 w 2446187"/>
                <a:gd name="connsiteY134" fmla="*/ 878837 h 2020169"/>
                <a:gd name="connsiteX135" fmla="*/ 333723 w 2446187"/>
                <a:gd name="connsiteY135" fmla="*/ 828779 h 2020169"/>
                <a:gd name="connsiteX136" fmla="*/ 290339 w 2446187"/>
                <a:gd name="connsiteY136" fmla="*/ 808755 h 2020169"/>
                <a:gd name="connsiteX137" fmla="*/ 236944 w 2446187"/>
                <a:gd name="connsiteY137" fmla="*/ 762034 h 2020169"/>
                <a:gd name="connsiteX138" fmla="*/ 133490 w 2446187"/>
                <a:gd name="connsiteY138" fmla="*/ 705301 h 2020169"/>
                <a:gd name="connsiteX139" fmla="*/ 46722 w 2446187"/>
                <a:gd name="connsiteY139" fmla="*/ 735336 h 2020169"/>
                <a:gd name="connsiteX140" fmla="*/ 33373 w 2446187"/>
                <a:gd name="connsiteY140" fmla="*/ 765371 h 2020169"/>
                <a:gd name="connsiteX141" fmla="*/ 43384 w 2446187"/>
                <a:gd name="connsiteY141" fmla="*/ 795407 h 2020169"/>
                <a:gd name="connsiteX142" fmla="*/ 60071 w 2446187"/>
                <a:gd name="connsiteY142" fmla="*/ 822104 h 2020169"/>
                <a:gd name="connsiteX143" fmla="*/ 73419 w 2446187"/>
                <a:gd name="connsiteY143" fmla="*/ 852139 h 2020169"/>
                <a:gd name="connsiteX144" fmla="*/ 56733 w 2446187"/>
                <a:gd name="connsiteY144" fmla="*/ 875500 h 2020169"/>
                <a:gd name="connsiteX145" fmla="*/ 76757 w 2446187"/>
                <a:gd name="connsiteY145" fmla="*/ 955593 h 2020169"/>
                <a:gd name="connsiteX146" fmla="*/ 66745 w 2446187"/>
                <a:gd name="connsiteY146" fmla="*/ 972280 h 2020169"/>
                <a:gd name="connsiteX147" fmla="*/ 70082 w 2446187"/>
                <a:gd name="connsiteY147" fmla="*/ 998977 h 2020169"/>
                <a:gd name="connsiteX148" fmla="*/ 70082 w 2446187"/>
                <a:gd name="connsiteY148" fmla="*/ 1039024 h 2020169"/>
                <a:gd name="connsiteX149" fmla="*/ 80094 w 2446187"/>
                <a:gd name="connsiteY149" fmla="*/ 1059047 h 2020169"/>
                <a:gd name="connsiteX150" fmla="*/ 76757 w 2446187"/>
                <a:gd name="connsiteY150" fmla="*/ 1082408 h 2020169"/>
                <a:gd name="connsiteX151" fmla="*/ 106792 w 2446187"/>
                <a:gd name="connsiteY151" fmla="*/ 1115780 h 2020169"/>
                <a:gd name="connsiteX152" fmla="*/ 93729 w 2446187"/>
                <a:gd name="connsiteY152" fmla="*/ 1145815 h 2020169"/>
                <a:gd name="connsiteX153" fmla="*/ 13349 w 2446187"/>
                <a:gd name="connsiteY153" fmla="*/ 1235920 h 2020169"/>
                <a:gd name="connsiteX154" fmla="*/ 33373 w 2446187"/>
                <a:gd name="connsiteY154" fmla="*/ 1269293 h 2020169"/>
                <a:gd name="connsiteX155" fmla="*/ 33373 w 2446187"/>
                <a:gd name="connsiteY155" fmla="*/ 1269293 h 2020169"/>
                <a:gd name="connsiteX156" fmla="*/ 16687 w 2446187"/>
                <a:gd name="connsiteY156" fmla="*/ 1299328 h 2020169"/>
                <a:gd name="connsiteX157" fmla="*/ 3338 w 2446187"/>
                <a:gd name="connsiteY157" fmla="*/ 1329363 h 2020169"/>
                <a:gd name="connsiteX158" fmla="*/ 0 w 2446187"/>
                <a:gd name="connsiteY158" fmla="*/ 1389433 h 2020169"/>
                <a:gd name="connsiteX159" fmla="*/ 16687 w 2446187"/>
                <a:gd name="connsiteY159" fmla="*/ 1432817 h 2020169"/>
                <a:gd name="connsiteX160" fmla="*/ 20024 w 2446187"/>
                <a:gd name="connsiteY160" fmla="*/ 1466189 h 2020169"/>
                <a:gd name="connsiteX161" fmla="*/ 56733 w 2446187"/>
                <a:gd name="connsiteY161" fmla="*/ 1476201 h 2020169"/>
                <a:gd name="connsiteX162" fmla="*/ 116803 w 2446187"/>
                <a:gd name="connsiteY162" fmla="*/ 1562969 h 2020169"/>
                <a:gd name="connsiteX163" fmla="*/ 96780 w 2446187"/>
                <a:gd name="connsiteY163" fmla="*/ 1586329 h 2020169"/>
                <a:gd name="connsiteX164" fmla="*/ 93443 w 2446187"/>
                <a:gd name="connsiteY164" fmla="*/ 1616364 h 2020169"/>
                <a:gd name="connsiteX165" fmla="*/ 120141 w 2446187"/>
                <a:gd name="connsiteY165" fmla="*/ 1619701 h 2020169"/>
                <a:gd name="connsiteX166" fmla="*/ 160187 w 2446187"/>
                <a:gd name="connsiteY166" fmla="*/ 1633050 h 2020169"/>
                <a:gd name="connsiteX167" fmla="*/ 186885 w 2446187"/>
                <a:gd name="connsiteY167" fmla="*/ 1646399 h 2020169"/>
                <a:gd name="connsiteX168" fmla="*/ 213583 w 2446187"/>
                <a:gd name="connsiteY168" fmla="*/ 1676434 h 2020169"/>
                <a:gd name="connsiteX169" fmla="*/ 243618 w 2446187"/>
                <a:gd name="connsiteY169" fmla="*/ 1679771 h 2020169"/>
                <a:gd name="connsiteX170" fmla="*/ 287002 w 2446187"/>
                <a:gd name="connsiteY170" fmla="*/ 1709807 h 2020169"/>
                <a:gd name="connsiteX171" fmla="*/ 310363 w 2446187"/>
                <a:gd name="connsiteY171" fmla="*/ 1719818 h 2020169"/>
                <a:gd name="connsiteX172" fmla="*/ 310363 w 2446187"/>
                <a:gd name="connsiteY172" fmla="*/ 1756528 h 2020169"/>
                <a:gd name="connsiteX173" fmla="*/ 270316 w 2446187"/>
                <a:gd name="connsiteY173" fmla="*/ 1796574 h 2020169"/>
                <a:gd name="connsiteX174" fmla="*/ 280327 w 2446187"/>
                <a:gd name="connsiteY174" fmla="*/ 1819935 h 2020169"/>
                <a:gd name="connsiteX175" fmla="*/ 273653 w 2446187"/>
                <a:gd name="connsiteY175" fmla="*/ 1839958 h 2020169"/>
                <a:gd name="connsiteX176" fmla="*/ 266979 w 2446187"/>
                <a:gd name="connsiteY176" fmla="*/ 1856644 h 2020169"/>
                <a:gd name="connsiteX177" fmla="*/ 240281 w 2446187"/>
                <a:gd name="connsiteY177" fmla="*/ 1896691 h 2020169"/>
                <a:gd name="connsiteX178" fmla="*/ 307025 w 2446187"/>
                <a:gd name="connsiteY178" fmla="*/ 1933401 h 2020169"/>
                <a:gd name="connsiteX179" fmla="*/ 337060 w 2446187"/>
                <a:gd name="connsiteY179" fmla="*/ 1940075 h 2020169"/>
                <a:gd name="connsiteX180" fmla="*/ 360421 w 2446187"/>
                <a:gd name="connsiteY180" fmla="*/ 1946750 h 2020169"/>
                <a:gd name="connsiteX181" fmla="*/ 380444 w 2446187"/>
                <a:gd name="connsiteY181" fmla="*/ 1953424 h 2020169"/>
                <a:gd name="connsiteX182" fmla="*/ 407142 w 2446187"/>
                <a:gd name="connsiteY182" fmla="*/ 1973447 h 2020169"/>
                <a:gd name="connsiteX183" fmla="*/ 437177 w 2446187"/>
                <a:gd name="connsiteY183" fmla="*/ 1970110 h 2020169"/>
                <a:gd name="connsiteX184" fmla="*/ 507259 w 2446187"/>
                <a:gd name="connsiteY184" fmla="*/ 2020169 h 2020169"/>
                <a:gd name="connsiteX185" fmla="*/ 517271 w 2446187"/>
                <a:gd name="connsiteY185" fmla="*/ 2006820 h 2020169"/>
                <a:gd name="connsiteX186" fmla="*/ 507259 w 2446187"/>
                <a:gd name="connsiteY186" fmla="*/ 1966773 h 2020169"/>
                <a:gd name="connsiteX187" fmla="*/ 500584 w 2446187"/>
                <a:gd name="connsiteY187" fmla="*/ 1933401 h 2020169"/>
                <a:gd name="connsiteX188" fmla="*/ 483898 w 2446187"/>
                <a:gd name="connsiteY188" fmla="*/ 1890017 h 2020169"/>
                <a:gd name="connsiteX189" fmla="*/ 513933 w 2446187"/>
                <a:gd name="connsiteY189" fmla="*/ 1869993 h 2020169"/>
                <a:gd name="connsiteX190" fmla="*/ 547306 w 2446187"/>
                <a:gd name="connsiteY190" fmla="*/ 1846633 h 2020169"/>
                <a:gd name="connsiteX191" fmla="*/ 527282 w 2446187"/>
                <a:gd name="connsiteY191" fmla="*/ 1829947 h 2020169"/>
                <a:gd name="connsiteX192" fmla="*/ 517271 w 2446187"/>
                <a:gd name="connsiteY192" fmla="*/ 1796574 h 2020169"/>
                <a:gd name="connsiteX193" fmla="*/ 480561 w 2446187"/>
                <a:gd name="connsiteY193" fmla="*/ 1779888 h 2020169"/>
                <a:gd name="connsiteX194" fmla="*/ 470549 w 2446187"/>
                <a:gd name="connsiteY194" fmla="*/ 1759865 h 2020169"/>
                <a:gd name="connsiteX195" fmla="*/ 480561 w 2446187"/>
                <a:gd name="connsiteY195" fmla="*/ 1729830 h 2020169"/>
                <a:gd name="connsiteX196" fmla="*/ 490573 w 2446187"/>
                <a:gd name="connsiteY196" fmla="*/ 1689783 h 2020169"/>
                <a:gd name="connsiteX197" fmla="*/ 513933 w 2446187"/>
                <a:gd name="connsiteY197" fmla="*/ 1709807 h 2020169"/>
                <a:gd name="connsiteX198" fmla="*/ 520608 w 2446187"/>
                <a:gd name="connsiteY198" fmla="*/ 1693120 h 2020169"/>
                <a:gd name="connsiteX199" fmla="*/ 543968 w 2446187"/>
                <a:gd name="connsiteY199" fmla="*/ 1656411 h 2020169"/>
                <a:gd name="connsiteX200" fmla="*/ 574003 w 2446187"/>
                <a:gd name="connsiteY200" fmla="*/ 1639725 h 2020169"/>
                <a:gd name="connsiteX201" fmla="*/ 590690 w 2446187"/>
                <a:gd name="connsiteY201" fmla="*/ 1653074 h 2020169"/>
                <a:gd name="connsiteX202" fmla="*/ 610713 w 2446187"/>
                <a:gd name="connsiteY202" fmla="*/ 1626376 h 2020169"/>
                <a:gd name="connsiteX203" fmla="*/ 630736 w 2446187"/>
                <a:gd name="connsiteY203" fmla="*/ 1653074 h 2020169"/>
                <a:gd name="connsiteX204" fmla="*/ 657434 w 2446187"/>
                <a:gd name="connsiteY204" fmla="*/ 1676434 h 2020169"/>
                <a:gd name="connsiteX205" fmla="*/ 674120 w 2446187"/>
                <a:gd name="connsiteY205" fmla="*/ 1683109 h 2020169"/>
                <a:gd name="connsiteX206" fmla="*/ 697481 w 2446187"/>
                <a:gd name="connsiteY206" fmla="*/ 1683109 h 2020169"/>
                <a:gd name="connsiteX207" fmla="*/ 717504 w 2446187"/>
                <a:gd name="connsiteY207" fmla="*/ 1669760 h 2020169"/>
                <a:gd name="connsiteX208" fmla="*/ 744202 w 2446187"/>
                <a:gd name="connsiteY208" fmla="*/ 1669760 h 2020169"/>
                <a:gd name="connsiteX209" fmla="*/ 760888 w 2446187"/>
                <a:gd name="connsiteY209" fmla="*/ 1666423 h 2020169"/>
                <a:gd name="connsiteX210" fmla="*/ 790923 w 2446187"/>
                <a:gd name="connsiteY210" fmla="*/ 1699795 h 2020169"/>
                <a:gd name="connsiteX211" fmla="*/ 797598 w 2446187"/>
                <a:gd name="connsiteY211" fmla="*/ 1673097 h 2020169"/>
                <a:gd name="connsiteX212" fmla="*/ 817621 w 2446187"/>
                <a:gd name="connsiteY212" fmla="*/ 1689783 h 2020169"/>
                <a:gd name="connsiteX213" fmla="*/ 837644 w 2446187"/>
                <a:gd name="connsiteY213" fmla="*/ 1666423 h 2020169"/>
                <a:gd name="connsiteX214" fmla="*/ 827633 w 2446187"/>
                <a:gd name="connsiteY214" fmla="*/ 1646399 h 2020169"/>
                <a:gd name="connsiteX215" fmla="*/ 810946 w 2446187"/>
                <a:gd name="connsiteY215" fmla="*/ 1633050 h 2020169"/>
                <a:gd name="connsiteX216" fmla="*/ 810946 w 2446187"/>
                <a:gd name="connsiteY216" fmla="*/ 1606353 h 2020169"/>
                <a:gd name="connsiteX217" fmla="*/ 810946 w 2446187"/>
                <a:gd name="connsiteY217" fmla="*/ 1593004 h 2020169"/>
                <a:gd name="connsiteX218" fmla="*/ 840981 w 2446187"/>
                <a:gd name="connsiteY218" fmla="*/ 1586329 h 2020169"/>
                <a:gd name="connsiteX219" fmla="*/ 820958 w 2446187"/>
                <a:gd name="connsiteY219" fmla="*/ 1549620 h 2020169"/>
                <a:gd name="connsiteX220" fmla="*/ 854330 w 2446187"/>
                <a:gd name="connsiteY220" fmla="*/ 1542945 h 2020169"/>
                <a:gd name="connsiteX221" fmla="*/ 891040 w 2446187"/>
                <a:gd name="connsiteY221" fmla="*/ 1549620 h 2020169"/>
                <a:gd name="connsiteX222" fmla="*/ 964459 w 2446187"/>
                <a:gd name="connsiteY222" fmla="*/ 1506236 h 2020169"/>
                <a:gd name="connsiteX223" fmla="*/ 1001168 w 2446187"/>
                <a:gd name="connsiteY223" fmla="*/ 1506236 h 2020169"/>
                <a:gd name="connsiteX224" fmla="*/ 1027866 w 2446187"/>
                <a:gd name="connsiteY224" fmla="*/ 1482875 h 2020169"/>
                <a:gd name="connsiteX225" fmla="*/ 1047890 w 2446187"/>
                <a:gd name="connsiteY225" fmla="*/ 1492887 h 2020169"/>
                <a:gd name="connsiteX226" fmla="*/ 1067913 w 2446187"/>
                <a:gd name="connsiteY226" fmla="*/ 1502898 h 2020169"/>
                <a:gd name="connsiteX227" fmla="*/ 1087936 w 2446187"/>
                <a:gd name="connsiteY227" fmla="*/ 1529596 h 2020169"/>
                <a:gd name="connsiteX228" fmla="*/ 1074587 w 2446187"/>
                <a:gd name="connsiteY228" fmla="*/ 1542945 h 2020169"/>
                <a:gd name="connsiteX229" fmla="*/ 1104622 w 2446187"/>
                <a:gd name="connsiteY229" fmla="*/ 1542945 h 2020169"/>
                <a:gd name="connsiteX230" fmla="*/ 1134657 w 2446187"/>
                <a:gd name="connsiteY230" fmla="*/ 1576317 h 2020169"/>
                <a:gd name="connsiteX231" fmla="*/ 1148006 w 2446187"/>
                <a:gd name="connsiteY231" fmla="*/ 1572980 h 2020169"/>
                <a:gd name="connsiteX232" fmla="*/ 1208076 w 2446187"/>
                <a:gd name="connsiteY232" fmla="*/ 1526259 h 2020169"/>
                <a:gd name="connsiteX233" fmla="*/ 1244786 w 2446187"/>
                <a:gd name="connsiteY233" fmla="*/ 1566306 h 2020169"/>
                <a:gd name="connsiteX234" fmla="*/ 1264809 w 2446187"/>
                <a:gd name="connsiteY234" fmla="*/ 1596341 h 2020169"/>
                <a:gd name="connsiteX235" fmla="*/ 1298181 w 2446187"/>
                <a:gd name="connsiteY235" fmla="*/ 1703132 h 2020169"/>
                <a:gd name="connsiteX236" fmla="*/ 1308193 w 2446187"/>
                <a:gd name="connsiteY236" fmla="*/ 1659748 h 2020169"/>
                <a:gd name="connsiteX237" fmla="*/ 1344903 w 2446187"/>
                <a:gd name="connsiteY237" fmla="*/ 1679771 h 2020169"/>
                <a:gd name="connsiteX238" fmla="*/ 1388287 w 2446187"/>
                <a:gd name="connsiteY238" fmla="*/ 1679771 h 2020169"/>
                <a:gd name="connsiteX239" fmla="*/ 1394961 w 2446187"/>
                <a:gd name="connsiteY239" fmla="*/ 1703132 h 2020169"/>
                <a:gd name="connsiteX240" fmla="*/ 1435008 w 2446187"/>
                <a:gd name="connsiteY240" fmla="*/ 1726493 h 2020169"/>
                <a:gd name="connsiteX241" fmla="*/ 1465043 w 2446187"/>
                <a:gd name="connsiteY241" fmla="*/ 1726493 h 2020169"/>
                <a:gd name="connsiteX242" fmla="*/ 1491741 w 2446187"/>
                <a:gd name="connsiteY242" fmla="*/ 1739842 h 2020169"/>
                <a:gd name="connsiteX243" fmla="*/ 1535125 w 2446187"/>
                <a:gd name="connsiteY243" fmla="*/ 1696458 h 2020169"/>
                <a:gd name="connsiteX244" fmla="*/ 1571834 w 2446187"/>
                <a:gd name="connsiteY244" fmla="*/ 1676434 h 2020169"/>
                <a:gd name="connsiteX245" fmla="*/ 1608544 w 2446187"/>
                <a:gd name="connsiteY245" fmla="*/ 1679771 h 2020169"/>
                <a:gd name="connsiteX246" fmla="*/ 1655265 w 2446187"/>
                <a:gd name="connsiteY246" fmla="*/ 1693120 h 2020169"/>
                <a:gd name="connsiteX247" fmla="*/ 1681963 w 2446187"/>
                <a:gd name="connsiteY247" fmla="*/ 1709807 h 2020169"/>
                <a:gd name="connsiteX248" fmla="*/ 1735358 w 2446187"/>
                <a:gd name="connsiteY248" fmla="*/ 1703132 h 2020169"/>
                <a:gd name="connsiteX249" fmla="*/ 1745370 w 2446187"/>
                <a:gd name="connsiteY249" fmla="*/ 1683109 h 2020169"/>
                <a:gd name="connsiteX250" fmla="*/ 1738695 w 2446187"/>
                <a:gd name="connsiteY250" fmla="*/ 1663085 h 2020169"/>
                <a:gd name="connsiteX251" fmla="*/ 1765393 w 2446187"/>
                <a:gd name="connsiteY251" fmla="*/ 1636388 h 2020169"/>
                <a:gd name="connsiteX252" fmla="*/ 1778742 w 2446187"/>
                <a:gd name="connsiteY252" fmla="*/ 1633050 h 2020169"/>
                <a:gd name="connsiteX253" fmla="*/ 1812114 w 2446187"/>
                <a:gd name="connsiteY253" fmla="*/ 1649736 h 2020169"/>
                <a:gd name="connsiteX254" fmla="*/ 1852161 w 2446187"/>
                <a:gd name="connsiteY254" fmla="*/ 1663085 h 2020169"/>
                <a:gd name="connsiteX255" fmla="*/ 1858836 w 2446187"/>
                <a:gd name="connsiteY255" fmla="*/ 1689783 h 2020169"/>
                <a:gd name="connsiteX256" fmla="*/ 1872184 w 2446187"/>
                <a:gd name="connsiteY256" fmla="*/ 1696458 h 2020169"/>
                <a:gd name="connsiteX257" fmla="*/ 1902219 w 2446187"/>
                <a:gd name="connsiteY257" fmla="*/ 1699795 h 2020169"/>
                <a:gd name="connsiteX258" fmla="*/ 1932254 w 2446187"/>
                <a:gd name="connsiteY258" fmla="*/ 1683109 h 2020169"/>
                <a:gd name="connsiteX259" fmla="*/ 1962290 w 2446187"/>
                <a:gd name="connsiteY259" fmla="*/ 1696458 h 2020169"/>
                <a:gd name="connsiteX260" fmla="*/ 1985650 w 2446187"/>
                <a:gd name="connsiteY260" fmla="*/ 1709807 h 2020169"/>
                <a:gd name="connsiteX261" fmla="*/ 1995662 w 2446187"/>
                <a:gd name="connsiteY261" fmla="*/ 1719818 h 2020169"/>
                <a:gd name="connsiteX262" fmla="*/ 2032371 w 2446187"/>
                <a:gd name="connsiteY262" fmla="*/ 1739842 h 2020169"/>
                <a:gd name="connsiteX263" fmla="*/ 2069081 w 2446187"/>
                <a:gd name="connsiteY263" fmla="*/ 1736504 h 2020169"/>
                <a:gd name="connsiteX264" fmla="*/ 2142500 w 2446187"/>
                <a:gd name="connsiteY264" fmla="*/ 1693120 h 2020169"/>
                <a:gd name="connsiteX265" fmla="*/ 2195895 w 2446187"/>
                <a:gd name="connsiteY265" fmla="*/ 1706469 h 2020169"/>
                <a:gd name="connsiteX266" fmla="*/ 2225930 w 2446187"/>
                <a:gd name="connsiteY266" fmla="*/ 1716481 h 2020169"/>
                <a:gd name="connsiteX267" fmla="*/ 2262640 w 2446187"/>
                <a:gd name="connsiteY267" fmla="*/ 1676434 h 2020169"/>
                <a:gd name="connsiteX0" fmla="*/ 2446187 w 2446187"/>
                <a:gd name="connsiteY0" fmla="*/ 521754 h 2020169"/>
                <a:gd name="connsiteX1" fmla="*/ 2272652 w 2446187"/>
                <a:gd name="connsiteY1" fmla="*/ 444998 h 2020169"/>
                <a:gd name="connsiteX2" fmla="*/ 2209244 w 2446187"/>
                <a:gd name="connsiteY2" fmla="*/ 401614 h 2020169"/>
                <a:gd name="connsiteX3" fmla="*/ 2159186 w 2446187"/>
                <a:gd name="connsiteY3" fmla="*/ 391602 h 2020169"/>
                <a:gd name="connsiteX4" fmla="*/ 2132488 w 2446187"/>
                <a:gd name="connsiteY4" fmla="*/ 408288 h 2020169"/>
                <a:gd name="connsiteX5" fmla="*/ 2115802 w 2446187"/>
                <a:gd name="connsiteY5" fmla="*/ 421637 h 2020169"/>
                <a:gd name="connsiteX6" fmla="*/ 2082430 w 2446187"/>
                <a:gd name="connsiteY6" fmla="*/ 388265 h 2020169"/>
                <a:gd name="connsiteX7" fmla="*/ 2025697 w 2446187"/>
                <a:gd name="connsiteY7" fmla="*/ 391602 h 2020169"/>
                <a:gd name="connsiteX8" fmla="*/ 2055732 w 2446187"/>
                <a:gd name="connsiteY8" fmla="*/ 318183 h 2020169"/>
                <a:gd name="connsiteX9" fmla="*/ 2055732 w 2446187"/>
                <a:gd name="connsiteY9" fmla="*/ 318183 h 2020169"/>
                <a:gd name="connsiteX10" fmla="*/ 2129860 w 2446187"/>
                <a:gd name="connsiteY10" fmla="*/ 248603 h 2020169"/>
                <a:gd name="connsiteX11" fmla="*/ 2127003 w 2446187"/>
                <a:gd name="connsiteY11" fmla="*/ 174309 h 2020169"/>
                <a:gd name="connsiteX12" fmla="*/ 2092713 w 2446187"/>
                <a:gd name="connsiteY12" fmla="*/ 105729 h 2020169"/>
                <a:gd name="connsiteX13" fmla="*/ 2018418 w 2446187"/>
                <a:gd name="connsiteY13" fmla="*/ 105729 h 2020169"/>
                <a:gd name="connsiteX14" fmla="*/ 1961267 w 2446187"/>
                <a:gd name="connsiteY14" fmla="*/ 82869 h 2020169"/>
                <a:gd name="connsiteX15" fmla="*/ 1955552 w 2446187"/>
                <a:gd name="connsiteY15" fmla="*/ 65725 h 2020169"/>
                <a:gd name="connsiteX16" fmla="*/ 1895546 w 2446187"/>
                <a:gd name="connsiteY16" fmla="*/ 60008 h 2020169"/>
                <a:gd name="connsiteX17" fmla="*/ 1926978 w 2446187"/>
                <a:gd name="connsiteY17" fmla="*/ 31434 h 2020169"/>
                <a:gd name="connsiteX18" fmla="*/ 1909833 w 2446187"/>
                <a:gd name="connsiteY18" fmla="*/ 0 h 2020169"/>
                <a:gd name="connsiteX19" fmla="*/ 1877440 w 2446187"/>
                <a:gd name="connsiteY19" fmla="*/ 3067 h 2020169"/>
                <a:gd name="connsiteX20" fmla="*/ 1835474 w 2446187"/>
                <a:gd name="connsiteY20" fmla="*/ 41195 h 2020169"/>
                <a:gd name="connsiteX21" fmla="*/ 1818788 w 2446187"/>
                <a:gd name="connsiteY21" fmla="*/ 81242 h 2020169"/>
                <a:gd name="connsiteX22" fmla="*/ 1838813 w 2446187"/>
                <a:gd name="connsiteY22" fmla="*/ 134636 h 2020169"/>
                <a:gd name="connsiteX23" fmla="*/ 1782079 w 2446187"/>
                <a:gd name="connsiteY23" fmla="*/ 121287 h 2020169"/>
                <a:gd name="connsiteX24" fmla="*/ 1768731 w 2446187"/>
                <a:gd name="connsiteY24" fmla="*/ 168009 h 2020169"/>
                <a:gd name="connsiteX25" fmla="*/ 1705322 w 2446187"/>
                <a:gd name="connsiteY25" fmla="*/ 191369 h 2020169"/>
                <a:gd name="connsiteX26" fmla="*/ 1685300 w 2446187"/>
                <a:gd name="connsiteY26" fmla="*/ 164671 h 2020169"/>
                <a:gd name="connsiteX27" fmla="*/ 1615218 w 2446187"/>
                <a:gd name="connsiteY27" fmla="*/ 168009 h 2020169"/>
                <a:gd name="connsiteX28" fmla="*/ 1638579 w 2446187"/>
                <a:gd name="connsiteY28" fmla="*/ 198044 h 2020169"/>
                <a:gd name="connsiteX29" fmla="*/ 1528449 w 2446187"/>
                <a:gd name="connsiteY29" fmla="*/ 224740 h 2020169"/>
                <a:gd name="connsiteX30" fmla="*/ 1465043 w 2446187"/>
                <a:gd name="connsiteY30" fmla="*/ 308171 h 2020169"/>
                <a:gd name="connsiteX31" fmla="*/ 1448357 w 2446187"/>
                <a:gd name="connsiteY31" fmla="*/ 334869 h 2020169"/>
                <a:gd name="connsiteX32" fmla="*/ 1481729 w 2446187"/>
                <a:gd name="connsiteY32" fmla="*/ 368242 h 2020169"/>
                <a:gd name="connsiteX33" fmla="*/ 1481729 w 2446187"/>
                <a:gd name="connsiteY33" fmla="*/ 398277 h 2020169"/>
                <a:gd name="connsiteX34" fmla="*/ 1458368 w 2446187"/>
                <a:gd name="connsiteY34" fmla="*/ 401614 h 2020169"/>
                <a:gd name="connsiteX35" fmla="*/ 1458368 w 2446187"/>
                <a:gd name="connsiteY35" fmla="*/ 381590 h 2020169"/>
                <a:gd name="connsiteX36" fmla="*/ 1418322 w 2446187"/>
                <a:gd name="connsiteY36" fmla="*/ 391602 h 2020169"/>
                <a:gd name="connsiteX37" fmla="*/ 1368263 w 2446187"/>
                <a:gd name="connsiteY37" fmla="*/ 398277 h 2020169"/>
                <a:gd name="connsiteX38" fmla="*/ 1321542 w 2446187"/>
                <a:gd name="connsiteY38" fmla="*/ 404951 h 2020169"/>
                <a:gd name="connsiteX39" fmla="*/ 1318205 w 2446187"/>
                <a:gd name="connsiteY39" fmla="*/ 491719 h 2020169"/>
                <a:gd name="connsiteX40" fmla="*/ 1358252 w 2446187"/>
                <a:gd name="connsiteY40" fmla="*/ 515080 h 2020169"/>
                <a:gd name="connsiteX41" fmla="*/ 1384949 w 2446187"/>
                <a:gd name="connsiteY41" fmla="*/ 568475 h 2020169"/>
                <a:gd name="connsiteX42" fmla="*/ 1358252 w 2446187"/>
                <a:gd name="connsiteY42" fmla="*/ 615196 h 2020169"/>
                <a:gd name="connsiteX43" fmla="*/ 1361589 w 2446187"/>
                <a:gd name="connsiteY43" fmla="*/ 585161 h 2020169"/>
                <a:gd name="connsiteX44" fmla="*/ 1351577 w 2446187"/>
                <a:gd name="connsiteY44" fmla="*/ 545115 h 2020169"/>
                <a:gd name="connsiteX45" fmla="*/ 1281495 w 2446187"/>
                <a:gd name="connsiteY45" fmla="*/ 515080 h 2020169"/>
                <a:gd name="connsiteX46" fmla="*/ 1241449 w 2446187"/>
                <a:gd name="connsiteY46" fmla="*/ 511742 h 2020169"/>
                <a:gd name="connsiteX47" fmla="*/ 1241449 w 2446187"/>
                <a:gd name="connsiteY47" fmla="*/ 558463 h 2020169"/>
                <a:gd name="connsiteX48" fmla="*/ 1201402 w 2446187"/>
                <a:gd name="connsiteY48" fmla="*/ 538440 h 2020169"/>
                <a:gd name="connsiteX49" fmla="*/ 1228100 w 2446187"/>
                <a:gd name="connsiteY49" fmla="*/ 588498 h 2020169"/>
                <a:gd name="connsiteX50" fmla="*/ 1258135 w 2446187"/>
                <a:gd name="connsiteY50" fmla="*/ 618534 h 2020169"/>
                <a:gd name="connsiteX51" fmla="*/ 1198065 w 2446187"/>
                <a:gd name="connsiteY51" fmla="*/ 595173 h 2020169"/>
                <a:gd name="connsiteX52" fmla="*/ 1181379 w 2446187"/>
                <a:gd name="connsiteY52" fmla="*/ 595173 h 2020169"/>
                <a:gd name="connsiteX53" fmla="*/ 1178041 w 2446187"/>
                <a:gd name="connsiteY53" fmla="*/ 551789 h 2020169"/>
                <a:gd name="connsiteX54" fmla="*/ 1171367 w 2446187"/>
                <a:gd name="connsiteY54" fmla="*/ 465021 h 2020169"/>
                <a:gd name="connsiteX55" fmla="*/ 1161355 w 2446187"/>
                <a:gd name="connsiteY55" fmla="*/ 535103 h 2020169"/>
                <a:gd name="connsiteX56" fmla="*/ 1137995 w 2446187"/>
                <a:gd name="connsiteY56" fmla="*/ 565138 h 2020169"/>
                <a:gd name="connsiteX57" fmla="*/ 1158018 w 2446187"/>
                <a:gd name="connsiteY57" fmla="*/ 611859 h 2020169"/>
                <a:gd name="connsiteX58" fmla="*/ 1158018 w 2446187"/>
                <a:gd name="connsiteY58" fmla="*/ 645231 h 2020169"/>
                <a:gd name="connsiteX59" fmla="*/ 1141332 w 2446187"/>
                <a:gd name="connsiteY59" fmla="*/ 695290 h 2020169"/>
                <a:gd name="connsiteX60" fmla="*/ 1154681 w 2446187"/>
                <a:gd name="connsiteY60" fmla="*/ 728662 h 2020169"/>
                <a:gd name="connsiteX61" fmla="*/ 1184716 w 2446187"/>
                <a:gd name="connsiteY61" fmla="*/ 735336 h 2020169"/>
                <a:gd name="connsiteX62" fmla="*/ 1221425 w 2446187"/>
                <a:gd name="connsiteY62" fmla="*/ 742011 h 2020169"/>
                <a:gd name="connsiteX63" fmla="*/ 1241449 w 2446187"/>
                <a:gd name="connsiteY63" fmla="*/ 765371 h 2020169"/>
                <a:gd name="connsiteX64" fmla="*/ 1258135 w 2446187"/>
                <a:gd name="connsiteY64" fmla="*/ 808755 h 2020169"/>
                <a:gd name="connsiteX65" fmla="*/ 1258135 w 2446187"/>
                <a:gd name="connsiteY65" fmla="*/ 808755 h 2020169"/>
                <a:gd name="connsiteX66" fmla="*/ 1224763 w 2446187"/>
                <a:gd name="connsiteY66" fmla="*/ 828779 h 2020169"/>
                <a:gd name="connsiteX67" fmla="*/ 1224763 w 2446187"/>
                <a:gd name="connsiteY67" fmla="*/ 788732 h 2020169"/>
                <a:gd name="connsiteX68" fmla="*/ 1194727 w 2446187"/>
                <a:gd name="connsiteY68" fmla="*/ 752023 h 2020169"/>
                <a:gd name="connsiteX69" fmla="*/ 1164692 w 2446187"/>
                <a:gd name="connsiteY69" fmla="*/ 795407 h 2020169"/>
                <a:gd name="connsiteX70" fmla="*/ 1107960 w 2446187"/>
                <a:gd name="connsiteY70" fmla="*/ 848802 h 2020169"/>
                <a:gd name="connsiteX71" fmla="*/ 1121309 w 2446187"/>
                <a:gd name="connsiteY71" fmla="*/ 805418 h 2020169"/>
                <a:gd name="connsiteX72" fmla="*/ 1127983 w 2446187"/>
                <a:gd name="connsiteY72" fmla="*/ 772046 h 2020169"/>
                <a:gd name="connsiteX73" fmla="*/ 1117971 w 2446187"/>
                <a:gd name="connsiteY73" fmla="*/ 755360 h 2020169"/>
                <a:gd name="connsiteX74" fmla="*/ 1114634 w 2446187"/>
                <a:gd name="connsiteY74" fmla="*/ 705301 h 2020169"/>
                <a:gd name="connsiteX75" fmla="*/ 1104622 w 2446187"/>
                <a:gd name="connsiteY75" fmla="*/ 625208 h 2020169"/>
                <a:gd name="connsiteX76" fmla="*/ 1101285 w 2446187"/>
                <a:gd name="connsiteY76" fmla="*/ 565138 h 2020169"/>
                <a:gd name="connsiteX77" fmla="*/ 1124646 w 2446187"/>
                <a:gd name="connsiteY77" fmla="*/ 471696 h 2020169"/>
                <a:gd name="connsiteX78" fmla="*/ 1031203 w 2446187"/>
                <a:gd name="connsiteY78" fmla="*/ 461684 h 2020169"/>
                <a:gd name="connsiteX79" fmla="*/ 1014517 w 2446187"/>
                <a:gd name="connsiteY79" fmla="*/ 518417 h 2020169"/>
                <a:gd name="connsiteX80" fmla="*/ 1024529 w 2446187"/>
                <a:gd name="connsiteY80" fmla="*/ 565138 h 2020169"/>
                <a:gd name="connsiteX81" fmla="*/ 981145 w 2446187"/>
                <a:gd name="connsiteY81" fmla="*/ 618534 h 2020169"/>
                <a:gd name="connsiteX82" fmla="*/ 991157 w 2446187"/>
                <a:gd name="connsiteY82" fmla="*/ 655243 h 2020169"/>
                <a:gd name="connsiteX83" fmla="*/ 981145 w 2446187"/>
                <a:gd name="connsiteY83" fmla="*/ 701964 h 2020169"/>
                <a:gd name="connsiteX84" fmla="*/ 1001168 w 2446187"/>
                <a:gd name="connsiteY84" fmla="*/ 725325 h 2020169"/>
                <a:gd name="connsiteX85" fmla="*/ 1017854 w 2446187"/>
                <a:gd name="connsiteY85" fmla="*/ 772046 h 2020169"/>
                <a:gd name="connsiteX86" fmla="*/ 1047890 w 2446187"/>
                <a:gd name="connsiteY86" fmla="*/ 758697 h 2020169"/>
                <a:gd name="connsiteX87" fmla="*/ 1014517 w 2446187"/>
                <a:gd name="connsiteY87" fmla="*/ 812093 h 2020169"/>
                <a:gd name="connsiteX88" fmla="*/ 957784 w 2446187"/>
                <a:gd name="connsiteY88" fmla="*/ 758697 h 2020169"/>
                <a:gd name="connsiteX89" fmla="*/ 884365 w 2446187"/>
                <a:gd name="connsiteY89" fmla="*/ 721988 h 2020169"/>
                <a:gd name="connsiteX90" fmla="*/ 824295 w 2446187"/>
                <a:gd name="connsiteY90" fmla="*/ 698627 h 2020169"/>
                <a:gd name="connsiteX91" fmla="*/ 810946 w 2446187"/>
                <a:gd name="connsiteY91" fmla="*/ 735336 h 2020169"/>
                <a:gd name="connsiteX92" fmla="*/ 827633 w 2446187"/>
                <a:gd name="connsiteY92" fmla="*/ 772046 h 2020169"/>
                <a:gd name="connsiteX93" fmla="*/ 800935 w 2446187"/>
                <a:gd name="connsiteY93" fmla="*/ 812093 h 2020169"/>
                <a:gd name="connsiteX94" fmla="*/ 770900 w 2446187"/>
                <a:gd name="connsiteY94" fmla="*/ 755360 h 2020169"/>
                <a:gd name="connsiteX95" fmla="*/ 744202 w 2446187"/>
                <a:gd name="connsiteY95" fmla="*/ 792069 h 2020169"/>
                <a:gd name="connsiteX96" fmla="*/ 707492 w 2446187"/>
                <a:gd name="connsiteY96" fmla="*/ 785395 h 2020169"/>
                <a:gd name="connsiteX97" fmla="*/ 654097 w 2446187"/>
                <a:gd name="connsiteY97" fmla="*/ 822104 h 2020169"/>
                <a:gd name="connsiteX98" fmla="*/ 644085 w 2446187"/>
                <a:gd name="connsiteY98" fmla="*/ 798744 h 2020169"/>
                <a:gd name="connsiteX99" fmla="*/ 654097 w 2446187"/>
                <a:gd name="connsiteY99" fmla="*/ 762034 h 2020169"/>
                <a:gd name="connsiteX100" fmla="*/ 614050 w 2446187"/>
                <a:gd name="connsiteY100" fmla="*/ 798744 h 2020169"/>
                <a:gd name="connsiteX101" fmla="*/ 594027 w 2446187"/>
                <a:gd name="connsiteY101" fmla="*/ 798744 h 2020169"/>
                <a:gd name="connsiteX102" fmla="*/ 533957 w 2446187"/>
                <a:gd name="connsiteY102" fmla="*/ 832116 h 2020169"/>
                <a:gd name="connsiteX103" fmla="*/ 510596 w 2446187"/>
                <a:gd name="connsiteY103" fmla="*/ 855477 h 2020169"/>
                <a:gd name="connsiteX104" fmla="*/ 500584 w 2446187"/>
                <a:gd name="connsiteY104" fmla="*/ 902198 h 2020169"/>
                <a:gd name="connsiteX105" fmla="*/ 450526 w 2446187"/>
                <a:gd name="connsiteY105" fmla="*/ 888849 h 2020169"/>
                <a:gd name="connsiteX106" fmla="*/ 433840 w 2446187"/>
                <a:gd name="connsiteY106" fmla="*/ 852139 h 2020169"/>
                <a:gd name="connsiteX107" fmla="*/ 467212 w 2446187"/>
                <a:gd name="connsiteY107" fmla="*/ 822104 h 2020169"/>
                <a:gd name="connsiteX108" fmla="*/ 453863 w 2446187"/>
                <a:gd name="connsiteY108" fmla="*/ 798744 h 2020169"/>
                <a:gd name="connsiteX109" fmla="*/ 390456 w 2446187"/>
                <a:gd name="connsiteY109" fmla="*/ 768709 h 2020169"/>
                <a:gd name="connsiteX110" fmla="*/ 417154 w 2446187"/>
                <a:gd name="connsiteY110" fmla="*/ 818767 h 2020169"/>
                <a:gd name="connsiteX111" fmla="*/ 407142 w 2446187"/>
                <a:gd name="connsiteY111" fmla="*/ 862151 h 2020169"/>
                <a:gd name="connsiteX112" fmla="*/ 413817 w 2446187"/>
                <a:gd name="connsiteY112" fmla="*/ 898861 h 2020169"/>
                <a:gd name="connsiteX113" fmla="*/ 427165 w 2446187"/>
                <a:gd name="connsiteY113" fmla="*/ 922221 h 2020169"/>
                <a:gd name="connsiteX114" fmla="*/ 413817 w 2446187"/>
                <a:gd name="connsiteY114" fmla="*/ 952256 h 2020169"/>
                <a:gd name="connsiteX115" fmla="*/ 390456 w 2446187"/>
                <a:gd name="connsiteY115" fmla="*/ 928896 h 2020169"/>
                <a:gd name="connsiteX116" fmla="*/ 360421 w 2446187"/>
                <a:gd name="connsiteY116" fmla="*/ 925558 h 2020169"/>
                <a:gd name="connsiteX117" fmla="*/ 333723 w 2446187"/>
                <a:gd name="connsiteY117" fmla="*/ 965605 h 2020169"/>
                <a:gd name="connsiteX118" fmla="*/ 307025 w 2446187"/>
                <a:gd name="connsiteY118" fmla="*/ 985628 h 2020169"/>
                <a:gd name="connsiteX119" fmla="*/ 320374 w 2446187"/>
                <a:gd name="connsiteY119" fmla="*/ 1012326 h 2020169"/>
                <a:gd name="connsiteX120" fmla="*/ 303688 w 2446187"/>
                <a:gd name="connsiteY120" fmla="*/ 1035687 h 2020169"/>
                <a:gd name="connsiteX121" fmla="*/ 233606 w 2446187"/>
                <a:gd name="connsiteY121" fmla="*/ 998977 h 2020169"/>
                <a:gd name="connsiteX122" fmla="*/ 243618 w 2446187"/>
                <a:gd name="connsiteY122" fmla="*/ 1049036 h 2020169"/>
                <a:gd name="connsiteX123" fmla="*/ 263641 w 2446187"/>
                <a:gd name="connsiteY123" fmla="*/ 1069059 h 2020169"/>
                <a:gd name="connsiteX124" fmla="*/ 250292 w 2446187"/>
                <a:gd name="connsiteY124" fmla="*/ 1082408 h 2020169"/>
                <a:gd name="connsiteX125" fmla="*/ 193560 w 2446187"/>
                <a:gd name="connsiteY125" fmla="*/ 1045698 h 2020169"/>
                <a:gd name="connsiteX126" fmla="*/ 170199 w 2446187"/>
                <a:gd name="connsiteY126" fmla="*/ 1005652 h 2020169"/>
                <a:gd name="connsiteX127" fmla="*/ 170199 w 2446187"/>
                <a:gd name="connsiteY127" fmla="*/ 958931 h 2020169"/>
                <a:gd name="connsiteX128" fmla="*/ 133490 w 2446187"/>
                <a:gd name="connsiteY128" fmla="*/ 882174 h 2020169"/>
                <a:gd name="connsiteX129" fmla="*/ 196897 w 2446187"/>
                <a:gd name="connsiteY129" fmla="*/ 912209 h 2020169"/>
                <a:gd name="connsiteX130" fmla="*/ 256967 w 2446187"/>
                <a:gd name="connsiteY130" fmla="*/ 942244 h 2020169"/>
                <a:gd name="connsiteX131" fmla="*/ 293676 w 2446187"/>
                <a:gd name="connsiteY131" fmla="*/ 945582 h 2020169"/>
                <a:gd name="connsiteX132" fmla="*/ 327049 w 2446187"/>
                <a:gd name="connsiteY132" fmla="*/ 915547 h 2020169"/>
                <a:gd name="connsiteX133" fmla="*/ 343735 w 2446187"/>
                <a:gd name="connsiteY133" fmla="*/ 878837 h 2020169"/>
                <a:gd name="connsiteX134" fmla="*/ 333723 w 2446187"/>
                <a:gd name="connsiteY134" fmla="*/ 828779 h 2020169"/>
                <a:gd name="connsiteX135" fmla="*/ 290339 w 2446187"/>
                <a:gd name="connsiteY135" fmla="*/ 808755 h 2020169"/>
                <a:gd name="connsiteX136" fmla="*/ 236944 w 2446187"/>
                <a:gd name="connsiteY136" fmla="*/ 762034 h 2020169"/>
                <a:gd name="connsiteX137" fmla="*/ 133490 w 2446187"/>
                <a:gd name="connsiteY137" fmla="*/ 705301 h 2020169"/>
                <a:gd name="connsiteX138" fmla="*/ 46722 w 2446187"/>
                <a:gd name="connsiteY138" fmla="*/ 735336 h 2020169"/>
                <a:gd name="connsiteX139" fmla="*/ 33373 w 2446187"/>
                <a:gd name="connsiteY139" fmla="*/ 765371 h 2020169"/>
                <a:gd name="connsiteX140" fmla="*/ 43384 w 2446187"/>
                <a:gd name="connsiteY140" fmla="*/ 795407 h 2020169"/>
                <a:gd name="connsiteX141" fmla="*/ 60071 w 2446187"/>
                <a:gd name="connsiteY141" fmla="*/ 822104 h 2020169"/>
                <a:gd name="connsiteX142" fmla="*/ 73419 w 2446187"/>
                <a:gd name="connsiteY142" fmla="*/ 852139 h 2020169"/>
                <a:gd name="connsiteX143" fmla="*/ 56733 w 2446187"/>
                <a:gd name="connsiteY143" fmla="*/ 875500 h 2020169"/>
                <a:gd name="connsiteX144" fmla="*/ 76757 w 2446187"/>
                <a:gd name="connsiteY144" fmla="*/ 955593 h 2020169"/>
                <a:gd name="connsiteX145" fmla="*/ 66745 w 2446187"/>
                <a:gd name="connsiteY145" fmla="*/ 972280 h 2020169"/>
                <a:gd name="connsiteX146" fmla="*/ 70082 w 2446187"/>
                <a:gd name="connsiteY146" fmla="*/ 998977 h 2020169"/>
                <a:gd name="connsiteX147" fmla="*/ 70082 w 2446187"/>
                <a:gd name="connsiteY147" fmla="*/ 1039024 h 2020169"/>
                <a:gd name="connsiteX148" fmla="*/ 80094 w 2446187"/>
                <a:gd name="connsiteY148" fmla="*/ 1059047 h 2020169"/>
                <a:gd name="connsiteX149" fmla="*/ 76757 w 2446187"/>
                <a:gd name="connsiteY149" fmla="*/ 1082408 h 2020169"/>
                <a:gd name="connsiteX150" fmla="*/ 106792 w 2446187"/>
                <a:gd name="connsiteY150" fmla="*/ 1115780 h 2020169"/>
                <a:gd name="connsiteX151" fmla="*/ 93729 w 2446187"/>
                <a:gd name="connsiteY151" fmla="*/ 1145815 h 2020169"/>
                <a:gd name="connsiteX152" fmla="*/ 13349 w 2446187"/>
                <a:gd name="connsiteY152" fmla="*/ 1235920 h 2020169"/>
                <a:gd name="connsiteX153" fmla="*/ 33373 w 2446187"/>
                <a:gd name="connsiteY153" fmla="*/ 1269293 h 2020169"/>
                <a:gd name="connsiteX154" fmla="*/ 33373 w 2446187"/>
                <a:gd name="connsiteY154" fmla="*/ 1269293 h 2020169"/>
                <a:gd name="connsiteX155" fmla="*/ 16687 w 2446187"/>
                <a:gd name="connsiteY155" fmla="*/ 1299328 h 2020169"/>
                <a:gd name="connsiteX156" fmla="*/ 3338 w 2446187"/>
                <a:gd name="connsiteY156" fmla="*/ 1329363 h 2020169"/>
                <a:gd name="connsiteX157" fmla="*/ 0 w 2446187"/>
                <a:gd name="connsiteY157" fmla="*/ 1389433 h 2020169"/>
                <a:gd name="connsiteX158" fmla="*/ 16687 w 2446187"/>
                <a:gd name="connsiteY158" fmla="*/ 1432817 h 2020169"/>
                <a:gd name="connsiteX159" fmla="*/ 20024 w 2446187"/>
                <a:gd name="connsiteY159" fmla="*/ 1466189 h 2020169"/>
                <a:gd name="connsiteX160" fmla="*/ 56733 w 2446187"/>
                <a:gd name="connsiteY160" fmla="*/ 1476201 h 2020169"/>
                <a:gd name="connsiteX161" fmla="*/ 116803 w 2446187"/>
                <a:gd name="connsiteY161" fmla="*/ 1562969 h 2020169"/>
                <a:gd name="connsiteX162" fmla="*/ 96780 w 2446187"/>
                <a:gd name="connsiteY162" fmla="*/ 1586329 h 2020169"/>
                <a:gd name="connsiteX163" fmla="*/ 93443 w 2446187"/>
                <a:gd name="connsiteY163" fmla="*/ 1616364 h 2020169"/>
                <a:gd name="connsiteX164" fmla="*/ 120141 w 2446187"/>
                <a:gd name="connsiteY164" fmla="*/ 1619701 h 2020169"/>
                <a:gd name="connsiteX165" fmla="*/ 160187 w 2446187"/>
                <a:gd name="connsiteY165" fmla="*/ 1633050 h 2020169"/>
                <a:gd name="connsiteX166" fmla="*/ 186885 w 2446187"/>
                <a:gd name="connsiteY166" fmla="*/ 1646399 h 2020169"/>
                <a:gd name="connsiteX167" fmla="*/ 213583 w 2446187"/>
                <a:gd name="connsiteY167" fmla="*/ 1676434 h 2020169"/>
                <a:gd name="connsiteX168" fmla="*/ 243618 w 2446187"/>
                <a:gd name="connsiteY168" fmla="*/ 1679771 h 2020169"/>
                <a:gd name="connsiteX169" fmla="*/ 287002 w 2446187"/>
                <a:gd name="connsiteY169" fmla="*/ 1709807 h 2020169"/>
                <a:gd name="connsiteX170" fmla="*/ 310363 w 2446187"/>
                <a:gd name="connsiteY170" fmla="*/ 1719818 h 2020169"/>
                <a:gd name="connsiteX171" fmla="*/ 310363 w 2446187"/>
                <a:gd name="connsiteY171" fmla="*/ 1756528 h 2020169"/>
                <a:gd name="connsiteX172" fmla="*/ 270316 w 2446187"/>
                <a:gd name="connsiteY172" fmla="*/ 1796574 h 2020169"/>
                <a:gd name="connsiteX173" fmla="*/ 280327 w 2446187"/>
                <a:gd name="connsiteY173" fmla="*/ 1819935 h 2020169"/>
                <a:gd name="connsiteX174" fmla="*/ 273653 w 2446187"/>
                <a:gd name="connsiteY174" fmla="*/ 1839958 h 2020169"/>
                <a:gd name="connsiteX175" fmla="*/ 266979 w 2446187"/>
                <a:gd name="connsiteY175" fmla="*/ 1856644 h 2020169"/>
                <a:gd name="connsiteX176" fmla="*/ 240281 w 2446187"/>
                <a:gd name="connsiteY176" fmla="*/ 1896691 h 2020169"/>
                <a:gd name="connsiteX177" fmla="*/ 307025 w 2446187"/>
                <a:gd name="connsiteY177" fmla="*/ 1933401 h 2020169"/>
                <a:gd name="connsiteX178" fmla="*/ 337060 w 2446187"/>
                <a:gd name="connsiteY178" fmla="*/ 1940075 h 2020169"/>
                <a:gd name="connsiteX179" fmla="*/ 360421 w 2446187"/>
                <a:gd name="connsiteY179" fmla="*/ 1946750 h 2020169"/>
                <a:gd name="connsiteX180" fmla="*/ 380444 w 2446187"/>
                <a:gd name="connsiteY180" fmla="*/ 1953424 h 2020169"/>
                <a:gd name="connsiteX181" fmla="*/ 407142 w 2446187"/>
                <a:gd name="connsiteY181" fmla="*/ 1973447 h 2020169"/>
                <a:gd name="connsiteX182" fmla="*/ 437177 w 2446187"/>
                <a:gd name="connsiteY182" fmla="*/ 1970110 h 2020169"/>
                <a:gd name="connsiteX183" fmla="*/ 507259 w 2446187"/>
                <a:gd name="connsiteY183" fmla="*/ 2020169 h 2020169"/>
                <a:gd name="connsiteX184" fmla="*/ 517271 w 2446187"/>
                <a:gd name="connsiteY184" fmla="*/ 2006820 h 2020169"/>
                <a:gd name="connsiteX185" fmla="*/ 507259 w 2446187"/>
                <a:gd name="connsiteY185" fmla="*/ 1966773 h 2020169"/>
                <a:gd name="connsiteX186" fmla="*/ 500584 w 2446187"/>
                <a:gd name="connsiteY186" fmla="*/ 1933401 h 2020169"/>
                <a:gd name="connsiteX187" fmla="*/ 483898 w 2446187"/>
                <a:gd name="connsiteY187" fmla="*/ 1890017 h 2020169"/>
                <a:gd name="connsiteX188" fmla="*/ 513933 w 2446187"/>
                <a:gd name="connsiteY188" fmla="*/ 1869993 h 2020169"/>
                <a:gd name="connsiteX189" fmla="*/ 547306 w 2446187"/>
                <a:gd name="connsiteY189" fmla="*/ 1846633 h 2020169"/>
                <a:gd name="connsiteX190" fmla="*/ 527282 w 2446187"/>
                <a:gd name="connsiteY190" fmla="*/ 1829947 h 2020169"/>
                <a:gd name="connsiteX191" fmla="*/ 517271 w 2446187"/>
                <a:gd name="connsiteY191" fmla="*/ 1796574 h 2020169"/>
                <a:gd name="connsiteX192" fmla="*/ 480561 w 2446187"/>
                <a:gd name="connsiteY192" fmla="*/ 1779888 h 2020169"/>
                <a:gd name="connsiteX193" fmla="*/ 470549 w 2446187"/>
                <a:gd name="connsiteY193" fmla="*/ 1759865 h 2020169"/>
                <a:gd name="connsiteX194" fmla="*/ 480561 w 2446187"/>
                <a:gd name="connsiteY194" fmla="*/ 1729830 h 2020169"/>
                <a:gd name="connsiteX195" fmla="*/ 490573 w 2446187"/>
                <a:gd name="connsiteY195" fmla="*/ 1689783 h 2020169"/>
                <a:gd name="connsiteX196" fmla="*/ 513933 w 2446187"/>
                <a:gd name="connsiteY196" fmla="*/ 1709807 h 2020169"/>
                <a:gd name="connsiteX197" fmla="*/ 520608 w 2446187"/>
                <a:gd name="connsiteY197" fmla="*/ 1693120 h 2020169"/>
                <a:gd name="connsiteX198" fmla="*/ 543968 w 2446187"/>
                <a:gd name="connsiteY198" fmla="*/ 1656411 h 2020169"/>
                <a:gd name="connsiteX199" fmla="*/ 574003 w 2446187"/>
                <a:gd name="connsiteY199" fmla="*/ 1639725 h 2020169"/>
                <a:gd name="connsiteX200" fmla="*/ 590690 w 2446187"/>
                <a:gd name="connsiteY200" fmla="*/ 1653074 h 2020169"/>
                <a:gd name="connsiteX201" fmla="*/ 610713 w 2446187"/>
                <a:gd name="connsiteY201" fmla="*/ 1626376 h 2020169"/>
                <a:gd name="connsiteX202" fmla="*/ 630736 w 2446187"/>
                <a:gd name="connsiteY202" fmla="*/ 1653074 h 2020169"/>
                <a:gd name="connsiteX203" fmla="*/ 657434 w 2446187"/>
                <a:gd name="connsiteY203" fmla="*/ 1676434 h 2020169"/>
                <a:gd name="connsiteX204" fmla="*/ 674120 w 2446187"/>
                <a:gd name="connsiteY204" fmla="*/ 1683109 h 2020169"/>
                <a:gd name="connsiteX205" fmla="*/ 697481 w 2446187"/>
                <a:gd name="connsiteY205" fmla="*/ 1683109 h 2020169"/>
                <a:gd name="connsiteX206" fmla="*/ 717504 w 2446187"/>
                <a:gd name="connsiteY206" fmla="*/ 1669760 h 2020169"/>
                <a:gd name="connsiteX207" fmla="*/ 744202 w 2446187"/>
                <a:gd name="connsiteY207" fmla="*/ 1669760 h 2020169"/>
                <a:gd name="connsiteX208" fmla="*/ 760888 w 2446187"/>
                <a:gd name="connsiteY208" fmla="*/ 1666423 h 2020169"/>
                <a:gd name="connsiteX209" fmla="*/ 790923 w 2446187"/>
                <a:gd name="connsiteY209" fmla="*/ 1699795 h 2020169"/>
                <a:gd name="connsiteX210" fmla="*/ 797598 w 2446187"/>
                <a:gd name="connsiteY210" fmla="*/ 1673097 h 2020169"/>
                <a:gd name="connsiteX211" fmla="*/ 817621 w 2446187"/>
                <a:gd name="connsiteY211" fmla="*/ 1689783 h 2020169"/>
                <a:gd name="connsiteX212" fmla="*/ 837644 w 2446187"/>
                <a:gd name="connsiteY212" fmla="*/ 1666423 h 2020169"/>
                <a:gd name="connsiteX213" fmla="*/ 827633 w 2446187"/>
                <a:gd name="connsiteY213" fmla="*/ 1646399 h 2020169"/>
                <a:gd name="connsiteX214" fmla="*/ 810946 w 2446187"/>
                <a:gd name="connsiteY214" fmla="*/ 1633050 h 2020169"/>
                <a:gd name="connsiteX215" fmla="*/ 810946 w 2446187"/>
                <a:gd name="connsiteY215" fmla="*/ 1606353 h 2020169"/>
                <a:gd name="connsiteX216" fmla="*/ 810946 w 2446187"/>
                <a:gd name="connsiteY216" fmla="*/ 1593004 h 2020169"/>
                <a:gd name="connsiteX217" fmla="*/ 840981 w 2446187"/>
                <a:gd name="connsiteY217" fmla="*/ 1586329 h 2020169"/>
                <a:gd name="connsiteX218" fmla="*/ 820958 w 2446187"/>
                <a:gd name="connsiteY218" fmla="*/ 1549620 h 2020169"/>
                <a:gd name="connsiteX219" fmla="*/ 854330 w 2446187"/>
                <a:gd name="connsiteY219" fmla="*/ 1542945 h 2020169"/>
                <a:gd name="connsiteX220" fmla="*/ 891040 w 2446187"/>
                <a:gd name="connsiteY220" fmla="*/ 1549620 h 2020169"/>
                <a:gd name="connsiteX221" fmla="*/ 964459 w 2446187"/>
                <a:gd name="connsiteY221" fmla="*/ 1506236 h 2020169"/>
                <a:gd name="connsiteX222" fmla="*/ 1001168 w 2446187"/>
                <a:gd name="connsiteY222" fmla="*/ 1506236 h 2020169"/>
                <a:gd name="connsiteX223" fmla="*/ 1027866 w 2446187"/>
                <a:gd name="connsiteY223" fmla="*/ 1482875 h 2020169"/>
                <a:gd name="connsiteX224" fmla="*/ 1047890 w 2446187"/>
                <a:gd name="connsiteY224" fmla="*/ 1492887 h 2020169"/>
                <a:gd name="connsiteX225" fmla="*/ 1067913 w 2446187"/>
                <a:gd name="connsiteY225" fmla="*/ 1502898 h 2020169"/>
                <a:gd name="connsiteX226" fmla="*/ 1087936 w 2446187"/>
                <a:gd name="connsiteY226" fmla="*/ 1529596 h 2020169"/>
                <a:gd name="connsiteX227" fmla="*/ 1074587 w 2446187"/>
                <a:gd name="connsiteY227" fmla="*/ 1542945 h 2020169"/>
                <a:gd name="connsiteX228" fmla="*/ 1104622 w 2446187"/>
                <a:gd name="connsiteY228" fmla="*/ 1542945 h 2020169"/>
                <a:gd name="connsiteX229" fmla="*/ 1134657 w 2446187"/>
                <a:gd name="connsiteY229" fmla="*/ 1576317 h 2020169"/>
                <a:gd name="connsiteX230" fmla="*/ 1148006 w 2446187"/>
                <a:gd name="connsiteY230" fmla="*/ 1572980 h 2020169"/>
                <a:gd name="connsiteX231" fmla="*/ 1208076 w 2446187"/>
                <a:gd name="connsiteY231" fmla="*/ 1526259 h 2020169"/>
                <a:gd name="connsiteX232" fmla="*/ 1244786 w 2446187"/>
                <a:gd name="connsiteY232" fmla="*/ 1566306 h 2020169"/>
                <a:gd name="connsiteX233" fmla="*/ 1264809 w 2446187"/>
                <a:gd name="connsiteY233" fmla="*/ 1596341 h 2020169"/>
                <a:gd name="connsiteX234" fmla="*/ 1298181 w 2446187"/>
                <a:gd name="connsiteY234" fmla="*/ 1703132 h 2020169"/>
                <a:gd name="connsiteX235" fmla="*/ 1308193 w 2446187"/>
                <a:gd name="connsiteY235" fmla="*/ 1659748 h 2020169"/>
                <a:gd name="connsiteX236" fmla="*/ 1344903 w 2446187"/>
                <a:gd name="connsiteY236" fmla="*/ 1679771 h 2020169"/>
                <a:gd name="connsiteX237" fmla="*/ 1388287 w 2446187"/>
                <a:gd name="connsiteY237" fmla="*/ 1679771 h 2020169"/>
                <a:gd name="connsiteX238" fmla="*/ 1394961 w 2446187"/>
                <a:gd name="connsiteY238" fmla="*/ 1703132 h 2020169"/>
                <a:gd name="connsiteX239" fmla="*/ 1435008 w 2446187"/>
                <a:gd name="connsiteY239" fmla="*/ 1726493 h 2020169"/>
                <a:gd name="connsiteX240" fmla="*/ 1465043 w 2446187"/>
                <a:gd name="connsiteY240" fmla="*/ 1726493 h 2020169"/>
                <a:gd name="connsiteX241" fmla="*/ 1491741 w 2446187"/>
                <a:gd name="connsiteY241" fmla="*/ 1739842 h 2020169"/>
                <a:gd name="connsiteX242" fmla="*/ 1535125 w 2446187"/>
                <a:gd name="connsiteY242" fmla="*/ 1696458 h 2020169"/>
                <a:gd name="connsiteX243" fmla="*/ 1571834 w 2446187"/>
                <a:gd name="connsiteY243" fmla="*/ 1676434 h 2020169"/>
                <a:gd name="connsiteX244" fmla="*/ 1608544 w 2446187"/>
                <a:gd name="connsiteY244" fmla="*/ 1679771 h 2020169"/>
                <a:gd name="connsiteX245" fmla="*/ 1655265 w 2446187"/>
                <a:gd name="connsiteY245" fmla="*/ 1693120 h 2020169"/>
                <a:gd name="connsiteX246" fmla="*/ 1681963 w 2446187"/>
                <a:gd name="connsiteY246" fmla="*/ 1709807 h 2020169"/>
                <a:gd name="connsiteX247" fmla="*/ 1735358 w 2446187"/>
                <a:gd name="connsiteY247" fmla="*/ 1703132 h 2020169"/>
                <a:gd name="connsiteX248" fmla="*/ 1745370 w 2446187"/>
                <a:gd name="connsiteY248" fmla="*/ 1683109 h 2020169"/>
                <a:gd name="connsiteX249" fmla="*/ 1738695 w 2446187"/>
                <a:gd name="connsiteY249" fmla="*/ 1663085 h 2020169"/>
                <a:gd name="connsiteX250" fmla="*/ 1765393 w 2446187"/>
                <a:gd name="connsiteY250" fmla="*/ 1636388 h 2020169"/>
                <a:gd name="connsiteX251" fmla="*/ 1778742 w 2446187"/>
                <a:gd name="connsiteY251" fmla="*/ 1633050 h 2020169"/>
                <a:gd name="connsiteX252" fmla="*/ 1812114 w 2446187"/>
                <a:gd name="connsiteY252" fmla="*/ 1649736 h 2020169"/>
                <a:gd name="connsiteX253" fmla="*/ 1852161 w 2446187"/>
                <a:gd name="connsiteY253" fmla="*/ 1663085 h 2020169"/>
                <a:gd name="connsiteX254" fmla="*/ 1858836 w 2446187"/>
                <a:gd name="connsiteY254" fmla="*/ 1689783 h 2020169"/>
                <a:gd name="connsiteX255" fmla="*/ 1872184 w 2446187"/>
                <a:gd name="connsiteY255" fmla="*/ 1696458 h 2020169"/>
                <a:gd name="connsiteX256" fmla="*/ 1902219 w 2446187"/>
                <a:gd name="connsiteY256" fmla="*/ 1699795 h 2020169"/>
                <a:gd name="connsiteX257" fmla="*/ 1932254 w 2446187"/>
                <a:gd name="connsiteY257" fmla="*/ 1683109 h 2020169"/>
                <a:gd name="connsiteX258" fmla="*/ 1962290 w 2446187"/>
                <a:gd name="connsiteY258" fmla="*/ 1696458 h 2020169"/>
                <a:gd name="connsiteX259" fmla="*/ 1985650 w 2446187"/>
                <a:gd name="connsiteY259" fmla="*/ 1709807 h 2020169"/>
                <a:gd name="connsiteX260" fmla="*/ 1995662 w 2446187"/>
                <a:gd name="connsiteY260" fmla="*/ 1719818 h 2020169"/>
                <a:gd name="connsiteX261" fmla="*/ 2032371 w 2446187"/>
                <a:gd name="connsiteY261" fmla="*/ 1739842 h 2020169"/>
                <a:gd name="connsiteX262" fmla="*/ 2069081 w 2446187"/>
                <a:gd name="connsiteY262" fmla="*/ 1736504 h 2020169"/>
                <a:gd name="connsiteX263" fmla="*/ 2142500 w 2446187"/>
                <a:gd name="connsiteY263" fmla="*/ 1693120 h 2020169"/>
                <a:gd name="connsiteX264" fmla="*/ 2195895 w 2446187"/>
                <a:gd name="connsiteY264" fmla="*/ 1706469 h 2020169"/>
                <a:gd name="connsiteX265" fmla="*/ 2225930 w 2446187"/>
                <a:gd name="connsiteY265" fmla="*/ 1716481 h 2020169"/>
                <a:gd name="connsiteX266" fmla="*/ 2262640 w 2446187"/>
                <a:gd name="connsiteY266" fmla="*/ 1676434 h 2020169"/>
                <a:gd name="connsiteX0" fmla="*/ 2446187 w 2446187"/>
                <a:gd name="connsiteY0" fmla="*/ 521754 h 2020169"/>
                <a:gd name="connsiteX1" fmla="*/ 2272652 w 2446187"/>
                <a:gd name="connsiteY1" fmla="*/ 444998 h 2020169"/>
                <a:gd name="connsiteX2" fmla="*/ 2209244 w 2446187"/>
                <a:gd name="connsiteY2" fmla="*/ 401614 h 2020169"/>
                <a:gd name="connsiteX3" fmla="*/ 2159186 w 2446187"/>
                <a:gd name="connsiteY3" fmla="*/ 391602 h 2020169"/>
                <a:gd name="connsiteX4" fmla="*/ 2132488 w 2446187"/>
                <a:gd name="connsiteY4" fmla="*/ 408288 h 2020169"/>
                <a:gd name="connsiteX5" fmla="*/ 2115802 w 2446187"/>
                <a:gd name="connsiteY5" fmla="*/ 421637 h 2020169"/>
                <a:gd name="connsiteX6" fmla="*/ 2082430 w 2446187"/>
                <a:gd name="connsiteY6" fmla="*/ 388265 h 2020169"/>
                <a:gd name="connsiteX7" fmla="*/ 2055732 w 2446187"/>
                <a:gd name="connsiteY7" fmla="*/ 318183 h 2020169"/>
                <a:gd name="connsiteX8" fmla="*/ 2055732 w 2446187"/>
                <a:gd name="connsiteY8" fmla="*/ 318183 h 2020169"/>
                <a:gd name="connsiteX9" fmla="*/ 2129860 w 2446187"/>
                <a:gd name="connsiteY9" fmla="*/ 248603 h 2020169"/>
                <a:gd name="connsiteX10" fmla="*/ 2127003 w 2446187"/>
                <a:gd name="connsiteY10" fmla="*/ 174309 h 2020169"/>
                <a:gd name="connsiteX11" fmla="*/ 2092713 w 2446187"/>
                <a:gd name="connsiteY11" fmla="*/ 105729 h 2020169"/>
                <a:gd name="connsiteX12" fmla="*/ 2018418 w 2446187"/>
                <a:gd name="connsiteY12" fmla="*/ 105729 h 2020169"/>
                <a:gd name="connsiteX13" fmla="*/ 1961267 w 2446187"/>
                <a:gd name="connsiteY13" fmla="*/ 82869 h 2020169"/>
                <a:gd name="connsiteX14" fmla="*/ 1955552 w 2446187"/>
                <a:gd name="connsiteY14" fmla="*/ 65725 h 2020169"/>
                <a:gd name="connsiteX15" fmla="*/ 1895546 w 2446187"/>
                <a:gd name="connsiteY15" fmla="*/ 60008 h 2020169"/>
                <a:gd name="connsiteX16" fmla="*/ 1926978 w 2446187"/>
                <a:gd name="connsiteY16" fmla="*/ 31434 h 2020169"/>
                <a:gd name="connsiteX17" fmla="*/ 1909833 w 2446187"/>
                <a:gd name="connsiteY17" fmla="*/ 0 h 2020169"/>
                <a:gd name="connsiteX18" fmla="*/ 1877440 w 2446187"/>
                <a:gd name="connsiteY18" fmla="*/ 3067 h 2020169"/>
                <a:gd name="connsiteX19" fmla="*/ 1835474 w 2446187"/>
                <a:gd name="connsiteY19" fmla="*/ 41195 h 2020169"/>
                <a:gd name="connsiteX20" fmla="*/ 1818788 w 2446187"/>
                <a:gd name="connsiteY20" fmla="*/ 81242 h 2020169"/>
                <a:gd name="connsiteX21" fmla="*/ 1838813 w 2446187"/>
                <a:gd name="connsiteY21" fmla="*/ 134636 h 2020169"/>
                <a:gd name="connsiteX22" fmla="*/ 1782079 w 2446187"/>
                <a:gd name="connsiteY22" fmla="*/ 121287 h 2020169"/>
                <a:gd name="connsiteX23" fmla="*/ 1768731 w 2446187"/>
                <a:gd name="connsiteY23" fmla="*/ 168009 h 2020169"/>
                <a:gd name="connsiteX24" fmla="*/ 1705322 w 2446187"/>
                <a:gd name="connsiteY24" fmla="*/ 191369 h 2020169"/>
                <a:gd name="connsiteX25" fmla="*/ 1685300 w 2446187"/>
                <a:gd name="connsiteY25" fmla="*/ 164671 h 2020169"/>
                <a:gd name="connsiteX26" fmla="*/ 1615218 w 2446187"/>
                <a:gd name="connsiteY26" fmla="*/ 168009 h 2020169"/>
                <a:gd name="connsiteX27" fmla="*/ 1638579 w 2446187"/>
                <a:gd name="connsiteY27" fmla="*/ 198044 h 2020169"/>
                <a:gd name="connsiteX28" fmla="*/ 1528449 w 2446187"/>
                <a:gd name="connsiteY28" fmla="*/ 224740 h 2020169"/>
                <a:gd name="connsiteX29" fmla="*/ 1465043 w 2446187"/>
                <a:gd name="connsiteY29" fmla="*/ 308171 h 2020169"/>
                <a:gd name="connsiteX30" fmla="*/ 1448357 w 2446187"/>
                <a:gd name="connsiteY30" fmla="*/ 334869 h 2020169"/>
                <a:gd name="connsiteX31" fmla="*/ 1481729 w 2446187"/>
                <a:gd name="connsiteY31" fmla="*/ 368242 h 2020169"/>
                <a:gd name="connsiteX32" fmla="*/ 1481729 w 2446187"/>
                <a:gd name="connsiteY32" fmla="*/ 398277 h 2020169"/>
                <a:gd name="connsiteX33" fmla="*/ 1458368 w 2446187"/>
                <a:gd name="connsiteY33" fmla="*/ 401614 h 2020169"/>
                <a:gd name="connsiteX34" fmla="*/ 1458368 w 2446187"/>
                <a:gd name="connsiteY34" fmla="*/ 381590 h 2020169"/>
                <a:gd name="connsiteX35" fmla="*/ 1418322 w 2446187"/>
                <a:gd name="connsiteY35" fmla="*/ 391602 h 2020169"/>
                <a:gd name="connsiteX36" fmla="*/ 1368263 w 2446187"/>
                <a:gd name="connsiteY36" fmla="*/ 398277 h 2020169"/>
                <a:gd name="connsiteX37" fmla="*/ 1321542 w 2446187"/>
                <a:gd name="connsiteY37" fmla="*/ 404951 h 2020169"/>
                <a:gd name="connsiteX38" fmla="*/ 1318205 w 2446187"/>
                <a:gd name="connsiteY38" fmla="*/ 491719 h 2020169"/>
                <a:gd name="connsiteX39" fmla="*/ 1358252 w 2446187"/>
                <a:gd name="connsiteY39" fmla="*/ 515080 h 2020169"/>
                <a:gd name="connsiteX40" fmla="*/ 1384949 w 2446187"/>
                <a:gd name="connsiteY40" fmla="*/ 568475 h 2020169"/>
                <a:gd name="connsiteX41" fmla="*/ 1358252 w 2446187"/>
                <a:gd name="connsiteY41" fmla="*/ 615196 h 2020169"/>
                <a:gd name="connsiteX42" fmla="*/ 1361589 w 2446187"/>
                <a:gd name="connsiteY42" fmla="*/ 585161 h 2020169"/>
                <a:gd name="connsiteX43" fmla="*/ 1351577 w 2446187"/>
                <a:gd name="connsiteY43" fmla="*/ 545115 h 2020169"/>
                <a:gd name="connsiteX44" fmla="*/ 1281495 w 2446187"/>
                <a:gd name="connsiteY44" fmla="*/ 515080 h 2020169"/>
                <a:gd name="connsiteX45" fmla="*/ 1241449 w 2446187"/>
                <a:gd name="connsiteY45" fmla="*/ 511742 h 2020169"/>
                <a:gd name="connsiteX46" fmla="*/ 1241449 w 2446187"/>
                <a:gd name="connsiteY46" fmla="*/ 558463 h 2020169"/>
                <a:gd name="connsiteX47" fmla="*/ 1201402 w 2446187"/>
                <a:gd name="connsiteY47" fmla="*/ 538440 h 2020169"/>
                <a:gd name="connsiteX48" fmla="*/ 1228100 w 2446187"/>
                <a:gd name="connsiteY48" fmla="*/ 588498 h 2020169"/>
                <a:gd name="connsiteX49" fmla="*/ 1258135 w 2446187"/>
                <a:gd name="connsiteY49" fmla="*/ 618534 h 2020169"/>
                <a:gd name="connsiteX50" fmla="*/ 1198065 w 2446187"/>
                <a:gd name="connsiteY50" fmla="*/ 595173 h 2020169"/>
                <a:gd name="connsiteX51" fmla="*/ 1181379 w 2446187"/>
                <a:gd name="connsiteY51" fmla="*/ 595173 h 2020169"/>
                <a:gd name="connsiteX52" fmla="*/ 1178041 w 2446187"/>
                <a:gd name="connsiteY52" fmla="*/ 551789 h 2020169"/>
                <a:gd name="connsiteX53" fmla="*/ 1171367 w 2446187"/>
                <a:gd name="connsiteY53" fmla="*/ 465021 h 2020169"/>
                <a:gd name="connsiteX54" fmla="*/ 1161355 w 2446187"/>
                <a:gd name="connsiteY54" fmla="*/ 535103 h 2020169"/>
                <a:gd name="connsiteX55" fmla="*/ 1137995 w 2446187"/>
                <a:gd name="connsiteY55" fmla="*/ 565138 h 2020169"/>
                <a:gd name="connsiteX56" fmla="*/ 1158018 w 2446187"/>
                <a:gd name="connsiteY56" fmla="*/ 611859 h 2020169"/>
                <a:gd name="connsiteX57" fmla="*/ 1158018 w 2446187"/>
                <a:gd name="connsiteY57" fmla="*/ 645231 h 2020169"/>
                <a:gd name="connsiteX58" fmla="*/ 1141332 w 2446187"/>
                <a:gd name="connsiteY58" fmla="*/ 695290 h 2020169"/>
                <a:gd name="connsiteX59" fmla="*/ 1154681 w 2446187"/>
                <a:gd name="connsiteY59" fmla="*/ 728662 h 2020169"/>
                <a:gd name="connsiteX60" fmla="*/ 1184716 w 2446187"/>
                <a:gd name="connsiteY60" fmla="*/ 735336 h 2020169"/>
                <a:gd name="connsiteX61" fmla="*/ 1221425 w 2446187"/>
                <a:gd name="connsiteY61" fmla="*/ 742011 h 2020169"/>
                <a:gd name="connsiteX62" fmla="*/ 1241449 w 2446187"/>
                <a:gd name="connsiteY62" fmla="*/ 765371 h 2020169"/>
                <a:gd name="connsiteX63" fmla="*/ 1258135 w 2446187"/>
                <a:gd name="connsiteY63" fmla="*/ 808755 h 2020169"/>
                <a:gd name="connsiteX64" fmla="*/ 1258135 w 2446187"/>
                <a:gd name="connsiteY64" fmla="*/ 808755 h 2020169"/>
                <a:gd name="connsiteX65" fmla="*/ 1224763 w 2446187"/>
                <a:gd name="connsiteY65" fmla="*/ 828779 h 2020169"/>
                <a:gd name="connsiteX66" fmla="*/ 1224763 w 2446187"/>
                <a:gd name="connsiteY66" fmla="*/ 788732 h 2020169"/>
                <a:gd name="connsiteX67" fmla="*/ 1194727 w 2446187"/>
                <a:gd name="connsiteY67" fmla="*/ 752023 h 2020169"/>
                <a:gd name="connsiteX68" fmla="*/ 1164692 w 2446187"/>
                <a:gd name="connsiteY68" fmla="*/ 795407 h 2020169"/>
                <a:gd name="connsiteX69" fmla="*/ 1107960 w 2446187"/>
                <a:gd name="connsiteY69" fmla="*/ 848802 h 2020169"/>
                <a:gd name="connsiteX70" fmla="*/ 1121309 w 2446187"/>
                <a:gd name="connsiteY70" fmla="*/ 805418 h 2020169"/>
                <a:gd name="connsiteX71" fmla="*/ 1127983 w 2446187"/>
                <a:gd name="connsiteY71" fmla="*/ 772046 h 2020169"/>
                <a:gd name="connsiteX72" fmla="*/ 1117971 w 2446187"/>
                <a:gd name="connsiteY72" fmla="*/ 755360 h 2020169"/>
                <a:gd name="connsiteX73" fmla="*/ 1114634 w 2446187"/>
                <a:gd name="connsiteY73" fmla="*/ 705301 h 2020169"/>
                <a:gd name="connsiteX74" fmla="*/ 1104622 w 2446187"/>
                <a:gd name="connsiteY74" fmla="*/ 625208 h 2020169"/>
                <a:gd name="connsiteX75" fmla="*/ 1101285 w 2446187"/>
                <a:gd name="connsiteY75" fmla="*/ 565138 h 2020169"/>
                <a:gd name="connsiteX76" fmla="*/ 1124646 w 2446187"/>
                <a:gd name="connsiteY76" fmla="*/ 471696 h 2020169"/>
                <a:gd name="connsiteX77" fmla="*/ 1031203 w 2446187"/>
                <a:gd name="connsiteY77" fmla="*/ 461684 h 2020169"/>
                <a:gd name="connsiteX78" fmla="*/ 1014517 w 2446187"/>
                <a:gd name="connsiteY78" fmla="*/ 518417 h 2020169"/>
                <a:gd name="connsiteX79" fmla="*/ 1024529 w 2446187"/>
                <a:gd name="connsiteY79" fmla="*/ 565138 h 2020169"/>
                <a:gd name="connsiteX80" fmla="*/ 981145 w 2446187"/>
                <a:gd name="connsiteY80" fmla="*/ 618534 h 2020169"/>
                <a:gd name="connsiteX81" fmla="*/ 991157 w 2446187"/>
                <a:gd name="connsiteY81" fmla="*/ 655243 h 2020169"/>
                <a:gd name="connsiteX82" fmla="*/ 981145 w 2446187"/>
                <a:gd name="connsiteY82" fmla="*/ 701964 h 2020169"/>
                <a:gd name="connsiteX83" fmla="*/ 1001168 w 2446187"/>
                <a:gd name="connsiteY83" fmla="*/ 725325 h 2020169"/>
                <a:gd name="connsiteX84" fmla="*/ 1017854 w 2446187"/>
                <a:gd name="connsiteY84" fmla="*/ 772046 h 2020169"/>
                <a:gd name="connsiteX85" fmla="*/ 1047890 w 2446187"/>
                <a:gd name="connsiteY85" fmla="*/ 758697 h 2020169"/>
                <a:gd name="connsiteX86" fmla="*/ 1014517 w 2446187"/>
                <a:gd name="connsiteY86" fmla="*/ 812093 h 2020169"/>
                <a:gd name="connsiteX87" fmla="*/ 957784 w 2446187"/>
                <a:gd name="connsiteY87" fmla="*/ 758697 h 2020169"/>
                <a:gd name="connsiteX88" fmla="*/ 884365 w 2446187"/>
                <a:gd name="connsiteY88" fmla="*/ 721988 h 2020169"/>
                <a:gd name="connsiteX89" fmla="*/ 824295 w 2446187"/>
                <a:gd name="connsiteY89" fmla="*/ 698627 h 2020169"/>
                <a:gd name="connsiteX90" fmla="*/ 810946 w 2446187"/>
                <a:gd name="connsiteY90" fmla="*/ 735336 h 2020169"/>
                <a:gd name="connsiteX91" fmla="*/ 827633 w 2446187"/>
                <a:gd name="connsiteY91" fmla="*/ 772046 h 2020169"/>
                <a:gd name="connsiteX92" fmla="*/ 800935 w 2446187"/>
                <a:gd name="connsiteY92" fmla="*/ 812093 h 2020169"/>
                <a:gd name="connsiteX93" fmla="*/ 770900 w 2446187"/>
                <a:gd name="connsiteY93" fmla="*/ 755360 h 2020169"/>
                <a:gd name="connsiteX94" fmla="*/ 744202 w 2446187"/>
                <a:gd name="connsiteY94" fmla="*/ 792069 h 2020169"/>
                <a:gd name="connsiteX95" fmla="*/ 707492 w 2446187"/>
                <a:gd name="connsiteY95" fmla="*/ 785395 h 2020169"/>
                <a:gd name="connsiteX96" fmla="*/ 654097 w 2446187"/>
                <a:gd name="connsiteY96" fmla="*/ 822104 h 2020169"/>
                <a:gd name="connsiteX97" fmla="*/ 644085 w 2446187"/>
                <a:gd name="connsiteY97" fmla="*/ 798744 h 2020169"/>
                <a:gd name="connsiteX98" fmla="*/ 654097 w 2446187"/>
                <a:gd name="connsiteY98" fmla="*/ 762034 h 2020169"/>
                <a:gd name="connsiteX99" fmla="*/ 614050 w 2446187"/>
                <a:gd name="connsiteY99" fmla="*/ 798744 h 2020169"/>
                <a:gd name="connsiteX100" fmla="*/ 594027 w 2446187"/>
                <a:gd name="connsiteY100" fmla="*/ 798744 h 2020169"/>
                <a:gd name="connsiteX101" fmla="*/ 533957 w 2446187"/>
                <a:gd name="connsiteY101" fmla="*/ 832116 h 2020169"/>
                <a:gd name="connsiteX102" fmla="*/ 510596 w 2446187"/>
                <a:gd name="connsiteY102" fmla="*/ 855477 h 2020169"/>
                <a:gd name="connsiteX103" fmla="*/ 500584 w 2446187"/>
                <a:gd name="connsiteY103" fmla="*/ 902198 h 2020169"/>
                <a:gd name="connsiteX104" fmla="*/ 450526 w 2446187"/>
                <a:gd name="connsiteY104" fmla="*/ 888849 h 2020169"/>
                <a:gd name="connsiteX105" fmla="*/ 433840 w 2446187"/>
                <a:gd name="connsiteY105" fmla="*/ 852139 h 2020169"/>
                <a:gd name="connsiteX106" fmla="*/ 467212 w 2446187"/>
                <a:gd name="connsiteY106" fmla="*/ 822104 h 2020169"/>
                <a:gd name="connsiteX107" fmla="*/ 453863 w 2446187"/>
                <a:gd name="connsiteY107" fmla="*/ 798744 h 2020169"/>
                <a:gd name="connsiteX108" fmla="*/ 390456 w 2446187"/>
                <a:gd name="connsiteY108" fmla="*/ 768709 h 2020169"/>
                <a:gd name="connsiteX109" fmla="*/ 417154 w 2446187"/>
                <a:gd name="connsiteY109" fmla="*/ 818767 h 2020169"/>
                <a:gd name="connsiteX110" fmla="*/ 407142 w 2446187"/>
                <a:gd name="connsiteY110" fmla="*/ 862151 h 2020169"/>
                <a:gd name="connsiteX111" fmla="*/ 413817 w 2446187"/>
                <a:gd name="connsiteY111" fmla="*/ 898861 h 2020169"/>
                <a:gd name="connsiteX112" fmla="*/ 427165 w 2446187"/>
                <a:gd name="connsiteY112" fmla="*/ 922221 h 2020169"/>
                <a:gd name="connsiteX113" fmla="*/ 413817 w 2446187"/>
                <a:gd name="connsiteY113" fmla="*/ 952256 h 2020169"/>
                <a:gd name="connsiteX114" fmla="*/ 390456 w 2446187"/>
                <a:gd name="connsiteY114" fmla="*/ 928896 h 2020169"/>
                <a:gd name="connsiteX115" fmla="*/ 360421 w 2446187"/>
                <a:gd name="connsiteY115" fmla="*/ 925558 h 2020169"/>
                <a:gd name="connsiteX116" fmla="*/ 333723 w 2446187"/>
                <a:gd name="connsiteY116" fmla="*/ 965605 h 2020169"/>
                <a:gd name="connsiteX117" fmla="*/ 307025 w 2446187"/>
                <a:gd name="connsiteY117" fmla="*/ 985628 h 2020169"/>
                <a:gd name="connsiteX118" fmla="*/ 320374 w 2446187"/>
                <a:gd name="connsiteY118" fmla="*/ 1012326 h 2020169"/>
                <a:gd name="connsiteX119" fmla="*/ 303688 w 2446187"/>
                <a:gd name="connsiteY119" fmla="*/ 1035687 h 2020169"/>
                <a:gd name="connsiteX120" fmla="*/ 233606 w 2446187"/>
                <a:gd name="connsiteY120" fmla="*/ 998977 h 2020169"/>
                <a:gd name="connsiteX121" fmla="*/ 243618 w 2446187"/>
                <a:gd name="connsiteY121" fmla="*/ 1049036 h 2020169"/>
                <a:gd name="connsiteX122" fmla="*/ 263641 w 2446187"/>
                <a:gd name="connsiteY122" fmla="*/ 1069059 h 2020169"/>
                <a:gd name="connsiteX123" fmla="*/ 250292 w 2446187"/>
                <a:gd name="connsiteY123" fmla="*/ 1082408 h 2020169"/>
                <a:gd name="connsiteX124" fmla="*/ 193560 w 2446187"/>
                <a:gd name="connsiteY124" fmla="*/ 1045698 h 2020169"/>
                <a:gd name="connsiteX125" fmla="*/ 170199 w 2446187"/>
                <a:gd name="connsiteY125" fmla="*/ 1005652 h 2020169"/>
                <a:gd name="connsiteX126" fmla="*/ 170199 w 2446187"/>
                <a:gd name="connsiteY126" fmla="*/ 958931 h 2020169"/>
                <a:gd name="connsiteX127" fmla="*/ 133490 w 2446187"/>
                <a:gd name="connsiteY127" fmla="*/ 882174 h 2020169"/>
                <a:gd name="connsiteX128" fmla="*/ 196897 w 2446187"/>
                <a:gd name="connsiteY128" fmla="*/ 912209 h 2020169"/>
                <a:gd name="connsiteX129" fmla="*/ 256967 w 2446187"/>
                <a:gd name="connsiteY129" fmla="*/ 942244 h 2020169"/>
                <a:gd name="connsiteX130" fmla="*/ 293676 w 2446187"/>
                <a:gd name="connsiteY130" fmla="*/ 945582 h 2020169"/>
                <a:gd name="connsiteX131" fmla="*/ 327049 w 2446187"/>
                <a:gd name="connsiteY131" fmla="*/ 915547 h 2020169"/>
                <a:gd name="connsiteX132" fmla="*/ 343735 w 2446187"/>
                <a:gd name="connsiteY132" fmla="*/ 878837 h 2020169"/>
                <a:gd name="connsiteX133" fmla="*/ 333723 w 2446187"/>
                <a:gd name="connsiteY133" fmla="*/ 828779 h 2020169"/>
                <a:gd name="connsiteX134" fmla="*/ 290339 w 2446187"/>
                <a:gd name="connsiteY134" fmla="*/ 808755 h 2020169"/>
                <a:gd name="connsiteX135" fmla="*/ 236944 w 2446187"/>
                <a:gd name="connsiteY135" fmla="*/ 762034 h 2020169"/>
                <a:gd name="connsiteX136" fmla="*/ 133490 w 2446187"/>
                <a:gd name="connsiteY136" fmla="*/ 705301 h 2020169"/>
                <a:gd name="connsiteX137" fmla="*/ 46722 w 2446187"/>
                <a:gd name="connsiteY137" fmla="*/ 735336 h 2020169"/>
                <a:gd name="connsiteX138" fmla="*/ 33373 w 2446187"/>
                <a:gd name="connsiteY138" fmla="*/ 765371 h 2020169"/>
                <a:gd name="connsiteX139" fmla="*/ 43384 w 2446187"/>
                <a:gd name="connsiteY139" fmla="*/ 795407 h 2020169"/>
                <a:gd name="connsiteX140" fmla="*/ 60071 w 2446187"/>
                <a:gd name="connsiteY140" fmla="*/ 822104 h 2020169"/>
                <a:gd name="connsiteX141" fmla="*/ 73419 w 2446187"/>
                <a:gd name="connsiteY141" fmla="*/ 852139 h 2020169"/>
                <a:gd name="connsiteX142" fmla="*/ 56733 w 2446187"/>
                <a:gd name="connsiteY142" fmla="*/ 875500 h 2020169"/>
                <a:gd name="connsiteX143" fmla="*/ 76757 w 2446187"/>
                <a:gd name="connsiteY143" fmla="*/ 955593 h 2020169"/>
                <a:gd name="connsiteX144" fmla="*/ 66745 w 2446187"/>
                <a:gd name="connsiteY144" fmla="*/ 972280 h 2020169"/>
                <a:gd name="connsiteX145" fmla="*/ 70082 w 2446187"/>
                <a:gd name="connsiteY145" fmla="*/ 998977 h 2020169"/>
                <a:gd name="connsiteX146" fmla="*/ 70082 w 2446187"/>
                <a:gd name="connsiteY146" fmla="*/ 1039024 h 2020169"/>
                <a:gd name="connsiteX147" fmla="*/ 80094 w 2446187"/>
                <a:gd name="connsiteY147" fmla="*/ 1059047 h 2020169"/>
                <a:gd name="connsiteX148" fmla="*/ 76757 w 2446187"/>
                <a:gd name="connsiteY148" fmla="*/ 1082408 h 2020169"/>
                <a:gd name="connsiteX149" fmla="*/ 106792 w 2446187"/>
                <a:gd name="connsiteY149" fmla="*/ 1115780 h 2020169"/>
                <a:gd name="connsiteX150" fmla="*/ 93729 w 2446187"/>
                <a:gd name="connsiteY150" fmla="*/ 1145815 h 2020169"/>
                <a:gd name="connsiteX151" fmla="*/ 13349 w 2446187"/>
                <a:gd name="connsiteY151" fmla="*/ 1235920 h 2020169"/>
                <a:gd name="connsiteX152" fmla="*/ 33373 w 2446187"/>
                <a:gd name="connsiteY152" fmla="*/ 1269293 h 2020169"/>
                <a:gd name="connsiteX153" fmla="*/ 33373 w 2446187"/>
                <a:gd name="connsiteY153" fmla="*/ 1269293 h 2020169"/>
                <a:gd name="connsiteX154" fmla="*/ 16687 w 2446187"/>
                <a:gd name="connsiteY154" fmla="*/ 1299328 h 2020169"/>
                <a:gd name="connsiteX155" fmla="*/ 3338 w 2446187"/>
                <a:gd name="connsiteY155" fmla="*/ 1329363 h 2020169"/>
                <a:gd name="connsiteX156" fmla="*/ 0 w 2446187"/>
                <a:gd name="connsiteY156" fmla="*/ 1389433 h 2020169"/>
                <a:gd name="connsiteX157" fmla="*/ 16687 w 2446187"/>
                <a:gd name="connsiteY157" fmla="*/ 1432817 h 2020169"/>
                <a:gd name="connsiteX158" fmla="*/ 20024 w 2446187"/>
                <a:gd name="connsiteY158" fmla="*/ 1466189 h 2020169"/>
                <a:gd name="connsiteX159" fmla="*/ 56733 w 2446187"/>
                <a:gd name="connsiteY159" fmla="*/ 1476201 h 2020169"/>
                <a:gd name="connsiteX160" fmla="*/ 116803 w 2446187"/>
                <a:gd name="connsiteY160" fmla="*/ 1562969 h 2020169"/>
                <a:gd name="connsiteX161" fmla="*/ 96780 w 2446187"/>
                <a:gd name="connsiteY161" fmla="*/ 1586329 h 2020169"/>
                <a:gd name="connsiteX162" fmla="*/ 93443 w 2446187"/>
                <a:gd name="connsiteY162" fmla="*/ 1616364 h 2020169"/>
                <a:gd name="connsiteX163" fmla="*/ 120141 w 2446187"/>
                <a:gd name="connsiteY163" fmla="*/ 1619701 h 2020169"/>
                <a:gd name="connsiteX164" fmla="*/ 160187 w 2446187"/>
                <a:gd name="connsiteY164" fmla="*/ 1633050 h 2020169"/>
                <a:gd name="connsiteX165" fmla="*/ 186885 w 2446187"/>
                <a:gd name="connsiteY165" fmla="*/ 1646399 h 2020169"/>
                <a:gd name="connsiteX166" fmla="*/ 213583 w 2446187"/>
                <a:gd name="connsiteY166" fmla="*/ 1676434 h 2020169"/>
                <a:gd name="connsiteX167" fmla="*/ 243618 w 2446187"/>
                <a:gd name="connsiteY167" fmla="*/ 1679771 h 2020169"/>
                <a:gd name="connsiteX168" fmla="*/ 287002 w 2446187"/>
                <a:gd name="connsiteY168" fmla="*/ 1709807 h 2020169"/>
                <a:gd name="connsiteX169" fmla="*/ 310363 w 2446187"/>
                <a:gd name="connsiteY169" fmla="*/ 1719818 h 2020169"/>
                <a:gd name="connsiteX170" fmla="*/ 310363 w 2446187"/>
                <a:gd name="connsiteY170" fmla="*/ 1756528 h 2020169"/>
                <a:gd name="connsiteX171" fmla="*/ 270316 w 2446187"/>
                <a:gd name="connsiteY171" fmla="*/ 1796574 h 2020169"/>
                <a:gd name="connsiteX172" fmla="*/ 280327 w 2446187"/>
                <a:gd name="connsiteY172" fmla="*/ 1819935 h 2020169"/>
                <a:gd name="connsiteX173" fmla="*/ 273653 w 2446187"/>
                <a:gd name="connsiteY173" fmla="*/ 1839958 h 2020169"/>
                <a:gd name="connsiteX174" fmla="*/ 266979 w 2446187"/>
                <a:gd name="connsiteY174" fmla="*/ 1856644 h 2020169"/>
                <a:gd name="connsiteX175" fmla="*/ 240281 w 2446187"/>
                <a:gd name="connsiteY175" fmla="*/ 1896691 h 2020169"/>
                <a:gd name="connsiteX176" fmla="*/ 307025 w 2446187"/>
                <a:gd name="connsiteY176" fmla="*/ 1933401 h 2020169"/>
                <a:gd name="connsiteX177" fmla="*/ 337060 w 2446187"/>
                <a:gd name="connsiteY177" fmla="*/ 1940075 h 2020169"/>
                <a:gd name="connsiteX178" fmla="*/ 360421 w 2446187"/>
                <a:gd name="connsiteY178" fmla="*/ 1946750 h 2020169"/>
                <a:gd name="connsiteX179" fmla="*/ 380444 w 2446187"/>
                <a:gd name="connsiteY179" fmla="*/ 1953424 h 2020169"/>
                <a:gd name="connsiteX180" fmla="*/ 407142 w 2446187"/>
                <a:gd name="connsiteY180" fmla="*/ 1973447 h 2020169"/>
                <a:gd name="connsiteX181" fmla="*/ 437177 w 2446187"/>
                <a:gd name="connsiteY181" fmla="*/ 1970110 h 2020169"/>
                <a:gd name="connsiteX182" fmla="*/ 507259 w 2446187"/>
                <a:gd name="connsiteY182" fmla="*/ 2020169 h 2020169"/>
                <a:gd name="connsiteX183" fmla="*/ 517271 w 2446187"/>
                <a:gd name="connsiteY183" fmla="*/ 2006820 h 2020169"/>
                <a:gd name="connsiteX184" fmla="*/ 507259 w 2446187"/>
                <a:gd name="connsiteY184" fmla="*/ 1966773 h 2020169"/>
                <a:gd name="connsiteX185" fmla="*/ 500584 w 2446187"/>
                <a:gd name="connsiteY185" fmla="*/ 1933401 h 2020169"/>
                <a:gd name="connsiteX186" fmla="*/ 483898 w 2446187"/>
                <a:gd name="connsiteY186" fmla="*/ 1890017 h 2020169"/>
                <a:gd name="connsiteX187" fmla="*/ 513933 w 2446187"/>
                <a:gd name="connsiteY187" fmla="*/ 1869993 h 2020169"/>
                <a:gd name="connsiteX188" fmla="*/ 547306 w 2446187"/>
                <a:gd name="connsiteY188" fmla="*/ 1846633 h 2020169"/>
                <a:gd name="connsiteX189" fmla="*/ 527282 w 2446187"/>
                <a:gd name="connsiteY189" fmla="*/ 1829947 h 2020169"/>
                <a:gd name="connsiteX190" fmla="*/ 517271 w 2446187"/>
                <a:gd name="connsiteY190" fmla="*/ 1796574 h 2020169"/>
                <a:gd name="connsiteX191" fmla="*/ 480561 w 2446187"/>
                <a:gd name="connsiteY191" fmla="*/ 1779888 h 2020169"/>
                <a:gd name="connsiteX192" fmla="*/ 470549 w 2446187"/>
                <a:gd name="connsiteY192" fmla="*/ 1759865 h 2020169"/>
                <a:gd name="connsiteX193" fmla="*/ 480561 w 2446187"/>
                <a:gd name="connsiteY193" fmla="*/ 1729830 h 2020169"/>
                <a:gd name="connsiteX194" fmla="*/ 490573 w 2446187"/>
                <a:gd name="connsiteY194" fmla="*/ 1689783 h 2020169"/>
                <a:gd name="connsiteX195" fmla="*/ 513933 w 2446187"/>
                <a:gd name="connsiteY195" fmla="*/ 1709807 h 2020169"/>
                <a:gd name="connsiteX196" fmla="*/ 520608 w 2446187"/>
                <a:gd name="connsiteY196" fmla="*/ 1693120 h 2020169"/>
                <a:gd name="connsiteX197" fmla="*/ 543968 w 2446187"/>
                <a:gd name="connsiteY197" fmla="*/ 1656411 h 2020169"/>
                <a:gd name="connsiteX198" fmla="*/ 574003 w 2446187"/>
                <a:gd name="connsiteY198" fmla="*/ 1639725 h 2020169"/>
                <a:gd name="connsiteX199" fmla="*/ 590690 w 2446187"/>
                <a:gd name="connsiteY199" fmla="*/ 1653074 h 2020169"/>
                <a:gd name="connsiteX200" fmla="*/ 610713 w 2446187"/>
                <a:gd name="connsiteY200" fmla="*/ 1626376 h 2020169"/>
                <a:gd name="connsiteX201" fmla="*/ 630736 w 2446187"/>
                <a:gd name="connsiteY201" fmla="*/ 1653074 h 2020169"/>
                <a:gd name="connsiteX202" fmla="*/ 657434 w 2446187"/>
                <a:gd name="connsiteY202" fmla="*/ 1676434 h 2020169"/>
                <a:gd name="connsiteX203" fmla="*/ 674120 w 2446187"/>
                <a:gd name="connsiteY203" fmla="*/ 1683109 h 2020169"/>
                <a:gd name="connsiteX204" fmla="*/ 697481 w 2446187"/>
                <a:gd name="connsiteY204" fmla="*/ 1683109 h 2020169"/>
                <a:gd name="connsiteX205" fmla="*/ 717504 w 2446187"/>
                <a:gd name="connsiteY205" fmla="*/ 1669760 h 2020169"/>
                <a:gd name="connsiteX206" fmla="*/ 744202 w 2446187"/>
                <a:gd name="connsiteY206" fmla="*/ 1669760 h 2020169"/>
                <a:gd name="connsiteX207" fmla="*/ 760888 w 2446187"/>
                <a:gd name="connsiteY207" fmla="*/ 1666423 h 2020169"/>
                <a:gd name="connsiteX208" fmla="*/ 790923 w 2446187"/>
                <a:gd name="connsiteY208" fmla="*/ 1699795 h 2020169"/>
                <a:gd name="connsiteX209" fmla="*/ 797598 w 2446187"/>
                <a:gd name="connsiteY209" fmla="*/ 1673097 h 2020169"/>
                <a:gd name="connsiteX210" fmla="*/ 817621 w 2446187"/>
                <a:gd name="connsiteY210" fmla="*/ 1689783 h 2020169"/>
                <a:gd name="connsiteX211" fmla="*/ 837644 w 2446187"/>
                <a:gd name="connsiteY211" fmla="*/ 1666423 h 2020169"/>
                <a:gd name="connsiteX212" fmla="*/ 827633 w 2446187"/>
                <a:gd name="connsiteY212" fmla="*/ 1646399 h 2020169"/>
                <a:gd name="connsiteX213" fmla="*/ 810946 w 2446187"/>
                <a:gd name="connsiteY213" fmla="*/ 1633050 h 2020169"/>
                <a:gd name="connsiteX214" fmla="*/ 810946 w 2446187"/>
                <a:gd name="connsiteY214" fmla="*/ 1606353 h 2020169"/>
                <a:gd name="connsiteX215" fmla="*/ 810946 w 2446187"/>
                <a:gd name="connsiteY215" fmla="*/ 1593004 h 2020169"/>
                <a:gd name="connsiteX216" fmla="*/ 840981 w 2446187"/>
                <a:gd name="connsiteY216" fmla="*/ 1586329 h 2020169"/>
                <a:gd name="connsiteX217" fmla="*/ 820958 w 2446187"/>
                <a:gd name="connsiteY217" fmla="*/ 1549620 h 2020169"/>
                <a:gd name="connsiteX218" fmla="*/ 854330 w 2446187"/>
                <a:gd name="connsiteY218" fmla="*/ 1542945 h 2020169"/>
                <a:gd name="connsiteX219" fmla="*/ 891040 w 2446187"/>
                <a:gd name="connsiteY219" fmla="*/ 1549620 h 2020169"/>
                <a:gd name="connsiteX220" fmla="*/ 964459 w 2446187"/>
                <a:gd name="connsiteY220" fmla="*/ 1506236 h 2020169"/>
                <a:gd name="connsiteX221" fmla="*/ 1001168 w 2446187"/>
                <a:gd name="connsiteY221" fmla="*/ 1506236 h 2020169"/>
                <a:gd name="connsiteX222" fmla="*/ 1027866 w 2446187"/>
                <a:gd name="connsiteY222" fmla="*/ 1482875 h 2020169"/>
                <a:gd name="connsiteX223" fmla="*/ 1047890 w 2446187"/>
                <a:gd name="connsiteY223" fmla="*/ 1492887 h 2020169"/>
                <a:gd name="connsiteX224" fmla="*/ 1067913 w 2446187"/>
                <a:gd name="connsiteY224" fmla="*/ 1502898 h 2020169"/>
                <a:gd name="connsiteX225" fmla="*/ 1087936 w 2446187"/>
                <a:gd name="connsiteY225" fmla="*/ 1529596 h 2020169"/>
                <a:gd name="connsiteX226" fmla="*/ 1074587 w 2446187"/>
                <a:gd name="connsiteY226" fmla="*/ 1542945 h 2020169"/>
                <a:gd name="connsiteX227" fmla="*/ 1104622 w 2446187"/>
                <a:gd name="connsiteY227" fmla="*/ 1542945 h 2020169"/>
                <a:gd name="connsiteX228" fmla="*/ 1134657 w 2446187"/>
                <a:gd name="connsiteY228" fmla="*/ 1576317 h 2020169"/>
                <a:gd name="connsiteX229" fmla="*/ 1148006 w 2446187"/>
                <a:gd name="connsiteY229" fmla="*/ 1572980 h 2020169"/>
                <a:gd name="connsiteX230" fmla="*/ 1208076 w 2446187"/>
                <a:gd name="connsiteY230" fmla="*/ 1526259 h 2020169"/>
                <a:gd name="connsiteX231" fmla="*/ 1244786 w 2446187"/>
                <a:gd name="connsiteY231" fmla="*/ 1566306 h 2020169"/>
                <a:gd name="connsiteX232" fmla="*/ 1264809 w 2446187"/>
                <a:gd name="connsiteY232" fmla="*/ 1596341 h 2020169"/>
                <a:gd name="connsiteX233" fmla="*/ 1298181 w 2446187"/>
                <a:gd name="connsiteY233" fmla="*/ 1703132 h 2020169"/>
                <a:gd name="connsiteX234" fmla="*/ 1308193 w 2446187"/>
                <a:gd name="connsiteY234" fmla="*/ 1659748 h 2020169"/>
                <a:gd name="connsiteX235" fmla="*/ 1344903 w 2446187"/>
                <a:gd name="connsiteY235" fmla="*/ 1679771 h 2020169"/>
                <a:gd name="connsiteX236" fmla="*/ 1388287 w 2446187"/>
                <a:gd name="connsiteY236" fmla="*/ 1679771 h 2020169"/>
                <a:gd name="connsiteX237" fmla="*/ 1394961 w 2446187"/>
                <a:gd name="connsiteY237" fmla="*/ 1703132 h 2020169"/>
                <a:gd name="connsiteX238" fmla="*/ 1435008 w 2446187"/>
                <a:gd name="connsiteY238" fmla="*/ 1726493 h 2020169"/>
                <a:gd name="connsiteX239" fmla="*/ 1465043 w 2446187"/>
                <a:gd name="connsiteY239" fmla="*/ 1726493 h 2020169"/>
                <a:gd name="connsiteX240" fmla="*/ 1491741 w 2446187"/>
                <a:gd name="connsiteY240" fmla="*/ 1739842 h 2020169"/>
                <a:gd name="connsiteX241" fmla="*/ 1535125 w 2446187"/>
                <a:gd name="connsiteY241" fmla="*/ 1696458 h 2020169"/>
                <a:gd name="connsiteX242" fmla="*/ 1571834 w 2446187"/>
                <a:gd name="connsiteY242" fmla="*/ 1676434 h 2020169"/>
                <a:gd name="connsiteX243" fmla="*/ 1608544 w 2446187"/>
                <a:gd name="connsiteY243" fmla="*/ 1679771 h 2020169"/>
                <a:gd name="connsiteX244" fmla="*/ 1655265 w 2446187"/>
                <a:gd name="connsiteY244" fmla="*/ 1693120 h 2020169"/>
                <a:gd name="connsiteX245" fmla="*/ 1681963 w 2446187"/>
                <a:gd name="connsiteY245" fmla="*/ 1709807 h 2020169"/>
                <a:gd name="connsiteX246" fmla="*/ 1735358 w 2446187"/>
                <a:gd name="connsiteY246" fmla="*/ 1703132 h 2020169"/>
                <a:gd name="connsiteX247" fmla="*/ 1745370 w 2446187"/>
                <a:gd name="connsiteY247" fmla="*/ 1683109 h 2020169"/>
                <a:gd name="connsiteX248" fmla="*/ 1738695 w 2446187"/>
                <a:gd name="connsiteY248" fmla="*/ 1663085 h 2020169"/>
                <a:gd name="connsiteX249" fmla="*/ 1765393 w 2446187"/>
                <a:gd name="connsiteY249" fmla="*/ 1636388 h 2020169"/>
                <a:gd name="connsiteX250" fmla="*/ 1778742 w 2446187"/>
                <a:gd name="connsiteY250" fmla="*/ 1633050 h 2020169"/>
                <a:gd name="connsiteX251" fmla="*/ 1812114 w 2446187"/>
                <a:gd name="connsiteY251" fmla="*/ 1649736 h 2020169"/>
                <a:gd name="connsiteX252" fmla="*/ 1852161 w 2446187"/>
                <a:gd name="connsiteY252" fmla="*/ 1663085 h 2020169"/>
                <a:gd name="connsiteX253" fmla="*/ 1858836 w 2446187"/>
                <a:gd name="connsiteY253" fmla="*/ 1689783 h 2020169"/>
                <a:gd name="connsiteX254" fmla="*/ 1872184 w 2446187"/>
                <a:gd name="connsiteY254" fmla="*/ 1696458 h 2020169"/>
                <a:gd name="connsiteX255" fmla="*/ 1902219 w 2446187"/>
                <a:gd name="connsiteY255" fmla="*/ 1699795 h 2020169"/>
                <a:gd name="connsiteX256" fmla="*/ 1932254 w 2446187"/>
                <a:gd name="connsiteY256" fmla="*/ 1683109 h 2020169"/>
                <a:gd name="connsiteX257" fmla="*/ 1962290 w 2446187"/>
                <a:gd name="connsiteY257" fmla="*/ 1696458 h 2020169"/>
                <a:gd name="connsiteX258" fmla="*/ 1985650 w 2446187"/>
                <a:gd name="connsiteY258" fmla="*/ 1709807 h 2020169"/>
                <a:gd name="connsiteX259" fmla="*/ 1995662 w 2446187"/>
                <a:gd name="connsiteY259" fmla="*/ 1719818 h 2020169"/>
                <a:gd name="connsiteX260" fmla="*/ 2032371 w 2446187"/>
                <a:gd name="connsiteY260" fmla="*/ 1739842 h 2020169"/>
                <a:gd name="connsiteX261" fmla="*/ 2069081 w 2446187"/>
                <a:gd name="connsiteY261" fmla="*/ 1736504 h 2020169"/>
                <a:gd name="connsiteX262" fmla="*/ 2142500 w 2446187"/>
                <a:gd name="connsiteY262" fmla="*/ 1693120 h 2020169"/>
                <a:gd name="connsiteX263" fmla="*/ 2195895 w 2446187"/>
                <a:gd name="connsiteY263" fmla="*/ 1706469 h 2020169"/>
                <a:gd name="connsiteX264" fmla="*/ 2225930 w 2446187"/>
                <a:gd name="connsiteY264" fmla="*/ 1716481 h 2020169"/>
                <a:gd name="connsiteX265" fmla="*/ 2262640 w 2446187"/>
                <a:gd name="connsiteY265" fmla="*/ 1676434 h 2020169"/>
                <a:gd name="connsiteX0" fmla="*/ 2446187 w 2446187"/>
                <a:gd name="connsiteY0" fmla="*/ 521754 h 2020169"/>
                <a:gd name="connsiteX1" fmla="*/ 2272652 w 2446187"/>
                <a:gd name="connsiteY1" fmla="*/ 444998 h 2020169"/>
                <a:gd name="connsiteX2" fmla="*/ 2209244 w 2446187"/>
                <a:gd name="connsiteY2" fmla="*/ 401614 h 2020169"/>
                <a:gd name="connsiteX3" fmla="*/ 2159186 w 2446187"/>
                <a:gd name="connsiteY3" fmla="*/ 391602 h 2020169"/>
                <a:gd name="connsiteX4" fmla="*/ 2132488 w 2446187"/>
                <a:gd name="connsiteY4" fmla="*/ 408288 h 2020169"/>
                <a:gd name="connsiteX5" fmla="*/ 2082430 w 2446187"/>
                <a:gd name="connsiteY5" fmla="*/ 388265 h 2020169"/>
                <a:gd name="connsiteX6" fmla="*/ 2055732 w 2446187"/>
                <a:gd name="connsiteY6" fmla="*/ 318183 h 2020169"/>
                <a:gd name="connsiteX7" fmla="*/ 2055732 w 2446187"/>
                <a:gd name="connsiteY7" fmla="*/ 318183 h 2020169"/>
                <a:gd name="connsiteX8" fmla="*/ 2129860 w 2446187"/>
                <a:gd name="connsiteY8" fmla="*/ 248603 h 2020169"/>
                <a:gd name="connsiteX9" fmla="*/ 2127003 w 2446187"/>
                <a:gd name="connsiteY9" fmla="*/ 174309 h 2020169"/>
                <a:gd name="connsiteX10" fmla="*/ 2092713 w 2446187"/>
                <a:gd name="connsiteY10" fmla="*/ 105729 h 2020169"/>
                <a:gd name="connsiteX11" fmla="*/ 2018418 w 2446187"/>
                <a:gd name="connsiteY11" fmla="*/ 105729 h 2020169"/>
                <a:gd name="connsiteX12" fmla="*/ 1961267 w 2446187"/>
                <a:gd name="connsiteY12" fmla="*/ 82869 h 2020169"/>
                <a:gd name="connsiteX13" fmla="*/ 1955552 w 2446187"/>
                <a:gd name="connsiteY13" fmla="*/ 65725 h 2020169"/>
                <a:gd name="connsiteX14" fmla="*/ 1895546 w 2446187"/>
                <a:gd name="connsiteY14" fmla="*/ 60008 h 2020169"/>
                <a:gd name="connsiteX15" fmla="*/ 1926978 w 2446187"/>
                <a:gd name="connsiteY15" fmla="*/ 31434 h 2020169"/>
                <a:gd name="connsiteX16" fmla="*/ 1909833 w 2446187"/>
                <a:gd name="connsiteY16" fmla="*/ 0 h 2020169"/>
                <a:gd name="connsiteX17" fmla="*/ 1877440 w 2446187"/>
                <a:gd name="connsiteY17" fmla="*/ 3067 h 2020169"/>
                <a:gd name="connsiteX18" fmla="*/ 1835474 w 2446187"/>
                <a:gd name="connsiteY18" fmla="*/ 41195 h 2020169"/>
                <a:gd name="connsiteX19" fmla="*/ 1818788 w 2446187"/>
                <a:gd name="connsiteY19" fmla="*/ 81242 h 2020169"/>
                <a:gd name="connsiteX20" fmla="*/ 1838813 w 2446187"/>
                <a:gd name="connsiteY20" fmla="*/ 134636 h 2020169"/>
                <a:gd name="connsiteX21" fmla="*/ 1782079 w 2446187"/>
                <a:gd name="connsiteY21" fmla="*/ 121287 h 2020169"/>
                <a:gd name="connsiteX22" fmla="*/ 1768731 w 2446187"/>
                <a:gd name="connsiteY22" fmla="*/ 168009 h 2020169"/>
                <a:gd name="connsiteX23" fmla="*/ 1705322 w 2446187"/>
                <a:gd name="connsiteY23" fmla="*/ 191369 h 2020169"/>
                <a:gd name="connsiteX24" fmla="*/ 1685300 w 2446187"/>
                <a:gd name="connsiteY24" fmla="*/ 164671 h 2020169"/>
                <a:gd name="connsiteX25" fmla="*/ 1615218 w 2446187"/>
                <a:gd name="connsiteY25" fmla="*/ 168009 h 2020169"/>
                <a:gd name="connsiteX26" fmla="*/ 1638579 w 2446187"/>
                <a:gd name="connsiteY26" fmla="*/ 198044 h 2020169"/>
                <a:gd name="connsiteX27" fmla="*/ 1528449 w 2446187"/>
                <a:gd name="connsiteY27" fmla="*/ 224740 h 2020169"/>
                <a:gd name="connsiteX28" fmla="*/ 1465043 w 2446187"/>
                <a:gd name="connsiteY28" fmla="*/ 308171 h 2020169"/>
                <a:gd name="connsiteX29" fmla="*/ 1448357 w 2446187"/>
                <a:gd name="connsiteY29" fmla="*/ 334869 h 2020169"/>
                <a:gd name="connsiteX30" fmla="*/ 1481729 w 2446187"/>
                <a:gd name="connsiteY30" fmla="*/ 368242 h 2020169"/>
                <a:gd name="connsiteX31" fmla="*/ 1481729 w 2446187"/>
                <a:gd name="connsiteY31" fmla="*/ 398277 h 2020169"/>
                <a:gd name="connsiteX32" fmla="*/ 1458368 w 2446187"/>
                <a:gd name="connsiteY32" fmla="*/ 401614 h 2020169"/>
                <a:gd name="connsiteX33" fmla="*/ 1458368 w 2446187"/>
                <a:gd name="connsiteY33" fmla="*/ 381590 h 2020169"/>
                <a:gd name="connsiteX34" fmla="*/ 1418322 w 2446187"/>
                <a:gd name="connsiteY34" fmla="*/ 391602 h 2020169"/>
                <a:gd name="connsiteX35" fmla="*/ 1368263 w 2446187"/>
                <a:gd name="connsiteY35" fmla="*/ 398277 h 2020169"/>
                <a:gd name="connsiteX36" fmla="*/ 1321542 w 2446187"/>
                <a:gd name="connsiteY36" fmla="*/ 404951 h 2020169"/>
                <a:gd name="connsiteX37" fmla="*/ 1318205 w 2446187"/>
                <a:gd name="connsiteY37" fmla="*/ 491719 h 2020169"/>
                <a:gd name="connsiteX38" fmla="*/ 1358252 w 2446187"/>
                <a:gd name="connsiteY38" fmla="*/ 515080 h 2020169"/>
                <a:gd name="connsiteX39" fmla="*/ 1384949 w 2446187"/>
                <a:gd name="connsiteY39" fmla="*/ 568475 h 2020169"/>
                <a:gd name="connsiteX40" fmla="*/ 1358252 w 2446187"/>
                <a:gd name="connsiteY40" fmla="*/ 615196 h 2020169"/>
                <a:gd name="connsiteX41" fmla="*/ 1361589 w 2446187"/>
                <a:gd name="connsiteY41" fmla="*/ 585161 h 2020169"/>
                <a:gd name="connsiteX42" fmla="*/ 1351577 w 2446187"/>
                <a:gd name="connsiteY42" fmla="*/ 545115 h 2020169"/>
                <a:gd name="connsiteX43" fmla="*/ 1281495 w 2446187"/>
                <a:gd name="connsiteY43" fmla="*/ 515080 h 2020169"/>
                <a:gd name="connsiteX44" fmla="*/ 1241449 w 2446187"/>
                <a:gd name="connsiteY44" fmla="*/ 511742 h 2020169"/>
                <a:gd name="connsiteX45" fmla="*/ 1241449 w 2446187"/>
                <a:gd name="connsiteY45" fmla="*/ 558463 h 2020169"/>
                <a:gd name="connsiteX46" fmla="*/ 1201402 w 2446187"/>
                <a:gd name="connsiteY46" fmla="*/ 538440 h 2020169"/>
                <a:gd name="connsiteX47" fmla="*/ 1228100 w 2446187"/>
                <a:gd name="connsiteY47" fmla="*/ 588498 h 2020169"/>
                <a:gd name="connsiteX48" fmla="*/ 1258135 w 2446187"/>
                <a:gd name="connsiteY48" fmla="*/ 618534 h 2020169"/>
                <a:gd name="connsiteX49" fmla="*/ 1198065 w 2446187"/>
                <a:gd name="connsiteY49" fmla="*/ 595173 h 2020169"/>
                <a:gd name="connsiteX50" fmla="*/ 1181379 w 2446187"/>
                <a:gd name="connsiteY50" fmla="*/ 595173 h 2020169"/>
                <a:gd name="connsiteX51" fmla="*/ 1178041 w 2446187"/>
                <a:gd name="connsiteY51" fmla="*/ 551789 h 2020169"/>
                <a:gd name="connsiteX52" fmla="*/ 1171367 w 2446187"/>
                <a:gd name="connsiteY52" fmla="*/ 465021 h 2020169"/>
                <a:gd name="connsiteX53" fmla="*/ 1161355 w 2446187"/>
                <a:gd name="connsiteY53" fmla="*/ 535103 h 2020169"/>
                <a:gd name="connsiteX54" fmla="*/ 1137995 w 2446187"/>
                <a:gd name="connsiteY54" fmla="*/ 565138 h 2020169"/>
                <a:gd name="connsiteX55" fmla="*/ 1158018 w 2446187"/>
                <a:gd name="connsiteY55" fmla="*/ 611859 h 2020169"/>
                <a:gd name="connsiteX56" fmla="*/ 1158018 w 2446187"/>
                <a:gd name="connsiteY56" fmla="*/ 645231 h 2020169"/>
                <a:gd name="connsiteX57" fmla="*/ 1141332 w 2446187"/>
                <a:gd name="connsiteY57" fmla="*/ 695290 h 2020169"/>
                <a:gd name="connsiteX58" fmla="*/ 1154681 w 2446187"/>
                <a:gd name="connsiteY58" fmla="*/ 728662 h 2020169"/>
                <a:gd name="connsiteX59" fmla="*/ 1184716 w 2446187"/>
                <a:gd name="connsiteY59" fmla="*/ 735336 h 2020169"/>
                <a:gd name="connsiteX60" fmla="*/ 1221425 w 2446187"/>
                <a:gd name="connsiteY60" fmla="*/ 742011 h 2020169"/>
                <a:gd name="connsiteX61" fmla="*/ 1241449 w 2446187"/>
                <a:gd name="connsiteY61" fmla="*/ 765371 h 2020169"/>
                <a:gd name="connsiteX62" fmla="*/ 1258135 w 2446187"/>
                <a:gd name="connsiteY62" fmla="*/ 808755 h 2020169"/>
                <a:gd name="connsiteX63" fmla="*/ 1258135 w 2446187"/>
                <a:gd name="connsiteY63" fmla="*/ 808755 h 2020169"/>
                <a:gd name="connsiteX64" fmla="*/ 1224763 w 2446187"/>
                <a:gd name="connsiteY64" fmla="*/ 828779 h 2020169"/>
                <a:gd name="connsiteX65" fmla="*/ 1224763 w 2446187"/>
                <a:gd name="connsiteY65" fmla="*/ 788732 h 2020169"/>
                <a:gd name="connsiteX66" fmla="*/ 1194727 w 2446187"/>
                <a:gd name="connsiteY66" fmla="*/ 752023 h 2020169"/>
                <a:gd name="connsiteX67" fmla="*/ 1164692 w 2446187"/>
                <a:gd name="connsiteY67" fmla="*/ 795407 h 2020169"/>
                <a:gd name="connsiteX68" fmla="*/ 1107960 w 2446187"/>
                <a:gd name="connsiteY68" fmla="*/ 848802 h 2020169"/>
                <a:gd name="connsiteX69" fmla="*/ 1121309 w 2446187"/>
                <a:gd name="connsiteY69" fmla="*/ 805418 h 2020169"/>
                <a:gd name="connsiteX70" fmla="*/ 1127983 w 2446187"/>
                <a:gd name="connsiteY70" fmla="*/ 772046 h 2020169"/>
                <a:gd name="connsiteX71" fmla="*/ 1117971 w 2446187"/>
                <a:gd name="connsiteY71" fmla="*/ 755360 h 2020169"/>
                <a:gd name="connsiteX72" fmla="*/ 1114634 w 2446187"/>
                <a:gd name="connsiteY72" fmla="*/ 705301 h 2020169"/>
                <a:gd name="connsiteX73" fmla="*/ 1104622 w 2446187"/>
                <a:gd name="connsiteY73" fmla="*/ 625208 h 2020169"/>
                <a:gd name="connsiteX74" fmla="*/ 1101285 w 2446187"/>
                <a:gd name="connsiteY74" fmla="*/ 565138 h 2020169"/>
                <a:gd name="connsiteX75" fmla="*/ 1124646 w 2446187"/>
                <a:gd name="connsiteY75" fmla="*/ 471696 h 2020169"/>
                <a:gd name="connsiteX76" fmla="*/ 1031203 w 2446187"/>
                <a:gd name="connsiteY76" fmla="*/ 461684 h 2020169"/>
                <a:gd name="connsiteX77" fmla="*/ 1014517 w 2446187"/>
                <a:gd name="connsiteY77" fmla="*/ 518417 h 2020169"/>
                <a:gd name="connsiteX78" fmla="*/ 1024529 w 2446187"/>
                <a:gd name="connsiteY78" fmla="*/ 565138 h 2020169"/>
                <a:gd name="connsiteX79" fmla="*/ 981145 w 2446187"/>
                <a:gd name="connsiteY79" fmla="*/ 618534 h 2020169"/>
                <a:gd name="connsiteX80" fmla="*/ 991157 w 2446187"/>
                <a:gd name="connsiteY80" fmla="*/ 655243 h 2020169"/>
                <a:gd name="connsiteX81" fmla="*/ 981145 w 2446187"/>
                <a:gd name="connsiteY81" fmla="*/ 701964 h 2020169"/>
                <a:gd name="connsiteX82" fmla="*/ 1001168 w 2446187"/>
                <a:gd name="connsiteY82" fmla="*/ 725325 h 2020169"/>
                <a:gd name="connsiteX83" fmla="*/ 1017854 w 2446187"/>
                <a:gd name="connsiteY83" fmla="*/ 772046 h 2020169"/>
                <a:gd name="connsiteX84" fmla="*/ 1047890 w 2446187"/>
                <a:gd name="connsiteY84" fmla="*/ 758697 h 2020169"/>
                <a:gd name="connsiteX85" fmla="*/ 1014517 w 2446187"/>
                <a:gd name="connsiteY85" fmla="*/ 812093 h 2020169"/>
                <a:gd name="connsiteX86" fmla="*/ 957784 w 2446187"/>
                <a:gd name="connsiteY86" fmla="*/ 758697 h 2020169"/>
                <a:gd name="connsiteX87" fmla="*/ 884365 w 2446187"/>
                <a:gd name="connsiteY87" fmla="*/ 721988 h 2020169"/>
                <a:gd name="connsiteX88" fmla="*/ 824295 w 2446187"/>
                <a:gd name="connsiteY88" fmla="*/ 698627 h 2020169"/>
                <a:gd name="connsiteX89" fmla="*/ 810946 w 2446187"/>
                <a:gd name="connsiteY89" fmla="*/ 735336 h 2020169"/>
                <a:gd name="connsiteX90" fmla="*/ 827633 w 2446187"/>
                <a:gd name="connsiteY90" fmla="*/ 772046 h 2020169"/>
                <a:gd name="connsiteX91" fmla="*/ 800935 w 2446187"/>
                <a:gd name="connsiteY91" fmla="*/ 812093 h 2020169"/>
                <a:gd name="connsiteX92" fmla="*/ 770900 w 2446187"/>
                <a:gd name="connsiteY92" fmla="*/ 755360 h 2020169"/>
                <a:gd name="connsiteX93" fmla="*/ 744202 w 2446187"/>
                <a:gd name="connsiteY93" fmla="*/ 792069 h 2020169"/>
                <a:gd name="connsiteX94" fmla="*/ 707492 w 2446187"/>
                <a:gd name="connsiteY94" fmla="*/ 785395 h 2020169"/>
                <a:gd name="connsiteX95" fmla="*/ 654097 w 2446187"/>
                <a:gd name="connsiteY95" fmla="*/ 822104 h 2020169"/>
                <a:gd name="connsiteX96" fmla="*/ 644085 w 2446187"/>
                <a:gd name="connsiteY96" fmla="*/ 798744 h 2020169"/>
                <a:gd name="connsiteX97" fmla="*/ 654097 w 2446187"/>
                <a:gd name="connsiteY97" fmla="*/ 762034 h 2020169"/>
                <a:gd name="connsiteX98" fmla="*/ 614050 w 2446187"/>
                <a:gd name="connsiteY98" fmla="*/ 798744 h 2020169"/>
                <a:gd name="connsiteX99" fmla="*/ 594027 w 2446187"/>
                <a:gd name="connsiteY99" fmla="*/ 798744 h 2020169"/>
                <a:gd name="connsiteX100" fmla="*/ 533957 w 2446187"/>
                <a:gd name="connsiteY100" fmla="*/ 832116 h 2020169"/>
                <a:gd name="connsiteX101" fmla="*/ 510596 w 2446187"/>
                <a:gd name="connsiteY101" fmla="*/ 855477 h 2020169"/>
                <a:gd name="connsiteX102" fmla="*/ 500584 w 2446187"/>
                <a:gd name="connsiteY102" fmla="*/ 902198 h 2020169"/>
                <a:gd name="connsiteX103" fmla="*/ 450526 w 2446187"/>
                <a:gd name="connsiteY103" fmla="*/ 888849 h 2020169"/>
                <a:gd name="connsiteX104" fmla="*/ 433840 w 2446187"/>
                <a:gd name="connsiteY104" fmla="*/ 852139 h 2020169"/>
                <a:gd name="connsiteX105" fmla="*/ 467212 w 2446187"/>
                <a:gd name="connsiteY105" fmla="*/ 822104 h 2020169"/>
                <a:gd name="connsiteX106" fmla="*/ 453863 w 2446187"/>
                <a:gd name="connsiteY106" fmla="*/ 798744 h 2020169"/>
                <a:gd name="connsiteX107" fmla="*/ 390456 w 2446187"/>
                <a:gd name="connsiteY107" fmla="*/ 768709 h 2020169"/>
                <a:gd name="connsiteX108" fmla="*/ 417154 w 2446187"/>
                <a:gd name="connsiteY108" fmla="*/ 818767 h 2020169"/>
                <a:gd name="connsiteX109" fmla="*/ 407142 w 2446187"/>
                <a:gd name="connsiteY109" fmla="*/ 862151 h 2020169"/>
                <a:gd name="connsiteX110" fmla="*/ 413817 w 2446187"/>
                <a:gd name="connsiteY110" fmla="*/ 898861 h 2020169"/>
                <a:gd name="connsiteX111" fmla="*/ 427165 w 2446187"/>
                <a:gd name="connsiteY111" fmla="*/ 922221 h 2020169"/>
                <a:gd name="connsiteX112" fmla="*/ 413817 w 2446187"/>
                <a:gd name="connsiteY112" fmla="*/ 952256 h 2020169"/>
                <a:gd name="connsiteX113" fmla="*/ 390456 w 2446187"/>
                <a:gd name="connsiteY113" fmla="*/ 928896 h 2020169"/>
                <a:gd name="connsiteX114" fmla="*/ 360421 w 2446187"/>
                <a:gd name="connsiteY114" fmla="*/ 925558 h 2020169"/>
                <a:gd name="connsiteX115" fmla="*/ 333723 w 2446187"/>
                <a:gd name="connsiteY115" fmla="*/ 965605 h 2020169"/>
                <a:gd name="connsiteX116" fmla="*/ 307025 w 2446187"/>
                <a:gd name="connsiteY116" fmla="*/ 985628 h 2020169"/>
                <a:gd name="connsiteX117" fmla="*/ 320374 w 2446187"/>
                <a:gd name="connsiteY117" fmla="*/ 1012326 h 2020169"/>
                <a:gd name="connsiteX118" fmla="*/ 303688 w 2446187"/>
                <a:gd name="connsiteY118" fmla="*/ 1035687 h 2020169"/>
                <a:gd name="connsiteX119" fmla="*/ 233606 w 2446187"/>
                <a:gd name="connsiteY119" fmla="*/ 998977 h 2020169"/>
                <a:gd name="connsiteX120" fmla="*/ 243618 w 2446187"/>
                <a:gd name="connsiteY120" fmla="*/ 1049036 h 2020169"/>
                <a:gd name="connsiteX121" fmla="*/ 263641 w 2446187"/>
                <a:gd name="connsiteY121" fmla="*/ 1069059 h 2020169"/>
                <a:gd name="connsiteX122" fmla="*/ 250292 w 2446187"/>
                <a:gd name="connsiteY122" fmla="*/ 1082408 h 2020169"/>
                <a:gd name="connsiteX123" fmla="*/ 193560 w 2446187"/>
                <a:gd name="connsiteY123" fmla="*/ 1045698 h 2020169"/>
                <a:gd name="connsiteX124" fmla="*/ 170199 w 2446187"/>
                <a:gd name="connsiteY124" fmla="*/ 1005652 h 2020169"/>
                <a:gd name="connsiteX125" fmla="*/ 170199 w 2446187"/>
                <a:gd name="connsiteY125" fmla="*/ 958931 h 2020169"/>
                <a:gd name="connsiteX126" fmla="*/ 133490 w 2446187"/>
                <a:gd name="connsiteY126" fmla="*/ 882174 h 2020169"/>
                <a:gd name="connsiteX127" fmla="*/ 196897 w 2446187"/>
                <a:gd name="connsiteY127" fmla="*/ 912209 h 2020169"/>
                <a:gd name="connsiteX128" fmla="*/ 256967 w 2446187"/>
                <a:gd name="connsiteY128" fmla="*/ 942244 h 2020169"/>
                <a:gd name="connsiteX129" fmla="*/ 293676 w 2446187"/>
                <a:gd name="connsiteY129" fmla="*/ 945582 h 2020169"/>
                <a:gd name="connsiteX130" fmla="*/ 327049 w 2446187"/>
                <a:gd name="connsiteY130" fmla="*/ 915547 h 2020169"/>
                <a:gd name="connsiteX131" fmla="*/ 343735 w 2446187"/>
                <a:gd name="connsiteY131" fmla="*/ 878837 h 2020169"/>
                <a:gd name="connsiteX132" fmla="*/ 333723 w 2446187"/>
                <a:gd name="connsiteY132" fmla="*/ 828779 h 2020169"/>
                <a:gd name="connsiteX133" fmla="*/ 290339 w 2446187"/>
                <a:gd name="connsiteY133" fmla="*/ 808755 h 2020169"/>
                <a:gd name="connsiteX134" fmla="*/ 236944 w 2446187"/>
                <a:gd name="connsiteY134" fmla="*/ 762034 h 2020169"/>
                <a:gd name="connsiteX135" fmla="*/ 133490 w 2446187"/>
                <a:gd name="connsiteY135" fmla="*/ 705301 h 2020169"/>
                <a:gd name="connsiteX136" fmla="*/ 46722 w 2446187"/>
                <a:gd name="connsiteY136" fmla="*/ 735336 h 2020169"/>
                <a:gd name="connsiteX137" fmla="*/ 33373 w 2446187"/>
                <a:gd name="connsiteY137" fmla="*/ 765371 h 2020169"/>
                <a:gd name="connsiteX138" fmla="*/ 43384 w 2446187"/>
                <a:gd name="connsiteY138" fmla="*/ 795407 h 2020169"/>
                <a:gd name="connsiteX139" fmla="*/ 60071 w 2446187"/>
                <a:gd name="connsiteY139" fmla="*/ 822104 h 2020169"/>
                <a:gd name="connsiteX140" fmla="*/ 73419 w 2446187"/>
                <a:gd name="connsiteY140" fmla="*/ 852139 h 2020169"/>
                <a:gd name="connsiteX141" fmla="*/ 56733 w 2446187"/>
                <a:gd name="connsiteY141" fmla="*/ 875500 h 2020169"/>
                <a:gd name="connsiteX142" fmla="*/ 76757 w 2446187"/>
                <a:gd name="connsiteY142" fmla="*/ 955593 h 2020169"/>
                <a:gd name="connsiteX143" fmla="*/ 66745 w 2446187"/>
                <a:gd name="connsiteY143" fmla="*/ 972280 h 2020169"/>
                <a:gd name="connsiteX144" fmla="*/ 70082 w 2446187"/>
                <a:gd name="connsiteY144" fmla="*/ 998977 h 2020169"/>
                <a:gd name="connsiteX145" fmla="*/ 70082 w 2446187"/>
                <a:gd name="connsiteY145" fmla="*/ 1039024 h 2020169"/>
                <a:gd name="connsiteX146" fmla="*/ 80094 w 2446187"/>
                <a:gd name="connsiteY146" fmla="*/ 1059047 h 2020169"/>
                <a:gd name="connsiteX147" fmla="*/ 76757 w 2446187"/>
                <a:gd name="connsiteY147" fmla="*/ 1082408 h 2020169"/>
                <a:gd name="connsiteX148" fmla="*/ 106792 w 2446187"/>
                <a:gd name="connsiteY148" fmla="*/ 1115780 h 2020169"/>
                <a:gd name="connsiteX149" fmla="*/ 93729 w 2446187"/>
                <a:gd name="connsiteY149" fmla="*/ 1145815 h 2020169"/>
                <a:gd name="connsiteX150" fmla="*/ 13349 w 2446187"/>
                <a:gd name="connsiteY150" fmla="*/ 1235920 h 2020169"/>
                <a:gd name="connsiteX151" fmla="*/ 33373 w 2446187"/>
                <a:gd name="connsiteY151" fmla="*/ 1269293 h 2020169"/>
                <a:gd name="connsiteX152" fmla="*/ 33373 w 2446187"/>
                <a:gd name="connsiteY152" fmla="*/ 1269293 h 2020169"/>
                <a:gd name="connsiteX153" fmla="*/ 16687 w 2446187"/>
                <a:gd name="connsiteY153" fmla="*/ 1299328 h 2020169"/>
                <a:gd name="connsiteX154" fmla="*/ 3338 w 2446187"/>
                <a:gd name="connsiteY154" fmla="*/ 1329363 h 2020169"/>
                <a:gd name="connsiteX155" fmla="*/ 0 w 2446187"/>
                <a:gd name="connsiteY155" fmla="*/ 1389433 h 2020169"/>
                <a:gd name="connsiteX156" fmla="*/ 16687 w 2446187"/>
                <a:gd name="connsiteY156" fmla="*/ 1432817 h 2020169"/>
                <a:gd name="connsiteX157" fmla="*/ 20024 w 2446187"/>
                <a:gd name="connsiteY157" fmla="*/ 1466189 h 2020169"/>
                <a:gd name="connsiteX158" fmla="*/ 56733 w 2446187"/>
                <a:gd name="connsiteY158" fmla="*/ 1476201 h 2020169"/>
                <a:gd name="connsiteX159" fmla="*/ 116803 w 2446187"/>
                <a:gd name="connsiteY159" fmla="*/ 1562969 h 2020169"/>
                <a:gd name="connsiteX160" fmla="*/ 96780 w 2446187"/>
                <a:gd name="connsiteY160" fmla="*/ 1586329 h 2020169"/>
                <a:gd name="connsiteX161" fmla="*/ 93443 w 2446187"/>
                <a:gd name="connsiteY161" fmla="*/ 1616364 h 2020169"/>
                <a:gd name="connsiteX162" fmla="*/ 120141 w 2446187"/>
                <a:gd name="connsiteY162" fmla="*/ 1619701 h 2020169"/>
                <a:gd name="connsiteX163" fmla="*/ 160187 w 2446187"/>
                <a:gd name="connsiteY163" fmla="*/ 1633050 h 2020169"/>
                <a:gd name="connsiteX164" fmla="*/ 186885 w 2446187"/>
                <a:gd name="connsiteY164" fmla="*/ 1646399 h 2020169"/>
                <a:gd name="connsiteX165" fmla="*/ 213583 w 2446187"/>
                <a:gd name="connsiteY165" fmla="*/ 1676434 h 2020169"/>
                <a:gd name="connsiteX166" fmla="*/ 243618 w 2446187"/>
                <a:gd name="connsiteY166" fmla="*/ 1679771 h 2020169"/>
                <a:gd name="connsiteX167" fmla="*/ 287002 w 2446187"/>
                <a:gd name="connsiteY167" fmla="*/ 1709807 h 2020169"/>
                <a:gd name="connsiteX168" fmla="*/ 310363 w 2446187"/>
                <a:gd name="connsiteY168" fmla="*/ 1719818 h 2020169"/>
                <a:gd name="connsiteX169" fmla="*/ 310363 w 2446187"/>
                <a:gd name="connsiteY169" fmla="*/ 1756528 h 2020169"/>
                <a:gd name="connsiteX170" fmla="*/ 270316 w 2446187"/>
                <a:gd name="connsiteY170" fmla="*/ 1796574 h 2020169"/>
                <a:gd name="connsiteX171" fmla="*/ 280327 w 2446187"/>
                <a:gd name="connsiteY171" fmla="*/ 1819935 h 2020169"/>
                <a:gd name="connsiteX172" fmla="*/ 273653 w 2446187"/>
                <a:gd name="connsiteY172" fmla="*/ 1839958 h 2020169"/>
                <a:gd name="connsiteX173" fmla="*/ 266979 w 2446187"/>
                <a:gd name="connsiteY173" fmla="*/ 1856644 h 2020169"/>
                <a:gd name="connsiteX174" fmla="*/ 240281 w 2446187"/>
                <a:gd name="connsiteY174" fmla="*/ 1896691 h 2020169"/>
                <a:gd name="connsiteX175" fmla="*/ 307025 w 2446187"/>
                <a:gd name="connsiteY175" fmla="*/ 1933401 h 2020169"/>
                <a:gd name="connsiteX176" fmla="*/ 337060 w 2446187"/>
                <a:gd name="connsiteY176" fmla="*/ 1940075 h 2020169"/>
                <a:gd name="connsiteX177" fmla="*/ 360421 w 2446187"/>
                <a:gd name="connsiteY177" fmla="*/ 1946750 h 2020169"/>
                <a:gd name="connsiteX178" fmla="*/ 380444 w 2446187"/>
                <a:gd name="connsiteY178" fmla="*/ 1953424 h 2020169"/>
                <a:gd name="connsiteX179" fmla="*/ 407142 w 2446187"/>
                <a:gd name="connsiteY179" fmla="*/ 1973447 h 2020169"/>
                <a:gd name="connsiteX180" fmla="*/ 437177 w 2446187"/>
                <a:gd name="connsiteY180" fmla="*/ 1970110 h 2020169"/>
                <a:gd name="connsiteX181" fmla="*/ 507259 w 2446187"/>
                <a:gd name="connsiteY181" fmla="*/ 2020169 h 2020169"/>
                <a:gd name="connsiteX182" fmla="*/ 517271 w 2446187"/>
                <a:gd name="connsiteY182" fmla="*/ 2006820 h 2020169"/>
                <a:gd name="connsiteX183" fmla="*/ 507259 w 2446187"/>
                <a:gd name="connsiteY183" fmla="*/ 1966773 h 2020169"/>
                <a:gd name="connsiteX184" fmla="*/ 500584 w 2446187"/>
                <a:gd name="connsiteY184" fmla="*/ 1933401 h 2020169"/>
                <a:gd name="connsiteX185" fmla="*/ 483898 w 2446187"/>
                <a:gd name="connsiteY185" fmla="*/ 1890017 h 2020169"/>
                <a:gd name="connsiteX186" fmla="*/ 513933 w 2446187"/>
                <a:gd name="connsiteY186" fmla="*/ 1869993 h 2020169"/>
                <a:gd name="connsiteX187" fmla="*/ 547306 w 2446187"/>
                <a:gd name="connsiteY187" fmla="*/ 1846633 h 2020169"/>
                <a:gd name="connsiteX188" fmla="*/ 527282 w 2446187"/>
                <a:gd name="connsiteY188" fmla="*/ 1829947 h 2020169"/>
                <a:gd name="connsiteX189" fmla="*/ 517271 w 2446187"/>
                <a:gd name="connsiteY189" fmla="*/ 1796574 h 2020169"/>
                <a:gd name="connsiteX190" fmla="*/ 480561 w 2446187"/>
                <a:gd name="connsiteY190" fmla="*/ 1779888 h 2020169"/>
                <a:gd name="connsiteX191" fmla="*/ 470549 w 2446187"/>
                <a:gd name="connsiteY191" fmla="*/ 1759865 h 2020169"/>
                <a:gd name="connsiteX192" fmla="*/ 480561 w 2446187"/>
                <a:gd name="connsiteY192" fmla="*/ 1729830 h 2020169"/>
                <a:gd name="connsiteX193" fmla="*/ 490573 w 2446187"/>
                <a:gd name="connsiteY193" fmla="*/ 1689783 h 2020169"/>
                <a:gd name="connsiteX194" fmla="*/ 513933 w 2446187"/>
                <a:gd name="connsiteY194" fmla="*/ 1709807 h 2020169"/>
                <a:gd name="connsiteX195" fmla="*/ 520608 w 2446187"/>
                <a:gd name="connsiteY195" fmla="*/ 1693120 h 2020169"/>
                <a:gd name="connsiteX196" fmla="*/ 543968 w 2446187"/>
                <a:gd name="connsiteY196" fmla="*/ 1656411 h 2020169"/>
                <a:gd name="connsiteX197" fmla="*/ 574003 w 2446187"/>
                <a:gd name="connsiteY197" fmla="*/ 1639725 h 2020169"/>
                <a:gd name="connsiteX198" fmla="*/ 590690 w 2446187"/>
                <a:gd name="connsiteY198" fmla="*/ 1653074 h 2020169"/>
                <a:gd name="connsiteX199" fmla="*/ 610713 w 2446187"/>
                <a:gd name="connsiteY199" fmla="*/ 1626376 h 2020169"/>
                <a:gd name="connsiteX200" fmla="*/ 630736 w 2446187"/>
                <a:gd name="connsiteY200" fmla="*/ 1653074 h 2020169"/>
                <a:gd name="connsiteX201" fmla="*/ 657434 w 2446187"/>
                <a:gd name="connsiteY201" fmla="*/ 1676434 h 2020169"/>
                <a:gd name="connsiteX202" fmla="*/ 674120 w 2446187"/>
                <a:gd name="connsiteY202" fmla="*/ 1683109 h 2020169"/>
                <a:gd name="connsiteX203" fmla="*/ 697481 w 2446187"/>
                <a:gd name="connsiteY203" fmla="*/ 1683109 h 2020169"/>
                <a:gd name="connsiteX204" fmla="*/ 717504 w 2446187"/>
                <a:gd name="connsiteY204" fmla="*/ 1669760 h 2020169"/>
                <a:gd name="connsiteX205" fmla="*/ 744202 w 2446187"/>
                <a:gd name="connsiteY205" fmla="*/ 1669760 h 2020169"/>
                <a:gd name="connsiteX206" fmla="*/ 760888 w 2446187"/>
                <a:gd name="connsiteY206" fmla="*/ 1666423 h 2020169"/>
                <a:gd name="connsiteX207" fmla="*/ 790923 w 2446187"/>
                <a:gd name="connsiteY207" fmla="*/ 1699795 h 2020169"/>
                <a:gd name="connsiteX208" fmla="*/ 797598 w 2446187"/>
                <a:gd name="connsiteY208" fmla="*/ 1673097 h 2020169"/>
                <a:gd name="connsiteX209" fmla="*/ 817621 w 2446187"/>
                <a:gd name="connsiteY209" fmla="*/ 1689783 h 2020169"/>
                <a:gd name="connsiteX210" fmla="*/ 837644 w 2446187"/>
                <a:gd name="connsiteY210" fmla="*/ 1666423 h 2020169"/>
                <a:gd name="connsiteX211" fmla="*/ 827633 w 2446187"/>
                <a:gd name="connsiteY211" fmla="*/ 1646399 h 2020169"/>
                <a:gd name="connsiteX212" fmla="*/ 810946 w 2446187"/>
                <a:gd name="connsiteY212" fmla="*/ 1633050 h 2020169"/>
                <a:gd name="connsiteX213" fmla="*/ 810946 w 2446187"/>
                <a:gd name="connsiteY213" fmla="*/ 1606353 h 2020169"/>
                <a:gd name="connsiteX214" fmla="*/ 810946 w 2446187"/>
                <a:gd name="connsiteY214" fmla="*/ 1593004 h 2020169"/>
                <a:gd name="connsiteX215" fmla="*/ 840981 w 2446187"/>
                <a:gd name="connsiteY215" fmla="*/ 1586329 h 2020169"/>
                <a:gd name="connsiteX216" fmla="*/ 820958 w 2446187"/>
                <a:gd name="connsiteY216" fmla="*/ 1549620 h 2020169"/>
                <a:gd name="connsiteX217" fmla="*/ 854330 w 2446187"/>
                <a:gd name="connsiteY217" fmla="*/ 1542945 h 2020169"/>
                <a:gd name="connsiteX218" fmla="*/ 891040 w 2446187"/>
                <a:gd name="connsiteY218" fmla="*/ 1549620 h 2020169"/>
                <a:gd name="connsiteX219" fmla="*/ 964459 w 2446187"/>
                <a:gd name="connsiteY219" fmla="*/ 1506236 h 2020169"/>
                <a:gd name="connsiteX220" fmla="*/ 1001168 w 2446187"/>
                <a:gd name="connsiteY220" fmla="*/ 1506236 h 2020169"/>
                <a:gd name="connsiteX221" fmla="*/ 1027866 w 2446187"/>
                <a:gd name="connsiteY221" fmla="*/ 1482875 h 2020169"/>
                <a:gd name="connsiteX222" fmla="*/ 1047890 w 2446187"/>
                <a:gd name="connsiteY222" fmla="*/ 1492887 h 2020169"/>
                <a:gd name="connsiteX223" fmla="*/ 1067913 w 2446187"/>
                <a:gd name="connsiteY223" fmla="*/ 1502898 h 2020169"/>
                <a:gd name="connsiteX224" fmla="*/ 1087936 w 2446187"/>
                <a:gd name="connsiteY224" fmla="*/ 1529596 h 2020169"/>
                <a:gd name="connsiteX225" fmla="*/ 1074587 w 2446187"/>
                <a:gd name="connsiteY225" fmla="*/ 1542945 h 2020169"/>
                <a:gd name="connsiteX226" fmla="*/ 1104622 w 2446187"/>
                <a:gd name="connsiteY226" fmla="*/ 1542945 h 2020169"/>
                <a:gd name="connsiteX227" fmla="*/ 1134657 w 2446187"/>
                <a:gd name="connsiteY227" fmla="*/ 1576317 h 2020169"/>
                <a:gd name="connsiteX228" fmla="*/ 1148006 w 2446187"/>
                <a:gd name="connsiteY228" fmla="*/ 1572980 h 2020169"/>
                <a:gd name="connsiteX229" fmla="*/ 1208076 w 2446187"/>
                <a:gd name="connsiteY229" fmla="*/ 1526259 h 2020169"/>
                <a:gd name="connsiteX230" fmla="*/ 1244786 w 2446187"/>
                <a:gd name="connsiteY230" fmla="*/ 1566306 h 2020169"/>
                <a:gd name="connsiteX231" fmla="*/ 1264809 w 2446187"/>
                <a:gd name="connsiteY231" fmla="*/ 1596341 h 2020169"/>
                <a:gd name="connsiteX232" fmla="*/ 1298181 w 2446187"/>
                <a:gd name="connsiteY232" fmla="*/ 1703132 h 2020169"/>
                <a:gd name="connsiteX233" fmla="*/ 1308193 w 2446187"/>
                <a:gd name="connsiteY233" fmla="*/ 1659748 h 2020169"/>
                <a:gd name="connsiteX234" fmla="*/ 1344903 w 2446187"/>
                <a:gd name="connsiteY234" fmla="*/ 1679771 h 2020169"/>
                <a:gd name="connsiteX235" fmla="*/ 1388287 w 2446187"/>
                <a:gd name="connsiteY235" fmla="*/ 1679771 h 2020169"/>
                <a:gd name="connsiteX236" fmla="*/ 1394961 w 2446187"/>
                <a:gd name="connsiteY236" fmla="*/ 1703132 h 2020169"/>
                <a:gd name="connsiteX237" fmla="*/ 1435008 w 2446187"/>
                <a:gd name="connsiteY237" fmla="*/ 1726493 h 2020169"/>
                <a:gd name="connsiteX238" fmla="*/ 1465043 w 2446187"/>
                <a:gd name="connsiteY238" fmla="*/ 1726493 h 2020169"/>
                <a:gd name="connsiteX239" fmla="*/ 1491741 w 2446187"/>
                <a:gd name="connsiteY239" fmla="*/ 1739842 h 2020169"/>
                <a:gd name="connsiteX240" fmla="*/ 1535125 w 2446187"/>
                <a:gd name="connsiteY240" fmla="*/ 1696458 h 2020169"/>
                <a:gd name="connsiteX241" fmla="*/ 1571834 w 2446187"/>
                <a:gd name="connsiteY241" fmla="*/ 1676434 h 2020169"/>
                <a:gd name="connsiteX242" fmla="*/ 1608544 w 2446187"/>
                <a:gd name="connsiteY242" fmla="*/ 1679771 h 2020169"/>
                <a:gd name="connsiteX243" fmla="*/ 1655265 w 2446187"/>
                <a:gd name="connsiteY243" fmla="*/ 1693120 h 2020169"/>
                <a:gd name="connsiteX244" fmla="*/ 1681963 w 2446187"/>
                <a:gd name="connsiteY244" fmla="*/ 1709807 h 2020169"/>
                <a:gd name="connsiteX245" fmla="*/ 1735358 w 2446187"/>
                <a:gd name="connsiteY245" fmla="*/ 1703132 h 2020169"/>
                <a:gd name="connsiteX246" fmla="*/ 1745370 w 2446187"/>
                <a:gd name="connsiteY246" fmla="*/ 1683109 h 2020169"/>
                <a:gd name="connsiteX247" fmla="*/ 1738695 w 2446187"/>
                <a:gd name="connsiteY247" fmla="*/ 1663085 h 2020169"/>
                <a:gd name="connsiteX248" fmla="*/ 1765393 w 2446187"/>
                <a:gd name="connsiteY248" fmla="*/ 1636388 h 2020169"/>
                <a:gd name="connsiteX249" fmla="*/ 1778742 w 2446187"/>
                <a:gd name="connsiteY249" fmla="*/ 1633050 h 2020169"/>
                <a:gd name="connsiteX250" fmla="*/ 1812114 w 2446187"/>
                <a:gd name="connsiteY250" fmla="*/ 1649736 h 2020169"/>
                <a:gd name="connsiteX251" fmla="*/ 1852161 w 2446187"/>
                <a:gd name="connsiteY251" fmla="*/ 1663085 h 2020169"/>
                <a:gd name="connsiteX252" fmla="*/ 1858836 w 2446187"/>
                <a:gd name="connsiteY252" fmla="*/ 1689783 h 2020169"/>
                <a:gd name="connsiteX253" fmla="*/ 1872184 w 2446187"/>
                <a:gd name="connsiteY253" fmla="*/ 1696458 h 2020169"/>
                <a:gd name="connsiteX254" fmla="*/ 1902219 w 2446187"/>
                <a:gd name="connsiteY254" fmla="*/ 1699795 h 2020169"/>
                <a:gd name="connsiteX255" fmla="*/ 1932254 w 2446187"/>
                <a:gd name="connsiteY255" fmla="*/ 1683109 h 2020169"/>
                <a:gd name="connsiteX256" fmla="*/ 1962290 w 2446187"/>
                <a:gd name="connsiteY256" fmla="*/ 1696458 h 2020169"/>
                <a:gd name="connsiteX257" fmla="*/ 1985650 w 2446187"/>
                <a:gd name="connsiteY257" fmla="*/ 1709807 h 2020169"/>
                <a:gd name="connsiteX258" fmla="*/ 1995662 w 2446187"/>
                <a:gd name="connsiteY258" fmla="*/ 1719818 h 2020169"/>
                <a:gd name="connsiteX259" fmla="*/ 2032371 w 2446187"/>
                <a:gd name="connsiteY259" fmla="*/ 1739842 h 2020169"/>
                <a:gd name="connsiteX260" fmla="*/ 2069081 w 2446187"/>
                <a:gd name="connsiteY260" fmla="*/ 1736504 h 2020169"/>
                <a:gd name="connsiteX261" fmla="*/ 2142500 w 2446187"/>
                <a:gd name="connsiteY261" fmla="*/ 1693120 h 2020169"/>
                <a:gd name="connsiteX262" fmla="*/ 2195895 w 2446187"/>
                <a:gd name="connsiteY262" fmla="*/ 1706469 h 2020169"/>
                <a:gd name="connsiteX263" fmla="*/ 2225930 w 2446187"/>
                <a:gd name="connsiteY263" fmla="*/ 1716481 h 2020169"/>
                <a:gd name="connsiteX264" fmla="*/ 2262640 w 2446187"/>
                <a:gd name="connsiteY264" fmla="*/ 1676434 h 2020169"/>
                <a:gd name="connsiteX0" fmla="*/ 2272652 w 2272652"/>
                <a:gd name="connsiteY0" fmla="*/ 444998 h 2020169"/>
                <a:gd name="connsiteX1" fmla="*/ 2209244 w 2272652"/>
                <a:gd name="connsiteY1" fmla="*/ 401614 h 2020169"/>
                <a:gd name="connsiteX2" fmla="*/ 2159186 w 2272652"/>
                <a:gd name="connsiteY2" fmla="*/ 391602 h 2020169"/>
                <a:gd name="connsiteX3" fmla="*/ 2132488 w 2272652"/>
                <a:gd name="connsiteY3" fmla="*/ 408288 h 2020169"/>
                <a:gd name="connsiteX4" fmla="*/ 2082430 w 2272652"/>
                <a:gd name="connsiteY4" fmla="*/ 388265 h 2020169"/>
                <a:gd name="connsiteX5" fmla="*/ 2055732 w 2272652"/>
                <a:gd name="connsiteY5" fmla="*/ 318183 h 2020169"/>
                <a:gd name="connsiteX6" fmla="*/ 2055732 w 2272652"/>
                <a:gd name="connsiteY6" fmla="*/ 318183 h 2020169"/>
                <a:gd name="connsiteX7" fmla="*/ 2129860 w 2272652"/>
                <a:gd name="connsiteY7" fmla="*/ 248603 h 2020169"/>
                <a:gd name="connsiteX8" fmla="*/ 2127003 w 2272652"/>
                <a:gd name="connsiteY8" fmla="*/ 174309 h 2020169"/>
                <a:gd name="connsiteX9" fmla="*/ 2092713 w 2272652"/>
                <a:gd name="connsiteY9" fmla="*/ 105729 h 2020169"/>
                <a:gd name="connsiteX10" fmla="*/ 2018418 w 2272652"/>
                <a:gd name="connsiteY10" fmla="*/ 105729 h 2020169"/>
                <a:gd name="connsiteX11" fmla="*/ 1961267 w 2272652"/>
                <a:gd name="connsiteY11" fmla="*/ 82869 h 2020169"/>
                <a:gd name="connsiteX12" fmla="*/ 1955552 w 2272652"/>
                <a:gd name="connsiteY12" fmla="*/ 65725 h 2020169"/>
                <a:gd name="connsiteX13" fmla="*/ 1895546 w 2272652"/>
                <a:gd name="connsiteY13" fmla="*/ 60008 h 2020169"/>
                <a:gd name="connsiteX14" fmla="*/ 1926978 w 2272652"/>
                <a:gd name="connsiteY14" fmla="*/ 31434 h 2020169"/>
                <a:gd name="connsiteX15" fmla="*/ 1909833 w 2272652"/>
                <a:gd name="connsiteY15" fmla="*/ 0 h 2020169"/>
                <a:gd name="connsiteX16" fmla="*/ 1877440 w 2272652"/>
                <a:gd name="connsiteY16" fmla="*/ 3067 h 2020169"/>
                <a:gd name="connsiteX17" fmla="*/ 1835474 w 2272652"/>
                <a:gd name="connsiteY17" fmla="*/ 41195 h 2020169"/>
                <a:gd name="connsiteX18" fmla="*/ 1818788 w 2272652"/>
                <a:gd name="connsiteY18" fmla="*/ 81242 h 2020169"/>
                <a:gd name="connsiteX19" fmla="*/ 1838813 w 2272652"/>
                <a:gd name="connsiteY19" fmla="*/ 134636 h 2020169"/>
                <a:gd name="connsiteX20" fmla="*/ 1782079 w 2272652"/>
                <a:gd name="connsiteY20" fmla="*/ 121287 h 2020169"/>
                <a:gd name="connsiteX21" fmla="*/ 1768731 w 2272652"/>
                <a:gd name="connsiteY21" fmla="*/ 168009 h 2020169"/>
                <a:gd name="connsiteX22" fmla="*/ 1705322 w 2272652"/>
                <a:gd name="connsiteY22" fmla="*/ 191369 h 2020169"/>
                <a:gd name="connsiteX23" fmla="*/ 1685300 w 2272652"/>
                <a:gd name="connsiteY23" fmla="*/ 164671 h 2020169"/>
                <a:gd name="connsiteX24" fmla="*/ 1615218 w 2272652"/>
                <a:gd name="connsiteY24" fmla="*/ 168009 h 2020169"/>
                <a:gd name="connsiteX25" fmla="*/ 1638579 w 2272652"/>
                <a:gd name="connsiteY25" fmla="*/ 198044 h 2020169"/>
                <a:gd name="connsiteX26" fmla="*/ 1528449 w 2272652"/>
                <a:gd name="connsiteY26" fmla="*/ 224740 h 2020169"/>
                <a:gd name="connsiteX27" fmla="*/ 1465043 w 2272652"/>
                <a:gd name="connsiteY27" fmla="*/ 308171 h 2020169"/>
                <a:gd name="connsiteX28" fmla="*/ 1448357 w 2272652"/>
                <a:gd name="connsiteY28" fmla="*/ 334869 h 2020169"/>
                <a:gd name="connsiteX29" fmla="*/ 1481729 w 2272652"/>
                <a:gd name="connsiteY29" fmla="*/ 368242 h 2020169"/>
                <a:gd name="connsiteX30" fmla="*/ 1481729 w 2272652"/>
                <a:gd name="connsiteY30" fmla="*/ 398277 h 2020169"/>
                <a:gd name="connsiteX31" fmla="*/ 1458368 w 2272652"/>
                <a:gd name="connsiteY31" fmla="*/ 401614 h 2020169"/>
                <a:gd name="connsiteX32" fmla="*/ 1458368 w 2272652"/>
                <a:gd name="connsiteY32" fmla="*/ 381590 h 2020169"/>
                <a:gd name="connsiteX33" fmla="*/ 1418322 w 2272652"/>
                <a:gd name="connsiteY33" fmla="*/ 391602 h 2020169"/>
                <a:gd name="connsiteX34" fmla="*/ 1368263 w 2272652"/>
                <a:gd name="connsiteY34" fmla="*/ 398277 h 2020169"/>
                <a:gd name="connsiteX35" fmla="*/ 1321542 w 2272652"/>
                <a:gd name="connsiteY35" fmla="*/ 404951 h 2020169"/>
                <a:gd name="connsiteX36" fmla="*/ 1318205 w 2272652"/>
                <a:gd name="connsiteY36" fmla="*/ 491719 h 2020169"/>
                <a:gd name="connsiteX37" fmla="*/ 1358252 w 2272652"/>
                <a:gd name="connsiteY37" fmla="*/ 515080 h 2020169"/>
                <a:gd name="connsiteX38" fmla="*/ 1384949 w 2272652"/>
                <a:gd name="connsiteY38" fmla="*/ 568475 h 2020169"/>
                <a:gd name="connsiteX39" fmla="*/ 1358252 w 2272652"/>
                <a:gd name="connsiteY39" fmla="*/ 615196 h 2020169"/>
                <a:gd name="connsiteX40" fmla="*/ 1361589 w 2272652"/>
                <a:gd name="connsiteY40" fmla="*/ 585161 h 2020169"/>
                <a:gd name="connsiteX41" fmla="*/ 1351577 w 2272652"/>
                <a:gd name="connsiteY41" fmla="*/ 545115 h 2020169"/>
                <a:gd name="connsiteX42" fmla="*/ 1281495 w 2272652"/>
                <a:gd name="connsiteY42" fmla="*/ 515080 h 2020169"/>
                <a:gd name="connsiteX43" fmla="*/ 1241449 w 2272652"/>
                <a:gd name="connsiteY43" fmla="*/ 511742 h 2020169"/>
                <a:gd name="connsiteX44" fmla="*/ 1241449 w 2272652"/>
                <a:gd name="connsiteY44" fmla="*/ 558463 h 2020169"/>
                <a:gd name="connsiteX45" fmla="*/ 1201402 w 2272652"/>
                <a:gd name="connsiteY45" fmla="*/ 538440 h 2020169"/>
                <a:gd name="connsiteX46" fmla="*/ 1228100 w 2272652"/>
                <a:gd name="connsiteY46" fmla="*/ 588498 h 2020169"/>
                <a:gd name="connsiteX47" fmla="*/ 1258135 w 2272652"/>
                <a:gd name="connsiteY47" fmla="*/ 618534 h 2020169"/>
                <a:gd name="connsiteX48" fmla="*/ 1198065 w 2272652"/>
                <a:gd name="connsiteY48" fmla="*/ 595173 h 2020169"/>
                <a:gd name="connsiteX49" fmla="*/ 1181379 w 2272652"/>
                <a:gd name="connsiteY49" fmla="*/ 595173 h 2020169"/>
                <a:gd name="connsiteX50" fmla="*/ 1178041 w 2272652"/>
                <a:gd name="connsiteY50" fmla="*/ 551789 h 2020169"/>
                <a:gd name="connsiteX51" fmla="*/ 1171367 w 2272652"/>
                <a:gd name="connsiteY51" fmla="*/ 465021 h 2020169"/>
                <a:gd name="connsiteX52" fmla="*/ 1161355 w 2272652"/>
                <a:gd name="connsiteY52" fmla="*/ 535103 h 2020169"/>
                <a:gd name="connsiteX53" fmla="*/ 1137995 w 2272652"/>
                <a:gd name="connsiteY53" fmla="*/ 565138 h 2020169"/>
                <a:gd name="connsiteX54" fmla="*/ 1158018 w 2272652"/>
                <a:gd name="connsiteY54" fmla="*/ 611859 h 2020169"/>
                <a:gd name="connsiteX55" fmla="*/ 1158018 w 2272652"/>
                <a:gd name="connsiteY55" fmla="*/ 645231 h 2020169"/>
                <a:gd name="connsiteX56" fmla="*/ 1141332 w 2272652"/>
                <a:gd name="connsiteY56" fmla="*/ 695290 h 2020169"/>
                <a:gd name="connsiteX57" fmla="*/ 1154681 w 2272652"/>
                <a:gd name="connsiteY57" fmla="*/ 728662 h 2020169"/>
                <a:gd name="connsiteX58" fmla="*/ 1184716 w 2272652"/>
                <a:gd name="connsiteY58" fmla="*/ 735336 h 2020169"/>
                <a:gd name="connsiteX59" fmla="*/ 1221425 w 2272652"/>
                <a:gd name="connsiteY59" fmla="*/ 742011 h 2020169"/>
                <a:gd name="connsiteX60" fmla="*/ 1241449 w 2272652"/>
                <a:gd name="connsiteY60" fmla="*/ 765371 h 2020169"/>
                <a:gd name="connsiteX61" fmla="*/ 1258135 w 2272652"/>
                <a:gd name="connsiteY61" fmla="*/ 808755 h 2020169"/>
                <a:gd name="connsiteX62" fmla="*/ 1258135 w 2272652"/>
                <a:gd name="connsiteY62" fmla="*/ 808755 h 2020169"/>
                <a:gd name="connsiteX63" fmla="*/ 1224763 w 2272652"/>
                <a:gd name="connsiteY63" fmla="*/ 828779 h 2020169"/>
                <a:gd name="connsiteX64" fmla="*/ 1224763 w 2272652"/>
                <a:gd name="connsiteY64" fmla="*/ 788732 h 2020169"/>
                <a:gd name="connsiteX65" fmla="*/ 1194727 w 2272652"/>
                <a:gd name="connsiteY65" fmla="*/ 752023 h 2020169"/>
                <a:gd name="connsiteX66" fmla="*/ 1164692 w 2272652"/>
                <a:gd name="connsiteY66" fmla="*/ 795407 h 2020169"/>
                <a:gd name="connsiteX67" fmla="*/ 1107960 w 2272652"/>
                <a:gd name="connsiteY67" fmla="*/ 848802 h 2020169"/>
                <a:gd name="connsiteX68" fmla="*/ 1121309 w 2272652"/>
                <a:gd name="connsiteY68" fmla="*/ 805418 h 2020169"/>
                <a:gd name="connsiteX69" fmla="*/ 1127983 w 2272652"/>
                <a:gd name="connsiteY69" fmla="*/ 772046 h 2020169"/>
                <a:gd name="connsiteX70" fmla="*/ 1117971 w 2272652"/>
                <a:gd name="connsiteY70" fmla="*/ 755360 h 2020169"/>
                <a:gd name="connsiteX71" fmla="*/ 1114634 w 2272652"/>
                <a:gd name="connsiteY71" fmla="*/ 705301 h 2020169"/>
                <a:gd name="connsiteX72" fmla="*/ 1104622 w 2272652"/>
                <a:gd name="connsiteY72" fmla="*/ 625208 h 2020169"/>
                <a:gd name="connsiteX73" fmla="*/ 1101285 w 2272652"/>
                <a:gd name="connsiteY73" fmla="*/ 565138 h 2020169"/>
                <a:gd name="connsiteX74" fmla="*/ 1124646 w 2272652"/>
                <a:gd name="connsiteY74" fmla="*/ 471696 h 2020169"/>
                <a:gd name="connsiteX75" fmla="*/ 1031203 w 2272652"/>
                <a:gd name="connsiteY75" fmla="*/ 461684 h 2020169"/>
                <a:gd name="connsiteX76" fmla="*/ 1014517 w 2272652"/>
                <a:gd name="connsiteY76" fmla="*/ 518417 h 2020169"/>
                <a:gd name="connsiteX77" fmla="*/ 1024529 w 2272652"/>
                <a:gd name="connsiteY77" fmla="*/ 565138 h 2020169"/>
                <a:gd name="connsiteX78" fmla="*/ 981145 w 2272652"/>
                <a:gd name="connsiteY78" fmla="*/ 618534 h 2020169"/>
                <a:gd name="connsiteX79" fmla="*/ 991157 w 2272652"/>
                <a:gd name="connsiteY79" fmla="*/ 655243 h 2020169"/>
                <a:gd name="connsiteX80" fmla="*/ 981145 w 2272652"/>
                <a:gd name="connsiteY80" fmla="*/ 701964 h 2020169"/>
                <a:gd name="connsiteX81" fmla="*/ 1001168 w 2272652"/>
                <a:gd name="connsiteY81" fmla="*/ 725325 h 2020169"/>
                <a:gd name="connsiteX82" fmla="*/ 1017854 w 2272652"/>
                <a:gd name="connsiteY82" fmla="*/ 772046 h 2020169"/>
                <a:gd name="connsiteX83" fmla="*/ 1047890 w 2272652"/>
                <a:gd name="connsiteY83" fmla="*/ 758697 h 2020169"/>
                <a:gd name="connsiteX84" fmla="*/ 1014517 w 2272652"/>
                <a:gd name="connsiteY84" fmla="*/ 812093 h 2020169"/>
                <a:gd name="connsiteX85" fmla="*/ 957784 w 2272652"/>
                <a:gd name="connsiteY85" fmla="*/ 758697 h 2020169"/>
                <a:gd name="connsiteX86" fmla="*/ 884365 w 2272652"/>
                <a:gd name="connsiteY86" fmla="*/ 721988 h 2020169"/>
                <a:gd name="connsiteX87" fmla="*/ 824295 w 2272652"/>
                <a:gd name="connsiteY87" fmla="*/ 698627 h 2020169"/>
                <a:gd name="connsiteX88" fmla="*/ 810946 w 2272652"/>
                <a:gd name="connsiteY88" fmla="*/ 735336 h 2020169"/>
                <a:gd name="connsiteX89" fmla="*/ 827633 w 2272652"/>
                <a:gd name="connsiteY89" fmla="*/ 772046 h 2020169"/>
                <a:gd name="connsiteX90" fmla="*/ 800935 w 2272652"/>
                <a:gd name="connsiteY90" fmla="*/ 812093 h 2020169"/>
                <a:gd name="connsiteX91" fmla="*/ 770900 w 2272652"/>
                <a:gd name="connsiteY91" fmla="*/ 755360 h 2020169"/>
                <a:gd name="connsiteX92" fmla="*/ 744202 w 2272652"/>
                <a:gd name="connsiteY92" fmla="*/ 792069 h 2020169"/>
                <a:gd name="connsiteX93" fmla="*/ 707492 w 2272652"/>
                <a:gd name="connsiteY93" fmla="*/ 785395 h 2020169"/>
                <a:gd name="connsiteX94" fmla="*/ 654097 w 2272652"/>
                <a:gd name="connsiteY94" fmla="*/ 822104 h 2020169"/>
                <a:gd name="connsiteX95" fmla="*/ 644085 w 2272652"/>
                <a:gd name="connsiteY95" fmla="*/ 798744 h 2020169"/>
                <a:gd name="connsiteX96" fmla="*/ 654097 w 2272652"/>
                <a:gd name="connsiteY96" fmla="*/ 762034 h 2020169"/>
                <a:gd name="connsiteX97" fmla="*/ 614050 w 2272652"/>
                <a:gd name="connsiteY97" fmla="*/ 798744 h 2020169"/>
                <a:gd name="connsiteX98" fmla="*/ 594027 w 2272652"/>
                <a:gd name="connsiteY98" fmla="*/ 798744 h 2020169"/>
                <a:gd name="connsiteX99" fmla="*/ 533957 w 2272652"/>
                <a:gd name="connsiteY99" fmla="*/ 832116 h 2020169"/>
                <a:gd name="connsiteX100" fmla="*/ 510596 w 2272652"/>
                <a:gd name="connsiteY100" fmla="*/ 855477 h 2020169"/>
                <a:gd name="connsiteX101" fmla="*/ 500584 w 2272652"/>
                <a:gd name="connsiteY101" fmla="*/ 902198 h 2020169"/>
                <a:gd name="connsiteX102" fmla="*/ 450526 w 2272652"/>
                <a:gd name="connsiteY102" fmla="*/ 888849 h 2020169"/>
                <a:gd name="connsiteX103" fmla="*/ 433840 w 2272652"/>
                <a:gd name="connsiteY103" fmla="*/ 852139 h 2020169"/>
                <a:gd name="connsiteX104" fmla="*/ 467212 w 2272652"/>
                <a:gd name="connsiteY104" fmla="*/ 822104 h 2020169"/>
                <a:gd name="connsiteX105" fmla="*/ 453863 w 2272652"/>
                <a:gd name="connsiteY105" fmla="*/ 798744 h 2020169"/>
                <a:gd name="connsiteX106" fmla="*/ 390456 w 2272652"/>
                <a:gd name="connsiteY106" fmla="*/ 768709 h 2020169"/>
                <a:gd name="connsiteX107" fmla="*/ 417154 w 2272652"/>
                <a:gd name="connsiteY107" fmla="*/ 818767 h 2020169"/>
                <a:gd name="connsiteX108" fmla="*/ 407142 w 2272652"/>
                <a:gd name="connsiteY108" fmla="*/ 862151 h 2020169"/>
                <a:gd name="connsiteX109" fmla="*/ 413817 w 2272652"/>
                <a:gd name="connsiteY109" fmla="*/ 898861 h 2020169"/>
                <a:gd name="connsiteX110" fmla="*/ 427165 w 2272652"/>
                <a:gd name="connsiteY110" fmla="*/ 922221 h 2020169"/>
                <a:gd name="connsiteX111" fmla="*/ 413817 w 2272652"/>
                <a:gd name="connsiteY111" fmla="*/ 952256 h 2020169"/>
                <a:gd name="connsiteX112" fmla="*/ 390456 w 2272652"/>
                <a:gd name="connsiteY112" fmla="*/ 928896 h 2020169"/>
                <a:gd name="connsiteX113" fmla="*/ 360421 w 2272652"/>
                <a:gd name="connsiteY113" fmla="*/ 925558 h 2020169"/>
                <a:gd name="connsiteX114" fmla="*/ 333723 w 2272652"/>
                <a:gd name="connsiteY114" fmla="*/ 965605 h 2020169"/>
                <a:gd name="connsiteX115" fmla="*/ 307025 w 2272652"/>
                <a:gd name="connsiteY115" fmla="*/ 985628 h 2020169"/>
                <a:gd name="connsiteX116" fmla="*/ 320374 w 2272652"/>
                <a:gd name="connsiteY116" fmla="*/ 1012326 h 2020169"/>
                <a:gd name="connsiteX117" fmla="*/ 303688 w 2272652"/>
                <a:gd name="connsiteY117" fmla="*/ 1035687 h 2020169"/>
                <a:gd name="connsiteX118" fmla="*/ 233606 w 2272652"/>
                <a:gd name="connsiteY118" fmla="*/ 998977 h 2020169"/>
                <a:gd name="connsiteX119" fmla="*/ 243618 w 2272652"/>
                <a:gd name="connsiteY119" fmla="*/ 1049036 h 2020169"/>
                <a:gd name="connsiteX120" fmla="*/ 263641 w 2272652"/>
                <a:gd name="connsiteY120" fmla="*/ 1069059 h 2020169"/>
                <a:gd name="connsiteX121" fmla="*/ 250292 w 2272652"/>
                <a:gd name="connsiteY121" fmla="*/ 1082408 h 2020169"/>
                <a:gd name="connsiteX122" fmla="*/ 193560 w 2272652"/>
                <a:gd name="connsiteY122" fmla="*/ 1045698 h 2020169"/>
                <a:gd name="connsiteX123" fmla="*/ 170199 w 2272652"/>
                <a:gd name="connsiteY123" fmla="*/ 1005652 h 2020169"/>
                <a:gd name="connsiteX124" fmla="*/ 170199 w 2272652"/>
                <a:gd name="connsiteY124" fmla="*/ 958931 h 2020169"/>
                <a:gd name="connsiteX125" fmla="*/ 133490 w 2272652"/>
                <a:gd name="connsiteY125" fmla="*/ 882174 h 2020169"/>
                <a:gd name="connsiteX126" fmla="*/ 196897 w 2272652"/>
                <a:gd name="connsiteY126" fmla="*/ 912209 h 2020169"/>
                <a:gd name="connsiteX127" fmla="*/ 256967 w 2272652"/>
                <a:gd name="connsiteY127" fmla="*/ 942244 h 2020169"/>
                <a:gd name="connsiteX128" fmla="*/ 293676 w 2272652"/>
                <a:gd name="connsiteY128" fmla="*/ 945582 h 2020169"/>
                <a:gd name="connsiteX129" fmla="*/ 327049 w 2272652"/>
                <a:gd name="connsiteY129" fmla="*/ 915547 h 2020169"/>
                <a:gd name="connsiteX130" fmla="*/ 343735 w 2272652"/>
                <a:gd name="connsiteY130" fmla="*/ 878837 h 2020169"/>
                <a:gd name="connsiteX131" fmla="*/ 333723 w 2272652"/>
                <a:gd name="connsiteY131" fmla="*/ 828779 h 2020169"/>
                <a:gd name="connsiteX132" fmla="*/ 290339 w 2272652"/>
                <a:gd name="connsiteY132" fmla="*/ 808755 h 2020169"/>
                <a:gd name="connsiteX133" fmla="*/ 236944 w 2272652"/>
                <a:gd name="connsiteY133" fmla="*/ 762034 h 2020169"/>
                <a:gd name="connsiteX134" fmla="*/ 133490 w 2272652"/>
                <a:gd name="connsiteY134" fmla="*/ 705301 h 2020169"/>
                <a:gd name="connsiteX135" fmla="*/ 46722 w 2272652"/>
                <a:gd name="connsiteY135" fmla="*/ 735336 h 2020169"/>
                <a:gd name="connsiteX136" fmla="*/ 33373 w 2272652"/>
                <a:gd name="connsiteY136" fmla="*/ 765371 h 2020169"/>
                <a:gd name="connsiteX137" fmla="*/ 43384 w 2272652"/>
                <a:gd name="connsiteY137" fmla="*/ 795407 h 2020169"/>
                <a:gd name="connsiteX138" fmla="*/ 60071 w 2272652"/>
                <a:gd name="connsiteY138" fmla="*/ 822104 h 2020169"/>
                <a:gd name="connsiteX139" fmla="*/ 73419 w 2272652"/>
                <a:gd name="connsiteY139" fmla="*/ 852139 h 2020169"/>
                <a:gd name="connsiteX140" fmla="*/ 56733 w 2272652"/>
                <a:gd name="connsiteY140" fmla="*/ 875500 h 2020169"/>
                <a:gd name="connsiteX141" fmla="*/ 76757 w 2272652"/>
                <a:gd name="connsiteY141" fmla="*/ 955593 h 2020169"/>
                <a:gd name="connsiteX142" fmla="*/ 66745 w 2272652"/>
                <a:gd name="connsiteY142" fmla="*/ 972280 h 2020169"/>
                <a:gd name="connsiteX143" fmla="*/ 70082 w 2272652"/>
                <a:gd name="connsiteY143" fmla="*/ 998977 h 2020169"/>
                <a:gd name="connsiteX144" fmla="*/ 70082 w 2272652"/>
                <a:gd name="connsiteY144" fmla="*/ 1039024 h 2020169"/>
                <a:gd name="connsiteX145" fmla="*/ 80094 w 2272652"/>
                <a:gd name="connsiteY145" fmla="*/ 1059047 h 2020169"/>
                <a:gd name="connsiteX146" fmla="*/ 76757 w 2272652"/>
                <a:gd name="connsiteY146" fmla="*/ 1082408 h 2020169"/>
                <a:gd name="connsiteX147" fmla="*/ 106792 w 2272652"/>
                <a:gd name="connsiteY147" fmla="*/ 1115780 h 2020169"/>
                <a:gd name="connsiteX148" fmla="*/ 93729 w 2272652"/>
                <a:gd name="connsiteY148" fmla="*/ 1145815 h 2020169"/>
                <a:gd name="connsiteX149" fmla="*/ 13349 w 2272652"/>
                <a:gd name="connsiteY149" fmla="*/ 1235920 h 2020169"/>
                <a:gd name="connsiteX150" fmla="*/ 33373 w 2272652"/>
                <a:gd name="connsiteY150" fmla="*/ 1269293 h 2020169"/>
                <a:gd name="connsiteX151" fmla="*/ 33373 w 2272652"/>
                <a:gd name="connsiteY151" fmla="*/ 1269293 h 2020169"/>
                <a:gd name="connsiteX152" fmla="*/ 16687 w 2272652"/>
                <a:gd name="connsiteY152" fmla="*/ 1299328 h 2020169"/>
                <a:gd name="connsiteX153" fmla="*/ 3338 w 2272652"/>
                <a:gd name="connsiteY153" fmla="*/ 1329363 h 2020169"/>
                <a:gd name="connsiteX154" fmla="*/ 0 w 2272652"/>
                <a:gd name="connsiteY154" fmla="*/ 1389433 h 2020169"/>
                <a:gd name="connsiteX155" fmla="*/ 16687 w 2272652"/>
                <a:gd name="connsiteY155" fmla="*/ 1432817 h 2020169"/>
                <a:gd name="connsiteX156" fmla="*/ 20024 w 2272652"/>
                <a:gd name="connsiteY156" fmla="*/ 1466189 h 2020169"/>
                <a:gd name="connsiteX157" fmla="*/ 56733 w 2272652"/>
                <a:gd name="connsiteY157" fmla="*/ 1476201 h 2020169"/>
                <a:gd name="connsiteX158" fmla="*/ 116803 w 2272652"/>
                <a:gd name="connsiteY158" fmla="*/ 1562969 h 2020169"/>
                <a:gd name="connsiteX159" fmla="*/ 96780 w 2272652"/>
                <a:gd name="connsiteY159" fmla="*/ 1586329 h 2020169"/>
                <a:gd name="connsiteX160" fmla="*/ 93443 w 2272652"/>
                <a:gd name="connsiteY160" fmla="*/ 1616364 h 2020169"/>
                <a:gd name="connsiteX161" fmla="*/ 120141 w 2272652"/>
                <a:gd name="connsiteY161" fmla="*/ 1619701 h 2020169"/>
                <a:gd name="connsiteX162" fmla="*/ 160187 w 2272652"/>
                <a:gd name="connsiteY162" fmla="*/ 1633050 h 2020169"/>
                <a:gd name="connsiteX163" fmla="*/ 186885 w 2272652"/>
                <a:gd name="connsiteY163" fmla="*/ 1646399 h 2020169"/>
                <a:gd name="connsiteX164" fmla="*/ 213583 w 2272652"/>
                <a:gd name="connsiteY164" fmla="*/ 1676434 h 2020169"/>
                <a:gd name="connsiteX165" fmla="*/ 243618 w 2272652"/>
                <a:gd name="connsiteY165" fmla="*/ 1679771 h 2020169"/>
                <a:gd name="connsiteX166" fmla="*/ 287002 w 2272652"/>
                <a:gd name="connsiteY166" fmla="*/ 1709807 h 2020169"/>
                <a:gd name="connsiteX167" fmla="*/ 310363 w 2272652"/>
                <a:gd name="connsiteY167" fmla="*/ 1719818 h 2020169"/>
                <a:gd name="connsiteX168" fmla="*/ 310363 w 2272652"/>
                <a:gd name="connsiteY168" fmla="*/ 1756528 h 2020169"/>
                <a:gd name="connsiteX169" fmla="*/ 270316 w 2272652"/>
                <a:gd name="connsiteY169" fmla="*/ 1796574 h 2020169"/>
                <a:gd name="connsiteX170" fmla="*/ 280327 w 2272652"/>
                <a:gd name="connsiteY170" fmla="*/ 1819935 h 2020169"/>
                <a:gd name="connsiteX171" fmla="*/ 273653 w 2272652"/>
                <a:gd name="connsiteY171" fmla="*/ 1839958 h 2020169"/>
                <a:gd name="connsiteX172" fmla="*/ 266979 w 2272652"/>
                <a:gd name="connsiteY172" fmla="*/ 1856644 h 2020169"/>
                <a:gd name="connsiteX173" fmla="*/ 240281 w 2272652"/>
                <a:gd name="connsiteY173" fmla="*/ 1896691 h 2020169"/>
                <a:gd name="connsiteX174" fmla="*/ 307025 w 2272652"/>
                <a:gd name="connsiteY174" fmla="*/ 1933401 h 2020169"/>
                <a:gd name="connsiteX175" fmla="*/ 337060 w 2272652"/>
                <a:gd name="connsiteY175" fmla="*/ 1940075 h 2020169"/>
                <a:gd name="connsiteX176" fmla="*/ 360421 w 2272652"/>
                <a:gd name="connsiteY176" fmla="*/ 1946750 h 2020169"/>
                <a:gd name="connsiteX177" fmla="*/ 380444 w 2272652"/>
                <a:gd name="connsiteY177" fmla="*/ 1953424 h 2020169"/>
                <a:gd name="connsiteX178" fmla="*/ 407142 w 2272652"/>
                <a:gd name="connsiteY178" fmla="*/ 1973447 h 2020169"/>
                <a:gd name="connsiteX179" fmla="*/ 437177 w 2272652"/>
                <a:gd name="connsiteY179" fmla="*/ 1970110 h 2020169"/>
                <a:gd name="connsiteX180" fmla="*/ 507259 w 2272652"/>
                <a:gd name="connsiteY180" fmla="*/ 2020169 h 2020169"/>
                <a:gd name="connsiteX181" fmla="*/ 517271 w 2272652"/>
                <a:gd name="connsiteY181" fmla="*/ 2006820 h 2020169"/>
                <a:gd name="connsiteX182" fmla="*/ 507259 w 2272652"/>
                <a:gd name="connsiteY182" fmla="*/ 1966773 h 2020169"/>
                <a:gd name="connsiteX183" fmla="*/ 500584 w 2272652"/>
                <a:gd name="connsiteY183" fmla="*/ 1933401 h 2020169"/>
                <a:gd name="connsiteX184" fmla="*/ 483898 w 2272652"/>
                <a:gd name="connsiteY184" fmla="*/ 1890017 h 2020169"/>
                <a:gd name="connsiteX185" fmla="*/ 513933 w 2272652"/>
                <a:gd name="connsiteY185" fmla="*/ 1869993 h 2020169"/>
                <a:gd name="connsiteX186" fmla="*/ 547306 w 2272652"/>
                <a:gd name="connsiteY186" fmla="*/ 1846633 h 2020169"/>
                <a:gd name="connsiteX187" fmla="*/ 527282 w 2272652"/>
                <a:gd name="connsiteY187" fmla="*/ 1829947 h 2020169"/>
                <a:gd name="connsiteX188" fmla="*/ 517271 w 2272652"/>
                <a:gd name="connsiteY188" fmla="*/ 1796574 h 2020169"/>
                <a:gd name="connsiteX189" fmla="*/ 480561 w 2272652"/>
                <a:gd name="connsiteY189" fmla="*/ 1779888 h 2020169"/>
                <a:gd name="connsiteX190" fmla="*/ 470549 w 2272652"/>
                <a:gd name="connsiteY190" fmla="*/ 1759865 h 2020169"/>
                <a:gd name="connsiteX191" fmla="*/ 480561 w 2272652"/>
                <a:gd name="connsiteY191" fmla="*/ 1729830 h 2020169"/>
                <a:gd name="connsiteX192" fmla="*/ 490573 w 2272652"/>
                <a:gd name="connsiteY192" fmla="*/ 1689783 h 2020169"/>
                <a:gd name="connsiteX193" fmla="*/ 513933 w 2272652"/>
                <a:gd name="connsiteY193" fmla="*/ 1709807 h 2020169"/>
                <a:gd name="connsiteX194" fmla="*/ 520608 w 2272652"/>
                <a:gd name="connsiteY194" fmla="*/ 1693120 h 2020169"/>
                <a:gd name="connsiteX195" fmla="*/ 543968 w 2272652"/>
                <a:gd name="connsiteY195" fmla="*/ 1656411 h 2020169"/>
                <a:gd name="connsiteX196" fmla="*/ 574003 w 2272652"/>
                <a:gd name="connsiteY196" fmla="*/ 1639725 h 2020169"/>
                <a:gd name="connsiteX197" fmla="*/ 590690 w 2272652"/>
                <a:gd name="connsiteY197" fmla="*/ 1653074 h 2020169"/>
                <a:gd name="connsiteX198" fmla="*/ 610713 w 2272652"/>
                <a:gd name="connsiteY198" fmla="*/ 1626376 h 2020169"/>
                <a:gd name="connsiteX199" fmla="*/ 630736 w 2272652"/>
                <a:gd name="connsiteY199" fmla="*/ 1653074 h 2020169"/>
                <a:gd name="connsiteX200" fmla="*/ 657434 w 2272652"/>
                <a:gd name="connsiteY200" fmla="*/ 1676434 h 2020169"/>
                <a:gd name="connsiteX201" fmla="*/ 674120 w 2272652"/>
                <a:gd name="connsiteY201" fmla="*/ 1683109 h 2020169"/>
                <a:gd name="connsiteX202" fmla="*/ 697481 w 2272652"/>
                <a:gd name="connsiteY202" fmla="*/ 1683109 h 2020169"/>
                <a:gd name="connsiteX203" fmla="*/ 717504 w 2272652"/>
                <a:gd name="connsiteY203" fmla="*/ 1669760 h 2020169"/>
                <a:gd name="connsiteX204" fmla="*/ 744202 w 2272652"/>
                <a:gd name="connsiteY204" fmla="*/ 1669760 h 2020169"/>
                <a:gd name="connsiteX205" fmla="*/ 760888 w 2272652"/>
                <a:gd name="connsiteY205" fmla="*/ 1666423 h 2020169"/>
                <a:gd name="connsiteX206" fmla="*/ 790923 w 2272652"/>
                <a:gd name="connsiteY206" fmla="*/ 1699795 h 2020169"/>
                <a:gd name="connsiteX207" fmla="*/ 797598 w 2272652"/>
                <a:gd name="connsiteY207" fmla="*/ 1673097 h 2020169"/>
                <a:gd name="connsiteX208" fmla="*/ 817621 w 2272652"/>
                <a:gd name="connsiteY208" fmla="*/ 1689783 h 2020169"/>
                <a:gd name="connsiteX209" fmla="*/ 837644 w 2272652"/>
                <a:gd name="connsiteY209" fmla="*/ 1666423 h 2020169"/>
                <a:gd name="connsiteX210" fmla="*/ 827633 w 2272652"/>
                <a:gd name="connsiteY210" fmla="*/ 1646399 h 2020169"/>
                <a:gd name="connsiteX211" fmla="*/ 810946 w 2272652"/>
                <a:gd name="connsiteY211" fmla="*/ 1633050 h 2020169"/>
                <a:gd name="connsiteX212" fmla="*/ 810946 w 2272652"/>
                <a:gd name="connsiteY212" fmla="*/ 1606353 h 2020169"/>
                <a:gd name="connsiteX213" fmla="*/ 810946 w 2272652"/>
                <a:gd name="connsiteY213" fmla="*/ 1593004 h 2020169"/>
                <a:gd name="connsiteX214" fmla="*/ 840981 w 2272652"/>
                <a:gd name="connsiteY214" fmla="*/ 1586329 h 2020169"/>
                <a:gd name="connsiteX215" fmla="*/ 820958 w 2272652"/>
                <a:gd name="connsiteY215" fmla="*/ 1549620 h 2020169"/>
                <a:gd name="connsiteX216" fmla="*/ 854330 w 2272652"/>
                <a:gd name="connsiteY216" fmla="*/ 1542945 h 2020169"/>
                <a:gd name="connsiteX217" fmla="*/ 891040 w 2272652"/>
                <a:gd name="connsiteY217" fmla="*/ 1549620 h 2020169"/>
                <a:gd name="connsiteX218" fmla="*/ 964459 w 2272652"/>
                <a:gd name="connsiteY218" fmla="*/ 1506236 h 2020169"/>
                <a:gd name="connsiteX219" fmla="*/ 1001168 w 2272652"/>
                <a:gd name="connsiteY219" fmla="*/ 1506236 h 2020169"/>
                <a:gd name="connsiteX220" fmla="*/ 1027866 w 2272652"/>
                <a:gd name="connsiteY220" fmla="*/ 1482875 h 2020169"/>
                <a:gd name="connsiteX221" fmla="*/ 1047890 w 2272652"/>
                <a:gd name="connsiteY221" fmla="*/ 1492887 h 2020169"/>
                <a:gd name="connsiteX222" fmla="*/ 1067913 w 2272652"/>
                <a:gd name="connsiteY222" fmla="*/ 1502898 h 2020169"/>
                <a:gd name="connsiteX223" fmla="*/ 1087936 w 2272652"/>
                <a:gd name="connsiteY223" fmla="*/ 1529596 h 2020169"/>
                <a:gd name="connsiteX224" fmla="*/ 1074587 w 2272652"/>
                <a:gd name="connsiteY224" fmla="*/ 1542945 h 2020169"/>
                <a:gd name="connsiteX225" fmla="*/ 1104622 w 2272652"/>
                <a:gd name="connsiteY225" fmla="*/ 1542945 h 2020169"/>
                <a:gd name="connsiteX226" fmla="*/ 1134657 w 2272652"/>
                <a:gd name="connsiteY226" fmla="*/ 1576317 h 2020169"/>
                <a:gd name="connsiteX227" fmla="*/ 1148006 w 2272652"/>
                <a:gd name="connsiteY227" fmla="*/ 1572980 h 2020169"/>
                <a:gd name="connsiteX228" fmla="*/ 1208076 w 2272652"/>
                <a:gd name="connsiteY228" fmla="*/ 1526259 h 2020169"/>
                <a:gd name="connsiteX229" fmla="*/ 1244786 w 2272652"/>
                <a:gd name="connsiteY229" fmla="*/ 1566306 h 2020169"/>
                <a:gd name="connsiteX230" fmla="*/ 1264809 w 2272652"/>
                <a:gd name="connsiteY230" fmla="*/ 1596341 h 2020169"/>
                <a:gd name="connsiteX231" fmla="*/ 1298181 w 2272652"/>
                <a:gd name="connsiteY231" fmla="*/ 1703132 h 2020169"/>
                <a:gd name="connsiteX232" fmla="*/ 1308193 w 2272652"/>
                <a:gd name="connsiteY232" fmla="*/ 1659748 h 2020169"/>
                <a:gd name="connsiteX233" fmla="*/ 1344903 w 2272652"/>
                <a:gd name="connsiteY233" fmla="*/ 1679771 h 2020169"/>
                <a:gd name="connsiteX234" fmla="*/ 1388287 w 2272652"/>
                <a:gd name="connsiteY234" fmla="*/ 1679771 h 2020169"/>
                <a:gd name="connsiteX235" fmla="*/ 1394961 w 2272652"/>
                <a:gd name="connsiteY235" fmla="*/ 1703132 h 2020169"/>
                <a:gd name="connsiteX236" fmla="*/ 1435008 w 2272652"/>
                <a:gd name="connsiteY236" fmla="*/ 1726493 h 2020169"/>
                <a:gd name="connsiteX237" fmla="*/ 1465043 w 2272652"/>
                <a:gd name="connsiteY237" fmla="*/ 1726493 h 2020169"/>
                <a:gd name="connsiteX238" fmla="*/ 1491741 w 2272652"/>
                <a:gd name="connsiteY238" fmla="*/ 1739842 h 2020169"/>
                <a:gd name="connsiteX239" fmla="*/ 1535125 w 2272652"/>
                <a:gd name="connsiteY239" fmla="*/ 1696458 h 2020169"/>
                <a:gd name="connsiteX240" fmla="*/ 1571834 w 2272652"/>
                <a:gd name="connsiteY240" fmla="*/ 1676434 h 2020169"/>
                <a:gd name="connsiteX241" fmla="*/ 1608544 w 2272652"/>
                <a:gd name="connsiteY241" fmla="*/ 1679771 h 2020169"/>
                <a:gd name="connsiteX242" fmla="*/ 1655265 w 2272652"/>
                <a:gd name="connsiteY242" fmla="*/ 1693120 h 2020169"/>
                <a:gd name="connsiteX243" fmla="*/ 1681963 w 2272652"/>
                <a:gd name="connsiteY243" fmla="*/ 1709807 h 2020169"/>
                <a:gd name="connsiteX244" fmla="*/ 1735358 w 2272652"/>
                <a:gd name="connsiteY244" fmla="*/ 1703132 h 2020169"/>
                <a:gd name="connsiteX245" fmla="*/ 1745370 w 2272652"/>
                <a:gd name="connsiteY245" fmla="*/ 1683109 h 2020169"/>
                <a:gd name="connsiteX246" fmla="*/ 1738695 w 2272652"/>
                <a:gd name="connsiteY246" fmla="*/ 1663085 h 2020169"/>
                <a:gd name="connsiteX247" fmla="*/ 1765393 w 2272652"/>
                <a:gd name="connsiteY247" fmla="*/ 1636388 h 2020169"/>
                <a:gd name="connsiteX248" fmla="*/ 1778742 w 2272652"/>
                <a:gd name="connsiteY248" fmla="*/ 1633050 h 2020169"/>
                <a:gd name="connsiteX249" fmla="*/ 1812114 w 2272652"/>
                <a:gd name="connsiteY249" fmla="*/ 1649736 h 2020169"/>
                <a:gd name="connsiteX250" fmla="*/ 1852161 w 2272652"/>
                <a:gd name="connsiteY250" fmla="*/ 1663085 h 2020169"/>
                <a:gd name="connsiteX251" fmla="*/ 1858836 w 2272652"/>
                <a:gd name="connsiteY251" fmla="*/ 1689783 h 2020169"/>
                <a:gd name="connsiteX252" fmla="*/ 1872184 w 2272652"/>
                <a:gd name="connsiteY252" fmla="*/ 1696458 h 2020169"/>
                <a:gd name="connsiteX253" fmla="*/ 1902219 w 2272652"/>
                <a:gd name="connsiteY253" fmla="*/ 1699795 h 2020169"/>
                <a:gd name="connsiteX254" fmla="*/ 1932254 w 2272652"/>
                <a:gd name="connsiteY254" fmla="*/ 1683109 h 2020169"/>
                <a:gd name="connsiteX255" fmla="*/ 1962290 w 2272652"/>
                <a:gd name="connsiteY255" fmla="*/ 1696458 h 2020169"/>
                <a:gd name="connsiteX256" fmla="*/ 1985650 w 2272652"/>
                <a:gd name="connsiteY256" fmla="*/ 1709807 h 2020169"/>
                <a:gd name="connsiteX257" fmla="*/ 1995662 w 2272652"/>
                <a:gd name="connsiteY257" fmla="*/ 1719818 h 2020169"/>
                <a:gd name="connsiteX258" fmla="*/ 2032371 w 2272652"/>
                <a:gd name="connsiteY258" fmla="*/ 1739842 h 2020169"/>
                <a:gd name="connsiteX259" fmla="*/ 2069081 w 2272652"/>
                <a:gd name="connsiteY259" fmla="*/ 1736504 h 2020169"/>
                <a:gd name="connsiteX260" fmla="*/ 2142500 w 2272652"/>
                <a:gd name="connsiteY260" fmla="*/ 1693120 h 2020169"/>
                <a:gd name="connsiteX261" fmla="*/ 2195895 w 2272652"/>
                <a:gd name="connsiteY261" fmla="*/ 1706469 h 2020169"/>
                <a:gd name="connsiteX262" fmla="*/ 2225930 w 2272652"/>
                <a:gd name="connsiteY262" fmla="*/ 1716481 h 2020169"/>
                <a:gd name="connsiteX263" fmla="*/ 2262640 w 2272652"/>
                <a:gd name="connsiteY263" fmla="*/ 1676434 h 2020169"/>
                <a:gd name="connsiteX0" fmla="*/ 2209244 w 2262640"/>
                <a:gd name="connsiteY0" fmla="*/ 401614 h 2020169"/>
                <a:gd name="connsiteX1" fmla="*/ 2159186 w 2262640"/>
                <a:gd name="connsiteY1" fmla="*/ 391602 h 2020169"/>
                <a:gd name="connsiteX2" fmla="*/ 2132488 w 2262640"/>
                <a:gd name="connsiteY2" fmla="*/ 408288 h 2020169"/>
                <a:gd name="connsiteX3" fmla="*/ 2082430 w 2262640"/>
                <a:gd name="connsiteY3" fmla="*/ 388265 h 2020169"/>
                <a:gd name="connsiteX4" fmla="*/ 2055732 w 2262640"/>
                <a:gd name="connsiteY4" fmla="*/ 318183 h 2020169"/>
                <a:gd name="connsiteX5" fmla="*/ 2055732 w 2262640"/>
                <a:gd name="connsiteY5" fmla="*/ 318183 h 2020169"/>
                <a:gd name="connsiteX6" fmla="*/ 2129860 w 2262640"/>
                <a:gd name="connsiteY6" fmla="*/ 248603 h 2020169"/>
                <a:gd name="connsiteX7" fmla="*/ 2127003 w 2262640"/>
                <a:gd name="connsiteY7" fmla="*/ 174309 h 2020169"/>
                <a:gd name="connsiteX8" fmla="*/ 2092713 w 2262640"/>
                <a:gd name="connsiteY8" fmla="*/ 105729 h 2020169"/>
                <a:gd name="connsiteX9" fmla="*/ 2018418 w 2262640"/>
                <a:gd name="connsiteY9" fmla="*/ 105729 h 2020169"/>
                <a:gd name="connsiteX10" fmla="*/ 1961267 w 2262640"/>
                <a:gd name="connsiteY10" fmla="*/ 82869 h 2020169"/>
                <a:gd name="connsiteX11" fmla="*/ 1955552 w 2262640"/>
                <a:gd name="connsiteY11" fmla="*/ 65725 h 2020169"/>
                <a:gd name="connsiteX12" fmla="*/ 1895546 w 2262640"/>
                <a:gd name="connsiteY12" fmla="*/ 60008 h 2020169"/>
                <a:gd name="connsiteX13" fmla="*/ 1926978 w 2262640"/>
                <a:gd name="connsiteY13" fmla="*/ 31434 h 2020169"/>
                <a:gd name="connsiteX14" fmla="*/ 1909833 w 2262640"/>
                <a:gd name="connsiteY14" fmla="*/ 0 h 2020169"/>
                <a:gd name="connsiteX15" fmla="*/ 1877440 w 2262640"/>
                <a:gd name="connsiteY15" fmla="*/ 3067 h 2020169"/>
                <a:gd name="connsiteX16" fmla="*/ 1835474 w 2262640"/>
                <a:gd name="connsiteY16" fmla="*/ 41195 h 2020169"/>
                <a:gd name="connsiteX17" fmla="*/ 1818788 w 2262640"/>
                <a:gd name="connsiteY17" fmla="*/ 81242 h 2020169"/>
                <a:gd name="connsiteX18" fmla="*/ 1838813 w 2262640"/>
                <a:gd name="connsiteY18" fmla="*/ 134636 h 2020169"/>
                <a:gd name="connsiteX19" fmla="*/ 1782079 w 2262640"/>
                <a:gd name="connsiteY19" fmla="*/ 121287 h 2020169"/>
                <a:gd name="connsiteX20" fmla="*/ 1768731 w 2262640"/>
                <a:gd name="connsiteY20" fmla="*/ 168009 h 2020169"/>
                <a:gd name="connsiteX21" fmla="*/ 1705322 w 2262640"/>
                <a:gd name="connsiteY21" fmla="*/ 191369 h 2020169"/>
                <a:gd name="connsiteX22" fmla="*/ 1685300 w 2262640"/>
                <a:gd name="connsiteY22" fmla="*/ 164671 h 2020169"/>
                <a:gd name="connsiteX23" fmla="*/ 1615218 w 2262640"/>
                <a:gd name="connsiteY23" fmla="*/ 168009 h 2020169"/>
                <a:gd name="connsiteX24" fmla="*/ 1638579 w 2262640"/>
                <a:gd name="connsiteY24" fmla="*/ 198044 h 2020169"/>
                <a:gd name="connsiteX25" fmla="*/ 1528449 w 2262640"/>
                <a:gd name="connsiteY25" fmla="*/ 224740 h 2020169"/>
                <a:gd name="connsiteX26" fmla="*/ 1465043 w 2262640"/>
                <a:gd name="connsiteY26" fmla="*/ 308171 h 2020169"/>
                <a:gd name="connsiteX27" fmla="*/ 1448357 w 2262640"/>
                <a:gd name="connsiteY27" fmla="*/ 334869 h 2020169"/>
                <a:gd name="connsiteX28" fmla="*/ 1481729 w 2262640"/>
                <a:gd name="connsiteY28" fmla="*/ 368242 h 2020169"/>
                <a:gd name="connsiteX29" fmla="*/ 1481729 w 2262640"/>
                <a:gd name="connsiteY29" fmla="*/ 398277 h 2020169"/>
                <a:gd name="connsiteX30" fmla="*/ 1458368 w 2262640"/>
                <a:gd name="connsiteY30" fmla="*/ 401614 h 2020169"/>
                <a:gd name="connsiteX31" fmla="*/ 1458368 w 2262640"/>
                <a:gd name="connsiteY31" fmla="*/ 381590 h 2020169"/>
                <a:gd name="connsiteX32" fmla="*/ 1418322 w 2262640"/>
                <a:gd name="connsiteY32" fmla="*/ 391602 h 2020169"/>
                <a:gd name="connsiteX33" fmla="*/ 1368263 w 2262640"/>
                <a:gd name="connsiteY33" fmla="*/ 398277 h 2020169"/>
                <a:gd name="connsiteX34" fmla="*/ 1321542 w 2262640"/>
                <a:gd name="connsiteY34" fmla="*/ 404951 h 2020169"/>
                <a:gd name="connsiteX35" fmla="*/ 1318205 w 2262640"/>
                <a:gd name="connsiteY35" fmla="*/ 491719 h 2020169"/>
                <a:gd name="connsiteX36" fmla="*/ 1358252 w 2262640"/>
                <a:gd name="connsiteY36" fmla="*/ 515080 h 2020169"/>
                <a:gd name="connsiteX37" fmla="*/ 1384949 w 2262640"/>
                <a:gd name="connsiteY37" fmla="*/ 568475 h 2020169"/>
                <a:gd name="connsiteX38" fmla="*/ 1358252 w 2262640"/>
                <a:gd name="connsiteY38" fmla="*/ 615196 h 2020169"/>
                <a:gd name="connsiteX39" fmla="*/ 1361589 w 2262640"/>
                <a:gd name="connsiteY39" fmla="*/ 585161 h 2020169"/>
                <a:gd name="connsiteX40" fmla="*/ 1351577 w 2262640"/>
                <a:gd name="connsiteY40" fmla="*/ 545115 h 2020169"/>
                <a:gd name="connsiteX41" fmla="*/ 1281495 w 2262640"/>
                <a:gd name="connsiteY41" fmla="*/ 515080 h 2020169"/>
                <a:gd name="connsiteX42" fmla="*/ 1241449 w 2262640"/>
                <a:gd name="connsiteY42" fmla="*/ 511742 h 2020169"/>
                <a:gd name="connsiteX43" fmla="*/ 1241449 w 2262640"/>
                <a:gd name="connsiteY43" fmla="*/ 558463 h 2020169"/>
                <a:gd name="connsiteX44" fmla="*/ 1201402 w 2262640"/>
                <a:gd name="connsiteY44" fmla="*/ 538440 h 2020169"/>
                <a:gd name="connsiteX45" fmla="*/ 1228100 w 2262640"/>
                <a:gd name="connsiteY45" fmla="*/ 588498 h 2020169"/>
                <a:gd name="connsiteX46" fmla="*/ 1258135 w 2262640"/>
                <a:gd name="connsiteY46" fmla="*/ 618534 h 2020169"/>
                <a:gd name="connsiteX47" fmla="*/ 1198065 w 2262640"/>
                <a:gd name="connsiteY47" fmla="*/ 595173 h 2020169"/>
                <a:gd name="connsiteX48" fmla="*/ 1181379 w 2262640"/>
                <a:gd name="connsiteY48" fmla="*/ 595173 h 2020169"/>
                <a:gd name="connsiteX49" fmla="*/ 1178041 w 2262640"/>
                <a:gd name="connsiteY49" fmla="*/ 551789 h 2020169"/>
                <a:gd name="connsiteX50" fmla="*/ 1171367 w 2262640"/>
                <a:gd name="connsiteY50" fmla="*/ 465021 h 2020169"/>
                <a:gd name="connsiteX51" fmla="*/ 1161355 w 2262640"/>
                <a:gd name="connsiteY51" fmla="*/ 535103 h 2020169"/>
                <a:gd name="connsiteX52" fmla="*/ 1137995 w 2262640"/>
                <a:gd name="connsiteY52" fmla="*/ 565138 h 2020169"/>
                <a:gd name="connsiteX53" fmla="*/ 1158018 w 2262640"/>
                <a:gd name="connsiteY53" fmla="*/ 611859 h 2020169"/>
                <a:gd name="connsiteX54" fmla="*/ 1158018 w 2262640"/>
                <a:gd name="connsiteY54" fmla="*/ 645231 h 2020169"/>
                <a:gd name="connsiteX55" fmla="*/ 1141332 w 2262640"/>
                <a:gd name="connsiteY55" fmla="*/ 695290 h 2020169"/>
                <a:gd name="connsiteX56" fmla="*/ 1154681 w 2262640"/>
                <a:gd name="connsiteY56" fmla="*/ 728662 h 2020169"/>
                <a:gd name="connsiteX57" fmla="*/ 1184716 w 2262640"/>
                <a:gd name="connsiteY57" fmla="*/ 735336 h 2020169"/>
                <a:gd name="connsiteX58" fmla="*/ 1221425 w 2262640"/>
                <a:gd name="connsiteY58" fmla="*/ 742011 h 2020169"/>
                <a:gd name="connsiteX59" fmla="*/ 1241449 w 2262640"/>
                <a:gd name="connsiteY59" fmla="*/ 765371 h 2020169"/>
                <a:gd name="connsiteX60" fmla="*/ 1258135 w 2262640"/>
                <a:gd name="connsiteY60" fmla="*/ 808755 h 2020169"/>
                <a:gd name="connsiteX61" fmla="*/ 1258135 w 2262640"/>
                <a:gd name="connsiteY61" fmla="*/ 808755 h 2020169"/>
                <a:gd name="connsiteX62" fmla="*/ 1224763 w 2262640"/>
                <a:gd name="connsiteY62" fmla="*/ 828779 h 2020169"/>
                <a:gd name="connsiteX63" fmla="*/ 1224763 w 2262640"/>
                <a:gd name="connsiteY63" fmla="*/ 788732 h 2020169"/>
                <a:gd name="connsiteX64" fmla="*/ 1194727 w 2262640"/>
                <a:gd name="connsiteY64" fmla="*/ 752023 h 2020169"/>
                <a:gd name="connsiteX65" fmla="*/ 1164692 w 2262640"/>
                <a:gd name="connsiteY65" fmla="*/ 795407 h 2020169"/>
                <a:gd name="connsiteX66" fmla="*/ 1107960 w 2262640"/>
                <a:gd name="connsiteY66" fmla="*/ 848802 h 2020169"/>
                <a:gd name="connsiteX67" fmla="*/ 1121309 w 2262640"/>
                <a:gd name="connsiteY67" fmla="*/ 805418 h 2020169"/>
                <a:gd name="connsiteX68" fmla="*/ 1127983 w 2262640"/>
                <a:gd name="connsiteY68" fmla="*/ 772046 h 2020169"/>
                <a:gd name="connsiteX69" fmla="*/ 1117971 w 2262640"/>
                <a:gd name="connsiteY69" fmla="*/ 755360 h 2020169"/>
                <a:gd name="connsiteX70" fmla="*/ 1114634 w 2262640"/>
                <a:gd name="connsiteY70" fmla="*/ 705301 h 2020169"/>
                <a:gd name="connsiteX71" fmla="*/ 1104622 w 2262640"/>
                <a:gd name="connsiteY71" fmla="*/ 625208 h 2020169"/>
                <a:gd name="connsiteX72" fmla="*/ 1101285 w 2262640"/>
                <a:gd name="connsiteY72" fmla="*/ 565138 h 2020169"/>
                <a:gd name="connsiteX73" fmla="*/ 1124646 w 2262640"/>
                <a:gd name="connsiteY73" fmla="*/ 471696 h 2020169"/>
                <a:gd name="connsiteX74" fmla="*/ 1031203 w 2262640"/>
                <a:gd name="connsiteY74" fmla="*/ 461684 h 2020169"/>
                <a:gd name="connsiteX75" fmla="*/ 1014517 w 2262640"/>
                <a:gd name="connsiteY75" fmla="*/ 518417 h 2020169"/>
                <a:gd name="connsiteX76" fmla="*/ 1024529 w 2262640"/>
                <a:gd name="connsiteY76" fmla="*/ 565138 h 2020169"/>
                <a:gd name="connsiteX77" fmla="*/ 981145 w 2262640"/>
                <a:gd name="connsiteY77" fmla="*/ 618534 h 2020169"/>
                <a:gd name="connsiteX78" fmla="*/ 991157 w 2262640"/>
                <a:gd name="connsiteY78" fmla="*/ 655243 h 2020169"/>
                <a:gd name="connsiteX79" fmla="*/ 981145 w 2262640"/>
                <a:gd name="connsiteY79" fmla="*/ 701964 h 2020169"/>
                <a:gd name="connsiteX80" fmla="*/ 1001168 w 2262640"/>
                <a:gd name="connsiteY80" fmla="*/ 725325 h 2020169"/>
                <a:gd name="connsiteX81" fmla="*/ 1017854 w 2262640"/>
                <a:gd name="connsiteY81" fmla="*/ 772046 h 2020169"/>
                <a:gd name="connsiteX82" fmla="*/ 1047890 w 2262640"/>
                <a:gd name="connsiteY82" fmla="*/ 758697 h 2020169"/>
                <a:gd name="connsiteX83" fmla="*/ 1014517 w 2262640"/>
                <a:gd name="connsiteY83" fmla="*/ 812093 h 2020169"/>
                <a:gd name="connsiteX84" fmla="*/ 957784 w 2262640"/>
                <a:gd name="connsiteY84" fmla="*/ 758697 h 2020169"/>
                <a:gd name="connsiteX85" fmla="*/ 884365 w 2262640"/>
                <a:gd name="connsiteY85" fmla="*/ 721988 h 2020169"/>
                <a:gd name="connsiteX86" fmla="*/ 824295 w 2262640"/>
                <a:gd name="connsiteY86" fmla="*/ 698627 h 2020169"/>
                <a:gd name="connsiteX87" fmla="*/ 810946 w 2262640"/>
                <a:gd name="connsiteY87" fmla="*/ 735336 h 2020169"/>
                <a:gd name="connsiteX88" fmla="*/ 827633 w 2262640"/>
                <a:gd name="connsiteY88" fmla="*/ 772046 h 2020169"/>
                <a:gd name="connsiteX89" fmla="*/ 800935 w 2262640"/>
                <a:gd name="connsiteY89" fmla="*/ 812093 h 2020169"/>
                <a:gd name="connsiteX90" fmla="*/ 770900 w 2262640"/>
                <a:gd name="connsiteY90" fmla="*/ 755360 h 2020169"/>
                <a:gd name="connsiteX91" fmla="*/ 744202 w 2262640"/>
                <a:gd name="connsiteY91" fmla="*/ 792069 h 2020169"/>
                <a:gd name="connsiteX92" fmla="*/ 707492 w 2262640"/>
                <a:gd name="connsiteY92" fmla="*/ 785395 h 2020169"/>
                <a:gd name="connsiteX93" fmla="*/ 654097 w 2262640"/>
                <a:gd name="connsiteY93" fmla="*/ 822104 h 2020169"/>
                <a:gd name="connsiteX94" fmla="*/ 644085 w 2262640"/>
                <a:gd name="connsiteY94" fmla="*/ 798744 h 2020169"/>
                <a:gd name="connsiteX95" fmla="*/ 654097 w 2262640"/>
                <a:gd name="connsiteY95" fmla="*/ 762034 h 2020169"/>
                <a:gd name="connsiteX96" fmla="*/ 614050 w 2262640"/>
                <a:gd name="connsiteY96" fmla="*/ 798744 h 2020169"/>
                <a:gd name="connsiteX97" fmla="*/ 594027 w 2262640"/>
                <a:gd name="connsiteY97" fmla="*/ 798744 h 2020169"/>
                <a:gd name="connsiteX98" fmla="*/ 533957 w 2262640"/>
                <a:gd name="connsiteY98" fmla="*/ 832116 h 2020169"/>
                <a:gd name="connsiteX99" fmla="*/ 510596 w 2262640"/>
                <a:gd name="connsiteY99" fmla="*/ 855477 h 2020169"/>
                <a:gd name="connsiteX100" fmla="*/ 500584 w 2262640"/>
                <a:gd name="connsiteY100" fmla="*/ 902198 h 2020169"/>
                <a:gd name="connsiteX101" fmla="*/ 450526 w 2262640"/>
                <a:gd name="connsiteY101" fmla="*/ 888849 h 2020169"/>
                <a:gd name="connsiteX102" fmla="*/ 433840 w 2262640"/>
                <a:gd name="connsiteY102" fmla="*/ 852139 h 2020169"/>
                <a:gd name="connsiteX103" fmla="*/ 467212 w 2262640"/>
                <a:gd name="connsiteY103" fmla="*/ 822104 h 2020169"/>
                <a:gd name="connsiteX104" fmla="*/ 453863 w 2262640"/>
                <a:gd name="connsiteY104" fmla="*/ 798744 h 2020169"/>
                <a:gd name="connsiteX105" fmla="*/ 390456 w 2262640"/>
                <a:gd name="connsiteY105" fmla="*/ 768709 h 2020169"/>
                <a:gd name="connsiteX106" fmla="*/ 417154 w 2262640"/>
                <a:gd name="connsiteY106" fmla="*/ 818767 h 2020169"/>
                <a:gd name="connsiteX107" fmla="*/ 407142 w 2262640"/>
                <a:gd name="connsiteY107" fmla="*/ 862151 h 2020169"/>
                <a:gd name="connsiteX108" fmla="*/ 413817 w 2262640"/>
                <a:gd name="connsiteY108" fmla="*/ 898861 h 2020169"/>
                <a:gd name="connsiteX109" fmla="*/ 427165 w 2262640"/>
                <a:gd name="connsiteY109" fmla="*/ 922221 h 2020169"/>
                <a:gd name="connsiteX110" fmla="*/ 413817 w 2262640"/>
                <a:gd name="connsiteY110" fmla="*/ 952256 h 2020169"/>
                <a:gd name="connsiteX111" fmla="*/ 390456 w 2262640"/>
                <a:gd name="connsiteY111" fmla="*/ 928896 h 2020169"/>
                <a:gd name="connsiteX112" fmla="*/ 360421 w 2262640"/>
                <a:gd name="connsiteY112" fmla="*/ 925558 h 2020169"/>
                <a:gd name="connsiteX113" fmla="*/ 333723 w 2262640"/>
                <a:gd name="connsiteY113" fmla="*/ 965605 h 2020169"/>
                <a:gd name="connsiteX114" fmla="*/ 307025 w 2262640"/>
                <a:gd name="connsiteY114" fmla="*/ 985628 h 2020169"/>
                <a:gd name="connsiteX115" fmla="*/ 320374 w 2262640"/>
                <a:gd name="connsiteY115" fmla="*/ 1012326 h 2020169"/>
                <a:gd name="connsiteX116" fmla="*/ 303688 w 2262640"/>
                <a:gd name="connsiteY116" fmla="*/ 1035687 h 2020169"/>
                <a:gd name="connsiteX117" fmla="*/ 233606 w 2262640"/>
                <a:gd name="connsiteY117" fmla="*/ 998977 h 2020169"/>
                <a:gd name="connsiteX118" fmla="*/ 243618 w 2262640"/>
                <a:gd name="connsiteY118" fmla="*/ 1049036 h 2020169"/>
                <a:gd name="connsiteX119" fmla="*/ 263641 w 2262640"/>
                <a:gd name="connsiteY119" fmla="*/ 1069059 h 2020169"/>
                <a:gd name="connsiteX120" fmla="*/ 250292 w 2262640"/>
                <a:gd name="connsiteY120" fmla="*/ 1082408 h 2020169"/>
                <a:gd name="connsiteX121" fmla="*/ 193560 w 2262640"/>
                <a:gd name="connsiteY121" fmla="*/ 1045698 h 2020169"/>
                <a:gd name="connsiteX122" fmla="*/ 170199 w 2262640"/>
                <a:gd name="connsiteY122" fmla="*/ 1005652 h 2020169"/>
                <a:gd name="connsiteX123" fmla="*/ 170199 w 2262640"/>
                <a:gd name="connsiteY123" fmla="*/ 958931 h 2020169"/>
                <a:gd name="connsiteX124" fmla="*/ 133490 w 2262640"/>
                <a:gd name="connsiteY124" fmla="*/ 882174 h 2020169"/>
                <a:gd name="connsiteX125" fmla="*/ 196897 w 2262640"/>
                <a:gd name="connsiteY125" fmla="*/ 912209 h 2020169"/>
                <a:gd name="connsiteX126" fmla="*/ 256967 w 2262640"/>
                <a:gd name="connsiteY126" fmla="*/ 942244 h 2020169"/>
                <a:gd name="connsiteX127" fmla="*/ 293676 w 2262640"/>
                <a:gd name="connsiteY127" fmla="*/ 945582 h 2020169"/>
                <a:gd name="connsiteX128" fmla="*/ 327049 w 2262640"/>
                <a:gd name="connsiteY128" fmla="*/ 915547 h 2020169"/>
                <a:gd name="connsiteX129" fmla="*/ 343735 w 2262640"/>
                <a:gd name="connsiteY129" fmla="*/ 878837 h 2020169"/>
                <a:gd name="connsiteX130" fmla="*/ 333723 w 2262640"/>
                <a:gd name="connsiteY130" fmla="*/ 828779 h 2020169"/>
                <a:gd name="connsiteX131" fmla="*/ 290339 w 2262640"/>
                <a:gd name="connsiteY131" fmla="*/ 808755 h 2020169"/>
                <a:gd name="connsiteX132" fmla="*/ 236944 w 2262640"/>
                <a:gd name="connsiteY132" fmla="*/ 762034 h 2020169"/>
                <a:gd name="connsiteX133" fmla="*/ 133490 w 2262640"/>
                <a:gd name="connsiteY133" fmla="*/ 705301 h 2020169"/>
                <a:gd name="connsiteX134" fmla="*/ 46722 w 2262640"/>
                <a:gd name="connsiteY134" fmla="*/ 735336 h 2020169"/>
                <a:gd name="connsiteX135" fmla="*/ 33373 w 2262640"/>
                <a:gd name="connsiteY135" fmla="*/ 765371 h 2020169"/>
                <a:gd name="connsiteX136" fmla="*/ 43384 w 2262640"/>
                <a:gd name="connsiteY136" fmla="*/ 795407 h 2020169"/>
                <a:gd name="connsiteX137" fmla="*/ 60071 w 2262640"/>
                <a:gd name="connsiteY137" fmla="*/ 822104 h 2020169"/>
                <a:gd name="connsiteX138" fmla="*/ 73419 w 2262640"/>
                <a:gd name="connsiteY138" fmla="*/ 852139 h 2020169"/>
                <a:gd name="connsiteX139" fmla="*/ 56733 w 2262640"/>
                <a:gd name="connsiteY139" fmla="*/ 875500 h 2020169"/>
                <a:gd name="connsiteX140" fmla="*/ 76757 w 2262640"/>
                <a:gd name="connsiteY140" fmla="*/ 955593 h 2020169"/>
                <a:gd name="connsiteX141" fmla="*/ 66745 w 2262640"/>
                <a:gd name="connsiteY141" fmla="*/ 972280 h 2020169"/>
                <a:gd name="connsiteX142" fmla="*/ 70082 w 2262640"/>
                <a:gd name="connsiteY142" fmla="*/ 998977 h 2020169"/>
                <a:gd name="connsiteX143" fmla="*/ 70082 w 2262640"/>
                <a:gd name="connsiteY143" fmla="*/ 1039024 h 2020169"/>
                <a:gd name="connsiteX144" fmla="*/ 80094 w 2262640"/>
                <a:gd name="connsiteY144" fmla="*/ 1059047 h 2020169"/>
                <a:gd name="connsiteX145" fmla="*/ 76757 w 2262640"/>
                <a:gd name="connsiteY145" fmla="*/ 1082408 h 2020169"/>
                <a:gd name="connsiteX146" fmla="*/ 106792 w 2262640"/>
                <a:gd name="connsiteY146" fmla="*/ 1115780 h 2020169"/>
                <a:gd name="connsiteX147" fmla="*/ 93729 w 2262640"/>
                <a:gd name="connsiteY147" fmla="*/ 1145815 h 2020169"/>
                <a:gd name="connsiteX148" fmla="*/ 13349 w 2262640"/>
                <a:gd name="connsiteY148" fmla="*/ 1235920 h 2020169"/>
                <a:gd name="connsiteX149" fmla="*/ 33373 w 2262640"/>
                <a:gd name="connsiteY149" fmla="*/ 1269293 h 2020169"/>
                <a:gd name="connsiteX150" fmla="*/ 33373 w 2262640"/>
                <a:gd name="connsiteY150" fmla="*/ 1269293 h 2020169"/>
                <a:gd name="connsiteX151" fmla="*/ 16687 w 2262640"/>
                <a:gd name="connsiteY151" fmla="*/ 1299328 h 2020169"/>
                <a:gd name="connsiteX152" fmla="*/ 3338 w 2262640"/>
                <a:gd name="connsiteY152" fmla="*/ 1329363 h 2020169"/>
                <a:gd name="connsiteX153" fmla="*/ 0 w 2262640"/>
                <a:gd name="connsiteY153" fmla="*/ 1389433 h 2020169"/>
                <a:gd name="connsiteX154" fmla="*/ 16687 w 2262640"/>
                <a:gd name="connsiteY154" fmla="*/ 1432817 h 2020169"/>
                <a:gd name="connsiteX155" fmla="*/ 20024 w 2262640"/>
                <a:gd name="connsiteY155" fmla="*/ 1466189 h 2020169"/>
                <a:gd name="connsiteX156" fmla="*/ 56733 w 2262640"/>
                <a:gd name="connsiteY156" fmla="*/ 1476201 h 2020169"/>
                <a:gd name="connsiteX157" fmla="*/ 116803 w 2262640"/>
                <a:gd name="connsiteY157" fmla="*/ 1562969 h 2020169"/>
                <a:gd name="connsiteX158" fmla="*/ 96780 w 2262640"/>
                <a:gd name="connsiteY158" fmla="*/ 1586329 h 2020169"/>
                <a:gd name="connsiteX159" fmla="*/ 93443 w 2262640"/>
                <a:gd name="connsiteY159" fmla="*/ 1616364 h 2020169"/>
                <a:gd name="connsiteX160" fmla="*/ 120141 w 2262640"/>
                <a:gd name="connsiteY160" fmla="*/ 1619701 h 2020169"/>
                <a:gd name="connsiteX161" fmla="*/ 160187 w 2262640"/>
                <a:gd name="connsiteY161" fmla="*/ 1633050 h 2020169"/>
                <a:gd name="connsiteX162" fmla="*/ 186885 w 2262640"/>
                <a:gd name="connsiteY162" fmla="*/ 1646399 h 2020169"/>
                <a:gd name="connsiteX163" fmla="*/ 213583 w 2262640"/>
                <a:gd name="connsiteY163" fmla="*/ 1676434 h 2020169"/>
                <a:gd name="connsiteX164" fmla="*/ 243618 w 2262640"/>
                <a:gd name="connsiteY164" fmla="*/ 1679771 h 2020169"/>
                <a:gd name="connsiteX165" fmla="*/ 287002 w 2262640"/>
                <a:gd name="connsiteY165" fmla="*/ 1709807 h 2020169"/>
                <a:gd name="connsiteX166" fmla="*/ 310363 w 2262640"/>
                <a:gd name="connsiteY166" fmla="*/ 1719818 h 2020169"/>
                <a:gd name="connsiteX167" fmla="*/ 310363 w 2262640"/>
                <a:gd name="connsiteY167" fmla="*/ 1756528 h 2020169"/>
                <a:gd name="connsiteX168" fmla="*/ 270316 w 2262640"/>
                <a:gd name="connsiteY168" fmla="*/ 1796574 h 2020169"/>
                <a:gd name="connsiteX169" fmla="*/ 280327 w 2262640"/>
                <a:gd name="connsiteY169" fmla="*/ 1819935 h 2020169"/>
                <a:gd name="connsiteX170" fmla="*/ 273653 w 2262640"/>
                <a:gd name="connsiteY170" fmla="*/ 1839958 h 2020169"/>
                <a:gd name="connsiteX171" fmla="*/ 266979 w 2262640"/>
                <a:gd name="connsiteY171" fmla="*/ 1856644 h 2020169"/>
                <a:gd name="connsiteX172" fmla="*/ 240281 w 2262640"/>
                <a:gd name="connsiteY172" fmla="*/ 1896691 h 2020169"/>
                <a:gd name="connsiteX173" fmla="*/ 307025 w 2262640"/>
                <a:gd name="connsiteY173" fmla="*/ 1933401 h 2020169"/>
                <a:gd name="connsiteX174" fmla="*/ 337060 w 2262640"/>
                <a:gd name="connsiteY174" fmla="*/ 1940075 h 2020169"/>
                <a:gd name="connsiteX175" fmla="*/ 360421 w 2262640"/>
                <a:gd name="connsiteY175" fmla="*/ 1946750 h 2020169"/>
                <a:gd name="connsiteX176" fmla="*/ 380444 w 2262640"/>
                <a:gd name="connsiteY176" fmla="*/ 1953424 h 2020169"/>
                <a:gd name="connsiteX177" fmla="*/ 407142 w 2262640"/>
                <a:gd name="connsiteY177" fmla="*/ 1973447 h 2020169"/>
                <a:gd name="connsiteX178" fmla="*/ 437177 w 2262640"/>
                <a:gd name="connsiteY178" fmla="*/ 1970110 h 2020169"/>
                <a:gd name="connsiteX179" fmla="*/ 507259 w 2262640"/>
                <a:gd name="connsiteY179" fmla="*/ 2020169 h 2020169"/>
                <a:gd name="connsiteX180" fmla="*/ 517271 w 2262640"/>
                <a:gd name="connsiteY180" fmla="*/ 2006820 h 2020169"/>
                <a:gd name="connsiteX181" fmla="*/ 507259 w 2262640"/>
                <a:gd name="connsiteY181" fmla="*/ 1966773 h 2020169"/>
                <a:gd name="connsiteX182" fmla="*/ 500584 w 2262640"/>
                <a:gd name="connsiteY182" fmla="*/ 1933401 h 2020169"/>
                <a:gd name="connsiteX183" fmla="*/ 483898 w 2262640"/>
                <a:gd name="connsiteY183" fmla="*/ 1890017 h 2020169"/>
                <a:gd name="connsiteX184" fmla="*/ 513933 w 2262640"/>
                <a:gd name="connsiteY184" fmla="*/ 1869993 h 2020169"/>
                <a:gd name="connsiteX185" fmla="*/ 547306 w 2262640"/>
                <a:gd name="connsiteY185" fmla="*/ 1846633 h 2020169"/>
                <a:gd name="connsiteX186" fmla="*/ 527282 w 2262640"/>
                <a:gd name="connsiteY186" fmla="*/ 1829947 h 2020169"/>
                <a:gd name="connsiteX187" fmla="*/ 517271 w 2262640"/>
                <a:gd name="connsiteY187" fmla="*/ 1796574 h 2020169"/>
                <a:gd name="connsiteX188" fmla="*/ 480561 w 2262640"/>
                <a:gd name="connsiteY188" fmla="*/ 1779888 h 2020169"/>
                <a:gd name="connsiteX189" fmla="*/ 470549 w 2262640"/>
                <a:gd name="connsiteY189" fmla="*/ 1759865 h 2020169"/>
                <a:gd name="connsiteX190" fmla="*/ 480561 w 2262640"/>
                <a:gd name="connsiteY190" fmla="*/ 1729830 h 2020169"/>
                <a:gd name="connsiteX191" fmla="*/ 490573 w 2262640"/>
                <a:gd name="connsiteY191" fmla="*/ 1689783 h 2020169"/>
                <a:gd name="connsiteX192" fmla="*/ 513933 w 2262640"/>
                <a:gd name="connsiteY192" fmla="*/ 1709807 h 2020169"/>
                <a:gd name="connsiteX193" fmla="*/ 520608 w 2262640"/>
                <a:gd name="connsiteY193" fmla="*/ 1693120 h 2020169"/>
                <a:gd name="connsiteX194" fmla="*/ 543968 w 2262640"/>
                <a:gd name="connsiteY194" fmla="*/ 1656411 h 2020169"/>
                <a:gd name="connsiteX195" fmla="*/ 574003 w 2262640"/>
                <a:gd name="connsiteY195" fmla="*/ 1639725 h 2020169"/>
                <a:gd name="connsiteX196" fmla="*/ 590690 w 2262640"/>
                <a:gd name="connsiteY196" fmla="*/ 1653074 h 2020169"/>
                <a:gd name="connsiteX197" fmla="*/ 610713 w 2262640"/>
                <a:gd name="connsiteY197" fmla="*/ 1626376 h 2020169"/>
                <a:gd name="connsiteX198" fmla="*/ 630736 w 2262640"/>
                <a:gd name="connsiteY198" fmla="*/ 1653074 h 2020169"/>
                <a:gd name="connsiteX199" fmla="*/ 657434 w 2262640"/>
                <a:gd name="connsiteY199" fmla="*/ 1676434 h 2020169"/>
                <a:gd name="connsiteX200" fmla="*/ 674120 w 2262640"/>
                <a:gd name="connsiteY200" fmla="*/ 1683109 h 2020169"/>
                <a:gd name="connsiteX201" fmla="*/ 697481 w 2262640"/>
                <a:gd name="connsiteY201" fmla="*/ 1683109 h 2020169"/>
                <a:gd name="connsiteX202" fmla="*/ 717504 w 2262640"/>
                <a:gd name="connsiteY202" fmla="*/ 1669760 h 2020169"/>
                <a:gd name="connsiteX203" fmla="*/ 744202 w 2262640"/>
                <a:gd name="connsiteY203" fmla="*/ 1669760 h 2020169"/>
                <a:gd name="connsiteX204" fmla="*/ 760888 w 2262640"/>
                <a:gd name="connsiteY204" fmla="*/ 1666423 h 2020169"/>
                <a:gd name="connsiteX205" fmla="*/ 790923 w 2262640"/>
                <a:gd name="connsiteY205" fmla="*/ 1699795 h 2020169"/>
                <a:gd name="connsiteX206" fmla="*/ 797598 w 2262640"/>
                <a:gd name="connsiteY206" fmla="*/ 1673097 h 2020169"/>
                <a:gd name="connsiteX207" fmla="*/ 817621 w 2262640"/>
                <a:gd name="connsiteY207" fmla="*/ 1689783 h 2020169"/>
                <a:gd name="connsiteX208" fmla="*/ 837644 w 2262640"/>
                <a:gd name="connsiteY208" fmla="*/ 1666423 h 2020169"/>
                <a:gd name="connsiteX209" fmla="*/ 827633 w 2262640"/>
                <a:gd name="connsiteY209" fmla="*/ 1646399 h 2020169"/>
                <a:gd name="connsiteX210" fmla="*/ 810946 w 2262640"/>
                <a:gd name="connsiteY210" fmla="*/ 1633050 h 2020169"/>
                <a:gd name="connsiteX211" fmla="*/ 810946 w 2262640"/>
                <a:gd name="connsiteY211" fmla="*/ 1606353 h 2020169"/>
                <a:gd name="connsiteX212" fmla="*/ 810946 w 2262640"/>
                <a:gd name="connsiteY212" fmla="*/ 1593004 h 2020169"/>
                <a:gd name="connsiteX213" fmla="*/ 840981 w 2262640"/>
                <a:gd name="connsiteY213" fmla="*/ 1586329 h 2020169"/>
                <a:gd name="connsiteX214" fmla="*/ 820958 w 2262640"/>
                <a:gd name="connsiteY214" fmla="*/ 1549620 h 2020169"/>
                <a:gd name="connsiteX215" fmla="*/ 854330 w 2262640"/>
                <a:gd name="connsiteY215" fmla="*/ 1542945 h 2020169"/>
                <a:gd name="connsiteX216" fmla="*/ 891040 w 2262640"/>
                <a:gd name="connsiteY216" fmla="*/ 1549620 h 2020169"/>
                <a:gd name="connsiteX217" fmla="*/ 964459 w 2262640"/>
                <a:gd name="connsiteY217" fmla="*/ 1506236 h 2020169"/>
                <a:gd name="connsiteX218" fmla="*/ 1001168 w 2262640"/>
                <a:gd name="connsiteY218" fmla="*/ 1506236 h 2020169"/>
                <a:gd name="connsiteX219" fmla="*/ 1027866 w 2262640"/>
                <a:gd name="connsiteY219" fmla="*/ 1482875 h 2020169"/>
                <a:gd name="connsiteX220" fmla="*/ 1047890 w 2262640"/>
                <a:gd name="connsiteY220" fmla="*/ 1492887 h 2020169"/>
                <a:gd name="connsiteX221" fmla="*/ 1067913 w 2262640"/>
                <a:gd name="connsiteY221" fmla="*/ 1502898 h 2020169"/>
                <a:gd name="connsiteX222" fmla="*/ 1087936 w 2262640"/>
                <a:gd name="connsiteY222" fmla="*/ 1529596 h 2020169"/>
                <a:gd name="connsiteX223" fmla="*/ 1074587 w 2262640"/>
                <a:gd name="connsiteY223" fmla="*/ 1542945 h 2020169"/>
                <a:gd name="connsiteX224" fmla="*/ 1104622 w 2262640"/>
                <a:gd name="connsiteY224" fmla="*/ 1542945 h 2020169"/>
                <a:gd name="connsiteX225" fmla="*/ 1134657 w 2262640"/>
                <a:gd name="connsiteY225" fmla="*/ 1576317 h 2020169"/>
                <a:gd name="connsiteX226" fmla="*/ 1148006 w 2262640"/>
                <a:gd name="connsiteY226" fmla="*/ 1572980 h 2020169"/>
                <a:gd name="connsiteX227" fmla="*/ 1208076 w 2262640"/>
                <a:gd name="connsiteY227" fmla="*/ 1526259 h 2020169"/>
                <a:gd name="connsiteX228" fmla="*/ 1244786 w 2262640"/>
                <a:gd name="connsiteY228" fmla="*/ 1566306 h 2020169"/>
                <a:gd name="connsiteX229" fmla="*/ 1264809 w 2262640"/>
                <a:gd name="connsiteY229" fmla="*/ 1596341 h 2020169"/>
                <a:gd name="connsiteX230" fmla="*/ 1298181 w 2262640"/>
                <a:gd name="connsiteY230" fmla="*/ 1703132 h 2020169"/>
                <a:gd name="connsiteX231" fmla="*/ 1308193 w 2262640"/>
                <a:gd name="connsiteY231" fmla="*/ 1659748 h 2020169"/>
                <a:gd name="connsiteX232" fmla="*/ 1344903 w 2262640"/>
                <a:gd name="connsiteY232" fmla="*/ 1679771 h 2020169"/>
                <a:gd name="connsiteX233" fmla="*/ 1388287 w 2262640"/>
                <a:gd name="connsiteY233" fmla="*/ 1679771 h 2020169"/>
                <a:gd name="connsiteX234" fmla="*/ 1394961 w 2262640"/>
                <a:gd name="connsiteY234" fmla="*/ 1703132 h 2020169"/>
                <a:gd name="connsiteX235" fmla="*/ 1435008 w 2262640"/>
                <a:gd name="connsiteY235" fmla="*/ 1726493 h 2020169"/>
                <a:gd name="connsiteX236" fmla="*/ 1465043 w 2262640"/>
                <a:gd name="connsiteY236" fmla="*/ 1726493 h 2020169"/>
                <a:gd name="connsiteX237" fmla="*/ 1491741 w 2262640"/>
                <a:gd name="connsiteY237" fmla="*/ 1739842 h 2020169"/>
                <a:gd name="connsiteX238" fmla="*/ 1535125 w 2262640"/>
                <a:gd name="connsiteY238" fmla="*/ 1696458 h 2020169"/>
                <a:gd name="connsiteX239" fmla="*/ 1571834 w 2262640"/>
                <a:gd name="connsiteY239" fmla="*/ 1676434 h 2020169"/>
                <a:gd name="connsiteX240" fmla="*/ 1608544 w 2262640"/>
                <a:gd name="connsiteY240" fmla="*/ 1679771 h 2020169"/>
                <a:gd name="connsiteX241" fmla="*/ 1655265 w 2262640"/>
                <a:gd name="connsiteY241" fmla="*/ 1693120 h 2020169"/>
                <a:gd name="connsiteX242" fmla="*/ 1681963 w 2262640"/>
                <a:gd name="connsiteY242" fmla="*/ 1709807 h 2020169"/>
                <a:gd name="connsiteX243" fmla="*/ 1735358 w 2262640"/>
                <a:gd name="connsiteY243" fmla="*/ 1703132 h 2020169"/>
                <a:gd name="connsiteX244" fmla="*/ 1745370 w 2262640"/>
                <a:gd name="connsiteY244" fmla="*/ 1683109 h 2020169"/>
                <a:gd name="connsiteX245" fmla="*/ 1738695 w 2262640"/>
                <a:gd name="connsiteY245" fmla="*/ 1663085 h 2020169"/>
                <a:gd name="connsiteX246" fmla="*/ 1765393 w 2262640"/>
                <a:gd name="connsiteY246" fmla="*/ 1636388 h 2020169"/>
                <a:gd name="connsiteX247" fmla="*/ 1778742 w 2262640"/>
                <a:gd name="connsiteY247" fmla="*/ 1633050 h 2020169"/>
                <a:gd name="connsiteX248" fmla="*/ 1812114 w 2262640"/>
                <a:gd name="connsiteY248" fmla="*/ 1649736 h 2020169"/>
                <a:gd name="connsiteX249" fmla="*/ 1852161 w 2262640"/>
                <a:gd name="connsiteY249" fmla="*/ 1663085 h 2020169"/>
                <a:gd name="connsiteX250" fmla="*/ 1858836 w 2262640"/>
                <a:gd name="connsiteY250" fmla="*/ 1689783 h 2020169"/>
                <a:gd name="connsiteX251" fmla="*/ 1872184 w 2262640"/>
                <a:gd name="connsiteY251" fmla="*/ 1696458 h 2020169"/>
                <a:gd name="connsiteX252" fmla="*/ 1902219 w 2262640"/>
                <a:gd name="connsiteY252" fmla="*/ 1699795 h 2020169"/>
                <a:gd name="connsiteX253" fmla="*/ 1932254 w 2262640"/>
                <a:gd name="connsiteY253" fmla="*/ 1683109 h 2020169"/>
                <a:gd name="connsiteX254" fmla="*/ 1962290 w 2262640"/>
                <a:gd name="connsiteY254" fmla="*/ 1696458 h 2020169"/>
                <a:gd name="connsiteX255" fmla="*/ 1985650 w 2262640"/>
                <a:gd name="connsiteY255" fmla="*/ 1709807 h 2020169"/>
                <a:gd name="connsiteX256" fmla="*/ 1995662 w 2262640"/>
                <a:gd name="connsiteY256" fmla="*/ 1719818 h 2020169"/>
                <a:gd name="connsiteX257" fmla="*/ 2032371 w 2262640"/>
                <a:gd name="connsiteY257" fmla="*/ 1739842 h 2020169"/>
                <a:gd name="connsiteX258" fmla="*/ 2069081 w 2262640"/>
                <a:gd name="connsiteY258" fmla="*/ 1736504 h 2020169"/>
                <a:gd name="connsiteX259" fmla="*/ 2142500 w 2262640"/>
                <a:gd name="connsiteY259" fmla="*/ 1693120 h 2020169"/>
                <a:gd name="connsiteX260" fmla="*/ 2195895 w 2262640"/>
                <a:gd name="connsiteY260" fmla="*/ 1706469 h 2020169"/>
                <a:gd name="connsiteX261" fmla="*/ 2225930 w 2262640"/>
                <a:gd name="connsiteY261" fmla="*/ 1716481 h 2020169"/>
                <a:gd name="connsiteX262" fmla="*/ 2262640 w 2262640"/>
                <a:gd name="connsiteY262" fmla="*/ 1676434 h 2020169"/>
                <a:gd name="connsiteX0" fmla="*/ 2209244 w 2262640"/>
                <a:gd name="connsiteY0" fmla="*/ 401614 h 2020169"/>
                <a:gd name="connsiteX1" fmla="*/ 2159186 w 2262640"/>
                <a:gd name="connsiteY1" fmla="*/ 391602 h 2020169"/>
                <a:gd name="connsiteX2" fmla="*/ 2082430 w 2262640"/>
                <a:gd name="connsiteY2" fmla="*/ 388265 h 2020169"/>
                <a:gd name="connsiteX3" fmla="*/ 2055732 w 2262640"/>
                <a:gd name="connsiteY3" fmla="*/ 318183 h 2020169"/>
                <a:gd name="connsiteX4" fmla="*/ 2055732 w 2262640"/>
                <a:gd name="connsiteY4" fmla="*/ 318183 h 2020169"/>
                <a:gd name="connsiteX5" fmla="*/ 2129860 w 2262640"/>
                <a:gd name="connsiteY5" fmla="*/ 248603 h 2020169"/>
                <a:gd name="connsiteX6" fmla="*/ 2127003 w 2262640"/>
                <a:gd name="connsiteY6" fmla="*/ 174309 h 2020169"/>
                <a:gd name="connsiteX7" fmla="*/ 2092713 w 2262640"/>
                <a:gd name="connsiteY7" fmla="*/ 105729 h 2020169"/>
                <a:gd name="connsiteX8" fmla="*/ 2018418 w 2262640"/>
                <a:gd name="connsiteY8" fmla="*/ 105729 h 2020169"/>
                <a:gd name="connsiteX9" fmla="*/ 1961267 w 2262640"/>
                <a:gd name="connsiteY9" fmla="*/ 82869 h 2020169"/>
                <a:gd name="connsiteX10" fmla="*/ 1955552 w 2262640"/>
                <a:gd name="connsiteY10" fmla="*/ 65725 h 2020169"/>
                <a:gd name="connsiteX11" fmla="*/ 1895546 w 2262640"/>
                <a:gd name="connsiteY11" fmla="*/ 60008 h 2020169"/>
                <a:gd name="connsiteX12" fmla="*/ 1926978 w 2262640"/>
                <a:gd name="connsiteY12" fmla="*/ 31434 h 2020169"/>
                <a:gd name="connsiteX13" fmla="*/ 1909833 w 2262640"/>
                <a:gd name="connsiteY13" fmla="*/ 0 h 2020169"/>
                <a:gd name="connsiteX14" fmla="*/ 1877440 w 2262640"/>
                <a:gd name="connsiteY14" fmla="*/ 3067 h 2020169"/>
                <a:gd name="connsiteX15" fmla="*/ 1835474 w 2262640"/>
                <a:gd name="connsiteY15" fmla="*/ 41195 h 2020169"/>
                <a:gd name="connsiteX16" fmla="*/ 1818788 w 2262640"/>
                <a:gd name="connsiteY16" fmla="*/ 81242 h 2020169"/>
                <a:gd name="connsiteX17" fmla="*/ 1838813 w 2262640"/>
                <a:gd name="connsiteY17" fmla="*/ 134636 h 2020169"/>
                <a:gd name="connsiteX18" fmla="*/ 1782079 w 2262640"/>
                <a:gd name="connsiteY18" fmla="*/ 121287 h 2020169"/>
                <a:gd name="connsiteX19" fmla="*/ 1768731 w 2262640"/>
                <a:gd name="connsiteY19" fmla="*/ 168009 h 2020169"/>
                <a:gd name="connsiteX20" fmla="*/ 1705322 w 2262640"/>
                <a:gd name="connsiteY20" fmla="*/ 191369 h 2020169"/>
                <a:gd name="connsiteX21" fmla="*/ 1685300 w 2262640"/>
                <a:gd name="connsiteY21" fmla="*/ 164671 h 2020169"/>
                <a:gd name="connsiteX22" fmla="*/ 1615218 w 2262640"/>
                <a:gd name="connsiteY22" fmla="*/ 168009 h 2020169"/>
                <a:gd name="connsiteX23" fmla="*/ 1638579 w 2262640"/>
                <a:gd name="connsiteY23" fmla="*/ 198044 h 2020169"/>
                <a:gd name="connsiteX24" fmla="*/ 1528449 w 2262640"/>
                <a:gd name="connsiteY24" fmla="*/ 224740 h 2020169"/>
                <a:gd name="connsiteX25" fmla="*/ 1465043 w 2262640"/>
                <a:gd name="connsiteY25" fmla="*/ 308171 h 2020169"/>
                <a:gd name="connsiteX26" fmla="*/ 1448357 w 2262640"/>
                <a:gd name="connsiteY26" fmla="*/ 334869 h 2020169"/>
                <a:gd name="connsiteX27" fmla="*/ 1481729 w 2262640"/>
                <a:gd name="connsiteY27" fmla="*/ 368242 h 2020169"/>
                <a:gd name="connsiteX28" fmla="*/ 1481729 w 2262640"/>
                <a:gd name="connsiteY28" fmla="*/ 398277 h 2020169"/>
                <a:gd name="connsiteX29" fmla="*/ 1458368 w 2262640"/>
                <a:gd name="connsiteY29" fmla="*/ 401614 h 2020169"/>
                <a:gd name="connsiteX30" fmla="*/ 1458368 w 2262640"/>
                <a:gd name="connsiteY30" fmla="*/ 381590 h 2020169"/>
                <a:gd name="connsiteX31" fmla="*/ 1418322 w 2262640"/>
                <a:gd name="connsiteY31" fmla="*/ 391602 h 2020169"/>
                <a:gd name="connsiteX32" fmla="*/ 1368263 w 2262640"/>
                <a:gd name="connsiteY32" fmla="*/ 398277 h 2020169"/>
                <a:gd name="connsiteX33" fmla="*/ 1321542 w 2262640"/>
                <a:gd name="connsiteY33" fmla="*/ 404951 h 2020169"/>
                <a:gd name="connsiteX34" fmla="*/ 1318205 w 2262640"/>
                <a:gd name="connsiteY34" fmla="*/ 491719 h 2020169"/>
                <a:gd name="connsiteX35" fmla="*/ 1358252 w 2262640"/>
                <a:gd name="connsiteY35" fmla="*/ 515080 h 2020169"/>
                <a:gd name="connsiteX36" fmla="*/ 1384949 w 2262640"/>
                <a:gd name="connsiteY36" fmla="*/ 568475 h 2020169"/>
                <a:gd name="connsiteX37" fmla="*/ 1358252 w 2262640"/>
                <a:gd name="connsiteY37" fmla="*/ 615196 h 2020169"/>
                <a:gd name="connsiteX38" fmla="*/ 1361589 w 2262640"/>
                <a:gd name="connsiteY38" fmla="*/ 585161 h 2020169"/>
                <a:gd name="connsiteX39" fmla="*/ 1351577 w 2262640"/>
                <a:gd name="connsiteY39" fmla="*/ 545115 h 2020169"/>
                <a:gd name="connsiteX40" fmla="*/ 1281495 w 2262640"/>
                <a:gd name="connsiteY40" fmla="*/ 515080 h 2020169"/>
                <a:gd name="connsiteX41" fmla="*/ 1241449 w 2262640"/>
                <a:gd name="connsiteY41" fmla="*/ 511742 h 2020169"/>
                <a:gd name="connsiteX42" fmla="*/ 1241449 w 2262640"/>
                <a:gd name="connsiteY42" fmla="*/ 558463 h 2020169"/>
                <a:gd name="connsiteX43" fmla="*/ 1201402 w 2262640"/>
                <a:gd name="connsiteY43" fmla="*/ 538440 h 2020169"/>
                <a:gd name="connsiteX44" fmla="*/ 1228100 w 2262640"/>
                <a:gd name="connsiteY44" fmla="*/ 588498 h 2020169"/>
                <a:gd name="connsiteX45" fmla="*/ 1258135 w 2262640"/>
                <a:gd name="connsiteY45" fmla="*/ 618534 h 2020169"/>
                <a:gd name="connsiteX46" fmla="*/ 1198065 w 2262640"/>
                <a:gd name="connsiteY46" fmla="*/ 595173 h 2020169"/>
                <a:gd name="connsiteX47" fmla="*/ 1181379 w 2262640"/>
                <a:gd name="connsiteY47" fmla="*/ 595173 h 2020169"/>
                <a:gd name="connsiteX48" fmla="*/ 1178041 w 2262640"/>
                <a:gd name="connsiteY48" fmla="*/ 551789 h 2020169"/>
                <a:gd name="connsiteX49" fmla="*/ 1171367 w 2262640"/>
                <a:gd name="connsiteY49" fmla="*/ 465021 h 2020169"/>
                <a:gd name="connsiteX50" fmla="*/ 1161355 w 2262640"/>
                <a:gd name="connsiteY50" fmla="*/ 535103 h 2020169"/>
                <a:gd name="connsiteX51" fmla="*/ 1137995 w 2262640"/>
                <a:gd name="connsiteY51" fmla="*/ 565138 h 2020169"/>
                <a:gd name="connsiteX52" fmla="*/ 1158018 w 2262640"/>
                <a:gd name="connsiteY52" fmla="*/ 611859 h 2020169"/>
                <a:gd name="connsiteX53" fmla="*/ 1158018 w 2262640"/>
                <a:gd name="connsiteY53" fmla="*/ 645231 h 2020169"/>
                <a:gd name="connsiteX54" fmla="*/ 1141332 w 2262640"/>
                <a:gd name="connsiteY54" fmla="*/ 695290 h 2020169"/>
                <a:gd name="connsiteX55" fmla="*/ 1154681 w 2262640"/>
                <a:gd name="connsiteY55" fmla="*/ 728662 h 2020169"/>
                <a:gd name="connsiteX56" fmla="*/ 1184716 w 2262640"/>
                <a:gd name="connsiteY56" fmla="*/ 735336 h 2020169"/>
                <a:gd name="connsiteX57" fmla="*/ 1221425 w 2262640"/>
                <a:gd name="connsiteY57" fmla="*/ 742011 h 2020169"/>
                <a:gd name="connsiteX58" fmla="*/ 1241449 w 2262640"/>
                <a:gd name="connsiteY58" fmla="*/ 765371 h 2020169"/>
                <a:gd name="connsiteX59" fmla="*/ 1258135 w 2262640"/>
                <a:gd name="connsiteY59" fmla="*/ 808755 h 2020169"/>
                <a:gd name="connsiteX60" fmla="*/ 1258135 w 2262640"/>
                <a:gd name="connsiteY60" fmla="*/ 808755 h 2020169"/>
                <a:gd name="connsiteX61" fmla="*/ 1224763 w 2262640"/>
                <a:gd name="connsiteY61" fmla="*/ 828779 h 2020169"/>
                <a:gd name="connsiteX62" fmla="*/ 1224763 w 2262640"/>
                <a:gd name="connsiteY62" fmla="*/ 788732 h 2020169"/>
                <a:gd name="connsiteX63" fmla="*/ 1194727 w 2262640"/>
                <a:gd name="connsiteY63" fmla="*/ 752023 h 2020169"/>
                <a:gd name="connsiteX64" fmla="*/ 1164692 w 2262640"/>
                <a:gd name="connsiteY64" fmla="*/ 795407 h 2020169"/>
                <a:gd name="connsiteX65" fmla="*/ 1107960 w 2262640"/>
                <a:gd name="connsiteY65" fmla="*/ 848802 h 2020169"/>
                <a:gd name="connsiteX66" fmla="*/ 1121309 w 2262640"/>
                <a:gd name="connsiteY66" fmla="*/ 805418 h 2020169"/>
                <a:gd name="connsiteX67" fmla="*/ 1127983 w 2262640"/>
                <a:gd name="connsiteY67" fmla="*/ 772046 h 2020169"/>
                <a:gd name="connsiteX68" fmla="*/ 1117971 w 2262640"/>
                <a:gd name="connsiteY68" fmla="*/ 755360 h 2020169"/>
                <a:gd name="connsiteX69" fmla="*/ 1114634 w 2262640"/>
                <a:gd name="connsiteY69" fmla="*/ 705301 h 2020169"/>
                <a:gd name="connsiteX70" fmla="*/ 1104622 w 2262640"/>
                <a:gd name="connsiteY70" fmla="*/ 625208 h 2020169"/>
                <a:gd name="connsiteX71" fmla="*/ 1101285 w 2262640"/>
                <a:gd name="connsiteY71" fmla="*/ 565138 h 2020169"/>
                <a:gd name="connsiteX72" fmla="*/ 1124646 w 2262640"/>
                <a:gd name="connsiteY72" fmla="*/ 471696 h 2020169"/>
                <a:gd name="connsiteX73" fmla="*/ 1031203 w 2262640"/>
                <a:gd name="connsiteY73" fmla="*/ 461684 h 2020169"/>
                <a:gd name="connsiteX74" fmla="*/ 1014517 w 2262640"/>
                <a:gd name="connsiteY74" fmla="*/ 518417 h 2020169"/>
                <a:gd name="connsiteX75" fmla="*/ 1024529 w 2262640"/>
                <a:gd name="connsiteY75" fmla="*/ 565138 h 2020169"/>
                <a:gd name="connsiteX76" fmla="*/ 981145 w 2262640"/>
                <a:gd name="connsiteY76" fmla="*/ 618534 h 2020169"/>
                <a:gd name="connsiteX77" fmla="*/ 991157 w 2262640"/>
                <a:gd name="connsiteY77" fmla="*/ 655243 h 2020169"/>
                <a:gd name="connsiteX78" fmla="*/ 981145 w 2262640"/>
                <a:gd name="connsiteY78" fmla="*/ 701964 h 2020169"/>
                <a:gd name="connsiteX79" fmla="*/ 1001168 w 2262640"/>
                <a:gd name="connsiteY79" fmla="*/ 725325 h 2020169"/>
                <a:gd name="connsiteX80" fmla="*/ 1017854 w 2262640"/>
                <a:gd name="connsiteY80" fmla="*/ 772046 h 2020169"/>
                <a:gd name="connsiteX81" fmla="*/ 1047890 w 2262640"/>
                <a:gd name="connsiteY81" fmla="*/ 758697 h 2020169"/>
                <a:gd name="connsiteX82" fmla="*/ 1014517 w 2262640"/>
                <a:gd name="connsiteY82" fmla="*/ 812093 h 2020169"/>
                <a:gd name="connsiteX83" fmla="*/ 957784 w 2262640"/>
                <a:gd name="connsiteY83" fmla="*/ 758697 h 2020169"/>
                <a:gd name="connsiteX84" fmla="*/ 884365 w 2262640"/>
                <a:gd name="connsiteY84" fmla="*/ 721988 h 2020169"/>
                <a:gd name="connsiteX85" fmla="*/ 824295 w 2262640"/>
                <a:gd name="connsiteY85" fmla="*/ 698627 h 2020169"/>
                <a:gd name="connsiteX86" fmla="*/ 810946 w 2262640"/>
                <a:gd name="connsiteY86" fmla="*/ 735336 h 2020169"/>
                <a:gd name="connsiteX87" fmla="*/ 827633 w 2262640"/>
                <a:gd name="connsiteY87" fmla="*/ 772046 h 2020169"/>
                <a:gd name="connsiteX88" fmla="*/ 800935 w 2262640"/>
                <a:gd name="connsiteY88" fmla="*/ 812093 h 2020169"/>
                <a:gd name="connsiteX89" fmla="*/ 770900 w 2262640"/>
                <a:gd name="connsiteY89" fmla="*/ 755360 h 2020169"/>
                <a:gd name="connsiteX90" fmla="*/ 744202 w 2262640"/>
                <a:gd name="connsiteY90" fmla="*/ 792069 h 2020169"/>
                <a:gd name="connsiteX91" fmla="*/ 707492 w 2262640"/>
                <a:gd name="connsiteY91" fmla="*/ 785395 h 2020169"/>
                <a:gd name="connsiteX92" fmla="*/ 654097 w 2262640"/>
                <a:gd name="connsiteY92" fmla="*/ 822104 h 2020169"/>
                <a:gd name="connsiteX93" fmla="*/ 644085 w 2262640"/>
                <a:gd name="connsiteY93" fmla="*/ 798744 h 2020169"/>
                <a:gd name="connsiteX94" fmla="*/ 654097 w 2262640"/>
                <a:gd name="connsiteY94" fmla="*/ 762034 h 2020169"/>
                <a:gd name="connsiteX95" fmla="*/ 614050 w 2262640"/>
                <a:gd name="connsiteY95" fmla="*/ 798744 h 2020169"/>
                <a:gd name="connsiteX96" fmla="*/ 594027 w 2262640"/>
                <a:gd name="connsiteY96" fmla="*/ 798744 h 2020169"/>
                <a:gd name="connsiteX97" fmla="*/ 533957 w 2262640"/>
                <a:gd name="connsiteY97" fmla="*/ 832116 h 2020169"/>
                <a:gd name="connsiteX98" fmla="*/ 510596 w 2262640"/>
                <a:gd name="connsiteY98" fmla="*/ 855477 h 2020169"/>
                <a:gd name="connsiteX99" fmla="*/ 500584 w 2262640"/>
                <a:gd name="connsiteY99" fmla="*/ 902198 h 2020169"/>
                <a:gd name="connsiteX100" fmla="*/ 450526 w 2262640"/>
                <a:gd name="connsiteY100" fmla="*/ 888849 h 2020169"/>
                <a:gd name="connsiteX101" fmla="*/ 433840 w 2262640"/>
                <a:gd name="connsiteY101" fmla="*/ 852139 h 2020169"/>
                <a:gd name="connsiteX102" fmla="*/ 467212 w 2262640"/>
                <a:gd name="connsiteY102" fmla="*/ 822104 h 2020169"/>
                <a:gd name="connsiteX103" fmla="*/ 453863 w 2262640"/>
                <a:gd name="connsiteY103" fmla="*/ 798744 h 2020169"/>
                <a:gd name="connsiteX104" fmla="*/ 390456 w 2262640"/>
                <a:gd name="connsiteY104" fmla="*/ 768709 h 2020169"/>
                <a:gd name="connsiteX105" fmla="*/ 417154 w 2262640"/>
                <a:gd name="connsiteY105" fmla="*/ 818767 h 2020169"/>
                <a:gd name="connsiteX106" fmla="*/ 407142 w 2262640"/>
                <a:gd name="connsiteY106" fmla="*/ 862151 h 2020169"/>
                <a:gd name="connsiteX107" fmla="*/ 413817 w 2262640"/>
                <a:gd name="connsiteY107" fmla="*/ 898861 h 2020169"/>
                <a:gd name="connsiteX108" fmla="*/ 427165 w 2262640"/>
                <a:gd name="connsiteY108" fmla="*/ 922221 h 2020169"/>
                <a:gd name="connsiteX109" fmla="*/ 413817 w 2262640"/>
                <a:gd name="connsiteY109" fmla="*/ 952256 h 2020169"/>
                <a:gd name="connsiteX110" fmla="*/ 390456 w 2262640"/>
                <a:gd name="connsiteY110" fmla="*/ 928896 h 2020169"/>
                <a:gd name="connsiteX111" fmla="*/ 360421 w 2262640"/>
                <a:gd name="connsiteY111" fmla="*/ 925558 h 2020169"/>
                <a:gd name="connsiteX112" fmla="*/ 333723 w 2262640"/>
                <a:gd name="connsiteY112" fmla="*/ 965605 h 2020169"/>
                <a:gd name="connsiteX113" fmla="*/ 307025 w 2262640"/>
                <a:gd name="connsiteY113" fmla="*/ 985628 h 2020169"/>
                <a:gd name="connsiteX114" fmla="*/ 320374 w 2262640"/>
                <a:gd name="connsiteY114" fmla="*/ 1012326 h 2020169"/>
                <a:gd name="connsiteX115" fmla="*/ 303688 w 2262640"/>
                <a:gd name="connsiteY115" fmla="*/ 1035687 h 2020169"/>
                <a:gd name="connsiteX116" fmla="*/ 233606 w 2262640"/>
                <a:gd name="connsiteY116" fmla="*/ 998977 h 2020169"/>
                <a:gd name="connsiteX117" fmla="*/ 243618 w 2262640"/>
                <a:gd name="connsiteY117" fmla="*/ 1049036 h 2020169"/>
                <a:gd name="connsiteX118" fmla="*/ 263641 w 2262640"/>
                <a:gd name="connsiteY118" fmla="*/ 1069059 h 2020169"/>
                <a:gd name="connsiteX119" fmla="*/ 250292 w 2262640"/>
                <a:gd name="connsiteY119" fmla="*/ 1082408 h 2020169"/>
                <a:gd name="connsiteX120" fmla="*/ 193560 w 2262640"/>
                <a:gd name="connsiteY120" fmla="*/ 1045698 h 2020169"/>
                <a:gd name="connsiteX121" fmla="*/ 170199 w 2262640"/>
                <a:gd name="connsiteY121" fmla="*/ 1005652 h 2020169"/>
                <a:gd name="connsiteX122" fmla="*/ 170199 w 2262640"/>
                <a:gd name="connsiteY122" fmla="*/ 958931 h 2020169"/>
                <a:gd name="connsiteX123" fmla="*/ 133490 w 2262640"/>
                <a:gd name="connsiteY123" fmla="*/ 882174 h 2020169"/>
                <a:gd name="connsiteX124" fmla="*/ 196897 w 2262640"/>
                <a:gd name="connsiteY124" fmla="*/ 912209 h 2020169"/>
                <a:gd name="connsiteX125" fmla="*/ 256967 w 2262640"/>
                <a:gd name="connsiteY125" fmla="*/ 942244 h 2020169"/>
                <a:gd name="connsiteX126" fmla="*/ 293676 w 2262640"/>
                <a:gd name="connsiteY126" fmla="*/ 945582 h 2020169"/>
                <a:gd name="connsiteX127" fmla="*/ 327049 w 2262640"/>
                <a:gd name="connsiteY127" fmla="*/ 915547 h 2020169"/>
                <a:gd name="connsiteX128" fmla="*/ 343735 w 2262640"/>
                <a:gd name="connsiteY128" fmla="*/ 878837 h 2020169"/>
                <a:gd name="connsiteX129" fmla="*/ 333723 w 2262640"/>
                <a:gd name="connsiteY129" fmla="*/ 828779 h 2020169"/>
                <a:gd name="connsiteX130" fmla="*/ 290339 w 2262640"/>
                <a:gd name="connsiteY130" fmla="*/ 808755 h 2020169"/>
                <a:gd name="connsiteX131" fmla="*/ 236944 w 2262640"/>
                <a:gd name="connsiteY131" fmla="*/ 762034 h 2020169"/>
                <a:gd name="connsiteX132" fmla="*/ 133490 w 2262640"/>
                <a:gd name="connsiteY132" fmla="*/ 705301 h 2020169"/>
                <a:gd name="connsiteX133" fmla="*/ 46722 w 2262640"/>
                <a:gd name="connsiteY133" fmla="*/ 735336 h 2020169"/>
                <a:gd name="connsiteX134" fmla="*/ 33373 w 2262640"/>
                <a:gd name="connsiteY134" fmla="*/ 765371 h 2020169"/>
                <a:gd name="connsiteX135" fmla="*/ 43384 w 2262640"/>
                <a:gd name="connsiteY135" fmla="*/ 795407 h 2020169"/>
                <a:gd name="connsiteX136" fmla="*/ 60071 w 2262640"/>
                <a:gd name="connsiteY136" fmla="*/ 822104 h 2020169"/>
                <a:gd name="connsiteX137" fmla="*/ 73419 w 2262640"/>
                <a:gd name="connsiteY137" fmla="*/ 852139 h 2020169"/>
                <a:gd name="connsiteX138" fmla="*/ 56733 w 2262640"/>
                <a:gd name="connsiteY138" fmla="*/ 875500 h 2020169"/>
                <a:gd name="connsiteX139" fmla="*/ 76757 w 2262640"/>
                <a:gd name="connsiteY139" fmla="*/ 955593 h 2020169"/>
                <a:gd name="connsiteX140" fmla="*/ 66745 w 2262640"/>
                <a:gd name="connsiteY140" fmla="*/ 972280 h 2020169"/>
                <a:gd name="connsiteX141" fmla="*/ 70082 w 2262640"/>
                <a:gd name="connsiteY141" fmla="*/ 998977 h 2020169"/>
                <a:gd name="connsiteX142" fmla="*/ 70082 w 2262640"/>
                <a:gd name="connsiteY142" fmla="*/ 1039024 h 2020169"/>
                <a:gd name="connsiteX143" fmla="*/ 80094 w 2262640"/>
                <a:gd name="connsiteY143" fmla="*/ 1059047 h 2020169"/>
                <a:gd name="connsiteX144" fmla="*/ 76757 w 2262640"/>
                <a:gd name="connsiteY144" fmla="*/ 1082408 h 2020169"/>
                <a:gd name="connsiteX145" fmla="*/ 106792 w 2262640"/>
                <a:gd name="connsiteY145" fmla="*/ 1115780 h 2020169"/>
                <a:gd name="connsiteX146" fmla="*/ 93729 w 2262640"/>
                <a:gd name="connsiteY146" fmla="*/ 1145815 h 2020169"/>
                <a:gd name="connsiteX147" fmla="*/ 13349 w 2262640"/>
                <a:gd name="connsiteY147" fmla="*/ 1235920 h 2020169"/>
                <a:gd name="connsiteX148" fmla="*/ 33373 w 2262640"/>
                <a:gd name="connsiteY148" fmla="*/ 1269293 h 2020169"/>
                <a:gd name="connsiteX149" fmla="*/ 33373 w 2262640"/>
                <a:gd name="connsiteY149" fmla="*/ 1269293 h 2020169"/>
                <a:gd name="connsiteX150" fmla="*/ 16687 w 2262640"/>
                <a:gd name="connsiteY150" fmla="*/ 1299328 h 2020169"/>
                <a:gd name="connsiteX151" fmla="*/ 3338 w 2262640"/>
                <a:gd name="connsiteY151" fmla="*/ 1329363 h 2020169"/>
                <a:gd name="connsiteX152" fmla="*/ 0 w 2262640"/>
                <a:gd name="connsiteY152" fmla="*/ 1389433 h 2020169"/>
                <a:gd name="connsiteX153" fmla="*/ 16687 w 2262640"/>
                <a:gd name="connsiteY153" fmla="*/ 1432817 h 2020169"/>
                <a:gd name="connsiteX154" fmla="*/ 20024 w 2262640"/>
                <a:gd name="connsiteY154" fmla="*/ 1466189 h 2020169"/>
                <a:gd name="connsiteX155" fmla="*/ 56733 w 2262640"/>
                <a:gd name="connsiteY155" fmla="*/ 1476201 h 2020169"/>
                <a:gd name="connsiteX156" fmla="*/ 116803 w 2262640"/>
                <a:gd name="connsiteY156" fmla="*/ 1562969 h 2020169"/>
                <a:gd name="connsiteX157" fmla="*/ 96780 w 2262640"/>
                <a:gd name="connsiteY157" fmla="*/ 1586329 h 2020169"/>
                <a:gd name="connsiteX158" fmla="*/ 93443 w 2262640"/>
                <a:gd name="connsiteY158" fmla="*/ 1616364 h 2020169"/>
                <a:gd name="connsiteX159" fmla="*/ 120141 w 2262640"/>
                <a:gd name="connsiteY159" fmla="*/ 1619701 h 2020169"/>
                <a:gd name="connsiteX160" fmla="*/ 160187 w 2262640"/>
                <a:gd name="connsiteY160" fmla="*/ 1633050 h 2020169"/>
                <a:gd name="connsiteX161" fmla="*/ 186885 w 2262640"/>
                <a:gd name="connsiteY161" fmla="*/ 1646399 h 2020169"/>
                <a:gd name="connsiteX162" fmla="*/ 213583 w 2262640"/>
                <a:gd name="connsiteY162" fmla="*/ 1676434 h 2020169"/>
                <a:gd name="connsiteX163" fmla="*/ 243618 w 2262640"/>
                <a:gd name="connsiteY163" fmla="*/ 1679771 h 2020169"/>
                <a:gd name="connsiteX164" fmla="*/ 287002 w 2262640"/>
                <a:gd name="connsiteY164" fmla="*/ 1709807 h 2020169"/>
                <a:gd name="connsiteX165" fmla="*/ 310363 w 2262640"/>
                <a:gd name="connsiteY165" fmla="*/ 1719818 h 2020169"/>
                <a:gd name="connsiteX166" fmla="*/ 310363 w 2262640"/>
                <a:gd name="connsiteY166" fmla="*/ 1756528 h 2020169"/>
                <a:gd name="connsiteX167" fmla="*/ 270316 w 2262640"/>
                <a:gd name="connsiteY167" fmla="*/ 1796574 h 2020169"/>
                <a:gd name="connsiteX168" fmla="*/ 280327 w 2262640"/>
                <a:gd name="connsiteY168" fmla="*/ 1819935 h 2020169"/>
                <a:gd name="connsiteX169" fmla="*/ 273653 w 2262640"/>
                <a:gd name="connsiteY169" fmla="*/ 1839958 h 2020169"/>
                <a:gd name="connsiteX170" fmla="*/ 266979 w 2262640"/>
                <a:gd name="connsiteY170" fmla="*/ 1856644 h 2020169"/>
                <a:gd name="connsiteX171" fmla="*/ 240281 w 2262640"/>
                <a:gd name="connsiteY171" fmla="*/ 1896691 h 2020169"/>
                <a:gd name="connsiteX172" fmla="*/ 307025 w 2262640"/>
                <a:gd name="connsiteY172" fmla="*/ 1933401 h 2020169"/>
                <a:gd name="connsiteX173" fmla="*/ 337060 w 2262640"/>
                <a:gd name="connsiteY173" fmla="*/ 1940075 h 2020169"/>
                <a:gd name="connsiteX174" fmla="*/ 360421 w 2262640"/>
                <a:gd name="connsiteY174" fmla="*/ 1946750 h 2020169"/>
                <a:gd name="connsiteX175" fmla="*/ 380444 w 2262640"/>
                <a:gd name="connsiteY175" fmla="*/ 1953424 h 2020169"/>
                <a:gd name="connsiteX176" fmla="*/ 407142 w 2262640"/>
                <a:gd name="connsiteY176" fmla="*/ 1973447 h 2020169"/>
                <a:gd name="connsiteX177" fmla="*/ 437177 w 2262640"/>
                <a:gd name="connsiteY177" fmla="*/ 1970110 h 2020169"/>
                <a:gd name="connsiteX178" fmla="*/ 507259 w 2262640"/>
                <a:gd name="connsiteY178" fmla="*/ 2020169 h 2020169"/>
                <a:gd name="connsiteX179" fmla="*/ 517271 w 2262640"/>
                <a:gd name="connsiteY179" fmla="*/ 2006820 h 2020169"/>
                <a:gd name="connsiteX180" fmla="*/ 507259 w 2262640"/>
                <a:gd name="connsiteY180" fmla="*/ 1966773 h 2020169"/>
                <a:gd name="connsiteX181" fmla="*/ 500584 w 2262640"/>
                <a:gd name="connsiteY181" fmla="*/ 1933401 h 2020169"/>
                <a:gd name="connsiteX182" fmla="*/ 483898 w 2262640"/>
                <a:gd name="connsiteY182" fmla="*/ 1890017 h 2020169"/>
                <a:gd name="connsiteX183" fmla="*/ 513933 w 2262640"/>
                <a:gd name="connsiteY183" fmla="*/ 1869993 h 2020169"/>
                <a:gd name="connsiteX184" fmla="*/ 547306 w 2262640"/>
                <a:gd name="connsiteY184" fmla="*/ 1846633 h 2020169"/>
                <a:gd name="connsiteX185" fmla="*/ 527282 w 2262640"/>
                <a:gd name="connsiteY185" fmla="*/ 1829947 h 2020169"/>
                <a:gd name="connsiteX186" fmla="*/ 517271 w 2262640"/>
                <a:gd name="connsiteY186" fmla="*/ 1796574 h 2020169"/>
                <a:gd name="connsiteX187" fmla="*/ 480561 w 2262640"/>
                <a:gd name="connsiteY187" fmla="*/ 1779888 h 2020169"/>
                <a:gd name="connsiteX188" fmla="*/ 470549 w 2262640"/>
                <a:gd name="connsiteY188" fmla="*/ 1759865 h 2020169"/>
                <a:gd name="connsiteX189" fmla="*/ 480561 w 2262640"/>
                <a:gd name="connsiteY189" fmla="*/ 1729830 h 2020169"/>
                <a:gd name="connsiteX190" fmla="*/ 490573 w 2262640"/>
                <a:gd name="connsiteY190" fmla="*/ 1689783 h 2020169"/>
                <a:gd name="connsiteX191" fmla="*/ 513933 w 2262640"/>
                <a:gd name="connsiteY191" fmla="*/ 1709807 h 2020169"/>
                <a:gd name="connsiteX192" fmla="*/ 520608 w 2262640"/>
                <a:gd name="connsiteY192" fmla="*/ 1693120 h 2020169"/>
                <a:gd name="connsiteX193" fmla="*/ 543968 w 2262640"/>
                <a:gd name="connsiteY193" fmla="*/ 1656411 h 2020169"/>
                <a:gd name="connsiteX194" fmla="*/ 574003 w 2262640"/>
                <a:gd name="connsiteY194" fmla="*/ 1639725 h 2020169"/>
                <a:gd name="connsiteX195" fmla="*/ 590690 w 2262640"/>
                <a:gd name="connsiteY195" fmla="*/ 1653074 h 2020169"/>
                <a:gd name="connsiteX196" fmla="*/ 610713 w 2262640"/>
                <a:gd name="connsiteY196" fmla="*/ 1626376 h 2020169"/>
                <a:gd name="connsiteX197" fmla="*/ 630736 w 2262640"/>
                <a:gd name="connsiteY197" fmla="*/ 1653074 h 2020169"/>
                <a:gd name="connsiteX198" fmla="*/ 657434 w 2262640"/>
                <a:gd name="connsiteY198" fmla="*/ 1676434 h 2020169"/>
                <a:gd name="connsiteX199" fmla="*/ 674120 w 2262640"/>
                <a:gd name="connsiteY199" fmla="*/ 1683109 h 2020169"/>
                <a:gd name="connsiteX200" fmla="*/ 697481 w 2262640"/>
                <a:gd name="connsiteY200" fmla="*/ 1683109 h 2020169"/>
                <a:gd name="connsiteX201" fmla="*/ 717504 w 2262640"/>
                <a:gd name="connsiteY201" fmla="*/ 1669760 h 2020169"/>
                <a:gd name="connsiteX202" fmla="*/ 744202 w 2262640"/>
                <a:gd name="connsiteY202" fmla="*/ 1669760 h 2020169"/>
                <a:gd name="connsiteX203" fmla="*/ 760888 w 2262640"/>
                <a:gd name="connsiteY203" fmla="*/ 1666423 h 2020169"/>
                <a:gd name="connsiteX204" fmla="*/ 790923 w 2262640"/>
                <a:gd name="connsiteY204" fmla="*/ 1699795 h 2020169"/>
                <a:gd name="connsiteX205" fmla="*/ 797598 w 2262640"/>
                <a:gd name="connsiteY205" fmla="*/ 1673097 h 2020169"/>
                <a:gd name="connsiteX206" fmla="*/ 817621 w 2262640"/>
                <a:gd name="connsiteY206" fmla="*/ 1689783 h 2020169"/>
                <a:gd name="connsiteX207" fmla="*/ 837644 w 2262640"/>
                <a:gd name="connsiteY207" fmla="*/ 1666423 h 2020169"/>
                <a:gd name="connsiteX208" fmla="*/ 827633 w 2262640"/>
                <a:gd name="connsiteY208" fmla="*/ 1646399 h 2020169"/>
                <a:gd name="connsiteX209" fmla="*/ 810946 w 2262640"/>
                <a:gd name="connsiteY209" fmla="*/ 1633050 h 2020169"/>
                <a:gd name="connsiteX210" fmla="*/ 810946 w 2262640"/>
                <a:gd name="connsiteY210" fmla="*/ 1606353 h 2020169"/>
                <a:gd name="connsiteX211" fmla="*/ 810946 w 2262640"/>
                <a:gd name="connsiteY211" fmla="*/ 1593004 h 2020169"/>
                <a:gd name="connsiteX212" fmla="*/ 840981 w 2262640"/>
                <a:gd name="connsiteY212" fmla="*/ 1586329 h 2020169"/>
                <a:gd name="connsiteX213" fmla="*/ 820958 w 2262640"/>
                <a:gd name="connsiteY213" fmla="*/ 1549620 h 2020169"/>
                <a:gd name="connsiteX214" fmla="*/ 854330 w 2262640"/>
                <a:gd name="connsiteY214" fmla="*/ 1542945 h 2020169"/>
                <a:gd name="connsiteX215" fmla="*/ 891040 w 2262640"/>
                <a:gd name="connsiteY215" fmla="*/ 1549620 h 2020169"/>
                <a:gd name="connsiteX216" fmla="*/ 964459 w 2262640"/>
                <a:gd name="connsiteY216" fmla="*/ 1506236 h 2020169"/>
                <a:gd name="connsiteX217" fmla="*/ 1001168 w 2262640"/>
                <a:gd name="connsiteY217" fmla="*/ 1506236 h 2020169"/>
                <a:gd name="connsiteX218" fmla="*/ 1027866 w 2262640"/>
                <a:gd name="connsiteY218" fmla="*/ 1482875 h 2020169"/>
                <a:gd name="connsiteX219" fmla="*/ 1047890 w 2262640"/>
                <a:gd name="connsiteY219" fmla="*/ 1492887 h 2020169"/>
                <a:gd name="connsiteX220" fmla="*/ 1067913 w 2262640"/>
                <a:gd name="connsiteY220" fmla="*/ 1502898 h 2020169"/>
                <a:gd name="connsiteX221" fmla="*/ 1087936 w 2262640"/>
                <a:gd name="connsiteY221" fmla="*/ 1529596 h 2020169"/>
                <a:gd name="connsiteX222" fmla="*/ 1074587 w 2262640"/>
                <a:gd name="connsiteY222" fmla="*/ 1542945 h 2020169"/>
                <a:gd name="connsiteX223" fmla="*/ 1104622 w 2262640"/>
                <a:gd name="connsiteY223" fmla="*/ 1542945 h 2020169"/>
                <a:gd name="connsiteX224" fmla="*/ 1134657 w 2262640"/>
                <a:gd name="connsiteY224" fmla="*/ 1576317 h 2020169"/>
                <a:gd name="connsiteX225" fmla="*/ 1148006 w 2262640"/>
                <a:gd name="connsiteY225" fmla="*/ 1572980 h 2020169"/>
                <a:gd name="connsiteX226" fmla="*/ 1208076 w 2262640"/>
                <a:gd name="connsiteY226" fmla="*/ 1526259 h 2020169"/>
                <a:gd name="connsiteX227" fmla="*/ 1244786 w 2262640"/>
                <a:gd name="connsiteY227" fmla="*/ 1566306 h 2020169"/>
                <a:gd name="connsiteX228" fmla="*/ 1264809 w 2262640"/>
                <a:gd name="connsiteY228" fmla="*/ 1596341 h 2020169"/>
                <a:gd name="connsiteX229" fmla="*/ 1298181 w 2262640"/>
                <a:gd name="connsiteY229" fmla="*/ 1703132 h 2020169"/>
                <a:gd name="connsiteX230" fmla="*/ 1308193 w 2262640"/>
                <a:gd name="connsiteY230" fmla="*/ 1659748 h 2020169"/>
                <a:gd name="connsiteX231" fmla="*/ 1344903 w 2262640"/>
                <a:gd name="connsiteY231" fmla="*/ 1679771 h 2020169"/>
                <a:gd name="connsiteX232" fmla="*/ 1388287 w 2262640"/>
                <a:gd name="connsiteY232" fmla="*/ 1679771 h 2020169"/>
                <a:gd name="connsiteX233" fmla="*/ 1394961 w 2262640"/>
                <a:gd name="connsiteY233" fmla="*/ 1703132 h 2020169"/>
                <a:gd name="connsiteX234" fmla="*/ 1435008 w 2262640"/>
                <a:gd name="connsiteY234" fmla="*/ 1726493 h 2020169"/>
                <a:gd name="connsiteX235" fmla="*/ 1465043 w 2262640"/>
                <a:gd name="connsiteY235" fmla="*/ 1726493 h 2020169"/>
                <a:gd name="connsiteX236" fmla="*/ 1491741 w 2262640"/>
                <a:gd name="connsiteY236" fmla="*/ 1739842 h 2020169"/>
                <a:gd name="connsiteX237" fmla="*/ 1535125 w 2262640"/>
                <a:gd name="connsiteY237" fmla="*/ 1696458 h 2020169"/>
                <a:gd name="connsiteX238" fmla="*/ 1571834 w 2262640"/>
                <a:gd name="connsiteY238" fmla="*/ 1676434 h 2020169"/>
                <a:gd name="connsiteX239" fmla="*/ 1608544 w 2262640"/>
                <a:gd name="connsiteY239" fmla="*/ 1679771 h 2020169"/>
                <a:gd name="connsiteX240" fmla="*/ 1655265 w 2262640"/>
                <a:gd name="connsiteY240" fmla="*/ 1693120 h 2020169"/>
                <a:gd name="connsiteX241" fmla="*/ 1681963 w 2262640"/>
                <a:gd name="connsiteY241" fmla="*/ 1709807 h 2020169"/>
                <a:gd name="connsiteX242" fmla="*/ 1735358 w 2262640"/>
                <a:gd name="connsiteY242" fmla="*/ 1703132 h 2020169"/>
                <a:gd name="connsiteX243" fmla="*/ 1745370 w 2262640"/>
                <a:gd name="connsiteY243" fmla="*/ 1683109 h 2020169"/>
                <a:gd name="connsiteX244" fmla="*/ 1738695 w 2262640"/>
                <a:gd name="connsiteY244" fmla="*/ 1663085 h 2020169"/>
                <a:gd name="connsiteX245" fmla="*/ 1765393 w 2262640"/>
                <a:gd name="connsiteY245" fmla="*/ 1636388 h 2020169"/>
                <a:gd name="connsiteX246" fmla="*/ 1778742 w 2262640"/>
                <a:gd name="connsiteY246" fmla="*/ 1633050 h 2020169"/>
                <a:gd name="connsiteX247" fmla="*/ 1812114 w 2262640"/>
                <a:gd name="connsiteY247" fmla="*/ 1649736 h 2020169"/>
                <a:gd name="connsiteX248" fmla="*/ 1852161 w 2262640"/>
                <a:gd name="connsiteY248" fmla="*/ 1663085 h 2020169"/>
                <a:gd name="connsiteX249" fmla="*/ 1858836 w 2262640"/>
                <a:gd name="connsiteY249" fmla="*/ 1689783 h 2020169"/>
                <a:gd name="connsiteX250" fmla="*/ 1872184 w 2262640"/>
                <a:gd name="connsiteY250" fmla="*/ 1696458 h 2020169"/>
                <a:gd name="connsiteX251" fmla="*/ 1902219 w 2262640"/>
                <a:gd name="connsiteY251" fmla="*/ 1699795 h 2020169"/>
                <a:gd name="connsiteX252" fmla="*/ 1932254 w 2262640"/>
                <a:gd name="connsiteY252" fmla="*/ 1683109 h 2020169"/>
                <a:gd name="connsiteX253" fmla="*/ 1962290 w 2262640"/>
                <a:gd name="connsiteY253" fmla="*/ 1696458 h 2020169"/>
                <a:gd name="connsiteX254" fmla="*/ 1985650 w 2262640"/>
                <a:gd name="connsiteY254" fmla="*/ 1709807 h 2020169"/>
                <a:gd name="connsiteX255" fmla="*/ 1995662 w 2262640"/>
                <a:gd name="connsiteY255" fmla="*/ 1719818 h 2020169"/>
                <a:gd name="connsiteX256" fmla="*/ 2032371 w 2262640"/>
                <a:gd name="connsiteY256" fmla="*/ 1739842 h 2020169"/>
                <a:gd name="connsiteX257" fmla="*/ 2069081 w 2262640"/>
                <a:gd name="connsiteY257" fmla="*/ 1736504 h 2020169"/>
                <a:gd name="connsiteX258" fmla="*/ 2142500 w 2262640"/>
                <a:gd name="connsiteY258" fmla="*/ 1693120 h 2020169"/>
                <a:gd name="connsiteX259" fmla="*/ 2195895 w 2262640"/>
                <a:gd name="connsiteY259" fmla="*/ 1706469 h 2020169"/>
                <a:gd name="connsiteX260" fmla="*/ 2225930 w 2262640"/>
                <a:gd name="connsiteY260" fmla="*/ 1716481 h 2020169"/>
                <a:gd name="connsiteX261" fmla="*/ 2262640 w 2262640"/>
                <a:gd name="connsiteY261" fmla="*/ 1676434 h 2020169"/>
                <a:gd name="connsiteX0" fmla="*/ 2159186 w 2262640"/>
                <a:gd name="connsiteY0" fmla="*/ 391602 h 2020169"/>
                <a:gd name="connsiteX1" fmla="*/ 2082430 w 2262640"/>
                <a:gd name="connsiteY1" fmla="*/ 388265 h 2020169"/>
                <a:gd name="connsiteX2" fmla="*/ 2055732 w 2262640"/>
                <a:gd name="connsiteY2" fmla="*/ 318183 h 2020169"/>
                <a:gd name="connsiteX3" fmla="*/ 2055732 w 2262640"/>
                <a:gd name="connsiteY3" fmla="*/ 318183 h 2020169"/>
                <a:gd name="connsiteX4" fmla="*/ 2129860 w 2262640"/>
                <a:gd name="connsiteY4" fmla="*/ 248603 h 2020169"/>
                <a:gd name="connsiteX5" fmla="*/ 2127003 w 2262640"/>
                <a:gd name="connsiteY5" fmla="*/ 174309 h 2020169"/>
                <a:gd name="connsiteX6" fmla="*/ 2092713 w 2262640"/>
                <a:gd name="connsiteY6" fmla="*/ 105729 h 2020169"/>
                <a:gd name="connsiteX7" fmla="*/ 2018418 w 2262640"/>
                <a:gd name="connsiteY7" fmla="*/ 105729 h 2020169"/>
                <a:gd name="connsiteX8" fmla="*/ 1961267 w 2262640"/>
                <a:gd name="connsiteY8" fmla="*/ 82869 h 2020169"/>
                <a:gd name="connsiteX9" fmla="*/ 1955552 w 2262640"/>
                <a:gd name="connsiteY9" fmla="*/ 65725 h 2020169"/>
                <a:gd name="connsiteX10" fmla="*/ 1895546 w 2262640"/>
                <a:gd name="connsiteY10" fmla="*/ 60008 h 2020169"/>
                <a:gd name="connsiteX11" fmla="*/ 1926978 w 2262640"/>
                <a:gd name="connsiteY11" fmla="*/ 31434 h 2020169"/>
                <a:gd name="connsiteX12" fmla="*/ 1909833 w 2262640"/>
                <a:gd name="connsiteY12" fmla="*/ 0 h 2020169"/>
                <a:gd name="connsiteX13" fmla="*/ 1877440 w 2262640"/>
                <a:gd name="connsiteY13" fmla="*/ 3067 h 2020169"/>
                <a:gd name="connsiteX14" fmla="*/ 1835474 w 2262640"/>
                <a:gd name="connsiteY14" fmla="*/ 41195 h 2020169"/>
                <a:gd name="connsiteX15" fmla="*/ 1818788 w 2262640"/>
                <a:gd name="connsiteY15" fmla="*/ 81242 h 2020169"/>
                <a:gd name="connsiteX16" fmla="*/ 1838813 w 2262640"/>
                <a:gd name="connsiteY16" fmla="*/ 134636 h 2020169"/>
                <a:gd name="connsiteX17" fmla="*/ 1782079 w 2262640"/>
                <a:gd name="connsiteY17" fmla="*/ 121287 h 2020169"/>
                <a:gd name="connsiteX18" fmla="*/ 1768731 w 2262640"/>
                <a:gd name="connsiteY18" fmla="*/ 168009 h 2020169"/>
                <a:gd name="connsiteX19" fmla="*/ 1705322 w 2262640"/>
                <a:gd name="connsiteY19" fmla="*/ 191369 h 2020169"/>
                <a:gd name="connsiteX20" fmla="*/ 1685300 w 2262640"/>
                <a:gd name="connsiteY20" fmla="*/ 164671 h 2020169"/>
                <a:gd name="connsiteX21" fmla="*/ 1615218 w 2262640"/>
                <a:gd name="connsiteY21" fmla="*/ 168009 h 2020169"/>
                <a:gd name="connsiteX22" fmla="*/ 1638579 w 2262640"/>
                <a:gd name="connsiteY22" fmla="*/ 198044 h 2020169"/>
                <a:gd name="connsiteX23" fmla="*/ 1528449 w 2262640"/>
                <a:gd name="connsiteY23" fmla="*/ 224740 h 2020169"/>
                <a:gd name="connsiteX24" fmla="*/ 1465043 w 2262640"/>
                <a:gd name="connsiteY24" fmla="*/ 308171 h 2020169"/>
                <a:gd name="connsiteX25" fmla="*/ 1448357 w 2262640"/>
                <a:gd name="connsiteY25" fmla="*/ 334869 h 2020169"/>
                <a:gd name="connsiteX26" fmla="*/ 1481729 w 2262640"/>
                <a:gd name="connsiteY26" fmla="*/ 368242 h 2020169"/>
                <a:gd name="connsiteX27" fmla="*/ 1481729 w 2262640"/>
                <a:gd name="connsiteY27" fmla="*/ 398277 h 2020169"/>
                <a:gd name="connsiteX28" fmla="*/ 1458368 w 2262640"/>
                <a:gd name="connsiteY28" fmla="*/ 401614 h 2020169"/>
                <a:gd name="connsiteX29" fmla="*/ 1458368 w 2262640"/>
                <a:gd name="connsiteY29" fmla="*/ 381590 h 2020169"/>
                <a:gd name="connsiteX30" fmla="*/ 1418322 w 2262640"/>
                <a:gd name="connsiteY30" fmla="*/ 391602 h 2020169"/>
                <a:gd name="connsiteX31" fmla="*/ 1368263 w 2262640"/>
                <a:gd name="connsiteY31" fmla="*/ 398277 h 2020169"/>
                <a:gd name="connsiteX32" fmla="*/ 1321542 w 2262640"/>
                <a:gd name="connsiteY32" fmla="*/ 404951 h 2020169"/>
                <a:gd name="connsiteX33" fmla="*/ 1318205 w 2262640"/>
                <a:gd name="connsiteY33" fmla="*/ 491719 h 2020169"/>
                <a:gd name="connsiteX34" fmla="*/ 1358252 w 2262640"/>
                <a:gd name="connsiteY34" fmla="*/ 515080 h 2020169"/>
                <a:gd name="connsiteX35" fmla="*/ 1384949 w 2262640"/>
                <a:gd name="connsiteY35" fmla="*/ 568475 h 2020169"/>
                <a:gd name="connsiteX36" fmla="*/ 1358252 w 2262640"/>
                <a:gd name="connsiteY36" fmla="*/ 615196 h 2020169"/>
                <a:gd name="connsiteX37" fmla="*/ 1361589 w 2262640"/>
                <a:gd name="connsiteY37" fmla="*/ 585161 h 2020169"/>
                <a:gd name="connsiteX38" fmla="*/ 1351577 w 2262640"/>
                <a:gd name="connsiteY38" fmla="*/ 545115 h 2020169"/>
                <a:gd name="connsiteX39" fmla="*/ 1281495 w 2262640"/>
                <a:gd name="connsiteY39" fmla="*/ 515080 h 2020169"/>
                <a:gd name="connsiteX40" fmla="*/ 1241449 w 2262640"/>
                <a:gd name="connsiteY40" fmla="*/ 511742 h 2020169"/>
                <a:gd name="connsiteX41" fmla="*/ 1241449 w 2262640"/>
                <a:gd name="connsiteY41" fmla="*/ 558463 h 2020169"/>
                <a:gd name="connsiteX42" fmla="*/ 1201402 w 2262640"/>
                <a:gd name="connsiteY42" fmla="*/ 538440 h 2020169"/>
                <a:gd name="connsiteX43" fmla="*/ 1228100 w 2262640"/>
                <a:gd name="connsiteY43" fmla="*/ 588498 h 2020169"/>
                <a:gd name="connsiteX44" fmla="*/ 1258135 w 2262640"/>
                <a:gd name="connsiteY44" fmla="*/ 618534 h 2020169"/>
                <a:gd name="connsiteX45" fmla="*/ 1198065 w 2262640"/>
                <a:gd name="connsiteY45" fmla="*/ 595173 h 2020169"/>
                <a:gd name="connsiteX46" fmla="*/ 1181379 w 2262640"/>
                <a:gd name="connsiteY46" fmla="*/ 595173 h 2020169"/>
                <a:gd name="connsiteX47" fmla="*/ 1178041 w 2262640"/>
                <a:gd name="connsiteY47" fmla="*/ 551789 h 2020169"/>
                <a:gd name="connsiteX48" fmla="*/ 1171367 w 2262640"/>
                <a:gd name="connsiteY48" fmla="*/ 465021 h 2020169"/>
                <a:gd name="connsiteX49" fmla="*/ 1161355 w 2262640"/>
                <a:gd name="connsiteY49" fmla="*/ 535103 h 2020169"/>
                <a:gd name="connsiteX50" fmla="*/ 1137995 w 2262640"/>
                <a:gd name="connsiteY50" fmla="*/ 565138 h 2020169"/>
                <a:gd name="connsiteX51" fmla="*/ 1158018 w 2262640"/>
                <a:gd name="connsiteY51" fmla="*/ 611859 h 2020169"/>
                <a:gd name="connsiteX52" fmla="*/ 1158018 w 2262640"/>
                <a:gd name="connsiteY52" fmla="*/ 645231 h 2020169"/>
                <a:gd name="connsiteX53" fmla="*/ 1141332 w 2262640"/>
                <a:gd name="connsiteY53" fmla="*/ 695290 h 2020169"/>
                <a:gd name="connsiteX54" fmla="*/ 1154681 w 2262640"/>
                <a:gd name="connsiteY54" fmla="*/ 728662 h 2020169"/>
                <a:gd name="connsiteX55" fmla="*/ 1184716 w 2262640"/>
                <a:gd name="connsiteY55" fmla="*/ 735336 h 2020169"/>
                <a:gd name="connsiteX56" fmla="*/ 1221425 w 2262640"/>
                <a:gd name="connsiteY56" fmla="*/ 742011 h 2020169"/>
                <a:gd name="connsiteX57" fmla="*/ 1241449 w 2262640"/>
                <a:gd name="connsiteY57" fmla="*/ 765371 h 2020169"/>
                <a:gd name="connsiteX58" fmla="*/ 1258135 w 2262640"/>
                <a:gd name="connsiteY58" fmla="*/ 808755 h 2020169"/>
                <a:gd name="connsiteX59" fmla="*/ 1258135 w 2262640"/>
                <a:gd name="connsiteY59" fmla="*/ 808755 h 2020169"/>
                <a:gd name="connsiteX60" fmla="*/ 1224763 w 2262640"/>
                <a:gd name="connsiteY60" fmla="*/ 828779 h 2020169"/>
                <a:gd name="connsiteX61" fmla="*/ 1224763 w 2262640"/>
                <a:gd name="connsiteY61" fmla="*/ 788732 h 2020169"/>
                <a:gd name="connsiteX62" fmla="*/ 1194727 w 2262640"/>
                <a:gd name="connsiteY62" fmla="*/ 752023 h 2020169"/>
                <a:gd name="connsiteX63" fmla="*/ 1164692 w 2262640"/>
                <a:gd name="connsiteY63" fmla="*/ 795407 h 2020169"/>
                <a:gd name="connsiteX64" fmla="*/ 1107960 w 2262640"/>
                <a:gd name="connsiteY64" fmla="*/ 848802 h 2020169"/>
                <a:gd name="connsiteX65" fmla="*/ 1121309 w 2262640"/>
                <a:gd name="connsiteY65" fmla="*/ 805418 h 2020169"/>
                <a:gd name="connsiteX66" fmla="*/ 1127983 w 2262640"/>
                <a:gd name="connsiteY66" fmla="*/ 772046 h 2020169"/>
                <a:gd name="connsiteX67" fmla="*/ 1117971 w 2262640"/>
                <a:gd name="connsiteY67" fmla="*/ 755360 h 2020169"/>
                <a:gd name="connsiteX68" fmla="*/ 1114634 w 2262640"/>
                <a:gd name="connsiteY68" fmla="*/ 705301 h 2020169"/>
                <a:gd name="connsiteX69" fmla="*/ 1104622 w 2262640"/>
                <a:gd name="connsiteY69" fmla="*/ 625208 h 2020169"/>
                <a:gd name="connsiteX70" fmla="*/ 1101285 w 2262640"/>
                <a:gd name="connsiteY70" fmla="*/ 565138 h 2020169"/>
                <a:gd name="connsiteX71" fmla="*/ 1124646 w 2262640"/>
                <a:gd name="connsiteY71" fmla="*/ 471696 h 2020169"/>
                <a:gd name="connsiteX72" fmla="*/ 1031203 w 2262640"/>
                <a:gd name="connsiteY72" fmla="*/ 461684 h 2020169"/>
                <a:gd name="connsiteX73" fmla="*/ 1014517 w 2262640"/>
                <a:gd name="connsiteY73" fmla="*/ 518417 h 2020169"/>
                <a:gd name="connsiteX74" fmla="*/ 1024529 w 2262640"/>
                <a:gd name="connsiteY74" fmla="*/ 565138 h 2020169"/>
                <a:gd name="connsiteX75" fmla="*/ 981145 w 2262640"/>
                <a:gd name="connsiteY75" fmla="*/ 618534 h 2020169"/>
                <a:gd name="connsiteX76" fmla="*/ 991157 w 2262640"/>
                <a:gd name="connsiteY76" fmla="*/ 655243 h 2020169"/>
                <a:gd name="connsiteX77" fmla="*/ 981145 w 2262640"/>
                <a:gd name="connsiteY77" fmla="*/ 701964 h 2020169"/>
                <a:gd name="connsiteX78" fmla="*/ 1001168 w 2262640"/>
                <a:gd name="connsiteY78" fmla="*/ 725325 h 2020169"/>
                <a:gd name="connsiteX79" fmla="*/ 1017854 w 2262640"/>
                <a:gd name="connsiteY79" fmla="*/ 772046 h 2020169"/>
                <a:gd name="connsiteX80" fmla="*/ 1047890 w 2262640"/>
                <a:gd name="connsiteY80" fmla="*/ 758697 h 2020169"/>
                <a:gd name="connsiteX81" fmla="*/ 1014517 w 2262640"/>
                <a:gd name="connsiteY81" fmla="*/ 812093 h 2020169"/>
                <a:gd name="connsiteX82" fmla="*/ 957784 w 2262640"/>
                <a:gd name="connsiteY82" fmla="*/ 758697 h 2020169"/>
                <a:gd name="connsiteX83" fmla="*/ 884365 w 2262640"/>
                <a:gd name="connsiteY83" fmla="*/ 721988 h 2020169"/>
                <a:gd name="connsiteX84" fmla="*/ 824295 w 2262640"/>
                <a:gd name="connsiteY84" fmla="*/ 698627 h 2020169"/>
                <a:gd name="connsiteX85" fmla="*/ 810946 w 2262640"/>
                <a:gd name="connsiteY85" fmla="*/ 735336 h 2020169"/>
                <a:gd name="connsiteX86" fmla="*/ 827633 w 2262640"/>
                <a:gd name="connsiteY86" fmla="*/ 772046 h 2020169"/>
                <a:gd name="connsiteX87" fmla="*/ 800935 w 2262640"/>
                <a:gd name="connsiteY87" fmla="*/ 812093 h 2020169"/>
                <a:gd name="connsiteX88" fmla="*/ 770900 w 2262640"/>
                <a:gd name="connsiteY88" fmla="*/ 755360 h 2020169"/>
                <a:gd name="connsiteX89" fmla="*/ 744202 w 2262640"/>
                <a:gd name="connsiteY89" fmla="*/ 792069 h 2020169"/>
                <a:gd name="connsiteX90" fmla="*/ 707492 w 2262640"/>
                <a:gd name="connsiteY90" fmla="*/ 785395 h 2020169"/>
                <a:gd name="connsiteX91" fmla="*/ 654097 w 2262640"/>
                <a:gd name="connsiteY91" fmla="*/ 822104 h 2020169"/>
                <a:gd name="connsiteX92" fmla="*/ 644085 w 2262640"/>
                <a:gd name="connsiteY92" fmla="*/ 798744 h 2020169"/>
                <a:gd name="connsiteX93" fmla="*/ 654097 w 2262640"/>
                <a:gd name="connsiteY93" fmla="*/ 762034 h 2020169"/>
                <a:gd name="connsiteX94" fmla="*/ 614050 w 2262640"/>
                <a:gd name="connsiteY94" fmla="*/ 798744 h 2020169"/>
                <a:gd name="connsiteX95" fmla="*/ 594027 w 2262640"/>
                <a:gd name="connsiteY95" fmla="*/ 798744 h 2020169"/>
                <a:gd name="connsiteX96" fmla="*/ 533957 w 2262640"/>
                <a:gd name="connsiteY96" fmla="*/ 832116 h 2020169"/>
                <a:gd name="connsiteX97" fmla="*/ 510596 w 2262640"/>
                <a:gd name="connsiteY97" fmla="*/ 855477 h 2020169"/>
                <a:gd name="connsiteX98" fmla="*/ 500584 w 2262640"/>
                <a:gd name="connsiteY98" fmla="*/ 902198 h 2020169"/>
                <a:gd name="connsiteX99" fmla="*/ 450526 w 2262640"/>
                <a:gd name="connsiteY99" fmla="*/ 888849 h 2020169"/>
                <a:gd name="connsiteX100" fmla="*/ 433840 w 2262640"/>
                <a:gd name="connsiteY100" fmla="*/ 852139 h 2020169"/>
                <a:gd name="connsiteX101" fmla="*/ 467212 w 2262640"/>
                <a:gd name="connsiteY101" fmla="*/ 822104 h 2020169"/>
                <a:gd name="connsiteX102" fmla="*/ 453863 w 2262640"/>
                <a:gd name="connsiteY102" fmla="*/ 798744 h 2020169"/>
                <a:gd name="connsiteX103" fmla="*/ 390456 w 2262640"/>
                <a:gd name="connsiteY103" fmla="*/ 768709 h 2020169"/>
                <a:gd name="connsiteX104" fmla="*/ 417154 w 2262640"/>
                <a:gd name="connsiteY104" fmla="*/ 818767 h 2020169"/>
                <a:gd name="connsiteX105" fmla="*/ 407142 w 2262640"/>
                <a:gd name="connsiteY105" fmla="*/ 862151 h 2020169"/>
                <a:gd name="connsiteX106" fmla="*/ 413817 w 2262640"/>
                <a:gd name="connsiteY106" fmla="*/ 898861 h 2020169"/>
                <a:gd name="connsiteX107" fmla="*/ 427165 w 2262640"/>
                <a:gd name="connsiteY107" fmla="*/ 922221 h 2020169"/>
                <a:gd name="connsiteX108" fmla="*/ 413817 w 2262640"/>
                <a:gd name="connsiteY108" fmla="*/ 952256 h 2020169"/>
                <a:gd name="connsiteX109" fmla="*/ 390456 w 2262640"/>
                <a:gd name="connsiteY109" fmla="*/ 928896 h 2020169"/>
                <a:gd name="connsiteX110" fmla="*/ 360421 w 2262640"/>
                <a:gd name="connsiteY110" fmla="*/ 925558 h 2020169"/>
                <a:gd name="connsiteX111" fmla="*/ 333723 w 2262640"/>
                <a:gd name="connsiteY111" fmla="*/ 965605 h 2020169"/>
                <a:gd name="connsiteX112" fmla="*/ 307025 w 2262640"/>
                <a:gd name="connsiteY112" fmla="*/ 985628 h 2020169"/>
                <a:gd name="connsiteX113" fmla="*/ 320374 w 2262640"/>
                <a:gd name="connsiteY113" fmla="*/ 1012326 h 2020169"/>
                <a:gd name="connsiteX114" fmla="*/ 303688 w 2262640"/>
                <a:gd name="connsiteY114" fmla="*/ 1035687 h 2020169"/>
                <a:gd name="connsiteX115" fmla="*/ 233606 w 2262640"/>
                <a:gd name="connsiteY115" fmla="*/ 998977 h 2020169"/>
                <a:gd name="connsiteX116" fmla="*/ 243618 w 2262640"/>
                <a:gd name="connsiteY116" fmla="*/ 1049036 h 2020169"/>
                <a:gd name="connsiteX117" fmla="*/ 263641 w 2262640"/>
                <a:gd name="connsiteY117" fmla="*/ 1069059 h 2020169"/>
                <a:gd name="connsiteX118" fmla="*/ 250292 w 2262640"/>
                <a:gd name="connsiteY118" fmla="*/ 1082408 h 2020169"/>
                <a:gd name="connsiteX119" fmla="*/ 193560 w 2262640"/>
                <a:gd name="connsiteY119" fmla="*/ 1045698 h 2020169"/>
                <a:gd name="connsiteX120" fmla="*/ 170199 w 2262640"/>
                <a:gd name="connsiteY120" fmla="*/ 1005652 h 2020169"/>
                <a:gd name="connsiteX121" fmla="*/ 170199 w 2262640"/>
                <a:gd name="connsiteY121" fmla="*/ 958931 h 2020169"/>
                <a:gd name="connsiteX122" fmla="*/ 133490 w 2262640"/>
                <a:gd name="connsiteY122" fmla="*/ 882174 h 2020169"/>
                <a:gd name="connsiteX123" fmla="*/ 196897 w 2262640"/>
                <a:gd name="connsiteY123" fmla="*/ 912209 h 2020169"/>
                <a:gd name="connsiteX124" fmla="*/ 256967 w 2262640"/>
                <a:gd name="connsiteY124" fmla="*/ 942244 h 2020169"/>
                <a:gd name="connsiteX125" fmla="*/ 293676 w 2262640"/>
                <a:gd name="connsiteY125" fmla="*/ 945582 h 2020169"/>
                <a:gd name="connsiteX126" fmla="*/ 327049 w 2262640"/>
                <a:gd name="connsiteY126" fmla="*/ 915547 h 2020169"/>
                <a:gd name="connsiteX127" fmla="*/ 343735 w 2262640"/>
                <a:gd name="connsiteY127" fmla="*/ 878837 h 2020169"/>
                <a:gd name="connsiteX128" fmla="*/ 333723 w 2262640"/>
                <a:gd name="connsiteY128" fmla="*/ 828779 h 2020169"/>
                <a:gd name="connsiteX129" fmla="*/ 290339 w 2262640"/>
                <a:gd name="connsiteY129" fmla="*/ 808755 h 2020169"/>
                <a:gd name="connsiteX130" fmla="*/ 236944 w 2262640"/>
                <a:gd name="connsiteY130" fmla="*/ 762034 h 2020169"/>
                <a:gd name="connsiteX131" fmla="*/ 133490 w 2262640"/>
                <a:gd name="connsiteY131" fmla="*/ 705301 h 2020169"/>
                <a:gd name="connsiteX132" fmla="*/ 46722 w 2262640"/>
                <a:gd name="connsiteY132" fmla="*/ 735336 h 2020169"/>
                <a:gd name="connsiteX133" fmla="*/ 33373 w 2262640"/>
                <a:gd name="connsiteY133" fmla="*/ 765371 h 2020169"/>
                <a:gd name="connsiteX134" fmla="*/ 43384 w 2262640"/>
                <a:gd name="connsiteY134" fmla="*/ 795407 h 2020169"/>
                <a:gd name="connsiteX135" fmla="*/ 60071 w 2262640"/>
                <a:gd name="connsiteY135" fmla="*/ 822104 h 2020169"/>
                <a:gd name="connsiteX136" fmla="*/ 73419 w 2262640"/>
                <a:gd name="connsiteY136" fmla="*/ 852139 h 2020169"/>
                <a:gd name="connsiteX137" fmla="*/ 56733 w 2262640"/>
                <a:gd name="connsiteY137" fmla="*/ 875500 h 2020169"/>
                <a:gd name="connsiteX138" fmla="*/ 76757 w 2262640"/>
                <a:gd name="connsiteY138" fmla="*/ 955593 h 2020169"/>
                <a:gd name="connsiteX139" fmla="*/ 66745 w 2262640"/>
                <a:gd name="connsiteY139" fmla="*/ 972280 h 2020169"/>
                <a:gd name="connsiteX140" fmla="*/ 70082 w 2262640"/>
                <a:gd name="connsiteY140" fmla="*/ 998977 h 2020169"/>
                <a:gd name="connsiteX141" fmla="*/ 70082 w 2262640"/>
                <a:gd name="connsiteY141" fmla="*/ 1039024 h 2020169"/>
                <a:gd name="connsiteX142" fmla="*/ 80094 w 2262640"/>
                <a:gd name="connsiteY142" fmla="*/ 1059047 h 2020169"/>
                <a:gd name="connsiteX143" fmla="*/ 76757 w 2262640"/>
                <a:gd name="connsiteY143" fmla="*/ 1082408 h 2020169"/>
                <a:gd name="connsiteX144" fmla="*/ 106792 w 2262640"/>
                <a:gd name="connsiteY144" fmla="*/ 1115780 h 2020169"/>
                <a:gd name="connsiteX145" fmla="*/ 93729 w 2262640"/>
                <a:gd name="connsiteY145" fmla="*/ 1145815 h 2020169"/>
                <a:gd name="connsiteX146" fmla="*/ 13349 w 2262640"/>
                <a:gd name="connsiteY146" fmla="*/ 1235920 h 2020169"/>
                <a:gd name="connsiteX147" fmla="*/ 33373 w 2262640"/>
                <a:gd name="connsiteY147" fmla="*/ 1269293 h 2020169"/>
                <a:gd name="connsiteX148" fmla="*/ 33373 w 2262640"/>
                <a:gd name="connsiteY148" fmla="*/ 1269293 h 2020169"/>
                <a:gd name="connsiteX149" fmla="*/ 16687 w 2262640"/>
                <a:gd name="connsiteY149" fmla="*/ 1299328 h 2020169"/>
                <a:gd name="connsiteX150" fmla="*/ 3338 w 2262640"/>
                <a:gd name="connsiteY150" fmla="*/ 1329363 h 2020169"/>
                <a:gd name="connsiteX151" fmla="*/ 0 w 2262640"/>
                <a:gd name="connsiteY151" fmla="*/ 1389433 h 2020169"/>
                <a:gd name="connsiteX152" fmla="*/ 16687 w 2262640"/>
                <a:gd name="connsiteY152" fmla="*/ 1432817 h 2020169"/>
                <a:gd name="connsiteX153" fmla="*/ 20024 w 2262640"/>
                <a:gd name="connsiteY153" fmla="*/ 1466189 h 2020169"/>
                <a:gd name="connsiteX154" fmla="*/ 56733 w 2262640"/>
                <a:gd name="connsiteY154" fmla="*/ 1476201 h 2020169"/>
                <a:gd name="connsiteX155" fmla="*/ 116803 w 2262640"/>
                <a:gd name="connsiteY155" fmla="*/ 1562969 h 2020169"/>
                <a:gd name="connsiteX156" fmla="*/ 96780 w 2262640"/>
                <a:gd name="connsiteY156" fmla="*/ 1586329 h 2020169"/>
                <a:gd name="connsiteX157" fmla="*/ 93443 w 2262640"/>
                <a:gd name="connsiteY157" fmla="*/ 1616364 h 2020169"/>
                <a:gd name="connsiteX158" fmla="*/ 120141 w 2262640"/>
                <a:gd name="connsiteY158" fmla="*/ 1619701 h 2020169"/>
                <a:gd name="connsiteX159" fmla="*/ 160187 w 2262640"/>
                <a:gd name="connsiteY159" fmla="*/ 1633050 h 2020169"/>
                <a:gd name="connsiteX160" fmla="*/ 186885 w 2262640"/>
                <a:gd name="connsiteY160" fmla="*/ 1646399 h 2020169"/>
                <a:gd name="connsiteX161" fmla="*/ 213583 w 2262640"/>
                <a:gd name="connsiteY161" fmla="*/ 1676434 h 2020169"/>
                <a:gd name="connsiteX162" fmla="*/ 243618 w 2262640"/>
                <a:gd name="connsiteY162" fmla="*/ 1679771 h 2020169"/>
                <a:gd name="connsiteX163" fmla="*/ 287002 w 2262640"/>
                <a:gd name="connsiteY163" fmla="*/ 1709807 h 2020169"/>
                <a:gd name="connsiteX164" fmla="*/ 310363 w 2262640"/>
                <a:gd name="connsiteY164" fmla="*/ 1719818 h 2020169"/>
                <a:gd name="connsiteX165" fmla="*/ 310363 w 2262640"/>
                <a:gd name="connsiteY165" fmla="*/ 1756528 h 2020169"/>
                <a:gd name="connsiteX166" fmla="*/ 270316 w 2262640"/>
                <a:gd name="connsiteY166" fmla="*/ 1796574 h 2020169"/>
                <a:gd name="connsiteX167" fmla="*/ 280327 w 2262640"/>
                <a:gd name="connsiteY167" fmla="*/ 1819935 h 2020169"/>
                <a:gd name="connsiteX168" fmla="*/ 273653 w 2262640"/>
                <a:gd name="connsiteY168" fmla="*/ 1839958 h 2020169"/>
                <a:gd name="connsiteX169" fmla="*/ 266979 w 2262640"/>
                <a:gd name="connsiteY169" fmla="*/ 1856644 h 2020169"/>
                <a:gd name="connsiteX170" fmla="*/ 240281 w 2262640"/>
                <a:gd name="connsiteY170" fmla="*/ 1896691 h 2020169"/>
                <a:gd name="connsiteX171" fmla="*/ 307025 w 2262640"/>
                <a:gd name="connsiteY171" fmla="*/ 1933401 h 2020169"/>
                <a:gd name="connsiteX172" fmla="*/ 337060 w 2262640"/>
                <a:gd name="connsiteY172" fmla="*/ 1940075 h 2020169"/>
                <a:gd name="connsiteX173" fmla="*/ 360421 w 2262640"/>
                <a:gd name="connsiteY173" fmla="*/ 1946750 h 2020169"/>
                <a:gd name="connsiteX174" fmla="*/ 380444 w 2262640"/>
                <a:gd name="connsiteY174" fmla="*/ 1953424 h 2020169"/>
                <a:gd name="connsiteX175" fmla="*/ 407142 w 2262640"/>
                <a:gd name="connsiteY175" fmla="*/ 1973447 h 2020169"/>
                <a:gd name="connsiteX176" fmla="*/ 437177 w 2262640"/>
                <a:gd name="connsiteY176" fmla="*/ 1970110 h 2020169"/>
                <a:gd name="connsiteX177" fmla="*/ 507259 w 2262640"/>
                <a:gd name="connsiteY177" fmla="*/ 2020169 h 2020169"/>
                <a:gd name="connsiteX178" fmla="*/ 517271 w 2262640"/>
                <a:gd name="connsiteY178" fmla="*/ 2006820 h 2020169"/>
                <a:gd name="connsiteX179" fmla="*/ 507259 w 2262640"/>
                <a:gd name="connsiteY179" fmla="*/ 1966773 h 2020169"/>
                <a:gd name="connsiteX180" fmla="*/ 500584 w 2262640"/>
                <a:gd name="connsiteY180" fmla="*/ 1933401 h 2020169"/>
                <a:gd name="connsiteX181" fmla="*/ 483898 w 2262640"/>
                <a:gd name="connsiteY181" fmla="*/ 1890017 h 2020169"/>
                <a:gd name="connsiteX182" fmla="*/ 513933 w 2262640"/>
                <a:gd name="connsiteY182" fmla="*/ 1869993 h 2020169"/>
                <a:gd name="connsiteX183" fmla="*/ 547306 w 2262640"/>
                <a:gd name="connsiteY183" fmla="*/ 1846633 h 2020169"/>
                <a:gd name="connsiteX184" fmla="*/ 527282 w 2262640"/>
                <a:gd name="connsiteY184" fmla="*/ 1829947 h 2020169"/>
                <a:gd name="connsiteX185" fmla="*/ 517271 w 2262640"/>
                <a:gd name="connsiteY185" fmla="*/ 1796574 h 2020169"/>
                <a:gd name="connsiteX186" fmla="*/ 480561 w 2262640"/>
                <a:gd name="connsiteY186" fmla="*/ 1779888 h 2020169"/>
                <a:gd name="connsiteX187" fmla="*/ 470549 w 2262640"/>
                <a:gd name="connsiteY187" fmla="*/ 1759865 h 2020169"/>
                <a:gd name="connsiteX188" fmla="*/ 480561 w 2262640"/>
                <a:gd name="connsiteY188" fmla="*/ 1729830 h 2020169"/>
                <a:gd name="connsiteX189" fmla="*/ 490573 w 2262640"/>
                <a:gd name="connsiteY189" fmla="*/ 1689783 h 2020169"/>
                <a:gd name="connsiteX190" fmla="*/ 513933 w 2262640"/>
                <a:gd name="connsiteY190" fmla="*/ 1709807 h 2020169"/>
                <a:gd name="connsiteX191" fmla="*/ 520608 w 2262640"/>
                <a:gd name="connsiteY191" fmla="*/ 1693120 h 2020169"/>
                <a:gd name="connsiteX192" fmla="*/ 543968 w 2262640"/>
                <a:gd name="connsiteY192" fmla="*/ 1656411 h 2020169"/>
                <a:gd name="connsiteX193" fmla="*/ 574003 w 2262640"/>
                <a:gd name="connsiteY193" fmla="*/ 1639725 h 2020169"/>
                <a:gd name="connsiteX194" fmla="*/ 590690 w 2262640"/>
                <a:gd name="connsiteY194" fmla="*/ 1653074 h 2020169"/>
                <a:gd name="connsiteX195" fmla="*/ 610713 w 2262640"/>
                <a:gd name="connsiteY195" fmla="*/ 1626376 h 2020169"/>
                <a:gd name="connsiteX196" fmla="*/ 630736 w 2262640"/>
                <a:gd name="connsiteY196" fmla="*/ 1653074 h 2020169"/>
                <a:gd name="connsiteX197" fmla="*/ 657434 w 2262640"/>
                <a:gd name="connsiteY197" fmla="*/ 1676434 h 2020169"/>
                <a:gd name="connsiteX198" fmla="*/ 674120 w 2262640"/>
                <a:gd name="connsiteY198" fmla="*/ 1683109 h 2020169"/>
                <a:gd name="connsiteX199" fmla="*/ 697481 w 2262640"/>
                <a:gd name="connsiteY199" fmla="*/ 1683109 h 2020169"/>
                <a:gd name="connsiteX200" fmla="*/ 717504 w 2262640"/>
                <a:gd name="connsiteY200" fmla="*/ 1669760 h 2020169"/>
                <a:gd name="connsiteX201" fmla="*/ 744202 w 2262640"/>
                <a:gd name="connsiteY201" fmla="*/ 1669760 h 2020169"/>
                <a:gd name="connsiteX202" fmla="*/ 760888 w 2262640"/>
                <a:gd name="connsiteY202" fmla="*/ 1666423 h 2020169"/>
                <a:gd name="connsiteX203" fmla="*/ 790923 w 2262640"/>
                <a:gd name="connsiteY203" fmla="*/ 1699795 h 2020169"/>
                <a:gd name="connsiteX204" fmla="*/ 797598 w 2262640"/>
                <a:gd name="connsiteY204" fmla="*/ 1673097 h 2020169"/>
                <a:gd name="connsiteX205" fmla="*/ 817621 w 2262640"/>
                <a:gd name="connsiteY205" fmla="*/ 1689783 h 2020169"/>
                <a:gd name="connsiteX206" fmla="*/ 837644 w 2262640"/>
                <a:gd name="connsiteY206" fmla="*/ 1666423 h 2020169"/>
                <a:gd name="connsiteX207" fmla="*/ 827633 w 2262640"/>
                <a:gd name="connsiteY207" fmla="*/ 1646399 h 2020169"/>
                <a:gd name="connsiteX208" fmla="*/ 810946 w 2262640"/>
                <a:gd name="connsiteY208" fmla="*/ 1633050 h 2020169"/>
                <a:gd name="connsiteX209" fmla="*/ 810946 w 2262640"/>
                <a:gd name="connsiteY209" fmla="*/ 1606353 h 2020169"/>
                <a:gd name="connsiteX210" fmla="*/ 810946 w 2262640"/>
                <a:gd name="connsiteY210" fmla="*/ 1593004 h 2020169"/>
                <a:gd name="connsiteX211" fmla="*/ 840981 w 2262640"/>
                <a:gd name="connsiteY211" fmla="*/ 1586329 h 2020169"/>
                <a:gd name="connsiteX212" fmla="*/ 820958 w 2262640"/>
                <a:gd name="connsiteY212" fmla="*/ 1549620 h 2020169"/>
                <a:gd name="connsiteX213" fmla="*/ 854330 w 2262640"/>
                <a:gd name="connsiteY213" fmla="*/ 1542945 h 2020169"/>
                <a:gd name="connsiteX214" fmla="*/ 891040 w 2262640"/>
                <a:gd name="connsiteY214" fmla="*/ 1549620 h 2020169"/>
                <a:gd name="connsiteX215" fmla="*/ 964459 w 2262640"/>
                <a:gd name="connsiteY215" fmla="*/ 1506236 h 2020169"/>
                <a:gd name="connsiteX216" fmla="*/ 1001168 w 2262640"/>
                <a:gd name="connsiteY216" fmla="*/ 1506236 h 2020169"/>
                <a:gd name="connsiteX217" fmla="*/ 1027866 w 2262640"/>
                <a:gd name="connsiteY217" fmla="*/ 1482875 h 2020169"/>
                <a:gd name="connsiteX218" fmla="*/ 1047890 w 2262640"/>
                <a:gd name="connsiteY218" fmla="*/ 1492887 h 2020169"/>
                <a:gd name="connsiteX219" fmla="*/ 1067913 w 2262640"/>
                <a:gd name="connsiteY219" fmla="*/ 1502898 h 2020169"/>
                <a:gd name="connsiteX220" fmla="*/ 1087936 w 2262640"/>
                <a:gd name="connsiteY220" fmla="*/ 1529596 h 2020169"/>
                <a:gd name="connsiteX221" fmla="*/ 1074587 w 2262640"/>
                <a:gd name="connsiteY221" fmla="*/ 1542945 h 2020169"/>
                <a:gd name="connsiteX222" fmla="*/ 1104622 w 2262640"/>
                <a:gd name="connsiteY222" fmla="*/ 1542945 h 2020169"/>
                <a:gd name="connsiteX223" fmla="*/ 1134657 w 2262640"/>
                <a:gd name="connsiteY223" fmla="*/ 1576317 h 2020169"/>
                <a:gd name="connsiteX224" fmla="*/ 1148006 w 2262640"/>
                <a:gd name="connsiteY224" fmla="*/ 1572980 h 2020169"/>
                <a:gd name="connsiteX225" fmla="*/ 1208076 w 2262640"/>
                <a:gd name="connsiteY225" fmla="*/ 1526259 h 2020169"/>
                <a:gd name="connsiteX226" fmla="*/ 1244786 w 2262640"/>
                <a:gd name="connsiteY226" fmla="*/ 1566306 h 2020169"/>
                <a:gd name="connsiteX227" fmla="*/ 1264809 w 2262640"/>
                <a:gd name="connsiteY227" fmla="*/ 1596341 h 2020169"/>
                <a:gd name="connsiteX228" fmla="*/ 1298181 w 2262640"/>
                <a:gd name="connsiteY228" fmla="*/ 1703132 h 2020169"/>
                <a:gd name="connsiteX229" fmla="*/ 1308193 w 2262640"/>
                <a:gd name="connsiteY229" fmla="*/ 1659748 h 2020169"/>
                <a:gd name="connsiteX230" fmla="*/ 1344903 w 2262640"/>
                <a:gd name="connsiteY230" fmla="*/ 1679771 h 2020169"/>
                <a:gd name="connsiteX231" fmla="*/ 1388287 w 2262640"/>
                <a:gd name="connsiteY231" fmla="*/ 1679771 h 2020169"/>
                <a:gd name="connsiteX232" fmla="*/ 1394961 w 2262640"/>
                <a:gd name="connsiteY232" fmla="*/ 1703132 h 2020169"/>
                <a:gd name="connsiteX233" fmla="*/ 1435008 w 2262640"/>
                <a:gd name="connsiteY233" fmla="*/ 1726493 h 2020169"/>
                <a:gd name="connsiteX234" fmla="*/ 1465043 w 2262640"/>
                <a:gd name="connsiteY234" fmla="*/ 1726493 h 2020169"/>
                <a:gd name="connsiteX235" fmla="*/ 1491741 w 2262640"/>
                <a:gd name="connsiteY235" fmla="*/ 1739842 h 2020169"/>
                <a:gd name="connsiteX236" fmla="*/ 1535125 w 2262640"/>
                <a:gd name="connsiteY236" fmla="*/ 1696458 h 2020169"/>
                <a:gd name="connsiteX237" fmla="*/ 1571834 w 2262640"/>
                <a:gd name="connsiteY237" fmla="*/ 1676434 h 2020169"/>
                <a:gd name="connsiteX238" fmla="*/ 1608544 w 2262640"/>
                <a:gd name="connsiteY238" fmla="*/ 1679771 h 2020169"/>
                <a:gd name="connsiteX239" fmla="*/ 1655265 w 2262640"/>
                <a:gd name="connsiteY239" fmla="*/ 1693120 h 2020169"/>
                <a:gd name="connsiteX240" fmla="*/ 1681963 w 2262640"/>
                <a:gd name="connsiteY240" fmla="*/ 1709807 h 2020169"/>
                <a:gd name="connsiteX241" fmla="*/ 1735358 w 2262640"/>
                <a:gd name="connsiteY241" fmla="*/ 1703132 h 2020169"/>
                <a:gd name="connsiteX242" fmla="*/ 1745370 w 2262640"/>
                <a:gd name="connsiteY242" fmla="*/ 1683109 h 2020169"/>
                <a:gd name="connsiteX243" fmla="*/ 1738695 w 2262640"/>
                <a:gd name="connsiteY243" fmla="*/ 1663085 h 2020169"/>
                <a:gd name="connsiteX244" fmla="*/ 1765393 w 2262640"/>
                <a:gd name="connsiteY244" fmla="*/ 1636388 h 2020169"/>
                <a:gd name="connsiteX245" fmla="*/ 1778742 w 2262640"/>
                <a:gd name="connsiteY245" fmla="*/ 1633050 h 2020169"/>
                <a:gd name="connsiteX246" fmla="*/ 1812114 w 2262640"/>
                <a:gd name="connsiteY246" fmla="*/ 1649736 h 2020169"/>
                <a:gd name="connsiteX247" fmla="*/ 1852161 w 2262640"/>
                <a:gd name="connsiteY247" fmla="*/ 1663085 h 2020169"/>
                <a:gd name="connsiteX248" fmla="*/ 1858836 w 2262640"/>
                <a:gd name="connsiteY248" fmla="*/ 1689783 h 2020169"/>
                <a:gd name="connsiteX249" fmla="*/ 1872184 w 2262640"/>
                <a:gd name="connsiteY249" fmla="*/ 1696458 h 2020169"/>
                <a:gd name="connsiteX250" fmla="*/ 1902219 w 2262640"/>
                <a:gd name="connsiteY250" fmla="*/ 1699795 h 2020169"/>
                <a:gd name="connsiteX251" fmla="*/ 1932254 w 2262640"/>
                <a:gd name="connsiteY251" fmla="*/ 1683109 h 2020169"/>
                <a:gd name="connsiteX252" fmla="*/ 1962290 w 2262640"/>
                <a:gd name="connsiteY252" fmla="*/ 1696458 h 2020169"/>
                <a:gd name="connsiteX253" fmla="*/ 1985650 w 2262640"/>
                <a:gd name="connsiteY253" fmla="*/ 1709807 h 2020169"/>
                <a:gd name="connsiteX254" fmla="*/ 1995662 w 2262640"/>
                <a:gd name="connsiteY254" fmla="*/ 1719818 h 2020169"/>
                <a:gd name="connsiteX255" fmla="*/ 2032371 w 2262640"/>
                <a:gd name="connsiteY255" fmla="*/ 1739842 h 2020169"/>
                <a:gd name="connsiteX256" fmla="*/ 2069081 w 2262640"/>
                <a:gd name="connsiteY256" fmla="*/ 1736504 h 2020169"/>
                <a:gd name="connsiteX257" fmla="*/ 2142500 w 2262640"/>
                <a:gd name="connsiteY257" fmla="*/ 1693120 h 2020169"/>
                <a:gd name="connsiteX258" fmla="*/ 2195895 w 2262640"/>
                <a:gd name="connsiteY258" fmla="*/ 1706469 h 2020169"/>
                <a:gd name="connsiteX259" fmla="*/ 2225930 w 2262640"/>
                <a:gd name="connsiteY259" fmla="*/ 1716481 h 2020169"/>
                <a:gd name="connsiteX260" fmla="*/ 2262640 w 2262640"/>
                <a:gd name="connsiteY260" fmla="*/ 1676434 h 2020169"/>
                <a:gd name="connsiteX0" fmla="*/ 2082430 w 2262640"/>
                <a:gd name="connsiteY0" fmla="*/ 388265 h 2020169"/>
                <a:gd name="connsiteX1" fmla="*/ 2055732 w 2262640"/>
                <a:gd name="connsiteY1" fmla="*/ 318183 h 2020169"/>
                <a:gd name="connsiteX2" fmla="*/ 2055732 w 2262640"/>
                <a:gd name="connsiteY2" fmla="*/ 318183 h 2020169"/>
                <a:gd name="connsiteX3" fmla="*/ 2129860 w 2262640"/>
                <a:gd name="connsiteY3" fmla="*/ 248603 h 2020169"/>
                <a:gd name="connsiteX4" fmla="*/ 2127003 w 2262640"/>
                <a:gd name="connsiteY4" fmla="*/ 174309 h 2020169"/>
                <a:gd name="connsiteX5" fmla="*/ 2092713 w 2262640"/>
                <a:gd name="connsiteY5" fmla="*/ 105729 h 2020169"/>
                <a:gd name="connsiteX6" fmla="*/ 2018418 w 2262640"/>
                <a:gd name="connsiteY6" fmla="*/ 105729 h 2020169"/>
                <a:gd name="connsiteX7" fmla="*/ 1961267 w 2262640"/>
                <a:gd name="connsiteY7" fmla="*/ 82869 h 2020169"/>
                <a:gd name="connsiteX8" fmla="*/ 1955552 w 2262640"/>
                <a:gd name="connsiteY8" fmla="*/ 65725 h 2020169"/>
                <a:gd name="connsiteX9" fmla="*/ 1895546 w 2262640"/>
                <a:gd name="connsiteY9" fmla="*/ 60008 h 2020169"/>
                <a:gd name="connsiteX10" fmla="*/ 1926978 w 2262640"/>
                <a:gd name="connsiteY10" fmla="*/ 31434 h 2020169"/>
                <a:gd name="connsiteX11" fmla="*/ 1909833 w 2262640"/>
                <a:gd name="connsiteY11" fmla="*/ 0 h 2020169"/>
                <a:gd name="connsiteX12" fmla="*/ 1877440 w 2262640"/>
                <a:gd name="connsiteY12" fmla="*/ 3067 h 2020169"/>
                <a:gd name="connsiteX13" fmla="*/ 1835474 w 2262640"/>
                <a:gd name="connsiteY13" fmla="*/ 41195 h 2020169"/>
                <a:gd name="connsiteX14" fmla="*/ 1818788 w 2262640"/>
                <a:gd name="connsiteY14" fmla="*/ 81242 h 2020169"/>
                <a:gd name="connsiteX15" fmla="*/ 1838813 w 2262640"/>
                <a:gd name="connsiteY15" fmla="*/ 134636 h 2020169"/>
                <a:gd name="connsiteX16" fmla="*/ 1782079 w 2262640"/>
                <a:gd name="connsiteY16" fmla="*/ 121287 h 2020169"/>
                <a:gd name="connsiteX17" fmla="*/ 1768731 w 2262640"/>
                <a:gd name="connsiteY17" fmla="*/ 168009 h 2020169"/>
                <a:gd name="connsiteX18" fmla="*/ 1705322 w 2262640"/>
                <a:gd name="connsiteY18" fmla="*/ 191369 h 2020169"/>
                <a:gd name="connsiteX19" fmla="*/ 1685300 w 2262640"/>
                <a:gd name="connsiteY19" fmla="*/ 164671 h 2020169"/>
                <a:gd name="connsiteX20" fmla="*/ 1615218 w 2262640"/>
                <a:gd name="connsiteY20" fmla="*/ 168009 h 2020169"/>
                <a:gd name="connsiteX21" fmla="*/ 1638579 w 2262640"/>
                <a:gd name="connsiteY21" fmla="*/ 198044 h 2020169"/>
                <a:gd name="connsiteX22" fmla="*/ 1528449 w 2262640"/>
                <a:gd name="connsiteY22" fmla="*/ 224740 h 2020169"/>
                <a:gd name="connsiteX23" fmla="*/ 1465043 w 2262640"/>
                <a:gd name="connsiteY23" fmla="*/ 308171 h 2020169"/>
                <a:gd name="connsiteX24" fmla="*/ 1448357 w 2262640"/>
                <a:gd name="connsiteY24" fmla="*/ 334869 h 2020169"/>
                <a:gd name="connsiteX25" fmla="*/ 1481729 w 2262640"/>
                <a:gd name="connsiteY25" fmla="*/ 368242 h 2020169"/>
                <a:gd name="connsiteX26" fmla="*/ 1481729 w 2262640"/>
                <a:gd name="connsiteY26" fmla="*/ 398277 h 2020169"/>
                <a:gd name="connsiteX27" fmla="*/ 1458368 w 2262640"/>
                <a:gd name="connsiteY27" fmla="*/ 401614 h 2020169"/>
                <a:gd name="connsiteX28" fmla="*/ 1458368 w 2262640"/>
                <a:gd name="connsiteY28" fmla="*/ 381590 h 2020169"/>
                <a:gd name="connsiteX29" fmla="*/ 1418322 w 2262640"/>
                <a:gd name="connsiteY29" fmla="*/ 391602 h 2020169"/>
                <a:gd name="connsiteX30" fmla="*/ 1368263 w 2262640"/>
                <a:gd name="connsiteY30" fmla="*/ 398277 h 2020169"/>
                <a:gd name="connsiteX31" fmla="*/ 1321542 w 2262640"/>
                <a:gd name="connsiteY31" fmla="*/ 404951 h 2020169"/>
                <a:gd name="connsiteX32" fmla="*/ 1318205 w 2262640"/>
                <a:gd name="connsiteY32" fmla="*/ 491719 h 2020169"/>
                <a:gd name="connsiteX33" fmla="*/ 1358252 w 2262640"/>
                <a:gd name="connsiteY33" fmla="*/ 515080 h 2020169"/>
                <a:gd name="connsiteX34" fmla="*/ 1384949 w 2262640"/>
                <a:gd name="connsiteY34" fmla="*/ 568475 h 2020169"/>
                <a:gd name="connsiteX35" fmla="*/ 1358252 w 2262640"/>
                <a:gd name="connsiteY35" fmla="*/ 615196 h 2020169"/>
                <a:gd name="connsiteX36" fmla="*/ 1361589 w 2262640"/>
                <a:gd name="connsiteY36" fmla="*/ 585161 h 2020169"/>
                <a:gd name="connsiteX37" fmla="*/ 1351577 w 2262640"/>
                <a:gd name="connsiteY37" fmla="*/ 545115 h 2020169"/>
                <a:gd name="connsiteX38" fmla="*/ 1281495 w 2262640"/>
                <a:gd name="connsiteY38" fmla="*/ 515080 h 2020169"/>
                <a:gd name="connsiteX39" fmla="*/ 1241449 w 2262640"/>
                <a:gd name="connsiteY39" fmla="*/ 511742 h 2020169"/>
                <a:gd name="connsiteX40" fmla="*/ 1241449 w 2262640"/>
                <a:gd name="connsiteY40" fmla="*/ 558463 h 2020169"/>
                <a:gd name="connsiteX41" fmla="*/ 1201402 w 2262640"/>
                <a:gd name="connsiteY41" fmla="*/ 538440 h 2020169"/>
                <a:gd name="connsiteX42" fmla="*/ 1228100 w 2262640"/>
                <a:gd name="connsiteY42" fmla="*/ 588498 h 2020169"/>
                <a:gd name="connsiteX43" fmla="*/ 1258135 w 2262640"/>
                <a:gd name="connsiteY43" fmla="*/ 618534 h 2020169"/>
                <a:gd name="connsiteX44" fmla="*/ 1198065 w 2262640"/>
                <a:gd name="connsiteY44" fmla="*/ 595173 h 2020169"/>
                <a:gd name="connsiteX45" fmla="*/ 1181379 w 2262640"/>
                <a:gd name="connsiteY45" fmla="*/ 595173 h 2020169"/>
                <a:gd name="connsiteX46" fmla="*/ 1178041 w 2262640"/>
                <a:gd name="connsiteY46" fmla="*/ 551789 h 2020169"/>
                <a:gd name="connsiteX47" fmla="*/ 1171367 w 2262640"/>
                <a:gd name="connsiteY47" fmla="*/ 465021 h 2020169"/>
                <a:gd name="connsiteX48" fmla="*/ 1161355 w 2262640"/>
                <a:gd name="connsiteY48" fmla="*/ 535103 h 2020169"/>
                <a:gd name="connsiteX49" fmla="*/ 1137995 w 2262640"/>
                <a:gd name="connsiteY49" fmla="*/ 565138 h 2020169"/>
                <a:gd name="connsiteX50" fmla="*/ 1158018 w 2262640"/>
                <a:gd name="connsiteY50" fmla="*/ 611859 h 2020169"/>
                <a:gd name="connsiteX51" fmla="*/ 1158018 w 2262640"/>
                <a:gd name="connsiteY51" fmla="*/ 645231 h 2020169"/>
                <a:gd name="connsiteX52" fmla="*/ 1141332 w 2262640"/>
                <a:gd name="connsiteY52" fmla="*/ 695290 h 2020169"/>
                <a:gd name="connsiteX53" fmla="*/ 1154681 w 2262640"/>
                <a:gd name="connsiteY53" fmla="*/ 728662 h 2020169"/>
                <a:gd name="connsiteX54" fmla="*/ 1184716 w 2262640"/>
                <a:gd name="connsiteY54" fmla="*/ 735336 h 2020169"/>
                <a:gd name="connsiteX55" fmla="*/ 1221425 w 2262640"/>
                <a:gd name="connsiteY55" fmla="*/ 742011 h 2020169"/>
                <a:gd name="connsiteX56" fmla="*/ 1241449 w 2262640"/>
                <a:gd name="connsiteY56" fmla="*/ 765371 h 2020169"/>
                <a:gd name="connsiteX57" fmla="*/ 1258135 w 2262640"/>
                <a:gd name="connsiteY57" fmla="*/ 808755 h 2020169"/>
                <a:gd name="connsiteX58" fmla="*/ 1258135 w 2262640"/>
                <a:gd name="connsiteY58" fmla="*/ 808755 h 2020169"/>
                <a:gd name="connsiteX59" fmla="*/ 1224763 w 2262640"/>
                <a:gd name="connsiteY59" fmla="*/ 828779 h 2020169"/>
                <a:gd name="connsiteX60" fmla="*/ 1224763 w 2262640"/>
                <a:gd name="connsiteY60" fmla="*/ 788732 h 2020169"/>
                <a:gd name="connsiteX61" fmla="*/ 1194727 w 2262640"/>
                <a:gd name="connsiteY61" fmla="*/ 752023 h 2020169"/>
                <a:gd name="connsiteX62" fmla="*/ 1164692 w 2262640"/>
                <a:gd name="connsiteY62" fmla="*/ 795407 h 2020169"/>
                <a:gd name="connsiteX63" fmla="*/ 1107960 w 2262640"/>
                <a:gd name="connsiteY63" fmla="*/ 848802 h 2020169"/>
                <a:gd name="connsiteX64" fmla="*/ 1121309 w 2262640"/>
                <a:gd name="connsiteY64" fmla="*/ 805418 h 2020169"/>
                <a:gd name="connsiteX65" fmla="*/ 1127983 w 2262640"/>
                <a:gd name="connsiteY65" fmla="*/ 772046 h 2020169"/>
                <a:gd name="connsiteX66" fmla="*/ 1117971 w 2262640"/>
                <a:gd name="connsiteY66" fmla="*/ 755360 h 2020169"/>
                <a:gd name="connsiteX67" fmla="*/ 1114634 w 2262640"/>
                <a:gd name="connsiteY67" fmla="*/ 705301 h 2020169"/>
                <a:gd name="connsiteX68" fmla="*/ 1104622 w 2262640"/>
                <a:gd name="connsiteY68" fmla="*/ 625208 h 2020169"/>
                <a:gd name="connsiteX69" fmla="*/ 1101285 w 2262640"/>
                <a:gd name="connsiteY69" fmla="*/ 565138 h 2020169"/>
                <a:gd name="connsiteX70" fmla="*/ 1124646 w 2262640"/>
                <a:gd name="connsiteY70" fmla="*/ 471696 h 2020169"/>
                <a:gd name="connsiteX71" fmla="*/ 1031203 w 2262640"/>
                <a:gd name="connsiteY71" fmla="*/ 461684 h 2020169"/>
                <a:gd name="connsiteX72" fmla="*/ 1014517 w 2262640"/>
                <a:gd name="connsiteY72" fmla="*/ 518417 h 2020169"/>
                <a:gd name="connsiteX73" fmla="*/ 1024529 w 2262640"/>
                <a:gd name="connsiteY73" fmla="*/ 565138 h 2020169"/>
                <a:gd name="connsiteX74" fmla="*/ 981145 w 2262640"/>
                <a:gd name="connsiteY74" fmla="*/ 618534 h 2020169"/>
                <a:gd name="connsiteX75" fmla="*/ 991157 w 2262640"/>
                <a:gd name="connsiteY75" fmla="*/ 655243 h 2020169"/>
                <a:gd name="connsiteX76" fmla="*/ 981145 w 2262640"/>
                <a:gd name="connsiteY76" fmla="*/ 701964 h 2020169"/>
                <a:gd name="connsiteX77" fmla="*/ 1001168 w 2262640"/>
                <a:gd name="connsiteY77" fmla="*/ 725325 h 2020169"/>
                <a:gd name="connsiteX78" fmla="*/ 1017854 w 2262640"/>
                <a:gd name="connsiteY78" fmla="*/ 772046 h 2020169"/>
                <a:gd name="connsiteX79" fmla="*/ 1047890 w 2262640"/>
                <a:gd name="connsiteY79" fmla="*/ 758697 h 2020169"/>
                <a:gd name="connsiteX80" fmla="*/ 1014517 w 2262640"/>
                <a:gd name="connsiteY80" fmla="*/ 812093 h 2020169"/>
                <a:gd name="connsiteX81" fmla="*/ 957784 w 2262640"/>
                <a:gd name="connsiteY81" fmla="*/ 758697 h 2020169"/>
                <a:gd name="connsiteX82" fmla="*/ 884365 w 2262640"/>
                <a:gd name="connsiteY82" fmla="*/ 721988 h 2020169"/>
                <a:gd name="connsiteX83" fmla="*/ 824295 w 2262640"/>
                <a:gd name="connsiteY83" fmla="*/ 698627 h 2020169"/>
                <a:gd name="connsiteX84" fmla="*/ 810946 w 2262640"/>
                <a:gd name="connsiteY84" fmla="*/ 735336 h 2020169"/>
                <a:gd name="connsiteX85" fmla="*/ 827633 w 2262640"/>
                <a:gd name="connsiteY85" fmla="*/ 772046 h 2020169"/>
                <a:gd name="connsiteX86" fmla="*/ 800935 w 2262640"/>
                <a:gd name="connsiteY86" fmla="*/ 812093 h 2020169"/>
                <a:gd name="connsiteX87" fmla="*/ 770900 w 2262640"/>
                <a:gd name="connsiteY87" fmla="*/ 755360 h 2020169"/>
                <a:gd name="connsiteX88" fmla="*/ 744202 w 2262640"/>
                <a:gd name="connsiteY88" fmla="*/ 792069 h 2020169"/>
                <a:gd name="connsiteX89" fmla="*/ 707492 w 2262640"/>
                <a:gd name="connsiteY89" fmla="*/ 785395 h 2020169"/>
                <a:gd name="connsiteX90" fmla="*/ 654097 w 2262640"/>
                <a:gd name="connsiteY90" fmla="*/ 822104 h 2020169"/>
                <a:gd name="connsiteX91" fmla="*/ 644085 w 2262640"/>
                <a:gd name="connsiteY91" fmla="*/ 798744 h 2020169"/>
                <a:gd name="connsiteX92" fmla="*/ 654097 w 2262640"/>
                <a:gd name="connsiteY92" fmla="*/ 762034 h 2020169"/>
                <a:gd name="connsiteX93" fmla="*/ 614050 w 2262640"/>
                <a:gd name="connsiteY93" fmla="*/ 798744 h 2020169"/>
                <a:gd name="connsiteX94" fmla="*/ 594027 w 2262640"/>
                <a:gd name="connsiteY94" fmla="*/ 798744 h 2020169"/>
                <a:gd name="connsiteX95" fmla="*/ 533957 w 2262640"/>
                <a:gd name="connsiteY95" fmla="*/ 832116 h 2020169"/>
                <a:gd name="connsiteX96" fmla="*/ 510596 w 2262640"/>
                <a:gd name="connsiteY96" fmla="*/ 855477 h 2020169"/>
                <a:gd name="connsiteX97" fmla="*/ 500584 w 2262640"/>
                <a:gd name="connsiteY97" fmla="*/ 902198 h 2020169"/>
                <a:gd name="connsiteX98" fmla="*/ 450526 w 2262640"/>
                <a:gd name="connsiteY98" fmla="*/ 888849 h 2020169"/>
                <a:gd name="connsiteX99" fmla="*/ 433840 w 2262640"/>
                <a:gd name="connsiteY99" fmla="*/ 852139 h 2020169"/>
                <a:gd name="connsiteX100" fmla="*/ 467212 w 2262640"/>
                <a:gd name="connsiteY100" fmla="*/ 822104 h 2020169"/>
                <a:gd name="connsiteX101" fmla="*/ 453863 w 2262640"/>
                <a:gd name="connsiteY101" fmla="*/ 798744 h 2020169"/>
                <a:gd name="connsiteX102" fmla="*/ 390456 w 2262640"/>
                <a:gd name="connsiteY102" fmla="*/ 768709 h 2020169"/>
                <a:gd name="connsiteX103" fmla="*/ 417154 w 2262640"/>
                <a:gd name="connsiteY103" fmla="*/ 818767 h 2020169"/>
                <a:gd name="connsiteX104" fmla="*/ 407142 w 2262640"/>
                <a:gd name="connsiteY104" fmla="*/ 862151 h 2020169"/>
                <a:gd name="connsiteX105" fmla="*/ 413817 w 2262640"/>
                <a:gd name="connsiteY105" fmla="*/ 898861 h 2020169"/>
                <a:gd name="connsiteX106" fmla="*/ 427165 w 2262640"/>
                <a:gd name="connsiteY106" fmla="*/ 922221 h 2020169"/>
                <a:gd name="connsiteX107" fmla="*/ 413817 w 2262640"/>
                <a:gd name="connsiteY107" fmla="*/ 952256 h 2020169"/>
                <a:gd name="connsiteX108" fmla="*/ 390456 w 2262640"/>
                <a:gd name="connsiteY108" fmla="*/ 928896 h 2020169"/>
                <a:gd name="connsiteX109" fmla="*/ 360421 w 2262640"/>
                <a:gd name="connsiteY109" fmla="*/ 925558 h 2020169"/>
                <a:gd name="connsiteX110" fmla="*/ 333723 w 2262640"/>
                <a:gd name="connsiteY110" fmla="*/ 965605 h 2020169"/>
                <a:gd name="connsiteX111" fmla="*/ 307025 w 2262640"/>
                <a:gd name="connsiteY111" fmla="*/ 985628 h 2020169"/>
                <a:gd name="connsiteX112" fmla="*/ 320374 w 2262640"/>
                <a:gd name="connsiteY112" fmla="*/ 1012326 h 2020169"/>
                <a:gd name="connsiteX113" fmla="*/ 303688 w 2262640"/>
                <a:gd name="connsiteY113" fmla="*/ 1035687 h 2020169"/>
                <a:gd name="connsiteX114" fmla="*/ 233606 w 2262640"/>
                <a:gd name="connsiteY114" fmla="*/ 998977 h 2020169"/>
                <a:gd name="connsiteX115" fmla="*/ 243618 w 2262640"/>
                <a:gd name="connsiteY115" fmla="*/ 1049036 h 2020169"/>
                <a:gd name="connsiteX116" fmla="*/ 263641 w 2262640"/>
                <a:gd name="connsiteY116" fmla="*/ 1069059 h 2020169"/>
                <a:gd name="connsiteX117" fmla="*/ 250292 w 2262640"/>
                <a:gd name="connsiteY117" fmla="*/ 1082408 h 2020169"/>
                <a:gd name="connsiteX118" fmla="*/ 193560 w 2262640"/>
                <a:gd name="connsiteY118" fmla="*/ 1045698 h 2020169"/>
                <a:gd name="connsiteX119" fmla="*/ 170199 w 2262640"/>
                <a:gd name="connsiteY119" fmla="*/ 1005652 h 2020169"/>
                <a:gd name="connsiteX120" fmla="*/ 170199 w 2262640"/>
                <a:gd name="connsiteY120" fmla="*/ 958931 h 2020169"/>
                <a:gd name="connsiteX121" fmla="*/ 133490 w 2262640"/>
                <a:gd name="connsiteY121" fmla="*/ 882174 h 2020169"/>
                <a:gd name="connsiteX122" fmla="*/ 196897 w 2262640"/>
                <a:gd name="connsiteY122" fmla="*/ 912209 h 2020169"/>
                <a:gd name="connsiteX123" fmla="*/ 256967 w 2262640"/>
                <a:gd name="connsiteY123" fmla="*/ 942244 h 2020169"/>
                <a:gd name="connsiteX124" fmla="*/ 293676 w 2262640"/>
                <a:gd name="connsiteY124" fmla="*/ 945582 h 2020169"/>
                <a:gd name="connsiteX125" fmla="*/ 327049 w 2262640"/>
                <a:gd name="connsiteY125" fmla="*/ 915547 h 2020169"/>
                <a:gd name="connsiteX126" fmla="*/ 343735 w 2262640"/>
                <a:gd name="connsiteY126" fmla="*/ 878837 h 2020169"/>
                <a:gd name="connsiteX127" fmla="*/ 333723 w 2262640"/>
                <a:gd name="connsiteY127" fmla="*/ 828779 h 2020169"/>
                <a:gd name="connsiteX128" fmla="*/ 290339 w 2262640"/>
                <a:gd name="connsiteY128" fmla="*/ 808755 h 2020169"/>
                <a:gd name="connsiteX129" fmla="*/ 236944 w 2262640"/>
                <a:gd name="connsiteY129" fmla="*/ 762034 h 2020169"/>
                <a:gd name="connsiteX130" fmla="*/ 133490 w 2262640"/>
                <a:gd name="connsiteY130" fmla="*/ 705301 h 2020169"/>
                <a:gd name="connsiteX131" fmla="*/ 46722 w 2262640"/>
                <a:gd name="connsiteY131" fmla="*/ 735336 h 2020169"/>
                <a:gd name="connsiteX132" fmla="*/ 33373 w 2262640"/>
                <a:gd name="connsiteY132" fmla="*/ 765371 h 2020169"/>
                <a:gd name="connsiteX133" fmla="*/ 43384 w 2262640"/>
                <a:gd name="connsiteY133" fmla="*/ 795407 h 2020169"/>
                <a:gd name="connsiteX134" fmla="*/ 60071 w 2262640"/>
                <a:gd name="connsiteY134" fmla="*/ 822104 h 2020169"/>
                <a:gd name="connsiteX135" fmla="*/ 73419 w 2262640"/>
                <a:gd name="connsiteY135" fmla="*/ 852139 h 2020169"/>
                <a:gd name="connsiteX136" fmla="*/ 56733 w 2262640"/>
                <a:gd name="connsiteY136" fmla="*/ 875500 h 2020169"/>
                <a:gd name="connsiteX137" fmla="*/ 76757 w 2262640"/>
                <a:gd name="connsiteY137" fmla="*/ 955593 h 2020169"/>
                <a:gd name="connsiteX138" fmla="*/ 66745 w 2262640"/>
                <a:gd name="connsiteY138" fmla="*/ 972280 h 2020169"/>
                <a:gd name="connsiteX139" fmla="*/ 70082 w 2262640"/>
                <a:gd name="connsiteY139" fmla="*/ 998977 h 2020169"/>
                <a:gd name="connsiteX140" fmla="*/ 70082 w 2262640"/>
                <a:gd name="connsiteY140" fmla="*/ 1039024 h 2020169"/>
                <a:gd name="connsiteX141" fmla="*/ 80094 w 2262640"/>
                <a:gd name="connsiteY141" fmla="*/ 1059047 h 2020169"/>
                <a:gd name="connsiteX142" fmla="*/ 76757 w 2262640"/>
                <a:gd name="connsiteY142" fmla="*/ 1082408 h 2020169"/>
                <a:gd name="connsiteX143" fmla="*/ 106792 w 2262640"/>
                <a:gd name="connsiteY143" fmla="*/ 1115780 h 2020169"/>
                <a:gd name="connsiteX144" fmla="*/ 93729 w 2262640"/>
                <a:gd name="connsiteY144" fmla="*/ 1145815 h 2020169"/>
                <a:gd name="connsiteX145" fmla="*/ 13349 w 2262640"/>
                <a:gd name="connsiteY145" fmla="*/ 1235920 h 2020169"/>
                <a:gd name="connsiteX146" fmla="*/ 33373 w 2262640"/>
                <a:gd name="connsiteY146" fmla="*/ 1269293 h 2020169"/>
                <a:gd name="connsiteX147" fmla="*/ 33373 w 2262640"/>
                <a:gd name="connsiteY147" fmla="*/ 1269293 h 2020169"/>
                <a:gd name="connsiteX148" fmla="*/ 16687 w 2262640"/>
                <a:gd name="connsiteY148" fmla="*/ 1299328 h 2020169"/>
                <a:gd name="connsiteX149" fmla="*/ 3338 w 2262640"/>
                <a:gd name="connsiteY149" fmla="*/ 1329363 h 2020169"/>
                <a:gd name="connsiteX150" fmla="*/ 0 w 2262640"/>
                <a:gd name="connsiteY150" fmla="*/ 1389433 h 2020169"/>
                <a:gd name="connsiteX151" fmla="*/ 16687 w 2262640"/>
                <a:gd name="connsiteY151" fmla="*/ 1432817 h 2020169"/>
                <a:gd name="connsiteX152" fmla="*/ 20024 w 2262640"/>
                <a:gd name="connsiteY152" fmla="*/ 1466189 h 2020169"/>
                <a:gd name="connsiteX153" fmla="*/ 56733 w 2262640"/>
                <a:gd name="connsiteY153" fmla="*/ 1476201 h 2020169"/>
                <a:gd name="connsiteX154" fmla="*/ 116803 w 2262640"/>
                <a:gd name="connsiteY154" fmla="*/ 1562969 h 2020169"/>
                <a:gd name="connsiteX155" fmla="*/ 96780 w 2262640"/>
                <a:gd name="connsiteY155" fmla="*/ 1586329 h 2020169"/>
                <a:gd name="connsiteX156" fmla="*/ 93443 w 2262640"/>
                <a:gd name="connsiteY156" fmla="*/ 1616364 h 2020169"/>
                <a:gd name="connsiteX157" fmla="*/ 120141 w 2262640"/>
                <a:gd name="connsiteY157" fmla="*/ 1619701 h 2020169"/>
                <a:gd name="connsiteX158" fmla="*/ 160187 w 2262640"/>
                <a:gd name="connsiteY158" fmla="*/ 1633050 h 2020169"/>
                <a:gd name="connsiteX159" fmla="*/ 186885 w 2262640"/>
                <a:gd name="connsiteY159" fmla="*/ 1646399 h 2020169"/>
                <a:gd name="connsiteX160" fmla="*/ 213583 w 2262640"/>
                <a:gd name="connsiteY160" fmla="*/ 1676434 h 2020169"/>
                <a:gd name="connsiteX161" fmla="*/ 243618 w 2262640"/>
                <a:gd name="connsiteY161" fmla="*/ 1679771 h 2020169"/>
                <a:gd name="connsiteX162" fmla="*/ 287002 w 2262640"/>
                <a:gd name="connsiteY162" fmla="*/ 1709807 h 2020169"/>
                <a:gd name="connsiteX163" fmla="*/ 310363 w 2262640"/>
                <a:gd name="connsiteY163" fmla="*/ 1719818 h 2020169"/>
                <a:gd name="connsiteX164" fmla="*/ 310363 w 2262640"/>
                <a:gd name="connsiteY164" fmla="*/ 1756528 h 2020169"/>
                <a:gd name="connsiteX165" fmla="*/ 270316 w 2262640"/>
                <a:gd name="connsiteY165" fmla="*/ 1796574 h 2020169"/>
                <a:gd name="connsiteX166" fmla="*/ 280327 w 2262640"/>
                <a:gd name="connsiteY166" fmla="*/ 1819935 h 2020169"/>
                <a:gd name="connsiteX167" fmla="*/ 273653 w 2262640"/>
                <a:gd name="connsiteY167" fmla="*/ 1839958 h 2020169"/>
                <a:gd name="connsiteX168" fmla="*/ 266979 w 2262640"/>
                <a:gd name="connsiteY168" fmla="*/ 1856644 h 2020169"/>
                <a:gd name="connsiteX169" fmla="*/ 240281 w 2262640"/>
                <a:gd name="connsiteY169" fmla="*/ 1896691 h 2020169"/>
                <a:gd name="connsiteX170" fmla="*/ 307025 w 2262640"/>
                <a:gd name="connsiteY170" fmla="*/ 1933401 h 2020169"/>
                <a:gd name="connsiteX171" fmla="*/ 337060 w 2262640"/>
                <a:gd name="connsiteY171" fmla="*/ 1940075 h 2020169"/>
                <a:gd name="connsiteX172" fmla="*/ 360421 w 2262640"/>
                <a:gd name="connsiteY172" fmla="*/ 1946750 h 2020169"/>
                <a:gd name="connsiteX173" fmla="*/ 380444 w 2262640"/>
                <a:gd name="connsiteY173" fmla="*/ 1953424 h 2020169"/>
                <a:gd name="connsiteX174" fmla="*/ 407142 w 2262640"/>
                <a:gd name="connsiteY174" fmla="*/ 1973447 h 2020169"/>
                <a:gd name="connsiteX175" fmla="*/ 437177 w 2262640"/>
                <a:gd name="connsiteY175" fmla="*/ 1970110 h 2020169"/>
                <a:gd name="connsiteX176" fmla="*/ 507259 w 2262640"/>
                <a:gd name="connsiteY176" fmla="*/ 2020169 h 2020169"/>
                <a:gd name="connsiteX177" fmla="*/ 517271 w 2262640"/>
                <a:gd name="connsiteY177" fmla="*/ 2006820 h 2020169"/>
                <a:gd name="connsiteX178" fmla="*/ 507259 w 2262640"/>
                <a:gd name="connsiteY178" fmla="*/ 1966773 h 2020169"/>
                <a:gd name="connsiteX179" fmla="*/ 500584 w 2262640"/>
                <a:gd name="connsiteY179" fmla="*/ 1933401 h 2020169"/>
                <a:gd name="connsiteX180" fmla="*/ 483898 w 2262640"/>
                <a:gd name="connsiteY180" fmla="*/ 1890017 h 2020169"/>
                <a:gd name="connsiteX181" fmla="*/ 513933 w 2262640"/>
                <a:gd name="connsiteY181" fmla="*/ 1869993 h 2020169"/>
                <a:gd name="connsiteX182" fmla="*/ 547306 w 2262640"/>
                <a:gd name="connsiteY182" fmla="*/ 1846633 h 2020169"/>
                <a:gd name="connsiteX183" fmla="*/ 527282 w 2262640"/>
                <a:gd name="connsiteY183" fmla="*/ 1829947 h 2020169"/>
                <a:gd name="connsiteX184" fmla="*/ 517271 w 2262640"/>
                <a:gd name="connsiteY184" fmla="*/ 1796574 h 2020169"/>
                <a:gd name="connsiteX185" fmla="*/ 480561 w 2262640"/>
                <a:gd name="connsiteY185" fmla="*/ 1779888 h 2020169"/>
                <a:gd name="connsiteX186" fmla="*/ 470549 w 2262640"/>
                <a:gd name="connsiteY186" fmla="*/ 1759865 h 2020169"/>
                <a:gd name="connsiteX187" fmla="*/ 480561 w 2262640"/>
                <a:gd name="connsiteY187" fmla="*/ 1729830 h 2020169"/>
                <a:gd name="connsiteX188" fmla="*/ 490573 w 2262640"/>
                <a:gd name="connsiteY188" fmla="*/ 1689783 h 2020169"/>
                <a:gd name="connsiteX189" fmla="*/ 513933 w 2262640"/>
                <a:gd name="connsiteY189" fmla="*/ 1709807 h 2020169"/>
                <a:gd name="connsiteX190" fmla="*/ 520608 w 2262640"/>
                <a:gd name="connsiteY190" fmla="*/ 1693120 h 2020169"/>
                <a:gd name="connsiteX191" fmla="*/ 543968 w 2262640"/>
                <a:gd name="connsiteY191" fmla="*/ 1656411 h 2020169"/>
                <a:gd name="connsiteX192" fmla="*/ 574003 w 2262640"/>
                <a:gd name="connsiteY192" fmla="*/ 1639725 h 2020169"/>
                <a:gd name="connsiteX193" fmla="*/ 590690 w 2262640"/>
                <a:gd name="connsiteY193" fmla="*/ 1653074 h 2020169"/>
                <a:gd name="connsiteX194" fmla="*/ 610713 w 2262640"/>
                <a:gd name="connsiteY194" fmla="*/ 1626376 h 2020169"/>
                <a:gd name="connsiteX195" fmla="*/ 630736 w 2262640"/>
                <a:gd name="connsiteY195" fmla="*/ 1653074 h 2020169"/>
                <a:gd name="connsiteX196" fmla="*/ 657434 w 2262640"/>
                <a:gd name="connsiteY196" fmla="*/ 1676434 h 2020169"/>
                <a:gd name="connsiteX197" fmla="*/ 674120 w 2262640"/>
                <a:gd name="connsiteY197" fmla="*/ 1683109 h 2020169"/>
                <a:gd name="connsiteX198" fmla="*/ 697481 w 2262640"/>
                <a:gd name="connsiteY198" fmla="*/ 1683109 h 2020169"/>
                <a:gd name="connsiteX199" fmla="*/ 717504 w 2262640"/>
                <a:gd name="connsiteY199" fmla="*/ 1669760 h 2020169"/>
                <a:gd name="connsiteX200" fmla="*/ 744202 w 2262640"/>
                <a:gd name="connsiteY200" fmla="*/ 1669760 h 2020169"/>
                <a:gd name="connsiteX201" fmla="*/ 760888 w 2262640"/>
                <a:gd name="connsiteY201" fmla="*/ 1666423 h 2020169"/>
                <a:gd name="connsiteX202" fmla="*/ 790923 w 2262640"/>
                <a:gd name="connsiteY202" fmla="*/ 1699795 h 2020169"/>
                <a:gd name="connsiteX203" fmla="*/ 797598 w 2262640"/>
                <a:gd name="connsiteY203" fmla="*/ 1673097 h 2020169"/>
                <a:gd name="connsiteX204" fmla="*/ 817621 w 2262640"/>
                <a:gd name="connsiteY204" fmla="*/ 1689783 h 2020169"/>
                <a:gd name="connsiteX205" fmla="*/ 837644 w 2262640"/>
                <a:gd name="connsiteY205" fmla="*/ 1666423 h 2020169"/>
                <a:gd name="connsiteX206" fmla="*/ 827633 w 2262640"/>
                <a:gd name="connsiteY206" fmla="*/ 1646399 h 2020169"/>
                <a:gd name="connsiteX207" fmla="*/ 810946 w 2262640"/>
                <a:gd name="connsiteY207" fmla="*/ 1633050 h 2020169"/>
                <a:gd name="connsiteX208" fmla="*/ 810946 w 2262640"/>
                <a:gd name="connsiteY208" fmla="*/ 1606353 h 2020169"/>
                <a:gd name="connsiteX209" fmla="*/ 810946 w 2262640"/>
                <a:gd name="connsiteY209" fmla="*/ 1593004 h 2020169"/>
                <a:gd name="connsiteX210" fmla="*/ 840981 w 2262640"/>
                <a:gd name="connsiteY210" fmla="*/ 1586329 h 2020169"/>
                <a:gd name="connsiteX211" fmla="*/ 820958 w 2262640"/>
                <a:gd name="connsiteY211" fmla="*/ 1549620 h 2020169"/>
                <a:gd name="connsiteX212" fmla="*/ 854330 w 2262640"/>
                <a:gd name="connsiteY212" fmla="*/ 1542945 h 2020169"/>
                <a:gd name="connsiteX213" fmla="*/ 891040 w 2262640"/>
                <a:gd name="connsiteY213" fmla="*/ 1549620 h 2020169"/>
                <a:gd name="connsiteX214" fmla="*/ 964459 w 2262640"/>
                <a:gd name="connsiteY214" fmla="*/ 1506236 h 2020169"/>
                <a:gd name="connsiteX215" fmla="*/ 1001168 w 2262640"/>
                <a:gd name="connsiteY215" fmla="*/ 1506236 h 2020169"/>
                <a:gd name="connsiteX216" fmla="*/ 1027866 w 2262640"/>
                <a:gd name="connsiteY216" fmla="*/ 1482875 h 2020169"/>
                <a:gd name="connsiteX217" fmla="*/ 1047890 w 2262640"/>
                <a:gd name="connsiteY217" fmla="*/ 1492887 h 2020169"/>
                <a:gd name="connsiteX218" fmla="*/ 1067913 w 2262640"/>
                <a:gd name="connsiteY218" fmla="*/ 1502898 h 2020169"/>
                <a:gd name="connsiteX219" fmla="*/ 1087936 w 2262640"/>
                <a:gd name="connsiteY219" fmla="*/ 1529596 h 2020169"/>
                <a:gd name="connsiteX220" fmla="*/ 1074587 w 2262640"/>
                <a:gd name="connsiteY220" fmla="*/ 1542945 h 2020169"/>
                <a:gd name="connsiteX221" fmla="*/ 1104622 w 2262640"/>
                <a:gd name="connsiteY221" fmla="*/ 1542945 h 2020169"/>
                <a:gd name="connsiteX222" fmla="*/ 1134657 w 2262640"/>
                <a:gd name="connsiteY222" fmla="*/ 1576317 h 2020169"/>
                <a:gd name="connsiteX223" fmla="*/ 1148006 w 2262640"/>
                <a:gd name="connsiteY223" fmla="*/ 1572980 h 2020169"/>
                <a:gd name="connsiteX224" fmla="*/ 1208076 w 2262640"/>
                <a:gd name="connsiteY224" fmla="*/ 1526259 h 2020169"/>
                <a:gd name="connsiteX225" fmla="*/ 1244786 w 2262640"/>
                <a:gd name="connsiteY225" fmla="*/ 1566306 h 2020169"/>
                <a:gd name="connsiteX226" fmla="*/ 1264809 w 2262640"/>
                <a:gd name="connsiteY226" fmla="*/ 1596341 h 2020169"/>
                <a:gd name="connsiteX227" fmla="*/ 1298181 w 2262640"/>
                <a:gd name="connsiteY227" fmla="*/ 1703132 h 2020169"/>
                <a:gd name="connsiteX228" fmla="*/ 1308193 w 2262640"/>
                <a:gd name="connsiteY228" fmla="*/ 1659748 h 2020169"/>
                <a:gd name="connsiteX229" fmla="*/ 1344903 w 2262640"/>
                <a:gd name="connsiteY229" fmla="*/ 1679771 h 2020169"/>
                <a:gd name="connsiteX230" fmla="*/ 1388287 w 2262640"/>
                <a:gd name="connsiteY230" fmla="*/ 1679771 h 2020169"/>
                <a:gd name="connsiteX231" fmla="*/ 1394961 w 2262640"/>
                <a:gd name="connsiteY231" fmla="*/ 1703132 h 2020169"/>
                <a:gd name="connsiteX232" fmla="*/ 1435008 w 2262640"/>
                <a:gd name="connsiteY232" fmla="*/ 1726493 h 2020169"/>
                <a:gd name="connsiteX233" fmla="*/ 1465043 w 2262640"/>
                <a:gd name="connsiteY233" fmla="*/ 1726493 h 2020169"/>
                <a:gd name="connsiteX234" fmla="*/ 1491741 w 2262640"/>
                <a:gd name="connsiteY234" fmla="*/ 1739842 h 2020169"/>
                <a:gd name="connsiteX235" fmla="*/ 1535125 w 2262640"/>
                <a:gd name="connsiteY235" fmla="*/ 1696458 h 2020169"/>
                <a:gd name="connsiteX236" fmla="*/ 1571834 w 2262640"/>
                <a:gd name="connsiteY236" fmla="*/ 1676434 h 2020169"/>
                <a:gd name="connsiteX237" fmla="*/ 1608544 w 2262640"/>
                <a:gd name="connsiteY237" fmla="*/ 1679771 h 2020169"/>
                <a:gd name="connsiteX238" fmla="*/ 1655265 w 2262640"/>
                <a:gd name="connsiteY238" fmla="*/ 1693120 h 2020169"/>
                <a:gd name="connsiteX239" fmla="*/ 1681963 w 2262640"/>
                <a:gd name="connsiteY239" fmla="*/ 1709807 h 2020169"/>
                <a:gd name="connsiteX240" fmla="*/ 1735358 w 2262640"/>
                <a:gd name="connsiteY240" fmla="*/ 1703132 h 2020169"/>
                <a:gd name="connsiteX241" fmla="*/ 1745370 w 2262640"/>
                <a:gd name="connsiteY241" fmla="*/ 1683109 h 2020169"/>
                <a:gd name="connsiteX242" fmla="*/ 1738695 w 2262640"/>
                <a:gd name="connsiteY242" fmla="*/ 1663085 h 2020169"/>
                <a:gd name="connsiteX243" fmla="*/ 1765393 w 2262640"/>
                <a:gd name="connsiteY243" fmla="*/ 1636388 h 2020169"/>
                <a:gd name="connsiteX244" fmla="*/ 1778742 w 2262640"/>
                <a:gd name="connsiteY244" fmla="*/ 1633050 h 2020169"/>
                <a:gd name="connsiteX245" fmla="*/ 1812114 w 2262640"/>
                <a:gd name="connsiteY245" fmla="*/ 1649736 h 2020169"/>
                <a:gd name="connsiteX246" fmla="*/ 1852161 w 2262640"/>
                <a:gd name="connsiteY246" fmla="*/ 1663085 h 2020169"/>
                <a:gd name="connsiteX247" fmla="*/ 1858836 w 2262640"/>
                <a:gd name="connsiteY247" fmla="*/ 1689783 h 2020169"/>
                <a:gd name="connsiteX248" fmla="*/ 1872184 w 2262640"/>
                <a:gd name="connsiteY248" fmla="*/ 1696458 h 2020169"/>
                <a:gd name="connsiteX249" fmla="*/ 1902219 w 2262640"/>
                <a:gd name="connsiteY249" fmla="*/ 1699795 h 2020169"/>
                <a:gd name="connsiteX250" fmla="*/ 1932254 w 2262640"/>
                <a:gd name="connsiteY250" fmla="*/ 1683109 h 2020169"/>
                <a:gd name="connsiteX251" fmla="*/ 1962290 w 2262640"/>
                <a:gd name="connsiteY251" fmla="*/ 1696458 h 2020169"/>
                <a:gd name="connsiteX252" fmla="*/ 1985650 w 2262640"/>
                <a:gd name="connsiteY252" fmla="*/ 1709807 h 2020169"/>
                <a:gd name="connsiteX253" fmla="*/ 1995662 w 2262640"/>
                <a:gd name="connsiteY253" fmla="*/ 1719818 h 2020169"/>
                <a:gd name="connsiteX254" fmla="*/ 2032371 w 2262640"/>
                <a:gd name="connsiteY254" fmla="*/ 1739842 h 2020169"/>
                <a:gd name="connsiteX255" fmla="*/ 2069081 w 2262640"/>
                <a:gd name="connsiteY255" fmla="*/ 1736504 h 2020169"/>
                <a:gd name="connsiteX256" fmla="*/ 2142500 w 2262640"/>
                <a:gd name="connsiteY256" fmla="*/ 1693120 h 2020169"/>
                <a:gd name="connsiteX257" fmla="*/ 2195895 w 2262640"/>
                <a:gd name="connsiteY257" fmla="*/ 1706469 h 2020169"/>
                <a:gd name="connsiteX258" fmla="*/ 2225930 w 2262640"/>
                <a:gd name="connsiteY258" fmla="*/ 1716481 h 2020169"/>
                <a:gd name="connsiteX259" fmla="*/ 2262640 w 2262640"/>
                <a:gd name="connsiteY259" fmla="*/ 1676434 h 2020169"/>
                <a:gd name="connsiteX0" fmla="*/ 2082430 w 2262640"/>
                <a:gd name="connsiteY0" fmla="*/ 388265 h 2020169"/>
                <a:gd name="connsiteX1" fmla="*/ 2055732 w 2262640"/>
                <a:gd name="connsiteY1" fmla="*/ 318183 h 2020169"/>
                <a:gd name="connsiteX2" fmla="*/ 2055732 w 2262640"/>
                <a:gd name="connsiteY2" fmla="*/ 318183 h 2020169"/>
                <a:gd name="connsiteX3" fmla="*/ 2129860 w 2262640"/>
                <a:gd name="connsiteY3" fmla="*/ 248603 h 2020169"/>
                <a:gd name="connsiteX4" fmla="*/ 2127003 w 2262640"/>
                <a:gd name="connsiteY4" fmla="*/ 174309 h 2020169"/>
                <a:gd name="connsiteX5" fmla="*/ 2092713 w 2262640"/>
                <a:gd name="connsiteY5" fmla="*/ 105729 h 2020169"/>
                <a:gd name="connsiteX6" fmla="*/ 2018418 w 2262640"/>
                <a:gd name="connsiteY6" fmla="*/ 105729 h 2020169"/>
                <a:gd name="connsiteX7" fmla="*/ 1961267 w 2262640"/>
                <a:gd name="connsiteY7" fmla="*/ 82869 h 2020169"/>
                <a:gd name="connsiteX8" fmla="*/ 1955552 w 2262640"/>
                <a:gd name="connsiteY8" fmla="*/ 65725 h 2020169"/>
                <a:gd name="connsiteX9" fmla="*/ 1895546 w 2262640"/>
                <a:gd name="connsiteY9" fmla="*/ 60008 h 2020169"/>
                <a:gd name="connsiteX10" fmla="*/ 1926978 w 2262640"/>
                <a:gd name="connsiteY10" fmla="*/ 31434 h 2020169"/>
                <a:gd name="connsiteX11" fmla="*/ 1909833 w 2262640"/>
                <a:gd name="connsiteY11" fmla="*/ 0 h 2020169"/>
                <a:gd name="connsiteX12" fmla="*/ 1877440 w 2262640"/>
                <a:gd name="connsiteY12" fmla="*/ 3067 h 2020169"/>
                <a:gd name="connsiteX13" fmla="*/ 1835474 w 2262640"/>
                <a:gd name="connsiteY13" fmla="*/ 41195 h 2020169"/>
                <a:gd name="connsiteX14" fmla="*/ 1818788 w 2262640"/>
                <a:gd name="connsiteY14" fmla="*/ 81242 h 2020169"/>
                <a:gd name="connsiteX15" fmla="*/ 1838813 w 2262640"/>
                <a:gd name="connsiteY15" fmla="*/ 134636 h 2020169"/>
                <a:gd name="connsiteX16" fmla="*/ 1782079 w 2262640"/>
                <a:gd name="connsiteY16" fmla="*/ 121287 h 2020169"/>
                <a:gd name="connsiteX17" fmla="*/ 1768731 w 2262640"/>
                <a:gd name="connsiteY17" fmla="*/ 168009 h 2020169"/>
                <a:gd name="connsiteX18" fmla="*/ 1705322 w 2262640"/>
                <a:gd name="connsiteY18" fmla="*/ 191369 h 2020169"/>
                <a:gd name="connsiteX19" fmla="*/ 1685300 w 2262640"/>
                <a:gd name="connsiteY19" fmla="*/ 164671 h 2020169"/>
                <a:gd name="connsiteX20" fmla="*/ 1615218 w 2262640"/>
                <a:gd name="connsiteY20" fmla="*/ 168009 h 2020169"/>
                <a:gd name="connsiteX21" fmla="*/ 1638579 w 2262640"/>
                <a:gd name="connsiteY21" fmla="*/ 198044 h 2020169"/>
                <a:gd name="connsiteX22" fmla="*/ 1528449 w 2262640"/>
                <a:gd name="connsiteY22" fmla="*/ 224740 h 2020169"/>
                <a:gd name="connsiteX23" fmla="*/ 1465043 w 2262640"/>
                <a:gd name="connsiteY23" fmla="*/ 308171 h 2020169"/>
                <a:gd name="connsiteX24" fmla="*/ 1448357 w 2262640"/>
                <a:gd name="connsiteY24" fmla="*/ 334869 h 2020169"/>
                <a:gd name="connsiteX25" fmla="*/ 1481729 w 2262640"/>
                <a:gd name="connsiteY25" fmla="*/ 368242 h 2020169"/>
                <a:gd name="connsiteX26" fmla="*/ 1481729 w 2262640"/>
                <a:gd name="connsiteY26" fmla="*/ 398277 h 2020169"/>
                <a:gd name="connsiteX27" fmla="*/ 1458368 w 2262640"/>
                <a:gd name="connsiteY27" fmla="*/ 401614 h 2020169"/>
                <a:gd name="connsiteX28" fmla="*/ 1418322 w 2262640"/>
                <a:gd name="connsiteY28" fmla="*/ 391602 h 2020169"/>
                <a:gd name="connsiteX29" fmla="*/ 1368263 w 2262640"/>
                <a:gd name="connsiteY29" fmla="*/ 398277 h 2020169"/>
                <a:gd name="connsiteX30" fmla="*/ 1321542 w 2262640"/>
                <a:gd name="connsiteY30" fmla="*/ 404951 h 2020169"/>
                <a:gd name="connsiteX31" fmla="*/ 1318205 w 2262640"/>
                <a:gd name="connsiteY31" fmla="*/ 491719 h 2020169"/>
                <a:gd name="connsiteX32" fmla="*/ 1358252 w 2262640"/>
                <a:gd name="connsiteY32" fmla="*/ 515080 h 2020169"/>
                <a:gd name="connsiteX33" fmla="*/ 1384949 w 2262640"/>
                <a:gd name="connsiteY33" fmla="*/ 568475 h 2020169"/>
                <a:gd name="connsiteX34" fmla="*/ 1358252 w 2262640"/>
                <a:gd name="connsiteY34" fmla="*/ 615196 h 2020169"/>
                <a:gd name="connsiteX35" fmla="*/ 1361589 w 2262640"/>
                <a:gd name="connsiteY35" fmla="*/ 585161 h 2020169"/>
                <a:gd name="connsiteX36" fmla="*/ 1351577 w 2262640"/>
                <a:gd name="connsiteY36" fmla="*/ 545115 h 2020169"/>
                <a:gd name="connsiteX37" fmla="*/ 1281495 w 2262640"/>
                <a:gd name="connsiteY37" fmla="*/ 515080 h 2020169"/>
                <a:gd name="connsiteX38" fmla="*/ 1241449 w 2262640"/>
                <a:gd name="connsiteY38" fmla="*/ 511742 h 2020169"/>
                <a:gd name="connsiteX39" fmla="*/ 1241449 w 2262640"/>
                <a:gd name="connsiteY39" fmla="*/ 558463 h 2020169"/>
                <a:gd name="connsiteX40" fmla="*/ 1201402 w 2262640"/>
                <a:gd name="connsiteY40" fmla="*/ 538440 h 2020169"/>
                <a:gd name="connsiteX41" fmla="*/ 1228100 w 2262640"/>
                <a:gd name="connsiteY41" fmla="*/ 588498 h 2020169"/>
                <a:gd name="connsiteX42" fmla="*/ 1258135 w 2262640"/>
                <a:gd name="connsiteY42" fmla="*/ 618534 h 2020169"/>
                <a:gd name="connsiteX43" fmla="*/ 1198065 w 2262640"/>
                <a:gd name="connsiteY43" fmla="*/ 595173 h 2020169"/>
                <a:gd name="connsiteX44" fmla="*/ 1181379 w 2262640"/>
                <a:gd name="connsiteY44" fmla="*/ 595173 h 2020169"/>
                <a:gd name="connsiteX45" fmla="*/ 1178041 w 2262640"/>
                <a:gd name="connsiteY45" fmla="*/ 551789 h 2020169"/>
                <a:gd name="connsiteX46" fmla="*/ 1171367 w 2262640"/>
                <a:gd name="connsiteY46" fmla="*/ 465021 h 2020169"/>
                <a:gd name="connsiteX47" fmla="*/ 1161355 w 2262640"/>
                <a:gd name="connsiteY47" fmla="*/ 535103 h 2020169"/>
                <a:gd name="connsiteX48" fmla="*/ 1137995 w 2262640"/>
                <a:gd name="connsiteY48" fmla="*/ 565138 h 2020169"/>
                <a:gd name="connsiteX49" fmla="*/ 1158018 w 2262640"/>
                <a:gd name="connsiteY49" fmla="*/ 611859 h 2020169"/>
                <a:gd name="connsiteX50" fmla="*/ 1158018 w 2262640"/>
                <a:gd name="connsiteY50" fmla="*/ 645231 h 2020169"/>
                <a:gd name="connsiteX51" fmla="*/ 1141332 w 2262640"/>
                <a:gd name="connsiteY51" fmla="*/ 695290 h 2020169"/>
                <a:gd name="connsiteX52" fmla="*/ 1154681 w 2262640"/>
                <a:gd name="connsiteY52" fmla="*/ 728662 h 2020169"/>
                <a:gd name="connsiteX53" fmla="*/ 1184716 w 2262640"/>
                <a:gd name="connsiteY53" fmla="*/ 735336 h 2020169"/>
                <a:gd name="connsiteX54" fmla="*/ 1221425 w 2262640"/>
                <a:gd name="connsiteY54" fmla="*/ 742011 h 2020169"/>
                <a:gd name="connsiteX55" fmla="*/ 1241449 w 2262640"/>
                <a:gd name="connsiteY55" fmla="*/ 765371 h 2020169"/>
                <a:gd name="connsiteX56" fmla="*/ 1258135 w 2262640"/>
                <a:gd name="connsiteY56" fmla="*/ 808755 h 2020169"/>
                <a:gd name="connsiteX57" fmla="*/ 1258135 w 2262640"/>
                <a:gd name="connsiteY57" fmla="*/ 808755 h 2020169"/>
                <a:gd name="connsiteX58" fmla="*/ 1224763 w 2262640"/>
                <a:gd name="connsiteY58" fmla="*/ 828779 h 2020169"/>
                <a:gd name="connsiteX59" fmla="*/ 1224763 w 2262640"/>
                <a:gd name="connsiteY59" fmla="*/ 788732 h 2020169"/>
                <a:gd name="connsiteX60" fmla="*/ 1194727 w 2262640"/>
                <a:gd name="connsiteY60" fmla="*/ 752023 h 2020169"/>
                <a:gd name="connsiteX61" fmla="*/ 1164692 w 2262640"/>
                <a:gd name="connsiteY61" fmla="*/ 795407 h 2020169"/>
                <a:gd name="connsiteX62" fmla="*/ 1107960 w 2262640"/>
                <a:gd name="connsiteY62" fmla="*/ 848802 h 2020169"/>
                <a:gd name="connsiteX63" fmla="*/ 1121309 w 2262640"/>
                <a:gd name="connsiteY63" fmla="*/ 805418 h 2020169"/>
                <a:gd name="connsiteX64" fmla="*/ 1127983 w 2262640"/>
                <a:gd name="connsiteY64" fmla="*/ 772046 h 2020169"/>
                <a:gd name="connsiteX65" fmla="*/ 1117971 w 2262640"/>
                <a:gd name="connsiteY65" fmla="*/ 755360 h 2020169"/>
                <a:gd name="connsiteX66" fmla="*/ 1114634 w 2262640"/>
                <a:gd name="connsiteY66" fmla="*/ 705301 h 2020169"/>
                <a:gd name="connsiteX67" fmla="*/ 1104622 w 2262640"/>
                <a:gd name="connsiteY67" fmla="*/ 625208 h 2020169"/>
                <a:gd name="connsiteX68" fmla="*/ 1101285 w 2262640"/>
                <a:gd name="connsiteY68" fmla="*/ 565138 h 2020169"/>
                <a:gd name="connsiteX69" fmla="*/ 1124646 w 2262640"/>
                <a:gd name="connsiteY69" fmla="*/ 471696 h 2020169"/>
                <a:gd name="connsiteX70" fmla="*/ 1031203 w 2262640"/>
                <a:gd name="connsiteY70" fmla="*/ 461684 h 2020169"/>
                <a:gd name="connsiteX71" fmla="*/ 1014517 w 2262640"/>
                <a:gd name="connsiteY71" fmla="*/ 518417 h 2020169"/>
                <a:gd name="connsiteX72" fmla="*/ 1024529 w 2262640"/>
                <a:gd name="connsiteY72" fmla="*/ 565138 h 2020169"/>
                <a:gd name="connsiteX73" fmla="*/ 981145 w 2262640"/>
                <a:gd name="connsiteY73" fmla="*/ 618534 h 2020169"/>
                <a:gd name="connsiteX74" fmla="*/ 991157 w 2262640"/>
                <a:gd name="connsiteY74" fmla="*/ 655243 h 2020169"/>
                <a:gd name="connsiteX75" fmla="*/ 981145 w 2262640"/>
                <a:gd name="connsiteY75" fmla="*/ 701964 h 2020169"/>
                <a:gd name="connsiteX76" fmla="*/ 1001168 w 2262640"/>
                <a:gd name="connsiteY76" fmla="*/ 725325 h 2020169"/>
                <a:gd name="connsiteX77" fmla="*/ 1017854 w 2262640"/>
                <a:gd name="connsiteY77" fmla="*/ 772046 h 2020169"/>
                <a:gd name="connsiteX78" fmla="*/ 1047890 w 2262640"/>
                <a:gd name="connsiteY78" fmla="*/ 758697 h 2020169"/>
                <a:gd name="connsiteX79" fmla="*/ 1014517 w 2262640"/>
                <a:gd name="connsiteY79" fmla="*/ 812093 h 2020169"/>
                <a:gd name="connsiteX80" fmla="*/ 957784 w 2262640"/>
                <a:gd name="connsiteY80" fmla="*/ 758697 h 2020169"/>
                <a:gd name="connsiteX81" fmla="*/ 884365 w 2262640"/>
                <a:gd name="connsiteY81" fmla="*/ 721988 h 2020169"/>
                <a:gd name="connsiteX82" fmla="*/ 824295 w 2262640"/>
                <a:gd name="connsiteY82" fmla="*/ 698627 h 2020169"/>
                <a:gd name="connsiteX83" fmla="*/ 810946 w 2262640"/>
                <a:gd name="connsiteY83" fmla="*/ 735336 h 2020169"/>
                <a:gd name="connsiteX84" fmla="*/ 827633 w 2262640"/>
                <a:gd name="connsiteY84" fmla="*/ 772046 h 2020169"/>
                <a:gd name="connsiteX85" fmla="*/ 800935 w 2262640"/>
                <a:gd name="connsiteY85" fmla="*/ 812093 h 2020169"/>
                <a:gd name="connsiteX86" fmla="*/ 770900 w 2262640"/>
                <a:gd name="connsiteY86" fmla="*/ 755360 h 2020169"/>
                <a:gd name="connsiteX87" fmla="*/ 744202 w 2262640"/>
                <a:gd name="connsiteY87" fmla="*/ 792069 h 2020169"/>
                <a:gd name="connsiteX88" fmla="*/ 707492 w 2262640"/>
                <a:gd name="connsiteY88" fmla="*/ 785395 h 2020169"/>
                <a:gd name="connsiteX89" fmla="*/ 654097 w 2262640"/>
                <a:gd name="connsiteY89" fmla="*/ 822104 h 2020169"/>
                <a:gd name="connsiteX90" fmla="*/ 644085 w 2262640"/>
                <a:gd name="connsiteY90" fmla="*/ 798744 h 2020169"/>
                <a:gd name="connsiteX91" fmla="*/ 654097 w 2262640"/>
                <a:gd name="connsiteY91" fmla="*/ 762034 h 2020169"/>
                <a:gd name="connsiteX92" fmla="*/ 614050 w 2262640"/>
                <a:gd name="connsiteY92" fmla="*/ 798744 h 2020169"/>
                <a:gd name="connsiteX93" fmla="*/ 594027 w 2262640"/>
                <a:gd name="connsiteY93" fmla="*/ 798744 h 2020169"/>
                <a:gd name="connsiteX94" fmla="*/ 533957 w 2262640"/>
                <a:gd name="connsiteY94" fmla="*/ 832116 h 2020169"/>
                <a:gd name="connsiteX95" fmla="*/ 510596 w 2262640"/>
                <a:gd name="connsiteY95" fmla="*/ 855477 h 2020169"/>
                <a:gd name="connsiteX96" fmla="*/ 500584 w 2262640"/>
                <a:gd name="connsiteY96" fmla="*/ 902198 h 2020169"/>
                <a:gd name="connsiteX97" fmla="*/ 450526 w 2262640"/>
                <a:gd name="connsiteY97" fmla="*/ 888849 h 2020169"/>
                <a:gd name="connsiteX98" fmla="*/ 433840 w 2262640"/>
                <a:gd name="connsiteY98" fmla="*/ 852139 h 2020169"/>
                <a:gd name="connsiteX99" fmla="*/ 467212 w 2262640"/>
                <a:gd name="connsiteY99" fmla="*/ 822104 h 2020169"/>
                <a:gd name="connsiteX100" fmla="*/ 453863 w 2262640"/>
                <a:gd name="connsiteY100" fmla="*/ 798744 h 2020169"/>
                <a:gd name="connsiteX101" fmla="*/ 390456 w 2262640"/>
                <a:gd name="connsiteY101" fmla="*/ 768709 h 2020169"/>
                <a:gd name="connsiteX102" fmla="*/ 417154 w 2262640"/>
                <a:gd name="connsiteY102" fmla="*/ 818767 h 2020169"/>
                <a:gd name="connsiteX103" fmla="*/ 407142 w 2262640"/>
                <a:gd name="connsiteY103" fmla="*/ 862151 h 2020169"/>
                <a:gd name="connsiteX104" fmla="*/ 413817 w 2262640"/>
                <a:gd name="connsiteY104" fmla="*/ 898861 h 2020169"/>
                <a:gd name="connsiteX105" fmla="*/ 427165 w 2262640"/>
                <a:gd name="connsiteY105" fmla="*/ 922221 h 2020169"/>
                <a:gd name="connsiteX106" fmla="*/ 413817 w 2262640"/>
                <a:gd name="connsiteY106" fmla="*/ 952256 h 2020169"/>
                <a:gd name="connsiteX107" fmla="*/ 390456 w 2262640"/>
                <a:gd name="connsiteY107" fmla="*/ 928896 h 2020169"/>
                <a:gd name="connsiteX108" fmla="*/ 360421 w 2262640"/>
                <a:gd name="connsiteY108" fmla="*/ 925558 h 2020169"/>
                <a:gd name="connsiteX109" fmla="*/ 333723 w 2262640"/>
                <a:gd name="connsiteY109" fmla="*/ 965605 h 2020169"/>
                <a:gd name="connsiteX110" fmla="*/ 307025 w 2262640"/>
                <a:gd name="connsiteY110" fmla="*/ 985628 h 2020169"/>
                <a:gd name="connsiteX111" fmla="*/ 320374 w 2262640"/>
                <a:gd name="connsiteY111" fmla="*/ 1012326 h 2020169"/>
                <a:gd name="connsiteX112" fmla="*/ 303688 w 2262640"/>
                <a:gd name="connsiteY112" fmla="*/ 1035687 h 2020169"/>
                <a:gd name="connsiteX113" fmla="*/ 233606 w 2262640"/>
                <a:gd name="connsiteY113" fmla="*/ 998977 h 2020169"/>
                <a:gd name="connsiteX114" fmla="*/ 243618 w 2262640"/>
                <a:gd name="connsiteY114" fmla="*/ 1049036 h 2020169"/>
                <a:gd name="connsiteX115" fmla="*/ 263641 w 2262640"/>
                <a:gd name="connsiteY115" fmla="*/ 1069059 h 2020169"/>
                <a:gd name="connsiteX116" fmla="*/ 250292 w 2262640"/>
                <a:gd name="connsiteY116" fmla="*/ 1082408 h 2020169"/>
                <a:gd name="connsiteX117" fmla="*/ 193560 w 2262640"/>
                <a:gd name="connsiteY117" fmla="*/ 1045698 h 2020169"/>
                <a:gd name="connsiteX118" fmla="*/ 170199 w 2262640"/>
                <a:gd name="connsiteY118" fmla="*/ 1005652 h 2020169"/>
                <a:gd name="connsiteX119" fmla="*/ 170199 w 2262640"/>
                <a:gd name="connsiteY119" fmla="*/ 958931 h 2020169"/>
                <a:gd name="connsiteX120" fmla="*/ 133490 w 2262640"/>
                <a:gd name="connsiteY120" fmla="*/ 882174 h 2020169"/>
                <a:gd name="connsiteX121" fmla="*/ 196897 w 2262640"/>
                <a:gd name="connsiteY121" fmla="*/ 912209 h 2020169"/>
                <a:gd name="connsiteX122" fmla="*/ 256967 w 2262640"/>
                <a:gd name="connsiteY122" fmla="*/ 942244 h 2020169"/>
                <a:gd name="connsiteX123" fmla="*/ 293676 w 2262640"/>
                <a:gd name="connsiteY123" fmla="*/ 945582 h 2020169"/>
                <a:gd name="connsiteX124" fmla="*/ 327049 w 2262640"/>
                <a:gd name="connsiteY124" fmla="*/ 915547 h 2020169"/>
                <a:gd name="connsiteX125" fmla="*/ 343735 w 2262640"/>
                <a:gd name="connsiteY125" fmla="*/ 878837 h 2020169"/>
                <a:gd name="connsiteX126" fmla="*/ 333723 w 2262640"/>
                <a:gd name="connsiteY126" fmla="*/ 828779 h 2020169"/>
                <a:gd name="connsiteX127" fmla="*/ 290339 w 2262640"/>
                <a:gd name="connsiteY127" fmla="*/ 808755 h 2020169"/>
                <a:gd name="connsiteX128" fmla="*/ 236944 w 2262640"/>
                <a:gd name="connsiteY128" fmla="*/ 762034 h 2020169"/>
                <a:gd name="connsiteX129" fmla="*/ 133490 w 2262640"/>
                <a:gd name="connsiteY129" fmla="*/ 705301 h 2020169"/>
                <a:gd name="connsiteX130" fmla="*/ 46722 w 2262640"/>
                <a:gd name="connsiteY130" fmla="*/ 735336 h 2020169"/>
                <a:gd name="connsiteX131" fmla="*/ 33373 w 2262640"/>
                <a:gd name="connsiteY131" fmla="*/ 765371 h 2020169"/>
                <a:gd name="connsiteX132" fmla="*/ 43384 w 2262640"/>
                <a:gd name="connsiteY132" fmla="*/ 795407 h 2020169"/>
                <a:gd name="connsiteX133" fmla="*/ 60071 w 2262640"/>
                <a:gd name="connsiteY133" fmla="*/ 822104 h 2020169"/>
                <a:gd name="connsiteX134" fmla="*/ 73419 w 2262640"/>
                <a:gd name="connsiteY134" fmla="*/ 852139 h 2020169"/>
                <a:gd name="connsiteX135" fmla="*/ 56733 w 2262640"/>
                <a:gd name="connsiteY135" fmla="*/ 875500 h 2020169"/>
                <a:gd name="connsiteX136" fmla="*/ 76757 w 2262640"/>
                <a:gd name="connsiteY136" fmla="*/ 955593 h 2020169"/>
                <a:gd name="connsiteX137" fmla="*/ 66745 w 2262640"/>
                <a:gd name="connsiteY137" fmla="*/ 972280 h 2020169"/>
                <a:gd name="connsiteX138" fmla="*/ 70082 w 2262640"/>
                <a:gd name="connsiteY138" fmla="*/ 998977 h 2020169"/>
                <a:gd name="connsiteX139" fmla="*/ 70082 w 2262640"/>
                <a:gd name="connsiteY139" fmla="*/ 1039024 h 2020169"/>
                <a:gd name="connsiteX140" fmla="*/ 80094 w 2262640"/>
                <a:gd name="connsiteY140" fmla="*/ 1059047 h 2020169"/>
                <a:gd name="connsiteX141" fmla="*/ 76757 w 2262640"/>
                <a:gd name="connsiteY141" fmla="*/ 1082408 h 2020169"/>
                <a:gd name="connsiteX142" fmla="*/ 106792 w 2262640"/>
                <a:gd name="connsiteY142" fmla="*/ 1115780 h 2020169"/>
                <a:gd name="connsiteX143" fmla="*/ 93729 w 2262640"/>
                <a:gd name="connsiteY143" fmla="*/ 1145815 h 2020169"/>
                <a:gd name="connsiteX144" fmla="*/ 13349 w 2262640"/>
                <a:gd name="connsiteY144" fmla="*/ 1235920 h 2020169"/>
                <a:gd name="connsiteX145" fmla="*/ 33373 w 2262640"/>
                <a:gd name="connsiteY145" fmla="*/ 1269293 h 2020169"/>
                <a:gd name="connsiteX146" fmla="*/ 33373 w 2262640"/>
                <a:gd name="connsiteY146" fmla="*/ 1269293 h 2020169"/>
                <a:gd name="connsiteX147" fmla="*/ 16687 w 2262640"/>
                <a:gd name="connsiteY147" fmla="*/ 1299328 h 2020169"/>
                <a:gd name="connsiteX148" fmla="*/ 3338 w 2262640"/>
                <a:gd name="connsiteY148" fmla="*/ 1329363 h 2020169"/>
                <a:gd name="connsiteX149" fmla="*/ 0 w 2262640"/>
                <a:gd name="connsiteY149" fmla="*/ 1389433 h 2020169"/>
                <a:gd name="connsiteX150" fmla="*/ 16687 w 2262640"/>
                <a:gd name="connsiteY150" fmla="*/ 1432817 h 2020169"/>
                <a:gd name="connsiteX151" fmla="*/ 20024 w 2262640"/>
                <a:gd name="connsiteY151" fmla="*/ 1466189 h 2020169"/>
                <a:gd name="connsiteX152" fmla="*/ 56733 w 2262640"/>
                <a:gd name="connsiteY152" fmla="*/ 1476201 h 2020169"/>
                <a:gd name="connsiteX153" fmla="*/ 116803 w 2262640"/>
                <a:gd name="connsiteY153" fmla="*/ 1562969 h 2020169"/>
                <a:gd name="connsiteX154" fmla="*/ 96780 w 2262640"/>
                <a:gd name="connsiteY154" fmla="*/ 1586329 h 2020169"/>
                <a:gd name="connsiteX155" fmla="*/ 93443 w 2262640"/>
                <a:gd name="connsiteY155" fmla="*/ 1616364 h 2020169"/>
                <a:gd name="connsiteX156" fmla="*/ 120141 w 2262640"/>
                <a:gd name="connsiteY156" fmla="*/ 1619701 h 2020169"/>
                <a:gd name="connsiteX157" fmla="*/ 160187 w 2262640"/>
                <a:gd name="connsiteY157" fmla="*/ 1633050 h 2020169"/>
                <a:gd name="connsiteX158" fmla="*/ 186885 w 2262640"/>
                <a:gd name="connsiteY158" fmla="*/ 1646399 h 2020169"/>
                <a:gd name="connsiteX159" fmla="*/ 213583 w 2262640"/>
                <a:gd name="connsiteY159" fmla="*/ 1676434 h 2020169"/>
                <a:gd name="connsiteX160" fmla="*/ 243618 w 2262640"/>
                <a:gd name="connsiteY160" fmla="*/ 1679771 h 2020169"/>
                <a:gd name="connsiteX161" fmla="*/ 287002 w 2262640"/>
                <a:gd name="connsiteY161" fmla="*/ 1709807 h 2020169"/>
                <a:gd name="connsiteX162" fmla="*/ 310363 w 2262640"/>
                <a:gd name="connsiteY162" fmla="*/ 1719818 h 2020169"/>
                <a:gd name="connsiteX163" fmla="*/ 310363 w 2262640"/>
                <a:gd name="connsiteY163" fmla="*/ 1756528 h 2020169"/>
                <a:gd name="connsiteX164" fmla="*/ 270316 w 2262640"/>
                <a:gd name="connsiteY164" fmla="*/ 1796574 h 2020169"/>
                <a:gd name="connsiteX165" fmla="*/ 280327 w 2262640"/>
                <a:gd name="connsiteY165" fmla="*/ 1819935 h 2020169"/>
                <a:gd name="connsiteX166" fmla="*/ 273653 w 2262640"/>
                <a:gd name="connsiteY166" fmla="*/ 1839958 h 2020169"/>
                <a:gd name="connsiteX167" fmla="*/ 266979 w 2262640"/>
                <a:gd name="connsiteY167" fmla="*/ 1856644 h 2020169"/>
                <a:gd name="connsiteX168" fmla="*/ 240281 w 2262640"/>
                <a:gd name="connsiteY168" fmla="*/ 1896691 h 2020169"/>
                <a:gd name="connsiteX169" fmla="*/ 307025 w 2262640"/>
                <a:gd name="connsiteY169" fmla="*/ 1933401 h 2020169"/>
                <a:gd name="connsiteX170" fmla="*/ 337060 w 2262640"/>
                <a:gd name="connsiteY170" fmla="*/ 1940075 h 2020169"/>
                <a:gd name="connsiteX171" fmla="*/ 360421 w 2262640"/>
                <a:gd name="connsiteY171" fmla="*/ 1946750 h 2020169"/>
                <a:gd name="connsiteX172" fmla="*/ 380444 w 2262640"/>
                <a:gd name="connsiteY172" fmla="*/ 1953424 h 2020169"/>
                <a:gd name="connsiteX173" fmla="*/ 407142 w 2262640"/>
                <a:gd name="connsiteY173" fmla="*/ 1973447 h 2020169"/>
                <a:gd name="connsiteX174" fmla="*/ 437177 w 2262640"/>
                <a:gd name="connsiteY174" fmla="*/ 1970110 h 2020169"/>
                <a:gd name="connsiteX175" fmla="*/ 507259 w 2262640"/>
                <a:gd name="connsiteY175" fmla="*/ 2020169 h 2020169"/>
                <a:gd name="connsiteX176" fmla="*/ 517271 w 2262640"/>
                <a:gd name="connsiteY176" fmla="*/ 2006820 h 2020169"/>
                <a:gd name="connsiteX177" fmla="*/ 507259 w 2262640"/>
                <a:gd name="connsiteY177" fmla="*/ 1966773 h 2020169"/>
                <a:gd name="connsiteX178" fmla="*/ 500584 w 2262640"/>
                <a:gd name="connsiteY178" fmla="*/ 1933401 h 2020169"/>
                <a:gd name="connsiteX179" fmla="*/ 483898 w 2262640"/>
                <a:gd name="connsiteY179" fmla="*/ 1890017 h 2020169"/>
                <a:gd name="connsiteX180" fmla="*/ 513933 w 2262640"/>
                <a:gd name="connsiteY180" fmla="*/ 1869993 h 2020169"/>
                <a:gd name="connsiteX181" fmla="*/ 547306 w 2262640"/>
                <a:gd name="connsiteY181" fmla="*/ 1846633 h 2020169"/>
                <a:gd name="connsiteX182" fmla="*/ 527282 w 2262640"/>
                <a:gd name="connsiteY182" fmla="*/ 1829947 h 2020169"/>
                <a:gd name="connsiteX183" fmla="*/ 517271 w 2262640"/>
                <a:gd name="connsiteY183" fmla="*/ 1796574 h 2020169"/>
                <a:gd name="connsiteX184" fmla="*/ 480561 w 2262640"/>
                <a:gd name="connsiteY184" fmla="*/ 1779888 h 2020169"/>
                <a:gd name="connsiteX185" fmla="*/ 470549 w 2262640"/>
                <a:gd name="connsiteY185" fmla="*/ 1759865 h 2020169"/>
                <a:gd name="connsiteX186" fmla="*/ 480561 w 2262640"/>
                <a:gd name="connsiteY186" fmla="*/ 1729830 h 2020169"/>
                <a:gd name="connsiteX187" fmla="*/ 490573 w 2262640"/>
                <a:gd name="connsiteY187" fmla="*/ 1689783 h 2020169"/>
                <a:gd name="connsiteX188" fmla="*/ 513933 w 2262640"/>
                <a:gd name="connsiteY188" fmla="*/ 1709807 h 2020169"/>
                <a:gd name="connsiteX189" fmla="*/ 520608 w 2262640"/>
                <a:gd name="connsiteY189" fmla="*/ 1693120 h 2020169"/>
                <a:gd name="connsiteX190" fmla="*/ 543968 w 2262640"/>
                <a:gd name="connsiteY190" fmla="*/ 1656411 h 2020169"/>
                <a:gd name="connsiteX191" fmla="*/ 574003 w 2262640"/>
                <a:gd name="connsiteY191" fmla="*/ 1639725 h 2020169"/>
                <a:gd name="connsiteX192" fmla="*/ 590690 w 2262640"/>
                <a:gd name="connsiteY192" fmla="*/ 1653074 h 2020169"/>
                <a:gd name="connsiteX193" fmla="*/ 610713 w 2262640"/>
                <a:gd name="connsiteY193" fmla="*/ 1626376 h 2020169"/>
                <a:gd name="connsiteX194" fmla="*/ 630736 w 2262640"/>
                <a:gd name="connsiteY194" fmla="*/ 1653074 h 2020169"/>
                <a:gd name="connsiteX195" fmla="*/ 657434 w 2262640"/>
                <a:gd name="connsiteY195" fmla="*/ 1676434 h 2020169"/>
                <a:gd name="connsiteX196" fmla="*/ 674120 w 2262640"/>
                <a:gd name="connsiteY196" fmla="*/ 1683109 h 2020169"/>
                <a:gd name="connsiteX197" fmla="*/ 697481 w 2262640"/>
                <a:gd name="connsiteY197" fmla="*/ 1683109 h 2020169"/>
                <a:gd name="connsiteX198" fmla="*/ 717504 w 2262640"/>
                <a:gd name="connsiteY198" fmla="*/ 1669760 h 2020169"/>
                <a:gd name="connsiteX199" fmla="*/ 744202 w 2262640"/>
                <a:gd name="connsiteY199" fmla="*/ 1669760 h 2020169"/>
                <a:gd name="connsiteX200" fmla="*/ 760888 w 2262640"/>
                <a:gd name="connsiteY200" fmla="*/ 1666423 h 2020169"/>
                <a:gd name="connsiteX201" fmla="*/ 790923 w 2262640"/>
                <a:gd name="connsiteY201" fmla="*/ 1699795 h 2020169"/>
                <a:gd name="connsiteX202" fmla="*/ 797598 w 2262640"/>
                <a:gd name="connsiteY202" fmla="*/ 1673097 h 2020169"/>
                <a:gd name="connsiteX203" fmla="*/ 817621 w 2262640"/>
                <a:gd name="connsiteY203" fmla="*/ 1689783 h 2020169"/>
                <a:gd name="connsiteX204" fmla="*/ 837644 w 2262640"/>
                <a:gd name="connsiteY204" fmla="*/ 1666423 h 2020169"/>
                <a:gd name="connsiteX205" fmla="*/ 827633 w 2262640"/>
                <a:gd name="connsiteY205" fmla="*/ 1646399 h 2020169"/>
                <a:gd name="connsiteX206" fmla="*/ 810946 w 2262640"/>
                <a:gd name="connsiteY206" fmla="*/ 1633050 h 2020169"/>
                <a:gd name="connsiteX207" fmla="*/ 810946 w 2262640"/>
                <a:gd name="connsiteY207" fmla="*/ 1606353 h 2020169"/>
                <a:gd name="connsiteX208" fmla="*/ 810946 w 2262640"/>
                <a:gd name="connsiteY208" fmla="*/ 1593004 h 2020169"/>
                <a:gd name="connsiteX209" fmla="*/ 840981 w 2262640"/>
                <a:gd name="connsiteY209" fmla="*/ 1586329 h 2020169"/>
                <a:gd name="connsiteX210" fmla="*/ 820958 w 2262640"/>
                <a:gd name="connsiteY210" fmla="*/ 1549620 h 2020169"/>
                <a:gd name="connsiteX211" fmla="*/ 854330 w 2262640"/>
                <a:gd name="connsiteY211" fmla="*/ 1542945 h 2020169"/>
                <a:gd name="connsiteX212" fmla="*/ 891040 w 2262640"/>
                <a:gd name="connsiteY212" fmla="*/ 1549620 h 2020169"/>
                <a:gd name="connsiteX213" fmla="*/ 964459 w 2262640"/>
                <a:gd name="connsiteY213" fmla="*/ 1506236 h 2020169"/>
                <a:gd name="connsiteX214" fmla="*/ 1001168 w 2262640"/>
                <a:gd name="connsiteY214" fmla="*/ 1506236 h 2020169"/>
                <a:gd name="connsiteX215" fmla="*/ 1027866 w 2262640"/>
                <a:gd name="connsiteY215" fmla="*/ 1482875 h 2020169"/>
                <a:gd name="connsiteX216" fmla="*/ 1047890 w 2262640"/>
                <a:gd name="connsiteY216" fmla="*/ 1492887 h 2020169"/>
                <a:gd name="connsiteX217" fmla="*/ 1067913 w 2262640"/>
                <a:gd name="connsiteY217" fmla="*/ 1502898 h 2020169"/>
                <a:gd name="connsiteX218" fmla="*/ 1087936 w 2262640"/>
                <a:gd name="connsiteY218" fmla="*/ 1529596 h 2020169"/>
                <a:gd name="connsiteX219" fmla="*/ 1074587 w 2262640"/>
                <a:gd name="connsiteY219" fmla="*/ 1542945 h 2020169"/>
                <a:gd name="connsiteX220" fmla="*/ 1104622 w 2262640"/>
                <a:gd name="connsiteY220" fmla="*/ 1542945 h 2020169"/>
                <a:gd name="connsiteX221" fmla="*/ 1134657 w 2262640"/>
                <a:gd name="connsiteY221" fmla="*/ 1576317 h 2020169"/>
                <a:gd name="connsiteX222" fmla="*/ 1148006 w 2262640"/>
                <a:gd name="connsiteY222" fmla="*/ 1572980 h 2020169"/>
                <a:gd name="connsiteX223" fmla="*/ 1208076 w 2262640"/>
                <a:gd name="connsiteY223" fmla="*/ 1526259 h 2020169"/>
                <a:gd name="connsiteX224" fmla="*/ 1244786 w 2262640"/>
                <a:gd name="connsiteY224" fmla="*/ 1566306 h 2020169"/>
                <a:gd name="connsiteX225" fmla="*/ 1264809 w 2262640"/>
                <a:gd name="connsiteY225" fmla="*/ 1596341 h 2020169"/>
                <a:gd name="connsiteX226" fmla="*/ 1298181 w 2262640"/>
                <a:gd name="connsiteY226" fmla="*/ 1703132 h 2020169"/>
                <a:gd name="connsiteX227" fmla="*/ 1308193 w 2262640"/>
                <a:gd name="connsiteY227" fmla="*/ 1659748 h 2020169"/>
                <a:gd name="connsiteX228" fmla="*/ 1344903 w 2262640"/>
                <a:gd name="connsiteY228" fmla="*/ 1679771 h 2020169"/>
                <a:gd name="connsiteX229" fmla="*/ 1388287 w 2262640"/>
                <a:gd name="connsiteY229" fmla="*/ 1679771 h 2020169"/>
                <a:gd name="connsiteX230" fmla="*/ 1394961 w 2262640"/>
                <a:gd name="connsiteY230" fmla="*/ 1703132 h 2020169"/>
                <a:gd name="connsiteX231" fmla="*/ 1435008 w 2262640"/>
                <a:gd name="connsiteY231" fmla="*/ 1726493 h 2020169"/>
                <a:gd name="connsiteX232" fmla="*/ 1465043 w 2262640"/>
                <a:gd name="connsiteY232" fmla="*/ 1726493 h 2020169"/>
                <a:gd name="connsiteX233" fmla="*/ 1491741 w 2262640"/>
                <a:gd name="connsiteY233" fmla="*/ 1739842 h 2020169"/>
                <a:gd name="connsiteX234" fmla="*/ 1535125 w 2262640"/>
                <a:gd name="connsiteY234" fmla="*/ 1696458 h 2020169"/>
                <a:gd name="connsiteX235" fmla="*/ 1571834 w 2262640"/>
                <a:gd name="connsiteY235" fmla="*/ 1676434 h 2020169"/>
                <a:gd name="connsiteX236" fmla="*/ 1608544 w 2262640"/>
                <a:gd name="connsiteY236" fmla="*/ 1679771 h 2020169"/>
                <a:gd name="connsiteX237" fmla="*/ 1655265 w 2262640"/>
                <a:gd name="connsiteY237" fmla="*/ 1693120 h 2020169"/>
                <a:gd name="connsiteX238" fmla="*/ 1681963 w 2262640"/>
                <a:gd name="connsiteY238" fmla="*/ 1709807 h 2020169"/>
                <a:gd name="connsiteX239" fmla="*/ 1735358 w 2262640"/>
                <a:gd name="connsiteY239" fmla="*/ 1703132 h 2020169"/>
                <a:gd name="connsiteX240" fmla="*/ 1745370 w 2262640"/>
                <a:gd name="connsiteY240" fmla="*/ 1683109 h 2020169"/>
                <a:gd name="connsiteX241" fmla="*/ 1738695 w 2262640"/>
                <a:gd name="connsiteY241" fmla="*/ 1663085 h 2020169"/>
                <a:gd name="connsiteX242" fmla="*/ 1765393 w 2262640"/>
                <a:gd name="connsiteY242" fmla="*/ 1636388 h 2020169"/>
                <a:gd name="connsiteX243" fmla="*/ 1778742 w 2262640"/>
                <a:gd name="connsiteY243" fmla="*/ 1633050 h 2020169"/>
                <a:gd name="connsiteX244" fmla="*/ 1812114 w 2262640"/>
                <a:gd name="connsiteY244" fmla="*/ 1649736 h 2020169"/>
                <a:gd name="connsiteX245" fmla="*/ 1852161 w 2262640"/>
                <a:gd name="connsiteY245" fmla="*/ 1663085 h 2020169"/>
                <a:gd name="connsiteX246" fmla="*/ 1858836 w 2262640"/>
                <a:gd name="connsiteY246" fmla="*/ 1689783 h 2020169"/>
                <a:gd name="connsiteX247" fmla="*/ 1872184 w 2262640"/>
                <a:gd name="connsiteY247" fmla="*/ 1696458 h 2020169"/>
                <a:gd name="connsiteX248" fmla="*/ 1902219 w 2262640"/>
                <a:gd name="connsiteY248" fmla="*/ 1699795 h 2020169"/>
                <a:gd name="connsiteX249" fmla="*/ 1932254 w 2262640"/>
                <a:gd name="connsiteY249" fmla="*/ 1683109 h 2020169"/>
                <a:gd name="connsiteX250" fmla="*/ 1962290 w 2262640"/>
                <a:gd name="connsiteY250" fmla="*/ 1696458 h 2020169"/>
                <a:gd name="connsiteX251" fmla="*/ 1985650 w 2262640"/>
                <a:gd name="connsiteY251" fmla="*/ 1709807 h 2020169"/>
                <a:gd name="connsiteX252" fmla="*/ 1995662 w 2262640"/>
                <a:gd name="connsiteY252" fmla="*/ 1719818 h 2020169"/>
                <a:gd name="connsiteX253" fmla="*/ 2032371 w 2262640"/>
                <a:gd name="connsiteY253" fmla="*/ 1739842 h 2020169"/>
                <a:gd name="connsiteX254" fmla="*/ 2069081 w 2262640"/>
                <a:gd name="connsiteY254" fmla="*/ 1736504 h 2020169"/>
                <a:gd name="connsiteX255" fmla="*/ 2142500 w 2262640"/>
                <a:gd name="connsiteY255" fmla="*/ 1693120 h 2020169"/>
                <a:gd name="connsiteX256" fmla="*/ 2195895 w 2262640"/>
                <a:gd name="connsiteY256" fmla="*/ 1706469 h 2020169"/>
                <a:gd name="connsiteX257" fmla="*/ 2225930 w 2262640"/>
                <a:gd name="connsiteY257" fmla="*/ 1716481 h 2020169"/>
                <a:gd name="connsiteX258" fmla="*/ 2262640 w 2262640"/>
                <a:gd name="connsiteY258" fmla="*/ 1676434 h 2020169"/>
                <a:gd name="connsiteX0" fmla="*/ 2082430 w 2262640"/>
                <a:gd name="connsiteY0" fmla="*/ 388265 h 2020169"/>
                <a:gd name="connsiteX1" fmla="*/ 2055732 w 2262640"/>
                <a:gd name="connsiteY1" fmla="*/ 318183 h 2020169"/>
                <a:gd name="connsiteX2" fmla="*/ 2055732 w 2262640"/>
                <a:gd name="connsiteY2" fmla="*/ 318183 h 2020169"/>
                <a:gd name="connsiteX3" fmla="*/ 2129860 w 2262640"/>
                <a:gd name="connsiteY3" fmla="*/ 248603 h 2020169"/>
                <a:gd name="connsiteX4" fmla="*/ 2127003 w 2262640"/>
                <a:gd name="connsiteY4" fmla="*/ 174309 h 2020169"/>
                <a:gd name="connsiteX5" fmla="*/ 2092713 w 2262640"/>
                <a:gd name="connsiteY5" fmla="*/ 105729 h 2020169"/>
                <a:gd name="connsiteX6" fmla="*/ 2018418 w 2262640"/>
                <a:gd name="connsiteY6" fmla="*/ 105729 h 2020169"/>
                <a:gd name="connsiteX7" fmla="*/ 1961267 w 2262640"/>
                <a:gd name="connsiteY7" fmla="*/ 82869 h 2020169"/>
                <a:gd name="connsiteX8" fmla="*/ 1955552 w 2262640"/>
                <a:gd name="connsiteY8" fmla="*/ 65725 h 2020169"/>
                <a:gd name="connsiteX9" fmla="*/ 1895546 w 2262640"/>
                <a:gd name="connsiteY9" fmla="*/ 60008 h 2020169"/>
                <a:gd name="connsiteX10" fmla="*/ 1926978 w 2262640"/>
                <a:gd name="connsiteY10" fmla="*/ 31434 h 2020169"/>
                <a:gd name="connsiteX11" fmla="*/ 1909833 w 2262640"/>
                <a:gd name="connsiteY11" fmla="*/ 0 h 2020169"/>
                <a:gd name="connsiteX12" fmla="*/ 1877440 w 2262640"/>
                <a:gd name="connsiteY12" fmla="*/ 3067 h 2020169"/>
                <a:gd name="connsiteX13" fmla="*/ 1835474 w 2262640"/>
                <a:gd name="connsiteY13" fmla="*/ 41195 h 2020169"/>
                <a:gd name="connsiteX14" fmla="*/ 1818788 w 2262640"/>
                <a:gd name="connsiteY14" fmla="*/ 81242 h 2020169"/>
                <a:gd name="connsiteX15" fmla="*/ 1838813 w 2262640"/>
                <a:gd name="connsiteY15" fmla="*/ 134636 h 2020169"/>
                <a:gd name="connsiteX16" fmla="*/ 1782079 w 2262640"/>
                <a:gd name="connsiteY16" fmla="*/ 121287 h 2020169"/>
                <a:gd name="connsiteX17" fmla="*/ 1768731 w 2262640"/>
                <a:gd name="connsiteY17" fmla="*/ 168009 h 2020169"/>
                <a:gd name="connsiteX18" fmla="*/ 1705322 w 2262640"/>
                <a:gd name="connsiteY18" fmla="*/ 191369 h 2020169"/>
                <a:gd name="connsiteX19" fmla="*/ 1685300 w 2262640"/>
                <a:gd name="connsiteY19" fmla="*/ 164671 h 2020169"/>
                <a:gd name="connsiteX20" fmla="*/ 1615218 w 2262640"/>
                <a:gd name="connsiteY20" fmla="*/ 168009 h 2020169"/>
                <a:gd name="connsiteX21" fmla="*/ 1638579 w 2262640"/>
                <a:gd name="connsiteY21" fmla="*/ 198044 h 2020169"/>
                <a:gd name="connsiteX22" fmla="*/ 1528449 w 2262640"/>
                <a:gd name="connsiteY22" fmla="*/ 224740 h 2020169"/>
                <a:gd name="connsiteX23" fmla="*/ 1465043 w 2262640"/>
                <a:gd name="connsiteY23" fmla="*/ 308171 h 2020169"/>
                <a:gd name="connsiteX24" fmla="*/ 1448357 w 2262640"/>
                <a:gd name="connsiteY24" fmla="*/ 334869 h 2020169"/>
                <a:gd name="connsiteX25" fmla="*/ 1481729 w 2262640"/>
                <a:gd name="connsiteY25" fmla="*/ 368242 h 2020169"/>
                <a:gd name="connsiteX26" fmla="*/ 1481729 w 2262640"/>
                <a:gd name="connsiteY26" fmla="*/ 398277 h 2020169"/>
                <a:gd name="connsiteX27" fmla="*/ 1418322 w 2262640"/>
                <a:gd name="connsiteY27" fmla="*/ 391602 h 2020169"/>
                <a:gd name="connsiteX28" fmla="*/ 1368263 w 2262640"/>
                <a:gd name="connsiteY28" fmla="*/ 398277 h 2020169"/>
                <a:gd name="connsiteX29" fmla="*/ 1321542 w 2262640"/>
                <a:gd name="connsiteY29" fmla="*/ 404951 h 2020169"/>
                <a:gd name="connsiteX30" fmla="*/ 1318205 w 2262640"/>
                <a:gd name="connsiteY30" fmla="*/ 491719 h 2020169"/>
                <a:gd name="connsiteX31" fmla="*/ 1358252 w 2262640"/>
                <a:gd name="connsiteY31" fmla="*/ 515080 h 2020169"/>
                <a:gd name="connsiteX32" fmla="*/ 1384949 w 2262640"/>
                <a:gd name="connsiteY32" fmla="*/ 568475 h 2020169"/>
                <a:gd name="connsiteX33" fmla="*/ 1358252 w 2262640"/>
                <a:gd name="connsiteY33" fmla="*/ 615196 h 2020169"/>
                <a:gd name="connsiteX34" fmla="*/ 1361589 w 2262640"/>
                <a:gd name="connsiteY34" fmla="*/ 585161 h 2020169"/>
                <a:gd name="connsiteX35" fmla="*/ 1351577 w 2262640"/>
                <a:gd name="connsiteY35" fmla="*/ 545115 h 2020169"/>
                <a:gd name="connsiteX36" fmla="*/ 1281495 w 2262640"/>
                <a:gd name="connsiteY36" fmla="*/ 515080 h 2020169"/>
                <a:gd name="connsiteX37" fmla="*/ 1241449 w 2262640"/>
                <a:gd name="connsiteY37" fmla="*/ 511742 h 2020169"/>
                <a:gd name="connsiteX38" fmla="*/ 1241449 w 2262640"/>
                <a:gd name="connsiteY38" fmla="*/ 558463 h 2020169"/>
                <a:gd name="connsiteX39" fmla="*/ 1201402 w 2262640"/>
                <a:gd name="connsiteY39" fmla="*/ 538440 h 2020169"/>
                <a:gd name="connsiteX40" fmla="*/ 1228100 w 2262640"/>
                <a:gd name="connsiteY40" fmla="*/ 588498 h 2020169"/>
                <a:gd name="connsiteX41" fmla="*/ 1258135 w 2262640"/>
                <a:gd name="connsiteY41" fmla="*/ 618534 h 2020169"/>
                <a:gd name="connsiteX42" fmla="*/ 1198065 w 2262640"/>
                <a:gd name="connsiteY42" fmla="*/ 595173 h 2020169"/>
                <a:gd name="connsiteX43" fmla="*/ 1181379 w 2262640"/>
                <a:gd name="connsiteY43" fmla="*/ 595173 h 2020169"/>
                <a:gd name="connsiteX44" fmla="*/ 1178041 w 2262640"/>
                <a:gd name="connsiteY44" fmla="*/ 551789 h 2020169"/>
                <a:gd name="connsiteX45" fmla="*/ 1171367 w 2262640"/>
                <a:gd name="connsiteY45" fmla="*/ 465021 h 2020169"/>
                <a:gd name="connsiteX46" fmla="*/ 1161355 w 2262640"/>
                <a:gd name="connsiteY46" fmla="*/ 535103 h 2020169"/>
                <a:gd name="connsiteX47" fmla="*/ 1137995 w 2262640"/>
                <a:gd name="connsiteY47" fmla="*/ 565138 h 2020169"/>
                <a:gd name="connsiteX48" fmla="*/ 1158018 w 2262640"/>
                <a:gd name="connsiteY48" fmla="*/ 611859 h 2020169"/>
                <a:gd name="connsiteX49" fmla="*/ 1158018 w 2262640"/>
                <a:gd name="connsiteY49" fmla="*/ 645231 h 2020169"/>
                <a:gd name="connsiteX50" fmla="*/ 1141332 w 2262640"/>
                <a:gd name="connsiteY50" fmla="*/ 695290 h 2020169"/>
                <a:gd name="connsiteX51" fmla="*/ 1154681 w 2262640"/>
                <a:gd name="connsiteY51" fmla="*/ 728662 h 2020169"/>
                <a:gd name="connsiteX52" fmla="*/ 1184716 w 2262640"/>
                <a:gd name="connsiteY52" fmla="*/ 735336 h 2020169"/>
                <a:gd name="connsiteX53" fmla="*/ 1221425 w 2262640"/>
                <a:gd name="connsiteY53" fmla="*/ 742011 h 2020169"/>
                <a:gd name="connsiteX54" fmla="*/ 1241449 w 2262640"/>
                <a:gd name="connsiteY54" fmla="*/ 765371 h 2020169"/>
                <a:gd name="connsiteX55" fmla="*/ 1258135 w 2262640"/>
                <a:gd name="connsiteY55" fmla="*/ 808755 h 2020169"/>
                <a:gd name="connsiteX56" fmla="*/ 1258135 w 2262640"/>
                <a:gd name="connsiteY56" fmla="*/ 808755 h 2020169"/>
                <a:gd name="connsiteX57" fmla="*/ 1224763 w 2262640"/>
                <a:gd name="connsiteY57" fmla="*/ 828779 h 2020169"/>
                <a:gd name="connsiteX58" fmla="*/ 1224763 w 2262640"/>
                <a:gd name="connsiteY58" fmla="*/ 788732 h 2020169"/>
                <a:gd name="connsiteX59" fmla="*/ 1194727 w 2262640"/>
                <a:gd name="connsiteY59" fmla="*/ 752023 h 2020169"/>
                <a:gd name="connsiteX60" fmla="*/ 1164692 w 2262640"/>
                <a:gd name="connsiteY60" fmla="*/ 795407 h 2020169"/>
                <a:gd name="connsiteX61" fmla="*/ 1107960 w 2262640"/>
                <a:gd name="connsiteY61" fmla="*/ 848802 h 2020169"/>
                <a:gd name="connsiteX62" fmla="*/ 1121309 w 2262640"/>
                <a:gd name="connsiteY62" fmla="*/ 805418 h 2020169"/>
                <a:gd name="connsiteX63" fmla="*/ 1127983 w 2262640"/>
                <a:gd name="connsiteY63" fmla="*/ 772046 h 2020169"/>
                <a:gd name="connsiteX64" fmla="*/ 1117971 w 2262640"/>
                <a:gd name="connsiteY64" fmla="*/ 755360 h 2020169"/>
                <a:gd name="connsiteX65" fmla="*/ 1114634 w 2262640"/>
                <a:gd name="connsiteY65" fmla="*/ 705301 h 2020169"/>
                <a:gd name="connsiteX66" fmla="*/ 1104622 w 2262640"/>
                <a:gd name="connsiteY66" fmla="*/ 625208 h 2020169"/>
                <a:gd name="connsiteX67" fmla="*/ 1101285 w 2262640"/>
                <a:gd name="connsiteY67" fmla="*/ 565138 h 2020169"/>
                <a:gd name="connsiteX68" fmla="*/ 1124646 w 2262640"/>
                <a:gd name="connsiteY68" fmla="*/ 471696 h 2020169"/>
                <a:gd name="connsiteX69" fmla="*/ 1031203 w 2262640"/>
                <a:gd name="connsiteY69" fmla="*/ 461684 h 2020169"/>
                <a:gd name="connsiteX70" fmla="*/ 1014517 w 2262640"/>
                <a:gd name="connsiteY70" fmla="*/ 518417 h 2020169"/>
                <a:gd name="connsiteX71" fmla="*/ 1024529 w 2262640"/>
                <a:gd name="connsiteY71" fmla="*/ 565138 h 2020169"/>
                <a:gd name="connsiteX72" fmla="*/ 981145 w 2262640"/>
                <a:gd name="connsiteY72" fmla="*/ 618534 h 2020169"/>
                <a:gd name="connsiteX73" fmla="*/ 991157 w 2262640"/>
                <a:gd name="connsiteY73" fmla="*/ 655243 h 2020169"/>
                <a:gd name="connsiteX74" fmla="*/ 981145 w 2262640"/>
                <a:gd name="connsiteY74" fmla="*/ 701964 h 2020169"/>
                <a:gd name="connsiteX75" fmla="*/ 1001168 w 2262640"/>
                <a:gd name="connsiteY75" fmla="*/ 725325 h 2020169"/>
                <a:gd name="connsiteX76" fmla="*/ 1017854 w 2262640"/>
                <a:gd name="connsiteY76" fmla="*/ 772046 h 2020169"/>
                <a:gd name="connsiteX77" fmla="*/ 1047890 w 2262640"/>
                <a:gd name="connsiteY77" fmla="*/ 758697 h 2020169"/>
                <a:gd name="connsiteX78" fmla="*/ 1014517 w 2262640"/>
                <a:gd name="connsiteY78" fmla="*/ 812093 h 2020169"/>
                <a:gd name="connsiteX79" fmla="*/ 957784 w 2262640"/>
                <a:gd name="connsiteY79" fmla="*/ 758697 h 2020169"/>
                <a:gd name="connsiteX80" fmla="*/ 884365 w 2262640"/>
                <a:gd name="connsiteY80" fmla="*/ 721988 h 2020169"/>
                <a:gd name="connsiteX81" fmla="*/ 824295 w 2262640"/>
                <a:gd name="connsiteY81" fmla="*/ 698627 h 2020169"/>
                <a:gd name="connsiteX82" fmla="*/ 810946 w 2262640"/>
                <a:gd name="connsiteY82" fmla="*/ 735336 h 2020169"/>
                <a:gd name="connsiteX83" fmla="*/ 827633 w 2262640"/>
                <a:gd name="connsiteY83" fmla="*/ 772046 h 2020169"/>
                <a:gd name="connsiteX84" fmla="*/ 800935 w 2262640"/>
                <a:gd name="connsiteY84" fmla="*/ 812093 h 2020169"/>
                <a:gd name="connsiteX85" fmla="*/ 770900 w 2262640"/>
                <a:gd name="connsiteY85" fmla="*/ 755360 h 2020169"/>
                <a:gd name="connsiteX86" fmla="*/ 744202 w 2262640"/>
                <a:gd name="connsiteY86" fmla="*/ 792069 h 2020169"/>
                <a:gd name="connsiteX87" fmla="*/ 707492 w 2262640"/>
                <a:gd name="connsiteY87" fmla="*/ 785395 h 2020169"/>
                <a:gd name="connsiteX88" fmla="*/ 654097 w 2262640"/>
                <a:gd name="connsiteY88" fmla="*/ 822104 h 2020169"/>
                <a:gd name="connsiteX89" fmla="*/ 644085 w 2262640"/>
                <a:gd name="connsiteY89" fmla="*/ 798744 h 2020169"/>
                <a:gd name="connsiteX90" fmla="*/ 654097 w 2262640"/>
                <a:gd name="connsiteY90" fmla="*/ 762034 h 2020169"/>
                <a:gd name="connsiteX91" fmla="*/ 614050 w 2262640"/>
                <a:gd name="connsiteY91" fmla="*/ 798744 h 2020169"/>
                <a:gd name="connsiteX92" fmla="*/ 594027 w 2262640"/>
                <a:gd name="connsiteY92" fmla="*/ 798744 h 2020169"/>
                <a:gd name="connsiteX93" fmla="*/ 533957 w 2262640"/>
                <a:gd name="connsiteY93" fmla="*/ 832116 h 2020169"/>
                <a:gd name="connsiteX94" fmla="*/ 510596 w 2262640"/>
                <a:gd name="connsiteY94" fmla="*/ 855477 h 2020169"/>
                <a:gd name="connsiteX95" fmla="*/ 500584 w 2262640"/>
                <a:gd name="connsiteY95" fmla="*/ 902198 h 2020169"/>
                <a:gd name="connsiteX96" fmla="*/ 450526 w 2262640"/>
                <a:gd name="connsiteY96" fmla="*/ 888849 h 2020169"/>
                <a:gd name="connsiteX97" fmla="*/ 433840 w 2262640"/>
                <a:gd name="connsiteY97" fmla="*/ 852139 h 2020169"/>
                <a:gd name="connsiteX98" fmla="*/ 467212 w 2262640"/>
                <a:gd name="connsiteY98" fmla="*/ 822104 h 2020169"/>
                <a:gd name="connsiteX99" fmla="*/ 453863 w 2262640"/>
                <a:gd name="connsiteY99" fmla="*/ 798744 h 2020169"/>
                <a:gd name="connsiteX100" fmla="*/ 390456 w 2262640"/>
                <a:gd name="connsiteY100" fmla="*/ 768709 h 2020169"/>
                <a:gd name="connsiteX101" fmla="*/ 417154 w 2262640"/>
                <a:gd name="connsiteY101" fmla="*/ 818767 h 2020169"/>
                <a:gd name="connsiteX102" fmla="*/ 407142 w 2262640"/>
                <a:gd name="connsiteY102" fmla="*/ 862151 h 2020169"/>
                <a:gd name="connsiteX103" fmla="*/ 413817 w 2262640"/>
                <a:gd name="connsiteY103" fmla="*/ 898861 h 2020169"/>
                <a:gd name="connsiteX104" fmla="*/ 427165 w 2262640"/>
                <a:gd name="connsiteY104" fmla="*/ 922221 h 2020169"/>
                <a:gd name="connsiteX105" fmla="*/ 413817 w 2262640"/>
                <a:gd name="connsiteY105" fmla="*/ 952256 h 2020169"/>
                <a:gd name="connsiteX106" fmla="*/ 390456 w 2262640"/>
                <a:gd name="connsiteY106" fmla="*/ 928896 h 2020169"/>
                <a:gd name="connsiteX107" fmla="*/ 360421 w 2262640"/>
                <a:gd name="connsiteY107" fmla="*/ 925558 h 2020169"/>
                <a:gd name="connsiteX108" fmla="*/ 333723 w 2262640"/>
                <a:gd name="connsiteY108" fmla="*/ 965605 h 2020169"/>
                <a:gd name="connsiteX109" fmla="*/ 307025 w 2262640"/>
                <a:gd name="connsiteY109" fmla="*/ 985628 h 2020169"/>
                <a:gd name="connsiteX110" fmla="*/ 320374 w 2262640"/>
                <a:gd name="connsiteY110" fmla="*/ 1012326 h 2020169"/>
                <a:gd name="connsiteX111" fmla="*/ 303688 w 2262640"/>
                <a:gd name="connsiteY111" fmla="*/ 1035687 h 2020169"/>
                <a:gd name="connsiteX112" fmla="*/ 233606 w 2262640"/>
                <a:gd name="connsiteY112" fmla="*/ 998977 h 2020169"/>
                <a:gd name="connsiteX113" fmla="*/ 243618 w 2262640"/>
                <a:gd name="connsiteY113" fmla="*/ 1049036 h 2020169"/>
                <a:gd name="connsiteX114" fmla="*/ 263641 w 2262640"/>
                <a:gd name="connsiteY114" fmla="*/ 1069059 h 2020169"/>
                <a:gd name="connsiteX115" fmla="*/ 250292 w 2262640"/>
                <a:gd name="connsiteY115" fmla="*/ 1082408 h 2020169"/>
                <a:gd name="connsiteX116" fmla="*/ 193560 w 2262640"/>
                <a:gd name="connsiteY116" fmla="*/ 1045698 h 2020169"/>
                <a:gd name="connsiteX117" fmla="*/ 170199 w 2262640"/>
                <a:gd name="connsiteY117" fmla="*/ 1005652 h 2020169"/>
                <a:gd name="connsiteX118" fmla="*/ 170199 w 2262640"/>
                <a:gd name="connsiteY118" fmla="*/ 958931 h 2020169"/>
                <a:gd name="connsiteX119" fmla="*/ 133490 w 2262640"/>
                <a:gd name="connsiteY119" fmla="*/ 882174 h 2020169"/>
                <a:gd name="connsiteX120" fmla="*/ 196897 w 2262640"/>
                <a:gd name="connsiteY120" fmla="*/ 912209 h 2020169"/>
                <a:gd name="connsiteX121" fmla="*/ 256967 w 2262640"/>
                <a:gd name="connsiteY121" fmla="*/ 942244 h 2020169"/>
                <a:gd name="connsiteX122" fmla="*/ 293676 w 2262640"/>
                <a:gd name="connsiteY122" fmla="*/ 945582 h 2020169"/>
                <a:gd name="connsiteX123" fmla="*/ 327049 w 2262640"/>
                <a:gd name="connsiteY123" fmla="*/ 915547 h 2020169"/>
                <a:gd name="connsiteX124" fmla="*/ 343735 w 2262640"/>
                <a:gd name="connsiteY124" fmla="*/ 878837 h 2020169"/>
                <a:gd name="connsiteX125" fmla="*/ 333723 w 2262640"/>
                <a:gd name="connsiteY125" fmla="*/ 828779 h 2020169"/>
                <a:gd name="connsiteX126" fmla="*/ 290339 w 2262640"/>
                <a:gd name="connsiteY126" fmla="*/ 808755 h 2020169"/>
                <a:gd name="connsiteX127" fmla="*/ 236944 w 2262640"/>
                <a:gd name="connsiteY127" fmla="*/ 762034 h 2020169"/>
                <a:gd name="connsiteX128" fmla="*/ 133490 w 2262640"/>
                <a:gd name="connsiteY128" fmla="*/ 705301 h 2020169"/>
                <a:gd name="connsiteX129" fmla="*/ 46722 w 2262640"/>
                <a:gd name="connsiteY129" fmla="*/ 735336 h 2020169"/>
                <a:gd name="connsiteX130" fmla="*/ 33373 w 2262640"/>
                <a:gd name="connsiteY130" fmla="*/ 765371 h 2020169"/>
                <a:gd name="connsiteX131" fmla="*/ 43384 w 2262640"/>
                <a:gd name="connsiteY131" fmla="*/ 795407 h 2020169"/>
                <a:gd name="connsiteX132" fmla="*/ 60071 w 2262640"/>
                <a:gd name="connsiteY132" fmla="*/ 822104 h 2020169"/>
                <a:gd name="connsiteX133" fmla="*/ 73419 w 2262640"/>
                <a:gd name="connsiteY133" fmla="*/ 852139 h 2020169"/>
                <a:gd name="connsiteX134" fmla="*/ 56733 w 2262640"/>
                <a:gd name="connsiteY134" fmla="*/ 875500 h 2020169"/>
                <a:gd name="connsiteX135" fmla="*/ 76757 w 2262640"/>
                <a:gd name="connsiteY135" fmla="*/ 955593 h 2020169"/>
                <a:gd name="connsiteX136" fmla="*/ 66745 w 2262640"/>
                <a:gd name="connsiteY136" fmla="*/ 972280 h 2020169"/>
                <a:gd name="connsiteX137" fmla="*/ 70082 w 2262640"/>
                <a:gd name="connsiteY137" fmla="*/ 998977 h 2020169"/>
                <a:gd name="connsiteX138" fmla="*/ 70082 w 2262640"/>
                <a:gd name="connsiteY138" fmla="*/ 1039024 h 2020169"/>
                <a:gd name="connsiteX139" fmla="*/ 80094 w 2262640"/>
                <a:gd name="connsiteY139" fmla="*/ 1059047 h 2020169"/>
                <a:gd name="connsiteX140" fmla="*/ 76757 w 2262640"/>
                <a:gd name="connsiteY140" fmla="*/ 1082408 h 2020169"/>
                <a:gd name="connsiteX141" fmla="*/ 106792 w 2262640"/>
                <a:gd name="connsiteY141" fmla="*/ 1115780 h 2020169"/>
                <a:gd name="connsiteX142" fmla="*/ 93729 w 2262640"/>
                <a:gd name="connsiteY142" fmla="*/ 1145815 h 2020169"/>
                <a:gd name="connsiteX143" fmla="*/ 13349 w 2262640"/>
                <a:gd name="connsiteY143" fmla="*/ 1235920 h 2020169"/>
                <a:gd name="connsiteX144" fmla="*/ 33373 w 2262640"/>
                <a:gd name="connsiteY144" fmla="*/ 1269293 h 2020169"/>
                <a:gd name="connsiteX145" fmla="*/ 33373 w 2262640"/>
                <a:gd name="connsiteY145" fmla="*/ 1269293 h 2020169"/>
                <a:gd name="connsiteX146" fmla="*/ 16687 w 2262640"/>
                <a:gd name="connsiteY146" fmla="*/ 1299328 h 2020169"/>
                <a:gd name="connsiteX147" fmla="*/ 3338 w 2262640"/>
                <a:gd name="connsiteY147" fmla="*/ 1329363 h 2020169"/>
                <a:gd name="connsiteX148" fmla="*/ 0 w 2262640"/>
                <a:gd name="connsiteY148" fmla="*/ 1389433 h 2020169"/>
                <a:gd name="connsiteX149" fmla="*/ 16687 w 2262640"/>
                <a:gd name="connsiteY149" fmla="*/ 1432817 h 2020169"/>
                <a:gd name="connsiteX150" fmla="*/ 20024 w 2262640"/>
                <a:gd name="connsiteY150" fmla="*/ 1466189 h 2020169"/>
                <a:gd name="connsiteX151" fmla="*/ 56733 w 2262640"/>
                <a:gd name="connsiteY151" fmla="*/ 1476201 h 2020169"/>
                <a:gd name="connsiteX152" fmla="*/ 116803 w 2262640"/>
                <a:gd name="connsiteY152" fmla="*/ 1562969 h 2020169"/>
                <a:gd name="connsiteX153" fmla="*/ 96780 w 2262640"/>
                <a:gd name="connsiteY153" fmla="*/ 1586329 h 2020169"/>
                <a:gd name="connsiteX154" fmla="*/ 93443 w 2262640"/>
                <a:gd name="connsiteY154" fmla="*/ 1616364 h 2020169"/>
                <a:gd name="connsiteX155" fmla="*/ 120141 w 2262640"/>
                <a:gd name="connsiteY155" fmla="*/ 1619701 h 2020169"/>
                <a:gd name="connsiteX156" fmla="*/ 160187 w 2262640"/>
                <a:gd name="connsiteY156" fmla="*/ 1633050 h 2020169"/>
                <a:gd name="connsiteX157" fmla="*/ 186885 w 2262640"/>
                <a:gd name="connsiteY157" fmla="*/ 1646399 h 2020169"/>
                <a:gd name="connsiteX158" fmla="*/ 213583 w 2262640"/>
                <a:gd name="connsiteY158" fmla="*/ 1676434 h 2020169"/>
                <a:gd name="connsiteX159" fmla="*/ 243618 w 2262640"/>
                <a:gd name="connsiteY159" fmla="*/ 1679771 h 2020169"/>
                <a:gd name="connsiteX160" fmla="*/ 287002 w 2262640"/>
                <a:gd name="connsiteY160" fmla="*/ 1709807 h 2020169"/>
                <a:gd name="connsiteX161" fmla="*/ 310363 w 2262640"/>
                <a:gd name="connsiteY161" fmla="*/ 1719818 h 2020169"/>
                <a:gd name="connsiteX162" fmla="*/ 310363 w 2262640"/>
                <a:gd name="connsiteY162" fmla="*/ 1756528 h 2020169"/>
                <a:gd name="connsiteX163" fmla="*/ 270316 w 2262640"/>
                <a:gd name="connsiteY163" fmla="*/ 1796574 h 2020169"/>
                <a:gd name="connsiteX164" fmla="*/ 280327 w 2262640"/>
                <a:gd name="connsiteY164" fmla="*/ 1819935 h 2020169"/>
                <a:gd name="connsiteX165" fmla="*/ 273653 w 2262640"/>
                <a:gd name="connsiteY165" fmla="*/ 1839958 h 2020169"/>
                <a:gd name="connsiteX166" fmla="*/ 266979 w 2262640"/>
                <a:gd name="connsiteY166" fmla="*/ 1856644 h 2020169"/>
                <a:gd name="connsiteX167" fmla="*/ 240281 w 2262640"/>
                <a:gd name="connsiteY167" fmla="*/ 1896691 h 2020169"/>
                <a:gd name="connsiteX168" fmla="*/ 307025 w 2262640"/>
                <a:gd name="connsiteY168" fmla="*/ 1933401 h 2020169"/>
                <a:gd name="connsiteX169" fmla="*/ 337060 w 2262640"/>
                <a:gd name="connsiteY169" fmla="*/ 1940075 h 2020169"/>
                <a:gd name="connsiteX170" fmla="*/ 360421 w 2262640"/>
                <a:gd name="connsiteY170" fmla="*/ 1946750 h 2020169"/>
                <a:gd name="connsiteX171" fmla="*/ 380444 w 2262640"/>
                <a:gd name="connsiteY171" fmla="*/ 1953424 h 2020169"/>
                <a:gd name="connsiteX172" fmla="*/ 407142 w 2262640"/>
                <a:gd name="connsiteY172" fmla="*/ 1973447 h 2020169"/>
                <a:gd name="connsiteX173" fmla="*/ 437177 w 2262640"/>
                <a:gd name="connsiteY173" fmla="*/ 1970110 h 2020169"/>
                <a:gd name="connsiteX174" fmla="*/ 507259 w 2262640"/>
                <a:gd name="connsiteY174" fmla="*/ 2020169 h 2020169"/>
                <a:gd name="connsiteX175" fmla="*/ 517271 w 2262640"/>
                <a:gd name="connsiteY175" fmla="*/ 2006820 h 2020169"/>
                <a:gd name="connsiteX176" fmla="*/ 507259 w 2262640"/>
                <a:gd name="connsiteY176" fmla="*/ 1966773 h 2020169"/>
                <a:gd name="connsiteX177" fmla="*/ 500584 w 2262640"/>
                <a:gd name="connsiteY177" fmla="*/ 1933401 h 2020169"/>
                <a:gd name="connsiteX178" fmla="*/ 483898 w 2262640"/>
                <a:gd name="connsiteY178" fmla="*/ 1890017 h 2020169"/>
                <a:gd name="connsiteX179" fmla="*/ 513933 w 2262640"/>
                <a:gd name="connsiteY179" fmla="*/ 1869993 h 2020169"/>
                <a:gd name="connsiteX180" fmla="*/ 547306 w 2262640"/>
                <a:gd name="connsiteY180" fmla="*/ 1846633 h 2020169"/>
                <a:gd name="connsiteX181" fmla="*/ 527282 w 2262640"/>
                <a:gd name="connsiteY181" fmla="*/ 1829947 h 2020169"/>
                <a:gd name="connsiteX182" fmla="*/ 517271 w 2262640"/>
                <a:gd name="connsiteY182" fmla="*/ 1796574 h 2020169"/>
                <a:gd name="connsiteX183" fmla="*/ 480561 w 2262640"/>
                <a:gd name="connsiteY183" fmla="*/ 1779888 h 2020169"/>
                <a:gd name="connsiteX184" fmla="*/ 470549 w 2262640"/>
                <a:gd name="connsiteY184" fmla="*/ 1759865 h 2020169"/>
                <a:gd name="connsiteX185" fmla="*/ 480561 w 2262640"/>
                <a:gd name="connsiteY185" fmla="*/ 1729830 h 2020169"/>
                <a:gd name="connsiteX186" fmla="*/ 490573 w 2262640"/>
                <a:gd name="connsiteY186" fmla="*/ 1689783 h 2020169"/>
                <a:gd name="connsiteX187" fmla="*/ 513933 w 2262640"/>
                <a:gd name="connsiteY187" fmla="*/ 1709807 h 2020169"/>
                <a:gd name="connsiteX188" fmla="*/ 520608 w 2262640"/>
                <a:gd name="connsiteY188" fmla="*/ 1693120 h 2020169"/>
                <a:gd name="connsiteX189" fmla="*/ 543968 w 2262640"/>
                <a:gd name="connsiteY189" fmla="*/ 1656411 h 2020169"/>
                <a:gd name="connsiteX190" fmla="*/ 574003 w 2262640"/>
                <a:gd name="connsiteY190" fmla="*/ 1639725 h 2020169"/>
                <a:gd name="connsiteX191" fmla="*/ 590690 w 2262640"/>
                <a:gd name="connsiteY191" fmla="*/ 1653074 h 2020169"/>
                <a:gd name="connsiteX192" fmla="*/ 610713 w 2262640"/>
                <a:gd name="connsiteY192" fmla="*/ 1626376 h 2020169"/>
                <a:gd name="connsiteX193" fmla="*/ 630736 w 2262640"/>
                <a:gd name="connsiteY193" fmla="*/ 1653074 h 2020169"/>
                <a:gd name="connsiteX194" fmla="*/ 657434 w 2262640"/>
                <a:gd name="connsiteY194" fmla="*/ 1676434 h 2020169"/>
                <a:gd name="connsiteX195" fmla="*/ 674120 w 2262640"/>
                <a:gd name="connsiteY195" fmla="*/ 1683109 h 2020169"/>
                <a:gd name="connsiteX196" fmla="*/ 697481 w 2262640"/>
                <a:gd name="connsiteY196" fmla="*/ 1683109 h 2020169"/>
                <a:gd name="connsiteX197" fmla="*/ 717504 w 2262640"/>
                <a:gd name="connsiteY197" fmla="*/ 1669760 h 2020169"/>
                <a:gd name="connsiteX198" fmla="*/ 744202 w 2262640"/>
                <a:gd name="connsiteY198" fmla="*/ 1669760 h 2020169"/>
                <a:gd name="connsiteX199" fmla="*/ 760888 w 2262640"/>
                <a:gd name="connsiteY199" fmla="*/ 1666423 h 2020169"/>
                <a:gd name="connsiteX200" fmla="*/ 790923 w 2262640"/>
                <a:gd name="connsiteY200" fmla="*/ 1699795 h 2020169"/>
                <a:gd name="connsiteX201" fmla="*/ 797598 w 2262640"/>
                <a:gd name="connsiteY201" fmla="*/ 1673097 h 2020169"/>
                <a:gd name="connsiteX202" fmla="*/ 817621 w 2262640"/>
                <a:gd name="connsiteY202" fmla="*/ 1689783 h 2020169"/>
                <a:gd name="connsiteX203" fmla="*/ 837644 w 2262640"/>
                <a:gd name="connsiteY203" fmla="*/ 1666423 h 2020169"/>
                <a:gd name="connsiteX204" fmla="*/ 827633 w 2262640"/>
                <a:gd name="connsiteY204" fmla="*/ 1646399 h 2020169"/>
                <a:gd name="connsiteX205" fmla="*/ 810946 w 2262640"/>
                <a:gd name="connsiteY205" fmla="*/ 1633050 h 2020169"/>
                <a:gd name="connsiteX206" fmla="*/ 810946 w 2262640"/>
                <a:gd name="connsiteY206" fmla="*/ 1606353 h 2020169"/>
                <a:gd name="connsiteX207" fmla="*/ 810946 w 2262640"/>
                <a:gd name="connsiteY207" fmla="*/ 1593004 h 2020169"/>
                <a:gd name="connsiteX208" fmla="*/ 840981 w 2262640"/>
                <a:gd name="connsiteY208" fmla="*/ 1586329 h 2020169"/>
                <a:gd name="connsiteX209" fmla="*/ 820958 w 2262640"/>
                <a:gd name="connsiteY209" fmla="*/ 1549620 h 2020169"/>
                <a:gd name="connsiteX210" fmla="*/ 854330 w 2262640"/>
                <a:gd name="connsiteY210" fmla="*/ 1542945 h 2020169"/>
                <a:gd name="connsiteX211" fmla="*/ 891040 w 2262640"/>
                <a:gd name="connsiteY211" fmla="*/ 1549620 h 2020169"/>
                <a:gd name="connsiteX212" fmla="*/ 964459 w 2262640"/>
                <a:gd name="connsiteY212" fmla="*/ 1506236 h 2020169"/>
                <a:gd name="connsiteX213" fmla="*/ 1001168 w 2262640"/>
                <a:gd name="connsiteY213" fmla="*/ 1506236 h 2020169"/>
                <a:gd name="connsiteX214" fmla="*/ 1027866 w 2262640"/>
                <a:gd name="connsiteY214" fmla="*/ 1482875 h 2020169"/>
                <a:gd name="connsiteX215" fmla="*/ 1047890 w 2262640"/>
                <a:gd name="connsiteY215" fmla="*/ 1492887 h 2020169"/>
                <a:gd name="connsiteX216" fmla="*/ 1067913 w 2262640"/>
                <a:gd name="connsiteY216" fmla="*/ 1502898 h 2020169"/>
                <a:gd name="connsiteX217" fmla="*/ 1087936 w 2262640"/>
                <a:gd name="connsiteY217" fmla="*/ 1529596 h 2020169"/>
                <a:gd name="connsiteX218" fmla="*/ 1074587 w 2262640"/>
                <a:gd name="connsiteY218" fmla="*/ 1542945 h 2020169"/>
                <a:gd name="connsiteX219" fmla="*/ 1104622 w 2262640"/>
                <a:gd name="connsiteY219" fmla="*/ 1542945 h 2020169"/>
                <a:gd name="connsiteX220" fmla="*/ 1134657 w 2262640"/>
                <a:gd name="connsiteY220" fmla="*/ 1576317 h 2020169"/>
                <a:gd name="connsiteX221" fmla="*/ 1148006 w 2262640"/>
                <a:gd name="connsiteY221" fmla="*/ 1572980 h 2020169"/>
                <a:gd name="connsiteX222" fmla="*/ 1208076 w 2262640"/>
                <a:gd name="connsiteY222" fmla="*/ 1526259 h 2020169"/>
                <a:gd name="connsiteX223" fmla="*/ 1244786 w 2262640"/>
                <a:gd name="connsiteY223" fmla="*/ 1566306 h 2020169"/>
                <a:gd name="connsiteX224" fmla="*/ 1264809 w 2262640"/>
                <a:gd name="connsiteY224" fmla="*/ 1596341 h 2020169"/>
                <a:gd name="connsiteX225" fmla="*/ 1298181 w 2262640"/>
                <a:gd name="connsiteY225" fmla="*/ 1703132 h 2020169"/>
                <a:gd name="connsiteX226" fmla="*/ 1308193 w 2262640"/>
                <a:gd name="connsiteY226" fmla="*/ 1659748 h 2020169"/>
                <a:gd name="connsiteX227" fmla="*/ 1344903 w 2262640"/>
                <a:gd name="connsiteY227" fmla="*/ 1679771 h 2020169"/>
                <a:gd name="connsiteX228" fmla="*/ 1388287 w 2262640"/>
                <a:gd name="connsiteY228" fmla="*/ 1679771 h 2020169"/>
                <a:gd name="connsiteX229" fmla="*/ 1394961 w 2262640"/>
                <a:gd name="connsiteY229" fmla="*/ 1703132 h 2020169"/>
                <a:gd name="connsiteX230" fmla="*/ 1435008 w 2262640"/>
                <a:gd name="connsiteY230" fmla="*/ 1726493 h 2020169"/>
                <a:gd name="connsiteX231" fmla="*/ 1465043 w 2262640"/>
                <a:gd name="connsiteY231" fmla="*/ 1726493 h 2020169"/>
                <a:gd name="connsiteX232" fmla="*/ 1491741 w 2262640"/>
                <a:gd name="connsiteY232" fmla="*/ 1739842 h 2020169"/>
                <a:gd name="connsiteX233" fmla="*/ 1535125 w 2262640"/>
                <a:gd name="connsiteY233" fmla="*/ 1696458 h 2020169"/>
                <a:gd name="connsiteX234" fmla="*/ 1571834 w 2262640"/>
                <a:gd name="connsiteY234" fmla="*/ 1676434 h 2020169"/>
                <a:gd name="connsiteX235" fmla="*/ 1608544 w 2262640"/>
                <a:gd name="connsiteY235" fmla="*/ 1679771 h 2020169"/>
                <a:gd name="connsiteX236" fmla="*/ 1655265 w 2262640"/>
                <a:gd name="connsiteY236" fmla="*/ 1693120 h 2020169"/>
                <a:gd name="connsiteX237" fmla="*/ 1681963 w 2262640"/>
                <a:gd name="connsiteY237" fmla="*/ 1709807 h 2020169"/>
                <a:gd name="connsiteX238" fmla="*/ 1735358 w 2262640"/>
                <a:gd name="connsiteY238" fmla="*/ 1703132 h 2020169"/>
                <a:gd name="connsiteX239" fmla="*/ 1745370 w 2262640"/>
                <a:gd name="connsiteY239" fmla="*/ 1683109 h 2020169"/>
                <a:gd name="connsiteX240" fmla="*/ 1738695 w 2262640"/>
                <a:gd name="connsiteY240" fmla="*/ 1663085 h 2020169"/>
                <a:gd name="connsiteX241" fmla="*/ 1765393 w 2262640"/>
                <a:gd name="connsiteY241" fmla="*/ 1636388 h 2020169"/>
                <a:gd name="connsiteX242" fmla="*/ 1778742 w 2262640"/>
                <a:gd name="connsiteY242" fmla="*/ 1633050 h 2020169"/>
                <a:gd name="connsiteX243" fmla="*/ 1812114 w 2262640"/>
                <a:gd name="connsiteY243" fmla="*/ 1649736 h 2020169"/>
                <a:gd name="connsiteX244" fmla="*/ 1852161 w 2262640"/>
                <a:gd name="connsiteY244" fmla="*/ 1663085 h 2020169"/>
                <a:gd name="connsiteX245" fmla="*/ 1858836 w 2262640"/>
                <a:gd name="connsiteY245" fmla="*/ 1689783 h 2020169"/>
                <a:gd name="connsiteX246" fmla="*/ 1872184 w 2262640"/>
                <a:gd name="connsiteY246" fmla="*/ 1696458 h 2020169"/>
                <a:gd name="connsiteX247" fmla="*/ 1902219 w 2262640"/>
                <a:gd name="connsiteY247" fmla="*/ 1699795 h 2020169"/>
                <a:gd name="connsiteX248" fmla="*/ 1932254 w 2262640"/>
                <a:gd name="connsiteY248" fmla="*/ 1683109 h 2020169"/>
                <a:gd name="connsiteX249" fmla="*/ 1962290 w 2262640"/>
                <a:gd name="connsiteY249" fmla="*/ 1696458 h 2020169"/>
                <a:gd name="connsiteX250" fmla="*/ 1985650 w 2262640"/>
                <a:gd name="connsiteY250" fmla="*/ 1709807 h 2020169"/>
                <a:gd name="connsiteX251" fmla="*/ 1995662 w 2262640"/>
                <a:gd name="connsiteY251" fmla="*/ 1719818 h 2020169"/>
                <a:gd name="connsiteX252" fmla="*/ 2032371 w 2262640"/>
                <a:gd name="connsiteY252" fmla="*/ 1739842 h 2020169"/>
                <a:gd name="connsiteX253" fmla="*/ 2069081 w 2262640"/>
                <a:gd name="connsiteY253" fmla="*/ 1736504 h 2020169"/>
                <a:gd name="connsiteX254" fmla="*/ 2142500 w 2262640"/>
                <a:gd name="connsiteY254" fmla="*/ 1693120 h 2020169"/>
                <a:gd name="connsiteX255" fmla="*/ 2195895 w 2262640"/>
                <a:gd name="connsiteY255" fmla="*/ 1706469 h 2020169"/>
                <a:gd name="connsiteX256" fmla="*/ 2225930 w 2262640"/>
                <a:gd name="connsiteY256" fmla="*/ 1716481 h 2020169"/>
                <a:gd name="connsiteX257" fmla="*/ 2262640 w 2262640"/>
                <a:gd name="connsiteY257" fmla="*/ 1676434 h 2020169"/>
                <a:gd name="connsiteX0" fmla="*/ 2082430 w 2262640"/>
                <a:gd name="connsiteY0" fmla="*/ 388265 h 2020169"/>
                <a:gd name="connsiteX1" fmla="*/ 2055732 w 2262640"/>
                <a:gd name="connsiteY1" fmla="*/ 318183 h 2020169"/>
                <a:gd name="connsiteX2" fmla="*/ 2055732 w 2262640"/>
                <a:gd name="connsiteY2" fmla="*/ 318183 h 2020169"/>
                <a:gd name="connsiteX3" fmla="*/ 2129860 w 2262640"/>
                <a:gd name="connsiteY3" fmla="*/ 248603 h 2020169"/>
                <a:gd name="connsiteX4" fmla="*/ 2127003 w 2262640"/>
                <a:gd name="connsiteY4" fmla="*/ 174309 h 2020169"/>
                <a:gd name="connsiteX5" fmla="*/ 2092713 w 2262640"/>
                <a:gd name="connsiteY5" fmla="*/ 105729 h 2020169"/>
                <a:gd name="connsiteX6" fmla="*/ 2018418 w 2262640"/>
                <a:gd name="connsiteY6" fmla="*/ 105729 h 2020169"/>
                <a:gd name="connsiteX7" fmla="*/ 1961267 w 2262640"/>
                <a:gd name="connsiteY7" fmla="*/ 82869 h 2020169"/>
                <a:gd name="connsiteX8" fmla="*/ 1955552 w 2262640"/>
                <a:gd name="connsiteY8" fmla="*/ 65725 h 2020169"/>
                <a:gd name="connsiteX9" fmla="*/ 1895546 w 2262640"/>
                <a:gd name="connsiteY9" fmla="*/ 60008 h 2020169"/>
                <a:gd name="connsiteX10" fmla="*/ 1926978 w 2262640"/>
                <a:gd name="connsiteY10" fmla="*/ 31434 h 2020169"/>
                <a:gd name="connsiteX11" fmla="*/ 1909833 w 2262640"/>
                <a:gd name="connsiteY11" fmla="*/ 0 h 2020169"/>
                <a:gd name="connsiteX12" fmla="*/ 1877440 w 2262640"/>
                <a:gd name="connsiteY12" fmla="*/ 3067 h 2020169"/>
                <a:gd name="connsiteX13" fmla="*/ 1835474 w 2262640"/>
                <a:gd name="connsiteY13" fmla="*/ 41195 h 2020169"/>
                <a:gd name="connsiteX14" fmla="*/ 1818788 w 2262640"/>
                <a:gd name="connsiteY14" fmla="*/ 81242 h 2020169"/>
                <a:gd name="connsiteX15" fmla="*/ 1782079 w 2262640"/>
                <a:gd name="connsiteY15" fmla="*/ 121287 h 2020169"/>
                <a:gd name="connsiteX16" fmla="*/ 1768731 w 2262640"/>
                <a:gd name="connsiteY16" fmla="*/ 168009 h 2020169"/>
                <a:gd name="connsiteX17" fmla="*/ 1705322 w 2262640"/>
                <a:gd name="connsiteY17" fmla="*/ 191369 h 2020169"/>
                <a:gd name="connsiteX18" fmla="*/ 1685300 w 2262640"/>
                <a:gd name="connsiteY18" fmla="*/ 164671 h 2020169"/>
                <a:gd name="connsiteX19" fmla="*/ 1615218 w 2262640"/>
                <a:gd name="connsiteY19" fmla="*/ 168009 h 2020169"/>
                <a:gd name="connsiteX20" fmla="*/ 1638579 w 2262640"/>
                <a:gd name="connsiteY20" fmla="*/ 198044 h 2020169"/>
                <a:gd name="connsiteX21" fmla="*/ 1528449 w 2262640"/>
                <a:gd name="connsiteY21" fmla="*/ 224740 h 2020169"/>
                <a:gd name="connsiteX22" fmla="*/ 1465043 w 2262640"/>
                <a:gd name="connsiteY22" fmla="*/ 308171 h 2020169"/>
                <a:gd name="connsiteX23" fmla="*/ 1448357 w 2262640"/>
                <a:gd name="connsiteY23" fmla="*/ 334869 h 2020169"/>
                <a:gd name="connsiteX24" fmla="*/ 1481729 w 2262640"/>
                <a:gd name="connsiteY24" fmla="*/ 368242 h 2020169"/>
                <a:gd name="connsiteX25" fmla="*/ 1481729 w 2262640"/>
                <a:gd name="connsiteY25" fmla="*/ 398277 h 2020169"/>
                <a:gd name="connsiteX26" fmla="*/ 1418322 w 2262640"/>
                <a:gd name="connsiteY26" fmla="*/ 391602 h 2020169"/>
                <a:gd name="connsiteX27" fmla="*/ 1368263 w 2262640"/>
                <a:gd name="connsiteY27" fmla="*/ 398277 h 2020169"/>
                <a:gd name="connsiteX28" fmla="*/ 1321542 w 2262640"/>
                <a:gd name="connsiteY28" fmla="*/ 404951 h 2020169"/>
                <a:gd name="connsiteX29" fmla="*/ 1318205 w 2262640"/>
                <a:gd name="connsiteY29" fmla="*/ 491719 h 2020169"/>
                <a:gd name="connsiteX30" fmla="*/ 1358252 w 2262640"/>
                <a:gd name="connsiteY30" fmla="*/ 515080 h 2020169"/>
                <a:gd name="connsiteX31" fmla="*/ 1384949 w 2262640"/>
                <a:gd name="connsiteY31" fmla="*/ 568475 h 2020169"/>
                <a:gd name="connsiteX32" fmla="*/ 1358252 w 2262640"/>
                <a:gd name="connsiteY32" fmla="*/ 615196 h 2020169"/>
                <a:gd name="connsiteX33" fmla="*/ 1361589 w 2262640"/>
                <a:gd name="connsiteY33" fmla="*/ 585161 h 2020169"/>
                <a:gd name="connsiteX34" fmla="*/ 1351577 w 2262640"/>
                <a:gd name="connsiteY34" fmla="*/ 545115 h 2020169"/>
                <a:gd name="connsiteX35" fmla="*/ 1281495 w 2262640"/>
                <a:gd name="connsiteY35" fmla="*/ 515080 h 2020169"/>
                <a:gd name="connsiteX36" fmla="*/ 1241449 w 2262640"/>
                <a:gd name="connsiteY36" fmla="*/ 511742 h 2020169"/>
                <a:gd name="connsiteX37" fmla="*/ 1241449 w 2262640"/>
                <a:gd name="connsiteY37" fmla="*/ 558463 h 2020169"/>
                <a:gd name="connsiteX38" fmla="*/ 1201402 w 2262640"/>
                <a:gd name="connsiteY38" fmla="*/ 538440 h 2020169"/>
                <a:gd name="connsiteX39" fmla="*/ 1228100 w 2262640"/>
                <a:gd name="connsiteY39" fmla="*/ 588498 h 2020169"/>
                <a:gd name="connsiteX40" fmla="*/ 1258135 w 2262640"/>
                <a:gd name="connsiteY40" fmla="*/ 618534 h 2020169"/>
                <a:gd name="connsiteX41" fmla="*/ 1198065 w 2262640"/>
                <a:gd name="connsiteY41" fmla="*/ 595173 h 2020169"/>
                <a:gd name="connsiteX42" fmla="*/ 1181379 w 2262640"/>
                <a:gd name="connsiteY42" fmla="*/ 595173 h 2020169"/>
                <a:gd name="connsiteX43" fmla="*/ 1178041 w 2262640"/>
                <a:gd name="connsiteY43" fmla="*/ 551789 h 2020169"/>
                <a:gd name="connsiteX44" fmla="*/ 1171367 w 2262640"/>
                <a:gd name="connsiteY44" fmla="*/ 465021 h 2020169"/>
                <a:gd name="connsiteX45" fmla="*/ 1161355 w 2262640"/>
                <a:gd name="connsiteY45" fmla="*/ 535103 h 2020169"/>
                <a:gd name="connsiteX46" fmla="*/ 1137995 w 2262640"/>
                <a:gd name="connsiteY46" fmla="*/ 565138 h 2020169"/>
                <a:gd name="connsiteX47" fmla="*/ 1158018 w 2262640"/>
                <a:gd name="connsiteY47" fmla="*/ 611859 h 2020169"/>
                <a:gd name="connsiteX48" fmla="*/ 1158018 w 2262640"/>
                <a:gd name="connsiteY48" fmla="*/ 645231 h 2020169"/>
                <a:gd name="connsiteX49" fmla="*/ 1141332 w 2262640"/>
                <a:gd name="connsiteY49" fmla="*/ 695290 h 2020169"/>
                <a:gd name="connsiteX50" fmla="*/ 1154681 w 2262640"/>
                <a:gd name="connsiteY50" fmla="*/ 728662 h 2020169"/>
                <a:gd name="connsiteX51" fmla="*/ 1184716 w 2262640"/>
                <a:gd name="connsiteY51" fmla="*/ 735336 h 2020169"/>
                <a:gd name="connsiteX52" fmla="*/ 1221425 w 2262640"/>
                <a:gd name="connsiteY52" fmla="*/ 742011 h 2020169"/>
                <a:gd name="connsiteX53" fmla="*/ 1241449 w 2262640"/>
                <a:gd name="connsiteY53" fmla="*/ 765371 h 2020169"/>
                <a:gd name="connsiteX54" fmla="*/ 1258135 w 2262640"/>
                <a:gd name="connsiteY54" fmla="*/ 808755 h 2020169"/>
                <a:gd name="connsiteX55" fmla="*/ 1258135 w 2262640"/>
                <a:gd name="connsiteY55" fmla="*/ 808755 h 2020169"/>
                <a:gd name="connsiteX56" fmla="*/ 1224763 w 2262640"/>
                <a:gd name="connsiteY56" fmla="*/ 828779 h 2020169"/>
                <a:gd name="connsiteX57" fmla="*/ 1224763 w 2262640"/>
                <a:gd name="connsiteY57" fmla="*/ 788732 h 2020169"/>
                <a:gd name="connsiteX58" fmla="*/ 1194727 w 2262640"/>
                <a:gd name="connsiteY58" fmla="*/ 752023 h 2020169"/>
                <a:gd name="connsiteX59" fmla="*/ 1164692 w 2262640"/>
                <a:gd name="connsiteY59" fmla="*/ 795407 h 2020169"/>
                <a:gd name="connsiteX60" fmla="*/ 1107960 w 2262640"/>
                <a:gd name="connsiteY60" fmla="*/ 848802 h 2020169"/>
                <a:gd name="connsiteX61" fmla="*/ 1121309 w 2262640"/>
                <a:gd name="connsiteY61" fmla="*/ 805418 h 2020169"/>
                <a:gd name="connsiteX62" fmla="*/ 1127983 w 2262640"/>
                <a:gd name="connsiteY62" fmla="*/ 772046 h 2020169"/>
                <a:gd name="connsiteX63" fmla="*/ 1117971 w 2262640"/>
                <a:gd name="connsiteY63" fmla="*/ 755360 h 2020169"/>
                <a:gd name="connsiteX64" fmla="*/ 1114634 w 2262640"/>
                <a:gd name="connsiteY64" fmla="*/ 705301 h 2020169"/>
                <a:gd name="connsiteX65" fmla="*/ 1104622 w 2262640"/>
                <a:gd name="connsiteY65" fmla="*/ 625208 h 2020169"/>
                <a:gd name="connsiteX66" fmla="*/ 1101285 w 2262640"/>
                <a:gd name="connsiteY66" fmla="*/ 565138 h 2020169"/>
                <a:gd name="connsiteX67" fmla="*/ 1124646 w 2262640"/>
                <a:gd name="connsiteY67" fmla="*/ 471696 h 2020169"/>
                <a:gd name="connsiteX68" fmla="*/ 1031203 w 2262640"/>
                <a:gd name="connsiteY68" fmla="*/ 461684 h 2020169"/>
                <a:gd name="connsiteX69" fmla="*/ 1014517 w 2262640"/>
                <a:gd name="connsiteY69" fmla="*/ 518417 h 2020169"/>
                <a:gd name="connsiteX70" fmla="*/ 1024529 w 2262640"/>
                <a:gd name="connsiteY70" fmla="*/ 565138 h 2020169"/>
                <a:gd name="connsiteX71" fmla="*/ 981145 w 2262640"/>
                <a:gd name="connsiteY71" fmla="*/ 618534 h 2020169"/>
                <a:gd name="connsiteX72" fmla="*/ 991157 w 2262640"/>
                <a:gd name="connsiteY72" fmla="*/ 655243 h 2020169"/>
                <a:gd name="connsiteX73" fmla="*/ 981145 w 2262640"/>
                <a:gd name="connsiteY73" fmla="*/ 701964 h 2020169"/>
                <a:gd name="connsiteX74" fmla="*/ 1001168 w 2262640"/>
                <a:gd name="connsiteY74" fmla="*/ 725325 h 2020169"/>
                <a:gd name="connsiteX75" fmla="*/ 1017854 w 2262640"/>
                <a:gd name="connsiteY75" fmla="*/ 772046 h 2020169"/>
                <a:gd name="connsiteX76" fmla="*/ 1047890 w 2262640"/>
                <a:gd name="connsiteY76" fmla="*/ 758697 h 2020169"/>
                <a:gd name="connsiteX77" fmla="*/ 1014517 w 2262640"/>
                <a:gd name="connsiteY77" fmla="*/ 812093 h 2020169"/>
                <a:gd name="connsiteX78" fmla="*/ 957784 w 2262640"/>
                <a:gd name="connsiteY78" fmla="*/ 758697 h 2020169"/>
                <a:gd name="connsiteX79" fmla="*/ 884365 w 2262640"/>
                <a:gd name="connsiteY79" fmla="*/ 721988 h 2020169"/>
                <a:gd name="connsiteX80" fmla="*/ 824295 w 2262640"/>
                <a:gd name="connsiteY80" fmla="*/ 698627 h 2020169"/>
                <a:gd name="connsiteX81" fmla="*/ 810946 w 2262640"/>
                <a:gd name="connsiteY81" fmla="*/ 735336 h 2020169"/>
                <a:gd name="connsiteX82" fmla="*/ 827633 w 2262640"/>
                <a:gd name="connsiteY82" fmla="*/ 772046 h 2020169"/>
                <a:gd name="connsiteX83" fmla="*/ 800935 w 2262640"/>
                <a:gd name="connsiteY83" fmla="*/ 812093 h 2020169"/>
                <a:gd name="connsiteX84" fmla="*/ 770900 w 2262640"/>
                <a:gd name="connsiteY84" fmla="*/ 755360 h 2020169"/>
                <a:gd name="connsiteX85" fmla="*/ 744202 w 2262640"/>
                <a:gd name="connsiteY85" fmla="*/ 792069 h 2020169"/>
                <a:gd name="connsiteX86" fmla="*/ 707492 w 2262640"/>
                <a:gd name="connsiteY86" fmla="*/ 785395 h 2020169"/>
                <a:gd name="connsiteX87" fmla="*/ 654097 w 2262640"/>
                <a:gd name="connsiteY87" fmla="*/ 822104 h 2020169"/>
                <a:gd name="connsiteX88" fmla="*/ 644085 w 2262640"/>
                <a:gd name="connsiteY88" fmla="*/ 798744 h 2020169"/>
                <a:gd name="connsiteX89" fmla="*/ 654097 w 2262640"/>
                <a:gd name="connsiteY89" fmla="*/ 762034 h 2020169"/>
                <a:gd name="connsiteX90" fmla="*/ 614050 w 2262640"/>
                <a:gd name="connsiteY90" fmla="*/ 798744 h 2020169"/>
                <a:gd name="connsiteX91" fmla="*/ 594027 w 2262640"/>
                <a:gd name="connsiteY91" fmla="*/ 798744 h 2020169"/>
                <a:gd name="connsiteX92" fmla="*/ 533957 w 2262640"/>
                <a:gd name="connsiteY92" fmla="*/ 832116 h 2020169"/>
                <a:gd name="connsiteX93" fmla="*/ 510596 w 2262640"/>
                <a:gd name="connsiteY93" fmla="*/ 855477 h 2020169"/>
                <a:gd name="connsiteX94" fmla="*/ 500584 w 2262640"/>
                <a:gd name="connsiteY94" fmla="*/ 902198 h 2020169"/>
                <a:gd name="connsiteX95" fmla="*/ 450526 w 2262640"/>
                <a:gd name="connsiteY95" fmla="*/ 888849 h 2020169"/>
                <a:gd name="connsiteX96" fmla="*/ 433840 w 2262640"/>
                <a:gd name="connsiteY96" fmla="*/ 852139 h 2020169"/>
                <a:gd name="connsiteX97" fmla="*/ 467212 w 2262640"/>
                <a:gd name="connsiteY97" fmla="*/ 822104 h 2020169"/>
                <a:gd name="connsiteX98" fmla="*/ 453863 w 2262640"/>
                <a:gd name="connsiteY98" fmla="*/ 798744 h 2020169"/>
                <a:gd name="connsiteX99" fmla="*/ 390456 w 2262640"/>
                <a:gd name="connsiteY99" fmla="*/ 768709 h 2020169"/>
                <a:gd name="connsiteX100" fmla="*/ 417154 w 2262640"/>
                <a:gd name="connsiteY100" fmla="*/ 818767 h 2020169"/>
                <a:gd name="connsiteX101" fmla="*/ 407142 w 2262640"/>
                <a:gd name="connsiteY101" fmla="*/ 862151 h 2020169"/>
                <a:gd name="connsiteX102" fmla="*/ 413817 w 2262640"/>
                <a:gd name="connsiteY102" fmla="*/ 898861 h 2020169"/>
                <a:gd name="connsiteX103" fmla="*/ 427165 w 2262640"/>
                <a:gd name="connsiteY103" fmla="*/ 922221 h 2020169"/>
                <a:gd name="connsiteX104" fmla="*/ 413817 w 2262640"/>
                <a:gd name="connsiteY104" fmla="*/ 952256 h 2020169"/>
                <a:gd name="connsiteX105" fmla="*/ 390456 w 2262640"/>
                <a:gd name="connsiteY105" fmla="*/ 928896 h 2020169"/>
                <a:gd name="connsiteX106" fmla="*/ 360421 w 2262640"/>
                <a:gd name="connsiteY106" fmla="*/ 925558 h 2020169"/>
                <a:gd name="connsiteX107" fmla="*/ 333723 w 2262640"/>
                <a:gd name="connsiteY107" fmla="*/ 965605 h 2020169"/>
                <a:gd name="connsiteX108" fmla="*/ 307025 w 2262640"/>
                <a:gd name="connsiteY108" fmla="*/ 985628 h 2020169"/>
                <a:gd name="connsiteX109" fmla="*/ 320374 w 2262640"/>
                <a:gd name="connsiteY109" fmla="*/ 1012326 h 2020169"/>
                <a:gd name="connsiteX110" fmla="*/ 303688 w 2262640"/>
                <a:gd name="connsiteY110" fmla="*/ 1035687 h 2020169"/>
                <a:gd name="connsiteX111" fmla="*/ 233606 w 2262640"/>
                <a:gd name="connsiteY111" fmla="*/ 998977 h 2020169"/>
                <a:gd name="connsiteX112" fmla="*/ 243618 w 2262640"/>
                <a:gd name="connsiteY112" fmla="*/ 1049036 h 2020169"/>
                <a:gd name="connsiteX113" fmla="*/ 263641 w 2262640"/>
                <a:gd name="connsiteY113" fmla="*/ 1069059 h 2020169"/>
                <a:gd name="connsiteX114" fmla="*/ 250292 w 2262640"/>
                <a:gd name="connsiteY114" fmla="*/ 1082408 h 2020169"/>
                <a:gd name="connsiteX115" fmla="*/ 193560 w 2262640"/>
                <a:gd name="connsiteY115" fmla="*/ 1045698 h 2020169"/>
                <a:gd name="connsiteX116" fmla="*/ 170199 w 2262640"/>
                <a:gd name="connsiteY116" fmla="*/ 1005652 h 2020169"/>
                <a:gd name="connsiteX117" fmla="*/ 170199 w 2262640"/>
                <a:gd name="connsiteY117" fmla="*/ 958931 h 2020169"/>
                <a:gd name="connsiteX118" fmla="*/ 133490 w 2262640"/>
                <a:gd name="connsiteY118" fmla="*/ 882174 h 2020169"/>
                <a:gd name="connsiteX119" fmla="*/ 196897 w 2262640"/>
                <a:gd name="connsiteY119" fmla="*/ 912209 h 2020169"/>
                <a:gd name="connsiteX120" fmla="*/ 256967 w 2262640"/>
                <a:gd name="connsiteY120" fmla="*/ 942244 h 2020169"/>
                <a:gd name="connsiteX121" fmla="*/ 293676 w 2262640"/>
                <a:gd name="connsiteY121" fmla="*/ 945582 h 2020169"/>
                <a:gd name="connsiteX122" fmla="*/ 327049 w 2262640"/>
                <a:gd name="connsiteY122" fmla="*/ 915547 h 2020169"/>
                <a:gd name="connsiteX123" fmla="*/ 343735 w 2262640"/>
                <a:gd name="connsiteY123" fmla="*/ 878837 h 2020169"/>
                <a:gd name="connsiteX124" fmla="*/ 333723 w 2262640"/>
                <a:gd name="connsiteY124" fmla="*/ 828779 h 2020169"/>
                <a:gd name="connsiteX125" fmla="*/ 290339 w 2262640"/>
                <a:gd name="connsiteY125" fmla="*/ 808755 h 2020169"/>
                <a:gd name="connsiteX126" fmla="*/ 236944 w 2262640"/>
                <a:gd name="connsiteY126" fmla="*/ 762034 h 2020169"/>
                <a:gd name="connsiteX127" fmla="*/ 133490 w 2262640"/>
                <a:gd name="connsiteY127" fmla="*/ 705301 h 2020169"/>
                <a:gd name="connsiteX128" fmla="*/ 46722 w 2262640"/>
                <a:gd name="connsiteY128" fmla="*/ 735336 h 2020169"/>
                <a:gd name="connsiteX129" fmla="*/ 33373 w 2262640"/>
                <a:gd name="connsiteY129" fmla="*/ 765371 h 2020169"/>
                <a:gd name="connsiteX130" fmla="*/ 43384 w 2262640"/>
                <a:gd name="connsiteY130" fmla="*/ 795407 h 2020169"/>
                <a:gd name="connsiteX131" fmla="*/ 60071 w 2262640"/>
                <a:gd name="connsiteY131" fmla="*/ 822104 h 2020169"/>
                <a:gd name="connsiteX132" fmla="*/ 73419 w 2262640"/>
                <a:gd name="connsiteY132" fmla="*/ 852139 h 2020169"/>
                <a:gd name="connsiteX133" fmla="*/ 56733 w 2262640"/>
                <a:gd name="connsiteY133" fmla="*/ 875500 h 2020169"/>
                <a:gd name="connsiteX134" fmla="*/ 76757 w 2262640"/>
                <a:gd name="connsiteY134" fmla="*/ 955593 h 2020169"/>
                <a:gd name="connsiteX135" fmla="*/ 66745 w 2262640"/>
                <a:gd name="connsiteY135" fmla="*/ 972280 h 2020169"/>
                <a:gd name="connsiteX136" fmla="*/ 70082 w 2262640"/>
                <a:gd name="connsiteY136" fmla="*/ 998977 h 2020169"/>
                <a:gd name="connsiteX137" fmla="*/ 70082 w 2262640"/>
                <a:gd name="connsiteY137" fmla="*/ 1039024 h 2020169"/>
                <a:gd name="connsiteX138" fmla="*/ 80094 w 2262640"/>
                <a:gd name="connsiteY138" fmla="*/ 1059047 h 2020169"/>
                <a:gd name="connsiteX139" fmla="*/ 76757 w 2262640"/>
                <a:gd name="connsiteY139" fmla="*/ 1082408 h 2020169"/>
                <a:gd name="connsiteX140" fmla="*/ 106792 w 2262640"/>
                <a:gd name="connsiteY140" fmla="*/ 1115780 h 2020169"/>
                <a:gd name="connsiteX141" fmla="*/ 93729 w 2262640"/>
                <a:gd name="connsiteY141" fmla="*/ 1145815 h 2020169"/>
                <a:gd name="connsiteX142" fmla="*/ 13349 w 2262640"/>
                <a:gd name="connsiteY142" fmla="*/ 1235920 h 2020169"/>
                <a:gd name="connsiteX143" fmla="*/ 33373 w 2262640"/>
                <a:gd name="connsiteY143" fmla="*/ 1269293 h 2020169"/>
                <a:gd name="connsiteX144" fmla="*/ 33373 w 2262640"/>
                <a:gd name="connsiteY144" fmla="*/ 1269293 h 2020169"/>
                <a:gd name="connsiteX145" fmla="*/ 16687 w 2262640"/>
                <a:gd name="connsiteY145" fmla="*/ 1299328 h 2020169"/>
                <a:gd name="connsiteX146" fmla="*/ 3338 w 2262640"/>
                <a:gd name="connsiteY146" fmla="*/ 1329363 h 2020169"/>
                <a:gd name="connsiteX147" fmla="*/ 0 w 2262640"/>
                <a:gd name="connsiteY147" fmla="*/ 1389433 h 2020169"/>
                <a:gd name="connsiteX148" fmla="*/ 16687 w 2262640"/>
                <a:gd name="connsiteY148" fmla="*/ 1432817 h 2020169"/>
                <a:gd name="connsiteX149" fmla="*/ 20024 w 2262640"/>
                <a:gd name="connsiteY149" fmla="*/ 1466189 h 2020169"/>
                <a:gd name="connsiteX150" fmla="*/ 56733 w 2262640"/>
                <a:gd name="connsiteY150" fmla="*/ 1476201 h 2020169"/>
                <a:gd name="connsiteX151" fmla="*/ 116803 w 2262640"/>
                <a:gd name="connsiteY151" fmla="*/ 1562969 h 2020169"/>
                <a:gd name="connsiteX152" fmla="*/ 96780 w 2262640"/>
                <a:gd name="connsiteY152" fmla="*/ 1586329 h 2020169"/>
                <a:gd name="connsiteX153" fmla="*/ 93443 w 2262640"/>
                <a:gd name="connsiteY153" fmla="*/ 1616364 h 2020169"/>
                <a:gd name="connsiteX154" fmla="*/ 120141 w 2262640"/>
                <a:gd name="connsiteY154" fmla="*/ 1619701 h 2020169"/>
                <a:gd name="connsiteX155" fmla="*/ 160187 w 2262640"/>
                <a:gd name="connsiteY155" fmla="*/ 1633050 h 2020169"/>
                <a:gd name="connsiteX156" fmla="*/ 186885 w 2262640"/>
                <a:gd name="connsiteY156" fmla="*/ 1646399 h 2020169"/>
                <a:gd name="connsiteX157" fmla="*/ 213583 w 2262640"/>
                <a:gd name="connsiteY157" fmla="*/ 1676434 h 2020169"/>
                <a:gd name="connsiteX158" fmla="*/ 243618 w 2262640"/>
                <a:gd name="connsiteY158" fmla="*/ 1679771 h 2020169"/>
                <a:gd name="connsiteX159" fmla="*/ 287002 w 2262640"/>
                <a:gd name="connsiteY159" fmla="*/ 1709807 h 2020169"/>
                <a:gd name="connsiteX160" fmla="*/ 310363 w 2262640"/>
                <a:gd name="connsiteY160" fmla="*/ 1719818 h 2020169"/>
                <a:gd name="connsiteX161" fmla="*/ 310363 w 2262640"/>
                <a:gd name="connsiteY161" fmla="*/ 1756528 h 2020169"/>
                <a:gd name="connsiteX162" fmla="*/ 270316 w 2262640"/>
                <a:gd name="connsiteY162" fmla="*/ 1796574 h 2020169"/>
                <a:gd name="connsiteX163" fmla="*/ 280327 w 2262640"/>
                <a:gd name="connsiteY163" fmla="*/ 1819935 h 2020169"/>
                <a:gd name="connsiteX164" fmla="*/ 273653 w 2262640"/>
                <a:gd name="connsiteY164" fmla="*/ 1839958 h 2020169"/>
                <a:gd name="connsiteX165" fmla="*/ 266979 w 2262640"/>
                <a:gd name="connsiteY165" fmla="*/ 1856644 h 2020169"/>
                <a:gd name="connsiteX166" fmla="*/ 240281 w 2262640"/>
                <a:gd name="connsiteY166" fmla="*/ 1896691 h 2020169"/>
                <a:gd name="connsiteX167" fmla="*/ 307025 w 2262640"/>
                <a:gd name="connsiteY167" fmla="*/ 1933401 h 2020169"/>
                <a:gd name="connsiteX168" fmla="*/ 337060 w 2262640"/>
                <a:gd name="connsiteY168" fmla="*/ 1940075 h 2020169"/>
                <a:gd name="connsiteX169" fmla="*/ 360421 w 2262640"/>
                <a:gd name="connsiteY169" fmla="*/ 1946750 h 2020169"/>
                <a:gd name="connsiteX170" fmla="*/ 380444 w 2262640"/>
                <a:gd name="connsiteY170" fmla="*/ 1953424 h 2020169"/>
                <a:gd name="connsiteX171" fmla="*/ 407142 w 2262640"/>
                <a:gd name="connsiteY171" fmla="*/ 1973447 h 2020169"/>
                <a:gd name="connsiteX172" fmla="*/ 437177 w 2262640"/>
                <a:gd name="connsiteY172" fmla="*/ 1970110 h 2020169"/>
                <a:gd name="connsiteX173" fmla="*/ 507259 w 2262640"/>
                <a:gd name="connsiteY173" fmla="*/ 2020169 h 2020169"/>
                <a:gd name="connsiteX174" fmla="*/ 517271 w 2262640"/>
                <a:gd name="connsiteY174" fmla="*/ 2006820 h 2020169"/>
                <a:gd name="connsiteX175" fmla="*/ 507259 w 2262640"/>
                <a:gd name="connsiteY175" fmla="*/ 1966773 h 2020169"/>
                <a:gd name="connsiteX176" fmla="*/ 500584 w 2262640"/>
                <a:gd name="connsiteY176" fmla="*/ 1933401 h 2020169"/>
                <a:gd name="connsiteX177" fmla="*/ 483898 w 2262640"/>
                <a:gd name="connsiteY177" fmla="*/ 1890017 h 2020169"/>
                <a:gd name="connsiteX178" fmla="*/ 513933 w 2262640"/>
                <a:gd name="connsiteY178" fmla="*/ 1869993 h 2020169"/>
                <a:gd name="connsiteX179" fmla="*/ 547306 w 2262640"/>
                <a:gd name="connsiteY179" fmla="*/ 1846633 h 2020169"/>
                <a:gd name="connsiteX180" fmla="*/ 527282 w 2262640"/>
                <a:gd name="connsiteY180" fmla="*/ 1829947 h 2020169"/>
                <a:gd name="connsiteX181" fmla="*/ 517271 w 2262640"/>
                <a:gd name="connsiteY181" fmla="*/ 1796574 h 2020169"/>
                <a:gd name="connsiteX182" fmla="*/ 480561 w 2262640"/>
                <a:gd name="connsiteY182" fmla="*/ 1779888 h 2020169"/>
                <a:gd name="connsiteX183" fmla="*/ 470549 w 2262640"/>
                <a:gd name="connsiteY183" fmla="*/ 1759865 h 2020169"/>
                <a:gd name="connsiteX184" fmla="*/ 480561 w 2262640"/>
                <a:gd name="connsiteY184" fmla="*/ 1729830 h 2020169"/>
                <a:gd name="connsiteX185" fmla="*/ 490573 w 2262640"/>
                <a:gd name="connsiteY185" fmla="*/ 1689783 h 2020169"/>
                <a:gd name="connsiteX186" fmla="*/ 513933 w 2262640"/>
                <a:gd name="connsiteY186" fmla="*/ 1709807 h 2020169"/>
                <a:gd name="connsiteX187" fmla="*/ 520608 w 2262640"/>
                <a:gd name="connsiteY187" fmla="*/ 1693120 h 2020169"/>
                <a:gd name="connsiteX188" fmla="*/ 543968 w 2262640"/>
                <a:gd name="connsiteY188" fmla="*/ 1656411 h 2020169"/>
                <a:gd name="connsiteX189" fmla="*/ 574003 w 2262640"/>
                <a:gd name="connsiteY189" fmla="*/ 1639725 h 2020169"/>
                <a:gd name="connsiteX190" fmla="*/ 590690 w 2262640"/>
                <a:gd name="connsiteY190" fmla="*/ 1653074 h 2020169"/>
                <a:gd name="connsiteX191" fmla="*/ 610713 w 2262640"/>
                <a:gd name="connsiteY191" fmla="*/ 1626376 h 2020169"/>
                <a:gd name="connsiteX192" fmla="*/ 630736 w 2262640"/>
                <a:gd name="connsiteY192" fmla="*/ 1653074 h 2020169"/>
                <a:gd name="connsiteX193" fmla="*/ 657434 w 2262640"/>
                <a:gd name="connsiteY193" fmla="*/ 1676434 h 2020169"/>
                <a:gd name="connsiteX194" fmla="*/ 674120 w 2262640"/>
                <a:gd name="connsiteY194" fmla="*/ 1683109 h 2020169"/>
                <a:gd name="connsiteX195" fmla="*/ 697481 w 2262640"/>
                <a:gd name="connsiteY195" fmla="*/ 1683109 h 2020169"/>
                <a:gd name="connsiteX196" fmla="*/ 717504 w 2262640"/>
                <a:gd name="connsiteY196" fmla="*/ 1669760 h 2020169"/>
                <a:gd name="connsiteX197" fmla="*/ 744202 w 2262640"/>
                <a:gd name="connsiteY197" fmla="*/ 1669760 h 2020169"/>
                <a:gd name="connsiteX198" fmla="*/ 760888 w 2262640"/>
                <a:gd name="connsiteY198" fmla="*/ 1666423 h 2020169"/>
                <a:gd name="connsiteX199" fmla="*/ 790923 w 2262640"/>
                <a:gd name="connsiteY199" fmla="*/ 1699795 h 2020169"/>
                <a:gd name="connsiteX200" fmla="*/ 797598 w 2262640"/>
                <a:gd name="connsiteY200" fmla="*/ 1673097 h 2020169"/>
                <a:gd name="connsiteX201" fmla="*/ 817621 w 2262640"/>
                <a:gd name="connsiteY201" fmla="*/ 1689783 h 2020169"/>
                <a:gd name="connsiteX202" fmla="*/ 837644 w 2262640"/>
                <a:gd name="connsiteY202" fmla="*/ 1666423 h 2020169"/>
                <a:gd name="connsiteX203" fmla="*/ 827633 w 2262640"/>
                <a:gd name="connsiteY203" fmla="*/ 1646399 h 2020169"/>
                <a:gd name="connsiteX204" fmla="*/ 810946 w 2262640"/>
                <a:gd name="connsiteY204" fmla="*/ 1633050 h 2020169"/>
                <a:gd name="connsiteX205" fmla="*/ 810946 w 2262640"/>
                <a:gd name="connsiteY205" fmla="*/ 1606353 h 2020169"/>
                <a:gd name="connsiteX206" fmla="*/ 810946 w 2262640"/>
                <a:gd name="connsiteY206" fmla="*/ 1593004 h 2020169"/>
                <a:gd name="connsiteX207" fmla="*/ 840981 w 2262640"/>
                <a:gd name="connsiteY207" fmla="*/ 1586329 h 2020169"/>
                <a:gd name="connsiteX208" fmla="*/ 820958 w 2262640"/>
                <a:gd name="connsiteY208" fmla="*/ 1549620 h 2020169"/>
                <a:gd name="connsiteX209" fmla="*/ 854330 w 2262640"/>
                <a:gd name="connsiteY209" fmla="*/ 1542945 h 2020169"/>
                <a:gd name="connsiteX210" fmla="*/ 891040 w 2262640"/>
                <a:gd name="connsiteY210" fmla="*/ 1549620 h 2020169"/>
                <a:gd name="connsiteX211" fmla="*/ 964459 w 2262640"/>
                <a:gd name="connsiteY211" fmla="*/ 1506236 h 2020169"/>
                <a:gd name="connsiteX212" fmla="*/ 1001168 w 2262640"/>
                <a:gd name="connsiteY212" fmla="*/ 1506236 h 2020169"/>
                <a:gd name="connsiteX213" fmla="*/ 1027866 w 2262640"/>
                <a:gd name="connsiteY213" fmla="*/ 1482875 h 2020169"/>
                <a:gd name="connsiteX214" fmla="*/ 1047890 w 2262640"/>
                <a:gd name="connsiteY214" fmla="*/ 1492887 h 2020169"/>
                <a:gd name="connsiteX215" fmla="*/ 1067913 w 2262640"/>
                <a:gd name="connsiteY215" fmla="*/ 1502898 h 2020169"/>
                <a:gd name="connsiteX216" fmla="*/ 1087936 w 2262640"/>
                <a:gd name="connsiteY216" fmla="*/ 1529596 h 2020169"/>
                <a:gd name="connsiteX217" fmla="*/ 1074587 w 2262640"/>
                <a:gd name="connsiteY217" fmla="*/ 1542945 h 2020169"/>
                <a:gd name="connsiteX218" fmla="*/ 1104622 w 2262640"/>
                <a:gd name="connsiteY218" fmla="*/ 1542945 h 2020169"/>
                <a:gd name="connsiteX219" fmla="*/ 1134657 w 2262640"/>
                <a:gd name="connsiteY219" fmla="*/ 1576317 h 2020169"/>
                <a:gd name="connsiteX220" fmla="*/ 1148006 w 2262640"/>
                <a:gd name="connsiteY220" fmla="*/ 1572980 h 2020169"/>
                <a:gd name="connsiteX221" fmla="*/ 1208076 w 2262640"/>
                <a:gd name="connsiteY221" fmla="*/ 1526259 h 2020169"/>
                <a:gd name="connsiteX222" fmla="*/ 1244786 w 2262640"/>
                <a:gd name="connsiteY222" fmla="*/ 1566306 h 2020169"/>
                <a:gd name="connsiteX223" fmla="*/ 1264809 w 2262640"/>
                <a:gd name="connsiteY223" fmla="*/ 1596341 h 2020169"/>
                <a:gd name="connsiteX224" fmla="*/ 1298181 w 2262640"/>
                <a:gd name="connsiteY224" fmla="*/ 1703132 h 2020169"/>
                <a:gd name="connsiteX225" fmla="*/ 1308193 w 2262640"/>
                <a:gd name="connsiteY225" fmla="*/ 1659748 h 2020169"/>
                <a:gd name="connsiteX226" fmla="*/ 1344903 w 2262640"/>
                <a:gd name="connsiteY226" fmla="*/ 1679771 h 2020169"/>
                <a:gd name="connsiteX227" fmla="*/ 1388287 w 2262640"/>
                <a:gd name="connsiteY227" fmla="*/ 1679771 h 2020169"/>
                <a:gd name="connsiteX228" fmla="*/ 1394961 w 2262640"/>
                <a:gd name="connsiteY228" fmla="*/ 1703132 h 2020169"/>
                <a:gd name="connsiteX229" fmla="*/ 1435008 w 2262640"/>
                <a:gd name="connsiteY229" fmla="*/ 1726493 h 2020169"/>
                <a:gd name="connsiteX230" fmla="*/ 1465043 w 2262640"/>
                <a:gd name="connsiteY230" fmla="*/ 1726493 h 2020169"/>
                <a:gd name="connsiteX231" fmla="*/ 1491741 w 2262640"/>
                <a:gd name="connsiteY231" fmla="*/ 1739842 h 2020169"/>
                <a:gd name="connsiteX232" fmla="*/ 1535125 w 2262640"/>
                <a:gd name="connsiteY232" fmla="*/ 1696458 h 2020169"/>
                <a:gd name="connsiteX233" fmla="*/ 1571834 w 2262640"/>
                <a:gd name="connsiteY233" fmla="*/ 1676434 h 2020169"/>
                <a:gd name="connsiteX234" fmla="*/ 1608544 w 2262640"/>
                <a:gd name="connsiteY234" fmla="*/ 1679771 h 2020169"/>
                <a:gd name="connsiteX235" fmla="*/ 1655265 w 2262640"/>
                <a:gd name="connsiteY235" fmla="*/ 1693120 h 2020169"/>
                <a:gd name="connsiteX236" fmla="*/ 1681963 w 2262640"/>
                <a:gd name="connsiteY236" fmla="*/ 1709807 h 2020169"/>
                <a:gd name="connsiteX237" fmla="*/ 1735358 w 2262640"/>
                <a:gd name="connsiteY237" fmla="*/ 1703132 h 2020169"/>
                <a:gd name="connsiteX238" fmla="*/ 1745370 w 2262640"/>
                <a:gd name="connsiteY238" fmla="*/ 1683109 h 2020169"/>
                <a:gd name="connsiteX239" fmla="*/ 1738695 w 2262640"/>
                <a:gd name="connsiteY239" fmla="*/ 1663085 h 2020169"/>
                <a:gd name="connsiteX240" fmla="*/ 1765393 w 2262640"/>
                <a:gd name="connsiteY240" fmla="*/ 1636388 h 2020169"/>
                <a:gd name="connsiteX241" fmla="*/ 1778742 w 2262640"/>
                <a:gd name="connsiteY241" fmla="*/ 1633050 h 2020169"/>
                <a:gd name="connsiteX242" fmla="*/ 1812114 w 2262640"/>
                <a:gd name="connsiteY242" fmla="*/ 1649736 h 2020169"/>
                <a:gd name="connsiteX243" fmla="*/ 1852161 w 2262640"/>
                <a:gd name="connsiteY243" fmla="*/ 1663085 h 2020169"/>
                <a:gd name="connsiteX244" fmla="*/ 1858836 w 2262640"/>
                <a:gd name="connsiteY244" fmla="*/ 1689783 h 2020169"/>
                <a:gd name="connsiteX245" fmla="*/ 1872184 w 2262640"/>
                <a:gd name="connsiteY245" fmla="*/ 1696458 h 2020169"/>
                <a:gd name="connsiteX246" fmla="*/ 1902219 w 2262640"/>
                <a:gd name="connsiteY246" fmla="*/ 1699795 h 2020169"/>
                <a:gd name="connsiteX247" fmla="*/ 1932254 w 2262640"/>
                <a:gd name="connsiteY247" fmla="*/ 1683109 h 2020169"/>
                <a:gd name="connsiteX248" fmla="*/ 1962290 w 2262640"/>
                <a:gd name="connsiteY248" fmla="*/ 1696458 h 2020169"/>
                <a:gd name="connsiteX249" fmla="*/ 1985650 w 2262640"/>
                <a:gd name="connsiteY249" fmla="*/ 1709807 h 2020169"/>
                <a:gd name="connsiteX250" fmla="*/ 1995662 w 2262640"/>
                <a:gd name="connsiteY250" fmla="*/ 1719818 h 2020169"/>
                <a:gd name="connsiteX251" fmla="*/ 2032371 w 2262640"/>
                <a:gd name="connsiteY251" fmla="*/ 1739842 h 2020169"/>
                <a:gd name="connsiteX252" fmla="*/ 2069081 w 2262640"/>
                <a:gd name="connsiteY252" fmla="*/ 1736504 h 2020169"/>
                <a:gd name="connsiteX253" fmla="*/ 2142500 w 2262640"/>
                <a:gd name="connsiteY253" fmla="*/ 1693120 h 2020169"/>
                <a:gd name="connsiteX254" fmla="*/ 2195895 w 2262640"/>
                <a:gd name="connsiteY254" fmla="*/ 1706469 h 2020169"/>
                <a:gd name="connsiteX255" fmla="*/ 2225930 w 2262640"/>
                <a:gd name="connsiteY255" fmla="*/ 1716481 h 2020169"/>
                <a:gd name="connsiteX256" fmla="*/ 2262640 w 2262640"/>
                <a:gd name="connsiteY256" fmla="*/ 1676434 h 2020169"/>
                <a:gd name="connsiteX0" fmla="*/ 2082430 w 2262640"/>
                <a:gd name="connsiteY0" fmla="*/ 388265 h 2020169"/>
                <a:gd name="connsiteX1" fmla="*/ 2055732 w 2262640"/>
                <a:gd name="connsiteY1" fmla="*/ 318183 h 2020169"/>
                <a:gd name="connsiteX2" fmla="*/ 2055732 w 2262640"/>
                <a:gd name="connsiteY2" fmla="*/ 318183 h 2020169"/>
                <a:gd name="connsiteX3" fmla="*/ 2129860 w 2262640"/>
                <a:gd name="connsiteY3" fmla="*/ 248603 h 2020169"/>
                <a:gd name="connsiteX4" fmla="*/ 2127003 w 2262640"/>
                <a:gd name="connsiteY4" fmla="*/ 174309 h 2020169"/>
                <a:gd name="connsiteX5" fmla="*/ 2092713 w 2262640"/>
                <a:gd name="connsiteY5" fmla="*/ 105729 h 2020169"/>
                <a:gd name="connsiteX6" fmla="*/ 2018418 w 2262640"/>
                <a:gd name="connsiteY6" fmla="*/ 105729 h 2020169"/>
                <a:gd name="connsiteX7" fmla="*/ 1961267 w 2262640"/>
                <a:gd name="connsiteY7" fmla="*/ 82869 h 2020169"/>
                <a:gd name="connsiteX8" fmla="*/ 1955552 w 2262640"/>
                <a:gd name="connsiteY8" fmla="*/ 65725 h 2020169"/>
                <a:gd name="connsiteX9" fmla="*/ 1895546 w 2262640"/>
                <a:gd name="connsiteY9" fmla="*/ 60008 h 2020169"/>
                <a:gd name="connsiteX10" fmla="*/ 1926978 w 2262640"/>
                <a:gd name="connsiteY10" fmla="*/ 31434 h 2020169"/>
                <a:gd name="connsiteX11" fmla="*/ 1909833 w 2262640"/>
                <a:gd name="connsiteY11" fmla="*/ 0 h 2020169"/>
                <a:gd name="connsiteX12" fmla="*/ 1877440 w 2262640"/>
                <a:gd name="connsiteY12" fmla="*/ 3067 h 2020169"/>
                <a:gd name="connsiteX13" fmla="*/ 1835474 w 2262640"/>
                <a:gd name="connsiteY13" fmla="*/ 41195 h 2020169"/>
                <a:gd name="connsiteX14" fmla="*/ 1818788 w 2262640"/>
                <a:gd name="connsiteY14" fmla="*/ 81242 h 2020169"/>
                <a:gd name="connsiteX15" fmla="*/ 1782079 w 2262640"/>
                <a:gd name="connsiteY15" fmla="*/ 121287 h 2020169"/>
                <a:gd name="connsiteX16" fmla="*/ 1768731 w 2262640"/>
                <a:gd name="connsiteY16" fmla="*/ 168009 h 2020169"/>
                <a:gd name="connsiteX17" fmla="*/ 1705322 w 2262640"/>
                <a:gd name="connsiteY17" fmla="*/ 191369 h 2020169"/>
                <a:gd name="connsiteX18" fmla="*/ 1685300 w 2262640"/>
                <a:gd name="connsiteY18" fmla="*/ 164671 h 2020169"/>
                <a:gd name="connsiteX19" fmla="*/ 1615218 w 2262640"/>
                <a:gd name="connsiteY19" fmla="*/ 168009 h 2020169"/>
                <a:gd name="connsiteX20" fmla="*/ 1638579 w 2262640"/>
                <a:gd name="connsiteY20" fmla="*/ 198044 h 2020169"/>
                <a:gd name="connsiteX21" fmla="*/ 1528449 w 2262640"/>
                <a:gd name="connsiteY21" fmla="*/ 224740 h 2020169"/>
                <a:gd name="connsiteX22" fmla="*/ 1465043 w 2262640"/>
                <a:gd name="connsiteY22" fmla="*/ 308171 h 2020169"/>
                <a:gd name="connsiteX23" fmla="*/ 1448357 w 2262640"/>
                <a:gd name="connsiteY23" fmla="*/ 334869 h 2020169"/>
                <a:gd name="connsiteX24" fmla="*/ 1481729 w 2262640"/>
                <a:gd name="connsiteY24" fmla="*/ 368242 h 2020169"/>
                <a:gd name="connsiteX25" fmla="*/ 1481729 w 2262640"/>
                <a:gd name="connsiteY25" fmla="*/ 398277 h 2020169"/>
                <a:gd name="connsiteX26" fmla="*/ 1418322 w 2262640"/>
                <a:gd name="connsiteY26" fmla="*/ 391602 h 2020169"/>
                <a:gd name="connsiteX27" fmla="*/ 1368263 w 2262640"/>
                <a:gd name="connsiteY27" fmla="*/ 398277 h 2020169"/>
                <a:gd name="connsiteX28" fmla="*/ 1321542 w 2262640"/>
                <a:gd name="connsiteY28" fmla="*/ 404951 h 2020169"/>
                <a:gd name="connsiteX29" fmla="*/ 1318205 w 2262640"/>
                <a:gd name="connsiteY29" fmla="*/ 491719 h 2020169"/>
                <a:gd name="connsiteX30" fmla="*/ 1358252 w 2262640"/>
                <a:gd name="connsiteY30" fmla="*/ 515080 h 2020169"/>
                <a:gd name="connsiteX31" fmla="*/ 1384949 w 2262640"/>
                <a:gd name="connsiteY31" fmla="*/ 568475 h 2020169"/>
                <a:gd name="connsiteX32" fmla="*/ 1358252 w 2262640"/>
                <a:gd name="connsiteY32" fmla="*/ 615196 h 2020169"/>
                <a:gd name="connsiteX33" fmla="*/ 1361589 w 2262640"/>
                <a:gd name="connsiteY33" fmla="*/ 585161 h 2020169"/>
                <a:gd name="connsiteX34" fmla="*/ 1351577 w 2262640"/>
                <a:gd name="connsiteY34" fmla="*/ 545115 h 2020169"/>
                <a:gd name="connsiteX35" fmla="*/ 1281495 w 2262640"/>
                <a:gd name="connsiteY35" fmla="*/ 515080 h 2020169"/>
                <a:gd name="connsiteX36" fmla="*/ 1241449 w 2262640"/>
                <a:gd name="connsiteY36" fmla="*/ 511742 h 2020169"/>
                <a:gd name="connsiteX37" fmla="*/ 1241449 w 2262640"/>
                <a:gd name="connsiteY37" fmla="*/ 558463 h 2020169"/>
                <a:gd name="connsiteX38" fmla="*/ 1201402 w 2262640"/>
                <a:gd name="connsiteY38" fmla="*/ 538440 h 2020169"/>
                <a:gd name="connsiteX39" fmla="*/ 1228100 w 2262640"/>
                <a:gd name="connsiteY39" fmla="*/ 588498 h 2020169"/>
                <a:gd name="connsiteX40" fmla="*/ 1258135 w 2262640"/>
                <a:gd name="connsiteY40" fmla="*/ 618534 h 2020169"/>
                <a:gd name="connsiteX41" fmla="*/ 1198065 w 2262640"/>
                <a:gd name="connsiteY41" fmla="*/ 595173 h 2020169"/>
                <a:gd name="connsiteX42" fmla="*/ 1181379 w 2262640"/>
                <a:gd name="connsiteY42" fmla="*/ 595173 h 2020169"/>
                <a:gd name="connsiteX43" fmla="*/ 1178041 w 2262640"/>
                <a:gd name="connsiteY43" fmla="*/ 551789 h 2020169"/>
                <a:gd name="connsiteX44" fmla="*/ 1171367 w 2262640"/>
                <a:gd name="connsiteY44" fmla="*/ 465021 h 2020169"/>
                <a:gd name="connsiteX45" fmla="*/ 1161355 w 2262640"/>
                <a:gd name="connsiteY45" fmla="*/ 535103 h 2020169"/>
                <a:gd name="connsiteX46" fmla="*/ 1137995 w 2262640"/>
                <a:gd name="connsiteY46" fmla="*/ 565138 h 2020169"/>
                <a:gd name="connsiteX47" fmla="*/ 1158018 w 2262640"/>
                <a:gd name="connsiteY47" fmla="*/ 611859 h 2020169"/>
                <a:gd name="connsiteX48" fmla="*/ 1158018 w 2262640"/>
                <a:gd name="connsiteY48" fmla="*/ 645231 h 2020169"/>
                <a:gd name="connsiteX49" fmla="*/ 1141332 w 2262640"/>
                <a:gd name="connsiteY49" fmla="*/ 695290 h 2020169"/>
                <a:gd name="connsiteX50" fmla="*/ 1154681 w 2262640"/>
                <a:gd name="connsiteY50" fmla="*/ 728662 h 2020169"/>
                <a:gd name="connsiteX51" fmla="*/ 1184716 w 2262640"/>
                <a:gd name="connsiteY51" fmla="*/ 735336 h 2020169"/>
                <a:gd name="connsiteX52" fmla="*/ 1221425 w 2262640"/>
                <a:gd name="connsiteY52" fmla="*/ 742011 h 2020169"/>
                <a:gd name="connsiteX53" fmla="*/ 1241449 w 2262640"/>
                <a:gd name="connsiteY53" fmla="*/ 765371 h 2020169"/>
                <a:gd name="connsiteX54" fmla="*/ 1258135 w 2262640"/>
                <a:gd name="connsiteY54" fmla="*/ 808755 h 2020169"/>
                <a:gd name="connsiteX55" fmla="*/ 1258135 w 2262640"/>
                <a:gd name="connsiteY55" fmla="*/ 808755 h 2020169"/>
                <a:gd name="connsiteX56" fmla="*/ 1224763 w 2262640"/>
                <a:gd name="connsiteY56" fmla="*/ 828779 h 2020169"/>
                <a:gd name="connsiteX57" fmla="*/ 1224763 w 2262640"/>
                <a:gd name="connsiteY57" fmla="*/ 788732 h 2020169"/>
                <a:gd name="connsiteX58" fmla="*/ 1194727 w 2262640"/>
                <a:gd name="connsiteY58" fmla="*/ 752023 h 2020169"/>
                <a:gd name="connsiteX59" fmla="*/ 1164692 w 2262640"/>
                <a:gd name="connsiteY59" fmla="*/ 795407 h 2020169"/>
                <a:gd name="connsiteX60" fmla="*/ 1107960 w 2262640"/>
                <a:gd name="connsiteY60" fmla="*/ 848802 h 2020169"/>
                <a:gd name="connsiteX61" fmla="*/ 1121309 w 2262640"/>
                <a:gd name="connsiteY61" fmla="*/ 805418 h 2020169"/>
                <a:gd name="connsiteX62" fmla="*/ 1127983 w 2262640"/>
                <a:gd name="connsiteY62" fmla="*/ 772046 h 2020169"/>
                <a:gd name="connsiteX63" fmla="*/ 1117971 w 2262640"/>
                <a:gd name="connsiteY63" fmla="*/ 755360 h 2020169"/>
                <a:gd name="connsiteX64" fmla="*/ 1114634 w 2262640"/>
                <a:gd name="connsiteY64" fmla="*/ 705301 h 2020169"/>
                <a:gd name="connsiteX65" fmla="*/ 1104622 w 2262640"/>
                <a:gd name="connsiteY65" fmla="*/ 625208 h 2020169"/>
                <a:gd name="connsiteX66" fmla="*/ 1101285 w 2262640"/>
                <a:gd name="connsiteY66" fmla="*/ 565138 h 2020169"/>
                <a:gd name="connsiteX67" fmla="*/ 1124646 w 2262640"/>
                <a:gd name="connsiteY67" fmla="*/ 471696 h 2020169"/>
                <a:gd name="connsiteX68" fmla="*/ 1031203 w 2262640"/>
                <a:gd name="connsiteY68" fmla="*/ 461684 h 2020169"/>
                <a:gd name="connsiteX69" fmla="*/ 1014517 w 2262640"/>
                <a:gd name="connsiteY69" fmla="*/ 518417 h 2020169"/>
                <a:gd name="connsiteX70" fmla="*/ 1024529 w 2262640"/>
                <a:gd name="connsiteY70" fmla="*/ 565138 h 2020169"/>
                <a:gd name="connsiteX71" fmla="*/ 981145 w 2262640"/>
                <a:gd name="connsiteY71" fmla="*/ 618534 h 2020169"/>
                <a:gd name="connsiteX72" fmla="*/ 991157 w 2262640"/>
                <a:gd name="connsiteY72" fmla="*/ 655243 h 2020169"/>
                <a:gd name="connsiteX73" fmla="*/ 981145 w 2262640"/>
                <a:gd name="connsiteY73" fmla="*/ 701964 h 2020169"/>
                <a:gd name="connsiteX74" fmla="*/ 1001168 w 2262640"/>
                <a:gd name="connsiteY74" fmla="*/ 725325 h 2020169"/>
                <a:gd name="connsiteX75" fmla="*/ 1017854 w 2262640"/>
                <a:gd name="connsiteY75" fmla="*/ 772046 h 2020169"/>
                <a:gd name="connsiteX76" fmla="*/ 1047890 w 2262640"/>
                <a:gd name="connsiteY76" fmla="*/ 758697 h 2020169"/>
                <a:gd name="connsiteX77" fmla="*/ 1014517 w 2262640"/>
                <a:gd name="connsiteY77" fmla="*/ 812093 h 2020169"/>
                <a:gd name="connsiteX78" fmla="*/ 957784 w 2262640"/>
                <a:gd name="connsiteY78" fmla="*/ 758697 h 2020169"/>
                <a:gd name="connsiteX79" fmla="*/ 884365 w 2262640"/>
                <a:gd name="connsiteY79" fmla="*/ 721988 h 2020169"/>
                <a:gd name="connsiteX80" fmla="*/ 824295 w 2262640"/>
                <a:gd name="connsiteY80" fmla="*/ 698627 h 2020169"/>
                <a:gd name="connsiteX81" fmla="*/ 810946 w 2262640"/>
                <a:gd name="connsiteY81" fmla="*/ 735336 h 2020169"/>
                <a:gd name="connsiteX82" fmla="*/ 827633 w 2262640"/>
                <a:gd name="connsiteY82" fmla="*/ 772046 h 2020169"/>
                <a:gd name="connsiteX83" fmla="*/ 800935 w 2262640"/>
                <a:gd name="connsiteY83" fmla="*/ 812093 h 2020169"/>
                <a:gd name="connsiteX84" fmla="*/ 770900 w 2262640"/>
                <a:gd name="connsiteY84" fmla="*/ 755360 h 2020169"/>
                <a:gd name="connsiteX85" fmla="*/ 744202 w 2262640"/>
                <a:gd name="connsiteY85" fmla="*/ 792069 h 2020169"/>
                <a:gd name="connsiteX86" fmla="*/ 707492 w 2262640"/>
                <a:gd name="connsiteY86" fmla="*/ 785395 h 2020169"/>
                <a:gd name="connsiteX87" fmla="*/ 654097 w 2262640"/>
                <a:gd name="connsiteY87" fmla="*/ 822104 h 2020169"/>
                <a:gd name="connsiteX88" fmla="*/ 644085 w 2262640"/>
                <a:gd name="connsiteY88" fmla="*/ 798744 h 2020169"/>
                <a:gd name="connsiteX89" fmla="*/ 654097 w 2262640"/>
                <a:gd name="connsiteY89" fmla="*/ 762034 h 2020169"/>
                <a:gd name="connsiteX90" fmla="*/ 614050 w 2262640"/>
                <a:gd name="connsiteY90" fmla="*/ 798744 h 2020169"/>
                <a:gd name="connsiteX91" fmla="*/ 594027 w 2262640"/>
                <a:gd name="connsiteY91" fmla="*/ 798744 h 2020169"/>
                <a:gd name="connsiteX92" fmla="*/ 533957 w 2262640"/>
                <a:gd name="connsiteY92" fmla="*/ 832116 h 2020169"/>
                <a:gd name="connsiteX93" fmla="*/ 510596 w 2262640"/>
                <a:gd name="connsiteY93" fmla="*/ 855477 h 2020169"/>
                <a:gd name="connsiteX94" fmla="*/ 500584 w 2262640"/>
                <a:gd name="connsiteY94" fmla="*/ 902198 h 2020169"/>
                <a:gd name="connsiteX95" fmla="*/ 450526 w 2262640"/>
                <a:gd name="connsiteY95" fmla="*/ 888849 h 2020169"/>
                <a:gd name="connsiteX96" fmla="*/ 433840 w 2262640"/>
                <a:gd name="connsiteY96" fmla="*/ 852139 h 2020169"/>
                <a:gd name="connsiteX97" fmla="*/ 467212 w 2262640"/>
                <a:gd name="connsiteY97" fmla="*/ 822104 h 2020169"/>
                <a:gd name="connsiteX98" fmla="*/ 453863 w 2262640"/>
                <a:gd name="connsiteY98" fmla="*/ 798744 h 2020169"/>
                <a:gd name="connsiteX99" fmla="*/ 390456 w 2262640"/>
                <a:gd name="connsiteY99" fmla="*/ 768709 h 2020169"/>
                <a:gd name="connsiteX100" fmla="*/ 417154 w 2262640"/>
                <a:gd name="connsiteY100" fmla="*/ 818767 h 2020169"/>
                <a:gd name="connsiteX101" fmla="*/ 407142 w 2262640"/>
                <a:gd name="connsiteY101" fmla="*/ 862151 h 2020169"/>
                <a:gd name="connsiteX102" fmla="*/ 413817 w 2262640"/>
                <a:gd name="connsiteY102" fmla="*/ 898861 h 2020169"/>
                <a:gd name="connsiteX103" fmla="*/ 427165 w 2262640"/>
                <a:gd name="connsiteY103" fmla="*/ 922221 h 2020169"/>
                <a:gd name="connsiteX104" fmla="*/ 413817 w 2262640"/>
                <a:gd name="connsiteY104" fmla="*/ 952256 h 2020169"/>
                <a:gd name="connsiteX105" fmla="*/ 390456 w 2262640"/>
                <a:gd name="connsiteY105" fmla="*/ 928896 h 2020169"/>
                <a:gd name="connsiteX106" fmla="*/ 360421 w 2262640"/>
                <a:gd name="connsiteY106" fmla="*/ 925558 h 2020169"/>
                <a:gd name="connsiteX107" fmla="*/ 333723 w 2262640"/>
                <a:gd name="connsiteY107" fmla="*/ 965605 h 2020169"/>
                <a:gd name="connsiteX108" fmla="*/ 307025 w 2262640"/>
                <a:gd name="connsiteY108" fmla="*/ 985628 h 2020169"/>
                <a:gd name="connsiteX109" fmla="*/ 320374 w 2262640"/>
                <a:gd name="connsiteY109" fmla="*/ 1012326 h 2020169"/>
                <a:gd name="connsiteX110" fmla="*/ 303688 w 2262640"/>
                <a:gd name="connsiteY110" fmla="*/ 1035687 h 2020169"/>
                <a:gd name="connsiteX111" fmla="*/ 233606 w 2262640"/>
                <a:gd name="connsiteY111" fmla="*/ 998977 h 2020169"/>
                <a:gd name="connsiteX112" fmla="*/ 243618 w 2262640"/>
                <a:gd name="connsiteY112" fmla="*/ 1049036 h 2020169"/>
                <a:gd name="connsiteX113" fmla="*/ 263641 w 2262640"/>
                <a:gd name="connsiteY113" fmla="*/ 1069059 h 2020169"/>
                <a:gd name="connsiteX114" fmla="*/ 250292 w 2262640"/>
                <a:gd name="connsiteY114" fmla="*/ 1082408 h 2020169"/>
                <a:gd name="connsiteX115" fmla="*/ 193560 w 2262640"/>
                <a:gd name="connsiteY115" fmla="*/ 1045698 h 2020169"/>
                <a:gd name="connsiteX116" fmla="*/ 170199 w 2262640"/>
                <a:gd name="connsiteY116" fmla="*/ 1005652 h 2020169"/>
                <a:gd name="connsiteX117" fmla="*/ 170199 w 2262640"/>
                <a:gd name="connsiteY117" fmla="*/ 958931 h 2020169"/>
                <a:gd name="connsiteX118" fmla="*/ 133490 w 2262640"/>
                <a:gd name="connsiteY118" fmla="*/ 882174 h 2020169"/>
                <a:gd name="connsiteX119" fmla="*/ 196897 w 2262640"/>
                <a:gd name="connsiteY119" fmla="*/ 912209 h 2020169"/>
                <a:gd name="connsiteX120" fmla="*/ 256967 w 2262640"/>
                <a:gd name="connsiteY120" fmla="*/ 942244 h 2020169"/>
                <a:gd name="connsiteX121" fmla="*/ 293676 w 2262640"/>
                <a:gd name="connsiteY121" fmla="*/ 945582 h 2020169"/>
                <a:gd name="connsiteX122" fmla="*/ 327049 w 2262640"/>
                <a:gd name="connsiteY122" fmla="*/ 915547 h 2020169"/>
                <a:gd name="connsiteX123" fmla="*/ 343735 w 2262640"/>
                <a:gd name="connsiteY123" fmla="*/ 878837 h 2020169"/>
                <a:gd name="connsiteX124" fmla="*/ 333723 w 2262640"/>
                <a:gd name="connsiteY124" fmla="*/ 828779 h 2020169"/>
                <a:gd name="connsiteX125" fmla="*/ 290339 w 2262640"/>
                <a:gd name="connsiteY125" fmla="*/ 808755 h 2020169"/>
                <a:gd name="connsiteX126" fmla="*/ 236944 w 2262640"/>
                <a:gd name="connsiteY126" fmla="*/ 762034 h 2020169"/>
                <a:gd name="connsiteX127" fmla="*/ 133490 w 2262640"/>
                <a:gd name="connsiteY127" fmla="*/ 705301 h 2020169"/>
                <a:gd name="connsiteX128" fmla="*/ 46722 w 2262640"/>
                <a:gd name="connsiteY128" fmla="*/ 735336 h 2020169"/>
                <a:gd name="connsiteX129" fmla="*/ 33373 w 2262640"/>
                <a:gd name="connsiteY129" fmla="*/ 765371 h 2020169"/>
                <a:gd name="connsiteX130" fmla="*/ 43384 w 2262640"/>
                <a:gd name="connsiteY130" fmla="*/ 795407 h 2020169"/>
                <a:gd name="connsiteX131" fmla="*/ 60071 w 2262640"/>
                <a:gd name="connsiteY131" fmla="*/ 822104 h 2020169"/>
                <a:gd name="connsiteX132" fmla="*/ 73419 w 2262640"/>
                <a:gd name="connsiteY132" fmla="*/ 852139 h 2020169"/>
                <a:gd name="connsiteX133" fmla="*/ 56733 w 2262640"/>
                <a:gd name="connsiteY133" fmla="*/ 875500 h 2020169"/>
                <a:gd name="connsiteX134" fmla="*/ 76757 w 2262640"/>
                <a:gd name="connsiteY134" fmla="*/ 955593 h 2020169"/>
                <a:gd name="connsiteX135" fmla="*/ 66745 w 2262640"/>
                <a:gd name="connsiteY135" fmla="*/ 972280 h 2020169"/>
                <a:gd name="connsiteX136" fmla="*/ 70082 w 2262640"/>
                <a:gd name="connsiteY136" fmla="*/ 998977 h 2020169"/>
                <a:gd name="connsiteX137" fmla="*/ 70082 w 2262640"/>
                <a:gd name="connsiteY137" fmla="*/ 1039024 h 2020169"/>
                <a:gd name="connsiteX138" fmla="*/ 80094 w 2262640"/>
                <a:gd name="connsiteY138" fmla="*/ 1059047 h 2020169"/>
                <a:gd name="connsiteX139" fmla="*/ 76757 w 2262640"/>
                <a:gd name="connsiteY139" fmla="*/ 1082408 h 2020169"/>
                <a:gd name="connsiteX140" fmla="*/ 106792 w 2262640"/>
                <a:gd name="connsiteY140" fmla="*/ 1115780 h 2020169"/>
                <a:gd name="connsiteX141" fmla="*/ 93729 w 2262640"/>
                <a:gd name="connsiteY141" fmla="*/ 1145815 h 2020169"/>
                <a:gd name="connsiteX142" fmla="*/ 13349 w 2262640"/>
                <a:gd name="connsiteY142" fmla="*/ 1235920 h 2020169"/>
                <a:gd name="connsiteX143" fmla="*/ 33373 w 2262640"/>
                <a:gd name="connsiteY143" fmla="*/ 1269293 h 2020169"/>
                <a:gd name="connsiteX144" fmla="*/ 33373 w 2262640"/>
                <a:gd name="connsiteY144" fmla="*/ 1269293 h 2020169"/>
                <a:gd name="connsiteX145" fmla="*/ 16687 w 2262640"/>
                <a:gd name="connsiteY145" fmla="*/ 1299328 h 2020169"/>
                <a:gd name="connsiteX146" fmla="*/ 3338 w 2262640"/>
                <a:gd name="connsiteY146" fmla="*/ 1329363 h 2020169"/>
                <a:gd name="connsiteX147" fmla="*/ 0 w 2262640"/>
                <a:gd name="connsiteY147" fmla="*/ 1389433 h 2020169"/>
                <a:gd name="connsiteX148" fmla="*/ 16687 w 2262640"/>
                <a:gd name="connsiteY148" fmla="*/ 1432817 h 2020169"/>
                <a:gd name="connsiteX149" fmla="*/ 20024 w 2262640"/>
                <a:gd name="connsiteY149" fmla="*/ 1466189 h 2020169"/>
                <a:gd name="connsiteX150" fmla="*/ 56733 w 2262640"/>
                <a:gd name="connsiteY150" fmla="*/ 1476201 h 2020169"/>
                <a:gd name="connsiteX151" fmla="*/ 116803 w 2262640"/>
                <a:gd name="connsiteY151" fmla="*/ 1562969 h 2020169"/>
                <a:gd name="connsiteX152" fmla="*/ 96780 w 2262640"/>
                <a:gd name="connsiteY152" fmla="*/ 1586329 h 2020169"/>
                <a:gd name="connsiteX153" fmla="*/ 93443 w 2262640"/>
                <a:gd name="connsiteY153" fmla="*/ 1616364 h 2020169"/>
                <a:gd name="connsiteX154" fmla="*/ 120141 w 2262640"/>
                <a:gd name="connsiteY154" fmla="*/ 1619701 h 2020169"/>
                <a:gd name="connsiteX155" fmla="*/ 160187 w 2262640"/>
                <a:gd name="connsiteY155" fmla="*/ 1633050 h 2020169"/>
                <a:gd name="connsiteX156" fmla="*/ 186885 w 2262640"/>
                <a:gd name="connsiteY156" fmla="*/ 1646399 h 2020169"/>
                <a:gd name="connsiteX157" fmla="*/ 213583 w 2262640"/>
                <a:gd name="connsiteY157" fmla="*/ 1676434 h 2020169"/>
                <a:gd name="connsiteX158" fmla="*/ 243618 w 2262640"/>
                <a:gd name="connsiteY158" fmla="*/ 1679771 h 2020169"/>
                <a:gd name="connsiteX159" fmla="*/ 287002 w 2262640"/>
                <a:gd name="connsiteY159" fmla="*/ 1709807 h 2020169"/>
                <a:gd name="connsiteX160" fmla="*/ 310363 w 2262640"/>
                <a:gd name="connsiteY160" fmla="*/ 1719818 h 2020169"/>
                <a:gd name="connsiteX161" fmla="*/ 310363 w 2262640"/>
                <a:gd name="connsiteY161" fmla="*/ 1756528 h 2020169"/>
                <a:gd name="connsiteX162" fmla="*/ 270316 w 2262640"/>
                <a:gd name="connsiteY162" fmla="*/ 1796574 h 2020169"/>
                <a:gd name="connsiteX163" fmla="*/ 280327 w 2262640"/>
                <a:gd name="connsiteY163" fmla="*/ 1819935 h 2020169"/>
                <a:gd name="connsiteX164" fmla="*/ 273653 w 2262640"/>
                <a:gd name="connsiteY164" fmla="*/ 1839958 h 2020169"/>
                <a:gd name="connsiteX165" fmla="*/ 266979 w 2262640"/>
                <a:gd name="connsiteY165" fmla="*/ 1856644 h 2020169"/>
                <a:gd name="connsiteX166" fmla="*/ 240281 w 2262640"/>
                <a:gd name="connsiteY166" fmla="*/ 1896691 h 2020169"/>
                <a:gd name="connsiteX167" fmla="*/ 307025 w 2262640"/>
                <a:gd name="connsiteY167" fmla="*/ 1933401 h 2020169"/>
                <a:gd name="connsiteX168" fmla="*/ 337060 w 2262640"/>
                <a:gd name="connsiteY168" fmla="*/ 1940075 h 2020169"/>
                <a:gd name="connsiteX169" fmla="*/ 360421 w 2262640"/>
                <a:gd name="connsiteY169" fmla="*/ 1946750 h 2020169"/>
                <a:gd name="connsiteX170" fmla="*/ 380444 w 2262640"/>
                <a:gd name="connsiteY170" fmla="*/ 1953424 h 2020169"/>
                <a:gd name="connsiteX171" fmla="*/ 407142 w 2262640"/>
                <a:gd name="connsiteY171" fmla="*/ 1973447 h 2020169"/>
                <a:gd name="connsiteX172" fmla="*/ 437177 w 2262640"/>
                <a:gd name="connsiteY172" fmla="*/ 1970110 h 2020169"/>
                <a:gd name="connsiteX173" fmla="*/ 507259 w 2262640"/>
                <a:gd name="connsiteY173" fmla="*/ 2020169 h 2020169"/>
                <a:gd name="connsiteX174" fmla="*/ 517271 w 2262640"/>
                <a:gd name="connsiteY174" fmla="*/ 2006820 h 2020169"/>
                <a:gd name="connsiteX175" fmla="*/ 507259 w 2262640"/>
                <a:gd name="connsiteY175" fmla="*/ 1966773 h 2020169"/>
                <a:gd name="connsiteX176" fmla="*/ 500584 w 2262640"/>
                <a:gd name="connsiteY176" fmla="*/ 1933401 h 2020169"/>
                <a:gd name="connsiteX177" fmla="*/ 483898 w 2262640"/>
                <a:gd name="connsiteY177" fmla="*/ 1890017 h 2020169"/>
                <a:gd name="connsiteX178" fmla="*/ 513933 w 2262640"/>
                <a:gd name="connsiteY178" fmla="*/ 1869993 h 2020169"/>
                <a:gd name="connsiteX179" fmla="*/ 547306 w 2262640"/>
                <a:gd name="connsiteY179" fmla="*/ 1846633 h 2020169"/>
                <a:gd name="connsiteX180" fmla="*/ 527282 w 2262640"/>
                <a:gd name="connsiteY180" fmla="*/ 1829947 h 2020169"/>
                <a:gd name="connsiteX181" fmla="*/ 517271 w 2262640"/>
                <a:gd name="connsiteY181" fmla="*/ 1796574 h 2020169"/>
                <a:gd name="connsiteX182" fmla="*/ 480561 w 2262640"/>
                <a:gd name="connsiteY182" fmla="*/ 1779888 h 2020169"/>
                <a:gd name="connsiteX183" fmla="*/ 470549 w 2262640"/>
                <a:gd name="connsiteY183" fmla="*/ 1759865 h 2020169"/>
                <a:gd name="connsiteX184" fmla="*/ 480561 w 2262640"/>
                <a:gd name="connsiteY184" fmla="*/ 1729830 h 2020169"/>
                <a:gd name="connsiteX185" fmla="*/ 490573 w 2262640"/>
                <a:gd name="connsiteY185" fmla="*/ 1689783 h 2020169"/>
                <a:gd name="connsiteX186" fmla="*/ 513933 w 2262640"/>
                <a:gd name="connsiteY186" fmla="*/ 1709807 h 2020169"/>
                <a:gd name="connsiteX187" fmla="*/ 520608 w 2262640"/>
                <a:gd name="connsiteY187" fmla="*/ 1693120 h 2020169"/>
                <a:gd name="connsiteX188" fmla="*/ 543968 w 2262640"/>
                <a:gd name="connsiteY188" fmla="*/ 1656411 h 2020169"/>
                <a:gd name="connsiteX189" fmla="*/ 574003 w 2262640"/>
                <a:gd name="connsiteY189" fmla="*/ 1639725 h 2020169"/>
                <a:gd name="connsiteX190" fmla="*/ 590690 w 2262640"/>
                <a:gd name="connsiteY190" fmla="*/ 1653074 h 2020169"/>
                <a:gd name="connsiteX191" fmla="*/ 610713 w 2262640"/>
                <a:gd name="connsiteY191" fmla="*/ 1626376 h 2020169"/>
                <a:gd name="connsiteX192" fmla="*/ 630736 w 2262640"/>
                <a:gd name="connsiteY192" fmla="*/ 1653074 h 2020169"/>
                <a:gd name="connsiteX193" fmla="*/ 657434 w 2262640"/>
                <a:gd name="connsiteY193" fmla="*/ 1676434 h 2020169"/>
                <a:gd name="connsiteX194" fmla="*/ 674120 w 2262640"/>
                <a:gd name="connsiteY194" fmla="*/ 1683109 h 2020169"/>
                <a:gd name="connsiteX195" fmla="*/ 697481 w 2262640"/>
                <a:gd name="connsiteY195" fmla="*/ 1683109 h 2020169"/>
                <a:gd name="connsiteX196" fmla="*/ 717504 w 2262640"/>
                <a:gd name="connsiteY196" fmla="*/ 1669760 h 2020169"/>
                <a:gd name="connsiteX197" fmla="*/ 744202 w 2262640"/>
                <a:gd name="connsiteY197" fmla="*/ 1669760 h 2020169"/>
                <a:gd name="connsiteX198" fmla="*/ 760888 w 2262640"/>
                <a:gd name="connsiteY198" fmla="*/ 1666423 h 2020169"/>
                <a:gd name="connsiteX199" fmla="*/ 790923 w 2262640"/>
                <a:gd name="connsiteY199" fmla="*/ 1699795 h 2020169"/>
                <a:gd name="connsiteX200" fmla="*/ 797598 w 2262640"/>
                <a:gd name="connsiteY200" fmla="*/ 1673097 h 2020169"/>
                <a:gd name="connsiteX201" fmla="*/ 817621 w 2262640"/>
                <a:gd name="connsiteY201" fmla="*/ 1689783 h 2020169"/>
                <a:gd name="connsiteX202" fmla="*/ 837644 w 2262640"/>
                <a:gd name="connsiteY202" fmla="*/ 1666423 h 2020169"/>
                <a:gd name="connsiteX203" fmla="*/ 827633 w 2262640"/>
                <a:gd name="connsiteY203" fmla="*/ 1646399 h 2020169"/>
                <a:gd name="connsiteX204" fmla="*/ 810946 w 2262640"/>
                <a:gd name="connsiteY204" fmla="*/ 1633050 h 2020169"/>
                <a:gd name="connsiteX205" fmla="*/ 810946 w 2262640"/>
                <a:gd name="connsiteY205" fmla="*/ 1606353 h 2020169"/>
                <a:gd name="connsiteX206" fmla="*/ 810946 w 2262640"/>
                <a:gd name="connsiteY206" fmla="*/ 1593004 h 2020169"/>
                <a:gd name="connsiteX207" fmla="*/ 840981 w 2262640"/>
                <a:gd name="connsiteY207" fmla="*/ 1586329 h 2020169"/>
                <a:gd name="connsiteX208" fmla="*/ 820958 w 2262640"/>
                <a:gd name="connsiteY208" fmla="*/ 1549620 h 2020169"/>
                <a:gd name="connsiteX209" fmla="*/ 854330 w 2262640"/>
                <a:gd name="connsiteY209" fmla="*/ 1542945 h 2020169"/>
                <a:gd name="connsiteX210" fmla="*/ 891040 w 2262640"/>
                <a:gd name="connsiteY210" fmla="*/ 1549620 h 2020169"/>
                <a:gd name="connsiteX211" fmla="*/ 964459 w 2262640"/>
                <a:gd name="connsiteY211" fmla="*/ 1506236 h 2020169"/>
                <a:gd name="connsiteX212" fmla="*/ 1001168 w 2262640"/>
                <a:gd name="connsiteY212" fmla="*/ 1506236 h 2020169"/>
                <a:gd name="connsiteX213" fmla="*/ 1027866 w 2262640"/>
                <a:gd name="connsiteY213" fmla="*/ 1482875 h 2020169"/>
                <a:gd name="connsiteX214" fmla="*/ 1047890 w 2262640"/>
                <a:gd name="connsiteY214" fmla="*/ 1492887 h 2020169"/>
                <a:gd name="connsiteX215" fmla="*/ 1067913 w 2262640"/>
                <a:gd name="connsiteY215" fmla="*/ 1502898 h 2020169"/>
                <a:gd name="connsiteX216" fmla="*/ 1087936 w 2262640"/>
                <a:gd name="connsiteY216" fmla="*/ 1529596 h 2020169"/>
                <a:gd name="connsiteX217" fmla="*/ 1074587 w 2262640"/>
                <a:gd name="connsiteY217" fmla="*/ 1542945 h 2020169"/>
                <a:gd name="connsiteX218" fmla="*/ 1104622 w 2262640"/>
                <a:gd name="connsiteY218" fmla="*/ 1542945 h 2020169"/>
                <a:gd name="connsiteX219" fmla="*/ 1134657 w 2262640"/>
                <a:gd name="connsiteY219" fmla="*/ 1576317 h 2020169"/>
                <a:gd name="connsiteX220" fmla="*/ 1148006 w 2262640"/>
                <a:gd name="connsiteY220" fmla="*/ 1572980 h 2020169"/>
                <a:gd name="connsiteX221" fmla="*/ 1208076 w 2262640"/>
                <a:gd name="connsiteY221" fmla="*/ 1526259 h 2020169"/>
                <a:gd name="connsiteX222" fmla="*/ 1244786 w 2262640"/>
                <a:gd name="connsiteY222" fmla="*/ 1566306 h 2020169"/>
                <a:gd name="connsiteX223" fmla="*/ 1264809 w 2262640"/>
                <a:gd name="connsiteY223" fmla="*/ 1596341 h 2020169"/>
                <a:gd name="connsiteX224" fmla="*/ 1298181 w 2262640"/>
                <a:gd name="connsiteY224" fmla="*/ 1703132 h 2020169"/>
                <a:gd name="connsiteX225" fmla="*/ 1308193 w 2262640"/>
                <a:gd name="connsiteY225" fmla="*/ 1659748 h 2020169"/>
                <a:gd name="connsiteX226" fmla="*/ 1344903 w 2262640"/>
                <a:gd name="connsiteY226" fmla="*/ 1679771 h 2020169"/>
                <a:gd name="connsiteX227" fmla="*/ 1388287 w 2262640"/>
                <a:gd name="connsiteY227" fmla="*/ 1679771 h 2020169"/>
                <a:gd name="connsiteX228" fmla="*/ 1394961 w 2262640"/>
                <a:gd name="connsiteY228" fmla="*/ 1703132 h 2020169"/>
                <a:gd name="connsiteX229" fmla="*/ 1435008 w 2262640"/>
                <a:gd name="connsiteY229" fmla="*/ 1726493 h 2020169"/>
                <a:gd name="connsiteX230" fmla="*/ 1465043 w 2262640"/>
                <a:gd name="connsiteY230" fmla="*/ 1726493 h 2020169"/>
                <a:gd name="connsiteX231" fmla="*/ 1491741 w 2262640"/>
                <a:gd name="connsiteY231" fmla="*/ 1739842 h 2020169"/>
                <a:gd name="connsiteX232" fmla="*/ 1535125 w 2262640"/>
                <a:gd name="connsiteY232" fmla="*/ 1696458 h 2020169"/>
                <a:gd name="connsiteX233" fmla="*/ 1571834 w 2262640"/>
                <a:gd name="connsiteY233" fmla="*/ 1676434 h 2020169"/>
                <a:gd name="connsiteX234" fmla="*/ 1608544 w 2262640"/>
                <a:gd name="connsiteY234" fmla="*/ 1679771 h 2020169"/>
                <a:gd name="connsiteX235" fmla="*/ 1655265 w 2262640"/>
                <a:gd name="connsiteY235" fmla="*/ 1693120 h 2020169"/>
                <a:gd name="connsiteX236" fmla="*/ 1681963 w 2262640"/>
                <a:gd name="connsiteY236" fmla="*/ 1709807 h 2020169"/>
                <a:gd name="connsiteX237" fmla="*/ 1735358 w 2262640"/>
                <a:gd name="connsiteY237" fmla="*/ 1703132 h 2020169"/>
                <a:gd name="connsiteX238" fmla="*/ 1745370 w 2262640"/>
                <a:gd name="connsiteY238" fmla="*/ 1683109 h 2020169"/>
                <a:gd name="connsiteX239" fmla="*/ 1738695 w 2262640"/>
                <a:gd name="connsiteY239" fmla="*/ 1663085 h 2020169"/>
                <a:gd name="connsiteX240" fmla="*/ 1765393 w 2262640"/>
                <a:gd name="connsiteY240" fmla="*/ 1636388 h 2020169"/>
                <a:gd name="connsiteX241" fmla="*/ 1778742 w 2262640"/>
                <a:gd name="connsiteY241" fmla="*/ 1633050 h 2020169"/>
                <a:gd name="connsiteX242" fmla="*/ 1812114 w 2262640"/>
                <a:gd name="connsiteY242" fmla="*/ 1649736 h 2020169"/>
                <a:gd name="connsiteX243" fmla="*/ 1852161 w 2262640"/>
                <a:gd name="connsiteY243" fmla="*/ 1663085 h 2020169"/>
                <a:gd name="connsiteX244" fmla="*/ 1858836 w 2262640"/>
                <a:gd name="connsiteY244" fmla="*/ 1689783 h 2020169"/>
                <a:gd name="connsiteX245" fmla="*/ 1872184 w 2262640"/>
                <a:gd name="connsiteY245" fmla="*/ 1696458 h 2020169"/>
                <a:gd name="connsiteX246" fmla="*/ 1902219 w 2262640"/>
                <a:gd name="connsiteY246" fmla="*/ 1699795 h 2020169"/>
                <a:gd name="connsiteX247" fmla="*/ 1932254 w 2262640"/>
                <a:gd name="connsiteY247" fmla="*/ 1683109 h 2020169"/>
                <a:gd name="connsiteX248" fmla="*/ 1962290 w 2262640"/>
                <a:gd name="connsiteY248" fmla="*/ 1696458 h 2020169"/>
                <a:gd name="connsiteX249" fmla="*/ 1985650 w 2262640"/>
                <a:gd name="connsiteY249" fmla="*/ 1709807 h 2020169"/>
                <a:gd name="connsiteX250" fmla="*/ 1995662 w 2262640"/>
                <a:gd name="connsiteY250" fmla="*/ 1719818 h 2020169"/>
                <a:gd name="connsiteX251" fmla="*/ 2032371 w 2262640"/>
                <a:gd name="connsiteY251" fmla="*/ 1739842 h 2020169"/>
                <a:gd name="connsiteX252" fmla="*/ 2142500 w 2262640"/>
                <a:gd name="connsiteY252" fmla="*/ 1693120 h 2020169"/>
                <a:gd name="connsiteX253" fmla="*/ 2195895 w 2262640"/>
                <a:gd name="connsiteY253" fmla="*/ 1706469 h 2020169"/>
                <a:gd name="connsiteX254" fmla="*/ 2225930 w 2262640"/>
                <a:gd name="connsiteY254" fmla="*/ 1716481 h 2020169"/>
                <a:gd name="connsiteX255" fmla="*/ 2262640 w 2262640"/>
                <a:gd name="connsiteY255" fmla="*/ 1676434 h 2020169"/>
                <a:gd name="connsiteX0" fmla="*/ 2082430 w 2262640"/>
                <a:gd name="connsiteY0" fmla="*/ 388265 h 2020169"/>
                <a:gd name="connsiteX1" fmla="*/ 2055732 w 2262640"/>
                <a:gd name="connsiteY1" fmla="*/ 318183 h 2020169"/>
                <a:gd name="connsiteX2" fmla="*/ 2055732 w 2262640"/>
                <a:gd name="connsiteY2" fmla="*/ 318183 h 2020169"/>
                <a:gd name="connsiteX3" fmla="*/ 2129860 w 2262640"/>
                <a:gd name="connsiteY3" fmla="*/ 248603 h 2020169"/>
                <a:gd name="connsiteX4" fmla="*/ 2127003 w 2262640"/>
                <a:gd name="connsiteY4" fmla="*/ 174309 h 2020169"/>
                <a:gd name="connsiteX5" fmla="*/ 2092713 w 2262640"/>
                <a:gd name="connsiteY5" fmla="*/ 105729 h 2020169"/>
                <a:gd name="connsiteX6" fmla="*/ 2018418 w 2262640"/>
                <a:gd name="connsiteY6" fmla="*/ 105729 h 2020169"/>
                <a:gd name="connsiteX7" fmla="*/ 1961267 w 2262640"/>
                <a:gd name="connsiteY7" fmla="*/ 82869 h 2020169"/>
                <a:gd name="connsiteX8" fmla="*/ 1955552 w 2262640"/>
                <a:gd name="connsiteY8" fmla="*/ 65725 h 2020169"/>
                <a:gd name="connsiteX9" fmla="*/ 1895546 w 2262640"/>
                <a:gd name="connsiteY9" fmla="*/ 60008 h 2020169"/>
                <a:gd name="connsiteX10" fmla="*/ 1926978 w 2262640"/>
                <a:gd name="connsiteY10" fmla="*/ 31434 h 2020169"/>
                <a:gd name="connsiteX11" fmla="*/ 1909833 w 2262640"/>
                <a:gd name="connsiteY11" fmla="*/ 0 h 2020169"/>
                <a:gd name="connsiteX12" fmla="*/ 1877440 w 2262640"/>
                <a:gd name="connsiteY12" fmla="*/ 3067 h 2020169"/>
                <a:gd name="connsiteX13" fmla="*/ 1835474 w 2262640"/>
                <a:gd name="connsiteY13" fmla="*/ 41195 h 2020169"/>
                <a:gd name="connsiteX14" fmla="*/ 1818788 w 2262640"/>
                <a:gd name="connsiteY14" fmla="*/ 81242 h 2020169"/>
                <a:gd name="connsiteX15" fmla="*/ 1782079 w 2262640"/>
                <a:gd name="connsiteY15" fmla="*/ 121287 h 2020169"/>
                <a:gd name="connsiteX16" fmla="*/ 1768731 w 2262640"/>
                <a:gd name="connsiteY16" fmla="*/ 168009 h 2020169"/>
                <a:gd name="connsiteX17" fmla="*/ 1705322 w 2262640"/>
                <a:gd name="connsiteY17" fmla="*/ 191369 h 2020169"/>
                <a:gd name="connsiteX18" fmla="*/ 1685300 w 2262640"/>
                <a:gd name="connsiteY18" fmla="*/ 164671 h 2020169"/>
                <a:gd name="connsiteX19" fmla="*/ 1615218 w 2262640"/>
                <a:gd name="connsiteY19" fmla="*/ 168009 h 2020169"/>
                <a:gd name="connsiteX20" fmla="*/ 1638579 w 2262640"/>
                <a:gd name="connsiteY20" fmla="*/ 198044 h 2020169"/>
                <a:gd name="connsiteX21" fmla="*/ 1528449 w 2262640"/>
                <a:gd name="connsiteY21" fmla="*/ 224740 h 2020169"/>
                <a:gd name="connsiteX22" fmla="*/ 1465043 w 2262640"/>
                <a:gd name="connsiteY22" fmla="*/ 308171 h 2020169"/>
                <a:gd name="connsiteX23" fmla="*/ 1448357 w 2262640"/>
                <a:gd name="connsiteY23" fmla="*/ 334869 h 2020169"/>
                <a:gd name="connsiteX24" fmla="*/ 1481729 w 2262640"/>
                <a:gd name="connsiteY24" fmla="*/ 368242 h 2020169"/>
                <a:gd name="connsiteX25" fmla="*/ 1481729 w 2262640"/>
                <a:gd name="connsiteY25" fmla="*/ 398277 h 2020169"/>
                <a:gd name="connsiteX26" fmla="*/ 1418322 w 2262640"/>
                <a:gd name="connsiteY26" fmla="*/ 391602 h 2020169"/>
                <a:gd name="connsiteX27" fmla="*/ 1368263 w 2262640"/>
                <a:gd name="connsiteY27" fmla="*/ 398277 h 2020169"/>
                <a:gd name="connsiteX28" fmla="*/ 1321542 w 2262640"/>
                <a:gd name="connsiteY28" fmla="*/ 404951 h 2020169"/>
                <a:gd name="connsiteX29" fmla="*/ 1318205 w 2262640"/>
                <a:gd name="connsiteY29" fmla="*/ 491719 h 2020169"/>
                <a:gd name="connsiteX30" fmla="*/ 1358252 w 2262640"/>
                <a:gd name="connsiteY30" fmla="*/ 515080 h 2020169"/>
                <a:gd name="connsiteX31" fmla="*/ 1384949 w 2262640"/>
                <a:gd name="connsiteY31" fmla="*/ 568475 h 2020169"/>
                <a:gd name="connsiteX32" fmla="*/ 1358252 w 2262640"/>
                <a:gd name="connsiteY32" fmla="*/ 615196 h 2020169"/>
                <a:gd name="connsiteX33" fmla="*/ 1361589 w 2262640"/>
                <a:gd name="connsiteY33" fmla="*/ 585161 h 2020169"/>
                <a:gd name="connsiteX34" fmla="*/ 1351577 w 2262640"/>
                <a:gd name="connsiteY34" fmla="*/ 545115 h 2020169"/>
                <a:gd name="connsiteX35" fmla="*/ 1281495 w 2262640"/>
                <a:gd name="connsiteY35" fmla="*/ 515080 h 2020169"/>
                <a:gd name="connsiteX36" fmla="*/ 1241449 w 2262640"/>
                <a:gd name="connsiteY36" fmla="*/ 511742 h 2020169"/>
                <a:gd name="connsiteX37" fmla="*/ 1241449 w 2262640"/>
                <a:gd name="connsiteY37" fmla="*/ 558463 h 2020169"/>
                <a:gd name="connsiteX38" fmla="*/ 1201402 w 2262640"/>
                <a:gd name="connsiteY38" fmla="*/ 538440 h 2020169"/>
                <a:gd name="connsiteX39" fmla="*/ 1228100 w 2262640"/>
                <a:gd name="connsiteY39" fmla="*/ 588498 h 2020169"/>
                <a:gd name="connsiteX40" fmla="*/ 1258135 w 2262640"/>
                <a:gd name="connsiteY40" fmla="*/ 618534 h 2020169"/>
                <a:gd name="connsiteX41" fmla="*/ 1198065 w 2262640"/>
                <a:gd name="connsiteY41" fmla="*/ 595173 h 2020169"/>
                <a:gd name="connsiteX42" fmla="*/ 1181379 w 2262640"/>
                <a:gd name="connsiteY42" fmla="*/ 595173 h 2020169"/>
                <a:gd name="connsiteX43" fmla="*/ 1178041 w 2262640"/>
                <a:gd name="connsiteY43" fmla="*/ 551789 h 2020169"/>
                <a:gd name="connsiteX44" fmla="*/ 1171367 w 2262640"/>
                <a:gd name="connsiteY44" fmla="*/ 465021 h 2020169"/>
                <a:gd name="connsiteX45" fmla="*/ 1161355 w 2262640"/>
                <a:gd name="connsiteY45" fmla="*/ 535103 h 2020169"/>
                <a:gd name="connsiteX46" fmla="*/ 1137995 w 2262640"/>
                <a:gd name="connsiteY46" fmla="*/ 565138 h 2020169"/>
                <a:gd name="connsiteX47" fmla="*/ 1158018 w 2262640"/>
                <a:gd name="connsiteY47" fmla="*/ 611859 h 2020169"/>
                <a:gd name="connsiteX48" fmla="*/ 1158018 w 2262640"/>
                <a:gd name="connsiteY48" fmla="*/ 645231 h 2020169"/>
                <a:gd name="connsiteX49" fmla="*/ 1141332 w 2262640"/>
                <a:gd name="connsiteY49" fmla="*/ 695290 h 2020169"/>
                <a:gd name="connsiteX50" fmla="*/ 1154681 w 2262640"/>
                <a:gd name="connsiteY50" fmla="*/ 728662 h 2020169"/>
                <a:gd name="connsiteX51" fmla="*/ 1184716 w 2262640"/>
                <a:gd name="connsiteY51" fmla="*/ 735336 h 2020169"/>
                <a:gd name="connsiteX52" fmla="*/ 1221425 w 2262640"/>
                <a:gd name="connsiteY52" fmla="*/ 742011 h 2020169"/>
                <a:gd name="connsiteX53" fmla="*/ 1241449 w 2262640"/>
                <a:gd name="connsiteY53" fmla="*/ 765371 h 2020169"/>
                <a:gd name="connsiteX54" fmla="*/ 1258135 w 2262640"/>
                <a:gd name="connsiteY54" fmla="*/ 808755 h 2020169"/>
                <a:gd name="connsiteX55" fmla="*/ 1258135 w 2262640"/>
                <a:gd name="connsiteY55" fmla="*/ 808755 h 2020169"/>
                <a:gd name="connsiteX56" fmla="*/ 1224763 w 2262640"/>
                <a:gd name="connsiteY56" fmla="*/ 828779 h 2020169"/>
                <a:gd name="connsiteX57" fmla="*/ 1224763 w 2262640"/>
                <a:gd name="connsiteY57" fmla="*/ 788732 h 2020169"/>
                <a:gd name="connsiteX58" fmla="*/ 1194727 w 2262640"/>
                <a:gd name="connsiteY58" fmla="*/ 752023 h 2020169"/>
                <a:gd name="connsiteX59" fmla="*/ 1164692 w 2262640"/>
                <a:gd name="connsiteY59" fmla="*/ 795407 h 2020169"/>
                <a:gd name="connsiteX60" fmla="*/ 1107960 w 2262640"/>
                <a:gd name="connsiteY60" fmla="*/ 848802 h 2020169"/>
                <a:gd name="connsiteX61" fmla="*/ 1121309 w 2262640"/>
                <a:gd name="connsiteY61" fmla="*/ 805418 h 2020169"/>
                <a:gd name="connsiteX62" fmla="*/ 1127983 w 2262640"/>
                <a:gd name="connsiteY62" fmla="*/ 772046 h 2020169"/>
                <a:gd name="connsiteX63" fmla="*/ 1117971 w 2262640"/>
                <a:gd name="connsiteY63" fmla="*/ 755360 h 2020169"/>
                <a:gd name="connsiteX64" fmla="*/ 1114634 w 2262640"/>
                <a:gd name="connsiteY64" fmla="*/ 705301 h 2020169"/>
                <a:gd name="connsiteX65" fmla="*/ 1104622 w 2262640"/>
                <a:gd name="connsiteY65" fmla="*/ 625208 h 2020169"/>
                <a:gd name="connsiteX66" fmla="*/ 1101285 w 2262640"/>
                <a:gd name="connsiteY66" fmla="*/ 565138 h 2020169"/>
                <a:gd name="connsiteX67" fmla="*/ 1124646 w 2262640"/>
                <a:gd name="connsiteY67" fmla="*/ 471696 h 2020169"/>
                <a:gd name="connsiteX68" fmla="*/ 1031203 w 2262640"/>
                <a:gd name="connsiteY68" fmla="*/ 461684 h 2020169"/>
                <a:gd name="connsiteX69" fmla="*/ 1014517 w 2262640"/>
                <a:gd name="connsiteY69" fmla="*/ 518417 h 2020169"/>
                <a:gd name="connsiteX70" fmla="*/ 1024529 w 2262640"/>
                <a:gd name="connsiteY70" fmla="*/ 565138 h 2020169"/>
                <a:gd name="connsiteX71" fmla="*/ 981145 w 2262640"/>
                <a:gd name="connsiteY71" fmla="*/ 618534 h 2020169"/>
                <a:gd name="connsiteX72" fmla="*/ 991157 w 2262640"/>
                <a:gd name="connsiteY72" fmla="*/ 655243 h 2020169"/>
                <a:gd name="connsiteX73" fmla="*/ 981145 w 2262640"/>
                <a:gd name="connsiteY73" fmla="*/ 701964 h 2020169"/>
                <a:gd name="connsiteX74" fmla="*/ 1001168 w 2262640"/>
                <a:gd name="connsiteY74" fmla="*/ 725325 h 2020169"/>
                <a:gd name="connsiteX75" fmla="*/ 1017854 w 2262640"/>
                <a:gd name="connsiteY75" fmla="*/ 772046 h 2020169"/>
                <a:gd name="connsiteX76" fmla="*/ 1047890 w 2262640"/>
                <a:gd name="connsiteY76" fmla="*/ 758697 h 2020169"/>
                <a:gd name="connsiteX77" fmla="*/ 1014517 w 2262640"/>
                <a:gd name="connsiteY77" fmla="*/ 812093 h 2020169"/>
                <a:gd name="connsiteX78" fmla="*/ 957784 w 2262640"/>
                <a:gd name="connsiteY78" fmla="*/ 758697 h 2020169"/>
                <a:gd name="connsiteX79" fmla="*/ 884365 w 2262640"/>
                <a:gd name="connsiteY79" fmla="*/ 721988 h 2020169"/>
                <a:gd name="connsiteX80" fmla="*/ 824295 w 2262640"/>
                <a:gd name="connsiteY80" fmla="*/ 698627 h 2020169"/>
                <a:gd name="connsiteX81" fmla="*/ 810946 w 2262640"/>
                <a:gd name="connsiteY81" fmla="*/ 735336 h 2020169"/>
                <a:gd name="connsiteX82" fmla="*/ 827633 w 2262640"/>
                <a:gd name="connsiteY82" fmla="*/ 772046 h 2020169"/>
                <a:gd name="connsiteX83" fmla="*/ 800935 w 2262640"/>
                <a:gd name="connsiteY83" fmla="*/ 812093 h 2020169"/>
                <a:gd name="connsiteX84" fmla="*/ 770900 w 2262640"/>
                <a:gd name="connsiteY84" fmla="*/ 755360 h 2020169"/>
                <a:gd name="connsiteX85" fmla="*/ 744202 w 2262640"/>
                <a:gd name="connsiteY85" fmla="*/ 792069 h 2020169"/>
                <a:gd name="connsiteX86" fmla="*/ 707492 w 2262640"/>
                <a:gd name="connsiteY86" fmla="*/ 785395 h 2020169"/>
                <a:gd name="connsiteX87" fmla="*/ 654097 w 2262640"/>
                <a:gd name="connsiteY87" fmla="*/ 822104 h 2020169"/>
                <a:gd name="connsiteX88" fmla="*/ 644085 w 2262640"/>
                <a:gd name="connsiteY88" fmla="*/ 798744 h 2020169"/>
                <a:gd name="connsiteX89" fmla="*/ 654097 w 2262640"/>
                <a:gd name="connsiteY89" fmla="*/ 762034 h 2020169"/>
                <a:gd name="connsiteX90" fmla="*/ 614050 w 2262640"/>
                <a:gd name="connsiteY90" fmla="*/ 798744 h 2020169"/>
                <a:gd name="connsiteX91" fmla="*/ 594027 w 2262640"/>
                <a:gd name="connsiteY91" fmla="*/ 798744 h 2020169"/>
                <a:gd name="connsiteX92" fmla="*/ 533957 w 2262640"/>
                <a:gd name="connsiteY92" fmla="*/ 832116 h 2020169"/>
                <a:gd name="connsiteX93" fmla="*/ 510596 w 2262640"/>
                <a:gd name="connsiteY93" fmla="*/ 855477 h 2020169"/>
                <a:gd name="connsiteX94" fmla="*/ 500584 w 2262640"/>
                <a:gd name="connsiteY94" fmla="*/ 902198 h 2020169"/>
                <a:gd name="connsiteX95" fmla="*/ 450526 w 2262640"/>
                <a:gd name="connsiteY95" fmla="*/ 888849 h 2020169"/>
                <a:gd name="connsiteX96" fmla="*/ 433840 w 2262640"/>
                <a:gd name="connsiteY96" fmla="*/ 852139 h 2020169"/>
                <a:gd name="connsiteX97" fmla="*/ 467212 w 2262640"/>
                <a:gd name="connsiteY97" fmla="*/ 822104 h 2020169"/>
                <a:gd name="connsiteX98" fmla="*/ 453863 w 2262640"/>
                <a:gd name="connsiteY98" fmla="*/ 798744 h 2020169"/>
                <a:gd name="connsiteX99" fmla="*/ 390456 w 2262640"/>
                <a:gd name="connsiteY99" fmla="*/ 768709 h 2020169"/>
                <a:gd name="connsiteX100" fmla="*/ 417154 w 2262640"/>
                <a:gd name="connsiteY100" fmla="*/ 818767 h 2020169"/>
                <a:gd name="connsiteX101" fmla="*/ 407142 w 2262640"/>
                <a:gd name="connsiteY101" fmla="*/ 862151 h 2020169"/>
                <a:gd name="connsiteX102" fmla="*/ 413817 w 2262640"/>
                <a:gd name="connsiteY102" fmla="*/ 898861 h 2020169"/>
                <a:gd name="connsiteX103" fmla="*/ 427165 w 2262640"/>
                <a:gd name="connsiteY103" fmla="*/ 922221 h 2020169"/>
                <a:gd name="connsiteX104" fmla="*/ 413817 w 2262640"/>
                <a:gd name="connsiteY104" fmla="*/ 952256 h 2020169"/>
                <a:gd name="connsiteX105" fmla="*/ 390456 w 2262640"/>
                <a:gd name="connsiteY105" fmla="*/ 928896 h 2020169"/>
                <a:gd name="connsiteX106" fmla="*/ 360421 w 2262640"/>
                <a:gd name="connsiteY106" fmla="*/ 925558 h 2020169"/>
                <a:gd name="connsiteX107" fmla="*/ 333723 w 2262640"/>
                <a:gd name="connsiteY107" fmla="*/ 965605 h 2020169"/>
                <a:gd name="connsiteX108" fmla="*/ 307025 w 2262640"/>
                <a:gd name="connsiteY108" fmla="*/ 985628 h 2020169"/>
                <a:gd name="connsiteX109" fmla="*/ 320374 w 2262640"/>
                <a:gd name="connsiteY109" fmla="*/ 1012326 h 2020169"/>
                <a:gd name="connsiteX110" fmla="*/ 303688 w 2262640"/>
                <a:gd name="connsiteY110" fmla="*/ 1035687 h 2020169"/>
                <a:gd name="connsiteX111" fmla="*/ 233606 w 2262640"/>
                <a:gd name="connsiteY111" fmla="*/ 998977 h 2020169"/>
                <a:gd name="connsiteX112" fmla="*/ 243618 w 2262640"/>
                <a:gd name="connsiteY112" fmla="*/ 1049036 h 2020169"/>
                <a:gd name="connsiteX113" fmla="*/ 263641 w 2262640"/>
                <a:gd name="connsiteY113" fmla="*/ 1069059 h 2020169"/>
                <a:gd name="connsiteX114" fmla="*/ 250292 w 2262640"/>
                <a:gd name="connsiteY114" fmla="*/ 1082408 h 2020169"/>
                <a:gd name="connsiteX115" fmla="*/ 193560 w 2262640"/>
                <a:gd name="connsiteY115" fmla="*/ 1045698 h 2020169"/>
                <a:gd name="connsiteX116" fmla="*/ 170199 w 2262640"/>
                <a:gd name="connsiteY116" fmla="*/ 1005652 h 2020169"/>
                <a:gd name="connsiteX117" fmla="*/ 170199 w 2262640"/>
                <a:gd name="connsiteY117" fmla="*/ 958931 h 2020169"/>
                <a:gd name="connsiteX118" fmla="*/ 133490 w 2262640"/>
                <a:gd name="connsiteY118" fmla="*/ 882174 h 2020169"/>
                <a:gd name="connsiteX119" fmla="*/ 196897 w 2262640"/>
                <a:gd name="connsiteY119" fmla="*/ 912209 h 2020169"/>
                <a:gd name="connsiteX120" fmla="*/ 256967 w 2262640"/>
                <a:gd name="connsiteY120" fmla="*/ 942244 h 2020169"/>
                <a:gd name="connsiteX121" fmla="*/ 293676 w 2262640"/>
                <a:gd name="connsiteY121" fmla="*/ 945582 h 2020169"/>
                <a:gd name="connsiteX122" fmla="*/ 327049 w 2262640"/>
                <a:gd name="connsiteY122" fmla="*/ 915547 h 2020169"/>
                <a:gd name="connsiteX123" fmla="*/ 343735 w 2262640"/>
                <a:gd name="connsiteY123" fmla="*/ 878837 h 2020169"/>
                <a:gd name="connsiteX124" fmla="*/ 333723 w 2262640"/>
                <a:gd name="connsiteY124" fmla="*/ 828779 h 2020169"/>
                <a:gd name="connsiteX125" fmla="*/ 290339 w 2262640"/>
                <a:gd name="connsiteY125" fmla="*/ 808755 h 2020169"/>
                <a:gd name="connsiteX126" fmla="*/ 236944 w 2262640"/>
                <a:gd name="connsiteY126" fmla="*/ 762034 h 2020169"/>
                <a:gd name="connsiteX127" fmla="*/ 133490 w 2262640"/>
                <a:gd name="connsiteY127" fmla="*/ 705301 h 2020169"/>
                <a:gd name="connsiteX128" fmla="*/ 46722 w 2262640"/>
                <a:gd name="connsiteY128" fmla="*/ 735336 h 2020169"/>
                <a:gd name="connsiteX129" fmla="*/ 33373 w 2262640"/>
                <a:gd name="connsiteY129" fmla="*/ 765371 h 2020169"/>
                <a:gd name="connsiteX130" fmla="*/ 43384 w 2262640"/>
                <a:gd name="connsiteY130" fmla="*/ 795407 h 2020169"/>
                <a:gd name="connsiteX131" fmla="*/ 60071 w 2262640"/>
                <a:gd name="connsiteY131" fmla="*/ 822104 h 2020169"/>
                <a:gd name="connsiteX132" fmla="*/ 73419 w 2262640"/>
                <a:gd name="connsiteY132" fmla="*/ 852139 h 2020169"/>
                <a:gd name="connsiteX133" fmla="*/ 56733 w 2262640"/>
                <a:gd name="connsiteY133" fmla="*/ 875500 h 2020169"/>
                <a:gd name="connsiteX134" fmla="*/ 76757 w 2262640"/>
                <a:gd name="connsiteY134" fmla="*/ 955593 h 2020169"/>
                <a:gd name="connsiteX135" fmla="*/ 66745 w 2262640"/>
                <a:gd name="connsiteY135" fmla="*/ 972280 h 2020169"/>
                <a:gd name="connsiteX136" fmla="*/ 70082 w 2262640"/>
                <a:gd name="connsiteY136" fmla="*/ 998977 h 2020169"/>
                <a:gd name="connsiteX137" fmla="*/ 70082 w 2262640"/>
                <a:gd name="connsiteY137" fmla="*/ 1039024 h 2020169"/>
                <a:gd name="connsiteX138" fmla="*/ 80094 w 2262640"/>
                <a:gd name="connsiteY138" fmla="*/ 1059047 h 2020169"/>
                <a:gd name="connsiteX139" fmla="*/ 76757 w 2262640"/>
                <a:gd name="connsiteY139" fmla="*/ 1082408 h 2020169"/>
                <a:gd name="connsiteX140" fmla="*/ 106792 w 2262640"/>
                <a:gd name="connsiteY140" fmla="*/ 1115780 h 2020169"/>
                <a:gd name="connsiteX141" fmla="*/ 93729 w 2262640"/>
                <a:gd name="connsiteY141" fmla="*/ 1145815 h 2020169"/>
                <a:gd name="connsiteX142" fmla="*/ 13349 w 2262640"/>
                <a:gd name="connsiteY142" fmla="*/ 1235920 h 2020169"/>
                <a:gd name="connsiteX143" fmla="*/ 33373 w 2262640"/>
                <a:gd name="connsiteY143" fmla="*/ 1269293 h 2020169"/>
                <a:gd name="connsiteX144" fmla="*/ 33373 w 2262640"/>
                <a:gd name="connsiteY144" fmla="*/ 1269293 h 2020169"/>
                <a:gd name="connsiteX145" fmla="*/ 16687 w 2262640"/>
                <a:gd name="connsiteY145" fmla="*/ 1299328 h 2020169"/>
                <a:gd name="connsiteX146" fmla="*/ 3338 w 2262640"/>
                <a:gd name="connsiteY146" fmla="*/ 1329363 h 2020169"/>
                <a:gd name="connsiteX147" fmla="*/ 0 w 2262640"/>
                <a:gd name="connsiteY147" fmla="*/ 1389433 h 2020169"/>
                <a:gd name="connsiteX148" fmla="*/ 16687 w 2262640"/>
                <a:gd name="connsiteY148" fmla="*/ 1432817 h 2020169"/>
                <a:gd name="connsiteX149" fmla="*/ 20024 w 2262640"/>
                <a:gd name="connsiteY149" fmla="*/ 1466189 h 2020169"/>
                <a:gd name="connsiteX150" fmla="*/ 56733 w 2262640"/>
                <a:gd name="connsiteY150" fmla="*/ 1476201 h 2020169"/>
                <a:gd name="connsiteX151" fmla="*/ 116803 w 2262640"/>
                <a:gd name="connsiteY151" fmla="*/ 1562969 h 2020169"/>
                <a:gd name="connsiteX152" fmla="*/ 96780 w 2262640"/>
                <a:gd name="connsiteY152" fmla="*/ 1586329 h 2020169"/>
                <a:gd name="connsiteX153" fmla="*/ 93443 w 2262640"/>
                <a:gd name="connsiteY153" fmla="*/ 1616364 h 2020169"/>
                <a:gd name="connsiteX154" fmla="*/ 120141 w 2262640"/>
                <a:gd name="connsiteY154" fmla="*/ 1619701 h 2020169"/>
                <a:gd name="connsiteX155" fmla="*/ 160187 w 2262640"/>
                <a:gd name="connsiteY155" fmla="*/ 1633050 h 2020169"/>
                <a:gd name="connsiteX156" fmla="*/ 186885 w 2262640"/>
                <a:gd name="connsiteY156" fmla="*/ 1646399 h 2020169"/>
                <a:gd name="connsiteX157" fmla="*/ 213583 w 2262640"/>
                <a:gd name="connsiteY157" fmla="*/ 1676434 h 2020169"/>
                <a:gd name="connsiteX158" fmla="*/ 243618 w 2262640"/>
                <a:gd name="connsiteY158" fmla="*/ 1679771 h 2020169"/>
                <a:gd name="connsiteX159" fmla="*/ 287002 w 2262640"/>
                <a:gd name="connsiteY159" fmla="*/ 1709807 h 2020169"/>
                <a:gd name="connsiteX160" fmla="*/ 310363 w 2262640"/>
                <a:gd name="connsiteY160" fmla="*/ 1719818 h 2020169"/>
                <a:gd name="connsiteX161" fmla="*/ 310363 w 2262640"/>
                <a:gd name="connsiteY161" fmla="*/ 1756528 h 2020169"/>
                <a:gd name="connsiteX162" fmla="*/ 270316 w 2262640"/>
                <a:gd name="connsiteY162" fmla="*/ 1796574 h 2020169"/>
                <a:gd name="connsiteX163" fmla="*/ 280327 w 2262640"/>
                <a:gd name="connsiteY163" fmla="*/ 1819935 h 2020169"/>
                <a:gd name="connsiteX164" fmla="*/ 273653 w 2262640"/>
                <a:gd name="connsiteY164" fmla="*/ 1839958 h 2020169"/>
                <a:gd name="connsiteX165" fmla="*/ 266979 w 2262640"/>
                <a:gd name="connsiteY165" fmla="*/ 1856644 h 2020169"/>
                <a:gd name="connsiteX166" fmla="*/ 240281 w 2262640"/>
                <a:gd name="connsiteY166" fmla="*/ 1896691 h 2020169"/>
                <a:gd name="connsiteX167" fmla="*/ 307025 w 2262640"/>
                <a:gd name="connsiteY167" fmla="*/ 1933401 h 2020169"/>
                <a:gd name="connsiteX168" fmla="*/ 337060 w 2262640"/>
                <a:gd name="connsiteY168" fmla="*/ 1940075 h 2020169"/>
                <a:gd name="connsiteX169" fmla="*/ 360421 w 2262640"/>
                <a:gd name="connsiteY169" fmla="*/ 1946750 h 2020169"/>
                <a:gd name="connsiteX170" fmla="*/ 380444 w 2262640"/>
                <a:gd name="connsiteY170" fmla="*/ 1953424 h 2020169"/>
                <a:gd name="connsiteX171" fmla="*/ 407142 w 2262640"/>
                <a:gd name="connsiteY171" fmla="*/ 1973447 h 2020169"/>
                <a:gd name="connsiteX172" fmla="*/ 437177 w 2262640"/>
                <a:gd name="connsiteY172" fmla="*/ 1970110 h 2020169"/>
                <a:gd name="connsiteX173" fmla="*/ 507259 w 2262640"/>
                <a:gd name="connsiteY173" fmla="*/ 2020169 h 2020169"/>
                <a:gd name="connsiteX174" fmla="*/ 517271 w 2262640"/>
                <a:gd name="connsiteY174" fmla="*/ 2006820 h 2020169"/>
                <a:gd name="connsiteX175" fmla="*/ 507259 w 2262640"/>
                <a:gd name="connsiteY175" fmla="*/ 1966773 h 2020169"/>
                <a:gd name="connsiteX176" fmla="*/ 500584 w 2262640"/>
                <a:gd name="connsiteY176" fmla="*/ 1933401 h 2020169"/>
                <a:gd name="connsiteX177" fmla="*/ 483898 w 2262640"/>
                <a:gd name="connsiteY177" fmla="*/ 1890017 h 2020169"/>
                <a:gd name="connsiteX178" fmla="*/ 513933 w 2262640"/>
                <a:gd name="connsiteY178" fmla="*/ 1869993 h 2020169"/>
                <a:gd name="connsiteX179" fmla="*/ 547306 w 2262640"/>
                <a:gd name="connsiteY179" fmla="*/ 1846633 h 2020169"/>
                <a:gd name="connsiteX180" fmla="*/ 527282 w 2262640"/>
                <a:gd name="connsiteY180" fmla="*/ 1829947 h 2020169"/>
                <a:gd name="connsiteX181" fmla="*/ 517271 w 2262640"/>
                <a:gd name="connsiteY181" fmla="*/ 1796574 h 2020169"/>
                <a:gd name="connsiteX182" fmla="*/ 480561 w 2262640"/>
                <a:gd name="connsiteY182" fmla="*/ 1779888 h 2020169"/>
                <a:gd name="connsiteX183" fmla="*/ 470549 w 2262640"/>
                <a:gd name="connsiteY183" fmla="*/ 1759865 h 2020169"/>
                <a:gd name="connsiteX184" fmla="*/ 480561 w 2262640"/>
                <a:gd name="connsiteY184" fmla="*/ 1729830 h 2020169"/>
                <a:gd name="connsiteX185" fmla="*/ 490573 w 2262640"/>
                <a:gd name="connsiteY185" fmla="*/ 1689783 h 2020169"/>
                <a:gd name="connsiteX186" fmla="*/ 513933 w 2262640"/>
                <a:gd name="connsiteY186" fmla="*/ 1709807 h 2020169"/>
                <a:gd name="connsiteX187" fmla="*/ 520608 w 2262640"/>
                <a:gd name="connsiteY187" fmla="*/ 1693120 h 2020169"/>
                <a:gd name="connsiteX188" fmla="*/ 543968 w 2262640"/>
                <a:gd name="connsiteY188" fmla="*/ 1656411 h 2020169"/>
                <a:gd name="connsiteX189" fmla="*/ 574003 w 2262640"/>
                <a:gd name="connsiteY189" fmla="*/ 1639725 h 2020169"/>
                <a:gd name="connsiteX190" fmla="*/ 590690 w 2262640"/>
                <a:gd name="connsiteY190" fmla="*/ 1653074 h 2020169"/>
                <a:gd name="connsiteX191" fmla="*/ 610713 w 2262640"/>
                <a:gd name="connsiteY191" fmla="*/ 1626376 h 2020169"/>
                <a:gd name="connsiteX192" fmla="*/ 630736 w 2262640"/>
                <a:gd name="connsiteY192" fmla="*/ 1653074 h 2020169"/>
                <a:gd name="connsiteX193" fmla="*/ 657434 w 2262640"/>
                <a:gd name="connsiteY193" fmla="*/ 1676434 h 2020169"/>
                <a:gd name="connsiteX194" fmla="*/ 674120 w 2262640"/>
                <a:gd name="connsiteY194" fmla="*/ 1683109 h 2020169"/>
                <a:gd name="connsiteX195" fmla="*/ 697481 w 2262640"/>
                <a:gd name="connsiteY195" fmla="*/ 1683109 h 2020169"/>
                <a:gd name="connsiteX196" fmla="*/ 717504 w 2262640"/>
                <a:gd name="connsiteY196" fmla="*/ 1669760 h 2020169"/>
                <a:gd name="connsiteX197" fmla="*/ 744202 w 2262640"/>
                <a:gd name="connsiteY197" fmla="*/ 1669760 h 2020169"/>
                <a:gd name="connsiteX198" fmla="*/ 760888 w 2262640"/>
                <a:gd name="connsiteY198" fmla="*/ 1666423 h 2020169"/>
                <a:gd name="connsiteX199" fmla="*/ 790923 w 2262640"/>
                <a:gd name="connsiteY199" fmla="*/ 1699795 h 2020169"/>
                <a:gd name="connsiteX200" fmla="*/ 797598 w 2262640"/>
                <a:gd name="connsiteY200" fmla="*/ 1673097 h 2020169"/>
                <a:gd name="connsiteX201" fmla="*/ 817621 w 2262640"/>
                <a:gd name="connsiteY201" fmla="*/ 1689783 h 2020169"/>
                <a:gd name="connsiteX202" fmla="*/ 837644 w 2262640"/>
                <a:gd name="connsiteY202" fmla="*/ 1666423 h 2020169"/>
                <a:gd name="connsiteX203" fmla="*/ 827633 w 2262640"/>
                <a:gd name="connsiteY203" fmla="*/ 1646399 h 2020169"/>
                <a:gd name="connsiteX204" fmla="*/ 810946 w 2262640"/>
                <a:gd name="connsiteY204" fmla="*/ 1633050 h 2020169"/>
                <a:gd name="connsiteX205" fmla="*/ 810946 w 2262640"/>
                <a:gd name="connsiteY205" fmla="*/ 1606353 h 2020169"/>
                <a:gd name="connsiteX206" fmla="*/ 810946 w 2262640"/>
                <a:gd name="connsiteY206" fmla="*/ 1593004 h 2020169"/>
                <a:gd name="connsiteX207" fmla="*/ 840981 w 2262640"/>
                <a:gd name="connsiteY207" fmla="*/ 1586329 h 2020169"/>
                <a:gd name="connsiteX208" fmla="*/ 820958 w 2262640"/>
                <a:gd name="connsiteY208" fmla="*/ 1549620 h 2020169"/>
                <a:gd name="connsiteX209" fmla="*/ 854330 w 2262640"/>
                <a:gd name="connsiteY209" fmla="*/ 1542945 h 2020169"/>
                <a:gd name="connsiteX210" fmla="*/ 891040 w 2262640"/>
                <a:gd name="connsiteY210" fmla="*/ 1549620 h 2020169"/>
                <a:gd name="connsiteX211" fmla="*/ 964459 w 2262640"/>
                <a:gd name="connsiteY211" fmla="*/ 1506236 h 2020169"/>
                <a:gd name="connsiteX212" fmla="*/ 1001168 w 2262640"/>
                <a:gd name="connsiteY212" fmla="*/ 1506236 h 2020169"/>
                <a:gd name="connsiteX213" fmla="*/ 1027866 w 2262640"/>
                <a:gd name="connsiteY213" fmla="*/ 1482875 h 2020169"/>
                <a:gd name="connsiteX214" fmla="*/ 1047890 w 2262640"/>
                <a:gd name="connsiteY214" fmla="*/ 1492887 h 2020169"/>
                <a:gd name="connsiteX215" fmla="*/ 1067913 w 2262640"/>
                <a:gd name="connsiteY215" fmla="*/ 1502898 h 2020169"/>
                <a:gd name="connsiteX216" fmla="*/ 1087936 w 2262640"/>
                <a:gd name="connsiteY216" fmla="*/ 1529596 h 2020169"/>
                <a:gd name="connsiteX217" fmla="*/ 1074587 w 2262640"/>
                <a:gd name="connsiteY217" fmla="*/ 1542945 h 2020169"/>
                <a:gd name="connsiteX218" fmla="*/ 1104622 w 2262640"/>
                <a:gd name="connsiteY218" fmla="*/ 1542945 h 2020169"/>
                <a:gd name="connsiteX219" fmla="*/ 1134657 w 2262640"/>
                <a:gd name="connsiteY219" fmla="*/ 1576317 h 2020169"/>
                <a:gd name="connsiteX220" fmla="*/ 1148006 w 2262640"/>
                <a:gd name="connsiteY220" fmla="*/ 1572980 h 2020169"/>
                <a:gd name="connsiteX221" fmla="*/ 1208076 w 2262640"/>
                <a:gd name="connsiteY221" fmla="*/ 1526259 h 2020169"/>
                <a:gd name="connsiteX222" fmla="*/ 1244786 w 2262640"/>
                <a:gd name="connsiteY222" fmla="*/ 1566306 h 2020169"/>
                <a:gd name="connsiteX223" fmla="*/ 1264809 w 2262640"/>
                <a:gd name="connsiteY223" fmla="*/ 1596341 h 2020169"/>
                <a:gd name="connsiteX224" fmla="*/ 1298181 w 2262640"/>
                <a:gd name="connsiteY224" fmla="*/ 1703132 h 2020169"/>
                <a:gd name="connsiteX225" fmla="*/ 1308193 w 2262640"/>
                <a:gd name="connsiteY225" fmla="*/ 1659748 h 2020169"/>
                <a:gd name="connsiteX226" fmla="*/ 1344903 w 2262640"/>
                <a:gd name="connsiteY226" fmla="*/ 1679771 h 2020169"/>
                <a:gd name="connsiteX227" fmla="*/ 1388287 w 2262640"/>
                <a:gd name="connsiteY227" fmla="*/ 1679771 h 2020169"/>
                <a:gd name="connsiteX228" fmla="*/ 1394961 w 2262640"/>
                <a:gd name="connsiteY228" fmla="*/ 1703132 h 2020169"/>
                <a:gd name="connsiteX229" fmla="*/ 1435008 w 2262640"/>
                <a:gd name="connsiteY229" fmla="*/ 1726493 h 2020169"/>
                <a:gd name="connsiteX230" fmla="*/ 1465043 w 2262640"/>
                <a:gd name="connsiteY230" fmla="*/ 1726493 h 2020169"/>
                <a:gd name="connsiteX231" fmla="*/ 1491741 w 2262640"/>
                <a:gd name="connsiteY231" fmla="*/ 1739842 h 2020169"/>
                <a:gd name="connsiteX232" fmla="*/ 1535125 w 2262640"/>
                <a:gd name="connsiteY232" fmla="*/ 1696458 h 2020169"/>
                <a:gd name="connsiteX233" fmla="*/ 1571834 w 2262640"/>
                <a:gd name="connsiteY233" fmla="*/ 1676434 h 2020169"/>
                <a:gd name="connsiteX234" fmla="*/ 1608544 w 2262640"/>
                <a:gd name="connsiteY234" fmla="*/ 1679771 h 2020169"/>
                <a:gd name="connsiteX235" fmla="*/ 1655265 w 2262640"/>
                <a:gd name="connsiteY235" fmla="*/ 1693120 h 2020169"/>
                <a:gd name="connsiteX236" fmla="*/ 1681963 w 2262640"/>
                <a:gd name="connsiteY236" fmla="*/ 1709807 h 2020169"/>
                <a:gd name="connsiteX237" fmla="*/ 1735358 w 2262640"/>
                <a:gd name="connsiteY237" fmla="*/ 1703132 h 2020169"/>
                <a:gd name="connsiteX238" fmla="*/ 1745370 w 2262640"/>
                <a:gd name="connsiteY238" fmla="*/ 1683109 h 2020169"/>
                <a:gd name="connsiteX239" fmla="*/ 1738695 w 2262640"/>
                <a:gd name="connsiteY239" fmla="*/ 1663085 h 2020169"/>
                <a:gd name="connsiteX240" fmla="*/ 1765393 w 2262640"/>
                <a:gd name="connsiteY240" fmla="*/ 1636388 h 2020169"/>
                <a:gd name="connsiteX241" fmla="*/ 1778742 w 2262640"/>
                <a:gd name="connsiteY241" fmla="*/ 1633050 h 2020169"/>
                <a:gd name="connsiteX242" fmla="*/ 1812114 w 2262640"/>
                <a:gd name="connsiteY242" fmla="*/ 1649736 h 2020169"/>
                <a:gd name="connsiteX243" fmla="*/ 1852161 w 2262640"/>
                <a:gd name="connsiteY243" fmla="*/ 1663085 h 2020169"/>
                <a:gd name="connsiteX244" fmla="*/ 1858836 w 2262640"/>
                <a:gd name="connsiteY244" fmla="*/ 1689783 h 2020169"/>
                <a:gd name="connsiteX245" fmla="*/ 1872184 w 2262640"/>
                <a:gd name="connsiteY245" fmla="*/ 1696458 h 2020169"/>
                <a:gd name="connsiteX246" fmla="*/ 1902219 w 2262640"/>
                <a:gd name="connsiteY246" fmla="*/ 1699795 h 2020169"/>
                <a:gd name="connsiteX247" fmla="*/ 1932254 w 2262640"/>
                <a:gd name="connsiteY247" fmla="*/ 1683109 h 2020169"/>
                <a:gd name="connsiteX248" fmla="*/ 1962290 w 2262640"/>
                <a:gd name="connsiteY248" fmla="*/ 1696458 h 2020169"/>
                <a:gd name="connsiteX249" fmla="*/ 1985650 w 2262640"/>
                <a:gd name="connsiteY249" fmla="*/ 1709807 h 2020169"/>
                <a:gd name="connsiteX250" fmla="*/ 1995662 w 2262640"/>
                <a:gd name="connsiteY250" fmla="*/ 1719818 h 2020169"/>
                <a:gd name="connsiteX251" fmla="*/ 2032371 w 2262640"/>
                <a:gd name="connsiteY251" fmla="*/ 1739842 h 2020169"/>
                <a:gd name="connsiteX252" fmla="*/ 2142500 w 2262640"/>
                <a:gd name="connsiteY252" fmla="*/ 1693120 h 2020169"/>
                <a:gd name="connsiteX253" fmla="*/ 2195895 w 2262640"/>
                <a:gd name="connsiteY253" fmla="*/ 1706469 h 2020169"/>
                <a:gd name="connsiteX254" fmla="*/ 2262640 w 2262640"/>
                <a:gd name="connsiteY254" fmla="*/ 1676434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07960 w 2195895"/>
                <a:gd name="connsiteY60" fmla="*/ 848802 h 2020169"/>
                <a:gd name="connsiteX61" fmla="*/ 1121309 w 2195895"/>
                <a:gd name="connsiteY61" fmla="*/ 805418 h 2020169"/>
                <a:gd name="connsiteX62" fmla="*/ 1127983 w 2195895"/>
                <a:gd name="connsiteY62" fmla="*/ 772046 h 2020169"/>
                <a:gd name="connsiteX63" fmla="*/ 1117971 w 2195895"/>
                <a:gd name="connsiteY63" fmla="*/ 755360 h 2020169"/>
                <a:gd name="connsiteX64" fmla="*/ 1114634 w 2195895"/>
                <a:gd name="connsiteY64" fmla="*/ 705301 h 2020169"/>
                <a:gd name="connsiteX65" fmla="*/ 1104622 w 2195895"/>
                <a:gd name="connsiteY65" fmla="*/ 625208 h 2020169"/>
                <a:gd name="connsiteX66" fmla="*/ 1101285 w 2195895"/>
                <a:gd name="connsiteY66" fmla="*/ 565138 h 2020169"/>
                <a:gd name="connsiteX67" fmla="*/ 1124646 w 2195895"/>
                <a:gd name="connsiteY67" fmla="*/ 471696 h 2020169"/>
                <a:gd name="connsiteX68" fmla="*/ 1031203 w 2195895"/>
                <a:gd name="connsiteY68" fmla="*/ 461684 h 2020169"/>
                <a:gd name="connsiteX69" fmla="*/ 1014517 w 2195895"/>
                <a:gd name="connsiteY69" fmla="*/ 518417 h 2020169"/>
                <a:gd name="connsiteX70" fmla="*/ 1024529 w 2195895"/>
                <a:gd name="connsiteY70" fmla="*/ 565138 h 2020169"/>
                <a:gd name="connsiteX71" fmla="*/ 981145 w 2195895"/>
                <a:gd name="connsiteY71" fmla="*/ 618534 h 2020169"/>
                <a:gd name="connsiteX72" fmla="*/ 991157 w 2195895"/>
                <a:gd name="connsiteY72" fmla="*/ 655243 h 2020169"/>
                <a:gd name="connsiteX73" fmla="*/ 981145 w 2195895"/>
                <a:gd name="connsiteY73" fmla="*/ 701964 h 2020169"/>
                <a:gd name="connsiteX74" fmla="*/ 1001168 w 2195895"/>
                <a:gd name="connsiteY74" fmla="*/ 725325 h 2020169"/>
                <a:gd name="connsiteX75" fmla="*/ 1017854 w 2195895"/>
                <a:gd name="connsiteY75" fmla="*/ 772046 h 2020169"/>
                <a:gd name="connsiteX76" fmla="*/ 1047890 w 2195895"/>
                <a:gd name="connsiteY76" fmla="*/ 758697 h 2020169"/>
                <a:gd name="connsiteX77" fmla="*/ 1014517 w 2195895"/>
                <a:gd name="connsiteY77" fmla="*/ 812093 h 2020169"/>
                <a:gd name="connsiteX78" fmla="*/ 957784 w 2195895"/>
                <a:gd name="connsiteY78" fmla="*/ 758697 h 2020169"/>
                <a:gd name="connsiteX79" fmla="*/ 884365 w 2195895"/>
                <a:gd name="connsiteY79" fmla="*/ 721988 h 2020169"/>
                <a:gd name="connsiteX80" fmla="*/ 824295 w 2195895"/>
                <a:gd name="connsiteY80" fmla="*/ 698627 h 2020169"/>
                <a:gd name="connsiteX81" fmla="*/ 810946 w 2195895"/>
                <a:gd name="connsiteY81" fmla="*/ 735336 h 2020169"/>
                <a:gd name="connsiteX82" fmla="*/ 827633 w 2195895"/>
                <a:gd name="connsiteY82" fmla="*/ 772046 h 2020169"/>
                <a:gd name="connsiteX83" fmla="*/ 800935 w 2195895"/>
                <a:gd name="connsiteY83" fmla="*/ 812093 h 2020169"/>
                <a:gd name="connsiteX84" fmla="*/ 770900 w 2195895"/>
                <a:gd name="connsiteY84" fmla="*/ 755360 h 2020169"/>
                <a:gd name="connsiteX85" fmla="*/ 744202 w 2195895"/>
                <a:gd name="connsiteY85" fmla="*/ 792069 h 2020169"/>
                <a:gd name="connsiteX86" fmla="*/ 707492 w 2195895"/>
                <a:gd name="connsiteY86" fmla="*/ 785395 h 2020169"/>
                <a:gd name="connsiteX87" fmla="*/ 654097 w 2195895"/>
                <a:gd name="connsiteY87" fmla="*/ 822104 h 2020169"/>
                <a:gd name="connsiteX88" fmla="*/ 644085 w 2195895"/>
                <a:gd name="connsiteY88" fmla="*/ 798744 h 2020169"/>
                <a:gd name="connsiteX89" fmla="*/ 654097 w 2195895"/>
                <a:gd name="connsiteY89" fmla="*/ 762034 h 2020169"/>
                <a:gd name="connsiteX90" fmla="*/ 614050 w 2195895"/>
                <a:gd name="connsiteY90" fmla="*/ 798744 h 2020169"/>
                <a:gd name="connsiteX91" fmla="*/ 594027 w 2195895"/>
                <a:gd name="connsiteY91" fmla="*/ 798744 h 2020169"/>
                <a:gd name="connsiteX92" fmla="*/ 533957 w 2195895"/>
                <a:gd name="connsiteY92" fmla="*/ 832116 h 2020169"/>
                <a:gd name="connsiteX93" fmla="*/ 510596 w 2195895"/>
                <a:gd name="connsiteY93" fmla="*/ 855477 h 2020169"/>
                <a:gd name="connsiteX94" fmla="*/ 500584 w 2195895"/>
                <a:gd name="connsiteY94" fmla="*/ 902198 h 2020169"/>
                <a:gd name="connsiteX95" fmla="*/ 450526 w 2195895"/>
                <a:gd name="connsiteY95" fmla="*/ 888849 h 2020169"/>
                <a:gd name="connsiteX96" fmla="*/ 433840 w 2195895"/>
                <a:gd name="connsiteY96" fmla="*/ 852139 h 2020169"/>
                <a:gd name="connsiteX97" fmla="*/ 467212 w 2195895"/>
                <a:gd name="connsiteY97" fmla="*/ 822104 h 2020169"/>
                <a:gd name="connsiteX98" fmla="*/ 453863 w 2195895"/>
                <a:gd name="connsiteY98" fmla="*/ 798744 h 2020169"/>
                <a:gd name="connsiteX99" fmla="*/ 390456 w 2195895"/>
                <a:gd name="connsiteY99" fmla="*/ 768709 h 2020169"/>
                <a:gd name="connsiteX100" fmla="*/ 417154 w 2195895"/>
                <a:gd name="connsiteY100" fmla="*/ 818767 h 2020169"/>
                <a:gd name="connsiteX101" fmla="*/ 407142 w 2195895"/>
                <a:gd name="connsiteY101" fmla="*/ 862151 h 2020169"/>
                <a:gd name="connsiteX102" fmla="*/ 413817 w 2195895"/>
                <a:gd name="connsiteY102" fmla="*/ 898861 h 2020169"/>
                <a:gd name="connsiteX103" fmla="*/ 427165 w 2195895"/>
                <a:gd name="connsiteY103" fmla="*/ 922221 h 2020169"/>
                <a:gd name="connsiteX104" fmla="*/ 413817 w 2195895"/>
                <a:gd name="connsiteY104" fmla="*/ 952256 h 2020169"/>
                <a:gd name="connsiteX105" fmla="*/ 390456 w 2195895"/>
                <a:gd name="connsiteY105" fmla="*/ 928896 h 2020169"/>
                <a:gd name="connsiteX106" fmla="*/ 360421 w 2195895"/>
                <a:gd name="connsiteY106" fmla="*/ 925558 h 2020169"/>
                <a:gd name="connsiteX107" fmla="*/ 333723 w 2195895"/>
                <a:gd name="connsiteY107" fmla="*/ 965605 h 2020169"/>
                <a:gd name="connsiteX108" fmla="*/ 307025 w 2195895"/>
                <a:gd name="connsiteY108" fmla="*/ 985628 h 2020169"/>
                <a:gd name="connsiteX109" fmla="*/ 320374 w 2195895"/>
                <a:gd name="connsiteY109" fmla="*/ 1012326 h 2020169"/>
                <a:gd name="connsiteX110" fmla="*/ 303688 w 2195895"/>
                <a:gd name="connsiteY110" fmla="*/ 1035687 h 2020169"/>
                <a:gd name="connsiteX111" fmla="*/ 233606 w 2195895"/>
                <a:gd name="connsiteY111" fmla="*/ 998977 h 2020169"/>
                <a:gd name="connsiteX112" fmla="*/ 243618 w 2195895"/>
                <a:gd name="connsiteY112" fmla="*/ 1049036 h 2020169"/>
                <a:gd name="connsiteX113" fmla="*/ 263641 w 2195895"/>
                <a:gd name="connsiteY113" fmla="*/ 1069059 h 2020169"/>
                <a:gd name="connsiteX114" fmla="*/ 250292 w 2195895"/>
                <a:gd name="connsiteY114" fmla="*/ 1082408 h 2020169"/>
                <a:gd name="connsiteX115" fmla="*/ 193560 w 2195895"/>
                <a:gd name="connsiteY115" fmla="*/ 1045698 h 2020169"/>
                <a:gd name="connsiteX116" fmla="*/ 170199 w 2195895"/>
                <a:gd name="connsiteY116" fmla="*/ 1005652 h 2020169"/>
                <a:gd name="connsiteX117" fmla="*/ 170199 w 2195895"/>
                <a:gd name="connsiteY117" fmla="*/ 958931 h 2020169"/>
                <a:gd name="connsiteX118" fmla="*/ 133490 w 2195895"/>
                <a:gd name="connsiteY118" fmla="*/ 882174 h 2020169"/>
                <a:gd name="connsiteX119" fmla="*/ 196897 w 2195895"/>
                <a:gd name="connsiteY119" fmla="*/ 912209 h 2020169"/>
                <a:gd name="connsiteX120" fmla="*/ 256967 w 2195895"/>
                <a:gd name="connsiteY120" fmla="*/ 942244 h 2020169"/>
                <a:gd name="connsiteX121" fmla="*/ 293676 w 2195895"/>
                <a:gd name="connsiteY121" fmla="*/ 945582 h 2020169"/>
                <a:gd name="connsiteX122" fmla="*/ 327049 w 2195895"/>
                <a:gd name="connsiteY122" fmla="*/ 915547 h 2020169"/>
                <a:gd name="connsiteX123" fmla="*/ 343735 w 2195895"/>
                <a:gd name="connsiteY123" fmla="*/ 878837 h 2020169"/>
                <a:gd name="connsiteX124" fmla="*/ 333723 w 2195895"/>
                <a:gd name="connsiteY124" fmla="*/ 828779 h 2020169"/>
                <a:gd name="connsiteX125" fmla="*/ 290339 w 2195895"/>
                <a:gd name="connsiteY125" fmla="*/ 808755 h 2020169"/>
                <a:gd name="connsiteX126" fmla="*/ 236944 w 2195895"/>
                <a:gd name="connsiteY126" fmla="*/ 762034 h 2020169"/>
                <a:gd name="connsiteX127" fmla="*/ 133490 w 2195895"/>
                <a:gd name="connsiteY127" fmla="*/ 705301 h 2020169"/>
                <a:gd name="connsiteX128" fmla="*/ 46722 w 2195895"/>
                <a:gd name="connsiteY128" fmla="*/ 735336 h 2020169"/>
                <a:gd name="connsiteX129" fmla="*/ 33373 w 2195895"/>
                <a:gd name="connsiteY129" fmla="*/ 765371 h 2020169"/>
                <a:gd name="connsiteX130" fmla="*/ 43384 w 2195895"/>
                <a:gd name="connsiteY130" fmla="*/ 795407 h 2020169"/>
                <a:gd name="connsiteX131" fmla="*/ 60071 w 2195895"/>
                <a:gd name="connsiteY131" fmla="*/ 822104 h 2020169"/>
                <a:gd name="connsiteX132" fmla="*/ 73419 w 2195895"/>
                <a:gd name="connsiteY132" fmla="*/ 852139 h 2020169"/>
                <a:gd name="connsiteX133" fmla="*/ 56733 w 2195895"/>
                <a:gd name="connsiteY133" fmla="*/ 875500 h 2020169"/>
                <a:gd name="connsiteX134" fmla="*/ 76757 w 2195895"/>
                <a:gd name="connsiteY134" fmla="*/ 955593 h 2020169"/>
                <a:gd name="connsiteX135" fmla="*/ 66745 w 2195895"/>
                <a:gd name="connsiteY135" fmla="*/ 972280 h 2020169"/>
                <a:gd name="connsiteX136" fmla="*/ 70082 w 2195895"/>
                <a:gd name="connsiteY136" fmla="*/ 998977 h 2020169"/>
                <a:gd name="connsiteX137" fmla="*/ 70082 w 2195895"/>
                <a:gd name="connsiteY137" fmla="*/ 1039024 h 2020169"/>
                <a:gd name="connsiteX138" fmla="*/ 80094 w 2195895"/>
                <a:gd name="connsiteY138" fmla="*/ 1059047 h 2020169"/>
                <a:gd name="connsiteX139" fmla="*/ 76757 w 2195895"/>
                <a:gd name="connsiteY139" fmla="*/ 1082408 h 2020169"/>
                <a:gd name="connsiteX140" fmla="*/ 106792 w 2195895"/>
                <a:gd name="connsiteY140" fmla="*/ 1115780 h 2020169"/>
                <a:gd name="connsiteX141" fmla="*/ 93729 w 2195895"/>
                <a:gd name="connsiteY141" fmla="*/ 1145815 h 2020169"/>
                <a:gd name="connsiteX142" fmla="*/ 13349 w 2195895"/>
                <a:gd name="connsiteY142" fmla="*/ 1235920 h 2020169"/>
                <a:gd name="connsiteX143" fmla="*/ 33373 w 2195895"/>
                <a:gd name="connsiteY143" fmla="*/ 1269293 h 2020169"/>
                <a:gd name="connsiteX144" fmla="*/ 33373 w 2195895"/>
                <a:gd name="connsiteY144" fmla="*/ 1269293 h 2020169"/>
                <a:gd name="connsiteX145" fmla="*/ 16687 w 2195895"/>
                <a:gd name="connsiteY145" fmla="*/ 1299328 h 2020169"/>
                <a:gd name="connsiteX146" fmla="*/ 3338 w 2195895"/>
                <a:gd name="connsiteY146" fmla="*/ 1329363 h 2020169"/>
                <a:gd name="connsiteX147" fmla="*/ 0 w 2195895"/>
                <a:gd name="connsiteY147" fmla="*/ 1389433 h 2020169"/>
                <a:gd name="connsiteX148" fmla="*/ 16687 w 2195895"/>
                <a:gd name="connsiteY148" fmla="*/ 1432817 h 2020169"/>
                <a:gd name="connsiteX149" fmla="*/ 20024 w 2195895"/>
                <a:gd name="connsiteY149" fmla="*/ 1466189 h 2020169"/>
                <a:gd name="connsiteX150" fmla="*/ 56733 w 2195895"/>
                <a:gd name="connsiteY150" fmla="*/ 1476201 h 2020169"/>
                <a:gd name="connsiteX151" fmla="*/ 116803 w 2195895"/>
                <a:gd name="connsiteY151" fmla="*/ 1562969 h 2020169"/>
                <a:gd name="connsiteX152" fmla="*/ 96780 w 2195895"/>
                <a:gd name="connsiteY152" fmla="*/ 1586329 h 2020169"/>
                <a:gd name="connsiteX153" fmla="*/ 93443 w 2195895"/>
                <a:gd name="connsiteY153" fmla="*/ 1616364 h 2020169"/>
                <a:gd name="connsiteX154" fmla="*/ 120141 w 2195895"/>
                <a:gd name="connsiteY154" fmla="*/ 1619701 h 2020169"/>
                <a:gd name="connsiteX155" fmla="*/ 160187 w 2195895"/>
                <a:gd name="connsiteY155" fmla="*/ 1633050 h 2020169"/>
                <a:gd name="connsiteX156" fmla="*/ 186885 w 2195895"/>
                <a:gd name="connsiteY156" fmla="*/ 1646399 h 2020169"/>
                <a:gd name="connsiteX157" fmla="*/ 213583 w 2195895"/>
                <a:gd name="connsiteY157" fmla="*/ 1676434 h 2020169"/>
                <a:gd name="connsiteX158" fmla="*/ 243618 w 2195895"/>
                <a:gd name="connsiteY158" fmla="*/ 1679771 h 2020169"/>
                <a:gd name="connsiteX159" fmla="*/ 287002 w 2195895"/>
                <a:gd name="connsiteY159" fmla="*/ 1709807 h 2020169"/>
                <a:gd name="connsiteX160" fmla="*/ 310363 w 2195895"/>
                <a:gd name="connsiteY160" fmla="*/ 1719818 h 2020169"/>
                <a:gd name="connsiteX161" fmla="*/ 310363 w 2195895"/>
                <a:gd name="connsiteY161" fmla="*/ 1756528 h 2020169"/>
                <a:gd name="connsiteX162" fmla="*/ 270316 w 2195895"/>
                <a:gd name="connsiteY162" fmla="*/ 1796574 h 2020169"/>
                <a:gd name="connsiteX163" fmla="*/ 280327 w 2195895"/>
                <a:gd name="connsiteY163" fmla="*/ 1819935 h 2020169"/>
                <a:gd name="connsiteX164" fmla="*/ 273653 w 2195895"/>
                <a:gd name="connsiteY164" fmla="*/ 1839958 h 2020169"/>
                <a:gd name="connsiteX165" fmla="*/ 266979 w 2195895"/>
                <a:gd name="connsiteY165" fmla="*/ 1856644 h 2020169"/>
                <a:gd name="connsiteX166" fmla="*/ 240281 w 2195895"/>
                <a:gd name="connsiteY166" fmla="*/ 1896691 h 2020169"/>
                <a:gd name="connsiteX167" fmla="*/ 307025 w 2195895"/>
                <a:gd name="connsiteY167" fmla="*/ 1933401 h 2020169"/>
                <a:gd name="connsiteX168" fmla="*/ 337060 w 2195895"/>
                <a:gd name="connsiteY168" fmla="*/ 1940075 h 2020169"/>
                <a:gd name="connsiteX169" fmla="*/ 360421 w 2195895"/>
                <a:gd name="connsiteY169" fmla="*/ 1946750 h 2020169"/>
                <a:gd name="connsiteX170" fmla="*/ 380444 w 2195895"/>
                <a:gd name="connsiteY170" fmla="*/ 1953424 h 2020169"/>
                <a:gd name="connsiteX171" fmla="*/ 407142 w 2195895"/>
                <a:gd name="connsiteY171" fmla="*/ 1973447 h 2020169"/>
                <a:gd name="connsiteX172" fmla="*/ 437177 w 2195895"/>
                <a:gd name="connsiteY172" fmla="*/ 1970110 h 2020169"/>
                <a:gd name="connsiteX173" fmla="*/ 507259 w 2195895"/>
                <a:gd name="connsiteY173" fmla="*/ 2020169 h 2020169"/>
                <a:gd name="connsiteX174" fmla="*/ 517271 w 2195895"/>
                <a:gd name="connsiteY174" fmla="*/ 2006820 h 2020169"/>
                <a:gd name="connsiteX175" fmla="*/ 507259 w 2195895"/>
                <a:gd name="connsiteY175" fmla="*/ 1966773 h 2020169"/>
                <a:gd name="connsiteX176" fmla="*/ 500584 w 2195895"/>
                <a:gd name="connsiteY176" fmla="*/ 1933401 h 2020169"/>
                <a:gd name="connsiteX177" fmla="*/ 483898 w 2195895"/>
                <a:gd name="connsiteY177" fmla="*/ 1890017 h 2020169"/>
                <a:gd name="connsiteX178" fmla="*/ 513933 w 2195895"/>
                <a:gd name="connsiteY178" fmla="*/ 1869993 h 2020169"/>
                <a:gd name="connsiteX179" fmla="*/ 547306 w 2195895"/>
                <a:gd name="connsiteY179" fmla="*/ 1846633 h 2020169"/>
                <a:gd name="connsiteX180" fmla="*/ 527282 w 2195895"/>
                <a:gd name="connsiteY180" fmla="*/ 1829947 h 2020169"/>
                <a:gd name="connsiteX181" fmla="*/ 517271 w 2195895"/>
                <a:gd name="connsiteY181" fmla="*/ 1796574 h 2020169"/>
                <a:gd name="connsiteX182" fmla="*/ 480561 w 2195895"/>
                <a:gd name="connsiteY182" fmla="*/ 1779888 h 2020169"/>
                <a:gd name="connsiteX183" fmla="*/ 470549 w 2195895"/>
                <a:gd name="connsiteY183" fmla="*/ 1759865 h 2020169"/>
                <a:gd name="connsiteX184" fmla="*/ 480561 w 2195895"/>
                <a:gd name="connsiteY184" fmla="*/ 1729830 h 2020169"/>
                <a:gd name="connsiteX185" fmla="*/ 490573 w 2195895"/>
                <a:gd name="connsiteY185" fmla="*/ 1689783 h 2020169"/>
                <a:gd name="connsiteX186" fmla="*/ 513933 w 2195895"/>
                <a:gd name="connsiteY186" fmla="*/ 1709807 h 2020169"/>
                <a:gd name="connsiteX187" fmla="*/ 520608 w 2195895"/>
                <a:gd name="connsiteY187" fmla="*/ 1693120 h 2020169"/>
                <a:gd name="connsiteX188" fmla="*/ 543968 w 2195895"/>
                <a:gd name="connsiteY188" fmla="*/ 1656411 h 2020169"/>
                <a:gd name="connsiteX189" fmla="*/ 574003 w 2195895"/>
                <a:gd name="connsiteY189" fmla="*/ 1639725 h 2020169"/>
                <a:gd name="connsiteX190" fmla="*/ 590690 w 2195895"/>
                <a:gd name="connsiteY190" fmla="*/ 1653074 h 2020169"/>
                <a:gd name="connsiteX191" fmla="*/ 610713 w 2195895"/>
                <a:gd name="connsiteY191" fmla="*/ 1626376 h 2020169"/>
                <a:gd name="connsiteX192" fmla="*/ 630736 w 2195895"/>
                <a:gd name="connsiteY192" fmla="*/ 1653074 h 2020169"/>
                <a:gd name="connsiteX193" fmla="*/ 657434 w 2195895"/>
                <a:gd name="connsiteY193" fmla="*/ 1676434 h 2020169"/>
                <a:gd name="connsiteX194" fmla="*/ 674120 w 2195895"/>
                <a:gd name="connsiteY194" fmla="*/ 1683109 h 2020169"/>
                <a:gd name="connsiteX195" fmla="*/ 697481 w 2195895"/>
                <a:gd name="connsiteY195" fmla="*/ 1683109 h 2020169"/>
                <a:gd name="connsiteX196" fmla="*/ 717504 w 2195895"/>
                <a:gd name="connsiteY196" fmla="*/ 1669760 h 2020169"/>
                <a:gd name="connsiteX197" fmla="*/ 744202 w 2195895"/>
                <a:gd name="connsiteY197" fmla="*/ 1669760 h 2020169"/>
                <a:gd name="connsiteX198" fmla="*/ 760888 w 2195895"/>
                <a:gd name="connsiteY198" fmla="*/ 1666423 h 2020169"/>
                <a:gd name="connsiteX199" fmla="*/ 790923 w 2195895"/>
                <a:gd name="connsiteY199" fmla="*/ 1699795 h 2020169"/>
                <a:gd name="connsiteX200" fmla="*/ 797598 w 2195895"/>
                <a:gd name="connsiteY200" fmla="*/ 1673097 h 2020169"/>
                <a:gd name="connsiteX201" fmla="*/ 817621 w 2195895"/>
                <a:gd name="connsiteY201" fmla="*/ 1689783 h 2020169"/>
                <a:gd name="connsiteX202" fmla="*/ 837644 w 2195895"/>
                <a:gd name="connsiteY202" fmla="*/ 1666423 h 2020169"/>
                <a:gd name="connsiteX203" fmla="*/ 827633 w 2195895"/>
                <a:gd name="connsiteY203" fmla="*/ 1646399 h 2020169"/>
                <a:gd name="connsiteX204" fmla="*/ 810946 w 2195895"/>
                <a:gd name="connsiteY204" fmla="*/ 1633050 h 2020169"/>
                <a:gd name="connsiteX205" fmla="*/ 810946 w 2195895"/>
                <a:gd name="connsiteY205" fmla="*/ 1606353 h 2020169"/>
                <a:gd name="connsiteX206" fmla="*/ 810946 w 2195895"/>
                <a:gd name="connsiteY206" fmla="*/ 1593004 h 2020169"/>
                <a:gd name="connsiteX207" fmla="*/ 840981 w 2195895"/>
                <a:gd name="connsiteY207" fmla="*/ 1586329 h 2020169"/>
                <a:gd name="connsiteX208" fmla="*/ 820958 w 2195895"/>
                <a:gd name="connsiteY208" fmla="*/ 1549620 h 2020169"/>
                <a:gd name="connsiteX209" fmla="*/ 854330 w 2195895"/>
                <a:gd name="connsiteY209" fmla="*/ 1542945 h 2020169"/>
                <a:gd name="connsiteX210" fmla="*/ 891040 w 2195895"/>
                <a:gd name="connsiteY210" fmla="*/ 1549620 h 2020169"/>
                <a:gd name="connsiteX211" fmla="*/ 964459 w 2195895"/>
                <a:gd name="connsiteY211" fmla="*/ 1506236 h 2020169"/>
                <a:gd name="connsiteX212" fmla="*/ 1001168 w 2195895"/>
                <a:gd name="connsiteY212" fmla="*/ 1506236 h 2020169"/>
                <a:gd name="connsiteX213" fmla="*/ 1027866 w 2195895"/>
                <a:gd name="connsiteY213" fmla="*/ 1482875 h 2020169"/>
                <a:gd name="connsiteX214" fmla="*/ 1047890 w 2195895"/>
                <a:gd name="connsiteY214" fmla="*/ 1492887 h 2020169"/>
                <a:gd name="connsiteX215" fmla="*/ 1067913 w 2195895"/>
                <a:gd name="connsiteY215" fmla="*/ 1502898 h 2020169"/>
                <a:gd name="connsiteX216" fmla="*/ 1087936 w 2195895"/>
                <a:gd name="connsiteY216" fmla="*/ 1529596 h 2020169"/>
                <a:gd name="connsiteX217" fmla="*/ 1074587 w 2195895"/>
                <a:gd name="connsiteY217" fmla="*/ 1542945 h 2020169"/>
                <a:gd name="connsiteX218" fmla="*/ 1104622 w 2195895"/>
                <a:gd name="connsiteY218" fmla="*/ 1542945 h 2020169"/>
                <a:gd name="connsiteX219" fmla="*/ 1134657 w 2195895"/>
                <a:gd name="connsiteY219" fmla="*/ 1576317 h 2020169"/>
                <a:gd name="connsiteX220" fmla="*/ 1148006 w 2195895"/>
                <a:gd name="connsiteY220" fmla="*/ 1572980 h 2020169"/>
                <a:gd name="connsiteX221" fmla="*/ 1208076 w 2195895"/>
                <a:gd name="connsiteY221" fmla="*/ 1526259 h 2020169"/>
                <a:gd name="connsiteX222" fmla="*/ 1244786 w 2195895"/>
                <a:gd name="connsiteY222" fmla="*/ 1566306 h 2020169"/>
                <a:gd name="connsiteX223" fmla="*/ 1264809 w 2195895"/>
                <a:gd name="connsiteY223" fmla="*/ 1596341 h 2020169"/>
                <a:gd name="connsiteX224" fmla="*/ 1298181 w 2195895"/>
                <a:gd name="connsiteY224" fmla="*/ 1703132 h 2020169"/>
                <a:gd name="connsiteX225" fmla="*/ 1308193 w 2195895"/>
                <a:gd name="connsiteY225" fmla="*/ 1659748 h 2020169"/>
                <a:gd name="connsiteX226" fmla="*/ 1344903 w 2195895"/>
                <a:gd name="connsiteY226" fmla="*/ 1679771 h 2020169"/>
                <a:gd name="connsiteX227" fmla="*/ 1388287 w 2195895"/>
                <a:gd name="connsiteY227" fmla="*/ 1679771 h 2020169"/>
                <a:gd name="connsiteX228" fmla="*/ 1394961 w 2195895"/>
                <a:gd name="connsiteY228" fmla="*/ 1703132 h 2020169"/>
                <a:gd name="connsiteX229" fmla="*/ 1435008 w 2195895"/>
                <a:gd name="connsiteY229" fmla="*/ 1726493 h 2020169"/>
                <a:gd name="connsiteX230" fmla="*/ 1465043 w 2195895"/>
                <a:gd name="connsiteY230" fmla="*/ 1726493 h 2020169"/>
                <a:gd name="connsiteX231" fmla="*/ 1491741 w 2195895"/>
                <a:gd name="connsiteY231" fmla="*/ 1739842 h 2020169"/>
                <a:gd name="connsiteX232" fmla="*/ 1535125 w 2195895"/>
                <a:gd name="connsiteY232" fmla="*/ 1696458 h 2020169"/>
                <a:gd name="connsiteX233" fmla="*/ 1571834 w 2195895"/>
                <a:gd name="connsiteY233" fmla="*/ 1676434 h 2020169"/>
                <a:gd name="connsiteX234" fmla="*/ 1608544 w 2195895"/>
                <a:gd name="connsiteY234" fmla="*/ 1679771 h 2020169"/>
                <a:gd name="connsiteX235" fmla="*/ 1655265 w 2195895"/>
                <a:gd name="connsiteY235" fmla="*/ 1693120 h 2020169"/>
                <a:gd name="connsiteX236" fmla="*/ 1681963 w 2195895"/>
                <a:gd name="connsiteY236" fmla="*/ 1709807 h 2020169"/>
                <a:gd name="connsiteX237" fmla="*/ 1735358 w 2195895"/>
                <a:gd name="connsiteY237" fmla="*/ 1703132 h 2020169"/>
                <a:gd name="connsiteX238" fmla="*/ 1745370 w 2195895"/>
                <a:gd name="connsiteY238" fmla="*/ 1683109 h 2020169"/>
                <a:gd name="connsiteX239" fmla="*/ 1738695 w 2195895"/>
                <a:gd name="connsiteY239" fmla="*/ 1663085 h 2020169"/>
                <a:gd name="connsiteX240" fmla="*/ 1765393 w 2195895"/>
                <a:gd name="connsiteY240" fmla="*/ 1636388 h 2020169"/>
                <a:gd name="connsiteX241" fmla="*/ 1778742 w 2195895"/>
                <a:gd name="connsiteY241" fmla="*/ 1633050 h 2020169"/>
                <a:gd name="connsiteX242" fmla="*/ 1812114 w 2195895"/>
                <a:gd name="connsiteY242" fmla="*/ 1649736 h 2020169"/>
                <a:gd name="connsiteX243" fmla="*/ 1852161 w 2195895"/>
                <a:gd name="connsiteY243" fmla="*/ 1663085 h 2020169"/>
                <a:gd name="connsiteX244" fmla="*/ 1858836 w 2195895"/>
                <a:gd name="connsiteY244" fmla="*/ 1689783 h 2020169"/>
                <a:gd name="connsiteX245" fmla="*/ 1872184 w 2195895"/>
                <a:gd name="connsiteY245" fmla="*/ 1696458 h 2020169"/>
                <a:gd name="connsiteX246" fmla="*/ 1902219 w 2195895"/>
                <a:gd name="connsiteY246" fmla="*/ 1699795 h 2020169"/>
                <a:gd name="connsiteX247" fmla="*/ 1932254 w 2195895"/>
                <a:gd name="connsiteY247" fmla="*/ 1683109 h 2020169"/>
                <a:gd name="connsiteX248" fmla="*/ 1962290 w 2195895"/>
                <a:gd name="connsiteY248" fmla="*/ 1696458 h 2020169"/>
                <a:gd name="connsiteX249" fmla="*/ 1985650 w 2195895"/>
                <a:gd name="connsiteY249" fmla="*/ 1709807 h 2020169"/>
                <a:gd name="connsiteX250" fmla="*/ 1995662 w 2195895"/>
                <a:gd name="connsiteY250" fmla="*/ 1719818 h 2020169"/>
                <a:gd name="connsiteX251" fmla="*/ 2032371 w 2195895"/>
                <a:gd name="connsiteY251" fmla="*/ 1739842 h 2020169"/>
                <a:gd name="connsiteX252" fmla="*/ 2142500 w 2195895"/>
                <a:gd name="connsiteY252" fmla="*/ 1693120 h 2020169"/>
                <a:gd name="connsiteX253" fmla="*/ 2195895 w 2195895"/>
                <a:gd name="connsiteY253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07960 w 2195895"/>
                <a:gd name="connsiteY60" fmla="*/ 848802 h 2020169"/>
                <a:gd name="connsiteX61" fmla="*/ 1121309 w 2195895"/>
                <a:gd name="connsiteY61" fmla="*/ 805418 h 2020169"/>
                <a:gd name="connsiteX62" fmla="*/ 1127983 w 2195895"/>
                <a:gd name="connsiteY62" fmla="*/ 772046 h 2020169"/>
                <a:gd name="connsiteX63" fmla="*/ 1117971 w 2195895"/>
                <a:gd name="connsiteY63" fmla="*/ 755360 h 2020169"/>
                <a:gd name="connsiteX64" fmla="*/ 1114634 w 2195895"/>
                <a:gd name="connsiteY64" fmla="*/ 705301 h 2020169"/>
                <a:gd name="connsiteX65" fmla="*/ 1104622 w 2195895"/>
                <a:gd name="connsiteY65" fmla="*/ 625208 h 2020169"/>
                <a:gd name="connsiteX66" fmla="*/ 1101285 w 2195895"/>
                <a:gd name="connsiteY66" fmla="*/ 565138 h 2020169"/>
                <a:gd name="connsiteX67" fmla="*/ 1124646 w 2195895"/>
                <a:gd name="connsiteY67" fmla="*/ 471696 h 2020169"/>
                <a:gd name="connsiteX68" fmla="*/ 1031203 w 2195895"/>
                <a:gd name="connsiteY68" fmla="*/ 461684 h 2020169"/>
                <a:gd name="connsiteX69" fmla="*/ 1014517 w 2195895"/>
                <a:gd name="connsiteY69" fmla="*/ 518417 h 2020169"/>
                <a:gd name="connsiteX70" fmla="*/ 1024529 w 2195895"/>
                <a:gd name="connsiteY70" fmla="*/ 565138 h 2020169"/>
                <a:gd name="connsiteX71" fmla="*/ 981145 w 2195895"/>
                <a:gd name="connsiteY71" fmla="*/ 618534 h 2020169"/>
                <a:gd name="connsiteX72" fmla="*/ 991157 w 2195895"/>
                <a:gd name="connsiteY72" fmla="*/ 655243 h 2020169"/>
                <a:gd name="connsiteX73" fmla="*/ 981145 w 2195895"/>
                <a:gd name="connsiteY73" fmla="*/ 701964 h 2020169"/>
                <a:gd name="connsiteX74" fmla="*/ 1001168 w 2195895"/>
                <a:gd name="connsiteY74" fmla="*/ 725325 h 2020169"/>
                <a:gd name="connsiteX75" fmla="*/ 1017854 w 2195895"/>
                <a:gd name="connsiteY75" fmla="*/ 772046 h 2020169"/>
                <a:gd name="connsiteX76" fmla="*/ 1047890 w 2195895"/>
                <a:gd name="connsiteY76" fmla="*/ 758697 h 2020169"/>
                <a:gd name="connsiteX77" fmla="*/ 1014517 w 2195895"/>
                <a:gd name="connsiteY77" fmla="*/ 812093 h 2020169"/>
                <a:gd name="connsiteX78" fmla="*/ 957784 w 2195895"/>
                <a:gd name="connsiteY78" fmla="*/ 758697 h 2020169"/>
                <a:gd name="connsiteX79" fmla="*/ 884365 w 2195895"/>
                <a:gd name="connsiteY79" fmla="*/ 721988 h 2020169"/>
                <a:gd name="connsiteX80" fmla="*/ 824295 w 2195895"/>
                <a:gd name="connsiteY80" fmla="*/ 698627 h 2020169"/>
                <a:gd name="connsiteX81" fmla="*/ 810946 w 2195895"/>
                <a:gd name="connsiteY81" fmla="*/ 735336 h 2020169"/>
                <a:gd name="connsiteX82" fmla="*/ 827633 w 2195895"/>
                <a:gd name="connsiteY82" fmla="*/ 772046 h 2020169"/>
                <a:gd name="connsiteX83" fmla="*/ 800935 w 2195895"/>
                <a:gd name="connsiteY83" fmla="*/ 812093 h 2020169"/>
                <a:gd name="connsiteX84" fmla="*/ 770900 w 2195895"/>
                <a:gd name="connsiteY84" fmla="*/ 755360 h 2020169"/>
                <a:gd name="connsiteX85" fmla="*/ 744202 w 2195895"/>
                <a:gd name="connsiteY85" fmla="*/ 792069 h 2020169"/>
                <a:gd name="connsiteX86" fmla="*/ 707492 w 2195895"/>
                <a:gd name="connsiteY86" fmla="*/ 785395 h 2020169"/>
                <a:gd name="connsiteX87" fmla="*/ 654097 w 2195895"/>
                <a:gd name="connsiteY87" fmla="*/ 822104 h 2020169"/>
                <a:gd name="connsiteX88" fmla="*/ 644085 w 2195895"/>
                <a:gd name="connsiteY88" fmla="*/ 798744 h 2020169"/>
                <a:gd name="connsiteX89" fmla="*/ 654097 w 2195895"/>
                <a:gd name="connsiteY89" fmla="*/ 762034 h 2020169"/>
                <a:gd name="connsiteX90" fmla="*/ 614050 w 2195895"/>
                <a:gd name="connsiteY90" fmla="*/ 798744 h 2020169"/>
                <a:gd name="connsiteX91" fmla="*/ 594027 w 2195895"/>
                <a:gd name="connsiteY91" fmla="*/ 798744 h 2020169"/>
                <a:gd name="connsiteX92" fmla="*/ 533957 w 2195895"/>
                <a:gd name="connsiteY92" fmla="*/ 832116 h 2020169"/>
                <a:gd name="connsiteX93" fmla="*/ 510596 w 2195895"/>
                <a:gd name="connsiteY93" fmla="*/ 855477 h 2020169"/>
                <a:gd name="connsiteX94" fmla="*/ 500584 w 2195895"/>
                <a:gd name="connsiteY94" fmla="*/ 902198 h 2020169"/>
                <a:gd name="connsiteX95" fmla="*/ 450526 w 2195895"/>
                <a:gd name="connsiteY95" fmla="*/ 888849 h 2020169"/>
                <a:gd name="connsiteX96" fmla="*/ 433840 w 2195895"/>
                <a:gd name="connsiteY96" fmla="*/ 852139 h 2020169"/>
                <a:gd name="connsiteX97" fmla="*/ 467212 w 2195895"/>
                <a:gd name="connsiteY97" fmla="*/ 822104 h 2020169"/>
                <a:gd name="connsiteX98" fmla="*/ 453863 w 2195895"/>
                <a:gd name="connsiteY98" fmla="*/ 798744 h 2020169"/>
                <a:gd name="connsiteX99" fmla="*/ 390456 w 2195895"/>
                <a:gd name="connsiteY99" fmla="*/ 768709 h 2020169"/>
                <a:gd name="connsiteX100" fmla="*/ 417154 w 2195895"/>
                <a:gd name="connsiteY100" fmla="*/ 818767 h 2020169"/>
                <a:gd name="connsiteX101" fmla="*/ 407142 w 2195895"/>
                <a:gd name="connsiteY101" fmla="*/ 862151 h 2020169"/>
                <a:gd name="connsiteX102" fmla="*/ 413817 w 2195895"/>
                <a:gd name="connsiteY102" fmla="*/ 898861 h 2020169"/>
                <a:gd name="connsiteX103" fmla="*/ 427165 w 2195895"/>
                <a:gd name="connsiteY103" fmla="*/ 922221 h 2020169"/>
                <a:gd name="connsiteX104" fmla="*/ 413817 w 2195895"/>
                <a:gd name="connsiteY104" fmla="*/ 952256 h 2020169"/>
                <a:gd name="connsiteX105" fmla="*/ 390456 w 2195895"/>
                <a:gd name="connsiteY105" fmla="*/ 928896 h 2020169"/>
                <a:gd name="connsiteX106" fmla="*/ 360421 w 2195895"/>
                <a:gd name="connsiteY106" fmla="*/ 925558 h 2020169"/>
                <a:gd name="connsiteX107" fmla="*/ 333723 w 2195895"/>
                <a:gd name="connsiteY107" fmla="*/ 965605 h 2020169"/>
                <a:gd name="connsiteX108" fmla="*/ 307025 w 2195895"/>
                <a:gd name="connsiteY108" fmla="*/ 985628 h 2020169"/>
                <a:gd name="connsiteX109" fmla="*/ 320374 w 2195895"/>
                <a:gd name="connsiteY109" fmla="*/ 1012326 h 2020169"/>
                <a:gd name="connsiteX110" fmla="*/ 303688 w 2195895"/>
                <a:gd name="connsiteY110" fmla="*/ 1035687 h 2020169"/>
                <a:gd name="connsiteX111" fmla="*/ 233606 w 2195895"/>
                <a:gd name="connsiteY111" fmla="*/ 998977 h 2020169"/>
                <a:gd name="connsiteX112" fmla="*/ 243618 w 2195895"/>
                <a:gd name="connsiteY112" fmla="*/ 1049036 h 2020169"/>
                <a:gd name="connsiteX113" fmla="*/ 263641 w 2195895"/>
                <a:gd name="connsiteY113" fmla="*/ 1069059 h 2020169"/>
                <a:gd name="connsiteX114" fmla="*/ 250292 w 2195895"/>
                <a:gd name="connsiteY114" fmla="*/ 1082408 h 2020169"/>
                <a:gd name="connsiteX115" fmla="*/ 193560 w 2195895"/>
                <a:gd name="connsiteY115" fmla="*/ 1045698 h 2020169"/>
                <a:gd name="connsiteX116" fmla="*/ 170199 w 2195895"/>
                <a:gd name="connsiteY116" fmla="*/ 1005652 h 2020169"/>
                <a:gd name="connsiteX117" fmla="*/ 170199 w 2195895"/>
                <a:gd name="connsiteY117" fmla="*/ 958931 h 2020169"/>
                <a:gd name="connsiteX118" fmla="*/ 133490 w 2195895"/>
                <a:gd name="connsiteY118" fmla="*/ 882174 h 2020169"/>
                <a:gd name="connsiteX119" fmla="*/ 196897 w 2195895"/>
                <a:gd name="connsiteY119" fmla="*/ 912209 h 2020169"/>
                <a:gd name="connsiteX120" fmla="*/ 256967 w 2195895"/>
                <a:gd name="connsiteY120" fmla="*/ 942244 h 2020169"/>
                <a:gd name="connsiteX121" fmla="*/ 293676 w 2195895"/>
                <a:gd name="connsiteY121" fmla="*/ 945582 h 2020169"/>
                <a:gd name="connsiteX122" fmla="*/ 327049 w 2195895"/>
                <a:gd name="connsiteY122" fmla="*/ 915547 h 2020169"/>
                <a:gd name="connsiteX123" fmla="*/ 343735 w 2195895"/>
                <a:gd name="connsiteY123" fmla="*/ 878837 h 2020169"/>
                <a:gd name="connsiteX124" fmla="*/ 333723 w 2195895"/>
                <a:gd name="connsiteY124" fmla="*/ 828779 h 2020169"/>
                <a:gd name="connsiteX125" fmla="*/ 290339 w 2195895"/>
                <a:gd name="connsiteY125" fmla="*/ 808755 h 2020169"/>
                <a:gd name="connsiteX126" fmla="*/ 236944 w 2195895"/>
                <a:gd name="connsiteY126" fmla="*/ 762034 h 2020169"/>
                <a:gd name="connsiteX127" fmla="*/ 133490 w 2195895"/>
                <a:gd name="connsiteY127" fmla="*/ 705301 h 2020169"/>
                <a:gd name="connsiteX128" fmla="*/ 46722 w 2195895"/>
                <a:gd name="connsiteY128" fmla="*/ 735336 h 2020169"/>
                <a:gd name="connsiteX129" fmla="*/ 33373 w 2195895"/>
                <a:gd name="connsiteY129" fmla="*/ 765371 h 2020169"/>
                <a:gd name="connsiteX130" fmla="*/ 43384 w 2195895"/>
                <a:gd name="connsiteY130" fmla="*/ 795407 h 2020169"/>
                <a:gd name="connsiteX131" fmla="*/ 60071 w 2195895"/>
                <a:gd name="connsiteY131" fmla="*/ 822104 h 2020169"/>
                <a:gd name="connsiteX132" fmla="*/ 73419 w 2195895"/>
                <a:gd name="connsiteY132" fmla="*/ 852139 h 2020169"/>
                <a:gd name="connsiteX133" fmla="*/ 56733 w 2195895"/>
                <a:gd name="connsiteY133" fmla="*/ 875500 h 2020169"/>
                <a:gd name="connsiteX134" fmla="*/ 76757 w 2195895"/>
                <a:gd name="connsiteY134" fmla="*/ 955593 h 2020169"/>
                <a:gd name="connsiteX135" fmla="*/ 66745 w 2195895"/>
                <a:gd name="connsiteY135" fmla="*/ 972280 h 2020169"/>
                <a:gd name="connsiteX136" fmla="*/ 70082 w 2195895"/>
                <a:gd name="connsiteY136" fmla="*/ 998977 h 2020169"/>
                <a:gd name="connsiteX137" fmla="*/ 70082 w 2195895"/>
                <a:gd name="connsiteY137" fmla="*/ 1039024 h 2020169"/>
                <a:gd name="connsiteX138" fmla="*/ 80094 w 2195895"/>
                <a:gd name="connsiteY138" fmla="*/ 1059047 h 2020169"/>
                <a:gd name="connsiteX139" fmla="*/ 76757 w 2195895"/>
                <a:gd name="connsiteY139" fmla="*/ 1082408 h 2020169"/>
                <a:gd name="connsiteX140" fmla="*/ 106792 w 2195895"/>
                <a:gd name="connsiteY140" fmla="*/ 1115780 h 2020169"/>
                <a:gd name="connsiteX141" fmla="*/ 93729 w 2195895"/>
                <a:gd name="connsiteY141" fmla="*/ 1145815 h 2020169"/>
                <a:gd name="connsiteX142" fmla="*/ 13349 w 2195895"/>
                <a:gd name="connsiteY142" fmla="*/ 1235920 h 2020169"/>
                <a:gd name="connsiteX143" fmla="*/ 33373 w 2195895"/>
                <a:gd name="connsiteY143" fmla="*/ 1269293 h 2020169"/>
                <a:gd name="connsiteX144" fmla="*/ 33373 w 2195895"/>
                <a:gd name="connsiteY144" fmla="*/ 1269293 h 2020169"/>
                <a:gd name="connsiteX145" fmla="*/ 16687 w 2195895"/>
                <a:gd name="connsiteY145" fmla="*/ 1299328 h 2020169"/>
                <a:gd name="connsiteX146" fmla="*/ 3338 w 2195895"/>
                <a:gd name="connsiteY146" fmla="*/ 1329363 h 2020169"/>
                <a:gd name="connsiteX147" fmla="*/ 0 w 2195895"/>
                <a:gd name="connsiteY147" fmla="*/ 1389433 h 2020169"/>
                <a:gd name="connsiteX148" fmla="*/ 16687 w 2195895"/>
                <a:gd name="connsiteY148" fmla="*/ 1432817 h 2020169"/>
                <a:gd name="connsiteX149" fmla="*/ 20024 w 2195895"/>
                <a:gd name="connsiteY149" fmla="*/ 1466189 h 2020169"/>
                <a:gd name="connsiteX150" fmla="*/ 56733 w 2195895"/>
                <a:gd name="connsiteY150" fmla="*/ 1476201 h 2020169"/>
                <a:gd name="connsiteX151" fmla="*/ 116803 w 2195895"/>
                <a:gd name="connsiteY151" fmla="*/ 1562969 h 2020169"/>
                <a:gd name="connsiteX152" fmla="*/ 96780 w 2195895"/>
                <a:gd name="connsiteY152" fmla="*/ 1586329 h 2020169"/>
                <a:gd name="connsiteX153" fmla="*/ 93443 w 2195895"/>
                <a:gd name="connsiteY153" fmla="*/ 1616364 h 2020169"/>
                <a:gd name="connsiteX154" fmla="*/ 120141 w 2195895"/>
                <a:gd name="connsiteY154" fmla="*/ 1619701 h 2020169"/>
                <a:gd name="connsiteX155" fmla="*/ 160187 w 2195895"/>
                <a:gd name="connsiteY155" fmla="*/ 1633050 h 2020169"/>
                <a:gd name="connsiteX156" fmla="*/ 186885 w 2195895"/>
                <a:gd name="connsiteY156" fmla="*/ 1646399 h 2020169"/>
                <a:gd name="connsiteX157" fmla="*/ 213583 w 2195895"/>
                <a:gd name="connsiteY157" fmla="*/ 1676434 h 2020169"/>
                <a:gd name="connsiteX158" fmla="*/ 243618 w 2195895"/>
                <a:gd name="connsiteY158" fmla="*/ 1679771 h 2020169"/>
                <a:gd name="connsiteX159" fmla="*/ 287002 w 2195895"/>
                <a:gd name="connsiteY159" fmla="*/ 1709807 h 2020169"/>
                <a:gd name="connsiteX160" fmla="*/ 310363 w 2195895"/>
                <a:gd name="connsiteY160" fmla="*/ 1719818 h 2020169"/>
                <a:gd name="connsiteX161" fmla="*/ 310363 w 2195895"/>
                <a:gd name="connsiteY161" fmla="*/ 1756528 h 2020169"/>
                <a:gd name="connsiteX162" fmla="*/ 270316 w 2195895"/>
                <a:gd name="connsiteY162" fmla="*/ 1796574 h 2020169"/>
                <a:gd name="connsiteX163" fmla="*/ 280327 w 2195895"/>
                <a:gd name="connsiteY163" fmla="*/ 1819935 h 2020169"/>
                <a:gd name="connsiteX164" fmla="*/ 273653 w 2195895"/>
                <a:gd name="connsiteY164" fmla="*/ 1839958 h 2020169"/>
                <a:gd name="connsiteX165" fmla="*/ 266979 w 2195895"/>
                <a:gd name="connsiteY165" fmla="*/ 1856644 h 2020169"/>
                <a:gd name="connsiteX166" fmla="*/ 240281 w 2195895"/>
                <a:gd name="connsiteY166" fmla="*/ 1896691 h 2020169"/>
                <a:gd name="connsiteX167" fmla="*/ 307025 w 2195895"/>
                <a:gd name="connsiteY167" fmla="*/ 1933401 h 2020169"/>
                <a:gd name="connsiteX168" fmla="*/ 337060 w 2195895"/>
                <a:gd name="connsiteY168" fmla="*/ 1940075 h 2020169"/>
                <a:gd name="connsiteX169" fmla="*/ 360421 w 2195895"/>
                <a:gd name="connsiteY169" fmla="*/ 1946750 h 2020169"/>
                <a:gd name="connsiteX170" fmla="*/ 380444 w 2195895"/>
                <a:gd name="connsiteY170" fmla="*/ 1953424 h 2020169"/>
                <a:gd name="connsiteX171" fmla="*/ 407142 w 2195895"/>
                <a:gd name="connsiteY171" fmla="*/ 1973447 h 2020169"/>
                <a:gd name="connsiteX172" fmla="*/ 437177 w 2195895"/>
                <a:gd name="connsiteY172" fmla="*/ 1970110 h 2020169"/>
                <a:gd name="connsiteX173" fmla="*/ 507259 w 2195895"/>
                <a:gd name="connsiteY173" fmla="*/ 2020169 h 2020169"/>
                <a:gd name="connsiteX174" fmla="*/ 517271 w 2195895"/>
                <a:gd name="connsiteY174" fmla="*/ 2006820 h 2020169"/>
                <a:gd name="connsiteX175" fmla="*/ 507259 w 2195895"/>
                <a:gd name="connsiteY175" fmla="*/ 1966773 h 2020169"/>
                <a:gd name="connsiteX176" fmla="*/ 500584 w 2195895"/>
                <a:gd name="connsiteY176" fmla="*/ 1933401 h 2020169"/>
                <a:gd name="connsiteX177" fmla="*/ 483898 w 2195895"/>
                <a:gd name="connsiteY177" fmla="*/ 1890017 h 2020169"/>
                <a:gd name="connsiteX178" fmla="*/ 513933 w 2195895"/>
                <a:gd name="connsiteY178" fmla="*/ 1869993 h 2020169"/>
                <a:gd name="connsiteX179" fmla="*/ 547306 w 2195895"/>
                <a:gd name="connsiteY179" fmla="*/ 1846633 h 2020169"/>
                <a:gd name="connsiteX180" fmla="*/ 527282 w 2195895"/>
                <a:gd name="connsiteY180" fmla="*/ 1829947 h 2020169"/>
                <a:gd name="connsiteX181" fmla="*/ 517271 w 2195895"/>
                <a:gd name="connsiteY181" fmla="*/ 1796574 h 2020169"/>
                <a:gd name="connsiteX182" fmla="*/ 480561 w 2195895"/>
                <a:gd name="connsiteY182" fmla="*/ 1779888 h 2020169"/>
                <a:gd name="connsiteX183" fmla="*/ 470549 w 2195895"/>
                <a:gd name="connsiteY183" fmla="*/ 1759865 h 2020169"/>
                <a:gd name="connsiteX184" fmla="*/ 480561 w 2195895"/>
                <a:gd name="connsiteY184" fmla="*/ 1729830 h 2020169"/>
                <a:gd name="connsiteX185" fmla="*/ 490573 w 2195895"/>
                <a:gd name="connsiteY185" fmla="*/ 1689783 h 2020169"/>
                <a:gd name="connsiteX186" fmla="*/ 513933 w 2195895"/>
                <a:gd name="connsiteY186" fmla="*/ 1709807 h 2020169"/>
                <a:gd name="connsiteX187" fmla="*/ 520608 w 2195895"/>
                <a:gd name="connsiteY187" fmla="*/ 1693120 h 2020169"/>
                <a:gd name="connsiteX188" fmla="*/ 543968 w 2195895"/>
                <a:gd name="connsiteY188" fmla="*/ 1656411 h 2020169"/>
                <a:gd name="connsiteX189" fmla="*/ 574003 w 2195895"/>
                <a:gd name="connsiteY189" fmla="*/ 1639725 h 2020169"/>
                <a:gd name="connsiteX190" fmla="*/ 590690 w 2195895"/>
                <a:gd name="connsiteY190" fmla="*/ 1653074 h 2020169"/>
                <a:gd name="connsiteX191" fmla="*/ 610713 w 2195895"/>
                <a:gd name="connsiteY191" fmla="*/ 1626376 h 2020169"/>
                <a:gd name="connsiteX192" fmla="*/ 630736 w 2195895"/>
                <a:gd name="connsiteY192" fmla="*/ 1653074 h 2020169"/>
                <a:gd name="connsiteX193" fmla="*/ 657434 w 2195895"/>
                <a:gd name="connsiteY193" fmla="*/ 1676434 h 2020169"/>
                <a:gd name="connsiteX194" fmla="*/ 674120 w 2195895"/>
                <a:gd name="connsiteY194" fmla="*/ 1683109 h 2020169"/>
                <a:gd name="connsiteX195" fmla="*/ 697481 w 2195895"/>
                <a:gd name="connsiteY195" fmla="*/ 1683109 h 2020169"/>
                <a:gd name="connsiteX196" fmla="*/ 717504 w 2195895"/>
                <a:gd name="connsiteY196" fmla="*/ 1669760 h 2020169"/>
                <a:gd name="connsiteX197" fmla="*/ 744202 w 2195895"/>
                <a:gd name="connsiteY197" fmla="*/ 1669760 h 2020169"/>
                <a:gd name="connsiteX198" fmla="*/ 760888 w 2195895"/>
                <a:gd name="connsiteY198" fmla="*/ 1666423 h 2020169"/>
                <a:gd name="connsiteX199" fmla="*/ 790923 w 2195895"/>
                <a:gd name="connsiteY199" fmla="*/ 1699795 h 2020169"/>
                <a:gd name="connsiteX200" fmla="*/ 797598 w 2195895"/>
                <a:gd name="connsiteY200" fmla="*/ 1673097 h 2020169"/>
                <a:gd name="connsiteX201" fmla="*/ 817621 w 2195895"/>
                <a:gd name="connsiteY201" fmla="*/ 1689783 h 2020169"/>
                <a:gd name="connsiteX202" fmla="*/ 837644 w 2195895"/>
                <a:gd name="connsiteY202" fmla="*/ 1666423 h 2020169"/>
                <a:gd name="connsiteX203" fmla="*/ 827633 w 2195895"/>
                <a:gd name="connsiteY203" fmla="*/ 1646399 h 2020169"/>
                <a:gd name="connsiteX204" fmla="*/ 810946 w 2195895"/>
                <a:gd name="connsiteY204" fmla="*/ 1633050 h 2020169"/>
                <a:gd name="connsiteX205" fmla="*/ 810946 w 2195895"/>
                <a:gd name="connsiteY205" fmla="*/ 1606353 h 2020169"/>
                <a:gd name="connsiteX206" fmla="*/ 810946 w 2195895"/>
                <a:gd name="connsiteY206" fmla="*/ 1593004 h 2020169"/>
                <a:gd name="connsiteX207" fmla="*/ 840981 w 2195895"/>
                <a:gd name="connsiteY207" fmla="*/ 1586329 h 2020169"/>
                <a:gd name="connsiteX208" fmla="*/ 820958 w 2195895"/>
                <a:gd name="connsiteY208" fmla="*/ 1549620 h 2020169"/>
                <a:gd name="connsiteX209" fmla="*/ 854330 w 2195895"/>
                <a:gd name="connsiteY209" fmla="*/ 1542945 h 2020169"/>
                <a:gd name="connsiteX210" fmla="*/ 891040 w 2195895"/>
                <a:gd name="connsiteY210" fmla="*/ 1549620 h 2020169"/>
                <a:gd name="connsiteX211" fmla="*/ 964459 w 2195895"/>
                <a:gd name="connsiteY211" fmla="*/ 1506236 h 2020169"/>
                <a:gd name="connsiteX212" fmla="*/ 1001168 w 2195895"/>
                <a:gd name="connsiteY212" fmla="*/ 1506236 h 2020169"/>
                <a:gd name="connsiteX213" fmla="*/ 1027866 w 2195895"/>
                <a:gd name="connsiteY213" fmla="*/ 1482875 h 2020169"/>
                <a:gd name="connsiteX214" fmla="*/ 1047890 w 2195895"/>
                <a:gd name="connsiteY214" fmla="*/ 1492887 h 2020169"/>
                <a:gd name="connsiteX215" fmla="*/ 1067913 w 2195895"/>
                <a:gd name="connsiteY215" fmla="*/ 1502898 h 2020169"/>
                <a:gd name="connsiteX216" fmla="*/ 1087936 w 2195895"/>
                <a:gd name="connsiteY216" fmla="*/ 1529596 h 2020169"/>
                <a:gd name="connsiteX217" fmla="*/ 1074587 w 2195895"/>
                <a:gd name="connsiteY217" fmla="*/ 1542945 h 2020169"/>
                <a:gd name="connsiteX218" fmla="*/ 1104622 w 2195895"/>
                <a:gd name="connsiteY218" fmla="*/ 1542945 h 2020169"/>
                <a:gd name="connsiteX219" fmla="*/ 1134657 w 2195895"/>
                <a:gd name="connsiteY219" fmla="*/ 1576317 h 2020169"/>
                <a:gd name="connsiteX220" fmla="*/ 1148006 w 2195895"/>
                <a:gd name="connsiteY220" fmla="*/ 1572980 h 2020169"/>
                <a:gd name="connsiteX221" fmla="*/ 1208076 w 2195895"/>
                <a:gd name="connsiteY221" fmla="*/ 1526259 h 2020169"/>
                <a:gd name="connsiteX222" fmla="*/ 1244786 w 2195895"/>
                <a:gd name="connsiteY222" fmla="*/ 1566306 h 2020169"/>
                <a:gd name="connsiteX223" fmla="*/ 1264809 w 2195895"/>
                <a:gd name="connsiteY223" fmla="*/ 1596341 h 2020169"/>
                <a:gd name="connsiteX224" fmla="*/ 1298181 w 2195895"/>
                <a:gd name="connsiteY224" fmla="*/ 1703132 h 2020169"/>
                <a:gd name="connsiteX225" fmla="*/ 1308193 w 2195895"/>
                <a:gd name="connsiteY225" fmla="*/ 1659748 h 2020169"/>
                <a:gd name="connsiteX226" fmla="*/ 1344903 w 2195895"/>
                <a:gd name="connsiteY226" fmla="*/ 1679771 h 2020169"/>
                <a:gd name="connsiteX227" fmla="*/ 1388287 w 2195895"/>
                <a:gd name="connsiteY227" fmla="*/ 1679771 h 2020169"/>
                <a:gd name="connsiteX228" fmla="*/ 1394961 w 2195895"/>
                <a:gd name="connsiteY228" fmla="*/ 1703132 h 2020169"/>
                <a:gd name="connsiteX229" fmla="*/ 1435008 w 2195895"/>
                <a:gd name="connsiteY229" fmla="*/ 1726493 h 2020169"/>
                <a:gd name="connsiteX230" fmla="*/ 1465043 w 2195895"/>
                <a:gd name="connsiteY230" fmla="*/ 1726493 h 2020169"/>
                <a:gd name="connsiteX231" fmla="*/ 1491741 w 2195895"/>
                <a:gd name="connsiteY231" fmla="*/ 1739842 h 2020169"/>
                <a:gd name="connsiteX232" fmla="*/ 1535125 w 2195895"/>
                <a:gd name="connsiteY232" fmla="*/ 1696458 h 2020169"/>
                <a:gd name="connsiteX233" fmla="*/ 1571834 w 2195895"/>
                <a:gd name="connsiteY233" fmla="*/ 1676434 h 2020169"/>
                <a:gd name="connsiteX234" fmla="*/ 1608544 w 2195895"/>
                <a:gd name="connsiteY234" fmla="*/ 1679771 h 2020169"/>
                <a:gd name="connsiteX235" fmla="*/ 1655265 w 2195895"/>
                <a:gd name="connsiteY235" fmla="*/ 1693120 h 2020169"/>
                <a:gd name="connsiteX236" fmla="*/ 1681963 w 2195895"/>
                <a:gd name="connsiteY236" fmla="*/ 1709807 h 2020169"/>
                <a:gd name="connsiteX237" fmla="*/ 1735358 w 2195895"/>
                <a:gd name="connsiteY237" fmla="*/ 1703132 h 2020169"/>
                <a:gd name="connsiteX238" fmla="*/ 1745370 w 2195895"/>
                <a:gd name="connsiteY238" fmla="*/ 1683109 h 2020169"/>
                <a:gd name="connsiteX239" fmla="*/ 1738695 w 2195895"/>
                <a:gd name="connsiteY239" fmla="*/ 1663085 h 2020169"/>
                <a:gd name="connsiteX240" fmla="*/ 1765393 w 2195895"/>
                <a:gd name="connsiteY240" fmla="*/ 1636388 h 2020169"/>
                <a:gd name="connsiteX241" fmla="*/ 1812114 w 2195895"/>
                <a:gd name="connsiteY241" fmla="*/ 1649736 h 2020169"/>
                <a:gd name="connsiteX242" fmla="*/ 1852161 w 2195895"/>
                <a:gd name="connsiteY242" fmla="*/ 1663085 h 2020169"/>
                <a:gd name="connsiteX243" fmla="*/ 1858836 w 2195895"/>
                <a:gd name="connsiteY243" fmla="*/ 1689783 h 2020169"/>
                <a:gd name="connsiteX244" fmla="*/ 1872184 w 2195895"/>
                <a:gd name="connsiteY244" fmla="*/ 1696458 h 2020169"/>
                <a:gd name="connsiteX245" fmla="*/ 1902219 w 2195895"/>
                <a:gd name="connsiteY245" fmla="*/ 1699795 h 2020169"/>
                <a:gd name="connsiteX246" fmla="*/ 1932254 w 2195895"/>
                <a:gd name="connsiteY246" fmla="*/ 1683109 h 2020169"/>
                <a:gd name="connsiteX247" fmla="*/ 1962290 w 2195895"/>
                <a:gd name="connsiteY247" fmla="*/ 1696458 h 2020169"/>
                <a:gd name="connsiteX248" fmla="*/ 1985650 w 2195895"/>
                <a:gd name="connsiteY248" fmla="*/ 1709807 h 2020169"/>
                <a:gd name="connsiteX249" fmla="*/ 1995662 w 2195895"/>
                <a:gd name="connsiteY249" fmla="*/ 1719818 h 2020169"/>
                <a:gd name="connsiteX250" fmla="*/ 2032371 w 2195895"/>
                <a:gd name="connsiteY250" fmla="*/ 1739842 h 2020169"/>
                <a:gd name="connsiteX251" fmla="*/ 2142500 w 2195895"/>
                <a:gd name="connsiteY251" fmla="*/ 1693120 h 2020169"/>
                <a:gd name="connsiteX252" fmla="*/ 2195895 w 2195895"/>
                <a:gd name="connsiteY252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07960 w 2195895"/>
                <a:gd name="connsiteY60" fmla="*/ 848802 h 2020169"/>
                <a:gd name="connsiteX61" fmla="*/ 1121309 w 2195895"/>
                <a:gd name="connsiteY61" fmla="*/ 805418 h 2020169"/>
                <a:gd name="connsiteX62" fmla="*/ 1127983 w 2195895"/>
                <a:gd name="connsiteY62" fmla="*/ 772046 h 2020169"/>
                <a:gd name="connsiteX63" fmla="*/ 1117971 w 2195895"/>
                <a:gd name="connsiteY63" fmla="*/ 755360 h 2020169"/>
                <a:gd name="connsiteX64" fmla="*/ 1114634 w 2195895"/>
                <a:gd name="connsiteY64" fmla="*/ 705301 h 2020169"/>
                <a:gd name="connsiteX65" fmla="*/ 1104622 w 2195895"/>
                <a:gd name="connsiteY65" fmla="*/ 625208 h 2020169"/>
                <a:gd name="connsiteX66" fmla="*/ 1101285 w 2195895"/>
                <a:gd name="connsiteY66" fmla="*/ 565138 h 2020169"/>
                <a:gd name="connsiteX67" fmla="*/ 1124646 w 2195895"/>
                <a:gd name="connsiteY67" fmla="*/ 471696 h 2020169"/>
                <a:gd name="connsiteX68" fmla="*/ 1031203 w 2195895"/>
                <a:gd name="connsiteY68" fmla="*/ 461684 h 2020169"/>
                <a:gd name="connsiteX69" fmla="*/ 1014517 w 2195895"/>
                <a:gd name="connsiteY69" fmla="*/ 518417 h 2020169"/>
                <a:gd name="connsiteX70" fmla="*/ 1024529 w 2195895"/>
                <a:gd name="connsiteY70" fmla="*/ 565138 h 2020169"/>
                <a:gd name="connsiteX71" fmla="*/ 981145 w 2195895"/>
                <a:gd name="connsiteY71" fmla="*/ 618534 h 2020169"/>
                <a:gd name="connsiteX72" fmla="*/ 991157 w 2195895"/>
                <a:gd name="connsiteY72" fmla="*/ 655243 h 2020169"/>
                <a:gd name="connsiteX73" fmla="*/ 981145 w 2195895"/>
                <a:gd name="connsiteY73" fmla="*/ 701964 h 2020169"/>
                <a:gd name="connsiteX74" fmla="*/ 1001168 w 2195895"/>
                <a:gd name="connsiteY74" fmla="*/ 725325 h 2020169"/>
                <a:gd name="connsiteX75" fmla="*/ 1017854 w 2195895"/>
                <a:gd name="connsiteY75" fmla="*/ 772046 h 2020169"/>
                <a:gd name="connsiteX76" fmla="*/ 1047890 w 2195895"/>
                <a:gd name="connsiteY76" fmla="*/ 758697 h 2020169"/>
                <a:gd name="connsiteX77" fmla="*/ 1014517 w 2195895"/>
                <a:gd name="connsiteY77" fmla="*/ 812093 h 2020169"/>
                <a:gd name="connsiteX78" fmla="*/ 957784 w 2195895"/>
                <a:gd name="connsiteY78" fmla="*/ 758697 h 2020169"/>
                <a:gd name="connsiteX79" fmla="*/ 884365 w 2195895"/>
                <a:gd name="connsiteY79" fmla="*/ 721988 h 2020169"/>
                <a:gd name="connsiteX80" fmla="*/ 824295 w 2195895"/>
                <a:gd name="connsiteY80" fmla="*/ 698627 h 2020169"/>
                <a:gd name="connsiteX81" fmla="*/ 810946 w 2195895"/>
                <a:gd name="connsiteY81" fmla="*/ 735336 h 2020169"/>
                <a:gd name="connsiteX82" fmla="*/ 827633 w 2195895"/>
                <a:gd name="connsiteY82" fmla="*/ 772046 h 2020169"/>
                <a:gd name="connsiteX83" fmla="*/ 800935 w 2195895"/>
                <a:gd name="connsiteY83" fmla="*/ 812093 h 2020169"/>
                <a:gd name="connsiteX84" fmla="*/ 770900 w 2195895"/>
                <a:gd name="connsiteY84" fmla="*/ 755360 h 2020169"/>
                <a:gd name="connsiteX85" fmla="*/ 744202 w 2195895"/>
                <a:gd name="connsiteY85" fmla="*/ 792069 h 2020169"/>
                <a:gd name="connsiteX86" fmla="*/ 707492 w 2195895"/>
                <a:gd name="connsiteY86" fmla="*/ 785395 h 2020169"/>
                <a:gd name="connsiteX87" fmla="*/ 654097 w 2195895"/>
                <a:gd name="connsiteY87" fmla="*/ 822104 h 2020169"/>
                <a:gd name="connsiteX88" fmla="*/ 644085 w 2195895"/>
                <a:gd name="connsiteY88" fmla="*/ 798744 h 2020169"/>
                <a:gd name="connsiteX89" fmla="*/ 654097 w 2195895"/>
                <a:gd name="connsiteY89" fmla="*/ 762034 h 2020169"/>
                <a:gd name="connsiteX90" fmla="*/ 614050 w 2195895"/>
                <a:gd name="connsiteY90" fmla="*/ 798744 h 2020169"/>
                <a:gd name="connsiteX91" fmla="*/ 594027 w 2195895"/>
                <a:gd name="connsiteY91" fmla="*/ 798744 h 2020169"/>
                <a:gd name="connsiteX92" fmla="*/ 533957 w 2195895"/>
                <a:gd name="connsiteY92" fmla="*/ 832116 h 2020169"/>
                <a:gd name="connsiteX93" fmla="*/ 510596 w 2195895"/>
                <a:gd name="connsiteY93" fmla="*/ 855477 h 2020169"/>
                <a:gd name="connsiteX94" fmla="*/ 500584 w 2195895"/>
                <a:gd name="connsiteY94" fmla="*/ 902198 h 2020169"/>
                <a:gd name="connsiteX95" fmla="*/ 450526 w 2195895"/>
                <a:gd name="connsiteY95" fmla="*/ 888849 h 2020169"/>
                <a:gd name="connsiteX96" fmla="*/ 433840 w 2195895"/>
                <a:gd name="connsiteY96" fmla="*/ 852139 h 2020169"/>
                <a:gd name="connsiteX97" fmla="*/ 467212 w 2195895"/>
                <a:gd name="connsiteY97" fmla="*/ 822104 h 2020169"/>
                <a:gd name="connsiteX98" fmla="*/ 453863 w 2195895"/>
                <a:gd name="connsiteY98" fmla="*/ 798744 h 2020169"/>
                <a:gd name="connsiteX99" fmla="*/ 390456 w 2195895"/>
                <a:gd name="connsiteY99" fmla="*/ 768709 h 2020169"/>
                <a:gd name="connsiteX100" fmla="*/ 417154 w 2195895"/>
                <a:gd name="connsiteY100" fmla="*/ 818767 h 2020169"/>
                <a:gd name="connsiteX101" fmla="*/ 407142 w 2195895"/>
                <a:gd name="connsiteY101" fmla="*/ 862151 h 2020169"/>
                <a:gd name="connsiteX102" fmla="*/ 413817 w 2195895"/>
                <a:gd name="connsiteY102" fmla="*/ 898861 h 2020169"/>
                <a:gd name="connsiteX103" fmla="*/ 427165 w 2195895"/>
                <a:gd name="connsiteY103" fmla="*/ 922221 h 2020169"/>
                <a:gd name="connsiteX104" fmla="*/ 413817 w 2195895"/>
                <a:gd name="connsiteY104" fmla="*/ 952256 h 2020169"/>
                <a:gd name="connsiteX105" fmla="*/ 390456 w 2195895"/>
                <a:gd name="connsiteY105" fmla="*/ 928896 h 2020169"/>
                <a:gd name="connsiteX106" fmla="*/ 360421 w 2195895"/>
                <a:gd name="connsiteY106" fmla="*/ 925558 h 2020169"/>
                <a:gd name="connsiteX107" fmla="*/ 333723 w 2195895"/>
                <a:gd name="connsiteY107" fmla="*/ 965605 h 2020169"/>
                <a:gd name="connsiteX108" fmla="*/ 307025 w 2195895"/>
                <a:gd name="connsiteY108" fmla="*/ 985628 h 2020169"/>
                <a:gd name="connsiteX109" fmla="*/ 320374 w 2195895"/>
                <a:gd name="connsiteY109" fmla="*/ 1012326 h 2020169"/>
                <a:gd name="connsiteX110" fmla="*/ 303688 w 2195895"/>
                <a:gd name="connsiteY110" fmla="*/ 1035687 h 2020169"/>
                <a:gd name="connsiteX111" fmla="*/ 233606 w 2195895"/>
                <a:gd name="connsiteY111" fmla="*/ 998977 h 2020169"/>
                <a:gd name="connsiteX112" fmla="*/ 243618 w 2195895"/>
                <a:gd name="connsiteY112" fmla="*/ 1049036 h 2020169"/>
                <a:gd name="connsiteX113" fmla="*/ 263641 w 2195895"/>
                <a:gd name="connsiteY113" fmla="*/ 1069059 h 2020169"/>
                <a:gd name="connsiteX114" fmla="*/ 250292 w 2195895"/>
                <a:gd name="connsiteY114" fmla="*/ 1082408 h 2020169"/>
                <a:gd name="connsiteX115" fmla="*/ 193560 w 2195895"/>
                <a:gd name="connsiteY115" fmla="*/ 1045698 h 2020169"/>
                <a:gd name="connsiteX116" fmla="*/ 170199 w 2195895"/>
                <a:gd name="connsiteY116" fmla="*/ 1005652 h 2020169"/>
                <a:gd name="connsiteX117" fmla="*/ 170199 w 2195895"/>
                <a:gd name="connsiteY117" fmla="*/ 958931 h 2020169"/>
                <a:gd name="connsiteX118" fmla="*/ 133490 w 2195895"/>
                <a:gd name="connsiteY118" fmla="*/ 882174 h 2020169"/>
                <a:gd name="connsiteX119" fmla="*/ 196897 w 2195895"/>
                <a:gd name="connsiteY119" fmla="*/ 912209 h 2020169"/>
                <a:gd name="connsiteX120" fmla="*/ 256967 w 2195895"/>
                <a:gd name="connsiteY120" fmla="*/ 942244 h 2020169"/>
                <a:gd name="connsiteX121" fmla="*/ 293676 w 2195895"/>
                <a:gd name="connsiteY121" fmla="*/ 945582 h 2020169"/>
                <a:gd name="connsiteX122" fmla="*/ 327049 w 2195895"/>
                <a:gd name="connsiteY122" fmla="*/ 915547 h 2020169"/>
                <a:gd name="connsiteX123" fmla="*/ 343735 w 2195895"/>
                <a:gd name="connsiteY123" fmla="*/ 878837 h 2020169"/>
                <a:gd name="connsiteX124" fmla="*/ 333723 w 2195895"/>
                <a:gd name="connsiteY124" fmla="*/ 828779 h 2020169"/>
                <a:gd name="connsiteX125" fmla="*/ 290339 w 2195895"/>
                <a:gd name="connsiteY125" fmla="*/ 808755 h 2020169"/>
                <a:gd name="connsiteX126" fmla="*/ 236944 w 2195895"/>
                <a:gd name="connsiteY126" fmla="*/ 762034 h 2020169"/>
                <a:gd name="connsiteX127" fmla="*/ 133490 w 2195895"/>
                <a:gd name="connsiteY127" fmla="*/ 705301 h 2020169"/>
                <a:gd name="connsiteX128" fmla="*/ 46722 w 2195895"/>
                <a:gd name="connsiteY128" fmla="*/ 735336 h 2020169"/>
                <a:gd name="connsiteX129" fmla="*/ 33373 w 2195895"/>
                <a:gd name="connsiteY129" fmla="*/ 765371 h 2020169"/>
                <a:gd name="connsiteX130" fmla="*/ 43384 w 2195895"/>
                <a:gd name="connsiteY130" fmla="*/ 795407 h 2020169"/>
                <a:gd name="connsiteX131" fmla="*/ 60071 w 2195895"/>
                <a:gd name="connsiteY131" fmla="*/ 822104 h 2020169"/>
                <a:gd name="connsiteX132" fmla="*/ 73419 w 2195895"/>
                <a:gd name="connsiteY132" fmla="*/ 852139 h 2020169"/>
                <a:gd name="connsiteX133" fmla="*/ 56733 w 2195895"/>
                <a:gd name="connsiteY133" fmla="*/ 875500 h 2020169"/>
                <a:gd name="connsiteX134" fmla="*/ 76757 w 2195895"/>
                <a:gd name="connsiteY134" fmla="*/ 955593 h 2020169"/>
                <a:gd name="connsiteX135" fmla="*/ 66745 w 2195895"/>
                <a:gd name="connsiteY135" fmla="*/ 972280 h 2020169"/>
                <a:gd name="connsiteX136" fmla="*/ 70082 w 2195895"/>
                <a:gd name="connsiteY136" fmla="*/ 998977 h 2020169"/>
                <a:gd name="connsiteX137" fmla="*/ 70082 w 2195895"/>
                <a:gd name="connsiteY137" fmla="*/ 1039024 h 2020169"/>
                <a:gd name="connsiteX138" fmla="*/ 80094 w 2195895"/>
                <a:gd name="connsiteY138" fmla="*/ 1059047 h 2020169"/>
                <a:gd name="connsiteX139" fmla="*/ 76757 w 2195895"/>
                <a:gd name="connsiteY139" fmla="*/ 1082408 h 2020169"/>
                <a:gd name="connsiteX140" fmla="*/ 106792 w 2195895"/>
                <a:gd name="connsiteY140" fmla="*/ 1115780 h 2020169"/>
                <a:gd name="connsiteX141" fmla="*/ 93729 w 2195895"/>
                <a:gd name="connsiteY141" fmla="*/ 1145815 h 2020169"/>
                <a:gd name="connsiteX142" fmla="*/ 13349 w 2195895"/>
                <a:gd name="connsiteY142" fmla="*/ 1235920 h 2020169"/>
                <a:gd name="connsiteX143" fmla="*/ 33373 w 2195895"/>
                <a:gd name="connsiteY143" fmla="*/ 1269293 h 2020169"/>
                <a:gd name="connsiteX144" fmla="*/ 33373 w 2195895"/>
                <a:gd name="connsiteY144" fmla="*/ 1269293 h 2020169"/>
                <a:gd name="connsiteX145" fmla="*/ 16687 w 2195895"/>
                <a:gd name="connsiteY145" fmla="*/ 1299328 h 2020169"/>
                <a:gd name="connsiteX146" fmla="*/ 3338 w 2195895"/>
                <a:gd name="connsiteY146" fmla="*/ 1329363 h 2020169"/>
                <a:gd name="connsiteX147" fmla="*/ 0 w 2195895"/>
                <a:gd name="connsiteY147" fmla="*/ 1389433 h 2020169"/>
                <a:gd name="connsiteX148" fmla="*/ 16687 w 2195895"/>
                <a:gd name="connsiteY148" fmla="*/ 1432817 h 2020169"/>
                <a:gd name="connsiteX149" fmla="*/ 20024 w 2195895"/>
                <a:gd name="connsiteY149" fmla="*/ 1466189 h 2020169"/>
                <a:gd name="connsiteX150" fmla="*/ 56733 w 2195895"/>
                <a:gd name="connsiteY150" fmla="*/ 1476201 h 2020169"/>
                <a:gd name="connsiteX151" fmla="*/ 116803 w 2195895"/>
                <a:gd name="connsiteY151" fmla="*/ 1562969 h 2020169"/>
                <a:gd name="connsiteX152" fmla="*/ 96780 w 2195895"/>
                <a:gd name="connsiteY152" fmla="*/ 1586329 h 2020169"/>
                <a:gd name="connsiteX153" fmla="*/ 93443 w 2195895"/>
                <a:gd name="connsiteY153" fmla="*/ 1616364 h 2020169"/>
                <a:gd name="connsiteX154" fmla="*/ 120141 w 2195895"/>
                <a:gd name="connsiteY154" fmla="*/ 1619701 h 2020169"/>
                <a:gd name="connsiteX155" fmla="*/ 160187 w 2195895"/>
                <a:gd name="connsiteY155" fmla="*/ 1633050 h 2020169"/>
                <a:gd name="connsiteX156" fmla="*/ 186885 w 2195895"/>
                <a:gd name="connsiteY156" fmla="*/ 1646399 h 2020169"/>
                <a:gd name="connsiteX157" fmla="*/ 213583 w 2195895"/>
                <a:gd name="connsiteY157" fmla="*/ 1676434 h 2020169"/>
                <a:gd name="connsiteX158" fmla="*/ 243618 w 2195895"/>
                <a:gd name="connsiteY158" fmla="*/ 1679771 h 2020169"/>
                <a:gd name="connsiteX159" fmla="*/ 287002 w 2195895"/>
                <a:gd name="connsiteY159" fmla="*/ 1709807 h 2020169"/>
                <a:gd name="connsiteX160" fmla="*/ 310363 w 2195895"/>
                <a:gd name="connsiteY160" fmla="*/ 1719818 h 2020169"/>
                <a:gd name="connsiteX161" fmla="*/ 310363 w 2195895"/>
                <a:gd name="connsiteY161" fmla="*/ 1756528 h 2020169"/>
                <a:gd name="connsiteX162" fmla="*/ 270316 w 2195895"/>
                <a:gd name="connsiteY162" fmla="*/ 1796574 h 2020169"/>
                <a:gd name="connsiteX163" fmla="*/ 280327 w 2195895"/>
                <a:gd name="connsiteY163" fmla="*/ 1819935 h 2020169"/>
                <a:gd name="connsiteX164" fmla="*/ 273653 w 2195895"/>
                <a:gd name="connsiteY164" fmla="*/ 1839958 h 2020169"/>
                <a:gd name="connsiteX165" fmla="*/ 266979 w 2195895"/>
                <a:gd name="connsiteY165" fmla="*/ 1856644 h 2020169"/>
                <a:gd name="connsiteX166" fmla="*/ 240281 w 2195895"/>
                <a:gd name="connsiteY166" fmla="*/ 1896691 h 2020169"/>
                <a:gd name="connsiteX167" fmla="*/ 307025 w 2195895"/>
                <a:gd name="connsiteY167" fmla="*/ 1933401 h 2020169"/>
                <a:gd name="connsiteX168" fmla="*/ 337060 w 2195895"/>
                <a:gd name="connsiteY168" fmla="*/ 1940075 h 2020169"/>
                <a:gd name="connsiteX169" fmla="*/ 360421 w 2195895"/>
                <a:gd name="connsiteY169" fmla="*/ 1946750 h 2020169"/>
                <a:gd name="connsiteX170" fmla="*/ 380444 w 2195895"/>
                <a:gd name="connsiteY170" fmla="*/ 1953424 h 2020169"/>
                <a:gd name="connsiteX171" fmla="*/ 407142 w 2195895"/>
                <a:gd name="connsiteY171" fmla="*/ 1973447 h 2020169"/>
                <a:gd name="connsiteX172" fmla="*/ 437177 w 2195895"/>
                <a:gd name="connsiteY172" fmla="*/ 1970110 h 2020169"/>
                <a:gd name="connsiteX173" fmla="*/ 507259 w 2195895"/>
                <a:gd name="connsiteY173" fmla="*/ 2020169 h 2020169"/>
                <a:gd name="connsiteX174" fmla="*/ 517271 w 2195895"/>
                <a:gd name="connsiteY174" fmla="*/ 2006820 h 2020169"/>
                <a:gd name="connsiteX175" fmla="*/ 507259 w 2195895"/>
                <a:gd name="connsiteY175" fmla="*/ 1966773 h 2020169"/>
                <a:gd name="connsiteX176" fmla="*/ 500584 w 2195895"/>
                <a:gd name="connsiteY176" fmla="*/ 1933401 h 2020169"/>
                <a:gd name="connsiteX177" fmla="*/ 483898 w 2195895"/>
                <a:gd name="connsiteY177" fmla="*/ 1890017 h 2020169"/>
                <a:gd name="connsiteX178" fmla="*/ 513933 w 2195895"/>
                <a:gd name="connsiteY178" fmla="*/ 1869993 h 2020169"/>
                <a:gd name="connsiteX179" fmla="*/ 547306 w 2195895"/>
                <a:gd name="connsiteY179" fmla="*/ 1846633 h 2020169"/>
                <a:gd name="connsiteX180" fmla="*/ 527282 w 2195895"/>
                <a:gd name="connsiteY180" fmla="*/ 1829947 h 2020169"/>
                <a:gd name="connsiteX181" fmla="*/ 517271 w 2195895"/>
                <a:gd name="connsiteY181" fmla="*/ 1796574 h 2020169"/>
                <a:gd name="connsiteX182" fmla="*/ 480561 w 2195895"/>
                <a:gd name="connsiteY182" fmla="*/ 1779888 h 2020169"/>
                <a:gd name="connsiteX183" fmla="*/ 470549 w 2195895"/>
                <a:gd name="connsiteY183" fmla="*/ 1759865 h 2020169"/>
                <a:gd name="connsiteX184" fmla="*/ 480561 w 2195895"/>
                <a:gd name="connsiteY184" fmla="*/ 1729830 h 2020169"/>
                <a:gd name="connsiteX185" fmla="*/ 490573 w 2195895"/>
                <a:gd name="connsiteY185" fmla="*/ 1689783 h 2020169"/>
                <a:gd name="connsiteX186" fmla="*/ 513933 w 2195895"/>
                <a:gd name="connsiteY186" fmla="*/ 1709807 h 2020169"/>
                <a:gd name="connsiteX187" fmla="*/ 520608 w 2195895"/>
                <a:gd name="connsiteY187" fmla="*/ 1693120 h 2020169"/>
                <a:gd name="connsiteX188" fmla="*/ 543968 w 2195895"/>
                <a:gd name="connsiteY188" fmla="*/ 1656411 h 2020169"/>
                <a:gd name="connsiteX189" fmla="*/ 574003 w 2195895"/>
                <a:gd name="connsiteY189" fmla="*/ 1639725 h 2020169"/>
                <a:gd name="connsiteX190" fmla="*/ 590690 w 2195895"/>
                <a:gd name="connsiteY190" fmla="*/ 1653074 h 2020169"/>
                <a:gd name="connsiteX191" fmla="*/ 610713 w 2195895"/>
                <a:gd name="connsiteY191" fmla="*/ 1626376 h 2020169"/>
                <a:gd name="connsiteX192" fmla="*/ 630736 w 2195895"/>
                <a:gd name="connsiteY192" fmla="*/ 1653074 h 2020169"/>
                <a:gd name="connsiteX193" fmla="*/ 657434 w 2195895"/>
                <a:gd name="connsiteY193" fmla="*/ 1676434 h 2020169"/>
                <a:gd name="connsiteX194" fmla="*/ 674120 w 2195895"/>
                <a:gd name="connsiteY194" fmla="*/ 1683109 h 2020169"/>
                <a:gd name="connsiteX195" fmla="*/ 697481 w 2195895"/>
                <a:gd name="connsiteY195" fmla="*/ 1683109 h 2020169"/>
                <a:gd name="connsiteX196" fmla="*/ 717504 w 2195895"/>
                <a:gd name="connsiteY196" fmla="*/ 1669760 h 2020169"/>
                <a:gd name="connsiteX197" fmla="*/ 744202 w 2195895"/>
                <a:gd name="connsiteY197" fmla="*/ 1669760 h 2020169"/>
                <a:gd name="connsiteX198" fmla="*/ 760888 w 2195895"/>
                <a:gd name="connsiteY198" fmla="*/ 1666423 h 2020169"/>
                <a:gd name="connsiteX199" fmla="*/ 790923 w 2195895"/>
                <a:gd name="connsiteY199" fmla="*/ 1699795 h 2020169"/>
                <a:gd name="connsiteX200" fmla="*/ 797598 w 2195895"/>
                <a:gd name="connsiteY200" fmla="*/ 1673097 h 2020169"/>
                <a:gd name="connsiteX201" fmla="*/ 817621 w 2195895"/>
                <a:gd name="connsiteY201" fmla="*/ 1689783 h 2020169"/>
                <a:gd name="connsiteX202" fmla="*/ 837644 w 2195895"/>
                <a:gd name="connsiteY202" fmla="*/ 1666423 h 2020169"/>
                <a:gd name="connsiteX203" fmla="*/ 827633 w 2195895"/>
                <a:gd name="connsiteY203" fmla="*/ 1646399 h 2020169"/>
                <a:gd name="connsiteX204" fmla="*/ 810946 w 2195895"/>
                <a:gd name="connsiteY204" fmla="*/ 1633050 h 2020169"/>
                <a:gd name="connsiteX205" fmla="*/ 810946 w 2195895"/>
                <a:gd name="connsiteY205" fmla="*/ 1606353 h 2020169"/>
                <a:gd name="connsiteX206" fmla="*/ 810946 w 2195895"/>
                <a:gd name="connsiteY206" fmla="*/ 1593004 h 2020169"/>
                <a:gd name="connsiteX207" fmla="*/ 840981 w 2195895"/>
                <a:gd name="connsiteY207" fmla="*/ 1586329 h 2020169"/>
                <a:gd name="connsiteX208" fmla="*/ 820958 w 2195895"/>
                <a:gd name="connsiteY208" fmla="*/ 1549620 h 2020169"/>
                <a:gd name="connsiteX209" fmla="*/ 854330 w 2195895"/>
                <a:gd name="connsiteY209" fmla="*/ 1542945 h 2020169"/>
                <a:gd name="connsiteX210" fmla="*/ 891040 w 2195895"/>
                <a:gd name="connsiteY210" fmla="*/ 1549620 h 2020169"/>
                <a:gd name="connsiteX211" fmla="*/ 964459 w 2195895"/>
                <a:gd name="connsiteY211" fmla="*/ 1506236 h 2020169"/>
                <a:gd name="connsiteX212" fmla="*/ 1001168 w 2195895"/>
                <a:gd name="connsiteY212" fmla="*/ 1506236 h 2020169"/>
                <a:gd name="connsiteX213" fmla="*/ 1027866 w 2195895"/>
                <a:gd name="connsiteY213" fmla="*/ 1482875 h 2020169"/>
                <a:gd name="connsiteX214" fmla="*/ 1047890 w 2195895"/>
                <a:gd name="connsiteY214" fmla="*/ 1492887 h 2020169"/>
                <a:gd name="connsiteX215" fmla="*/ 1067913 w 2195895"/>
                <a:gd name="connsiteY215" fmla="*/ 1502898 h 2020169"/>
                <a:gd name="connsiteX216" fmla="*/ 1087936 w 2195895"/>
                <a:gd name="connsiteY216" fmla="*/ 1529596 h 2020169"/>
                <a:gd name="connsiteX217" fmla="*/ 1074587 w 2195895"/>
                <a:gd name="connsiteY217" fmla="*/ 1542945 h 2020169"/>
                <a:gd name="connsiteX218" fmla="*/ 1104622 w 2195895"/>
                <a:gd name="connsiteY218" fmla="*/ 1542945 h 2020169"/>
                <a:gd name="connsiteX219" fmla="*/ 1134657 w 2195895"/>
                <a:gd name="connsiteY219" fmla="*/ 1576317 h 2020169"/>
                <a:gd name="connsiteX220" fmla="*/ 1148006 w 2195895"/>
                <a:gd name="connsiteY220" fmla="*/ 1572980 h 2020169"/>
                <a:gd name="connsiteX221" fmla="*/ 1208076 w 2195895"/>
                <a:gd name="connsiteY221" fmla="*/ 1526259 h 2020169"/>
                <a:gd name="connsiteX222" fmla="*/ 1244786 w 2195895"/>
                <a:gd name="connsiteY222" fmla="*/ 1566306 h 2020169"/>
                <a:gd name="connsiteX223" fmla="*/ 1264809 w 2195895"/>
                <a:gd name="connsiteY223" fmla="*/ 1596341 h 2020169"/>
                <a:gd name="connsiteX224" fmla="*/ 1298181 w 2195895"/>
                <a:gd name="connsiteY224" fmla="*/ 1703132 h 2020169"/>
                <a:gd name="connsiteX225" fmla="*/ 1308193 w 2195895"/>
                <a:gd name="connsiteY225" fmla="*/ 1659748 h 2020169"/>
                <a:gd name="connsiteX226" fmla="*/ 1344903 w 2195895"/>
                <a:gd name="connsiteY226" fmla="*/ 1679771 h 2020169"/>
                <a:gd name="connsiteX227" fmla="*/ 1388287 w 2195895"/>
                <a:gd name="connsiteY227" fmla="*/ 1679771 h 2020169"/>
                <a:gd name="connsiteX228" fmla="*/ 1394961 w 2195895"/>
                <a:gd name="connsiteY228" fmla="*/ 1703132 h 2020169"/>
                <a:gd name="connsiteX229" fmla="*/ 1435008 w 2195895"/>
                <a:gd name="connsiteY229" fmla="*/ 1726493 h 2020169"/>
                <a:gd name="connsiteX230" fmla="*/ 1465043 w 2195895"/>
                <a:gd name="connsiteY230" fmla="*/ 1726493 h 2020169"/>
                <a:gd name="connsiteX231" fmla="*/ 1491741 w 2195895"/>
                <a:gd name="connsiteY231" fmla="*/ 1739842 h 2020169"/>
                <a:gd name="connsiteX232" fmla="*/ 1535125 w 2195895"/>
                <a:gd name="connsiteY232" fmla="*/ 1696458 h 2020169"/>
                <a:gd name="connsiteX233" fmla="*/ 1571834 w 2195895"/>
                <a:gd name="connsiteY233" fmla="*/ 1676434 h 2020169"/>
                <a:gd name="connsiteX234" fmla="*/ 1608544 w 2195895"/>
                <a:gd name="connsiteY234" fmla="*/ 1679771 h 2020169"/>
                <a:gd name="connsiteX235" fmla="*/ 1655265 w 2195895"/>
                <a:gd name="connsiteY235" fmla="*/ 1693120 h 2020169"/>
                <a:gd name="connsiteX236" fmla="*/ 1681963 w 2195895"/>
                <a:gd name="connsiteY236" fmla="*/ 1709807 h 2020169"/>
                <a:gd name="connsiteX237" fmla="*/ 1735358 w 2195895"/>
                <a:gd name="connsiteY237" fmla="*/ 1703132 h 2020169"/>
                <a:gd name="connsiteX238" fmla="*/ 1745370 w 2195895"/>
                <a:gd name="connsiteY238" fmla="*/ 1683109 h 2020169"/>
                <a:gd name="connsiteX239" fmla="*/ 1738695 w 2195895"/>
                <a:gd name="connsiteY239" fmla="*/ 1663085 h 2020169"/>
                <a:gd name="connsiteX240" fmla="*/ 1765393 w 2195895"/>
                <a:gd name="connsiteY240" fmla="*/ 1636388 h 2020169"/>
                <a:gd name="connsiteX241" fmla="*/ 1852161 w 2195895"/>
                <a:gd name="connsiteY241" fmla="*/ 1663085 h 2020169"/>
                <a:gd name="connsiteX242" fmla="*/ 1858836 w 2195895"/>
                <a:gd name="connsiteY242" fmla="*/ 1689783 h 2020169"/>
                <a:gd name="connsiteX243" fmla="*/ 1872184 w 2195895"/>
                <a:gd name="connsiteY243" fmla="*/ 1696458 h 2020169"/>
                <a:gd name="connsiteX244" fmla="*/ 1902219 w 2195895"/>
                <a:gd name="connsiteY244" fmla="*/ 1699795 h 2020169"/>
                <a:gd name="connsiteX245" fmla="*/ 1932254 w 2195895"/>
                <a:gd name="connsiteY245" fmla="*/ 1683109 h 2020169"/>
                <a:gd name="connsiteX246" fmla="*/ 1962290 w 2195895"/>
                <a:gd name="connsiteY246" fmla="*/ 1696458 h 2020169"/>
                <a:gd name="connsiteX247" fmla="*/ 1985650 w 2195895"/>
                <a:gd name="connsiteY247" fmla="*/ 1709807 h 2020169"/>
                <a:gd name="connsiteX248" fmla="*/ 1995662 w 2195895"/>
                <a:gd name="connsiteY248" fmla="*/ 1719818 h 2020169"/>
                <a:gd name="connsiteX249" fmla="*/ 2032371 w 2195895"/>
                <a:gd name="connsiteY249" fmla="*/ 1739842 h 2020169"/>
                <a:gd name="connsiteX250" fmla="*/ 2142500 w 2195895"/>
                <a:gd name="connsiteY250" fmla="*/ 1693120 h 2020169"/>
                <a:gd name="connsiteX251" fmla="*/ 2195895 w 2195895"/>
                <a:gd name="connsiteY251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07960 w 2195895"/>
                <a:gd name="connsiteY60" fmla="*/ 848802 h 2020169"/>
                <a:gd name="connsiteX61" fmla="*/ 1121309 w 2195895"/>
                <a:gd name="connsiteY61" fmla="*/ 805418 h 2020169"/>
                <a:gd name="connsiteX62" fmla="*/ 1127983 w 2195895"/>
                <a:gd name="connsiteY62" fmla="*/ 772046 h 2020169"/>
                <a:gd name="connsiteX63" fmla="*/ 1117971 w 2195895"/>
                <a:gd name="connsiteY63" fmla="*/ 755360 h 2020169"/>
                <a:gd name="connsiteX64" fmla="*/ 1114634 w 2195895"/>
                <a:gd name="connsiteY64" fmla="*/ 705301 h 2020169"/>
                <a:gd name="connsiteX65" fmla="*/ 1104622 w 2195895"/>
                <a:gd name="connsiteY65" fmla="*/ 625208 h 2020169"/>
                <a:gd name="connsiteX66" fmla="*/ 1101285 w 2195895"/>
                <a:gd name="connsiteY66" fmla="*/ 565138 h 2020169"/>
                <a:gd name="connsiteX67" fmla="*/ 1124646 w 2195895"/>
                <a:gd name="connsiteY67" fmla="*/ 471696 h 2020169"/>
                <a:gd name="connsiteX68" fmla="*/ 1031203 w 2195895"/>
                <a:gd name="connsiteY68" fmla="*/ 461684 h 2020169"/>
                <a:gd name="connsiteX69" fmla="*/ 1014517 w 2195895"/>
                <a:gd name="connsiteY69" fmla="*/ 518417 h 2020169"/>
                <a:gd name="connsiteX70" fmla="*/ 1024529 w 2195895"/>
                <a:gd name="connsiteY70" fmla="*/ 565138 h 2020169"/>
                <a:gd name="connsiteX71" fmla="*/ 981145 w 2195895"/>
                <a:gd name="connsiteY71" fmla="*/ 618534 h 2020169"/>
                <a:gd name="connsiteX72" fmla="*/ 991157 w 2195895"/>
                <a:gd name="connsiteY72" fmla="*/ 655243 h 2020169"/>
                <a:gd name="connsiteX73" fmla="*/ 981145 w 2195895"/>
                <a:gd name="connsiteY73" fmla="*/ 701964 h 2020169"/>
                <a:gd name="connsiteX74" fmla="*/ 1001168 w 2195895"/>
                <a:gd name="connsiteY74" fmla="*/ 725325 h 2020169"/>
                <a:gd name="connsiteX75" fmla="*/ 1017854 w 2195895"/>
                <a:gd name="connsiteY75" fmla="*/ 772046 h 2020169"/>
                <a:gd name="connsiteX76" fmla="*/ 1047890 w 2195895"/>
                <a:gd name="connsiteY76" fmla="*/ 758697 h 2020169"/>
                <a:gd name="connsiteX77" fmla="*/ 1014517 w 2195895"/>
                <a:gd name="connsiteY77" fmla="*/ 812093 h 2020169"/>
                <a:gd name="connsiteX78" fmla="*/ 957784 w 2195895"/>
                <a:gd name="connsiteY78" fmla="*/ 758697 h 2020169"/>
                <a:gd name="connsiteX79" fmla="*/ 884365 w 2195895"/>
                <a:gd name="connsiteY79" fmla="*/ 721988 h 2020169"/>
                <a:gd name="connsiteX80" fmla="*/ 824295 w 2195895"/>
                <a:gd name="connsiteY80" fmla="*/ 698627 h 2020169"/>
                <a:gd name="connsiteX81" fmla="*/ 810946 w 2195895"/>
                <a:gd name="connsiteY81" fmla="*/ 735336 h 2020169"/>
                <a:gd name="connsiteX82" fmla="*/ 827633 w 2195895"/>
                <a:gd name="connsiteY82" fmla="*/ 772046 h 2020169"/>
                <a:gd name="connsiteX83" fmla="*/ 800935 w 2195895"/>
                <a:gd name="connsiteY83" fmla="*/ 812093 h 2020169"/>
                <a:gd name="connsiteX84" fmla="*/ 770900 w 2195895"/>
                <a:gd name="connsiteY84" fmla="*/ 755360 h 2020169"/>
                <a:gd name="connsiteX85" fmla="*/ 744202 w 2195895"/>
                <a:gd name="connsiteY85" fmla="*/ 792069 h 2020169"/>
                <a:gd name="connsiteX86" fmla="*/ 707492 w 2195895"/>
                <a:gd name="connsiteY86" fmla="*/ 785395 h 2020169"/>
                <a:gd name="connsiteX87" fmla="*/ 654097 w 2195895"/>
                <a:gd name="connsiteY87" fmla="*/ 822104 h 2020169"/>
                <a:gd name="connsiteX88" fmla="*/ 644085 w 2195895"/>
                <a:gd name="connsiteY88" fmla="*/ 798744 h 2020169"/>
                <a:gd name="connsiteX89" fmla="*/ 654097 w 2195895"/>
                <a:gd name="connsiteY89" fmla="*/ 762034 h 2020169"/>
                <a:gd name="connsiteX90" fmla="*/ 614050 w 2195895"/>
                <a:gd name="connsiteY90" fmla="*/ 798744 h 2020169"/>
                <a:gd name="connsiteX91" fmla="*/ 594027 w 2195895"/>
                <a:gd name="connsiteY91" fmla="*/ 798744 h 2020169"/>
                <a:gd name="connsiteX92" fmla="*/ 533957 w 2195895"/>
                <a:gd name="connsiteY92" fmla="*/ 832116 h 2020169"/>
                <a:gd name="connsiteX93" fmla="*/ 510596 w 2195895"/>
                <a:gd name="connsiteY93" fmla="*/ 855477 h 2020169"/>
                <a:gd name="connsiteX94" fmla="*/ 500584 w 2195895"/>
                <a:gd name="connsiteY94" fmla="*/ 902198 h 2020169"/>
                <a:gd name="connsiteX95" fmla="*/ 450526 w 2195895"/>
                <a:gd name="connsiteY95" fmla="*/ 888849 h 2020169"/>
                <a:gd name="connsiteX96" fmla="*/ 433840 w 2195895"/>
                <a:gd name="connsiteY96" fmla="*/ 852139 h 2020169"/>
                <a:gd name="connsiteX97" fmla="*/ 467212 w 2195895"/>
                <a:gd name="connsiteY97" fmla="*/ 822104 h 2020169"/>
                <a:gd name="connsiteX98" fmla="*/ 453863 w 2195895"/>
                <a:gd name="connsiteY98" fmla="*/ 798744 h 2020169"/>
                <a:gd name="connsiteX99" fmla="*/ 390456 w 2195895"/>
                <a:gd name="connsiteY99" fmla="*/ 768709 h 2020169"/>
                <a:gd name="connsiteX100" fmla="*/ 417154 w 2195895"/>
                <a:gd name="connsiteY100" fmla="*/ 818767 h 2020169"/>
                <a:gd name="connsiteX101" fmla="*/ 407142 w 2195895"/>
                <a:gd name="connsiteY101" fmla="*/ 862151 h 2020169"/>
                <a:gd name="connsiteX102" fmla="*/ 413817 w 2195895"/>
                <a:gd name="connsiteY102" fmla="*/ 898861 h 2020169"/>
                <a:gd name="connsiteX103" fmla="*/ 427165 w 2195895"/>
                <a:gd name="connsiteY103" fmla="*/ 922221 h 2020169"/>
                <a:gd name="connsiteX104" fmla="*/ 413817 w 2195895"/>
                <a:gd name="connsiteY104" fmla="*/ 952256 h 2020169"/>
                <a:gd name="connsiteX105" fmla="*/ 390456 w 2195895"/>
                <a:gd name="connsiteY105" fmla="*/ 928896 h 2020169"/>
                <a:gd name="connsiteX106" fmla="*/ 360421 w 2195895"/>
                <a:gd name="connsiteY106" fmla="*/ 925558 h 2020169"/>
                <a:gd name="connsiteX107" fmla="*/ 333723 w 2195895"/>
                <a:gd name="connsiteY107" fmla="*/ 965605 h 2020169"/>
                <a:gd name="connsiteX108" fmla="*/ 307025 w 2195895"/>
                <a:gd name="connsiteY108" fmla="*/ 985628 h 2020169"/>
                <a:gd name="connsiteX109" fmla="*/ 320374 w 2195895"/>
                <a:gd name="connsiteY109" fmla="*/ 1012326 h 2020169"/>
                <a:gd name="connsiteX110" fmla="*/ 303688 w 2195895"/>
                <a:gd name="connsiteY110" fmla="*/ 1035687 h 2020169"/>
                <a:gd name="connsiteX111" fmla="*/ 233606 w 2195895"/>
                <a:gd name="connsiteY111" fmla="*/ 998977 h 2020169"/>
                <a:gd name="connsiteX112" fmla="*/ 243618 w 2195895"/>
                <a:gd name="connsiteY112" fmla="*/ 1049036 h 2020169"/>
                <a:gd name="connsiteX113" fmla="*/ 263641 w 2195895"/>
                <a:gd name="connsiteY113" fmla="*/ 1069059 h 2020169"/>
                <a:gd name="connsiteX114" fmla="*/ 250292 w 2195895"/>
                <a:gd name="connsiteY114" fmla="*/ 1082408 h 2020169"/>
                <a:gd name="connsiteX115" fmla="*/ 193560 w 2195895"/>
                <a:gd name="connsiteY115" fmla="*/ 1045698 h 2020169"/>
                <a:gd name="connsiteX116" fmla="*/ 170199 w 2195895"/>
                <a:gd name="connsiteY116" fmla="*/ 1005652 h 2020169"/>
                <a:gd name="connsiteX117" fmla="*/ 170199 w 2195895"/>
                <a:gd name="connsiteY117" fmla="*/ 958931 h 2020169"/>
                <a:gd name="connsiteX118" fmla="*/ 133490 w 2195895"/>
                <a:gd name="connsiteY118" fmla="*/ 882174 h 2020169"/>
                <a:gd name="connsiteX119" fmla="*/ 196897 w 2195895"/>
                <a:gd name="connsiteY119" fmla="*/ 912209 h 2020169"/>
                <a:gd name="connsiteX120" fmla="*/ 256967 w 2195895"/>
                <a:gd name="connsiteY120" fmla="*/ 942244 h 2020169"/>
                <a:gd name="connsiteX121" fmla="*/ 293676 w 2195895"/>
                <a:gd name="connsiteY121" fmla="*/ 945582 h 2020169"/>
                <a:gd name="connsiteX122" fmla="*/ 327049 w 2195895"/>
                <a:gd name="connsiteY122" fmla="*/ 915547 h 2020169"/>
                <a:gd name="connsiteX123" fmla="*/ 343735 w 2195895"/>
                <a:gd name="connsiteY123" fmla="*/ 878837 h 2020169"/>
                <a:gd name="connsiteX124" fmla="*/ 333723 w 2195895"/>
                <a:gd name="connsiteY124" fmla="*/ 828779 h 2020169"/>
                <a:gd name="connsiteX125" fmla="*/ 290339 w 2195895"/>
                <a:gd name="connsiteY125" fmla="*/ 808755 h 2020169"/>
                <a:gd name="connsiteX126" fmla="*/ 236944 w 2195895"/>
                <a:gd name="connsiteY126" fmla="*/ 762034 h 2020169"/>
                <a:gd name="connsiteX127" fmla="*/ 133490 w 2195895"/>
                <a:gd name="connsiteY127" fmla="*/ 705301 h 2020169"/>
                <a:gd name="connsiteX128" fmla="*/ 46722 w 2195895"/>
                <a:gd name="connsiteY128" fmla="*/ 735336 h 2020169"/>
                <a:gd name="connsiteX129" fmla="*/ 33373 w 2195895"/>
                <a:gd name="connsiteY129" fmla="*/ 765371 h 2020169"/>
                <a:gd name="connsiteX130" fmla="*/ 43384 w 2195895"/>
                <a:gd name="connsiteY130" fmla="*/ 795407 h 2020169"/>
                <a:gd name="connsiteX131" fmla="*/ 60071 w 2195895"/>
                <a:gd name="connsiteY131" fmla="*/ 822104 h 2020169"/>
                <a:gd name="connsiteX132" fmla="*/ 73419 w 2195895"/>
                <a:gd name="connsiteY132" fmla="*/ 852139 h 2020169"/>
                <a:gd name="connsiteX133" fmla="*/ 56733 w 2195895"/>
                <a:gd name="connsiteY133" fmla="*/ 875500 h 2020169"/>
                <a:gd name="connsiteX134" fmla="*/ 76757 w 2195895"/>
                <a:gd name="connsiteY134" fmla="*/ 955593 h 2020169"/>
                <a:gd name="connsiteX135" fmla="*/ 66745 w 2195895"/>
                <a:gd name="connsiteY135" fmla="*/ 972280 h 2020169"/>
                <a:gd name="connsiteX136" fmla="*/ 70082 w 2195895"/>
                <a:gd name="connsiteY136" fmla="*/ 998977 h 2020169"/>
                <a:gd name="connsiteX137" fmla="*/ 70082 w 2195895"/>
                <a:gd name="connsiteY137" fmla="*/ 1039024 h 2020169"/>
                <a:gd name="connsiteX138" fmla="*/ 80094 w 2195895"/>
                <a:gd name="connsiteY138" fmla="*/ 1059047 h 2020169"/>
                <a:gd name="connsiteX139" fmla="*/ 76757 w 2195895"/>
                <a:gd name="connsiteY139" fmla="*/ 1082408 h 2020169"/>
                <a:gd name="connsiteX140" fmla="*/ 106792 w 2195895"/>
                <a:gd name="connsiteY140" fmla="*/ 1115780 h 2020169"/>
                <a:gd name="connsiteX141" fmla="*/ 93729 w 2195895"/>
                <a:gd name="connsiteY141" fmla="*/ 1145815 h 2020169"/>
                <a:gd name="connsiteX142" fmla="*/ 13349 w 2195895"/>
                <a:gd name="connsiteY142" fmla="*/ 1235920 h 2020169"/>
                <a:gd name="connsiteX143" fmla="*/ 33373 w 2195895"/>
                <a:gd name="connsiteY143" fmla="*/ 1269293 h 2020169"/>
                <a:gd name="connsiteX144" fmla="*/ 33373 w 2195895"/>
                <a:gd name="connsiteY144" fmla="*/ 1269293 h 2020169"/>
                <a:gd name="connsiteX145" fmla="*/ 16687 w 2195895"/>
                <a:gd name="connsiteY145" fmla="*/ 1299328 h 2020169"/>
                <a:gd name="connsiteX146" fmla="*/ 3338 w 2195895"/>
                <a:gd name="connsiteY146" fmla="*/ 1329363 h 2020169"/>
                <a:gd name="connsiteX147" fmla="*/ 0 w 2195895"/>
                <a:gd name="connsiteY147" fmla="*/ 1389433 h 2020169"/>
                <a:gd name="connsiteX148" fmla="*/ 16687 w 2195895"/>
                <a:gd name="connsiteY148" fmla="*/ 1432817 h 2020169"/>
                <a:gd name="connsiteX149" fmla="*/ 20024 w 2195895"/>
                <a:gd name="connsiteY149" fmla="*/ 1466189 h 2020169"/>
                <a:gd name="connsiteX150" fmla="*/ 56733 w 2195895"/>
                <a:gd name="connsiteY150" fmla="*/ 1476201 h 2020169"/>
                <a:gd name="connsiteX151" fmla="*/ 116803 w 2195895"/>
                <a:gd name="connsiteY151" fmla="*/ 1562969 h 2020169"/>
                <a:gd name="connsiteX152" fmla="*/ 96780 w 2195895"/>
                <a:gd name="connsiteY152" fmla="*/ 1586329 h 2020169"/>
                <a:gd name="connsiteX153" fmla="*/ 93443 w 2195895"/>
                <a:gd name="connsiteY153" fmla="*/ 1616364 h 2020169"/>
                <a:gd name="connsiteX154" fmla="*/ 120141 w 2195895"/>
                <a:gd name="connsiteY154" fmla="*/ 1619701 h 2020169"/>
                <a:gd name="connsiteX155" fmla="*/ 160187 w 2195895"/>
                <a:gd name="connsiteY155" fmla="*/ 1633050 h 2020169"/>
                <a:gd name="connsiteX156" fmla="*/ 186885 w 2195895"/>
                <a:gd name="connsiteY156" fmla="*/ 1646399 h 2020169"/>
                <a:gd name="connsiteX157" fmla="*/ 213583 w 2195895"/>
                <a:gd name="connsiteY157" fmla="*/ 1676434 h 2020169"/>
                <a:gd name="connsiteX158" fmla="*/ 243618 w 2195895"/>
                <a:gd name="connsiteY158" fmla="*/ 1679771 h 2020169"/>
                <a:gd name="connsiteX159" fmla="*/ 287002 w 2195895"/>
                <a:gd name="connsiteY159" fmla="*/ 1709807 h 2020169"/>
                <a:gd name="connsiteX160" fmla="*/ 310363 w 2195895"/>
                <a:gd name="connsiteY160" fmla="*/ 1719818 h 2020169"/>
                <a:gd name="connsiteX161" fmla="*/ 310363 w 2195895"/>
                <a:gd name="connsiteY161" fmla="*/ 1756528 h 2020169"/>
                <a:gd name="connsiteX162" fmla="*/ 270316 w 2195895"/>
                <a:gd name="connsiteY162" fmla="*/ 1796574 h 2020169"/>
                <a:gd name="connsiteX163" fmla="*/ 280327 w 2195895"/>
                <a:gd name="connsiteY163" fmla="*/ 1819935 h 2020169"/>
                <a:gd name="connsiteX164" fmla="*/ 273653 w 2195895"/>
                <a:gd name="connsiteY164" fmla="*/ 1839958 h 2020169"/>
                <a:gd name="connsiteX165" fmla="*/ 266979 w 2195895"/>
                <a:gd name="connsiteY165" fmla="*/ 1856644 h 2020169"/>
                <a:gd name="connsiteX166" fmla="*/ 240281 w 2195895"/>
                <a:gd name="connsiteY166" fmla="*/ 1896691 h 2020169"/>
                <a:gd name="connsiteX167" fmla="*/ 307025 w 2195895"/>
                <a:gd name="connsiteY167" fmla="*/ 1933401 h 2020169"/>
                <a:gd name="connsiteX168" fmla="*/ 337060 w 2195895"/>
                <a:gd name="connsiteY168" fmla="*/ 1940075 h 2020169"/>
                <a:gd name="connsiteX169" fmla="*/ 360421 w 2195895"/>
                <a:gd name="connsiteY169" fmla="*/ 1946750 h 2020169"/>
                <a:gd name="connsiteX170" fmla="*/ 380444 w 2195895"/>
                <a:gd name="connsiteY170" fmla="*/ 1953424 h 2020169"/>
                <a:gd name="connsiteX171" fmla="*/ 407142 w 2195895"/>
                <a:gd name="connsiteY171" fmla="*/ 1973447 h 2020169"/>
                <a:gd name="connsiteX172" fmla="*/ 437177 w 2195895"/>
                <a:gd name="connsiteY172" fmla="*/ 1970110 h 2020169"/>
                <a:gd name="connsiteX173" fmla="*/ 507259 w 2195895"/>
                <a:gd name="connsiteY173" fmla="*/ 2020169 h 2020169"/>
                <a:gd name="connsiteX174" fmla="*/ 517271 w 2195895"/>
                <a:gd name="connsiteY174" fmla="*/ 2006820 h 2020169"/>
                <a:gd name="connsiteX175" fmla="*/ 507259 w 2195895"/>
                <a:gd name="connsiteY175" fmla="*/ 1966773 h 2020169"/>
                <a:gd name="connsiteX176" fmla="*/ 500584 w 2195895"/>
                <a:gd name="connsiteY176" fmla="*/ 1933401 h 2020169"/>
                <a:gd name="connsiteX177" fmla="*/ 483898 w 2195895"/>
                <a:gd name="connsiteY177" fmla="*/ 1890017 h 2020169"/>
                <a:gd name="connsiteX178" fmla="*/ 513933 w 2195895"/>
                <a:gd name="connsiteY178" fmla="*/ 1869993 h 2020169"/>
                <a:gd name="connsiteX179" fmla="*/ 547306 w 2195895"/>
                <a:gd name="connsiteY179" fmla="*/ 1846633 h 2020169"/>
                <a:gd name="connsiteX180" fmla="*/ 527282 w 2195895"/>
                <a:gd name="connsiteY180" fmla="*/ 1829947 h 2020169"/>
                <a:gd name="connsiteX181" fmla="*/ 517271 w 2195895"/>
                <a:gd name="connsiteY181" fmla="*/ 1796574 h 2020169"/>
                <a:gd name="connsiteX182" fmla="*/ 480561 w 2195895"/>
                <a:gd name="connsiteY182" fmla="*/ 1779888 h 2020169"/>
                <a:gd name="connsiteX183" fmla="*/ 470549 w 2195895"/>
                <a:gd name="connsiteY183" fmla="*/ 1759865 h 2020169"/>
                <a:gd name="connsiteX184" fmla="*/ 480561 w 2195895"/>
                <a:gd name="connsiteY184" fmla="*/ 1729830 h 2020169"/>
                <a:gd name="connsiteX185" fmla="*/ 490573 w 2195895"/>
                <a:gd name="connsiteY185" fmla="*/ 1689783 h 2020169"/>
                <a:gd name="connsiteX186" fmla="*/ 513933 w 2195895"/>
                <a:gd name="connsiteY186" fmla="*/ 1709807 h 2020169"/>
                <a:gd name="connsiteX187" fmla="*/ 520608 w 2195895"/>
                <a:gd name="connsiteY187" fmla="*/ 1693120 h 2020169"/>
                <a:gd name="connsiteX188" fmla="*/ 543968 w 2195895"/>
                <a:gd name="connsiteY188" fmla="*/ 1656411 h 2020169"/>
                <a:gd name="connsiteX189" fmla="*/ 574003 w 2195895"/>
                <a:gd name="connsiteY189" fmla="*/ 1639725 h 2020169"/>
                <a:gd name="connsiteX190" fmla="*/ 590690 w 2195895"/>
                <a:gd name="connsiteY190" fmla="*/ 1653074 h 2020169"/>
                <a:gd name="connsiteX191" fmla="*/ 610713 w 2195895"/>
                <a:gd name="connsiteY191" fmla="*/ 1626376 h 2020169"/>
                <a:gd name="connsiteX192" fmla="*/ 630736 w 2195895"/>
                <a:gd name="connsiteY192" fmla="*/ 1653074 h 2020169"/>
                <a:gd name="connsiteX193" fmla="*/ 657434 w 2195895"/>
                <a:gd name="connsiteY193" fmla="*/ 1676434 h 2020169"/>
                <a:gd name="connsiteX194" fmla="*/ 674120 w 2195895"/>
                <a:gd name="connsiteY194" fmla="*/ 1683109 h 2020169"/>
                <a:gd name="connsiteX195" fmla="*/ 697481 w 2195895"/>
                <a:gd name="connsiteY195" fmla="*/ 1683109 h 2020169"/>
                <a:gd name="connsiteX196" fmla="*/ 717504 w 2195895"/>
                <a:gd name="connsiteY196" fmla="*/ 1669760 h 2020169"/>
                <a:gd name="connsiteX197" fmla="*/ 744202 w 2195895"/>
                <a:gd name="connsiteY197" fmla="*/ 1669760 h 2020169"/>
                <a:gd name="connsiteX198" fmla="*/ 760888 w 2195895"/>
                <a:gd name="connsiteY198" fmla="*/ 1666423 h 2020169"/>
                <a:gd name="connsiteX199" fmla="*/ 790923 w 2195895"/>
                <a:gd name="connsiteY199" fmla="*/ 1699795 h 2020169"/>
                <a:gd name="connsiteX200" fmla="*/ 797598 w 2195895"/>
                <a:gd name="connsiteY200" fmla="*/ 1673097 h 2020169"/>
                <a:gd name="connsiteX201" fmla="*/ 817621 w 2195895"/>
                <a:gd name="connsiteY201" fmla="*/ 1689783 h 2020169"/>
                <a:gd name="connsiteX202" fmla="*/ 837644 w 2195895"/>
                <a:gd name="connsiteY202" fmla="*/ 1666423 h 2020169"/>
                <a:gd name="connsiteX203" fmla="*/ 827633 w 2195895"/>
                <a:gd name="connsiteY203" fmla="*/ 1646399 h 2020169"/>
                <a:gd name="connsiteX204" fmla="*/ 810946 w 2195895"/>
                <a:gd name="connsiteY204" fmla="*/ 1633050 h 2020169"/>
                <a:gd name="connsiteX205" fmla="*/ 810946 w 2195895"/>
                <a:gd name="connsiteY205" fmla="*/ 1606353 h 2020169"/>
                <a:gd name="connsiteX206" fmla="*/ 810946 w 2195895"/>
                <a:gd name="connsiteY206" fmla="*/ 1593004 h 2020169"/>
                <a:gd name="connsiteX207" fmla="*/ 840981 w 2195895"/>
                <a:gd name="connsiteY207" fmla="*/ 1586329 h 2020169"/>
                <a:gd name="connsiteX208" fmla="*/ 820958 w 2195895"/>
                <a:gd name="connsiteY208" fmla="*/ 1549620 h 2020169"/>
                <a:gd name="connsiteX209" fmla="*/ 854330 w 2195895"/>
                <a:gd name="connsiteY209" fmla="*/ 1542945 h 2020169"/>
                <a:gd name="connsiteX210" fmla="*/ 891040 w 2195895"/>
                <a:gd name="connsiteY210" fmla="*/ 1549620 h 2020169"/>
                <a:gd name="connsiteX211" fmla="*/ 964459 w 2195895"/>
                <a:gd name="connsiteY211" fmla="*/ 1506236 h 2020169"/>
                <a:gd name="connsiteX212" fmla="*/ 1001168 w 2195895"/>
                <a:gd name="connsiteY212" fmla="*/ 1506236 h 2020169"/>
                <a:gd name="connsiteX213" fmla="*/ 1027866 w 2195895"/>
                <a:gd name="connsiteY213" fmla="*/ 1482875 h 2020169"/>
                <a:gd name="connsiteX214" fmla="*/ 1047890 w 2195895"/>
                <a:gd name="connsiteY214" fmla="*/ 1492887 h 2020169"/>
                <a:gd name="connsiteX215" fmla="*/ 1067913 w 2195895"/>
                <a:gd name="connsiteY215" fmla="*/ 1502898 h 2020169"/>
                <a:gd name="connsiteX216" fmla="*/ 1087936 w 2195895"/>
                <a:gd name="connsiteY216" fmla="*/ 1529596 h 2020169"/>
                <a:gd name="connsiteX217" fmla="*/ 1074587 w 2195895"/>
                <a:gd name="connsiteY217" fmla="*/ 1542945 h 2020169"/>
                <a:gd name="connsiteX218" fmla="*/ 1104622 w 2195895"/>
                <a:gd name="connsiteY218" fmla="*/ 1542945 h 2020169"/>
                <a:gd name="connsiteX219" fmla="*/ 1134657 w 2195895"/>
                <a:gd name="connsiteY219" fmla="*/ 1576317 h 2020169"/>
                <a:gd name="connsiteX220" fmla="*/ 1148006 w 2195895"/>
                <a:gd name="connsiteY220" fmla="*/ 1572980 h 2020169"/>
                <a:gd name="connsiteX221" fmla="*/ 1208076 w 2195895"/>
                <a:gd name="connsiteY221" fmla="*/ 1526259 h 2020169"/>
                <a:gd name="connsiteX222" fmla="*/ 1244786 w 2195895"/>
                <a:gd name="connsiteY222" fmla="*/ 1566306 h 2020169"/>
                <a:gd name="connsiteX223" fmla="*/ 1264809 w 2195895"/>
                <a:gd name="connsiteY223" fmla="*/ 1596341 h 2020169"/>
                <a:gd name="connsiteX224" fmla="*/ 1298181 w 2195895"/>
                <a:gd name="connsiteY224" fmla="*/ 1703132 h 2020169"/>
                <a:gd name="connsiteX225" fmla="*/ 1308193 w 2195895"/>
                <a:gd name="connsiteY225" fmla="*/ 1659748 h 2020169"/>
                <a:gd name="connsiteX226" fmla="*/ 1344903 w 2195895"/>
                <a:gd name="connsiteY226" fmla="*/ 1679771 h 2020169"/>
                <a:gd name="connsiteX227" fmla="*/ 1388287 w 2195895"/>
                <a:gd name="connsiteY227" fmla="*/ 1679771 h 2020169"/>
                <a:gd name="connsiteX228" fmla="*/ 1394961 w 2195895"/>
                <a:gd name="connsiteY228" fmla="*/ 1703132 h 2020169"/>
                <a:gd name="connsiteX229" fmla="*/ 1435008 w 2195895"/>
                <a:gd name="connsiteY229" fmla="*/ 1726493 h 2020169"/>
                <a:gd name="connsiteX230" fmla="*/ 1465043 w 2195895"/>
                <a:gd name="connsiteY230" fmla="*/ 1726493 h 2020169"/>
                <a:gd name="connsiteX231" fmla="*/ 1491741 w 2195895"/>
                <a:gd name="connsiteY231" fmla="*/ 1739842 h 2020169"/>
                <a:gd name="connsiteX232" fmla="*/ 1535125 w 2195895"/>
                <a:gd name="connsiteY232" fmla="*/ 1696458 h 2020169"/>
                <a:gd name="connsiteX233" fmla="*/ 1571834 w 2195895"/>
                <a:gd name="connsiteY233" fmla="*/ 1676434 h 2020169"/>
                <a:gd name="connsiteX234" fmla="*/ 1608544 w 2195895"/>
                <a:gd name="connsiteY234" fmla="*/ 1679771 h 2020169"/>
                <a:gd name="connsiteX235" fmla="*/ 1655265 w 2195895"/>
                <a:gd name="connsiteY235" fmla="*/ 1693120 h 2020169"/>
                <a:gd name="connsiteX236" fmla="*/ 1681963 w 2195895"/>
                <a:gd name="connsiteY236" fmla="*/ 1709807 h 2020169"/>
                <a:gd name="connsiteX237" fmla="*/ 1735358 w 2195895"/>
                <a:gd name="connsiteY237" fmla="*/ 1703132 h 2020169"/>
                <a:gd name="connsiteX238" fmla="*/ 1745370 w 2195895"/>
                <a:gd name="connsiteY238" fmla="*/ 1683109 h 2020169"/>
                <a:gd name="connsiteX239" fmla="*/ 1738695 w 2195895"/>
                <a:gd name="connsiteY239" fmla="*/ 1663085 h 2020169"/>
                <a:gd name="connsiteX240" fmla="*/ 1852161 w 2195895"/>
                <a:gd name="connsiteY240" fmla="*/ 1663085 h 2020169"/>
                <a:gd name="connsiteX241" fmla="*/ 1858836 w 2195895"/>
                <a:gd name="connsiteY241" fmla="*/ 1689783 h 2020169"/>
                <a:gd name="connsiteX242" fmla="*/ 1872184 w 2195895"/>
                <a:gd name="connsiteY242" fmla="*/ 1696458 h 2020169"/>
                <a:gd name="connsiteX243" fmla="*/ 1902219 w 2195895"/>
                <a:gd name="connsiteY243" fmla="*/ 1699795 h 2020169"/>
                <a:gd name="connsiteX244" fmla="*/ 1932254 w 2195895"/>
                <a:gd name="connsiteY244" fmla="*/ 1683109 h 2020169"/>
                <a:gd name="connsiteX245" fmla="*/ 1962290 w 2195895"/>
                <a:gd name="connsiteY245" fmla="*/ 1696458 h 2020169"/>
                <a:gd name="connsiteX246" fmla="*/ 1985650 w 2195895"/>
                <a:gd name="connsiteY246" fmla="*/ 1709807 h 2020169"/>
                <a:gd name="connsiteX247" fmla="*/ 1995662 w 2195895"/>
                <a:gd name="connsiteY247" fmla="*/ 1719818 h 2020169"/>
                <a:gd name="connsiteX248" fmla="*/ 2032371 w 2195895"/>
                <a:gd name="connsiteY248" fmla="*/ 1739842 h 2020169"/>
                <a:gd name="connsiteX249" fmla="*/ 2142500 w 2195895"/>
                <a:gd name="connsiteY249" fmla="*/ 1693120 h 2020169"/>
                <a:gd name="connsiteX250" fmla="*/ 2195895 w 2195895"/>
                <a:gd name="connsiteY250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07960 w 2195895"/>
                <a:gd name="connsiteY60" fmla="*/ 848802 h 2020169"/>
                <a:gd name="connsiteX61" fmla="*/ 1121309 w 2195895"/>
                <a:gd name="connsiteY61" fmla="*/ 805418 h 2020169"/>
                <a:gd name="connsiteX62" fmla="*/ 1127983 w 2195895"/>
                <a:gd name="connsiteY62" fmla="*/ 772046 h 2020169"/>
                <a:gd name="connsiteX63" fmla="*/ 1117971 w 2195895"/>
                <a:gd name="connsiteY63" fmla="*/ 755360 h 2020169"/>
                <a:gd name="connsiteX64" fmla="*/ 1114634 w 2195895"/>
                <a:gd name="connsiteY64" fmla="*/ 705301 h 2020169"/>
                <a:gd name="connsiteX65" fmla="*/ 1104622 w 2195895"/>
                <a:gd name="connsiteY65" fmla="*/ 625208 h 2020169"/>
                <a:gd name="connsiteX66" fmla="*/ 1101285 w 2195895"/>
                <a:gd name="connsiteY66" fmla="*/ 565138 h 2020169"/>
                <a:gd name="connsiteX67" fmla="*/ 1124646 w 2195895"/>
                <a:gd name="connsiteY67" fmla="*/ 471696 h 2020169"/>
                <a:gd name="connsiteX68" fmla="*/ 1031203 w 2195895"/>
                <a:gd name="connsiteY68" fmla="*/ 461684 h 2020169"/>
                <a:gd name="connsiteX69" fmla="*/ 1014517 w 2195895"/>
                <a:gd name="connsiteY69" fmla="*/ 518417 h 2020169"/>
                <a:gd name="connsiteX70" fmla="*/ 1024529 w 2195895"/>
                <a:gd name="connsiteY70" fmla="*/ 565138 h 2020169"/>
                <a:gd name="connsiteX71" fmla="*/ 981145 w 2195895"/>
                <a:gd name="connsiteY71" fmla="*/ 618534 h 2020169"/>
                <a:gd name="connsiteX72" fmla="*/ 991157 w 2195895"/>
                <a:gd name="connsiteY72" fmla="*/ 655243 h 2020169"/>
                <a:gd name="connsiteX73" fmla="*/ 981145 w 2195895"/>
                <a:gd name="connsiteY73" fmla="*/ 701964 h 2020169"/>
                <a:gd name="connsiteX74" fmla="*/ 1001168 w 2195895"/>
                <a:gd name="connsiteY74" fmla="*/ 725325 h 2020169"/>
                <a:gd name="connsiteX75" fmla="*/ 1017854 w 2195895"/>
                <a:gd name="connsiteY75" fmla="*/ 772046 h 2020169"/>
                <a:gd name="connsiteX76" fmla="*/ 1047890 w 2195895"/>
                <a:gd name="connsiteY76" fmla="*/ 758697 h 2020169"/>
                <a:gd name="connsiteX77" fmla="*/ 1014517 w 2195895"/>
                <a:gd name="connsiteY77" fmla="*/ 812093 h 2020169"/>
                <a:gd name="connsiteX78" fmla="*/ 957784 w 2195895"/>
                <a:gd name="connsiteY78" fmla="*/ 758697 h 2020169"/>
                <a:gd name="connsiteX79" fmla="*/ 884365 w 2195895"/>
                <a:gd name="connsiteY79" fmla="*/ 721988 h 2020169"/>
                <a:gd name="connsiteX80" fmla="*/ 824295 w 2195895"/>
                <a:gd name="connsiteY80" fmla="*/ 698627 h 2020169"/>
                <a:gd name="connsiteX81" fmla="*/ 810946 w 2195895"/>
                <a:gd name="connsiteY81" fmla="*/ 735336 h 2020169"/>
                <a:gd name="connsiteX82" fmla="*/ 827633 w 2195895"/>
                <a:gd name="connsiteY82" fmla="*/ 772046 h 2020169"/>
                <a:gd name="connsiteX83" fmla="*/ 800935 w 2195895"/>
                <a:gd name="connsiteY83" fmla="*/ 812093 h 2020169"/>
                <a:gd name="connsiteX84" fmla="*/ 770900 w 2195895"/>
                <a:gd name="connsiteY84" fmla="*/ 755360 h 2020169"/>
                <a:gd name="connsiteX85" fmla="*/ 744202 w 2195895"/>
                <a:gd name="connsiteY85" fmla="*/ 792069 h 2020169"/>
                <a:gd name="connsiteX86" fmla="*/ 707492 w 2195895"/>
                <a:gd name="connsiteY86" fmla="*/ 785395 h 2020169"/>
                <a:gd name="connsiteX87" fmla="*/ 654097 w 2195895"/>
                <a:gd name="connsiteY87" fmla="*/ 822104 h 2020169"/>
                <a:gd name="connsiteX88" fmla="*/ 644085 w 2195895"/>
                <a:gd name="connsiteY88" fmla="*/ 798744 h 2020169"/>
                <a:gd name="connsiteX89" fmla="*/ 654097 w 2195895"/>
                <a:gd name="connsiteY89" fmla="*/ 762034 h 2020169"/>
                <a:gd name="connsiteX90" fmla="*/ 614050 w 2195895"/>
                <a:gd name="connsiteY90" fmla="*/ 798744 h 2020169"/>
                <a:gd name="connsiteX91" fmla="*/ 594027 w 2195895"/>
                <a:gd name="connsiteY91" fmla="*/ 798744 h 2020169"/>
                <a:gd name="connsiteX92" fmla="*/ 533957 w 2195895"/>
                <a:gd name="connsiteY92" fmla="*/ 832116 h 2020169"/>
                <a:gd name="connsiteX93" fmla="*/ 510596 w 2195895"/>
                <a:gd name="connsiteY93" fmla="*/ 855477 h 2020169"/>
                <a:gd name="connsiteX94" fmla="*/ 500584 w 2195895"/>
                <a:gd name="connsiteY94" fmla="*/ 902198 h 2020169"/>
                <a:gd name="connsiteX95" fmla="*/ 450526 w 2195895"/>
                <a:gd name="connsiteY95" fmla="*/ 888849 h 2020169"/>
                <a:gd name="connsiteX96" fmla="*/ 433840 w 2195895"/>
                <a:gd name="connsiteY96" fmla="*/ 852139 h 2020169"/>
                <a:gd name="connsiteX97" fmla="*/ 467212 w 2195895"/>
                <a:gd name="connsiteY97" fmla="*/ 822104 h 2020169"/>
                <a:gd name="connsiteX98" fmla="*/ 453863 w 2195895"/>
                <a:gd name="connsiteY98" fmla="*/ 798744 h 2020169"/>
                <a:gd name="connsiteX99" fmla="*/ 390456 w 2195895"/>
                <a:gd name="connsiteY99" fmla="*/ 768709 h 2020169"/>
                <a:gd name="connsiteX100" fmla="*/ 417154 w 2195895"/>
                <a:gd name="connsiteY100" fmla="*/ 818767 h 2020169"/>
                <a:gd name="connsiteX101" fmla="*/ 407142 w 2195895"/>
                <a:gd name="connsiteY101" fmla="*/ 862151 h 2020169"/>
                <a:gd name="connsiteX102" fmla="*/ 413817 w 2195895"/>
                <a:gd name="connsiteY102" fmla="*/ 898861 h 2020169"/>
                <a:gd name="connsiteX103" fmla="*/ 427165 w 2195895"/>
                <a:gd name="connsiteY103" fmla="*/ 922221 h 2020169"/>
                <a:gd name="connsiteX104" fmla="*/ 413817 w 2195895"/>
                <a:gd name="connsiteY104" fmla="*/ 952256 h 2020169"/>
                <a:gd name="connsiteX105" fmla="*/ 390456 w 2195895"/>
                <a:gd name="connsiteY105" fmla="*/ 928896 h 2020169"/>
                <a:gd name="connsiteX106" fmla="*/ 360421 w 2195895"/>
                <a:gd name="connsiteY106" fmla="*/ 925558 h 2020169"/>
                <a:gd name="connsiteX107" fmla="*/ 333723 w 2195895"/>
                <a:gd name="connsiteY107" fmla="*/ 965605 h 2020169"/>
                <a:gd name="connsiteX108" fmla="*/ 307025 w 2195895"/>
                <a:gd name="connsiteY108" fmla="*/ 985628 h 2020169"/>
                <a:gd name="connsiteX109" fmla="*/ 320374 w 2195895"/>
                <a:gd name="connsiteY109" fmla="*/ 1012326 h 2020169"/>
                <a:gd name="connsiteX110" fmla="*/ 303688 w 2195895"/>
                <a:gd name="connsiteY110" fmla="*/ 1035687 h 2020169"/>
                <a:gd name="connsiteX111" fmla="*/ 233606 w 2195895"/>
                <a:gd name="connsiteY111" fmla="*/ 998977 h 2020169"/>
                <a:gd name="connsiteX112" fmla="*/ 243618 w 2195895"/>
                <a:gd name="connsiteY112" fmla="*/ 1049036 h 2020169"/>
                <a:gd name="connsiteX113" fmla="*/ 263641 w 2195895"/>
                <a:gd name="connsiteY113" fmla="*/ 1069059 h 2020169"/>
                <a:gd name="connsiteX114" fmla="*/ 250292 w 2195895"/>
                <a:gd name="connsiteY114" fmla="*/ 1082408 h 2020169"/>
                <a:gd name="connsiteX115" fmla="*/ 193560 w 2195895"/>
                <a:gd name="connsiteY115" fmla="*/ 1045698 h 2020169"/>
                <a:gd name="connsiteX116" fmla="*/ 170199 w 2195895"/>
                <a:gd name="connsiteY116" fmla="*/ 1005652 h 2020169"/>
                <a:gd name="connsiteX117" fmla="*/ 170199 w 2195895"/>
                <a:gd name="connsiteY117" fmla="*/ 958931 h 2020169"/>
                <a:gd name="connsiteX118" fmla="*/ 133490 w 2195895"/>
                <a:gd name="connsiteY118" fmla="*/ 882174 h 2020169"/>
                <a:gd name="connsiteX119" fmla="*/ 196897 w 2195895"/>
                <a:gd name="connsiteY119" fmla="*/ 912209 h 2020169"/>
                <a:gd name="connsiteX120" fmla="*/ 256967 w 2195895"/>
                <a:gd name="connsiteY120" fmla="*/ 942244 h 2020169"/>
                <a:gd name="connsiteX121" fmla="*/ 293676 w 2195895"/>
                <a:gd name="connsiteY121" fmla="*/ 945582 h 2020169"/>
                <a:gd name="connsiteX122" fmla="*/ 327049 w 2195895"/>
                <a:gd name="connsiteY122" fmla="*/ 915547 h 2020169"/>
                <a:gd name="connsiteX123" fmla="*/ 343735 w 2195895"/>
                <a:gd name="connsiteY123" fmla="*/ 878837 h 2020169"/>
                <a:gd name="connsiteX124" fmla="*/ 333723 w 2195895"/>
                <a:gd name="connsiteY124" fmla="*/ 828779 h 2020169"/>
                <a:gd name="connsiteX125" fmla="*/ 290339 w 2195895"/>
                <a:gd name="connsiteY125" fmla="*/ 808755 h 2020169"/>
                <a:gd name="connsiteX126" fmla="*/ 236944 w 2195895"/>
                <a:gd name="connsiteY126" fmla="*/ 762034 h 2020169"/>
                <a:gd name="connsiteX127" fmla="*/ 133490 w 2195895"/>
                <a:gd name="connsiteY127" fmla="*/ 705301 h 2020169"/>
                <a:gd name="connsiteX128" fmla="*/ 46722 w 2195895"/>
                <a:gd name="connsiteY128" fmla="*/ 735336 h 2020169"/>
                <a:gd name="connsiteX129" fmla="*/ 33373 w 2195895"/>
                <a:gd name="connsiteY129" fmla="*/ 765371 h 2020169"/>
                <a:gd name="connsiteX130" fmla="*/ 43384 w 2195895"/>
                <a:gd name="connsiteY130" fmla="*/ 795407 h 2020169"/>
                <a:gd name="connsiteX131" fmla="*/ 60071 w 2195895"/>
                <a:gd name="connsiteY131" fmla="*/ 822104 h 2020169"/>
                <a:gd name="connsiteX132" fmla="*/ 73419 w 2195895"/>
                <a:gd name="connsiteY132" fmla="*/ 852139 h 2020169"/>
                <a:gd name="connsiteX133" fmla="*/ 56733 w 2195895"/>
                <a:gd name="connsiteY133" fmla="*/ 875500 h 2020169"/>
                <a:gd name="connsiteX134" fmla="*/ 76757 w 2195895"/>
                <a:gd name="connsiteY134" fmla="*/ 955593 h 2020169"/>
                <a:gd name="connsiteX135" fmla="*/ 66745 w 2195895"/>
                <a:gd name="connsiteY135" fmla="*/ 972280 h 2020169"/>
                <a:gd name="connsiteX136" fmla="*/ 70082 w 2195895"/>
                <a:gd name="connsiteY136" fmla="*/ 998977 h 2020169"/>
                <a:gd name="connsiteX137" fmla="*/ 70082 w 2195895"/>
                <a:gd name="connsiteY137" fmla="*/ 1039024 h 2020169"/>
                <a:gd name="connsiteX138" fmla="*/ 80094 w 2195895"/>
                <a:gd name="connsiteY138" fmla="*/ 1059047 h 2020169"/>
                <a:gd name="connsiteX139" fmla="*/ 76757 w 2195895"/>
                <a:gd name="connsiteY139" fmla="*/ 1082408 h 2020169"/>
                <a:gd name="connsiteX140" fmla="*/ 106792 w 2195895"/>
                <a:gd name="connsiteY140" fmla="*/ 1115780 h 2020169"/>
                <a:gd name="connsiteX141" fmla="*/ 93729 w 2195895"/>
                <a:gd name="connsiteY141" fmla="*/ 1145815 h 2020169"/>
                <a:gd name="connsiteX142" fmla="*/ 13349 w 2195895"/>
                <a:gd name="connsiteY142" fmla="*/ 1235920 h 2020169"/>
                <a:gd name="connsiteX143" fmla="*/ 33373 w 2195895"/>
                <a:gd name="connsiteY143" fmla="*/ 1269293 h 2020169"/>
                <a:gd name="connsiteX144" fmla="*/ 33373 w 2195895"/>
                <a:gd name="connsiteY144" fmla="*/ 1269293 h 2020169"/>
                <a:gd name="connsiteX145" fmla="*/ 16687 w 2195895"/>
                <a:gd name="connsiteY145" fmla="*/ 1299328 h 2020169"/>
                <a:gd name="connsiteX146" fmla="*/ 3338 w 2195895"/>
                <a:gd name="connsiteY146" fmla="*/ 1329363 h 2020169"/>
                <a:gd name="connsiteX147" fmla="*/ 0 w 2195895"/>
                <a:gd name="connsiteY147" fmla="*/ 1389433 h 2020169"/>
                <a:gd name="connsiteX148" fmla="*/ 16687 w 2195895"/>
                <a:gd name="connsiteY148" fmla="*/ 1432817 h 2020169"/>
                <a:gd name="connsiteX149" fmla="*/ 20024 w 2195895"/>
                <a:gd name="connsiteY149" fmla="*/ 1466189 h 2020169"/>
                <a:gd name="connsiteX150" fmla="*/ 56733 w 2195895"/>
                <a:gd name="connsiteY150" fmla="*/ 1476201 h 2020169"/>
                <a:gd name="connsiteX151" fmla="*/ 116803 w 2195895"/>
                <a:gd name="connsiteY151" fmla="*/ 1562969 h 2020169"/>
                <a:gd name="connsiteX152" fmla="*/ 96780 w 2195895"/>
                <a:gd name="connsiteY152" fmla="*/ 1586329 h 2020169"/>
                <a:gd name="connsiteX153" fmla="*/ 93443 w 2195895"/>
                <a:gd name="connsiteY153" fmla="*/ 1616364 h 2020169"/>
                <a:gd name="connsiteX154" fmla="*/ 120141 w 2195895"/>
                <a:gd name="connsiteY154" fmla="*/ 1619701 h 2020169"/>
                <a:gd name="connsiteX155" fmla="*/ 160187 w 2195895"/>
                <a:gd name="connsiteY155" fmla="*/ 1633050 h 2020169"/>
                <a:gd name="connsiteX156" fmla="*/ 186885 w 2195895"/>
                <a:gd name="connsiteY156" fmla="*/ 1646399 h 2020169"/>
                <a:gd name="connsiteX157" fmla="*/ 213583 w 2195895"/>
                <a:gd name="connsiteY157" fmla="*/ 1676434 h 2020169"/>
                <a:gd name="connsiteX158" fmla="*/ 243618 w 2195895"/>
                <a:gd name="connsiteY158" fmla="*/ 1679771 h 2020169"/>
                <a:gd name="connsiteX159" fmla="*/ 287002 w 2195895"/>
                <a:gd name="connsiteY159" fmla="*/ 1709807 h 2020169"/>
                <a:gd name="connsiteX160" fmla="*/ 310363 w 2195895"/>
                <a:gd name="connsiteY160" fmla="*/ 1719818 h 2020169"/>
                <a:gd name="connsiteX161" fmla="*/ 310363 w 2195895"/>
                <a:gd name="connsiteY161" fmla="*/ 1756528 h 2020169"/>
                <a:gd name="connsiteX162" fmla="*/ 270316 w 2195895"/>
                <a:gd name="connsiteY162" fmla="*/ 1796574 h 2020169"/>
                <a:gd name="connsiteX163" fmla="*/ 280327 w 2195895"/>
                <a:gd name="connsiteY163" fmla="*/ 1819935 h 2020169"/>
                <a:gd name="connsiteX164" fmla="*/ 273653 w 2195895"/>
                <a:gd name="connsiteY164" fmla="*/ 1839958 h 2020169"/>
                <a:gd name="connsiteX165" fmla="*/ 266979 w 2195895"/>
                <a:gd name="connsiteY165" fmla="*/ 1856644 h 2020169"/>
                <a:gd name="connsiteX166" fmla="*/ 240281 w 2195895"/>
                <a:gd name="connsiteY166" fmla="*/ 1896691 h 2020169"/>
                <a:gd name="connsiteX167" fmla="*/ 307025 w 2195895"/>
                <a:gd name="connsiteY167" fmla="*/ 1933401 h 2020169"/>
                <a:gd name="connsiteX168" fmla="*/ 337060 w 2195895"/>
                <a:gd name="connsiteY168" fmla="*/ 1940075 h 2020169"/>
                <a:gd name="connsiteX169" fmla="*/ 360421 w 2195895"/>
                <a:gd name="connsiteY169" fmla="*/ 1946750 h 2020169"/>
                <a:gd name="connsiteX170" fmla="*/ 380444 w 2195895"/>
                <a:gd name="connsiteY170" fmla="*/ 1953424 h 2020169"/>
                <a:gd name="connsiteX171" fmla="*/ 407142 w 2195895"/>
                <a:gd name="connsiteY171" fmla="*/ 1973447 h 2020169"/>
                <a:gd name="connsiteX172" fmla="*/ 437177 w 2195895"/>
                <a:gd name="connsiteY172" fmla="*/ 1970110 h 2020169"/>
                <a:gd name="connsiteX173" fmla="*/ 507259 w 2195895"/>
                <a:gd name="connsiteY173" fmla="*/ 2020169 h 2020169"/>
                <a:gd name="connsiteX174" fmla="*/ 517271 w 2195895"/>
                <a:gd name="connsiteY174" fmla="*/ 2006820 h 2020169"/>
                <a:gd name="connsiteX175" fmla="*/ 507259 w 2195895"/>
                <a:gd name="connsiteY175" fmla="*/ 1966773 h 2020169"/>
                <a:gd name="connsiteX176" fmla="*/ 500584 w 2195895"/>
                <a:gd name="connsiteY176" fmla="*/ 1933401 h 2020169"/>
                <a:gd name="connsiteX177" fmla="*/ 483898 w 2195895"/>
                <a:gd name="connsiteY177" fmla="*/ 1890017 h 2020169"/>
                <a:gd name="connsiteX178" fmla="*/ 513933 w 2195895"/>
                <a:gd name="connsiteY178" fmla="*/ 1869993 h 2020169"/>
                <a:gd name="connsiteX179" fmla="*/ 547306 w 2195895"/>
                <a:gd name="connsiteY179" fmla="*/ 1846633 h 2020169"/>
                <a:gd name="connsiteX180" fmla="*/ 527282 w 2195895"/>
                <a:gd name="connsiteY180" fmla="*/ 1829947 h 2020169"/>
                <a:gd name="connsiteX181" fmla="*/ 517271 w 2195895"/>
                <a:gd name="connsiteY181" fmla="*/ 1796574 h 2020169"/>
                <a:gd name="connsiteX182" fmla="*/ 480561 w 2195895"/>
                <a:gd name="connsiteY182" fmla="*/ 1779888 h 2020169"/>
                <a:gd name="connsiteX183" fmla="*/ 470549 w 2195895"/>
                <a:gd name="connsiteY183" fmla="*/ 1759865 h 2020169"/>
                <a:gd name="connsiteX184" fmla="*/ 480561 w 2195895"/>
                <a:gd name="connsiteY184" fmla="*/ 1729830 h 2020169"/>
                <a:gd name="connsiteX185" fmla="*/ 490573 w 2195895"/>
                <a:gd name="connsiteY185" fmla="*/ 1689783 h 2020169"/>
                <a:gd name="connsiteX186" fmla="*/ 513933 w 2195895"/>
                <a:gd name="connsiteY186" fmla="*/ 1709807 h 2020169"/>
                <a:gd name="connsiteX187" fmla="*/ 520608 w 2195895"/>
                <a:gd name="connsiteY187" fmla="*/ 1693120 h 2020169"/>
                <a:gd name="connsiteX188" fmla="*/ 543968 w 2195895"/>
                <a:gd name="connsiteY188" fmla="*/ 1656411 h 2020169"/>
                <a:gd name="connsiteX189" fmla="*/ 574003 w 2195895"/>
                <a:gd name="connsiteY189" fmla="*/ 1639725 h 2020169"/>
                <a:gd name="connsiteX190" fmla="*/ 590690 w 2195895"/>
                <a:gd name="connsiteY190" fmla="*/ 1653074 h 2020169"/>
                <a:gd name="connsiteX191" fmla="*/ 610713 w 2195895"/>
                <a:gd name="connsiteY191" fmla="*/ 1626376 h 2020169"/>
                <a:gd name="connsiteX192" fmla="*/ 630736 w 2195895"/>
                <a:gd name="connsiteY192" fmla="*/ 1653074 h 2020169"/>
                <a:gd name="connsiteX193" fmla="*/ 657434 w 2195895"/>
                <a:gd name="connsiteY193" fmla="*/ 1676434 h 2020169"/>
                <a:gd name="connsiteX194" fmla="*/ 674120 w 2195895"/>
                <a:gd name="connsiteY194" fmla="*/ 1683109 h 2020169"/>
                <a:gd name="connsiteX195" fmla="*/ 697481 w 2195895"/>
                <a:gd name="connsiteY195" fmla="*/ 1683109 h 2020169"/>
                <a:gd name="connsiteX196" fmla="*/ 717504 w 2195895"/>
                <a:gd name="connsiteY196" fmla="*/ 1669760 h 2020169"/>
                <a:gd name="connsiteX197" fmla="*/ 744202 w 2195895"/>
                <a:gd name="connsiteY197" fmla="*/ 1669760 h 2020169"/>
                <a:gd name="connsiteX198" fmla="*/ 760888 w 2195895"/>
                <a:gd name="connsiteY198" fmla="*/ 1666423 h 2020169"/>
                <a:gd name="connsiteX199" fmla="*/ 790923 w 2195895"/>
                <a:gd name="connsiteY199" fmla="*/ 1699795 h 2020169"/>
                <a:gd name="connsiteX200" fmla="*/ 797598 w 2195895"/>
                <a:gd name="connsiteY200" fmla="*/ 1673097 h 2020169"/>
                <a:gd name="connsiteX201" fmla="*/ 817621 w 2195895"/>
                <a:gd name="connsiteY201" fmla="*/ 1689783 h 2020169"/>
                <a:gd name="connsiteX202" fmla="*/ 837644 w 2195895"/>
                <a:gd name="connsiteY202" fmla="*/ 1666423 h 2020169"/>
                <a:gd name="connsiteX203" fmla="*/ 827633 w 2195895"/>
                <a:gd name="connsiteY203" fmla="*/ 1646399 h 2020169"/>
                <a:gd name="connsiteX204" fmla="*/ 810946 w 2195895"/>
                <a:gd name="connsiteY204" fmla="*/ 1633050 h 2020169"/>
                <a:gd name="connsiteX205" fmla="*/ 810946 w 2195895"/>
                <a:gd name="connsiteY205" fmla="*/ 1606353 h 2020169"/>
                <a:gd name="connsiteX206" fmla="*/ 810946 w 2195895"/>
                <a:gd name="connsiteY206" fmla="*/ 1593004 h 2020169"/>
                <a:gd name="connsiteX207" fmla="*/ 840981 w 2195895"/>
                <a:gd name="connsiteY207" fmla="*/ 1586329 h 2020169"/>
                <a:gd name="connsiteX208" fmla="*/ 820958 w 2195895"/>
                <a:gd name="connsiteY208" fmla="*/ 1549620 h 2020169"/>
                <a:gd name="connsiteX209" fmla="*/ 854330 w 2195895"/>
                <a:gd name="connsiteY209" fmla="*/ 1542945 h 2020169"/>
                <a:gd name="connsiteX210" fmla="*/ 891040 w 2195895"/>
                <a:gd name="connsiteY210" fmla="*/ 1549620 h 2020169"/>
                <a:gd name="connsiteX211" fmla="*/ 964459 w 2195895"/>
                <a:gd name="connsiteY211" fmla="*/ 1506236 h 2020169"/>
                <a:gd name="connsiteX212" fmla="*/ 1001168 w 2195895"/>
                <a:gd name="connsiteY212" fmla="*/ 1506236 h 2020169"/>
                <a:gd name="connsiteX213" fmla="*/ 1027866 w 2195895"/>
                <a:gd name="connsiteY213" fmla="*/ 1482875 h 2020169"/>
                <a:gd name="connsiteX214" fmla="*/ 1047890 w 2195895"/>
                <a:gd name="connsiteY214" fmla="*/ 1492887 h 2020169"/>
                <a:gd name="connsiteX215" fmla="*/ 1067913 w 2195895"/>
                <a:gd name="connsiteY215" fmla="*/ 1502898 h 2020169"/>
                <a:gd name="connsiteX216" fmla="*/ 1087936 w 2195895"/>
                <a:gd name="connsiteY216" fmla="*/ 1529596 h 2020169"/>
                <a:gd name="connsiteX217" fmla="*/ 1074587 w 2195895"/>
                <a:gd name="connsiteY217" fmla="*/ 1542945 h 2020169"/>
                <a:gd name="connsiteX218" fmla="*/ 1104622 w 2195895"/>
                <a:gd name="connsiteY218" fmla="*/ 1542945 h 2020169"/>
                <a:gd name="connsiteX219" fmla="*/ 1134657 w 2195895"/>
                <a:gd name="connsiteY219" fmla="*/ 1576317 h 2020169"/>
                <a:gd name="connsiteX220" fmla="*/ 1148006 w 2195895"/>
                <a:gd name="connsiteY220" fmla="*/ 1572980 h 2020169"/>
                <a:gd name="connsiteX221" fmla="*/ 1208076 w 2195895"/>
                <a:gd name="connsiteY221" fmla="*/ 1526259 h 2020169"/>
                <a:gd name="connsiteX222" fmla="*/ 1244786 w 2195895"/>
                <a:gd name="connsiteY222" fmla="*/ 1566306 h 2020169"/>
                <a:gd name="connsiteX223" fmla="*/ 1264809 w 2195895"/>
                <a:gd name="connsiteY223" fmla="*/ 1596341 h 2020169"/>
                <a:gd name="connsiteX224" fmla="*/ 1298181 w 2195895"/>
                <a:gd name="connsiteY224" fmla="*/ 1703132 h 2020169"/>
                <a:gd name="connsiteX225" fmla="*/ 1308193 w 2195895"/>
                <a:gd name="connsiteY225" fmla="*/ 1659748 h 2020169"/>
                <a:gd name="connsiteX226" fmla="*/ 1344903 w 2195895"/>
                <a:gd name="connsiteY226" fmla="*/ 1679771 h 2020169"/>
                <a:gd name="connsiteX227" fmla="*/ 1388287 w 2195895"/>
                <a:gd name="connsiteY227" fmla="*/ 1679771 h 2020169"/>
                <a:gd name="connsiteX228" fmla="*/ 1394961 w 2195895"/>
                <a:gd name="connsiteY228" fmla="*/ 1703132 h 2020169"/>
                <a:gd name="connsiteX229" fmla="*/ 1435008 w 2195895"/>
                <a:gd name="connsiteY229" fmla="*/ 1726493 h 2020169"/>
                <a:gd name="connsiteX230" fmla="*/ 1465043 w 2195895"/>
                <a:gd name="connsiteY230" fmla="*/ 1726493 h 2020169"/>
                <a:gd name="connsiteX231" fmla="*/ 1491741 w 2195895"/>
                <a:gd name="connsiteY231" fmla="*/ 1739842 h 2020169"/>
                <a:gd name="connsiteX232" fmla="*/ 1535125 w 2195895"/>
                <a:gd name="connsiteY232" fmla="*/ 1696458 h 2020169"/>
                <a:gd name="connsiteX233" fmla="*/ 1571834 w 2195895"/>
                <a:gd name="connsiteY233" fmla="*/ 1676434 h 2020169"/>
                <a:gd name="connsiteX234" fmla="*/ 1608544 w 2195895"/>
                <a:gd name="connsiteY234" fmla="*/ 1679771 h 2020169"/>
                <a:gd name="connsiteX235" fmla="*/ 1655265 w 2195895"/>
                <a:gd name="connsiteY235" fmla="*/ 1693120 h 2020169"/>
                <a:gd name="connsiteX236" fmla="*/ 1681963 w 2195895"/>
                <a:gd name="connsiteY236" fmla="*/ 1709807 h 2020169"/>
                <a:gd name="connsiteX237" fmla="*/ 1735358 w 2195895"/>
                <a:gd name="connsiteY237" fmla="*/ 1703132 h 2020169"/>
                <a:gd name="connsiteX238" fmla="*/ 1745370 w 2195895"/>
                <a:gd name="connsiteY238" fmla="*/ 1683109 h 2020169"/>
                <a:gd name="connsiteX239" fmla="*/ 1738695 w 2195895"/>
                <a:gd name="connsiteY239" fmla="*/ 1663085 h 2020169"/>
                <a:gd name="connsiteX240" fmla="*/ 1858836 w 2195895"/>
                <a:gd name="connsiteY240" fmla="*/ 1689783 h 2020169"/>
                <a:gd name="connsiteX241" fmla="*/ 1872184 w 2195895"/>
                <a:gd name="connsiteY241" fmla="*/ 1696458 h 2020169"/>
                <a:gd name="connsiteX242" fmla="*/ 1902219 w 2195895"/>
                <a:gd name="connsiteY242" fmla="*/ 1699795 h 2020169"/>
                <a:gd name="connsiteX243" fmla="*/ 1932254 w 2195895"/>
                <a:gd name="connsiteY243" fmla="*/ 1683109 h 2020169"/>
                <a:gd name="connsiteX244" fmla="*/ 1962290 w 2195895"/>
                <a:gd name="connsiteY244" fmla="*/ 1696458 h 2020169"/>
                <a:gd name="connsiteX245" fmla="*/ 1985650 w 2195895"/>
                <a:gd name="connsiteY245" fmla="*/ 1709807 h 2020169"/>
                <a:gd name="connsiteX246" fmla="*/ 1995662 w 2195895"/>
                <a:gd name="connsiteY246" fmla="*/ 1719818 h 2020169"/>
                <a:gd name="connsiteX247" fmla="*/ 2032371 w 2195895"/>
                <a:gd name="connsiteY247" fmla="*/ 1739842 h 2020169"/>
                <a:gd name="connsiteX248" fmla="*/ 2142500 w 2195895"/>
                <a:gd name="connsiteY248" fmla="*/ 1693120 h 2020169"/>
                <a:gd name="connsiteX249" fmla="*/ 2195895 w 2195895"/>
                <a:gd name="connsiteY249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423757 w 2195895"/>
                <a:gd name="connsiteY60" fmla="*/ 1220947 h 2020169"/>
                <a:gd name="connsiteX61" fmla="*/ 1121309 w 2195895"/>
                <a:gd name="connsiteY61" fmla="*/ 805418 h 2020169"/>
                <a:gd name="connsiteX62" fmla="*/ 1127983 w 2195895"/>
                <a:gd name="connsiteY62" fmla="*/ 772046 h 2020169"/>
                <a:gd name="connsiteX63" fmla="*/ 1117971 w 2195895"/>
                <a:gd name="connsiteY63" fmla="*/ 755360 h 2020169"/>
                <a:gd name="connsiteX64" fmla="*/ 1114634 w 2195895"/>
                <a:gd name="connsiteY64" fmla="*/ 705301 h 2020169"/>
                <a:gd name="connsiteX65" fmla="*/ 1104622 w 2195895"/>
                <a:gd name="connsiteY65" fmla="*/ 625208 h 2020169"/>
                <a:gd name="connsiteX66" fmla="*/ 1101285 w 2195895"/>
                <a:gd name="connsiteY66" fmla="*/ 565138 h 2020169"/>
                <a:gd name="connsiteX67" fmla="*/ 1124646 w 2195895"/>
                <a:gd name="connsiteY67" fmla="*/ 471696 h 2020169"/>
                <a:gd name="connsiteX68" fmla="*/ 1031203 w 2195895"/>
                <a:gd name="connsiteY68" fmla="*/ 461684 h 2020169"/>
                <a:gd name="connsiteX69" fmla="*/ 1014517 w 2195895"/>
                <a:gd name="connsiteY69" fmla="*/ 518417 h 2020169"/>
                <a:gd name="connsiteX70" fmla="*/ 1024529 w 2195895"/>
                <a:gd name="connsiteY70" fmla="*/ 565138 h 2020169"/>
                <a:gd name="connsiteX71" fmla="*/ 981145 w 2195895"/>
                <a:gd name="connsiteY71" fmla="*/ 618534 h 2020169"/>
                <a:gd name="connsiteX72" fmla="*/ 991157 w 2195895"/>
                <a:gd name="connsiteY72" fmla="*/ 655243 h 2020169"/>
                <a:gd name="connsiteX73" fmla="*/ 981145 w 2195895"/>
                <a:gd name="connsiteY73" fmla="*/ 701964 h 2020169"/>
                <a:gd name="connsiteX74" fmla="*/ 1001168 w 2195895"/>
                <a:gd name="connsiteY74" fmla="*/ 725325 h 2020169"/>
                <a:gd name="connsiteX75" fmla="*/ 1017854 w 2195895"/>
                <a:gd name="connsiteY75" fmla="*/ 772046 h 2020169"/>
                <a:gd name="connsiteX76" fmla="*/ 1047890 w 2195895"/>
                <a:gd name="connsiteY76" fmla="*/ 758697 h 2020169"/>
                <a:gd name="connsiteX77" fmla="*/ 1014517 w 2195895"/>
                <a:gd name="connsiteY77" fmla="*/ 812093 h 2020169"/>
                <a:gd name="connsiteX78" fmla="*/ 957784 w 2195895"/>
                <a:gd name="connsiteY78" fmla="*/ 758697 h 2020169"/>
                <a:gd name="connsiteX79" fmla="*/ 884365 w 2195895"/>
                <a:gd name="connsiteY79" fmla="*/ 721988 h 2020169"/>
                <a:gd name="connsiteX80" fmla="*/ 824295 w 2195895"/>
                <a:gd name="connsiteY80" fmla="*/ 698627 h 2020169"/>
                <a:gd name="connsiteX81" fmla="*/ 810946 w 2195895"/>
                <a:gd name="connsiteY81" fmla="*/ 735336 h 2020169"/>
                <a:gd name="connsiteX82" fmla="*/ 827633 w 2195895"/>
                <a:gd name="connsiteY82" fmla="*/ 772046 h 2020169"/>
                <a:gd name="connsiteX83" fmla="*/ 800935 w 2195895"/>
                <a:gd name="connsiteY83" fmla="*/ 812093 h 2020169"/>
                <a:gd name="connsiteX84" fmla="*/ 770900 w 2195895"/>
                <a:gd name="connsiteY84" fmla="*/ 755360 h 2020169"/>
                <a:gd name="connsiteX85" fmla="*/ 744202 w 2195895"/>
                <a:gd name="connsiteY85" fmla="*/ 792069 h 2020169"/>
                <a:gd name="connsiteX86" fmla="*/ 707492 w 2195895"/>
                <a:gd name="connsiteY86" fmla="*/ 785395 h 2020169"/>
                <a:gd name="connsiteX87" fmla="*/ 654097 w 2195895"/>
                <a:gd name="connsiteY87" fmla="*/ 822104 h 2020169"/>
                <a:gd name="connsiteX88" fmla="*/ 644085 w 2195895"/>
                <a:gd name="connsiteY88" fmla="*/ 798744 h 2020169"/>
                <a:gd name="connsiteX89" fmla="*/ 654097 w 2195895"/>
                <a:gd name="connsiteY89" fmla="*/ 762034 h 2020169"/>
                <a:gd name="connsiteX90" fmla="*/ 614050 w 2195895"/>
                <a:gd name="connsiteY90" fmla="*/ 798744 h 2020169"/>
                <a:gd name="connsiteX91" fmla="*/ 594027 w 2195895"/>
                <a:gd name="connsiteY91" fmla="*/ 798744 h 2020169"/>
                <a:gd name="connsiteX92" fmla="*/ 533957 w 2195895"/>
                <a:gd name="connsiteY92" fmla="*/ 832116 h 2020169"/>
                <a:gd name="connsiteX93" fmla="*/ 510596 w 2195895"/>
                <a:gd name="connsiteY93" fmla="*/ 855477 h 2020169"/>
                <a:gd name="connsiteX94" fmla="*/ 500584 w 2195895"/>
                <a:gd name="connsiteY94" fmla="*/ 902198 h 2020169"/>
                <a:gd name="connsiteX95" fmla="*/ 450526 w 2195895"/>
                <a:gd name="connsiteY95" fmla="*/ 888849 h 2020169"/>
                <a:gd name="connsiteX96" fmla="*/ 433840 w 2195895"/>
                <a:gd name="connsiteY96" fmla="*/ 852139 h 2020169"/>
                <a:gd name="connsiteX97" fmla="*/ 467212 w 2195895"/>
                <a:gd name="connsiteY97" fmla="*/ 822104 h 2020169"/>
                <a:gd name="connsiteX98" fmla="*/ 453863 w 2195895"/>
                <a:gd name="connsiteY98" fmla="*/ 798744 h 2020169"/>
                <a:gd name="connsiteX99" fmla="*/ 390456 w 2195895"/>
                <a:gd name="connsiteY99" fmla="*/ 768709 h 2020169"/>
                <a:gd name="connsiteX100" fmla="*/ 417154 w 2195895"/>
                <a:gd name="connsiteY100" fmla="*/ 818767 h 2020169"/>
                <a:gd name="connsiteX101" fmla="*/ 407142 w 2195895"/>
                <a:gd name="connsiteY101" fmla="*/ 862151 h 2020169"/>
                <a:gd name="connsiteX102" fmla="*/ 413817 w 2195895"/>
                <a:gd name="connsiteY102" fmla="*/ 898861 h 2020169"/>
                <a:gd name="connsiteX103" fmla="*/ 427165 w 2195895"/>
                <a:gd name="connsiteY103" fmla="*/ 922221 h 2020169"/>
                <a:gd name="connsiteX104" fmla="*/ 413817 w 2195895"/>
                <a:gd name="connsiteY104" fmla="*/ 952256 h 2020169"/>
                <a:gd name="connsiteX105" fmla="*/ 390456 w 2195895"/>
                <a:gd name="connsiteY105" fmla="*/ 928896 h 2020169"/>
                <a:gd name="connsiteX106" fmla="*/ 360421 w 2195895"/>
                <a:gd name="connsiteY106" fmla="*/ 925558 h 2020169"/>
                <a:gd name="connsiteX107" fmla="*/ 333723 w 2195895"/>
                <a:gd name="connsiteY107" fmla="*/ 965605 h 2020169"/>
                <a:gd name="connsiteX108" fmla="*/ 307025 w 2195895"/>
                <a:gd name="connsiteY108" fmla="*/ 985628 h 2020169"/>
                <a:gd name="connsiteX109" fmla="*/ 320374 w 2195895"/>
                <a:gd name="connsiteY109" fmla="*/ 1012326 h 2020169"/>
                <a:gd name="connsiteX110" fmla="*/ 303688 w 2195895"/>
                <a:gd name="connsiteY110" fmla="*/ 1035687 h 2020169"/>
                <a:gd name="connsiteX111" fmla="*/ 233606 w 2195895"/>
                <a:gd name="connsiteY111" fmla="*/ 998977 h 2020169"/>
                <a:gd name="connsiteX112" fmla="*/ 243618 w 2195895"/>
                <a:gd name="connsiteY112" fmla="*/ 1049036 h 2020169"/>
                <a:gd name="connsiteX113" fmla="*/ 263641 w 2195895"/>
                <a:gd name="connsiteY113" fmla="*/ 1069059 h 2020169"/>
                <a:gd name="connsiteX114" fmla="*/ 250292 w 2195895"/>
                <a:gd name="connsiteY114" fmla="*/ 1082408 h 2020169"/>
                <a:gd name="connsiteX115" fmla="*/ 193560 w 2195895"/>
                <a:gd name="connsiteY115" fmla="*/ 1045698 h 2020169"/>
                <a:gd name="connsiteX116" fmla="*/ 170199 w 2195895"/>
                <a:gd name="connsiteY116" fmla="*/ 1005652 h 2020169"/>
                <a:gd name="connsiteX117" fmla="*/ 170199 w 2195895"/>
                <a:gd name="connsiteY117" fmla="*/ 958931 h 2020169"/>
                <a:gd name="connsiteX118" fmla="*/ 133490 w 2195895"/>
                <a:gd name="connsiteY118" fmla="*/ 882174 h 2020169"/>
                <a:gd name="connsiteX119" fmla="*/ 196897 w 2195895"/>
                <a:gd name="connsiteY119" fmla="*/ 912209 h 2020169"/>
                <a:gd name="connsiteX120" fmla="*/ 256967 w 2195895"/>
                <a:gd name="connsiteY120" fmla="*/ 942244 h 2020169"/>
                <a:gd name="connsiteX121" fmla="*/ 293676 w 2195895"/>
                <a:gd name="connsiteY121" fmla="*/ 945582 h 2020169"/>
                <a:gd name="connsiteX122" fmla="*/ 327049 w 2195895"/>
                <a:gd name="connsiteY122" fmla="*/ 915547 h 2020169"/>
                <a:gd name="connsiteX123" fmla="*/ 343735 w 2195895"/>
                <a:gd name="connsiteY123" fmla="*/ 878837 h 2020169"/>
                <a:gd name="connsiteX124" fmla="*/ 333723 w 2195895"/>
                <a:gd name="connsiteY124" fmla="*/ 828779 h 2020169"/>
                <a:gd name="connsiteX125" fmla="*/ 290339 w 2195895"/>
                <a:gd name="connsiteY125" fmla="*/ 808755 h 2020169"/>
                <a:gd name="connsiteX126" fmla="*/ 236944 w 2195895"/>
                <a:gd name="connsiteY126" fmla="*/ 762034 h 2020169"/>
                <a:gd name="connsiteX127" fmla="*/ 133490 w 2195895"/>
                <a:gd name="connsiteY127" fmla="*/ 705301 h 2020169"/>
                <a:gd name="connsiteX128" fmla="*/ 46722 w 2195895"/>
                <a:gd name="connsiteY128" fmla="*/ 735336 h 2020169"/>
                <a:gd name="connsiteX129" fmla="*/ 33373 w 2195895"/>
                <a:gd name="connsiteY129" fmla="*/ 765371 h 2020169"/>
                <a:gd name="connsiteX130" fmla="*/ 43384 w 2195895"/>
                <a:gd name="connsiteY130" fmla="*/ 795407 h 2020169"/>
                <a:gd name="connsiteX131" fmla="*/ 60071 w 2195895"/>
                <a:gd name="connsiteY131" fmla="*/ 822104 h 2020169"/>
                <a:gd name="connsiteX132" fmla="*/ 73419 w 2195895"/>
                <a:gd name="connsiteY132" fmla="*/ 852139 h 2020169"/>
                <a:gd name="connsiteX133" fmla="*/ 56733 w 2195895"/>
                <a:gd name="connsiteY133" fmla="*/ 875500 h 2020169"/>
                <a:gd name="connsiteX134" fmla="*/ 76757 w 2195895"/>
                <a:gd name="connsiteY134" fmla="*/ 955593 h 2020169"/>
                <a:gd name="connsiteX135" fmla="*/ 66745 w 2195895"/>
                <a:gd name="connsiteY135" fmla="*/ 972280 h 2020169"/>
                <a:gd name="connsiteX136" fmla="*/ 70082 w 2195895"/>
                <a:gd name="connsiteY136" fmla="*/ 998977 h 2020169"/>
                <a:gd name="connsiteX137" fmla="*/ 70082 w 2195895"/>
                <a:gd name="connsiteY137" fmla="*/ 1039024 h 2020169"/>
                <a:gd name="connsiteX138" fmla="*/ 80094 w 2195895"/>
                <a:gd name="connsiteY138" fmla="*/ 1059047 h 2020169"/>
                <a:gd name="connsiteX139" fmla="*/ 76757 w 2195895"/>
                <a:gd name="connsiteY139" fmla="*/ 1082408 h 2020169"/>
                <a:gd name="connsiteX140" fmla="*/ 106792 w 2195895"/>
                <a:gd name="connsiteY140" fmla="*/ 1115780 h 2020169"/>
                <a:gd name="connsiteX141" fmla="*/ 93729 w 2195895"/>
                <a:gd name="connsiteY141" fmla="*/ 1145815 h 2020169"/>
                <a:gd name="connsiteX142" fmla="*/ 13349 w 2195895"/>
                <a:gd name="connsiteY142" fmla="*/ 1235920 h 2020169"/>
                <a:gd name="connsiteX143" fmla="*/ 33373 w 2195895"/>
                <a:gd name="connsiteY143" fmla="*/ 1269293 h 2020169"/>
                <a:gd name="connsiteX144" fmla="*/ 33373 w 2195895"/>
                <a:gd name="connsiteY144" fmla="*/ 1269293 h 2020169"/>
                <a:gd name="connsiteX145" fmla="*/ 16687 w 2195895"/>
                <a:gd name="connsiteY145" fmla="*/ 1299328 h 2020169"/>
                <a:gd name="connsiteX146" fmla="*/ 3338 w 2195895"/>
                <a:gd name="connsiteY146" fmla="*/ 1329363 h 2020169"/>
                <a:gd name="connsiteX147" fmla="*/ 0 w 2195895"/>
                <a:gd name="connsiteY147" fmla="*/ 1389433 h 2020169"/>
                <a:gd name="connsiteX148" fmla="*/ 16687 w 2195895"/>
                <a:gd name="connsiteY148" fmla="*/ 1432817 h 2020169"/>
                <a:gd name="connsiteX149" fmla="*/ 20024 w 2195895"/>
                <a:gd name="connsiteY149" fmla="*/ 1466189 h 2020169"/>
                <a:gd name="connsiteX150" fmla="*/ 56733 w 2195895"/>
                <a:gd name="connsiteY150" fmla="*/ 1476201 h 2020169"/>
                <a:gd name="connsiteX151" fmla="*/ 116803 w 2195895"/>
                <a:gd name="connsiteY151" fmla="*/ 1562969 h 2020169"/>
                <a:gd name="connsiteX152" fmla="*/ 96780 w 2195895"/>
                <a:gd name="connsiteY152" fmla="*/ 1586329 h 2020169"/>
                <a:gd name="connsiteX153" fmla="*/ 93443 w 2195895"/>
                <a:gd name="connsiteY153" fmla="*/ 1616364 h 2020169"/>
                <a:gd name="connsiteX154" fmla="*/ 120141 w 2195895"/>
                <a:gd name="connsiteY154" fmla="*/ 1619701 h 2020169"/>
                <a:gd name="connsiteX155" fmla="*/ 160187 w 2195895"/>
                <a:gd name="connsiteY155" fmla="*/ 1633050 h 2020169"/>
                <a:gd name="connsiteX156" fmla="*/ 186885 w 2195895"/>
                <a:gd name="connsiteY156" fmla="*/ 1646399 h 2020169"/>
                <a:gd name="connsiteX157" fmla="*/ 213583 w 2195895"/>
                <a:gd name="connsiteY157" fmla="*/ 1676434 h 2020169"/>
                <a:gd name="connsiteX158" fmla="*/ 243618 w 2195895"/>
                <a:gd name="connsiteY158" fmla="*/ 1679771 h 2020169"/>
                <a:gd name="connsiteX159" fmla="*/ 287002 w 2195895"/>
                <a:gd name="connsiteY159" fmla="*/ 1709807 h 2020169"/>
                <a:gd name="connsiteX160" fmla="*/ 310363 w 2195895"/>
                <a:gd name="connsiteY160" fmla="*/ 1719818 h 2020169"/>
                <a:gd name="connsiteX161" fmla="*/ 310363 w 2195895"/>
                <a:gd name="connsiteY161" fmla="*/ 1756528 h 2020169"/>
                <a:gd name="connsiteX162" fmla="*/ 270316 w 2195895"/>
                <a:gd name="connsiteY162" fmla="*/ 1796574 h 2020169"/>
                <a:gd name="connsiteX163" fmla="*/ 280327 w 2195895"/>
                <a:gd name="connsiteY163" fmla="*/ 1819935 h 2020169"/>
                <a:gd name="connsiteX164" fmla="*/ 273653 w 2195895"/>
                <a:gd name="connsiteY164" fmla="*/ 1839958 h 2020169"/>
                <a:gd name="connsiteX165" fmla="*/ 266979 w 2195895"/>
                <a:gd name="connsiteY165" fmla="*/ 1856644 h 2020169"/>
                <a:gd name="connsiteX166" fmla="*/ 240281 w 2195895"/>
                <a:gd name="connsiteY166" fmla="*/ 1896691 h 2020169"/>
                <a:gd name="connsiteX167" fmla="*/ 307025 w 2195895"/>
                <a:gd name="connsiteY167" fmla="*/ 1933401 h 2020169"/>
                <a:gd name="connsiteX168" fmla="*/ 337060 w 2195895"/>
                <a:gd name="connsiteY168" fmla="*/ 1940075 h 2020169"/>
                <a:gd name="connsiteX169" fmla="*/ 360421 w 2195895"/>
                <a:gd name="connsiteY169" fmla="*/ 1946750 h 2020169"/>
                <a:gd name="connsiteX170" fmla="*/ 380444 w 2195895"/>
                <a:gd name="connsiteY170" fmla="*/ 1953424 h 2020169"/>
                <a:gd name="connsiteX171" fmla="*/ 407142 w 2195895"/>
                <a:gd name="connsiteY171" fmla="*/ 1973447 h 2020169"/>
                <a:gd name="connsiteX172" fmla="*/ 437177 w 2195895"/>
                <a:gd name="connsiteY172" fmla="*/ 1970110 h 2020169"/>
                <a:gd name="connsiteX173" fmla="*/ 507259 w 2195895"/>
                <a:gd name="connsiteY173" fmla="*/ 2020169 h 2020169"/>
                <a:gd name="connsiteX174" fmla="*/ 517271 w 2195895"/>
                <a:gd name="connsiteY174" fmla="*/ 2006820 h 2020169"/>
                <a:gd name="connsiteX175" fmla="*/ 507259 w 2195895"/>
                <a:gd name="connsiteY175" fmla="*/ 1966773 h 2020169"/>
                <a:gd name="connsiteX176" fmla="*/ 500584 w 2195895"/>
                <a:gd name="connsiteY176" fmla="*/ 1933401 h 2020169"/>
                <a:gd name="connsiteX177" fmla="*/ 483898 w 2195895"/>
                <a:gd name="connsiteY177" fmla="*/ 1890017 h 2020169"/>
                <a:gd name="connsiteX178" fmla="*/ 513933 w 2195895"/>
                <a:gd name="connsiteY178" fmla="*/ 1869993 h 2020169"/>
                <a:gd name="connsiteX179" fmla="*/ 547306 w 2195895"/>
                <a:gd name="connsiteY179" fmla="*/ 1846633 h 2020169"/>
                <a:gd name="connsiteX180" fmla="*/ 527282 w 2195895"/>
                <a:gd name="connsiteY180" fmla="*/ 1829947 h 2020169"/>
                <a:gd name="connsiteX181" fmla="*/ 517271 w 2195895"/>
                <a:gd name="connsiteY181" fmla="*/ 1796574 h 2020169"/>
                <a:gd name="connsiteX182" fmla="*/ 480561 w 2195895"/>
                <a:gd name="connsiteY182" fmla="*/ 1779888 h 2020169"/>
                <a:gd name="connsiteX183" fmla="*/ 470549 w 2195895"/>
                <a:gd name="connsiteY183" fmla="*/ 1759865 h 2020169"/>
                <a:gd name="connsiteX184" fmla="*/ 480561 w 2195895"/>
                <a:gd name="connsiteY184" fmla="*/ 1729830 h 2020169"/>
                <a:gd name="connsiteX185" fmla="*/ 490573 w 2195895"/>
                <a:gd name="connsiteY185" fmla="*/ 1689783 h 2020169"/>
                <a:gd name="connsiteX186" fmla="*/ 513933 w 2195895"/>
                <a:gd name="connsiteY186" fmla="*/ 1709807 h 2020169"/>
                <a:gd name="connsiteX187" fmla="*/ 520608 w 2195895"/>
                <a:gd name="connsiteY187" fmla="*/ 1693120 h 2020169"/>
                <a:gd name="connsiteX188" fmla="*/ 543968 w 2195895"/>
                <a:gd name="connsiteY188" fmla="*/ 1656411 h 2020169"/>
                <a:gd name="connsiteX189" fmla="*/ 574003 w 2195895"/>
                <a:gd name="connsiteY189" fmla="*/ 1639725 h 2020169"/>
                <a:gd name="connsiteX190" fmla="*/ 590690 w 2195895"/>
                <a:gd name="connsiteY190" fmla="*/ 1653074 h 2020169"/>
                <a:gd name="connsiteX191" fmla="*/ 610713 w 2195895"/>
                <a:gd name="connsiteY191" fmla="*/ 1626376 h 2020169"/>
                <a:gd name="connsiteX192" fmla="*/ 630736 w 2195895"/>
                <a:gd name="connsiteY192" fmla="*/ 1653074 h 2020169"/>
                <a:gd name="connsiteX193" fmla="*/ 657434 w 2195895"/>
                <a:gd name="connsiteY193" fmla="*/ 1676434 h 2020169"/>
                <a:gd name="connsiteX194" fmla="*/ 674120 w 2195895"/>
                <a:gd name="connsiteY194" fmla="*/ 1683109 h 2020169"/>
                <a:gd name="connsiteX195" fmla="*/ 697481 w 2195895"/>
                <a:gd name="connsiteY195" fmla="*/ 1683109 h 2020169"/>
                <a:gd name="connsiteX196" fmla="*/ 717504 w 2195895"/>
                <a:gd name="connsiteY196" fmla="*/ 1669760 h 2020169"/>
                <a:gd name="connsiteX197" fmla="*/ 744202 w 2195895"/>
                <a:gd name="connsiteY197" fmla="*/ 1669760 h 2020169"/>
                <a:gd name="connsiteX198" fmla="*/ 760888 w 2195895"/>
                <a:gd name="connsiteY198" fmla="*/ 1666423 h 2020169"/>
                <a:gd name="connsiteX199" fmla="*/ 790923 w 2195895"/>
                <a:gd name="connsiteY199" fmla="*/ 1699795 h 2020169"/>
                <a:gd name="connsiteX200" fmla="*/ 797598 w 2195895"/>
                <a:gd name="connsiteY200" fmla="*/ 1673097 h 2020169"/>
                <a:gd name="connsiteX201" fmla="*/ 817621 w 2195895"/>
                <a:gd name="connsiteY201" fmla="*/ 1689783 h 2020169"/>
                <a:gd name="connsiteX202" fmla="*/ 837644 w 2195895"/>
                <a:gd name="connsiteY202" fmla="*/ 1666423 h 2020169"/>
                <a:gd name="connsiteX203" fmla="*/ 827633 w 2195895"/>
                <a:gd name="connsiteY203" fmla="*/ 1646399 h 2020169"/>
                <a:gd name="connsiteX204" fmla="*/ 810946 w 2195895"/>
                <a:gd name="connsiteY204" fmla="*/ 1633050 h 2020169"/>
                <a:gd name="connsiteX205" fmla="*/ 810946 w 2195895"/>
                <a:gd name="connsiteY205" fmla="*/ 1606353 h 2020169"/>
                <a:gd name="connsiteX206" fmla="*/ 810946 w 2195895"/>
                <a:gd name="connsiteY206" fmla="*/ 1593004 h 2020169"/>
                <a:gd name="connsiteX207" fmla="*/ 840981 w 2195895"/>
                <a:gd name="connsiteY207" fmla="*/ 1586329 h 2020169"/>
                <a:gd name="connsiteX208" fmla="*/ 820958 w 2195895"/>
                <a:gd name="connsiteY208" fmla="*/ 1549620 h 2020169"/>
                <a:gd name="connsiteX209" fmla="*/ 854330 w 2195895"/>
                <a:gd name="connsiteY209" fmla="*/ 1542945 h 2020169"/>
                <a:gd name="connsiteX210" fmla="*/ 891040 w 2195895"/>
                <a:gd name="connsiteY210" fmla="*/ 1549620 h 2020169"/>
                <a:gd name="connsiteX211" fmla="*/ 964459 w 2195895"/>
                <a:gd name="connsiteY211" fmla="*/ 1506236 h 2020169"/>
                <a:gd name="connsiteX212" fmla="*/ 1001168 w 2195895"/>
                <a:gd name="connsiteY212" fmla="*/ 1506236 h 2020169"/>
                <a:gd name="connsiteX213" fmla="*/ 1027866 w 2195895"/>
                <a:gd name="connsiteY213" fmla="*/ 1482875 h 2020169"/>
                <a:gd name="connsiteX214" fmla="*/ 1047890 w 2195895"/>
                <a:gd name="connsiteY214" fmla="*/ 1492887 h 2020169"/>
                <a:gd name="connsiteX215" fmla="*/ 1067913 w 2195895"/>
                <a:gd name="connsiteY215" fmla="*/ 1502898 h 2020169"/>
                <a:gd name="connsiteX216" fmla="*/ 1087936 w 2195895"/>
                <a:gd name="connsiteY216" fmla="*/ 1529596 h 2020169"/>
                <a:gd name="connsiteX217" fmla="*/ 1074587 w 2195895"/>
                <a:gd name="connsiteY217" fmla="*/ 1542945 h 2020169"/>
                <a:gd name="connsiteX218" fmla="*/ 1104622 w 2195895"/>
                <a:gd name="connsiteY218" fmla="*/ 1542945 h 2020169"/>
                <a:gd name="connsiteX219" fmla="*/ 1134657 w 2195895"/>
                <a:gd name="connsiteY219" fmla="*/ 1576317 h 2020169"/>
                <a:gd name="connsiteX220" fmla="*/ 1148006 w 2195895"/>
                <a:gd name="connsiteY220" fmla="*/ 1572980 h 2020169"/>
                <a:gd name="connsiteX221" fmla="*/ 1208076 w 2195895"/>
                <a:gd name="connsiteY221" fmla="*/ 1526259 h 2020169"/>
                <a:gd name="connsiteX222" fmla="*/ 1244786 w 2195895"/>
                <a:gd name="connsiteY222" fmla="*/ 1566306 h 2020169"/>
                <a:gd name="connsiteX223" fmla="*/ 1264809 w 2195895"/>
                <a:gd name="connsiteY223" fmla="*/ 1596341 h 2020169"/>
                <a:gd name="connsiteX224" fmla="*/ 1298181 w 2195895"/>
                <a:gd name="connsiteY224" fmla="*/ 1703132 h 2020169"/>
                <a:gd name="connsiteX225" fmla="*/ 1308193 w 2195895"/>
                <a:gd name="connsiteY225" fmla="*/ 1659748 h 2020169"/>
                <a:gd name="connsiteX226" fmla="*/ 1344903 w 2195895"/>
                <a:gd name="connsiteY226" fmla="*/ 1679771 h 2020169"/>
                <a:gd name="connsiteX227" fmla="*/ 1388287 w 2195895"/>
                <a:gd name="connsiteY227" fmla="*/ 1679771 h 2020169"/>
                <a:gd name="connsiteX228" fmla="*/ 1394961 w 2195895"/>
                <a:gd name="connsiteY228" fmla="*/ 1703132 h 2020169"/>
                <a:gd name="connsiteX229" fmla="*/ 1435008 w 2195895"/>
                <a:gd name="connsiteY229" fmla="*/ 1726493 h 2020169"/>
                <a:gd name="connsiteX230" fmla="*/ 1465043 w 2195895"/>
                <a:gd name="connsiteY230" fmla="*/ 1726493 h 2020169"/>
                <a:gd name="connsiteX231" fmla="*/ 1491741 w 2195895"/>
                <a:gd name="connsiteY231" fmla="*/ 1739842 h 2020169"/>
                <a:gd name="connsiteX232" fmla="*/ 1535125 w 2195895"/>
                <a:gd name="connsiteY232" fmla="*/ 1696458 h 2020169"/>
                <a:gd name="connsiteX233" fmla="*/ 1571834 w 2195895"/>
                <a:gd name="connsiteY233" fmla="*/ 1676434 h 2020169"/>
                <a:gd name="connsiteX234" fmla="*/ 1608544 w 2195895"/>
                <a:gd name="connsiteY234" fmla="*/ 1679771 h 2020169"/>
                <a:gd name="connsiteX235" fmla="*/ 1655265 w 2195895"/>
                <a:gd name="connsiteY235" fmla="*/ 1693120 h 2020169"/>
                <a:gd name="connsiteX236" fmla="*/ 1681963 w 2195895"/>
                <a:gd name="connsiteY236" fmla="*/ 1709807 h 2020169"/>
                <a:gd name="connsiteX237" fmla="*/ 1735358 w 2195895"/>
                <a:gd name="connsiteY237" fmla="*/ 1703132 h 2020169"/>
                <a:gd name="connsiteX238" fmla="*/ 1745370 w 2195895"/>
                <a:gd name="connsiteY238" fmla="*/ 1683109 h 2020169"/>
                <a:gd name="connsiteX239" fmla="*/ 1738695 w 2195895"/>
                <a:gd name="connsiteY239" fmla="*/ 1663085 h 2020169"/>
                <a:gd name="connsiteX240" fmla="*/ 1858836 w 2195895"/>
                <a:gd name="connsiteY240" fmla="*/ 1689783 h 2020169"/>
                <a:gd name="connsiteX241" fmla="*/ 1872184 w 2195895"/>
                <a:gd name="connsiteY241" fmla="*/ 1696458 h 2020169"/>
                <a:gd name="connsiteX242" fmla="*/ 1902219 w 2195895"/>
                <a:gd name="connsiteY242" fmla="*/ 1699795 h 2020169"/>
                <a:gd name="connsiteX243" fmla="*/ 1932254 w 2195895"/>
                <a:gd name="connsiteY243" fmla="*/ 1683109 h 2020169"/>
                <a:gd name="connsiteX244" fmla="*/ 1962290 w 2195895"/>
                <a:gd name="connsiteY244" fmla="*/ 1696458 h 2020169"/>
                <a:gd name="connsiteX245" fmla="*/ 1985650 w 2195895"/>
                <a:gd name="connsiteY245" fmla="*/ 1709807 h 2020169"/>
                <a:gd name="connsiteX246" fmla="*/ 1995662 w 2195895"/>
                <a:gd name="connsiteY246" fmla="*/ 1719818 h 2020169"/>
                <a:gd name="connsiteX247" fmla="*/ 2032371 w 2195895"/>
                <a:gd name="connsiteY247" fmla="*/ 1739842 h 2020169"/>
                <a:gd name="connsiteX248" fmla="*/ 2142500 w 2195895"/>
                <a:gd name="connsiteY248" fmla="*/ 1693120 h 2020169"/>
                <a:gd name="connsiteX249" fmla="*/ 2195895 w 2195895"/>
                <a:gd name="connsiteY249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21309 w 2195895"/>
                <a:gd name="connsiteY60" fmla="*/ 805418 h 2020169"/>
                <a:gd name="connsiteX61" fmla="*/ 1127983 w 2195895"/>
                <a:gd name="connsiteY61" fmla="*/ 772046 h 2020169"/>
                <a:gd name="connsiteX62" fmla="*/ 1117971 w 2195895"/>
                <a:gd name="connsiteY62" fmla="*/ 755360 h 2020169"/>
                <a:gd name="connsiteX63" fmla="*/ 1114634 w 2195895"/>
                <a:gd name="connsiteY63" fmla="*/ 705301 h 2020169"/>
                <a:gd name="connsiteX64" fmla="*/ 1104622 w 2195895"/>
                <a:gd name="connsiteY64" fmla="*/ 625208 h 2020169"/>
                <a:gd name="connsiteX65" fmla="*/ 1101285 w 2195895"/>
                <a:gd name="connsiteY65" fmla="*/ 565138 h 2020169"/>
                <a:gd name="connsiteX66" fmla="*/ 1124646 w 2195895"/>
                <a:gd name="connsiteY66" fmla="*/ 471696 h 2020169"/>
                <a:gd name="connsiteX67" fmla="*/ 1031203 w 2195895"/>
                <a:gd name="connsiteY67" fmla="*/ 461684 h 2020169"/>
                <a:gd name="connsiteX68" fmla="*/ 1014517 w 2195895"/>
                <a:gd name="connsiteY68" fmla="*/ 518417 h 2020169"/>
                <a:gd name="connsiteX69" fmla="*/ 1024529 w 2195895"/>
                <a:gd name="connsiteY69" fmla="*/ 565138 h 2020169"/>
                <a:gd name="connsiteX70" fmla="*/ 981145 w 2195895"/>
                <a:gd name="connsiteY70" fmla="*/ 618534 h 2020169"/>
                <a:gd name="connsiteX71" fmla="*/ 991157 w 2195895"/>
                <a:gd name="connsiteY71" fmla="*/ 655243 h 2020169"/>
                <a:gd name="connsiteX72" fmla="*/ 981145 w 2195895"/>
                <a:gd name="connsiteY72" fmla="*/ 701964 h 2020169"/>
                <a:gd name="connsiteX73" fmla="*/ 1001168 w 2195895"/>
                <a:gd name="connsiteY73" fmla="*/ 725325 h 2020169"/>
                <a:gd name="connsiteX74" fmla="*/ 1017854 w 2195895"/>
                <a:gd name="connsiteY74" fmla="*/ 772046 h 2020169"/>
                <a:gd name="connsiteX75" fmla="*/ 1047890 w 2195895"/>
                <a:gd name="connsiteY75" fmla="*/ 758697 h 2020169"/>
                <a:gd name="connsiteX76" fmla="*/ 1014517 w 2195895"/>
                <a:gd name="connsiteY76" fmla="*/ 812093 h 2020169"/>
                <a:gd name="connsiteX77" fmla="*/ 957784 w 2195895"/>
                <a:gd name="connsiteY77" fmla="*/ 758697 h 2020169"/>
                <a:gd name="connsiteX78" fmla="*/ 884365 w 2195895"/>
                <a:gd name="connsiteY78" fmla="*/ 721988 h 2020169"/>
                <a:gd name="connsiteX79" fmla="*/ 824295 w 2195895"/>
                <a:gd name="connsiteY79" fmla="*/ 698627 h 2020169"/>
                <a:gd name="connsiteX80" fmla="*/ 810946 w 2195895"/>
                <a:gd name="connsiteY80" fmla="*/ 735336 h 2020169"/>
                <a:gd name="connsiteX81" fmla="*/ 827633 w 2195895"/>
                <a:gd name="connsiteY81" fmla="*/ 772046 h 2020169"/>
                <a:gd name="connsiteX82" fmla="*/ 800935 w 2195895"/>
                <a:gd name="connsiteY82" fmla="*/ 812093 h 2020169"/>
                <a:gd name="connsiteX83" fmla="*/ 770900 w 2195895"/>
                <a:gd name="connsiteY83" fmla="*/ 755360 h 2020169"/>
                <a:gd name="connsiteX84" fmla="*/ 744202 w 2195895"/>
                <a:gd name="connsiteY84" fmla="*/ 792069 h 2020169"/>
                <a:gd name="connsiteX85" fmla="*/ 707492 w 2195895"/>
                <a:gd name="connsiteY85" fmla="*/ 785395 h 2020169"/>
                <a:gd name="connsiteX86" fmla="*/ 654097 w 2195895"/>
                <a:gd name="connsiteY86" fmla="*/ 822104 h 2020169"/>
                <a:gd name="connsiteX87" fmla="*/ 644085 w 2195895"/>
                <a:gd name="connsiteY87" fmla="*/ 798744 h 2020169"/>
                <a:gd name="connsiteX88" fmla="*/ 654097 w 2195895"/>
                <a:gd name="connsiteY88" fmla="*/ 762034 h 2020169"/>
                <a:gd name="connsiteX89" fmla="*/ 614050 w 2195895"/>
                <a:gd name="connsiteY89" fmla="*/ 798744 h 2020169"/>
                <a:gd name="connsiteX90" fmla="*/ 594027 w 2195895"/>
                <a:gd name="connsiteY90" fmla="*/ 798744 h 2020169"/>
                <a:gd name="connsiteX91" fmla="*/ 533957 w 2195895"/>
                <a:gd name="connsiteY91" fmla="*/ 832116 h 2020169"/>
                <a:gd name="connsiteX92" fmla="*/ 510596 w 2195895"/>
                <a:gd name="connsiteY92" fmla="*/ 855477 h 2020169"/>
                <a:gd name="connsiteX93" fmla="*/ 500584 w 2195895"/>
                <a:gd name="connsiteY93" fmla="*/ 902198 h 2020169"/>
                <a:gd name="connsiteX94" fmla="*/ 450526 w 2195895"/>
                <a:gd name="connsiteY94" fmla="*/ 888849 h 2020169"/>
                <a:gd name="connsiteX95" fmla="*/ 433840 w 2195895"/>
                <a:gd name="connsiteY95" fmla="*/ 852139 h 2020169"/>
                <a:gd name="connsiteX96" fmla="*/ 467212 w 2195895"/>
                <a:gd name="connsiteY96" fmla="*/ 822104 h 2020169"/>
                <a:gd name="connsiteX97" fmla="*/ 453863 w 2195895"/>
                <a:gd name="connsiteY97" fmla="*/ 798744 h 2020169"/>
                <a:gd name="connsiteX98" fmla="*/ 390456 w 2195895"/>
                <a:gd name="connsiteY98" fmla="*/ 768709 h 2020169"/>
                <a:gd name="connsiteX99" fmla="*/ 417154 w 2195895"/>
                <a:gd name="connsiteY99" fmla="*/ 818767 h 2020169"/>
                <a:gd name="connsiteX100" fmla="*/ 407142 w 2195895"/>
                <a:gd name="connsiteY100" fmla="*/ 862151 h 2020169"/>
                <a:gd name="connsiteX101" fmla="*/ 413817 w 2195895"/>
                <a:gd name="connsiteY101" fmla="*/ 898861 h 2020169"/>
                <a:gd name="connsiteX102" fmla="*/ 427165 w 2195895"/>
                <a:gd name="connsiteY102" fmla="*/ 922221 h 2020169"/>
                <a:gd name="connsiteX103" fmla="*/ 413817 w 2195895"/>
                <a:gd name="connsiteY103" fmla="*/ 952256 h 2020169"/>
                <a:gd name="connsiteX104" fmla="*/ 390456 w 2195895"/>
                <a:gd name="connsiteY104" fmla="*/ 928896 h 2020169"/>
                <a:gd name="connsiteX105" fmla="*/ 360421 w 2195895"/>
                <a:gd name="connsiteY105" fmla="*/ 925558 h 2020169"/>
                <a:gd name="connsiteX106" fmla="*/ 333723 w 2195895"/>
                <a:gd name="connsiteY106" fmla="*/ 965605 h 2020169"/>
                <a:gd name="connsiteX107" fmla="*/ 307025 w 2195895"/>
                <a:gd name="connsiteY107" fmla="*/ 985628 h 2020169"/>
                <a:gd name="connsiteX108" fmla="*/ 320374 w 2195895"/>
                <a:gd name="connsiteY108" fmla="*/ 1012326 h 2020169"/>
                <a:gd name="connsiteX109" fmla="*/ 303688 w 2195895"/>
                <a:gd name="connsiteY109" fmla="*/ 1035687 h 2020169"/>
                <a:gd name="connsiteX110" fmla="*/ 233606 w 2195895"/>
                <a:gd name="connsiteY110" fmla="*/ 998977 h 2020169"/>
                <a:gd name="connsiteX111" fmla="*/ 243618 w 2195895"/>
                <a:gd name="connsiteY111" fmla="*/ 1049036 h 2020169"/>
                <a:gd name="connsiteX112" fmla="*/ 263641 w 2195895"/>
                <a:gd name="connsiteY112" fmla="*/ 1069059 h 2020169"/>
                <a:gd name="connsiteX113" fmla="*/ 250292 w 2195895"/>
                <a:gd name="connsiteY113" fmla="*/ 1082408 h 2020169"/>
                <a:gd name="connsiteX114" fmla="*/ 193560 w 2195895"/>
                <a:gd name="connsiteY114" fmla="*/ 1045698 h 2020169"/>
                <a:gd name="connsiteX115" fmla="*/ 170199 w 2195895"/>
                <a:gd name="connsiteY115" fmla="*/ 1005652 h 2020169"/>
                <a:gd name="connsiteX116" fmla="*/ 170199 w 2195895"/>
                <a:gd name="connsiteY116" fmla="*/ 958931 h 2020169"/>
                <a:gd name="connsiteX117" fmla="*/ 133490 w 2195895"/>
                <a:gd name="connsiteY117" fmla="*/ 882174 h 2020169"/>
                <a:gd name="connsiteX118" fmla="*/ 196897 w 2195895"/>
                <a:gd name="connsiteY118" fmla="*/ 912209 h 2020169"/>
                <a:gd name="connsiteX119" fmla="*/ 256967 w 2195895"/>
                <a:gd name="connsiteY119" fmla="*/ 942244 h 2020169"/>
                <a:gd name="connsiteX120" fmla="*/ 293676 w 2195895"/>
                <a:gd name="connsiteY120" fmla="*/ 945582 h 2020169"/>
                <a:gd name="connsiteX121" fmla="*/ 327049 w 2195895"/>
                <a:gd name="connsiteY121" fmla="*/ 915547 h 2020169"/>
                <a:gd name="connsiteX122" fmla="*/ 343735 w 2195895"/>
                <a:gd name="connsiteY122" fmla="*/ 878837 h 2020169"/>
                <a:gd name="connsiteX123" fmla="*/ 333723 w 2195895"/>
                <a:gd name="connsiteY123" fmla="*/ 828779 h 2020169"/>
                <a:gd name="connsiteX124" fmla="*/ 290339 w 2195895"/>
                <a:gd name="connsiteY124" fmla="*/ 808755 h 2020169"/>
                <a:gd name="connsiteX125" fmla="*/ 236944 w 2195895"/>
                <a:gd name="connsiteY125" fmla="*/ 762034 h 2020169"/>
                <a:gd name="connsiteX126" fmla="*/ 133490 w 2195895"/>
                <a:gd name="connsiteY126" fmla="*/ 705301 h 2020169"/>
                <a:gd name="connsiteX127" fmla="*/ 46722 w 2195895"/>
                <a:gd name="connsiteY127" fmla="*/ 735336 h 2020169"/>
                <a:gd name="connsiteX128" fmla="*/ 33373 w 2195895"/>
                <a:gd name="connsiteY128" fmla="*/ 765371 h 2020169"/>
                <a:gd name="connsiteX129" fmla="*/ 43384 w 2195895"/>
                <a:gd name="connsiteY129" fmla="*/ 795407 h 2020169"/>
                <a:gd name="connsiteX130" fmla="*/ 60071 w 2195895"/>
                <a:gd name="connsiteY130" fmla="*/ 822104 h 2020169"/>
                <a:gd name="connsiteX131" fmla="*/ 73419 w 2195895"/>
                <a:gd name="connsiteY131" fmla="*/ 852139 h 2020169"/>
                <a:gd name="connsiteX132" fmla="*/ 56733 w 2195895"/>
                <a:gd name="connsiteY132" fmla="*/ 875500 h 2020169"/>
                <a:gd name="connsiteX133" fmla="*/ 76757 w 2195895"/>
                <a:gd name="connsiteY133" fmla="*/ 955593 h 2020169"/>
                <a:gd name="connsiteX134" fmla="*/ 66745 w 2195895"/>
                <a:gd name="connsiteY134" fmla="*/ 972280 h 2020169"/>
                <a:gd name="connsiteX135" fmla="*/ 70082 w 2195895"/>
                <a:gd name="connsiteY135" fmla="*/ 998977 h 2020169"/>
                <a:gd name="connsiteX136" fmla="*/ 70082 w 2195895"/>
                <a:gd name="connsiteY136" fmla="*/ 1039024 h 2020169"/>
                <a:gd name="connsiteX137" fmla="*/ 80094 w 2195895"/>
                <a:gd name="connsiteY137" fmla="*/ 1059047 h 2020169"/>
                <a:gd name="connsiteX138" fmla="*/ 76757 w 2195895"/>
                <a:gd name="connsiteY138" fmla="*/ 1082408 h 2020169"/>
                <a:gd name="connsiteX139" fmla="*/ 106792 w 2195895"/>
                <a:gd name="connsiteY139" fmla="*/ 1115780 h 2020169"/>
                <a:gd name="connsiteX140" fmla="*/ 93729 w 2195895"/>
                <a:gd name="connsiteY140" fmla="*/ 1145815 h 2020169"/>
                <a:gd name="connsiteX141" fmla="*/ 13349 w 2195895"/>
                <a:gd name="connsiteY141" fmla="*/ 1235920 h 2020169"/>
                <a:gd name="connsiteX142" fmla="*/ 33373 w 2195895"/>
                <a:gd name="connsiteY142" fmla="*/ 1269293 h 2020169"/>
                <a:gd name="connsiteX143" fmla="*/ 33373 w 2195895"/>
                <a:gd name="connsiteY143" fmla="*/ 1269293 h 2020169"/>
                <a:gd name="connsiteX144" fmla="*/ 16687 w 2195895"/>
                <a:gd name="connsiteY144" fmla="*/ 1299328 h 2020169"/>
                <a:gd name="connsiteX145" fmla="*/ 3338 w 2195895"/>
                <a:gd name="connsiteY145" fmla="*/ 1329363 h 2020169"/>
                <a:gd name="connsiteX146" fmla="*/ 0 w 2195895"/>
                <a:gd name="connsiteY146" fmla="*/ 1389433 h 2020169"/>
                <a:gd name="connsiteX147" fmla="*/ 16687 w 2195895"/>
                <a:gd name="connsiteY147" fmla="*/ 1432817 h 2020169"/>
                <a:gd name="connsiteX148" fmla="*/ 20024 w 2195895"/>
                <a:gd name="connsiteY148" fmla="*/ 1466189 h 2020169"/>
                <a:gd name="connsiteX149" fmla="*/ 56733 w 2195895"/>
                <a:gd name="connsiteY149" fmla="*/ 1476201 h 2020169"/>
                <a:gd name="connsiteX150" fmla="*/ 116803 w 2195895"/>
                <a:gd name="connsiteY150" fmla="*/ 1562969 h 2020169"/>
                <a:gd name="connsiteX151" fmla="*/ 96780 w 2195895"/>
                <a:gd name="connsiteY151" fmla="*/ 1586329 h 2020169"/>
                <a:gd name="connsiteX152" fmla="*/ 93443 w 2195895"/>
                <a:gd name="connsiteY152" fmla="*/ 1616364 h 2020169"/>
                <a:gd name="connsiteX153" fmla="*/ 120141 w 2195895"/>
                <a:gd name="connsiteY153" fmla="*/ 1619701 h 2020169"/>
                <a:gd name="connsiteX154" fmla="*/ 160187 w 2195895"/>
                <a:gd name="connsiteY154" fmla="*/ 1633050 h 2020169"/>
                <a:gd name="connsiteX155" fmla="*/ 186885 w 2195895"/>
                <a:gd name="connsiteY155" fmla="*/ 1646399 h 2020169"/>
                <a:gd name="connsiteX156" fmla="*/ 213583 w 2195895"/>
                <a:gd name="connsiteY156" fmla="*/ 1676434 h 2020169"/>
                <a:gd name="connsiteX157" fmla="*/ 243618 w 2195895"/>
                <a:gd name="connsiteY157" fmla="*/ 1679771 h 2020169"/>
                <a:gd name="connsiteX158" fmla="*/ 287002 w 2195895"/>
                <a:gd name="connsiteY158" fmla="*/ 1709807 h 2020169"/>
                <a:gd name="connsiteX159" fmla="*/ 310363 w 2195895"/>
                <a:gd name="connsiteY159" fmla="*/ 1719818 h 2020169"/>
                <a:gd name="connsiteX160" fmla="*/ 310363 w 2195895"/>
                <a:gd name="connsiteY160" fmla="*/ 1756528 h 2020169"/>
                <a:gd name="connsiteX161" fmla="*/ 270316 w 2195895"/>
                <a:gd name="connsiteY161" fmla="*/ 1796574 h 2020169"/>
                <a:gd name="connsiteX162" fmla="*/ 280327 w 2195895"/>
                <a:gd name="connsiteY162" fmla="*/ 1819935 h 2020169"/>
                <a:gd name="connsiteX163" fmla="*/ 273653 w 2195895"/>
                <a:gd name="connsiteY163" fmla="*/ 1839958 h 2020169"/>
                <a:gd name="connsiteX164" fmla="*/ 266979 w 2195895"/>
                <a:gd name="connsiteY164" fmla="*/ 1856644 h 2020169"/>
                <a:gd name="connsiteX165" fmla="*/ 240281 w 2195895"/>
                <a:gd name="connsiteY165" fmla="*/ 1896691 h 2020169"/>
                <a:gd name="connsiteX166" fmla="*/ 307025 w 2195895"/>
                <a:gd name="connsiteY166" fmla="*/ 1933401 h 2020169"/>
                <a:gd name="connsiteX167" fmla="*/ 337060 w 2195895"/>
                <a:gd name="connsiteY167" fmla="*/ 1940075 h 2020169"/>
                <a:gd name="connsiteX168" fmla="*/ 360421 w 2195895"/>
                <a:gd name="connsiteY168" fmla="*/ 1946750 h 2020169"/>
                <a:gd name="connsiteX169" fmla="*/ 380444 w 2195895"/>
                <a:gd name="connsiteY169" fmla="*/ 1953424 h 2020169"/>
                <a:gd name="connsiteX170" fmla="*/ 407142 w 2195895"/>
                <a:gd name="connsiteY170" fmla="*/ 1973447 h 2020169"/>
                <a:gd name="connsiteX171" fmla="*/ 437177 w 2195895"/>
                <a:gd name="connsiteY171" fmla="*/ 1970110 h 2020169"/>
                <a:gd name="connsiteX172" fmla="*/ 507259 w 2195895"/>
                <a:gd name="connsiteY172" fmla="*/ 2020169 h 2020169"/>
                <a:gd name="connsiteX173" fmla="*/ 517271 w 2195895"/>
                <a:gd name="connsiteY173" fmla="*/ 2006820 h 2020169"/>
                <a:gd name="connsiteX174" fmla="*/ 507259 w 2195895"/>
                <a:gd name="connsiteY174" fmla="*/ 1966773 h 2020169"/>
                <a:gd name="connsiteX175" fmla="*/ 500584 w 2195895"/>
                <a:gd name="connsiteY175" fmla="*/ 1933401 h 2020169"/>
                <a:gd name="connsiteX176" fmla="*/ 483898 w 2195895"/>
                <a:gd name="connsiteY176" fmla="*/ 1890017 h 2020169"/>
                <a:gd name="connsiteX177" fmla="*/ 513933 w 2195895"/>
                <a:gd name="connsiteY177" fmla="*/ 1869993 h 2020169"/>
                <a:gd name="connsiteX178" fmla="*/ 547306 w 2195895"/>
                <a:gd name="connsiteY178" fmla="*/ 1846633 h 2020169"/>
                <a:gd name="connsiteX179" fmla="*/ 527282 w 2195895"/>
                <a:gd name="connsiteY179" fmla="*/ 1829947 h 2020169"/>
                <a:gd name="connsiteX180" fmla="*/ 517271 w 2195895"/>
                <a:gd name="connsiteY180" fmla="*/ 1796574 h 2020169"/>
                <a:gd name="connsiteX181" fmla="*/ 480561 w 2195895"/>
                <a:gd name="connsiteY181" fmla="*/ 1779888 h 2020169"/>
                <a:gd name="connsiteX182" fmla="*/ 470549 w 2195895"/>
                <a:gd name="connsiteY182" fmla="*/ 1759865 h 2020169"/>
                <a:gd name="connsiteX183" fmla="*/ 480561 w 2195895"/>
                <a:gd name="connsiteY183" fmla="*/ 1729830 h 2020169"/>
                <a:gd name="connsiteX184" fmla="*/ 490573 w 2195895"/>
                <a:gd name="connsiteY184" fmla="*/ 1689783 h 2020169"/>
                <a:gd name="connsiteX185" fmla="*/ 513933 w 2195895"/>
                <a:gd name="connsiteY185" fmla="*/ 1709807 h 2020169"/>
                <a:gd name="connsiteX186" fmla="*/ 520608 w 2195895"/>
                <a:gd name="connsiteY186" fmla="*/ 1693120 h 2020169"/>
                <a:gd name="connsiteX187" fmla="*/ 543968 w 2195895"/>
                <a:gd name="connsiteY187" fmla="*/ 1656411 h 2020169"/>
                <a:gd name="connsiteX188" fmla="*/ 574003 w 2195895"/>
                <a:gd name="connsiteY188" fmla="*/ 1639725 h 2020169"/>
                <a:gd name="connsiteX189" fmla="*/ 590690 w 2195895"/>
                <a:gd name="connsiteY189" fmla="*/ 1653074 h 2020169"/>
                <a:gd name="connsiteX190" fmla="*/ 610713 w 2195895"/>
                <a:gd name="connsiteY190" fmla="*/ 1626376 h 2020169"/>
                <a:gd name="connsiteX191" fmla="*/ 630736 w 2195895"/>
                <a:gd name="connsiteY191" fmla="*/ 1653074 h 2020169"/>
                <a:gd name="connsiteX192" fmla="*/ 657434 w 2195895"/>
                <a:gd name="connsiteY192" fmla="*/ 1676434 h 2020169"/>
                <a:gd name="connsiteX193" fmla="*/ 674120 w 2195895"/>
                <a:gd name="connsiteY193" fmla="*/ 1683109 h 2020169"/>
                <a:gd name="connsiteX194" fmla="*/ 697481 w 2195895"/>
                <a:gd name="connsiteY194" fmla="*/ 1683109 h 2020169"/>
                <a:gd name="connsiteX195" fmla="*/ 717504 w 2195895"/>
                <a:gd name="connsiteY195" fmla="*/ 1669760 h 2020169"/>
                <a:gd name="connsiteX196" fmla="*/ 744202 w 2195895"/>
                <a:gd name="connsiteY196" fmla="*/ 1669760 h 2020169"/>
                <a:gd name="connsiteX197" fmla="*/ 760888 w 2195895"/>
                <a:gd name="connsiteY197" fmla="*/ 1666423 h 2020169"/>
                <a:gd name="connsiteX198" fmla="*/ 790923 w 2195895"/>
                <a:gd name="connsiteY198" fmla="*/ 1699795 h 2020169"/>
                <a:gd name="connsiteX199" fmla="*/ 797598 w 2195895"/>
                <a:gd name="connsiteY199" fmla="*/ 1673097 h 2020169"/>
                <a:gd name="connsiteX200" fmla="*/ 817621 w 2195895"/>
                <a:gd name="connsiteY200" fmla="*/ 1689783 h 2020169"/>
                <a:gd name="connsiteX201" fmla="*/ 837644 w 2195895"/>
                <a:gd name="connsiteY201" fmla="*/ 1666423 h 2020169"/>
                <a:gd name="connsiteX202" fmla="*/ 827633 w 2195895"/>
                <a:gd name="connsiteY202" fmla="*/ 1646399 h 2020169"/>
                <a:gd name="connsiteX203" fmla="*/ 810946 w 2195895"/>
                <a:gd name="connsiteY203" fmla="*/ 1633050 h 2020169"/>
                <a:gd name="connsiteX204" fmla="*/ 810946 w 2195895"/>
                <a:gd name="connsiteY204" fmla="*/ 1606353 h 2020169"/>
                <a:gd name="connsiteX205" fmla="*/ 810946 w 2195895"/>
                <a:gd name="connsiteY205" fmla="*/ 1593004 h 2020169"/>
                <a:gd name="connsiteX206" fmla="*/ 840981 w 2195895"/>
                <a:gd name="connsiteY206" fmla="*/ 1586329 h 2020169"/>
                <a:gd name="connsiteX207" fmla="*/ 820958 w 2195895"/>
                <a:gd name="connsiteY207" fmla="*/ 1549620 h 2020169"/>
                <a:gd name="connsiteX208" fmla="*/ 854330 w 2195895"/>
                <a:gd name="connsiteY208" fmla="*/ 1542945 h 2020169"/>
                <a:gd name="connsiteX209" fmla="*/ 891040 w 2195895"/>
                <a:gd name="connsiteY209" fmla="*/ 1549620 h 2020169"/>
                <a:gd name="connsiteX210" fmla="*/ 964459 w 2195895"/>
                <a:gd name="connsiteY210" fmla="*/ 1506236 h 2020169"/>
                <a:gd name="connsiteX211" fmla="*/ 1001168 w 2195895"/>
                <a:gd name="connsiteY211" fmla="*/ 1506236 h 2020169"/>
                <a:gd name="connsiteX212" fmla="*/ 1027866 w 2195895"/>
                <a:gd name="connsiteY212" fmla="*/ 1482875 h 2020169"/>
                <a:gd name="connsiteX213" fmla="*/ 1047890 w 2195895"/>
                <a:gd name="connsiteY213" fmla="*/ 1492887 h 2020169"/>
                <a:gd name="connsiteX214" fmla="*/ 1067913 w 2195895"/>
                <a:gd name="connsiteY214" fmla="*/ 1502898 h 2020169"/>
                <a:gd name="connsiteX215" fmla="*/ 1087936 w 2195895"/>
                <a:gd name="connsiteY215" fmla="*/ 1529596 h 2020169"/>
                <a:gd name="connsiteX216" fmla="*/ 1074587 w 2195895"/>
                <a:gd name="connsiteY216" fmla="*/ 1542945 h 2020169"/>
                <a:gd name="connsiteX217" fmla="*/ 1104622 w 2195895"/>
                <a:gd name="connsiteY217" fmla="*/ 1542945 h 2020169"/>
                <a:gd name="connsiteX218" fmla="*/ 1134657 w 2195895"/>
                <a:gd name="connsiteY218" fmla="*/ 1576317 h 2020169"/>
                <a:gd name="connsiteX219" fmla="*/ 1148006 w 2195895"/>
                <a:gd name="connsiteY219" fmla="*/ 1572980 h 2020169"/>
                <a:gd name="connsiteX220" fmla="*/ 1208076 w 2195895"/>
                <a:gd name="connsiteY220" fmla="*/ 1526259 h 2020169"/>
                <a:gd name="connsiteX221" fmla="*/ 1244786 w 2195895"/>
                <a:gd name="connsiteY221" fmla="*/ 1566306 h 2020169"/>
                <a:gd name="connsiteX222" fmla="*/ 1264809 w 2195895"/>
                <a:gd name="connsiteY222" fmla="*/ 1596341 h 2020169"/>
                <a:gd name="connsiteX223" fmla="*/ 1298181 w 2195895"/>
                <a:gd name="connsiteY223" fmla="*/ 1703132 h 2020169"/>
                <a:gd name="connsiteX224" fmla="*/ 1308193 w 2195895"/>
                <a:gd name="connsiteY224" fmla="*/ 1659748 h 2020169"/>
                <a:gd name="connsiteX225" fmla="*/ 1344903 w 2195895"/>
                <a:gd name="connsiteY225" fmla="*/ 1679771 h 2020169"/>
                <a:gd name="connsiteX226" fmla="*/ 1388287 w 2195895"/>
                <a:gd name="connsiteY226" fmla="*/ 1679771 h 2020169"/>
                <a:gd name="connsiteX227" fmla="*/ 1394961 w 2195895"/>
                <a:gd name="connsiteY227" fmla="*/ 1703132 h 2020169"/>
                <a:gd name="connsiteX228" fmla="*/ 1435008 w 2195895"/>
                <a:gd name="connsiteY228" fmla="*/ 1726493 h 2020169"/>
                <a:gd name="connsiteX229" fmla="*/ 1465043 w 2195895"/>
                <a:gd name="connsiteY229" fmla="*/ 1726493 h 2020169"/>
                <a:gd name="connsiteX230" fmla="*/ 1491741 w 2195895"/>
                <a:gd name="connsiteY230" fmla="*/ 1739842 h 2020169"/>
                <a:gd name="connsiteX231" fmla="*/ 1535125 w 2195895"/>
                <a:gd name="connsiteY231" fmla="*/ 1696458 h 2020169"/>
                <a:gd name="connsiteX232" fmla="*/ 1571834 w 2195895"/>
                <a:gd name="connsiteY232" fmla="*/ 1676434 h 2020169"/>
                <a:gd name="connsiteX233" fmla="*/ 1608544 w 2195895"/>
                <a:gd name="connsiteY233" fmla="*/ 1679771 h 2020169"/>
                <a:gd name="connsiteX234" fmla="*/ 1655265 w 2195895"/>
                <a:gd name="connsiteY234" fmla="*/ 1693120 h 2020169"/>
                <a:gd name="connsiteX235" fmla="*/ 1681963 w 2195895"/>
                <a:gd name="connsiteY235" fmla="*/ 1709807 h 2020169"/>
                <a:gd name="connsiteX236" fmla="*/ 1735358 w 2195895"/>
                <a:gd name="connsiteY236" fmla="*/ 1703132 h 2020169"/>
                <a:gd name="connsiteX237" fmla="*/ 1745370 w 2195895"/>
                <a:gd name="connsiteY237" fmla="*/ 1683109 h 2020169"/>
                <a:gd name="connsiteX238" fmla="*/ 1738695 w 2195895"/>
                <a:gd name="connsiteY238" fmla="*/ 1663085 h 2020169"/>
                <a:gd name="connsiteX239" fmla="*/ 1858836 w 2195895"/>
                <a:gd name="connsiteY239" fmla="*/ 1689783 h 2020169"/>
                <a:gd name="connsiteX240" fmla="*/ 1872184 w 2195895"/>
                <a:gd name="connsiteY240" fmla="*/ 1696458 h 2020169"/>
                <a:gd name="connsiteX241" fmla="*/ 1902219 w 2195895"/>
                <a:gd name="connsiteY241" fmla="*/ 1699795 h 2020169"/>
                <a:gd name="connsiteX242" fmla="*/ 1932254 w 2195895"/>
                <a:gd name="connsiteY242" fmla="*/ 1683109 h 2020169"/>
                <a:gd name="connsiteX243" fmla="*/ 1962290 w 2195895"/>
                <a:gd name="connsiteY243" fmla="*/ 1696458 h 2020169"/>
                <a:gd name="connsiteX244" fmla="*/ 1985650 w 2195895"/>
                <a:gd name="connsiteY244" fmla="*/ 1709807 h 2020169"/>
                <a:gd name="connsiteX245" fmla="*/ 1995662 w 2195895"/>
                <a:gd name="connsiteY245" fmla="*/ 1719818 h 2020169"/>
                <a:gd name="connsiteX246" fmla="*/ 2032371 w 2195895"/>
                <a:gd name="connsiteY246" fmla="*/ 1739842 h 2020169"/>
                <a:gd name="connsiteX247" fmla="*/ 2142500 w 2195895"/>
                <a:gd name="connsiteY247" fmla="*/ 1693120 h 2020169"/>
                <a:gd name="connsiteX248" fmla="*/ 2195895 w 2195895"/>
                <a:gd name="connsiteY248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21309 w 2195895"/>
                <a:gd name="connsiteY60" fmla="*/ 805418 h 2020169"/>
                <a:gd name="connsiteX61" fmla="*/ 1127983 w 2195895"/>
                <a:gd name="connsiteY61" fmla="*/ 772046 h 2020169"/>
                <a:gd name="connsiteX62" fmla="*/ 1117971 w 2195895"/>
                <a:gd name="connsiteY62" fmla="*/ 755360 h 2020169"/>
                <a:gd name="connsiteX63" fmla="*/ 1114634 w 2195895"/>
                <a:gd name="connsiteY63" fmla="*/ 705301 h 2020169"/>
                <a:gd name="connsiteX64" fmla="*/ 1104622 w 2195895"/>
                <a:gd name="connsiteY64" fmla="*/ 625208 h 2020169"/>
                <a:gd name="connsiteX65" fmla="*/ 1101285 w 2195895"/>
                <a:gd name="connsiteY65" fmla="*/ 565138 h 2020169"/>
                <a:gd name="connsiteX66" fmla="*/ 1124646 w 2195895"/>
                <a:gd name="connsiteY66" fmla="*/ 471696 h 2020169"/>
                <a:gd name="connsiteX67" fmla="*/ 1031203 w 2195895"/>
                <a:gd name="connsiteY67" fmla="*/ 461684 h 2020169"/>
                <a:gd name="connsiteX68" fmla="*/ 1014517 w 2195895"/>
                <a:gd name="connsiteY68" fmla="*/ 518417 h 2020169"/>
                <a:gd name="connsiteX69" fmla="*/ 1024529 w 2195895"/>
                <a:gd name="connsiteY69" fmla="*/ 565138 h 2020169"/>
                <a:gd name="connsiteX70" fmla="*/ 981145 w 2195895"/>
                <a:gd name="connsiteY70" fmla="*/ 618534 h 2020169"/>
                <a:gd name="connsiteX71" fmla="*/ 991157 w 2195895"/>
                <a:gd name="connsiteY71" fmla="*/ 655243 h 2020169"/>
                <a:gd name="connsiteX72" fmla="*/ 981145 w 2195895"/>
                <a:gd name="connsiteY72" fmla="*/ 701964 h 2020169"/>
                <a:gd name="connsiteX73" fmla="*/ 1001168 w 2195895"/>
                <a:gd name="connsiteY73" fmla="*/ 725325 h 2020169"/>
                <a:gd name="connsiteX74" fmla="*/ 1017854 w 2195895"/>
                <a:gd name="connsiteY74" fmla="*/ 772046 h 2020169"/>
                <a:gd name="connsiteX75" fmla="*/ 1047890 w 2195895"/>
                <a:gd name="connsiteY75" fmla="*/ 758697 h 2020169"/>
                <a:gd name="connsiteX76" fmla="*/ 1014517 w 2195895"/>
                <a:gd name="connsiteY76" fmla="*/ 812093 h 2020169"/>
                <a:gd name="connsiteX77" fmla="*/ 957784 w 2195895"/>
                <a:gd name="connsiteY77" fmla="*/ 758697 h 2020169"/>
                <a:gd name="connsiteX78" fmla="*/ 884365 w 2195895"/>
                <a:gd name="connsiteY78" fmla="*/ 721988 h 2020169"/>
                <a:gd name="connsiteX79" fmla="*/ 824295 w 2195895"/>
                <a:gd name="connsiteY79" fmla="*/ 698627 h 2020169"/>
                <a:gd name="connsiteX80" fmla="*/ 810946 w 2195895"/>
                <a:gd name="connsiteY80" fmla="*/ 735336 h 2020169"/>
                <a:gd name="connsiteX81" fmla="*/ 827633 w 2195895"/>
                <a:gd name="connsiteY81" fmla="*/ 772046 h 2020169"/>
                <a:gd name="connsiteX82" fmla="*/ 991342 w 2195895"/>
                <a:gd name="connsiteY82" fmla="*/ 1407996 h 2020169"/>
                <a:gd name="connsiteX83" fmla="*/ 770900 w 2195895"/>
                <a:gd name="connsiteY83" fmla="*/ 755360 h 2020169"/>
                <a:gd name="connsiteX84" fmla="*/ 744202 w 2195895"/>
                <a:gd name="connsiteY84" fmla="*/ 792069 h 2020169"/>
                <a:gd name="connsiteX85" fmla="*/ 707492 w 2195895"/>
                <a:gd name="connsiteY85" fmla="*/ 785395 h 2020169"/>
                <a:gd name="connsiteX86" fmla="*/ 654097 w 2195895"/>
                <a:gd name="connsiteY86" fmla="*/ 822104 h 2020169"/>
                <a:gd name="connsiteX87" fmla="*/ 644085 w 2195895"/>
                <a:gd name="connsiteY87" fmla="*/ 798744 h 2020169"/>
                <a:gd name="connsiteX88" fmla="*/ 654097 w 2195895"/>
                <a:gd name="connsiteY88" fmla="*/ 762034 h 2020169"/>
                <a:gd name="connsiteX89" fmla="*/ 614050 w 2195895"/>
                <a:gd name="connsiteY89" fmla="*/ 798744 h 2020169"/>
                <a:gd name="connsiteX90" fmla="*/ 594027 w 2195895"/>
                <a:gd name="connsiteY90" fmla="*/ 798744 h 2020169"/>
                <a:gd name="connsiteX91" fmla="*/ 533957 w 2195895"/>
                <a:gd name="connsiteY91" fmla="*/ 832116 h 2020169"/>
                <a:gd name="connsiteX92" fmla="*/ 510596 w 2195895"/>
                <a:gd name="connsiteY92" fmla="*/ 855477 h 2020169"/>
                <a:gd name="connsiteX93" fmla="*/ 500584 w 2195895"/>
                <a:gd name="connsiteY93" fmla="*/ 902198 h 2020169"/>
                <a:gd name="connsiteX94" fmla="*/ 450526 w 2195895"/>
                <a:gd name="connsiteY94" fmla="*/ 888849 h 2020169"/>
                <a:gd name="connsiteX95" fmla="*/ 433840 w 2195895"/>
                <a:gd name="connsiteY95" fmla="*/ 852139 h 2020169"/>
                <a:gd name="connsiteX96" fmla="*/ 467212 w 2195895"/>
                <a:gd name="connsiteY96" fmla="*/ 822104 h 2020169"/>
                <a:gd name="connsiteX97" fmla="*/ 453863 w 2195895"/>
                <a:gd name="connsiteY97" fmla="*/ 798744 h 2020169"/>
                <a:gd name="connsiteX98" fmla="*/ 390456 w 2195895"/>
                <a:gd name="connsiteY98" fmla="*/ 768709 h 2020169"/>
                <a:gd name="connsiteX99" fmla="*/ 417154 w 2195895"/>
                <a:gd name="connsiteY99" fmla="*/ 818767 h 2020169"/>
                <a:gd name="connsiteX100" fmla="*/ 407142 w 2195895"/>
                <a:gd name="connsiteY100" fmla="*/ 862151 h 2020169"/>
                <a:gd name="connsiteX101" fmla="*/ 413817 w 2195895"/>
                <a:gd name="connsiteY101" fmla="*/ 898861 h 2020169"/>
                <a:gd name="connsiteX102" fmla="*/ 427165 w 2195895"/>
                <a:gd name="connsiteY102" fmla="*/ 922221 h 2020169"/>
                <a:gd name="connsiteX103" fmla="*/ 413817 w 2195895"/>
                <a:gd name="connsiteY103" fmla="*/ 952256 h 2020169"/>
                <a:gd name="connsiteX104" fmla="*/ 390456 w 2195895"/>
                <a:gd name="connsiteY104" fmla="*/ 928896 h 2020169"/>
                <a:gd name="connsiteX105" fmla="*/ 360421 w 2195895"/>
                <a:gd name="connsiteY105" fmla="*/ 925558 h 2020169"/>
                <a:gd name="connsiteX106" fmla="*/ 333723 w 2195895"/>
                <a:gd name="connsiteY106" fmla="*/ 965605 h 2020169"/>
                <a:gd name="connsiteX107" fmla="*/ 307025 w 2195895"/>
                <a:gd name="connsiteY107" fmla="*/ 985628 h 2020169"/>
                <a:gd name="connsiteX108" fmla="*/ 320374 w 2195895"/>
                <a:gd name="connsiteY108" fmla="*/ 1012326 h 2020169"/>
                <a:gd name="connsiteX109" fmla="*/ 303688 w 2195895"/>
                <a:gd name="connsiteY109" fmla="*/ 1035687 h 2020169"/>
                <a:gd name="connsiteX110" fmla="*/ 233606 w 2195895"/>
                <a:gd name="connsiteY110" fmla="*/ 998977 h 2020169"/>
                <a:gd name="connsiteX111" fmla="*/ 243618 w 2195895"/>
                <a:gd name="connsiteY111" fmla="*/ 1049036 h 2020169"/>
                <a:gd name="connsiteX112" fmla="*/ 263641 w 2195895"/>
                <a:gd name="connsiteY112" fmla="*/ 1069059 h 2020169"/>
                <a:gd name="connsiteX113" fmla="*/ 250292 w 2195895"/>
                <a:gd name="connsiteY113" fmla="*/ 1082408 h 2020169"/>
                <a:gd name="connsiteX114" fmla="*/ 193560 w 2195895"/>
                <a:gd name="connsiteY114" fmla="*/ 1045698 h 2020169"/>
                <a:gd name="connsiteX115" fmla="*/ 170199 w 2195895"/>
                <a:gd name="connsiteY115" fmla="*/ 1005652 h 2020169"/>
                <a:gd name="connsiteX116" fmla="*/ 170199 w 2195895"/>
                <a:gd name="connsiteY116" fmla="*/ 958931 h 2020169"/>
                <a:gd name="connsiteX117" fmla="*/ 133490 w 2195895"/>
                <a:gd name="connsiteY117" fmla="*/ 882174 h 2020169"/>
                <a:gd name="connsiteX118" fmla="*/ 196897 w 2195895"/>
                <a:gd name="connsiteY118" fmla="*/ 912209 h 2020169"/>
                <a:gd name="connsiteX119" fmla="*/ 256967 w 2195895"/>
                <a:gd name="connsiteY119" fmla="*/ 942244 h 2020169"/>
                <a:gd name="connsiteX120" fmla="*/ 293676 w 2195895"/>
                <a:gd name="connsiteY120" fmla="*/ 945582 h 2020169"/>
                <a:gd name="connsiteX121" fmla="*/ 327049 w 2195895"/>
                <a:gd name="connsiteY121" fmla="*/ 915547 h 2020169"/>
                <a:gd name="connsiteX122" fmla="*/ 343735 w 2195895"/>
                <a:gd name="connsiteY122" fmla="*/ 878837 h 2020169"/>
                <a:gd name="connsiteX123" fmla="*/ 333723 w 2195895"/>
                <a:gd name="connsiteY123" fmla="*/ 828779 h 2020169"/>
                <a:gd name="connsiteX124" fmla="*/ 290339 w 2195895"/>
                <a:gd name="connsiteY124" fmla="*/ 808755 h 2020169"/>
                <a:gd name="connsiteX125" fmla="*/ 236944 w 2195895"/>
                <a:gd name="connsiteY125" fmla="*/ 762034 h 2020169"/>
                <a:gd name="connsiteX126" fmla="*/ 133490 w 2195895"/>
                <a:gd name="connsiteY126" fmla="*/ 705301 h 2020169"/>
                <a:gd name="connsiteX127" fmla="*/ 46722 w 2195895"/>
                <a:gd name="connsiteY127" fmla="*/ 735336 h 2020169"/>
                <a:gd name="connsiteX128" fmla="*/ 33373 w 2195895"/>
                <a:gd name="connsiteY128" fmla="*/ 765371 h 2020169"/>
                <a:gd name="connsiteX129" fmla="*/ 43384 w 2195895"/>
                <a:gd name="connsiteY129" fmla="*/ 795407 h 2020169"/>
                <a:gd name="connsiteX130" fmla="*/ 60071 w 2195895"/>
                <a:gd name="connsiteY130" fmla="*/ 822104 h 2020169"/>
                <a:gd name="connsiteX131" fmla="*/ 73419 w 2195895"/>
                <a:gd name="connsiteY131" fmla="*/ 852139 h 2020169"/>
                <a:gd name="connsiteX132" fmla="*/ 56733 w 2195895"/>
                <a:gd name="connsiteY132" fmla="*/ 875500 h 2020169"/>
                <a:gd name="connsiteX133" fmla="*/ 76757 w 2195895"/>
                <a:gd name="connsiteY133" fmla="*/ 955593 h 2020169"/>
                <a:gd name="connsiteX134" fmla="*/ 66745 w 2195895"/>
                <a:gd name="connsiteY134" fmla="*/ 972280 h 2020169"/>
                <a:gd name="connsiteX135" fmla="*/ 70082 w 2195895"/>
                <a:gd name="connsiteY135" fmla="*/ 998977 h 2020169"/>
                <a:gd name="connsiteX136" fmla="*/ 70082 w 2195895"/>
                <a:gd name="connsiteY136" fmla="*/ 1039024 h 2020169"/>
                <a:gd name="connsiteX137" fmla="*/ 80094 w 2195895"/>
                <a:gd name="connsiteY137" fmla="*/ 1059047 h 2020169"/>
                <a:gd name="connsiteX138" fmla="*/ 76757 w 2195895"/>
                <a:gd name="connsiteY138" fmla="*/ 1082408 h 2020169"/>
                <a:gd name="connsiteX139" fmla="*/ 106792 w 2195895"/>
                <a:gd name="connsiteY139" fmla="*/ 1115780 h 2020169"/>
                <a:gd name="connsiteX140" fmla="*/ 93729 w 2195895"/>
                <a:gd name="connsiteY140" fmla="*/ 1145815 h 2020169"/>
                <a:gd name="connsiteX141" fmla="*/ 13349 w 2195895"/>
                <a:gd name="connsiteY141" fmla="*/ 1235920 h 2020169"/>
                <a:gd name="connsiteX142" fmla="*/ 33373 w 2195895"/>
                <a:gd name="connsiteY142" fmla="*/ 1269293 h 2020169"/>
                <a:gd name="connsiteX143" fmla="*/ 33373 w 2195895"/>
                <a:gd name="connsiteY143" fmla="*/ 1269293 h 2020169"/>
                <a:gd name="connsiteX144" fmla="*/ 16687 w 2195895"/>
                <a:gd name="connsiteY144" fmla="*/ 1299328 h 2020169"/>
                <a:gd name="connsiteX145" fmla="*/ 3338 w 2195895"/>
                <a:gd name="connsiteY145" fmla="*/ 1329363 h 2020169"/>
                <a:gd name="connsiteX146" fmla="*/ 0 w 2195895"/>
                <a:gd name="connsiteY146" fmla="*/ 1389433 h 2020169"/>
                <a:gd name="connsiteX147" fmla="*/ 16687 w 2195895"/>
                <a:gd name="connsiteY147" fmla="*/ 1432817 h 2020169"/>
                <a:gd name="connsiteX148" fmla="*/ 20024 w 2195895"/>
                <a:gd name="connsiteY148" fmla="*/ 1466189 h 2020169"/>
                <a:gd name="connsiteX149" fmla="*/ 56733 w 2195895"/>
                <a:gd name="connsiteY149" fmla="*/ 1476201 h 2020169"/>
                <a:gd name="connsiteX150" fmla="*/ 116803 w 2195895"/>
                <a:gd name="connsiteY150" fmla="*/ 1562969 h 2020169"/>
                <a:gd name="connsiteX151" fmla="*/ 96780 w 2195895"/>
                <a:gd name="connsiteY151" fmla="*/ 1586329 h 2020169"/>
                <a:gd name="connsiteX152" fmla="*/ 93443 w 2195895"/>
                <a:gd name="connsiteY152" fmla="*/ 1616364 h 2020169"/>
                <a:gd name="connsiteX153" fmla="*/ 120141 w 2195895"/>
                <a:gd name="connsiteY153" fmla="*/ 1619701 h 2020169"/>
                <a:gd name="connsiteX154" fmla="*/ 160187 w 2195895"/>
                <a:gd name="connsiteY154" fmla="*/ 1633050 h 2020169"/>
                <a:gd name="connsiteX155" fmla="*/ 186885 w 2195895"/>
                <a:gd name="connsiteY155" fmla="*/ 1646399 h 2020169"/>
                <a:gd name="connsiteX156" fmla="*/ 213583 w 2195895"/>
                <a:gd name="connsiteY156" fmla="*/ 1676434 h 2020169"/>
                <a:gd name="connsiteX157" fmla="*/ 243618 w 2195895"/>
                <a:gd name="connsiteY157" fmla="*/ 1679771 h 2020169"/>
                <a:gd name="connsiteX158" fmla="*/ 287002 w 2195895"/>
                <a:gd name="connsiteY158" fmla="*/ 1709807 h 2020169"/>
                <a:gd name="connsiteX159" fmla="*/ 310363 w 2195895"/>
                <a:gd name="connsiteY159" fmla="*/ 1719818 h 2020169"/>
                <a:gd name="connsiteX160" fmla="*/ 310363 w 2195895"/>
                <a:gd name="connsiteY160" fmla="*/ 1756528 h 2020169"/>
                <a:gd name="connsiteX161" fmla="*/ 270316 w 2195895"/>
                <a:gd name="connsiteY161" fmla="*/ 1796574 h 2020169"/>
                <a:gd name="connsiteX162" fmla="*/ 280327 w 2195895"/>
                <a:gd name="connsiteY162" fmla="*/ 1819935 h 2020169"/>
                <a:gd name="connsiteX163" fmla="*/ 273653 w 2195895"/>
                <a:gd name="connsiteY163" fmla="*/ 1839958 h 2020169"/>
                <a:gd name="connsiteX164" fmla="*/ 266979 w 2195895"/>
                <a:gd name="connsiteY164" fmla="*/ 1856644 h 2020169"/>
                <a:gd name="connsiteX165" fmla="*/ 240281 w 2195895"/>
                <a:gd name="connsiteY165" fmla="*/ 1896691 h 2020169"/>
                <a:gd name="connsiteX166" fmla="*/ 307025 w 2195895"/>
                <a:gd name="connsiteY166" fmla="*/ 1933401 h 2020169"/>
                <a:gd name="connsiteX167" fmla="*/ 337060 w 2195895"/>
                <a:gd name="connsiteY167" fmla="*/ 1940075 h 2020169"/>
                <a:gd name="connsiteX168" fmla="*/ 360421 w 2195895"/>
                <a:gd name="connsiteY168" fmla="*/ 1946750 h 2020169"/>
                <a:gd name="connsiteX169" fmla="*/ 380444 w 2195895"/>
                <a:gd name="connsiteY169" fmla="*/ 1953424 h 2020169"/>
                <a:gd name="connsiteX170" fmla="*/ 407142 w 2195895"/>
                <a:gd name="connsiteY170" fmla="*/ 1973447 h 2020169"/>
                <a:gd name="connsiteX171" fmla="*/ 437177 w 2195895"/>
                <a:gd name="connsiteY171" fmla="*/ 1970110 h 2020169"/>
                <a:gd name="connsiteX172" fmla="*/ 507259 w 2195895"/>
                <a:gd name="connsiteY172" fmla="*/ 2020169 h 2020169"/>
                <a:gd name="connsiteX173" fmla="*/ 517271 w 2195895"/>
                <a:gd name="connsiteY173" fmla="*/ 2006820 h 2020169"/>
                <a:gd name="connsiteX174" fmla="*/ 507259 w 2195895"/>
                <a:gd name="connsiteY174" fmla="*/ 1966773 h 2020169"/>
                <a:gd name="connsiteX175" fmla="*/ 500584 w 2195895"/>
                <a:gd name="connsiteY175" fmla="*/ 1933401 h 2020169"/>
                <a:gd name="connsiteX176" fmla="*/ 483898 w 2195895"/>
                <a:gd name="connsiteY176" fmla="*/ 1890017 h 2020169"/>
                <a:gd name="connsiteX177" fmla="*/ 513933 w 2195895"/>
                <a:gd name="connsiteY177" fmla="*/ 1869993 h 2020169"/>
                <a:gd name="connsiteX178" fmla="*/ 547306 w 2195895"/>
                <a:gd name="connsiteY178" fmla="*/ 1846633 h 2020169"/>
                <a:gd name="connsiteX179" fmla="*/ 527282 w 2195895"/>
                <a:gd name="connsiteY179" fmla="*/ 1829947 h 2020169"/>
                <a:gd name="connsiteX180" fmla="*/ 517271 w 2195895"/>
                <a:gd name="connsiteY180" fmla="*/ 1796574 h 2020169"/>
                <a:gd name="connsiteX181" fmla="*/ 480561 w 2195895"/>
                <a:gd name="connsiteY181" fmla="*/ 1779888 h 2020169"/>
                <a:gd name="connsiteX182" fmla="*/ 470549 w 2195895"/>
                <a:gd name="connsiteY182" fmla="*/ 1759865 h 2020169"/>
                <a:gd name="connsiteX183" fmla="*/ 480561 w 2195895"/>
                <a:gd name="connsiteY183" fmla="*/ 1729830 h 2020169"/>
                <a:gd name="connsiteX184" fmla="*/ 490573 w 2195895"/>
                <a:gd name="connsiteY184" fmla="*/ 1689783 h 2020169"/>
                <a:gd name="connsiteX185" fmla="*/ 513933 w 2195895"/>
                <a:gd name="connsiteY185" fmla="*/ 1709807 h 2020169"/>
                <a:gd name="connsiteX186" fmla="*/ 520608 w 2195895"/>
                <a:gd name="connsiteY186" fmla="*/ 1693120 h 2020169"/>
                <a:gd name="connsiteX187" fmla="*/ 543968 w 2195895"/>
                <a:gd name="connsiteY187" fmla="*/ 1656411 h 2020169"/>
                <a:gd name="connsiteX188" fmla="*/ 574003 w 2195895"/>
                <a:gd name="connsiteY188" fmla="*/ 1639725 h 2020169"/>
                <a:gd name="connsiteX189" fmla="*/ 590690 w 2195895"/>
                <a:gd name="connsiteY189" fmla="*/ 1653074 h 2020169"/>
                <a:gd name="connsiteX190" fmla="*/ 610713 w 2195895"/>
                <a:gd name="connsiteY190" fmla="*/ 1626376 h 2020169"/>
                <a:gd name="connsiteX191" fmla="*/ 630736 w 2195895"/>
                <a:gd name="connsiteY191" fmla="*/ 1653074 h 2020169"/>
                <a:gd name="connsiteX192" fmla="*/ 657434 w 2195895"/>
                <a:gd name="connsiteY192" fmla="*/ 1676434 h 2020169"/>
                <a:gd name="connsiteX193" fmla="*/ 674120 w 2195895"/>
                <a:gd name="connsiteY193" fmla="*/ 1683109 h 2020169"/>
                <a:gd name="connsiteX194" fmla="*/ 697481 w 2195895"/>
                <a:gd name="connsiteY194" fmla="*/ 1683109 h 2020169"/>
                <a:gd name="connsiteX195" fmla="*/ 717504 w 2195895"/>
                <a:gd name="connsiteY195" fmla="*/ 1669760 h 2020169"/>
                <a:gd name="connsiteX196" fmla="*/ 744202 w 2195895"/>
                <a:gd name="connsiteY196" fmla="*/ 1669760 h 2020169"/>
                <a:gd name="connsiteX197" fmla="*/ 760888 w 2195895"/>
                <a:gd name="connsiteY197" fmla="*/ 1666423 h 2020169"/>
                <a:gd name="connsiteX198" fmla="*/ 790923 w 2195895"/>
                <a:gd name="connsiteY198" fmla="*/ 1699795 h 2020169"/>
                <a:gd name="connsiteX199" fmla="*/ 797598 w 2195895"/>
                <a:gd name="connsiteY199" fmla="*/ 1673097 h 2020169"/>
                <a:gd name="connsiteX200" fmla="*/ 817621 w 2195895"/>
                <a:gd name="connsiteY200" fmla="*/ 1689783 h 2020169"/>
                <a:gd name="connsiteX201" fmla="*/ 837644 w 2195895"/>
                <a:gd name="connsiteY201" fmla="*/ 1666423 h 2020169"/>
                <a:gd name="connsiteX202" fmla="*/ 827633 w 2195895"/>
                <a:gd name="connsiteY202" fmla="*/ 1646399 h 2020169"/>
                <a:gd name="connsiteX203" fmla="*/ 810946 w 2195895"/>
                <a:gd name="connsiteY203" fmla="*/ 1633050 h 2020169"/>
                <a:gd name="connsiteX204" fmla="*/ 810946 w 2195895"/>
                <a:gd name="connsiteY204" fmla="*/ 1606353 h 2020169"/>
                <a:gd name="connsiteX205" fmla="*/ 810946 w 2195895"/>
                <a:gd name="connsiteY205" fmla="*/ 1593004 h 2020169"/>
                <a:gd name="connsiteX206" fmla="*/ 840981 w 2195895"/>
                <a:gd name="connsiteY206" fmla="*/ 1586329 h 2020169"/>
                <a:gd name="connsiteX207" fmla="*/ 820958 w 2195895"/>
                <a:gd name="connsiteY207" fmla="*/ 1549620 h 2020169"/>
                <a:gd name="connsiteX208" fmla="*/ 854330 w 2195895"/>
                <a:gd name="connsiteY208" fmla="*/ 1542945 h 2020169"/>
                <a:gd name="connsiteX209" fmla="*/ 891040 w 2195895"/>
                <a:gd name="connsiteY209" fmla="*/ 1549620 h 2020169"/>
                <a:gd name="connsiteX210" fmla="*/ 964459 w 2195895"/>
                <a:gd name="connsiteY210" fmla="*/ 1506236 h 2020169"/>
                <a:gd name="connsiteX211" fmla="*/ 1001168 w 2195895"/>
                <a:gd name="connsiteY211" fmla="*/ 1506236 h 2020169"/>
                <a:gd name="connsiteX212" fmla="*/ 1027866 w 2195895"/>
                <a:gd name="connsiteY212" fmla="*/ 1482875 h 2020169"/>
                <a:gd name="connsiteX213" fmla="*/ 1047890 w 2195895"/>
                <a:gd name="connsiteY213" fmla="*/ 1492887 h 2020169"/>
                <a:gd name="connsiteX214" fmla="*/ 1067913 w 2195895"/>
                <a:gd name="connsiteY214" fmla="*/ 1502898 h 2020169"/>
                <a:gd name="connsiteX215" fmla="*/ 1087936 w 2195895"/>
                <a:gd name="connsiteY215" fmla="*/ 1529596 h 2020169"/>
                <a:gd name="connsiteX216" fmla="*/ 1074587 w 2195895"/>
                <a:gd name="connsiteY216" fmla="*/ 1542945 h 2020169"/>
                <a:gd name="connsiteX217" fmla="*/ 1104622 w 2195895"/>
                <a:gd name="connsiteY217" fmla="*/ 1542945 h 2020169"/>
                <a:gd name="connsiteX218" fmla="*/ 1134657 w 2195895"/>
                <a:gd name="connsiteY218" fmla="*/ 1576317 h 2020169"/>
                <a:gd name="connsiteX219" fmla="*/ 1148006 w 2195895"/>
                <a:gd name="connsiteY219" fmla="*/ 1572980 h 2020169"/>
                <a:gd name="connsiteX220" fmla="*/ 1208076 w 2195895"/>
                <a:gd name="connsiteY220" fmla="*/ 1526259 h 2020169"/>
                <a:gd name="connsiteX221" fmla="*/ 1244786 w 2195895"/>
                <a:gd name="connsiteY221" fmla="*/ 1566306 h 2020169"/>
                <a:gd name="connsiteX222" fmla="*/ 1264809 w 2195895"/>
                <a:gd name="connsiteY222" fmla="*/ 1596341 h 2020169"/>
                <a:gd name="connsiteX223" fmla="*/ 1298181 w 2195895"/>
                <a:gd name="connsiteY223" fmla="*/ 1703132 h 2020169"/>
                <a:gd name="connsiteX224" fmla="*/ 1308193 w 2195895"/>
                <a:gd name="connsiteY224" fmla="*/ 1659748 h 2020169"/>
                <a:gd name="connsiteX225" fmla="*/ 1344903 w 2195895"/>
                <a:gd name="connsiteY225" fmla="*/ 1679771 h 2020169"/>
                <a:gd name="connsiteX226" fmla="*/ 1388287 w 2195895"/>
                <a:gd name="connsiteY226" fmla="*/ 1679771 h 2020169"/>
                <a:gd name="connsiteX227" fmla="*/ 1394961 w 2195895"/>
                <a:gd name="connsiteY227" fmla="*/ 1703132 h 2020169"/>
                <a:gd name="connsiteX228" fmla="*/ 1435008 w 2195895"/>
                <a:gd name="connsiteY228" fmla="*/ 1726493 h 2020169"/>
                <a:gd name="connsiteX229" fmla="*/ 1465043 w 2195895"/>
                <a:gd name="connsiteY229" fmla="*/ 1726493 h 2020169"/>
                <a:gd name="connsiteX230" fmla="*/ 1491741 w 2195895"/>
                <a:gd name="connsiteY230" fmla="*/ 1739842 h 2020169"/>
                <a:gd name="connsiteX231" fmla="*/ 1535125 w 2195895"/>
                <a:gd name="connsiteY231" fmla="*/ 1696458 h 2020169"/>
                <a:gd name="connsiteX232" fmla="*/ 1571834 w 2195895"/>
                <a:gd name="connsiteY232" fmla="*/ 1676434 h 2020169"/>
                <a:gd name="connsiteX233" fmla="*/ 1608544 w 2195895"/>
                <a:gd name="connsiteY233" fmla="*/ 1679771 h 2020169"/>
                <a:gd name="connsiteX234" fmla="*/ 1655265 w 2195895"/>
                <a:gd name="connsiteY234" fmla="*/ 1693120 h 2020169"/>
                <a:gd name="connsiteX235" fmla="*/ 1681963 w 2195895"/>
                <a:gd name="connsiteY235" fmla="*/ 1709807 h 2020169"/>
                <a:gd name="connsiteX236" fmla="*/ 1735358 w 2195895"/>
                <a:gd name="connsiteY236" fmla="*/ 1703132 h 2020169"/>
                <a:gd name="connsiteX237" fmla="*/ 1745370 w 2195895"/>
                <a:gd name="connsiteY237" fmla="*/ 1683109 h 2020169"/>
                <a:gd name="connsiteX238" fmla="*/ 1738695 w 2195895"/>
                <a:gd name="connsiteY238" fmla="*/ 1663085 h 2020169"/>
                <a:gd name="connsiteX239" fmla="*/ 1858836 w 2195895"/>
                <a:gd name="connsiteY239" fmla="*/ 1689783 h 2020169"/>
                <a:gd name="connsiteX240" fmla="*/ 1872184 w 2195895"/>
                <a:gd name="connsiteY240" fmla="*/ 1696458 h 2020169"/>
                <a:gd name="connsiteX241" fmla="*/ 1902219 w 2195895"/>
                <a:gd name="connsiteY241" fmla="*/ 1699795 h 2020169"/>
                <a:gd name="connsiteX242" fmla="*/ 1932254 w 2195895"/>
                <a:gd name="connsiteY242" fmla="*/ 1683109 h 2020169"/>
                <a:gd name="connsiteX243" fmla="*/ 1962290 w 2195895"/>
                <a:gd name="connsiteY243" fmla="*/ 1696458 h 2020169"/>
                <a:gd name="connsiteX244" fmla="*/ 1985650 w 2195895"/>
                <a:gd name="connsiteY244" fmla="*/ 1709807 h 2020169"/>
                <a:gd name="connsiteX245" fmla="*/ 1995662 w 2195895"/>
                <a:gd name="connsiteY245" fmla="*/ 1719818 h 2020169"/>
                <a:gd name="connsiteX246" fmla="*/ 2032371 w 2195895"/>
                <a:gd name="connsiteY246" fmla="*/ 1739842 h 2020169"/>
                <a:gd name="connsiteX247" fmla="*/ 2142500 w 2195895"/>
                <a:gd name="connsiteY247" fmla="*/ 1693120 h 2020169"/>
                <a:gd name="connsiteX248" fmla="*/ 2195895 w 2195895"/>
                <a:gd name="connsiteY248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21309 w 2195895"/>
                <a:gd name="connsiteY60" fmla="*/ 805418 h 2020169"/>
                <a:gd name="connsiteX61" fmla="*/ 1127983 w 2195895"/>
                <a:gd name="connsiteY61" fmla="*/ 772046 h 2020169"/>
                <a:gd name="connsiteX62" fmla="*/ 1117971 w 2195895"/>
                <a:gd name="connsiteY62" fmla="*/ 755360 h 2020169"/>
                <a:gd name="connsiteX63" fmla="*/ 1114634 w 2195895"/>
                <a:gd name="connsiteY63" fmla="*/ 705301 h 2020169"/>
                <a:gd name="connsiteX64" fmla="*/ 1104622 w 2195895"/>
                <a:gd name="connsiteY64" fmla="*/ 625208 h 2020169"/>
                <a:gd name="connsiteX65" fmla="*/ 1101285 w 2195895"/>
                <a:gd name="connsiteY65" fmla="*/ 565138 h 2020169"/>
                <a:gd name="connsiteX66" fmla="*/ 1124646 w 2195895"/>
                <a:gd name="connsiteY66" fmla="*/ 471696 h 2020169"/>
                <a:gd name="connsiteX67" fmla="*/ 1031203 w 2195895"/>
                <a:gd name="connsiteY67" fmla="*/ 461684 h 2020169"/>
                <a:gd name="connsiteX68" fmla="*/ 1014517 w 2195895"/>
                <a:gd name="connsiteY68" fmla="*/ 518417 h 2020169"/>
                <a:gd name="connsiteX69" fmla="*/ 1024529 w 2195895"/>
                <a:gd name="connsiteY69" fmla="*/ 565138 h 2020169"/>
                <a:gd name="connsiteX70" fmla="*/ 981145 w 2195895"/>
                <a:gd name="connsiteY70" fmla="*/ 618534 h 2020169"/>
                <a:gd name="connsiteX71" fmla="*/ 991157 w 2195895"/>
                <a:gd name="connsiteY71" fmla="*/ 655243 h 2020169"/>
                <a:gd name="connsiteX72" fmla="*/ 981145 w 2195895"/>
                <a:gd name="connsiteY72" fmla="*/ 701964 h 2020169"/>
                <a:gd name="connsiteX73" fmla="*/ 1001168 w 2195895"/>
                <a:gd name="connsiteY73" fmla="*/ 725325 h 2020169"/>
                <a:gd name="connsiteX74" fmla="*/ 1017854 w 2195895"/>
                <a:gd name="connsiteY74" fmla="*/ 772046 h 2020169"/>
                <a:gd name="connsiteX75" fmla="*/ 1047890 w 2195895"/>
                <a:gd name="connsiteY75" fmla="*/ 758697 h 2020169"/>
                <a:gd name="connsiteX76" fmla="*/ 1014517 w 2195895"/>
                <a:gd name="connsiteY76" fmla="*/ 812093 h 2020169"/>
                <a:gd name="connsiteX77" fmla="*/ 957784 w 2195895"/>
                <a:gd name="connsiteY77" fmla="*/ 758697 h 2020169"/>
                <a:gd name="connsiteX78" fmla="*/ 884365 w 2195895"/>
                <a:gd name="connsiteY78" fmla="*/ 721988 h 2020169"/>
                <a:gd name="connsiteX79" fmla="*/ 824295 w 2195895"/>
                <a:gd name="connsiteY79" fmla="*/ 698627 h 2020169"/>
                <a:gd name="connsiteX80" fmla="*/ 810946 w 2195895"/>
                <a:gd name="connsiteY80" fmla="*/ 735336 h 2020169"/>
                <a:gd name="connsiteX81" fmla="*/ 827633 w 2195895"/>
                <a:gd name="connsiteY81" fmla="*/ 772046 h 2020169"/>
                <a:gd name="connsiteX82" fmla="*/ 991342 w 2195895"/>
                <a:gd name="connsiteY82" fmla="*/ 1407996 h 2020169"/>
                <a:gd name="connsiteX83" fmla="*/ 770900 w 2195895"/>
                <a:gd name="connsiteY83" fmla="*/ 755360 h 2020169"/>
                <a:gd name="connsiteX84" fmla="*/ 744202 w 2195895"/>
                <a:gd name="connsiteY84" fmla="*/ 792069 h 2020169"/>
                <a:gd name="connsiteX85" fmla="*/ 707492 w 2195895"/>
                <a:gd name="connsiteY85" fmla="*/ 785395 h 2020169"/>
                <a:gd name="connsiteX86" fmla="*/ 654097 w 2195895"/>
                <a:gd name="connsiteY86" fmla="*/ 822104 h 2020169"/>
                <a:gd name="connsiteX87" fmla="*/ 644085 w 2195895"/>
                <a:gd name="connsiteY87" fmla="*/ 798744 h 2020169"/>
                <a:gd name="connsiteX88" fmla="*/ 654097 w 2195895"/>
                <a:gd name="connsiteY88" fmla="*/ 762034 h 2020169"/>
                <a:gd name="connsiteX89" fmla="*/ 614050 w 2195895"/>
                <a:gd name="connsiteY89" fmla="*/ 798744 h 2020169"/>
                <a:gd name="connsiteX90" fmla="*/ 594027 w 2195895"/>
                <a:gd name="connsiteY90" fmla="*/ 798744 h 2020169"/>
                <a:gd name="connsiteX91" fmla="*/ 533957 w 2195895"/>
                <a:gd name="connsiteY91" fmla="*/ 832116 h 2020169"/>
                <a:gd name="connsiteX92" fmla="*/ 510596 w 2195895"/>
                <a:gd name="connsiteY92" fmla="*/ 855477 h 2020169"/>
                <a:gd name="connsiteX93" fmla="*/ 500584 w 2195895"/>
                <a:gd name="connsiteY93" fmla="*/ 902198 h 2020169"/>
                <a:gd name="connsiteX94" fmla="*/ 450526 w 2195895"/>
                <a:gd name="connsiteY94" fmla="*/ 888849 h 2020169"/>
                <a:gd name="connsiteX95" fmla="*/ 433840 w 2195895"/>
                <a:gd name="connsiteY95" fmla="*/ 852139 h 2020169"/>
                <a:gd name="connsiteX96" fmla="*/ 467212 w 2195895"/>
                <a:gd name="connsiteY96" fmla="*/ 822104 h 2020169"/>
                <a:gd name="connsiteX97" fmla="*/ 453863 w 2195895"/>
                <a:gd name="connsiteY97" fmla="*/ 798744 h 2020169"/>
                <a:gd name="connsiteX98" fmla="*/ 390456 w 2195895"/>
                <a:gd name="connsiteY98" fmla="*/ 768709 h 2020169"/>
                <a:gd name="connsiteX99" fmla="*/ 417154 w 2195895"/>
                <a:gd name="connsiteY99" fmla="*/ 818767 h 2020169"/>
                <a:gd name="connsiteX100" fmla="*/ 407142 w 2195895"/>
                <a:gd name="connsiteY100" fmla="*/ 862151 h 2020169"/>
                <a:gd name="connsiteX101" fmla="*/ 413817 w 2195895"/>
                <a:gd name="connsiteY101" fmla="*/ 898861 h 2020169"/>
                <a:gd name="connsiteX102" fmla="*/ 427165 w 2195895"/>
                <a:gd name="connsiteY102" fmla="*/ 922221 h 2020169"/>
                <a:gd name="connsiteX103" fmla="*/ 413817 w 2195895"/>
                <a:gd name="connsiteY103" fmla="*/ 952256 h 2020169"/>
                <a:gd name="connsiteX104" fmla="*/ 390456 w 2195895"/>
                <a:gd name="connsiteY104" fmla="*/ 928896 h 2020169"/>
                <a:gd name="connsiteX105" fmla="*/ 360421 w 2195895"/>
                <a:gd name="connsiteY105" fmla="*/ 925558 h 2020169"/>
                <a:gd name="connsiteX106" fmla="*/ 333723 w 2195895"/>
                <a:gd name="connsiteY106" fmla="*/ 965605 h 2020169"/>
                <a:gd name="connsiteX107" fmla="*/ 307025 w 2195895"/>
                <a:gd name="connsiteY107" fmla="*/ 985628 h 2020169"/>
                <a:gd name="connsiteX108" fmla="*/ 320374 w 2195895"/>
                <a:gd name="connsiteY108" fmla="*/ 1012326 h 2020169"/>
                <a:gd name="connsiteX109" fmla="*/ 303688 w 2195895"/>
                <a:gd name="connsiteY109" fmla="*/ 1035687 h 2020169"/>
                <a:gd name="connsiteX110" fmla="*/ 233606 w 2195895"/>
                <a:gd name="connsiteY110" fmla="*/ 998977 h 2020169"/>
                <a:gd name="connsiteX111" fmla="*/ 243618 w 2195895"/>
                <a:gd name="connsiteY111" fmla="*/ 1049036 h 2020169"/>
                <a:gd name="connsiteX112" fmla="*/ 263641 w 2195895"/>
                <a:gd name="connsiteY112" fmla="*/ 1069059 h 2020169"/>
                <a:gd name="connsiteX113" fmla="*/ 250292 w 2195895"/>
                <a:gd name="connsiteY113" fmla="*/ 1082408 h 2020169"/>
                <a:gd name="connsiteX114" fmla="*/ 193560 w 2195895"/>
                <a:gd name="connsiteY114" fmla="*/ 1045698 h 2020169"/>
                <a:gd name="connsiteX115" fmla="*/ 170199 w 2195895"/>
                <a:gd name="connsiteY115" fmla="*/ 1005652 h 2020169"/>
                <a:gd name="connsiteX116" fmla="*/ 170199 w 2195895"/>
                <a:gd name="connsiteY116" fmla="*/ 958931 h 2020169"/>
                <a:gd name="connsiteX117" fmla="*/ 133490 w 2195895"/>
                <a:gd name="connsiteY117" fmla="*/ 882174 h 2020169"/>
                <a:gd name="connsiteX118" fmla="*/ 196897 w 2195895"/>
                <a:gd name="connsiteY118" fmla="*/ 912209 h 2020169"/>
                <a:gd name="connsiteX119" fmla="*/ 256967 w 2195895"/>
                <a:gd name="connsiteY119" fmla="*/ 942244 h 2020169"/>
                <a:gd name="connsiteX120" fmla="*/ 293676 w 2195895"/>
                <a:gd name="connsiteY120" fmla="*/ 945582 h 2020169"/>
                <a:gd name="connsiteX121" fmla="*/ 327049 w 2195895"/>
                <a:gd name="connsiteY121" fmla="*/ 915547 h 2020169"/>
                <a:gd name="connsiteX122" fmla="*/ 343735 w 2195895"/>
                <a:gd name="connsiteY122" fmla="*/ 878837 h 2020169"/>
                <a:gd name="connsiteX123" fmla="*/ 333723 w 2195895"/>
                <a:gd name="connsiteY123" fmla="*/ 828779 h 2020169"/>
                <a:gd name="connsiteX124" fmla="*/ 290339 w 2195895"/>
                <a:gd name="connsiteY124" fmla="*/ 808755 h 2020169"/>
                <a:gd name="connsiteX125" fmla="*/ 236944 w 2195895"/>
                <a:gd name="connsiteY125" fmla="*/ 762034 h 2020169"/>
                <a:gd name="connsiteX126" fmla="*/ 133490 w 2195895"/>
                <a:gd name="connsiteY126" fmla="*/ 705301 h 2020169"/>
                <a:gd name="connsiteX127" fmla="*/ 46722 w 2195895"/>
                <a:gd name="connsiteY127" fmla="*/ 735336 h 2020169"/>
                <a:gd name="connsiteX128" fmla="*/ 33373 w 2195895"/>
                <a:gd name="connsiteY128" fmla="*/ 765371 h 2020169"/>
                <a:gd name="connsiteX129" fmla="*/ 43384 w 2195895"/>
                <a:gd name="connsiteY129" fmla="*/ 795407 h 2020169"/>
                <a:gd name="connsiteX130" fmla="*/ 60071 w 2195895"/>
                <a:gd name="connsiteY130" fmla="*/ 822104 h 2020169"/>
                <a:gd name="connsiteX131" fmla="*/ 73419 w 2195895"/>
                <a:gd name="connsiteY131" fmla="*/ 852139 h 2020169"/>
                <a:gd name="connsiteX132" fmla="*/ 56733 w 2195895"/>
                <a:gd name="connsiteY132" fmla="*/ 875500 h 2020169"/>
                <a:gd name="connsiteX133" fmla="*/ 76757 w 2195895"/>
                <a:gd name="connsiteY133" fmla="*/ 955593 h 2020169"/>
                <a:gd name="connsiteX134" fmla="*/ 66745 w 2195895"/>
                <a:gd name="connsiteY134" fmla="*/ 972280 h 2020169"/>
                <a:gd name="connsiteX135" fmla="*/ 70082 w 2195895"/>
                <a:gd name="connsiteY135" fmla="*/ 998977 h 2020169"/>
                <a:gd name="connsiteX136" fmla="*/ 70082 w 2195895"/>
                <a:gd name="connsiteY136" fmla="*/ 1039024 h 2020169"/>
                <a:gd name="connsiteX137" fmla="*/ 80094 w 2195895"/>
                <a:gd name="connsiteY137" fmla="*/ 1059047 h 2020169"/>
                <a:gd name="connsiteX138" fmla="*/ 76757 w 2195895"/>
                <a:gd name="connsiteY138" fmla="*/ 1082408 h 2020169"/>
                <a:gd name="connsiteX139" fmla="*/ 106792 w 2195895"/>
                <a:gd name="connsiteY139" fmla="*/ 1115780 h 2020169"/>
                <a:gd name="connsiteX140" fmla="*/ 93729 w 2195895"/>
                <a:gd name="connsiteY140" fmla="*/ 1145815 h 2020169"/>
                <a:gd name="connsiteX141" fmla="*/ 13349 w 2195895"/>
                <a:gd name="connsiteY141" fmla="*/ 1235920 h 2020169"/>
                <a:gd name="connsiteX142" fmla="*/ 33373 w 2195895"/>
                <a:gd name="connsiteY142" fmla="*/ 1269293 h 2020169"/>
                <a:gd name="connsiteX143" fmla="*/ 33373 w 2195895"/>
                <a:gd name="connsiteY143" fmla="*/ 1269293 h 2020169"/>
                <a:gd name="connsiteX144" fmla="*/ 16687 w 2195895"/>
                <a:gd name="connsiteY144" fmla="*/ 1299328 h 2020169"/>
                <a:gd name="connsiteX145" fmla="*/ 3338 w 2195895"/>
                <a:gd name="connsiteY145" fmla="*/ 1329363 h 2020169"/>
                <a:gd name="connsiteX146" fmla="*/ 0 w 2195895"/>
                <a:gd name="connsiteY146" fmla="*/ 1389433 h 2020169"/>
                <a:gd name="connsiteX147" fmla="*/ 16687 w 2195895"/>
                <a:gd name="connsiteY147" fmla="*/ 1432817 h 2020169"/>
                <a:gd name="connsiteX148" fmla="*/ 20024 w 2195895"/>
                <a:gd name="connsiteY148" fmla="*/ 1466189 h 2020169"/>
                <a:gd name="connsiteX149" fmla="*/ 56733 w 2195895"/>
                <a:gd name="connsiteY149" fmla="*/ 1476201 h 2020169"/>
                <a:gd name="connsiteX150" fmla="*/ 116803 w 2195895"/>
                <a:gd name="connsiteY150" fmla="*/ 1562969 h 2020169"/>
                <a:gd name="connsiteX151" fmla="*/ 96780 w 2195895"/>
                <a:gd name="connsiteY151" fmla="*/ 1586329 h 2020169"/>
                <a:gd name="connsiteX152" fmla="*/ 93443 w 2195895"/>
                <a:gd name="connsiteY152" fmla="*/ 1616364 h 2020169"/>
                <a:gd name="connsiteX153" fmla="*/ 120141 w 2195895"/>
                <a:gd name="connsiteY153" fmla="*/ 1619701 h 2020169"/>
                <a:gd name="connsiteX154" fmla="*/ 160187 w 2195895"/>
                <a:gd name="connsiteY154" fmla="*/ 1633050 h 2020169"/>
                <a:gd name="connsiteX155" fmla="*/ 186885 w 2195895"/>
                <a:gd name="connsiteY155" fmla="*/ 1646399 h 2020169"/>
                <a:gd name="connsiteX156" fmla="*/ 213583 w 2195895"/>
                <a:gd name="connsiteY156" fmla="*/ 1676434 h 2020169"/>
                <a:gd name="connsiteX157" fmla="*/ 243618 w 2195895"/>
                <a:gd name="connsiteY157" fmla="*/ 1679771 h 2020169"/>
                <a:gd name="connsiteX158" fmla="*/ 287002 w 2195895"/>
                <a:gd name="connsiteY158" fmla="*/ 1709807 h 2020169"/>
                <a:gd name="connsiteX159" fmla="*/ 310363 w 2195895"/>
                <a:gd name="connsiteY159" fmla="*/ 1719818 h 2020169"/>
                <a:gd name="connsiteX160" fmla="*/ 310363 w 2195895"/>
                <a:gd name="connsiteY160" fmla="*/ 1756528 h 2020169"/>
                <a:gd name="connsiteX161" fmla="*/ 270316 w 2195895"/>
                <a:gd name="connsiteY161" fmla="*/ 1796574 h 2020169"/>
                <a:gd name="connsiteX162" fmla="*/ 280327 w 2195895"/>
                <a:gd name="connsiteY162" fmla="*/ 1819935 h 2020169"/>
                <a:gd name="connsiteX163" fmla="*/ 273653 w 2195895"/>
                <a:gd name="connsiteY163" fmla="*/ 1839958 h 2020169"/>
                <a:gd name="connsiteX164" fmla="*/ 266979 w 2195895"/>
                <a:gd name="connsiteY164" fmla="*/ 1856644 h 2020169"/>
                <a:gd name="connsiteX165" fmla="*/ 240281 w 2195895"/>
                <a:gd name="connsiteY165" fmla="*/ 1896691 h 2020169"/>
                <a:gd name="connsiteX166" fmla="*/ 307025 w 2195895"/>
                <a:gd name="connsiteY166" fmla="*/ 1933401 h 2020169"/>
                <a:gd name="connsiteX167" fmla="*/ 337060 w 2195895"/>
                <a:gd name="connsiteY167" fmla="*/ 1940075 h 2020169"/>
                <a:gd name="connsiteX168" fmla="*/ 360421 w 2195895"/>
                <a:gd name="connsiteY168" fmla="*/ 1946750 h 2020169"/>
                <a:gd name="connsiteX169" fmla="*/ 380444 w 2195895"/>
                <a:gd name="connsiteY169" fmla="*/ 1953424 h 2020169"/>
                <a:gd name="connsiteX170" fmla="*/ 407142 w 2195895"/>
                <a:gd name="connsiteY170" fmla="*/ 1973447 h 2020169"/>
                <a:gd name="connsiteX171" fmla="*/ 437177 w 2195895"/>
                <a:gd name="connsiteY171" fmla="*/ 1970110 h 2020169"/>
                <a:gd name="connsiteX172" fmla="*/ 507259 w 2195895"/>
                <a:gd name="connsiteY172" fmla="*/ 2020169 h 2020169"/>
                <a:gd name="connsiteX173" fmla="*/ 517271 w 2195895"/>
                <a:gd name="connsiteY173" fmla="*/ 2006820 h 2020169"/>
                <a:gd name="connsiteX174" fmla="*/ 507259 w 2195895"/>
                <a:gd name="connsiteY174" fmla="*/ 1966773 h 2020169"/>
                <a:gd name="connsiteX175" fmla="*/ 500584 w 2195895"/>
                <a:gd name="connsiteY175" fmla="*/ 1933401 h 2020169"/>
                <a:gd name="connsiteX176" fmla="*/ 483898 w 2195895"/>
                <a:gd name="connsiteY176" fmla="*/ 1890017 h 2020169"/>
                <a:gd name="connsiteX177" fmla="*/ 513933 w 2195895"/>
                <a:gd name="connsiteY177" fmla="*/ 1869993 h 2020169"/>
                <a:gd name="connsiteX178" fmla="*/ 547306 w 2195895"/>
                <a:gd name="connsiteY178" fmla="*/ 1846633 h 2020169"/>
                <a:gd name="connsiteX179" fmla="*/ 527282 w 2195895"/>
                <a:gd name="connsiteY179" fmla="*/ 1829947 h 2020169"/>
                <a:gd name="connsiteX180" fmla="*/ 517271 w 2195895"/>
                <a:gd name="connsiteY180" fmla="*/ 1796574 h 2020169"/>
                <a:gd name="connsiteX181" fmla="*/ 480561 w 2195895"/>
                <a:gd name="connsiteY181" fmla="*/ 1779888 h 2020169"/>
                <a:gd name="connsiteX182" fmla="*/ 470549 w 2195895"/>
                <a:gd name="connsiteY182" fmla="*/ 1759865 h 2020169"/>
                <a:gd name="connsiteX183" fmla="*/ 480561 w 2195895"/>
                <a:gd name="connsiteY183" fmla="*/ 1729830 h 2020169"/>
                <a:gd name="connsiteX184" fmla="*/ 490573 w 2195895"/>
                <a:gd name="connsiteY184" fmla="*/ 1689783 h 2020169"/>
                <a:gd name="connsiteX185" fmla="*/ 513933 w 2195895"/>
                <a:gd name="connsiteY185" fmla="*/ 1709807 h 2020169"/>
                <a:gd name="connsiteX186" fmla="*/ 520608 w 2195895"/>
                <a:gd name="connsiteY186" fmla="*/ 1693120 h 2020169"/>
                <a:gd name="connsiteX187" fmla="*/ 543968 w 2195895"/>
                <a:gd name="connsiteY187" fmla="*/ 1656411 h 2020169"/>
                <a:gd name="connsiteX188" fmla="*/ 574003 w 2195895"/>
                <a:gd name="connsiteY188" fmla="*/ 1639725 h 2020169"/>
                <a:gd name="connsiteX189" fmla="*/ 590690 w 2195895"/>
                <a:gd name="connsiteY189" fmla="*/ 1653074 h 2020169"/>
                <a:gd name="connsiteX190" fmla="*/ 610713 w 2195895"/>
                <a:gd name="connsiteY190" fmla="*/ 1626376 h 2020169"/>
                <a:gd name="connsiteX191" fmla="*/ 630736 w 2195895"/>
                <a:gd name="connsiteY191" fmla="*/ 1653074 h 2020169"/>
                <a:gd name="connsiteX192" fmla="*/ 657434 w 2195895"/>
                <a:gd name="connsiteY192" fmla="*/ 1676434 h 2020169"/>
                <a:gd name="connsiteX193" fmla="*/ 674120 w 2195895"/>
                <a:gd name="connsiteY193" fmla="*/ 1683109 h 2020169"/>
                <a:gd name="connsiteX194" fmla="*/ 697481 w 2195895"/>
                <a:gd name="connsiteY194" fmla="*/ 1683109 h 2020169"/>
                <a:gd name="connsiteX195" fmla="*/ 717504 w 2195895"/>
                <a:gd name="connsiteY195" fmla="*/ 1669760 h 2020169"/>
                <a:gd name="connsiteX196" fmla="*/ 744202 w 2195895"/>
                <a:gd name="connsiteY196" fmla="*/ 1669760 h 2020169"/>
                <a:gd name="connsiteX197" fmla="*/ 760888 w 2195895"/>
                <a:gd name="connsiteY197" fmla="*/ 1666423 h 2020169"/>
                <a:gd name="connsiteX198" fmla="*/ 790923 w 2195895"/>
                <a:gd name="connsiteY198" fmla="*/ 1699795 h 2020169"/>
                <a:gd name="connsiteX199" fmla="*/ 797598 w 2195895"/>
                <a:gd name="connsiteY199" fmla="*/ 1673097 h 2020169"/>
                <a:gd name="connsiteX200" fmla="*/ 817621 w 2195895"/>
                <a:gd name="connsiteY200" fmla="*/ 1689783 h 2020169"/>
                <a:gd name="connsiteX201" fmla="*/ 837644 w 2195895"/>
                <a:gd name="connsiteY201" fmla="*/ 1666423 h 2020169"/>
                <a:gd name="connsiteX202" fmla="*/ 827633 w 2195895"/>
                <a:gd name="connsiteY202" fmla="*/ 1646399 h 2020169"/>
                <a:gd name="connsiteX203" fmla="*/ 810946 w 2195895"/>
                <a:gd name="connsiteY203" fmla="*/ 1633050 h 2020169"/>
                <a:gd name="connsiteX204" fmla="*/ 810946 w 2195895"/>
                <a:gd name="connsiteY204" fmla="*/ 1606353 h 2020169"/>
                <a:gd name="connsiteX205" fmla="*/ 810946 w 2195895"/>
                <a:gd name="connsiteY205" fmla="*/ 1593004 h 2020169"/>
                <a:gd name="connsiteX206" fmla="*/ 840981 w 2195895"/>
                <a:gd name="connsiteY206" fmla="*/ 1586329 h 2020169"/>
                <a:gd name="connsiteX207" fmla="*/ 820958 w 2195895"/>
                <a:gd name="connsiteY207" fmla="*/ 1549620 h 2020169"/>
                <a:gd name="connsiteX208" fmla="*/ 854330 w 2195895"/>
                <a:gd name="connsiteY208" fmla="*/ 1542945 h 2020169"/>
                <a:gd name="connsiteX209" fmla="*/ 891040 w 2195895"/>
                <a:gd name="connsiteY209" fmla="*/ 1549620 h 2020169"/>
                <a:gd name="connsiteX210" fmla="*/ 1001612 w 2195895"/>
                <a:gd name="connsiteY210" fmla="*/ 1409667 h 2020169"/>
                <a:gd name="connsiteX211" fmla="*/ 1001168 w 2195895"/>
                <a:gd name="connsiteY211" fmla="*/ 1506236 h 2020169"/>
                <a:gd name="connsiteX212" fmla="*/ 1027866 w 2195895"/>
                <a:gd name="connsiteY212" fmla="*/ 1482875 h 2020169"/>
                <a:gd name="connsiteX213" fmla="*/ 1047890 w 2195895"/>
                <a:gd name="connsiteY213" fmla="*/ 1492887 h 2020169"/>
                <a:gd name="connsiteX214" fmla="*/ 1067913 w 2195895"/>
                <a:gd name="connsiteY214" fmla="*/ 1502898 h 2020169"/>
                <a:gd name="connsiteX215" fmla="*/ 1087936 w 2195895"/>
                <a:gd name="connsiteY215" fmla="*/ 1529596 h 2020169"/>
                <a:gd name="connsiteX216" fmla="*/ 1074587 w 2195895"/>
                <a:gd name="connsiteY216" fmla="*/ 1542945 h 2020169"/>
                <a:gd name="connsiteX217" fmla="*/ 1104622 w 2195895"/>
                <a:gd name="connsiteY217" fmla="*/ 1542945 h 2020169"/>
                <a:gd name="connsiteX218" fmla="*/ 1134657 w 2195895"/>
                <a:gd name="connsiteY218" fmla="*/ 1576317 h 2020169"/>
                <a:gd name="connsiteX219" fmla="*/ 1148006 w 2195895"/>
                <a:gd name="connsiteY219" fmla="*/ 1572980 h 2020169"/>
                <a:gd name="connsiteX220" fmla="*/ 1208076 w 2195895"/>
                <a:gd name="connsiteY220" fmla="*/ 1526259 h 2020169"/>
                <a:gd name="connsiteX221" fmla="*/ 1244786 w 2195895"/>
                <a:gd name="connsiteY221" fmla="*/ 1566306 h 2020169"/>
                <a:gd name="connsiteX222" fmla="*/ 1264809 w 2195895"/>
                <a:gd name="connsiteY222" fmla="*/ 1596341 h 2020169"/>
                <a:gd name="connsiteX223" fmla="*/ 1298181 w 2195895"/>
                <a:gd name="connsiteY223" fmla="*/ 1703132 h 2020169"/>
                <a:gd name="connsiteX224" fmla="*/ 1308193 w 2195895"/>
                <a:gd name="connsiteY224" fmla="*/ 1659748 h 2020169"/>
                <a:gd name="connsiteX225" fmla="*/ 1344903 w 2195895"/>
                <a:gd name="connsiteY225" fmla="*/ 1679771 h 2020169"/>
                <a:gd name="connsiteX226" fmla="*/ 1388287 w 2195895"/>
                <a:gd name="connsiteY226" fmla="*/ 1679771 h 2020169"/>
                <a:gd name="connsiteX227" fmla="*/ 1394961 w 2195895"/>
                <a:gd name="connsiteY227" fmla="*/ 1703132 h 2020169"/>
                <a:gd name="connsiteX228" fmla="*/ 1435008 w 2195895"/>
                <a:gd name="connsiteY228" fmla="*/ 1726493 h 2020169"/>
                <a:gd name="connsiteX229" fmla="*/ 1465043 w 2195895"/>
                <a:gd name="connsiteY229" fmla="*/ 1726493 h 2020169"/>
                <a:gd name="connsiteX230" fmla="*/ 1491741 w 2195895"/>
                <a:gd name="connsiteY230" fmla="*/ 1739842 h 2020169"/>
                <a:gd name="connsiteX231" fmla="*/ 1535125 w 2195895"/>
                <a:gd name="connsiteY231" fmla="*/ 1696458 h 2020169"/>
                <a:gd name="connsiteX232" fmla="*/ 1571834 w 2195895"/>
                <a:gd name="connsiteY232" fmla="*/ 1676434 h 2020169"/>
                <a:gd name="connsiteX233" fmla="*/ 1608544 w 2195895"/>
                <a:gd name="connsiteY233" fmla="*/ 1679771 h 2020169"/>
                <a:gd name="connsiteX234" fmla="*/ 1655265 w 2195895"/>
                <a:gd name="connsiteY234" fmla="*/ 1693120 h 2020169"/>
                <a:gd name="connsiteX235" fmla="*/ 1681963 w 2195895"/>
                <a:gd name="connsiteY235" fmla="*/ 1709807 h 2020169"/>
                <a:gd name="connsiteX236" fmla="*/ 1735358 w 2195895"/>
                <a:gd name="connsiteY236" fmla="*/ 1703132 h 2020169"/>
                <a:gd name="connsiteX237" fmla="*/ 1745370 w 2195895"/>
                <a:gd name="connsiteY237" fmla="*/ 1683109 h 2020169"/>
                <a:gd name="connsiteX238" fmla="*/ 1738695 w 2195895"/>
                <a:gd name="connsiteY238" fmla="*/ 1663085 h 2020169"/>
                <a:gd name="connsiteX239" fmla="*/ 1858836 w 2195895"/>
                <a:gd name="connsiteY239" fmla="*/ 1689783 h 2020169"/>
                <a:gd name="connsiteX240" fmla="*/ 1872184 w 2195895"/>
                <a:gd name="connsiteY240" fmla="*/ 1696458 h 2020169"/>
                <a:gd name="connsiteX241" fmla="*/ 1902219 w 2195895"/>
                <a:gd name="connsiteY241" fmla="*/ 1699795 h 2020169"/>
                <a:gd name="connsiteX242" fmla="*/ 1932254 w 2195895"/>
                <a:gd name="connsiteY242" fmla="*/ 1683109 h 2020169"/>
                <a:gd name="connsiteX243" fmla="*/ 1962290 w 2195895"/>
                <a:gd name="connsiteY243" fmla="*/ 1696458 h 2020169"/>
                <a:gd name="connsiteX244" fmla="*/ 1985650 w 2195895"/>
                <a:gd name="connsiteY244" fmla="*/ 1709807 h 2020169"/>
                <a:gd name="connsiteX245" fmla="*/ 1995662 w 2195895"/>
                <a:gd name="connsiteY245" fmla="*/ 1719818 h 2020169"/>
                <a:gd name="connsiteX246" fmla="*/ 2032371 w 2195895"/>
                <a:gd name="connsiteY246" fmla="*/ 1739842 h 2020169"/>
                <a:gd name="connsiteX247" fmla="*/ 2142500 w 2195895"/>
                <a:gd name="connsiteY247" fmla="*/ 1693120 h 2020169"/>
                <a:gd name="connsiteX248" fmla="*/ 2195895 w 2195895"/>
                <a:gd name="connsiteY248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21309 w 2195895"/>
                <a:gd name="connsiteY60" fmla="*/ 805418 h 2020169"/>
                <a:gd name="connsiteX61" fmla="*/ 1127983 w 2195895"/>
                <a:gd name="connsiteY61" fmla="*/ 772046 h 2020169"/>
                <a:gd name="connsiteX62" fmla="*/ 1117971 w 2195895"/>
                <a:gd name="connsiteY62" fmla="*/ 755360 h 2020169"/>
                <a:gd name="connsiteX63" fmla="*/ 1114634 w 2195895"/>
                <a:gd name="connsiteY63" fmla="*/ 705301 h 2020169"/>
                <a:gd name="connsiteX64" fmla="*/ 1104622 w 2195895"/>
                <a:gd name="connsiteY64" fmla="*/ 625208 h 2020169"/>
                <a:gd name="connsiteX65" fmla="*/ 1101285 w 2195895"/>
                <a:gd name="connsiteY65" fmla="*/ 565138 h 2020169"/>
                <a:gd name="connsiteX66" fmla="*/ 1124646 w 2195895"/>
                <a:gd name="connsiteY66" fmla="*/ 471696 h 2020169"/>
                <a:gd name="connsiteX67" fmla="*/ 1031203 w 2195895"/>
                <a:gd name="connsiteY67" fmla="*/ 461684 h 2020169"/>
                <a:gd name="connsiteX68" fmla="*/ 1014517 w 2195895"/>
                <a:gd name="connsiteY68" fmla="*/ 518417 h 2020169"/>
                <a:gd name="connsiteX69" fmla="*/ 1024529 w 2195895"/>
                <a:gd name="connsiteY69" fmla="*/ 565138 h 2020169"/>
                <a:gd name="connsiteX70" fmla="*/ 981145 w 2195895"/>
                <a:gd name="connsiteY70" fmla="*/ 618534 h 2020169"/>
                <a:gd name="connsiteX71" fmla="*/ 991157 w 2195895"/>
                <a:gd name="connsiteY71" fmla="*/ 655243 h 2020169"/>
                <a:gd name="connsiteX72" fmla="*/ 981145 w 2195895"/>
                <a:gd name="connsiteY72" fmla="*/ 701964 h 2020169"/>
                <a:gd name="connsiteX73" fmla="*/ 1001168 w 2195895"/>
                <a:gd name="connsiteY73" fmla="*/ 725325 h 2020169"/>
                <a:gd name="connsiteX74" fmla="*/ 1017854 w 2195895"/>
                <a:gd name="connsiteY74" fmla="*/ 772046 h 2020169"/>
                <a:gd name="connsiteX75" fmla="*/ 1047890 w 2195895"/>
                <a:gd name="connsiteY75" fmla="*/ 758697 h 2020169"/>
                <a:gd name="connsiteX76" fmla="*/ 1014517 w 2195895"/>
                <a:gd name="connsiteY76" fmla="*/ 812093 h 2020169"/>
                <a:gd name="connsiteX77" fmla="*/ 957784 w 2195895"/>
                <a:gd name="connsiteY77" fmla="*/ 758697 h 2020169"/>
                <a:gd name="connsiteX78" fmla="*/ 884365 w 2195895"/>
                <a:gd name="connsiteY78" fmla="*/ 721988 h 2020169"/>
                <a:gd name="connsiteX79" fmla="*/ 824295 w 2195895"/>
                <a:gd name="connsiteY79" fmla="*/ 698627 h 2020169"/>
                <a:gd name="connsiteX80" fmla="*/ 810946 w 2195895"/>
                <a:gd name="connsiteY80" fmla="*/ 735336 h 2020169"/>
                <a:gd name="connsiteX81" fmla="*/ 827633 w 2195895"/>
                <a:gd name="connsiteY81" fmla="*/ 772046 h 2020169"/>
                <a:gd name="connsiteX82" fmla="*/ 991342 w 2195895"/>
                <a:gd name="connsiteY82" fmla="*/ 1407996 h 2020169"/>
                <a:gd name="connsiteX83" fmla="*/ 770900 w 2195895"/>
                <a:gd name="connsiteY83" fmla="*/ 755360 h 2020169"/>
                <a:gd name="connsiteX84" fmla="*/ 744202 w 2195895"/>
                <a:gd name="connsiteY84" fmla="*/ 792069 h 2020169"/>
                <a:gd name="connsiteX85" fmla="*/ 707492 w 2195895"/>
                <a:gd name="connsiteY85" fmla="*/ 785395 h 2020169"/>
                <a:gd name="connsiteX86" fmla="*/ 654097 w 2195895"/>
                <a:gd name="connsiteY86" fmla="*/ 822104 h 2020169"/>
                <a:gd name="connsiteX87" fmla="*/ 644085 w 2195895"/>
                <a:gd name="connsiteY87" fmla="*/ 798744 h 2020169"/>
                <a:gd name="connsiteX88" fmla="*/ 654097 w 2195895"/>
                <a:gd name="connsiteY88" fmla="*/ 762034 h 2020169"/>
                <a:gd name="connsiteX89" fmla="*/ 614050 w 2195895"/>
                <a:gd name="connsiteY89" fmla="*/ 798744 h 2020169"/>
                <a:gd name="connsiteX90" fmla="*/ 594027 w 2195895"/>
                <a:gd name="connsiteY90" fmla="*/ 798744 h 2020169"/>
                <a:gd name="connsiteX91" fmla="*/ 533957 w 2195895"/>
                <a:gd name="connsiteY91" fmla="*/ 832116 h 2020169"/>
                <a:gd name="connsiteX92" fmla="*/ 510596 w 2195895"/>
                <a:gd name="connsiteY92" fmla="*/ 855477 h 2020169"/>
                <a:gd name="connsiteX93" fmla="*/ 500584 w 2195895"/>
                <a:gd name="connsiteY93" fmla="*/ 902198 h 2020169"/>
                <a:gd name="connsiteX94" fmla="*/ 450526 w 2195895"/>
                <a:gd name="connsiteY94" fmla="*/ 888849 h 2020169"/>
                <a:gd name="connsiteX95" fmla="*/ 433840 w 2195895"/>
                <a:gd name="connsiteY95" fmla="*/ 852139 h 2020169"/>
                <a:gd name="connsiteX96" fmla="*/ 467212 w 2195895"/>
                <a:gd name="connsiteY96" fmla="*/ 822104 h 2020169"/>
                <a:gd name="connsiteX97" fmla="*/ 453863 w 2195895"/>
                <a:gd name="connsiteY97" fmla="*/ 798744 h 2020169"/>
                <a:gd name="connsiteX98" fmla="*/ 390456 w 2195895"/>
                <a:gd name="connsiteY98" fmla="*/ 768709 h 2020169"/>
                <a:gd name="connsiteX99" fmla="*/ 417154 w 2195895"/>
                <a:gd name="connsiteY99" fmla="*/ 818767 h 2020169"/>
                <a:gd name="connsiteX100" fmla="*/ 407142 w 2195895"/>
                <a:gd name="connsiteY100" fmla="*/ 862151 h 2020169"/>
                <a:gd name="connsiteX101" fmla="*/ 413817 w 2195895"/>
                <a:gd name="connsiteY101" fmla="*/ 898861 h 2020169"/>
                <a:gd name="connsiteX102" fmla="*/ 427165 w 2195895"/>
                <a:gd name="connsiteY102" fmla="*/ 922221 h 2020169"/>
                <a:gd name="connsiteX103" fmla="*/ 413817 w 2195895"/>
                <a:gd name="connsiteY103" fmla="*/ 952256 h 2020169"/>
                <a:gd name="connsiteX104" fmla="*/ 390456 w 2195895"/>
                <a:gd name="connsiteY104" fmla="*/ 928896 h 2020169"/>
                <a:gd name="connsiteX105" fmla="*/ 360421 w 2195895"/>
                <a:gd name="connsiteY105" fmla="*/ 925558 h 2020169"/>
                <a:gd name="connsiteX106" fmla="*/ 333723 w 2195895"/>
                <a:gd name="connsiteY106" fmla="*/ 965605 h 2020169"/>
                <a:gd name="connsiteX107" fmla="*/ 307025 w 2195895"/>
                <a:gd name="connsiteY107" fmla="*/ 985628 h 2020169"/>
                <a:gd name="connsiteX108" fmla="*/ 320374 w 2195895"/>
                <a:gd name="connsiteY108" fmla="*/ 1012326 h 2020169"/>
                <a:gd name="connsiteX109" fmla="*/ 303688 w 2195895"/>
                <a:gd name="connsiteY109" fmla="*/ 1035687 h 2020169"/>
                <a:gd name="connsiteX110" fmla="*/ 233606 w 2195895"/>
                <a:gd name="connsiteY110" fmla="*/ 998977 h 2020169"/>
                <a:gd name="connsiteX111" fmla="*/ 243618 w 2195895"/>
                <a:gd name="connsiteY111" fmla="*/ 1049036 h 2020169"/>
                <a:gd name="connsiteX112" fmla="*/ 263641 w 2195895"/>
                <a:gd name="connsiteY112" fmla="*/ 1069059 h 2020169"/>
                <a:gd name="connsiteX113" fmla="*/ 250292 w 2195895"/>
                <a:gd name="connsiteY113" fmla="*/ 1082408 h 2020169"/>
                <a:gd name="connsiteX114" fmla="*/ 193560 w 2195895"/>
                <a:gd name="connsiteY114" fmla="*/ 1045698 h 2020169"/>
                <a:gd name="connsiteX115" fmla="*/ 170199 w 2195895"/>
                <a:gd name="connsiteY115" fmla="*/ 1005652 h 2020169"/>
                <a:gd name="connsiteX116" fmla="*/ 170199 w 2195895"/>
                <a:gd name="connsiteY116" fmla="*/ 958931 h 2020169"/>
                <a:gd name="connsiteX117" fmla="*/ 133490 w 2195895"/>
                <a:gd name="connsiteY117" fmla="*/ 882174 h 2020169"/>
                <a:gd name="connsiteX118" fmla="*/ 196897 w 2195895"/>
                <a:gd name="connsiteY118" fmla="*/ 912209 h 2020169"/>
                <a:gd name="connsiteX119" fmla="*/ 256967 w 2195895"/>
                <a:gd name="connsiteY119" fmla="*/ 942244 h 2020169"/>
                <a:gd name="connsiteX120" fmla="*/ 293676 w 2195895"/>
                <a:gd name="connsiteY120" fmla="*/ 945582 h 2020169"/>
                <a:gd name="connsiteX121" fmla="*/ 327049 w 2195895"/>
                <a:gd name="connsiteY121" fmla="*/ 915547 h 2020169"/>
                <a:gd name="connsiteX122" fmla="*/ 343735 w 2195895"/>
                <a:gd name="connsiteY122" fmla="*/ 878837 h 2020169"/>
                <a:gd name="connsiteX123" fmla="*/ 333723 w 2195895"/>
                <a:gd name="connsiteY123" fmla="*/ 828779 h 2020169"/>
                <a:gd name="connsiteX124" fmla="*/ 290339 w 2195895"/>
                <a:gd name="connsiteY124" fmla="*/ 808755 h 2020169"/>
                <a:gd name="connsiteX125" fmla="*/ 236944 w 2195895"/>
                <a:gd name="connsiteY125" fmla="*/ 762034 h 2020169"/>
                <a:gd name="connsiteX126" fmla="*/ 133490 w 2195895"/>
                <a:gd name="connsiteY126" fmla="*/ 705301 h 2020169"/>
                <a:gd name="connsiteX127" fmla="*/ 46722 w 2195895"/>
                <a:gd name="connsiteY127" fmla="*/ 735336 h 2020169"/>
                <a:gd name="connsiteX128" fmla="*/ 33373 w 2195895"/>
                <a:gd name="connsiteY128" fmla="*/ 765371 h 2020169"/>
                <a:gd name="connsiteX129" fmla="*/ 43384 w 2195895"/>
                <a:gd name="connsiteY129" fmla="*/ 795407 h 2020169"/>
                <a:gd name="connsiteX130" fmla="*/ 60071 w 2195895"/>
                <a:gd name="connsiteY130" fmla="*/ 822104 h 2020169"/>
                <a:gd name="connsiteX131" fmla="*/ 73419 w 2195895"/>
                <a:gd name="connsiteY131" fmla="*/ 852139 h 2020169"/>
                <a:gd name="connsiteX132" fmla="*/ 56733 w 2195895"/>
                <a:gd name="connsiteY132" fmla="*/ 875500 h 2020169"/>
                <a:gd name="connsiteX133" fmla="*/ 76757 w 2195895"/>
                <a:gd name="connsiteY133" fmla="*/ 955593 h 2020169"/>
                <a:gd name="connsiteX134" fmla="*/ 66745 w 2195895"/>
                <a:gd name="connsiteY134" fmla="*/ 972280 h 2020169"/>
                <a:gd name="connsiteX135" fmla="*/ 70082 w 2195895"/>
                <a:gd name="connsiteY135" fmla="*/ 998977 h 2020169"/>
                <a:gd name="connsiteX136" fmla="*/ 70082 w 2195895"/>
                <a:gd name="connsiteY136" fmla="*/ 1039024 h 2020169"/>
                <a:gd name="connsiteX137" fmla="*/ 80094 w 2195895"/>
                <a:gd name="connsiteY137" fmla="*/ 1059047 h 2020169"/>
                <a:gd name="connsiteX138" fmla="*/ 76757 w 2195895"/>
                <a:gd name="connsiteY138" fmla="*/ 1082408 h 2020169"/>
                <a:gd name="connsiteX139" fmla="*/ 106792 w 2195895"/>
                <a:gd name="connsiteY139" fmla="*/ 1115780 h 2020169"/>
                <a:gd name="connsiteX140" fmla="*/ 93729 w 2195895"/>
                <a:gd name="connsiteY140" fmla="*/ 1145815 h 2020169"/>
                <a:gd name="connsiteX141" fmla="*/ 13349 w 2195895"/>
                <a:gd name="connsiteY141" fmla="*/ 1235920 h 2020169"/>
                <a:gd name="connsiteX142" fmla="*/ 33373 w 2195895"/>
                <a:gd name="connsiteY142" fmla="*/ 1269293 h 2020169"/>
                <a:gd name="connsiteX143" fmla="*/ 33373 w 2195895"/>
                <a:gd name="connsiteY143" fmla="*/ 1269293 h 2020169"/>
                <a:gd name="connsiteX144" fmla="*/ 16687 w 2195895"/>
                <a:gd name="connsiteY144" fmla="*/ 1299328 h 2020169"/>
                <a:gd name="connsiteX145" fmla="*/ 3338 w 2195895"/>
                <a:gd name="connsiteY145" fmla="*/ 1329363 h 2020169"/>
                <a:gd name="connsiteX146" fmla="*/ 0 w 2195895"/>
                <a:gd name="connsiteY146" fmla="*/ 1389433 h 2020169"/>
                <a:gd name="connsiteX147" fmla="*/ 16687 w 2195895"/>
                <a:gd name="connsiteY147" fmla="*/ 1432817 h 2020169"/>
                <a:gd name="connsiteX148" fmla="*/ 20024 w 2195895"/>
                <a:gd name="connsiteY148" fmla="*/ 1466189 h 2020169"/>
                <a:gd name="connsiteX149" fmla="*/ 56733 w 2195895"/>
                <a:gd name="connsiteY149" fmla="*/ 1476201 h 2020169"/>
                <a:gd name="connsiteX150" fmla="*/ 116803 w 2195895"/>
                <a:gd name="connsiteY150" fmla="*/ 1562969 h 2020169"/>
                <a:gd name="connsiteX151" fmla="*/ 96780 w 2195895"/>
                <a:gd name="connsiteY151" fmla="*/ 1586329 h 2020169"/>
                <a:gd name="connsiteX152" fmla="*/ 93443 w 2195895"/>
                <a:gd name="connsiteY152" fmla="*/ 1616364 h 2020169"/>
                <a:gd name="connsiteX153" fmla="*/ 120141 w 2195895"/>
                <a:gd name="connsiteY153" fmla="*/ 1619701 h 2020169"/>
                <a:gd name="connsiteX154" fmla="*/ 160187 w 2195895"/>
                <a:gd name="connsiteY154" fmla="*/ 1633050 h 2020169"/>
                <a:gd name="connsiteX155" fmla="*/ 186885 w 2195895"/>
                <a:gd name="connsiteY155" fmla="*/ 1646399 h 2020169"/>
                <a:gd name="connsiteX156" fmla="*/ 213583 w 2195895"/>
                <a:gd name="connsiteY156" fmla="*/ 1676434 h 2020169"/>
                <a:gd name="connsiteX157" fmla="*/ 243618 w 2195895"/>
                <a:gd name="connsiteY157" fmla="*/ 1679771 h 2020169"/>
                <a:gd name="connsiteX158" fmla="*/ 287002 w 2195895"/>
                <a:gd name="connsiteY158" fmla="*/ 1709807 h 2020169"/>
                <a:gd name="connsiteX159" fmla="*/ 310363 w 2195895"/>
                <a:gd name="connsiteY159" fmla="*/ 1719818 h 2020169"/>
                <a:gd name="connsiteX160" fmla="*/ 310363 w 2195895"/>
                <a:gd name="connsiteY160" fmla="*/ 1756528 h 2020169"/>
                <a:gd name="connsiteX161" fmla="*/ 270316 w 2195895"/>
                <a:gd name="connsiteY161" fmla="*/ 1796574 h 2020169"/>
                <a:gd name="connsiteX162" fmla="*/ 280327 w 2195895"/>
                <a:gd name="connsiteY162" fmla="*/ 1819935 h 2020169"/>
                <a:gd name="connsiteX163" fmla="*/ 273653 w 2195895"/>
                <a:gd name="connsiteY163" fmla="*/ 1839958 h 2020169"/>
                <a:gd name="connsiteX164" fmla="*/ 266979 w 2195895"/>
                <a:gd name="connsiteY164" fmla="*/ 1856644 h 2020169"/>
                <a:gd name="connsiteX165" fmla="*/ 240281 w 2195895"/>
                <a:gd name="connsiteY165" fmla="*/ 1896691 h 2020169"/>
                <a:gd name="connsiteX166" fmla="*/ 307025 w 2195895"/>
                <a:gd name="connsiteY166" fmla="*/ 1933401 h 2020169"/>
                <a:gd name="connsiteX167" fmla="*/ 337060 w 2195895"/>
                <a:gd name="connsiteY167" fmla="*/ 1940075 h 2020169"/>
                <a:gd name="connsiteX168" fmla="*/ 360421 w 2195895"/>
                <a:gd name="connsiteY168" fmla="*/ 1946750 h 2020169"/>
                <a:gd name="connsiteX169" fmla="*/ 380444 w 2195895"/>
                <a:gd name="connsiteY169" fmla="*/ 1953424 h 2020169"/>
                <a:gd name="connsiteX170" fmla="*/ 407142 w 2195895"/>
                <a:gd name="connsiteY170" fmla="*/ 1973447 h 2020169"/>
                <a:gd name="connsiteX171" fmla="*/ 437177 w 2195895"/>
                <a:gd name="connsiteY171" fmla="*/ 1970110 h 2020169"/>
                <a:gd name="connsiteX172" fmla="*/ 507259 w 2195895"/>
                <a:gd name="connsiteY172" fmla="*/ 2020169 h 2020169"/>
                <a:gd name="connsiteX173" fmla="*/ 517271 w 2195895"/>
                <a:gd name="connsiteY173" fmla="*/ 2006820 h 2020169"/>
                <a:gd name="connsiteX174" fmla="*/ 507259 w 2195895"/>
                <a:gd name="connsiteY174" fmla="*/ 1966773 h 2020169"/>
                <a:gd name="connsiteX175" fmla="*/ 500584 w 2195895"/>
                <a:gd name="connsiteY175" fmla="*/ 1933401 h 2020169"/>
                <a:gd name="connsiteX176" fmla="*/ 483898 w 2195895"/>
                <a:gd name="connsiteY176" fmla="*/ 1890017 h 2020169"/>
                <a:gd name="connsiteX177" fmla="*/ 513933 w 2195895"/>
                <a:gd name="connsiteY177" fmla="*/ 1869993 h 2020169"/>
                <a:gd name="connsiteX178" fmla="*/ 547306 w 2195895"/>
                <a:gd name="connsiteY178" fmla="*/ 1846633 h 2020169"/>
                <a:gd name="connsiteX179" fmla="*/ 527282 w 2195895"/>
                <a:gd name="connsiteY179" fmla="*/ 1829947 h 2020169"/>
                <a:gd name="connsiteX180" fmla="*/ 517271 w 2195895"/>
                <a:gd name="connsiteY180" fmla="*/ 1796574 h 2020169"/>
                <a:gd name="connsiteX181" fmla="*/ 480561 w 2195895"/>
                <a:gd name="connsiteY181" fmla="*/ 1779888 h 2020169"/>
                <a:gd name="connsiteX182" fmla="*/ 470549 w 2195895"/>
                <a:gd name="connsiteY182" fmla="*/ 1759865 h 2020169"/>
                <a:gd name="connsiteX183" fmla="*/ 480561 w 2195895"/>
                <a:gd name="connsiteY183" fmla="*/ 1729830 h 2020169"/>
                <a:gd name="connsiteX184" fmla="*/ 490573 w 2195895"/>
                <a:gd name="connsiteY184" fmla="*/ 1689783 h 2020169"/>
                <a:gd name="connsiteX185" fmla="*/ 513933 w 2195895"/>
                <a:gd name="connsiteY185" fmla="*/ 1709807 h 2020169"/>
                <a:gd name="connsiteX186" fmla="*/ 520608 w 2195895"/>
                <a:gd name="connsiteY186" fmla="*/ 1693120 h 2020169"/>
                <a:gd name="connsiteX187" fmla="*/ 543968 w 2195895"/>
                <a:gd name="connsiteY187" fmla="*/ 1656411 h 2020169"/>
                <a:gd name="connsiteX188" fmla="*/ 574003 w 2195895"/>
                <a:gd name="connsiteY188" fmla="*/ 1639725 h 2020169"/>
                <a:gd name="connsiteX189" fmla="*/ 590690 w 2195895"/>
                <a:gd name="connsiteY189" fmla="*/ 1653074 h 2020169"/>
                <a:gd name="connsiteX190" fmla="*/ 610713 w 2195895"/>
                <a:gd name="connsiteY190" fmla="*/ 1626376 h 2020169"/>
                <a:gd name="connsiteX191" fmla="*/ 630736 w 2195895"/>
                <a:gd name="connsiteY191" fmla="*/ 1653074 h 2020169"/>
                <a:gd name="connsiteX192" fmla="*/ 657434 w 2195895"/>
                <a:gd name="connsiteY192" fmla="*/ 1676434 h 2020169"/>
                <a:gd name="connsiteX193" fmla="*/ 674120 w 2195895"/>
                <a:gd name="connsiteY193" fmla="*/ 1683109 h 2020169"/>
                <a:gd name="connsiteX194" fmla="*/ 697481 w 2195895"/>
                <a:gd name="connsiteY194" fmla="*/ 1683109 h 2020169"/>
                <a:gd name="connsiteX195" fmla="*/ 717504 w 2195895"/>
                <a:gd name="connsiteY195" fmla="*/ 1669760 h 2020169"/>
                <a:gd name="connsiteX196" fmla="*/ 744202 w 2195895"/>
                <a:gd name="connsiteY196" fmla="*/ 1669760 h 2020169"/>
                <a:gd name="connsiteX197" fmla="*/ 760888 w 2195895"/>
                <a:gd name="connsiteY197" fmla="*/ 1666423 h 2020169"/>
                <a:gd name="connsiteX198" fmla="*/ 790923 w 2195895"/>
                <a:gd name="connsiteY198" fmla="*/ 1699795 h 2020169"/>
                <a:gd name="connsiteX199" fmla="*/ 797598 w 2195895"/>
                <a:gd name="connsiteY199" fmla="*/ 1673097 h 2020169"/>
                <a:gd name="connsiteX200" fmla="*/ 817621 w 2195895"/>
                <a:gd name="connsiteY200" fmla="*/ 1689783 h 2020169"/>
                <a:gd name="connsiteX201" fmla="*/ 837644 w 2195895"/>
                <a:gd name="connsiteY201" fmla="*/ 1666423 h 2020169"/>
                <a:gd name="connsiteX202" fmla="*/ 827633 w 2195895"/>
                <a:gd name="connsiteY202" fmla="*/ 1646399 h 2020169"/>
                <a:gd name="connsiteX203" fmla="*/ 810946 w 2195895"/>
                <a:gd name="connsiteY203" fmla="*/ 1633050 h 2020169"/>
                <a:gd name="connsiteX204" fmla="*/ 810946 w 2195895"/>
                <a:gd name="connsiteY204" fmla="*/ 1606353 h 2020169"/>
                <a:gd name="connsiteX205" fmla="*/ 810946 w 2195895"/>
                <a:gd name="connsiteY205" fmla="*/ 1593004 h 2020169"/>
                <a:gd name="connsiteX206" fmla="*/ 840981 w 2195895"/>
                <a:gd name="connsiteY206" fmla="*/ 1586329 h 2020169"/>
                <a:gd name="connsiteX207" fmla="*/ 820958 w 2195895"/>
                <a:gd name="connsiteY207" fmla="*/ 1549620 h 2020169"/>
                <a:gd name="connsiteX208" fmla="*/ 854330 w 2195895"/>
                <a:gd name="connsiteY208" fmla="*/ 1542945 h 2020169"/>
                <a:gd name="connsiteX209" fmla="*/ 891040 w 2195895"/>
                <a:gd name="connsiteY209" fmla="*/ 1549620 h 2020169"/>
                <a:gd name="connsiteX210" fmla="*/ 988841 w 2195895"/>
                <a:gd name="connsiteY210" fmla="*/ 1412022 h 2020169"/>
                <a:gd name="connsiteX211" fmla="*/ 1001168 w 2195895"/>
                <a:gd name="connsiteY211" fmla="*/ 1506236 h 2020169"/>
                <a:gd name="connsiteX212" fmla="*/ 1027866 w 2195895"/>
                <a:gd name="connsiteY212" fmla="*/ 1482875 h 2020169"/>
                <a:gd name="connsiteX213" fmla="*/ 1047890 w 2195895"/>
                <a:gd name="connsiteY213" fmla="*/ 1492887 h 2020169"/>
                <a:gd name="connsiteX214" fmla="*/ 1067913 w 2195895"/>
                <a:gd name="connsiteY214" fmla="*/ 1502898 h 2020169"/>
                <a:gd name="connsiteX215" fmla="*/ 1087936 w 2195895"/>
                <a:gd name="connsiteY215" fmla="*/ 1529596 h 2020169"/>
                <a:gd name="connsiteX216" fmla="*/ 1074587 w 2195895"/>
                <a:gd name="connsiteY216" fmla="*/ 1542945 h 2020169"/>
                <a:gd name="connsiteX217" fmla="*/ 1104622 w 2195895"/>
                <a:gd name="connsiteY217" fmla="*/ 1542945 h 2020169"/>
                <a:gd name="connsiteX218" fmla="*/ 1134657 w 2195895"/>
                <a:gd name="connsiteY218" fmla="*/ 1576317 h 2020169"/>
                <a:gd name="connsiteX219" fmla="*/ 1148006 w 2195895"/>
                <a:gd name="connsiteY219" fmla="*/ 1572980 h 2020169"/>
                <a:gd name="connsiteX220" fmla="*/ 1208076 w 2195895"/>
                <a:gd name="connsiteY220" fmla="*/ 1526259 h 2020169"/>
                <a:gd name="connsiteX221" fmla="*/ 1244786 w 2195895"/>
                <a:gd name="connsiteY221" fmla="*/ 1566306 h 2020169"/>
                <a:gd name="connsiteX222" fmla="*/ 1264809 w 2195895"/>
                <a:gd name="connsiteY222" fmla="*/ 1596341 h 2020169"/>
                <a:gd name="connsiteX223" fmla="*/ 1298181 w 2195895"/>
                <a:gd name="connsiteY223" fmla="*/ 1703132 h 2020169"/>
                <a:gd name="connsiteX224" fmla="*/ 1308193 w 2195895"/>
                <a:gd name="connsiteY224" fmla="*/ 1659748 h 2020169"/>
                <a:gd name="connsiteX225" fmla="*/ 1344903 w 2195895"/>
                <a:gd name="connsiteY225" fmla="*/ 1679771 h 2020169"/>
                <a:gd name="connsiteX226" fmla="*/ 1388287 w 2195895"/>
                <a:gd name="connsiteY226" fmla="*/ 1679771 h 2020169"/>
                <a:gd name="connsiteX227" fmla="*/ 1394961 w 2195895"/>
                <a:gd name="connsiteY227" fmla="*/ 1703132 h 2020169"/>
                <a:gd name="connsiteX228" fmla="*/ 1435008 w 2195895"/>
                <a:gd name="connsiteY228" fmla="*/ 1726493 h 2020169"/>
                <a:gd name="connsiteX229" fmla="*/ 1465043 w 2195895"/>
                <a:gd name="connsiteY229" fmla="*/ 1726493 h 2020169"/>
                <a:gd name="connsiteX230" fmla="*/ 1491741 w 2195895"/>
                <a:gd name="connsiteY230" fmla="*/ 1739842 h 2020169"/>
                <a:gd name="connsiteX231" fmla="*/ 1535125 w 2195895"/>
                <a:gd name="connsiteY231" fmla="*/ 1696458 h 2020169"/>
                <a:gd name="connsiteX232" fmla="*/ 1571834 w 2195895"/>
                <a:gd name="connsiteY232" fmla="*/ 1676434 h 2020169"/>
                <a:gd name="connsiteX233" fmla="*/ 1608544 w 2195895"/>
                <a:gd name="connsiteY233" fmla="*/ 1679771 h 2020169"/>
                <a:gd name="connsiteX234" fmla="*/ 1655265 w 2195895"/>
                <a:gd name="connsiteY234" fmla="*/ 1693120 h 2020169"/>
                <a:gd name="connsiteX235" fmla="*/ 1681963 w 2195895"/>
                <a:gd name="connsiteY235" fmla="*/ 1709807 h 2020169"/>
                <a:gd name="connsiteX236" fmla="*/ 1735358 w 2195895"/>
                <a:gd name="connsiteY236" fmla="*/ 1703132 h 2020169"/>
                <a:gd name="connsiteX237" fmla="*/ 1745370 w 2195895"/>
                <a:gd name="connsiteY237" fmla="*/ 1683109 h 2020169"/>
                <a:gd name="connsiteX238" fmla="*/ 1738695 w 2195895"/>
                <a:gd name="connsiteY238" fmla="*/ 1663085 h 2020169"/>
                <a:gd name="connsiteX239" fmla="*/ 1858836 w 2195895"/>
                <a:gd name="connsiteY239" fmla="*/ 1689783 h 2020169"/>
                <a:gd name="connsiteX240" fmla="*/ 1872184 w 2195895"/>
                <a:gd name="connsiteY240" fmla="*/ 1696458 h 2020169"/>
                <a:gd name="connsiteX241" fmla="*/ 1902219 w 2195895"/>
                <a:gd name="connsiteY241" fmla="*/ 1699795 h 2020169"/>
                <a:gd name="connsiteX242" fmla="*/ 1932254 w 2195895"/>
                <a:gd name="connsiteY242" fmla="*/ 1683109 h 2020169"/>
                <a:gd name="connsiteX243" fmla="*/ 1962290 w 2195895"/>
                <a:gd name="connsiteY243" fmla="*/ 1696458 h 2020169"/>
                <a:gd name="connsiteX244" fmla="*/ 1985650 w 2195895"/>
                <a:gd name="connsiteY244" fmla="*/ 1709807 h 2020169"/>
                <a:gd name="connsiteX245" fmla="*/ 1995662 w 2195895"/>
                <a:gd name="connsiteY245" fmla="*/ 1719818 h 2020169"/>
                <a:gd name="connsiteX246" fmla="*/ 2032371 w 2195895"/>
                <a:gd name="connsiteY246" fmla="*/ 1739842 h 2020169"/>
                <a:gd name="connsiteX247" fmla="*/ 2142500 w 2195895"/>
                <a:gd name="connsiteY247" fmla="*/ 1693120 h 2020169"/>
                <a:gd name="connsiteX248" fmla="*/ 2195895 w 2195895"/>
                <a:gd name="connsiteY248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21309 w 2195895"/>
                <a:gd name="connsiteY60" fmla="*/ 805418 h 2020169"/>
                <a:gd name="connsiteX61" fmla="*/ 1127983 w 2195895"/>
                <a:gd name="connsiteY61" fmla="*/ 772046 h 2020169"/>
                <a:gd name="connsiteX62" fmla="*/ 1117971 w 2195895"/>
                <a:gd name="connsiteY62" fmla="*/ 755360 h 2020169"/>
                <a:gd name="connsiteX63" fmla="*/ 1114634 w 2195895"/>
                <a:gd name="connsiteY63" fmla="*/ 705301 h 2020169"/>
                <a:gd name="connsiteX64" fmla="*/ 1104622 w 2195895"/>
                <a:gd name="connsiteY64" fmla="*/ 625208 h 2020169"/>
                <a:gd name="connsiteX65" fmla="*/ 1101285 w 2195895"/>
                <a:gd name="connsiteY65" fmla="*/ 565138 h 2020169"/>
                <a:gd name="connsiteX66" fmla="*/ 1124646 w 2195895"/>
                <a:gd name="connsiteY66" fmla="*/ 471696 h 2020169"/>
                <a:gd name="connsiteX67" fmla="*/ 1031203 w 2195895"/>
                <a:gd name="connsiteY67" fmla="*/ 461684 h 2020169"/>
                <a:gd name="connsiteX68" fmla="*/ 1014517 w 2195895"/>
                <a:gd name="connsiteY68" fmla="*/ 518417 h 2020169"/>
                <a:gd name="connsiteX69" fmla="*/ 1024529 w 2195895"/>
                <a:gd name="connsiteY69" fmla="*/ 565138 h 2020169"/>
                <a:gd name="connsiteX70" fmla="*/ 981145 w 2195895"/>
                <a:gd name="connsiteY70" fmla="*/ 618534 h 2020169"/>
                <a:gd name="connsiteX71" fmla="*/ 991157 w 2195895"/>
                <a:gd name="connsiteY71" fmla="*/ 655243 h 2020169"/>
                <a:gd name="connsiteX72" fmla="*/ 981145 w 2195895"/>
                <a:gd name="connsiteY72" fmla="*/ 701964 h 2020169"/>
                <a:gd name="connsiteX73" fmla="*/ 1001168 w 2195895"/>
                <a:gd name="connsiteY73" fmla="*/ 725325 h 2020169"/>
                <a:gd name="connsiteX74" fmla="*/ 1017854 w 2195895"/>
                <a:gd name="connsiteY74" fmla="*/ 772046 h 2020169"/>
                <a:gd name="connsiteX75" fmla="*/ 1047890 w 2195895"/>
                <a:gd name="connsiteY75" fmla="*/ 758697 h 2020169"/>
                <a:gd name="connsiteX76" fmla="*/ 1014517 w 2195895"/>
                <a:gd name="connsiteY76" fmla="*/ 812093 h 2020169"/>
                <a:gd name="connsiteX77" fmla="*/ 957784 w 2195895"/>
                <a:gd name="connsiteY77" fmla="*/ 758697 h 2020169"/>
                <a:gd name="connsiteX78" fmla="*/ 884365 w 2195895"/>
                <a:gd name="connsiteY78" fmla="*/ 721988 h 2020169"/>
                <a:gd name="connsiteX79" fmla="*/ 824295 w 2195895"/>
                <a:gd name="connsiteY79" fmla="*/ 698627 h 2020169"/>
                <a:gd name="connsiteX80" fmla="*/ 810946 w 2195895"/>
                <a:gd name="connsiteY80" fmla="*/ 735336 h 2020169"/>
                <a:gd name="connsiteX81" fmla="*/ 827633 w 2195895"/>
                <a:gd name="connsiteY81" fmla="*/ 772046 h 2020169"/>
                <a:gd name="connsiteX82" fmla="*/ 991342 w 2195895"/>
                <a:gd name="connsiteY82" fmla="*/ 1407996 h 2020169"/>
                <a:gd name="connsiteX83" fmla="*/ 770900 w 2195895"/>
                <a:gd name="connsiteY83" fmla="*/ 755360 h 2020169"/>
                <a:gd name="connsiteX84" fmla="*/ 744202 w 2195895"/>
                <a:gd name="connsiteY84" fmla="*/ 792069 h 2020169"/>
                <a:gd name="connsiteX85" fmla="*/ 707492 w 2195895"/>
                <a:gd name="connsiteY85" fmla="*/ 785395 h 2020169"/>
                <a:gd name="connsiteX86" fmla="*/ 654097 w 2195895"/>
                <a:gd name="connsiteY86" fmla="*/ 822104 h 2020169"/>
                <a:gd name="connsiteX87" fmla="*/ 644085 w 2195895"/>
                <a:gd name="connsiteY87" fmla="*/ 798744 h 2020169"/>
                <a:gd name="connsiteX88" fmla="*/ 654097 w 2195895"/>
                <a:gd name="connsiteY88" fmla="*/ 762034 h 2020169"/>
                <a:gd name="connsiteX89" fmla="*/ 614050 w 2195895"/>
                <a:gd name="connsiteY89" fmla="*/ 798744 h 2020169"/>
                <a:gd name="connsiteX90" fmla="*/ 594027 w 2195895"/>
                <a:gd name="connsiteY90" fmla="*/ 798744 h 2020169"/>
                <a:gd name="connsiteX91" fmla="*/ 533957 w 2195895"/>
                <a:gd name="connsiteY91" fmla="*/ 832116 h 2020169"/>
                <a:gd name="connsiteX92" fmla="*/ 510596 w 2195895"/>
                <a:gd name="connsiteY92" fmla="*/ 855477 h 2020169"/>
                <a:gd name="connsiteX93" fmla="*/ 500584 w 2195895"/>
                <a:gd name="connsiteY93" fmla="*/ 902198 h 2020169"/>
                <a:gd name="connsiteX94" fmla="*/ 450526 w 2195895"/>
                <a:gd name="connsiteY94" fmla="*/ 888849 h 2020169"/>
                <a:gd name="connsiteX95" fmla="*/ 433840 w 2195895"/>
                <a:gd name="connsiteY95" fmla="*/ 852139 h 2020169"/>
                <a:gd name="connsiteX96" fmla="*/ 467212 w 2195895"/>
                <a:gd name="connsiteY96" fmla="*/ 822104 h 2020169"/>
                <a:gd name="connsiteX97" fmla="*/ 453863 w 2195895"/>
                <a:gd name="connsiteY97" fmla="*/ 798744 h 2020169"/>
                <a:gd name="connsiteX98" fmla="*/ 390456 w 2195895"/>
                <a:gd name="connsiteY98" fmla="*/ 768709 h 2020169"/>
                <a:gd name="connsiteX99" fmla="*/ 417154 w 2195895"/>
                <a:gd name="connsiteY99" fmla="*/ 818767 h 2020169"/>
                <a:gd name="connsiteX100" fmla="*/ 407142 w 2195895"/>
                <a:gd name="connsiteY100" fmla="*/ 862151 h 2020169"/>
                <a:gd name="connsiteX101" fmla="*/ 413817 w 2195895"/>
                <a:gd name="connsiteY101" fmla="*/ 898861 h 2020169"/>
                <a:gd name="connsiteX102" fmla="*/ 427165 w 2195895"/>
                <a:gd name="connsiteY102" fmla="*/ 922221 h 2020169"/>
                <a:gd name="connsiteX103" fmla="*/ 413817 w 2195895"/>
                <a:gd name="connsiteY103" fmla="*/ 952256 h 2020169"/>
                <a:gd name="connsiteX104" fmla="*/ 390456 w 2195895"/>
                <a:gd name="connsiteY104" fmla="*/ 928896 h 2020169"/>
                <a:gd name="connsiteX105" fmla="*/ 360421 w 2195895"/>
                <a:gd name="connsiteY105" fmla="*/ 925558 h 2020169"/>
                <a:gd name="connsiteX106" fmla="*/ 333723 w 2195895"/>
                <a:gd name="connsiteY106" fmla="*/ 965605 h 2020169"/>
                <a:gd name="connsiteX107" fmla="*/ 307025 w 2195895"/>
                <a:gd name="connsiteY107" fmla="*/ 985628 h 2020169"/>
                <a:gd name="connsiteX108" fmla="*/ 320374 w 2195895"/>
                <a:gd name="connsiteY108" fmla="*/ 1012326 h 2020169"/>
                <a:gd name="connsiteX109" fmla="*/ 303688 w 2195895"/>
                <a:gd name="connsiteY109" fmla="*/ 1035687 h 2020169"/>
                <a:gd name="connsiteX110" fmla="*/ 233606 w 2195895"/>
                <a:gd name="connsiteY110" fmla="*/ 998977 h 2020169"/>
                <a:gd name="connsiteX111" fmla="*/ 243618 w 2195895"/>
                <a:gd name="connsiteY111" fmla="*/ 1049036 h 2020169"/>
                <a:gd name="connsiteX112" fmla="*/ 263641 w 2195895"/>
                <a:gd name="connsiteY112" fmla="*/ 1069059 h 2020169"/>
                <a:gd name="connsiteX113" fmla="*/ 250292 w 2195895"/>
                <a:gd name="connsiteY113" fmla="*/ 1082408 h 2020169"/>
                <a:gd name="connsiteX114" fmla="*/ 193560 w 2195895"/>
                <a:gd name="connsiteY114" fmla="*/ 1045698 h 2020169"/>
                <a:gd name="connsiteX115" fmla="*/ 170199 w 2195895"/>
                <a:gd name="connsiteY115" fmla="*/ 1005652 h 2020169"/>
                <a:gd name="connsiteX116" fmla="*/ 170199 w 2195895"/>
                <a:gd name="connsiteY116" fmla="*/ 958931 h 2020169"/>
                <a:gd name="connsiteX117" fmla="*/ 133490 w 2195895"/>
                <a:gd name="connsiteY117" fmla="*/ 882174 h 2020169"/>
                <a:gd name="connsiteX118" fmla="*/ 196897 w 2195895"/>
                <a:gd name="connsiteY118" fmla="*/ 912209 h 2020169"/>
                <a:gd name="connsiteX119" fmla="*/ 256967 w 2195895"/>
                <a:gd name="connsiteY119" fmla="*/ 942244 h 2020169"/>
                <a:gd name="connsiteX120" fmla="*/ 293676 w 2195895"/>
                <a:gd name="connsiteY120" fmla="*/ 945582 h 2020169"/>
                <a:gd name="connsiteX121" fmla="*/ 327049 w 2195895"/>
                <a:gd name="connsiteY121" fmla="*/ 915547 h 2020169"/>
                <a:gd name="connsiteX122" fmla="*/ 343735 w 2195895"/>
                <a:gd name="connsiteY122" fmla="*/ 878837 h 2020169"/>
                <a:gd name="connsiteX123" fmla="*/ 333723 w 2195895"/>
                <a:gd name="connsiteY123" fmla="*/ 828779 h 2020169"/>
                <a:gd name="connsiteX124" fmla="*/ 290339 w 2195895"/>
                <a:gd name="connsiteY124" fmla="*/ 808755 h 2020169"/>
                <a:gd name="connsiteX125" fmla="*/ 236944 w 2195895"/>
                <a:gd name="connsiteY125" fmla="*/ 762034 h 2020169"/>
                <a:gd name="connsiteX126" fmla="*/ 133490 w 2195895"/>
                <a:gd name="connsiteY126" fmla="*/ 705301 h 2020169"/>
                <a:gd name="connsiteX127" fmla="*/ 46722 w 2195895"/>
                <a:gd name="connsiteY127" fmla="*/ 735336 h 2020169"/>
                <a:gd name="connsiteX128" fmla="*/ 33373 w 2195895"/>
                <a:gd name="connsiteY128" fmla="*/ 765371 h 2020169"/>
                <a:gd name="connsiteX129" fmla="*/ 43384 w 2195895"/>
                <a:gd name="connsiteY129" fmla="*/ 795407 h 2020169"/>
                <a:gd name="connsiteX130" fmla="*/ 60071 w 2195895"/>
                <a:gd name="connsiteY130" fmla="*/ 822104 h 2020169"/>
                <a:gd name="connsiteX131" fmla="*/ 73419 w 2195895"/>
                <a:gd name="connsiteY131" fmla="*/ 852139 h 2020169"/>
                <a:gd name="connsiteX132" fmla="*/ 56733 w 2195895"/>
                <a:gd name="connsiteY132" fmla="*/ 875500 h 2020169"/>
                <a:gd name="connsiteX133" fmla="*/ 76757 w 2195895"/>
                <a:gd name="connsiteY133" fmla="*/ 955593 h 2020169"/>
                <a:gd name="connsiteX134" fmla="*/ 66745 w 2195895"/>
                <a:gd name="connsiteY134" fmla="*/ 972280 h 2020169"/>
                <a:gd name="connsiteX135" fmla="*/ 70082 w 2195895"/>
                <a:gd name="connsiteY135" fmla="*/ 998977 h 2020169"/>
                <a:gd name="connsiteX136" fmla="*/ 70082 w 2195895"/>
                <a:gd name="connsiteY136" fmla="*/ 1039024 h 2020169"/>
                <a:gd name="connsiteX137" fmla="*/ 80094 w 2195895"/>
                <a:gd name="connsiteY137" fmla="*/ 1059047 h 2020169"/>
                <a:gd name="connsiteX138" fmla="*/ 76757 w 2195895"/>
                <a:gd name="connsiteY138" fmla="*/ 1082408 h 2020169"/>
                <a:gd name="connsiteX139" fmla="*/ 106792 w 2195895"/>
                <a:gd name="connsiteY139" fmla="*/ 1115780 h 2020169"/>
                <a:gd name="connsiteX140" fmla="*/ 93729 w 2195895"/>
                <a:gd name="connsiteY140" fmla="*/ 1145815 h 2020169"/>
                <a:gd name="connsiteX141" fmla="*/ 13349 w 2195895"/>
                <a:gd name="connsiteY141" fmla="*/ 1235920 h 2020169"/>
                <a:gd name="connsiteX142" fmla="*/ 33373 w 2195895"/>
                <a:gd name="connsiteY142" fmla="*/ 1269293 h 2020169"/>
                <a:gd name="connsiteX143" fmla="*/ 33373 w 2195895"/>
                <a:gd name="connsiteY143" fmla="*/ 1269293 h 2020169"/>
                <a:gd name="connsiteX144" fmla="*/ 16687 w 2195895"/>
                <a:gd name="connsiteY144" fmla="*/ 1299328 h 2020169"/>
                <a:gd name="connsiteX145" fmla="*/ 3338 w 2195895"/>
                <a:gd name="connsiteY145" fmla="*/ 1329363 h 2020169"/>
                <a:gd name="connsiteX146" fmla="*/ 0 w 2195895"/>
                <a:gd name="connsiteY146" fmla="*/ 1389433 h 2020169"/>
                <a:gd name="connsiteX147" fmla="*/ 16687 w 2195895"/>
                <a:gd name="connsiteY147" fmla="*/ 1432817 h 2020169"/>
                <a:gd name="connsiteX148" fmla="*/ 20024 w 2195895"/>
                <a:gd name="connsiteY148" fmla="*/ 1466189 h 2020169"/>
                <a:gd name="connsiteX149" fmla="*/ 56733 w 2195895"/>
                <a:gd name="connsiteY149" fmla="*/ 1476201 h 2020169"/>
                <a:gd name="connsiteX150" fmla="*/ 116803 w 2195895"/>
                <a:gd name="connsiteY150" fmla="*/ 1562969 h 2020169"/>
                <a:gd name="connsiteX151" fmla="*/ 96780 w 2195895"/>
                <a:gd name="connsiteY151" fmla="*/ 1586329 h 2020169"/>
                <a:gd name="connsiteX152" fmla="*/ 93443 w 2195895"/>
                <a:gd name="connsiteY152" fmla="*/ 1616364 h 2020169"/>
                <a:gd name="connsiteX153" fmla="*/ 120141 w 2195895"/>
                <a:gd name="connsiteY153" fmla="*/ 1619701 h 2020169"/>
                <a:gd name="connsiteX154" fmla="*/ 160187 w 2195895"/>
                <a:gd name="connsiteY154" fmla="*/ 1633050 h 2020169"/>
                <a:gd name="connsiteX155" fmla="*/ 186885 w 2195895"/>
                <a:gd name="connsiteY155" fmla="*/ 1646399 h 2020169"/>
                <a:gd name="connsiteX156" fmla="*/ 213583 w 2195895"/>
                <a:gd name="connsiteY156" fmla="*/ 1676434 h 2020169"/>
                <a:gd name="connsiteX157" fmla="*/ 243618 w 2195895"/>
                <a:gd name="connsiteY157" fmla="*/ 1679771 h 2020169"/>
                <a:gd name="connsiteX158" fmla="*/ 287002 w 2195895"/>
                <a:gd name="connsiteY158" fmla="*/ 1709807 h 2020169"/>
                <a:gd name="connsiteX159" fmla="*/ 310363 w 2195895"/>
                <a:gd name="connsiteY159" fmla="*/ 1719818 h 2020169"/>
                <a:gd name="connsiteX160" fmla="*/ 310363 w 2195895"/>
                <a:gd name="connsiteY160" fmla="*/ 1756528 h 2020169"/>
                <a:gd name="connsiteX161" fmla="*/ 270316 w 2195895"/>
                <a:gd name="connsiteY161" fmla="*/ 1796574 h 2020169"/>
                <a:gd name="connsiteX162" fmla="*/ 280327 w 2195895"/>
                <a:gd name="connsiteY162" fmla="*/ 1819935 h 2020169"/>
                <a:gd name="connsiteX163" fmla="*/ 273653 w 2195895"/>
                <a:gd name="connsiteY163" fmla="*/ 1839958 h 2020169"/>
                <a:gd name="connsiteX164" fmla="*/ 266979 w 2195895"/>
                <a:gd name="connsiteY164" fmla="*/ 1856644 h 2020169"/>
                <a:gd name="connsiteX165" fmla="*/ 240281 w 2195895"/>
                <a:gd name="connsiteY165" fmla="*/ 1896691 h 2020169"/>
                <a:gd name="connsiteX166" fmla="*/ 307025 w 2195895"/>
                <a:gd name="connsiteY166" fmla="*/ 1933401 h 2020169"/>
                <a:gd name="connsiteX167" fmla="*/ 337060 w 2195895"/>
                <a:gd name="connsiteY167" fmla="*/ 1940075 h 2020169"/>
                <a:gd name="connsiteX168" fmla="*/ 360421 w 2195895"/>
                <a:gd name="connsiteY168" fmla="*/ 1946750 h 2020169"/>
                <a:gd name="connsiteX169" fmla="*/ 380444 w 2195895"/>
                <a:gd name="connsiteY169" fmla="*/ 1953424 h 2020169"/>
                <a:gd name="connsiteX170" fmla="*/ 407142 w 2195895"/>
                <a:gd name="connsiteY170" fmla="*/ 1973447 h 2020169"/>
                <a:gd name="connsiteX171" fmla="*/ 437177 w 2195895"/>
                <a:gd name="connsiteY171" fmla="*/ 1970110 h 2020169"/>
                <a:gd name="connsiteX172" fmla="*/ 507259 w 2195895"/>
                <a:gd name="connsiteY172" fmla="*/ 2020169 h 2020169"/>
                <a:gd name="connsiteX173" fmla="*/ 517271 w 2195895"/>
                <a:gd name="connsiteY173" fmla="*/ 2006820 h 2020169"/>
                <a:gd name="connsiteX174" fmla="*/ 507259 w 2195895"/>
                <a:gd name="connsiteY174" fmla="*/ 1966773 h 2020169"/>
                <a:gd name="connsiteX175" fmla="*/ 500584 w 2195895"/>
                <a:gd name="connsiteY175" fmla="*/ 1933401 h 2020169"/>
                <a:gd name="connsiteX176" fmla="*/ 483898 w 2195895"/>
                <a:gd name="connsiteY176" fmla="*/ 1890017 h 2020169"/>
                <a:gd name="connsiteX177" fmla="*/ 513933 w 2195895"/>
                <a:gd name="connsiteY177" fmla="*/ 1869993 h 2020169"/>
                <a:gd name="connsiteX178" fmla="*/ 547306 w 2195895"/>
                <a:gd name="connsiteY178" fmla="*/ 1846633 h 2020169"/>
                <a:gd name="connsiteX179" fmla="*/ 527282 w 2195895"/>
                <a:gd name="connsiteY179" fmla="*/ 1829947 h 2020169"/>
                <a:gd name="connsiteX180" fmla="*/ 517271 w 2195895"/>
                <a:gd name="connsiteY180" fmla="*/ 1796574 h 2020169"/>
                <a:gd name="connsiteX181" fmla="*/ 480561 w 2195895"/>
                <a:gd name="connsiteY181" fmla="*/ 1779888 h 2020169"/>
                <a:gd name="connsiteX182" fmla="*/ 470549 w 2195895"/>
                <a:gd name="connsiteY182" fmla="*/ 1759865 h 2020169"/>
                <a:gd name="connsiteX183" fmla="*/ 480561 w 2195895"/>
                <a:gd name="connsiteY183" fmla="*/ 1729830 h 2020169"/>
                <a:gd name="connsiteX184" fmla="*/ 490573 w 2195895"/>
                <a:gd name="connsiteY184" fmla="*/ 1689783 h 2020169"/>
                <a:gd name="connsiteX185" fmla="*/ 513933 w 2195895"/>
                <a:gd name="connsiteY185" fmla="*/ 1709807 h 2020169"/>
                <a:gd name="connsiteX186" fmla="*/ 520608 w 2195895"/>
                <a:gd name="connsiteY186" fmla="*/ 1693120 h 2020169"/>
                <a:gd name="connsiteX187" fmla="*/ 543968 w 2195895"/>
                <a:gd name="connsiteY187" fmla="*/ 1656411 h 2020169"/>
                <a:gd name="connsiteX188" fmla="*/ 574003 w 2195895"/>
                <a:gd name="connsiteY188" fmla="*/ 1639725 h 2020169"/>
                <a:gd name="connsiteX189" fmla="*/ 590690 w 2195895"/>
                <a:gd name="connsiteY189" fmla="*/ 1653074 h 2020169"/>
                <a:gd name="connsiteX190" fmla="*/ 610713 w 2195895"/>
                <a:gd name="connsiteY190" fmla="*/ 1626376 h 2020169"/>
                <a:gd name="connsiteX191" fmla="*/ 630736 w 2195895"/>
                <a:gd name="connsiteY191" fmla="*/ 1653074 h 2020169"/>
                <a:gd name="connsiteX192" fmla="*/ 657434 w 2195895"/>
                <a:gd name="connsiteY192" fmla="*/ 1676434 h 2020169"/>
                <a:gd name="connsiteX193" fmla="*/ 674120 w 2195895"/>
                <a:gd name="connsiteY193" fmla="*/ 1683109 h 2020169"/>
                <a:gd name="connsiteX194" fmla="*/ 697481 w 2195895"/>
                <a:gd name="connsiteY194" fmla="*/ 1683109 h 2020169"/>
                <a:gd name="connsiteX195" fmla="*/ 717504 w 2195895"/>
                <a:gd name="connsiteY195" fmla="*/ 1669760 h 2020169"/>
                <a:gd name="connsiteX196" fmla="*/ 744202 w 2195895"/>
                <a:gd name="connsiteY196" fmla="*/ 1669760 h 2020169"/>
                <a:gd name="connsiteX197" fmla="*/ 760888 w 2195895"/>
                <a:gd name="connsiteY197" fmla="*/ 1666423 h 2020169"/>
                <a:gd name="connsiteX198" fmla="*/ 790923 w 2195895"/>
                <a:gd name="connsiteY198" fmla="*/ 1699795 h 2020169"/>
                <a:gd name="connsiteX199" fmla="*/ 797598 w 2195895"/>
                <a:gd name="connsiteY199" fmla="*/ 1673097 h 2020169"/>
                <a:gd name="connsiteX200" fmla="*/ 817621 w 2195895"/>
                <a:gd name="connsiteY200" fmla="*/ 1689783 h 2020169"/>
                <a:gd name="connsiteX201" fmla="*/ 837644 w 2195895"/>
                <a:gd name="connsiteY201" fmla="*/ 1666423 h 2020169"/>
                <a:gd name="connsiteX202" fmla="*/ 827633 w 2195895"/>
                <a:gd name="connsiteY202" fmla="*/ 1646399 h 2020169"/>
                <a:gd name="connsiteX203" fmla="*/ 810946 w 2195895"/>
                <a:gd name="connsiteY203" fmla="*/ 1633050 h 2020169"/>
                <a:gd name="connsiteX204" fmla="*/ 810946 w 2195895"/>
                <a:gd name="connsiteY204" fmla="*/ 1606353 h 2020169"/>
                <a:gd name="connsiteX205" fmla="*/ 810946 w 2195895"/>
                <a:gd name="connsiteY205" fmla="*/ 1593004 h 2020169"/>
                <a:gd name="connsiteX206" fmla="*/ 840981 w 2195895"/>
                <a:gd name="connsiteY206" fmla="*/ 1586329 h 2020169"/>
                <a:gd name="connsiteX207" fmla="*/ 820958 w 2195895"/>
                <a:gd name="connsiteY207" fmla="*/ 1549620 h 2020169"/>
                <a:gd name="connsiteX208" fmla="*/ 854330 w 2195895"/>
                <a:gd name="connsiteY208" fmla="*/ 1542945 h 2020169"/>
                <a:gd name="connsiteX209" fmla="*/ 891040 w 2195895"/>
                <a:gd name="connsiteY209" fmla="*/ 1549620 h 2020169"/>
                <a:gd name="connsiteX210" fmla="*/ 988841 w 2195895"/>
                <a:gd name="connsiteY210" fmla="*/ 1412022 h 2020169"/>
                <a:gd name="connsiteX211" fmla="*/ 992910 w 2195895"/>
                <a:gd name="connsiteY211" fmla="*/ 1414435 h 2020169"/>
                <a:gd name="connsiteX212" fmla="*/ 1001168 w 2195895"/>
                <a:gd name="connsiteY212" fmla="*/ 1506236 h 2020169"/>
                <a:gd name="connsiteX213" fmla="*/ 1027866 w 2195895"/>
                <a:gd name="connsiteY213" fmla="*/ 1482875 h 2020169"/>
                <a:gd name="connsiteX214" fmla="*/ 1047890 w 2195895"/>
                <a:gd name="connsiteY214" fmla="*/ 1492887 h 2020169"/>
                <a:gd name="connsiteX215" fmla="*/ 1067913 w 2195895"/>
                <a:gd name="connsiteY215" fmla="*/ 1502898 h 2020169"/>
                <a:gd name="connsiteX216" fmla="*/ 1087936 w 2195895"/>
                <a:gd name="connsiteY216" fmla="*/ 1529596 h 2020169"/>
                <a:gd name="connsiteX217" fmla="*/ 1074587 w 2195895"/>
                <a:gd name="connsiteY217" fmla="*/ 1542945 h 2020169"/>
                <a:gd name="connsiteX218" fmla="*/ 1104622 w 2195895"/>
                <a:gd name="connsiteY218" fmla="*/ 1542945 h 2020169"/>
                <a:gd name="connsiteX219" fmla="*/ 1134657 w 2195895"/>
                <a:gd name="connsiteY219" fmla="*/ 1576317 h 2020169"/>
                <a:gd name="connsiteX220" fmla="*/ 1148006 w 2195895"/>
                <a:gd name="connsiteY220" fmla="*/ 1572980 h 2020169"/>
                <a:gd name="connsiteX221" fmla="*/ 1208076 w 2195895"/>
                <a:gd name="connsiteY221" fmla="*/ 1526259 h 2020169"/>
                <a:gd name="connsiteX222" fmla="*/ 1244786 w 2195895"/>
                <a:gd name="connsiteY222" fmla="*/ 1566306 h 2020169"/>
                <a:gd name="connsiteX223" fmla="*/ 1264809 w 2195895"/>
                <a:gd name="connsiteY223" fmla="*/ 1596341 h 2020169"/>
                <a:gd name="connsiteX224" fmla="*/ 1298181 w 2195895"/>
                <a:gd name="connsiteY224" fmla="*/ 1703132 h 2020169"/>
                <a:gd name="connsiteX225" fmla="*/ 1308193 w 2195895"/>
                <a:gd name="connsiteY225" fmla="*/ 1659748 h 2020169"/>
                <a:gd name="connsiteX226" fmla="*/ 1344903 w 2195895"/>
                <a:gd name="connsiteY226" fmla="*/ 1679771 h 2020169"/>
                <a:gd name="connsiteX227" fmla="*/ 1388287 w 2195895"/>
                <a:gd name="connsiteY227" fmla="*/ 1679771 h 2020169"/>
                <a:gd name="connsiteX228" fmla="*/ 1394961 w 2195895"/>
                <a:gd name="connsiteY228" fmla="*/ 1703132 h 2020169"/>
                <a:gd name="connsiteX229" fmla="*/ 1435008 w 2195895"/>
                <a:gd name="connsiteY229" fmla="*/ 1726493 h 2020169"/>
                <a:gd name="connsiteX230" fmla="*/ 1465043 w 2195895"/>
                <a:gd name="connsiteY230" fmla="*/ 1726493 h 2020169"/>
                <a:gd name="connsiteX231" fmla="*/ 1491741 w 2195895"/>
                <a:gd name="connsiteY231" fmla="*/ 1739842 h 2020169"/>
                <a:gd name="connsiteX232" fmla="*/ 1535125 w 2195895"/>
                <a:gd name="connsiteY232" fmla="*/ 1696458 h 2020169"/>
                <a:gd name="connsiteX233" fmla="*/ 1571834 w 2195895"/>
                <a:gd name="connsiteY233" fmla="*/ 1676434 h 2020169"/>
                <a:gd name="connsiteX234" fmla="*/ 1608544 w 2195895"/>
                <a:gd name="connsiteY234" fmla="*/ 1679771 h 2020169"/>
                <a:gd name="connsiteX235" fmla="*/ 1655265 w 2195895"/>
                <a:gd name="connsiteY235" fmla="*/ 1693120 h 2020169"/>
                <a:gd name="connsiteX236" fmla="*/ 1681963 w 2195895"/>
                <a:gd name="connsiteY236" fmla="*/ 1709807 h 2020169"/>
                <a:gd name="connsiteX237" fmla="*/ 1735358 w 2195895"/>
                <a:gd name="connsiteY237" fmla="*/ 1703132 h 2020169"/>
                <a:gd name="connsiteX238" fmla="*/ 1745370 w 2195895"/>
                <a:gd name="connsiteY238" fmla="*/ 1683109 h 2020169"/>
                <a:gd name="connsiteX239" fmla="*/ 1738695 w 2195895"/>
                <a:gd name="connsiteY239" fmla="*/ 1663085 h 2020169"/>
                <a:gd name="connsiteX240" fmla="*/ 1858836 w 2195895"/>
                <a:gd name="connsiteY240" fmla="*/ 1689783 h 2020169"/>
                <a:gd name="connsiteX241" fmla="*/ 1872184 w 2195895"/>
                <a:gd name="connsiteY241" fmla="*/ 1696458 h 2020169"/>
                <a:gd name="connsiteX242" fmla="*/ 1902219 w 2195895"/>
                <a:gd name="connsiteY242" fmla="*/ 1699795 h 2020169"/>
                <a:gd name="connsiteX243" fmla="*/ 1932254 w 2195895"/>
                <a:gd name="connsiteY243" fmla="*/ 1683109 h 2020169"/>
                <a:gd name="connsiteX244" fmla="*/ 1962290 w 2195895"/>
                <a:gd name="connsiteY244" fmla="*/ 1696458 h 2020169"/>
                <a:gd name="connsiteX245" fmla="*/ 1985650 w 2195895"/>
                <a:gd name="connsiteY245" fmla="*/ 1709807 h 2020169"/>
                <a:gd name="connsiteX246" fmla="*/ 1995662 w 2195895"/>
                <a:gd name="connsiteY246" fmla="*/ 1719818 h 2020169"/>
                <a:gd name="connsiteX247" fmla="*/ 2032371 w 2195895"/>
                <a:gd name="connsiteY247" fmla="*/ 1739842 h 2020169"/>
                <a:gd name="connsiteX248" fmla="*/ 2142500 w 2195895"/>
                <a:gd name="connsiteY248" fmla="*/ 1693120 h 2020169"/>
                <a:gd name="connsiteX249" fmla="*/ 2195895 w 2195895"/>
                <a:gd name="connsiteY249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21309 w 2195895"/>
                <a:gd name="connsiteY60" fmla="*/ 805418 h 2020169"/>
                <a:gd name="connsiteX61" fmla="*/ 1127983 w 2195895"/>
                <a:gd name="connsiteY61" fmla="*/ 772046 h 2020169"/>
                <a:gd name="connsiteX62" fmla="*/ 1117971 w 2195895"/>
                <a:gd name="connsiteY62" fmla="*/ 755360 h 2020169"/>
                <a:gd name="connsiteX63" fmla="*/ 1114634 w 2195895"/>
                <a:gd name="connsiteY63" fmla="*/ 705301 h 2020169"/>
                <a:gd name="connsiteX64" fmla="*/ 1104622 w 2195895"/>
                <a:gd name="connsiteY64" fmla="*/ 625208 h 2020169"/>
                <a:gd name="connsiteX65" fmla="*/ 1101285 w 2195895"/>
                <a:gd name="connsiteY65" fmla="*/ 565138 h 2020169"/>
                <a:gd name="connsiteX66" fmla="*/ 1124646 w 2195895"/>
                <a:gd name="connsiteY66" fmla="*/ 471696 h 2020169"/>
                <a:gd name="connsiteX67" fmla="*/ 1031203 w 2195895"/>
                <a:gd name="connsiteY67" fmla="*/ 461684 h 2020169"/>
                <a:gd name="connsiteX68" fmla="*/ 1014517 w 2195895"/>
                <a:gd name="connsiteY68" fmla="*/ 518417 h 2020169"/>
                <a:gd name="connsiteX69" fmla="*/ 1024529 w 2195895"/>
                <a:gd name="connsiteY69" fmla="*/ 565138 h 2020169"/>
                <a:gd name="connsiteX70" fmla="*/ 981145 w 2195895"/>
                <a:gd name="connsiteY70" fmla="*/ 618534 h 2020169"/>
                <a:gd name="connsiteX71" fmla="*/ 991157 w 2195895"/>
                <a:gd name="connsiteY71" fmla="*/ 655243 h 2020169"/>
                <a:gd name="connsiteX72" fmla="*/ 981145 w 2195895"/>
                <a:gd name="connsiteY72" fmla="*/ 701964 h 2020169"/>
                <a:gd name="connsiteX73" fmla="*/ 1001168 w 2195895"/>
                <a:gd name="connsiteY73" fmla="*/ 725325 h 2020169"/>
                <a:gd name="connsiteX74" fmla="*/ 1017854 w 2195895"/>
                <a:gd name="connsiteY74" fmla="*/ 772046 h 2020169"/>
                <a:gd name="connsiteX75" fmla="*/ 1047890 w 2195895"/>
                <a:gd name="connsiteY75" fmla="*/ 758697 h 2020169"/>
                <a:gd name="connsiteX76" fmla="*/ 1014517 w 2195895"/>
                <a:gd name="connsiteY76" fmla="*/ 812093 h 2020169"/>
                <a:gd name="connsiteX77" fmla="*/ 957784 w 2195895"/>
                <a:gd name="connsiteY77" fmla="*/ 758697 h 2020169"/>
                <a:gd name="connsiteX78" fmla="*/ 884365 w 2195895"/>
                <a:gd name="connsiteY78" fmla="*/ 721988 h 2020169"/>
                <a:gd name="connsiteX79" fmla="*/ 824295 w 2195895"/>
                <a:gd name="connsiteY79" fmla="*/ 698627 h 2020169"/>
                <a:gd name="connsiteX80" fmla="*/ 810946 w 2195895"/>
                <a:gd name="connsiteY80" fmla="*/ 735336 h 2020169"/>
                <a:gd name="connsiteX81" fmla="*/ 827633 w 2195895"/>
                <a:gd name="connsiteY81" fmla="*/ 772046 h 2020169"/>
                <a:gd name="connsiteX82" fmla="*/ 991342 w 2195895"/>
                <a:gd name="connsiteY82" fmla="*/ 1407996 h 2020169"/>
                <a:gd name="connsiteX83" fmla="*/ 770900 w 2195895"/>
                <a:gd name="connsiteY83" fmla="*/ 755360 h 2020169"/>
                <a:gd name="connsiteX84" fmla="*/ 744202 w 2195895"/>
                <a:gd name="connsiteY84" fmla="*/ 792069 h 2020169"/>
                <a:gd name="connsiteX85" fmla="*/ 707492 w 2195895"/>
                <a:gd name="connsiteY85" fmla="*/ 785395 h 2020169"/>
                <a:gd name="connsiteX86" fmla="*/ 654097 w 2195895"/>
                <a:gd name="connsiteY86" fmla="*/ 822104 h 2020169"/>
                <a:gd name="connsiteX87" fmla="*/ 644085 w 2195895"/>
                <a:gd name="connsiteY87" fmla="*/ 798744 h 2020169"/>
                <a:gd name="connsiteX88" fmla="*/ 654097 w 2195895"/>
                <a:gd name="connsiteY88" fmla="*/ 762034 h 2020169"/>
                <a:gd name="connsiteX89" fmla="*/ 614050 w 2195895"/>
                <a:gd name="connsiteY89" fmla="*/ 798744 h 2020169"/>
                <a:gd name="connsiteX90" fmla="*/ 594027 w 2195895"/>
                <a:gd name="connsiteY90" fmla="*/ 798744 h 2020169"/>
                <a:gd name="connsiteX91" fmla="*/ 533957 w 2195895"/>
                <a:gd name="connsiteY91" fmla="*/ 832116 h 2020169"/>
                <a:gd name="connsiteX92" fmla="*/ 510596 w 2195895"/>
                <a:gd name="connsiteY92" fmla="*/ 855477 h 2020169"/>
                <a:gd name="connsiteX93" fmla="*/ 500584 w 2195895"/>
                <a:gd name="connsiteY93" fmla="*/ 902198 h 2020169"/>
                <a:gd name="connsiteX94" fmla="*/ 450526 w 2195895"/>
                <a:gd name="connsiteY94" fmla="*/ 888849 h 2020169"/>
                <a:gd name="connsiteX95" fmla="*/ 433840 w 2195895"/>
                <a:gd name="connsiteY95" fmla="*/ 852139 h 2020169"/>
                <a:gd name="connsiteX96" fmla="*/ 467212 w 2195895"/>
                <a:gd name="connsiteY96" fmla="*/ 822104 h 2020169"/>
                <a:gd name="connsiteX97" fmla="*/ 453863 w 2195895"/>
                <a:gd name="connsiteY97" fmla="*/ 798744 h 2020169"/>
                <a:gd name="connsiteX98" fmla="*/ 390456 w 2195895"/>
                <a:gd name="connsiteY98" fmla="*/ 768709 h 2020169"/>
                <a:gd name="connsiteX99" fmla="*/ 417154 w 2195895"/>
                <a:gd name="connsiteY99" fmla="*/ 818767 h 2020169"/>
                <a:gd name="connsiteX100" fmla="*/ 407142 w 2195895"/>
                <a:gd name="connsiteY100" fmla="*/ 862151 h 2020169"/>
                <a:gd name="connsiteX101" fmla="*/ 413817 w 2195895"/>
                <a:gd name="connsiteY101" fmla="*/ 898861 h 2020169"/>
                <a:gd name="connsiteX102" fmla="*/ 427165 w 2195895"/>
                <a:gd name="connsiteY102" fmla="*/ 922221 h 2020169"/>
                <a:gd name="connsiteX103" fmla="*/ 413817 w 2195895"/>
                <a:gd name="connsiteY103" fmla="*/ 952256 h 2020169"/>
                <a:gd name="connsiteX104" fmla="*/ 390456 w 2195895"/>
                <a:gd name="connsiteY104" fmla="*/ 928896 h 2020169"/>
                <a:gd name="connsiteX105" fmla="*/ 360421 w 2195895"/>
                <a:gd name="connsiteY105" fmla="*/ 925558 h 2020169"/>
                <a:gd name="connsiteX106" fmla="*/ 333723 w 2195895"/>
                <a:gd name="connsiteY106" fmla="*/ 965605 h 2020169"/>
                <a:gd name="connsiteX107" fmla="*/ 307025 w 2195895"/>
                <a:gd name="connsiteY107" fmla="*/ 985628 h 2020169"/>
                <a:gd name="connsiteX108" fmla="*/ 320374 w 2195895"/>
                <a:gd name="connsiteY108" fmla="*/ 1012326 h 2020169"/>
                <a:gd name="connsiteX109" fmla="*/ 303688 w 2195895"/>
                <a:gd name="connsiteY109" fmla="*/ 1035687 h 2020169"/>
                <a:gd name="connsiteX110" fmla="*/ 233606 w 2195895"/>
                <a:gd name="connsiteY110" fmla="*/ 998977 h 2020169"/>
                <a:gd name="connsiteX111" fmla="*/ 243618 w 2195895"/>
                <a:gd name="connsiteY111" fmla="*/ 1049036 h 2020169"/>
                <a:gd name="connsiteX112" fmla="*/ 263641 w 2195895"/>
                <a:gd name="connsiteY112" fmla="*/ 1069059 h 2020169"/>
                <a:gd name="connsiteX113" fmla="*/ 250292 w 2195895"/>
                <a:gd name="connsiteY113" fmla="*/ 1082408 h 2020169"/>
                <a:gd name="connsiteX114" fmla="*/ 193560 w 2195895"/>
                <a:gd name="connsiteY114" fmla="*/ 1045698 h 2020169"/>
                <a:gd name="connsiteX115" fmla="*/ 170199 w 2195895"/>
                <a:gd name="connsiteY115" fmla="*/ 1005652 h 2020169"/>
                <a:gd name="connsiteX116" fmla="*/ 170199 w 2195895"/>
                <a:gd name="connsiteY116" fmla="*/ 958931 h 2020169"/>
                <a:gd name="connsiteX117" fmla="*/ 133490 w 2195895"/>
                <a:gd name="connsiteY117" fmla="*/ 882174 h 2020169"/>
                <a:gd name="connsiteX118" fmla="*/ 196897 w 2195895"/>
                <a:gd name="connsiteY118" fmla="*/ 912209 h 2020169"/>
                <a:gd name="connsiteX119" fmla="*/ 256967 w 2195895"/>
                <a:gd name="connsiteY119" fmla="*/ 942244 h 2020169"/>
                <a:gd name="connsiteX120" fmla="*/ 293676 w 2195895"/>
                <a:gd name="connsiteY120" fmla="*/ 945582 h 2020169"/>
                <a:gd name="connsiteX121" fmla="*/ 327049 w 2195895"/>
                <a:gd name="connsiteY121" fmla="*/ 915547 h 2020169"/>
                <a:gd name="connsiteX122" fmla="*/ 343735 w 2195895"/>
                <a:gd name="connsiteY122" fmla="*/ 878837 h 2020169"/>
                <a:gd name="connsiteX123" fmla="*/ 333723 w 2195895"/>
                <a:gd name="connsiteY123" fmla="*/ 828779 h 2020169"/>
                <a:gd name="connsiteX124" fmla="*/ 290339 w 2195895"/>
                <a:gd name="connsiteY124" fmla="*/ 808755 h 2020169"/>
                <a:gd name="connsiteX125" fmla="*/ 236944 w 2195895"/>
                <a:gd name="connsiteY125" fmla="*/ 762034 h 2020169"/>
                <a:gd name="connsiteX126" fmla="*/ 133490 w 2195895"/>
                <a:gd name="connsiteY126" fmla="*/ 705301 h 2020169"/>
                <a:gd name="connsiteX127" fmla="*/ 46722 w 2195895"/>
                <a:gd name="connsiteY127" fmla="*/ 735336 h 2020169"/>
                <a:gd name="connsiteX128" fmla="*/ 33373 w 2195895"/>
                <a:gd name="connsiteY128" fmla="*/ 765371 h 2020169"/>
                <a:gd name="connsiteX129" fmla="*/ 43384 w 2195895"/>
                <a:gd name="connsiteY129" fmla="*/ 795407 h 2020169"/>
                <a:gd name="connsiteX130" fmla="*/ 60071 w 2195895"/>
                <a:gd name="connsiteY130" fmla="*/ 822104 h 2020169"/>
                <a:gd name="connsiteX131" fmla="*/ 73419 w 2195895"/>
                <a:gd name="connsiteY131" fmla="*/ 852139 h 2020169"/>
                <a:gd name="connsiteX132" fmla="*/ 56733 w 2195895"/>
                <a:gd name="connsiteY132" fmla="*/ 875500 h 2020169"/>
                <a:gd name="connsiteX133" fmla="*/ 76757 w 2195895"/>
                <a:gd name="connsiteY133" fmla="*/ 955593 h 2020169"/>
                <a:gd name="connsiteX134" fmla="*/ 66745 w 2195895"/>
                <a:gd name="connsiteY134" fmla="*/ 972280 h 2020169"/>
                <a:gd name="connsiteX135" fmla="*/ 70082 w 2195895"/>
                <a:gd name="connsiteY135" fmla="*/ 998977 h 2020169"/>
                <a:gd name="connsiteX136" fmla="*/ 70082 w 2195895"/>
                <a:gd name="connsiteY136" fmla="*/ 1039024 h 2020169"/>
                <a:gd name="connsiteX137" fmla="*/ 80094 w 2195895"/>
                <a:gd name="connsiteY137" fmla="*/ 1059047 h 2020169"/>
                <a:gd name="connsiteX138" fmla="*/ 76757 w 2195895"/>
                <a:gd name="connsiteY138" fmla="*/ 1082408 h 2020169"/>
                <a:gd name="connsiteX139" fmla="*/ 106792 w 2195895"/>
                <a:gd name="connsiteY139" fmla="*/ 1115780 h 2020169"/>
                <a:gd name="connsiteX140" fmla="*/ 93729 w 2195895"/>
                <a:gd name="connsiteY140" fmla="*/ 1145815 h 2020169"/>
                <a:gd name="connsiteX141" fmla="*/ 13349 w 2195895"/>
                <a:gd name="connsiteY141" fmla="*/ 1235920 h 2020169"/>
                <a:gd name="connsiteX142" fmla="*/ 33373 w 2195895"/>
                <a:gd name="connsiteY142" fmla="*/ 1269293 h 2020169"/>
                <a:gd name="connsiteX143" fmla="*/ 33373 w 2195895"/>
                <a:gd name="connsiteY143" fmla="*/ 1269293 h 2020169"/>
                <a:gd name="connsiteX144" fmla="*/ 16687 w 2195895"/>
                <a:gd name="connsiteY144" fmla="*/ 1299328 h 2020169"/>
                <a:gd name="connsiteX145" fmla="*/ 3338 w 2195895"/>
                <a:gd name="connsiteY145" fmla="*/ 1329363 h 2020169"/>
                <a:gd name="connsiteX146" fmla="*/ 0 w 2195895"/>
                <a:gd name="connsiteY146" fmla="*/ 1389433 h 2020169"/>
                <a:gd name="connsiteX147" fmla="*/ 16687 w 2195895"/>
                <a:gd name="connsiteY147" fmla="*/ 1432817 h 2020169"/>
                <a:gd name="connsiteX148" fmla="*/ 20024 w 2195895"/>
                <a:gd name="connsiteY148" fmla="*/ 1466189 h 2020169"/>
                <a:gd name="connsiteX149" fmla="*/ 56733 w 2195895"/>
                <a:gd name="connsiteY149" fmla="*/ 1476201 h 2020169"/>
                <a:gd name="connsiteX150" fmla="*/ 116803 w 2195895"/>
                <a:gd name="connsiteY150" fmla="*/ 1562969 h 2020169"/>
                <a:gd name="connsiteX151" fmla="*/ 96780 w 2195895"/>
                <a:gd name="connsiteY151" fmla="*/ 1586329 h 2020169"/>
                <a:gd name="connsiteX152" fmla="*/ 93443 w 2195895"/>
                <a:gd name="connsiteY152" fmla="*/ 1616364 h 2020169"/>
                <a:gd name="connsiteX153" fmla="*/ 120141 w 2195895"/>
                <a:gd name="connsiteY153" fmla="*/ 1619701 h 2020169"/>
                <a:gd name="connsiteX154" fmla="*/ 160187 w 2195895"/>
                <a:gd name="connsiteY154" fmla="*/ 1633050 h 2020169"/>
                <a:gd name="connsiteX155" fmla="*/ 186885 w 2195895"/>
                <a:gd name="connsiteY155" fmla="*/ 1646399 h 2020169"/>
                <a:gd name="connsiteX156" fmla="*/ 213583 w 2195895"/>
                <a:gd name="connsiteY156" fmla="*/ 1676434 h 2020169"/>
                <a:gd name="connsiteX157" fmla="*/ 243618 w 2195895"/>
                <a:gd name="connsiteY157" fmla="*/ 1679771 h 2020169"/>
                <a:gd name="connsiteX158" fmla="*/ 287002 w 2195895"/>
                <a:gd name="connsiteY158" fmla="*/ 1709807 h 2020169"/>
                <a:gd name="connsiteX159" fmla="*/ 310363 w 2195895"/>
                <a:gd name="connsiteY159" fmla="*/ 1719818 h 2020169"/>
                <a:gd name="connsiteX160" fmla="*/ 310363 w 2195895"/>
                <a:gd name="connsiteY160" fmla="*/ 1756528 h 2020169"/>
                <a:gd name="connsiteX161" fmla="*/ 270316 w 2195895"/>
                <a:gd name="connsiteY161" fmla="*/ 1796574 h 2020169"/>
                <a:gd name="connsiteX162" fmla="*/ 280327 w 2195895"/>
                <a:gd name="connsiteY162" fmla="*/ 1819935 h 2020169"/>
                <a:gd name="connsiteX163" fmla="*/ 273653 w 2195895"/>
                <a:gd name="connsiteY163" fmla="*/ 1839958 h 2020169"/>
                <a:gd name="connsiteX164" fmla="*/ 266979 w 2195895"/>
                <a:gd name="connsiteY164" fmla="*/ 1856644 h 2020169"/>
                <a:gd name="connsiteX165" fmla="*/ 240281 w 2195895"/>
                <a:gd name="connsiteY165" fmla="*/ 1896691 h 2020169"/>
                <a:gd name="connsiteX166" fmla="*/ 307025 w 2195895"/>
                <a:gd name="connsiteY166" fmla="*/ 1933401 h 2020169"/>
                <a:gd name="connsiteX167" fmla="*/ 337060 w 2195895"/>
                <a:gd name="connsiteY167" fmla="*/ 1940075 h 2020169"/>
                <a:gd name="connsiteX168" fmla="*/ 360421 w 2195895"/>
                <a:gd name="connsiteY168" fmla="*/ 1946750 h 2020169"/>
                <a:gd name="connsiteX169" fmla="*/ 380444 w 2195895"/>
                <a:gd name="connsiteY169" fmla="*/ 1953424 h 2020169"/>
                <a:gd name="connsiteX170" fmla="*/ 407142 w 2195895"/>
                <a:gd name="connsiteY170" fmla="*/ 1973447 h 2020169"/>
                <a:gd name="connsiteX171" fmla="*/ 437177 w 2195895"/>
                <a:gd name="connsiteY171" fmla="*/ 1970110 h 2020169"/>
                <a:gd name="connsiteX172" fmla="*/ 507259 w 2195895"/>
                <a:gd name="connsiteY172" fmla="*/ 2020169 h 2020169"/>
                <a:gd name="connsiteX173" fmla="*/ 517271 w 2195895"/>
                <a:gd name="connsiteY173" fmla="*/ 2006820 h 2020169"/>
                <a:gd name="connsiteX174" fmla="*/ 507259 w 2195895"/>
                <a:gd name="connsiteY174" fmla="*/ 1966773 h 2020169"/>
                <a:gd name="connsiteX175" fmla="*/ 500584 w 2195895"/>
                <a:gd name="connsiteY175" fmla="*/ 1933401 h 2020169"/>
                <a:gd name="connsiteX176" fmla="*/ 483898 w 2195895"/>
                <a:gd name="connsiteY176" fmla="*/ 1890017 h 2020169"/>
                <a:gd name="connsiteX177" fmla="*/ 513933 w 2195895"/>
                <a:gd name="connsiteY177" fmla="*/ 1869993 h 2020169"/>
                <a:gd name="connsiteX178" fmla="*/ 547306 w 2195895"/>
                <a:gd name="connsiteY178" fmla="*/ 1846633 h 2020169"/>
                <a:gd name="connsiteX179" fmla="*/ 527282 w 2195895"/>
                <a:gd name="connsiteY179" fmla="*/ 1829947 h 2020169"/>
                <a:gd name="connsiteX180" fmla="*/ 517271 w 2195895"/>
                <a:gd name="connsiteY180" fmla="*/ 1796574 h 2020169"/>
                <a:gd name="connsiteX181" fmla="*/ 480561 w 2195895"/>
                <a:gd name="connsiteY181" fmla="*/ 1779888 h 2020169"/>
                <a:gd name="connsiteX182" fmla="*/ 470549 w 2195895"/>
                <a:gd name="connsiteY182" fmla="*/ 1759865 h 2020169"/>
                <a:gd name="connsiteX183" fmla="*/ 480561 w 2195895"/>
                <a:gd name="connsiteY183" fmla="*/ 1729830 h 2020169"/>
                <a:gd name="connsiteX184" fmla="*/ 490573 w 2195895"/>
                <a:gd name="connsiteY184" fmla="*/ 1689783 h 2020169"/>
                <a:gd name="connsiteX185" fmla="*/ 513933 w 2195895"/>
                <a:gd name="connsiteY185" fmla="*/ 1709807 h 2020169"/>
                <a:gd name="connsiteX186" fmla="*/ 520608 w 2195895"/>
                <a:gd name="connsiteY186" fmla="*/ 1693120 h 2020169"/>
                <a:gd name="connsiteX187" fmla="*/ 543968 w 2195895"/>
                <a:gd name="connsiteY187" fmla="*/ 1656411 h 2020169"/>
                <a:gd name="connsiteX188" fmla="*/ 574003 w 2195895"/>
                <a:gd name="connsiteY188" fmla="*/ 1639725 h 2020169"/>
                <a:gd name="connsiteX189" fmla="*/ 590690 w 2195895"/>
                <a:gd name="connsiteY189" fmla="*/ 1653074 h 2020169"/>
                <a:gd name="connsiteX190" fmla="*/ 610713 w 2195895"/>
                <a:gd name="connsiteY190" fmla="*/ 1626376 h 2020169"/>
                <a:gd name="connsiteX191" fmla="*/ 630736 w 2195895"/>
                <a:gd name="connsiteY191" fmla="*/ 1653074 h 2020169"/>
                <a:gd name="connsiteX192" fmla="*/ 657434 w 2195895"/>
                <a:gd name="connsiteY192" fmla="*/ 1676434 h 2020169"/>
                <a:gd name="connsiteX193" fmla="*/ 674120 w 2195895"/>
                <a:gd name="connsiteY193" fmla="*/ 1683109 h 2020169"/>
                <a:gd name="connsiteX194" fmla="*/ 697481 w 2195895"/>
                <a:gd name="connsiteY194" fmla="*/ 1683109 h 2020169"/>
                <a:gd name="connsiteX195" fmla="*/ 717504 w 2195895"/>
                <a:gd name="connsiteY195" fmla="*/ 1669760 h 2020169"/>
                <a:gd name="connsiteX196" fmla="*/ 744202 w 2195895"/>
                <a:gd name="connsiteY196" fmla="*/ 1669760 h 2020169"/>
                <a:gd name="connsiteX197" fmla="*/ 760888 w 2195895"/>
                <a:gd name="connsiteY197" fmla="*/ 1666423 h 2020169"/>
                <a:gd name="connsiteX198" fmla="*/ 790923 w 2195895"/>
                <a:gd name="connsiteY198" fmla="*/ 1699795 h 2020169"/>
                <a:gd name="connsiteX199" fmla="*/ 797598 w 2195895"/>
                <a:gd name="connsiteY199" fmla="*/ 1673097 h 2020169"/>
                <a:gd name="connsiteX200" fmla="*/ 817621 w 2195895"/>
                <a:gd name="connsiteY200" fmla="*/ 1689783 h 2020169"/>
                <a:gd name="connsiteX201" fmla="*/ 837644 w 2195895"/>
                <a:gd name="connsiteY201" fmla="*/ 1666423 h 2020169"/>
                <a:gd name="connsiteX202" fmla="*/ 827633 w 2195895"/>
                <a:gd name="connsiteY202" fmla="*/ 1646399 h 2020169"/>
                <a:gd name="connsiteX203" fmla="*/ 810946 w 2195895"/>
                <a:gd name="connsiteY203" fmla="*/ 1633050 h 2020169"/>
                <a:gd name="connsiteX204" fmla="*/ 810946 w 2195895"/>
                <a:gd name="connsiteY204" fmla="*/ 1606353 h 2020169"/>
                <a:gd name="connsiteX205" fmla="*/ 810946 w 2195895"/>
                <a:gd name="connsiteY205" fmla="*/ 1593004 h 2020169"/>
                <a:gd name="connsiteX206" fmla="*/ 840981 w 2195895"/>
                <a:gd name="connsiteY206" fmla="*/ 1586329 h 2020169"/>
                <a:gd name="connsiteX207" fmla="*/ 820958 w 2195895"/>
                <a:gd name="connsiteY207" fmla="*/ 1549620 h 2020169"/>
                <a:gd name="connsiteX208" fmla="*/ 854330 w 2195895"/>
                <a:gd name="connsiteY208" fmla="*/ 1542945 h 2020169"/>
                <a:gd name="connsiteX209" fmla="*/ 891040 w 2195895"/>
                <a:gd name="connsiteY209" fmla="*/ 1549620 h 2020169"/>
                <a:gd name="connsiteX210" fmla="*/ 988841 w 2195895"/>
                <a:gd name="connsiteY210" fmla="*/ 1412022 h 2020169"/>
                <a:gd name="connsiteX211" fmla="*/ 1031223 w 2195895"/>
                <a:gd name="connsiteY211" fmla="*/ 1267226 h 2020169"/>
                <a:gd name="connsiteX212" fmla="*/ 1001168 w 2195895"/>
                <a:gd name="connsiteY212" fmla="*/ 1506236 h 2020169"/>
                <a:gd name="connsiteX213" fmla="*/ 1027866 w 2195895"/>
                <a:gd name="connsiteY213" fmla="*/ 1482875 h 2020169"/>
                <a:gd name="connsiteX214" fmla="*/ 1047890 w 2195895"/>
                <a:gd name="connsiteY214" fmla="*/ 1492887 h 2020169"/>
                <a:gd name="connsiteX215" fmla="*/ 1067913 w 2195895"/>
                <a:gd name="connsiteY215" fmla="*/ 1502898 h 2020169"/>
                <a:gd name="connsiteX216" fmla="*/ 1087936 w 2195895"/>
                <a:gd name="connsiteY216" fmla="*/ 1529596 h 2020169"/>
                <a:gd name="connsiteX217" fmla="*/ 1074587 w 2195895"/>
                <a:gd name="connsiteY217" fmla="*/ 1542945 h 2020169"/>
                <a:gd name="connsiteX218" fmla="*/ 1104622 w 2195895"/>
                <a:gd name="connsiteY218" fmla="*/ 1542945 h 2020169"/>
                <a:gd name="connsiteX219" fmla="*/ 1134657 w 2195895"/>
                <a:gd name="connsiteY219" fmla="*/ 1576317 h 2020169"/>
                <a:gd name="connsiteX220" fmla="*/ 1148006 w 2195895"/>
                <a:gd name="connsiteY220" fmla="*/ 1572980 h 2020169"/>
                <a:gd name="connsiteX221" fmla="*/ 1208076 w 2195895"/>
                <a:gd name="connsiteY221" fmla="*/ 1526259 h 2020169"/>
                <a:gd name="connsiteX222" fmla="*/ 1244786 w 2195895"/>
                <a:gd name="connsiteY222" fmla="*/ 1566306 h 2020169"/>
                <a:gd name="connsiteX223" fmla="*/ 1264809 w 2195895"/>
                <a:gd name="connsiteY223" fmla="*/ 1596341 h 2020169"/>
                <a:gd name="connsiteX224" fmla="*/ 1298181 w 2195895"/>
                <a:gd name="connsiteY224" fmla="*/ 1703132 h 2020169"/>
                <a:gd name="connsiteX225" fmla="*/ 1308193 w 2195895"/>
                <a:gd name="connsiteY225" fmla="*/ 1659748 h 2020169"/>
                <a:gd name="connsiteX226" fmla="*/ 1344903 w 2195895"/>
                <a:gd name="connsiteY226" fmla="*/ 1679771 h 2020169"/>
                <a:gd name="connsiteX227" fmla="*/ 1388287 w 2195895"/>
                <a:gd name="connsiteY227" fmla="*/ 1679771 h 2020169"/>
                <a:gd name="connsiteX228" fmla="*/ 1394961 w 2195895"/>
                <a:gd name="connsiteY228" fmla="*/ 1703132 h 2020169"/>
                <a:gd name="connsiteX229" fmla="*/ 1435008 w 2195895"/>
                <a:gd name="connsiteY229" fmla="*/ 1726493 h 2020169"/>
                <a:gd name="connsiteX230" fmla="*/ 1465043 w 2195895"/>
                <a:gd name="connsiteY230" fmla="*/ 1726493 h 2020169"/>
                <a:gd name="connsiteX231" fmla="*/ 1491741 w 2195895"/>
                <a:gd name="connsiteY231" fmla="*/ 1739842 h 2020169"/>
                <a:gd name="connsiteX232" fmla="*/ 1535125 w 2195895"/>
                <a:gd name="connsiteY232" fmla="*/ 1696458 h 2020169"/>
                <a:gd name="connsiteX233" fmla="*/ 1571834 w 2195895"/>
                <a:gd name="connsiteY233" fmla="*/ 1676434 h 2020169"/>
                <a:gd name="connsiteX234" fmla="*/ 1608544 w 2195895"/>
                <a:gd name="connsiteY234" fmla="*/ 1679771 h 2020169"/>
                <a:gd name="connsiteX235" fmla="*/ 1655265 w 2195895"/>
                <a:gd name="connsiteY235" fmla="*/ 1693120 h 2020169"/>
                <a:gd name="connsiteX236" fmla="*/ 1681963 w 2195895"/>
                <a:gd name="connsiteY236" fmla="*/ 1709807 h 2020169"/>
                <a:gd name="connsiteX237" fmla="*/ 1735358 w 2195895"/>
                <a:gd name="connsiteY237" fmla="*/ 1703132 h 2020169"/>
                <a:gd name="connsiteX238" fmla="*/ 1745370 w 2195895"/>
                <a:gd name="connsiteY238" fmla="*/ 1683109 h 2020169"/>
                <a:gd name="connsiteX239" fmla="*/ 1738695 w 2195895"/>
                <a:gd name="connsiteY239" fmla="*/ 1663085 h 2020169"/>
                <a:gd name="connsiteX240" fmla="*/ 1858836 w 2195895"/>
                <a:gd name="connsiteY240" fmla="*/ 1689783 h 2020169"/>
                <a:gd name="connsiteX241" fmla="*/ 1872184 w 2195895"/>
                <a:gd name="connsiteY241" fmla="*/ 1696458 h 2020169"/>
                <a:gd name="connsiteX242" fmla="*/ 1902219 w 2195895"/>
                <a:gd name="connsiteY242" fmla="*/ 1699795 h 2020169"/>
                <a:gd name="connsiteX243" fmla="*/ 1932254 w 2195895"/>
                <a:gd name="connsiteY243" fmla="*/ 1683109 h 2020169"/>
                <a:gd name="connsiteX244" fmla="*/ 1962290 w 2195895"/>
                <a:gd name="connsiteY244" fmla="*/ 1696458 h 2020169"/>
                <a:gd name="connsiteX245" fmla="*/ 1985650 w 2195895"/>
                <a:gd name="connsiteY245" fmla="*/ 1709807 h 2020169"/>
                <a:gd name="connsiteX246" fmla="*/ 1995662 w 2195895"/>
                <a:gd name="connsiteY246" fmla="*/ 1719818 h 2020169"/>
                <a:gd name="connsiteX247" fmla="*/ 2032371 w 2195895"/>
                <a:gd name="connsiteY247" fmla="*/ 1739842 h 2020169"/>
                <a:gd name="connsiteX248" fmla="*/ 2142500 w 2195895"/>
                <a:gd name="connsiteY248" fmla="*/ 1693120 h 2020169"/>
                <a:gd name="connsiteX249" fmla="*/ 2195895 w 2195895"/>
                <a:gd name="connsiteY249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21309 w 2195895"/>
                <a:gd name="connsiteY60" fmla="*/ 805418 h 2020169"/>
                <a:gd name="connsiteX61" fmla="*/ 1127983 w 2195895"/>
                <a:gd name="connsiteY61" fmla="*/ 772046 h 2020169"/>
                <a:gd name="connsiteX62" fmla="*/ 1117971 w 2195895"/>
                <a:gd name="connsiteY62" fmla="*/ 755360 h 2020169"/>
                <a:gd name="connsiteX63" fmla="*/ 1114634 w 2195895"/>
                <a:gd name="connsiteY63" fmla="*/ 705301 h 2020169"/>
                <a:gd name="connsiteX64" fmla="*/ 1104622 w 2195895"/>
                <a:gd name="connsiteY64" fmla="*/ 625208 h 2020169"/>
                <a:gd name="connsiteX65" fmla="*/ 1101285 w 2195895"/>
                <a:gd name="connsiteY65" fmla="*/ 565138 h 2020169"/>
                <a:gd name="connsiteX66" fmla="*/ 1124646 w 2195895"/>
                <a:gd name="connsiteY66" fmla="*/ 471696 h 2020169"/>
                <a:gd name="connsiteX67" fmla="*/ 1031203 w 2195895"/>
                <a:gd name="connsiteY67" fmla="*/ 461684 h 2020169"/>
                <a:gd name="connsiteX68" fmla="*/ 1014517 w 2195895"/>
                <a:gd name="connsiteY68" fmla="*/ 518417 h 2020169"/>
                <a:gd name="connsiteX69" fmla="*/ 1024529 w 2195895"/>
                <a:gd name="connsiteY69" fmla="*/ 565138 h 2020169"/>
                <a:gd name="connsiteX70" fmla="*/ 981145 w 2195895"/>
                <a:gd name="connsiteY70" fmla="*/ 618534 h 2020169"/>
                <a:gd name="connsiteX71" fmla="*/ 991157 w 2195895"/>
                <a:gd name="connsiteY71" fmla="*/ 655243 h 2020169"/>
                <a:gd name="connsiteX72" fmla="*/ 981145 w 2195895"/>
                <a:gd name="connsiteY72" fmla="*/ 701964 h 2020169"/>
                <a:gd name="connsiteX73" fmla="*/ 1001168 w 2195895"/>
                <a:gd name="connsiteY73" fmla="*/ 725325 h 2020169"/>
                <a:gd name="connsiteX74" fmla="*/ 1017854 w 2195895"/>
                <a:gd name="connsiteY74" fmla="*/ 772046 h 2020169"/>
                <a:gd name="connsiteX75" fmla="*/ 1047890 w 2195895"/>
                <a:gd name="connsiteY75" fmla="*/ 758697 h 2020169"/>
                <a:gd name="connsiteX76" fmla="*/ 1014517 w 2195895"/>
                <a:gd name="connsiteY76" fmla="*/ 812093 h 2020169"/>
                <a:gd name="connsiteX77" fmla="*/ 957784 w 2195895"/>
                <a:gd name="connsiteY77" fmla="*/ 758697 h 2020169"/>
                <a:gd name="connsiteX78" fmla="*/ 884365 w 2195895"/>
                <a:gd name="connsiteY78" fmla="*/ 721988 h 2020169"/>
                <a:gd name="connsiteX79" fmla="*/ 824295 w 2195895"/>
                <a:gd name="connsiteY79" fmla="*/ 698627 h 2020169"/>
                <a:gd name="connsiteX80" fmla="*/ 810946 w 2195895"/>
                <a:gd name="connsiteY80" fmla="*/ 735336 h 2020169"/>
                <a:gd name="connsiteX81" fmla="*/ 827633 w 2195895"/>
                <a:gd name="connsiteY81" fmla="*/ 772046 h 2020169"/>
                <a:gd name="connsiteX82" fmla="*/ 991342 w 2195895"/>
                <a:gd name="connsiteY82" fmla="*/ 1407996 h 2020169"/>
                <a:gd name="connsiteX83" fmla="*/ 770900 w 2195895"/>
                <a:gd name="connsiteY83" fmla="*/ 755360 h 2020169"/>
                <a:gd name="connsiteX84" fmla="*/ 744202 w 2195895"/>
                <a:gd name="connsiteY84" fmla="*/ 792069 h 2020169"/>
                <a:gd name="connsiteX85" fmla="*/ 707492 w 2195895"/>
                <a:gd name="connsiteY85" fmla="*/ 785395 h 2020169"/>
                <a:gd name="connsiteX86" fmla="*/ 654097 w 2195895"/>
                <a:gd name="connsiteY86" fmla="*/ 822104 h 2020169"/>
                <a:gd name="connsiteX87" fmla="*/ 644085 w 2195895"/>
                <a:gd name="connsiteY87" fmla="*/ 798744 h 2020169"/>
                <a:gd name="connsiteX88" fmla="*/ 654097 w 2195895"/>
                <a:gd name="connsiteY88" fmla="*/ 762034 h 2020169"/>
                <a:gd name="connsiteX89" fmla="*/ 614050 w 2195895"/>
                <a:gd name="connsiteY89" fmla="*/ 798744 h 2020169"/>
                <a:gd name="connsiteX90" fmla="*/ 594027 w 2195895"/>
                <a:gd name="connsiteY90" fmla="*/ 798744 h 2020169"/>
                <a:gd name="connsiteX91" fmla="*/ 533957 w 2195895"/>
                <a:gd name="connsiteY91" fmla="*/ 832116 h 2020169"/>
                <a:gd name="connsiteX92" fmla="*/ 510596 w 2195895"/>
                <a:gd name="connsiteY92" fmla="*/ 855477 h 2020169"/>
                <a:gd name="connsiteX93" fmla="*/ 500584 w 2195895"/>
                <a:gd name="connsiteY93" fmla="*/ 902198 h 2020169"/>
                <a:gd name="connsiteX94" fmla="*/ 450526 w 2195895"/>
                <a:gd name="connsiteY94" fmla="*/ 888849 h 2020169"/>
                <a:gd name="connsiteX95" fmla="*/ 433840 w 2195895"/>
                <a:gd name="connsiteY95" fmla="*/ 852139 h 2020169"/>
                <a:gd name="connsiteX96" fmla="*/ 467212 w 2195895"/>
                <a:gd name="connsiteY96" fmla="*/ 822104 h 2020169"/>
                <a:gd name="connsiteX97" fmla="*/ 453863 w 2195895"/>
                <a:gd name="connsiteY97" fmla="*/ 798744 h 2020169"/>
                <a:gd name="connsiteX98" fmla="*/ 390456 w 2195895"/>
                <a:gd name="connsiteY98" fmla="*/ 768709 h 2020169"/>
                <a:gd name="connsiteX99" fmla="*/ 417154 w 2195895"/>
                <a:gd name="connsiteY99" fmla="*/ 818767 h 2020169"/>
                <a:gd name="connsiteX100" fmla="*/ 407142 w 2195895"/>
                <a:gd name="connsiteY100" fmla="*/ 862151 h 2020169"/>
                <a:gd name="connsiteX101" fmla="*/ 413817 w 2195895"/>
                <a:gd name="connsiteY101" fmla="*/ 898861 h 2020169"/>
                <a:gd name="connsiteX102" fmla="*/ 427165 w 2195895"/>
                <a:gd name="connsiteY102" fmla="*/ 922221 h 2020169"/>
                <a:gd name="connsiteX103" fmla="*/ 413817 w 2195895"/>
                <a:gd name="connsiteY103" fmla="*/ 952256 h 2020169"/>
                <a:gd name="connsiteX104" fmla="*/ 390456 w 2195895"/>
                <a:gd name="connsiteY104" fmla="*/ 928896 h 2020169"/>
                <a:gd name="connsiteX105" fmla="*/ 360421 w 2195895"/>
                <a:gd name="connsiteY105" fmla="*/ 925558 h 2020169"/>
                <a:gd name="connsiteX106" fmla="*/ 333723 w 2195895"/>
                <a:gd name="connsiteY106" fmla="*/ 965605 h 2020169"/>
                <a:gd name="connsiteX107" fmla="*/ 307025 w 2195895"/>
                <a:gd name="connsiteY107" fmla="*/ 985628 h 2020169"/>
                <a:gd name="connsiteX108" fmla="*/ 320374 w 2195895"/>
                <a:gd name="connsiteY108" fmla="*/ 1012326 h 2020169"/>
                <a:gd name="connsiteX109" fmla="*/ 303688 w 2195895"/>
                <a:gd name="connsiteY109" fmla="*/ 1035687 h 2020169"/>
                <a:gd name="connsiteX110" fmla="*/ 233606 w 2195895"/>
                <a:gd name="connsiteY110" fmla="*/ 998977 h 2020169"/>
                <a:gd name="connsiteX111" fmla="*/ 243618 w 2195895"/>
                <a:gd name="connsiteY111" fmla="*/ 1049036 h 2020169"/>
                <a:gd name="connsiteX112" fmla="*/ 263641 w 2195895"/>
                <a:gd name="connsiteY112" fmla="*/ 1069059 h 2020169"/>
                <a:gd name="connsiteX113" fmla="*/ 250292 w 2195895"/>
                <a:gd name="connsiteY113" fmla="*/ 1082408 h 2020169"/>
                <a:gd name="connsiteX114" fmla="*/ 193560 w 2195895"/>
                <a:gd name="connsiteY114" fmla="*/ 1045698 h 2020169"/>
                <a:gd name="connsiteX115" fmla="*/ 170199 w 2195895"/>
                <a:gd name="connsiteY115" fmla="*/ 1005652 h 2020169"/>
                <a:gd name="connsiteX116" fmla="*/ 170199 w 2195895"/>
                <a:gd name="connsiteY116" fmla="*/ 958931 h 2020169"/>
                <a:gd name="connsiteX117" fmla="*/ 133490 w 2195895"/>
                <a:gd name="connsiteY117" fmla="*/ 882174 h 2020169"/>
                <a:gd name="connsiteX118" fmla="*/ 196897 w 2195895"/>
                <a:gd name="connsiteY118" fmla="*/ 912209 h 2020169"/>
                <a:gd name="connsiteX119" fmla="*/ 256967 w 2195895"/>
                <a:gd name="connsiteY119" fmla="*/ 942244 h 2020169"/>
                <a:gd name="connsiteX120" fmla="*/ 293676 w 2195895"/>
                <a:gd name="connsiteY120" fmla="*/ 945582 h 2020169"/>
                <a:gd name="connsiteX121" fmla="*/ 327049 w 2195895"/>
                <a:gd name="connsiteY121" fmla="*/ 915547 h 2020169"/>
                <a:gd name="connsiteX122" fmla="*/ 343735 w 2195895"/>
                <a:gd name="connsiteY122" fmla="*/ 878837 h 2020169"/>
                <a:gd name="connsiteX123" fmla="*/ 333723 w 2195895"/>
                <a:gd name="connsiteY123" fmla="*/ 828779 h 2020169"/>
                <a:gd name="connsiteX124" fmla="*/ 290339 w 2195895"/>
                <a:gd name="connsiteY124" fmla="*/ 808755 h 2020169"/>
                <a:gd name="connsiteX125" fmla="*/ 236944 w 2195895"/>
                <a:gd name="connsiteY125" fmla="*/ 762034 h 2020169"/>
                <a:gd name="connsiteX126" fmla="*/ 133490 w 2195895"/>
                <a:gd name="connsiteY126" fmla="*/ 705301 h 2020169"/>
                <a:gd name="connsiteX127" fmla="*/ 46722 w 2195895"/>
                <a:gd name="connsiteY127" fmla="*/ 735336 h 2020169"/>
                <a:gd name="connsiteX128" fmla="*/ 33373 w 2195895"/>
                <a:gd name="connsiteY128" fmla="*/ 765371 h 2020169"/>
                <a:gd name="connsiteX129" fmla="*/ 43384 w 2195895"/>
                <a:gd name="connsiteY129" fmla="*/ 795407 h 2020169"/>
                <a:gd name="connsiteX130" fmla="*/ 60071 w 2195895"/>
                <a:gd name="connsiteY130" fmla="*/ 822104 h 2020169"/>
                <a:gd name="connsiteX131" fmla="*/ 73419 w 2195895"/>
                <a:gd name="connsiteY131" fmla="*/ 852139 h 2020169"/>
                <a:gd name="connsiteX132" fmla="*/ 56733 w 2195895"/>
                <a:gd name="connsiteY132" fmla="*/ 875500 h 2020169"/>
                <a:gd name="connsiteX133" fmla="*/ 76757 w 2195895"/>
                <a:gd name="connsiteY133" fmla="*/ 955593 h 2020169"/>
                <a:gd name="connsiteX134" fmla="*/ 66745 w 2195895"/>
                <a:gd name="connsiteY134" fmla="*/ 972280 h 2020169"/>
                <a:gd name="connsiteX135" fmla="*/ 70082 w 2195895"/>
                <a:gd name="connsiteY135" fmla="*/ 998977 h 2020169"/>
                <a:gd name="connsiteX136" fmla="*/ 70082 w 2195895"/>
                <a:gd name="connsiteY136" fmla="*/ 1039024 h 2020169"/>
                <a:gd name="connsiteX137" fmla="*/ 80094 w 2195895"/>
                <a:gd name="connsiteY137" fmla="*/ 1059047 h 2020169"/>
                <a:gd name="connsiteX138" fmla="*/ 76757 w 2195895"/>
                <a:gd name="connsiteY138" fmla="*/ 1082408 h 2020169"/>
                <a:gd name="connsiteX139" fmla="*/ 106792 w 2195895"/>
                <a:gd name="connsiteY139" fmla="*/ 1115780 h 2020169"/>
                <a:gd name="connsiteX140" fmla="*/ 93729 w 2195895"/>
                <a:gd name="connsiteY140" fmla="*/ 1145815 h 2020169"/>
                <a:gd name="connsiteX141" fmla="*/ 13349 w 2195895"/>
                <a:gd name="connsiteY141" fmla="*/ 1235920 h 2020169"/>
                <a:gd name="connsiteX142" fmla="*/ 33373 w 2195895"/>
                <a:gd name="connsiteY142" fmla="*/ 1269293 h 2020169"/>
                <a:gd name="connsiteX143" fmla="*/ 33373 w 2195895"/>
                <a:gd name="connsiteY143" fmla="*/ 1269293 h 2020169"/>
                <a:gd name="connsiteX144" fmla="*/ 16687 w 2195895"/>
                <a:gd name="connsiteY144" fmla="*/ 1299328 h 2020169"/>
                <a:gd name="connsiteX145" fmla="*/ 3338 w 2195895"/>
                <a:gd name="connsiteY145" fmla="*/ 1329363 h 2020169"/>
                <a:gd name="connsiteX146" fmla="*/ 0 w 2195895"/>
                <a:gd name="connsiteY146" fmla="*/ 1389433 h 2020169"/>
                <a:gd name="connsiteX147" fmla="*/ 16687 w 2195895"/>
                <a:gd name="connsiteY147" fmla="*/ 1432817 h 2020169"/>
                <a:gd name="connsiteX148" fmla="*/ 20024 w 2195895"/>
                <a:gd name="connsiteY148" fmla="*/ 1466189 h 2020169"/>
                <a:gd name="connsiteX149" fmla="*/ 56733 w 2195895"/>
                <a:gd name="connsiteY149" fmla="*/ 1476201 h 2020169"/>
                <a:gd name="connsiteX150" fmla="*/ 116803 w 2195895"/>
                <a:gd name="connsiteY150" fmla="*/ 1562969 h 2020169"/>
                <a:gd name="connsiteX151" fmla="*/ 96780 w 2195895"/>
                <a:gd name="connsiteY151" fmla="*/ 1586329 h 2020169"/>
                <a:gd name="connsiteX152" fmla="*/ 93443 w 2195895"/>
                <a:gd name="connsiteY152" fmla="*/ 1616364 h 2020169"/>
                <a:gd name="connsiteX153" fmla="*/ 120141 w 2195895"/>
                <a:gd name="connsiteY153" fmla="*/ 1619701 h 2020169"/>
                <a:gd name="connsiteX154" fmla="*/ 160187 w 2195895"/>
                <a:gd name="connsiteY154" fmla="*/ 1633050 h 2020169"/>
                <a:gd name="connsiteX155" fmla="*/ 186885 w 2195895"/>
                <a:gd name="connsiteY155" fmla="*/ 1646399 h 2020169"/>
                <a:gd name="connsiteX156" fmla="*/ 213583 w 2195895"/>
                <a:gd name="connsiteY156" fmla="*/ 1676434 h 2020169"/>
                <a:gd name="connsiteX157" fmla="*/ 243618 w 2195895"/>
                <a:gd name="connsiteY157" fmla="*/ 1679771 h 2020169"/>
                <a:gd name="connsiteX158" fmla="*/ 287002 w 2195895"/>
                <a:gd name="connsiteY158" fmla="*/ 1709807 h 2020169"/>
                <a:gd name="connsiteX159" fmla="*/ 310363 w 2195895"/>
                <a:gd name="connsiteY159" fmla="*/ 1719818 h 2020169"/>
                <a:gd name="connsiteX160" fmla="*/ 310363 w 2195895"/>
                <a:gd name="connsiteY160" fmla="*/ 1756528 h 2020169"/>
                <a:gd name="connsiteX161" fmla="*/ 270316 w 2195895"/>
                <a:gd name="connsiteY161" fmla="*/ 1796574 h 2020169"/>
                <a:gd name="connsiteX162" fmla="*/ 280327 w 2195895"/>
                <a:gd name="connsiteY162" fmla="*/ 1819935 h 2020169"/>
                <a:gd name="connsiteX163" fmla="*/ 273653 w 2195895"/>
                <a:gd name="connsiteY163" fmla="*/ 1839958 h 2020169"/>
                <a:gd name="connsiteX164" fmla="*/ 266979 w 2195895"/>
                <a:gd name="connsiteY164" fmla="*/ 1856644 h 2020169"/>
                <a:gd name="connsiteX165" fmla="*/ 240281 w 2195895"/>
                <a:gd name="connsiteY165" fmla="*/ 1896691 h 2020169"/>
                <a:gd name="connsiteX166" fmla="*/ 307025 w 2195895"/>
                <a:gd name="connsiteY166" fmla="*/ 1933401 h 2020169"/>
                <a:gd name="connsiteX167" fmla="*/ 337060 w 2195895"/>
                <a:gd name="connsiteY167" fmla="*/ 1940075 h 2020169"/>
                <a:gd name="connsiteX168" fmla="*/ 360421 w 2195895"/>
                <a:gd name="connsiteY168" fmla="*/ 1946750 h 2020169"/>
                <a:gd name="connsiteX169" fmla="*/ 380444 w 2195895"/>
                <a:gd name="connsiteY169" fmla="*/ 1953424 h 2020169"/>
                <a:gd name="connsiteX170" fmla="*/ 407142 w 2195895"/>
                <a:gd name="connsiteY170" fmla="*/ 1973447 h 2020169"/>
                <a:gd name="connsiteX171" fmla="*/ 437177 w 2195895"/>
                <a:gd name="connsiteY171" fmla="*/ 1970110 h 2020169"/>
                <a:gd name="connsiteX172" fmla="*/ 507259 w 2195895"/>
                <a:gd name="connsiteY172" fmla="*/ 2020169 h 2020169"/>
                <a:gd name="connsiteX173" fmla="*/ 517271 w 2195895"/>
                <a:gd name="connsiteY173" fmla="*/ 2006820 h 2020169"/>
                <a:gd name="connsiteX174" fmla="*/ 507259 w 2195895"/>
                <a:gd name="connsiteY174" fmla="*/ 1966773 h 2020169"/>
                <a:gd name="connsiteX175" fmla="*/ 500584 w 2195895"/>
                <a:gd name="connsiteY175" fmla="*/ 1933401 h 2020169"/>
                <a:gd name="connsiteX176" fmla="*/ 483898 w 2195895"/>
                <a:gd name="connsiteY176" fmla="*/ 1890017 h 2020169"/>
                <a:gd name="connsiteX177" fmla="*/ 513933 w 2195895"/>
                <a:gd name="connsiteY177" fmla="*/ 1869993 h 2020169"/>
                <a:gd name="connsiteX178" fmla="*/ 547306 w 2195895"/>
                <a:gd name="connsiteY178" fmla="*/ 1846633 h 2020169"/>
                <a:gd name="connsiteX179" fmla="*/ 527282 w 2195895"/>
                <a:gd name="connsiteY179" fmla="*/ 1829947 h 2020169"/>
                <a:gd name="connsiteX180" fmla="*/ 517271 w 2195895"/>
                <a:gd name="connsiteY180" fmla="*/ 1796574 h 2020169"/>
                <a:gd name="connsiteX181" fmla="*/ 480561 w 2195895"/>
                <a:gd name="connsiteY181" fmla="*/ 1779888 h 2020169"/>
                <a:gd name="connsiteX182" fmla="*/ 470549 w 2195895"/>
                <a:gd name="connsiteY182" fmla="*/ 1759865 h 2020169"/>
                <a:gd name="connsiteX183" fmla="*/ 480561 w 2195895"/>
                <a:gd name="connsiteY183" fmla="*/ 1729830 h 2020169"/>
                <a:gd name="connsiteX184" fmla="*/ 490573 w 2195895"/>
                <a:gd name="connsiteY184" fmla="*/ 1689783 h 2020169"/>
                <a:gd name="connsiteX185" fmla="*/ 513933 w 2195895"/>
                <a:gd name="connsiteY185" fmla="*/ 1709807 h 2020169"/>
                <a:gd name="connsiteX186" fmla="*/ 520608 w 2195895"/>
                <a:gd name="connsiteY186" fmla="*/ 1693120 h 2020169"/>
                <a:gd name="connsiteX187" fmla="*/ 543968 w 2195895"/>
                <a:gd name="connsiteY187" fmla="*/ 1656411 h 2020169"/>
                <a:gd name="connsiteX188" fmla="*/ 574003 w 2195895"/>
                <a:gd name="connsiteY188" fmla="*/ 1639725 h 2020169"/>
                <a:gd name="connsiteX189" fmla="*/ 590690 w 2195895"/>
                <a:gd name="connsiteY189" fmla="*/ 1653074 h 2020169"/>
                <a:gd name="connsiteX190" fmla="*/ 610713 w 2195895"/>
                <a:gd name="connsiteY190" fmla="*/ 1626376 h 2020169"/>
                <a:gd name="connsiteX191" fmla="*/ 630736 w 2195895"/>
                <a:gd name="connsiteY191" fmla="*/ 1653074 h 2020169"/>
                <a:gd name="connsiteX192" fmla="*/ 657434 w 2195895"/>
                <a:gd name="connsiteY192" fmla="*/ 1676434 h 2020169"/>
                <a:gd name="connsiteX193" fmla="*/ 674120 w 2195895"/>
                <a:gd name="connsiteY193" fmla="*/ 1683109 h 2020169"/>
                <a:gd name="connsiteX194" fmla="*/ 697481 w 2195895"/>
                <a:gd name="connsiteY194" fmla="*/ 1683109 h 2020169"/>
                <a:gd name="connsiteX195" fmla="*/ 717504 w 2195895"/>
                <a:gd name="connsiteY195" fmla="*/ 1669760 h 2020169"/>
                <a:gd name="connsiteX196" fmla="*/ 744202 w 2195895"/>
                <a:gd name="connsiteY196" fmla="*/ 1669760 h 2020169"/>
                <a:gd name="connsiteX197" fmla="*/ 760888 w 2195895"/>
                <a:gd name="connsiteY197" fmla="*/ 1666423 h 2020169"/>
                <a:gd name="connsiteX198" fmla="*/ 790923 w 2195895"/>
                <a:gd name="connsiteY198" fmla="*/ 1699795 h 2020169"/>
                <a:gd name="connsiteX199" fmla="*/ 797598 w 2195895"/>
                <a:gd name="connsiteY199" fmla="*/ 1673097 h 2020169"/>
                <a:gd name="connsiteX200" fmla="*/ 817621 w 2195895"/>
                <a:gd name="connsiteY200" fmla="*/ 1689783 h 2020169"/>
                <a:gd name="connsiteX201" fmla="*/ 837644 w 2195895"/>
                <a:gd name="connsiteY201" fmla="*/ 1666423 h 2020169"/>
                <a:gd name="connsiteX202" fmla="*/ 827633 w 2195895"/>
                <a:gd name="connsiteY202" fmla="*/ 1646399 h 2020169"/>
                <a:gd name="connsiteX203" fmla="*/ 810946 w 2195895"/>
                <a:gd name="connsiteY203" fmla="*/ 1633050 h 2020169"/>
                <a:gd name="connsiteX204" fmla="*/ 810946 w 2195895"/>
                <a:gd name="connsiteY204" fmla="*/ 1606353 h 2020169"/>
                <a:gd name="connsiteX205" fmla="*/ 810946 w 2195895"/>
                <a:gd name="connsiteY205" fmla="*/ 1593004 h 2020169"/>
                <a:gd name="connsiteX206" fmla="*/ 840981 w 2195895"/>
                <a:gd name="connsiteY206" fmla="*/ 1586329 h 2020169"/>
                <a:gd name="connsiteX207" fmla="*/ 820958 w 2195895"/>
                <a:gd name="connsiteY207" fmla="*/ 1549620 h 2020169"/>
                <a:gd name="connsiteX208" fmla="*/ 854330 w 2195895"/>
                <a:gd name="connsiteY208" fmla="*/ 1542945 h 2020169"/>
                <a:gd name="connsiteX209" fmla="*/ 891040 w 2195895"/>
                <a:gd name="connsiteY209" fmla="*/ 1549620 h 2020169"/>
                <a:gd name="connsiteX210" fmla="*/ 890154 w 2195895"/>
                <a:gd name="connsiteY210" fmla="*/ 1273057 h 2020169"/>
                <a:gd name="connsiteX211" fmla="*/ 1031223 w 2195895"/>
                <a:gd name="connsiteY211" fmla="*/ 1267226 h 2020169"/>
                <a:gd name="connsiteX212" fmla="*/ 1001168 w 2195895"/>
                <a:gd name="connsiteY212" fmla="*/ 1506236 h 2020169"/>
                <a:gd name="connsiteX213" fmla="*/ 1027866 w 2195895"/>
                <a:gd name="connsiteY213" fmla="*/ 1482875 h 2020169"/>
                <a:gd name="connsiteX214" fmla="*/ 1047890 w 2195895"/>
                <a:gd name="connsiteY214" fmla="*/ 1492887 h 2020169"/>
                <a:gd name="connsiteX215" fmla="*/ 1067913 w 2195895"/>
                <a:gd name="connsiteY215" fmla="*/ 1502898 h 2020169"/>
                <a:gd name="connsiteX216" fmla="*/ 1087936 w 2195895"/>
                <a:gd name="connsiteY216" fmla="*/ 1529596 h 2020169"/>
                <a:gd name="connsiteX217" fmla="*/ 1074587 w 2195895"/>
                <a:gd name="connsiteY217" fmla="*/ 1542945 h 2020169"/>
                <a:gd name="connsiteX218" fmla="*/ 1104622 w 2195895"/>
                <a:gd name="connsiteY218" fmla="*/ 1542945 h 2020169"/>
                <a:gd name="connsiteX219" fmla="*/ 1134657 w 2195895"/>
                <a:gd name="connsiteY219" fmla="*/ 1576317 h 2020169"/>
                <a:gd name="connsiteX220" fmla="*/ 1148006 w 2195895"/>
                <a:gd name="connsiteY220" fmla="*/ 1572980 h 2020169"/>
                <a:gd name="connsiteX221" fmla="*/ 1208076 w 2195895"/>
                <a:gd name="connsiteY221" fmla="*/ 1526259 h 2020169"/>
                <a:gd name="connsiteX222" fmla="*/ 1244786 w 2195895"/>
                <a:gd name="connsiteY222" fmla="*/ 1566306 h 2020169"/>
                <a:gd name="connsiteX223" fmla="*/ 1264809 w 2195895"/>
                <a:gd name="connsiteY223" fmla="*/ 1596341 h 2020169"/>
                <a:gd name="connsiteX224" fmla="*/ 1298181 w 2195895"/>
                <a:gd name="connsiteY224" fmla="*/ 1703132 h 2020169"/>
                <a:gd name="connsiteX225" fmla="*/ 1308193 w 2195895"/>
                <a:gd name="connsiteY225" fmla="*/ 1659748 h 2020169"/>
                <a:gd name="connsiteX226" fmla="*/ 1344903 w 2195895"/>
                <a:gd name="connsiteY226" fmla="*/ 1679771 h 2020169"/>
                <a:gd name="connsiteX227" fmla="*/ 1388287 w 2195895"/>
                <a:gd name="connsiteY227" fmla="*/ 1679771 h 2020169"/>
                <a:gd name="connsiteX228" fmla="*/ 1394961 w 2195895"/>
                <a:gd name="connsiteY228" fmla="*/ 1703132 h 2020169"/>
                <a:gd name="connsiteX229" fmla="*/ 1435008 w 2195895"/>
                <a:gd name="connsiteY229" fmla="*/ 1726493 h 2020169"/>
                <a:gd name="connsiteX230" fmla="*/ 1465043 w 2195895"/>
                <a:gd name="connsiteY230" fmla="*/ 1726493 h 2020169"/>
                <a:gd name="connsiteX231" fmla="*/ 1491741 w 2195895"/>
                <a:gd name="connsiteY231" fmla="*/ 1739842 h 2020169"/>
                <a:gd name="connsiteX232" fmla="*/ 1535125 w 2195895"/>
                <a:gd name="connsiteY232" fmla="*/ 1696458 h 2020169"/>
                <a:gd name="connsiteX233" fmla="*/ 1571834 w 2195895"/>
                <a:gd name="connsiteY233" fmla="*/ 1676434 h 2020169"/>
                <a:gd name="connsiteX234" fmla="*/ 1608544 w 2195895"/>
                <a:gd name="connsiteY234" fmla="*/ 1679771 h 2020169"/>
                <a:gd name="connsiteX235" fmla="*/ 1655265 w 2195895"/>
                <a:gd name="connsiteY235" fmla="*/ 1693120 h 2020169"/>
                <a:gd name="connsiteX236" fmla="*/ 1681963 w 2195895"/>
                <a:gd name="connsiteY236" fmla="*/ 1709807 h 2020169"/>
                <a:gd name="connsiteX237" fmla="*/ 1735358 w 2195895"/>
                <a:gd name="connsiteY237" fmla="*/ 1703132 h 2020169"/>
                <a:gd name="connsiteX238" fmla="*/ 1745370 w 2195895"/>
                <a:gd name="connsiteY238" fmla="*/ 1683109 h 2020169"/>
                <a:gd name="connsiteX239" fmla="*/ 1738695 w 2195895"/>
                <a:gd name="connsiteY239" fmla="*/ 1663085 h 2020169"/>
                <a:gd name="connsiteX240" fmla="*/ 1858836 w 2195895"/>
                <a:gd name="connsiteY240" fmla="*/ 1689783 h 2020169"/>
                <a:gd name="connsiteX241" fmla="*/ 1872184 w 2195895"/>
                <a:gd name="connsiteY241" fmla="*/ 1696458 h 2020169"/>
                <a:gd name="connsiteX242" fmla="*/ 1902219 w 2195895"/>
                <a:gd name="connsiteY242" fmla="*/ 1699795 h 2020169"/>
                <a:gd name="connsiteX243" fmla="*/ 1932254 w 2195895"/>
                <a:gd name="connsiteY243" fmla="*/ 1683109 h 2020169"/>
                <a:gd name="connsiteX244" fmla="*/ 1962290 w 2195895"/>
                <a:gd name="connsiteY244" fmla="*/ 1696458 h 2020169"/>
                <a:gd name="connsiteX245" fmla="*/ 1985650 w 2195895"/>
                <a:gd name="connsiteY245" fmla="*/ 1709807 h 2020169"/>
                <a:gd name="connsiteX246" fmla="*/ 1995662 w 2195895"/>
                <a:gd name="connsiteY246" fmla="*/ 1719818 h 2020169"/>
                <a:gd name="connsiteX247" fmla="*/ 2032371 w 2195895"/>
                <a:gd name="connsiteY247" fmla="*/ 1739842 h 2020169"/>
                <a:gd name="connsiteX248" fmla="*/ 2142500 w 2195895"/>
                <a:gd name="connsiteY248" fmla="*/ 1693120 h 2020169"/>
                <a:gd name="connsiteX249" fmla="*/ 2195895 w 2195895"/>
                <a:gd name="connsiteY249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21309 w 2195895"/>
                <a:gd name="connsiteY60" fmla="*/ 805418 h 2020169"/>
                <a:gd name="connsiteX61" fmla="*/ 1127983 w 2195895"/>
                <a:gd name="connsiteY61" fmla="*/ 772046 h 2020169"/>
                <a:gd name="connsiteX62" fmla="*/ 1117971 w 2195895"/>
                <a:gd name="connsiteY62" fmla="*/ 755360 h 2020169"/>
                <a:gd name="connsiteX63" fmla="*/ 1114634 w 2195895"/>
                <a:gd name="connsiteY63" fmla="*/ 705301 h 2020169"/>
                <a:gd name="connsiteX64" fmla="*/ 1104622 w 2195895"/>
                <a:gd name="connsiteY64" fmla="*/ 625208 h 2020169"/>
                <a:gd name="connsiteX65" fmla="*/ 1101285 w 2195895"/>
                <a:gd name="connsiteY65" fmla="*/ 565138 h 2020169"/>
                <a:gd name="connsiteX66" fmla="*/ 1124646 w 2195895"/>
                <a:gd name="connsiteY66" fmla="*/ 471696 h 2020169"/>
                <a:gd name="connsiteX67" fmla="*/ 1031203 w 2195895"/>
                <a:gd name="connsiteY67" fmla="*/ 461684 h 2020169"/>
                <a:gd name="connsiteX68" fmla="*/ 1014517 w 2195895"/>
                <a:gd name="connsiteY68" fmla="*/ 518417 h 2020169"/>
                <a:gd name="connsiteX69" fmla="*/ 1024529 w 2195895"/>
                <a:gd name="connsiteY69" fmla="*/ 565138 h 2020169"/>
                <a:gd name="connsiteX70" fmla="*/ 981145 w 2195895"/>
                <a:gd name="connsiteY70" fmla="*/ 618534 h 2020169"/>
                <a:gd name="connsiteX71" fmla="*/ 991157 w 2195895"/>
                <a:gd name="connsiteY71" fmla="*/ 655243 h 2020169"/>
                <a:gd name="connsiteX72" fmla="*/ 981145 w 2195895"/>
                <a:gd name="connsiteY72" fmla="*/ 701964 h 2020169"/>
                <a:gd name="connsiteX73" fmla="*/ 1001168 w 2195895"/>
                <a:gd name="connsiteY73" fmla="*/ 725325 h 2020169"/>
                <a:gd name="connsiteX74" fmla="*/ 1017854 w 2195895"/>
                <a:gd name="connsiteY74" fmla="*/ 772046 h 2020169"/>
                <a:gd name="connsiteX75" fmla="*/ 1047890 w 2195895"/>
                <a:gd name="connsiteY75" fmla="*/ 758697 h 2020169"/>
                <a:gd name="connsiteX76" fmla="*/ 1014517 w 2195895"/>
                <a:gd name="connsiteY76" fmla="*/ 812093 h 2020169"/>
                <a:gd name="connsiteX77" fmla="*/ 957784 w 2195895"/>
                <a:gd name="connsiteY77" fmla="*/ 758697 h 2020169"/>
                <a:gd name="connsiteX78" fmla="*/ 884365 w 2195895"/>
                <a:gd name="connsiteY78" fmla="*/ 721988 h 2020169"/>
                <a:gd name="connsiteX79" fmla="*/ 824295 w 2195895"/>
                <a:gd name="connsiteY79" fmla="*/ 698627 h 2020169"/>
                <a:gd name="connsiteX80" fmla="*/ 810946 w 2195895"/>
                <a:gd name="connsiteY80" fmla="*/ 735336 h 2020169"/>
                <a:gd name="connsiteX81" fmla="*/ 827633 w 2195895"/>
                <a:gd name="connsiteY81" fmla="*/ 772046 h 2020169"/>
                <a:gd name="connsiteX82" fmla="*/ 1029656 w 2195895"/>
                <a:gd name="connsiteY82" fmla="*/ 1272563 h 2020169"/>
                <a:gd name="connsiteX83" fmla="*/ 770900 w 2195895"/>
                <a:gd name="connsiteY83" fmla="*/ 755360 h 2020169"/>
                <a:gd name="connsiteX84" fmla="*/ 744202 w 2195895"/>
                <a:gd name="connsiteY84" fmla="*/ 792069 h 2020169"/>
                <a:gd name="connsiteX85" fmla="*/ 707492 w 2195895"/>
                <a:gd name="connsiteY85" fmla="*/ 785395 h 2020169"/>
                <a:gd name="connsiteX86" fmla="*/ 654097 w 2195895"/>
                <a:gd name="connsiteY86" fmla="*/ 822104 h 2020169"/>
                <a:gd name="connsiteX87" fmla="*/ 644085 w 2195895"/>
                <a:gd name="connsiteY87" fmla="*/ 798744 h 2020169"/>
                <a:gd name="connsiteX88" fmla="*/ 654097 w 2195895"/>
                <a:gd name="connsiteY88" fmla="*/ 762034 h 2020169"/>
                <a:gd name="connsiteX89" fmla="*/ 614050 w 2195895"/>
                <a:gd name="connsiteY89" fmla="*/ 798744 h 2020169"/>
                <a:gd name="connsiteX90" fmla="*/ 594027 w 2195895"/>
                <a:gd name="connsiteY90" fmla="*/ 798744 h 2020169"/>
                <a:gd name="connsiteX91" fmla="*/ 533957 w 2195895"/>
                <a:gd name="connsiteY91" fmla="*/ 832116 h 2020169"/>
                <a:gd name="connsiteX92" fmla="*/ 510596 w 2195895"/>
                <a:gd name="connsiteY92" fmla="*/ 855477 h 2020169"/>
                <a:gd name="connsiteX93" fmla="*/ 500584 w 2195895"/>
                <a:gd name="connsiteY93" fmla="*/ 902198 h 2020169"/>
                <a:gd name="connsiteX94" fmla="*/ 450526 w 2195895"/>
                <a:gd name="connsiteY94" fmla="*/ 888849 h 2020169"/>
                <a:gd name="connsiteX95" fmla="*/ 433840 w 2195895"/>
                <a:gd name="connsiteY95" fmla="*/ 852139 h 2020169"/>
                <a:gd name="connsiteX96" fmla="*/ 467212 w 2195895"/>
                <a:gd name="connsiteY96" fmla="*/ 822104 h 2020169"/>
                <a:gd name="connsiteX97" fmla="*/ 453863 w 2195895"/>
                <a:gd name="connsiteY97" fmla="*/ 798744 h 2020169"/>
                <a:gd name="connsiteX98" fmla="*/ 390456 w 2195895"/>
                <a:gd name="connsiteY98" fmla="*/ 768709 h 2020169"/>
                <a:gd name="connsiteX99" fmla="*/ 417154 w 2195895"/>
                <a:gd name="connsiteY99" fmla="*/ 818767 h 2020169"/>
                <a:gd name="connsiteX100" fmla="*/ 407142 w 2195895"/>
                <a:gd name="connsiteY100" fmla="*/ 862151 h 2020169"/>
                <a:gd name="connsiteX101" fmla="*/ 413817 w 2195895"/>
                <a:gd name="connsiteY101" fmla="*/ 898861 h 2020169"/>
                <a:gd name="connsiteX102" fmla="*/ 427165 w 2195895"/>
                <a:gd name="connsiteY102" fmla="*/ 922221 h 2020169"/>
                <a:gd name="connsiteX103" fmla="*/ 413817 w 2195895"/>
                <a:gd name="connsiteY103" fmla="*/ 952256 h 2020169"/>
                <a:gd name="connsiteX104" fmla="*/ 390456 w 2195895"/>
                <a:gd name="connsiteY104" fmla="*/ 928896 h 2020169"/>
                <a:gd name="connsiteX105" fmla="*/ 360421 w 2195895"/>
                <a:gd name="connsiteY105" fmla="*/ 925558 h 2020169"/>
                <a:gd name="connsiteX106" fmla="*/ 333723 w 2195895"/>
                <a:gd name="connsiteY106" fmla="*/ 965605 h 2020169"/>
                <a:gd name="connsiteX107" fmla="*/ 307025 w 2195895"/>
                <a:gd name="connsiteY107" fmla="*/ 985628 h 2020169"/>
                <a:gd name="connsiteX108" fmla="*/ 320374 w 2195895"/>
                <a:gd name="connsiteY108" fmla="*/ 1012326 h 2020169"/>
                <a:gd name="connsiteX109" fmla="*/ 303688 w 2195895"/>
                <a:gd name="connsiteY109" fmla="*/ 1035687 h 2020169"/>
                <a:gd name="connsiteX110" fmla="*/ 233606 w 2195895"/>
                <a:gd name="connsiteY110" fmla="*/ 998977 h 2020169"/>
                <a:gd name="connsiteX111" fmla="*/ 243618 w 2195895"/>
                <a:gd name="connsiteY111" fmla="*/ 1049036 h 2020169"/>
                <a:gd name="connsiteX112" fmla="*/ 263641 w 2195895"/>
                <a:gd name="connsiteY112" fmla="*/ 1069059 h 2020169"/>
                <a:gd name="connsiteX113" fmla="*/ 250292 w 2195895"/>
                <a:gd name="connsiteY113" fmla="*/ 1082408 h 2020169"/>
                <a:gd name="connsiteX114" fmla="*/ 193560 w 2195895"/>
                <a:gd name="connsiteY114" fmla="*/ 1045698 h 2020169"/>
                <a:gd name="connsiteX115" fmla="*/ 170199 w 2195895"/>
                <a:gd name="connsiteY115" fmla="*/ 1005652 h 2020169"/>
                <a:gd name="connsiteX116" fmla="*/ 170199 w 2195895"/>
                <a:gd name="connsiteY116" fmla="*/ 958931 h 2020169"/>
                <a:gd name="connsiteX117" fmla="*/ 133490 w 2195895"/>
                <a:gd name="connsiteY117" fmla="*/ 882174 h 2020169"/>
                <a:gd name="connsiteX118" fmla="*/ 196897 w 2195895"/>
                <a:gd name="connsiteY118" fmla="*/ 912209 h 2020169"/>
                <a:gd name="connsiteX119" fmla="*/ 256967 w 2195895"/>
                <a:gd name="connsiteY119" fmla="*/ 942244 h 2020169"/>
                <a:gd name="connsiteX120" fmla="*/ 293676 w 2195895"/>
                <a:gd name="connsiteY120" fmla="*/ 945582 h 2020169"/>
                <a:gd name="connsiteX121" fmla="*/ 327049 w 2195895"/>
                <a:gd name="connsiteY121" fmla="*/ 915547 h 2020169"/>
                <a:gd name="connsiteX122" fmla="*/ 343735 w 2195895"/>
                <a:gd name="connsiteY122" fmla="*/ 878837 h 2020169"/>
                <a:gd name="connsiteX123" fmla="*/ 333723 w 2195895"/>
                <a:gd name="connsiteY123" fmla="*/ 828779 h 2020169"/>
                <a:gd name="connsiteX124" fmla="*/ 290339 w 2195895"/>
                <a:gd name="connsiteY124" fmla="*/ 808755 h 2020169"/>
                <a:gd name="connsiteX125" fmla="*/ 236944 w 2195895"/>
                <a:gd name="connsiteY125" fmla="*/ 762034 h 2020169"/>
                <a:gd name="connsiteX126" fmla="*/ 133490 w 2195895"/>
                <a:gd name="connsiteY126" fmla="*/ 705301 h 2020169"/>
                <a:gd name="connsiteX127" fmla="*/ 46722 w 2195895"/>
                <a:gd name="connsiteY127" fmla="*/ 735336 h 2020169"/>
                <a:gd name="connsiteX128" fmla="*/ 33373 w 2195895"/>
                <a:gd name="connsiteY128" fmla="*/ 765371 h 2020169"/>
                <a:gd name="connsiteX129" fmla="*/ 43384 w 2195895"/>
                <a:gd name="connsiteY129" fmla="*/ 795407 h 2020169"/>
                <a:gd name="connsiteX130" fmla="*/ 60071 w 2195895"/>
                <a:gd name="connsiteY130" fmla="*/ 822104 h 2020169"/>
                <a:gd name="connsiteX131" fmla="*/ 73419 w 2195895"/>
                <a:gd name="connsiteY131" fmla="*/ 852139 h 2020169"/>
                <a:gd name="connsiteX132" fmla="*/ 56733 w 2195895"/>
                <a:gd name="connsiteY132" fmla="*/ 875500 h 2020169"/>
                <a:gd name="connsiteX133" fmla="*/ 76757 w 2195895"/>
                <a:gd name="connsiteY133" fmla="*/ 955593 h 2020169"/>
                <a:gd name="connsiteX134" fmla="*/ 66745 w 2195895"/>
                <a:gd name="connsiteY134" fmla="*/ 972280 h 2020169"/>
                <a:gd name="connsiteX135" fmla="*/ 70082 w 2195895"/>
                <a:gd name="connsiteY135" fmla="*/ 998977 h 2020169"/>
                <a:gd name="connsiteX136" fmla="*/ 70082 w 2195895"/>
                <a:gd name="connsiteY136" fmla="*/ 1039024 h 2020169"/>
                <a:gd name="connsiteX137" fmla="*/ 80094 w 2195895"/>
                <a:gd name="connsiteY137" fmla="*/ 1059047 h 2020169"/>
                <a:gd name="connsiteX138" fmla="*/ 76757 w 2195895"/>
                <a:gd name="connsiteY138" fmla="*/ 1082408 h 2020169"/>
                <a:gd name="connsiteX139" fmla="*/ 106792 w 2195895"/>
                <a:gd name="connsiteY139" fmla="*/ 1115780 h 2020169"/>
                <a:gd name="connsiteX140" fmla="*/ 93729 w 2195895"/>
                <a:gd name="connsiteY140" fmla="*/ 1145815 h 2020169"/>
                <a:gd name="connsiteX141" fmla="*/ 13349 w 2195895"/>
                <a:gd name="connsiteY141" fmla="*/ 1235920 h 2020169"/>
                <a:gd name="connsiteX142" fmla="*/ 33373 w 2195895"/>
                <a:gd name="connsiteY142" fmla="*/ 1269293 h 2020169"/>
                <a:gd name="connsiteX143" fmla="*/ 33373 w 2195895"/>
                <a:gd name="connsiteY143" fmla="*/ 1269293 h 2020169"/>
                <a:gd name="connsiteX144" fmla="*/ 16687 w 2195895"/>
                <a:gd name="connsiteY144" fmla="*/ 1299328 h 2020169"/>
                <a:gd name="connsiteX145" fmla="*/ 3338 w 2195895"/>
                <a:gd name="connsiteY145" fmla="*/ 1329363 h 2020169"/>
                <a:gd name="connsiteX146" fmla="*/ 0 w 2195895"/>
                <a:gd name="connsiteY146" fmla="*/ 1389433 h 2020169"/>
                <a:gd name="connsiteX147" fmla="*/ 16687 w 2195895"/>
                <a:gd name="connsiteY147" fmla="*/ 1432817 h 2020169"/>
                <a:gd name="connsiteX148" fmla="*/ 20024 w 2195895"/>
                <a:gd name="connsiteY148" fmla="*/ 1466189 h 2020169"/>
                <a:gd name="connsiteX149" fmla="*/ 56733 w 2195895"/>
                <a:gd name="connsiteY149" fmla="*/ 1476201 h 2020169"/>
                <a:gd name="connsiteX150" fmla="*/ 116803 w 2195895"/>
                <a:gd name="connsiteY150" fmla="*/ 1562969 h 2020169"/>
                <a:gd name="connsiteX151" fmla="*/ 96780 w 2195895"/>
                <a:gd name="connsiteY151" fmla="*/ 1586329 h 2020169"/>
                <a:gd name="connsiteX152" fmla="*/ 93443 w 2195895"/>
                <a:gd name="connsiteY152" fmla="*/ 1616364 h 2020169"/>
                <a:gd name="connsiteX153" fmla="*/ 120141 w 2195895"/>
                <a:gd name="connsiteY153" fmla="*/ 1619701 h 2020169"/>
                <a:gd name="connsiteX154" fmla="*/ 160187 w 2195895"/>
                <a:gd name="connsiteY154" fmla="*/ 1633050 h 2020169"/>
                <a:gd name="connsiteX155" fmla="*/ 186885 w 2195895"/>
                <a:gd name="connsiteY155" fmla="*/ 1646399 h 2020169"/>
                <a:gd name="connsiteX156" fmla="*/ 213583 w 2195895"/>
                <a:gd name="connsiteY156" fmla="*/ 1676434 h 2020169"/>
                <a:gd name="connsiteX157" fmla="*/ 243618 w 2195895"/>
                <a:gd name="connsiteY157" fmla="*/ 1679771 h 2020169"/>
                <a:gd name="connsiteX158" fmla="*/ 287002 w 2195895"/>
                <a:gd name="connsiteY158" fmla="*/ 1709807 h 2020169"/>
                <a:gd name="connsiteX159" fmla="*/ 310363 w 2195895"/>
                <a:gd name="connsiteY159" fmla="*/ 1719818 h 2020169"/>
                <a:gd name="connsiteX160" fmla="*/ 310363 w 2195895"/>
                <a:gd name="connsiteY160" fmla="*/ 1756528 h 2020169"/>
                <a:gd name="connsiteX161" fmla="*/ 270316 w 2195895"/>
                <a:gd name="connsiteY161" fmla="*/ 1796574 h 2020169"/>
                <a:gd name="connsiteX162" fmla="*/ 280327 w 2195895"/>
                <a:gd name="connsiteY162" fmla="*/ 1819935 h 2020169"/>
                <a:gd name="connsiteX163" fmla="*/ 273653 w 2195895"/>
                <a:gd name="connsiteY163" fmla="*/ 1839958 h 2020169"/>
                <a:gd name="connsiteX164" fmla="*/ 266979 w 2195895"/>
                <a:gd name="connsiteY164" fmla="*/ 1856644 h 2020169"/>
                <a:gd name="connsiteX165" fmla="*/ 240281 w 2195895"/>
                <a:gd name="connsiteY165" fmla="*/ 1896691 h 2020169"/>
                <a:gd name="connsiteX166" fmla="*/ 307025 w 2195895"/>
                <a:gd name="connsiteY166" fmla="*/ 1933401 h 2020169"/>
                <a:gd name="connsiteX167" fmla="*/ 337060 w 2195895"/>
                <a:gd name="connsiteY167" fmla="*/ 1940075 h 2020169"/>
                <a:gd name="connsiteX168" fmla="*/ 360421 w 2195895"/>
                <a:gd name="connsiteY168" fmla="*/ 1946750 h 2020169"/>
                <a:gd name="connsiteX169" fmla="*/ 380444 w 2195895"/>
                <a:gd name="connsiteY169" fmla="*/ 1953424 h 2020169"/>
                <a:gd name="connsiteX170" fmla="*/ 407142 w 2195895"/>
                <a:gd name="connsiteY170" fmla="*/ 1973447 h 2020169"/>
                <a:gd name="connsiteX171" fmla="*/ 437177 w 2195895"/>
                <a:gd name="connsiteY171" fmla="*/ 1970110 h 2020169"/>
                <a:gd name="connsiteX172" fmla="*/ 507259 w 2195895"/>
                <a:gd name="connsiteY172" fmla="*/ 2020169 h 2020169"/>
                <a:gd name="connsiteX173" fmla="*/ 517271 w 2195895"/>
                <a:gd name="connsiteY173" fmla="*/ 2006820 h 2020169"/>
                <a:gd name="connsiteX174" fmla="*/ 507259 w 2195895"/>
                <a:gd name="connsiteY174" fmla="*/ 1966773 h 2020169"/>
                <a:gd name="connsiteX175" fmla="*/ 500584 w 2195895"/>
                <a:gd name="connsiteY175" fmla="*/ 1933401 h 2020169"/>
                <a:gd name="connsiteX176" fmla="*/ 483898 w 2195895"/>
                <a:gd name="connsiteY176" fmla="*/ 1890017 h 2020169"/>
                <a:gd name="connsiteX177" fmla="*/ 513933 w 2195895"/>
                <a:gd name="connsiteY177" fmla="*/ 1869993 h 2020169"/>
                <a:gd name="connsiteX178" fmla="*/ 547306 w 2195895"/>
                <a:gd name="connsiteY178" fmla="*/ 1846633 h 2020169"/>
                <a:gd name="connsiteX179" fmla="*/ 527282 w 2195895"/>
                <a:gd name="connsiteY179" fmla="*/ 1829947 h 2020169"/>
                <a:gd name="connsiteX180" fmla="*/ 517271 w 2195895"/>
                <a:gd name="connsiteY180" fmla="*/ 1796574 h 2020169"/>
                <a:gd name="connsiteX181" fmla="*/ 480561 w 2195895"/>
                <a:gd name="connsiteY181" fmla="*/ 1779888 h 2020169"/>
                <a:gd name="connsiteX182" fmla="*/ 470549 w 2195895"/>
                <a:gd name="connsiteY182" fmla="*/ 1759865 h 2020169"/>
                <a:gd name="connsiteX183" fmla="*/ 480561 w 2195895"/>
                <a:gd name="connsiteY183" fmla="*/ 1729830 h 2020169"/>
                <a:gd name="connsiteX184" fmla="*/ 490573 w 2195895"/>
                <a:gd name="connsiteY184" fmla="*/ 1689783 h 2020169"/>
                <a:gd name="connsiteX185" fmla="*/ 513933 w 2195895"/>
                <a:gd name="connsiteY185" fmla="*/ 1709807 h 2020169"/>
                <a:gd name="connsiteX186" fmla="*/ 520608 w 2195895"/>
                <a:gd name="connsiteY186" fmla="*/ 1693120 h 2020169"/>
                <a:gd name="connsiteX187" fmla="*/ 543968 w 2195895"/>
                <a:gd name="connsiteY187" fmla="*/ 1656411 h 2020169"/>
                <a:gd name="connsiteX188" fmla="*/ 574003 w 2195895"/>
                <a:gd name="connsiteY188" fmla="*/ 1639725 h 2020169"/>
                <a:gd name="connsiteX189" fmla="*/ 590690 w 2195895"/>
                <a:gd name="connsiteY189" fmla="*/ 1653074 h 2020169"/>
                <a:gd name="connsiteX190" fmla="*/ 610713 w 2195895"/>
                <a:gd name="connsiteY190" fmla="*/ 1626376 h 2020169"/>
                <a:gd name="connsiteX191" fmla="*/ 630736 w 2195895"/>
                <a:gd name="connsiteY191" fmla="*/ 1653074 h 2020169"/>
                <a:gd name="connsiteX192" fmla="*/ 657434 w 2195895"/>
                <a:gd name="connsiteY192" fmla="*/ 1676434 h 2020169"/>
                <a:gd name="connsiteX193" fmla="*/ 674120 w 2195895"/>
                <a:gd name="connsiteY193" fmla="*/ 1683109 h 2020169"/>
                <a:gd name="connsiteX194" fmla="*/ 697481 w 2195895"/>
                <a:gd name="connsiteY194" fmla="*/ 1683109 h 2020169"/>
                <a:gd name="connsiteX195" fmla="*/ 717504 w 2195895"/>
                <a:gd name="connsiteY195" fmla="*/ 1669760 h 2020169"/>
                <a:gd name="connsiteX196" fmla="*/ 744202 w 2195895"/>
                <a:gd name="connsiteY196" fmla="*/ 1669760 h 2020169"/>
                <a:gd name="connsiteX197" fmla="*/ 760888 w 2195895"/>
                <a:gd name="connsiteY197" fmla="*/ 1666423 h 2020169"/>
                <a:gd name="connsiteX198" fmla="*/ 790923 w 2195895"/>
                <a:gd name="connsiteY198" fmla="*/ 1699795 h 2020169"/>
                <a:gd name="connsiteX199" fmla="*/ 797598 w 2195895"/>
                <a:gd name="connsiteY199" fmla="*/ 1673097 h 2020169"/>
                <a:gd name="connsiteX200" fmla="*/ 817621 w 2195895"/>
                <a:gd name="connsiteY200" fmla="*/ 1689783 h 2020169"/>
                <a:gd name="connsiteX201" fmla="*/ 837644 w 2195895"/>
                <a:gd name="connsiteY201" fmla="*/ 1666423 h 2020169"/>
                <a:gd name="connsiteX202" fmla="*/ 827633 w 2195895"/>
                <a:gd name="connsiteY202" fmla="*/ 1646399 h 2020169"/>
                <a:gd name="connsiteX203" fmla="*/ 810946 w 2195895"/>
                <a:gd name="connsiteY203" fmla="*/ 1633050 h 2020169"/>
                <a:gd name="connsiteX204" fmla="*/ 810946 w 2195895"/>
                <a:gd name="connsiteY204" fmla="*/ 1606353 h 2020169"/>
                <a:gd name="connsiteX205" fmla="*/ 810946 w 2195895"/>
                <a:gd name="connsiteY205" fmla="*/ 1593004 h 2020169"/>
                <a:gd name="connsiteX206" fmla="*/ 840981 w 2195895"/>
                <a:gd name="connsiteY206" fmla="*/ 1586329 h 2020169"/>
                <a:gd name="connsiteX207" fmla="*/ 820958 w 2195895"/>
                <a:gd name="connsiteY207" fmla="*/ 1549620 h 2020169"/>
                <a:gd name="connsiteX208" fmla="*/ 854330 w 2195895"/>
                <a:gd name="connsiteY208" fmla="*/ 1542945 h 2020169"/>
                <a:gd name="connsiteX209" fmla="*/ 891040 w 2195895"/>
                <a:gd name="connsiteY209" fmla="*/ 1549620 h 2020169"/>
                <a:gd name="connsiteX210" fmla="*/ 890154 w 2195895"/>
                <a:gd name="connsiteY210" fmla="*/ 1273057 h 2020169"/>
                <a:gd name="connsiteX211" fmla="*/ 1031223 w 2195895"/>
                <a:gd name="connsiteY211" fmla="*/ 1267226 h 2020169"/>
                <a:gd name="connsiteX212" fmla="*/ 1001168 w 2195895"/>
                <a:gd name="connsiteY212" fmla="*/ 1506236 h 2020169"/>
                <a:gd name="connsiteX213" fmla="*/ 1027866 w 2195895"/>
                <a:gd name="connsiteY213" fmla="*/ 1482875 h 2020169"/>
                <a:gd name="connsiteX214" fmla="*/ 1047890 w 2195895"/>
                <a:gd name="connsiteY214" fmla="*/ 1492887 h 2020169"/>
                <a:gd name="connsiteX215" fmla="*/ 1067913 w 2195895"/>
                <a:gd name="connsiteY215" fmla="*/ 1502898 h 2020169"/>
                <a:gd name="connsiteX216" fmla="*/ 1087936 w 2195895"/>
                <a:gd name="connsiteY216" fmla="*/ 1529596 h 2020169"/>
                <a:gd name="connsiteX217" fmla="*/ 1074587 w 2195895"/>
                <a:gd name="connsiteY217" fmla="*/ 1542945 h 2020169"/>
                <a:gd name="connsiteX218" fmla="*/ 1104622 w 2195895"/>
                <a:gd name="connsiteY218" fmla="*/ 1542945 h 2020169"/>
                <a:gd name="connsiteX219" fmla="*/ 1134657 w 2195895"/>
                <a:gd name="connsiteY219" fmla="*/ 1576317 h 2020169"/>
                <a:gd name="connsiteX220" fmla="*/ 1148006 w 2195895"/>
                <a:gd name="connsiteY220" fmla="*/ 1572980 h 2020169"/>
                <a:gd name="connsiteX221" fmla="*/ 1208076 w 2195895"/>
                <a:gd name="connsiteY221" fmla="*/ 1526259 h 2020169"/>
                <a:gd name="connsiteX222" fmla="*/ 1244786 w 2195895"/>
                <a:gd name="connsiteY222" fmla="*/ 1566306 h 2020169"/>
                <a:gd name="connsiteX223" fmla="*/ 1264809 w 2195895"/>
                <a:gd name="connsiteY223" fmla="*/ 1596341 h 2020169"/>
                <a:gd name="connsiteX224" fmla="*/ 1298181 w 2195895"/>
                <a:gd name="connsiteY224" fmla="*/ 1703132 h 2020169"/>
                <a:gd name="connsiteX225" fmla="*/ 1308193 w 2195895"/>
                <a:gd name="connsiteY225" fmla="*/ 1659748 h 2020169"/>
                <a:gd name="connsiteX226" fmla="*/ 1344903 w 2195895"/>
                <a:gd name="connsiteY226" fmla="*/ 1679771 h 2020169"/>
                <a:gd name="connsiteX227" fmla="*/ 1388287 w 2195895"/>
                <a:gd name="connsiteY227" fmla="*/ 1679771 h 2020169"/>
                <a:gd name="connsiteX228" fmla="*/ 1394961 w 2195895"/>
                <a:gd name="connsiteY228" fmla="*/ 1703132 h 2020169"/>
                <a:gd name="connsiteX229" fmla="*/ 1435008 w 2195895"/>
                <a:gd name="connsiteY229" fmla="*/ 1726493 h 2020169"/>
                <a:gd name="connsiteX230" fmla="*/ 1465043 w 2195895"/>
                <a:gd name="connsiteY230" fmla="*/ 1726493 h 2020169"/>
                <a:gd name="connsiteX231" fmla="*/ 1491741 w 2195895"/>
                <a:gd name="connsiteY231" fmla="*/ 1739842 h 2020169"/>
                <a:gd name="connsiteX232" fmla="*/ 1535125 w 2195895"/>
                <a:gd name="connsiteY232" fmla="*/ 1696458 h 2020169"/>
                <a:gd name="connsiteX233" fmla="*/ 1571834 w 2195895"/>
                <a:gd name="connsiteY233" fmla="*/ 1676434 h 2020169"/>
                <a:gd name="connsiteX234" fmla="*/ 1608544 w 2195895"/>
                <a:gd name="connsiteY234" fmla="*/ 1679771 h 2020169"/>
                <a:gd name="connsiteX235" fmla="*/ 1655265 w 2195895"/>
                <a:gd name="connsiteY235" fmla="*/ 1693120 h 2020169"/>
                <a:gd name="connsiteX236" fmla="*/ 1681963 w 2195895"/>
                <a:gd name="connsiteY236" fmla="*/ 1709807 h 2020169"/>
                <a:gd name="connsiteX237" fmla="*/ 1735358 w 2195895"/>
                <a:gd name="connsiteY237" fmla="*/ 1703132 h 2020169"/>
                <a:gd name="connsiteX238" fmla="*/ 1745370 w 2195895"/>
                <a:gd name="connsiteY238" fmla="*/ 1683109 h 2020169"/>
                <a:gd name="connsiteX239" fmla="*/ 1738695 w 2195895"/>
                <a:gd name="connsiteY239" fmla="*/ 1663085 h 2020169"/>
                <a:gd name="connsiteX240" fmla="*/ 1858836 w 2195895"/>
                <a:gd name="connsiteY240" fmla="*/ 1689783 h 2020169"/>
                <a:gd name="connsiteX241" fmla="*/ 1872184 w 2195895"/>
                <a:gd name="connsiteY241" fmla="*/ 1696458 h 2020169"/>
                <a:gd name="connsiteX242" fmla="*/ 1902219 w 2195895"/>
                <a:gd name="connsiteY242" fmla="*/ 1699795 h 2020169"/>
                <a:gd name="connsiteX243" fmla="*/ 1932254 w 2195895"/>
                <a:gd name="connsiteY243" fmla="*/ 1683109 h 2020169"/>
                <a:gd name="connsiteX244" fmla="*/ 1962290 w 2195895"/>
                <a:gd name="connsiteY244" fmla="*/ 1696458 h 2020169"/>
                <a:gd name="connsiteX245" fmla="*/ 1985650 w 2195895"/>
                <a:gd name="connsiteY245" fmla="*/ 1709807 h 2020169"/>
                <a:gd name="connsiteX246" fmla="*/ 1995662 w 2195895"/>
                <a:gd name="connsiteY246" fmla="*/ 1719818 h 2020169"/>
                <a:gd name="connsiteX247" fmla="*/ 2032371 w 2195895"/>
                <a:gd name="connsiteY247" fmla="*/ 1739842 h 2020169"/>
                <a:gd name="connsiteX248" fmla="*/ 2142500 w 2195895"/>
                <a:gd name="connsiteY248" fmla="*/ 1693120 h 2020169"/>
                <a:gd name="connsiteX249" fmla="*/ 2195895 w 2195895"/>
                <a:gd name="connsiteY249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21309 w 2195895"/>
                <a:gd name="connsiteY60" fmla="*/ 805418 h 2020169"/>
                <a:gd name="connsiteX61" fmla="*/ 1127983 w 2195895"/>
                <a:gd name="connsiteY61" fmla="*/ 772046 h 2020169"/>
                <a:gd name="connsiteX62" fmla="*/ 1117971 w 2195895"/>
                <a:gd name="connsiteY62" fmla="*/ 755360 h 2020169"/>
                <a:gd name="connsiteX63" fmla="*/ 1114634 w 2195895"/>
                <a:gd name="connsiteY63" fmla="*/ 705301 h 2020169"/>
                <a:gd name="connsiteX64" fmla="*/ 1104622 w 2195895"/>
                <a:gd name="connsiteY64" fmla="*/ 625208 h 2020169"/>
                <a:gd name="connsiteX65" fmla="*/ 1101285 w 2195895"/>
                <a:gd name="connsiteY65" fmla="*/ 565138 h 2020169"/>
                <a:gd name="connsiteX66" fmla="*/ 1124646 w 2195895"/>
                <a:gd name="connsiteY66" fmla="*/ 471696 h 2020169"/>
                <a:gd name="connsiteX67" fmla="*/ 1031203 w 2195895"/>
                <a:gd name="connsiteY67" fmla="*/ 461684 h 2020169"/>
                <a:gd name="connsiteX68" fmla="*/ 1014517 w 2195895"/>
                <a:gd name="connsiteY68" fmla="*/ 518417 h 2020169"/>
                <a:gd name="connsiteX69" fmla="*/ 1024529 w 2195895"/>
                <a:gd name="connsiteY69" fmla="*/ 565138 h 2020169"/>
                <a:gd name="connsiteX70" fmla="*/ 981145 w 2195895"/>
                <a:gd name="connsiteY70" fmla="*/ 618534 h 2020169"/>
                <a:gd name="connsiteX71" fmla="*/ 991157 w 2195895"/>
                <a:gd name="connsiteY71" fmla="*/ 655243 h 2020169"/>
                <a:gd name="connsiteX72" fmla="*/ 981145 w 2195895"/>
                <a:gd name="connsiteY72" fmla="*/ 701964 h 2020169"/>
                <a:gd name="connsiteX73" fmla="*/ 1001168 w 2195895"/>
                <a:gd name="connsiteY73" fmla="*/ 725325 h 2020169"/>
                <a:gd name="connsiteX74" fmla="*/ 1017854 w 2195895"/>
                <a:gd name="connsiteY74" fmla="*/ 772046 h 2020169"/>
                <a:gd name="connsiteX75" fmla="*/ 1047890 w 2195895"/>
                <a:gd name="connsiteY75" fmla="*/ 758697 h 2020169"/>
                <a:gd name="connsiteX76" fmla="*/ 1014517 w 2195895"/>
                <a:gd name="connsiteY76" fmla="*/ 812093 h 2020169"/>
                <a:gd name="connsiteX77" fmla="*/ 957784 w 2195895"/>
                <a:gd name="connsiteY77" fmla="*/ 758697 h 2020169"/>
                <a:gd name="connsiteX78" fmla="*/ 884365 w 2195895"/>
                <a:gd name="connsiteY78" fmla="*/ 721988 h 2020169"/>
                <a:gd name="connsiteX79" fmla="*/ 824295 w 2195895"/>
                <a:gd name="connsiteY79" fmla="*/ 698627 h 2020169"/>
                <a:gd name="connsiteX80" fmla="*/ 810946 w 2195895"/>
                <a:gd name="connsiteY80" fmla="*/ 735336 h 2020169"/>
                <a:gd name="connsiteX81" fmla="*/ 827633 w 2195895"/>
                <a:gd name="connsiteY81" fmla="*/ 772046 h 2020169"/>
                <a:gd name="connsiteX82" fmla="*/ 770900 w 2195895"/>
                <a:gd name="connsiteY82" fmla="*/ 755360 h 2020169"/>
                <a:gd name="connsiteX83" fmla="*/ 744202 w 2195895"/>
                <a:gd name="connsiteY83" fmla="*/ 792069 h 2020169"/>
                <a:gd name="connsiteX84" fmla="*/ 707492 w 2195895"/>
                <a:gd name="connsiteY84" fmla="*/ 785395 h 2020169"/>
                <a:gd name="connsiteX85" fmla="*/ 654097 w 2195895"/>
                <a:gd name="connsiteY85" fmla="*/ 822104 h 2020169"/>
                <a:gd name="connsiteX86" fmla="*/ 644085 w 2195895"/>
                <a:gd name="connsiteY86" fmla="*/ 798744 h 2020169"/>
                <a:gd name="connsiteX87" fmla="*/ 654097 w 2195895"/>
                <a:gd name="connsiteY87" fmla="*/ 762034 h 2020169"/>
                <a:gd name="connsiteX88" fmla="*/ 614050 w 2195895"/>
                <a:gd name="connsiteY88" fmla="*/ 798744 h 2020169"/>
                <a:gd name="connsiteX89" fmla="*/ 594027 w 2195895"/>
                <a:gd name="connsiteY89" fmla="*/ 798744 h 2020169"/>
                <a:gd name="connsiteX90" fmla="*/ 533957 w 2195895"/>
                <a:gd name="connsiteY90" fmla="*/ 832116 h 2020169"/>
                <a:gd name="connsiteX91" fmla="*/ 510596 w 2195895"/>
                <a:gd name="connsiteY91" fmla="*/ 855477 h 2020169"/>
                <a:gd name="connsiteX92" fmla="*/ 500584 w 2195895"/>
                <a:gd name="connsiteY92" fmla="*/ 902198 h 2020169"/>
                <a:gd name="connsiteX93" fmla="*/ 450526 w 2195895"/>
                <a:gd name="connsiteY93" fmla="*/ 888849 h 2020169"/>
                <a:gd name="connsiteX94" fmla="*/ 433840 w 2195895"/>
                <a:gd name="connsiteY94" fmla="*/ 852139 h 2020169"/>
                <a:gd name="connsiteX95" fmla="*/ 467212 w 2195895"/>
                <a:gd name="connsiteY95" fmla="*/ 822104 h 2020169"/>
                <a:gd name="connsiteX96" fmla="*/ 453863 w 2195895"/>
                <a:gd name="connsiteY96" fmla="*/ 798744 h 2020169"/>
                <a:gd name="connsiteX97" fmla="*/ 390456 w 2195895"/>
                <a:gd name="connsiteY97" fmla="*/ 768709 h 2020169"/>
                <a:gd name="connsiteX98" fmla="*/ 417154 w 2195895"/>
                <a:gd name="connsiteY98" fmla="*/ 818767 h 2020169"/>
                <a:gd name="connsiteX99" fmla="*/ 407142 w 2195895"/>
                <a:gd name="connsiteY99" fmla="*/ 862151 h 2020169"/>
                <a:gd name="connsiteX100" fmla="*/ 413817 w 2195895"/>
                <a:gd name="connsiteY100" fmla="*/ 898861 h 2020169"/>
                <a:gd name="connsiteX101" fmla="*/ 427165 w 2195895"/>
                <a:gd name="connsiteY101" fmla="*/ 922221 h 2020169"/>
                <a:gd name="connsiteX102" fmla="*/ 413817 w 2195895"/>
                <a:gd name="connsiteY102" fmla="*/ 952256 h 2020169"/>
                <a:gd name="connsiteX103" fmla="*/ 390456 w 2195895"/>
                <a:gd name="connsiteY103" fmla="*/ 928896 h 2020169"/>
                <a:gd name="connsiteX104" fmla="*/ 360421 w 2195895"/>
                <a:gd name="connsiteY104" fmla="*/ 925558 h 2020169"/>
                <a:gd name="connsiteX105" fmla="*/ 333723 w 2195895"/>
                <a:gd name="connsiteY105" fmla="*/ 965605 h 2020169"/>
                <a:gd name="connsiteX106" fmla="*/ 307025 w 2195895"/>
                <a:gd name="connsiteY106" fmla="*/ 985628 h 2020169"/>
                <a:gd name="connsiteX107" fmla="*/ 320374 w 2195895"/>
                <a:gd name="connsiteY107" fmla="*/ 1012326 h 2020169"/>
                <a:gd name="connsiteX108" fmla="*/ 303688 w 2195895"/>
                <a:gd name="connsiteY108" fmla="*/ 1035687 h 2020169"/>
                <a:gd name="connsiteX109" fmla="*/ 233606 w 2195895"/>
                <a:gd name="connsiteY109" fmla="*/ 998977 h 2020169"/>
                <a:gd name="connsiteX110" fmla="*/ 243618 w 2195895"/>
                <a:gd name="connsiteY110" fmla="*/ 1049036 h 2020169"/>
                <a:gd name="connsiteX111" fmla="*/ 263641 w 2195895"/>
                <a:gd name="connsiteY111" fmla="*/ 1069059 h 2020169"/>
                <a:gd name="connsiteX112" fmla="*/ 250292 w 2195895"/>
                <a:gd name="connsiteY112" fmla="*/ 1082408 h 2020169"/>
                <a:gd name="connsiteX113" fmla="*/ 193560 w 2195895"/>
                <a:gd name="connsiteY113" fmla="*/ 1045698 h 2020169"/>
                <a:gd name="connsiteX114" fmla="*/ 170199 w 2195895"/>
                <a:gd name="connsiteY114" fmla="*/ 1005652 h 2020169"/>
                <a:gd name="connsiteX115" fmla="*/ 170199 w 2195895"/>
                <a:gd name="connsiteY115" fmla="*/ 958931 h 2020169"/>
                <a:gd name="connsiteX116" fmla="*/ 133490 w 2195895"/>
                <a:gd name="connsiteY116" fmla="*/ 882174 h 2020169"/>
                <a:gd name="connsiteX117" fmla="*/ 196897 w 2195895"/>
                <a:gd name="connsiteY117" fmla="*/ 912209 h 2020169"/>
                <a:gd name="connsiteX118" fmla="*/ 256967 w 2195895"/>
                <a:gd name="connsiteY118" fmla="*/ 942244 h 2020169"/>
                <a:gd name="connsiteX119" fmla="*/ 293676 w 2195895"/>
                <a:gd name="connsiteY119" fmla="*/ 945582 h 2020169"/>
                <a:gd name="connsiteX120" fmla="*/ 327049 w 2195895"/>
                <a:gd name="connsiteY120" fmla="*/ 915547 h 2020169"/>
                <a:gd name="connsiteX121" fmla="*/ 343735 w 2195895"/>
                <a:gd name="connsiteY121" fmla="*/ 878837 h 2020169"/>
                <a:gd name="connsiteX122" fmla="*/ 333723 w 2195895"/>
                <a:gd name="connsiteY122" fmla="*/ 828779 h 2020169"/>
                <a:gd name="connsiteX123" fmla="*/ 290339 w 2195895"/>
                <a:gd name="connsiteY123" fmla="*/ 808755 h 2020169"/>
                <a:gd name="connsiteX124" fmla="*/ 236944 w 2195895"/>
                <a:gd name="connsiteY124" fmla="*/ 762034 h 2020169"/>
                <a:gd name="connsiteX125" fmla="*/ 133490 w 2195895"/>
                <a:gd name="connsiteY125" fmla="*/ 705301 h 2020169"/>
                <a:gd name="connsiteX126" fmla="*/ 46722 w 2195895"/>
                <a:gd name="connsiteY126" fmla="*/ 735336 h 2020169"/>
                <a:gd name="connsiteX127" fmla="*/ 33373 w 2195895"/>
                <a:gd name="connsiteY127" fmla="*/ 765371 h 2020169"/>
                <a:gd name="connsiteX128" fmla="*/ 43384 w 2195895"/>
                <a:gd name="connsiteY128" fmla="*/ 795407 h 2020169"/>
                <a:gd name="connsiteX129" fmla="*/ 60071 w 2195895"/>
                <a:gd name="connsiteY129" fmla="*/ 822104 h 2020169"/>
                <a:gd name="connsiteX130" fmla="*/ 73419 w 2195895"/>
                <a:gd name="connsiteY130" fmla="*/ 852139 h 2020169"/>
                <a:gd name="connsiteX131" fmla="*/ 56733 w 2195895"/>
                <a:gd name="connsiteY131" fmla="*/ 875500 h 2020169"/>
                <a:gd name="connsiteX132" fmla="*/ 76757 w 2195895"/>
                <a:gd name="connsiteY132" fmla="*/ 955593 h 2020169"/>
                <a:gd name="connsiteX133" fmla="*/ 66745 w 2195895"/>
                <a:gd name="connsiteY133" fmla="*/ 972280 h 2020169"/>
                <a:gd name="connsiteX134" fmla="*/ 70082 w 2195895"/>
                <a:gd name="connsiteY134" fmla="*/ 998977 h 2020169"/>
                <a:gd name="connsiteX135" fmla="*/ 70082 w 2195895"/>
                <a:gd name="connsiteY135" fmla="*/ 1039024 h 2020169"/>
                <a:gd name="connsiteX136" fmla="*/ 80094 w 2195895"/>
                <a:gd name="connsiteY136" fmla="*/ 1059047 h 2020169"/>
                <a:gd name="connsiteX137" fmla="*/ 76757 w 2195895"/>
                <a:gd name="connsiteY137" fmla="*/ 1082408 h 2020169"/>
                <a:gd name="connsiteX138" fmla="*/ 106792 w 2195895"/>
                <a:gd name="connsiteY138" fmla="*/ 1115780 h 2020169"/>
                <a:gd name="connsiteX139" fmla="*/ 93729 w 2195895"/>
                <a:gd name="connsiteY139" fmla="*/ 1145815 h 2020169"/>
                <a:gd name="connsiteX140" fmla="*/ 13349 w 2195895"/>
                <a:gd name="connsiteY140" fmla="*/ 1235920 h 2020169"/>
                <a:gd name="connsiteX141" fmla="*/ 33373 w 2195895"/>
                <a:gd name="connsiteY141" fmla="*/ 1269293 h 2020169"/>
                <a:gd name="connsiteX142" fmla="*/ 33373 w 2195895"/>
                <a:gd name="connsiteY142" fmla="*/ 1269293 h 2020169"/>
                <a:gd name="connsiteX143" fmla="*/ 16687 w 2195895"/>
                <a:gd name="connsiteY143" fmla="*/ 1299328 h 2020169"/>
                <a:gd name="connsiteX144" fmla="*/ 3338 w 2195895"/>
                <a:gd name="connsiteY144" fmla="*/ 1329363 h 2020169"/>
                <a:gd name="connsiteX145" fmla="*/ 0 w 2195895"/>
                <a:gd name="connsiteY145" fmla="*/ 1389433 h 2020169"/>
                <a:gd name="connsiteX146" fmla="*/ 16687 w 2195895"/>
                <a:gd name="connsiteY146" fmla="*/ 1432817 h 2020169"/>
                <a:gd name="connsiteX147" fmla="*/ 20024 w 2195895"/>
                <a:gd name="connsiteY147" fmla="*/ 1466189 h 2020169"/>
                <a:gd name="connsiteX148" fmla="*/ 56733 w 2195895"/>
                <a:gd name="connsiteY148" fmla="*/ 1476201 h 2020169"/>
                <a:gd name="connsiteX149" fmla="*/ 116803 w 2195895"/>
                <a:gd name="connsiteY149" fmla="*/ 1562969 h 2020169"/>
                <a:gd name="connsiteX150" fmla="*/ 96780 w 2195895"/>
                <a:gd name="connsiteY150" fmla="*/ 1586329 h 2020169"/>
                <a:gd name="connsiteX151" fmla="*/ 93443 w 2195895"/>
                <a:gd name="connsiteY151" fmla="*/ 1616364 h 2020169"/>
                <a:gd name="connsiteX152" fmla="*/ 120141 w 2195895"/>
                <a:gd name="connsiteY152" fmla="*/ 1619701 h 2020169"/>
                <a:gd name="connsiteX153" fmla="*/ 160187 w 2195895"/>
                <a:gd name="connsiteY153" fmla="*/ 1633050 h 2020169"/>
                <a:gd name="connsiteX154" fmla="*/ 186885 w 2195895"/>
                <a:gd name="connsiteY154" fmla="*/ 1646399 h 2020169"/>
                <a:gd name="connsiteX155" fmla="*/ 213583 w 2195895"/>
                <a:gd name="connsiteY155" fmla="*/ 1676434 h 2020169"/>
                <a:gd name="connsiteX156" fmla="*/ 243618 w 2195895"/>
                <a:gd name="connsiteY156" fmla="*/ 1679771 h 2020169"/>
                <a:gd name="connsiteX157" fmla="*/ 287002 w 2195895"/>
                <a:gd name="connsiteY157" fmla="*/ 1709807 h 2020169"/>
                <a:gd name="connsiteX158" fmla="*/ 310363 w 2195895"/>
                <a:gd name="connsiteY158" fmla="*/ 1719818 h 2020169"/>
                <a:gd name="connsiteX159" fmla="*/ 310363 w 2195895"/>
                <a:gd name="connsiteY159" fmla="*/ 1756528 h 2020169"/>
                <a:gd name="connsiteX160" fmla="*/ 270316 w 2195895"/>
                <a:gd name="connsiteY160" fmla="*/ 1796574 h 2020169"/>
                <a:gd name="connsiteX161" fmla="*/ 280327 w 2195895"/>
                <a:gd name="connsiteY161" fmla="*/ 1819935 h 2020169"/>
                <a:gd name="connsiteX162" fmla="*/ 273653 w 2195895"/>
                <a:gd name="connsiteY162" fmla="*/ 1839958 h 2020169"/>
                <a:gd name="connsiteX163" fmla="*/ 266979 w 2195895"/>
                <a:gd name="connsiteY163" fmla="*/ 1856644 h 2020169"/>
                <a:gd name="connsiteX164" fmla="*/ 240281 w 2195895"/>
                <a:gd name="connsiteY164" fmla="*/ 1896691 h 2020169"/>
                <a:gd name="connsiteX165" fmla="*/ 307025 w 2195895"/>
                <a:gd name="connsiteY165" fmla="*/ 1933401 h 2020169"/>
                <a:gd name="connsiteX166" fmla="*/ 337060 w 2195895"/>
                <a:gd name="connsiteY166" fmla="*/ 1940075 h 2020169"/>
                <a:gd name="connsiteX167" fmla="*/ 360421 w 2195895"/>
                <a:gd name="connsiteY167" fmla="*/ 1946750 h 2020169"/>
                <a:gd name="connsiteX168" fmla="*/ 380444 w 2195895"/>
                <a:gd name="connsiteY168" fmla="*/ 1953424 h 2020169"/>
                <a:gd name="connsiteX169" fmla="*/ 407142 w 2195895"/>
                <a:gd name="connsiteY169" fmla="*/ 1973447 h 2020169"/>
                <a:gd name="connsiteX170" fmla="*/ 437177 w 2195895"/>
                <a:gd name="connsiteY170" fmla="*/ 1970110 h 2020169"/>
                <a:gd name="connsiteX171" fmla="*/ 507259 w 2195895"/>
                <a:gd name="connsiteY171" fmla="*/ 2020169 h 2020169"/>
                <a:gd name="connsiteX172" fmla="*/ 517271 w 2195895"/>
                <a:gd name="connsiteY172" fmla="*/ 2006820 h 2020169"/>
                <a:gd name="connsiteX173" fmla="*/ 507259 w 2195895"/>
                <a:gd name="connsiteY173" fmla="*/ 1966773 h 2020169"/>
                <a:gd name="connsiteX174" fmla="*/ 500584 w 2195895"/>
                <a:gd name="connsiteY174" fmla="*/ 1933401 h 2020169"/>
                <a:gd name="connsiteX175" fmla="*/ 483898 w 2195895"/>
                <a:gd name="connsiteY175" fmla="*/ 1890017 h 2020169"/>
                <a:gd name="connsiteX176" fmla="*/ 513933 w 2195895"/>
                <a:gd name="connsiteY176" fmla="*/ 1869993 h 2020169"/>
                <a:gd name="connsiteX177" fmla="*/ 547306 w 2195895"/>
                <a:gd name="connsiteY177" fmla="*/ 1846633 h 2020169"/>
                <a:gd name="connsiteX178" fmla="*/ 527282 w 2195895"/>
                <a:gd name="connsiteY178" fmla="*/ 1829947 h 2020169"/>
                <a:gd name="connsiteX179" fmla="*/ 517271 w 2195895"/>
                <a:gd name="connsiteY179" fmla="*/ 1796574 h 2020169"/>
                <a:gd name="connsiteX180" fmla="*/ 480561 w 2195895"/>
                <a:gd name="connsiteY180" fmla="*/ 1779888 h 2020169"/>
                <a:gd name="connsiteX181" fmla="*/ 470549 w 2195895"/>
                <a:gd name="connsiteY181" fmla="*/ 1759865 h 2020169"/>
                <a:gd name="connsiteX182" fmla="*/ 480561 w 2195895"/>
                <a:gd name="connsiteY182" fmla="*/ 1729830 h 2020169"/>
                <a:gd name="connsiteX183" fmla="*/ 490573 w 2195895"/>
                <a:gd name="connsiteY183" fmla="*/ 1689783 h 2020169"/>
                <a:gd name="connsiteX184" fmla="*/ 513933 w 2195895"/>
                <a:gd name="connsiteY184" fmla="*/ 1709807 h 2020169"/>
                <a:gd name="connsiteX185" fmla="*/ 520608 w 2195895"/>
                <a:gd name="connsiteY185" fmla="*/ 1693120 h 2020169"/>
                <a:gd name="connsiteX186" fmla="*/ 543968 w 2195895"/>
                <a:gd name="connsiteY186" fmla="*/ 1656411 h 2020169"/>
                <a:gd name="connsiteX187" fmla="*/ 574003 w 2195895"/>
                <a:gd name="connsiteY187" fmla="*/ 1639725 h 2020169"/>
                <a:gd name="connsiteX188" fmla="*/ 590690 w 2195895"/>
                <a:gd name="connsiteY188" fmla="*/ 1653074 h 2020169"/>
                <a:gd name="connsiteX189" fmla="*/ 610713 w 2195895"/>
                <a:gd name="connsiteY189" fmla="*/ 1626376 h 2020169"/>
                <a:gd name="connsiteX190" fmla="*/ 630736 w 2195895"/>
                <a:gd name="connsiteY190" fmla="*/ 1653074 h 2020169"/>
                <a:gd name="connsiteX191" fmla="*/ 657434 w 2195895"/>
                <a:gd name="connsiteY191" fmla="*/ 1676434 h 2020169"/>
                <a:gd name="connsiteX192" fmla="*/ 674120 w 2195895"/>
                <a:gd name="connsiteY192" fmla="*/ 1683109 h 2020169"/>
                <a:gd name="connsiteX193" fmla="*/ 697481 w 2195895"/>
                <a:gd name="connsiteY193" fmla="*/ 1683109 h 2020169"/>
                <a:gd name="connsiteX194" fmla="*/ 717504 w 2195895"/>
                <a:gd name="connsiteY194" fmla="*/ 1669760 h 2020169"/>
                <a:gd name="connsiteX195" fmla="*/ 744202 w 2195895"/>
                <a:gd name="connsiteY195" fmla="*/ 1669760 h 2020169"/>
                <a:gd name="connsiteX196" fmla="*/ 760888 w 2195895"/>
                <a:gd name="connsiteY196" fmla="*/ 1666423 h 2020169"/>
                <a:gd name="connsiteX197" fmla="*/ 790923 w 2195895"/>
                <a:gd name="connsiteY197" fmla="*/ 1699795 h 2020169"/>
                <a:gd name="connsiteX198" fmla="*/ 797598 w 2195895"/>
                <a:gd name="connsiteY198" fmla="*/ 1673097 h 2020169"/>
                <a:gd name="connsiteX199" fmla="*/ 817621 w 2195895"/>
                <a:gd name="connsiteY199" fmla="*/ 1689783 h 2020169"/>
                <a:gd name="connsiteX200" fmla="*/ 837644 w 2195895"/>
                <a:gd name="connsiteY200" fmla="*/ 1666423 h 2020169"/>
                <a:gd name="connsiteX201" fmla="*/ 827633 w 2195895"/>
                <a:gd name="connsiteY201" fmla="*/ 1646399 h 2020169"/>
                <a:gd name="connsiteX202" fmla="*/ 810946 w 2195895"/>
                <a:gd name="connsiteY202" fmla="*/ 1633050 h 2020169"/>
                <a:gd name="connsiteX203" fmla="*/ 810946 w 2195895"/>
                <a:gd name="connsiteY203" fmla="*/ 1606353 h 2020169"/>
                <a:gd name="connsiteX204" fmla="*/ 810946 w 2195895"/>
                <a:gd name="connsiteY204" fmla="*/ 1593004 h 2020169"/>
                <a:gd name="connsiteX205" fmla="*/ 840981 w 2195895"/>
                <a:gd name="connsiteY205" fmla="*/ 1586329 h 2020169"/>
                <a:gd name="connsiteX206" fmla="*/ 820958 w 2195895"/>
                <a:gd name="connsiteY206" fmla="*/ 1549620 h 2020169"/>
                <a:gd name="connsiteX207" fmla="*/ 854330 w 2195895"/>
                <a:gd name="connsiteY207" fmla="*/ 1542945 h 2020169"/>
                <a:gd name="connsiteX208" fmla="*/ 891040 w 2195895"/>
                <a:gd name="connsiteY208" fmla="*/ 1549620 h 2020169"/>
                <a:gd name="connsiteX209" fmla="*/ 890154 w 2195895"/>
                <a:gd name="connsiteY209" fmla="*/ 1273057 h 2020169"/>
                <a:gd name="connsiteX210" fmla="*/ 1031223 w 2195895"/>
                <a:gd name="connsiteY210" fmla="*/ 1267226 h 2020169"/>
                <a:gd name="connsiteX211" fmla="*/ 1001168 w 2195895"/>
                <a:gd name="connsiteY211" fmla="*/ 1506236 h 2020169"/>
                <a:gd name="connsiteX212" fmla="*/ 1027866 w 2195895"/>
                <a:gd name="connsiteY212" fmla="*/ 1482875 h 2020169"/>
                <a:gd name="connsiteX213" fmla="*/ 1047890 w 2195895"/>
                <a:gd name="connsiteY213" fmla="*/ 1492887 h 2020169"/>
                <a:gd name="connsiteX214" fmla="*/ 1067913 w 2195895"/>
                <a:gd name="connsiteY214" fmla="*/ 1502898 h 2020169"/>
                <a:gd name="connsiteX215" fmla="*/ 1087936 w 2195895"/>
                <a:gd name="connsiteY215" fmla="*/ 1529596 h 2020169"/>
                <a:gd name="connsiteX216" fmla="*/ 1074587 w 2195895"/>
                <a:gd name="connsiteY216" fmla="*/ 1542945 h 2020169"/>
                <a:gd name="connsiteX217" fmla="*/ 1104622 w 2195895"/>
                <a:gd name="connsiteY217" fmla="*/ 1542945 h 2020169"/>
                <a:gd name="connsiteX218" fmla="*/ 1134657 w 2195895"/>
                <a:gd name="connsiteY218" fmla="*/ 1576317 h 2020169"/>
                <a:gd name="connsiteX219" fmla="*/ 1148006 w 2195895"/>
                <a:gd name="connsiteY219" fmla="*/ 1572980 h 2020169"/>
                <a:gd name="connsiteX220" fmla="*/ 1208076 w 2195895"/>
                <a:gd name="connsiteY220" fmla="*/ 1526259 h 2020169"/>
                <a:gd name="connsiteX221" fmla="*/ 1244786 w 2195895"/>
                <a:gd name="connsiteY221" fmla="*/ 1566306 h 2020169"/>
                <a:gd name="connsiteX222" fmla="*/ 1264809 w 2195895"/>
                <a:gd name="connsiteY222" fmla="*/ 1596341 h 2020169"/>
                <a:gd name="connsiteX223" fmla="*/ 1298181 w 2195895"/>
                <a:gd name="connsiteY223" fmla="*/ 1703132 h 2020169"/>
                <a:gd name="connsiteX224" fmla="*/ 1308193 w 2195895"/>
                <a:gd name="connsiteY224" fmla="*/ 1659748 h 2020169"/>
                <a:gd name="connsiteX225" fmla="*/ 1344903 w 2195895"/>
                <a:gd name="connsiteY225" fmla="*/ 1679771 h 2020169"/>
                <a:gd name="connsiteX226" fmla="*/ 1388287 w 2195895"/>
                <a:gd name="connsiteY226" fmla="*/ 1679771 h 2020169"/>
                <a:gd name="connsiteX227" fmla="*/ 1394961 w 2195895"/>
                <a:gd name="connsiteY227" fmla="*/ 1703132 h 2020169"/>
                <a:gd name="connsiteX228" fmla="*/ 1435008 w 2195895"/>
                <a:gd name="connsiteY228" fmla="*/ 1726493 h 2020169"/>
                <a:gd name="connsiteX229" fmla="*/ 1465043 w 2195895"/>
                <a:gd name="connsiteY229" fmla="*/ 1726493 h 2020169"/>
                <a:gd name="connsiteX230" fmla="*/ 1491741 w 2195895"/>
                <a:gd name="connsiteY230" fmla="*/ 1739842 h 2020169"/>
                <a:gd name="connsiteX231" fmla="*/ 1535125 w 2195895"/>
                <a:gd name="connsiteY231" fmla="*/ 1696458 h 2020169"/>
                <a:gd name="connsiteX232" fmla="*/ 1571834 w 2195895"/>
                <a:gd name="connsiteY232" fmla="*/ 1676434 h 2020169"/>
                <a:gd name="connsiteX233" fmla="*/ 1608544 w 2195895"/>
                <a:gd name="connsiteY233" fmla="*/ 1679771 h 2020169"/>
                <a:gd name="connsiteX234" fmla="*/ 1655265 w 2195895"/>
                <a:gd name="connsiteY234" fmla="*/ 1693120 h 2020169"/>
                <a:gd name="connsiteX235" fmla="*/ 1681963 w 2195895"/>
                <a:gd name="connsiteY235" fmla="*/ 1709807 h 2020169"/>
                <a:gd name="connsiteX236" fmla="*/ 1735358 w 2195895"/>
                <a:gd name="connsiteY236" fmla="*/ 1703132 h 2020169"/>
                <a:gd name="connsiteX237" fmla="*/ 1745370 w 2195895"/>
                <a:gd name="connsiteY237" fmla="*/ 1683109 h 2020169"/>
                <a:gd name="connsiteX238" fmla="*/ 1738695 w 2195895"/>
                <a:gd name="connsiteY238" fmla="*/ 1663085 h 2020169"/>
                <a:gd name="connsiteX239" fmla="*/ 1858836 w 2195895"/>
                <a:gd name="connsiteY239" fmla="*/ 1689783 h 2020169"/>
                <a:gd name="connsiteX240" fmla="*/ 1872184 w 2195895"/>
                <a:gd name="connsiteY240" fmla="*/ 1696458 h 2020169"/>
                <a:gd name="connsiteX241" fmla="*/ 1902219 w 2195895"/>
                <a:gd name="connsiteY241" fmla="*/ 1699795 h 2020169"/>
                <a:gd name="connsiteX242" fmla="*/ 1932254 w 2195895"/>
                <a:gd name="connsiteY242" fmla="*/ 1683109 h 2020169"/>
                <a:gd name="connsiteX243" fmla="*/ 1962290 w 2195895"/>
                <a:gd name="connsiteY243" fmla="*/ 1696458 h 2020169"/>
                <a:gd name="connsiteX244" fmla="*/ 1985650 w 2195895"/>
                <a:gd name="connsiteY244" fmla="*/ 1709807 h 2020169"/>
                <a:gd name="connsiteX245" fmla="*/ 1995662 w 2195895"/>
                <a:gd name="connsiteY245" fmla="*/ 1719818 h 2020169"/>
                <a:gd name="connsiteX246" fmla="*/ 2032371 w 2195895"/>
                <a:gd name="connsiteY246" fmla="*/ 1739842 h 2020169"/>
                <a:gd name="connsiteX247" fmla="*/ 2142500 w 2195895"/>
                <a:gd name="connsiteY247" fmla="*/ 1693120 h 2020169"/>
                <a:gd name="connsiteX248" fmla="*/ 2195895 w 2195895"/>
                <a:gd name="connsiteY248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21309 w 2195895"/>
                <a:gd name="connsiteY60" fmla="*/ 805418 h 2020169"/>
                <a:gd name="connsiteX61" fmla="*/ 1127983 w 2195895"/>
                <a:gd name="connsiteY61" fmla="*/ 772046 h 2020169"/>
                <a:gd name="connsiteX62" fmla="*/ 1117971 w 2195895"/>
                <a:gd name="connsiteY62" fmla="*/ 755360 h 2020169"/>
                <a:gd name="connsiteX63" fmla="*/ 1114634 w 2195895"/>
                <a:gd name="connsiteY63" fmla="*/ 705301 h 2020169"/>
                <a:gd name="connsiteX64" fmla="*/ 1104622 w 2195895"/>
                <a:gd name="connsiteY64" fmla="*/ 625208 h 2020169"/>
                <a:gd name="connsiteX65" fmla="*/ 1101285 w 2195895"/>
                <a:gd name="connsiteY65" fmla="*/ 565138 h 2020169"/>
                <a:gd name="connsiteX66" fmla="*/ 1124646 w 2195895"/>
                <a:gd name="connsiteY66" fmla="*/ 471696 h 2020169"/>
                <a:gd name="connsiteX67" fmla="*/ 1031203 w 2195895"/>
                <a:gd name="connsiteY67" fmla="*/ 461684 h 2020169"/>
                <a:gd name="connsiteX68" fmla="*/ 1014517 w 2195895"/>
                <a:gd name="connsiteY68" fmla="*/ 518417 h 2020169"/>
                <a:gd name="connsiteX69" fmla="*/ 1024529 w 2195895"/>
                <a:gd name="connsiteY69" fmla="*/ 565138 h 2020169"/>
                <a:gd name="connsiteX70" fmla="*/ 981145 w 2195895"/>
                <a:gd name="connsiteY70" fmla="*/ 618534 h 2020169"/>
                <a:gd name="connsiteX71" fmla="*/ 991157 w 2195895"/>
                <a:gd name="connsiteY71" fmla="*/ 655243 h 2020169"/>
                <a:gd name="connsiteX72" fmla="*/ 981145 w 2195895"/>
                <a:gd name="connsiteY72" fmla="*/ 701964 h 2020169"/>
                <a:gd name="connsiteX73" fmla="*/ 1001168 w 2195895"/>
                <a:gd name="connsiteY73" fmla="*/ 725325 h 2020169"/>
                <a:gd name="connsiteX74" fmla="*/ 1017854 w 2195895"/>
                <a:gd name="connsiteY74" fmla="*/ 772046 h 2020169"/>
                <a:gd name="connsiteX75" fmla="*/ 1047890 w 2195895"/>
                <a:gd name="connsiteY75" fmla="*/ 758697 h 2020169"/>
                <a:gd name="connsiteX76" fmla="*/ 1014517 w 2195895"/>
                <a:gd name="connsiteY76" fmla="*/ 812093 h 2020169"/>
                <a:gd name="connsiteX77" fmla="*/ 957784 w 2195895"/>
                <a:gd name="connsiteY77" fmla="*/ 758697 h 2020169"/>
                <a:gd name="connsiteX78" fmla="*/ 884365 w 2195895"/>
                <a:gd name="connsiteY78" fmla="*/ 721988 h 2020169"/>
                <a:gd name="connsiteX79" fmla="*/ 824295 w 2195895"/>
                <a:gd name="connsiteY79" fmla="*/ 698627 h 2020169"/>
                <a:gd name="connsiteX80" fmla="*/ 810946 w 2195895"/>
                <a:gd name="connsiteY80" fmla="*/ 735336 h 2020169"/>
                <a:gd name="connsiteX81" fmla="*/ 827633 w 2195895"/>
                <a:gd name="connsiteY81" fmla="*/ 772046 h 2020169"/>
                <a:gd name="connsiteX82" fmla="*/ 770900 w 2195895"/>
                <a:gd name="connsiteY82" fmla="*/ 755360 h 2020169"/>
                <a:gd name="connsiteX83" fmla="*/ 744202 w 2195895"/>
                <a:gd name="connsiteY83" fmla="*/ 792069 h 2020169"/>
                <a:gd name="connsiteX84" fmla="*/ 707492 w 2195895"/>
                <a:gd name="connsiteY84" fmla="*/ 785395 h 2020169"/>
                <a:gd name="connsiteX85" fmla="*/ 654097 w 2195895"/>
                <a:gd name="connsiteY85" fmla="*/ 822104 h 2020169"/>
                <a:gd name="connsiteX86" fmla="*/ 644085 w 2195895"/>
                <a:gd name="connsiteY86" fmla="*/ 798744 h 2020169"/>
                <a:gd name="connsiteX87" fmla="*/ 654097 w 2195895"/>
                <a:gd name="connsiteY87" fmla="*/ 762034 h 2020169"/>
                <a:gd name="connsiteX88" fmla="*/ 614050 w 2195895"/>
                <a:gd name="connsiteY88" fmla="*/ 798744 h 2020169"/>
                <a:gd name="connsiteX89" fmla="*/ 594027 w 2195895"/>
                <a:gd name="connsiteY89" fmla="*/ 798744 h 2020169"/>
                <a:gd name="connsiteX90" fmla="*/ 533957 w 2195895"/>
                <a:gd name="connsiteY90" fmla="*/ 832116 h 2020169"/>
                <a:gd name="connsiteX91" fmla="*/ 510596 w 2195895"/>
                <a:gd name="connsiteY91" fmla="*/ 855477 h 2020169"/>
                <a:gd name="connsiteX92" fmla="*/ 500584 w 2195895"/>
                <a:gd name="connsiteY92" fmla="*/ 902198 h 2020169"/>
                <a:gd name="connsiteX93" fmla="*/ 450526 w 2195895"/>
                <a:gd name="connsiteY93" fmla="*/ 888849 h 2020169"/>
                <a:gd name="connsiteX94" fmla="*/ 433840 w 2195895"/>
                <a:gd name="connsiteY94" fmla="*/ 852139 h 2020169"/>
                <a:gd name="connsiteX95" fmla="*/ 467212 w 2195895"/>
                <a:gd name="connsiteY95" fmla="*/ 822104 h 2020169"/>
                <a:gd name="connsiteX96" fmla="*/ 453863 w 2195895"/>
                <a:gd name="connsiteY96" fmla="*/ 798744 h 2020169"/>
                <a:gd name="connsiteX97" fmla="*/ 390456 w 2195895"/>
                <a:gd name="connsiteY97" fmla="*/ 768709 h 2020169"/>
                <a:gd name="connsiteX98" fmla="*/ 417154 w 2195895"/>
                <a:gd name="connsiteY98" fmla="*/ 818767 h 2020169"/>
                <a:gd name="connsiteX99" fmla="*/ 407142 w 2195895"/>
                <a:gd name="connsiteY99" fmla="*/ 862151 h 2020169"/>
                <a:gd name="connsiteX100" fmla="*/ 413817 w 2195895"/>
                <a:gd name="connsiteY100" fmla="*/ 898861 h 2020169"/>
                <a:gd name="connsiteX101" fmla="*/ 427165 w 2195895"/>
                <a:gd name="connsiteY101" fmla="*/ 922221 h 2020169"/>
                <a:gd name="connsiteX102" fmla="*/ 413817 w 2195895"/>
                <a:gd name="connsiteY102" fmla="*/ 952256 h 2020169"/>
                <a:gd name="connsiteX103" fmla="*/ 390456 w 2195895"/>
                <a:gd name="connsiteY103" fmla="*/ 928896 h 2020169"/>
                <a:gd name="connsiteX104" fmla="*/ 360421 w 2195895"/>
                <a:gd name="connsiteY104" fmla="*/ 925558 h 2020169"/>
                <a:gd name="connsiteX105" fmla="*/ 333723 w 2195895"/>
                <a:gd name="connsiteY105" fmla="*/ 965605 h 2020169"/>
                <a:gd name="connsiteX106" fmla="*/ 307025 w 2195895"/>
                <a:gd name="connsiteY106" fmla="*/ 985628 h 2020169"/>
                <a:gd name="connsiteX107" fmla="*/ 320374 w 2195895"/>
                <a:gd name="connsiteY107" fmla="*/ 1012326 h 2020169"/>
                <a:gd name="connsiteX108" fmla="*/ 303688 w 2195895"/>
                <a:gd name="connsiteY108" fmla="*/ 1035687 h 2020169"/>
                <a:gd name="connsiteX109" fmla="*/ 233606 w 2195895"/>
                <a:gd name="connsiteY109" fmla="*/ 998977 h 2020169"/>
                <a:gd name="connsiteX110" fmla="*/ 243618 w 2195895"/>
                <a:gd name="connsiteY110" fmla="*/ 1049036 h 2020169"/>
                <a:gd name="connsiteX111" fmla="*/ 263641 w 2195895"/>
                <a:gd name="connsiteY111" fmla="*/ 1069059 h 2020169"/>
                <a:gd name="connsiteX112" fmla="*/ 250292 w 2195895"/>
                <a:gd name="connsiteY112" fmla="*/ 1082408 h 2020169"/>
                <a:gd name="connsiteX113" fmla="*/ 193560 w 2195895"/>
                <a:gd name="connsiteY113" fmla="*/ 1045698 h 2020169"/>
                <a:gd name="connsiteX114" fmla="*/ 170199 w 2195895"/>
                <a:gd name="connsiteY114" fmla="*/ 1005652 h 2020169"/>
                <a:gd name="connsiteX115" fmla="*/ 170199 w 2195895"/>
                <a:gd name="connsiteY115" fmla="*/ 958931 h 2020169"/>
                <a:gd name="connsiteX116" fmla="*/ 133490 w 2195895"/>
                <a:gd name="connsiteY116" fmla="*/ 882174 h 2020169"/>
                <a:gd name="connsiteX117" fmla="*/ 196897 w 2195895"/>
                <a:gd name="connsiteY117" fmla="*/ 912209 h 2020169"/>
                <a:gd name="connsiteX118" fmla="*/ 256967 w 2195895"/>
                <a:gd name="connsiteY118" fmla="*/ 942244 h 2020169"/>
                <a:gd name="connsiteX119" fmla="*/ 293676 w 2195895"/>
                <a:gd name="connsiteY119" fmla="*/ 945582 h 2020169"/>
                <a:gd name="connsiteX120" fmla="*/ 327049 w 2195895"/>
                <a:gd name="connsiteY120" fmla="*/ 915547 h 2020169"/>
                <a:gd name="connsiteX121" fmla="*/ 343735 w 2195895"/>
                <a:gd name="connsiteY121" fmla="*/ 878837 h 2020169"/>
                <a:gd name="connsiteX122" fmla="*/ 333723 w 2195895"/>
                <a:gd name="connsiteY122" fmla="*/ 828779 h 2020169"/>
                <a:gd name="connsiteX123" fmla="*/ 290339 w 2195895"/>
                <a:gd name="connsiteY123" fmla="*/ 808755 h 2020169"/>
                <a:gd name="connsiteX124" fmla="*/ 236944 w 2195895"/>
                <a:gd name="connsiteY124" fmla="*/ 762034 h 2020169"/>
                <a:gd name="connsiteX125" fmla="*/ 133490 w 2195895"/>
                <a:gd name="connsiteY125" fmla="*/ 705301 h 2020169"/>
                <a:gd name="connsiteX126" fmla="*/ 46722 w 2195895"/>
                <a:gd name="connsiteY126" fmla="*/ 735336 h 2020169"/>
                <a:gd name="connsiteX127" fmla="*/ 33373 w 2195895"/>
                <a:gd name="connsiteY127" fmla="*/ 765371 h 2020169"/>
                <a:gd name="connsiteX128" fmla="*/ 43384 w 2195895"/>
                <a:gd name="connsiteY128" fmla="*/ 795407 h 2020169"/>
                <a:gd name="connsiteX129" fmla="*/ 60071 w 2195895"/>
                <a:gd name="connsiteY129" fmla="*/ 822104 h 2020169"/>
                <a:gd name="connsiteX130" fmla="*/ 73419 w 2195895"/>
                <a:gd name="connsiteY130" fmla="*/ 852139 h 2020169"/>
                <a:gd name="connsiteX131" fmla="*/ 56733 w 2195895"/>
                <a:gd name="connsiteY131" fmla="*/ 875500 h 2020169"/>
                <a:gd name="connsiteX132" fmla="*/ 76757 w 2195895"/>
                <a:gd name="connsiteY132" fmla="*/ 955593 h 2020169"/>
                <a:gd name="connsiteX133" fmla="*/ 66745 w 2195895"/>
                <a:gd name="connsiteY133" fmla="*/ 972280 h 2020169"/>
                <a:gd name="connsiteX134" fmla="*/ 70082 w 2195895"/>
                <a:gd name="connsiteY134" fmla="*/ 998977 h 2020169"/>
                <a:gd name="connsiteX135" fmla="*/ 70082 w 2195895"/>
                <a:gd name="connsiteY135" fmla="*/ 1039024 h 2020169"/>
                <a:gd name="connsiteX136" fmla="*/ 80094 w 2195895"/>
                <a:gd name="connsiteY136" fmla="*/ 1059047 h 2020169"/>
                <a:gd name="connsiteX137" fmla="*/ 76757 w 2195895"/>
                <a:gd name="connsiteY137" fmla="*/ 1082408 h 2020169"/>
                <a:gd name="connsiteX138" fmla="*/ 106792 w 2195895"/>
                <a:gd name="connsiteY138" fmla="*/ 1115780 h 2020169"/>
                <a:gd name="connsiteX139" fmla="*/ 93729 w 2195895"/>
                <a:gd name="connsiteY139" fmla="*/ 1145815 h 2020169"/>
                <a:gd name="connsiteX140" fmla="*/ 13349 w 2195895"/>
                <a:gd name="connsiteY140" fmla="*/ 1235920 h 2020169"/>
                <a:gd name="connsiteX141" fmla="*/ 33373 w 2195895"/>
                <a:gd name="connsiteY141" fmla="*/ 1269293 h 2020169"/>
                <a:gd name="connsiteX142" fmla="*/ 33373 w 2195895"/>
                <a:gd name="connsiteY142" fmla="*/ 1269293 h 2020169"/>
                <a:gd name="connsiteX143" fmla="*/ 16687 w 2195895"/>
                <a:gd name="connsiteY143" fmla="*/ 1299328 h 2020169"/>
                <a:gd name="connsiteX144" fmla="*/ 3338 w 2195895"/>
                <a:gd name="connsiteY144" fmla="*/ 1329363 h 2020169"/>
                <a:gd name="connsiteX145" fmla="*/ 0 w 2195895"/>
                <a:gd name="connsiteY145" fmla="*/ 1389433 h 2020169"/>
                <a:gd name="connsiteX146" fmla="*/ 16687 w 2195895"/>
                <a:gd name="connsiteY146" fmla="*/ 1432817 h 2020169"/>
                <a:gd name="connsiteX147" fmla="*/ 20024 w 2195895"/>
                <a:gd name="connsiteY147" fmla="*/ 1466189 h 2020169"/>
                <a:gd name="connsiteX148" fmla="*/ 56733 w 2195895"/>
                <a:gd name="connsiteY148" fmla="*/ 1476201 h 2020169"/>
                <a:gd name="connsiteX149" fmla="*/ 116803 w 2195895"/>
                <a:gd name="connsiteY149" fmla="*/ 1562969 h 2020169"/>
                <a:gd name="connsiteX150" fmla="*/ 96780 w 2195895"/>
                <a:gd name="connsiteY150" fmla="*/ 1586329 h 2020169"/>
                <a:gd name="connsiteX151" fmla="*/ 93443 w 2195895"/>
                <a:gd name="connsiteY151" fmla="*/ 1616364 h 2020169"/>
                <a:gd name="connsiteX152" fmla="*/ 120141 w 2195895"/>
                <a:gd name="connsiteY152" fmla="*/ 1619701 h 2020169"/>
                <a:gd name="connsiteX153" fmla="*/ 160187 w 2195895"/>
                <a:gd name="connsiteY153" fmla="*/ 1633050 h 2020169"/>
                <a:gd name="connsiteX154" fmla="*/ 186885 w 2195895"/>
                <a:gd name="connsiteY154" fmla="*/ 1646399 h 2020169"/>
                <a:gd name="connsiteX155" fmla="*/ 213583 w 2195895"/>
                <a:gd name="connsiteY155" fmla="*/ 1676434 h 2020169"/>
                <a:gd name="connsiteX156" fmla="*/ 243618 w 2195895"/>
                <a:gd name="connsiteY156" fmla="*/ 1679771 h 2020169"/>
                <a:gd name="connsiteX157" fmla="*/ 287002 w 2195895"/>
                <a:gd name="connsiteY157" fmla="*/ 1709807 h 2020169"/>
                <a:gd name="connsiteX158" fmla="*/ 310363 w 2195895"/>
                <a:gd name="connsiteY158" fmla="*/ 1719818 h 2020169"/>
                <a:gd name="connsiteX159" fmla="*/ 310363 w 2195895"/>
                <a:gd name="connsiteY159" fmla="*/ 1756528 h 2020169"/>
                <a:gd name="connsiteX160" fmla="*/ 270316 w 2195895"/>
                <a:gd name="connsiteY160" fmla="*/ 1796574 h 2020169"/>
                <a:gd name="connsiteX161" fmla="*/ 280327 w 2195895"/>
                <a:gd name="connsiteY161" fmla="*/ 1819935 h 2020169"/>
                <a:gd name="connsiteX162" fmla="*/ 273653 w 2195895"/>
                <a:gd name="connsiteY162" fmla="*/ 1839958 h 2020169"/>
                <a:gd name="connsiteX163" fmla="*/ 266979 w 2195895"/>
                <a:gd name="connsiteY163" fmla="*/ 1856644 h 2020169"/>
                <a:gd name="connsiteX164" fmla="*/ 240281 w 2195895"/>
                <a:gd name="connsiteY164" fmla="*/ 1896691 h 2020169"/>
                <a:gd name="connsiteX165" fmla="*/ 307025 w 2195895"/>
                <a:gd name="connsiteY165" fmla="*/ 1933401 h 2020169"/>
                <a:gd name="connsiteX166" fmla="*/ 337060 w 2195895"/>
                <a:gd name="connsiteY166" fmla="*/ 1940075 h 2020169"/>
                <a:gd name="connsiteX167" fmla="*/ 360421 w 2195895"/>
                <a:gd name="connsiteY167" fmla="*/ 1946750 h 2020169"/>
                <a:gd name="connsiteX168" fmla="*/ 380444 w 2195895"/>
                <a:gd name="connsiteY168" fmla="*/ 1953424 h 2020169"/>
                <a:gd name="connsiteX169" fmla="*/ 407142 w 2195895"/>
                <a:gd name="connsiteY169" fmla="*/ 1973447 h 2020169"/>
                <a:gd name="connsiteX170" fmla="*/ 437177 w 2195895"/>
                <a:gd name="connsiteY170" fmla="*/ 1970110 h 2020169"/>
                <a:gd name="connsiteX171" fmla="*/ 507259 w 2195895"/>
                <a:gd name="connsiteY171" fmla="*/ 2020169 h 2020169"/>
                <a:gd name="connsiteX172" fmla="*/ 517271 w 2195895"/>
                <a:gd name="connsiteY172" fmla="*/ 2006820 h 2020169"/>
                <a:gd name="connsiteX173" fmla="*/ 507259 w 2195895"/>
                <a:gd name="connsiteY173" fmla="*/ 1966773 h 2020169"/>
                <a:gd name="connsiteX174" fmla="*/ 500584 w 2195895"/>
                <a:gd name="connsiteY174" fmla="*/ 1933401 h 2020169"/>
                <a:gd name="connsiteX175" fmla="*/ 483898 w 2195895"/>
                <a:gd name="connsiteY175" fmla="*/ 1890017 h 2020169"/>
                <a:gd name="connsiteX176" fmla="*/ 513933 w 2195895"/>
                <a:gd name="connsiteY176" fmla="*/ 1869993 h 2020169"/>
                <a:gd name="connsiteX177" fmla="*/ 547306 w 2195895"/>
                <a:gd name="connsiteY177" fmla="*/ 1846633 h 2020169"/>
                <a:gd name="connsiteX178" fmla="*/ 527282 w 2195895"/>
                <a:gd name="connsiteY178" fmla="*/ 1829947 h 2020169"/>
                <a:gd name="connsiteX179" fmla="*/ 517271 w 2195895"/>
                <a:gd name="connsiteY179" fmla="*/ 1796574 h 2020169"/>
                <a:gd name="connsiteX180" fmla="*/ 480561 w 2195895"/>
                <a:gd name="connsiteY180" fmla="*/ 1779888 h 2020169"/>
                <a:gd name="connsiteX181" fmla="*/ 470549 w 2195895"/>
                <a:gd name="connsiteY181" fmla="*/ 1759865 h 2020169"/>
                <a:gd name="connsiteX182" fmla="*/ 480561 w 2195895"/>
                <a:gd name="connsiteY182" fmla="*/ 1729830 h 2020169"/>
                <a:gd name="connsiteX183" fmla="*/ 490573 w 2195895"/>
                <a:gd name="connsiteY183" fmla="*/ 1689783 h 2020169"/>
                <a:gd name="connsiteX184" fmla="*/ 513933 w 2195895"/>
                <a:gd name="connsiteY184" fmla="*/ 1709807 h 2020169"/>
                <a:gd name="connsiteX185" fmla="*/ 520608 w 2195895"/>
                <a:gd name="connsiteY185" fmla="*/ 1693120 h 2020169"/>
                <a:gd name="connsiteX186" fmla="*/ 543968 w 2195895"/>
                <a:gd name="connsiteY186" fmla="*/ 1656411 h 2020169"/>
                <a:gd name="connsiteX187" fmla="*/ 574003 w 2195895"/>
                <a:gd name="connsiteY187" fmla="*/ 1639725 h 2020169"/>
                <a:gd name="connsiteX188" fmla="*/ 590690 w 2195895"/>
                <a:gd name="connsiteY188" fmla="*/ 1653074 h 2020169"/>
                <a:gd name="connsiteX189" fmla="*/ 610713 w 2195895"/>
                <a:gd name="connsiteY189" fmla="*/ 1626376 h 2020169"/>
                <a:gd name="connsiteX190" fmla="*/ 630736 w 2195895"/>
                <a:gd name="connsiteY190" fmla="*/ 1653074 h 2020169"/>
                <a:gd name="connsiteX191" fmla="*/ 657434 w 2195895"/>
                <a:gd name="connsiteY191" fmla="*/ 1676434 h 2020169"/>
                <a:gd name="connsiteX192" fmla="*/ 674120 w 2195895"/>
                <a:gd name="connsiteY192" fmla="*/ 1683109 h 2020169"/>
                <a:gd name="connsiteX193" fmla="*/ 697481 w 2195895"/>
                <a:gd name="connsiteY193" fmla="*/ 1683109 h 2020169"/>
                <a:gd name="connsiteX194" fmla="*/ 717504 w 2195895"/>
                <a:gd name="connsiteY194" fmla="*/ 1669760 h 2020169"/>
                <a:gd name="connsiteX195" fmla="*/ 744202 w 2195895"/>
                <a:gd name="connsiteY195" fmla="*/ 1669760 h 2020169"/>
                <a:gd name="connsiteX196" fmla="*/ 760888 w 2195895"/>
                <a:gd name="connsiteY196" fmla="*/ 1666423 h 2020169"/>
                <a:gd name="connsiteX197" fmla="*/ 790923 w 2195895"/>
                <a:gd name="connsiteY197" fmla="*/ 1699795 h 2020169"/>
                <a:gd name="connsiteX198" fmla="*/ 797598 w 2195895"/>
                <a:gd name="connsiteY198" fmla="*/ 1673097 h 2020169"/>
                <a:gd name="connsiteX199" fmla="*/ 817621 w 2195895"/>
                <a:gd name="connsiteY199" fmla="*/ 1689783 h 2020169"/>
                <a:gd name="connsiteX200" fmla="*/ 837644 w 2195895"/>
                <a:gd name="connsiteY200" fmla="*/ 1666423 h 2020169"/>
                <a:gd name="connsiteX201" fmla="*/ 827633 w 2195895"/>
                <a:gd name="connsiteY201" fmla="*/ 1646399 h 2020169"/>
                <a:gd name="connsiteX202" fmla="*/ 810946 w 2195895"/>
                <a:gd name="connsiteY202" fmla="*/ 1633050 h 2020169"/>
                <a:gd name="connsiteX203" fmla="*/ 810946 w 2195895"/>
                <a:gd name="connsiteY203" fmla="*/ 1606353 h 2020169"/>
                <a:gd name="connsiteX204" fmla="*/ 810946 w 2195895"/>
                <a:gd name="connsiteY204" fmla="*/ 1593004 h 2020169"/>
                <a:gd name="connsiteX205" fmla="*/ 840981 w 2195895"/>
                <a:gd name="connsiteY205" fmla="*/ 1586329 h 2020169"/>
                <a:gd name="connsiteX206" fmla="*/ 820958 w 2195895"/>
                <a:gd name="connsiteY206" fmla="*/ 1549620 h 2020169"/>
                <a:gd name="connsiteX207" fmla="*/ 854330 w 2195895"/>
                <a:gd name="connsiteY207" fmla="*/ 1542945 h 2020169"/>
                <a:gd name="connsiteX208" fmla="*/ 891040 w 2195895"/>
                <a:gd name="connsiteY208" fmla="*/ 1549620 h 2020169"/>
                <a:gd name="connsiteX209" fmla="*/ 890154 w 2195895"/>
                <a:gd name="connsiteY209" fmla="*/ 1273057 h 2020169"/>
                <a:gd name="connsiteX210" fmla="*/ 1001168 w 2195895"/>
                <a:gd name="connsiteY210" fmla="*/ 1506236 h 2020169"/>
                <a:gd name="connsiteX211" fmla="*/ 1027866 w 2195895"/>
                <a:gd name="connsiteY211" fmla="*/ 1482875 h 2020169"/>
                <a:gd name="connsiteX212" fmla="*/ 1047890 w 2195895"/>
                <a:gd name="connsiteY212" fmla="*/ 1492887 h 2020169"/>
                <a:gd name="connsiteX213" fmla="*/ 1067913 w 2195895"/>
                <a:gd name="connsiteY213" fmla="*/ 1502898 h 2020169"/>
                <a:gd name="connsiteX214" fmla="*/ 1087936 w 2195895"/>
                <a:gd name="connsiteY214" fmla="*/ 1529596 h 2020169"/>
                <a:gd name="connsiteX215" fmla="*/ 1074587 w 2195895"/>
                <a:gd name="connsiteY215" fmla="*/ 1542945 h 2020169"/>
                <a:gd name="connsiteX216" fmla="*/ 1104622 w 2195895"/>
                <a:gd name="connsiteY216" fmla="*/ 1542945 h 2020169"/>
                <a:gd name="connsiteX217" fmla="*/ 1134657 w 2195895"/>
                <a:gd name="connsiteY217" fmla="*/ 1576317 h 2020169"/>
                <a:gd name="connsiteX218" fmla="*/ 1148006 w 2195895"/>
                <a:gd name="connsiteY218" fmla="*/ 1572980 h 2020169"/>
                <a:gd name="connsiteX219" fmla="*/ 1208076 w 2195895"/>
                <a:gd name="connsiteY219" fmla="*/ 1526259 h 2020169"/>
                <a:gd name="connsiteX220" fmla="*/ 1244786 w 2195895"/>
                <a:gd name="connsiteY220" fmla="*/ 1566306 h 2020169"/>
                <a:gd name="connsiteX221" fmla="*/ 1264809 w 2195895"/>
                <a:gd name="connsiteY221" fmla="*/ 1596341 h 2020169"/>
                <a:gd name="connsiteX222" fmla="*/ 1298181 w 2195895"/>
                <a:gd name="connsiteY222" fmla="*/ 1703132 h 2020169"/>
                <a:gd name="connsiteX223" fmla="*/ 1308193 w 2195895"/>
                <a:gd name="connsiteY223" fmla="*/ 1659748 h 2020169"/>
                <a:gd name="connsiteX224" fmla="*/ 1344903 w 2195895"/>
                <a:gd name="connsiteY224" fmla="*/ 1679771 h 2020169"/>
                <a:gd name="connsiteX225" fmla="*/ 1388287 w 2195895"/>
                <a:gd name="connsiteY225" fmla="*/ 1679771 h 2020169"/>
                <a:gd name="connsiteX226" fmla="*/ 1394961 w 2195895"/>
                <a:gd name="connsiteY226" fmla="*/ 1703132 h 2020169"/>
                <a:gd name="connsiteX227" fmla="*/ 1435008 w 2195895"/>
                <a:gd name="connsiteY227" fmla="*/ 1726493 h 2020169"/>
                <a:gd name="connsiteX228" fmla="*/ 1465043 w 2195895"/>
                <a:gd name="connsiteY228" fmla="*/ 1726493 h 2020169"/>
                <a:gd name="connsiteX229" fmla="*/ 1491741 w 2195895"/>
                <a:gd name="connsiteY229" fmla="*/ 1739842 h 2020169"/>
                <a:gd name="connsiteX230" fmla="*/ 1535125 w 2195895"/>
                <a:gd name="connsiteY230" fmla="*/ 1696458 h 2020169"/>
                <a:gd name="connsiteX231" fmla="*/ 1571834 w 2195895"/>
                <a:gd name="connsiteY231" fmla="*/ 1676434 h 2020169"/>
                <a:gd name="connsiteX232" fmla="*/ 1608544 w 2195895"/>
                <a:gd name="connsiteY232" fmla="*/ 1679771 h 2020169"/>
                <a:gd name="connsiteX233" fmla="*/ 1655265 w 2195895"/>
                <a:gd name="connsiteY233" fmla="*/ 1693120 h 2020169"/>
                <a:gd name="connsiteX234" fmla="*/ 1681963 w 2195895"/>
                <a:gd name="connsiteY234" fmla="*/ 1709807 h 2020169"/>
                <a:gd name="connsiteX235" fmla="*/ 1735358 w 2195895"/>
                <a:gd name="connsiteY235" fmla="*/ 1703132 h 2020169"/>
                <a:gd name="connsiteX236" fmla="*/ 1745370 w 2195895"/>
                <a:gd name="connsiteY236" fmla="*/ 1683109 h 2020169"/>
                <a:gd name="connsiteX237" fmla="*/ 1738695 w 2195895"/>
                <a:gd name="connsiteY237" fmla="*/ 1663085 h 2020169"/>
                <a:gd name="connsiteX238" fmla="*/ 1858836 w 2195895"/>
                <a:gd name="connsiteY238" fmla="*/ 1689783 h 2020169"/>
                <a:gd name="connsiteX239" fmla="*/ 1872184 w 2195895"/>
                <a:gd name="connsiteY239" fmla="*/ 1696458 h 2020169"/>
                <a:gd name="connsiteX240" fmla="*/ 1902219 w 2195895"/>
                <a:gd name="connsiteY240" fmla="*/ 1699795 h 2020169"/>
                <a:gd name="connsiteX241" fmla="*/ 1932254 w 2195895"/>
                <a:gd name="connsiteY241" fmla="*/ 1683109 h 2020169"/>
                <a:gd name="connsiteX242" fmla="*/ 1962290 w 2195895"/>
                <a:gd name="connsiteY242" fmla="*/ 1696458 h 2020169"/>
                <a:gd name="connsiteX243" fmla="*/ 1985650 w 2195895"/>
                <a:gd name="connsiteY243" fmla="*/ 1709807 h 2020169"/>
                <a:gd name="connsiteX244" fmla="*/ 1995662 w 2195895"/>
                <a:gd name="connsiteY244" fmla="*/ 1719818 h 2020169"/>
                <a:gd name="connsiteX245" fmla="*/ 2032371 w 2195895"/>
                <a:gd name="connsiteY245" fmla="*/ 1739842 h 2020169"/>
                <a:gd name="connsiteX246" fmla="*/ 2142500 w 2195895"/>
                <a:gd name="connsiteY246" fmla="*/ 1693120 h 2020169"/>
                <a:gd name="connsiteX247" fmla="*/ 2195895 w 2195895"/>
                <a:gd name="connsiteY247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21309 w 2195895"/>
                <a:gd name="connsiteY60" fmla="*/ 805418 h 2020169"/>
                <a:gd name="connsiteX61" fmla="*/ 1127983 w 2195895"/>
                <a:gd name="connsiteY61" fmla="*/ 772046 h 2020169"/>
                <a:gd name="connsiteX62" fmla="*/ 1117971 w 2195895"/>
                <a:gd name="connsiteY62" fmla="*/ 755360 h 2020169"/>
                <a:gd name="connsiteX63" fmla="*/ 1114634 w 2195895"/>
                <a:gd name="connsiteY63" fmla="*/ 705301 h 2020169"/>
                <a:gd name="connsiteX64" fmla="*/ 1104622 w 2195895"/>
                <a:gd name="connsiteY64" fmla="*/ 625208 h 2020169"/>
                <a:gd name="connsiteX65" fmla="*/ 1101285 w 2195895"/>
                <a:gd name="connsiteY65" fmla="*/ 565138 h 2020169"/>
                <a:gd name="connsiteX66" fmla="*/ 1124646 w 2195895"/>
                <a:gd name="connsiteY66" fmla="*/ 471696 h 2020169"/>
                <a:gd name="connsiteX67" fmla="*/ 1031203 w 2195895"/>
                <a:gd name="connsiteY67" fmla="*/ 461684 h 2020169"/>
                <a:gd name="connsiteX68" fmla="*/ 1014517 w 2195895"/>
                <a:gd name="connsiteY68" fmla="*/ 518417 h 2020169"/>
                <a:gd name="connsiteX69" fmla="*/ 1024529 w 2195895"/>
                <a:gd name="connsiteY69" fmla="*/ 565138 h 2020169"/>
                <a:gd name="connsiteX70" fmla="*/ 981145 w 2195895"/>
                <a:gd name="connsiteY70" fmla="*/ 618534 h 2020169"/>
                <a:gd name="connsiteX71" fmla="*/ 991157 w 2195895"/>
                <a:gd name="connsiteY71" fmla="*/ 655243 h 2020169"/>
                <a:gd name="connsiteX72" fmla="*/ 981145 w 2195895"/>
                <a:gd name="connsiteY72" fmla="*/ 701964 h 2020169"/>
                <a:gd name="connsiteX73" fmla="*/ 1001168 w 2195895"/>
                <a:gd name="connsiteY73" fmla="*/ 725325 h 2020169"/>
                <a:gd name="connsiteX74" fmla="*/ 1017854 w 2195895"/>
                <a:gd name="connsiteY74" fmla="*/ 772046 h 2020169"/>
                <a:gd name="connsiteX75" fmla="*/ 1047890 w 2195895"/>
                <a:gd name="connsiteY75" fmla="*/ 758697 h 2020169"/>
                <a:gd name="connsiteX76" fmla="*/ 957784 w 2195895"/>
                <a:gd name="connsiteY76" fmla="*/ 758697 h 2020169"/>
                <a:gd name="connsiteX77" fmla="*/ 884365 w 2195895"/>
                <a:gd name="connsiteY77" fmla="*/ 721988 h 2020169"/>
                <a:gd name="connsiteX78" fmla="*/ 824295 w 2195895"/>
                <a:gd name="connsiteY78" fmla="*/ 698627 h 2020169"/>
                <a:gd name="connsiteX79" fmla="*/ 810946 w 2195895"/>
                <a:gd name="connsiteY79" fmla="*/ 735336 h 2020169"/>
                <a:gd name="connsiteX80" fmla="*/ 827633 w 2195895"/>
                <a:gd name="connsiteY80" fmla="*/ 772046 h 2020169"/>
                <a:gd name="connsiteX81" fmla="*/ 770900 w 2195895"/>
                <a:gd name="connsiteY81" fmla="*/ 755360 h 2020169"/>
                <a:gd name="connsiteX82" fmla="*/ 744202 w 2195895"/>
                <a:gd name="connsiteY82" fmla="*/ 792069 h 2020169"/>
                <a:gd name="connsiteX83" fmla="*/ 707492 w 2195895"/>
                <a:gd name="connsiteY83" fmla="*/ 785395 h 2020169"/>
                <a:gd name="connsiteX84" fmla="*/ 654097 w 2195895"/>
                <a:gd name="connsiteY84" fmla="*/ 822104 h 2020169"/>
                <a:gd name="connsiteX85" fmla="*/ 644085 w 2195895"/>
                <a:gd name="connsiteY85" fmla="*/ 798744 h 2020169"/>
                <a:gd name="connsiteX86" fmla="*/ 654097 w 2195895"/>
                <a:gd name="connsiteY86" fmla="*/ 762034 h 2020169"/>
                <a:gd name="connsiteX87" fmla="*/ 614050 w 2195895"/>
                <a:gd name="connsiteY87" fmla="*/ 798744 h 2020169"/>
                <a:gd name="connsiteX88" fmla="*/ 594027 w 2195895"/>
                <a:gd name="connsiteY88" fmla="*/ 798744 h 2020169"/>
                <a:gd name="connsiteX89" fmla="*/ 533957 w 2195895"/>
                <a:gd name="connsiteY89" fmla="*/ 832116 h 2020169"/>
                <a:gd name="connsiteX90" fmla="*/ 510596 w 2195895"/>
                <a:gd name="connsiteY90" fmla="*/ 855477 h 2020169"/>
                <a:gd name="connsiteX91" fmla="*/ 500584 w 2195895"/>
                <a:gd name="connsiteY91" fmla="*/ 902198 h 2020169"/>
                <a:gd name="connsiteX92" fmla="*/ 450526 w 2195895"/>
                <a:gd name="connsiteY92" fmla="*/ 888849 h 2020169"/>
                <a:gd name="connsiteX93" fmla="*/ 433840 w 2195895"/>
                <a:gd name="connsiteY93" fmla="*/ 852139 h 2020169"/>
                <a:gd name="connsiteX94" fmla="*/ 467212 w 2195895"/>
                <a:gd name="connsiteY94" fmla="*/ 822104 h 2020169"/>
                <a:gd name="connsiteX95" fmla="*/ 453863 w 2195895"/>
                <a:gd name="connsiteY95" fmla="*/ 798744 h 2020169"/>
                <a:gd name="connsiteX96" fmla="*/ 390456 w 2195895"/>
                <a:gd name="connsiteY96" fmla="*/ 768709 h 2020169"/>
                <a:gd name="connsiteX97" fmla="*/ 417154 w 2195895"/>
                <a:gd name="connsiteY97" fmla="*/ 818767 h 2020169"/>
                <a:gd name="connsiteX98" fmla="*/ 407142 w 2195895"/>
                <a:gd name="connsiteY98" fmla="*/ 862151 h 2020169"/>
                <a:gd name="connsiteX99" fmla="*/ 413817 w 2195895"/>
                <a:gd name="connsiteY99" fmla="*/ 898861 h 2020169"/>
                <a:gd name="connsiteX100" fmla="*/ 427165 w 2195895"/>
                <a:gd name="connsiteY100" fmla="*/ 922221 h 2020169"/>
                <a:gd name="connsiteX101" fmla="*/ 413817 w 2195895"/>
                <a:gd name="connsiteY101" fmla="*/ 952256 h 2020169"/>
                <a:gd name="connsiteX102" fmla="*/ 390456 w 2195895"/>
                <a:gd name="connsiteY102" fmla="*/ 928896 h 2020169"/>
                <a:gd name="connsiteX103" fmla="*/ 360421 w 2195895"/>
                <a:gd name="connsiteY103" fmla="*/ 925558 h 2020169"/>
                <a:gd name="connsiteX104" fmla="*/ 333723 w 2195895"/>
                <a:gd name="connsiteY104" fmla="*/ 965605 h 2020169"/>
                <a:gd name="connsiteX105" fmla="*/ 307025 w 2195895"/>
                <a:gd name="connsiteY105" fmla="*/ 985628 h 2020169"/>
                <a:gd name="connsiteX106" fmla="*/ 320374 w 2195895"/>
                <a:gd name="connsiteY106" fmla="*/ 1012326 h 2020169"/>
                <a:gd name="connsiteX107" fmla="*/ 303688 w 2195895"/>
                <a:gd name="connsiteY107" fmla="*/ 1035687 h 2020169"/>
                <a:gd name="connsiteX108" fmla="*/ 233606 w 2195895"/>
                <a:gd name="connsiteY108" fmla="*/ 998977 h 2020169"/>
                <a:gd name="connsiteX109" fmla="*/ 243618 w 2195895"/>
                <a:gd name="connsiteY109" fmla="*/ 1049036 h 2020169"/>
                <a:gd name="connsiteX110" fmla="*/ 263641 w 2195895"/>
                <a:gd name="connsiteY110" fmla="*/ 1069059 h 2020169"/>
                <a:gd name="connsiteX111" fmla="*/ 250292 w 2195895"/>
                <a:gd name="connsiteY111" fmla="*/ 1082408 h 2020169"/>
                <a:gd name="connsiteX112" fmla="*/ 193560 w 2195895"/>
                <a:gd name="connsiteY112" fmla="*/ 1045698 h 2020169"/>
                <a:gd name="connsiteX113" fmla="*/ 170199 w 2195895"/>
                <a:gd name="connsiteY113" fmla="*/ 1005652 h 2020169"/>
                <a:gd name="connsiteX114" fmla="*/ 170199 w 2195895"/>
                <a:gd name="connsiteY114" fmla="*/ 958931 h 2020169"/>
                <a:gd name="connsiteX115" fmla="*/ 133490 w 2195895"/>
                <a:gd name="connsiteY115" fmla="*/ 882174 h 2020169"/>
                <a:gd name="connsiteX116" fmla="*/ 196897 w 2195895"/>
                <a:gd name="connsiteY116" fmla="*/ 912209 h 2020169"/>
                <a:gd name="connsiteX117" fmla="*/ 256967 w 2195895"/>
                <a:gd name="connsiteY117" fmla="*/ 942244 h 2020169"/>
                <a:gd name="connsiteX118" fmla="*/ 293676 w 2195895"/>
                <a:gd name="connsiteY118" fmla="*/ 945582 h 2020169"/>
                <a:gd name="connsiteX119" fmla="*/ 327049 w 2195895"/>
                <a:gd name="connsiteY119" fmla="*/ 915547 h 2020169"/>
                <a:gd name="connsiteX120" fmla="*/ 343735 w 2195895"/>
                <a:gd name="connsiteY120" fmla="*/ 878837 h 2020169"/>
                <a:gd name="connsiteX121" fmla="*/ 333723 w 2195895"/>
                <a:gd name="connsiteY121" fmla="*/ 828779 h 2020169"/>
                <a:gd name="connsiteX122" fmla="*/ 290339 w 2195895"/>
                <a:gd name="connsiteY122" fmla="*/ 808755 h 2020169"/>
                <a:gd name="connsiteX123" fmla="*/ 236944 w 2195895"/>
                <a:gd name="connsiteY123" fmla="*/ 762034 h 2020169"/>
                <a:gd name="connsiteX124" fmla="*/ 133490 w 2195895"/>
                <a:gd name="connsiteY124" fmla="*/ 705301 h 2020169"/>
                <a:gd name="connsiteX125" fmla="*/ 46722 w 2195895"/>
                <a:gd name="connsiteY125" fmla="*/ 735336 h 2020169"/>
                <a:gd name="connsiteX126" fmla="*/ 33373 w 2195895"/>
                <a:gd name="connsiteY126" fmla="*/ 765371 h 2020169"/>
                <a:gd name="connsiteX127" fmla="*/ 43384 w 2195895"/>
                <a:gd name="connsiteY127" fmla="*/ 795407 h 2020169"/>
                <a:gd name="connsiteX128" fmla="*/ 60071 w 2195895"/>
                <a:gd name="connsiteY128" fmla="*/ 822104 h 2020169"/>
                <a:gd name="connsiteX129" fmla="*/ 73419 w 2195895"/>
                <a:gd name="connsiteY129" fmla="*/ 852139 h 2020169"/>
                <a:gd name="connsiteX130" fmla="*/ 56733 w 2195895"/>
                <a:gd name="connsiteY130" fmla="*/ 875500 h 2020169"/>
                <a:gd name="connsiteX131" fmla="*/ 76757 w 2195895"/>
                <a:gd name="connsiteY131" fmla="*/ 955593 h 2020169"/>
                <a:gd name="connsiteX132" fmla="*/ 66745 w 2195895"/>
                <a:gd name="connsiteY132" fmla="*/ 972280 h 2020169"/>
                <a:gd name="connsiteX133" fmla="*/ 70082 w 2195895"/>
                <a:gd name="connsiteY133" fmla="*/ 998977 h 2020169"/>
                <a:gd name="connsiteX134" fmla="*/ 70082 w 2195895"/>
                <a:gd name="connsiteY134" fmla="*/ 1039024 h 2020169"/>
                <a:gd name="connsiteX135" fmla="*/ 80094 w 2195895"/>
                <a:gd name="connsiteY135" fmla="*/ 1059047 h 2020169"/>
                <a:gd name="connsiteX136" fmla="*/ 76757 w 2195895"/>
                <a:gd name="connsiteY136" fmla="*/ 1082408 h 2020169"/>
                <a:gd name="connsiteX137" fmla="*/ 106792 w 2195895"/>
                <a:gd name="connsiteY137" fmla="*/ 1115780 h 2020169"/>
                <a:gd name="connsiteX138" fmla="*/ 93729 w 2195895"/>
                <a:gd name="connsiteY138" fmla="*/ 1145815 h 2020169"/>
                <a:gd name="connsiteX139" fmla="*/ 13349 w 2195895"/>
                <a:gd name="connsiteY139" fmla="*/ 1235920 h 2020169"/>
                <a:gd name="connsiteX140" fmla="*/ 33373 w 2195895"/>
                <a:gd name="connsiteY140" fmla="*/ 1269293 h 2020169"/>
                <a:gd name="connsiteX141" fmla="*/ 33373 w 2195895"/>
                <a:gd name="connsiteY141" fmla="*/ 1269293 h 2020169"/>
                <a:gd name="connsiteX142" fmla="*/ 16687 w 2195895"/>
                <a:gd name="connsiteY142" fmla="*/ 1299328 h 2020169"/>
                <a:gd name="connsiteX143" fmla="*/ 3338 w 2195895"/>
                <a:gd name="connsiteY143" fmla="*/ 1329363 h 2020169"/>
                <a:gd name="connsiteX144" fmla="*/ 0 w 2195895"/>
                <a:gd name="connsiteY144" fmla="*/ 1389433 h 2020169"/>
                <a:gd name="connsiteX145" fmla="*/ 16687 w 2195895"/>
                <a:gd name="connsiteY145" fmla="*/ 1432817 h 2020169"/>
                <a:gd name="connsiteX146" fmla="*/ 20024 w 2195895"/>
                <a:gd name="connsiteY146" fmla="*/ 1466189 h 2020169"/>
                <a:gd name="connsiteX147" fmla="*/ 56733 w 2195895"/>
                <a:gd name="connsiteY147" fmla="*/ 1476201 h 2020169"/>
                <a:gd name="connsiteX148" fmla="*/ 116803 w 2195895"/>
                <a:gd name="connsiteY148" fmla="*/ 1562969 h 2020169"/>
                <a:gd name="connsiteX149" fmla="*/ 96780 w 2195895"/>
                <a:gd name="connsiteY149" fmla="*/ 1586329 h 2020169"/>
                <a:gd name="connsiteX150" fmla="*/ 93443 w 2195895"/>
                <a:gd name="connsiteY150" fmla="*/ 1616364 h 2020169"/>
                <a:gd name="connsiteX151" fmla="*/ 120141 w 2195895"/>
                <a:gd name="connsiteY151" fmla="*/ 1619701 h 2020169"/>
                <a:gd name="connsiteX152" fmla="*/ 160187 w 2195895"/>
                <a:gd name="connsiteY152" fmla="*/ 1633050 h 2020169"/>
                <a:gd name="connsiteX153" fmla="*/ 186885 w 2195895"/>
                <a:gd name="connsiteY153" fmla="*/ 1646399 h 2020169"/>
                <a:gd name="connsiteX154" fmla="*/ 213583 w 2195895"/>
                <a:gd name="connsiteY154" fmla="*/ 1676434 h 2020169"/>
                <a:gd name="connsiteX155" fmla="*/ 243618 w 2195895"/>
                <a:gd name="connsiteY155" fmla="*/ 1679771 h 2020169"/>
                <a:gd name="connsiteX156" fmla="*/ 287002 w 2195895"/>
                <a:gd name="connsiteY156" fmla="*/ 1709807 h 2020169"/>
                <a:gd name="connsiteX157" fmla="*/ 310363 w 2195895"/>
                <a:gd name="connsiteY157" fmla="*/ 1719818 h 2020169"/>
                <a:gd name="connsiteX158" fmla="*/ 310363 w 2195895"/>
                <a:gd name="connsiteY158" fmla="*/ 1756528 h 2020169"/>
                <a:gd name="connsiteX159" fmla="*/ 270316 w 2195895"/>
                <a:gd name="connsiteY159" fmla="*/ 1796574 h 2020169"/>
                <a:gd name="connsiteX160" fmla="*/ 280327 w 2195895"/>
                <a:gd name="connsiteY160" fmla="*/ 1819935 h 2020169"/>
                <a:gd name="connsiteX161" fmla="*/ 273653 w 2195895"/>
                <a:gd name="connsiteY161" fmla="*/ 1839958 h 2020169"/>
                <a:gd name="connsiteX162" fmla="*/ 266979 w 2195895"/>
                <a:gd name="connsiteY162" fmla="*/ 1856644 h 2020169"/>
                <a:gd name="connsiteX163" fmla="*/ 240281 w 2195895"/>
                <a:gd name="connsiteY163" fmla="*/ 1896691 h 2020169"/>
                <a:gd name="connsiteX164" fmla="*/ 307025 w 2195895"/>
                <a:gd name="connsiteY164" fmla="*/ 1933401 h 2020169"/>
                <a:gd name="connsiteX165" fmla="*/ 337060 w 2195895"/>
                <a:gd name="connsiteY165" fmla="*/ 1940075 h 2020169"/>
                <a:gd name="connsiteX166" fmla="*/ 360421 w 2195895"/>
                <a:gd name="connsiteY166" fmla="*/ 1946750 h 2020169"/>
                <a:gd name="connsiteX167" fmla="*/ 380444 w 2195895"/>
                <a:gd name="connsiteY167" fmla="*/ 1953424 h 2020169"/>
                <a:gd name="connsiteX168" fmla="*/ 407142 w 2195895"/>
                <a:gd name="connsiteY168" fmla="*/ 1973447 h 2020169"/>
                <a:gd name="connsiteX169" fmla="*/ 437177 w 2195895"/>
                <a:gd name="connsiteY169" fmla="*/ 1970110 h 2020169"/>
                <a:gd name="connsiteX170" fmla="*/ 507259 w 2195895"/>
                <a:gd name="connsiteY170" fmla="*/ 2020169 h 2020169"/>
                <a:gd name="connsiteX171" fmla="*/ 517271 w 2195895"/>
                <a:gd name="connsiteY171" fmla="*/ 2006820 h 2020169"/>
                <a:gd name="connsiteX172" fmla="*/ 507259 w 2195895"/>
                <a:gd name="connsiteY172" fmla="*/ 1966773 h 2020169"/>
                <a:gd name="connsiteX173" fmla="*/ 500584 w 2195895"/>
                <a:gd name="connsiteY173" fmla="*/ 1933401 h 2020169"/>
                <a:gd name="connsiteX174" fmla="*/ 483898 w 2195895"/>
                <a:gd name="connsiteY174" fmla="*/ 1890017 h 2020169"/>
                <a:gd name="connsiteX175" fmla="*/ 513933 w 2195895"/>
                <a:gd name="connsiteY175" fmla="*/ 1869993 h 2020169"/>
                <a:gd name="connsiteX176" fmla="*/ 547306 w 2195895"/>
                <a:gd name="connsiteY176" fmla="*/ 1846633 h 2020169"/>
                <a:gd name="connsiteX177" fmla="*/ 527282 w 2195895"/>
                <a:gd name="connsiteY177" fmla="*/ 1829947 h 2020169"/>
                <a:gd name="connsiteX178" fmla="*/ 517271 w 2195895"/>
                <a:gd name="connsiteY178" fmla="*/ 1796574 h 2020169"/>
                <a:gd name="connsiteX179" fmla="*/ 480561 w 2195895"/>
                <a:gd name="connsiteY179" fmla="*/ 1779888 h 2020169"/>
                <a:gd name="connsiteX180" fmla="*/ 470549 w 2195895"/>
                <a:gd name="connsiteY180" fmla="*/ 1759865 h 2020169"/>
                <a:gd name="connsiteX181" fmla="*/ 480561 w 2195895"/>
                <a:gd name="connsiteY181" fmla="*/ 1729830 h 2020169"/>
                <a:gd name="connsiteX182" fmla="*/ 490573 w 2195895"/>
                <a:gd name="connsiteY182" fmla="*/ 1689783 h 2020169"/>
                <a:gd name="connsiteX183" fmla="*/ 513933 w 2195895"/>
                <a:gd name="connsiteY183" fmla="*/ 1709807 h 2020169"/>
                <a:gd name="connsiteX184" fmla="*/ 520608 w 2195895"/>
                <a:gd name="connsiteY184" fmla="*/ 1693120 h 2020169"/>
                <a:gd name="connsiteX185" fmla="*/ 543968 w 2195895"/>
                <a:gd name="connsiteY185" fmla="*/ 1656411 h 2020169"/>
                <a:gd name="connsiteX186" fmla="*/ 574003 w 2195895"/>
                <a:gd name="connsiteY186" fmla="*/ 1639725 h 2020169"/>
                <a:gd name="connsiteX187" fmla="*/ 590690 w 2195895"/>
                <a:gd name="connsiteY187" fmla="*/ 1653074 h 2020169"/>
                <a:gd name="connsiteX188" fmla="*/ 610713 w 2195895"/>
                <a:gd name="connsiteY188" fmla="*/ 1626376 h 2020169"/>
                <a:gd name="connsiteX189" fmla="*/ 630736 w 2195895"/>
                <a:gd name="connsiteY189" fmla="*/ 1653074 h 2020169"/>
                <a:gd name="connsiteX190" fmla="*/ 657434 w 2195895"/>
                <a:gd name="connsiteY190" fmla="*/ 1676434 h 2020169"/>
                <a:gd name="connsiteX191" fmla="*/ 674120 w 2195895"/>
                <a:gd name="connsiteY191" fmla="*/ 1683109 h 2020169"/>
                <a:gd name="connsiteX192" fmla="*/ 697481 w 2195895"/>
                <a:gd name="connsiteY192" fmla="*/ 1683109 h 2020169"/>
                <a:gd name="connsiteX193" fmla="*/ 717504 w 2195895"/>
                <a:gd name="connsiteY193" fmla="*/ 1669760 h 2020169"/>
                <a:gd name="connsiteX194" fmla="*/ 744202 w 2195895"/>
                <a:gd name="connsiteY194" fmla="*/ 1669760 h 2020169"/>
                <a:gd name="connsiteX195" fmla="*/ 760888 w 2195895"/>
                <a:gd name="connsiteY195" fmla="*/ 1666423 h 2020169"/>
                <a:gd name="connsiteX196" fmla="*/ 790923 w 2195895"/>
                <a:gd name="connsiteY196" fmla="*/ 1699795 h 2020169"/>
                <a:gd name="connsiteX197" fmla="*/ 797598 w 2195895"/>
                <a:gd name="connsiteY197" fmla="*/ 1673097 h 2020169"/>
                <a:gd name="connsiteX198" fmla="*/ 817621 w 2195895"/>
                <a:gd name="connsiteY198" fmla="*/ 1689783 h 2020169"/>
                <a:gd name="connsiteX199" fmla="*/ 837644 w 2195895"/>
                <a:gd name="connsiteY199" fmla="*/ 1666423 h 2020169"/>
                <a:gd name="connsiteX200" fmla="*/ 827633 w 2195895"/>
                <a:gd name="connsiteY200" fmla="*/ 1646399 h 2020169"/>
                <a:gd name="connsiteX201" fmla="*/ 810946 w 2195895"/>
                <a:gd name="connsiteY201" fmla="*/ 1633050 h 2020169"/>
                <a:gd name="connsiteX202" fmla="*/ 810946 w 2195895"/>
                <a:gd name="connsiteY202" fmla="*/ 1606353 h 2020169"/>
                <a:gd name="connsiteX203" fmla="*/ 810946 w 2195895"/>
                <a:gd name="connsiteY203" fmla="*/ 1593004 h 2020169"/>
                <a:gd name="connsiteX204" fmla="*/ 840981 w 2195895"/>
                <a:gd name="connsiteY204" fmla="*/ 1586329 h 2020169"/>
                <a:gd name="connsiteX205" fmla="*/ 820958 w 2195895"/>
                <a:gd name="connsiteY205" fmla="*/ 1549620 h 2020169"/>
                <a:gd name="connsiteX206" fmla="*/ 854330 w 2195895"/>
                <a:gd name="connsiteY206" fmla="*/ 1542945 h 2020169"/>
                <a:gd name="connsiteX207" fmla="*/ 891040 w 2195895"/>
                <a:gd name="connsiteY207" fmla="*/ 1549620 h 2020169"/>
                <a:gd name="connsiteX208" fmla="*/ 890154 w 2195895"/>
                <a:gd name="connsiteY208" fmla="*/ 1273057 h 2020169"/>
                <a:gd name="connsiteX209" fmla="*/ 1001168 w 2195895"/>
                <a:gd name="connsiteY209" fmla="*/ 1506236 h 2020169"/>
                <a:gd name="connsiteX210" fmla="*/ 1027866 w 2195895"/>
                <a:gd name="connsiteY210" fmla="*/ 1482875 h 2020169"/>
                <a:gd name="connsiteX211" fmla="*/ 1047890 w 2195895"/>
                <a:gd name="connsiteY211" fmla="*/ 1492887 h 2020169"/>
                <a:gd name="connsiteX212" fmla="*/ 1067913 w 2195895"/>
                <a:gd name="connsiteY212" fmla="*/ 1502898 h 2020169"/>
                <a:gd name="connsiteX213" fmla="*/ 1087936 w 2195895"/>
                <a:gd name="connsiteY213" fmla="*/ 1529596 h 2020169"/>
                <a:gd name="connsiteX214" fmla="*/ 1074587 w 2195895"/>
                <a:gd name="connsiteY214" fmla="*/ 1542945 h 2020169"/>
                <a:gd name="connsiteX215" fmla="*/ 1104622 w 2195895"/>
                <a:gd name="connsiteY215" fmla="*/ 1542945 h 2020169"/>
                <a:gd name="connsiteX216" fmla="*/ 1134657 w 2195895"/>
                <a:gd name="connsiteY216" fmla="*/ 1576317 h 2020169"/>
                <a:gd name="connsiteX217" fmla="*/ 1148006 w 2195895"/>
                <a:gd name="connsiteY217" fmla="*/ 1572980 h 2020169"/>
                <a:gd name="connsiteX218" fmla="*/ 1208076 w 2195895"/>
                <a:gd name="connsiteY218" fmla="*/ 1526259 h 2020169"/>
                <a:gd name="connsiteX219" fmla="*/ 1244786 w 2195895"/>
                <a:gd name="connsiteY219" fmla="*/ 1566306 h 2020169"/>
                <a:gd name="connsiteX220" fmla="*/ 1264809 w 2195895"/>
                <a:gd name="connsiteY220" fmla="*/ 1596341 h 2020169"/>
                <a:gd name="connsiteX221" fmla="*/ 1298181 w 2195895"/>
                <a:gd name="connsiteY221" fmla="*/ 1703132 h 2020169"/>
                <a:gd name="connsiteX222" fmla="*/ 1308193 w 2195895"/>
                <a:gd name="connsiteY222" fmla="*/ 1659748 h 2020169"/>
                <a:gd name="connsiteX223" fmla="*/ 1344903 w 2195895"/>
                <a:gd name="connsiteY223" fmla="*/ 1679771 h 2020169"/>
                <a:gd name="connsiteX224" fmla="*/ 1388287 w 2195895"/>
                <a:gd name="connsiteY224" fmla="*/ 1679771 h 2020169"/>
                <a:gd name="connsiteX225" fmla="*/ 1394961 w 2195895"/>
                <a:gd name="connsiteY225" fmla="*/ 1703132 h 2020169"/>
                <a:gd name="connsiteX226" fmla="*/ 1435008 w 2195895"/>
                <a:gd name="connsiteY226" fmla="*/ 1726493 h 2020169"/>
                <a:gd name="connsiteX227" fmla="*/ 1465043 w 2195895"/>
                <a:gd name="connsiteY227" fmla="*/ 1726493 h 2020169"/>
                <a:gd name="connsiteX228" fmla="*/ 1491741 w 2195895"/>
                <a:gd name="connsiteY228" fmla="*/ 1739842 h 2020169"/>
                <a:gd name="connsiteX229" fmla="*/ 1535125 w 2195895"/>
                <a:gd name="connsiteY229" fmla="*/ 1696458 h 2020169"/>
                <a:gd name="connsiteX230" fmla="*/ 1571834 w 2195895"/>
                <a:gd name="connsiteY230" fmla="*/ 1676434 h 2020169"/>
                <a:gd name="connsiteX231" fmla="*/ 1608544 w 2195895"/>
                <a:gd name="connsiteY231" fmla="*/ 1679771 h 2020169"/>
                <a:gd name="connsiteX232" fmla="*/ 1655265 w 2195895"/>
                <a:gd name="connsiteY232" fmla="*/ 1693120 h 2020169"/>
                <a:gd name="connsiteX233" fmla="*/ 1681963 w 2195895"/>
                <a:gd name="connsiteY233" fmla="*/ 1709807 h 2020169"/>
                <a:gd name="connsiteX234" fmla="*/ 1735358 w 2195895"/>
                <a:gd name="connsiteY234" fmla="*/ 1703132 h 2020169"/>
                <a:gd name="connsiteX235" fmla="*/ 1745370 w 2195895"/>
                <a:gd name="connsiteY235" fmla="*/ 1683109 h 2020169"/>
                <a:gd name="connsiteX236" fmla="*/ 1738695 w 2195895"/>
                <a:gd name="connsiteY236" fmla="*/ 1663085 h 2020169"/>
                <a:gd name="connsiteX237" fmla="*/ 1858836 w 2195895"/>
                <a:gd name="connsiteY237" fmla="*/ 1689783 h 2020169"/>
                <a:gd name="connsiteX238" fmla="*/ 1872184 w 2195895"/>
                <a:gd name="connsiteY238" fmla="*/ 1696458 h 2020169"/>
                <a:gd name="connsiteX239" fmla="*/ 1902219 w 2195895"/>
                <a:gd name="connsiteY239" fmla="*/ 1699795 h 2020169"/>
                <a:gd name="connsiteX240" fmla="*/ 1932254 w 2195895"/>
                <a:gd name="connsiteY240" fmla="*/ 1683109 h 2020169"/>
                <a:gd name="connsiteX241" fmla="*/ 1962290 w 2195895"/>
                <a:gd name="connsiteY241" fmla="*/ 1696458 h 2020169"/>
                <a:gd name="connsiteX242" fmla="*/ 1985650 w 2195895"/>
                <a:gd name="connsiteY242" fmla="*/ 1709807 h 2020169"/>
                <a:gd name="connsiteX243" fmla="*/ 1995662 w 2195895"/>
                <a:gd name="connsiteY243" fmla="*/ 1719818 h 2020169"/>
                <a:gd name="connsiteX244" fmla="*/ 2032371 w 2195895"/>
                <a:gd name="connsiteY244" fmla="*/ 1739842 h 2020169"/>
                <a:gd name="connsiteX245" fmla="*/ 2142500 w 2195895"/>
                <a:gd name="connsiteY245" fmla="*/ 1693120 h 2020169"/>
                <a:gd name="connsiteX246" fmla="*/ 2195895 w 2195895"/>
                <a:gd name="connsiteY246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21309 w 2195895"/>
                <a:gd name="connsiteY60" fmla="*/ 805418 h 2020169"/>
                <a:gd name="connsiteX61" fmla="*/ 1127983 w 2195895"/>
                <a:gd name="connsiteY61" fmla="*/ 772046 h 2020169"/>
                <a:gd name="connsiteX62" fmla="*/ 1117971 w 2195895"/>
                <a:gd name="connsiteY62" fmla="*/ 755360 h 2020169"/>
                <a:gd name="connsiteX63" fmla="*/ 1114634 w 2195895"/>
                <a:gd name="connsiteY63" fmla="*/ 705301 h 2020169"/>
                <a:gd name="connsiteX64" fmla="*/ 1104622 w 2195895"/>
                <a:gd name="connsiteY64" fmla="*/ 625208 h 2020169"/>
                <a:gd name="connsiteX65" fmla="*/ 1101285 w 2195895"/>
                <a:gd name="connsiteY65" fmla="*/ 565138 h 2020169"/>
                <a:gd name="connsiteX66" fmla="*/ 1124646 w 2195895"/>
                <a:gd name="connsiteY66" fmla="*/ 471696 h 2020169"/>
                <a:gd name="connsiteX67" fmla="*/ 1031203 w 2195895"/>
                <a:gd name="connsiteY67" fmla="*/ 461684 h 2020169"/>
                <a:gd name="connsiteX68" fmla="*/ 1014517 w 2195895"/>
                <a:gd name="connsiteY68" fmla="*/ 518417 h 2020169"/>
                <a:gd name="connsiteX69" fmla="*/ 1024529 w 2195895"/>
                <a:gd name="connsiteY69" fmla="*/ 565138 h 2020169"/>
                <a:gd name="connsiteX70" fmla="*/ 981145 w 2195895"/>
                <a:gd name="connsiteY70" fmla="*/ 618534 h 2020169"/>
                <a:gd name="connsiteX71" fmla="*/ 991157 w 2195895"/>
                <a:gd name="connsiteY71" fmla="*/ 655243 h 2020169"/>
                <a:gd name="connsiteX72" fmla="*/ 981145 w 2195895"/>
                <a:gd name="connsiteY72" fmla="*/ 701964 h 2020169"/>
                <a:gd name="connsiteX73" fmla="*/ 1001168 w 2195895"/>
                <a:gd name="connsiteY73" fmla="*/ 725325 h 2020169"/>
                <a:gd name="connsiteX74" fmla="*/ 1017854 w 2195895"/>
                <a:gd name="connsiteY74" fmla="*/ 772046 h 2020169"/>
                <a:gd name="connsiteX75" fmla="*/ 1047890 w 2195895"/>
                <a:gd name="connsiteY75" fmla="*/ 758697 h 2020169"/>
                <a:gd name="connsiteX76" fmla="*/ 957784 w 2195895"/>
                <a:gd name="connsiteY76" fmla="*/ 758697 h 2020169"/>
                <a:gd name="connsiteX77" fmla="*/ 884365 w 2195895"/>
                <a:gd name="connsiteY77" fmla="*/ 721988 h 2020169"/>
                <a:gd name="connsiteX78" fmla="*/ 824295 w 2195895"/>
                <a:gd name="connsiteY78" fmla="*/ 698627 h 2020169"/>
                <a:gd name="connsiteX79" fmla="*/ 810946 w 2195895"/>
                <a:gd name="connsiteY79" fmla="*/ 735336 h 2020169"/>
                <a:gd name="connsiteX80" fmla="*/ 827633 w 2195895"/>
                <a:gd name="connsiteY80" fmla="*/ 772046 h 2020169"/>
                <a:gd name="connsiteX81" fmla="*/ 770900 w 2195895"/>
                <a:gd name="connsiteY81" fmla="*/ 755360 h 2020169"/>
                <a:gd name="connsiteX82" fmla="*/ 744202 w 2195895"/>
                <a:gd name="connsiteY82" fmla="*/ 792069 h 2020169"/>
                <a:gd name="connsiteX83" fmla="*/ 707492 w 2195895"/>
                <a:gd name="connsiteY83" fmla="*/ 785395 h 2020169"/>
                <a:gd name="connsiteX84" fmla="*/ 644085 w 2195895"/>
                <a:gd name="connsiteY84" fmla="*/ 798744 h 2020169"/>
                <a:gd name="connsiteX85" fmla="*/ 654097 w 2195895"/>
                <a:gd name="connsiteY85" fmla="*/ 762034 h 2020169"/>
                <a:gd name="connsiteX86" fmla="*/ 614050 w 2195895"/>
                <a:gd name="connsiteY86" fmla="*/ 798744 h 2020169"/>
                <a:gd name="connsiteX87" fmla="*/ 594027 w 2195895"/>
                <a:gd name="connsiteY87" fmla="*/ 798744 h 2020169"/>
                <a:gd name="connsiteX88" fmla="*/ 533957 w 2195895"/>
                <a:gd name="connsiteY88" fmla="*/ 832116 h 2020169"/>
                <a:gd name="connsiteX89" fmla="*/ 510596 w 2195895"/>
                <a:gd name="connsiteY89" fmla="*/ 855477 h 2020169"/>
                <a:gd name="connsiteX90" fmla="*/ 500584 w 2195895"/>
                <a:gd name="connsiteY90" fmla="*/ 902198 h 2020169"/>
                <a:gd name="connsiteX91" fmla="*/ 450526 w 2195895"/>
                <a:gd name="connsiteY91" fmla="*/ 888849 h 2020169"/>
                <a:gd name="connsiteX92" fmla="*/ 433840 w 2195895"/>
                <a:gd name="connsiteY92" fmla="*/ 852139 h 2020169"/>
                <a:gd name="connsiteX93" fmla="*/ 467212 w 2195895"/>
                <a:gd name="connsiteY93" fmla="*/ 822104 h 2020169"/>
                <a:gd name="connsiteX94" fmla="*/ 453863 w 2195895"/>
                <a:gd name="connsiteY94" fmla="*/ 798744 h 2020169"/>
                <a:gd name="connsiteX95" fmla="*/ 390456 w 2195895"/>
                <a:gd name="connsiteY95" fmla="*/ 768709 h 2020169"/>
                <a:gd name="connsiteX96" fmla="*/ 417154 w 2195895"/>
                <a:gd name="connsiteY96" fmla="*/ 818767 h 2020169"/>
                <a:gd name="connsiteX97" fmla="*/ 407142 w 2195895"/>
                <a:gd name="connsiteY97" fmla="*/ 862151 h 2020169"/>
                <a:gd name="connsiteX98" fmla="*/ 413817 w 2195895"/>
                <a:gd name="connsiteY98" fmla="*/ 898861 h 2020169"/>
                <a:gd name="connsiteX99" fmla="*/ 427165 w 2195895"/>
                <a:gd name="connsiteY99" fmla="*/ 922221 h 2020169"/>
                <a:gd name="connsiteX100" fmla="*/ 413817 w 2195895"/>
                <a:gd name="connsiteY100" fmla="*/ 952256 h 2020169"/>
                <a:gd name="connsiteX101" fmla="*/ 390456 w 2195895"/>
                <a:gd name="connsiteY101" fmla="*/ 928896 h 2020169"/>
                <a:gd name="connsiteX102" fmla="*/ 360421 w 2195895"/>
                <a:gd name="connsiteY102" fmla="*/ 925558 h 2020169"/>
                <a:gd name="connsiteX103" fmla="*/ 333723 w 2195895"/>
                <a:gd name="connsiteY103" fmla="*/ 965605 h 2020169"/>
                <a:gd name="connsiteX104" fmla="*/ 307025 w 2195895"/>
                <a:gd name="connsiteY104" fmla="*/ 985628 h 2020169"/>
                <a:gd name="connsiteX105" fmla="*/ 320374 w 2195895"/>
                <a:gd name="connsiteY105" fmla="*/ 1012326 h 2020169"/>
                <a:gd name="connsiteX106" fmla="*/ 303688 w 2195895"/>
                <a:gd name="connsiteY106" fmla="*/ 1035687 h 2020169"/>
                <a:gd name="connsiteX107" fmla="*/ 233606 w 2195895"/>
                <a:gd name="connsiteY107" fmla="*/ 998977 h 2020169"/>
                <a:gd name="connsiteX108" fmla="*/ 243618 w 2195895"/>
                <a:gd name="connsiteY108" fmla="*/ 1049036 h 2020169"/>
                <a:gd name="connsiteX109" fmla="*/ 263641 w 2195895"/>
                <a:gd name="connsiteY109" fmla="*/ 1069059 h 2020169"/>
                <a:gd name="connsiteX110" fmla="*/ 250292 w 2195895"/>
                <a:gd name="connsiteY110" fmla="*/ 1082408 h 2020169"/>
                <a:gd name="connsiteX111" fmla="*/ 193560 w 2195895"/>
                <a:gd name="connsiteY111" fmla="*/ 1045698 h 2020169"/>
                <a:gd name="connsiteX112" fmla="*/ 170199 w 2195895"/>
                <a:gd name="connsiteY112" fmla="*/ 1005652 h 2020169"/>
                <a:gd name="connsiteX113" fmla="*/ 170199 w 2195895"/>
                <a:gd name="connsiteY113" fmla="*/ 958931 h 2020169"/>
                <a:gd name="connsiteX114" fmla="*/ 133490 w 2195895"/>
                <a:gd name="connsiteY114" fmla="*/ 882174 h 2020169"/>
                <a:gd name="connsiteX115" fmla="*/ 196897 w 2195895"/>
                <a:gd name="connsiteY115" fmla="*/ 912209 h 2020169"/>
                <a:gd name="connsiteX116" fmla="*/ 256967 w 2195895"/>
                <a:gd name="connsiteY116" fmla="*/ 942244 h 2020169"/>
                <a:gd name="connsiteX117" fmla="*/ 293676 w 2195895"/>
                <a:gd name="connsiteY117" fmla="*/ 945582 h 2020169"/>
                <a:gd name="connsiteX118" fmla="*/ 327049 w 2195895"/>
                <a:gd name="connsiteY118" fmla="*/ 915547 h 2020169"/>
                <a:gd name="connsiteX119" fmla="*/ 343735 w 2195895"/>
                <a:gd name="connsiteY119" fmla="*/ 878837 h 2020169"/>
                <a:gd name="connsiteX120" fmla="*/ 333723 w 2195895"/>
                <a:gd name="connsiteY120" fmla="*/ 828779 h 2020169"/>
                <a:gd name="connsiteX121" fmla="*/ 290339 w 2195895"/>
                <a:gd name="connsiteY121" fmla="*/ 808755 h 2020169"/>
                <a:gd name="connsiteX122" fmla="*/ 236944 w 2195895"/>
                <a:gd name="connsiteY122" fmla="*/ 762034 h 2020169"/>
                <a:gd name="connsiteX123" fmla="*/ 133490 w 2195895"/>
                <a:gd name="connsiteY123" fmla="*/ 705301 h 2020169"/>
                <a:gd name="connsiteX124" fmla="*/ 46722 w 2195895"/>
                <a:gd name="connsiteY124" fmla="*/ 735336 h 2020169"/>
                <a:gd name="connsiteX125" fmla="*/ 33373 w 2195895"/>
                <a:gd name="connsiteY125" fmla="*/ 765371 h 2020169"/>
                <a:gd name="connsiteX126" fmla="*/ 43384 w 2195895"/>
                <a:gd name="connsiteY126" fmla="*/ 795407 h 2020169"/>
                <a:gd name="connsiteX127" fmla="*/ 60071 w 2195895"/>
                <a:gd name="connsiteY127" fmla="*/ 822104 h 2020169"/>
                <a:gd name="connsiteX128" fmla="*/ 73419 w 2195895"/>
                <a:gd name="connsiteY128" fmla="*/ 852139 h 2020169"/>
                <a:gd name="connsiteX129" fmla="*/ 56733 w 2195895"/>
                <a:gd name="connsiteY129" fmla="*/ 875500 h 2020169"/>
                <a:gd name="connsiteX130" fmla="*/ 76757 w 2195895"/>
                <a:gd name="connsiteY130" fmla="*/ 955593 h 2020169"/>
                <a:gd name="connsiteX131" fmla="*/ 66745 w 2195895"/>
                <a:gd name="connsiteY131" fmla="*/ 972280 h 2020169"/>
                <a:gd name="connsiteX132" fmla="*/ 70082 w 2195895"/>
                <a:gd name="connsiteY132" fmla="*/ 998977 h 2020169"/>
                <a:gd name="connsiteX133" fmla="*/ 70082 w 2195895"/>
                <a:gd name="connsiteY133" fmla="*/ 1039024 h 2020169"/>
                <a:gd name="connsiteX134" fmla="*/ 80094 w 2195895"/>
                <a:gd name="connsiteY134" fmla="*/ 1059047 h 2020169"/>
                <a:gd name="connsiteX135" fmla="*/ 76757 w 2195895"/>
                <a:gd name="connsiteY135" fmla="*/ 1082408 h 2020169"/>
                <a:gd name="connsiteX136" fmla="*/ 106792 w 2195895"/>
                <a:gd name="connsiteY136" fmla="*/ 1115780 h 2020169"/>
                <a:gd name="connsiteX137" fmla="*/ 93729 w 2195895"/>
                <a:gd name="connsiteY137" fmla="*/ 1145815 h 2020169"/>
                <a:gd name="connsiteX138" fmla="*/ 13349 w 2195895"/>
                <a:gd name="connsiteY138" fmla="*/ 1235920 h 2020169"/>
                <a:gd name="connsiteX139" fmla="*/ 33373 w 2195895"/>
                <a:gd name="connsiteY139" fmla="*/ 1269293 h 2020169"/>
                <a:gd name="connsiteX140" fmla="*/ 33373 w 2195895"/>
                <a:gd name="connsiteY140" fmla="*/ 1269293 h 2020169"/>
                <a:gd name="connsiteX141" fmla="*/ 16687 w 2195895"/>
                <a:gd name="connsiteY141" fmla="*/ 1299328 h 2020169"/>
                <a:gd name="connsiteX142" fmla="*/ 3338 w 2195895"/>
                <a:gd name="connsiteY142" fmla="*/ 1329363 h 2020169"/>
                <a:gd name="connsiteX143" fmla="*/ 0 w 2195895"/>
                <a:gd name="connsiteY143" fmla="*/ 1389433 h 2020169"/>
                <a:gd name="connsiteX144" fmla="*/ 16687 w 2195895"/>
                <a:gd name="connsiteY144" fmla="*/ 1432817 h 2020169"/>
                <a:gd name="connsiteX145" fmla="*/ 20024 w 2195895"/>
                <a:gd name="connsiteY145" fmla="*/ 1466189 h 2020169"/>
                <a:gd name="connsiteX146" fmla="*/ 56733 w 2195895"/>
                <a:gd name="connsiteY146" fmla="*/ 1476201 h 2020169"/>
                <a:gd name="connsiteX147" fmla="*/ 116803 w 2195895"/>
                <a:gd name="connsiteY147" fmla="*/ 1562969 h 2020169"/>
                <a:gd name="connsiteX148" fmla="*/ 96780 w 2195895"/>
                <a:gd name="connsiteY148" fmla="*/ 1586329 h 2020169"/>
                <a:gd name="connsiteX149" fmla="*/ 93443 w 2195895"/>
                <a:gd name="connsiteY149" fmla="*/ 1616364 h 2020169"/>
                <a:gd name="connsiteX150" fmla="*/ 120141 w 2195895"/>
                <a:gd name="connsiteY150" fmla="*/ 1619701 h 2020169"/>
                <a:gd name="connsiteX151" fmla="*/ 160187 w 2195895"/>
                <a:gd name="connsiteY151" fmla="*/ 1633050 h 2020169"/>
                <a:gd name="connsiteX152" fmla="*/ 186885 w 2195895"/>
                <a:gd name="connsiteY152" fmla="*/ 1646399 h 2020169"/>
                <a:gd name="connsiteX153" fmla="*/ 213583 w 2195895"/>
                <a:gd name="connsiteY153" fmla="*/ 1676434 h 2020169"/>
                <a:gd name="connsiteX154" fmla="*/ 243618 w 2195895"/>
                <a:gd name="connsiteY154" fmla="*/ 1679771 h 2020169"/>
                <a:gd name="connsiteX155" fmla="*/ 287002 w 2195895"/>
                <a:gd name="connsiteY155" fmla="*/ 1709807 h 2020169"/>
                <a:gd name="connsiteX156" fmla="*/ 310363 w 2195895"/>
                <a:gd name="connsiteY156" fmla="*/ 1719818 h 2020169"/>
                <a:gd name="connsiteX157" fmla="*/ 310363 w 2195895"/>
                <a:gd name="connsiteY157" fmla="*/ 1756528 h 2020169"/>
                <a:gd name="connsiteX158" fmla="*/ 270316 w 2195895"/>
                <a:gd name="connsiteY158" fmla="*/ 1796574 h 2020169"/>
                <a:gd name="connsiteX159" fmla="*/ 280327 w 2195895"/>
                <a:gd name="connsiteY159" fmla="*/ 1819935 h 2020169"/>
                <a:gd name="connsiteX160" fmla="*/ 273653 w 2195895"/>
                <a:gd name="connsiteY160" fmla="*/ 1839958 h 2020169"/>
                <a:gd name="connsiteX161" fmla="*/ 266979 w 2195895"/>
                <a:gd name="connsiteY161" fmla="*/ 1856644 h 2020169"/>
                <a:gd name="connsiteX162" fmla="*/ 240281 w 2195895"/>
                <a:gd name="connsiteY162" fmla="*/ 1896691 h 2020169"/>
                <a:gd name="connsiteX163" fmla="*/ 307025 w 2195895"/>
                <a:gd name="connsiteY163" fmla="*/ 1933401 h 2020169"/>
                <a:gd name="connsiteX164" fmla="*/ 337060 w 2195895"/>
                <a:gd name="connsiteY164" fmla="*/ 1940075 h 2020169"/>
                <a:gd name="connsiteX165" fmla="*/ 360421 w 2195895"/>
                <a:gd name="connsiteY165" fmla="*/ 1946750 h 2020169"/>
                <a:gd name="connsiteX166" fmla="*/ 380444 w 2195895"/>
                <a:gd name="connsiteY166" fmla="*/ 1953424 h 2020169"/>
                <a:gd name="connsiteX167" fmla="*/ 407142 w 2195895"/>
                <a:gd name="connsiteY167" fmla="*/ 1973447 h 2020169"/>
                <a:gd name="connsiteX168" fmla="*/ 437177 w 2195895"/>
                <a:gd name="connsiteY168" fmla="*/ 1970110 h 2020169"/>
                <a:gd name="connsiteX169" fmla="*/ 507259 w 2195895"/>
                <a:gd name="connsiteY169" fmla="*/ 2020169 h 2020169"/>
                <a:gd name="connsiteX170" fmla="*/ 517271 w 2195895"/>
                <a:gd name="connsiteY170" fmla="*/ 2006820 h 2020169"/>
                <a:gd name="connsiteX171" fmla="*/ 507259 w 2195895"/>
                <a:gd name="connsiteY171" fmla="*/ 1966773 h 2020169"/>
                <a:gd name="connsiteX172" fmla="*/ 500584 w 2195895"/>
                <a:gd name="connsiteY172" fmla="*/ 1933401 h 2020169"/>
                <a:gd name="connsiteX173" fmla="*/ 483898 w 2195895"/>
                <a:gd name="connsiteY173" fmla="*/ 1890017 h 2020169"/>
                <a:gd name="connsiteX174" fmla="*/ 513933 w 2195895"/>
                <a:gd name="connsiteY174" fmla="*/ 1869993 h 2020169"/>
                <a:gd name="connsiteX175" fmla="*/ 547306 w 2195895"/>
                <a:gd name="connsiteY175" fmla="*/ 1846633 h 2020169"/>
                <a:gd name="connsiteX176" fmla="*/ 527282 w 2195895"/>
                <a:gd name="connsiteY176" fmla="*/ 1829947 h 2020169"/>
                <a:gd name="connsiteX177" fmla="*/ 517271 w 2195895"/>
                <a:gd name="connsiteY177" fmla="*/ 1796574 h 2020169"/>
                <a:gd name="connsiteX178" fmla="*/ 480561 w 2195895"/>
                <a:gd name="connsiteY178" fmla="*/ 1779888 h 2020169"/>
                <a:gd name="connsiteX179" fmla="*/ 470549 w 2195895"/>
                <a:gd name="connsiteY179" fmla="*/ 1759865 h 2020169"/>
                <a:gd name="connsiteX180" fmla="*/ 480561 w 2195895"/>
                <a:gd name="connsiteY180" fmla="*/ 1729830 h 2020169"/>
                <a:gd name="connsiteX181" fmla="*/ 490573 w 2195895"/>
                <a:gd name="connsiteY181" fmla="*/ 1689783 h 2020169"/>
                <a:gd name="connsiteX182" fmla="*/ 513933 w 2195895"/>
                <a:gd name="connsiteY182" fmla="*/ 1709807 h 2020169"/>
                <a:gd name="connsiteX183" fmla="*/ 520608 w 2195895"/>
                <a:gd name="connsiteY183" fmla="*/ 1693120 h 2020169"/>
                <a:gd name="connsiteX184" fmla="*/ 543968 w 2195895"/>
                <a:gd name="connsiteY184" fmla="*/ 1656411 h 2020169"/>
                <a:gd name="connsiteX185" fmla="*/ 574003 w 2195895"/>
                <a:gd name="connsiteY185" fmla="*/ 1639725 h 2020169"/>
                <a:gd name="connsiteX186" fmla="*/ 590690 w 2195895"/>
                <a:gd name="connsiteY186" fmla="*/ 1653074 h 2020169"/>
                <a:gd name="connsiteX187" fmla="*/ 610713 w 2195895"/>
                <a:gd name="connsiteY187" fmla="*/ 1626376 h 2020169"/>
                <a:gd name="connsiteX188" fmla="*/ 630736 w 2195895"/>
                <a:gd name="connsiteY188" fmla="*/ 1653074 h 2020169"/>
                <a:gd name="connsiteX189" fmla="*/ 657434 w 2195895"/>
                <a:gd name="connsiteY189" fmla="*/ 1676434 h 2020169"/>
                <a:gd name="connsiteX190" fmla="*/ 674120 w 2195895"/>
                <a:gd name="connsiteY190" fmla="*/ 1683109 h 2020169"/>
                <a:gd name="connsiteX191" fmla="*/ 697481 w 2195895"/>
                <a:gd name="connsiteY191" fmla="*/ 1683109 h 2020169"/>
                <a:gd name="connsiteX192" fmla="*/ 717504 w 2195895"/>
                <a:gd name="connsiteY192" fmla="*/ 1669760 h 2020169"/>
                <a:gd name="connsiteX193" fmla="*/ 744202 w 2195895"/>
                <a:gd name="connsiteY193" fmla="*/ 1669760 h 2020169"/>
                <a:gd name="connsiteX194" fmla="*/ 760888 w 2195895"/>
                <a:gd name="connsiteY194" fmla="*/ 1666423 h 2020169"/>
                <a:gd name="connsiteX195" fmla="*/ 790923 w 2195895"/>
                <a:gd name="connsiteY195" fmla="*/ 1699795 h 2020169"/>
                <a:gd name="connsiteX196" fmla="*/ 797598 w 2195895"/>
                <a:gd name="connsiteY196" fmla="*/ 1673097 h 2020169"/>
                <a:gd name="connsiteX197" fmla="*/ 817621 w 2195895"/>
                <a:gd name="connsiteY197" fmla="*/ 1689783 h 2020169"/>
                <a:gd name="connsiteX198" fmla="*/ 837644 w 2195895"/>
                <a:gd name="connsiteY198" fmla="*/ 1666423 h 2020169"/>
                <a:gd name="connsiteX199" fmla="*/ 827633 w 2195895"/>
                <a:gd name="connsiteY199" fmla="*/ 1646399 h 2020169"/>
                <a:gd name="connsiteX200" fmla="*/ 810946 w 2195895"/>
                <a:gd name="connsiteY200" fmla="*/ 1633050 h 2020169"/>
                <a:gd name="connsiteX201" fmla="*/ 810946 w 2195895"/>
                <a:gd name="connsiteY201" fmla="*/ 1606353 h 2020169"/>
                <a:gd name="connsiteX202" fmla="*/ 810946 w 2195895"/>
                <a:gd name="connsiteY202" fmla="*/ 1593004 h 2020169"/>
                <a:gd name="connsiteX203" fmla="*/ 840981 w 2195895"/>
                <a:gd name="connsiteY203" fmla="*/ 1586329 h 2020169"/>
                <a:gd name="connsiteX204" fmla="*/ 820958 w 2195895"/>
                <a:gd name="connsiteY204" fmla="*/ 1549620 h 2020169"/>
                <a:gd name="connsiteX205" fmla="*/ 854330 w 2195895"/>
                <a:gd name="connsiteY205" fmla="*/ 1542945 h 2020169"/>
                <a:gd name="connsiteX206" fmla="*/ 891040 w 2195895"/>
                <a:gd name="connsiteY206" fmla="*/ 1549620 h 2020169"/>
                <a:gd name="connsiteX207" fmla="*/ 890154 w 2195895"/>
                <a:gd name="connsiteY207" fmla="*/ 1273057 h 2020169"/>
                <a:gd name="connsiteX208" fmla="*/ 1001168 w 2195895"/>
                <a:gd name="connsiteY208" fmla="*/ 1506236 h 2020169"/>
                <a:gd name="connsiteX209" fmla="*/ 1027866 w 2195895"/>
                <a:gd name="connsiteY209" fmla="*/ 1482875 h 2020169"/>
                <a:gd name="connsiteX210" fmla="*/ 1047890 w 2195895"/>
                <a:gd name="connsiteY210" fmla="*/ 1492887 h 2020169"/>
                <a:gd name="connsiteX211" fmla="*/ 1067913 w 2195895"/>
                <a:gd name="connsiteY211" fmla="*/ 1502898 h 2020169"/>
                <a:gd name="connsiteX212" fmla="*/ 1087936 w 2195895"/>
                <a:gd name="connsiteY212" fmla="*/ 1529596 h 2020169"/>
                <a:gd name="connsiteX213" fmla="*/ 1074587 w 2195895"/>
                <a:gd name="connsiteY213" fmla="*/ 1542945 h 2020169"/>
                <a:gd name="connsiteX214" fmla="*/ 1104622 w 2195895"/>
                <a:gd name="connsiteY214" fmla="*/ 1542945 h 2020169"/>
                <a:gd name="connsiteX215" fmla="*/ 1134657 w 2195895"/>
                <a:gd name="connsiteY215" fmla="*/ 1576317 h 2020169"/>
                <a:gd name="connsiteX216" fmla="*/ 1148006 w 2195895"/>
                <a:gd name="connsiteY216" fmla="*/ 1572980 h 2020169"/>
                <a:gd name="connsiteX217" fmla="*/ 1208076 w 2195895"/>
                <a:gd name="connsiteY217" fmla="*/ 1526259 h 2020169"/>
                <a:gd name="connsiteX218" fmla="*/ 1244786 w 2195895"/>
                <a:gd name="connsiteY218" fmla="*/ 1566306 h 2020169"/>
                <a:gd name="connsiteX219" fmla="*/ 1264809 w 2195895"/>
                <a:gd name="connsiteY219" fmla="*/ 1596341 h 2020169"/>
                <a:gd name="connsiteX220" fmla="*/ 1298181 w 2195895"/>
                <a:gd name="connsiteY220" fmla="*/ 1703132 h 2020169"/>
                <a:gd name="connsiteX221" fmla="*/ 1308193 w 2195895"/>
                <a:gd name="connsiteY221" fmla="*/ 1659748 h 2020169"/>
                <a:gd name="connsiteX222" fmla="*/ 1344903 w 2195895"/>
                <a:gd name="connsiteY222" fmla="*/ 1679771 h 2020169"/>
                <a:gd name="connsiteX223" fmla="*/ 1388287 w 2195895"/>
                <a:gd name="connsiteY223" fmla="*/ 1679771 h 2020169"/>
                <a:gd name="connsiteX224" fmla="*/ 1394961 w 2195895"/>
                <a:gd name="connsiteY224" fmla="*/ 1703132 h 2020169"/>
                <a:gd name="connsiteX225" fmla="*/ 1435008 w 2195895"/>
                <a:gd name="connsiteY225" fmla="*/ 1726493 h 2020169"/>
                <a:gd name="connsiteX226" fmla="*/ 1465043 w 2195895"/>
                <a:gd name="connsiteY226" fmla="*/ 1726493 h 2020169"/>
                <a:gd name="connsiteX227" fmla="*/ 1491741 w 2195895"/>
                <a:gd name="connsiteY227" fmla="*/ 1739842 h 2020169"/>
                <a:gd name="connsiteX228" fmla="*/ 1535125 w 2195895"/>
                <a:gd name="connsiteY228" fmla="*/ 1696458 h 2020169"/>
                <a:gd name="connsiteX229" fmla="*/ 1571834 w 2195895"/>
                <a:gd name="connsiteY229" fmla="*/ 1676434 h 2020169"/>
                <a:gd name="connsiteX230" fmla="*/ 1608544 w 2195895"/>
                <a:gd name="connsiteY230" fmla="*/ 1679771 h 2020169"/>
                <a:gd name="connsiteX231" fmla="*/ 1655265 w 2195895"/>
                <a:gd name="connsiteY231" fmla="*/ 1693120 h 2020169"/>
                <a:gd name="connsiteX232" fmla="*/ 1681963 w 2195895"/>
                <a:gd name="connsiteY232" fmla="*/ 1709807 h 2020169"/>
                <a:gd name="connsiteX233" fmla="*/ 1735358 w 2195895"/>
                <a:gd name="connsiteY233" fmla="*/ 1703132 h 2020169"/>
                <a:gd name="connsiteX234" fmla="*/ 1745370 w 2195895"/>
                <a:gd name="connsiteY234" fmla="*/ 1683109 h 2020169"/>
                <a:gd name="connsiteX235" fmla="*/ 1738695 w 2195895"/>
                <a:gd name="connsiteY235" fmla="*/ 1663085 h 2020169"/>
                <a:gd name="connsiteX236" fmla="*/ 1858836 w 2195895"/>
                <a:gd name="connsiteY236" fmla="*/ 1689783 h 2020169"/>
                <a:gd name="connsiteX237" fmla="*/ 1872184 w 2195895"/>
                <a:gd name="connsiteY237" fmla="*/ 1696458 h 2020169"/>
                <a:gd name="connsiteX238" fmla="*/ 1902219 w 2195895"/>
                <a:gd name="connsiteY238" fmla="*/ 1699795 h 2020169"/>
                <a:gd name="connsiteX239" fmla="*/ 1932254 w 2195895"/>
                <a:gd name="connsiteY239" fmla="*/ 1683109 h 2020169"/>
                <a:gd name="connsiteX240" fmla="*/ 1962290 w 2195895"/>
                <a:gd name="connsiteY240" fmla="*/ 1696458 h 2020169"/>
                <a:gd name="connsiteX241" fmla="*/ 1985650 w 2195895"/>
                <a:gd name="connsiteY241" fmla="*/ 1709807 h 2020169"/>
                <a:gd name="connsiteX242" fmla="*/ 1995662 w 2195895"/>
                <a:gd name="connsiteY242" fmla="*/ 1719818 h 2020169"/>
                <a:gd name="connsiteX243" fmla="*/ 2032371 w 2195895"/>
                <a:gd name="connsiteY243" fmla="*/ 1739842 h 2020169"/>
                <a:gd name="connsiteX244" fmla="*/ 2142500 w 2195895"/>
                <a:gd name="connsiteY244" fmla="*/ 1693120 h 2020169"/>
                <a:gd name="connsiteX245" fmla="*/ 2195895 w 2195895"/>
                <a:gd name="connsiteY245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81729 w 2195895"/>
                <a:gd name="connsiteY25" fmla="*/ 398277 h 2020169"/>
                <a:gd name="connsiteX26" fmla="*/ 1418322 w 2195895"/>
                <a:gd name="connsiteY26" fmla="*/ 391602 h 2020169"/>
                <a:gd name="connsiteX27" fmla="*/ 1368263 w 2195895"/>
                <a:gd name="connsiteY27" fmla="*/ 398277 h 2020169"/>
                <a:gd name="connsiteX28" fmla="*/ 1321542 w 2195895"/>
                <a:gd name="connsiteY28" fmla="*/ 404951 h 2020169"/>
                <a:gd name="connsiteX29" fmla="*/ 1318205 w 2195895"/>
                <a:gd name="connsiteY29" fmla="*/ 491719 h 2020169"/>
                <a:gd name="connsiteX30" fmla="*/ 1358252 w 2195895"/>
                <a:gd name="connsiteY30" fmla="*/ 515080 h 2020169"/>
                <a:gd name="connsiteX31" fmla="*/ 1384949 w 2195895"/>
                <a:gd name="connsiteY31" fmla="*/ 568475 h 2020169"/>
                <a:gd name="connsiteX32" fmla="*/ 1358252 w 2195895"/>
                <a:gd name="connsiteY32" fmla="*/ 615196 h 2020169"/>
                <a:gd name="connsiteX33" fmla="*/ 1361589 w 2195895"/>
                <a:gd name="connsiteY33" fmla="*/ 585161 h 2020169"/>
                <a:gd name="connsiteX34" fmla="*/ 1351577 w 2195895"/>
                <a:gd name="connsiteY34" fmla="*/ 545115 h 2020169"/>
                <a:gd name="connsiteX35" fmla="*/ 1281495 w 2195895"/>
                <a:gd name="connsiteY35" fmla="*/ 515080 h 2020169"/>
                <a:gd name="connsiteX36" fmla="*/ 1241449 w 2195895"/>
                <a:gd name="connsiteY36" fmla="*/ 511742 h 2020169"/>
                <a:gd name="connsiteX37" fmla="*/ 1241449 w 2195895"/>
                <a:gd name="connsiteY37" fmla="*/ 558463 h 2020169"/>
                <a:gd name="connsiteX38" fmla="*/ 1201402 w 2195895"/>
                <a:gd name="connsiteY38" fmla="*/ 538440 h 2020169"/>
                <a:gd name="connsiteX39" fmla="*/ 1228100 w 2195895"/>
                <a:gd name="connsiteY39" fmla="*/ 588498 h 2020169"/>
                <a:gd name="connsiteX40" fmla="*/ 1258135 w 2195895"/>
                <a:gd name="connsiteY40" fmla="*/ 618534 h 2020169"/>
                <a:gd name="connsiteX41" fmla="*/ 1198065 w 2195895"/>
                <a:gd name="connsiteY41" fmla="*/ 595173 h 2020169"/>
                <a:gd name="connsiteX42" fmla="*/ 1181379 w 2195895"/>
                <a:gd name="connsiteY42" fmla="*/ 595173 h 2020169"/>
                <a:gd name="connsiteX43" fmla="*/ 1178041 w 2195895"/>
                <a:gd name="connsiteY43" fmla="*/ 551789 h 2020169"/>
                <a:gd name="connsiteX44" fmla="*/ 1171367 w 2195895"/>
                <a:gd name="connsiteY44" fmla="*/ 465021 h 2020169"/>
                <a:gd name="connsiteX45" fmla="*/ 1161355 w 2195895"/>
                <a:gd name="connsiteY45" fmla="*/ 535103 h 2020169"/>
                <a:gd name="connsiteX46" fmla="*/ 1137995 w 2195895"/>
                <a:gd name="connsiteY46" fmla="*/ 565138 h 2020169"/>
                <a:gd name="connsiteX47" fmla="*/ 1158018 w 2195895"/>
                <a:gd name="connsiteY47" fmla="*/ 611859 h 2020169"/>
                <a:gd name="connsiteX48" fmla="*/ 1158018 w 2195895"/>
                <a:gd name="connsiteY48" fmla="*/ 645231 h 2020169"/>
                <a:gd name="connsiteX49" fmla="*/ 1141332 w 2195895"/>
                <a:gd name="connsiteY49" fmla="*/ 695290 h 2020169"/>
                <a:gd name="connsiteX50" fmla="*/ 1154681 w 2195895"/>
                <a:gd name="connsiteY50" fmla="*/ 728662 h 2020169"/>
                <a:gd name="connsiteX51" fmla="*/ 1184716 w 2195895"/>
                <a:gd name="connsiteY51" fmla="*/ 735336 h 2020169"/>
                <a:gd name="connsiteX52" fmla="*/ 1221425 w 2195895"/>
                <a:gd name="connsiteY52" fmla="*/ 742011 h 2020169"/>
                <a:gd name="connsiteX53" fmla="*/ 1241449 w 2195895"/>
                <a:gd name="connsiteY53" fmla="*/ 765371 h 2020169"/>
                <a:gd name="connsiteX54" fmla="*/ 1258135 w 2195895"/>
                <a:gd name="connsiteY54" fmla="*/ 808755 h 2020169"/>
                <a:gd name="connsiteX55" fmla="*/ 1258135 w 2195895"/>
                <a:gd name="connsiteY55" fmla="*/ 808755 h 2020169"/>
                <a:gd name="connsiteX56" fmla="*/ 1224763 w 2195895"/>
                <a:gd name="connsiteY56" fmla="*/ 828779 h 2020169"/>
                <a:gd name="connsiteX57" fmla="*/ 1224763 w 2195895"/>
                <a:gd name="connsiteY57" fmla="*/ 788732 h 2020169"/>
                <a:gd name="connsiteX58" fmla="*/ 1194727 w 2195895"/>
                <a:gd name="connsiteY58" fmla="*/ 752023 h 2020169"/>
                <a:gd name="connsiteX59" fmla="*/ 1164692 w 2195895"/>
                <a:gd name="connsiteY59" fmla="*/ 795407 h 2020169"/>
                <a:gd name="connsiteX60" fmla="*/ 1121309 w 2195895"/>
                <a:gd name="connsiteY60" fmla="*/ 805418 h 2020169"/>
                <a:gd name="connsiteX61" fmla="*/ 1127983 w 2195895"/>
                <a:gd name="connsiteY61" fmla="*/ 772046 h 2020169"/>
                <a:gd name="connsiteX62" fmla="*/ 1117971 w 2195895"/>
                <a:gd name="connsiteY62" fmla="*/ 755360 h 2020169"/>
                <a:gd name="connsiteX63" fmla="*/ 1114634 w 2195895"/>
                <a:gd name="connsiteY63" fmla="*/ 705301 h 2020169"/>
                <a:gd name="connsiteX64" fmla="*/ 1104622 w 2195895"/>
                <a:gd name="connsiteY64" fmla="*/ 625208 h 2020169"/>
                <a:gd name="connsiteX65" fmla="*/ 1101285 w 2195895"/>
                <a:gd name="connsiteY65" fmla="*/ 565138 h 2020169"/>
                <a:gd name="connsiteX66" fmla="*/ 1124646 w 2195895"/>
                <a:gd name="connsiteY66" fmla="*/ 471696 h 2020169"/>
                <a:gd name="connsiteX67" fmla="*/ 1031203 w 2195895"/>
                <a:gd name="connsiteY67" fmla="*/ 461684 h 2020169"/>
                <a:gd name="connsiteX68" fmla="*/ 1014517 w 2195895"/>
                <a:gd name="connsiteY68" fmla="*/ 518417 h 2020169"/>
                <a:gd name="connsiteX69" fmla="*/ 1024529 w 2195895"/>
                <a:gd name="connsiteY69" fmla="*/ 565138 h 2020169"/>
                <a:gd name="connsiteX70" fmla="*/ 981145 w 2195895"/>
                <a:gd name="connsiteY70" fmla="*/ 618534 h 2020169"/>
                <a:gd name="connsiteX71" fmla="*/ 991157 w 2195895"/>
                <a:gd name="connsiteY71" fmla="*/ 655243 h 2020169"/>
                <a:gd name="connsiteX72" fmla="*/ 981145 w 2195895"/>
                <a:gd name="connsiteY72" fmla="*/ 701964 h 2020169"/>
                <a:gd name="connsiteX73" fmla="*/ 1001168 w 2195895"/>
                <a:gd name="connsiteY73" fmla="*/ 725325 h 2020169"/>
                <a:gd name="connsiteX74" fmla="*/ 1017854 w 2195895"/>
                <a:gd name="connsiteY74" fmla="*/ 772046 h 2020169"/>
                <a:gd name="connsiteX75" fmla="*/ 1047890 w 2195895"/>
                <a:gd name="connsiteY75" fmla="*/ 758697 h 2020169"/>
                <a:gd name="connsiteX76" fmla="*/ 957784 w 2195895"/>
                <a:gd name="connsiteY76" fmla="*/ 758697 h 2020169"/>
                <a:gd name="connsiteX77" fmla="*/ 884365 w 2195895"/>
                <a:gd name="connsiteY77" fmla="*/ 721988 h 2020169"/>
                <a:gd name="connsiteX78" fmla="*/ 824295 w 2195895"/>
                <a:gd name="connsiteY78" fmla="*/ 698627 h 2020169"/>
                <a:gd name="connsiteX79" fmla="*/ 810946 w 2195895"/>
                <a:gd name="connsiteY79" fmla="*/ 735336 h 2020169"/>
                <a:gd name="connsiteX80" fmla="*/ 827633 w 2195895"/>
                <a:gd name="connsiteY80" fmla="*/ 772046 h 2020169"/>
                <a:gd name="connsiteX81" fmla="*/ 770900 w 2195895"/>
                <a:gd name="connsiteY81" fmla="*/ 755360 h 2020169"/>
                <a:gd name="connsiteX82" fmla="*/ 744202 w 2195895"/>
                <a:gd name="connsiteY82" fmla="*/ 792069 h 2020169"/>
                <a:gd name="connsiteX83" fmla="*/ 707492 w 2195895"/>
                <a:gd name="connsiteY83" fmla="*/ 785395 h 2020169"/>
                <a:gd name="connsiteX84" fmla="*/ 644085 w 2195895"/>
                <a:gd name="connsiteY84" fmla="*/ 798744 h 2020169"/>
                <a:gd name="connsiteX85" fmla="*/ 654097 w 2195895"/>
                <a:gd name="connsiteY85" fmla="*/ 762034 h 2020169"/>
                <a:gd name="connsiteX86" fmla="*/ 614050 w 2195895"/>
                <a:gd name="connsiteY86" fmla="*/ 798744 h 2020169"/>
                <a:gd name="connsiteX87" fmla="*/ 594027 w 2195895"/>
                <a:gd name="connsiteY87" fmla="*/ 798744 h 2020169"/>
                <a:gd name="connsiteX88" fmla="*/ 533957 w 2195895"/>
                <a:gd name="connsiteY88" fmla="*/ 832116 h 2020169"/>
                <a:gd name="connsiteX89" fmla="*/ 510596 w 2195895"/>
                <a:gd name="connsiteY89" fmla="*/ 855477 h 2020169"/>
                <a:gd name="connsiteX90" fmla="*/ 500584 w 2195895"/>
                <a:gd name="connsiteY90" fmla="*/ 902198 h 2020169"/>
                <a:gd name="connsiteX91" fmla="*/ 450526 w 2195895"/>
                <a:gd name="connsiteY91" fmla="*/ 888849 h 2020169"/>
                <a:gd name="connsiteX92" fmla="*/ 433840 w 2195895"/>
                <a:gd name="connsiteY92" fmla="*/ 852139 h 2020169"/>
                <a:gd name="connsiteX93" fmla="*/ 467212 w 2195895"/>
                <a:gd name="connsiteY93" fmla="*/ 822104 h 2020169"/>
                <a:gd name="connsiteX94" fmla="*/ 453863 w 2195895"/>
                <a:gd name="connsiteY94" fmla="*/ 798744 h 2020169"/>
                <a:gd name="connsiteX95" fmla="*/ 390456 w 2195895"/>
                <a:gd name="connsiteY95" fmla="*/ 768709 h 2020169"/>
                <a:gd name="connsiteX96" fmla="*/ 417154 w 2195895"/>
                <a:gd name="connsiteY96" fmla="*/ 818767 h 2020169"/>
                <a:gd name="connsiteX97" fmla="*/ 407142 w 2195895"/>
                <a:gd name="connsiteY97" fmla="*/ 862151 h 2020169"/>
                <a:gd name="connsiteX98" fmla="*/ 413817 w 2195895"/>
                <a:gd name="connsiteY98" fmla="*/ 898861 h 2020169"/>
                <a:gd name="connsiteX99" fmla="*/ 427165 w 2195895"/>
                <a:gd name="connsiteY99" fmla="*/ 922221 h 2020169"/>
                <a:gd name="connsiteX100" fmla="*/ 413817 w 2195895"/>
                <a:gd name="connsiteY100" fmla="*/ 952256 h 2020169"/>
                <a:gd name="connsiteX101" fmla="*/ 390456 w 2195895"/>
                <a:gd name="connsiteY101" fmla="*/ 928896 h 2020169"/>
                <a:gd name="connsiteX102" fmla="*/ 360421 w 2195895"/>
                <a:gd name="connsiteY102" fmla="*/ 925558 h 2020169"/>
                <a:gd name="connsiteX103" fmla="*/ 333723 w 2195895"/>
                <a:gd name="connsiteY103" fmla="*/ 965605 h 2020169"/>
                <a:gd name="connsiteX104" fmla="*/ 307025 w 2195895"/>
                <a:gd name="connsiteY104" fmla="*/ 985628 h 2020169"/>
                <a:gd name="connsiteX105" fmla="*/ 320374 w 2195895"/>
                <a:gd name="connsiteY105" fmla="*/ 1012326 h 2020169"/>
                <a:gd name="connsiteX106" fmla="*/ 303688 w 2195895"/>
                <a:gd name="connsiteY106" fmla="*/ 1035687 h 2020169"/>
                <a:gd name="connsiteX107" fmla="*/ 233606 w 2195895"/>
                <a:gd name="connsiteY107" fmla="*/ 998977 h 2020169"/>
                <a:gd name="connsiteX108" fmla="*/ 243618 w 2195895"/>
                <a:gd name="connsiteY108" fmla="*/ 1049036 h 2020169"/>
                <a:gd name="connsiteX109" fmla="*/ 263641 w 2195895"/>
                <a:gd name="connsiteY109" fmla="*/ 1069059 h 2020169"/>
                <a:gd name="connsiteX110" fmla="*/ 250292 w 2195895"/>
                <a:gd name="connsiteY110" fmla="*/ 1082408 h 2020169"/>
                <a:gd name="connsiteX111" fmla="*/ 193560 w 2195895"/>
                <a:gd name="connsiteY111" fmla="*/ 1045698 h 2020169"/>
                <a:gd name="connsiteX112" fmla="*/ 170199 w 2195895"/>
                <a:gd name="connsiteY112" fmla="*/ 1005652 h 2020169"/>
                <a:gd name="connsiteX113" fmla="*/ 170199 w 2195895"/>
                <a:gd name="connsiteY113" fmla="*/ 958931 h 2020169"/>
                <a:gd name="connsiteX114" fmla="*/ 133490 w 2195895"/>
                <a:gd name="connsiteY114" fmla="*/ 882174 h 2020169"/>
                <a:gd name="connsiteX115" fmla="*/ 196897 w 2195895"/>
                <a:gd name="connsiteY115" fmla="*/ 912209 h 2020169"/>
                <a:gd name="connsiteX116" fmla="*/ 256967 w 2195895"/>
                <a:gd name="connsiteY116" fmla="*/ 942244 h 2020169"/>
                <a:gd name="connsiteX117" fmla="*/ 293676 w 2195895"/>
                <a:gd name="connsiteY117" fmla="*/ 945582 h 2020169"/>
                <a:gd name="connsiteX118" fmla="*/ 327049 w 2195895"/>
                <a:gd name="connsiteY118" fmla="*/ 915547 h 2020169"/>
                <a:gd name="connsiteX119" fmla="*/ 343735 w 2195895"/>
                <a:gd name="connsiteY119" fmla="*/ 878837 h 2020169"/>
                <a:gd name="connsiteX120" fmla="*/ 333723 w 2195895"/>
                <a:gd name="connsiteY120" fmla="*/ 828779 h 2020169"/>
                <a:gd name="connsiteX121" fmla="*/ 290339 w 2195895"/>
                <a:gd name="connsiteY121" fmla="*/ 808755 h 2020169"/>
                <a:gd name="connsiteX122" fmla="*/ 236944 w 2195895"/>
                <a:gd name="connsiteY122" fmla="*/ 762034 h 2020169"/>
                <a:gd name="connsiteX123" fmla="*/ 133490 w 2195895"/>
                <a:gd name="connsiteY123" fmla="*/ 705301 h 2020169"/>
                <a:gd name="connsiteX124" fmla="*/ 46722 w 2195895"/>
                <a:gd name="connsiteY124" fmla="*/ 735336 h 2020169"/>
                <a:gd name="connsiteX125" fmla="*/ 33373 w 2195895"/>
                <a:gd name="connsiteY125" fmla="*/ 765371 h 2020169"/>
                <a:gd name="connsiteX126" fmla="*/ 43384 w 2195895"/>
                <a:gd name="connsiteY126" fmla="*/ 795407 h 2020169"/>
                <a:gd name="connsiteX127" fmla="*/ 60071 w 2195895"/>
                <a:gd name="connsiteY127" fmla="*/ 822104 h 2020169"/>
                <a:gd name="connsiteX128" fmla="*/ 73419 w 2195895"/>
                <a:gd name="connsiteY128" fmla="*/ 852139 h 2020169"/>
                <a:gd name="connsiteX129" fmla="*/ 56733 w 2195895"/>
                <a:gd name="connsiteY129" fmla="*/ 875500 h 2020169"/>
                <a:gd name="connsiteX130" fmla="*/ 76757 w 2195895"/>
                <a:gd name="connsiteY130" fmla="*/ 955593 h 2020169"/>
                <a:gd name="connsiteX131" fmla="*/ 66745 w 2195895"/>
                <a:gd name="connsiteY131" fmla="*/ 972280 h 2020169"/>
                <a:gd name="connsiteX132" fmla="*/ 70082 w 2195895"/>
                <a:gd name="connsiteY132" fmla="*/ 998977 h 2020169"/>
                <a:gd name="connsiteX133" fmla="*/ 70082 w 2195895"/>
                <a:gd name="connsiteY133" fmla="*/ 1039024 h 2020169"/>
                <a:gd name="connsiteX134" fmla="*/ 80094 w 2195895"/>
                <a:gd name="connsiteY134" fmla="*/ 1059047 h 2020169"/>
                <a:gd name="connsiteX135" fmla="*/ 76757 w 2195895"/>
                <a:gd name="connsiteY135" fmla="*/ 1082408 h 2020169"/>
                <a:gd name="connsiteX136" fmla="*/ 106792 w 2195895"/>
                <a:gd name="connsiteY136" fmla="*/ 1115780 h 2020169"/>
                <a:gd name="connsiteX137" fmla="*/ 93729 w 2195895"/>
                <a:gd name="connsiteY137" fmla="*/ 1145815 h 2020169"/>
                <a:gd name="connsiteX138" fmla="*/ 13349 w 2195895"/>
                <a:gd name="connsiteY138" fmla="*/ 1235920 h 2020169"/>
                <a:gd name="connsiteX139" fmla="*/ 33373 w 2195895"/>
                <a:gd name="connsiteY139" fmla="*/ 1269293 h 2020169"/>
                <a:gd name="connsiteX140" fmla="*/ 33373 w 2195895"/>
                <a:gd name="connsiteY140" fmla="*/ 1269293 h 2020169"/>
                <a:gd name="connsiteX141" fmla="*/ 16687 w 2195895"/>
                <a:gd name="connsiteY141" fmla="*/ 1299328 h 2020169"/>
                <a:gd name="connsiteX142" fmla="*/ 3338 w 2195895"/>
                <a:gd name="connsiteY142" fmla="*/ 1329363 h 2020169"/>
                <a:gd name="connsiteX143" fmla="*/ 0 w 2195895"/>
                <a:gd name="connsiteY143" fmla="*/ 1389433 h 2020169"/>
                <a:gd name="connsiteX144" fmla="*/ 16687 w 2195895"/>
                <a:gd name="connsiteY144" fmla="*/ 1432817 h 2020169"/>
                <a:gd name="connsiteX145" fmla="*/ 20024 w 2195895"/>
                <a:gd name="connsiteY145" fmla="*/ 1466189 h 2020169"/>
                <a:gd name="connsiteX146" fmla="*/ 56733 w 2195895"/>
                <a:gd name="connsiteY146" fmla="*/ 1476201 h 2020169"/>
                <a:gd name="connsiteX147" fmla="*/ 116803 w 2195895"/>
                <a:gd name="connsiteY147" fmla="*/ 1562969 h 2020169"/>
                <a:gd name="connsiteX148" fmla="*/ 96780 w 2195895"/>
                <a:gd name="connsiteY148" fmla="*/ 1586329 h 2020169"/>
                <a:gd name="connsiteX149" fmla="*/ 93443 w 2195895"/>
                <a:gd name="connsiteY149" fmla="*/ 1616364 h 2020169"/>
                <a:gd name="connsiteX150" fmla="*/ 120141 w 2195895"/>
                <a:gd name="connsiteY150" fmla="*/ 1619701 h 2020169"/>
                <a:gd name="connsiteX151" fmla="*/ 160187 w 2195895"/>
                <a:gd name="connsiteY151" fmla="*/ 1633050 h 2020169"/>
                <a:gd name="connsiteX152" fmla="*/ 186885 w 2195895"/>
                <a:gd name="connsiteY152" fmla="*/ 1646399 h 2020169"/>
                <a:gd name="connsiteX153" fmla="*/ 213583 w 2195895"/>
                <a:gd name="connsiteY153" fmla="*/ 1676434 h 2020169"/>
                <a:gd name="connsiteX154" fmla="*/ 243618 w 2195895"/>
                <a:gd name="connsiteY154" fmla="*/ 1679771 h 2020169"/>
                <a:gd name="connsiteX155" fmla="*/ 287002 w 2195895"/>
                <a:gd name="connsiteY155" fmla="*/ 1709807 h 2020169"/>
                <a:gd name="connsiteX156" fmla="*/ 310363 w 2195895"/>
                <a:gd name="connsiteY156" fmla="*/ 1719818 h 2020169"/>
                <a:gd name="connsiteX157" fmla="*/ 310363 w 2195895"/>
                <a:gd name="connsiteY157" fmla="*/ 1756528 h 2020169"/>
                <a:gd name="connsiteX158" fmla="*/ 270316 w 2195895"/>
                <a:gd name="connsiteY158" fmla="*/ 1796574 h 2020169"/>
                <a:gd name="connsiteX159" fmla="*/ 280327 w 2195895"/>
                <a:gd name="connsiteY159" fmla="*/ 1819935 h 2020169"/>
                <a:gd name="connsiteX160" fmla="*/ 273653 w 2195895"/>
                <a:gd name="connsiteY160" fmla="*/ 1839958 h 2020169"/>
                <a:gd name="connsiteX161" fmla="*/ 266979 w 2195895"/>
                <a:gd name="connsiteY161" fmla="*/ 1856644 h 2020169"/>
                <a:gd name="connsiteX162" fmla="*/ 240281 w 2195895"/>
                <a:gd name="connsiteY162" fmla="*/ 1896691 h 2020169"/>
                <a:gd name="connsiteX163" fmla="*/ 307025 w 2195895"/>
                <a:gd name="connsiteY163" fmla="*/ 1933401 h 2020169"/>
                <a:gd name="connsiteX164" fmla="*/ 337060 w 2195895"/>
                <a:gd name="connsiteY164" fmla="*/ 1940075 h 2020169"/>
                <a:gd name="connsiteX165" fmla="*/ 360421 w 2195895"/>
                <a:gd name="connsiteY165" fmla="*/ 1946750 h 2020169"/>
                <a:gd name="connsiteX166" fmla="*/ 380444 w 2195895"/>
                <a:gd name="connsiteY166" fmla="*/ 1953424 h 2020169"/>
                <a:gd name="connsiteX167" fmla="*/ 407142 w 2195895"/>
                <a:gd name="connsiteY167" fmla="*/ 1973447 h 2020169"/>
                <a:gd name="connsiteX168" fmla="*/ 437177 w 2195895"/>
                <a:gd name="connsiteY168" fmla="*/ 1970110 h 2020169"/>
                <a:gd name="connsiteX169" fmla="*/ 507259 w 2195895"/>
                <a:gd name="connsiteY169" fmla="*/ 2020169 h 2020169"/>
                <a:gd name="connsiteX170" fmla="*/ 517271 w 2195895"/>
                <a:gd name="connsiteY170" fmla="*/ 2006820 h 2020169"/>
                <a:gd name="connsiteX171" fmla="*/ 507259 w 2195895"/>
                <a:gd name="connsiteY171" fmla="*/ 1966773 h 2020169"/>
                <a:gd name="connsiteX172" fmla="*/ 500584 w 2195895"/>
                <a:gd name="connsiteY172" fmla="*/ 1933401 h 2020169"/>
                <a:gd name="connsiteX173" fmla="*/ 483898 w 2195895"/>
                <a:gd name="connsiteY173" fmla="*/ 1890017 h 2020169"/>
                <a:gd name="connsiteX174" fmla="*/ 513933 w 2195895"/>
                <a:gd name="connsiteY174" fmla="*/ 1869993 h 2020169"/>
                <a:gd name="connsiteX175" fmla="*/ 547306 w 2195895"/>
                <a:gd name="connsiteY175" fmla="*/ 1846633 h 2020169"/>
                <a:gd name="connsiteX176" fmla="*/ 527282 w 2195895"/>
                <a:gd name="connsiteY176" fmla="*/ 1829947 h 2020169"/>
                <a:gd name="connsiteX177" fmla="*/ 517271 w 2195895"/>
                <a:gd name="connsiteY177" fmla="*/ 1796574 h 2020169"/>
                <a:gd name="connsiteX178" fmla="*/ 480561 w 2195895"/>
                <a:gd name="connsiteY178" fmla="*/ 1779888 h 2020169"/>
                <a:gd name="connsiteX179" fmla="*/ 470549 w 2195895"/>
                <a:gd name="connsiteY179" fmla="*/ 1759865 h 2020169"/>
                <a:gd name="connsiteX180" fmla="*/ 480561 w 2195895"/>
                <a:gd name="connsiteY180" fmla="*/ 1729830 h 2020169"/>
                <a:gd name="connsiteX181" fmla="*/ 490573 w 2195895"/>
                <a:gd name="connsiteY181" fmla="*/ 1689783 h 2020169"/>
                <a:gd name="connsiteX182" fmla="*/ 513933 w 2195895"/>
                <a:gd name="connsiteY182" fmla="*/ 1709807 h 2020169"/>
                <a:gd name="connsiteX183" fmla="*/ 520608 w 2195895"/>
                <a:gd name="connsiteY183" fmla="*/ 1693120 h 2020169"/>
                <a:gd name="connsiteX184" fmla="*/ 543968 w 2195895"/>
                <a:gd name="connsiteY184" fmla="*/ 1656411 h 2020169"/>
                <a:gd name="connsiteX185" fmla="*/ 574003 w 2195895"/>
                <a:gd name="connsiteY185" fmla="*/ 1639725 h 2020169"/>
                <a:gd name="connsiteX186" fmla="*/ 590690 w 2195895"/>
                <a:gd name="connsiteY186" fmla="*/ 1653074 h 2020169"/>
                <a:gd name="connsiteX187" fmla="*/ 610713 w 2195895"/>
                <a:gd name="connsiteY187" fmla="*/ 1626376 h 2020169"/>
                <a:gd name="connsiteX188" fmla="*/ 630736 w 2195895"/>
                <a:gd name="connsiteY188" fmla="*/ 1653074 h 2020169"/>
                <a:gd name="connsiteX189" fmla="*/ 657434 w 2195895"/>
                <a:gd name="connsiteY189" fmla="*/ 1676434 h 2020169"/>
                <a:gd name="connsiteX190" fmla="*/ 674120 w 2195895"/>
                <a:gd name="connsiteY190" fmla="*/ 1683109 h 2020169"/>
                <a:gd name="connsiteX191" fmla="*/ 697481 w 2195895"/>
                <a:gd name="connsiteY191" fmla="*/ 1683109 h 2020169"/>
                <a:gd name="connsiteX192" fmla="*/ 717504 w 2195895"/>
                <a:gd name="connsiteY192" fmla="*/ 1669760 h 2020169"/>
                <a:gd name="connsiteX193" fmla="*/ 744202 w 2195895"/>
                <a:gd name="connsiteY193" fmla="*/ 1669760 h 2020169"/>
                <a:gd name="connsiteX194" fmla="*/ 760888 w 2195895"/>
                <a:gd name="connsiteY194" fmla="*/ 1666423 h 2020169"/>
                <a:gd name="connsiteX195" fmla="*/ 790923 w 2195895"/>
                <a:gd name="connsiteY195" fmla="*/ 1699795 h 2020169"/>
                <a:gd name="connsiteX196" fmla="*/ 797598 w 2195895"/>
                <a:gd name="connsiteY196" fmla="*/ 1673097 h 2020169"/>
                <a:gd name="connsiteX197" fmla="*/ 817621 w 2195895"/>
                <a:gd name="connsiteY197" fmla="*/ 1689783 h 2020169"/>
                <a:gd name="connsiteX198" fmla="*/ 837644 w 2195895"/>
                <a:gd name="connsiteY198" fmla="*/ 1666423 h 2020169"/>
                <a:gd name="connsiteX199" fmla="*/ 827633 w 2195895"/>
                <a:gd name="connsiteY199" fmla="*/ 1646399 h 2020169"/>
                <a:gd name="connsiteX200" fmla="*/ 810946 w 2195895"/>
                <a:gd name="connsiteY200" fmla="*/ 1633050 h 2020169"/>
                <a:gd name="connsiteX201" fmla="*/ 810946 w 2195895"/>
                <a:gd name="connsiteY201" fmla="*/ 1606353 h 2020169"/>
                <a:gd name="connsiteX202" fmla="*/ 810946 w 2195895"/>
                <a:gd name="connsiteY202" fmla="*/ 1593004 h 2020169"/>
                <a:gd name="connsiteX203" fmla="*/ 840981 w 2195895"/>
                <a:gd name="connsiteY203" fmla="*/ 1586329 h 2020169"/>
                <a:gd name="connsiteX204" fmla="*/ 820958 w 2195895"/>
                <a:gd name="connsiteY204" fmla="*/ 1549620 h 2020169"/>
                <a:gd name="connsiteX205" fmla="*/ 854330 w 2195895"/>
                <a:gd name="connsiteY205" fmla="*/ 1542945 h 2020169"/>
                <a:gd name="connsiteX206" fmla="*/ 891040 w 2195895"/>
                <a:gd name="connsiteY206" fmla="*/ 1549620 h 2020169"/>
                <a:gd name="connsiteX207" fmla="*/ 1001168 w 2195895"/>
                <a:gd name="connsiteY207" fmla="*/ 1506236 h 2020169"/>
                <a:gd name="connsiteX208" fmla="*/ 1027866 w 2195895"/>
                <a:gd name="connsiteY208" fmla="*/ 1482875 h 2020169"/>
                <a:gd name="connsiteX209" fmla="*/ 1047890 w 2195895"/>
                <a:gd name="connsiteY209" fmla="*/ 1492887 h 2020169"/>
                <a:gd name="connsiteX210" fmla="*/ 1067913 w 2195895"/>
                <a:gd name="connsiteY210" fmla="*/ 1502898 h 2020169"/>
                <a:gd name="connsiteX211" fmla="*/ 1087936 w 2195895"/>
                <a:gd name="connsiteY211" fmla="*/ 1529596 h 2020169"/>
                <a:gd name="connsiteX212" fmla="*/ 1074587 w 2195895"/>
                <a:gd name="connsiteY212" fmla="*/ 1542945 h 2020169"/>
                <a:gd name="connsiteX213" fmla="*/ 1104622 w 2195895"/>
                <a:gd name="connsiteY213" fmla="*/ 1542945 h 2020169"/>
                <a:gd name="connsiteX214" fmla="*/ 1134657 w 2195895"/>
                <a:gd name="connsiteY214" fmla="*/ 1576317 h 2020169"/>
                <a:gd name="connsiteX215" fmla="*/ 1148006 w 2195895"/>
                <a:gd name="connsiteY215" fmla="*/ 1572980 h 2020169"/>
                <a:gd name="connsiteX216" fmla="*/ 1208076 w 2195895"/>
                <a:gd name="connsiteY216" fmla="*/ 1526259 h 2020169"/>
                <a:gd name="connsiteX217" fmla="*/ 1244786 w 2195895"/>
                <a:gd name="connsiteY217" fmla="*/ 1566306 h 2020169"/>
                <a:gd name="connsiteX218" fmla="*/ 1264809 w 2195895"/>
                <a:gd name="connsiteY218" fmla="*/ 1596341 h 2020169"/>
                <a:gd name="connsiteX219" fmla="*/ 1298181 w 2195895"/>
                <a:gd name="connsiteY219" fmla="*/ 1703132 h 2020169"/>
                <a:gd name="connsiteX220" fmla="*/ 1308193 w 2195895"/>
                <a:gd name="connsiteY220" fmla="*/ 1659748 h 2020169"/>
                <a:gd name="connsiteX221" fmla="*/ 1344903 w 2195895"/>
                <a:gd name="connsiteY221" fmla="*/ 1679771 h 2020169"/>
                <a:gd name="connsiteX222" fmla="*/ 1388287 w 2195895"/>
                <a:gd name="connsiteY222" fmla="*/ 1679771 h 2020169"/>
                <a:gd name="connsiteX223" fmla="*/ 1394961 w 2195895"/>
                <a:gd name="connsiteY223" fmla="*/ 1703132 h 2020169"/>
                <a:gd name="connsiteX224" fmla="*/ 1435008 w 2195895"/>
                <a:gd name="connsiteY224" fmla="*/ 1726493 h 2020169"/>
                <a:gd name="connsiteX225" fmla="*/ 1465043 w 2195895"/>
                <a:gd name="connsiteY225" fmla="*/ 1726493 h 2020169"/>
                <a:gd name="connsiteX226" fmla="*/ 1491741 w 2195895"/>
                <a:gd name="connsiteY226" fmla="*/ 1739842 h 2020169"/>
                <a:gd name="connsiteX227" fmla="*/ 1535125 w 2195895"/>
                <a:gd name="connsiteY227" fmla="*/ 1696458 h 2020169"/>
                <a:gd name="connsiteX228" fmla="*/ 1571834 w 2195895"/>
                <a:gd name="connsiteY228" fmla="*/ 1676434 h 2020169"/>
                <a:gd name="connsiteX229" fmla="*/ 1608544 w 2195895"/>
                <a:gd name="connsiteY229" fmla="*/ 1679771 h 2020169"/>
                <a:gd name="connsiteX230" fmla="*/ 1655265 w 2195895"/>
                <a:gd name="connsiteY230" fmla="*/ 1693120 h 2020169"/>
                <a:gd name="connsiteX231" fmla="*/ 1681963 w 2195895"/>
                <a:gd name="connsiteY231" fmla="*/ 1709807 h 2020169"/>
                <a:gd name="connsiteX232" fmla="*/ 1735358 w 2195895"/>
                <a:gd name="connsiteY232" fmla="*/ 1703132 h 2020169"/>
                <a:gd name="connsiteX233" fmla="*/ 1745370 w 2195895"/>
                <a:gd name="connsiteY233" fmla="*/ 1683109 h 2020169"/>
                <a:gd name="connsiteX234" fmla="*/ 1738695 w 2195895"/>
                <a:gd name="connsiteY234" fmla="*/ 1663085 h 2020169"/>
                <a:gd name="connsiteX235" fmla="*/ 1858836 w 2195895"/>
                <a:gd name="connsiteY235" fmla="*/ 1689783 h 2020169"/>
                <a:gd name="connsiteX236" fmla="*/ 1872184 w 2195895"/>
                <a:gd name="connsiteY236" fmla="*/ 1696458 h 2020169"/>
                <a:gd name="connsiteX237" fmla="*/ 1902219 w 2195895"/>
                <a:gd name="connsiteY237" fmla="*/ 1699795 h 2020169"/>
                <a:gd name="connsiteX238" fmla="*/ 1932254 w 2195895"/>
                <a:gd name="connsiteY238" fmla="*/ 1683109 h 2020169"/>
                <a:gd name="connsiteX239" fmla="*/ 1962290 w 2195895"/>
                <a:gd name="connsiteY239" fmla="*/ 1696458 h 2020169"/>
                <a:gd name="connsiteX240" fmla="*/ 1985650 w 2195895"/>
                <a:gd name="connsiteY240" fmla="*/ 1709807 h 2020169"/>
                <a:gd name="connsiteX241" fmla="*/ 1995662 w 2195895"/>
                <a:gd name="connsiteY241" fmla="*/ 1719818 h 2020169"/>
                <a:gd name="connsiteX242" fmla="*/ 2032371 w 2195895"/>
                <a:gd name="connsiteY242" fmla="*/ 1739842 h 2020169"/>
                <a:gd name="connsiteX243" fmla="*/ 2142500 w 2195895"/>
                <a:gd name="connsiteY243" fmla="*/ 1693120 h 2020169"/>
                <a:gd name="connsiteX244" fmla="*/ 2195895 w 2195895"/>
                <a:gd name="connsiteY244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48357 w 2195895"/>
                <a:gd name="connsiteY23" fmla="*/ 334869 h 2020169"/>
                <a:gd name="connsiteX24" fmla="*/ 1481729 w 2195895"/>
                <a:gd name="connsiteY24" fmla="*/ 368242 h 2020169"/>
                <a:gd name="connsiteX25" fmla="*/ 1418322 w 2195895"/>
                <a:gd name="connsiteY25" fmla="*/ 391602 h 2020169"/>
                <a:gd name="connsiteX26" fmla="*/ 1368263 w 2195895"/>
                <a:gd name="connsiteY26" fmla="*/ 398277 h 2020169"/>
                <a:gd name="connsiteX27" fmla="*/ 1321542 w 2195895"/>
                <a:gd name="connsiteY27" fmla="*/ 404951 h 2020169"/>
                <a:gd name="connsiteX28" fmla="*/ 1318205 w 2195895"/>
                <a:gd name="connsiteY28" fmla="*/ 491719 h 2020169"/>
                <a:gd name="connsiteX29" fmla="*/ 1358252 w 2195895"/>
                <a:gd name="connsiteY29" fmla="*/ 515080 h 2020169"/>
                <a:gd name="connsiteX30" fmla="*/ 1384949 w 2195895"/>
                <a:gd name="connsiteY30" fmla="*/ 568475 h 2020169"/>
                <a:gd name="connsiteX31" fmla="*/ 1358252 w 2195895"/>
                <a:gd name="connsiteY31" fmla="*/ 615196 h 2020169"/>
                <a:gd name="connsiteX32" fmla="*/ 1361589 w 2195895"/>
                <a:gd name="connsiteY32" fmla="*/ 585161 h 2020169"/>
                <a:gd name="connsiteX33" fmla="*/ 1351577 w 2195895"/>
                <a:gd name="connsiteY33" fmla="*/ 545115 h 2020169"/>
                <a:gd name="connsiteX34" fmla="*/ 1281495 w 2195895"/>
                <a:gd name="connsiteY34" fmla="*/ 515080 h 2020169"/>
                <a:gd name="connsiteX35" fmla="*/ 1241449 w 2195895"/>
                <a:gd name="connsiteY35" fmla="*/ 511742 h 2020169"/>
                <a:gd name="connsiteX36" fmla="*/ 1241449 w 2195895"/>
                <a:gd name="connsiteY36" fmla="*/ 558463 h 2020169"/>
                <a:gd name="connsiteX37" fmla="*/ 1201402 w 2195895"/>
                <a:gd name="connsiteY37" fmla="*/ 538440 h 2020169"/>
                <a:gd name="connsiteX38" fmla="*/ 1228100 w 2195895"/>
                <a:gd name="connsiteY38" fmla="*/ 588498 h 2020169"/>
                <a:gd name="connsiteX39" fmla="*/ 1258135 w 2195895"/>
                <a:gd name="connsiteY39" fmla="*/ 618534 h 2020169"/>
                <a:gd name="connsiteX40" fmla="*/ 1198065 w 2195895"/>
                <a:gd name="connsiteY40" fmla="*/ 595173 h 2020169"/>
                <a:gd name="connsiteX41" fmla="*/ 1181379 w 2195895"/>
                <a:gd name="connsiteY41" fmla="*/ 595173 h 2020169"/>
                <a:gd name="connsiteX42" fmla="*/ 1178041 w 2195895"/>
                <a:gd name="connsiteY42" fmla="*/ 551789 h 2020169"/>
                <a:gd name="connsiteX43" fmla="*/ 1171367 w 2195895"/>
                <a:gd name="connsiteY43" fmla="*/ 465021 h 2020169"/>
                <a:gd name="connsiteX44" fmla="*/ 1161355 w 2195895"/>
                <a:gd name="connsiteY44" fmla="*/ 535103 h 2020169"/>
                <a:gd name="connsiteX45" fmla="*/ 1137995 w 2195895"/>
                <a:gd name="connsiteY45" fmla="*/ 565138 h 2020169"/>
                <a:gd name="connsiteX46" fmla="*/ 1158018 w 2195895"/>
                <a:gd name="connsiteY46" fmla="*/ 611859 h 2020169"/>
                <a:gd name="connsiteX47" fmla="*/ 1158018 w 2195895"/>
                <a:gd name="connsiteY47" fmla="*/ 645231 h 2020169"/>
                <a:gd name="connsiteX48" fmla="*/ 1141332 w 2195895"/>
                <a:gd name="connsiteY48" fmla="*/ 695290 h 2020169"/>
                <a:gd name="connsiteX49" fmla="*/ 1154681 w 2195895"/>
                <a:gd name="connsiteY49" fmla="*/ 728662 h 2020169"/>
                <a:gd name="connsiteX50" fmla="*/ 1184716 w 2195895"/>
                <a:gd name="connsiteY50" fmla="*/ 735336 h 2020169"/>
                <a:gd name="connsiteX51" fmla="*/ 1221425 w 2195895"/>
                <a:gd name="connsiteY51" fmla="*/ 742011 h 2020169"/>
                <a:gd name="connsiteX52" fmla="*/ 1241449 w 2195895"/>
                <a:gd name="connsiteY52" fmla="*/ 765371 h 2020169"/>
                <a:gd name="connsiteX53" fmla="*/ 1258135 w 2195895"/>
                <a:gd name="connsiteY53" fmla="*/ 808755 h 2020169"/>
                <a:gd name="connsiteX54" fmla="*/ 1258135 w 2195895"/>
                <a:gd name="connsiteY54" fmla="*/ 808755 h 2020169"/>
                <a:gd name="connsiteX55" fmla="*/ 1224763 w 2195895"/>
                <a:gd name="connsiteY55" fmla="*/ 828779 h 2020169"/>
                <a:gd name="connsiteX56" fmla="*/ 1224763 w 2195895"/>
                <a:gd name="connsiteY56" fmla="*/ 788732 h 2020169"/>
                <a:gd name="connsiteX57" fmla="*/ 1194727 w 2195895"/>
                <a:gd name="connsiteY57" fmla="*/ 752023 h 2020169"/>
                <a:gd name="connsiteX58" fmla="*/ 1164692 w 2195895"/>
                <a:gd name="connsiteY58" fmla="*/ 795407 h 2020169"/>
                <a:gd name="connsiteX59" fmla="*/ 1121309 w 2195895"/>
                <a:gd name="connsiteY59" fmla="*/ 805418 h 2020169"/>
                <a:gd name="connsiteX60" fmla="*/ 1127983 w 2195895"/>
                <a:gd name="connsiteY60" fmla="*/ 772046 h 2020169"/>
                <a:gd name="connsiteX61" fmla="*/ 1117971 w 2195895"/>
                <a:gd name="connsiteY61" fmla="*/ 755360 h 2020169"/>
                <a:gd name="connsiteX62" fmla="*/ 1114634 w 2195895"/>
                <a:gd name="connsiteY62" fmla="*/ 705301 h 2020169"/>
                <a:gd name="connsiteX63" fmla="*/ 1104622 w 2195895"/>
                <a:gd name="connsiteY63" fmla="*/ 625208 h 2020169"/>
                <a:gd name="connsiteX64" fmla="*/ 1101285 w 2195895"/>
                <a:gd name="connsiteY64" fmla="*/ 565138 h 2020169"/>
                <a:gd name="connsiteX65" fmla="*/ 1124646 w 2195895"/>
                <a:gd name="connsiteY65" fmla="*/ 471696 h 2020169"/>
                <a:gd name="connsiteX66" fmla="*/ 1031203 w 2195895"/>
                <a:gd name="connsiteY66" fmla="*/ 461684 h 2020169"/>
                <a:gd name="connsiteX67" fmla="*/ 1014517 w 2195895"/>
                <a:gd name="connsiteY67" fmla="*/ 518417 h 2020169"/>
                <a:gd name="connsiteX68" fmla="*/ 1024529 w 2195895"/>
                <a:gd name="connsiteY68" fmla="*/ 565138 h 2020169"/>
                <a:gd name="connsiteX69" fmla="*/ 981145 w 2195895"/>
                <a:gd name="connsiteY69" fmla="*/ 618534 h 2020169"/>
                <a:gd name="connsiteX70" fmla="*/ 991157 w 2195895"/>
                <a:gd name="connsiteY70" fmla="*/ 655243 h 2020169"/>
                <a:gd name="connsiteX71" fmla="*/ 981145 w 2195895"/>
                <a:gd name="connsiteY71" fmla="*/ 701964 h 2020169"/>
                <a:gd name="connsiteX72" fmla="*/ 1001168 w 2195895"/>
                <a:gd name="connsiteY72" fmla="*/ 725325 h 2020169"/>
                <a:gd name="connsiteX73" fmla="*/ 1017854 w 2195895"/>
                <a:gd name="connsiteY73" fmla="*/ 772046 h 2020169"/>
                <a:gd name="connsiteX74" fmla="*/ 1047890 w 2195895"/>
                <a:gd name="connsiteY74" fmla="*/ 758697 h 2020169"/>
                <a:gd name="connsiteX75" fmla="*/ 957784 w 2195895"/>
                <a:gd name="connsiteY75" fmla="*/ 758697 h 2020169"/>
                <a:gd name="connsiteX76" fmla="*/ 884365 w 2195895"/>
                <a:gd name="connsiteY76" fmla="*/ 721988 h 2020169"/>
                <a:gd name="connsiteX77" fmla="*/ 824295 w 2195895"/>
                <a:gd name="connsiteY77" fmla="*/ 698627 h 2020169"/>
                <a:gd name="connsiteX78" fmla="*/ 810946 w 2195895"/>
                <a:gd name="connsiteY78" fmla="*/ 735336 h 2020169"/>
                <a:gd name="connsiteX79" fmla="*/ 827633 w 2195895"/>
                <a:gd name="connsiteY79" fmla="*/ 772046 h 2020169"/>
                <a:gd name="connsiteX80" fmla="*/ 770900 w 2195895"/>
                <a:gd name="connsiteY80" fmla="*/ 755360 h 2020169"/>
                <a:gd name="connsiteX81" fmla="*/ 744202 w 2195895"/>
                <a:gd name="connsiteY81" fmla="*/ 792069 h 2020169"/>
                <a:gd name="connsiteX82" fmla="*/ 707492 w 2195895"/>
                <a:gd name="connsiteY82" fmla="*/ 785395 h 2020169"/>
                <a:gd name="connsiteX83" fmla="*/ 644085 w 2195895"/>
                <a:gd name="connsiteY83" fmla="*/ 798744 h 2020169"/>
                <a:gd name="connsiteX84" fmla="*/ 654097 w 2195895"/>
                <a:gd name="connsiteY84" fmla="*/ 762034 h 2020169"/>
                <a:gd name="connsiteX85" fmla="*/ 614050 w 2195895"/>
                <a:gd name="connsiteY85" fmla="*/ 798744 h 2020169"/>
                <a:gd name="connsiteX86" fmla="*/ 594027 w 2195895"/>
                <a:gd name="connsiteY86" fmla="*/ 798744 h 2020169"/>
                <a:gd name="connsiteX87" fmla="*/ 533957 w 2195895"/>
                <a:gd name="connsiteY87" fmla="*/ 832116 h 2020169"/>
                <a:gd name="connsiteX88" fmla="*/ 510596 w 2195895"/>
                <a:gd name="connsiteY88" fmla="*/ 855477 h 2020169"/>
                <a:gd name="connsiteX89" fmla="*/ 500584 w 2195895"/>
                <a:gd name="connsiteY89" fmla="*/ 902198 h 2020169"/>
                <a:gd name="connsiteX90" fmla="*/ 450526 w 2195895"/>
                <a:gd name="connsiteY90" fmla="*/ 888849 h 2020169"/>
                <a:gd name="connsiteX91" fmla="*/ 433840 w 2195895"/>
                <a:gd name="connsiteY91" fmla="*/ 852139 h 2020169"/>
                <a:gd name="connsiteX92" fmla="*/ 467212 w 2195895"/>
                <a:gd name="connsiteY92" fmla="*/ 822104 h 2020169"/>
                <a:gd name="connsiteX93" fmla="*/ 453863 w 2195895"/>
                <a:gd name="connsiteY93" fmla="*/ 798744 h 2020169"/>
                <a:gd name="connsiteX94" fmla="*/ 390456 w 2195895"/>
                <a:gd name="connsiteY94" fmla="*/ 768709 h 2020169"/>
                <a:gd name="connsiteX95" fmla="*/ 417154 w 2195895"/>
                <a:gd name="connsiteY95" fmla="*/ 818767 h 2020169"/>
                <a:gd name="connsiteX96" fmla="*/ 407142 w 2195895"/>
                <a:gd name="connsiteY96" fmla="*/ 862151 h 2020169"/>
                <a:gd name="connsiteX97" fmla="*/ 413817 w 2195895"/>
                <a:gd name="connsiteY97" fmla="*/ 898861 h 2020169"/>
                <a:gd name="connsiteX98" fmla="*/ 427165 w 2195895"/>
                <a:gd name="connsiteY98" fmla="*/ 922221 h 2020169"/>
                <a:gd name="connsiteX99" fmla="*/ 413817 w 2195895"/>
                <a:gd name="connsiteY99" fmla="*/ 952256 h 2020169"/>
                <a:gd name="connsiteX100" fmla="*/ 390456 w 2195895"/>
                <a:gd name="connsiteY100" fmla="*/ 928896 h 2020169"/>
                <a:gd name="connsiteX101" fmla="*/ 360421 w 2195895"/>
                <a:gd name="connsiteY101" fmla="*/ 925558 h 2020169"/>
                <a:gd name="connsiteX102" fmla="*/ 333723 w 2195895"/>
                <a:gd name="connsiteY102" fmla="*/ 965605 h 2020169"/>
                <a:gd name="connsiteX103" fmla="*/ 307025 w 2195895"/>
                <a:gd name="connsiteY103" fmla="*/ 985628 h 2020169"/>
                <a:gd name="connsiteX104" fmla="*/ 320374 w 2195895"/>
                <a:gd name="connsiteY104" fmla="*/ 1012326 h 2020169"/>
                <a:gd name="connsiteX105" fmla="*/ 303688 w 2195895"/>
                <a:gd name="connsiteY105" fmla="*/ 1035687 h 2020169"/>
                <a:gd name="connsiteX106" fmla="*/ 233606 w 2195895"/>
                <a:gd name="connsiteY106" fmla="*/ 998977 h 2020169"/>
                <a:gd name="connsiteX107" fmla="*/ 243618 w 2195895"/>
                <a:gd name="connsiteY107" fmla="*/ 1049036 h 2020169"/>
                <a:gd name="connsiteX108" fmla="*/ 263641 w 2195895"/>
                <a:gd name="connsiteY108" fmla="*/ 1069059 h 2020169"/>
                <a:gd name="connsiteX109" fmla="*/ 250292 w 2195895"/>
                <a:gd name="connsiteY109" fmla="*/ 1082408 h 2020169"/>
                <a:gd name="connsiteX110" fmla="*/ 193560 w 2195895"/>
                <a:gd name="connsiteY110" fmla="*/ 1045698 h 2020169"/>
                <a:gd name="connsiteX111" fmla="*/ 170199 w 2195895"/>
                <a:gd name="connsiteY111" fmla="*/ 1005652 h 2020169"/>
                <a:gd name="connsiteX112" fmla="*/ 170199 w 2195895"/>
                <a:gd name="connsiteY112" fmla="*/ 958931 h 2020169"/>
                <a:gd name="connsiteX113" fmla="*/ 133490 w 2195895"/>
                <a:gd name="connsiteY113" fmla="*/ 882174 h 2020169"/>
                <a:gd name="connsiteX114" fmla="*/ 196897 w 2195895"/>
                <a:gd name="connsiteY114" fmla="*/ 912209 h 2020169"/>
                <a:gd name="connsiteX115" fmla="*/ 256967 w 2195895"/>
                <a:gd name="connsiteY115" fmla="*/ 942244 h 2020169"/>
                <a:gd name="connsiteX116" fmla="*/ 293676 w 2195895"/>
                <a:gd name="connsiteY116" fmla="*/ 945582 h 2020169"/>
                <a:gd name="connsiteX117" fmla="*/ 327049 w 2195895"/>
                <a:gd name="connsiteY117" fmla="*/ 915547 h 2020169"/>
                <a:gd name="connsiteX118" fmla="*/ 343735 w 2195895"/>
                <a:gd name="connsiteY118" fmla="*/ 878837 h 2020169"/>
                <a:gd name="connsiteX119" fmla="*/ 333723 w 2195895"/>
                <a:gd name="connsiteY119" fmla="*/ 828779 h 2020169"/>
                <a:gd name="connsiteX120" fmla="*/ 290339 w 2195895"/>
                <a:gd name="connsiteY120" fmla="*/ 808755 h 2020169"/>
                <a:gd name="connsiteX121" fmla="*/ 236944 w 2195895"/>
                <a:gd name="connsiteY121" fmla="*/ 762034 h 2020169"/>
                <a:gd name="connsiteX122" fmla="*/ 133490 w 2195895"/>
                <a:gd name="connsiteY122" fmla="*/ 705301 h 2020169"/>
                <a:gd name="connsiteX123" fmla="*/ 46722 w 2195895"/>
                <a:gd name="connsiteY123" fmla="*/ 735336 h 2020169"/>
                <a:gd name="connsiteX124" fmla="*/ 33373 w 2195895"/>
                <a:gd name="connsiteY124" fmla="*/ 765371 h 2020169"/>
                <a:gd name="connsiteX125" fmla="*/ 43384 w 2195895"/>
                <a:gd name="connsiteY125" fmla="*/ 795407 h 2020169"/>
                <a:gd name="connsiteX126" fmla="*/ 60071 w 2195895"/>
                <a:gd name="connsiteY126" fmla="*/ 822104 h 2020169"/>
                <a:gd name="connsiteX127" fmla="*/ 73419 w 2195895"/>
                <a:gd name="connsiteY127" fmla="*/ 852139 h 2020169"/>
                <a:gd name="connsiteX128" fmla="*/ 56733 w 2195895"/>
                <a:gd name="connsiteY128" fmla="*/ 875500 h 2020169"/>
                <a:gd name="connsiteX129" fmla="*/ 76757 w 2195895"/>
                <a:gd name="connsiteY129" fmla="*/ 955593 h 2020169"/>
                <a:gd name="connsiteX130" fmla="*/ 66745 w 2195895"/>
                <a:gd name="connsiteY130" fmla="*/ 972280 h 2020169"/>
                <a:gd name="connsiteX131" fmla="*/ 70082 w 2195895"/>
                <a:gd name="connsiteY131" fmla="*/ 998977 h 2020169"/>
                <a:gd name="connsiteX132" fmla="*/ 70082 w 2195895"/>
                <a:gd name="connsiteY132" fmla="*/ 1039024 h 2020169"/>
                <a:gd name="connsiteX133" fmla="*/ 80094 w 2195895"/>
                <a:gd name="connsiteY133" fmla="*/ 1059047 h 2020169"/>
                <a:gd name="connsiteX134" fmla="*/ 76757 w 2195895"/>
                <a:gd name="connsiteY134" fmla="*/ 1082408 h 2020169"/>
                <a:gd name="connsiteX135" fmla="*/ 106792 w 2195895"/>
                <a:gd name="connsiteY135" fmla="*/ 1115780 h 2020169"/>
                <a:gd name="connsiteX136" fmla="*/ 93729 w 2195895"/>
                <a:gd name="connsiteY136" fmla="*/ 1145815 h 2020169"/>
                <a:gd name="connsiteX137" fmla="*/ 13349 w 2195895"/>
                <a:gd name="connsiteY137" fmla="*/ 1235920 h 2020169"/>
                <a:gd name="connsiteX138" fmla="*/ 33373 w 2195895"/>
                <a:gd name="connsiteY138" fmla="*/ 1269293 h 2020169"/>
                <a:gd name="connsiteX139" fmla="*/ 33373 w 2195895"/>
                <a:gd name="connsiteY139" fmla="*/ 1269293 h 2020169"/>
                <a:gd name="connsiteX140" fmla="*/ 16687 w 2195895"/>
                <a:gd name="connsiteY140" fmla="*/ 1299328 h 2020169"/>
                <a:gd name="connsiteX141" fmla="*/ 3338 w 2195895"/>
                <a:gd name="connsiteY141" fmla="*/ 1329363 h 2020169"/>
                <a:gd name="connsiteX142" fmla="*/ 0 w 2195895"/>
                <a:gd name="connsiteY142" fmla="*/ 1389433 h 2020169"/>
                <a:gd name="connsiteX143" fmla="*/ 16687 w 2195895"/>
                <a:gd name="connsiteY143" fmla="*/ 1432817 h 2020169"/>
                <a:gd name="connsiteX144" fmla="*/ 20024 w 2195895"/>
                <a:gd name="connsiteY144" fmla="*/ 1466189 h 2020169"/>
                <a:gd name="connsiteX145" fmla="*/ 56733 w 2195895"/>
                <a:gd name="connsiteY145" fmla="*/ 1476201 h 2020169"/>
                <a:gd name="connsiteX146" fmla="*/ 116803 w 2195895"/>
                <a:gd name="connsiteY146" fmla="*/ 1562969 h 2020169"/>
                <a:gd name="connsiteX147" fmla="*/ 96780 w 2195895"/>
                <a:gd name="connsiteY147" fmla="*/ 1586329 h 2020169"/>
                <a:gd name="connsiteX148" fmla="*/ 93443 w 2195895"/>
                <a:gd name="connsiteY148" fmla="*/ 1616364 h 2020169"/>
                <a:gd name="connsiteX149" fmla="*/ 120141 w 2195895"/>
                <a:gd name="connsiteY149" fmla="*/ 1619701 h 2020169"/>
                <a:gd name="connsiteX150" fmla="*/ 160187 w 2195895"/>
                <a:gd name="connsiteY150" fmla="*/ 1633050 h 2020169"/>
                <a:gd name="connsiteX151" fmla="*/ 186885 w 2195895"/>
                <a:gd name="connsiteY151" fmla="*/ 1646399 h 2020169"/>
                <a:gd name="connsiteX152" fmla="*/ 213583 w 2195895"/>
                <a:gd name="connsiteY152" fmla="*/ 1676434 h 2020169"/>
                <a:gd name="connsiteX153" fmla="*/ 243618 w 2195895"/>
                <a:gd name="connsiteY153" fmla="*/ 1679771 h 2020169"/>
                <a:gd name="connsiteX154" fmla="*/ 287002 w 2195895"/>
                <a:gd name="connsiteY154" fmla="*/ 1709807 h 2020169"/>
                <a:gd name="connsiteX155" fmla="*/ 310363 w 2195895"/>
                <a:gd name="connsiteY155" fmla="*/ 1719818 h 2020169"/>
                <a:gd name="connsiteX156" fmla="*/ 310363 w 2195895"/>
                <a:gd name="connsiteY156" fmla="*/ 1756528 h 2020169"/>
                <a:gd name="connsiteX157" fmla="*/ 270316 w 2195895"/>
                <a:gd name="connsiteY157" fmla="*/ 1796574 h 2020169"/>
                <a:gd name="connsiteX158" fmla="*/ 280327 w 2195895"/>
                <a:gd name="connsiteY158" fmla="*/ 1819935 h 2020169"/>
                <a:gd name="connsiteX159" fmla="*/ 273653 w 2195895"/>
                <a:gd name="connsiteY159" fmla="*/ 1839958 h 2020169"/>
                <a:gd name="connsiteX160" fmla="*/ 266979 w 2195895"/>
                <a:gd name="connsiteY160" fmla="*/ 1856644 h 2020169"/>
                <a:gd name="connsiteX161" fmla="*/ 240281 w 2195895"/>
                <a:gd name="connsiteY161" fmla="*/ 1896691 h 2020169"/>
                <a:gd name="connsiteX162" fmla="*/ 307025 w 2195895"/>
                <a:gd name="connsiteY162" fmla="*/ 1933401 h 2020169"/>
                <a:gd name="connsiteX163" fmla="*/ 337060 w 2195895"/>
                <a:gd name="connsiteY163" fmla="*/ 1940075 h 2020169"/>
                <a:gd name="connsiteX164" fmla="*/ 360421 w 2195895"/>
                <a:gd name="connsiteY164" fmla="*/ 1946750 h 2020169"/>
                <a:gd name="connsiteX165" fmla="*/ 380444 w 2195895"/>
                <a:gd name="connsiteY165" fmla="*/ 1953424 h 2020169"/>
                <a:gd name="connsiteX166" fmla="*/ 407142 w 2195895"/>
                <a:gd name="connsiteY166" fmla="*/ 1973447 h 2020169"/>
                <a:gd name="connsiteX167" fmla="*/ 437177 w 2195895"/>
                <a:gd name="connsiteY167" fmla="*/ 1970110 h 2020169"/>
                <a:gd name="connsiteX168" fmla="*/ 507259 w 2195895"/>
                <a:gd name="connsiteY168" fmla="*/ 2020169 h 2020169"/>
                <a:gd name="connsiteX169" fmla="*/ 517271 w 2195895"/>
                <a:gd name="connsiteY169" fmla="*/ 2006820 h 2020169"/>
                <a:gd name="connsiteX170" fmla="*/ 507259 w 2195895"/>
                <a:gd name="connsiteY170" fmla="*/ 1966773 h 2020169"/>
                <a:gd name="connsiteX171" fmla="*/ 500584 w 2195895"/>
                <a:gd name="connsiteY171" fmla="*/ 1933401 h 2020169"/>
                <a:gd name="connsiteX172" fmla="*/ 483898 w 2195895"/>
                <a:gd name="connsiteY172" fmla="*/ 1890017 h 2020169"/>
                <a:gd name="connsiteX173" fmla="*/ 513933 w 2195895"/>
                <a:gd name="connsiteY173" fmla="*/ 1869993 h 2020169"/>
                <a:gd name="connsiteX174" fmla="*/ 547306 w 2195895"/>
                <a:gd name="connsiteY174" fmla="*/ 1846633 h 2020169"/>
                <a:gd name="connsiteX175" fmla="*/ 527282 w 2195895"/>
                <a:gd name="connsiteY175" fmla="*/ 1829947 h 2020169"/>
                <a:gd name="connsiteX176" fmla="*/ 517271 w 2195895"/>
                <a:gd name="connsiteY176" fmla="*/ 1796574 h 2020169"/>
                <a:gd name="connsiteX177" fmla="*/ 480561 w 2195895"/>
                <a:gd name="connsiteY177" fmla="*/ 1779888 h 2020169"/>
                <a:gd name="connsiteX178" fmla="*/ 470549 w 2195895"/>
                <a:gd name="connsiteY178" fmla="*/ 1759865 h 2020169"/>
                <a:gd name="connsiteX179" fmla="*/ 480561 w 2195895"/>
                <a:gd name="connsiteY179" fmla="*/ 1729830 h 2020169"/>
                <a:gd name="connsiteX180" fmla="*/ 490573 w 2195895"/>
                <a:gd name="connsiteY180" fmla="*/ 1689783 h 2020169"/>
                <a:gd name="connsiteX181" fmla="*/ 513933 w 2195895"/>
                <a:gd name="connsiteY181" fmla="*/ 1709807 h 2020169"/>
                <a:gd name="connsiteX182" fmla="*/ 520608 w 2195895"/>
                <a:gd name="connsiteY182" fmla="*/ 1693120 h 2020169"/>
                <a:gd name="connsiteX183" fmla="*/ 543968 w 2195895"/>
                <a:gd name="connsiteY183" fmla="*/ 1656411 h 2020169"/>
                <a:gd name="connsiteX184" fmla="*/ 574003 w 2195895"/>
                <a:gd name="connsiteY184" fmla="*/ 1639725 h 2020169"/>
                <a:gd name="connsiteX185" fmla="*/ 590690 w 2195895"/>
                <a:gd name="connsiteY185" fmla="*/ 1653074 h 2020169"/>
                <a:gd name="connsiteX186" fmla="*/ 610713 w 2195895"/>
                <a:gd name="connsiteY186" fmla="*/ 1626376 h 2020169"/>
                <a:gd name="connsiteX187" fmla="*/ 630736 w 2195895"/>
                <a:gd name="connsiteY187" fmla="*/ 1653074 h 2020169"/>
                <a:gd name="connsiteX188" fmla="*/ 657434 w 2195895"/>
                <a:gd name="connsiteY188" fmla="*/ 1676434 h 2020169"/>
                <a:gd name="connsiteX189" fmla="*/ 674120 w 2195895"/>
                <a:gd name="connsiteY189" fmla="*/ 1683109 h 2020169"/>
                <a:gd name="connsiteX190" fmla="*/ 697481 w 2195895"/>
                <a:gd name="connsiteY190" fmla="*/ 1683109 h 2020169"/>
                <a:gd name="connsiteX191" fmla="*/ 717504 w 2195895"/>
                <a:gd name="connsiteY191" fmla="*/ 1669760 h 2020169"/>
                <a:gd name="connsiteX192" fmla="*/ 744202 w 2195895"/>
                <a:gd name="connsiteY192" fmla="*/ 1669760 h 2020169"/>
                <a:gd name="connsiteX193" fmla="*/ 760888 w 2195895"/>
                <a:gd name="connsiteY193" fmla="*/ 1666423 h 2020169"/>
                <a:gd name="connsiteX194" fmla="*/ 790923 w 2195895"/>
                <a:gd name="connsiteY194" fmla="*/ 1699795 h 2020169"/>
                <a:gd name="connsiteX195" fmla="*/ 797598 w 2195895"/>
                <a:gd name="connsiteY195" fmla="*/ 1673097 h 2020169"/>
                <a:gd name="connsiteX196" fmla="*/ 817621 w 2195895"/>
                <a:gd name="connsiteY196" fmla="*/ 1689783 h 2020169"/>
                <a:gd name="connsiteX197" fmla="*/ 837644 w 2195895"/>
                <a:gd name="connsiteY197" fmla="*/ 1666423 h 2020169"/>
                <a:gd name="connsiteX198" fmla="*/ 827633 w 2195895"/>
                <a:gd name="connsiteY198" fmla="*/ 1646399 h 2020169"/>
                <a:gd name="connsiteX199" fmla="*/ 810946 w 2195895"/>
                <a:gd name="connsiteY199" fmla="*/ 1633050 h 2020169"/>
                <a:gd name="connsiteX200" fmla="*/ 810946 w 2195895"/>
                <a:gd name="connsiteY200" fmla="*/ 1606353 h 2020169"/>
                <a:gd name="connsiteX201" fmla="*/ 810946 w 2195895"/>
                <a:gd name="connsiteY201" fmla="*/ 1593004 h 2020169"/>
                <a:gd name="connsiteX202" fmla="*/ 840981 w 2195895"/>
                <a:gd name="connsiteY202" fmla="*/ 1586329 h 2020169"/>
                <a:gd name="connsiteX203" fmla="*/ 820958 w 2195895"/>
                <a:gd name="connsiteY203" fmla="*/ 1549620 h 2020169"/>
                <a:gd name="connsiteX204" fmla="*/ 854330 w 2195895"/>
                <a:gd name="connsiteY204" fmla="*/ 1542945 h 2020169"/>
                <a:gd name="connsiteX205" fmla="*/ 891040 w 2195895"/>
                <a:gd name="connsiteY205" fmla="*/ 1549620 h 2020169"/>
                <a:gd name="connsiteX206" fmla="*/ 1001168 w 2195895"/>
                <a:gd name="connsiteY206" fmla="*/ 1506236 h 2020169"/>
                <a:gd name="connsiteX207" fmla="*/ 1027866 w 2195895"/>
                <a:gd name="connsiteY207" fmla="*/ 1482875 h 2020169"/>
                <a:gd name="connsiteX208" fmla="*/ 1047890 w 2195895"/>
                <a:gd name="connsiteY208" fmla="*/ 1492887 h 2020169"/>
                <a:gd name="connsiteX209" fmla="*/ 1067913 w 2195895"/>
                <a:gd name="connsiteY209" fmla="*/ 1502898 h 2020169"/>
                <a:gd name="connsiteX210" fmla="*/ 1087936 w 2195895"/>
                <a:gd name="connsiteY210" fmla="*/ 1529596 h 2020169"/>
                <a:gd name="connsiteX211" fmla="*/ 1074587 w 2195895"/>
                <a:gd name="connsiteY211" fmla="*/ 1542945 h 2020169"/>
                <a:gd name="connsiteX212" fmla="*/ 1104622 w 2195895"/>
                <a:gd name="connsiteY212" fmla="*/ 1542945 h 2020169"/>
                <a:gd name="connsiteX213" fmla="*/ 1134657 w 2195895"/>
                <a:gd name="connsiteY213" fmla="*/ 1576317 h 2020169"/>
                <a:gd name="connsiteX214" fmla="*/ 1148006 w 2195895"/>
                <a:gd name="connsiteY214" fmla="*/ 1572980 h 2020169"/>
                <a:gd name="connsiteX215" fmla="*/ 1208076 w 2195895"/>
                <a:gd name="connsiteY215" fmla="*/ 1526259 h 2020169"/>
                <a:gd name="connsiteX216" fmla="*/ 1244786 w 2195895"/>
                <a:gd name="connsiteY216" fmla="*/ 1566306 h 2020169"/>
                <a:gd name="connsiteX217" fmla="*/ 1264809 w 2195895"/>
                <a:gd name="connsiteY217" fmla="*/ 1596341 h 2020169"/>
                <a:gd name="connsiteX218" fmla="*/ 1298181 w 2195895"/>
                <a:gd name="connsiteY218" fmla="*/ 1703132 h 2020169"/>
                <a:gd name="connsiteX219" fmla="*/ 1308193 w 2195895"/>
                <a:gd name="connsiteY219" fmla="*/ 1659748 h 2020169"/>
                <a:gd name="connsiteX220" fmla="*/ 1344903 w 2195895"/>
                <a:gd name="connsiteY220" fmla="*/ 1679771 h 2020169"/>
                <a:gd name="connsiteX221" fmla="*/ 1388287 w 2195895"/>
                <a:gd name="connsiteY221" fmla="*/ 1679771 h 2020169"/>
                <a:gd name="connsiteX222" fmla="*/ 1394961 w 2195895"/>
                <a:gd name="connsiteY222" fmla="*/ 1703132 h 2020169"/>
                <a:gd name="connsiteX223" fmla="*/ 1435008 w 2195895"/>
                <a:gd name="connsiteY223" fmla="*/ 1726493 h 2020169"/>
                <a:gd name="connsiteX224" fmla="*/ 1465043 w 2195895"/>
                <a:gd name="connsiteY224" fmla="*/ 1726493 h 2020169"/>
                <a:gd name="connsiteX225" fmla="*/ 1491741 w 2195895"/>
                <a:gd name="connsiteY225" fmla="*/ 1739842 h 2020169"/>
                <a:gd name="connsiteX226" fmla="*/ 1535125 w 2195895"/>
                <a:gd name="connsiteY226" fmla="*/ 1696458 h 2020169"/>
                <a:gd name="connsiteX227" fmla="*/ 1571834 w 2195895"/>
                <a:gd name="connsiteY227" fmla="*/ 1676434 h 2020169"/>
                <a:gd name="connsiteX228" fmla="*/ 1608544 w 2195895"/>
                <a:gd name="connsiteY228" fmla="*/ 1679771 h 2020169"/>
                <a:gd name="connsiteX229" fmla="*/ 1655265 w 2195895"/>
                <a:gd name="connsiteY229" fmla="*/ 1693120 h 2020169"/>
                <a:gd name="connsiteX230" fmla="*/ 1681963 w 2195895"/>
                <a:gd name="connsiteY230" fmla="*/ 1709807 h 2020169"/>
                <a:gd name="connsiteX231" fmla="*/ 1735358 w 2195895"/>
                <a:gd name="connsiteY231" fmla="*/ 1703132 h 2020169"/>
                <a:gd name="connsiteX232" fmla="*/ 1745370 w 2195895"/>
                <a:gd name="connsiteY232" fmla="*/ 1683109 h 2020169"/>
                <a:gd name="connsiteX233" fmla="*/ 1738695 w 2195895"/>
                <a:gd name="connsiteY233" fmla="*/ 1663085 h 2020169"/>
                <a:gd name="connsiteX234" fmla="*/ 1858836 w 2195895"/>
                <a:gd name="connsiteY234" fmla="*/ 1689783 h 2020169"/>
                <a:gd name="connsiteX235" fmla="*/ 1872184 w 2195895"/>
                <a:gd name="connsiteY235" fmla="*/ 1696458 h 2020169"/>
                <a:gd name="connsiteX236" fmla="*/ 1902219 w 2195895"/>
                <a:gd name="connsiteY236" fmla="*/ 1699795 h 2020169"/>
                <a:gd name="connsiteX237" fmla="*/ 1932254 w 2195895"/>
                <a:gd name="connsiteY237" fmla="*/ 1683109 h 2020169"/>
                <a:gd name="connsiteX238" fmla="*/ 1962290 w 2195895"/>
                <a:gd name="connsiteY238" fmla="*/ 1696458 h 2020169"/>
                <a:gd name="connsiteX239" fmla="*/ 1985650 w 2195895"/>
                <a:gd name="connsiteY239" fmla="*/ 1709807 h 2020169"/>
                <a:gd name="connsiteX240" fmla="*/ 1995662 w 2195895"/>
                <a:gd name="connsiteY240" fmla="*/ 1719818 h 2020169"/>
                <a:gd name="connsiteX241" fmla="*/ 2032371 w 2195895"/>
                <a:gd name="connsiteY241" fmla="*/ 1739842 h 2020169"/>
                <a:gd name="connsiteX242" fmla="*/ 2142500 w 2195895"/>
                <a:gd name="connsiteY242" fmla="*/ 1693120 h 2020169"/>
                <a:gd name="connsiteX243" fmla="*/ 2195895 w 2195895"/>
                <a:gd name="connsiteY243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81729 w 2195895"/>
                <a:gd name="connsiteY23" fmla="*/ 368242 h 2020169"/>
                <a:gd name="connsiteX24" fmla="*/ 1418322 w 2195895"/>
                <a:gd name="connsiteY24" fmla="*/ 391602 h 2020169"/>
                <a:gd name="connsiteX25" fmla="*/ 1368263 w 2195895"/>
                <a:gd name="connsiteY25" fmla="*/ 398277 h 2020169"/>
                <a:gd name="connsiteX26" fmla="*/ 1321542 w 2195895"/>
                <a:gd name="connsiteY26" fmla="*/ 404951 h 2020169"/>
                <a:gd name="connsiteX27" fmla="*/ 1318205 w 2195895"/>
                <a:gd name="connsiteY27" fmla="*/ 491719 h 2020169"/>
                <a:gd name="connsiteX28" fmla="*/ 1358252 w 2195895"/>
                <a:gd name="connsiteY28" fmla="*/ 515080 h 2020169"/>
                <a:gd name="connsiteX29" fmla="*/ 1384949 w 2195895"/>
                <a:gd name="connsiteY29" fmla="*/ 568475 h 2020169"/>
                <a:gd name="connsiteX30" fmla="*/ 1358252 w 2195895"/>
                <a:gd name="connsiteY30" fmla="*/ 615196 h 2020169"/>
                <a:gd name="connsiteX31" fmla="*/ 1361589 w 2195895"/>
                <a:gd name="connsiteY31" fmla="*/ 585161 h 2020169"/>
                <a:gd name="connsiteX32" fmla="*/ 1351577 w 2195895"/>
                <a:gd name="connsiteY32" fmla="*/ 545115 h 2020169"/>
                <a:gd name="connsiteX33" fmla="*/ 1281495 w 2195895"/>
                <a:gd name="connsiteY33" fmla="*/ 515080 h 2020169"/>
                <a:gd name="connsiteX34" fmla="*/ 1241449 w 2195895"/>
                <a:gd name="connsiteY34" fmla="*/ 511742 h 2020169"/>
                <a:gd name="connsiteX35" fmla="*/ 1241449 w 2195895"/>
                <a:gd name="connsiteY35" fmla="*/ 558463 h 2020169"/>
                <a:gd name="connsiteX36" fmla="*/ 1201402 w 2195895"/>
                <a:gd name="connsiteY36" fmla="*/ 538440 h 2020169"/>
                <a:gd name="connsiteX37" fmla="*/ 1228100 w 2195895"/>
                <a:gd name="connsiteY37" fmla="*/ 588498 h 2020169"/>
                <a:gd name="connsiteX38" fmla="*/ 1258135 w 2195895"/>
                <a:gd name="connsiteY38" fmla="*/ 618534 h 2020169"/>
                <a:gd name="connsiteX39" fmla="*/ 1198065 w 2195895"/>
                <a:gd name="connsiteY39" fmla="*/ 595173 h 2020169"/>
                <a:gd name="connsiteX40" fmla="*/ 1181379 w 2195895"/>
                <a:gd name="connsiteY40" fmla="*/ 595173 h 2020169"/>
                <a:gd name="connsiteX41" fmla="*/ 1178041 w 2195895"/>
                <a:gd name="connsiteY41" fmla="*/ 551789 h 2020169"/>
                <a:gd name="connsiteX42" fmla="*/ 1171367 w 2195895"/>
                <a:gd name="connsiteY42" fmla="*/ 465021 h 2020169"/>
                <a:gd name="connsiteX43" fmla="*/ 1161355 w 2195895"/>
                <a:gd name="connsiteY43" fmla="*/ 535103 h 2020169"/>
                <a:gd name="connsiteX44" fmla="*/ 1137995 w 2195895"/>
                <a:gd name="connsiteY44" fmla="*/ 565138 h 2020169"/>
                <a:gd name="connsiteX45" fmla="*/ 1158018 w 2195895"/>
                <a:gd name="connsiteY45" fmla="*/ 611859 h 2020169"/>
                <a:gd name="connsiteX46" fmla="*/ 1158018 w 2195895"/>
                <a:gd name="connsiteY46" fmla="*/ 645231 h 2020169"/>
                <a:gd name="connsiteX47" fmla="*/ 1141332 w 2195895"/>
                <a:gd name="connsiteY47" fmla="*/ 695290 h 2020169"/>
                <a:gd name="connsiteX48" fmla="*/ 1154681 w 2195895"/>
                <a:gd name="connsiteY48" fmla="*/ 728662 h 2020169"/>
                <a:gd name="connsiteX49" fmla="*/ 1184716 w 2195895"/>
                <a:gd name="connsiteY49" fmla="*/ 735336 h 2020169"/>
                <a:gd name="connsiteX50" fmla="*/ 1221425 w 2195895"/>
                <a:gd name="connsiteY50" fmla="*/ 742011 h 2020169"/>
                <a:gd name="connsiteX51" fmla="*/ 1241449 w 2195895"/>
                <a:gd name="connsiteY51" fmla="*/ 765371 h 2020169"/>
                <a:gd name="connsiteX52" fmla="*/ 1258135 w 2195895"/>
                <a:gd name="connsiteY52" fmla="*/ 808755 h 2020169"/>
                <a:gd name="connsiteX53" fmla="*/ 1258135 w 2195895"/>
                <a:gd name="connsiteY53" fmla="*/ 808755 h 2020169"/>
                <a:gd name="connsiteX54" fmla="*/ 1224763 w 2195895"/>
                <a:gd name="connsiteY54" fmla="*/ 828779 h 2020169"/>
                <a:gd name="connsiteX55" fmla="*/ 1224763 w 2195895"/>
                <a:gd name="connsiteY55" fmla="*/ 788732 h 2020169"/>
                <a:gd name="connsiteX56" fmla="*/ 1194727 w 2195895"/>
                <a:gd name="connsiteY56" fmla="*/ 752023 h 2020169"/>
                <a:gd name="connsiteX57" fmla="*/ 1164692 w 2195895"/>
                <a:gd name="connsiteY57" fmla="*/ 795407 h 2020169"/>
                <a:gd name="connsiteX58" fmla="*/ 1121309 w 2195895"/>
                <a:gd name="connsiteY58" fmla="*/ 805418 h 2020169"/>
                <a:gd name="connsiteX59" fmla="*/ 1127983 w 2195895"/>
                <a:gd name="connsiteY59" fmla="*/ 772046 h 2020169"/>
                <a:gd name="connsiteX60" fmla="*/ 1117971 w 2195895"/>
                <a:gd name="connsiteY60" fmla="*/ 755360 h 2020169"/>
                <a:gd name="connsiteX61" fmla="*/ 1114634 w 2195895"/>
                <a:gd name="connsiteY61" fmla="*/ 705301 h 2020169"/>
                <a:gd name="connsiteX62" fmla="*/ 1104622 w 2195895"/>
                <a:gd name="connsiteY62" fmla="*/ 625208 h 2020169"/>
                <a:gd name="connsiteX63" fmla="*/ 1101285 w 2195895"/>
                <a:gd name="connsiteY63" fmla="*/ 565138 h 2020169"/>
                <a:gd name="connsiteX64" fmla="*/ 1124646 w 2195895"/>
                <a:gd name="connsiteY64" fmla="*/ 471696 h 2020169"/>
                <a:gd name="connsiteX65" fmla="*/ 1031203 w 2195895"/>
                <a:gd name="connsiteY65" fmla="*/ 461684 h 2020169"/>
                <a:gd name="connsiteX66" fmla="*/ 1014517 w 2195895"/>
                <a:gd name="connsiteY66" fmla="*/ 518417 h 2020169"/>
                <a:gd name="connsiteX67" fmla="*/ 1024529 w 2195895"/>
                <a:gd name="connsiteY67" fmla="*/ 565138 h 2020169"/>
                <a:gd name="connsiteX68" fmla="*/ 981145 w 2195895"/>
                <a:gd name="connsiteY68" fmla="*/ 618534 h 2020169"/>
                <a:gd name="connsiteX69" fmla="*/ 991157 w 2195895"/>
                <a:gd name="connsiteY69" fmla="*/ 655243 h 2020169"/>
                <a:gd name="connsiteX70" fmla="*/ 981145 w 2195895"/>
                <a:gd name="connsiteY70" fmla="*/ 701964 h 2020169"/>
                <a:gd name="connsiteX71" fmla="*/ 1001168 w 2195895"/>
                <a:gd name="connsiteY71" fmla="*/ 725325 h 2020169"/>
                <a:gd name="connsiteX72" fmla="*/ 1017854 w 2195895"/>
                <a:gd name="connsiteY72" fmla="*/ 772046 h 2020169"/>
                <a:gd name="connsiteX73" fmla="*/ 1047890 w 2195895"/>
                <a:gd name="connsiteY73" fmla="*/ 758697 h 2020169"/>
                <a:gd name="connsiteX74" fmla="*/ 957784 w 2195895"/>
                <a:gd name="connsiteY74" fmla="*/ 758697 h 2020169"/>
                <a:gd name="connsiteX75" fmla="*/ 884365 w 2195895"/>
                <a:gd name="connsiteY75" fmla="*/ 721988 h 2020169"/>
                <a:gd name="connsiteX76" fmla="*/ 824295 w 2195895"/>
                <a:gd name="connsiteY76" fmla="*/ 698627 h 2020169"/>
                <a:gd name="connsiteX77" fmla="*/ 810946 w 2195895"/>
                <a:gd name="connsiteY77" fmla="*/ 735336 h 2020169"/>
                <a:gd name="connsiteX78" fmla="*/ 827633 w 2195895"/>
                <a:gd name="connsiteY78" fmla="*/ 772046 h 2020169"/>
                <a:gd name="connsiteX79" fmla="*/ 770900 w 2195895"/>
                <a:gd name="connsiteY79" fmla="*/ 755360 h 2020169"/>
                <a:gd name="connsiteX80" fmla="*/ 744202 w 2195895"/>
                <a:gd name="connsiteY80" fmla="*/ 792069 h 2020169"/>
                <a:gd name="connsiteX81" fmla="*/ 707492 w 2195895"/>
                <a:gd name="connsiteY81" fmla="*/ 785395 h 2020169"/>
                <a:gd name="connsiteX82" fmla="*/ 644085 w 2195895"/>
                <a:gd name="connsiteY82" fmla="*/ 798744 h 2020169"/>
                <a:gd name="connsiteX83" fmla="*/ 654097 w 2195895"/>
                <a:gd name="connsiteY83" fmla="*/ 762034 h 2020169"/>
                <a:gd name="connsiteX84" fmla="*/ 614050 w 2195895"/>
                <a:gd name="connsiteY84" fmla="*/ 798744 h 2020169"/>
                <a:gd name="connsiteX85" fmla="*/ 594027 w 2195895"/>
                <a:gd name="connsiteY85" fmla="*/ 798744 h 2020169"/>
                <a:gd name="connsiteX86" fmla="*/ 533957 w 2195895"/>
                <a:gd name="connsiteY86" fmla="*/ 832116 h 2020169"/>
                <a:gd name="connsiteX87" fmla="*/ 510596 w 2195895"/>
                <a:gd name="connsiteY87" fmla="*/ 855477 h 2020169"/>
                <a:gd name="connsiteX88" fmla="*/ 500584 w 2195895"/>
                <a:gd name="connsiteY88" fmla="*/ 902198 h 2020169"/>
                <a:gd name="connsiteX89" fmla="*/ 450526 w 2195895"/>
                <a:gd name="connsiteY89" fmla="*/ 888849 h 2020169"/>
                <a:gd name="connsiteX90" fmla="*/ 433840 w 2195895"/>
                <a:gd name="connsiteY90" fmla="*/ 852139 h 2020169"/>
                <a:gd name="connsiteX91" fmla="*/ 467212 w 2195895"/>
                <a:gd name="connsiteY91" fmla="*/ 822104 h 2020169"/>
                <a:gd name="connsiteX92" fmla="*/ 453863 w 2195895"/>
                <a:gd name="connsiteY92" fmla="*/ 798744 h 2020169"/>
                <a:gd name="connsiteX93" fmla="*/ 390456 w 2195895"/>
                <a:gd name="connsiteY93" fmla="*/ 768709 h 2020169"/>
                <a:gd name="connsiteX94" fmla="*/ 417154 w 2195895"/>
                <a:gd name="connsiteY94" fmla="*/ 818767 h 2020169"/>
                <a:gd name="connsiteX95" fmla="*/ 407142 w 2195895"/>
                <a:gd name="connsiteY95" fmla="*/ 862151 h 2020169"/>
                <a:gd name="connsiteX96" fmla="*/ 413817 w 2195895"/>
                <a:gd name="connsiteY96" fmla="*/ 898861 h 2020169"/>
                <a:gd name="connsiteX97" fmla="*/ 427165 w 2195895"/>
                <a:gd name="connsiteY97" fmla="*/ 922221 h 2020169"/>
                <a:gd name="connsiteX98" fmla="*/ 413817 w 2195895"/>
                <a:gd name="connsiteY98" fmla="*/ 952256 h 2020169"/>
                <a:gd name="connsiteX99" fmla="*/ 390456 w 2195895"/>
                <a:gd name="connsiteY99" fmla="*/ 928896 h 2020169"/>
                <a:gd name="connsiteX100" fmla="*/ 360421 w 2195895"/>
                <a:gd name="connsiteY100" fmla="*/ 925558 h 2020169"/>
                <a:gd name="connsiteX101" fmla="*/ 333723 w 2195895"/>
                <a:gd name="connsiteY101" fmla="*/ 965605 h 2020169"/>
                <a:gd name="connsiteX102" fmla="*/ 307025 w 2195895"/>
                <a:gd name="connsiteY102" fmla="*/ 985628 h 2020169"/>
                <a:gd name="connsiteX103" fmla="*/ 320374 w 2195895"/>
                <a:gd name="connsiteY103" fmla="*/ 1012326 h 2020169"/>
                <a:gd name="connsiteX104" fmla="*/ 303688 w 2195895"/>
                <a:gd name="connsiteY104" fmla="*/ 1035687 h 2020169"/>
                <a:gd name="connsiteX105" fmla="*/ 233606 w 2195895"/>
                <a:gd name="connsiteY105" fmla="*/ 998977 h 2020169"/>
                <a:gd name="connsiteX106" fmla="*/ 243618 w 2195895"/>
                <a:gd name="connsiteY106" fmla="*/ 1049036 h 2020169"/>
                <a:gd name="connsiteX107" fmla="*/ 263641 w 2195895"/>
                <a:gd name="connsiteY107" fmla="*/ 1069059 h 2020169"/>
                <a:gd name="connsiteX108" fmla="*/ 250292 w 2195895"/>
                <a:gd name="connsiteY108" fmla="*/ 1082408 h 2020169"/>
                <a:gd name="connsiteX109" fmla="*/ 193560 w 2195895"/>
                <a:gd name="connsiteY109" fmla="*/ 1045698 h 2020169"/>
                <a:gd name="connsiteX110" fmla="*/ 170199 w 2195895"/>
                <a:gd name="connsiteY110" fmla="*/ 1005652 h 2020169"/>
                <a:gd name="connsiteX111" fmla="*/ 170199 w 2195895"/>
                <a:gd name="connsiteY111" fmla="*/ 958931 h 2020169"/>
                <a:gd name="connsiteX112" fmla="*/ 133490 w 2195895"/>
                <a:gd name="connsiteY112" fmla="*/ 882174 h 2020169"/>
                <a:gd name="connsiteX113" fmla="*/ 196897 w 2195895"/>
                <a:gd name="connsiteY113" fmla="*/ 912209 h 2020169"/>
                <a:gd name="connsiteX114" fmla="*/ 256967 w 2195895"/>
                <a:gd name="connsiteY114" fmla="*/ 942244 h 2020169"/>
                <a:gd name="connsiteX115" fmla="*/ 293676 w 2195895"/>
                <a:gd name="connsiteY115" fmla="*/ 945582 h 2020169"/>
                <a:gd name="connsiteX116" fmla="*/ 327049 w 2195895"/>
                <a:gd name="connsiteY116" fmla="*/ 915547 h 2020169"/>
                <a:gd name="connsiteX117" fmla="*/ 343735 w 2195895"/>
                <a:gd name="connsiteY117" fmla="*/ 878837 h 2020169"/>
                <a:gd name="connsiteX118" fmla="*/ 333723 w 2195895"/>
                <a:gd name="connsiteY118" fmla="*/ 828779 h 2020169"/>
                <a:gd name="connsiteX119" fmla="*/ 290339 w 2195895"/>
                <a:gd name="connsiteY119" fmla="*/ 808755 h 2020169"/>
                <a:gd name="connsiteX120" fmla="*/ 236944 w 2195895"/>
                <a:gd name="connsiteY120" fmla="*/ 762034 h 2020169"/>
                <a:gd name="connsiteX121" fmla="*/ 133490 w 2195895"/>
                <a:gd name="connsiteY121" fmla="*/ 705301 h 2020169"/>
                <a:gd name="connsiteX122" fmla="*/ 46722 w 2195895"/>
                <a:gd name="connsiteY122" fmla="*/ 735336 h 2020169"/>
                <a:gd name="connsiteX123" fmla="*/ 33373 w 2195895"/>
                <a:gd name="connsiteY123" fmla="*/ 765371 h 2020169"/>
                <a:gd name="connsiteX124" fmla="*/ 43384 w 2195895"/>
                <a:gd name="connsiteY124" fmla="*/ 795407 h 2020169"/>
                <a:gd name="connsiteX125" fmla="*/ 60071 w 2195895"/>
                <a:gd name="connsiteY125" fmla="*/ 822104 h 2020169"/>
                <a:gd name="connsiteX126" fmla="*/ 73419 w 2195895"/>
                <a:gd name="connsiteY126" fmla="*/ 852139 h 2020169"/>
                <a:gd name="connsiteX127" fmla="*/ 56733 w 2195895"/>
                <a:gd name="connsiteY127" fmla="*/ 875500 h 2020169"/>
                <a:gd name="connsiteX128" fmla="*/ 76757 w 2195895"/>
                <a:gd name="connsiteY128" fmla="*/ 955593 h 2020169"/>
                <a:gd name="connsiteX129" fmla="*/ 66745 w 2195895"/>
                <a:gd name="connsiteY129" fmla="*/ 972280 h 2020169"/>
                <a:gd name="connsiteX130" fmla="*/ 70082 w 2195895"/>
                <a:gd name="connsiteY130" fmla="*/ 998977 h 2020169"/>
                <a:gd name="connsiteX131" fmla="*/ 70082 w 2195895"/>
                <a:gd name="connsiteY131" fmla="*/ 1039024 h 2020169"/>
                <a:gd name="connsiteX132" fmla="*/ 80094 w 2195895"/>
                <a:gd name="connsiteY132" fmla="*/ 1059047 h 2020169"/>
                <a:gd name="connsiteX133" fmla="*/ 76757 w 2195895"/>
                <a:gd name="connsiteY133" fmla="*/ 1082408 h 2020169"/>
                <a:gd name="connsiteX134" fmla="*/ 106792 w 2195895"/>
                <a:gd name="connsiteY134" fmla="*/ 1115780 h 2020169"/>
                <a:gd name="connsiteX135" fmla="*/ 93729 w 2195895"/>
                <a:gd name="connsiteY135" fmla="*/ 1145815 h 2020169"/>
                <a:gd name="connsiteX136" fmla="*/ 13349 w 2195895"/>
                <a:gd name="connsiteY136" fmla="*/ 1235920 h 2020169"/>
                <a:gd name="connsiteX137" fmla="*/ 33373 w 2195895"/>
                <a:gd name="connsiteY137" fmla="*/ 1269293 h 2020169"/>
                <a:gd name="connsiteX138" fmla="*/ 33373 w 2195895"/>
                <a:gd name="connsiteY138" fmla="*/ 1269293 h 2020169"/>
                <a:gd name="connsiteX139" fmla="*/ 16687 w 2195895"/>
                <a:gd name="connsiteY139" fmla="*/ 1299328 h 2020169"/>
                <a:gd name="connsiteX140" fmla="*/ 3338 w 2195895"/>
                <a:gd name="connsiteY140" fmla="*/ 1329363 h 2020169"/>
                <a:gd name="connsiteX141" fmla="*/ 0 w 2195895"/>
                <a:gd name="connsiteY141" fmla="*/ 1389433 h 2020169"/>
                <a:gd name="connsiteX142" fmla="*/ 16687 w 2195895"/>
                <a:gd name="connsiteY142" fmla="*/ 1432817 h 2020169"/>
                <a:gd name="connsiteX143" fmla="*/ 20024 w 2195895"/>
                <a:gd name="connsiteY143" fmla="*/ 1466189 h 2020169"/>
                <a:gd name="connsiteX144" fmla="*/ 56733 w 2195895"/>
                <a:gd name="connsiteY144" fmla="*/ 1476201 h 2020169"/>
                <a:gd name="connsiteX145" fmla="*/ 116803 w 2195895"/>
                <a:gd name="connsiteY145" fmla="*/ 1562969 h 2020169"/>
                <a:gd name="connsiteX146" fmla="*/ 96780 w 2195895"/>
                <a:gd name="connsiteY146" fmla="*/ 1586329 h 2020169"/>
                <a:gd name="connsiteX147" fmla="*/ 93443 w 2195895"/>
                <a:gd name="connsiteY147" fmla="*/ 1616364 h 2020169"/>
                <a:gd name="connsiteX148" fmla="*/ 120141 w 2195895"/>
                <a:gd name="connsiteY148" fmla="*/ 1619701 h 2020169"/>
                <a:gd name="connsiteX149" fmla="*/ 160187 w 2195895"/>
                <a:gd name="connsiteY149" fmla="*/ 1633050 h 2020169"/>
                <a:gd name="connsiteX150" fmla="*/ 186885 w 2195895"/>
                <a:gd name="connsiteY150" fmla="*/ 1646399 h 2020169"/>
                <a:gd name="connsiteX151" fmla="*/ 213583 w 2195895"/>
                <a:gd name="connsiteY151" fmla="*/ 1676434 h 2020169"/>
                <a:gd name="connsiteX152" fmla="*/ 243618 w 2195895"/>
                <a:gd name="connsiteY152" fmla="*/ 1679771 h 2020169"/>
                <a:gd name="connsiteX153" fmla="*/ 287002 w 2195895"/>
                <a:gd name="connsiteY153" fmla="*/ 1709807 h 2020169"/>
                <a:gd name="connsiteX154" fmla="*/ 310363 w 2195895"/>
                <a:gd name="connsiteY154" fmla="*/ 1719818 h 2020169"/>
                <a:gd name="connsiteX155" fmla="*/ 310363 w 2195895"/>
                <a:gd name="connsiteY155" fmla="*/ 1756528 h 2020169"/>
                <a:gd name="connsiteX156" fmla="*/ 270316 w 2195895"/>
                <a:gd name="connsiteY156" fmla="*/ 1796574 h 2020169"/>
                <a:gd name="connsiteX157" fmla="*/ 280327 w 2195895"/>
                <a:gd name="connsiteY157" fmla="*/ 1819935 h 2020169"/>
                <a:gd name="connsiteX158" fmla="*/ 273653 w 2195895"/>
                <a:gd name="connsiteY158" fmla="*/ 1839958 h 2020169"/>
                <a:gd name="connsiteX159" fmla="*/ 266979 w 2195895"/>
                <a:gd name="connsiteY159" fmla="*/ 1856644 h 2020169"/>
                <a:gd name="connsiteX160" fmla="*/ 240281 w 2195895"/>
                <a:gd name="connsiteY160" fmla="*/ 1896691 h 2020169"/>
                <a:gd name="connsiteX161" fmla="*/ 307025 w 2195895"/>
                <a:gd name="connsiteY161" fmla="*/ 1933401 h 2020169"/>
                <a:gd name="connsiteX162" fmla="*/ 337060 w 2195895"/>
                <a:gd name="connsiteY162" fmla="*/ 1940075 h 2020169"/>
                <a:gd name="connsiteX163" fmla="*/ 360421 w 2195895"/>
                <a:gd name="connsiteY163" fmla="*/ 1946750 h 2020169"/>
                <a:gd name="connsiteX164" fmla="*/ 380444 w 2195895"/>
                <a:gd name="connsiteY164" fmla="*/ 1953424 h 2020169"/>
                <a:gd name="connsiteX165" fmla="*/ 407142 w 2195895"/>
                <a:gd name="connsiteY165" fmla="*/ 1973447 h 2020169"/>
                <a:gd name="connsiteX166" fmla="*/ 437177 w 2195895"/>
                <a:gd name="connsiteY166" fmla="*/ 1970110 h 2020169"/>
                <a:gd name="connsiteX167" fmla="*/ 507259 w 2195895"/>
                <a:gd name="connsiteY167" fmla="*/ 2020169 h 2020169"/>
                <a:gd name="connsiteX168" fmla="*/ 517271 w 2195895"/>
                <a:gd name="connsiteY168" fmla="*/ 2006820 h 2020169"/>
                <a:gd name="connsiteX169" fmla="*/ 507259 w 2195895"/>
                <a:gd name="connsiteY169" fmla="*/ 1966773 h 2020169"/>
                <a:gd name="connsiteX170" fmla="*/ 500584 w 2195895"/>
                <a:gd name="connsiteY170" fmla="*/ 1933401 h 2020169"/>
                <a:gd name="connsiteX171" fmla="*/ 483898 w 2195895"/>
                <a:gd name="connsiteY171" fmla="*/ 1890017 h 2020169"/>
                <a:gd name="connsiteX172" fmla="*/ 513933 w 2195895"/>
                <a:gd name="connsiteY172" fmla="*/ 1869993 h 2020169"/>
                <a:gd name="connsiteX173" fmla="*/ 547306 w 2195895"/>
                <a:gd name="connsiteY173" fmla="*/ 1846633 h 2020169"/>
                <a:gd name="connsiteX174" fmla="*/ 527282 w 2195895"/>
                <a:gd name="connsiteY174" fmla="*/ 1829947 h 2020169"/>
                <a:gd name="connsiteX175" fmla="*/ 517271 w 2195895"/>
                <a:gd name="connsiteY175" fmla="*/ 1796574 h 2020169"/>
                <a:gd name="connsiteX176" fmla="*/ 480561 w 2195895"/>
                <a:gd name="connsiteY176" fmla="*/ 1779888 h 2020169"/>
                <a:gd name="connsiteX177" fmla="*/ 470549 w 2195895"/>
                <a:gd name="connsiteY177" fmla="*/ 1759865 h 2020169"/>
                <a:gd name="connsiteX178" fmla="*/ 480561 w 2195895"/>
                <a:gd name="connsiteY178" fmla="*/ 1729830 h 2020169"/>
                <a:gd name="connsiteX179" fmla="*/ 490573 w 2195895"/>
                <a:gd name="connsiteY179" fmla="*/ 1689783 h 2020169"/>
                <a:gd name="connsiteX180" fmla="*/ 513933 w 2195895"/>
                <a:gd name="connsiteY180" fmla="*/ 1709807 h 2020169"/>
                <a:gd name="connsiteX181" fmla="*/ 520608 w 2195895"/>
                <a:gd name="connsiteY181" fmla="*/ 1693120 h 2020169"/>
                <a:gd name="connsiteX182" fmla="*/ 543968 w 2195895"/>
                <a:gd name="connsiteY182" fmla="*/ 1656411 h 2020169"/>
                <a:gd name="connsiteX183" fmla="*/ 574003 w 2195895"/>
                <a:gd name="connsiteY183" fmla="*/ 1639725 h 2020169"/>
                <a:gd name="connsiteX184" fmla="*/ 590690 w 2195895"/>
                <a:gd name="connsiteY184" fmla="*/ 1653074 h 2020169"/>
                <a:gd name="connsiteX185" fmla="*/ 610713 w 2195895"/>
                <a:gd name="connsiteY185" fmla="*/ 1626376 h 2020169"/>
                <a:gd name="connsiteX186" fmla="*/ 630736 w 2195895"/>
                <a:gd name="connsiteY186" fmla="*/ 1653074 h 2020169"/>
                <a:gd name="connsiteX187" fmla="*/ 657434 w 2195895"/>
                <a:gd name="connsiteY187" fmla="*/ 1676434 h 2020169"/>
                <a:gd name="connsiteX188" fmla="*/ 674120 w 2195895"/>
                <a:gd name="connsiteY188" fmla="*/ 1683109 h 2020169"/>
                <a:gd name="connsiteX189" fmla="*/ 697481 w 2195895"/>
                <a:gd name="connsiteY189" fmla="*/ 1683109 h 2020169"/>
                <a:gd name="connsiteX190" fmla="*/ 717504 w 2195895"/>
                <a:gd name="connsiteY190" fmla="*/ 1669760 h 2020169"/>
                <a:gd name="connsiteX191" fmla="*/ 744202 w 2195895"/>
                <a:gd name="connsiteY191" fmla="*/ 1669760 h 2020169"/>
                <a:gd name="connsiteX192" fmla="*/ 760888 w 2195895"/>
                <a:gd name="connsiteY192" fmla="*/ 1666423 h 2020169"/>
                <a:gd name="connsiteX193" fmla="*/ 790923 w 2195895"/>
                <a:gd name="connsiteY193" fmla="*/ 1699795 h 2020169"/>
                <a:gd name="connsiteX194" fmla="*/ 797598 w 2195895"/>
                <a:gd name="connsiteY194" fmla="*/ 1673097 h 2020169"/>
                <a:gd name="connsiteX195" fmla="*/ 817621 w 2195895"/>
                <a:gd name="connsiteY195" fmla="*/ 1689783 h 2020169"/>
                <a:gd name="connsiteX196" fmla="*/ 837644 w 2195895"/>
                <a:gd name="connsiteY196" fmla="*/ 1666423 h 2020169"/>
                <a:gd name="connsiteX197" fmla="*/ 827633 w 2195895"/>
                <a:gd name="connsiteY197" fmla="*/ 1646399 h 2020169"/>
                <a:gd name="connsiteX198" fmla="*/ 810946 w 2195895"/>
                <a:gd name="connsiteY198" fmla="*/ 1633050 h 2020169"/>
                <a:gd name="connsiteX199" fmla="*/ 810946 w 2195895"/>
                <a:gd name="connsiteY199" fmla="*/ 1606353 h 2020169"/>
                <a:gd name="connsiteX200" fmla="*/ 810946 w 2195895"/>
                <a:gd name="connsiteY200" fmla="*/ 1593004 h 2020169"/>
                <a:gd name="connsiteX201" fmla="*/ 840981 w 2195895"/>
                <a:gd name="connsiteY201" fmla="*/ 1586329 h 2020169"/>
                <a:gd name="connsiteX202" fmla="*/ 820958 w 2195895"/>
                <a:gd name="connsiteY202" fmla="*/ 1549620 h 2020169"/>
                <a:gd name="connsiteX203" fmla="*/ 854330 w 2195895"/>
                <a:gd name="connsiteY203" fmla="*/ 1542945 h 2020169"/>
                <a:gd name="connsiteX204" fmla="*/ 891040 w 2195895"/>
                <a:gd name="connsiteY204" fmla="*/ 1549620 h 2020169"/>
                <a:gd name="connsiteX205" fmla="*/ 1001168 w 2195895"/>
                <a:gd name="connsiteY205" fmla="*/ 1506236 h 2020169"/>
                <a:gd name="connsiteX206" fmla="*/ 1027866 w 2195895"/>
                <a:gd name="connsiteY206" fmla="*/ 1482875 h 2020169"/>
                <a:gd name="connsiteX207" fmla="*/ 1047890 w 2195895"/>
                <a:gd name="connsiteY207" fmla="*/ 1492887 h 2020169"/>
                <a:gd name="connsiteX208" fmla="*/ 1067913 w 2195895"/>
                <a:gd name="connsiteY208" fmla="*/ 1502898 h 2020169"/>
                <a:gd name="connsiteX209" fmla="*/ 1087936 w 2195895"/>
                <a:gd name="connsiteY209" fmla="*/ 1529596 h 2020169"/>
                <a:gd name="connsiteX210" fmla="*/ 1074587 w 2195895"/>
                <a:gd name="connsiteY210" fmla="*/ 1542945 h 2020169"/>
                <a:gd name="connsiteX211" fmla="*/ 1104622 w 2195895"/>
                <a:gd name="connsiteY211" fmla="*/ 1542945 h 2020169"/>
                <a:gd name="connsiteX212" fmla="*/ 1134657 w 2195895"/>
                <a:gd name="connsiteY212" fmla="*/ 1576317 h 2020169"/>
                <a:gd name="connsiteX213" fmla="*/ 1148006 w 2195895"/>
                <a:gd name="connsiteY213" fmla="*/ 1572980 h 2020169"/>
                <a:gd name="connsiteX214" fmla="*/ 1208076 w 2195895"/>
                <a:gd name="connsiteY214" fmla="*/ 1526259 h 2020169"/>
                <a:gd name="connsiteX215" fmla="*/ 1244786 w 2195895"/>
                <a:gd name="connsiteY215" fmla="*/ 1566306 h 2020169"/>
                <a:gd name="connsiteX216" fmla="*/ 1264809 w 2195895"/>
                <a:gd name="connsiteY216" fmla="*/ 1596341 h 2020169"/>
                <a:gd name="connsiteX217" fmla="*/ 1298181 w 2195895"/>
                <a:gd name="connsiteY217" fmla="*/ 1703132 h 2020169"/>
                <a:gd name="connsiteX218" fmla="*/ 1308193 w 2195895"/>
                <a:gd name="connsiteY218" fmla="*/ 1659748 h 2020169"/>
                <a:gd name="connsiteX219" fmla="*/ 1344903 w 2195895"/>
                <a:gd name="connsiteY219" fmla="*/ 1679771 h 2020169"/>
                <a:gd name="connsiteX220" fmla="*/ 1388287 w 2195895"/>
                <a:gd name="connsiteY220" fmla="*/ 1679771 h 2020169"/>
                <a:gd name="connsiteX221" fmla="*/ 1394961 w 2195895"/>
                <a:gd name="connsiteY221" fmla="*/ 1703132 h 2020169"/>
                <a:gd name="connsiteX222" fmla="*/ 1435008 w 2195895"/>
                <a:gd name="connsiteY222" fmla="*/ 1726493 h 2020169"/>
                <a:gd name="connsiteX223" fmla="*/ 1465043 w 2195895"/>
                <a:gd name="connsiteY223" fmla="*/ 1726493 h 2020169"/>
                <a:gd name="connsiteX224" fmla="*/ 1491741 w 2195895"/>
                <a:gd name="connsiteY224" fmla="*/ 1739842 h 2020169"/>
                <a:gd name="connsiteX225" fmla="*/ 1535125 w 2195895"/>
                <a:gd name="connsiteY225" fmla="*/ 1696458 h 2020169"/>
                <a:gd name="connsiteX226" fmla="*/ 1571834 w 2195895"/>
                <a:gd name="connsiteY226" fmla="*/ 1676434 h 2020169"/>
                <a:gd name="connsiteX227" fmla="*/ 1608544 w 2195895"/>
                <a:gd name="connsiteY227" fmla="*/ 1679771 h 2020169"/>
                <a:gd name="connsiteX228" fmla="*/ 1655265 w 2195895"/>
                <a:gd name="connsiteY228" fmla="*/ 1693120 h 2020169"/>
                <a:gd name="connsiteX229" fmla="*/ 1681963 w 2195895"/>
                <a:gd name="connsiteY229" fmla="*/ 1709807 h 2020169"/>
                <a:gd name="connsiteX230" fmla="*/ 1735358 w 2195895"/>
                <a:gd name="connsiteY230" fmla="*/ 1703132 h 2020169"/>
                <a:gd name="connsiteX231" fmla="*/ 1745370 w 2195895"/>
                <a:gd name="connsiteY231" fmla="*/ 1683109 h 2020169"/>
                <a:gd name="connsiteX232" fmla="*/ 1738695 w 2195895"/>
                <a:gd name="connsiteY232" fmla="*/ 1663085 h 2020169"/>
                <a:gd name="connsiteX233" fmla="*/ 1858836 w 2195895"/>
                <a:gd name="connsiteY233" fmla="*/ 1689783 h 2020169"/>
                <a:gd name="connsiteX234" fmla="*/ 1872184 w 2195895"/>
                <a:gd name="connsiteY234" fmla="*/ 1696458 h 2020169"/>
                <a:gd name="connsiteX235" fmla="*/ 1902219 w 2195895"/>
                <a:gd name="connsiteY235" fmla="*/ 1699795 h 2020169"/>
                <a:gd name="connsiteX236" fmla="*/ 1932254 w 2195895"/>
                <a:gd name="connsiteY236" fmla="*/ 1683109 h 2020169"/>
                <a:gd name="connsiteX237" fmla="*/ 1962290 w 2195895"/>
                <a:gd name="connsiteY237" fmla="*/ 1696458 h 2020169"/>
                <a:gd name="connsiteX238" fmla="*/ 1985650 w 2195895"/>
                <a:gd name="connsiteY238" fmla="*/ 1709807 h 2020169"/>
                <a:gd name="connsiteX239" fmla="*/ 1995662 w 2195895"/>
                <a:gd name="connsiteY239" fmla="*/ 1719818 h 2020169"/>
                <a:gd name="connsiteX240" fmla="*/ 2032371 w 2195895"/>
                <a:gd name="connsiteY240" fmla="*/ 1739842 h 2020169"/>
                <a:gd name="connsiteX241" fmla="*/ 2142500 w 2195895"/>
                <a:gd name="connsiteY241" fmla="*/ 1693120 h 2020169"/>
                <a:gd name="connsiteX242" fmla="*/ 2195895 w 2195895"/>
                <a:gd name="connsiteY242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895546 w 2195895"/>
                <a:gd name="connsiteY9" fmla="*/ 60008 h 2020169"/>
                <a:gd name="connsiteX10" fmla="*/ 1926978 w 2195895"/>
                <a:gd name="connsiteY10" fmla="*/ 31434 h 2020169"/>
                <a:gd name="connsiteX11" fmla="*/ 1909833 w 2195895"/>
                <a:gd name="connsiteY11" fmla="*/ 0 h 2020169"/>
                <a:gd name="connsiteX12" fmla="*/ 1877440 w 2195895"/>
                <a:gd name="connsiteY12" fmla="*/ 3067 h 2020169"/>
                <a:gd name="connsiteX13" fmla="*/ 1835474 w 2195895"/>
                <a:gd name="connsiteY13" fmla="*/ 41195 h 2020169"/>
                <a:gd name="connsiteX14" fmla="*/ 1818788 w 2195895"/>
                <a:gd name="connsiteY14" fmla="*/ 81242 h 2020169"/>
                <a:gd name="connsiteX15" fmla="*/ 1782079 w 2195895"/>
                <a:gd name="connsiteY15" fmla="*/ 121287 h 2020169"/>
                <a:gd name="connsiteX16" fmla="*/ 1768731 w 2195895"/>
                <a:gd name="connsiteY16" fmla="*/ 168009 h 2020169"/>
                <a:gd name="connsiteX17" fmla="*/ 1705322 w 2195895"/>
                <a:gd name="connsiteY17" fmla="*/ 191369 h 2020169"/>
                <a:gd name="connsiteX18" fmla="*/ 1685300 w 2195895"/>
                <a:gd name="connsiteY18" fmla="*/ 164671 h 2020169"/>
                <a:gd name="connsiteX19" fmla="*/ 1615218 w 2195895"/>
                <a:gd name="connsiteY19" fmla="*/ 168009 h 2020169"/>
                <a:gd name="connsiteX20" fmla="*/ 1638579 w 2195895"/>
                <a:gd name="connsiteY20" fmla="*/ 198044 h 2020169"/>
                <a:gd name="connsiteX21" fmla="*/ 1528449 w 2195895"/>
                <a:gd name="connsiteY21" fmla="*/ 224740 h 2020169"/>
                <a:gd name="connsiteX22" fmla="*/ 1465043 w 2195895"/>
                <a:gd name="connsiteY22" fmla="*/ 308171 h 2020169"/>
                <a:gd name="connsiteX23" fmla="*/ 1418322 w 2195895"/>
                <a:gd name="connsiteY23" fmla="*/ 391602 h 2020169"/>
                <a:gd name="connsiteX24" fmla="*/ 1368263 w 2195895"/>
                <a:gd name="connsiteY24" fmla="*/ 398277 h 2020169"/>
                <a:gd name="connsiteX25" fmla="*/ 1321542 w 2195895"/>
                <a:gd name="connsiteY25" fmla="*/ 404951 h 2020169"/>
                <a:gd name="connsiteX26" fmla="*/ 1318205 w 2195895"/>
                <a:gd name="connsiteY26" fmla="*/ 491719 h 2020169"/>
                <a:gd name="connsiteX27" fmla="*/ 1358252 w 2195895"/>
                <a:gd name="connsiteY27" fmla="*/ 515080 h 2020169"/>
                <a:gd name="connsiteX28" fmla="*/ 1384949 w 2195895"/>
                <a:gd name="connsiteY28" fmla="*/ 568475 h 2020169"/>
                <a:gd name="connsiteX29" fmla="*/ 1358252 w 2195895"/>
                <a:gd name="connsiteY29" fmla="*/ 615196 h 2020169"/>
                <a:gd name="connsiteX30" fmla="*/ 1361589 w 2195895"/>
                <a:gd name="connsiteY30" fmla="*/ 585161 h 2020169"/>
                <a:gd name="connsiteX31" fmla="*/ 1351577 w 2195895"/>
                <a:gd name="connsiteY31" fmla="*/ 545115 h 2020169"/>
                <a:gd name="connsiteX32" fmla="*/ 1281495 w 2195895"/>
                <a:gd name="connsiteY32" fmla="*/ 515080 h 2020169"/>
                <a:gd name="connsiteX33" fmla="*/ 1241449 w 2195895"/>
                <a:gd name="connsiteY33" fmla="*/ 511742 h 2020169"/>
                <a:gd name="connsiteX34" fmla="*/ 1241449 w 2195895"/>
                <a:gd name="connsiteY34" fmla="*/ 558463 h 2020169"/>
                <a:gd name="connsiteX35" fmla="*/ 1201402 w 2195895"/>
                <a:gd name="connsiteY35" fmla="*/ 538440 h 2020169"/>
                <a:gd name="connsiteX36" fmla="*/ 1228100 w 2195895"/>
                <a:gd name="connsiteY36" fmla="*/ 588498 h 2020169"/>
                <a:gd name="connsiteX37" fmla="*/ 1258135 w 2195895"/>
                <a:gd name="connsiteY37" fmla="*/ 618534 h 2020169"/>
                <a:gd name="connsiteX38" fmla="*/ 1198065 w 2195895"/>
                <a:gd name="connsiteY38" fmla="*/ 595173 h 2020169"/>
                <a:gd name="connsiteX39" fmla="*/ 1181379 w 2195895"/>
                <a:gd name="connsiteY39" fmla="*/ 595173 h 2020169"/>
                <a:gd name="connsiteX40" fmla="*/ 1178041 w 2195895"/>
                <a:gd name="connsiteY40" fmla="*/ 551789 h 2020169"/>
                <a:gd name="connsiteX41" fmla="*/ 1171367 w 2195895"/>
                <a:gd name="connsiteY41" fmla="*/ 465021 h 2020169"/>
                <a:gd name="connsiteX42" fmla="*/ 1161355 w 2195895"/>
                <a:gd name="connsiteY42" fmla="*/ 535103 h 2020169"/>
                <a:gd name="connsiteX43" fmla="*/ 1137995 w 2195895"/>
                <a:gd name="connsiteY43" fmla="*/ 565138 h 2020169"/>
                <a:gd name="connsiteX44" fmla="*/ 1158018 w 2195895"/>
                <a:gd name="connsiteY44" fmla="*/ 611859 h 2020169"/>
                <a:gd name="connsiteX45" fmla="*/ 1158018 w 2195895"/>
                <a:gd name="connsiteY45" fmla="*/ 645231 h 2020169"/>
                <a:gd name="connsiteX46" fmla="*/ 1141332 w 2195895"/>
                <a:gd name="connsiteY46" fmla="*/ 695290 h 2020169"/>
                <a:gd name="connsiteX47" fmla="*/ 1154681 w 2195895"/>
                <a:gd name="connsiteY47" fmla="*/ 728662 h 2020169"/>
                <a:gd name="connsiteX48" fmla="*/ 1184716 w 2195895"/>
                <a:gd name="connsiteY48" fmla="*/ 735336 h 2020169"/>
                <a:gd name="connsiteX49" fmla="*/ 1221425 w 2195895"/>
                <a:gd name="connsiteY49" fmla="*/ 742011 h 2020169"/>
                <a:gd name="connsiteX50" fmla="*/ 1241449 w 2195895"/>
                <a:gd name="connsiteY50" fmla="*/ 765371 h 2020169"/>
                <a:gd name="connsiteX51" fmla="*/ 1258135 w 2195895"/>
                <a:gd name="connsiteY51" fmla="*/ 808755 h 2020169"/>
                <a:gd name="connsiteX52" fmla="*/ 1258135 w 2195895"/>
                <a:gd name="connsiteY52" fmla="*/ 808755 h 2020169"/>
                <a:gd name="connsiteX53" fmla="*/ 1224763 w 2195895"/>
                <a:gd name="connsiteY53" fmla="*/ 828779 h 2020169"/>
                <a:gd name="connsiteX54" fmla="*/ 1224763 w 2195895"/>
                <a:gd name="connsiteY54" fmla="*/ 788732 h 2020169"/>
                <a:gd name="connsiteX55" fmla="*/ 1194727 w 2195895"/>
                <a:gd name="connsiteY55" fmla="*/ 752023 h 2020169"/>
                <a:gd name="connsiteX56" fmla="*/ 1164692 w 2195895"/>
                <a:gd name="connsiteY56" fmla="*/ 795407 h 2020169"/>
                <a:gd name="connsiteX57" fmla="*/ 1121309 w 2195895"/>
                <a:gd name="connsiteY57" fmla="*/ 805418 h 2020169"/>
                <a:gd name="connsiteX58" fmla="*/ 1127983 w 2195895"/>
                <a:gd name="connsiteY58" fmla="*/ 772046 h 2020169"/>
                <a:gd name="connsiteX59" fmla="*/ 1117971 w 2195895"/>
                <a:gd name="connsiteY59" fmla="*/ 755360 h 2020169"/>
                <a:gd name="connsiteX60" fmla="*/ 1114634 w 2195895"/>
                <a:gd name="connsiteY60" fmla="*/ 705301 h 2020169"/>
                <a:gd name="connsiteX61" fmla="*/ 1104622 w 2195895"/>
                <a:gd name="connsiteY61" fmla="*/ 625208 h 2020169"/>
                <a:gd name="connsiteX62" fmla="*/ 1101285 w 2195895"/>
                <a:gd name="connsiteY62" fmla="*/ 565138 h 2020169"/>
                <a:gd name="connsiteX63" fmla="*/ 1124646 w 2195895"/>
                <a:gd name="connsiteY63" fmla="*/ 471696 h 2020169"/>
                <a:gd name="connsiteX64" fmla="*/ 1031203 w 2195895"/>
                <a:gd name="connsiteY64" fmla="*/ 461684 h 2020169"/>
                <a:gd name="connsiteX65" fmla="*/ 1014517 w 2195895"/>
                <a:gd name="connsiteY65" fmla="*/ 518417 h 2020169"/>
                <a:gd name="connsiteX66" fmla="*/ 1024529 w 2195895"/>
                <a:gd name="connsiteY66" fmla="*/ 565138 h 2020169"/>
                <a:gd name="connsiteX67" fmla="*/ 981145 w 2195895"/>
                <a:gd name="connsiteY67" fmla="*/ 618534 h 2020169"/>
                <a:gd name="connsiteX68" fmla="*/ 991157 w 2195895"/>
                <a:gd name="connsiteY68" fmla="*/ 655243 h 2020169"/>
                <a:gd name="connsiteX69" fmla="*/ 981145 w 2195895"/>
                <a:gd name="connsiteY69" fmla="*/ 701964 h 2020169"/>
                <a:gd name="connsiteX70" fmla="*/ 1001168 w 2195895"/>
                <a:gd name="connsiteY70" fmla="*/ 725325 h 2020169"/>
                <a:gd name="connsiteX71" fmla="*/ 1017854 w 2195895"/>
                <a:gd name="connsiteY71" fmla="*/ 772046 h 2020169"/>
                <a:gd name="connsiteX72" fmla="*/ 1047890 w 2195895"/>
                <a:gd name="connsiteY72" fmla="*/ 758697 h 2020169"/>
                <a:gd name="connsiteX73" fmla="*/ 957784 w 2195895"/>
                <a:gd name="connsiteY73" fmla="*/ 758697 h 2020169"/>
                <a:gd name="connsiteX74" fmla="*/ 884365 w 2195895"/>
                <a:gd name="connsiteY74" fmla="*/ 721988 h 2020169"/>
                <a:gd name="connsiteX75" fmla="*/ 824295 w 2195895"/>
                <a:gd name="connsiteY75" fmla="*/ 698627 h 2020169"/>
                <a:gd name="connsiteX76" fmla="*/ 810946 w 2195895"/>
                <a:gd name="connsiteY76" fmla="*/ 735336 h 2020169"/>
                <a:gd name="connsiteX77" fmla="*/ 827633 w 2195895"/>
                <a:gd name="connsiteY77" fmla="*/ 772046 h 2020169"/>
                <a:gd name="connsiteX78" fmla="*/ 770900 w 2195895"/>
                <a:gd name="connsiteY78" fmla="*/ 755360 h 2020169"/>
                <a:gd name="connsiteX79" fmla="*/ 744202 w 2195895"/>
                <a:gd name="connsiteY79" fmla="*/ 792069 h 2020169"/>
                <a:gd name="connsiteX80" fmla="*/ 707492 w 2195895"/>
                <a:gd name="connsiteY80" fmla="*/ 785395 h 2020169"/>
                <a:gd name="connsiteX81" fmla="*/ 644085 w 2195895"/>
                <a:gd name="connsiteY81" fmla="*/ 798744 h 2020169"/>
                <a:gd name="connsiteX82" fmla="*/ 654097 w 2195895"/>
                <a:gd name="connsiteY82" fmla="*/ 762034 h 2020169"/>
                <a:gd name="connsiteX83" fmla="*/ 614050 w 2195895"/>
                <a:gd name="connsiteY83" fmla="*/ 798744 h 2020169"/>
                <a:gd name="connsiteX84" fmla="*/ 594027 w 2195895"/>
                <a:gd name="connsiteY84" fmla="*/ 798744 h 2020169"/>
                <a:gd name="connsiteX85" fmla="*/ 533957 w 2195895"/>
                <a:gd name="connsiteY85" fmla="*/ 832116 h 2020169"/>
                <a:gd name="connsiteX86" fmla="*/ 510596 w 2195895"/>
                <a:gd name="connsiteY86" fmla="*/ 855477 h 2020169"/>
                <a:gd name="connsiteX87" fmla="*/ 500584 w 2195895"/>
                <a:gd name="connsiteY87" fmla="*/ 902198 h 2020169"/>
                <a:gd name="connsiteX88" fmla="*/ 450526 w 2195895"/>
                <a:gd name="connsiteY88" fmla="*/ 888849 h 2020169"/>
                <a:gd name="connsiteX89" fmla="*/ 433840 w 2195895"/>
                <a:gd name="connsiteY89" fmla="*/ 852139 h 2020169"/>
                <a:gd name="connsiteX90" fmla="*/ 467212 w 2195895"/>
                <a:gd name="connsiteY90" fmla="*/ 822104 h 2020169"/>
                <a:gd name="connsiteX91" fmla="*/ 453863 w 2195895"/>
                <a:gd name="connsiteY91" fmla="*/ 798744 h 2020169"/>
                <a:gd name="connsiteX92" fmla="*/ 390456 w 2195895"/>
                <a:gd name="connsiteY92" fmla="*/ 768709 h 2020169"/>
                <a:gd name="connsiteX93" fmla="*/ 417154 w 2195895"/>
                <a:gd name="connsiteY93" fmla="*/ 818767 h 2020169"/>
                <a:gd name="connsiteX94" fmla="*/ 407142 w 2195895"/>
                <a:gd name="connsiteY94" fmla="*/ 862151 h 2020169"/>
                <a:gd name="connsiteX95" fmla="*/ 413817 w 2195895"/>
                <a:gd name="connsiteY95" fmla="*/ 898861 h 2020169"/>
                <a:gd name="connsiteX96" fmla="*/ 427165 w 2195895"/>
                <a:gd name="connsiteY96" fmla="*/ 922221 h 2020169"/>
                <a:gd name="connsiteX97" fmla="*/ 413817 w 2195895"/>
                <a:gd name="connsiteY97" fmla="*/ 952256 h 2020169"/>
                <a:gd name="connsiteX98" fmla="*/ 390456 w 2195895"/>
                <a:gd name="connsiteY98" fmla="*/ 928896 h 2020169"/>
                <a:gd name="connsiteX99" fmla="*/ 360421 w 2195895"/>
                <a:gd name="connsiteY99" fmla="*/ 925558 h 2020169"/>
                <a:gd name="connsiteX100" fmla="*/ 333723 w 2195895"/>
                <a:gd name="connsiteY100" fmla="*/ 965605 h 2020169"/>
                <a:gd name="connsiteX101" fmla="*/ 307025 w 2195895"/>
                <a:gd name="connsiteY101" fmla="*/ 985628 h 2020169"/>
                <a:gd name="connsiteX102" fmla="*/ 320374 w 2195895"/>
                <a:gd name="connsiteY102" fmla="*/ 1012326 h 2020169"/>
                <a:gd name="connsiteX103" fmla="*/ 303688 w 2195895"/>
                <a:gd name="connsiteY103" fmla="*/ 1035687 h 2020169"/>
                <a:gd name="connsiteX104" fmla="*/ 233606 w 2195895"/>
                <a:gd name="connsiteY104" fmla="*/ 998977 h 2020169"/>
                <a:gd name="connsiteX105" fmla="*/ 243618 w 2195895"/>
                <a:gd name="connsiteY105" fmla="*/ 1049036 h 2020169"/>
                <a:gd name="connsiteX106" fmla="*/ 263641 w 2195895"/>
                <a:gd name="connsiteY106" fmla="*/ 1069059 h 2020169"/>
                <a:gd name="connsiteX107" fmla="*/ 250292 w 2195895"/>
                <a:gd name="connsiteY107" fmla="*/ 1082408 h 2020169"/>
                <a:gd name="connsiteX108" fmla="*/ 193560 w 2195895"/>
                <a:gd name="connsiteY108" fmla="*/ 1045698 h 2020169"/>
                <a:gd name="connsiteX109" fmla="*/ 170199 w 2195895"/>
                <a:gd name="connsiteY109" fmla="*/ 1005652 h 2020169"/>
                <a:gd name="connsiteX110" fmla="*/ 170199 w 2195895"/>
                <a:gd name="connsiteY110" fmla="*/ 958931 h 2020169"/>
                <a:gd name="connsiteX111" fmla="*/ 133490 w 2195895"/>
                <a:gd name="connsiteY111" fmla="*/ 882174 h 2020169"/>
                <a:gd name="connsiteX112" fmla="*/ 196897 w 2195895"/>
                <a:gd name="connsiteY112" fmla="*/ 912209 h 2020169"/>
                <a:gd name="connsiteX113" fmla="*/ 256967 w 2195895"/>
                <a:gd name="connsiteY113" fmla="*/ 942244 h 2020169"/>
                <a:gd name="connsiteX114" fmla="*/ 293676 w 2195895"/>
                <a:gd name="connsiteY114" fmla="*/ 945582 h 2020169"/>
                <a:gd name="connsiteX115" fmla="*/ 327049 w 2195895"/>
                <a:gd name="connsiteY115" fmla="*/ 915547 h 2020169"/>
                <a:gd name="connsiteX116" fmla="*/ 343735 w 2195895"/>
                <a:gd name="connsiteY116" fmla="*/ 878837 h 2020169"/>
                <a:gd name="connsiteX117" fmla="*/ 333723 w 2195895"/>
                <a:gd name="connsiteY117" fmla="*/ 828779 h 2020169"/>
                <a:gd name="connsiteX118" fmla="*/ 290339 w 2195895"/>
                <a:gd name="connsiteY118" fmla="*/ 808755 h 2020169"/>
                <a:gd name="connsiteX119" fmla="*/ 236944 w 2195895"/>
                <a:gd name="connsiteY119" fmla="*/ 762034 h 2020169"/>
                <a:gd name="connsiteX120" fmla="*/ 133490 w 2195895"/>
                <a:gd name="connsiteY120" fmla="*/ 705301 h 2020169"/>
                <a:gd name="connsiteX121" fmla="*/ 46722 w 2195895"/>
                <a:gd name="connsiteY121" fmla="*/ 735336 h 2020169"/>
                <a:gd name="connsiteX122" fmla="*/ 33373 w 2195895"/>
                <a:gd name="connsiteY122" fmla="*/ 765371 h 2020169"/>
                <a:gd name="connsiteX123" fmla="*/ 43384 w 2195895"/>
                <a:gd name="connsiteY123" fmla="*/ 795407 h 2020169"/>
                <a:gd name="connsiteX124" fmla="*/ 60071 w 2195895"/>
                <a:gd name="connsiteY124" fmla="*/ 822104 h 2020169"/>
                <a:gd name="connsiteX125" fmla="*/ 73419 w 2195895"/>
                <a:gd name="connsiteY125" fmla="*/ 852139 h 2020169"/>
                <a:gd name="connsiteX126" fmla="*/ 56733 w 2195895"/>
                <a:gd name="connsiteY126" fmla="*/ 875500 h 2020169"/>
                <a:gd name="connsiteX127" fmla="*/ 76757 w 2195895"/>
                <a:gd name="connsiteY127" fmla="*/ 955593 h 2020169"/>
                <a:gd name="connsiteX128" fmla="*/ 66745 w 2195895"/>
                <a:gd name="connsiteY128" fmla="*/ 972280 h 2020169"/>
                <a:gd name="connsiteX129" fmla="*/ 70082 w 2195895"/>
                <a:gd name="connsiteY129" fmla="*/ 998977 h 2020169"/>
                <a:gd name="connsiteX130" fmla="*/ 70082 w 2195895"/>
                <a:gd name="connsiteY130" fmla="*/ 1039024 h 2020169"/>
                <a:gd name="connsiteX131" fmla="*/ 80094 w 2195895"/>
                <a:gd name="connsiteY131" fmla="*/ 1059047 h 2020169"/>
                <a:gd name="connsiteX132" fmla="*/ 76757 w 2195895"/>
                <a:gd name="connsiteY132" fmla="*/ 1082408 h 2020169"/>
                <a:gd name="connsiteX133" fmla="*/ 106792 w 2195895"/>
                <a:gd name="connsiteY133" fmla="*/ 1115780 h 2020169"/>
                <a:gd name="connsiteX134" fmla="*/ 93729 w 2195895"/>
                <a:gd name="connsiteY134" fmla="*/ 1145815 h 2020169"/>
                <a:gd name="connsiteX135" fmla="*/ 13349 w 2195895"/>
                <a:gd name="connsiteY135" fmla="*/ 1235920 h 2020169"/>
                <a:gd name="connsiteX136" fmla="*/ 33373 w 2195895"/>
                <a:gd name="connsiteY136" fmla="*/ 1269293 h 2020169"/>
                <a:gd name="connsiteX137" fmla="*/ 33373 w 2195895"/>
                <a:gd name="connsiteY137" fmla="*/ 1269293 h 2020169"/>
                <a:gd name="connsiteX138" fmla="*/ 16687 w 2195895"/>
                <a:gd name="connsiteY138" fmla="*/ 1299328 h 2020169"/>
                <a:gd name="connsiteX139" fmla="*/ 3338 w 2195895"/>
                <a:gd name="connsiteY139" fmla="*/ 1329363 h 2020169"/>
                <a:gd name="connsiteX140" fmla="*/ 0 w 2195895"/>
                <a:gd name="connsiteY140" fmla="*/ 1389433 h 2020169"/>
                <a:gd name="connsiteX141" fmla="*/ 16687 w 2195895"/>
                <a:gd name="connsiteY141" fmla="*/ 1432817 h 2020169"/>
                <a:gd name="connsiteX142" fmla="*/ 20024 w 2195895"/>
                <a:gd name="connsiteY142" fmla="*/ 1466189 h 2020169"/>
                <a:gd name="connsiteX143" fmla="*/ 56733 w 2195895"/>
                <a:gd name="connsiteY143" fmla="*/ 1476201 h 2020169"/>
                <a:gd name="connsiteX144" fmla="*/ 116803 w 2195895"/>
                <a:gd name="connsiteY144" fmla="*/ 1562969 h 2020169"/>
                <a:gd name="connsiteX145" fmla="*/ 96780 w 2195895"/>
                <a:gd name="connsiteY145" fmla="*/ 1586329 h 2020169"/>
                <a:gd name="connsiteX146" fmla="*/ 93443 w 2195895"/>
                <a:gd name="connsiteY146" fmla="*/ 1616364 h 2020169"/>
                <a:gd name="connsiteX147" fmla="*/ 120141 w 2195895"/>
                <a:gd name="connsiteY147" fmla="*/ 1619701 h 2020169"/>
                <a:gd name="connsiteX148" fmla="*/ 160187 w 2195895"/>
                <a:gd name="connsiteY148" fmla="*/ 1633050 h 2020169"/>
                <a:gd name="connsiteX149" fmla="*/ 186885 w 2195895"/>
                <a:gd name="connsiteY149" fmla="*/ 1646399 h 2020169"/>
                <a:gd name="connsiteX150" fmla="*/ 213583 w 2195895"/>
                <a:gd name="connsiteY150" fmla="*/ 1676434 h 2020169"/>
                <a:gd name="connsiteX151" fmla="*/ 243618 w 2195895"/>
                <a:gd name="connsiteY151" fmla="*/ 1679771 h 2020169"/>
                <a:gd name="connsiteX152" fmla="*/ 287002 w 2195895"/>
                <a:gd name="connsiteY152" fmla="*/ 1709807 h 2020169"/>
                <a:gd name="connsiteX153" fmla="*/ 310363 w 2195895"/>
                <a:gd name="connsiteY153" fmla="*/ 1719818 h 2020169"/>
                <a:gd name="connsiteX154" fmla="*/ 310363 w 2195895"/>
                <a:gd name="connsiteY154" fmla="*/ 1756528 h 2020169"/>
                <a:gd name="connsiteX155" fmla="*/ 270316 w 2195895"/>
                <a:gd name="connsiteY155" fmla="*/ 1796574 h 2020169"/>
                <a:gd name="connsiteX156" fmla="*/ 280327 w 2195895"/>
                <a:gd name="connsiteY156" fmla="*/ 1819935 h 2020169"/>
                <a:gd name="connsiteX157" fmla="*/ 273653 w 2195895"/>
                <a:gd name="connsiteY157" fmla="*/ 1839958 h 2020169"/>
                <a:gd name="connsiteX158" fmla="*/ 266979 w 2195895"/>
                <a:gd name="connsiteY158" fmla="*/ 1856644 h 2020169"/>
                <a:gd name="connsiteX159" fmla="*/ 240281 w 2195895"/>
                <a:gd name="connsiteY159" fmla="*/ 1896691 h 2020169"/>
                <a:gd name="connsiteX160" fmla="*/ 307025 w 2195895"/>
                <a:gd name="connsiteY160" fmla="*/ 1933401 h 2020169"/>
                <a:gd name="connsiteX161" fmla="*/ 337060 w 2195895"/>
                <a:gd name="connsiteY161" fmla="*/ 1940075 h 2020169"/>
                <a:gd name="connsiteX162" fmla="*/ 360421 w 2195895"/>
                <a:gd name="connsiteY162" fmla="*/ 1946750 h 2020169"/>
                <a:gd name="connsiteX163" fmla="*/ 380444 w 2195895"/>
                <a:gd name="connsiteY163" fmla="*/ 1953424 h 2020169"/>
                <a:gd name="connsiteX164" fmla="*/ 407142 w 2195895"/>
                <a:gd name="connsiteY164" fmla="*/ 1973447 h 2020169"/>
                <a:gd name="connsiteX165" fmla="*/ 437177 w 2195895"/>
                <a:gd name="connsiteY165" fmla="*/ 1970110 h 2020169"/>
                <a:gd name="connsiteX166" fmla="*/ 507259 w 2195895"/>
                <a:gd name="connsiteY166" fmla="*/ 2020169 h 2020169"/>
                <a:gd name="connsiteX167" fmla="*/ 517271 w 2195895"/>
                <a:gd name="connsiteY167" fmla="*/ 2006820 h 2020169"/>
                <a:gd name="connsiteX168" fmla="*/ 507259 w 2195895"/>
                <a:gd name="connsiteY168" fmla="*/ 1966773 h 2020169"/>
                <a:gd name="connsiteX169" fmla="*/ 500584 w 2195895"/>
                <a:gd name="connsiteY169" fmla="*/ 1933401 h 2020169"/>
                <a:gd name="connsiteX170" fmla="*/ 483898 w 2195895"/>
                <a:gd name="connsiteY170" fmla="*/ 1890017 h 2020169"/>
                <a:gd name="connsiteX171" fmla="*/ 513933 w 2195895"/>
                <a:gd name="connsiteY171" fmla="*/ 1869993 h 2020169"/>
                <a:gd name="connsiteX172" fmla="*/ 547306 w 2195895"/>
                <a:gd name="connsiteY172" fmla="*/ 1846633 h 2020169"/>
                <a:gd name="connsiteX173" fmla="*/ 527282 w 2195895"/>
                <a:gd name="connsiteY173" fmla="*/ 1829947 h 2020169"/>
                <a:gd name="connsiteX174" fmla="*/ 517271 w 2195895"/>
                <a:gd name="connsiteY174" fmla="*/ 1796574 h 2020169"/>
                <a:gd name="connsiteX175" fmla="*/ 480561 w 2195895"/>
                <a:gd name="connsiteY175" fmla="*/ 1779888 h 2020169"/>
                <a:gd name="connsiteX176" fmla="*/ 470549 w 2195895"/>
                <a:gd name="connsiteY176" fmla="*/ 1759865 h 2020169"/>
                <a:gd name="connsiteX177" fmla="*/ 480561 w 2195895"/>
                <a:gd name="connsiteY177" fmla="*/ 1729830 h 2020169"/>
                <a:gd name="connsiteX178" fmla="*/ 490573 w 2195895"/>
                <a:gd name="connsiteY178" fmla="*/ 1689783 h 2020169"/>
                <a:gd name="connsiteX179" fmla="*/ 513933 w 2195895"/>
                <a:gd name="connsiteY179" fmla="*/ 1709807 h 2020169"/>
                <a:gd name="connsiteX180" fmla="*/ 520608 w 2195895"/>
                <a:gd name="connsiteY180" fmla="*/ 1693120 h 2020169"/>
                <a:gd name="connsiteX181" fmla="*/ 543968 w 2195895"/>
                <a:gd name="connsiteY181" fmla="*/ 1656411 h 2020169"/>
                <a:gd name="connsiteX182" fmla="*/ 574003 w 2195895"/>
                <a:gd name="connsiteY182" fmla="*/ 1639725 h 2020169"/>
                <a:gd name="connsiteX183" fmla="*/ 590690 w 2195895"/>
                <a:gd name="connsiteY183" fmla="*/ 1653074 h 2020169"/>
                <a:gd name="connsiteX184" fmla="*/ 610713 w 2195895"/>
                <a:gd name="connsiteY184" fmla="*/ 1626376 h 2020169"/>
                <a:gd name="connsiteX185" fmla="*/ 630736 w 2195895"/>
                <a:gd name="connsiteY185" fmla="*/ 1653074 h 2020169"/>
                <a:gd name="connsiteX186" fmla="*/ 657434 w 2195895"/>
                <a:gd name="connsiteY186" fmla="*/ 1676434 h 2020169"/>
                <a:gd name="connsiteX187" fmla="*/ 674120 w 2195895"/>
                <a:gd name="connsiteY187" fmla="*/ 1683109 h 2020169"/>
                <a:gd name="connsiteX188" fmla="*/ 697481 w 2195895"/>
                <a:gd name="connsiteY188" fmla="*/ 1683109 h 2020169"/>
                <a:gd name="connsiteX189" fmla="*/ 717504 w 2195895"/>
                <a:gd name="connsiteY189" fmla="*/ 1669760 h 2020169"/>
                <a:gd name="connsiteX190" fmla="*/ 744202 w 2195895"/>
                <a:gd name="connsiteY190" fmla="*/ 1669760 h 2020169"/>
                <a:gd name="connsiteX191" fmla="*/ 760888 w 2195895"/>
                <a:gd name="connsiteY191" fmla="*/ 1666423 h 2020169"/>
                <a:gd name="connsiteX192" fmla="*/ 790923 w 2195895"/>
                <a:gd name="connsiteY192" fmla="*/ 1699795 h 2020169"/>
                <a:gd name="connsiteX193" fmla="*/ 797598 w 2195895"/>
                <a:gd name="connsiteY193" fmla="*/ 1673097 h 2020169"/>
                <a:gd name="connsiteX194" fmla="*/ 817621 w 2195895"/>
                <a:gd name="connsiteY194" fmla="*/ 1689783 h 2020169"/>
                <a:gd name="connsiteX195" fmla="*/ 837644 w 2195895"/>
                <a:gd name="connsiteY195" fmla="*/ 1666423 h 2020169"/>
                <a:gd name="connsiteX196" fmla="*/ 827633 w 2195895"/>
                <a:gd name="connsiteY196" fmla="*/ 1646399 h 2020169"/>
                <a:gd name="connsiteX197" fmla="*/ 810946 w 2195895"/>
                <a:gd name="connsiteY197" fmla="*/ 1633050 h 2020169"/>
                <a:gd name="connsiteX198" fmla="*/ 810946 w 2195895"/>
                <a:gd name="connsiteY198" fmla="*/ 1606353 h 2020169"/>
                <a:gd name="connsiteX199" fmla="*/ 810946 w 2195895"/>
                <a:gd name="connsiteY199" fmla="*/ 1593004 h 2020169"/>
                <a:gd name="connsiteX200" fmla="*/ 840981 w 2195895"/>
                <a:gd name="connsiteY200" fmla="*/ 1586329 h 2020169"/>
                <a:gd name="connsiteX201" fmla="*/ 820958 w 2195895"/>
                <a:gd name="connsiteY201" fmla="*/ 1549620 h 2020169"/>
                <a:gd name="connsiteX202" fmla="*/ 854330 w 2195895"/>
                <a:gd name="connsiteY202" fmla="*/ 1542945 h 2020169"/>
                <a:gd name="connsiteX203" fmla="*/ 891040 w 2195895"/>
                <a:gd name="connsiteY203" fmla="*/ 1549620 h 2020169"/>
                <a:gd name="connsiteX204" fmla="*/ 1001168 w 2195895"/>
                <a:gd name="connsiteY204" fmla="*/ 1506236 h 2020169"/>
                <a:gd name="connsiteX205" fmla="*/ 1027866 w 2195895"/>
                <a:gd name="connsiteY205" fmla="*/ 1482875 h 2020169"/>
                <a:gd name="connsiteX206" fmla="*/ 1047890 w 2195895"/>
                <a:gd name="connsiteY206" fmla="*/ 1492887 h 2020169"/>
                <a:gd name="connsiteX207" fmla="*/ 1067913 w 2195895"/>
                <a:gd name="connsiteY207" fmla="*/ 1502898 h 2020169"/>
                <a:gd name="connsiteX208" fmla="*/ 1087936 w 2195895"/>
                <a:gd name="connsiteY208" fmla="*/ 1529596 h 2020169"/>
                <a:gd name="connsiteX209" fmla="*/ 1074587 w 2195895"/>
                <a:gd name="connsiteY209" fmla="*/ 1542945 h 2020169"/>
                <a:gd name="connsiteX210" fmla="*/ 1104622 w 2195895"/>
                <a:gd name="connsiteY210" fmla="*/ 1542945 h 2020169"/>
                <a:gd name="connsiteX211" fmla="*/ 1134657 w 2195895"/>
                <a:gd name="connsiteY211" fmla="*/ 1576317 h 2020169"/>
                <a:gd name="connsiteX212" fmla="*/ 1148006 w 2195895"/>
                <a:gd name="connsiteY212" fmla="*/ 1572980 h 2020169"/>
                <a:gd name="connsiteX213" fmla="*/ 1208076 w 2195895"/>
                <a:gd name="connsiteY213" fmla="*/ 1526259 h 2020169"/>
                <a:gd name="connsiteX214" fmla="*/ 1244786 w 2195895"/>
                <a:gd name="connsiteY214" fmla="*/ 1566306 h 2020169"/>
                <a:gd name="connsiteX215" fmla="*/ 1264809 w 2195895"/>
                <a:gd name="connsiteY215" fmla="*/ 1596341 h 2020169"/>
                <a:gd name="connsiteX216" fmla="*/ 1298181 w 2195895"/>
                <a:gd name="connsiteY216" fmla="*/ 1703132 h 2020169"/>
                <a:gd name="connsiteX217" fmla="*/ 1308193 w 2195895"/>
                <a:gd name="connsiteY217" fmla="*/ 1659748 h 2020169"/>
                <a:gd name="connsiteX218" fmla="*/ 1344903 w 2195895"/>
                <a:gd name="connsiteY218" fmla="*/ 1679771 h 2020169"/>
                <a:gd name="connsiteX219" fmla="*/ 1388287 w 2195895"/>
                <a:gd name="connsiteY219" fmla="*/ 1679771 h 2020169"/>
                <a:gd name="connsiteX220" fmla="*/ 1394961 w 2195895"/>
                <a:gd name="connsiteY220" fmla="*/ 1703132 h 2020169"/>
                <a:gd name="connsiteX221" fmla="*/ 1435008 w 2195895"/>
                <a:gd name="connsiteY221" fmla="*/ 1726493 h 2020169"/>
                <a:gd name="connsiteX222" fmla="*/ 1465043 w 2195895"/>
                <a:gd name="connsiteY222" fmla="*/ 1726493 h 2020169"/>
                <a:gd name="connsiteX223" fmla="*/ 1491741 w 2195895"/>
                <a:gd name="connsiteY223" fmla="*/ 1739842 h 2020169"/>
                <a:gd name="connsiteX224" fmla="*/ 1535125 w 2195895"/>
                <a:gd name="connsiteY224" fmla="*/ 1696458 h 2020169"/>
                <a:gd name="connsiteX225" fmla="*/ 1571834 w 2195895"/>
                <a:gd name="connsiteY225" fmla="*/ 1676434 h 2020169"/>
                <a:gd name="connsiteX226" fmla="*/ 1608544 w 2195895"/>
                <a:gd name="connsiteY226" fmla="*/ 1679771 h 2020169"/>
                <a:gd name="connsiteX227" fmla="*/ 1655265 w 2195895"/>
                <a:gd name="connsiteY227" fmla="*/ 1693120 h 2020169"/>
                <a:gd name="connsiteX228" fmla="*/ 1681963 w 2195895"/>
                <a:gd name="connsiteY228" fmla="*/ 1709807 h 2020169"/>
                <a:gd name="connsiteX229" fmla="*/ 1735358 w 2195895"/>
                <a:gd name="connsiteY229" fmla="*/ 1703132 h 2020169"/>
                <a:gd name="connsiteX230" fmla="*/ 1745370 w 2195895"/>
                <a:gd name="connsiteY230" fmla="*/ 1683109 h 2020169"/>
                <a:gd name="connsiteX231" fmla="*/ 1738695 w 2195895"/>
                <a:gd name="connsiteY231" fmla="*/ 1663085 h 2020169"/>
                <a:gd name="connsiteX232" fmla="*/ 1858836 w 2195895"/>
                <a:gd name="connsiteY232" fmla="*/ 1689783 h 2020169"/>
                <a:gd name="connsiteX233" fmla="*/ 1872184 w 2195895"/>
                <a:gd name="connsiteY233" fmla="*/ 1696458 h 2020169"/>
                <a:gd name="connsiteX234" fmla="*/ 1902219 w 2195895"/>
                <a:gd name="connsiteY234" fmla="*/ 1699795 h 2020169"/>
                <a:gd name="connsiteX235" fmla="*/ 1932254 w 2195895"/>
                <a:gd name="connsiteY235" fmla="*/ 1683109 h 2020169"/>
                <a:gd name="connsiteX236" fmla="*/ 1962290 w 2195895"/>
                <a:gd name="connsiteY236" fmla="*/ 1696458 h 2020169"/>
                <a:gd name="connsiteX237" fmla="*/ 1985650 w 2195895"/>
                <a:gd name="connsiteY237" fmla="*/ 1709807 h 2020169"/>
                <a:gd name="connsiteX238" fmla="*/ 1995662 w 2195895"/>
                <a:gd name="connsiteY238" fmla="*/ 1719818 h 2020169"/>
                <a:gd name="connsiteX239" fmla="*/ 2032371 w 2195895"/>
                <a:gd name="connsiteY239" fmla="*/ 1739842 h 2020169"/>
                <a:gd name="connsiteX240" fmla="*/ 2142500 w 2195895"/>
                <a:gd name="connsiteY240" fmla="*/ 1693120 h 2020169"/>
                <a:gd name="connsiteX241" fmla="*/ 2195895 w 2195895"/>
                <a:gd name="connsiteY241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926978 w 2195895"/>
                <a:gd name="connsiteY9" fmla="*/ 31434 h 2020169"/>
                <a:gd name="connsiteX10" fmla="*/ 1909833 w 2195895"/>
                <a:gd name="connsiteY10" fmla="*/ 0 h 2020169"/>
                <a:gd name="connsiteX11" fmla="*/ 1877440 w 2195895"/>
                <a:gd name="connsiteY11" fmla="*/ 3067 h 2020169"/>
                <a:gd name="connsiteX12" fmla="*/ 1835474 w 2195895"/>
                <a:gd name="connsiteY12" fmla="*/ 41195 h 2020169"/>
                <a:gd name="connsiteX13" fmla="*/ 1818788 w 2195895"/>
                <a:gd name="connsiteY13" fmla="*/ 81242 h 2020169"/>
                <a:gd name="connsiteX14" fmla="*/ 1782079 w 2195895"/>
                <a:gd name="connsiteY14" fmla="*/ 121287 h 2020169"/>
                <a:gd name="connsiteX15" fmla="*/ 1768731 w 2195895"/>
                <a:gd name="connsiteY15" fmla="*/ 168009 h 2020169"/>
                <a:gd name="connsiteX16" fmla="*/ 1705322 w 2195895"/>
                <a:gd name="connsiteY16" fmla="*/ 191369 h 2020169"/>
                <a:gd name="connsiteX17" fmla="*/ 1685300 w 2195895"/>
                <a:gd name="connsiteY17" fmla="*/ 164671 h 2020169"/>
                <a:gd name="connsiteX18" fmla="*/ 1615218 w 2195895"/>
                <a:gd name="connsiteY18" fmla="*/ 168009 h 2020169"/>
                <a:gd name="connsiteX19" fmla="*/ 1638579 w 2195895"/>
                <a:gd name="connsiteY19" fmla="*/ 198044 h 2020169"/>
                <a:gd name="connsiteX20" fmla="*/ 1528449 w 2195895"/>
                <a:gd name="connsiteY20" fmla="*/ 224740 h 2020169"/>
                <a:gd name="connsiteX21" fmla="*/ 1465043 w 2195895"/>
                <a:gd name="connsiteY21" fmla="*/ 308171 h 2020169"/>
                <a:gd name="connsiteX22" fmla="*/ 1418322 w 2195895"/>
                <a:gd name="connsiteY22" fmla="*/ 391602 h 2020169"/>
                <a:gd name="connsiteX23" fmla="*/ 1368263 w 2195895"/>
                <a:gd name="connsiteY23" fmla="*/ 398277 h 2020169"/>
                <a:gd name="connsiteX24" fmla="*/ 1321542 w 2195895"/>
                <a:gd name="connsiteY24" fmla="*/ 404951 h 2020169"/>
                <a:gd name="connsiteX25" fmla="*/ 1318205 w 2195895"/>
                <a:gd name="connsiteY25" fmla="*/ 491719 h 2020169"/>
                <a:gd name="connsiteX26" fmla="*/ 1358252 w 2195895"/>
                <a:gd name="connsiteY26" fmla="*/ 515080 h 2020169"/>
                <a:gd name="connsiteX27" fmla="*/ 1384949 w 2195895"/>
                <a:gd name="connsiteY27" fmla="*/ 568475 h 2020169"/>
                <a:gd name="connsiteX28" fmla="*/ 1358252 w 2195895"/>
                <a:gd name="connsiteY28" fmla="*/ 615196 h 2020169"/>
                <a:gd name="connsiteX29" fmla="*/ 1361589 w 2195895"/>
                <a:gd name="connsiteY29" fmla="*/ 585161 h 2020169"/>
                <a:gd name="connsiteX30" fmla="*/ 1351577 w 2195895"/>
                <a:gd name="connsiteY30" fmla="*/ 545115 h 2020169"/>
                <a:gd name="connsiteX31" fmla="*/ 1281495 w 2195895"/>
                <a:gd name="connsiteY31" fmla="*/ 515080 h 2020169"/>
                <a:gd name="connsiteX32" fmla="*/ 1241449 w 2195895"/>
                <a:gd name="connsiteY32" fmla="*/ 511742 h 2020169"/>
                <a:gd name="connsiteX33" fmla="*/ 1241449 w 2195895"/>
                <a:gd name="connsiteY33" fmla="*/ 558463 h 2020169"/>
                <a:gd name="connsiteX34" fmla="*/ 1201402 w 2195895"/>
                <a:gd name="connsiteY34" fmla="*/ 538440 h 2020169"/>
                <a:gd name="connsiteX35" fmla="*/ 1228100 w 2195895"/>
                <a:gd name="connsiteY35" fmla="*/ 588498 h 2020169"/>
                <a:gd name="connsiteX36" fmla="*/ 1258135 w 2195895"/>
                <a:gd name="connsiteY36" fmla="*/ 618534 h 2020169"/>
                <a:gd name="connsiteX37" fmla="*/ 1198065 w 2195895"/>
                <a:gd name="connsiteY37" fmla="*/ 595173 h 2020169"/>
                <a:gd name="connsiteX38" fmla="*/ 1181379 w 2195895"/>
                <a:gd name="connsiteY38" fmla="*/ 595173 h 2020169"/>
                <a:gd name="connsiteX39" fmla="*/ 1178041 w 2195895"/>
                <a:gd name="connsiteY39" fmla="*/ 551789 h 2020169"/>
                <a:gd name="connsiteX40" fmla="*/ 1171367 w 2195895"/>
                <a:gd name="connsiteY40" fmla="*/ 465021 h 2020169"/>
                <a:gd name="connsiteX41" fmla="*/ 1161355 w 2195895"/>
                <a:gd name="connsiteY41" fmla="*/ 535103 h 2020169"/>
                <a:gd name="connsiteX42" fmla="*/ 1137995 w 2195895"/>
                <a:gd name="connsiteY42" fmla="*/ 565138 h 2020169"/>
                <a:gd name="connsiteX43" fmla="*/ 1158018 w 2195895"/>
                <a:gd name="connsiteY43" fmla="*/ 611859 h 2020169"/>
                <a:gd name="connsiteX44" fmla="*/ 1158018 w 2195895"/>
                <a:gd name="connsiteY44" fmla="*/ 645231 h 2020169"/>
                <a:gd name="connsiteX45" fmla="*/ 1141332 w 2195895"/>
                <a:gd name="connsiteY45" fmla="*/ 695290 h 2020169"/>
                <a:gd name="connsiteX46" fmla="*/ 1154681 w 2195895"/>
                <a:gd name="connsiteY46" fmla="*/ 728662 h 2020169"/>
                <a:gd name="connsiteX47" fmla="*/ 1184716 w 2195895"/>
                <a:gd name="connsiteY47" fmla="*/ 735336 h 2020169"/>
                <a:gd name="connsiteX48" fmla="*/ 1221425 w 2195895"/>
                <a:gd name="connsiteY48" fmla="*/ 742011 h 2020169"/>
                <a:gd name="connsiteX49" fmla="*/ 1241449 w 2195895"/>
                <a:gd name="connsiteY49" fmla="*/ 765371 h 2020169"/>
                <a:gd name="connsiteX50" fmla="*/ 1258135 w 2195895"/>
                <a:gd name="connsiteY50" fmla="*/ 808755 h 2020169"/>
                <a:gd name="connsiteX51" fmla="*/ 1258135 w 2195895"/>
                <a:gd name="connsiteY51" fmla="*/ 808755 h 2020169"/>
                <a:gd name="connsiteX52" fmla="*/ 1224763 w 2195895"/>
                <a:gd name="connsiteY52" fmla="*/ 828779 h 2020169"/>
                <a:gd name="connsiteX53" fmla="*/ 1224763 w 2195895"/>
                <a:gd name="connsiteY53" fmla="*/ 788732 h 2020169"/>
                <a:gd name="connsiteX54" fmla="*/ 1194727 w 2195895"/>
                <a:gd name="connsiteY54" fmla="*/ 752023 h 2020169"/>
                <a:gd name="connsiteX55" fmla="*/ 1164692 w 2195895"/>
                <a:gd name="connsiteY55" fmla="*/ 795407 h 2020169"/>
                <a:gd name="connsiteX56" fmla="*/ 1121309 w 2195895"/>
                <a:gd name="connsiteY56" fmla="*/ 805418 h 2020169"/>
                <a:gd name="connsiteX57" fmla="*/ 1127983 w 2195895"/>
                <a:gd name="connsiteY57" fmla="*/ 772046 h 2020169"/>
                <a:gd name="connsiteX58" fmla="*/ 1117971 w 2195895"/>
                <a:gd name="connsiteY58" fmla="*/ 755360 h 2020169"/>
                <a:gd name="connsiteX59" fmla="*/ 1114634 w 2195895"/>
                <a:gd name="connsiteY59" fmla="*/ 705301 h 2020169"/>
                <a:gd name="connsiteX60" fmla="*/ 1104622 w 2195895"/>
                <a:gd name="connsiteY60" fmla="*/ 625208 h 2020169"/>
                <a:gd name="connsiteX61" fmla="*/ 1101285 w 2195895"/>
                <a:gd name="connsiteY61" fmla="*/ 565138 h 2020169"/>
                <a:gd name="connsiteX62" fmla="*/ 1124646 w 2195895"/>
                <a:gd name="connsiteY62" fmla="*/ 471696 h 2020169"/>
                <a:gd name="connsiteX63" fmla="*/ 1031203 w 2195895"/>
                <a:gd name="connsiteY63" fmla="*/ 461684 h 2020169"/>
                <a:gd name="connsiteX64" fmla="*/ 1014517 w 2195895"/>
                <a:gd name="connsiteY64" fmla="*/ 518417 h 2020169"/>
                <a:gd name="connsiteX65" fmla="*/ 1024529 w 2195895"/>
                <a:gd name="connsiteY65" fmla="*/ 565138 h 2020169"/>
                <a:gd name="connsiteX66" fmla="*/ 981145 w 2195895"/>
                <a:gd name="connsiteY66" fmla="*/ 618534 h 2020169"/>
                <a:gd name="connsiteX67" fmla="*/ 991157 w 2195895"/>
                <a:gd name="connsiteY67" fmla="*/ 655243 h 2020169"/>
                <a:gd name="connsiteX68" fmla="*/ 981145 w 2195895"/>
                <a:gd name="connsiteY68" fmla="*/ 701964 h 2020169"/>
                <a:gd name="connsiteX69" fmla="*/ 1001168 w 2195895"/>
                <a:gd name="connsiteY69" fmla="*/ 725325 h 2020169"/>
                <a:gd name="connsiteX70" fmla="*/ 1017854 w 2195895"/>
                <a:gd name="connsiteY70" fmla="*/ 772046 h 2020169"/>
                <a:gd name="connsiteX71" fmla="*/ 1047890 w 2195895"/>
                <a:gd name="connsiteY71" fmla="*/ 758697 h 2020169"/>
                <a:gd name="connsiteX72" fmla="*/ 957784 w 2195895"/>
                <a:gd name="connsiteY72" fmla="*/ 758697 h 2020169"/>
                <a:gd name="connsiteX73" fmla="*/ 884365 w 2195895"/>
                <a:gd name="connsiteY73" fmla="*/ 721988 h 2020169"/>
                <a:gd name="connsiteX74" fmla="*/ 824295 w 2195895"/>
                <a:gd name="connsiteY74" fmla="*/ 698627 h 2020169"/>
                <a:gd name="connsiteX75" fmla="*/ 810946 w 2195895"/>
                <a:gd name="connsiteY75" fmla="*/ 735336 h 2020169"/>
                <a:gd name="connsiteX76" fmla="*/ 827633 w 2195895"/>
                <a:gd name="connsiteY76" fmla="*/ 772046 h 2020169"/>
                <a:gd name="connsiteX77" fmla="*/ 770900 w 2195895"/>
                <a:gd name="connsiteY77" fmla="*/ 755360 h 2020169"/>
                <a:gd name="connsiteX78" fmla="*/ 744202 w 2195895"/>
                <a:gd name="connsiteY78" fmla="*/ 792069 h 2020169"/>
                <a:gd name="connsiteX79" fmla="*/ 707492 w 2195895"/>
                <a:gd name="connsiteY79" fmla="*/ 785395 h 2020169"/>
                <a:gd name="connsiteX80" fmla="*/ 644085 w 2195895"/>
                <a:gd name="connsiteY80" fmla="*/ 798744 h 2020169"/>
                <a:gd name="connsiteX81" fmla="*/ 654097 w 2195895"/>
                <a:gd name="connsiteY81" fmla="*/ 762034 h 2020169"/>
                <a:gd name="connsiteX82" fmla="*/ 614050 w 2195895"/>
                <a:gd name="connsiteY82" fmla="*/ 798744 h 2020169"/>
                <a:gd name="connsiteX83" fmla="*/ 594027 w 2195895"/>
                <a:gd name="connsiteY83" fmla="*/ 798744 h 2020169"/>
                <a:gd name="connsiteX84" fmla="*/ 533957 w 2195895"/>
                <a:gd name="connsiteY84" fmla="*/ 832116 h 2020169"/>
                <a:gd name="connsiteX85" fmla="*/ 510596 w 2195895"/>
                <a:gd name="connsiteY85" fmla="*/ 855477 h 2020169"/>
                <a:gd name="connsiteX86" fmla="*/ 500584 w 2195895"/>
                <a:gd name="connsiteY86" fmla="*/ 902198 h 2020169"/>
                <a:gd name="connsiteX87" fmla="*/ 450526 w 2195895"/>
                <a:gd name="connsiteY87" fmla="*/ 888849 h 2020169"/>
                <a:gd name="connsiteX88" fmla="*/ 433840 w 2195895"/>
                <a:gd name="connsiteY88" fmla="*/ 852139 h 2020169"/>
                <a:gd name="connsiteX89" fmla="*/ 467212 w 2195895"/>
                <a:gd name="connsiteY89" fmla="*/ 822104 h 2020169"/>
                <a:gd name="connsiteX90" fmla="*/ 453863 w 2195895"/>
                <a:gd name="connsiteY90" fmla="*/ 798744 h 2020169"/>
                <a:gd name="connsiteX91" fmla="*/ 390456 w 2195895"/>
                <a:gd name="connsiteY91" fmla="*/ 768709 h 2020169"/>
                <a:gd name="connsiteX92" fmla="*/ 417154 w 2195895"/>
                <a:gd name="connsiteY92" fmla="*/ 818767 h 2020169"/>
                <a:gd name="connsiteX93" fmla="*/ 407142 w 2195895"/>
                <a:gd name="connsiteY93" fmla="*/ 862151 h 2020169"/>
                <a:gd name="connsiteX94" fmla="*/ 413817 w 2195895"/>
                <a:gd name="connsiteY94" fmla="*/ 898861 h 2020169"/>
                <a:gd name="connsiteX95" fmla="*/ 427165 w 2195895"/>
                <a:gd name="connsiteY95" fmla="*/ 922221 h 2020169"/>
                <a:gd name="connsiteX96" fmla="*/ 413817 w 2195895"/>
                <a:gd name="connsiteY96" fmla="*/ 952256 h 2020169"/>
                <a:gd name="connsiteX97" fmla="*/ 390456 w 2195895"/>
                <a:gd name="connsiteY97" fmla="*/ 928896 h 2020169"/>
                <a:gd name="connsiteX98" fmla="*/ 360421 w 2195895"/>
                <a:gd name="connsiteY98" fmla="*/ 925558 h 2020169"/>
                <a:gd name="connsiteX99" fmla="*/ 333723 w 2195895"/>
                <a:gd name="connsiteY99" fmla="*/ 965605 h 2020169"/>
                <a:gd name="connsiteX100" fmla="*/ 307025 w 2195895"/>
                <a:gd name="connsiteY100" fmla="*/ 985628 h 2020169"/>
                <a:gd name="connsiteX101" fmla="*/ 320374 w 2195895"/>
                <a:gd name="connsiteY101" fmla="*/ 1012326 h 2020169"/>
                <a:gd name="connsiteX102" fmla="*/ 303688 w 2195895"/>
                <a:gd name="connsiteY102" fmla="*/ 1035687 h 2020169"/>
                <a:gd name="connsiteX103" fmla="*/ 233606 w 2195895"/>
                <a:gd name="connsiteY103" fmla="*/ 998977 h 2020169"/>
                <a:gd name="connsiteX104" fmla="*/ 243618 w 2195895"/>
                <a:gd name="connsiteY104" fmla="*/ 1049036 h 2020169"/>
                <a:gd name="connsiteX105" fmla="*/ 263641 w 2195895"/>
                <a:gd name="connsiteY105" fmla="*/ 1069059 h 2020169"/>
                <a:gd name="connsiteX106" fmla="*/ 250292 w 2195895"/>
                <a:gd name="connsiteY106" fmla="*/ 1082408 h 2020169"/>
                <a:gd name="connsiteX107" fmla="*/ 193560 w 2195895"/>
                <a:gd name="connsiteY107" fmla="*/ 1045698 h 2020169"/>
                <a:gd name="connsiteX108" fmla="*/ 170199 w 2195895"/>
                <a:gd name="connsiteY108" fmla="*/ 1005652 h 2020169"/>
                <a:gd name="connsiteX109" fmla="*/ 170199 w 2195895"/>
                <a:gd name="connsiteY109" fmla="*/ 958931 h 2020169"/>
                <a:gd name="connsiteX110" fmla="*/ 133490 w 2195895"/>
                <a:gd name="connsiteY110" fmla="*/ 882174 h 2020169"/>
                <a:gd name="connsiteX111" fmla="*/ 196897 w 2195895"/>
                <a:gd name="connsiteY111" fmla="*/ 912209 h 2020169"/>
                <a:gd name="connsiteX112" fmla="*/ 256967 w 2195895"/>
                <a:gd name="connsiteY112" fmla="*/ 942244 h 2020169"/>
                <a:gd name="connsiteX113" fmla="*/ 293676 w 2195895"/>
                <a:gd name="connsiteY113" fmla="*/ 945582 h 2020169"/>
                <a:gd name="connsiteX114" fmla="*/ 327049 w 2195895"/>
                <a:gd name="connsiteY114" fmla="*/ 915547 h 2020169"/>
                <a:gd name="connsiteX115" fmla="*/ 343735 w 2195895"/>
                <a:gd name="connsiteY115" fmla="*/ 878837 h 2020169"/>
                <a:gd name="connsiteX116" fmla="*/ 333723 w 2195895"/>
                <a:gd name="connsiteY116" fmla="*/ 828779 h 2020169"/>
                <a:gd name="connsiteX117" fmla="*/ 290339 w 2195895"/>
                <a:gd name="connsiteY117" fmla="*/ 808755 h 2020169"/>
                <a:gd name="connsiteX118" fmla="*/ 236944 w 2195895"/>
                <a:gd name="connsiteY118" fmla="*/ 762034 h 2020169"/>
                <a:gd name="connsiteX119" fmla="*/ 133490 w 2195895"/>
                <a:gd name="connsiteY119" fmla="*/ 705301 h 2020169"/>
                <a:gd name="connsiteX120" fmla="*/ 46722 w 2195895"/>
                <a:gd name="connsiteY120" fmla="*/ 735336 h 2020169"/>
                <a:gd name="connsiteX121" fmla="*/ 33373 w 2195895"/>
                <a:gd name="connsiteY121" fmla="*/ 765371 h 2020169"/>
                <a:gd name="connsiteX122" fmla="*/ 43384 w 2195895"/>
                <a:gd name="connsiteY122" fmla="*/ 795407 h 2020169"/>
                <a:gd name="connsiteX123" fmla="*/ 60071 w 2195895"/>
                <a:gd name="connsiteY123" fmla="*/ 822104 h 2020169"/>
                <a:gd name="connsiteX124" fmla="*/ 73419 w 2195895"/>
                <a:gd name="connsiteY124" fmla="*/ 852139 h 2020169"/>
                <a:gd name="connsiteX125" fmla="*/ 56733 w 2195895"/>
                <a:gd name="connsiteY125" fmla="*/ 875500 h 2020169"/>
                <a:gd name="connsiteX126" fmla="*/ 76757 w 2195895"/>
                <a:gd name="connsiteY126" fmla="*/ 955593 h 2020169"/>
                <a:gd name="connsiteX127" fmla="*/ 66745 w 2195895"/>
                <a:gd name="connsiteY127" fmla="*/ 972280 h 2020169"/>
                <a:gd name="connsiteX128" fmla="*/ 70082 w 2195895"/>
                <a:gd name="connsiteY128" fmla="*/ 998977 h 2020169"/>
                <a:gd name="connsiteX129" fmla="*/ 70082 w 2195895"/>
                <a:gd name="connsiteY129" fmla="*/ 1039024 h 2020169"/>
                <a:gd name="connsiteX130" fmla="*/ 80094 w 2195895"/>
                <a:gd name="connsiteY130" fmla="*/ 1059047 h 2020169"/>
                <a:gd name="connsiteX131" fmla="*/ 76757 w 2195895"/>
                <a:gd name="connsiteY131" fmla="*/ 1082408 h 2020169"/>
                <a:gd name="connsiteX132" fmla="*/ 106792 w 2195895"/>
                <a:gd name="connsiteY132" fmla="*/ 1115780 h 2020169"/>
                <a:gd name="connsiteX133" fmla="*/ 93729 w 2195895"/>
                <a:gd name="connsiteY133" fmla="*/ 1145815 h 2020169"/>
                <a:gd name="connsiteX134" fmla="*/ 13349 w 2195895"/>
                <a:gd name="connsiteY134" fmla="*/ 1235920 h 2020169"/>
                <a:gd name="connsiteX135" fmla="*/ 33373 w 2195895"/>
                <a:gd name="connsiteY135" fmla="*/ 1269293 h 2020169"/>
                <a:gd name="connsiteX136" fmla="*/ 33373 w 2195895"/>
                <a:gd name="connsiteY136" fmla="*/ 1269293 h 2020169"/>
                <a:gd name="connsiteX137" fmla="*/ 16687 w 2195895"/>
                <a:gd name="connsiteY137" fmla="*/ 1299328 h 2020169"/>
                <a:gd name="connsiteX138" fmla="*/ 3338 w 2195895"/>
                <a:gd name="connsiteY138" fmla="*/ 1329363 h 2020169"/>
                <a:gd name="connsiteX139" fmla="*/ 0 w 2195895"/>
                <a:gd name="connsiteY139" fmla="*/ 1389433 h 2020169"/>
                <a:gd name="connsiteX140" fmla="*/ 16687 w 2195895"/>
                <a:gd name="connsiteY140" fmla="*/ 1432817 h 2020169"/>
                <a:gd name="connsiteX141" fmla="*/ 20024 w 2195895"/>
                <a:gd name="connsiteY141" fmla="*/ 1466189 h 2020169"/>
                <a:gd name="connsiteX142" fmla="*/ 56733 w 2195895"/>
                <a:gd name="connsiteY142" fmla="*/ 1476201 h 2020169"/>
                <a:gd name="connsiteX143" fmla="*/ 116803 w 2195895"/>
                <a:gd name="connsiteY143" fmla="*/ 1562969 h 2020169"/>
                <a:gd name="connsiteX144" fmla="*/ 96780 w 2195895"/>
                <a:gd name="connsiteY144" fmla="*/ 1586329 h 2020169"/>
                <a:gd name="connsiteX145" fmla="*/ 93443 w 2195895"/>
                <a:gd name="connsiteY145" fmla="*/ 1616364 h 2020169"/>
                <a:gd name="connsiteX146" fmla="*/ 120141 w 2195895"/>
                <a:gd name="connsiteY146" fmla="*/ 1619701 h 2020169"/>
                <a:gd name="connsiteX147" fmla="*/ 160187 w 2195895"/>
                <a:gd name="connsiteY147" fmla="*/ 1633050 h 2020169"/>
                <a:gd name="connsiteX148" fmla="*/ 186885 w 2195895"/>
                <a:gd name="connsiteY148" fmla="*/ 1646399 h 2020169"/>
                <a:gd name="connsiteX149" fmla="*/ 213583 w 2195895"/>
                <a:gd name="connsiteY149" fmla="*/ 1676434 h 2020169"/>
                <a:gd name="connsiteX150" fmla="*/ 243618 w 2195895"/>
                <a:gd name="connsiteY150" fmla="*/ 1679771 h 2020169"/>
                <a:gd name="connsiteX151" fmla="*/ 287002 w 2195895"/>
                <a:gd name="connsiteY151" fmla="*/ 1709807 h 2020169"/>
                <a:gd name="connsiteX152" fmla="*/ 310363 w 2195895"/>
                <a:gd name="connsiteY152" fmla="*/ 1719818 h 2020169"/>
                <a:gd name="connsiteX153" fmla="*/ 310363 w 2195895"/>
                <a:gd name="connsiteY153" fmla="*/ 1756528 h 2020169"/>
                <a:gd name="connsiteX154" fmla="*/ 270316 w 2195895"/>
                <a:gd name="connsiteY154" fmla="*/ 1796574 h 2020169"/>
                <a:gd name="connsiteX155" fmla="*/ 280327 w 2195895"/>
                <a:gd name="connsiteY155" fmla="*/ 1819935 h 2020169"/>
                <a:gd name="connsiteX156" fmla="*/ 273653 w 2195895"/>
                <a:gd name="connsiteY156" fmla="*/ 1839958 h 2020169"/>
                <a:gd name="connsiteX157" fmla="*/ 266979 w 2195895"/>
                <a:gd name="connsiteY157" fmla="*/ 1856644 h 2020169"/>
                <a:gd name="connsiteX158" fmla="*/ 240281 w 2195895"/>
                <a:gd name="connsiteY158" fmla="*/ 1896691 h 2020169"/>
                <a:gd name="connsiteX159" fmla="*/ 307025 w 2195895"/>
                <a:gd name="connsiteY159" fmla="*/ 1933401 h 2020169"/>
                <a:gd name="connsiteX160" fmla="*/ 337060 w 2195895"/>
                <a:gd name="connsiteY160" fmla="*/ 1940075 h 2020169"/>
                <a:gd name="connsiteX161" fmla="*/ 360421 w 2195895"/>
                <a:gd name="connsiteY161" fmla="*/ 1946750 h 2020169"/>
                <a:gd name="connsiteX162" fmla="*/ 380444 w 2195895"/>
                <a:gd name="connsiteY162" fmla="*/ 1953424 h 2020169"/>
                <a:gd name="connsiteX163" fmla="*/ 407142 w 2195895"/>
                <a:gd name="connsiteY163" fmla="*/ 1973447 h 2020169"/>
                <a:gd name="connsiteX164" fmla="*/ 437177 w 2195895"/>
                <a:gd name="connsiteY164" fmla="*/ 1970110 h 2020169"/>
                <a:gd name="connsiteX165" fmla="*/ 507259 w 2195895"/>
                <a:gd name="connsiteY165" fmla="*/ 2020169 h 2020169"/>
                <a:gd name="connsiteX166" fmla="*/ 517271 w 2195895"/>
                <a:gd name="connsiteY166" fmla="*/ 2006820 h 2020169"/>
                <a:gd name="connsiteX167" fmla="*/ 507259 w 2195895"/>
                <a:gd name="connsiteY167" fmla="*/ 1966773 h 2020169"/>
                <a:gd name="connsiteX168" fmla="*/ 500584 w 2195895"/>
                <a:gd name="connsiteY168" fmla="*/ 1933401 h 2020169"/>
                <a:gd name="connsiteX169" fmla="*/ 483898 w 2195895"/>
                <a:gd name="connsiteY169" fmla="*/ 1890017 h 2020169"/>
                <a:gd name="connsiteX170" fmla="*/ 513933 w 2195895"/>
                <a:gd name="connsiteY170" fmla="*/ 1869993 h 2020169"/>
                <a:gd name="connsiteX171" fmla="*/ 547306 w 2195895"/>
                <a:gd name="connsiteY171" fmla="*/ 1846633 h 2020169"/>
                <a:gd name="connsiteX172" fmla="*/ 527282 w 2195895"/>
                <a:gd name="connsiteY172" fmla="*/ 1829947 h 2020169"/>
                <a:gd name="connsiteX173" fmla="*/ 517271 w 2195895"/>
                <a:gd name="connsiteY173" fmla="*/ 1796574 h 2020169"/>
                <a:gd name="connsiteX174" fmla="*/ 480561 w 2195895"/>
                <a:gd name="connsiteY174" fmla="*/ 1779888 h 2020169"/>
                <a:gd name="connsiteX175" fmla="*/ 470549 w 2195895"/>
                <a:gd name="connsiteY175" fmla="*/ 1759865 h 2020169"/>
                <a:gd name="connsiteX176" fmla="*/ 480561 w 2195895"/>
                <a:gd name="connsiteY176" fmla="*/ 1729830 h 2020169"/>
                <a:gd name="connsiteX177" fmla="*/ 490573 w 2195895"/>
                <a:gd name="connsiteY177" fmla="*/ 1689783 h 2020169"/>
                <a:gd name="connsiteX178" fmla="*/ 513933 w 2195895"/>
                <a:gd name="connsiteY178" fmla="*/ 1709807 h 2020169"/>
                <a:gd name="connsiteX179" fmla="*/ 520608 w 2195895"/>
                <a:gd name="connsiteY179" fmla="*/ 1693120 h 2020169"/>
                <a:gd name="connsiteX180" fmla="*/ 543968 w 2195895"/>
                <a:gd name="connsiteY180" fmla="*/ 1656411 h 2020169"/>
                <a:gd name="connsiteX181" fmla="*/ 574003 w 2195895"/>
                <a:gd name="connsiteY181" fmla="*/ 1639725 h 2020169"/>
                <a:gd name="connsiteX182" fmla="*/ 590690 w 2195895"/>
                <a:gd name="connsiteY182" fmla="*/ 1653074 h 2020169"/>
                <a:gd name="connsiteX183" fmla="*/ 610713 w 2195895"/>
                <a:gd name="connsiteY183" fmla="*/ 1626376 h 2020169"/>
                <a:gd name="connsiteX184" fmla="*/ 630736 w 2195895"/>
                <a:gd name="connsiteY184" fmla="*/ 1653074 h 2020169"/>
                <a:gd name="connsiteX185" fmla="*/ 657434 w 2195895"/>
                <a:gd name="connsiteY185" fmla="*/ 1676434 h 2020169"/>
                <a:gd name="connsiteX186" fmla="*/ 674120 w 2195895"/>
                <a:gd name="connsiteY186" fmla="*/ 1683109 h 2020169"/>
                <a:gd name="connsiteX187" fmla="*/ 697481 w 2195895"/>
                <a:gd name="connsiteY187" fmla="*/ 1683109 h 2020169"/>
                <a:gd name="connsiteX188" fmla="*/ 717504 w 2195895"/>
                <a:gd name="connsiteY188" fmla="*/ 1669760 h 2020169"/>
                <a:gd name="connsiteX189" fmla="*/ 744202 w 2195895"/>
                <a:gd name="connsiteY189" fmla="*/ 1669760 h 2020169"/>
                <a:gd name="connsiteX190" fmla="*/ 760888 w 2195895"/>
                <a:gd name="connsiteY190" fmla="*/ 1666423 h 2020169"/>
                <a:gd name="connsiteX191" fmla="*/ 790923 w 2195895"/>
                <a:gd name="connsiteY191" fmla="*/ 1699795 h 2020169"/>
                <a:gd name="connsiteX192" fmla="*/ 797598 w 2195895"/>
                <a:gd name="connsiteY192" fmla="*/ 1673097 h 2020169"/>
                <a:gd name="connsiteX193" fmla="*/ 817621 w 2195895"/>
                <a:gd name="connsiteY193" fmla="*/ 1689783 h 2020169"/>
                <a:gd name="connsiteX194" fmla="*/ 837644 w 2195895"/>
                <a:gd name="connsiteY194" fmla="*/ 1666423 h 2020169"/>
                <a:gd name="connsiteX195" fmla="*/ 827633 w 2195895"/>
                <a:gd name="connsiteY195" fmla="*/ 1646399 h 2020169"/>
                <a:gd name="connsiteX196" fmla="*/ 810946 w 2195895"/>
                <a:gd name="connsiteY196" fmla="*/ 1633050 h 2020169"/>
                <a:gd name="connsiteX197" fmla="*/ 810946 w 2195895"/>
                <a:gd name="connsiteY197" fmla="*/ 1606353 h 2020169"/>
                <a:gd name="connsiteX198" fmla="*/ 810946 w 2195895"/>
                <a:gd name="connsiteY198" fmla="*/ 1593004 h 2020169"/>
                <a:gd name="connsiteX199" fmla="*/ 840981 w 2195895"/>
                <a:gd name="connsiteY199" fmla="*/ 1586329 h 2020169"/>
                <a:gd name="connsiteX200" fmla="*/ 820958 w 2195895"/>
                <a:gd name="connsiteY200" fmla="*/ 1549620 h 2020169"/>
                <a:gd name="connsiteX201" fmla="*/ 854330 w 2195895"/>
                <a:gd name="connsiteY201" fmla="*/ 1542945 h 2020169"/>
                <a:gd name="connsiteX202" fmla="*/ 891040 w 2195895"/>
                <a:gd name="connsiteY202" fmla="*/ 1549620 h 2020169"/>
                <a:gd name="connsiteX203" fmla="*/ 1001168 w 2195895"/>
                <a:gd name="connsiteY203" fmla="*/ 1506236 h 2020169"/>
                <a:gd name="connsiteX204" fmla="*/ 1027866 w 2195895"/>
                <a:gd name="connsiteY204" fmla="*/ 1482875 h 2020169"/>
                <a:gd name="connsiteX205" fmla="*/ 1047890 w 2195895"/>
                <a:gd name="connsiteY205" fmla="*/ 1492887 h 2020169"/>
                <a:gd name="connsiteX206" fmla="*/ 1067913 w 2195895"/>
                <a:gd name="connsiteY206" fmla="*/ 1502898 h 2020169"/>
                <a:gd name="connsiteX207" fmla="*/ 1087936 w 2195895"/>
                <a:gd name="connsiteY207" fmla="*/ 1529596 h 2020169"/>
                <a:gd name="connsiteX208" fmla="*/ 1074587 w 2195895"/>
                <a:gd name="connsiteY208" fmla="*/ 1542945 h 2020169"/>
                <a:gd name="connsiteX209" fmla="*/ 1104622 w 2195895"/>
                <a:gd name="connsiteY209" fmla="*/ 1542945 h 2020169"/>
                <a:gd name="connsiteX210" fmla="*/ 1134657 w 2195895"/>
                <a:gd name="connsiteY210" fmla="*/ 1576317 h 2020169"/>
                <a:gd name="connsiteX211" fmla="*/ 1148006 w 2195895"/>
                <a:gd name="connsiteY211" fmla="*/ 1572980 h 2020169"/>
                <a:gd name="connsiteX212" fmla="*/ 1208076 w 2195895"/>
                <a:gd name="connsiteY212" fmla="*/ 1526259 h 2020169"/>
                <a:gd name="connsiteX213" fmla="*/ 1244786 w 2195895"/>
                <a:gd name="connsiteY213" fmla="*/ 1566306 h 2020169"/>
                <a:gd name="connsiteX214" fmla="*/ 1264809 w 2195895"/>
                <a:gd name="connsiteY214" fmla="*/ 1596341 h 2020169"/>
                <a:gd name="connsiteX215" fmla="*/ 1298181 w 2195895"/>
                <a:gd name="connsiteY215" fmla="*/ 1703132 h 2020169"/>
                <a:gd name="connsiteX216" fmla="*/ 1308193 w 2195895"/>
                <a:gd name="connsiteY216" fmla="*/ 1659748 h 2020169"/>
                <a:gd name="connsiteX217" fmla="*/ 1344903 w 2195895"/>
                <a:gd name="connsiteY217" fmla="*/ 1679771 h 2020169"/>
                <a:gd name="connsiteX218" fmla="*/ 1388287 w 2195895"/>
                <a:gd name="connsiteY218" fmla="*/ 1679771 h 2020169"/>
                <a:gd name="connsiteX219" fmla="*/ 1394961 w 2195895"/>
                <a:gd name="connsiteY219" fmla="*/ 1703132 h 2020169"/>
                <a:gd name="connsiteX220" fmla="*/ 1435008 w 2195895"/>
                <a:gd name="connsiteY220" fmla="*/ 1726493 h 2020169"/>
                <a:gd name="connsiteX221" fmla="*/ 1465043 w 2195895"/>
                <a:gd name="connsiteY221" fmla="*/ 1726493 h 2020169"/>
                <a:gd name="connsiteX222" fmla="*/ 1491741 w 2195895"/>
                <a:gd name="connsiteY222" fmla="*/ 1739842 h 2020169"/>
                <a:gd name="connsiteX223" fmla="*/ 1535125 w 2195895"/>
                <a:gd name="connsiteY223" fmla="*/ 1696458 h 2020169"/>
                <a:gd name="connsiteX224" fmla="*/ 1571834 w 2195895"/>
                <a:gd name="connsiteY224" fmla="*/ 1676434 h 2020169"/>
                <a:gd name="connsiteX225" fmla="*/ 1608544 w 2195895"/>
                <a:gd name="connsiteY225" fmla="*/ 1679771 h 2020169"/>
                <a:gd name="connsiteX226" fmla="*/ 1655265 w 2195895"/>
                <a:gd name="connsiteY226" fmla="*/ 1693120 h 2020169"/>
                <a:gd name="connsiteX227" fmla="*/ 1681963 w 2195895"/>
                <a:gd name="connsiteY227" fmla="*/ 1709807 h 2020169"/>
                <a:gd name="connsiteX228" fmla="*/ 1735358 w 2195895"/>
                <a:gd name="connsiteY228" fmla="*/ 1703132 h 2020169"/>
                <a:gd name="connsiteX229" fmla="*/ 1745370 w 2195895"/>
                <a:gd name="connsiteY229" fmla="*/ 1683109 h 2020169"/>
                <a:gd name="connsiteX230" fmla="*/ 1738695 w 2195895"/>
                <a:gd name="connsiteY230" fmla="*/ 1663085 h 2020169"/>
                <a:gd name="connsiteX231" fmla="*/ 1858836 w 2195895"/>
                <a:gd name="connsiteY231" fmla="*/ 1689783 h 2020169"/>
                <a:gd name="connsiteX232" fmla="*/ 1872184 w 2195895"/>
                <a:gd name="connsiteY232" fmla="*/ 1696458 h 2020169"/>
                <a:gd name="connsiteX233" fmla="*/ 1902219 w 2195895"/>
                <a:gd name="connsiteY233" fmla="*/ 1699795 h 2020169"/>
                <a:gd name="connsiteX234" fmla="*/ 1932254 w 2195895"/>
                <a:gd name="connsiteY234" fmla="*/ 1683109 h 2020169"/>
                <a:gd name="connsiteX235" fmla="*/ 1962290 w 2195895"/>
                <a:gd name="connsiteY235" fmla="*/ 1696458 h 2020169"/>
                <a:gd name="connsiteX236" fmla="*/ 1985650 w 2195895"/>
                <a:gd name="connsiteY236" fmla="*/ 1709807 h 2020169"/>
                <a:gd name="connsiteX237" fmla="*/ 1995662 w 2195895"/>
                <a:gd name="connsiteY237" fmla="*/ 1719818 h 2020169"/>
                <a:gd name="connsiteX238" fmla="*/ 2032371 w 2195895"/>
                <a:gd name="connsiteY238" fmla="*/ 1739842 h 2020169"/>
                <a:gd name="connsiteX239" fmla="*/ 2142500 w 2195895"/>
                <a:gd name="connsiteY239" fmla="*/ 1693120 h 2020169"/>
                <a:gd name="connsiteX240" fmla="*/ 2195895 w 2195895"/>
                <a:gd name="connsiteY240" fmla="*/ 1706469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926978 w 2195895"/>
                <a:gd name="connsiteY9" fmla="*/ 31434 h 2020169"/>
                <a:gd name="connsiteX10" fmla="*/ 1909833 w 2195895"/>
                <a:gd name="connsiteY10" fmla="*/ 0 h 2020169"/>
                <a:gd name="connsiteX11" fmla="*/ 1877440 w 2195895"/>
                <a:gd name="connsiteY11" fmla="*/ 3067 h 2020169"/>
                <a:gd name="connsiteX12" fmla="*/ 1835474 w 2195895"/>
                <a:gd name="connsiteY12" fmla="*/ 41195 h 2020169"/>
                <a:gd name="connsiteX13" fmla="*/ 1818788 w 2195895"/>
                <a:gd name="connsiteY13" fmla="*/ 81242 h 2020169"/>
                <a:gd name="connsiteX14" fmla="*/ 1782079 w 2195895"/>
                <a:gd name="connsiteY14" fmla="*/ 121287 h 2020169"/>
                <a:gd name="connsiteX15" fmla="*/ 1768731 w 2195895"/>
                <a:gd name="connsiteY15" fmla="*/ 168009 h 2020169"/>
                <a:gd name="connsiteX16" fmla="*/ 1705322 w 2195895"/>
                <a:gd name="connsiteY16" fmla="*/ 191369 h 2020169"/>
                <a:gd name="connsiteX17" fmla="*/ 1685300 w 2195895"/>
                <a:gd name="connsiteY17" fmla="*/ 164671 h 2020169"/>
                <a:gd name="connsiteX18" fmla="*/ 1615218 w 2195895"/>
                <a:gd name="connsiteY18" fmla="*/ 168009 h 2020169"/>
                <a:gd name="connsiteX19" fmla="*/ 1638579 w 2195895"/>
                <a:gd name="connsiteY19" fmla="*/ 198044 h 2020169"/>
                <a:gd name="connsiteX20" fmla="*/ 1528449 w 2195895"/>
                <a:gd name="connsiteY20" fmla="*/ 224740 h 2020169"/>
                <a:gd name="connsiteX21" fmla="*/ 1465043 w 2195895"/>
                <a:gd name="connsiteY21" fmla="*/ 308171 h 2020169"/>
                <a:gd name="connsiteX22" fmla="*/ 1418322 w 2195895"/>
                <a:gd name="connsiteY22" fmla="*/ 391602 h 2020169"/>
                <a:gd name="connsiteX23" fmla="*/ 1368263 w 2195895"/>
                <a:gd name="connsiteY23" fmla="*/ 398277 h 2020169"/>
                <a:gd name="connsiteX24" fmla="*/ 1321542 w 2195895"/>
                <a:gd name="connsiteY24" fmla="*/ 404951 h 2020169"/>
                <a:gd name="connsiteX25" fmla="*/ 1318205 w 2195895"/>
                <a:gd name="connsiteY25" fmla="*/ 491719 h 2020169"/>
                <a:gd name="connsiteX26" fmla="*/ 1358252 w 2195895"/>
                <a:gd name="connsiteY26" fmla="*/ 515080 h 2020169"/>
                <a:gd name="connsiteX27" fmla="*/ 1384949 w 2195895"/>
                <a:gd name="connsiteY27" fmla="*/ 568475 h 2020169"/>
                <a:gd name="connsiteX28" fmla="*/ 1358252 w 2195895"/>
                <a:gd name="connsiteY28" fmla="*/ 615196 h 2020169"/>
                <a:gd name="connsiteX29" fmla="*/ 1361589 w 2195895"/>
                <a:gd name="connsiteY29" fmla="*/ 585161 h 2020169"/>
                <a:gd name="connsiteX30" fmla="*/ 1351577 w 2195895"/>
                <a:gd name="connsiteY30" fmla="*/ 545115 h 2020169"/>
                <a:gd name="connsiteX31" fmla="*/ 1281495 w 2195895"/>
                <a:gd name="connsiteY31" fmla="*/ 515080 h 2020169"/>
                <a:gd name="connsiteX32" fmla="*/ 1241449 w 2195895"/>
                <a:gd name="connsiteY32" fmla="*/ 511742 h 2020169"/>
                <a:gd name="connsiteX33" fmla="*/ 1241449 w 2195895"/>
                <a:gd name="connsiteY33" fmla="*/ 558463 h 2020169"/>
                <a:gd name="connsiteX34" fmla="*/ 1201402 w 2195895"/>
                <a:gd name="connsiteY34" fmla="*/ 538440 h 2020169"/>
                <a:gd name="connsiteX35" fmla="*/ 1228100 w 2195895"/>
                <a:gd name="connsiteY35" fmla="*/ 588498 h 2020169"/>
                <a:gd name="connsiteX36" fmla="*/ 1258135 w 2195895"/>
                <a:gd name="connsiteY36" fmla="*/ 618534 h 2020169"/>
                <a:gd name="connsiteX37" fmla="*/ 1198065 w 2195895"/>
                <a:gd name="connsiteY37" fmla="*/ 595173 h 2020169"/>
                <a:gd name="connsiteX38" fmla="*/ 1181379 w 2195895"/>
                <a:gd name="connsiteY38" fmla="*/ 595173 h 2020169"/>
                <a:gd name="connsiteX39" fmla="*/ 1178041 w 2195895"/>
                <a:gd name="connsiteY39" fmla="*/ 551789 h 2020169"/>
                <a:gd name="connsiteX40" fmla="*/ 1171367 w 2195895"/>
                <a:gd name="connsiteY40" fmla="*/ 465021 h 2020169"/>
                <a:gd name="connsiteX41" fmla="*/ 1161355 w 2195895"/>
                <a:gd name="connsiteY41" fmla="*/ 535103 h 2020169"/>
                <a:gd name="connsiteX42" fmla="*/ 1137995 w 2195895"/>
                <a:gd name="connsiteY42" fmla="*/ 565138 h 2020169"/>
                <a:gd name="connsiteX43" fmla="*/ 1158018 w 2195895"/>
                <a:gd name="connsiteY43" fmla="*/ 611859 h 2020169"/>
                <a:gd name="connsiteX44" fmla="*/ 1158018 w 2195895"/>
                <a:gd name="connsiteY44" fmla="*/ 645231 h 2020169"/>
                <a:gd name="connsiteX45" fmla="*/ 1141332 w 2195895"/>
                <a:gd name="connsiteY45" fmla="*/ 695290 h 2020169"/>
                <a:gd name="connsiteX46" fmla="*/ 1154681 w 2195895"/>
                <a:gd name="connsiteY46" fmla="*/ 728662 h 2020169"/>
                <a:gd name="connsiteX47" fmla="*/ 1184716 w 2195895"/>
                <a:gd name="connsiteY47" fmla="*/ 735336 h 2020169"/>
                <a:gd name="connsiteX48" fmla="*/ 1221425 w 2195895"/>
                <a:gd name="connsiteY48" fmla="*/ 742011 h 2020169"/>
                <a:gd name="connsiteX49" fmla="*/ 1241449 w 2195895"/>
                <a:gd name="connsiteY49" fmla="*/ 765371 h 2020169"/>
                <a:gd name="connsiteX50" fmla="*/ 1258135 w 2195895"/>
                <a:gd name="connsiteY50" fmla="*/ 808755 h 2020169"/>
                <a:gd name="connsiteX51" fmla="*/ 1258135 w 2195895"/>
                <a:gd name="connsiteY51" fmla="*/ 808755 h 2020169"/>
                <a:gd name="connsiteX52" fmla="*/ 1224763 w 2195895"/>
                <a:gd name="connsiteY52" fmla="*/ 828779 h 2020169"/>
                <a:gd name="connsiteX53" fmla="*/ 1224763 w 2195895"/>
                <a:gd name="connsiteY53" fmla="*/ 788732 h 2020169"/>
                <a:gd name="connsiteX54" fmla="*/ 1194727 w 2195895"/>
                <a:gd name="connsiteY54" fmla="*/ 752023 h 2020169"/>
                <a:gd name="connsiteX55" fmla="*/ 1164692 w 2195895"/>
                <a:gd name="connsiteY55" fmla="*/ 795407 h 2020169"/>
                <a:gd name="connsiteX56" fmla="*/ 1121309 w 2195895"/>
                <a:gd name="connsiteY56" fmla="*/ 805418 h 2020169"/>
                <a:gd name="connsiteX57" fmla="*/ 1127983 w 2195895"/>
                <a:gd name="connsiteY57" fmla="*/ 772046 h 2020169"/>
                <a:gd name="connsiteX58" fmla="*/ 1117971 w 2195895"/>
                <a:gd name="connsiteY58" fmla="*/ 755360 h 2020169"/>
                <a:gd name="connsiteX59" fmla="*/ 1114634 w 2195895"/>
                <a:gd name="connsiteY59" fmla="*/ 705301 h 2020169"/>
                <a:gd name="connsiteX60" fmla="*/ 1104622 w 2195895"/>
                <a:gd name="connsiteY60" fmla="*/ 625208 h 2020169"/>
                <a:gd name="connsiteX61" fmla="*/ 1101285 w 2195895"/>
                <a:gd name="connsiteY61" fmla="*/ 565138 h 2020169"/>
                <a:gd name="connsiteX62" fmla="*/ 1124646 w 2195895"/>
                <a:gd name="connsiteY62" fmla="*/ 471696 h 2020169"/>
                <a:gd name="connsiteX63" fmla="*/ 1031203 w 2195895"/>
                <a:gd name="connsiteY63" fmla="*/ 461684 h 2020169"/>
                <a:gd name="connsiteX64" fmla="*/ 1014517 w 2195895"/>
                <a:gd name="connsiteY64" fmla="*/ 518417 h 2020169"/>
                <a:gd name="connsiteX65" fmla="*/ 1024529 w 2195895"/>
                <a:gd name="connsiteY65" fmla="*/ 565138 h 2020169"/>
                <a:gd name="connsiteX66" fmla="*/ 981145 w 2195895"/>
                <a:gd name="connsiteY66" fmla="*/ 618534 h 2020169"/>
                <a:gd name="connsiteX67" fmla="*/ 991157 w 2195895"/>
                <a:gd name="connsiteY67" fmla="*/ 655243 h 2020169"/>
                <a:gd name="connsiteX68" fmla="*/ 981145 w 2195895"/>
                <a:gd name="connsiteY68" fmla="*/ 701964 h 2020169"/>
                <a:gd name="connsiteX69" fmla="*/ 1001168 w 2195895"/>
                <a:gd name="connsiteY69" fmla="*/ 725325 h 2020169"/>
                <a:gd name="connsiteX70" fmla="*/ 1017854 w 2195895"/>
                <a:gd name="connsiteY70" fmla="*/ 772046 h 2020169"/>
                <a:gd name="connsiteX71" fmla="*/ 1047890 w 2195895"/>
                <a:gd name="connsiteY71" fmla="*/ 758697 h 2020169"/>
                <a:gd name="connsiteX72" fmla="*/ 957784 w 2195895"/>
                <a:gd name="connsiteY72" fmla="*/ 758697 h 2020169"/>
                <a:gd name="connsiteX73" fmla="*/ 884365 w 2195895"/>
                <a:gd name="connsiteY73" fmla="*/ 721988 h 2020169"/>
                <a:gd name="connsiteX74" fmla="*/ 824295 w 2195895"/>
                <a:gd name="connsiteY74" fmla="*/ 698627 h 2020169"/>
                <a:gd name="connsiteX75" fmla="*/ 810946 w 2195895"/>
                <a:gd name="connsiteY75" fmla="*/ 735336 h 2020169"/>
                <a:gd name="connsiteX76" fmla="*/ 827633 w 2195895"/>
                <a:gd name="connsiteY76" fmla="*/ 772046 h 2020169"/>
                <a:gd name="connsiteX77" fmla="*/ 770900 w 2195895"/>
                <a:gd name="connsiteY77" fmla="*/ 755360 h 2020169"/>
                <a:gd name="connsiteX78" fmla="*/ 744202 w 2195895"/>
                <a:gd name="connsiteY78" fmla="*/ 792069 h 2020169"/>
                <a:gd name="connsiteX79" fmla="*/ 707492 w 2195895"/>
                <a:gd name="connsiteY79" fmla="*/ 785395 h 2020169"/>
                <a:gd name="connsiteX80" fmla="*/ 644085 w 2195895"/>
                <a:gd name="connsiteY80" fmla="*/ 798744 h 2020169"/>
                <a:gd name="connsiteX81" fmla="*/ 654097 w 2195895"/>
                <a:gd name="connsiteY81" fmla="*/ 762034 h 2020169"/>
                <a:gd name="connsiteX82" fmla="*/ 614050 w 2195895"/>
                <a:gd name="connsiteY82" fmla="*/ 798744 h 2020169"/>
                <a:gd name="connsiteX83" fmla="*/ 594027 w 2195895"/>
                <a:gd name="connsiteY83" fmla="*/ 798744 h 2020169"/>
                <a:gd name="connsiteX84" fmla="*/ 533957 w 2195895"/>
                <a:gd name="connsiteY84" fmla="*/ 832116 h 2020169"/>
                <a:gd name="connsiteX85" fmla="*/ 510596 w 2195895"/>
                <a:gd name="connsiteY85" fmla="*/ 855477 h 2020169"/>
                <a:gd name="connsiteX86" fmla="*/ 500584 w 2195895"/>
                <a:gd name="connsiteY86" fmla="*/ 902198 h 2020169"/>
                <a:gd name="connsiteX87" fmla="*/ 450526 w 2195895"/>
                <a:gd name="connsiteY87" fmla="*/ 888849 h 2020169"/>
                <a:gd name="connsiteX88" fmla="*/ 433840 w 2195895"/>
                <a:gd name="connsiteY88" fmla="*/ 852139 h 2020169"/>
                <a:gd name="connsiteX89" fmla="*/ 467212 w 2195895"/>
                <a:gd name="connsiteY89" fmla="*/ 822104 h 2020169"/>
                <a:gd name="connsiteX90" fmla="*/ 453863 w 2195895"/>
                <a:gd name="connsiteY90" fmla="*/ 798744 h 2020169"/>
                <a:gd name="connsiteX91" fmla="*/ 390456 w 2195895"/>
                <a:gd name="connsiteY91" fmla="*/ 768709 h 2020169"/>
                <a:gd name="connsiteX92" fmla="*/ 417154 w 2195895"/>
                <a:gd name="connsiteY92" fmla="*/ 818767 h 2020169"/>
                <a:gd name="connsiteX93" fmla="*/ 407142 w 2195895"/>
                <a:gd name="connsiteY93" fmla="*/ 862151 h 2020169"/>
                <a:gd name="connsiteX94" fmla="*/ 413817 w 2195895"/>
                <a:gd name="connsiteY94" fmla="*/ 898861 h 2020169"/>
                <a:gd name="connsiteX95" fmla="*/ 427165 w 2195895"/>
                <a:gd name="connsiteY95" fmla="*/ 922221 h 2020169"/>
                <a:gd name="connsiteX96" fmla="*/ 413817 w 2195895"/>
                <a:gd name="connsiteY96" fmla="*/ 952256 h 2020169"/>
                <a:gd name="connsiteX97" fmla="*/ 390456 w 2195895"/>
                <a:gd name="connsiteY97" fmla="*/ 928896 h 2020169"/>
                <a:gd name="connsiteX98" fmla="*/ 360421 w 2195895"/>
                <a:gd name="connsiteY98" fmla="*/ 925558 h 2020169"/>
                <a:gd name="connsiteX99" fmla="*/ 333723 w 2195895"/>
                <a:gd name="connsiteY99" fmla="*/ 965605 h 2020169"/>
                <a:gd name="connsiteX100" fmla="*/ 307025 w 2195895"/>
                <a:gd name="connsiteY100" fmla="*/ 985628 h 2020169"/>
                <a:gd name="connsiteX101" fmla="*/ 320374 w 2195895"/>
                <a:gd name="connsiteY101" fmla="*/ 1012326 h 2020169"/>
                <a:gd name="connsiteX102" fmla="*/ 303688 w 2195895"/>
                <a:gd name="connsiteY102" fmla="*/ 1035687 h 2020169"/>
                <a:gd name="connsiteX103" fmla="*/ 233606 w 2195895"/>
                <a:gd name="connsiteY103" fmla="*/ 998977 h 2020169"/>
                <a:gd name="connsiteX104" fmla="*/ 243618 w 2195895"/>
                <a:gd name="connsiteY104" fmla="*/ 1049036 h 2020169"/>
                <a:gd name="connsiteX105" fmla="*/ 263641 w 2195895"/>
                <a:gd name="connsiteY105" fmla="*/ 1069059 h 2020169"/>
                <a:gd name="connsiteX106" fmla="*/ 250292 w 2195895"/>
                <a:gd name="connsiteY106" fmla="*/ 1082408 h 2020169"/>
                <a:gd name="connsiteX107" fmla="*/ 193560 w 2195895"/>
                <a:gd name="connsiteY107" fmla="*/ 1045698 h 2020169"/>
                <a:gd name="connsiteX108" fmla="*/ 170199 w 2195895"/>
                <a:gd name="connsiteY108" fmla="*/ 1005652 h 2020169"/>
                <a:gd name="connsiteX109" fmla="*/ 170199 w 2195895"/>
                <a:gd name="connsiteY109" fmla="*/ 958931 h 2020169"/>
                <a:gd name="connsiteX110" fmla="*/ 133490 w 2195895"/>
                <a:gd name="connsiteY110" fmla="*/ 882174 h 2020169"/>
                <a:gd name="connsiteX111" fmla="*/ 196897 w 2195895"/>
                <a:gd name="connsiteY111" fmla="*/ 912209 h 2020169"/>
                <a:gd name="connsiteX112" fmla="*/ 256967 w 2195895"/>
                <a:gd name="connsiteY112" fmla="*/ 942244 h 2020169"/>
                <a:gd name="connsiteX113" fmla="*/ 293676 w 2195895"/>
                <a:gd name="connsiteY113" fmla="*/ 945582 h 2020169"/>
                <a:gd name="connsiteX114" fmla="*/ 327049 w 2195895"/>
                <a:gd name="connsiteY114" fmla="*/ 915547 h 2020169"/>
                <a:gd name="connsiteX115" fmla="*/ 343735 w 2195895"/>
                <a:gd name="connsiteY115" fmla="*/ 878837 h 2020169"/>
                <a:gd name="connsiteX116" fmla="*/ 333723 w 2195895"/>
                <a:gd name="connsiteY116" fmla="*/ 828779 h 2020169"/>
                <a:gd name="connsiteX117" fmla="*/ 290339 w 2195895"/>
                <a:gd name="connsiteY117" fmla="*/ 808755 h 2020169"/>
                <a:gd name="connsiteX118" fmla="*/ 236944 w 2195895"/>
                <a:gd name="connsiteY118" fmla="*/ 762034 h 2020169"/>
                <a:gd name="connsiteX119" fmla="*/ 133490 w 2195895"/>
                <a:gd name="connsiteY119" fmla="*/ 705301 h 2020169"/>
                <a:gd name="connsiteX120" fmla="*/ 46722 w 2195895"/>
                <a:gd name="connsiteY120" fmla="*/ 735336 h 2020169"/>
                <a:gd name="connsiteX121" fmla="*/ 33373 w 2195895"/>
                <a:gd name="connsiteY121" fmla="*/ 765371 h 2020169"/>
                <a:gd name="connsiteX122" fmla="*/ 43384 w 2195895"/>
                <a:gd name="connsiteY122" fmla="*/ 795407 h 2020169"/>
                <a:gd name="connsiteX123" fmla="*/ 60071 w 2195895"/>
                <a:gd name="connsiteY123" fmla="*/ 822104 h 2020169"/>
                <a:gd name="connsiteX124" fmla="*/ 73419 w 2195895"/>
                <a:gd name="connsiteY124" fmla="*/ 852139 h 2020169"/>
                <a:gd name="connsiteX125" fmla="*/ 56733 w 2195895"/>
                <a:gd name="connsiteY125" fmla="*/ 875500 h 2020169"/>
                <a:gd name="connsiteX126" fmla="*/ 76757 w 2195895"/>
                <a:gd name="connsiteY126" fmla="*/ 955593 h 2020169"/>
                <a:gd name="connsiteX127" fmla="*/ 66745 w 2195895"/>
                <a:gd name="connsiteY127" fmla="*/ 972280 h 2020169"/>
                <a:gd name="connsiteX128" fmla="*/ 70082 w 2195895"/>
                <a:gd name="connsiteY128" fmla="*/ 998977 h 2020169"/>
                <a:gd name="connsiteX129" fmla="*/ 70082 w 2195895"/>
                <a:gd name="connsiteY129" fmla="*/ 1039024 h 2020169"/>
                <a:gd name="connsiteX130" fmla="*/ 80094 w 2195895"/>
                <a:gd name="connsiteY130" fmla="*/ 1059047 h 2020169"/>
                <a:gd name="connsiteX131" fmla="*/ 76757 w 2195895"/>
                <a:gd name="connsiteY131" fmla="*/ 1082408 h 2020169"/>
                <a:gd name="connsiteX132" fmla="*/ 106792 w 2195895"/>
                <a:gd name="connsiteY132" fmla="*/ 1115780 h 2020169"/>
                <a:gd name="connsiteX133" fmla="*/ 93729 w 2195895"/>
                <a:gd name="connsiteY133" fmla="*/ 1145815 h 2020169"/>
                <a:gd name="connsiteX134" fmla="*/ 13349 w 2195895"/>
                <a:gd name="connsiteY134" fmla="*/ 1235920 h 2020169"/>
                <a:gd name="connsiteX135" fmla="*/ 33373 w 2195895"/>
                <a:gd name="connsiteY135" fmla="*/ 1269293 h 2020169"/>
                <a:gd name="connsiteX136" fmla="*/ 33373 w 2195895"/>
                <a:gd name="connsiteY136" fmla="*/ 1269293 h 2020169"/>
                <a:gd name="connsiteX137" fmla="*/ 16687 w 2195895"/>
                <a:gd name="connsiteY137" fmla="*/ 1299328 h 2020169"/>
                <a:gd name="connsiteX138" fmla="*/ 3338 w 2195895"/>
                <a:gd name="connsiteY138" fmla="*/ 1329363 h 2020169"/>
                <a:gd name="connsiteX139" fmla="*/ 0 w 2195895"/>
                <a:gd name="connsiteY139" fmla="*/ 1389433 h 2020169"/>
                <a:gd name="connsiteX140" fmla="*/ 16687 w 2195895"/>
                <a:gd name="connsiteY140" fmla="*/ 1432817 h 2020169"/>
                <a:gd name="connsiteX141" fmla="*/ 20024 w 2195895"/>
                <a:gd name="connsiteY141" fmla="*/ 1466189 h 2020169"/>
                <a:gd name="connsiteX142" fmla="*/ 56733 w 2195895"/>
                <a:gd name="connsiteY142" fmla="*/ 1476201 h 2020169"/>
                <a:gd name="connsiteX143" fmla="*/ 116803 w 2195895"/>
                <a:gd name="connsiteY143" fmla="*/ 1562969 h 2020169"/>
                <a:gd name="connsiteX144" fmla="*/ 96780 w 2195895"/>
                <a:gd name="connsiteY144" fmla="*/ 1586329 h 2020169"/>
                <a:gd name="connsiteX145" fmla="*/ 93443 w 2195895"/>
                <a:gd name="connsiteY145" fmla="*/ 1616364 h 2020169"/>
                <a:gd name="connsiteX146" fmla="*/ 120141 w 2195895"/>
                <a:gd name="connsiteY146" fmla="*/ 1619701 h 2020169"/>
                <a:gd name="connsiteX147" fmla="*/ 160187 w 2195895"/>
                <a:gd name="connsiteY147" fmla="*/ 1633050 h 2020169"/>
                <a:gd name="connsiteX148" fmla="*/ 186885 w 2195895"/>
                <a:gd name="connsiteY148" fmla="*/ 1646399 h 2020169"/>
                <a:gd name="connsiteX149" fmla="*/ 213583 w 2195895"/>
                <a:gd name="connsiteY149" fmla="*/ 1676434 h 2020169"/>
                <a:gd name="connsiteX150" fmla="*/ 243618 w 2195895"/>
                <a:gd name="connsiteY150" fmla="*/ 1679771 h 2020169"/>
                <a:gd name="connsiteX151" fmla="*/ 287002 w 2195895"/>
                <a:gd name="connsiteY151" fmla="*/ 1709807 h 2020169"/>
                <a:gd name="connsiteX152" fmla="*/ 310363 w 2195895"/>
                <a:gd name="connsiteY152" fmla="*/ 1719818 h 2020169"/>
                <a:gd name="connsiteX153" fmla="*/ 310363 w 2195895"/>
                <a:gd name="connsiteY153" fmla="*/ 1756528 h 2020169"/>
                <a:gd name="connsiteX154" fmla="*/ 270316 w 2195895"/>
                <a:gd name="connsiteY154" fmla="*/ 1796574 h 2020169"/>
                <a:gd name="connsiteX155" fmla="*/ 280327 w 2195895"/>
                <a:gd name="connsiteY155" fmla="*/ 1819935 h 2020169"/>
                <a:gd name="connsiteX156" fmla="*/ 273653 w 2195895"/>
                <a:gd name="connsiteY156" fmla="*/ 1839958 h 2020169"/>
                <a:gd name="connsiteX157" fmla="*/ 266979 w 2195895"/>
                <a:gd name="connsiteY157" fmla="*/ 1856644 h 2020169"/>
                <a:gd name="connsiteX158" fmla="*/ 240281 w 2195895"/>
                <a:gd name="connsiteY158" fmla="*/ 1896691 h 2020169"/>
                <a:gd name="connsiteX159" fmla="*/ 307025 w 2195895"/>
                <a:gd name="connsiteY159" fmla="*/ 1933401 h 2020169"/>
                <a:gd name="connsiteX160" fmla="*/ 337060 w 2195895"/>
                <a:gd name="connsiteY160" fmla="*/ 1940075 h 2020169"/>
                <a:gd name="connsiteX161" fmla="*/ 360421 w 2195895"/>
                <a:gd name="connsiteY161" fmla="*/ 1946750 h 2020169"/>
                <a:gd name="connsiteX162" fmla="*/ 380444 w 2195895"/>
                <a:gd name="connsiteY162" fmla="*/ 1953424 h 2020169"/>
                <a:gd name="connsiteX163" fmla="*/ 407142 w 2195895"/>
                <a:gd name="connsiteY163" fmla="*/ 1973447 h 2020169"/>
                <a:gd name="connsiteX164" fmla="*/ 437177 w 2195895"/>
                <a:gd name="connsiteY164" fmla="*/ 1970110 h 2020169"/>
                <a:gd name="connsiteX165" fmla="*/ 507259 w 2195895"/>
                <a:gd name="connsiteY165" fmla="*/ 2020169 h 2020169"/>
                <a:gd name="connsiteX166" fmla="*/ 517271 w 2195895"/>
                <a:gd name="connsiteY166" fmla="*/ 2006820 h 2020169"/>
                <a:gd name="connsiteX167" fmla="*/ 507259 w 2195895"/>
                <a:gd name="connsiteY167" fmla="*/ 1966773 h 2020169"/>
                <a:gd name="connsiteX168" fmla="*/ 500584 w 2195895"/>
                <a:gd name="connsiteY168" fmla="*/ 1933401 h 2020169"/>
                <a:gd name="connsiteX169" fmla="*/ 483898 w 2195895"/>
                <a:gd name="connsiteY169" fmla="*/ 1890017 h 2020169"/>
                <a:gd name="connsiteX170" fmla="*/ 513933 w 2195895"/>
                <a:gd name="connsiteY170" fmla="*/ 1869993 h 2020169"/>
                <a:gd name="connsiteX171" fmla="*/ 547306 w 2195895"/>
                <a:gd name="connsiteY171" fmla="*/ 1846633 h 2020169"/>
                <a:gd name="connsiteX172" fmla="*/ 527282 w 2195895"/>
                <a:gd name="connsiteY172" fmla="*/ 1829947 h 2020169"/>
                <a:gd name="connsiteX173" fmla="*/ 517271 w 2195895"/>
                <a:gd name="connsiteY173" fmla="*/ 1796574 h 2020169"/>
                <a:gd name="connsiteX174" fmla="*/ 480561 w 2195895"/>
                <a:gd name="connsiteY174" fmla="*/ 1779888 h 2020169"/>
                <a:gd name="connsiteX175" fmla="*/ 470549 w 2195895"/>
                <a:gd name="connsiteY175" fmla="*/ 1759865 h 2020169"/>
                <a:gd name="connsiteX176" fmla="*/ 480561 w 2195895"/>
                <a:gd name="connsiteY176" fmla="*/ 1729830 h 2020169"/>
                <a:gd name="connsiteX177" fmla="*/ 490573 w 2195895"/>
                <a:gd name="connsiteY177" fmla="*/ 1689783 h 2020169"/>
                <a:gd name="connsiteX178" fmla="*/ 513933 w 2195895"/>
                <a:gd name="connsiteY178" fmla="*/ 1709807 h 2020169"/>
                <a:gd name="connsiteX179" fmla="*/ 520608 w 2195895"/>
                <a:gd name="connsiteY179" fmla="*/ 1693120 h 2020169"/>
                <a:gd name="connsiteX180" fmla="*/ 543968 w 2195895"/>
                <a:gd name="connsiteY180" fmla="*/ 1656411 h 2020169"/>
                <a:gd name="connsiteX181" fmla="*/ 574003 w 2195895"/>
                <a:gd name="connsiteY181" fmla="*/ 1639725 h 2020169"/>
                <a:gd name="connsiteX182" fmla="*/ 590690 w 2195895"/>
                <a:gd name="connsiteY182" fmla="*/ 1653074 h 2020169"/>
                <a:gd name="connsiteX183" fmla="*/ 610713 w 2195895"/>
                <a:gd name="connsiteY183" fmla="*/ 1626376 h 2020169"/>
                <a:gd name="connsiteX184" fmla="*/ 630736 w 2195895"/>
                <a:gd name="connsiteY184" fmla="*/ 1653074 h 2020169"/>
                <a:gd name="connsiteX185" fmla="*/ 657434 w 2195895"/>
                <a:gd name="connsiteY185" fmla="*/ 1676434 h 2020169"/>
                <a:gd name="connsiteX186" fmla="*/ 674120 w 2195895"/>
                <a:gd name="connsiteY186" fmla="*/ 1683109 h 2020169"/>
                <a:gd name="connsiteX187" fmla="*/ 697481 w 2195895"/>
                <a:gd name="connsiteY187" fmla="*/ 1683109 h 2020169"/>
                <a:gd name="connsiteX188" fmla="*/ 717504 w 2195895"/>
                <a:gd name="connsiteY188" fmla="*/ 1669760 h 2020169"/>
                <a:gd name="connsiteX189" fmla="*/ 744202 w 2195895"/>
                <a:gd name="connsiteY189" fmla="*/ 1669760 h 2020169"/>
                <a:gd name="connsiteX190" fmla="*/ 760888 w 2195895"/>
                <a:gd name="connsiteY190" fmla="*/ 1666423 h 2020169"/>
                <a:gd name="connsiteX191" fmla="*/ 790923 w 2195895"/>
                <a:gd name="connsiteY191" fmla="*/ 1699795 h 2020169"/>
                <a:gd name="connsiteX192" fmla="*/ 797598 w 2195895"/>
                <a:gd name="connsiteY192" fmla="*/ 1673097 h 2020169"/>
                <a:gd name="connsiteX193" fmla="*/ 817621 w 2195895"/>
                <a:gd name="connsiteY193" fmla="*/ 1689783 h 2020169"/>
                <a:gd name="connsiteX194" fmla="*/ 837644 w 2195895"/>
                <a:gd name="connsiteY194" fmla="*/ 1666423 h 2020169"/>
                <a:gd name="connsiteX195" fmla="*/ 827633 w 2195895"/>
                <a:gd name="connsiteY195" fmla="*/ 1646399 h 2020169"/>
                <a:gd name="connsiteX196" fmla="*/ 810946 w 2195895"/>
                <a:gd name="connsiteY196" fmla="*/ 1633050 h 2020169"/>
                <a:gd name="connsiteX197" fmla="*/ 810946 w 2195895"/>
                <a:gd name="connsiteY197" fmla="*/ 1606353 h 2020169"/>
                <a:gd name="connsiteX198" fmla="*/ 810946 w 2195895"/>
                <a:gd name="connsiteY198" fmla="*/ 1593004 h 2020169"/>
                <a:gd name="connsiteX199" fmla="*/ 840981 w 2195895"/>
                <a:gd name="connsiteY199" fmla="*/ 1586329 h 2020169"/>
                <a:gd name="connsiteX200" fmla="*/ 820958 w 2195895"/>
                <a:gd name="connsiteY200" fmla="*/ 1549620 h 2020169"/>
                <a:gd name="connsiteX201" fmla="*/ 854330 w 2195895"/>
                <a:gd name="connsiteY201" fmla="*/ 1542945 h 2020169"/>
                <a:gd name="connsiteX202" fmla="*/ 891040 w 2195895"/>
                <a:gd name="connsiteY202" fmla="*/ 1549620 h 2020169"/>
                <a:gd name="connsiteX203" fmla="*/ 1001168 w 2195895"/>
                <a:gd name="connsiteY203" fmla="*/ 1506236 h 2020169"/>
                <a:gd name="connsiteX204" fmla="*/ 1027866 w 2195895"/>
                <a:gd name="connsiteY204" fmla="*/ 1482875 h 2020169"/>
                <a:gd name="connsiteX205" fmla="*/ 1047890 w 2195895"/>
                <a:gd name="connsiteY205" fmla="*/ 1492887 h 2020169"/>
                <a:gd name="connsiteX206" fmla="*/ 1067913 w 2195895"/>
                <a:gd name="connsiteY206" fmla="*/ 1502898 h 2020169"/>
                <a:gd name="connsiteX207" fmla="*/ 1087936 w 2195895"/>
                <a:gd name="connsiteY207" fmla="*/ 1529596 h 2020169"/>
                <a:gd name="connsiteX208" fmla="*/ 1074587 w 2195895"/>
                <a:gd name="connsiteY208" fmla="*/ 1542945 h 2020169"/>
                <a:gd name="connsiteX209" fmla="*/ 1104622 w 2195895"/>
                <a:gd name="connsiteY209" fmla="*/ 1542945 h 2020169"/>
                <a:gd name="connsiteX210" fmla="*/ 1134657 w 2195895"/>
                <a:gd name="connsiteY210" fmla="*/ 1576317 h 2020169"/>
                <a:gd name="connsiteX211" fmla="*/ 1148006 w 2195895"/>
                <a:gd name="connsiteY211" fmla="*/ 1572980 h 2020169"/>
                <a:gd name="connsiteX212" fmla="*/ 1208076 w 2195895"/>
                <a:gd name="connsiteY212" fmla="*/ 1526259 h 2020169"/>
                <a:gd name="connsiteX213" fmla="*/ 1244786 w 2195895"/>
                <a:gd name="connsiteY213" fmla="*/ 1566306 h 2020169"/>
                <a:gd name="connsiteX214" fmla="*/ 1264809 w 2195895"/>
                <a:gd name="connsiteY214" fmla="*/ 1596341 h 2020169"/>
                <a:gd name="connsiteX215" fmla="*/ 1298181 w 2195895"/>
                <a:gd name="connsiteY215" fmla="*/ 1703132 h 2020169"/>
                <a:gd name="connsiteX216" fmla="*/ 1308193 w 2195895"/>
                <a:gd name="connsiteY216" fmla="*/ 1659748 h 2020169"/>
                <a:gd name="connsiteX217" fmla="*/ 1344903 w 2195895"/>
                <a:gd name="connsiteY217" fmla="*/ 1679771 h 2020169"/>
                <a:gd name="connsiteX218" fmla="*/ 1388287 w 2195895"/>
                <a:gd name="connsiteY218" fmla="*/ 1679771 h 2020169"/>
                <a:gd name="connsiteX219" fmla="*/ 1394961 w 2195895"/>
                <a:gd name="connsiteY219" fmla="*/ 1703132 h 2020169"/>
                <a:gd name="connsiteX220" fmla="*/ 1435008 w 2195895"/>
                <a:gd name="connsiteY220" fmla="*/ 1726493 h 2020169"/>
                <a:gd name="connsiteX221" fmla="*/ 1465043 w 2195895"/>
                <a:gd name="connsiteY221" fmla="*/ 1726493 h 2020169"/>
                <a:gd name="connsiteX222" fmla="*/ 1491741 w 2195895"/>
                <a:gd name="connsiteY222" fmla="*/ 1739842 h 2020169"/>
                <a:gd name="connsiteX223" fmla="*/ 1535125 w 2195895"/>
                <a:gd name="connsiteY223" fmla="*/ 1696458 h 2020169"/>
                <a:gd name="connsiteX224" fmla="*/ 1571834 w 2195895"/>
                <a:gd name="connsiteY224" fmla="*/ 1676434 h 2020169"/>
                <a:gd name="connsiteX225" fmla="*/ 1608544 w 2195895"/>
                <a:gd name="connsiteY225" fmla="*/ 1679771 h 2020169"/>
                <a:gd name="connsiteX226" fmla="*/ 1655265 w 2195895"/>
                <a:gd name="connsiteY226" fmla="*/ 1693120 h 2020169"/>
                <a:gd name="connsiteX227" fmla="*/ 1681963 w 2195895"/>
                <a:gd name="connsiteY227" fmla="*/ 1709807 h 2020169"/>
                <a:gd name="connsiteX228" fmla="*/ 1735358 w 2195895"/>
                <a:gd name="connsiteY228" fmla="*/ 1703132 h 2020169"/>
                <a:gd name="connsiteX229" fmla="*/ 1745370 w 2195895"/>
                <a:gd name="connsiteY229" fmla="*/ 1683109 h 2020169"/>
                <a:gd name="connsiteX230" fmla="*/ 1738695 w 2195895"/>
                <a:gd name="connsiteY230" fmla="*/ 1663085 h 2020169"/>
                <a:gd name="connsiteX231" fmla="*/ 1858836 w 2195895"/>
                <a:gd name="connsiteY231" fmla="*/ 1689783 h 2020169"/>
                <a:gd name="connsiteX232" fmla="*/ 1872184 w 2195895"/>
                <a:gd name="connsiteY232" fmla="*/ 1696458 h 2020169"/>
                <a:gd name="connsiteX233" fmla="*/ 1902219 w 2195895"/>
                <a:gd name="connsiteY233" fmla="*/ 1699795 h 2020169"/>
                <a:gd name="connsiteX234" fmla="*/ 1932254 w 2195895"/>
                <a:gd name="connsiteY234" fmla="*/ 1683109 h 2020169"/>
                <a:gd name="connsiteX235" fmla="*/ 1962290 w 2195895"/>
                <a:gd name="connsiteY235" fmla="*/ 1696458 h 2020169"/>
                <a:gd name="connsiteX236" fmla="*/ 1985650 w 2195895"/>
                <a:gd name="connsiteY236" fmla="*/ 1709807 h 2020169"/>
                <a:gd name="connsiteX237" fmla="*/ 1995662 w 2195895"/>
                <a:gd name="connsiteY237" fmla="*/ 1719818 h 2020169"/>
                <a:gd name="connsiteX238" fmla="*/ 2032371 w 2195895"/>
                <a:gd name="connsiteY238" fmla="*/ 1739842 h 2020169"/>
                <a:gd name="connsiteX239" fmla="*/ 2142500 w 2195895"/>
                <a:gd name="connsiteY239" fmla="*/ 1693120 h 2020169"/>
                <a:gd name="connsiteX240" fmla="*/ 2195895 w 2195895"/>
                <a:gd name="connsiteY240" fmla="*/ 1706469 h 2020169"/>
                <a:gd name="connsiteX241" fmla="*/ 2082430 w 2195895"/>
                <a:gd name="connsiteY241" fmla="*/ 388265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926978 w 2195895"/>
                <a:gd name="connsiteY9" fmla="*/ 31434 h 2020169"/>
                <a:gd name="connsiteX10" fmla="*/ 1909833 w 2195895"/>
                <a:gd name="connsiteY10" fmla="*/ 0 h 2020169"/>
                <a:gd name="connsiteX11" fmla="*/ 1877440 w 2195895"/>
                <a:gd name="connsiteY11" fmla="*/ 3067 h 2020169"/>
                <a:gd name="connsiteX12" fmla="*/ 1835474 w 2195895"/>
                <a:gd name="connsiteY12" fmla="*/ 41195 h 2020169"/>
                <a:gd name="connsiteX13" fmla="*/ 1782079 w 2195895"/>
                <a:gd name="connsiteY13" fmla="*/ 121287 h 2020169"/>
                <a:gd name="connsiteX14" fmla="*/ 1768731 w 2195895"/>
                <a:gd name="connsiteY14" fmla="*/ 168009 h 2020169"/>
                <a:gd name="connsiteX15" fmla="*/ 1705322 w 2195895"/>
                <a:gd name="connsiteY15" fmla="*/ 191369 h 2020169"/>
                <a:gd name="connsiteX16" fmla="*/ 1685300 w 2195895"/>
                <a:gd name="connsiteY16" fmla="*/ 164671 h 2020169"/>
                <a:gd name="connsiteX17" fmla="*/ 1615218 w 2195895"/>
                <a:gd name="connsiteY17" fmla="*/ 168009 h 2020169"/>
                <a:gd name="connsiteX18" fmla="*/ 1638579 w 2195895"/>
                <a:gd name="connsiteY18" fmla="*/ 198044 h 2020169"/>
                <a:gd name="connsiteX19" fmla="*/ 1528449 w 2195895"/>
                <a:gd name="connsiteY19" fmla="*/ 224740 h 2020169"/>
                <a:gd name="connsiteX20" fmla="*/ 1465043 w 2195895"/>
                <a:gd name="connsiteY20" fmla="*/ 308171 h 2020169"/>
                <a:gd name="connsiteX21" fmla="*/ 1418322 w 2195895"/>
                <a:gd name="connsiteY21" fmla="*/ 391602 h 2020169"/>
                <a:gd name="connsiteX22" fmla="*/ 1368263 w 2195895"/>
                <a:gd name="connsiteY22" fmla="*/ 398277 h 2020169"/>
                <a:gd name="connsiteX23" fmla="*/ 1321542 w 2195895"/>
                <a:gd name="connsiteY23" fmla="*/ 404951 h 2020169"/>
                <a:gd name="connsiteX24" fmla="*/ 1318205 w 2195895"/>
                <a:gd name="connsiteY24" fmla="*/ 491719 h 2020169"/>
                <a:gd name="connsiteX25" fmla="*/ 1358252 w 2195895"/>
                <a:gd name="connsiteY25" fmla="*/ 515080 h 2020169"/>
                <a:gd name="connsiteX26" fmla="*/ 1384949 w 2195895"/>
                <a:gd name="connsiteY26" fmla="*/ 568475 h 2020169"/>
                <a:gd name="connsiteX27" fmla="*/ 1358252 w 2195895"/>
                <a:gd name="connsiteY27" fmla="*/ 615196 h 2020169"/>
                <a:gd name="connsiteX28" fmla="*/ 1361589 w 2195895"/>
                <a:gd name="connsiteY28" fmla="*/ 585161 h 2020169"/>
                <a:gd name="connsiteX29" fmla="*/ 1351577 w 2195895"/>
                <a:gd name="connsiteY29" fmla="*/ 545115 h 2020169"/>
                <a:gd name="connsiteX30" fmla="*/ 1281495 w 2195895"/>
                <a:gd name="connsiteY30" fmla="*/ 515080 h 2020169"/>
                <a:gd name="connsiteX31" fmla="*/ 1241449 w 2195895"/>
                <a:gd name="connsiteY31" fmla="*/ 511742 h 2020169"/>
                <a:gd name="connsiteX32" fmla="*/ 1241449 w 2195895"/>
                <a:gd name="connsiteY32" fmla="*/ 558463 h 2020169"/>
                <a:gd name="connsiteX33" fmla="*/ 1201402 w 2195895"/>
                <a:gd name="connsiteY33" fmla="*/ 538440 h 2020169"/>
                <a:gd name="connsiteX34" fmla="*/ 1228100 w 2195895"/>
                <a:gd name="connsiteY34" fmla="*/ 588498 h 2020169"/>
                <a:gd name="connsiteX35" fmla="*/ 1258135 w 2195895"/>
                <a:gd name="connsiteY35" fmla="*/ 618534 h 2020169"/>
                <a:gd name="connsiteX36" fmla="*/ 1198065 w 2195895"/>
                <a:gd name="connsiteY36" fmla="*/ 595173 h 2020169"/>
                <a:gd name="connsiteX37" fmla="*/ 1181379 w 2195895"/>
                <a:gd name="connsiteY37" fmla="*/ 595173 h 2020169"/>
                <a:gd name="connsiteX38" fmla="*/ 1178041 w 2195895"/>
                <a:gd name="connsiteY38" fmla="*/ 551789 h 2020169"/>
                <a:gd name="connsiteX39" fmla="*/ 1171367 w 2195895"/>
                <a:gd name="connsiteY39" fmla="*/ 465021 h 2020169"/>
                <a:gd name="connsiteX40" fmla="*/ 1161355 w 2195895"/>
                <a:gd name="connsiteY40" fmla="*/ 535103 h 2020169"/>
                <a:gd name="connsiteX41" fmla="*/ 1137995 w 2195895"/>
                <a:gd name="connsiteY41" fmla="*/ 565138 h 2020169"/>
                <a:gd name="connsiteX42" fmla="*/ 1158018 w 2195895"/>
                <a:gd name="connsiteY42" fmla="*/ 611859 h 2020169"/>
                <a:gd name="connsiteX43" fmla="*/ 1158018 w 2195895"/>
                <a:gd name="connsiteY43" fmla="*/ 645231 h 2020169"/>
                <a:gd name="connsiteX44" fmla="*/ 1141332 w 2195895"/>
                <a:gd name="connsiteY44" fmla="*/ 695290 h 2020169"/>
                <a:gd name="connsiteX45" fmla="*/ 1154681 w 2195895"/>
                <a:gd name="connsiteY45" fmla="*/ 728662 h 2020169"/>
                <a:gd name="connsiteX46" fmla="*/ 1184716 w 2195895"/>
                <a:gd name="connsiteY46" fmla="*/ 735336 h 2020169"/>
                <a:gd name="connsiteX47" fmla="*/ 1221425 w 2195895"/>
                <a:gd name="connsiteY47" fmla="*/ 742011 h 2020169"/>
                <a:gd name="connsiteX48" fmla="*/ 1241449 w 2195895"/>
                <a:gd name="connsiteY48" fmla="*/ 765371 h 2020169"/>
                <a:gd name="connsiteX49" fmla="*/ 1258135 w 2195895"/>
                <a:gd name="connsiteY49" fmla="*/ 808755 h 2020169"/>
                <a:gd name="connsiteX50" fmla="*/ 1258135 w 2195895"/>
                <a:gd name="connsiteY50" fmla="*/ 808755 h 2020169"/>
                <a:gd name="connsiteX51" fmla="*/ 1224763 w 2195895"/>
                <a:gd name="connsiteY51" fmla="*/ 828779 h 2020169"/>
                <a:gd name="connsiteX52" fmla="*/ 1224763 w 2195895"/>
                <a:gd name="connsiteY52" fmla="*/ 788732 h 2020169"/>
                <a:gd name="connsiteX53" fmla="*/ 1194727 w 2195895"/>
                <a:gd name="connsiteY53" fmla="*/ 752023 h 2020169"/>
                <a:gd name="connsiteX54" fmla="*/ 1164692 w 2195895"/>
                <a:gd name="connsiteY54" fmla="*/ 795407 h 2020169"/>
                <a:gd name="connsiteX55" fmla="*/ 1121309 w 2195895"/>
                <a:gd name="connsiteY55" fmla="*/ 805418 h 2020169"/>
                <a:gd name="connsiteX56" fmla="*/ 1127983 w 2195895"/>
                <a:gd name="connsiteY56" fmla="*/ 772046 h 2020169"/>
                <a:gd name="connsiteX57" fmla="*/ 1117971 w 2195895"/>
                <a:gd name="connsiteY57" fmla="*/ 755360 h 2020169"/>
                <a:gd name="connsiteX58" fmla="*/ 1114634 w 2195895"/>
                <a:gd name="connsiteY58" fmla="*/ 705301 h 2020169"/>
                <a:gd name="connsiteX59" fmla="*/ 1104622 w 2195895"/>
                <a:gd name="connsiteY59" fmla="*/ 625208 h 2020169"/>
                <a:gd name="connsiteX60" fmla="*/ 1101285 w 2195895"/>
                <a:gd name="connsiteY60" fmla="*/ 565138 h 2020169"/>
                <a:gd name="connsiteX61" fmla="*/ 1124646 w 2195895"/>
                <a:gd name="connsiteY61" fmla="*/ 471696 h 2020169"/>
                <a:gd name="connsiteX62" fmla="*/ 1031203 w 2195895"/>
                <a:gd name="connsiteY62" fmla="*/ 461684 h 2020169"/>
                <a:gd name="connsiteX63" fmla="*/ 1014517 w 2195895"/>
                <a:gd name="connsiteY63" fmla="*/ 518417 h 2020169"/>
                <a:gd name="connsiteX64" fmla="*/ 1024529 w 2195895"/>
                <a:gd name="connsiteY64" fmla="*/ 565138 h 2020169"/>
                <a:gd name="connsiteX65" fmla="*/ 981145 w 2195895"/>
                <a:gd name="connsiteY65" fmla="*/ 618534 h 2020169"/>
                <a:gd name="connsiteX66" fmla="*/ 991157 w 2195895"/>
                <a:gd name="connsiteY66" fmla="*/ 655243 h 2020169"/>
                <a:gd name="connsiteX67" fmla="*/ 981145 w 2195895"/>
                <a:gd name="connsiteY67" fmla="*/ 701964 h 2020169"/>
                <a:gd name="connsiteX68" fmla="*/ 1001168 w 2195895"/>
                <a:gd name="connsiteY68" fmla="*/ 725325 h 2020169"/>
                <a:gd name="connsiteX69" fmla="*/ 1017854 w 2195895"/>
                <a:gd name="connsiteY69" fmla="*/ 772046 h 2020169"/>
                <a:gd name="connsiteX70" fmla="*/ 1047890 w 2195895"/>
                <a:gd name="connsiteY70" fmla="*/ 758697 h 2020169"/>
                <a:gd name="connsiteX71" fmla="*/ 957784 w 2195895"/>
                <a:gd name="connsiteY71" fmla="*/ 758697 h 2020169"/>
                <a:gd name="connsiteX72" fmla="*/ 884365 w 2195895"/>
                <a:gd name="connsiteY72" fmla="*/ 721988 h 2020169"/>
                <a:gd name="connsiteX73" fmla="*/ 824295 w 2195895"/>
                <a:gd name="connsiteY73" fmla="*/ 698627 h 2020169"/>
                <a:gd name="connsiteX74" fmla="*/ 810946 w 2195895"/>
                <a:gd name="connsiteY74" fmla="*/ 735336 h 2020169"/>
                <a:gd name="connsiteX75" fmla="*/ 827633 w 2195895"/>
                <a:gd name="connsiteY75" fmla="*/ 772046 h 2020169"/>
                <a:gd name="connsiteX76" fmla="*/ 770900 w 2195895"/>
                <a:gd name="connsiteY76" fmla="*/ 755360 h 2020169"/>
                <a:gd name="connsiteX77" fmla="*/ 744202 w 2195895"/>
                <a:gd name="connsiteY77" fmla="*/ 792069 h 2020169"/>
                <a:gd name="connsiteX78" fmla="*/ 707492 w 2195895"/>
                <a:gd name="connsiteY78" fmla="*/ 785395 h 2020169"/>
                <a:gd name="connsiteX79" fmla="*/ 644085 w 2195895"/>
                <a:gd name="connsiteY79" fmla="*/ 798744 h 2020169"/>
                <a:gd name="connsiteX80" fmla="*/ 654097 w 2195895"/>
                <a:gd name="connsiteY80" fmla="*/ 762034 h 2020169"/>
                <a:gd name="connsiteX81" fmla="*/ 614050 w 2195895"/>
                <a:gd name="connsiteY81" fmla="*/ 798744 h 2020169"/>
                <a:gd name="connsiteX82" fmla="*/ 594027 w 2195895"/>
                <a:gd name="connsiteY82" fmla="*/ 798744 h 2020169"/>
                <a:gd name="connsiteX83" fmla="*/ 533957 w 2195895"/>
                <a:gd name="connsiteY83" fmla="*/ 832116 h 2020169"/>
                <a:gd name="connsiteX84" fmla="*/ 510596 w 2195895"/>
                <a:gd name="connsiteY84" fmla="*/ 855477 h 2020169"/>
                <a:gd name="connsiteX85" fmla="*/ 500584 w 2195895"/>
                <a:gd name="connsiteY85" fmla="*/ 902198 h 2020169"/>
                <a:gd name="connsiteX86" fmla="*/ 450526 w 2195895"/>
                <a:gd name="connsiteY86" fmla="*/ 888849 h 2020169"/>
                <a:gd name="connsiteX87" fmla="*/ 433840 w 2195895"/>
                <a:gd name="connsiteY87" fmla="*/ 852139 h 2020169"/>
                <a:gd name="connsiteX88" fmla="*/ 467212 w 2195895"/>
                <a:gd name="connsiteY88" fmla="*/ 822104 h 2020169"/>
                <a:gd name="connsiteX89" fmla="*/ 453863 w 2195895"/>
                <a:gd name="connsiteY89" fmla="*/ 798744 h 2020169"/>
                <a:gd name="connsiteX90" fmla="*/ 390456 w 2195895"/>
                <a:gd name="connsiteY90" fmla="*/ 768709 h 2020169"/>
                <a:gd name="connsiteX91" fmla="*/ 417154 w 2195895"/>
                <a:gd name="connsiteY91" fmla="*/ 818767 h 2020169"/>
                <a:gd name="connsiteX92" fmla="*/ 407142 w 2195895"/>
                <a:gd name="connsiteY92" fmla="*/ 862151 h 2020169"/>
                <a:gd name="connsiteX93" fmla="*/ 413817 w 2195895"/>
                <a:gd name="connsiteY93" fmla="*/ 898861 h 2020169"/>
                <a:gd name="connsiteX94" fmla="*/ 427165 w 2195895"/>
                <a:gd name="connsiteY94" fmla="*/ 922221 h 2020169"/>
                <a:gd name="connsiteX95" fmla="*/ 413817 w 2195895"/>
                <a:gd name="connsiteY95" fmla="*/ 952256 h 2020169"/>
                <a:gd name="connsiteX96" fmla="*/ 390456 w 2195895"/>
                <a:gd name="connsiteY96" fmla="*/ 928896 h 2020169"/>
                <a:gd name="connsiteX97" fmla="*/ 360421 w 2195895"/>
                <a:gd name="connsiteY97" fmla="*/ 925558 h 2020169"/>
                <a:gd name="connsiteX98" fmla="*/ 333723 w 2195895"/>
                <a:gd name="connsiteY98" fmla="*/ 965605 h 2020169"/>
                <a:gd name="connsiteX99" fmla="*/ 307025 w 2195895"/>
                <a:gd name="connsiteY99" fmla="*/ 985628 h 2020169"/>
                <a:gd name="connsiteX100" fmla="*/ 320374 w 2195895"/>
                <a:gd name="connsiteY100" fmla="*/ 1012326 h 2020169"/>
                <a:gd name="connsiteX101" fmla="*/ 303688 w 2195895"/>
                <a:gd name="connsiteY101" fmla="*/ 1035687 h 2020169"/>
                <a:gd name="connsiteX102" fmla="*/ 233606 w 2195895"/>
                <a:gd name="connsiteY102" fmla="*/ 998977 h 2020169"/>
                <a:gd name="connsiteX103" fmla="*/ 243618 w 2195895"/>
                <a:gd name="connsiteY103" fmla="*/ 1049036 h 2020169"/>
                <a:gd name="connsiteX104" fmla="*/ 263641 w 2195895"/>
                <a:gd name="connsiteY104" fmla="*/ 1069059 h 2020169"/>
                <a:gd name="connsiteX105" fmla="*/ 250292 w 2195895"/>
                <a:gd name="connsiteY105" fmla="*/ 1082408 h 2020169"/>
                <a:gd name="connsiteX106" fmla="*/ 193560 w 2195895"/>
                <a:gd name="connsiteY106" fmla="*/ 1045698 h 2020169"/>
                <a:gd name="connsiteX107" fmla="*/ 170199 w 2195895"/>
                <a:gd name="connsiteY107" fmla="*/ 1005652 h 2020169"/>
                <a:gd name="connsiteX108" fmla="*/ 170199 w 2195895"/>
                <a:gd name="connsiteY108" fmla="*/ 958931 h 2020169"/>
                <a:gd name="connsiteX109" fmla="*/ 133490 w 2195895"/>
                <a:gd name="connsiteY109" fmla="*/ 882174 h 2020169"/>
                <a:gd name="connsiteX110" fmla="*/ 196897 w 2195895"/>
                <a:gd name="connsiteY110" fmla="*/ 912209 h 2020169"/>
                <a:gd name="connsiteX111" fmla="*/ 256967 w 2195895"/>
                <a:gd name="connsiteY111" fmla="*/ 942244 h 2020169"/>
                <a:gd name="connsiteX112" fmla="*/ 293676 w 2195895"/>
                <a:gd name="connsiteY112" fmla="*/ 945582 h 2020169"/>
                <a:gd name="connsiteX113" fmla="*/ 327049 w 2195895"/>
                <a:gd name="connsiteY113" fmla="*/ 915547 h 2020169"/>
                <a:gd name="connsiteX114" fmla="*/ 343735 w 2195895"/>
                <a:gd name="connsiteY114" fmla="*/ 878837 h 2020169"/>
                <a:gd name="connsiteX115" fmla="*/ 333723 w 2195895"/>
                <a:gd name="connsiteY115" fmla="*/ 828779 h 2020169"/>
                <a:gd name="connsiteX116" fmla="*/ 290339 w 2195895"/>
                <a:gd name="connsiteY116" fmla="*/ 808755 h 2020169"/>
                <a:gd name="connsiteX117" fmla="*/ 236944 w 2195895"/>
                <a:gd name="connsiteY117" fmla="*/ 762034 h 2020169"/>
                <a:gd name="connsiteX118" fmla="*/ 133490 w 2195895"/>
                <a:gd name="connsiteY118" fmla="*/ 705301 h 2020169"/>
                <a:gd name="connsiteX119" fmla="*/ 46722 w 2195895"/>
                <a:gd name="connsiteY119" fmla="*/ 735336 h 2020169"/>
                <a:gd name="connsiteX120" fmla="*/ 33373 w 2195895"/>
                <a:gd name="connsiteY120" fmla="*/ 765371 h 2020169"/>
                <a:gd name="connsiteX121" fmla="*/ 43384 w 2195895"/>
                <a:gd name="connsiteY121" fmla="*/ 795407 h 2020169"/>
                <a:gd name="connsiteX122" fmla="*/ 60071 w 2195895"/>
                <a:gd name="connsiteY122" fmla="*/ 822104 h 2020169"/>
                <a:gd name="connsiteX123" fmla="*/ 73419 w 2195895"/>
                <a:gd name="connsiteY123" fmla="*/ 852139 h 2020169"/>
                <a:gd name="connsiteX124" fmla="*/ 56733 w 2195895"/>
                <a:gd name="connsiteY124" fmla="*/ 875500 h 2020169"/>
                <a:gd name="connsiteX125" fmla="*/ 76757 w 2195895"/>
                <a:gd name="connsiteY125" fmla="*/ 955593 h 2020169"/>
                <a:gd name="connsiteX126" fmla="*/ 66745 w 2195895"/>
                <a:gd name="connsiteY126" fmla="*/ 972280 h 2020169"/>
                <a:gd name="connsiteX127" fmla="*/ 70082 w 2195895"/>
                <a:gd name="connsiteY127" fmla="*/ 998977 h 2020169"/>
                <a:gd name="connsiteX128" fmla="*/ 70082 w 2195895"/>
                <a:gd name="connsiteY128" fmla="*/ 1039024 h 2020169"/>
                <a:gd name="connsiteX129" fmla="*/ 80094 w 2195895"/>
                <a:gd name="connsiteY129" fmla="*/ 1059047 h 2020169"/>
                <a:gd name="connsiteX130" fmla="*/ 76757 w 2195895"/>
                <a:gd name="connsiteY130" fmla="*/ 1082408 h 2020169"/>
                <a:gd name="connsiteX131" fmla="*/ 106792 w 2195895"/>
                <a:gd name="connsiteY131" fmla="*/ 1115780 h 2020169"/>
                <a:gd name="connsiteX132" fmla="*/ 93729 w 2195895"/>
                <a:gd name="connsiteY132" fmla="*/ 1145815 h 2020169"/>
                <a:gd name="connsiteX133" fmla="*/ 13349 w 2195895"/>
                <a:gd name="connsiteY133" fmla="*/ 1235920 h 2020169"/>
                <a:gd name="connsiteX134" fmla="*/ 33373 w 2195895"/>
                <a:gd name="connsiteY134" fmla="*/ 1269293 h 2020169"/>
                <a:gd name="connsiteX135" fmla="*/ 33373 w 2195895"/>
                <a:gd name="connsiteY135" fmla="*/ 1269293 h 2020169"/>
                <a:gd name="connsiteX136" fmla="*/ 16687 w 2195895"/>
                <a:gd name="connsiteY136" fmla="*/ 1299328 h 2020169"/>
                <a:gd name="connsiteX137" fmla="*/ 3338 w 2195895"/>
                <a:gd name="connsiteY137" fmla="*/ 1329363 h 2020169"/>
                <a:gd name="connsiteX138" fmla="*/ 0 w 2195895"/>
                <a:gd name="connsiteY138" fmla="*/ 1389433 h 2020169"/>
                <a:gd name="connsiteX139" fmla="*/ 16687 w 2195895"/>
                <a:gd name="connsiteY139" fmla="*/ 1432817 h 2020169"/>
                <a:gd name="connsiteX140" fmla="*/ 20024 w 2195895"/>
                <a:gd name="connsiteY140" fmla="*/ 1466189 h 2020169"/>
                <a:gd name="connsiteX141" fmla="*/ 56733 w 2195895"/>
                <a:gd name="connsiteY141" fmla="*/ 1476201 h 2020169"/>
                <a:gd name="connsiteX142" fmla="*/ 116803 w 2195895"/>
                <a:gd name="connsiteY142" fmla="*/ 1562969 h 2020169"/>
                <a:gd name="connsiteX143" fmla="*/ 96780 w 2195895"/>
                <a:gd name="connsiteY143" fmla="*/ 1586329 h 2020169"/>
                <a:gd name="connsiteX144" fmla="*/ 93443 w 2195895"/>
                <a:gd name="connsiteY144" fmla="*/ 1616364 h 2020169"/>
                <a:gd name="connsiteX145" fmla="*/ 120141 w 2195895"/>
                <a:gd name="connsiteY145" fmla="*/ 1619701 h 2020169"/>
                <a:gd name="connsiteX146" fmla="*/ 160187 w 2195895"/>
                <a:gd name="connsiteY146" fmla="*/ 1633050 h 2020169"/>
                <a:gd name="connsiteX147" fmla="*/ 186885 w 2195895"/>
                <a:gd name="connsiteY147" fmla="*/ 1646399 h 2020169"/>
                <a:gd name="connsiteX148" fmla="*/ 213583 w 2195895"/>
                <a:gd name="connsiteY148" fmla="*/ 1676434 h 2020169"/>
                <a:gd name="connsiteX149" fmla="*/ 243618 w 2195895"/>
                <a:gd name="connsiteY149" fmla="*/ 1679771 h 2020169"/>
                <a:gd name="connsiteX150" fmla="*/ 287002 w 2195895"/>
                <a:gd name="connsiteY150" fmla="*/ 1709807 h 2020169"/>
                <a:gd name="connsiteX151" fmla="*/ 310363 w 2195895"/>
                <a:gd name="connsiteY151" fmla="*/ 1719818 h 2020169"/>
                <a:gd name="connsiteX152" fmla="*/ 310363 w 2195895"/>
                <a:gd name="connsiteY152" fmla="*/ 1756528 h 2020169"/>
                <a:gd name="connsiteX153" fmla="*/ 270316 w 2195895"/>
                <a:gd name="connsiteY153" fmla="*/ 1796574 h 2020169"/>
                <a:gd name="connsiteX154" fmla="*/ 280327 w 2195895"/>
                <a:gd name="connsiteY154" fmla="*/ 1819935 h 2020169"/>
                <a:gd name="connsiteX155" fmla="*/ 273653 w 2195895"/>
                <a:gd name="connsiteY155" fmla="*/ 1839958 h 2020169"/>
                <a:gd name="connsiteX156" fmla="*/ 266979 w 2195895"/>
                <a:gd name="connsiteY156" fmla="*/ 1856644 h 2020169"/>
                <a:gd name="connsiteX157" fmla="*/ 240281 w 2195895"/>
                <a:gd name="connsiteY157" fmla="*/ 1896691 h 2020169"/>
                <a:gd name="connsiteX158" fmla="*/ 307025 w 2195895"/>
                <a:gd name="connsiteY158" fmla="*/ 1933401 h 2020169"/>
                <a:gd name="connsiteX159" fmla="*/ 337060 w 2195895"/>
                <a:gd name="connsiteY159" fmla="*/ 1940075 h 2020169"/>
                <a:gd name="connsiteX160" fmla="*/ 360421 w 2195895"/>
                <a:gd name="connsiteY160" fmla="*/ 1946750 h 2020169"/>
                <a:gd name="connsiteX161" fmla="*/ 380444 w 2195895"/>
                <a:gd name="connsiteY161" fmla="*/ 1953424 h 2020169"/>
                <a:gd name="connsiteX162" fmla="*/ 407142 w 2195895"/>
                <a:gd name="connsiteY162" fmla="*/ 1973447 h 2020169"/>
                <a:gd name="connsiteX163" fmla="*/ 437177 w 2195895"/>
                <a:gd name="connsiteY163" fmla="*/ 1970110 h 2020169"/>
                <a:gd name="connsiteX164" fmla="*/ 507259 w 2195895"/>
                <a:gd name="connsiteY164" fmla="*/ 2020169 h 2020169"/>
                <a:gd name="connsiteX165" fmla="*/ 517271 w 2195895"/>
                <a:gd name="connsiteY165" fmla="*/ 2006820 h 2020169"/>
                <a:gd name="connsiteX166" fmla="*/ 507259 w 2195895"/>
                <a:gd name="connsiteY166" fmla="*/ 1966773 h 2020169"/>
                <a:gd name="connsiteX167" fmla="*/ 500584 w 2195895"/>
                <a:gd name="connsiteY167" fmla="*/ 1933401 h 2020169"/>
                <a:gd name="connsiteX168" fmla="*/ 483898 w 2195895"/>
                <a:gd name="connsiteY168" fmla="*/ 1890017 h 2020169"/>
                <a:gd name="connsiteX169" fmla="*/ 513933 w 2195895"/>
                <a:gd name="connsiteY169" fmla="*/ 1869993 h 2020169"/>
                <a:gd name="connsiteX170" fmla="*/ 547306 w 2195895"/>
                <a:gd name="connsiteY170" fmla="*/ 1846633 h 2020169"/>
                <a:gd name="connsiteX171" fmla="*/ 527282 w 2195895"/>
                <a:gd name="connsiteY171" fmla="*/ 1829947 h 2020169"/>
                <a:gd name="connsiteX172" fmla="*/ 517271 w 2195895"/>
                <a:gd name="connsiteY172" fmla="*/ 1796574 h 2020169"/>
                <a:gd name="connsiteX173" fmla="*/ 480561 w 2195895"/>
                <a:gd name="connsiteY173" fmla="*/ 1779888 h 2020169"/>
                <a:gd name="connsiteX174" fmla="*/ 470549 w 2195895"/>
                <a:gd name="connsiteY174" fmla="*/ 1759865 h 2020169"/>
                <a:gd name="connsiteX175" fmla="*/ 480561 w 2195895"/>
                <a:gd name="connsiteY175" fmla="*/ 1729830 h 2020169"/>
                <a:gd name="connsiteX176" fmla="*/ 490573 w 2195895"/>
                <a:gd name="connsiteY176" fmla="*/ 1689783 h 2020169"/>
                <a:gd name="connsiteX177" fmla="*/ 513933 w 2195895"/>
                <a:gd name="connsiteY177" fmla="*/ 1709807 h 2020169"/>
                <a:gd name="connsiteX178" fmla="*/ 520608 w 2195895"/>
                <a:gd name="connsiteY178" fmla="*/ 1693120 h 2020169"/>
                <a:gd name="connsiteX179" fmla="*/ 543968 w 2195895"/>
                <a:gd name="connsiteY179" fmla="*/ 1656411 h 2020169"/>
                <a:gd name="connsiteX180" fmla="*/ 574003 w 2195895"/>
                <a:gd name="connsiteY180" fmla="*/ 1639725 h 2020169"/>
                <a:gd name="connsiteX181" fmla="*/ 590690 w 2195895"/>
                <a:gd name="connsiteY181" fmla="*/ 1653074 h 2020169"/>
                <a:gd name="connsiteX182" fmla="*/ 610713 w 2195895"/>
                <a:gd name="connsiteY182" fmla="*/ 1626376 h 2020169"/>
                <a:gd name="connsiteX183" fmla="*/ 630736 w 2195895"/>
                <a:gd name="connsiteY183" fmla="*/ 1653074 h 2020169"/>
                <a:gd name="connsiteX184" fmla="*/ 657434 w 2195895"/>
                <a:gd name="connsiteY184" fmla="*/ 1676434 h 2020169"/>
                <a:gd name="connsiteX185" fmla="*/ 674120 w 2195895"/>
                <a:gd name="connsiteY185" fmla="*/ 1683109 h 2020169"/>
                <a:gd name="connsiteX186" fmla="*/ 697481 w 2195895"/>
                <a:gd name="connsiteY186" fmla="*/ 1683109 h 2020169"/>
                <a:gd name="connsiteX187" fmla="*/ 717504 w 2195895"/>
                <a:gd name="connsiteY187" fmla="*/ 1669760 h 2020169"/>
                <a:gd name="connsiteX188" fmla="*/ 744202 w 2195895"/>
                <a:gd name="connsiteY188" fmla="*/ 1669760 h 2020169"/>
                <a:gd name="connsiteX189" fmla="*/ 760888 w 2195895"/>
                <a:gd name="connsiteY189" fmla="*/ 1666423 h 2020169"/>
                <a:gd name="connsiteX190" fmla="*/ 790923 w 2195895"/>
                <a:gd name="connsiteY190" fmla="*/ 1699795 h 2020169"/>
                <a:gd name="connsiteX191" fmla="*/ 797598 w 2195895"/>
                <a:gd name="connsiteY191" fmla="*/ 1673097 h 2020169"/>
                <a:gd name="connsiteX192" fmla="*/ 817621 w 2195895"/>
                <a:gd name="connsiteY192" fmla="*/ 1689783 h 2020169"/>
                <a:gd name="connsiteX193" fmla="*/ 837644 w 2195895"/>
                <a:gd name="connsiteY193" fmla="*/ 1666423 h 2020169"/>
                <a:gd name="connsiteX194" fmla="*/ 827633 w 2195895"/>
                <a:gd name="connsiteY194" fmla="*/ 1646399 h 2020169"/>
                <a:gd name="connsiteX195" fmla="*/ 810946 w 2195895"/>
                <a:gd name="connsiteY195" fmla="*/ 1633050 h 2020169"/>
                <a:gd name="connsiteX196" fmla="*/ 810946 w 2195895"/>
                <a:gd name="connsiteY196" fmla="*/ 1606353 h 2020169"/>
                <a:gd name="connsiteX197" fmla="*/ 810946 w 2195895"/>
                <a:gd name="connsiteY197" fmla="*/ 1593004 h 2020169"/>
                <a:gd name="connsiteX198" fmla="*/ 840981 w 2195895"/>
                <a:gd name="connsiteY198" fmla="*/ 1586329 h 2020169"/>
                <a:gd name="connsiteX199" fmla="*/ 820958 w 2195895"/>
                <a:gd name="connsiteY199" fmla="*/ 1549620 h 2020169"/>
                <a:gd name="connsiteX200" fmla="*/ 854330 w 2195895"/>
                <a:gd name="connsiteY200" fmla="*/ 1542945 h 2020169"/>
                <a:gd name="connsiteX201" fmla="*/ 891040 w 2195895"/>
                <a:gd name="connsiteY201" fmla="*/ 1549620 h 2020169"/>
                <a:gd name="connsiteX202" fmla="*/ 1001168 w 2195895"/>
                <a:gd name="connsiteY202" fmla="*/ 1506236 h 2020169"/>
                <a:gd name="connsiteX203" fmla="*/ 1027866 w 2195895"/>
                <a:gd name="connsiteY203" fmla="*/ 1482875 h 2020169"/>
                <a:gd name="connsiteX204" fmla="*/ 1047890 w 2195895"/>
                <a:gd name="connsiteY204" fmla="*/ 1492887 h 2020169"/>
                <a:gd name="connsiteX205" fmla="*/ 1067913 w 2195895"/>
                <a:gd name="connsiteY205" fmla="*/ 1502898 h 2020169"/>
                <a:gd name="connsiteX206" fmla="*/ 1087936 w 2195895"/>
                <a:gd name="connsiteY206" fmla="*/ 1529596 h 2020169"/>
                <a:gd name="connsiteX207" fmla="*/ 1074587 w 2195895"/>
                <a:gd name="connsiteY207" fmla="*/ 1542945 h 2020169"/>
                <a:gd name="connsiteX208" fmla="*/ 1104622 w 2195895"/>
                <a:gd name="connsiteY208" fmla="*/ 1542945 h 2020169"/>
                <a:gd name="connsiteX209" fmla="*/ 1134657 w 2195895"/>
                <a:gd name="connsiteY209" fmla="*/ 1576317 h 2020169"/>
                <a:gd name="connsiteX210" fmla="*/ 1148006 w 2195895"/>
                <a:gd name="connsiteY210" fmla="*/ 1572980 h 2020169"/>
                <a:gd name="connsiteX211" fmla="*/ 1208076 w 2195895"/>
                <a:gd name="connsiteY211" fmla="*/ 1526259 h 2020169"/>
                <a:gd name="connsiteX212" fmla="*/ 1244786 w 2195895"/>
                <a:gd name="connsiteY212" fmla="*/ 1566306 h 2020169"/>
                <a:gd name="connsiteX213" fmla="*/ 1264809 w 2195895"/>
                <a:gd name="connsiteY213" fmla="*/ 1596341 h 2020169"/>
                <a:gd name="connsiteX214" fmla="*/ 1298181 w 2195895"/>
                <a:gd name="connsiteY214" fmla="*/ 1703132 h 2020169"/>
                <a:gd name="connsiteX215" fmla="*/ 1308193 w 2195895"/>
                <a:gd name="connsiteY215" fmla="*/ 1659748 h 2020169"/>
                <a:gd name="connsiteX216" fmla="*/ 1344903 w 2195895"/>
                <a:gd name="connsiteY216" fmla="*/ 1679771 h 2020169"/>
                <a:gd name="connsiteX217" fmla="*/ 1388287 w 2195895"/>
                <a:gd name="connsiteY217" fmla="*/ 1679771 h 2020169"/>
                <a:gd name="connsiteX218" fmla="*/ 1394961 w 2195895"/>
                <a:gd name="connsiteY218" fmla="*/ 1703132 h 2020169"/>
                <a:gd name="connsiteX219" fmla="*/ 1435008 w 2195895"/>
                <a:gd name="connsiteY219" fmla="*/ 1726493 h 2020169"/>
                <a:gd name="connsiteX220" fmla="*/ 1465043 w 2195895"/>
                <a:gd name="connsiteY220" fmla="*/ 1726493 h 2020169"/>
                <a:gd name="connsiteX221" fmla="*/ 1491741 w 2195895"/>
                <a:gd name="connsiteY221" fmla="*/ 1739842 h 2020169"/>
                <a:gd name="connsiteX222" fmla="*/ 1535125 w 2195895"/>
                <a:gd name="connsiteY222" fmla="*/ 1696458 h 2020169"/>
                <a:gd name="connsiteX223" fmla="*/ 1571834 w 2195895"/>
                <a:gd name="connsiteY223" fmla="*/ 1676434 h 2020169"/>
                <a:gd name="connsiteX224" fmla="*/ 1608544 w 2195895"/>
                <a:gd name="connsiteY224" fmla="*/ 1679771 h 2020169"/>
                <a:gd name="connsiteX225" fmla="*/ 1655265 w 2195895"/>
                <a:gd name="connsiteY225" fmla="*/ 1693120 h 2020169"/>
                <a:gd name="connsiteX226" fmla="*/ 1681963 w 2195895"/>
                <a:gd name="connsiteY226" fmla="*/ 1709807 h 2020169"/>
                <a:gd name="connsiteX227" fmla="*/ 1735358 w 2195895"/>
                <a:gd name="connsiteY227" fmla="*/ 1703132 h 2020169"/>
                <a:gd name="connsiteX228" fmla="*/ 1745370 w 2195895"/>
                <a:gd name="connsiteY228" fmla="*/ 1683109 h 2020169"/>
                <a:gd name="connsiteX229" fmla="*/ 1738695 w 2195895"/>
                <a:gd name="connsiteY229" fmla="*/ 1663085 h 2020169"/>
                <a:gd name="connsiteX230" fmla="*/ 1858836 w 2195895"/>
                <a:gd name="connsiteY230" fmla="*/ 1689783 h 2020169"/>
                <a:gd name="connsiteX231" fmla="*/ 1872184 w 2195895"/>
                <a:gd name="connsiteY231" fmla="*/ 1696458 h 2020169"/>
                <a:gd name="connsiteX232" fmla="*/ 1902219 w 2195895"/>
                <a:gd name="connsiteY232" fmla="*/ 1699795 h 2020169"/>
                <a:gd name="connsiteX233" fmla="*/ 1932254 w 2195895"/>
                <a:gd name="connsiteY233" fmla="*/ 1683109 h 2020169"/>
                <a:gd name="connsiteX234" fmla="*/ 1962290 w 2195895"/>
                <a:gd name="connsiteY234" fmla="*/ 1696458 h 2020169"/>
                <a:gd name="connsiteX235" fmla="*/ 1985650 w 2195895"/>
                <a:gd name="connsiteY235" fmla="*/ 1709807 h 2020169"/>
                <a:gd name="connsiteX236" fmla="*/ 1995662 w 2195895"/>
                <a:gd name="connsiteY236" fmla="*/ 1719818 h 2020169"/>
                <a:gd name="connsiteX237" fmla="*/ 2032371 w 2195895"/>
                <a:gd name="connsiteY237" fmla="*/ 1739842 h 2020169"/>
                <a:gd name="connsiteX238" fmla="*/ 2142500 w 2195895"/>
                <a:gd name="connsiteY238" fmla="*/ 1693120 h 2020169"/>
                <a:gd name="connsiteX239" fmla="*/ 2195895 w 2195895"/>
                <a:gd name="connsiteY239" fmla="*/ 1706469 h 2020169"/>
                <a:gd name="connsiteX240" fmla="*/ 2082430 w 2195895"/>
                <a:gd name="connsiteY240" fmla="*/ 388265 h 2020169"/>
                <a:gd name="connsiteX0" fmla="*/ 2082430 w 2195895"/>
                <a:gd name="connsiteY0" fmla="*/ 388265 h 2020169"/>
                <a:gd name="connsiteX1" fmla="*/ 2055732 w 2195895"/>
                <a:gd name="connsiteY1" fmla="*/ 318183 h 2020169"/>
                <a:gd name="connsiteX2" fmla="*/ 2055732 w 2195895"/>
                <a:gd name="connsiteY2" fmla="*/ 318183 h 2020169"/>
                <a:gd name="connsiteX3" fmla="*/ 2129860 w 2195895"/>
                <a:gd name="connsiteY3" fmla="*/ 248603 h 2020169"/>
                <a:gd name="connsiteX4" fmla="*/ 2127003 w 2195895"/>
                <a:gd name="connsiteY4" fmla="*/ 174309 h 2020169"/>
                <a:gd name="connsiteX5" fmla="*/ 2092713 w 2195895"/>
                <a:gd name="connsiteY5" fmla="*/ 105729 h 2020169"/>
                <a:gd name="connsiteX6" fmla="*/ 2018418 w 2195895"/>
                <a:gd name="connsiteY6" fmla="*/ 105729 h 2020169"/>
                <a:gd name="connsiteX7" fmla="*/ 1961267 w 2195895"/>
                <a:gd name="connsiteY7" fmla="*/ 82869 h 2020169"/>
                <a:gd name="connsiteX8" fmla="*/ 1955552 w 2195895"/>
                <a:gd name="connsiteY8" fmla="*/ 65725 h 2020169"/>
                <a:gd name="connsiteX9" fmla="*/ 1926978 w 2195895"/>
                <a:gd name="connsiteY9" fmla="*/ 31434 h 2020169"/>
                <a:gd name="connsiteX10" fmla="*/ 1909833 w 2195895"/>
                <a:gd name="connsiteY10" fmla="*/ 0 h 2020169"/>
                <a:gd name="connsiteX11" fmla="*/ 1877440 w 2195895"/>
                <a:gd name="connsiteY11" fmla="*/ 3067 h 2020169"/>
                <a:gd name="connsiteX12" fmla="*/ 1835474 w 2195895"/>
                <a:gd name="connsiteY12" fmla="*/ 41195 h 2020169"/>
                <a:gd name="connsiteX13" fmla="*/ 1768731 w 2195895"/>
                <a:gd name="connsiteY13" fmla="*/ 168009 h 2020169"/>
                <a:gd name="connsiteX14" fmla="*/ 1705322 w 2195895"/>
                <a:gd name="connsiteY14" fmla="*/ 191369 h 2020169"/>
                <a:gd name="connsiteX15" fmla="*/ 1685300 w 2195895"/>
                <a:gd name="connsiteY15" fmla="*/ 164671 h 2020169"/>
                <a:gd name="connsiteX16" fmla="*/ 1615218 w 2195895"/>
                <a:gd name="connsiteY16" fmla="*/ 168009 h 2020169"/>
                <a:gd name="connsiteX17" fmla="*/ 1638579 w 2195895"/>
                <a:gd name="connsiteY17" fmla="*/ 198044 h 2020169"/>
                <a:gd name="connsiteX18" fmla="*/ 1528449 w 2195895"/>
                <a:gd name="connsiteY18" fmla="*/ 224740 h 2020169"/>
                <a:gd name="connsiteX19" fmla="*/ 1465043 w 2195895"/>
                <a:gd name="connsiteY19" fmla="*/ 308171 h 2020169"/>
                <a:gd name="connsiteX20" fmla="*/ 1418322 w 2195895"/>
                <a:gd name="connsiteY20" fmla="*/ 391602 h 2020169"/>
                <a:gd name="connsiteX21" fmla="*/ 1368263 w 2195895"/>
                <a:gd name="connsiteY21" fmla="*/ 398277 h 2020169"/>
                <a:gd name="connsiteX22" fmla="*/ 1321542 w 2195895"/>
                <a:gd name="connsiteY22" fmla="*/ 404951 h 2020169"/>
                <a:gd name="connsiteX23" fmla="*/ 1318205 w 2195895"/>
                <a:gd name="connsiteY23" fmla="*/ 491719 h 2020169"/>
                <a:gd name="connsiteX24" fmla="*/ 1358252 w 2195895"/>
                <a:gd name="connsiteY24" fmla="*/ 515080 h 2020169"/>
                <a:gd name="connsiteX25" fmla="*/ 1384949 w 2195895"/>
                <a:gd name="connsiteY25" fmla="*/ 568475 h 2020169"/>
                <a:gd name="connsiteX26" fmla="*/ 1358252 w 2195895"/>
                <a:gd name="connsiteY26" fmla="*/ 615196 h 2020169"/>
                <a:gd name="connsiteX27" fmla="*/ 1361589 w 2195895"/>
                <a:gd name="connsiteY27" fmla="*/ 585161 h 2020169"/>
                <a:gd name="connsiteX28" fmla="*/ 1351577 w 2195895"/>
                <a:gd name="connsiteY28" fmla="*/ 545115 h 2020169"/>
                <a:gd name="connsiteX29" fmla="*/ 1281495 w 2195895"/>
                <a:gd name="connsiteY29" fmla="*/ 515080 h 2020169"/>
                <a:gd name="connsiteX30" fmla="*/ 1241449 w 2195895"/>
                <a:gd name="connsiteY30" fmla="*/ 511742 h 2020169"/>
                <a:gd name="connsiteX31" fmla="*/ 1241449 w 2195895"/>
                <a:gd name="connsiteY31" fmla="*/ 558463 h 2020169"/>
                <a:gd name="connsiteX32" fmla="*/ 1201402 w 2195895"/>
                <a:gd name="connsiteY32" fmla="*/ 538440 h 2020169"/>
                <a:gd name="connsiteX33" fmla="*/ 1228100 w 2195895"/>
                <a:gd name="connsiteY33" fmla="*/ 588498 h 2020169"/>
                <a:gd name="connsiteX34" fmla="*/ 1258135 w 2195895"/>
                <a:gd name="connsiteY34" fmla="*/ 618534 h 2020169"/>
                <a:gd name="connsiteX35" fmla="*/ 1198065 w 2195895"/>
                <a:gd name="connsiteY35" fmla="*/ 595173 h 2020169"/>
                <a:gd name="connsiteX36" fmla="*/ 1181379 w 2195895"/>
                <a:gd name="connsiteY36" fmla="*/ 595173 h 2020169"/>
                <a:gd name="connsiteX37" fmla="*/ 1178041 w 2195895"/>
                <a:gd name="connsiteY37" fmla="*/ 551789 h 2020169"/>
                <a:gd name="connsiteX38" fmla="*/ 1171367 w 2195895"/>
                <a:gd name="connsiteY38" fmla="*/ 465021 h 2020169"/>
                <a:gd name="connsiteX39" fmla="*/ 1161355 w 2195895"/>
                <a:gd name="connsiteY39" fmla="*/ 535103 h 2020169"/>
                <a:gd name="connsiteX40" fmla="*/ 1137995 w 2195895"/>
                <a:gd name="connsiteY40" fmla="*/ 565138 h 2020169"/>
                <a:gd name="connsiteX41" fmla="*/ 1158018 w 2195895"/>
                <a:gd name="connsiteY41" fmla="*/ 611859 h 2020169"/>
                <a:gd name="connsiteX42" fmla="*/ 1158018 w 2195895"/>
                <a:gd name="connsiteY42" fmla="*/ 645231 h 2020169"/>
                <a:gd name="connsiteX43" fmla="*/ 1141332 w 2195895"/>
                <a:gd name="connsiteY43" fmla="*/ 695290 h 2020169"/>
                <a:gd name="connsiteX44" fmla="*/ 1154681 w 2195895"/>
                <a:gd name="connsiteY44" fmla="*/ 728662 h 2020169"/>
                <a:gd name="connsiteX45" fmla="*/ 1184716 w 2195895"/>
                <a:gd name="connsiteY45" fmla="*/ 735336 h 2020169"/>
                <a:gd name="connsiteX46" fmla="*/ 1221425 w 2195895"/>
                <a:gd name="connsiteY46" fmla="*/ 742011 h 2020169"/>
                <a:gd name="connsiteX47" fmla="*/ 1241449 w 2195895"/>
                <a:gd name="connsiteY47" fmla="*/ 765371 h 2020169"/>
                <a:gd name="connsiteX48" fmla="*/ 1258135 w 2195895"/>
                <a:gd name="connsiteY48" fmla="*/ 808755 h 2020169"/>
                <a:gd name="connsiteX49" fmla="*/ 1258135 w 2195895"/>
                <a:gd name="connsiteY49" fmla="*/ 808755 h 2020169"/>
                <a:gd name="connsiteX50" fmla="*/ 1224763 w 2195895"/>
                <a:gd name="connsiteY50" fmla="*/ 828779 h 2020169"/>
                <a:gd name="connsiteX51" fmla="*/ 1224763 w 2195895"/>
                <a:gd name="connsiteY51" fmla="*/ 788732 h 2020169"/>
                <a:gd name="connsiteX52" fmla="*/ 1194727 w 2195895"/>
                <a:gd name="connsiteY52" fmla="*/ 752023 h 2020169"/>
                <a:gd name="connsiteX53" fmla="*/ 1164692 w 2195895"/>
                <a:gd name="connsiteY53" fmla="*/ 795407 h 2020169"/>
                <a:gd name="connsiteX54" fmla="*/ 1121309 w 2195895"/>
                <a:gd name="connsiteY54" fmla="*/ 805418 h 2020169"/>
                <a:gd name="connsiteX55" fmla="*/ 1127983 w 2195895"/>
                <a:gd name="connsiteY55" fmla="*/ 772046 h 2020169"/>
                <a:gd name="connsiteX56" fmla="*/ 1117971 w 2195895"/>
                <a:gd name="connsiteY56" fmla="*/ 755360 h 2020169"/>
                <a:gd name="connsiteX57" fmla="*/ 1114634 w 2195895"/>
                <a:gd name="connsiteY57" fmla="*/ 705301 h 2020169"/>
                <a:gd name="connsiteX58" fmla="*/ 1104622 w 2195895"/>
                <a:gd name="connsiteY58" fmla="*/ 625208 h 2020169"/>
                <a:gd name="connsiteX59" fmla="*/ 1101285 w 2195895"/>
                <a:gd name="connsiteY59" fmla="*/ 565138 h 2020169"/>
                <a:gd name="connsiteX60" fmla="*/ 1124646 w 2195895"/>
                <a:gd name="connsiteY60" fmla="*/ 471696 h 2020169"/>
                <a:gd name="connsiteX61" fmla="*/ 1031203 w 2195895"/>
                <a:gd name="connsiteY61" fmla="*/ 461684 h 2020169"/>
                <a:gd name="connsiteX62" fmla="*/ 1014517 w 2195895"/>
                <a:gd name="connsiteY62" fmla="*/ 518417 h 2020169"/>
                <a:gd name="connsiteX63" fmla="*/ 1024529 w 2195895"/>
                <a:gd name="connsiteY63" fmla="*/ 565138 h 2020169"/>
                <a:gd name="connsiteX64" fmla="*/ 981145 w 2195895"/>
                <a:gd name="connsiteY64" fmla="*/ 618534 h 2020169"/>
                <a:gd name="connsiteX65" fmla="*/ 991157 w 2195895"/>
                <a:gd name="connsiteY65" fmla="*/ 655243 h 2020169"/>
                <a:gd name="connsiteX66" fmla="*/ 981145 w 2195895"/>
                <a:gd name="connsiteY66" fmla="*/ 701964 h 2020169"/>
                <a:gd name="connsiteX67" fmla="*/ 1001168 w 2195895"/>
                <a:gd name="connsiteY67" fmla="*/ 725325 h 2020169"/>
                <a:gd name="connsiteX68" fmla="*/ 1017854 w 2195895"/>
                <a:gd name="connsiteY68" fmla="*/ 772046 h 2020169"/>
                <a:gd name="connsiteX69" fmla="*/ 1047890 w 2195895"/>
                <a:gd name="connsiteY69" fmla="*/ 758697 h 2020169"/>
                <a:gd name="connsiteX70" fmla="*/ 957784 w 2195895"/>
                <a:gd name="connsiteY70" fmla="*/ 758697 h 2020169"/>
                <a:gd name="connsiteX71" fmla="*/ 884365 w 2195895"/>
                <a:gd name="connsiteY71" fmla="*/ 721988 h 2020169"/>
                <a:gd name="connsiteX72" fmla="*/ 824295 w 2195895"/>
                <a:gd name="connsiteY72" fmla="*/ 698627 h 2020169"/>
                <a:gd name="connsiteX73" fmla="*/ 810946 w 2195895"/>
                <a:gd name="connsiteY73" fmla="*/ 735336 h 2020169"/>
                <a:gd name="connsiteX74" fmla="*/ 827633 w 2195895"/>
                <a:gd name="connsiteY74" fmla="*/ 772046 h 2020169"/>
                <a:gd name="connsiteX75" fmla="*/ 770900 w 2195895"/>
                <a:gd name="connsiteY75" fmla="*/ 755360 h 2020169"/>
                <a:gd name="connsiteX76" fmla="*/ 744202 w 2195895"/>
                <a:gd name="connsiteY76" fmla="*/ 792069 h 2020169"/>
                <a:gd name="connsiteX77" fmla="*/ 707492 w 2195895"/>
                <a:gd name="connsiteY77" fmla="*/ 785395 h 2020169"/>
                <a:gd name="connsiteX78" fmla="*/ 644085 w 2195895"/>
                <a:gd name="connsiteY78" fmla="*/ 798744 h 2020169"/>
                <a:gd name="connsiteX79" fmla="*/ 654097 w 2195895"/>
                <a:gd name="connsiteY79" fmla="*/ 762034 h 2020169"/>
                <a:gd name="connsiteX80" fmla="*/ 614050 w 2195895"/>
                <a:gd name="connsiteY80" fmla="*/ 798744 h 2020169"/>
                <a:gd name="connsiteX81" fmla="*/ 594027 w 2195895"/>
                <a:gd name="connsiteY81" fmla="*/ 798744 h 2020169"/>
                <a:gd name="connsiteX82" fmla="*/ 533957 w 2195895"/>
                <a:gd name="connsiteY82" fmla="*/ 832116 h 2020169"/>
                <a:gd name="connsiteX83" fmla="*/ 510596 w 2195895"/>
                <a:gd name="connsiteY83" fmla="*/ 855477 h 2020169"/>
                <a:gd name="connsiteX84" fmla="*/ 500584 w 2195895"/>
                <a:gd name="connsiteY84" fmla="*/ 902198 h 2020169"/>
                <a:gd name="connsiteX85" fmla="*/ 450526 w 2195895"/>
                <a:gd name="connsiteY85" fmla="*/ 888849 h 2020169"/>
                <a:gd name="connsiteX86" fmla="*/ 433840 w 2195895"/>
                <a:gd name="connsiteY86" fmla="*/ 852139 h 2020169"/>
                <a:gd name="connsiteX87" fmla="*/ 467212 w 2195895"/>
                <a:gd name="connsiteY87" fmla="*/ 822104 h 2020169"/>
                <a:gd name="connsiteX88" fmla="*/ 453863 w 2195895"/>
                <a:gd name="connsiteY88" fmla="*/ 798744 h 2020169"/>
                <a:gd name="connsiteX89" fmla="*/ 390456 w 2195895"/>
                <a:gd name="connsiteY89" fmla="*/ 768709 h 2020169"/>
                <a:gd name="connsiteX90" fmla="*/ 417154 w 2195895"/>
                <a:gd name="connsiteY90" fmla="*/ 818767 h 2020169"/>
                <a:gd name="connsiteX91" fmla="*/ 407142 w 2195895"/>
                <a:gd name="connsiteY91" fmla="*/ 862151 h 2020169"/>
                <a:gd name="connsiteX92" fmla="*/ 413817 w 2195895"/>
                <a:gd name="connsiteY92" fmla="*/ 898861 h 2020169"/>
                <a:gd name="connsiteX93" fmla="*/ 427165 w 2195895"/>
                <a:gd name="connsiteY93" fmla="*/ 922221 h 2020169"/>
                <a:gd name="connsiteX94" fmla="*/ 413817 w 2195895"/>
                <a:gd name="connsiteY94" fmla="*/ 952256 h 2020169"/>
                <a:gd name="connsiteX95" fmla="*/ 390456 w 2195895"/>
                <a:gd name="connsiteY95" fmla="*/ 928896 h 2020169"/>
                <a:gd name="connsiteX96" fmla="*/ 360421 w 2195895"/>
                <a:gd name="connsiteY96" fmla="*/ 925558 h 2020169"/>
                <a:gd name="connsiteX97" fmla="*/ 333723 w 2195895"/>
                <a:gd name="connsiteY97" fmla="*/ 965605 h 2020169"/>
                <a:gd name="connsiteX98" fmla="*/ 307025 w 2195895"/>
                <a:gd name="connsiteY98" fmla="*/ 985628 h 2020169"/>
                <a:gd name="connsiteX99" fmla="*/ 320374 w 2195895"/>
                <a:gd name="connsiteY99" fmla="*/ 1012326 h 2020169"/>
                <a:gd name="connsiteX100" fmla="*/ 303688 w 2195895"/>
                <a:gd name="connsiteY100" fmla="*/ 1035687 h 2020169"/>
                <a:gd name="connsiteX101" fmla="*/ 233606 w 2195895"/>
                <a:gd name="connsiteY101" fmla="*/ 998977 h 2020169"/>
                <a:gd name="connsiteX102" fmla="*/ 243618 w 2195895"/>
                <a:gd name="connsiteY102" fmla="*/ 1049036 h 2020169"/>
                <a:gd name="connsiteX103" fmla="*/ 263641 w 2195895"/>
                <a:gd name="connsiteY103" fmla="*/ 1069059 h 2020169"/>
                <a:gd name="connsiteX104" fmla="*/ 250292 w 2195895"/>
                <a:gd name="connsiteY104" fmla="*/ 1082408 h 2020169"/>
                <a:gd name="connsiteX105" fmla="*/ 193560 w 2195895"/>
                <a:gd name="connsiteY105" fmla="*/ 1045698 h 2020169"/>
                <a:gd name="connsiteX106" fmla="*/ 170199 w 2195895"/>
                <a:gd name="connsiteY106" fmla="*/ 1005652 h 2020169"/>
                <a:gd name="connsiteX107" fmla="*/ 170199 w 2195895"/>
                <a:gd name="connsiteY107" fmla="*/ 958931 h 2020169"/>
                <a:gd name="connsiteX108" fmla="*/ 133490 w 2195895"/>
                <a:gd name="connsiteY108" fmla="*/ 882174 h 2020169"/>
                <a:gd name="connsiteX109" fmla="*/ 196897 w 2195895"/>
                <a:gd name="connsiteY109" fmla="*/ 912209 h 2020169"/>
                <a:gd name="connsiteX110" fmla="*/ 256967 w 2195895"/>
                <a:gd name="connsiteY110" fmla="*/ 942244 h 2020169"/>
                <a:gd name="connsiteX111" fmla="*/ 293676 w 2195895"/>
                <a:gd name="connsiteY111" fmla="*/ 945582 h 2020169"/>
                <a:gd name="connsiteX112" fmla="*/ 327049 w 2195895"/>
                <a:gd name="connsiteY112" fmla="*/ 915547 h 2020169"/>
                <a:gd name="connsiteX113" fmla="*/ 343735 w 2195895"/>
                <a:gd name="connsiteY113" fmla="*/ 878837 h 2020169"/>
                <a:gd name="connsiteX114" fmla="*/ 333723 w 2195895"/>
                <a:gd name="connsiteY114" fmla="*/ 828779 h 2020169"/>
                <a:gd name="connsiteX115" fmla="*/ 290339 w 2195895"/>
                <a:gd name="connsiteY115" fmla="*/ 808755 h 2020169"/>
                <a:gd name="connsiteX116" fmla="*/ 236944 w 2195895"/>
                <a:gd name="connsiteY116" fmla="*/ 762034 h 2020169"/>
                <a:gd name="connsiteX117" fmla="*/ 133490 w 2195895"/>
                <a:gd name="connsiteY117" fmla="*/ 705301 h 2020169"/>
                <a:gd name="connsiteX118" fmla="*/ 46722 w 2195895"/>
                <a:gd name="connsiteY118" fmla="*/ 735336 h 2020169"/>
                <a:gd name="connsiteX119" fmla="*/ 33373 w 2195895"/>
                <a:gd name="connsiteY119" fmla="*/ 765371 h 2020169"/>
                <a:gd name="connsiteX120" fmla="*/ 43384 w 2195895"/>
                <a:gd name="connsiteY120" fmla="*/ 795407 h 2020169"/>
                <a:gd name="connsiteX121" fmla="*/ 60071 w 2195895"/>
                <a:gd name="connsiteY121" fmla="*/ 822104 h 2020169"/>
                <a:gd name="connsiteX122" fmla="*/ 73419 w 2195895"/>
                <a:gd name="connsiteY122" fmla="*/ 852139 h 2020169"/>
                <a:gd name="connsiteX123" fmla="*/ 56733 w 2195895"/>
                <a:gd name="connsiteY123" fmla="*/ 875500 h 2020169"/>
                <a:gd name="connsiteX124" fmla="*/ 76757 w 2195895"/>
                <a:gd name="connsiteY124" fmla="*/ 955593 h 2020169"/>
                <a:gd name="connsiteX125" fmla="*/ 66745 w 2195895"/>
                <a:gd name="connsiteY125" fmla="*/ 972280 h 2020169"/>
                <a:gd name="connsiteX126" fmla="*/ 70082 w 2195895"/>
                <a:gd name="connsiteY126" fmla="*/ 998977 h 2020169"/>
                <a:gd name="connsiteX127" fmla="*/ 70082 w 2195895"/>
                <a:gd name="connsiteY127" fmla="*/ 1039024 h 2020169"/>
                <a:gd name="connsiteX128" fmla="*/ 80094 w 2195895"/>
                <a:gd name="connsiteY128" fmla="*/ 1059047 h 2020169"/>
                <a:gd name="connsiteX129" fmla="*/ 76757 w 2195895"/>
                <a:gd name="connsiteY129" fmla="*/ 1082408 h 2020169"/>
                <a:gd name="connsiteX130" fmla="*/ 106792 w 2195895"/>
                <a:gd name="connsiteY130" fmla="*/ 1115780 h 2020169"/>
                <a:gd name="connsiteX131" fmla="*/ 93729 w 2195895"/>
                <a:gd name="connsiteY131" fmla="*/ 1145815 h 2020169"/>
                <a:gd name="connsiteX132" fmla="*/ 13349 w 2195895"/>
                <a:gd name="connsiteY132" fmla="*/ 1235920 h 2020169"/>
                <a:gd name="connsiteX133" fmla="*/ 33373 w 2195895"/>
                <a:gd name="connsiteY133" fmla="*/ 1269293 h 2020169"/>
                <a:gd name="connsiteX134" fmla="*/ 33373 w 2195895"/>
                <a:gd name="connsiteY134" fmla="*/ 1269293 h 2020169"/>
                <a:gd name="connsiteX135" fmla="*/ 16687 w 2195895"/>
                <a:gd name="connsiteY135" fmla="*/ 1299328 h 2020169"/>
                <a:gd name="connsiteX136" fmla="*/ 3338 w 2195895"/>
                <a:gd name="connsiteY136" fmla="*/ 1329363 h 2020169"/>
                <a:gd name="connsiteX137" fmla="*/ 0 w 2195895"/>
                <a:gd name="connsiteY137" fmla="*/ 1389433 h 2020169"/>
                <a:gd name="connsiteX138" fmla="*/ 16687 w 2195895"/>
                <a:gd name="connsiteY138" fmla="*/ 1432817 h 2020169"/>
                <a:gd name="connsiteX139" fmla="*/ 20024 w 2195895"/>
                <a:gd name="connsiteY139" fmla="*/ 1466189 h 2020169"/>
                <a:gd name="connsiteX140" fmla="*/ 56733 w 2195895"/>
                <a:gd name="connsiteY140" fmla="*/ 1476201 h 2020169"/>
                <a:gd name="connsiteX141" fmla="*/ 116803 w 2195895"/>
                <a:gd name="connsiteY141" fmla="*/ 1562969 h 2020169"/>
                <a:gd name="connsiteX142" fmla="*/ 96780 w 2195895"/>
                <a:gd name="connsiteY142" fmla="*/ 1586329 h 2020169"/>
                <a:gd name="connsiteX143" fmla="*/ 93443 w 2195895"/>
                <a:gd name="connsiteY143" fmla="*/ 1616364 h 2020169"/>
                <a:gd name="connsiteX144" fmla="*/ 120141 w 2195895"/>
                <a:gd name="connsiteY144" fmla="*/ 1619701 h 2020169"/>
                <a:gd name="connsiteX145" fmla="*/ 160187 w 2195895"/>
                <a:gd name="connsiteY145" fmla="*/ 1633050 h 2020169"/>
                <a:gd name="connsiteX146" fmla="*/ 186885 w 2195895"/>
                <a:gd name="connsiteY146" fmla="*/ 1646399 h 2020169"/>
                <a:gd name="connsiteX147" fmla="*/ 213583 w 2195895"/>
                <a:gd name="connsiteY147" fmla="*/ 1676434 h 2020169"/>
                <a:gd name="connsiteX148" fmla="*/ 243618 w 2195895"/>
                <a:gd name="connsiteY148" fmla="*/ 1679771 h 2020169"/>
                <a:gd name="connsiteX149" fmla="*/ 287002 w 2195895"/>
                <a:gd name="connsiteY149" fmla="*/ 1709807 h 2020169"/>
                <a:gd name="connsiteX150" fmla="*/ 310363 w 2195895"/>
                <a:gd name="connsiteY150" fmla="*/ 1719818 h 2020169"/>
                <a:gd name="connsiteX151" fmla="*/ 310363 w 2195895"/>
                <a:gd name="connsiteY151" fmla="*/ 1756528 h 2020169"/>
                <a:gd name="connsiteX152" fmla="*/ 270316 w 2195895"/>
                <a:gd name="connsiteY152" fmla="*/ 1796574 h 2020169"/>
                <a:gd name="connsiteX153" fmla="*/ 280327 w 2195895"/>
                <a:gd name="connsiteY153" fmla="*/ 1819935 h 2020169"/>
                <a:gd name="connsiteX154" fmla="*/ 273653 w 2195895"/>
                <a:gd name="connsiteY154" fmla="*/ 1839958 h 2020169"/>
                <a:gd name="connsiteX155" fmla="*/ 266979 w 2195895"/>
                <a:gd name="connsiteY155" fmla="*/ 1856644 h 2020169"/>
                <a:gd name="connsiteX156" fmla="*/ 240281 w 2195895"/>
                <a:gd name="connsiteY156" fmla="*/ 1896691 h 2020169"/>
                <a:gd name="connsiteX157" fmla="*/ 307025 w 2195895"/>
                <a:gd name="connsiteY157" fmla="*/ 1933401 h 2020169"/>
                <a:gd name="connsiteX158" fmla="*/ 337060 w 2195895"/>
                <a:gd name="connsiteY158" fmla="*/ 1940075 h 2020169"/>
                <a:gd name="connsiteX159" fmla="*/ 360421 w 2195895"/>
                <a:gd name="connsiteY159" fmla="*/ 1946750 h 2020169"/>
                <a:gd name="connsiteX160" fmla="*/ 380444 w 2195895"/>
                <a:gd name="connsiteY160" fmla="*/ 1953424 h 2020169"/>
                <a:gd name="connsiteX161" fmla="*/ 407142 w 2195895"/>
                <a:gd name="connsiteY161" fmla="*/ 1973447 h 2020169"/>
                <a:gd name="connsiteX162" fmla="*/ 437177 w 2195895"/>
                <a:gd name="connsiteY162" fmla="*/ 1970110 h 2020169"/>
                <a:gd name="connsiteX163" fmla="*/ 507259 w 2195895"/>
                <a:gd name="connsiteY163" fmla="*/ 2020169 h 2020169"/>
                <a:gd name="connsiteX164" fmla="*/ 517271 w 2195895"/>
                <a:gd name="connsiteY164" fmla="*/ 2006820 h 2020169"/>
                <a:gd name="connsiteX165" fmla="*/ 507259 w 2195895"/>
                <a:gd name="connsiteY165" fmla="*/ 1966773 h 2020169"/>
                <a:gd name="connsiteX166" fmla="*/ 500584 w 2195895"/>
                <a:gd name="connsiteY166" fmla="*/ 1933401 h 2020169"/>
                <a:gd name="connsiteX167" fmla="*/ 483898 w 2195895"/>
                <a:gd name="connsiteY167" fmla="*/ 1890017 h 2020169"/>
                <a:gd name="connsiteX168" fmla="*/ 513933 w 2195895"/>
                <a:gd name="connsiteY168" fmla="*/ 1869993 h 2020169"/>
                <a:gd name="connsiteX169" fmla="*/ 547306 w 2195895"/>
                <a:gd name="connsiteY169" fmla="*/ 1846633 h 2020169"/>
                <a:gd name="connsiteX170" fmla="*/ 527282 w 2195895"/>
                <a:gd name="connsiteY170" fmla="*/ 1829947 h 2020169"/>
                <a:gd name="connsiteX171" fmla="*/ 517271 w 2195895"/>
                <a:gd name="connsiteY171" fmla="*/ 1796574 h 2020169"/>
                <a:gd name="connsiteX172" fmla="*/ 480561 w 2195895"/>
                <a:gd name="connsiteY172" fmla="*/ 1779888 h 2020169"/>
                <a:gd name="connsiteX173" fmla="*/ 470549 w 2195895"/>
                <a:gd name="connsiteY173" fmla="*/ 1759865 h 2020169"/>
                <a:gd name="connsiteX174" fmla="*/ 480561 w 2195895"/>
                <a:gd name="connsiteY174" fmla="*/ 1729830 h 2020169"/>
                <a:gd name="connsiteX175" fmla="*/ 490573 w 2195895"/>
                <a:gd name="connsiteY175" fmla="*/ 1689783 h 2020169"/>
                <a:gd name="connsiteX176" fmla="*/ 513933 w 2195895"/>
                <a:gd name="connsiteY176" fmla="*/ 1709807 h 2020169"/>
                <a:gd name="connsiteX177" fmla="*/ 520608 w 2195895"/>
                <a:gd name="connsiteY177" fmla="*/ 1693120 h 2020169"/>
                <a:gd name="connsiteX178" fmla="*/ 543968 w 2195895"/>
                <a:gd name="connsiteY178" fmla="*/ 1656411 h 2020169"/>
                <a:gd name="connsiteX179" fmla="*/ 574003 w 2195895"/>
                <a:gd name="connsiteY179" fmla="*/ 1639725 h 2020169"/>
                <a:gd name="connsiteX180" fmla="*/ 590690 w 2195895"/>
                <a:gd name="connsiteY180" fmla="*/ 1653074 h 2020169"/>
                <a:gd name="connsiteX181" fmla="*/ 610713 w 2195895"/>
                <a:gd name="connsiteY181" fmla="*/ 1626376 h 2020169"/>
                <a:gd name="connsiteX182" fmla="*/ 630736 w 2195895"/>
                <a:gd name="connsiteY182" fmla="*/ 1653074 h 2020169"/>
                <a:gd name="connsiteX183" fmla="*/ 657434 w 2195895"/>
                <a:gd name="connsiteY183" fmla="*/ 1676434 h 2020169"/>
                <a:gd name="connsiteX184" fmla="*/ 674120 w 2195895"/>
                <a:gd name="connsiteY184" fmla="*/ 1683109 h 2020169"/>
                <a:gd name="connsiteX185" fmla="*/ 697481 w 2195895"/>
                <a:gd name="connsiteY185" fmla="*/ 1683109 h 2020169"/>
                <a:gd name="connsiteX186" fmla="*/ 717504 w 2195895"/>
                <a:gd name="connsiteY186" fmla="*/ 1669760 h 2020169"/>
                <a:gd name="connsiteX187" fmla="*/ 744202 w 2195895"/>
                <a:gd name="connsiteY187" fmla="*/ 1669760 h 2020169"/>
                <a:gd name="connsiteX188" fmla="*/ 760888 w 2195895"/>
                <a:gd name="connsiteY188" fmla="*/ 1666423 h 2020169"/>
                <a:gd name="connsiteX189" fmla="*/ 790923 w 2195895"/>
                <a:gd name="connsiteY189" fmla="*/ 1699795 h 2020169"/>
                <a:gd name="connsiteX190" fmla="*/ 797598 w 2195895"/>
                <a:gd name="connsiteY190" fmla="*/ 1673097 h 2020169"/>
                <a:gd name="connsiteX191" fmla="*/ 817621 w 2195895"/>
                <a:gd name="connsiteY191" fmla="*/ 1689783 h 2020169"/>
                <a:gd name="connsiteX192" fmla="*/ 837644 w 2195895"/>
                <a:gd name="connsiteY192" fmla="*/ 1666423 h 2020169"/>
                <a:gd name="connsiteX193" fmla="*/ 827633 w 2195895"/>
                <a:gd name="connsiteY193" fmla="*/ 1646399 h 2020169"/>
                <a:gd name="connsiteX194" fmla="*/ 810946 w 2195895"/>
                <a:gd name="connsiteY194" fmla="*/ 1633050 h 2020169"/>
                <a:gd name="connsiteX195" fmla="*/ 810946 w 2195895"/>
                <a:gd name="connsiteY195" fmla="*/ 1606353 h 2020169"/>
                <a:gd name="connsiteX196" fmla="*/ 810946 w 2195895"/>
                <a:gd name="connsiteY196" fmla="*/ 1593004 h 2020169"/>
                <a:gd name="connsiteX197" fmla="*/ 840981 w 2195895"/>
                <a:gd name="connsiteY197" fmla="*/ 1586329 h 2020169"/>
                <a:gd name="connsiteX198" fmla="*/ 820958 w 2195895"/>
                <a:gd name="connsiteY198" fmla="*/ 1549620 h 2020169"/>
                <a:gd name="connsiteX199" fmla="*/ 854330 w 2195895"/>
                <a:gd name="connsiteY199" fmla="*/ 1542945 h 2020169"/>
                <a:gd name="connsiteX200" fmla="*/ 891040 w 2195895"/>
                <a:gd name="connsiteY200" fmla="*/ 1549620 h 2020169"/>
                <a:gd name="connsiteX201" fmla="*/ 1001168 w 2195895"/>
                <a:gd name="connsiteY201" fmla="*/ 1506236 h 2020169"/>
                <a:gd name="connsiteX202" fmla="*/ 1027866 w 2195895"/>
                <a:gd name="connsiteY202" fmla="*/ 1482875 h 2020169"/>
                <a:gd name="connsiteX203" fmla="*/ 1047890 w 2195895"/>
                <a:gd name="connsiteY203" fmla="*/ 1492887 h 2020169"/>
                <a:gd name="connsiteX204" fmla="*/ 1067913 w 2195895"/>
                <a:gd name="connsiteY204" fmla="*/ 1502898 h 2020169"/>
                <a:gd name="connsiteX205" fmla="*/ 1087936 w 2195895"/>
                <a:gd name="connsiteY205" fmla="*/ 1529596 h 2020169"/>
                <a:gd name="connsiteX206" fmla="*/ 1074587 w 2195895"/>
                <a:gd name="connsiteY206" fmla="*/ 1542945 h 2020169"/>
                <a:gd name="connsiteX207" fmla="*/ 1104622 w 2195895"/>
                <a:gd name="connsiteY207" fmla="*/ 1542945 h 2020169"/>
                <a:gd name="connsiteX208" fmla="*/ 1134657 w 2195895"/>
                <a:gd name="connsiteY208" fmla="*/ 1576317 h 2020169"/>
                <a:gd name="connsiteX209" fmla="*/ 1148006 w 2195895"/>
                <a:gd name="connsiteY209" fmla="*/ 1572980 h 2020169"/>
                <a:gd name="connsiteX210" fmla="*/ 1208076 w 2195895"/>
                <a:gd name="connsiteY210" fmla="*/ 1526259 h 2020169"/>
                <a:gd name="connsiteX211" fmla="*/ 1244786 w 2195895"/>
                <a:gd name="connsiteY211" fmla="*/ 1566306 h 2020169"/>
                <a:gd name="connsiteX212" fmla="*/ 1264809 w 2195895"/>
                <a:gd name="connsiteY212" fmla="*/ 1596341 h 2020169"/>
                <a:gd name="connsiteX213" fmla="*/ 1298181 w 2195895"/>
                <a:gd name="connsiteY213" fmla="*/ 1703132 h 2020169"/>
                <a:gd name="connsiteX214" fmla="*/ 1308193 w 2195895"/>
                <a:gd name="connsiteY214" fmla="*/ 1659748 h 2020169"/>
                <a:gd name="connsiteX215" fmla="*/ 1344903 w 2195895"/>
                <a:gd name="connsiteY215" fmla="*/ 1679771 h 2020169"/>
                <a:gd name="connsiteX216" fmla="*/ 1388287 w 2195895"/>
                <a:gd name="connsiteY216" fmla="*/ 1679771 h 2020169"/>
                <a:gd name="connsiteX217" fmla="*/ 1394961 w 2195895"/>
                <a:gd name="connsiteY217" fmla="*/ 1703132 h 2020169"/>
                <a:gd name="connsiteX218" fmla="*/ 1435008 w 2195895"/>
                <a:gd name="connsiteY218" fmla="*/ 1726493 h 2020169"/>
                <a:gd name="connsiteX219" fmla="*/ 1465043 w 2195895"/>
                <a:gd name="connsiteY219" fmla="*/ 1726493 h 2020169"/>
                <a:gd name="connsiteX220" fmla="*/ 1491741 w 2195895"/>
                <a:gd name="connsiteY220" fmla="*/ 1739842 h 2020169"/>
                <a:gd name="connsiteX221" fmla="*/ 1535125 w 2195895"/>
                <a:gd name="connsiteY221" fmla="*/ 1696458 h 2020169"/>
                <a:gd name="connsiteX222" fmla="*/ 1571834 w 2195895"/>
                <a:gd name="connsiteY222" fmla="*/ 1676434 h 2020169"/>
                <a:gd name="connsiteX223" fmla="*/ 1608544 w 2195895"/>
                <a:gd name="connsiteY223" fmla="*/ 1679771 h 2020169"/>
                <a:gd name="connsiteX224" fmla="*/ 1655265 w 2195895"/>
                <a:gd name="connsiteY224" fmla="*/ 1693120 h 2020169"/>
                <a:gd name="connsiteX225" fmla="*/ 1681963 w 2195895"/>
                <a:gd name="connsiteY225" fmla="*/ 1709807 h 2020169"/>
                <a:gd name="connsiteX226" fmla="*/ 1735358 w 2195895"/>
                <a:gd name="connsiteY226" fmla="*/ 1703132 h 2020169"/>
                <a:gd name="connsiteX227" fmla="*/ 1745370 w 2195895"/>
                <a:gd name="connsiteY227" fmla="*/ 1683109 h 2020169"/>
                <a:gd name="connsiteX228" fmla="*/ 1738695 w 2195895"/>
                <a:gd name="connsiteY228" fmla="*/ 1663085 h 2020169"/>
                <a:gd name="connsiteX229" fmla="*/ 1858836 w 2195895"/>
                <a:gd name="connsiteY229" fmla="*/ 1689783 h 2020169"/>
                <a:gd name="connsiteX230" fmla="*/ 1872184 w 2195895"/>
                <a:gd name="connsiteY230" fmla="*/ 1696458 h 2020169"/>
                <a:gd name="connsiteX231" fmla="*/ 1902219 w 2195895"/>
                <a:gd name="connsiteY231" fmla="*/ 1699795 h 2020169"/>
                <a:gd name="connsiteX232" fmla="*/ 1932254 w 2195895"/>
                <a:gd name="connsiteY232" fmla="*/ 1683109 h 2020169"/>
                <a:gd name="connsiteX233" fmla="*/ 1962290 w 2195895"/>
                <a:gd name="connsiteY233" fmla="*/ 1696458 h 2020169"/>
                <a:gd name="connsiteX234" fmla="*/ 1985650 w 2195895"/>
                <a:gd name="connsiteY234" fmla="*/ 1709807 h 2020169"/>
                <a:gd name="connsiteX235" fmla="*/ 1995662 w 2195895"/>
                <a:gd name="connsiteY235" fmla="*/ 1719818 h 2020169"/>
                <a:gd name="connsiteX236" fmla="*/ 2032371 w 2195895"/>
                <a:gd name="connsiteY236" fmla="*/ 1739842 h 2020169"/>
                <a:gd name="connsiteX237" fmla="*/ 2142500 w 2195895"/>
                <a:gd name="connsiteY237" fmla="*/ 1693120 h 2020169"/>
                <a:gd name="connsiteX238" fmla="*/ 2195895 w 2195895"/>
                <a:gd name="connsiteY238" fmla="*/ 1706469 h 2020169"/>
                <a:gd name="connsiteX239" fmla="*/ 2082430 w 2195895"/>
                <a:gd name="connsiteY239" fmla="*/ 388265 h 2020169"/>
                <a:gd name="connsiteX0" fmla="*/ 2082430 w 2195895"/>
                <a:gd name="connsiteY0" fmla="*/ 385294 h 2017198"/>
                <a:gd name="connsiteX1" fmla="*/ 2055732 w 2195895"/>
                <a:gd name="connsiteY1" fmla="*/ 315212 h 2017198"/>
                <a:gd name="connsiteX2" fmla="*/ 2055732 w 2195895"/>
                <a:gd name="connsiteY2" fmla="*/ 315212 h 2017198"/>
                <a:gd name="connsiteX3" fmla="*/ 2129860 w 2195895"/>
                <a:gd name="connsiteY3" fmla="*/ 245632 h 2017198"/>
                <a:gd name="connsiteX4" fmla="*/ 2127003 w 2195895"/>
                <a:gd name="connsiteY4" fmla="*/ 171338 h 2017198"/>
                <a:gd name="connsiteX5" fmla="*/ 2092713 w 2195895"/>
                <a:gd name="connsiteY5" fmla="*/ 102758 h 2017198"/>
                <a:gd name="connsiteX6" fmla="*/ 2018418 w 2195895"/>
                <a:gd name="connsiteY6" fmla="*/ 102758 h 2017198"/>
                <a:gd name="connsiteX7" fmla="*/ 1961267 w 2195895"/>
                <a:gd name="connsiteY7" fmla="*/ 79898 h 2017198"/>
                <a:gd name="connsiteX8" fmla="*/ 1955552 w 2195895"/>
                <a:gd name="connsiteY8" fmla="*/ 62754 h 2017198"/>
                <a:gd name="connsiteX9" fmla="*/ 1926978 w 2195895"/>
                <a:gd name="connsiteY9" fmla="*/ 28463 h 2017198"/>
                <a:gd name="connsiteX10" fmla="*/ 1877440 w 2195895"/>
                <a:gd name="connsiteY10" fmla="*/ 96 h 2017198"/>
                <a:gd name="connsiteX11" fmla="*/ 1835474 w 2195895"/>
                <a:gd name="connsiteY11" fmla="*/ 38224 h 2017198"/>
                <a:gd name="connsiteX12" fmla="*/ 1768731 w 2195895"/>
                <a:gd name="connsiteY12" fmla="*/ 165038 h 2017198"/>
                <a:gd name="connsiteX13" fmla="*/ 1705322 w 2195895"/>
                <a:gd name="connsiteY13" fmla="*/ 188398 h 2017198"/>
                <a:gd name="connsiteX14" fmla="*/ 1685300 w 2195895"/>
                <a:gd name="connsiteY14" fmla="*/ 161700 h 2017198"/>
                <a:gd name="connsiteX15" fmla="*/ 1615218 w 2195895"/>
                <a:gd name="connsiteY15" fmla="*/ 165038 h 2017198"/>
                <a:gd name="connsiteX16" fmla="*/ 1638579 w 2195895"/>
                <a:gd name="connsiteY16" fmla="*/ 195073 h 2017198"/>
                <a:gd name="connsiteX17" fmla="*/ 1528449 w 2195895"/>
                <a:gd name="connsiteY17" fmla="*/ 221769 h 2017198"/>
                <a:gd name="connsiteX18" fmla="*/ 1465043 w 2195895"/>
                <a:gd name="connsiteY18" fmla="*/ 305200 h 2017198"/>
                <a:gd name="connsiteX19" fmla="*/ 1418322 w 2195895"/>
                <a:gd name="connsiteY19" fmla="*/ 388631 h 2017198"/>
                <a:gd name="connsiteX20" fmla="*/ 1368263 w 2195895"/>
                <a:gd name="connsiteY20" fmla="*/ 395306 h 2017198"/>
                <a:gd name="connsiteX21" fmla="*/ 1321542 w 2195895"/>
                <a:gd name="connsiteY21" fmla="*/ 401980 h 2017198"/>
                <a:gd name="connsiteX22" fmla="*/ 1318205 w 2195895"/>
                <a:gd name="connsiteY22" fmla="*/ 488748 h 2017198"/>
                <a:gd name="connsiteX23" fmla="*/ 1358252 w 2195895"/>
                <a:gd name="connsiteY23" fmla="*/ 512109 h 2017198"/>
                <a:gd name="connsiteX24" fmla="*/ 1384949 w 2195895"/>
                <a:gd name="connsiteY24" fmla="*/ 565504 h 2017198"/>
                <a:gd name="connsiteX25" fmla="*/ 1358252 w 2195895"/>
                <a:gd name="connsiteY25" fmla="*/ 612225 h 2017198"/>
                <a:gd name="connsiteX26" fmla="*/ 1361589 w 2195895"/>
                <a:gd name="connsiteY26" fmla="*/ 582190 h 2017198"/>
                <a:gd name="connsiteX27" fmla="*/ 1351577 w 2195895"/>
                <a:gd name="connsiteY27" fmla="*/ 542144 h 2017198"/>
                <a:gd name="connsiteX28" fmla="*/ 1281495 w 2195895"/>
                <a:gd name="connsiteY28" fmla="*/ 512109 h 2017198"/>
                <a:gd name="connsiteX29" fmla="*/ 1241449 w 2195895"/>
                <a:gd name="connsiteY29" fmla="*/ 508771 h 2017198"/>
                <a:gd name="connsiteX30" fmla="*/ 1241449 w 2195895"/>
                <a:gd name="connsiteY30" fmla="*/ 555492 h 2017198"/>
                <a:gd name="connsiteX31" fmla="*/ 1201402 w 2195895"/>
                <a:gd name="connsiteY31" fmla="*/ 535469 h 2017198"/>
                <a:gd name="connsiteX32" fmla="*/ 1228100 w 2195895"/>
                <a:gd name="connsiteY32" fmla="*/ 585527 h 2017198"/>
                <a:gd name="connsiteX33" fmla="*/ 1258135 w 2195895"/>
                <a:gd name="connsiteY33" fmla="*/ 615563 h 2017198"/>
                <a:gd name="connsiteX34" fmla="*/ 1198065 w 2195895"/>
                <a:gd name="connsiteY34" fmla="*/ 592202 h 2017198"/>
                <a:gd name="connsiteX35" fmla="*/ 1181379 w 2195895"/>
                <a:gd name="connsiteY35" fmla="*/ 592202 h 2017198"/>
                <a:gd name="connsiteX36" fmla="*/ 1178041 w 2195895"/>
                <a:gd name="connsiteY36" fmla="*/ 548818 h 2017198"/>
                <a:gd name="connsiteX37" fmla="*/ 1171367 w 2195895"/>
                <a:gd name="connsiteY37" fmla="*/ 462050 h 2017198"/>
                <a:gd name="connsiteX38" fmla="*/ 1161355 w 2195895"/>
                <a:gd name="connsiteY38" fmla="*/ 532132 h 2017198"/>
                <a:gd name="connsiteX39" fmla="*/ 1137995 w 2195895"/>
                <a:gd name="connsiteY39" fmla="*/ 562167 h 2017198"/>
                <a:gd name="connsiteX40" fmla="*/ 1158018 w 2195895"/>
                <a:gd name="connsiteY40" fmla="*/ 608888 h 2017198"/>
                <a:gd name="connsiteX41" fmla="*/ 1158018 w 2195895"/>
                <a:gd name="connsiteY41" fmla="*/ 642260 h 2017198"/>
                <a:gd name="connsiteX42" fmla="*/ 1141332 w 2195895"/>
                <a:gd name="connsiteY42" fmla="*/ 692319 h 2017198"/>
                <a:gd name="connsiteX43" fmla="*/ 1154681 w 2195895"/>
                <a:gd name="connsiteY43" fmla="*/ 725691 h 2017198"/>
                <a:gd name="connsiteX44" fmla="*/ 1184716 w 2195895"/>
                <a:gd name="connsiteY44" fmla="*/ 732365 h 2017198"/>
                <a:gd name="connsiteX45" fmla="*/ 1221425 w 2195895"/>
                <a:gd name="connsiteY45" fmla="*/ 739040 h 2017198"/>
                <a:gd name="connsiteX46" fmla="*/ 1241449 w 2195895"/>
                <a:gd name="connsiteY46" fmla="*/ 762400 h 2017198"/>
                <a:gd name="connsiteX47" fmla="*/ 1258135 w 2195895"/>
                <a:gd name="connsiteY47" fmla="*/ 805784 h 2017198"/>
                <a:gd name="connsiteX48" fmla="*/ 1258135 w 2195895"/>
                <a:gd name="connsiteY48" fmla="*/ 805784 h 2017198"/>
                <a:gd name="connsiteX49" fmla="*/ 1224763 w 2195895"/>
                <a:gd name="connsiteY49" fmla="*/ 825808 h 2017198"/>
                <a:gd name="connsiteX50" fmla="*/ 1224763 w 2195895"/>
                <a:gd name="connsiteY50" fmla="*/ 785761 h 2017198"/>
                <a:gd name="connsiteX51" fmla="*/ 1194727 w 2195895"/>
                <a:gd name="connsiteY51" fmla="*/ 749052 h 2017198"/>
                <a:gd name="connsiteX52" fmla="*/ 1164692 w 2195895"/>
                <a:gd name="connsiteY52" fmla="*/ 792436 h 2017198"/>
                <a:gd name="connsiteX53" fmla="*/ 1121309 w 2195895"/>
                <a:gd name="connsiteY53" fmla="*/ 802447 h 2017198"/>
                <a:gd name="connsiteX54" fmla="*/ 1127983 w 2195895"/>
                <a:gd name="connsiteY54" fmla="*/ 769075 h 2017198"/>
                <a:gd name="connsiteX55" fmla="*/ 1117971 w 2195895"/>
                <a:gd name="connsiteY55" fmla="*/ 752389 h 2017198"/>
                <a:gd name="connsiteX56" fmla="*/ 1114634 w 2195895"/>
                <a:gd name="connsiteY56" fmla="*/ 702330 h 2017198"/>
                <a:gd name="connsiteX57" fmla="*/ 1104622 w 2195895"/>
                <a:gd name="connsiteY57" fmla="*/ 622237 h 2017198"/>
                <a:gd name="connsiteX58" fmla="*/ 1101285 w 2195895"/>
                <a:gd name="connsiteY58" fmla="*/ 562167 h 2017198"/>
                <a:gd name="connsiteX59" fmla="*/ 1124646 w 2195895"/>
                <a:gd name="connsiteY59" fmla="*/ 468725 h 2017198"/>
                <a:gd name="connsiteX60" fmla="*/ 1031203 w 2195895"/>
                <a:gd name="connsiteY60" fmla="*/ 458713 h 2017198"/>
                <a:gd name="connsiteX61" fmla="*/ 1014517 w 2195895"/>
                <a:gd name="connsiteY61" fmla="*/ 515446 h 2017198"/>
                <a:gd name="connsiteX62" fmla="*/ 1024529 w 2195895"/>
                <a:gd name="connsiteY62" fmla="*/ 562167 h 2017198"/>
                <a:gd name="connsiteX63" fmla="*/ 981145 w 2195895"/>
                <a:gd name="connsiteY63" fmla="*/ 615563 h 2017198"/>
                <a:gd name="connsiteX64" fmla="*/ 991157 w 2195895"/>
                <a:gd name="connsiteY64" fmla="*/ 652272 h 2017198"/>
                <a:gd name="connsiteX65" fmla="*/ 981145 w 2195895"/>
                <a:gd name="connsiteY65" fmla="*/ 698993 h 2017198"/>
                <a:gd name="connsiteX66" fmla="*/ 1001168 w 2195895"/>
                <a:gd name="connsiteY66" fmla="*/ 722354 h 2017198"/>
                <a:gd name="connsiteX67" fmla="*/ 1017854 w 2195895"/>
                <a:gd name="connsiteY67" fmla="*/ 769075 h 2017198"/>
                <a:gd name="connsiteX68" fmla="*/ 1047890 w 2195895"/>
                <a:gd name="connsiteY68" fmla="*/ 755726 h 2017198"/>
                <a:gd name="connsiteX69" fmla="*/ 957784 w 2195895"/>
                <a:gd name="connsiteY69" fmla="*/ 755726 h 2017198"/>
                <a:gd name="connsiteX70" fmla="*/ 884365 w 2195895"/>
                <a:gd name="connsiteY70" fmla="*/ 719017 h 2017198"/>
                <a:gd name="connsiteX71" fmla="*/ 824295 w 2195895"/>
                <a:gd name="connsiteY71" fmla="*/ 695656 h 2017198"/>
                <a:gd name="connsiteX72" fmla="*/ 810946 w 2195895"/>
                <a:gd name="connsiteY72" fmla="*/ 732365 h 2017198"/>
                <a:gd name="connsiteX73" fmla="*/ 827633 w 2195895"/>
                <a:gd name="connsiteY73" fmla="*/ 769075 h 2017198"/>
                <a:gd name="connsiteX74" fmla="*/ 770900 w 2195895"/>
                <a:gd name="connsiteY74" fmla="*/ 752389 h 2017198"/>
                <a:gd name="connsiteX75" fmla="*/ 744202 w 2195895"/>
                <a:gd name="connsiteY75" fmla="*/ 789098 h 2017198"/>
                <a:gd name="connsiteX76" fmla="*/ 707492 w 2195895"/>
                <a:gd name="connsiteY76" fmla="*/ 782424 h 2017198"/>
                <a:gd name="connsiteX77" fmla="*/ 644085 w 2195895"/>
                <a:gd name="connsiteY77" fmla="*/ 795773 h 2017198"/>
                <a:gd name="connsiteX78" fmla="*/ 654097 w 2195895"/>
                <a:gd name="connsiteY78" fmla="*/ 759063 h 2017198"/>
                <a:gd name="connsiteX79" fmla="*/ 614050 w 2195895"/>
                <a:gd name="connsiteY79" fmla="*/ 795773 h 2017198"/>
                <a:gd name="connsiteX80" fmla="*/ 594027 w 2195895"/>
                <a:gd name="connsiteY80" fmla="*/ 795773 h 2017198"/>
                <a:gd name="connsiteX81" fmla="*/ 533957 w 2195895"/>
                <a:gd name="connsiteY81" fmla="*/ 829145 h 2017198"/>
                <a:gd name="connsiteX82" fmla="*/ 510596 w 2195895"/>
                <a:gd name="connsiteY82" fmla="*/ 852506 h 2017198"/>
                <a:gd name="connsiteX83" fmla="*/ 500584 w 2195895"/>
                <a:gd name="connsiteY83" fmla="*/ 899227 h 2017198"/>
                <a:gd name="connsiteX84" fmla="*/ 450526 w 2195895"/>
                <a:gd name="connsiteY84" fmla="*/ 885878 h 2017198"/>
                <a:gd name="connsiteX85" fmla="*/ 433840 w 2195895"/>
                <a:gd name="connsiteY85" fmla="*/ 849168 h 2017198"/>
                <a:gd name="connsiteX86" fmla="*/ 467212 w 2195895"/>
                <a:gd name="connsiteY86" fmla="*/ 819133 h 2017198"/>
                <a:gd name="connsiteX87" fmla="*/ 453863 w 2195895"/>
                <a:gd name="connsiteY87" fmla="*/ 795773 h 2017198"/>
                <a:gd name="connsiteX88" fmla="*/ 390456 w 2195895"/>
                <a:gd name="connsiteY88" fmla="*/ 765738 h 2017198"/>
                <a:gd name="connsiteX89" fmla="*/ 417154 w 2195895"/>
                <a:gd name="connsiteY89" fmla="*/ 815796 h 2017198"/>
                <a:gd name="connsiteX90" fmla="*/ 407142 w 2195895"/>
                <a:gd name="connsiteY90" fmla="*/ 859180 h 2017198"/>
                <a:gd name="connsiteX91" fmla="*/ 413817 w 2195895"/>
                <a:gd name="connsiteY91" fmla="*/ 895890 h 2017198"/>
                <a:gd name="connsiteX92" fmla="*/ 427165 w 2195895"/>
                <a:gd name="connsiteY92" fmla="*/ 919250 h 2017198"/>
                <a:gd name="connsiteX93" fmla="*/ 413817 w 2195895"/>
                <a:gd name="connsiteY93" fmla="*/ 949285 h 2017198"/>
                <a:gd name="connsiteX94" fmla="*/ 390456 w 2195895"/>
                <a:gd name="connsiteY94" fmla="*/ 925925 h 2017198"/>
                <a:gd name="connsiteX95" fmla="*/ 360421 w 2195895"/>
                <a:gd name="connsiteY95" fmla="*/ 922587 h 2017198"/>
                <a:gd name="connsiteX96" fmla="*/ 333723 w 2195895"/>
                <a:gd name="connsiteY96" fmla="*/ 962634 h 2017198"/>
                <a:gd name="connsiteX97" fmla="*/ 307025 w 2195895"/>
                <a:gd name="connsiteY97" fmla="*/ 982657 h 2017198"/>
                <a:gd name="connsiteX98" fmla="*/ 320374 w 2195895"/>
                <a:gd name="connsiteY98" fmla="*/ 1009355 h 2017198"/>
                <a:gd name="connsiteX99" fmla="*/ 303688 w 2195895"/>
                <a:gd name="connsiteY99" fmla="*/ 1032716 h 2017198"/>
                <a:gd name="connsiteX100" fmla="*/ 233606 w 2195895"/>
                <a:gd name="connsiteY100" fmla="*/ 996006 h 2017198"/>
                <a:gd name="connsiteX101" fmla="*/ 243618 w 2195895"/>
                <a:gd name="connsiteY101" fmla="*/ 1046065 h 2017198"/>
                <a:gd name="connsiteX102" fmla="*/ 263641 w 2195895"/>
                <a:gd name="connsiteY102" fmla="*/ 1066088 h 2017198"/>
                <a:gd name="connsiteX103" fmla="*/ 250292 w 2195895"/>
                <a:gd name="connsiteY103" fmla="*/ 1079437 h 2017198"/>
                <a:gd name="connsiteX104" fmla="*/ 193560 w 2195895"/>
                <a:gd name="connsiteY104" fmla="*/ 1042727 h 2017198"/>
                <a:gd name="connsiteX105" fmla="*/ 170199 w 2195895"/>
                <a:gd name="connsiteY105" fmla="*/ 1002681 h 2017198"/>
                <a:gd name="connsiteX106" fmla="*/ 170199 w 2195895"/>
                <a:gd name="connsiteY106" fmla="*/ 955960 h 2017198"/>
                <a:gd name="connsiteX107" fmla="*/ 133490 w 2195895"/>
                <a:gd name="connsiteY107" fmla="*/ 879203 h 2017198"/>
                <a:gd name="connsiteX108" fmla="*/ 196897 w 2195895"/>
                <a:gd name="connsiteY108" fmla="*/ 909238 h 2017198"/>
                <a:gd name="connsiteX109" fmla="*/ 256967 w 2195895"/>
                <a:gd name="connsiteY109" fmla="*/ 939273 h 2017198"/>
                <a:gd name="connsiteX110" fmla="*/ 293676 w 2195895"/>
                <a:gd name="connsiteY110" fmla="*/ 942611 h 2017198"/>
                <a:gd name="connsiteX111" fmla="*/ 327049 w 2195895"/>
                <a:gd name="connsiteY111" fmla="*/ 912576 h 2017198"/>
                <a:gd name="connsiteX112" fmla="*/ 343735 w 2195895"/>
                <a:gd name="connsiteY112" fmla="*/ 875866 h 2017198"/>
                <a:gd name="connsiteX113" fmla="*/ 333723 w 2195895"/>
                <a:gd name="connsiteY113" fmla="*/ 825808 h 2017198"/>
                <a:gd name="connsiteX114" fmla="*/ 290339 w 2195895"/>
                <a:gd name="connsiteY114" fmla="*/ 805784 h 2017198"/>
                <a:gd name="connsiteX115" fmla="*/ 236944 w 2195895"/>
                <a:gd name="connsiteY115" fmla="*/ 759063 h 2017198"/>
                <a:gd name="connsiteX116" fmla="*/ 133490 w 2195895"/>
                <a:gd name="connsiteY116" fmla="*/ 702330 h 2017198"/>
                <a:gd name="connsiteX117" fmla="*/ 46722 w 2195895"/>
                <a:gd name="connsiteY117" fmla="*/ 732365 h 2017198"/>
                <a:gd name="connsiteX118" fmla="*/ 33373 w 2195895"/>
                <a:gd name="connsiteY118" fmla="*/ 762400 h 2017198"/>
                <a:gd name="connsiteX119" fmla="*/ 43384 w 2195895"/>
                <a:gd name="connsiteY119" fmla="*/ 792436 h 2017198"/>
                <a:gd name="connsiteX120" fmla="*/ 60071 w 2195895"/>
                <a:gd name="connsiteY120" fmla="*/ 819133 h 2017198"/>
                <a:gd name="connsiteX121" fmla="*/ 73419 w 2195895"/>
                <a:gd name="connsiteY121" fmla="*/ 849168 h 2017198"/>
                <a:gd name="connsiteX122" fmla="*/ 56733 w 2195895"/>
                <a:gd name="connsiteY122" fmla="*/ 872529 h 2017198"/>
                <a:gd name="connsiteX123" fmla="*/ 76757 w 2195895"/>
                <a:gd name="connsiteY123" fmla="*/ 952622 h 2017198"/>
                <a:gd name="connsiteX124" fmla="*/ 66745 w 2195895"/>
                <a:gd name="connsiteY124" fmla="*/ 969309 h 2017198"/>
                <a:gd name="connsiteX125" fmla="*/ 70082 w 2195895"/>
                <a:gd name="connsiteY125" fmla="*/ 996006 h 2017198"/>
                <a:gd name="connsiteX126" fmla="*/ 70082 w 2195895"/>
                <a:gd name="connsiteY126" fmla="*/ 1036053 h 2017198"/>
                <a:gd name="connsiteX127" fmla="*/ 80094 w 2195895"/>
                <a:gd name="connsiteY127" fmla="*/ 1056076 h 2017198"/>
                <a:gd name="connsiteX128" fmla="*/ 76757 w 2195895"/>
                <a:gd name="connsiteY128" fmla="*/ 1079437 h 2017198"/>
                <a:gd name="connsiteX129" fmla="*/ 106792 w 2195895"/>
                <a:gd name="connsiteY129" fmla="*/ 1112809 h 2017198"/>
                <a:gd name="connsiteX130" fmla="*/ 93729 w 2195895"/>
                <a:gd name="connsiteY130" fmla="*/ 1142844 h 2017198"/>
                <a:gd name="connsiteX131" fmla="*/ 13349 w 2195895"/>
                <a:gd name="connsiteY131" fmla="*/ 1232949 h 2017198"/>
                <a:gd name="connsiteX132" fmla="*/ 33373 w 2195895"/>
                <a:gd name="connsiteY132" fmla="*/ 1266322 h 2017198"/>
                <a:gd name="connsiteX133" fmla="*/ 33373 w 2195895"/>
                <a:gd name="connsiteY133" fmla="*/ 1266322 h 2017198"/>
                <a:gd name="connsiteX134" fmla="*/ 16687 w 2195895"/>
                <a:gd name="connsiteY134" fmla="*/ 1296357 h 2017198"/>
                <a:gd name="connsiteX135" fmla="*/ 3338 w 2195895"/>
                <a:gd name="connsiteY135" fmla="*/ 1326392 h 2017198"/>
                <a:gd name="connsiteX136" fmla="*/ 0 w 2195895"/>
                <a:gd name="connsiteY136" fmla="*/ 1386462 h 2017198"/>
                <a:gd name="connsiteX137" fmla="*/ 16687 w 2195895"/>
                <a:gd name="connsiteY137" fmla="*/ 1429846 h 2017198"/>
                <a:gd name="connsiteX138" fmla="*/ 20024 w 2195895"/>
                <a:gd name="connsiteY138" fmla="*/ 1463218 h 2017198"/>
                <a:gd name="connsiteX139" fmla="*/ 56733 w 2195895"/>
                <a:gd name="connsiteY139" fmla="*/ 1473230 h 2017198"/>
                <a:gd name="connsiteX140" fmla="*/ 116803 w 2195895"/>
                <a:gd name="connsiteY140" fmla="*/ 1559998 h 2017198"/>
                <a:gd name="connsiteX141" fmla="*/ 96780 w 2195895"/>
                <a:gd name="connsiteY141" fmla="*/ 1583358 h 2017198"/>
                <a:gd name="connsiteX142" fmla="*/ 93443 w 2195895"/>
                <a:gd name="connsiteY142" fmla="*/ 1613393 h 2017198"/>
                <a:gd name="connsiteX143" fmla="*/ 120141 w 2195895"/>
                <a:gd name="connsiteY143" fmla="*/ 1616730 h 2017198"/>
                <a:gd name="connsiteX144" fmla="*/ 160187 w 2195895"/>
                <a:gd name="connsiteY144" fmla="*/ 1630079 h 2017198"/>
                <a:gd name="connsiteX145" fmla="*/ 186885 w 2195895"/>
                <a:gd name="connsiteY145" fmla="*/ 1643428 h 2017198"/>
                <a:gd name="connsiteX146" fmla="*/ 213583 w 2195895"/>
                <a:gd name="connsiteY146" fmla="*/ 1673463 h 2017198"/>
                <a:gd name="connsiteX147" fmla="*/ 243618 w 2195895"/>
                <a:gd name="connsiteY147" fmla="*/ 1676800 h 2017198"/>
                <a:gd name="connsiteX148" fmla="*/ 287002 w 2195895"/>
                <a:gd name="connsiteY148" fmla="*/ 1706836 h 2017198"/>
                <a:gd name="connsiteX149" fmla="*/ 310363 w 2195895"/>
                <a:gd name="connsiteY149" fmla="*/ 1716847 h 2017198"/>
                <a:gd name="connsiteX150" fmla="*/ 310363 w 2195895"/>
                <a:gd name="connsiteY150" fmla="*/ 1753557 h 2017198"/>
                <a:gd name="connsiteX151" fmla="*/ 270316 w 2195895"/>
                <a:gd name="connsiteY151" fmla="*/ 1793603 h 2017198"/>
                <a:gd name="connsiteX152" fmla="*/ 280327 w 2195895"/>
                <a:gd name="connsiteY152" fmla="*/ 1816964 h 2017198"/>
                <a:gd name="connsiteX153" fmla="*/ 273653 w 2195895"/>
                <a:gd name="connsiteY153" fmla="*/ 1836987 h 2017198"/>
                <a:gd name="connsiteX154" fmla="*/ 266979 w 2195895"/>
                <a:gd name="connsiteY154" fmla="*/ 1853673 h 2017198"/>
                <a:gd name="connsiteX155" fmla="*/ 240281 w 2195895"/>
                <a:gd name="connsiteY155" fmla="*/ 1893720 h 2017198"/>
                <a:gd name="connsiteX156" fmla="*/ 307025 w 2195895"/>
                <a:gd name="connsiteY156" fmla="*/ 1930430 h 2017198"/>
                <a:gd name="connsiteX157" fmla="*/ 337060 w 2195895"/>
                <a:gd name="connsiteY157" fmla="*/ 1937104 h 2017198"/>
                <a:gd name="connsiteX158" fmla="*/ 360421 w 2195895"/>
                <a:gd name="connsiteY158" fmla="*/ 1943779 h 2017198"/>
                <a:gd name="connsiteX159" fmla="*/ 380444 w 2195895"/>
                <a:gd name="connsiteY159" fmla="*/ 1950453 h 2017198"/>
                <a:gd name="connsiteX160" fmla="*/ 407142 w 2195895"/>
                <a:gd name="connsiteY160" fmla="*/ 1970476 h 2017198"/>
                <a:gd name="connsiteX161" fmla="*/ 437177 w 2195895"/>
                <a:gd name="connsiteY161" fmla="*/ 1967139 h 2017198"/>
                <a:gd name="connsiteX162" fmla="*/ 507259 w 2195895"/>
                <a:gd name="connsiteY162" fmla="*/ 2017198 h 2017198"/>
                <a:gd name="connsiteX163" fmla="*/ 517271 w 2195895"/>
                <a:gd name="connsiteY163" fmla="*/ 2003849 h 2017198"/>
                <a:gd name="connsiteX164" fmla="*/ 507259 w 2195895"/>
                <a:gd name="connsiteY164" fmla="*/ 1963802 h 2017198"/>
                <a:gd name="connsiteX165" fmla="*/ 500584 w 2195895"/>
                <a:gd name="connsiteY165" fmla="*/ 1930430 h 2017198"/>
                <a:gd name="connsiteX166" fmla="*/ 483898 w 2195895"/>
                <a:gd name="connsiteY166" fmla="*/ 1887046 h 2017198"/>
                <a:gd name="connsiteX167" fmla="*/ 513933 w 2195895"/>
                <a:gd name="connsiteY167" fmla="*/ 1867022 h 2017198"/>
                <a:gd name="connsiteX168" fmla="*/ 547306 w 2195895"/>
                <a:gd name="connsiteY168" fmla="*/ 1843662 h 2017198"/>
                <a:gd name="connsiteX169" fmla="*/ 527282 w 2195895"/>
                <a:gd name="connsiteY169" fmla="*/ 1826976 h 2017198"/>
                <a:gd name="connsiteX170" fmla="*/ 517271 w 2195895"/>
                <a:gd name="connsiteY170" fmla="*/ 1793603 h 2017198"/>
                <a:gd name="connsiteX171" fmla="*/ 480561 w 2195895"/>
                <a:gd name="connsiteY171" fmla="*/ 1776917 h 2017198"/>
                <a:gd name="connsiteX172" fmla="*/ 470549 w 2195895"/>
                <a:gd name="connsiteY172" fmla="*/ 1756894 h 2017198"/>
                <a:gd name="connsiteX173" fmla="*/ 480561 w 2195895"/>
                <a:gd name="connsiteY173" fmla="*/ 1726859 h 2017198"/>
                <a:gd name="connsiteX174" fmla="*/ 490573 w 2195895"/>
                <a:gd name="connsiteY174" fmla="*/ 1686812 h 2017198"/>
                <a:gd name="connsiteX175" fmla="*/ 513933 w 2195895"/>
                <a:gd name="connsiteY175" fmla="*/ 1706836 h 2017198"/>
                <a:gd name="connsiteX176" fmla="*/ 520608 w 2195895"/>
                <a:gd name="connsiteY176" fmla="*/ 1690149 h 2017198"/>
                <a:gd name="connsiteX177" fmla="*/ 543968 w 2195895"/>
                <a:gd name="connsiteY177" fmla="*/ 1653440 h 2017198"/>
                <a:gd name="connsiteX178" fmla="*/ 574003 w 2195895"/>
                <a:gd name="connsiteY178" fmla="*/ 1636754 h 2017198"/>
                <a:gd name="connsiteX179" fmla="*/ 590690 w 2195895"/>
                <a:gd name="connsiteY179" fmla="*/ 1650103 h 2017198"/>
                <a:gd name="connsiteX180" fmla="*/ 610713 w 2195895"/>
                <a:gd name="connsiteY180" fmla="*/ 1623405 h 2017198"/>
                <a:gd name="connsiteX181" fmla="*/ 630736 w 2195895"/>
                <a:gd name="connsiteY181" fmla="*/ 1650103 h 2017198"/>
                <a:gd name="connsiteX182" fmla="*/ 657434 w 2195895"/>
                <a:gd name="connsiteY182" fmla="*/ 1673463 h 2017198"/>
                <a:gd name="connsiteX183" fmla="*/ 674120 w 2195895"/>
                <a:gd name="connsiteY183" fmla="*/ 1680138 h 2017198"/>
                <a:gd name="connsiteX184" fmla="*/ 697481 w 2195895"/>
                <a:gd name="connsiteY184" fmla="*/ 1680138 h 2017198"/>
                <a:gd name="connsiteX185" fmla="*/ 717504 w 2195895"/>
                <a:gd name="connsiteY185" fmla="*/ 1666789 h 2017198"/>
                <a:gd name="connsiteX186" fmla="*/ 744202 w 2195895"/>
                <a:gd name="connsiteY186" fmla="*/ 1666789 h 2017198"/>
                <a:gd name="connsiteX187" fmla="*/ 760888 w 2195895"/>
                <a:gd name="connsiteY187" fmla="*/ 1663452 h 2017198"/>
                <a:gd name="connsiteX188" fmla="*/ 790923 w 2195895"/>
                <a:gd name="connsiteY188" fmla="*/ 1696824 h 2017198"/>
                <a:gd name="connsiteX189" fmla="*/ 797598 w 2195895"/>
                <a:gd name="connsiteY189" fmla="*/ 1670126 h 2017198"/>
                <a:gd name="connsiteX190" fmla="*/ 817621 w 2195895"/>
                <a:gd name="connsiteY190" fmla="*/ 1686812 h 2017198"/>
                <a:gd name="connsiteX191" fmla="*/ 837644 w 2195895"/>
                <a:gd name="connsiteY191" fmla="*/ 1663452 h 2017198"/>
                <a:gd name="connsiteX192" fmla="*/ 827633 w 2195895"/>
                <a:gd name="connsiteY192" fmla="*/ 1643428 h 2017198"/>
                <a:gd name="connsiteX193" fmla="*/ 810946 w 2195895"/>
                <a:gd name="connsiteY193" fmla="*/ 1630079 h 2017198"/>
                <a:gd name="connsiteX194" fmla="*/ 810946 w 2195895"/>
                <a:gd name="connsiteY194" fmla="*/ 1603382 h 2017198"/>
                <a:gd name="connsiteX195" fmla="*/ 810946 w 2195895"/>
                <a:gd name="connsiteY195" fmla="*/ 1590033 h 2017198"/>
                <a:gd name="connsiteX196" fmla="*/ 840981 w 2195895"/>
                <a:gd name="connsiteY196" fmla="*/ 1583358 h 2017198"/>
                <a:gd name="connsiteX197" fmla="*/ 820958 w 2195895"/>
                <a:gd name="connsiteY197" fmla="*/ 1546649 h 2017198"/>
                <a:gd name="connsiteX198" fmla="*/ 854330 w 2195895"/>
                <a:gd name="connsiteY198" fmla="*/ 1539974 h 2017198"/>
                <a:gd name="connsiteX199" fmla="*/ 891040 w 2195895"/>
                <a:gd name="connsiteY199" fmla="*/ 1546649 h 2017198"/>
                <a:gd name="connsiteX200" fmla="*/ 1001168 w 2195895"/>
                <a:gd name="connsiteY200" fmla="*/ 1503265 h 2017198"/>
                <a:gd name="connsiteX201" fmla="*/ 1027866 w 2195895"/>
                <a:gd name="connsiteY201" fmla="*/ 1479904 h 2017198"/>
                <a:gd name="connsiteX202" fmla="*/ 1047890 w 2195895"/>
                <a:gd name="connsiteY202" fmla="*/ 1489916 h 2017198"/>
                <a:gd name="connsiteX203" fmla="*/ 1067913 w 2195895"/>
                <a:gd name="connsiteY203" fmla="*/ 1499927 h 2017198"/>
                <a:gd name="connsiteX204" fmla="*/ 1087936 w 2195895"/>
                <a:gd name="connsiteY204" fmla="*/ 1526625 h 2017198"/>
                <a:gd name="connsiteX205" fmla="*/ 1074587 w 2195895"/>
                <a:gd name="connsiteY205" fmla="*/ 1539974 h 2017198"/>
                <a:gd name="connsiteX206" fmla="*/ 1104622 w 2195895"/>
                <a:gd name="connsiteY206" fmla="*/ 1539974 h 2017198"/>
                <a:gd name="connsiteX207" fmla="*/ 1134657 w 2195895"/>
                <a:gd name="connsiteY207" fmla="*/ 1573346 h 2017198"/>
                <a:gd name="connsiteX208" fmla="*/ 1148006 w 2195895"/>
                <a:gd name="connsiteY208" fmla="*/ 1570009 h 2017198"/>
                <a:gd name="connsiteX209" fmla="*/ 1208076 w 2195895"/>
                <a:gd name="connsiteY209" fmla="*/ 1523288 h 2017198"/>
                <a:gd name="connsiteX210" fmla="*/ 1244786 w 2195895"/>
                <a:gd name="connsiteY210" fmla="*/ 1563335 h 2017198"/>
                <a:gd name="connsiteX211" fmla="*/ 1264809 w 2195895"/>
                <a:gd name="connsiteY211" fmla="*/ 1593370 h 2017198"/>
                <a:gd name="connsiteX212" fmla="*/ 1298181 w 2195895"/>
                <a:gd name="connsiteY212" fmla="*/ 1700161 h 2017198"/>
                <a:gd name="connsiteX213" fmla="*/ 1308193 w 2195895"/>
                <a:gd name="connsiteY213" fmla="*/ 1656777 h 2017198"/>
                <a:gd name="connsiteX214" fmla="*/ 1344903 w 2195895"/>
                <a:gd name="connsiteY214" fmla="*/ 1676800 h 2017198"/>
                <a:gd name="connsiteX215" fmla="*/ 1388287 w 2195895"/>
                <a:gd name="connsiteY215" fmla="*/ 1676800 h 2017198"/>
                <a:gd name="connsiteX216" fmla="*/ 1394961 w 2195895"/>
                <a:gd name="connsiteY216" fmla="*/ 1700161 h 2017198"/>
                <a:gd name="connsiteX217" fmla="*/ 1435008 w 2195895"/>
                <a:gd name="connsiteY217" fmla="*/ 1723522 h 2017198"/>
                <a:gd name="connsiteX218" fmla="*/ 1465043 w 2195895"/>
                <a:gd name="connsiteY218" fmla="*/ 1723522 h 2017198"/>
                <a:gd name="connsiteX219" fmla="*/ 1491741 w 2195895"/>
                <a:gd name="connsiteY219" fmla="*/ 1736871 h 2017198"/>
                <a:gd name="connsiteX220" fmla="*/ 1535125 w 2195895"/>
                <a:gd name="connsiteY220" fmla="*/ 1693487 h 2017198"/>
                <a:gd name="connsiteX221" fmla="*/ 1571834 w 2195895"/>
                <a:gd name="connsiteY221" fmla="*/ 1673463 h 2017198"/>
                <a:gd name="connsiteX222" fmla="*/ 1608544 w 2195895"/>
                <a:gd name="connsiteY222" fmla="*/ 1676800 h 2017198"/>
                <a:gd name="connsiteX223" fmla="*/ 1655265 w 2195895"/>
                <a:gd name="connsiteY223" fmla="*/ 1690149 h 2017198"/>
                <a:gd name="connsiteX224" fmla="*/ 1681963 w 2195895"/>
                <a:gd name="connsiteY224" fmla="*/ 1706836 h 2017198"/>
                <a:gd name="connsiteX225" fmla="*/ 1735358 w 2195895"/>
                <a:gd name="connsiteY225" fmla="*/ 1700161 h 2017198"/>
                <a:gd name="connsiteX226" fmla="*/ 1745370 w 2195895"/>
                <a:gd name="connsiteY226" fmla="*/ 1680138 h 2017198"/>
                <a:gd name="connsiteX227" fmla="*/ 1738695 w 2195895"/>
                <a:gd name="connsiteY227" fmla="*/ 1660114 h 2017198"/>
                <a:gd name="connsiteX228" fmla="*/ 1858836 w 2195895"/>
                <a:gd name="connsiteY228" fmla="*/ 1686812 h 2017198"/>
                <a:gd name="connsiteX229" fmla="*/ 1872184 w 2195895"/>
                <a:gd name="connsiteY229" fmla="*/ 1693487 h 2017198"/>
                <a:gd name="connsiteX230" fmla="*/ 1902219 w 2195895"/>
                <a:gd name="connsiteY230" fmla="*/ 1696824 h 2017198"/>
                <a:gd name="connsiteX231" fmla="*/ 1932254 w 2195895"/>
                <a:gd name="connsiteY231" fmla="*/ 1680138 h 2017198"/>
                <a:gd name="connsiteX232" fmla="*/ 1962290 w 2195895"/>
                <a:gd name="connsiteY232" fmla="*/ 1693487 h 2017198"/>
                <a:gd name="connsiteX233" fmla="*/ 1985650 w 2195895"/>
                <a:gd name="connsiteY233" fmla="*/ 1706836 h 2017198"/>
                <a:gd name="connsiteX234" fmla="*/ 1995662 w 2195895"/>
                <a:gd name="connsiteY234" fmla="*/ 1716847 h 2017198"/>
                <a:gd name="connsiteX235" fmla="*/ 2032371 w 2195895"/>
                <a:gd name="connsiteY235" fmla="*/ 1736871 h 2017198"/>
                <a:gd name="connsiteX236" fmla="*/ 2142500 w 2195895"/>
                <a:gd name="connsiteY236" fmla="*/ 1690149 h 2017198"/>
                <a:gd name="connsiteX237" fmla="*/ 2195895 w 2195895"/>
                <a:gd name="connsiteY237" fmla="*/ 1703498 h 2017198"/>
                <a:gd name="connsiteX238" fmla="*/ 2082430 w 2195895"/>
                <a:gd name="connsiteY238" fmla="*/ 385294 h 2017198"/>
                <a:gd name="connsiteX0" fmla="*/ 2082430 w 2195895"/>
                <a:gd name="connsiteY0" fmla="*/ 362022 h 1993926"/>
                <a:gd name="connsiteX1" fmla="*/ 2055732 w 2195895"/>
                <a:gd name="connsiteY1" fmla="*/ 291940 h 1993926"/>
                <a:gd name="connsiteX2" fmla="*/ 2055732 w 2195895"/>
                <a:gd name="connsiteY2" fmla="*/ 291940 h 1993926"/>
                <a:gd name="connsiteX3" fmla="*/ 2129860 w 2195895"/>
                <a:gd name="connsiteY3" fmla="*/ 222360 h 1993926"/>
                <a:gd name="connsiteX4" fmla="*/ 2127003 w 2195895"/>
                <a:gd name="connsiteY4" fmla="*/ 148066 h 1993926"/>
                <a:gd name="connsiteX5" fmla="*/ 2092713 w 2195895"/>
                <a:gd name="connsiteY5" fmla="*/ 79486 h 1993926"/>
                <a:gd name="connsiteX6" fmla="*/ 2018418 w 2195895"/>
                <a:gd name="connsiteY6" fmla="*/ 79486 h 1993926"/>
                <a:gd name="connsiteX7" fmla="*/ 1961267 w 2195895"/>
                <a:gd name="connsiteY7" fmla="*/ 56626 h 1993926"/>
                <a:gd name="connsiteX8" fmla="*/ 1955552 w 2195895"/>
                <a:gd name="connsiteY8" fmla="*/ 39482 h 1993926"/>
                <a:gd name="connsiteX9" fmla="*/ 1926978 w 2195895"/>
                <a:gd name="connsiteY9" fmla="*/ 5191 h 1993926"/>
                <a:gd name="connsiteX10" fmla="*/ 1835474 w 2195895"/>
                <a:gd name="connsiteY10" fmla="*/ 14952 h 1993926"/>
                <a:gd name="connsiteX11" fmla="*/ 1768731 w 2195895"/>
                <a:gd name="connsiteY11" fmla="*/ 141766 h 1993926"/>
                <a:gd name="connsiteX12" fmla="*/ 1705322 w 2195895"/>
                <a:gd name="connsiteY12" fmla="*/ 165126 h 1993926"/>
                <a:gd name="connsiteX13" fmla="*/ 1685300 w 2195895"/>
                <a:gd name="connsiteY13" fmla="*/ 138428 h 1993926"/>
                <a:gd name="connsiteX14" fmla="*/ 1615218 w 2195895"/>
                <a:gd name="connsiteY14" fmla="*/ 141766 h 1993926"/>
                <a:gd name="connsiteX15" fmla="*/ 1638579 w 2195895"/>
                <a:gd name="connsiteY15" fmla="*/ 171801 h 1993926"/>
                <a:gd name="connsiteX16" fmla="*/ 1528449 w 2195895"/>
                <a:gd name="connsiteY16" fmla="*/ 198497 h 1993926"/>
                <a:gd name="connsiteX17" fmla="*/ 1465043 w 2195895"/>
                <a:gd name="connsiteY17" fmla="*/ 281928 h 1993926"/>
                <a:gd name="connsiteX18" fmla="*/ 1418322 w 2195895"/>
                <a:gd name="connsiteY18" fmla="*/ 365359 h 1993926"/>
                <a:gd name="connsiteX19" fmla="*/ 1368263 w 2195895"/>
                <a:gd name="connsiteY19" fmla="*/ 372034 h 1993926"/>
                <a:gd name="connsiteX20" fmla="*/ 1321542 w 2195895"/>
                <a:gd name="connsiteY20" fmla="*/ 378708 h 1993926"/>
                <a:gd name="connsiteX21" fmla="*/ 1318205 w 2195895"/>
                <a:gd name="connsiteY21" fmla="*/ 465476 h 1993926"/>
                <a:gd name="connsiteX22" fmla="*/ 1358252 w 2195895"/>
                <a:gd name="connsiteY22" fmla="*/ 488837 h 1993926"/>
                <a:gd name="connsiteX23" fmla="*/ 1384949 w 2195895"/>
                <a:gd name="connsiteY23" fmla="*/ 542232 h 1993926"/>
                <a:gd name="connsiteX24" fmla="*/ 1358252 w 2195895"/>
                <a:gd name="connsiteY24" fmla="*/ 588953 h 1993926"/>
                <a:gd name="connsiteX25" fmla="*/ 1361589 w 2195895"/>
                <a:gd name="connsiteY25" fmla="*/ 558918 h 1993926"/>
                <a:gd name="connsiteX26" fmla="*/ 1351577 w 2195895"/>
                <a:gd name="connsiteY26" fmla="*/ 518872 h 1993926"/>
                <a:gd name="connsiteX27" fmla="*/ 1281495 w 2195895"/>
                <a:gd name="connsiteY27" fmla="*/ 488837 h 1993926"/>
                <a:gd name="connsiteX28" fmla="*/ 1241449 w 2195895"/>
                <a:gd name="connsiteY28" fmla="*/ 485499 h 1993926"/>
                <a:gd name="connsiteX29" fmla="*/ 1241449 w 2195895"/>
                <a:gd name="connsiteY29" fmla="*/ 532220 h 1993926"/>
                <a:gd name="connsiteX30" fmla="*/ 1201402 w 2195895"/>
                <a:gd name="connsiteY30" fmla="*/ 512197 h 1993926"/>
                <a:gd name="connsiteX31" fmla="*/ 1228100 w 2195895"/>
                <a:gd name="connsiteY31" fmla="*/ 562255 h 1993926"/>
                <a:gd name="connsiteX32" fmla="*/ 1258135 w 2195895"/>
                <a:gd name="connsiteY32" fmla="*/ 592291 h 1993926"/>
                <a:gd name="connsiteX33" fmla="*/ 1198065 w 2195895"/>
                <a:gd name="connsiteY33" fmla="*/ 568930 h 1993926"/>
                <a:gd name="connsiteX34" fmla="*/ 1181379 w 2195895"/>
                <a:gd name="connsiteY34" fmla="*/ 568930 h 1993926"/>
                <a:gd name="connsiteX35" fmla="*/ 1178041 w 2195895"/>
                <a:gd name="connsiteY35" fmla="*/ 525546 h 1993926"/>
                <a:gd name="connsiteX36" fmla="*/ 1171367 w 2195895"/>
                <a:gd name="connsiteY36" fmla="*/ 438778 h 1993926"/>
                <a:gd name="connsiteX37" fmla="*/ 1161355 w 2195895"/>
                <a:gd name="connsiteY37" fmla="*/ 508860 h 1993926"/>
                <a:gd name="connsiteX38" fmla="*/ 1137995 w 2195895"/>
                <a:gd name="connsiteY38" fmla="*/ 538895 h 1993926"/>
                <a:gd name="connsiteX39" fmla="*/ 1158018 w 2195895"/>
                <a:gd name="connsiteY39" fmla="*/ 585616 h 1993926"/>
                <a:gd name="connsiteX40" fmla="*/ 1158018 w 2195895"/>
                <a:gd name="connsiteY40" fmla="*/ 618988 h 1993926"/>
                <a:gd name="connsiteX41" fmla="*/ 1141332 w 2195895"/>
                <a:gd name="connsiteY41" fmla="*/ 669047 h 1993926"/>
                <a:gd name="connsiteX42" fmla="*/ 1154681 w 2195895"/>
                <a:gd name="connsiteY42" fmla="*/ 702419 h 1993926"/>
                <a:gd name="connsiteX43" fmla="*/ 1184716 w 2195895"/>
                <a:gd name="connsiteY43" fmla="*/ 709093 h 1993926"/>
                <a:gd name="connsiteX44" fmla="*/ 1221425 w 2195895"/>
                <a:gd name="connsiteY44" fmla="*/ 715768 h 1993926"/>
                <a:gd name="connsiteX45" fmla="*/ 1241449 w 2195895"/>
                <a:gd name="connsiteY45" fmla="*/ 739128 h 1993926"/>
                <a:gd name="connsiteX46" fmla="*/ 1258135 w 2195895"/>
                <a:gd name="connsiteY46" fmla="*/ 782512 h 1993926"/>
                <a:gd name="connsiteX47" fmla="*/ 1258135 w 2195895"/>
                <a:gd name="connsiteY47" fmla="*/ 782512 h 1993926"/>
                <a:gd name="connsiteX48" fmla="*/ 1224763 w 2195895"/>
                <a:gd name="connsiteY48" fmla="*/ 802536 h 1993926"/>
                <a:gd name="connsiteX49" fmla="*/ 1224763 w 2195895"/>
                <a:gd name="connsiteY49" fmla="*/ 762489 h 1993926"/>
                <a:gd name="connsiteX50" fmla="*/ 1194727 w 2195895"/>
                <a:gd name="connsiteY50" fmla="*/ 725780 h 1993926"/>
                <a:gd name="connsiteX51" fmla="*/ 1164692 w 2195895"/>
                <a:gd name="connsiteY51" fmla="*/ 769164 h 1993926"/>
                <a:gd name="connsiteX52" fmla="*/ 1121309 w 2195895"/>
                <a:gd name="connsiteY52" fmla="*/ 779175 h 1993926"/>
                <a:gd name="connsiteX53" fmla="*/ 1127983 w 2195895"/>
                <a:gd name="connsiteY53" fmla="*/ 745803 h 1993926"/>
                <a:gd name="connsiteX54" fmla="*/ 1117971 w 2195895"/>
                <a:gd name="connsiteY54" fmla="*/ 729117 h 1993926"/>
                <a:gd name="connsiteX55" fmla="*/ 1114634 w 2195895"/>
                <a:gd name="connsiteY55" fmla="*/ 679058 h 1993926"/>
                <a:gd name="connsiteX56" fmla="*/ 1104622 w 2195895"/>
                <a:gd name="connsiteY56" fmla="*/ 598965 h 1993926"/>
                <a:gd name="connsiteX57" fmla="*/ 1101285 w 2195895"/>
                <a:gd name="connsiteY57" fmla="*/ 538895 h 1993926"/>
                <a:gd name="connsiteX58" fmla="*/ 1124646 w 2195895"/>
                <a:gd name="connsiteY58" fmla="*/ 445453 h 1993926"/>
                <a:gd name="connsiteX59" fmla="*/ 1031203 w 2195895"/>
                <a:gd name="connsiteY59" fmla="*/ 435441 h 1993926"/>
                <a:gd name="connsiteX60" fmla="*/ 1014517 w 2195895"/>
                <a:gd name="connsiteY60" fmla="*/ 492174 h 1993926"/>
                <a:gd name="connsiteX61" fmla="*/ 1024529 w 2195895"/>
                <a:gd name="connsiteY61" fmla="*/ 538895 h 1993926"/>
                <a:gd name="connsiteX62" fmla="*/ 981145 w 2195895"/>
                <a:gd name="connsiteY62" fmla="*/ 592291 h 1993926"/>
                <a:gd name="connsiteX63" fmla="*/ 991157 w 2195895"/>
                <a:gd name="connsiteY63" fmla="*/ 629000 h 1993926"/>
                <a:gd name="connsiteX64" fmla="*/ 981145 w 2195895"/>
                <a:gd name="connsiteY64" fmla="*/ 675721 h 1993926"/>
                <a:gd name="connsiteX65" fmla="*/ 1001168 w 2195895"/>
                <a:gd name="connsiteY65" fmla="*/ 699082 h 1993926"/>
                <a:gd name="connsiteX66" fmla="*/ 1017854 w 2195895"/>
                <a:gd name="connsiteY66" fmla="*/ 745803 h 1993926"/>
                <a:gd name="connsiteX67" fmla="*/ 1047890 w 2195895"/>
                <a:gd name="connsiteY67" fmla="*/ 732454 h 1993926"/>
                <a:gd name="connsiteX68" fmla="*/ 957784 w 2195895"/>
                <a:gd name="connsiteY68" fmla="*/ 732454 h 1993926"/>
                <a:gd name="connsiteX69" fmla="*/ 884365 w 2195895"/>
                <a:gd name="connsiteY69" fmla="*/ 695745 h 1993926"/>
                <a:gd name="connsiteX70" fmla="*/ 824295 w 2195895"/>
                <a:gd name="connsiteY70" fmla="*/ 672384 h 1993926"/>
                <a:gd name="connsiteX71" fmla="*/ 810946 w 2195895"/>
                <a:gd name="connsiteY71" fmla="*/ 709093 h 1993926"/>
                <a:gd name="connsiteX72" fmla="*/ 827633 w 2195895"/>
                <a:gd name="connsiteY72" fmla="*/ 745803 h 1993926"/>
                <a:gd name="connsiteX73" fmla="*/ 770900 w 2195895"/>
                <a:gd name="connsiteY73" fmla="*/ 729117 h 1993926"/>
                <a:gd name="connsiteX74" fmla="*/ 744202 w 2195895"/>
                <a:gd name="connsiteY74" fmla="*/ 765826 h 1993926"/>
                <a:gd name="connsiteX75" fmla="*/ 707492 w 2195895"/>
                <a:gd name="connsiteY75" fmla="*/ 759152 h 1993926"/>
                <a:gd name="connsiteX76" fmla="*/ 644085 w 2195895"/>
                <a:gd name="connsiteY76" fmla="*/ 772501 h 1993926"/>
                <a:gd name="connsiteX77" fmla="*/ 654097 w 2195895"/>
                <a:gd name="connsiteY77" fmla="*/ 735791 h 1993926"/>
                <a:gd name="connsiteX78" fmla="*/ 614050 w 2195895"/>
                <a:gd name="connsiteY78" fmla="*/ 772501 h 1993926"/>
                <a:gd name="connsiteX79" fmla="*/ 594027 w 2195895"/>
                <a:gd name="connsiteY79" fmla="*/ 772501 h 1993926"/>
                <a:gd name="connsiteX80" fmla="*/ 533957 w 2195895"/>
                <a:gd name="connsiteY80" fmla="*/ 805873 h 1993926"/>
                <a:gd name="connsiteX81" fmla="*/ 510596 w 2195895"/>
                <a:gd name="connsiteY81" fmla="*/ 829234 h 1993926"/>
                <a:gd name="connsiteX82" fmla="*/ 500584 w 2195895"/>
                <a:gd name="connsiteY82" fmla="*/ 875955 h 1993926"/>
                <a:gd name="connsiteX83" fmla="*/ 450526 w 2195895"/>
                <a:gd name="connsiteY83" fmla="*/ 862606 h 1993926"/>
                <a:gd name="connsiteX84" fmla="*/ 433840 w 2195895"/>
                <a:gd name="connsiteY84" fmla="*/ 825896 h 1993926"/>
                <a:gd name="connsiteX85" fmla="*/ 467212 w 2195895"/>
                <a:gd name="connsiteY85" fmla="*/ 795861 h 1993926"/>
                <a:gd name="connsiteX86" fmla="*/ 453863 w 2195895"/>
                <a:gd name="connsiteY86" fmla="*/ 772501 h 1993926"/>
                <a:gd name="connsiteX87" fmla="*/ 390456 w 2195895"/>
                <a:gd name="connsiteY87" fmla="*/ 742466 h 1993926"/>
                <a:gd name="connsiteX88" fmla="*/ 417154 w 2195895"/>
                <a:gd name="connsiteY88" fmla="*/ 792524 h 1993926"/>
                <a:gd name="connsiteX89" fmla="*/ 407142 w 2195895"/>
                <a:gd name="connsiteY89" fmla="*/ 835908 h 1993926"/>
                <a:gd name="connsiteX90" fmla="*/ 413817 w 2195895"/>
                <a:gd name="connsiteY90" fmla="*/ 872618 h 1993926"/>
                <a:gd name="connsiteX91" fmla="*/ 427165 w 2195895"/>
                <a:gd name="connsiteY91" fmla="*/ 895978 h 1993926"/>
                <a:gd name="connsiteX92" fmla="*/ 413817 w 2195895"/>
                <a:gd name="connsiteY92" fmla="*/ 926013 h 1993926"/>
                <a:gd name="connsiteX93" fmla="*/ 390456 w 2195895"/>
                <a:gd name="connsiteY93" fmla="*/ 902653 h 1993926"/>
                <a:gd name="connsiteX94" fmla="*/ 360421 w 2195895"/>
                <a:gd name="connsiteY94" fmla="*/ 899315 h 1993926"/>
                <a:gd name="connsiteX95" fmla="*/ 333723 w 2195895"/>
                <a:gd name="connsiteY95" fmla="*/ 939362 h 1993926"/>
                <a:gd name="connsiteX96" fmla="*/ 307025 w 2195895"/>
                <a:gd name="connsiteY96" fmla="*/ 959385 h 1993926"/>
                <a:gd name="connsiteX97" fmla="*/ 320374 w 2195895"/>
                <a:gd name="connsiteY97" fmla="*/ 986083 h 1993926"/>
                <a:gd name="connsiteX98" fmla="*/ 303688 w 2195895"/>
                <a:gd name="connsiteY98" fmla="*/ 1009444 h 1993926"/>
                <a:gd name="connsiteX99" fmla="*/ 233606 w 2195895"/>
                <a:gd name="connsiteY99" fmla="*/ 972734 h 1993926"/>
                <a:gd name="connsiteX100" fmla="*/ 243618 w 2195895"/>
                <a:gd name="connsiteY100" fmla="*/ 1022793 h 1993926"/>
                <a:gd name="connsiteX101" fmla="*/ 263641 w 2195895"/>
                <a:gd name="connsiteY101" fmla="*/ 1042816 h 1993926"/>
                <a:gd name="connsiteX102" fmla="*/ 250292 w 2195895"/>
                <a:gd name="connsiteY102" fmla="*/ 1056165 h 1993926"/>
                <a:gd name="connsiteX103" fmla="*/ 193560 w 2195895"/>
                <a:gd name="connsiteY103" fmla="*/ 1019455 h 1993926"/>
                <a:gd name="connsiteX104" fmla="*/ 170199 w 2195895"/>
                <a:gd name="connsiteY104" fmla="*/ 979409 h 1993926"/>
                <a:gd name="connsiteX105" fmla="*/ 170199 w 2195895"/>
                <a:gd name="connsiteY105" fmla="*/ 932688 h 1993926"/>
                <a:gd name="connsiteX106" fmla="*/ 133490 w 2195895"/>
                <a:gd name="connsiteY106" fmla="*/ 855931 h 1993926"/>
                <a:gd name="connsiteX107" fmla="*/ 196897 w 2195895"/>
                <a:gd name="connsiteY107" fmla="*/ 885966 h 1993926"/>
                <a:gd name="connsiteX108" fmla="*/ 256967 w 2195895"/>
                <a:gd name="connsiteY108" fmla="*/ 916001 h 1993926"/>
                <a:gd name="connsiteX109" fmla="*/ 293676 w 2195895"/>
                <a:gd name="connsiteY109" fmla="*/ 919339 h 1993926"/>
                <a:gd name="connsiteX110" fmla="*/ 327049 w 2195895"/>
                <a:gd name="connsiteY110" fmla="*/ 889304 h 1993926"/>
                <a:gd name="connsiteX111" fmla="*/ 343735 w 2195895"/>
                <a:gd name="connsiteY111" fmla="*/ 852594 h 1993926"/>
                <a:gd name="connsiteX112" fmla="*/ 333723 w 2195895"/>
                <a:gd name="connsiteY112" fmla="*/ 802536 h 1993926"/>
                <a:gd name="connsiteX113" fmla="*/ 290339 w 2195895"/>
                <a:gd name="connsiteY113" fmla="*/ 782512 h 1993926"/>
                <a:gd name="connsiteX114" fmla="*/ 236944 w 2195895"/>
                <a:gd name="connsiteY114" fmla="*/ 735791 h 1993926"/>
                <a:gd name="connsiteX115" fmla="*/ 133490 w 2195895"/>
                <a:gd name="connsiteY115" fmla="*/ 679058 h 1993926"/>
                <a:gd name="connsiteX116" fmla="*/ 46722 w 2195895"/>
                <a:gd name="connsiteY116" fmla="*/ 709093 h 1993926"/>
                <a:gd name="connsiteX117" fmla="*/ 33373 w 2195895"/>
                <a:gd name="connsiteY117" fmla="*/ 739128 h 1993926"/>
                <a:gd name="connsiteX118" fmla="*/ 43384 w 2195895"/>
                <a:gd name="connsiteY118" fmla="*/ 769164 h 1993926"/>
                <a:gd name="connsiteX119" fmla="*/ 60071 w 2195895"/>
                <a:gd name="connsiteY119" fmla="*/ 795861 h 1993926"/>
                <a:gd name="connsiteX120" fmla="*/ 73419 w 2195895"/>
                <a:gd name="connsiteY120" fmla="*/ 825896 h 1993926"/>
                <a:gd name="connsiteX121" fmla="*/ 56733 w 2195895"/>
                <a:gd name="connsiteY121" fmla="*/ 849257 h 1993926"/>
                <a:gd name="connsiteX122" fmla="*/ 76757 w 2195895"/>
                <a:gd name="connsiteY122" fmla="*/ 929350 h 1993926"/>
                <a:gd name="connsiteX123" fmla="*/ 66745 w 2195895"/>
                <a:gd name="connsiteY123" fmla="*/ 946037 h 1993926"/>
                <a:gd name="connsiteX124" fmla="*/ 70082 w 2195895"/>
                <a:gd name="connsiteY124" fmla="*/ 972734 h 1993926"/>
                <a:gd name="connsiteX125" fmla="*/ 70082 w 2195895"/>
                <a:gd name="connsiteY125" fmla="*/ 1012781 h 1993926"/>
                <a:gd name="connsiteX126" fmla="*/ 80094 w 2195895"/>
                <a:gd name="connsiteY126" fmla="*/ 1032804 h 1993926"/>
                <a:gd name="connsiteX127" fmla="*/ 76757 w 2195895"/>
                <a:gd name="connsiteY127" fmla="*/ 1056165 h 1993926"/>
                <a:gd name="connsiteX128" fmla="*/ 106792 w 2195895"/>
                <a:gd name="connsiteY128" fmla="*/ 1089537 h 1993926"/>
                <a:gd name="connsiteX129" fmla="*/ 93729 w 2195895"/>
                <a:gd name="connsiteY129" fmla="*/ 1119572 h 1993926"/>
                <a:gd name="connsiteX130" fmla="*/ 13349 w 2195895"/>
                <a:gd name="connsiteY130" fmla="*/ 1209677 h 1993926"/>
                <a:gd name="connsiteX131" fmla="*/ 33373 w 2195895"/>
                <a:gd name="connsiteY131" fmla="*/ 1243050 h 1993926"/>
                <a:gd name="connsiteX132" fmla="*/ 33373 w 2195895"/>
                <a:gd name="connsiteY132" fmla="*/ 1243050 h 1993926"/>
                <a:gd name="connsiteX133" fmla="*/ 16687 w 2195895"/>
                <a:gd name="connsiteY133" fmla="*/ 1273085 h 1993926"/>
                <a:gd name="connsiteX134" fmla="*/ 3338 w 2195895"/>
                <a:gd name="connsiteY134" fmla="*/ 1303120 h 1993926"/>
                <a:gd name="connsiteX135" fmla="*/ 0 w 2195895"/>
                <a:gd name="connsiteY135" fmla="*/ 1363190 h 1993926"/>
                <a:gd name="connsiteX136" fmla="*/ 16687 w 2195895"/>
                <a:gd name="connsiteY136" fmla="*/ 1406574 h 1993926"/>
                <a:gd name="connsiteX137" fmla="*/ 20024 w 2195895"/>
                <a:gd name="connsiteY137" fmla="*/ 1439946 h 1993926"/>
                <a:gd name="connsiteX138" fmla="*/ 56733 w 2195895"/>
                <a:gd name="connsiteY138" fmla="*/ 1449958 h 1993926"/>
                <a:gd name="connsiteX139" fmla="*/ 116803 w 2195895"/>
                <a:gd name="connsiteY139" fmla="*/ 1536726 h 1993926"/>
                <a:gd name="connsiteX140" fmla="*/ 96780 w 2195895"/>
                <a:gd name="connsiteY140" fmla="*/ 1560086 h 1993926"/>
                <a:gd name="connsiteX141" fmla="*/ 93443 w 2195895"/>
                <a:gd name="connsiteY141" fmla="*/ 1590121 h 1993926"/>
                <a:gd name="connsiteX142" fmla="*/ 120141 w 2195895"/>
                <a:gd name="connsiteY142" fmla="*/ 1593458 h 1993926"/>
                <a:gd name="connsiteX143" fmla="*/ 160187 w 2195895"/>
                <a:gd name="connsiteY143" fmla="*/ 1606807 h 1993926"/>
                <a:gd name="connsiteX144" fmla="*/ 186885 w 2195895"/>
                <a:gd name="connsiteY144" fmla="*/ 1620156 h 1993926"/>
                <a:gd name="connsiteX145" fmla="*/ 213583 w 2195895"/>
                <a:gd name="connsiteY145" fmla="*/ 1650191 h 1993926"/>
                <a:gd name="connsiteX146" fmla="*/ 243618 w 2195895"/>
                <a:gd name="connsiteY146" fmla="*/ 1653528 h 1993926"/>
                <a:gd name="connsiteX147" fmla="*/ 287002 w 2195895"/>
                <a:gd name="connsiteY147" fmla="*/ 1683564 h 1993926"/>
                <a:gd name="connsiteX148" fmla="*/ 310363 w 2195895"/>
                <a:gd name="connsiteY148" fmla="*/ 1693575 h 1993926"/>
                <a:gd name="connsiteX149" fmla="*/ 310363 w 2195895"/>
                <a:gd name="connsiteY149" fmla="*/ 1730285 h 1993926"/>
                <a:gd name="connsiteX150" fmla="*/ 270316 w 2195895"/>
                <a:gd name="connsiteY150" fmla="*/ 1770331 h 1993926"/>
                <a:gd name="connsiteX151" fmla="*/ 280327 w 2195895"/>
                <a:gd name="connsiteY151" fmla="*/ 1793692 h 1993926"/>
                <a:gd name="connsiteX152" fmla="*/ 273653 w 2195895"/>
                <a:gd name="connsiteY152" fmla="*/ 1813715 h 1993926"/>
                <a:gd name="connsiteX153" fmla="*/ 266979 w 2195895"/>
                <a:gd name="connsiteY153" fmla="*/ 1830401 h 1993926"/>
                <a:gd name="connsiteX154" fmla="*/ 240281 w 2195895"/>
                <a:gd name="connsiteY154" fmla="*/ 1870448 h 1993926"/>
                <a:gd name="connsiteX155" fmla="*/ 307025 w 2195895"/>
                <a:gd name="connsiteY155" fmla="*/ 1907158 h 1993926"/>
                <a:gd name="connsiteX156" fmla="*/ 337060 w 2195895"/>
                <a:gd name="connsiteY156" fmla="*/ 1913832 h 1993926"/>
                <a:gd name="connsiteX157" fmla="*/ 360421 w 2195895"/>
                <a:gd name="connsiteY157" fmla="*/ 1920507 h 1993926"/>
                <a:gd name="connsiteX158" fmla="*/ 380444 w 2195895"/>
                <a:gd name="connsiteY158" fmla="*/ 1927181 h 1993926"/>
                <a:gd name="connsiteX159" fmla="*/ 407142 w 2195895"/>
                <a:gd name="connsiteY159" fmla="*/ 1947204 h 1993926"/>
                <a:gd name="connsiteX160" fmla="*/ 437177 w 2195895"/>
                <a:gd name="connsiteY160" fmla="*/ 1943867 h 1993926"/>
                <a:gd name="connsiteX161" fmla="*/ 507259 w 2195895"/>
                <a:gd name="connsiteY161" fmla="*/ 1993926 h 1993926"/>
                <a:gd name="connsiteX162" fmla="*/ 517271 w 2195895"/>
                <a:gd name="connsiteY162" fmla="*/ 1980577 h 1993926"/>
                <a:gd name="connsiteX163" fmla="*/ 507259 w 2195895"/>
                <a:gd name="connsiteY163" fmla="*/ 1940530 h 1993926"/>
                <a:gd name="connsiteX164" fmla="*/ 500584 w 2195895"/>
                <a:gd name="connsiteY164" fmla="*/ 1907158 h 1993926"/>
                <a:gd name="connsiteX165" fmla="*/ 483898 w 2195895"/>
                <a:gd name="connsiteY165" fmla="*/ 1863774 h 1993926"/>
                <a:gd name="connsiteX166" fmla="*/ 513933 w 2195895"/>
                <a:gd name="connsiteY166" fmla="*/ 1843750 h 1993926"/>
                <a:gd name="connsiteX167" fmla="*/ 547306 w 2195895"/>
                <a:gd name="connsiteY167" fmla="*/ 1820390 h 1993926"/>
                <a:gd name="connsiteX168" fmla="*/ 527282 w 2195895"/>
                <a:gd name="connsiteY168" fmla="*/ 1803704 h 1993926"/>
                <a:gd name="connsiteX169" fmla="*/ 517271 w 2195895"/>
                <a:gd name="connsiteY169" fmla="*/ 1770331 h 1993926"/>
                <a:gd name="connsiteX170" fmla="*/ 480561 w 2195895"/>
                <a:gd name="connsiteY170" fmla="*/ 1753645 h 1993926"/>
                <a:gd name="connsiteX171" fmla="*/ 470549 w 2195895"/>
                <a:gd name="connsiteY171" fmla="*/ 1733622 h 1993926"/>
                <a:gd name="connsiteX172" fmla="*/ 480561 w 2195895"/>
                <a:gd name="connsiteY172" fmla="*/ 1703587 h 1993926"/>
                <a:gd name="connsiteX173" fmla="*/ 490573 w 2195895"/>
                <a:gd name="connsiteY173" fmla="*/ 1663540 h 1993926"/>
                <a:gd name="connsiteX174" fmla="*/ 513933 w 2195895"/>
                <a:gd name="connsiteY174" fmla="*/ 1683564 h 1993926"/>
                <a:gd name="connsiteX175" fmla="*/ 520608 w 2195895"/>
                <a:gd name="connsiteY175" fmla="*/ 1666877 h 1993926"/>
                <a:gd name="connsiteX176" fmla="*/ 543968 w 2195895"/>
                <a:gd name="connsiteY176" fmla="*/ 1630168 h 1993926"/>
                <a:gd name="connsiteX177" fmla="*/ 574003 w 2195895"/>
                <a:gd name="connsiteY177" fmla="*/ 1613482 h 1993926"/>
                <a:gd name="connsiteX178" fmla="*/ 590690 w 2195895"/>
                <a:gd name="connsiteY178" fmla="*/ 1626831 h 1993926"/>
                <a:gd name="connsiteX179" fmla="*/ 610713 w 2195895"/>
                <a:gd name="connsiteY179" fmla="*/ 1600133 h 1993926"/>
                <a:gd name="connsiteX180" fmla="*/ 630736 w 2195895"/>
                <a:gd name="connsiteY180" fmla="*/ 1626831 h 1993926"/>
                <a:gd name="connsiteX181" fmla="*/ 657434 w 2195895"/>
                <a:gd name="connsiteY181" fmla="*/ 1650191 h 1993926"/>
                <a:gd name="connsiteX182" fmla="*/ 674120 w 2195895"/>
                <a:gd name="connsiteY182" fmla="*/ 1656866 h 1993926"/>
                <a:gd name="connsiteX183" fmla="*/ 697481 w 2195895"/>
                <a:gd name="connsiteY183" fmla="*/ 1656866 h 1993926"/>
                <a:gd name="connsiteX184" fmla="*/ 717504 w 2195895"/>
                <a:gd name="connsiteY184" fmla="*/ 1643517 h 1993926"/>
                <a:gd name="connsiteX185" fmla="*/ 744202 w 2195895"/>
                <a:gd name="connsiteY185" fmla="*/ 1643517 h 1993926"/>
                <a:gd name="connsiteX186" fmla="*/ 760888 w 2195895"/>
                <a:gd name="connsiteY186" fmla="*/ 1640180 h 1993926"/>
                <a:gd name="connsiteX187" fmla="*/ 790923 w 2195895"/>
                <a:gd name="connsiteY187" fmla="*/ 1673552 h 1993926"/>
                <a:gd name="connsiteX188" fmla="*/ 797598 w 2195895"/>
                <a:gd name="connsiteY188" fmla="*/ 1646854 h 1993926"/>
                <a:gd name="connsiteX189" fmla="*/ 817621 w 2195895"/>
                <a:gd name="connsiteY189" fmla="*/ 1663540 h 1993926"/>
                <a:gd name="connsiteX190" fmla="*/ 837644 w 2195895"/>
                <a:gd name="connsiteY190" fmla="*/ 1640180 h 1993926"/>
                <a:gd name="connsiteX191" fmla="*/ 827633 w 2195895"/>
                <a:gd name="connsiteY191" fmla="*/ 1620156 h 1993926"/>
                <a:gd name="connsiteX192" fmla="*/ 810946 w 2195895"/>
                <a:gd name="connsiteY192" fmla="*/ 1606807 h 1993926"/>
                <a:gd name="connsiteX193" fmla="*/ 810946 w 2195895"/>
                <a:gd name="connsiteY193" fmla="*/ 1580110 h 1993926"/>
                <a:gd name="connsiteX194" fmla="*/ 810946 w 2195895"/>
                <a:gd name="connsiteY194" fmla="*/ 1566761 h 1993926"/>
                <a:gd name="connsiteX195" fmla="*/ 840981 w 2195895"/>
                <a:gd name="connsiteY195" fmla="*/ 1560086 h 1993926"/>
                <a:gd name="connsiteX196" fmla="*/ 820958 w 2195895"/>
                <a:gd name="connsiteY196" fmla="*/ 1523377 h 1993926"/>
                <a:gd name="connsiteX197" fmla="*/ 854330 w 2195895"/>
                <a:gd name="connsiteY197" fmla="*/ 1516702 h 1993926"/>
                <a:gd name="connsiteX198" fmla="*/ 891040 w 2195895"/>
                <a:gd name="connsiteY198" fmla="*/ 1523377 h 1993926"/>
                <a:gd name="connsiteX199" fmla="*/ 1001168 w 2195895"/>
                <a:gd name="connsiteY199" fmla="*/ 1479993 h 1993926"/>
                <a:gd name="connsiteX200" fmla="*/ 1027866 w 2195895"/>
                <a:gd name="connsiteY200" fmla="*/ 1456632 h 1993926"/>
                <a:gd name="connsiteX201" fmla="*/ 1047890 w 2195895"/>
                <a:gd name="connsiteY201" fmla="*/ 1466644 h 1993926"/>
                <a:gd name="connsiteX202" fmla="*/ 1067913 w 2195895"/>
                <a:gd name="connsiteY202" fmla="*/ 1476655 h 1993926"/>
                <a:gd name="connsiteX203" fmla="*/ 1087936 w 2195895"/>
                <a:gd name="connsiteY203" fmla="*/ 1503353 h 1993926"/>
                <a:gd name="connsiteX204" fmla="*/ 1074587 w 2195895"/>
                <a:gd name="connsiteY204" fmla="*/ 1516702 h 1993926"/>
                <a:gd name="connsiteX205" fmla="*/ 1104622 w 2195895"/>
                <a:gd name="connsiteY205" fmla="*/ 1516702 h 1993926"/>
                <a:gd name="connsiteX206" fmla="*/ 1134657 w 2195895"/>
                <a:gd name="connsiteY206" fmla="*/ 1550074 h 1993926"/>
                <a:gd name="connsiteX207" fmla="*/ 1148006 w 2195895"/>
                <a:gd name="connsiteY207" fmla="*/ 1546737 h 1993926"/>
                <a:gd name="connsiteX208" fmla="*/ 1208076 w 2195895"/>
                <a:gd name="connsiteY208" fmla="*/ 1500016 h 1993926"/>
                <a:gd name="connsiteX209" fmla="*/ 1244786 w 2195895"/>
                <a:gd name="connsiteY209" fmla="*/ 1540063 h 1993926"/>
                <a:gd name="connsiteX210" fmla="*/ 1264809 w 2195895"/>
                <a:gd name="connsiteY210" fmla="*/ 1570098 h 1993926"/>
                <a:gd name="connsiteX211" fmla="*/ 1298181 w 2195895"/>
                <a:gd name="connsiteY211" fmla="*/ 1676889 h 1993926"/>
                <a:gd name="connsiteX212" fmla="*/ 1308193 w 2195895"/>
                <a:gd name="connsiteY212" fmla="*/ 1633505 h 1993926"/>
                <a:gd name="connsiteX213" fmla="*/ 1344903 w 2195895"/>
                <a:gd name="connsiteY213" fmla="*/ 1653528 h 1993926"/>
                <a:gd name="connsiteX214" fmla="*/ 1388287 w 2195895"/>
                <a:gd name="connsiteY214" fmla="*/ 1653528 h 1993926"/>
                <a:gd name="connsiteX215" fmla="*/ 1394961 w 2195895"/>
                <a:gd name="connsiteY215" fmla="*/ 1676889 h 1993926"/>
                <a:gd name="connsiteX216" fmla="*/ 1435008 w 2195895"/>
                <a:gd name="connsiteY216" fmla="*/ 1700250 h 1993926"/>
                <a:gd name="connsiteX217" fmla="*/ 1465043 w 2195895"/>
                <a:gd name="connsiteY217" fmla="*/ 1700250 h 1993926"/>
                <a:gd name="connsiteX218" fmla="*/ 1491741 w 2195895"/>
                <a:gd name="connsiteY218" fmla="*/ 1713599 h 1993926"/>
                <a:gd name="connsiteX219" fmla="*/ 1535125 w 2195895"/>
                <a:gd name="connsiteY219" fmla="*/ 1670215 h 1993926"/>
                <a:gd name="connsiteX220" fmla="*/ 1571834 w 2195895"/>
                <a:gd name="connsiteY220" fmla="*/ 1650191 h 1993926"/>
                <a:gd name="connsiteX221" fmla="*/ 1608544 w 2195895"/>
                <a:gd name="connsiteY221" fmla="*/ 1653528 h 1993926"/>
                <a:gd name="connsiteX222" fmla="*/ 1655265 w 2195895"/>
                <a:gd name="connsiteY222" fmla="*/ 1666877 h 1993926"/>
                <a:gd name="connsiteX223" fmla="*/ 1681963 w 2195895"/>
                <a:gd name="connsiteY223" fmla="*/ 1683564 h 1993926"/>
                <a:gd name="connsiteX224" fmla="*/ 1735358 w 2195895"/>
                <a:gd name="connsiteY224" fmla="*/ 1676889 h 1993926"/>
                <a:gd name="connsiteX225" fmla="*/ 1745370 w 2195895"/>
                <a:gd name="connsiteY225" fmla="*/ 1656866 h 1993926"/>
                <a:gd name="connsiteX226" fmla="*/ 1738695 w 2195895"/>
                <a:gd name="connsiteY226" fmla="*/ 1636842 h 1993926"/>
                <a:gd name="connsiteX227" fmla="*/ 1858836 w 2195895"/>
                <a:gd name="connsiteY227" fmla="*/ 1663540 h 1993926"/>
                <a:gd name="connsiteX228" fmla="*/ 1872184 w 2195895"/>
                <a:gd name="connsiteY228" fmla="*/ 1670215 h 1993926"/>
                <a:gd name="connsiteX229" fmla="*/ 1902219 w 2195895"/>
                <a:gd name="connsiteY229" fmla="*/ 1673552 h 1993926"/>
                <a:gd name="connsiteX230" fmla="*/ 1932254 w 2195895"/>
                <a:gd name="connsiteY230" fmla="*/ 1656866 h 1993926"/>
                <a:gd name="connsiteX231" fmla="*/ 1962290 w 2195895"/>
                <a:gd name="connsiteY231" fmla="*/ 1670215 h 1993926"/>
                <a:gd name="connsiteX232" fmla="*/ 1985650 w 2195895"/>
                <a:gd name="connsiteY232" fmla="*/ 1683564 h 1993926"/>
                <a:gd name="connsiteX233" fmla="*/ 1995662 w 2195895"/>
                <a:gd name="connsiteY233" fmla="*/ 1693575 h 1993926"/>
                <a:gd name="connsiteX234" fmla="*/ 2032371 w 2195895"/>
                <a:gd name="connsiteY234" fmla="*/ 1713599 h 1993926"/>
                <a:gd name="connsiteX235" fmla="*/ 2142500 w 2195895"/>
                <a:gd name="connsiteY235" fmla="*/ 1666877 h 1993926"/>
                <a:gd name="connsiteX236" fmla="*/ 2195895 w 2195895"/>
                <a:gd name="connsiteY236" fmla="*/ 1680226 h 1993926"/>
                <a:gd name="connsiteX237" fmla="*/ 2082430 w 2195895"/>
                <a:gd name="connsiteY237" fmla="*/ 362022 h 1993926"/>
                <a:gd name="connsiteX0" fmla="*/ 2082430 w 2195895"/>
                <a:gd name="connsiteY0" fmla="*/ 362022 h 1993926"/>
                <a:gd name="connsiteX1" fmla="*/ 2055732 w 2195895"/>
                <a:gd name="connsiteY1" fmla="*/ 291940 h 1993926"/>
                <a:gd name="connsiteX2" fmla="*/ 2055732 w 2195895"/>
                <a:gd name="connsiteY2" fmla="*/ 291940 h 1993926"/>
                <a:gd name="connsiteX3" fmla="*/ 2129860 w 2195895"/>
                <a:gd name="connsiteY3" fmla="*/ 222360 h 1993926"/>
                <a:gd name="connsiteX4" fmla="*/ 2127003 w 2195895"/>
                <a:gd name="connsiteY4" fmla="*/ 148066 h 1993926"/>
                <a:gd name="connsiteX5" fmla="*/ 2092713 w 2195895"/>
                <a:gd name="connsiteY5" fmla="*/ 79486 h 1993926"/>
                <a:gd name="connsiteX6" fmla="*/ 2018418 w 2195895"/>
                <a:gd name="connsiteY6" fmla="*/ 79486 h 1993926"/>
                <a:gd name="connsiteX7" fmla="*/ 1961267 w 2195895"/>
                <a:gd name="connsiteY7" fmla="*/ 56626 h 1993926"/>
                <a:gd name="connsiteX8" fmla="*/ 1955552 w 2195895"/>
                <a:gd name="connsiteY8" fmla="*/ 39482 h 1993926"/>
                <a:gd name="connsiteX9" fmla="*/ 1926978 w 2195895"/>
                <a:gd name="connsiteY9" fmla="*/ 5191 h 1993926"/>
                <a:gd name="connsiteX10" fmla="*/ 1835474 w 2195895"/>
                <a:gd name="connsiteY10" fmla="*/ 14952 h 1993926"/>
                <a:gd name="connsiteX11" fmla="*/ 1705322 w 2195895"/>
                <a:gd name="connsiteY11" fmla="*/ 165126 h 1993926"/>
                <a:gd name="connsiteX12" fmla="*/ 1685300 w 2195895"/>
                <a:gd name="connsiteY12" fmla="*/ 138428 h 1993926"/>
                <a:gd name="connsiteX13" fmla="*/ 1615218 w 2195895"/>
                <a:gd name="connsiteY13" fmla="*/ 141766 h 1993926"/>
                <a:gd name="connsiteX14" fmla="*/ 1638579 w 2195895"/>
                <a:gd name="connsiteY14" fmla="*/ 171801 h 1993926"/>
                <a:gd name="connsiteX15" fmla="*/ 1528449 w 2195895"/>
                <a:gd name="connsiteY15" fmla="*/ 198497 h 1993926"/>
                <a:gd name="connsiteX16" fmla="*/ 1465043 w 2195895"/>
                <a:gd name="connsiteY16" fmla="*/ 281928 h 1993926"/>
                <a:gd name="connsiteX17" fmla="*/ 1418322 w 2195895"/>
                <a:gd name="connsiteY17" fmla="*/ 365359 h 1993926"/>
                <a:gd name="connsiteX18" fmla="*/ 1368263 w 2195895"/>
                <a:gd name="connsiteY18" fmla="*/ 372034 h 1993926"/>
                <a:gd name="connsiteX19" fmla="*/ 1321542 w 2195895"/>
                <a:gd name="connsiteY19" fmla="*/ 378708 h 1993926"/>
                <a:gd name="connsiteX20" fmla="*/ 1318205 w 2195895"/>
                <a:gd name="connsiteY20" fmla="*/ 465476 h 1993926"/>
                <a:gd name="connsiteX21" fmla="*/ 1358252 w 2195895"/>
                <a:gd name="connsiteY21" fmla="*/ 488837 h 1993926"/>
                <a:gd name="connsiteX22" fmla="*/ 1384949 w 2195895"/>
                <a:gd name="connsiteY22" fmla="*/ 542232 h 1993926"/>
                <a:gd name="connsiteX23" fmla="*/ 1358252 w 2195895"/>
                <a:gd name="connsiteY23" fmla="*/ 588953 h 1993926"/>
                <a:gd name="connsiteX24" fmla="*/ 1361589 w 2195895"/>
                <a:gd name="connsiteY24" fmla="*/ 558918 h 1993926"/>
                <a:gd name="connsiteX25" fmla="*/ 1351577 w 2195895"/>
                <a:gd name="connsiteY25" fmla="*/ 518872 h 1993926"/>
                <a:gd name="connsiteX26" fmla="*/ 1281495 w 2195895"/>
                <a:gd name="connsiteY26" fmla="*/ 488837 h 1993926"/>
                <a:gd name="connsiteX27" fmla="*/ 1241449 w 2195895"/>
                <a:gd name="connsiteY27" fmla="*/ 485499 h 1993926"/>
                <a:gd name="connsiteX28" fmla="*/ 1241449 w 2195895"/>
                <a:gd name="connsiteY28" fmla="*/ 532220 h 1993926"/>
                <a:gd name="connsiteX29" fmla="*/ 1201402 w 2195895"/>
                <a:gd name="connsiteY29" fmla="*/ 512197 h 1993926"/>
                <a:gd name="connsiteX30" fmla="*/ 1228100 w 2195895"/>
                <a:gd name="connsiteY30" fmla="*/ 562255 h 1993926"/>
                <a:gd name="connsiteX31" fmla="*/ 1258135 w 2195895"/>
                <a:gd name="connsiteY31" fmla="*/ 592291 h 1993926"/>
                <a:gd name="connsiteX32" fmla="*/ 1198065 w 2195895"/>
                <a:gd name="connsiteY32" fmla="*/ 568930 h 1993926"/>
                <a:gd name="connsiteX33" fmla="*/ 1181379 w 2195895"/>
                <a:gd name="connsiteY33" fmla="*/ 568930 h 1993926"/>
                <a:gd name="connsiteX34" fmla="*/ 1178041 w 2195895"/>
                <a:gd name="connsiteY34" fmla="*/ 525546 h 1993926"/>
                <a:gd name="connsiteX35" fmla="*/ 1171367 w 2195895"/>
                <a:gd name="connsiteY35" fmla="*/ 438778 h 1993926"/>
                <a:gd name="connsiteX36" fmla="*/ 1161355 w 2195895"/>
                <a:gd name="connsiteY36" fmla="*/ 508860 h 1993926"/>
                <a:gd name="connsiteX37" fmla="*/ 1137995 w 2195895"/>
                <a:gd name="connsiteY37" fmla="*/ 538895 h 1993926"/>
                <a:gd name="connsiteX38" fmla="*/ 1158018 w 2195895"/>
                <a:gd name="connsiteY38" fmla="*/ 585616 h 1993926"/>
                <a:gd name="connsiteX39" fmla="*/ 1158018 w 2195895"/>
                <a:gd name="connsiteY39" fmla="*/ 618988 h 1993926"/>
                <a:gd name="connsiteX40" fmla="*/ 1141332 w 2195895"/>
                <a:gd name="connsiteY40" fmla="*/ 669047 h 1993926"/>
                <a:gd name="connsiteX41" fmla="*/ 1154681 w 2195895"/>
                <a:gd name="connsiteY41" fmla="*/ 702419 h 1993926"/>
                <a:gd name="connsiteX42" fmla="*/ 1184716 w 2195895"/>
                <a:gd name="connsiteY42" fmla="*/ 709093 h 1993926"/>
                <a:gd name="connsiteX43" fmla="*/ 1221425 w 2195895"/>
                <a:gd name="connsiteY43" fmla="*/ 715768 h 1993926"/>
                <a:gd name="connsiteX44" fmla="*/ 1241449 w 2195895"/>
                <a:gd name="connsiteY44" fmla="*/ 739128 h 1993926"/>
                <a:gd name="connsiteX45" fmla="*/ 1258135 w 2195895"/>
                <a:gd name="connsiteY45" fmla="*/ 782512 h 1993926"/>
                <a:gd name="connsiteX46" fmla="*/ 1258135 w 2195895"/>
                <a:gd name="connsiteY46" fmla="*/ 782512 h 1993926"/>
                <a:gd name="connsiteX47" fmla="*/ 1224763 w 2195895"/>
                <a:gd name="connsiteY47" fmla="*/ 802536 h 1993926"/>
                <a:gd name="connsiteX48" fmla="*/ 1224763 w 2195895"/>
                <a:gd name="connsiteY48" fmla="*/ 762489 h 1993926"/>
                <a:gd name="connsiteX49" fmla="*/ 1194727 w 2195895"/>
                <a:gd name="connsiteY49" fmla="*/ 725780 h 1993926"/>
                <a:gd name="connsiteX50" fmla="*/ 1164692 w 2195895"/>
                <a:gd name="connsiteY50" fmla="*/ 769164 h 1993926"/>
                <a:gd name="connsiteX51" fmla="*/ 1121309 w 2195895"/>
                <a:gd name="connsiteY51" fmla="*/ 779175 h 1993926"/>
                <a:gd name="connsiteX52" fmla="*/ 1127983 w 2195895"/>
                <a:gd name="connsiteY52" fmla="*/ 745803 h 1993926"/>
                <a:gd name="connsiteX53" fmla="*/ 1117971 w 2195895"/>
                <a:gd name="connsiteY53" fmla="*/ 729117 h 1993926"/>
                <a:gd name="connsiteX54" fmla="*/ 1114634 w 2195895"/>
                <a:gd name="connsiteY54" fmla="*/ 679058 h 1993926"/>
                <a:gd name="connsiteX55" fmla="*/ 1104622 w 2195895"/>
                <a:gd name="connsiteY55" fmla="*/ 598965 h 1993926"/>
                <a:gd name="connsiteX56" fmla="*/ 1101285 w 2195895"/>
                <a:gd name="connsiteY56" fmla="*/ 538895 h 1993926"/>
                <a:gd name="connsiteX57" fmla="*/ 1124646 w 2195895"/>
                <a:gd name="connsiteY57" fmla="*/ 445453 h 1993926"/>
                <a:gd name="connsiteX58" fmla="*/ 1031203 w 2195895"/>
                <a:gd name="connsiteY58" fmla="*/ 435441 h 1993926"/>
                <a:gd name="connsiteX59" fmla="*/ 1014517 w 2195895"/>
                <a:gd name="connsiteY59" fmla="*/ 492174 h 1993926"/>
                <a:gd name="connsiteX60" fmla="*/ 1024529 w 2195895"/>
                <a:gd name="connsiteY60" fmla="*/ 538895 h 1993926"/>
                <a:gd name="connsiteX61" fmla="*/ 981145 w 2195895"/>
                <a:gd name="connsiteY61" fmla="*/ 592291 h 1993926"/>
                <a:gd name="connsiteX62" fmla="*/ 991157 w 2195895"/>
                <a:gd name="connsiteY62" fmla="*/ 629000 h 1993926"/>
                <a:gd name="connsiteX63" fmla="*/ 981145 w 2195895"/>
                <a:gd name="connsiteY63" fmla="*/ 675721 h 1993926"/>
                <a:gd name="connsiteX64" fmla="*/ 1001168 w 2195895"/>
                <a:gd name="connsiteY64" fmla="*/ 699082 h 1993926"/>
                <a:gd name="connsiteX65" fmla="*/ 1017854 w 2195895"/>
                <a:gd name="connsiteY65" fmla="*/ 745803 h 1993926"/>
                <a:gd name="connsiteX66" fmla="*/ 1047890 w 2195895"/>
                <a:gd name="connsiteY66" fmla="*/ 732454 h 1993926"/>
                <a:gd name="connsiteX67" fmla="*/ 957784 w 2195895"/>
                <a:gd name="connsiteY67" fmla="*/ 732454 h 1993926"/>
                <a:gd name="connsiteX68" fmla="*/ 884365 w 2195895"/>
                <a:gd name="connsiteY68" fmla="*/ 695745 h 1993926"/>
                <a:gd name="connsiteX69" fmla="*/ 824295 w 2195895"/>
                <a:gd name="connsiteY69" fmla="*/ 672384 h 1993926"/>
                <a:gd name="connsiteX70" fmla="*/ 810946 w 2195895"/>
                <a:gd name="connsiteY70" fmla="*/ 709093 h 1993926"/>
                <a:gd name="connsiteX71" fmla="*/ 827633 w 2195895"/>
                <a:gd name="connsiteY71" fmla="*/ 745803 h 1993926"/>
                <a:gd name="connsiteX72" fmla="*/ 770900 w 2195895"/>
                <a:gd name="connsiteY72" fmla="*/ 729117 h 1993926"/>
                <a:gd name="connsiteX73" fmla="*/ 744202 w 2195895"/>
                <a:gd name="connsiteY73" fmla="*/ 765826 h 1993926"/>
                <a:gd name="connsiteX74" fmla="*/ 707492 w 2195895"/>
                <a:gd name="connsiteY74" fmla="*/ 759152 h 1993926"/>
                <a:gd name="connsiteX75" fmla="*/ 644085 w 2195895"/>
                <a:gd name="connsiteY75" fmla="*/ 772501 h 1993926"/>
                <a:gd name="connsiteX76" fmla="*/ 654097 w 2195895"/>
                <a:gd name="connsiteY76" fmla="*/ 735791 h 1993926"/>
                <a:gd name="connsiteX77" fmla="*/ 614050 w 2195895"/>
                <a:gd name="connsiteY77" fmla="*/ 772501 h 1993926"/>
                <a:gd name="connsiteX78" fmla="*/ 594027 w 2195895"/>
                <a:gd name="connsiteY78" fmla="*/ 772501 h 1993926"/>
                <a:gd name="connsiteX79" fmla="*/ 533957 w 2195895"/>
                <a:gd name="connsiteY79" fmla="*/ 805873 h 1993926"/>
                <a:gd name="connsiteX80" fmla="*/ 510596 w 2195895"/>
                <a:gd name="connsiteY80" fmla="*/ 829234 h 1993926"/>
                <a:gd name="connsiteX81" fmla="*/ 500584 w 2195895"/>
                <a:gd name="connsiteY81" fmla="*/ 875955 h 1993926"/>
                <a:gd name="connsiteX82" fmla="*/ 450526 w 2195895"/>
                <a:gd name="connsiteY82" fmla="*/ 862606 h 1993926"/>
                <a:gd name="connsiteX83" fmla="*/ 433840 w 2195895"/>
                <a:gd name="connsiteY83" fmla="*/ 825896 h 1993926"/>
                <a:gd name="connsiteX84" fmla="*/ 467212 w 2195895"/>
                <a:gd name="connsiteY84" fmla="*/ 795861 h 1993926"/>
                <a:gd name="connsiteX85" fmla="*/ 453863 w 2195895"/>
                <a:gd name="connsiteY85" fmla="*/ 772501 h 1993926"/>
                <a:gd name="connsiteX86" fmla="*/ 390456 w 2195895"/>
                <a:gd name="connsiteY86" fmla="*/ 742466 h 1993926"/>
                <a:gd name="connsiteX87" fmla="*/ 417154 w 2195895"/>
                <a:gd name="connsiteY87" fmla="*/ 792524 h 1993926"/>
                <a:gd name="connsiteX88" fmla="*/ 407142 w 2195895"/>
                <a:gd name="connsiteY88" fmla="*/ 835908 h 1993926"/>
                <a:gd name="connsiteX89" fmla="*/ 413817 w 2195895"/>
                <a:gd name="connsiteY89" fmla="*/ 872618 h 1993926"/>
                <a:gd name="connsiteX90" fmla="*/ 427165 w 2195895"/>
                <a:gd name="connsiteY90" fmla="*/ 895978 h 1993926"/>
                <a:gd name="connsiteX91" fmla="*/ 413817 w 2195895"/>
                <a:gd name="connsiteY91" fmla="*/ 926013 h 1993926"/>
                <a:gd name="connsiteX92" fmla="*/ 390456 w 2195895"/>
                <a:gd name="connsiteY92" fmla="*/ 902653 h 1993926"/>
                <a:gd name="connsiteX93" fmla="*/ 360421 w 2195895"/>
                <a:gd name="connsiteY93" fmla="*/ 899315 h 1993926"/>
                <a:gd name="connsiteX94" fmla="*/ 333723 w 2195895"/>
                <a:gd name="connsiteY94" fmla="*/ 939362 h 1993926"/>
                <a:gd name="connsiteX95" fmla="*/ 307025 w 2195895"/>
                <a:gd name="connsiteY95" fmla="*/ 959385 h 1993926"/>
                <a:gd name="connsiteX96" fmla="*/ 320374 w 2195895"/>
                <a:gd name="connsiteY96" fmla="*/ 986083 h 1993926"/>
                <a:gd name="connsiteX97" fmla="*/ 303688 w 2195895"/>
                <a:gd name="connsiteY97" fmla="*/ 1009444 h 1993926"/>
                <a:gd name="connsiteX98" fmla="*/ 233606 w 2195895"/>
                <a:gd name="connsiteY98" fmla="*/ 972734 h 1993926"/>
                <a:gd name="connsiteX99" fmla="*/ 243618 w 2195895"/>
                <a:gd name="connsiteY99" fmla="*/ 1022793 h 1993926"/>
                <a:gd name="connsiteX100" fmla="*/ 263641 w 2195895"/>
                <a:gd name="connsiteY100" fmla="*/ 1042816 h 1993926"/>
                <a:gd name="connsiteX101" fmla="*/ 250292 w 2195895"/>
                <a:gd name="connsiteY101" fmla="*/ 1056165 h 1993926"/>
                <a:gd name="connsiteX102" fmla="*/ 193560 w 2195895"/>
                <a:gd name="connsiteY102" fmla="*/ 1019455 h 1993926"/>
                <a:gd name="connsiteX103" fmla="*/ 170199 w 2195895"/>
                <a:gd name="connsiteY103" fmla="*/ 979409 h 1993926"/>
                <a:gd name="connsiteX104" fmla="*/ 170199 w 2195895"/>
                <a:gd name="connsiteY104" fmla="*/ 932688 h 1993926"/>
                <a:gd name="connsiteX105" fmla="*/ 133490 w 2195895"/>
                <a:gd name="connsiteY105" fmla="*/ 855931 h 1993926"/>
                <a:gd name="connsiteX106" fmla="*/ 196897 w 2195895"/>
                <a:gd name="connsiteY106" fmla="*/ 885966 h 1993926"/>
                <a:gd name="connsiteX107" fmla="*/ 256967 w 2195895"/>
                <a:gd name="connsiteY107" fmla="*/ 916001 h 1993926"/>
                <a:gd name="connsiteX108" fmla="*/ 293676 w 2195895"/>
                <a:gd name="connsiteY108" fmla="*/ 919339 h 1993926"/>
                <a:gd name="connsiteX109" fmla="*/ 327049 w 2195895"/>
                <a:gd name="connsiteY109" fmla="*/ 889304 h 1993926"/>
                <a:gd name="connsiteX110" fmla="*/ 343735 w 2195895"/>
                <a:gd name="connsiteY110" fmla="*/ 852594 h 1993926"/>
                <a:gd name="connsiteX111" fmla="*/ 333723 w 2195895"/>
                <a:gd name="connsiteY111" fmla="*/ 802536 h 1993926"/>
                <a:gd name="connsiteX112" fmla="*/ 290339 w 2195895"/>
                <a:gd name="connsiteY112" fmla="*/ 782512 h 1993926"/>
                <a:gd name="connsiteX113" fmla="*/ 236944 w 2195895"/>
                <a:gd name="connsiteY113" fmla="*/ 735791 h 1993926"/>
                <a:gd name="connsiteX114" fmla="*/ 133490 w 2195895"/>
                <a:gd name="connsiteY114" fmla="*/ 679058 h 1993926"/>
                <a:gd name="connsiteX115" fmla="*/ 46722 w 2195895"/>
                <a:gd name="connsiteY115" fmla="*/ 709093 h 1993926"/>
                <a:gd name="connsiteX116" fmla="*/ 33373 w 2195895"/>
                <a:gd name="connsiteY116" fmla="*/ 739128 h 1993926"/>
                <a:gd name="connsiteX117" fmla="*/ 43384 w 2195895"/>
                <a:gd name="connsiteY117" fmla="*/ 769164 h 1993926"/>
                <a:gd name="connsiteX118" fmla="*/ 60071 w 2195895"/>
                <a:gd name="connsiteY118" fmla="*/ 795861 h 1993926"/>
                <a:gd name="connsiteX119" fmla="*/ 73419 w 2195895"/>
                <a:gd name="connsiteY119" fmla="*/ 825896 h 1993926"/>
                <a:gd name="connsiteX120" fmla="*/ 56733 w 2195895"/>
                <a:gd name="connsiteY120" fmla="*/ 849257 h 1993926"/>
                <a:gd name="connsiteX121" fmla="*/ 76757 w 2195895"/>
                <a:gd name="connsiteY121" fmla="*/ 929350 h 1993926"/>
                <a:gd name="connsiteX122" fmla="*/ 66745 w 2195895"/>
                <a:gd name="connsiteY122" fmla="*/ 946037 h 1993926"/>
                <a:gd name="connsiteX123" fmla="*/ 70082 w 2195895"/>
                <a:gd name="connsiteY123" fmla="*/ 972734 h 1993926"/>
                <a:gd name="connsiteX124" fmla="*/ 70082 w 2195895"/>
                <a:gd name="connsiteY124" fmla="*/ 1012781 h 1993926"/>
                <a:gd name="connsiteX125" fmla="*/ 80094 w 2195895"/>
                <a:gd name="connsiteY125" fmla="*/ 1032804 h 1993926"/>
                <a:gd name="connsiteX126" fmla="*/ 76757 w 2195895"/>
                <a:gd name="connsiteY126" fmla="*/ 1056165 h 1993926"/>
                <a:gd name="connsiteX127" fmla="*/ 106792 w 2195895"/>
                <a:gd name="connsiteY127" fmla="*/ 1089537 h 1993926"/>
                <a:gd name="connsiteX128" fmla="*/ 93729 w 2195895"/>
                <a:gd name="connsiteY128" fmla="*/ 1119572 h 1993926"/>
                <a:gd name="connsiteX129" fmla="*/ 13349 w 2195895"/>
                <a:gd name="connsiteY129" fmla="*/ 1209677 h 1993926"/>
                <a:gd name="connsiteX130" fmla="*/ 33373 w 2195895"/>
                <a:gd name="connsiteY130" fmla="*/ 1243050 h 1993926"/>
                <a:gd name="connsiteX131" fmla="*/ 33373 w 2195895"/>
                <a:gd name="connsiteY131" fmla="*/ 1243050 h 1993926"/>
                <a:gd name="connsiteX132" fmla="*/ 16687 w 2195895"/>
                <a:gd name="connsiteY132" fmla="*/ 1273085 h 1993926"/>
                <a:gd name="connsiteX133" fmla="*/ 3338 w 2195895"/>
                <a:gd name="connsiteY133" fmla="*/ 1303120 h 1993926"/>
                <a:gd name="connsiteX134" fmla="*/ 0 w 2195895"/>
                <a:gd name="connsiteY134" fmla="*/ 1363190 h 1993926"/>
                <a:gd name="connsiteX135" fmla="*/ 16687 w 2195895"/>
                <a:gd name="connsiteY135" fmla="*/ 1406574 h 1993926"/>
                <a:gd name="connsiteX136" fmla="*/ 20024 w 2195895"/>
                <a:gd name="connsiteY136" fmla="*/ 1439946 h 1993926"/>
                <a:gd name="connsiteX137" fmla="*/ 56733 w 2195895"/>
                <a:gd name="connsiteY137" fmla="*/ 1449958 h 1993926"/>
                <a:gd name="connsiteX138" fmla="*/ 116803 w 2195895"/>
                <a:gd name="connsiteY138" fmla="*/ 1536726 h 1993926"/>
                <a:gd name="connsiteX139" fmla="*/ 96780 w 2195895"/>
                <a:gd name="connsiteY139" fmla="*/ 1560086 h 1993926"/>
                <a:gd name="connsiteX140" fmla="*/ 93443 w 2195895"/>
                <a:gd name="connsiteY140" fmla="*/ 1590121 h 1993926"/>
                <a:gd name="connsiteX141" fmla="*/ 120141 w 2195895"/>
                <a:gd name="connsiteY141" fmla="*/ 1593458 h 1993926"/>
                <a:gd name="connsiteX142" fmla="*/ 160187 w 2195895"/>
                <a:gd name="connsiteY142" fmla="*/ 1606807 h 1993926"/>
                <a:gd name="connsiteX143" fmla="*/ 186885 w 2195895"/>
                <a:gd name="connsiteY143" fmla="*/ 1620156 h 1993926"/>
                <a:gd name="connsiteX144" fmla="*/ 213583 w 2195895"/>
                <a:gd name="connsiteY144" fmla="*/ 1650191 h 1993926"/>
                <a:gd name="connsiteX145" fmla="*/ 243618 w 2195895"/>
                <a:gd name="connsiteY145" fmla="*/ 1653528 h 1993926"/>
                <a:gd name="connsiteX146" fmla="*/ 287002 w 2195895"/>
                <a:gd name="connsiteY146" fmla="*/ 1683564 h 1993926"/>
                <a:gd name="connsiteX147" fmla="*/ 310363 w 2195895"/>
                <a:gd name="connsiteY147" fmla="*/ 1693575 h 1993926"/>
                <a:gd name="connsiteX148" fmla="*/ 310363 w 2195895"/>
                <a:gd name="connsiteY148" fmla="*/ 1730285 h 1993926"/>
                <a:gd name="connsiteX149" fmla="*/ 270316 w 2195895"/>
                <a:gd name="connsiteY149" fmla="*/ 1770331 h 1993926"/>
                <a:gd name="connsiteX150" fmla="*/ 280327 w 2195895"/>
                <a:gd name="connsiteY150" fmla="*/ 1793692 h 1993926"/>
                <a:gd name="connsiteX151" fmla="*/ 273653 w 2195895"/>
                <a:gd name="connsiteY151" fmla="*/ 1813715 h 1993926"/>
                <a:gd name="connsiteX152" fmla="*/ 266979 w 2195895"/>
                <a:gd name="connsiteY152" fmla="*/ 1830401 h 1993926"/>
                <a:gd name="connsiteX153" fmla="*/ 240281 w 2195895"/>
                <a:gd name="connsiteY153" fmla="*/ 1870448 h 1993926"/>
                <a:gd name="connsiteX154" fmla="*/ 307025 w 2195895"/>
                <a:gd name="connsiteY154" fmla="*/ 1907158 h 1993926"/>
                <a:gd name="connsiteX155" fmla="*/ 337060 w 2195895"/>
                <a:gd name="connsiteY155" fmla="*/ 1913832 h 1993926"/>
                <a:gd name="connsiteX156" fmla="*/ 360421 w 2195895"/>
                <a:gd name="connsiteY156" fmla="*/ 1920507 h 1993926"/>
                <a:gd name="connsiteX157" fmla="*/ 380444 w 2195895"/>
                <a:gd name="connsiteY157" fmla="*/ 1927181 h 1993926"/>
                <a:gd name="connsiteX158" fmla="*/ 407142 w 2195895"/>
                <a:gd name="connsiteY158" fmla="*/ 1947204 h 1993926"/>
                <a:gd name="connsiteX159" fmla="*/ 437177 w 2195895"/>
                <a:gd name="connsiteY159" fmla="*/ 1943867 h 1993926"/>
                <a:gd name="connsiteX160" fmla="*/ 507259 w 2195895"/>
                <a:gd name="connsiteY160" fmla="*/ 1993926 h 1993926"/>
                <a:gd name="connsiteX161" fmla="*/ 517271 w 2195895"/>
                <a:gd name="connsiteY161" fmla="*/ 1980577 h 1993926"/>
                <a:gd name="connsiteX162" fmla="*/ 507259 w 2195895"/>
                <a:gd name="connsiteY162" fmla="*/ 1940530 h 1993926"/>
                <a:gd name="connsiteX163" fmla="*/ 500584 w 2195895"/>
                <a:gd name="connsiteY163" fmla="*/ 1907158 h 1993926"/>
                <a:gd name="connsiteX164" fmla="*/ 483898 w 2195895"/>
                <a:gd name="connsiteY164" fmla="*/ 1863774 h 1993926"/>
                <a:gd name="connsiteX165" fmla="*/ 513933 w 2195895"/>
                <a:gd name="connsiteY165" fmla="*/ 1843750 h 1993926"/>
                <a:gd name="connsiteX166" fmla="*/ 547306 w 2195895"/>
                <a:gd name="connsiteY166" fmla="*/ 1820390 h 1993926"/>
                <a:gd name="connsiteX167" fmla="*/ 527282 w 2195895"/>
                <a:gd name="connsiteY167" fmla="*/ 1803704 h 1993926"/>
                <a:gd name="connsiteX168" fmla="*/ 517271 w 2195895"/>
                <a:gd name="connsiteY168" fmla="*/ 1770331 h 1993926"/>
                <a:gd name="connsiteX169" fmla="*/ 480561 w 2195895"/>
                <a:gd name="connsiteY169" fmla="*/ 1753645 h 1993926"/>
                <a:gd name="connsiteX170" fmla="*/ 470549 w 2195895"/>
                <a:gd name="connsiteY170" fmla="*/ 1733622 h 1993926"/>
                <a:gd name="connsiteX171" fmla="*/ 480561 w 2195895"/>
                <a:gd name="connsiteY171" fmla="*/ 1703587 h 1993926"/>
                <a:gd name="connsiteX172" fmla="*/ 490573 w 2195895"/>
                <a:gd name="connsiteY172" fmla="*/ 1663540 h 1993926"/>
                <a:gd name="connsiteX173" fmla="*/ 513933 w 2195895"/>
                <a:gd name="connsiteY173" fmla="*/ 1683564 h 1993926"/>
                <a:gd name="connsiteX174" fmla="*/ 520608 w 2195895"/>
                <a:gd name="connsiteY174" fmla="*/ 1666877 h 1993926"/>
                <a:gd name="connsiteX175" fmla="*/ 543968 w 2195895"/>
                <a:gd name="connsiteY175" fmla="*/ 1630168 h 1993926"/>
                <a:gd name="connsiteX176" fmla="*/ 574003 w 2195895"/>
                <a:gd name="connsiteY176" fmla="*/ 1613482 h 1993926"/>
                <a:gd name="connsiteX177" fmla="*/ 590690 w 2195895"/>
                <a:gd name="connsiteY177" fmla="*/ 1626831 h 1993926"/>
                <a:gd name="connsiteX178" fmla="*/ 610713 w 2195895"/>
                <a:gd name="connsiteY178" fmla="*/ 1600133 h 1993926"/>
                <a:gd name="connsiteX179" fmla="*/ 630736 w 2195895"/>
                <a:gd name="connsiteY179" fmla="*/ 1626831 h 1993926"/>
                <a:gd name="connsiteX180" fmla="*/ 657434 w 2195895"/>
                <a:gd name="connsiteY180" fmla="*/ 1650191 h 1993926"/>
                <a:gd name="connsiteX181" fmla="*/ 674120 w 2195895"/>
                <a:gd name="connsiteY181" fmla="*/ 1656866 h 1993926"/>
                <a:gd name="connsiteX182" fmla="*/ 697481 w 2195895"/>
                <a:gd name="connsiteY182" fmla="*/ 1656866 h 1993926"/>
                <a:gd name="connsiteX183" fmla="*/ 717504 w 2195895"/>
                <a:gd name="connsiteY183" fmla="*/ 1643517 h 1993926"/>
                <a:gd name="connsiteX184" fmla="*/ 744202 w 2195895"/>
                <a:gd name="connsiteY184" fmla="*/ 1643517 h 1993926"/>
                <a:gd name="connsiteX185" fmla="*/ 760888 w 2195895"/>
                <a:gd name="connsiteY185" fmla="*/ 1640180 h 1993926"/>
                <a:gd name="connsiteX186" fmla="*/ 790923 w 2195895"/>
                <a:gd name="connsiteY186" fmla="*/ 1673552 h 1993926"/>
                <a:gd name="connsiteX187" fmla="*/ 797598 w 2195895"/>
                <a:gd name="connsiteY187" fmla="*/ 1646854 h 1993926"/>
                <a:gd name="connsiteX188" fmla="*/ 817621 w 2195895"/>
                <a:gd name="connsiteY188" fmla="*/ 1663540 h 1993926"/>
                <a:gd name="connsiteX189" fmla="*/ 837644 w 2195895"/>
                <a:gd name="connsiteY189" fmla="*/ 1640180 h 1993926"/>
                <a:gd name="connsiteX190" fmla="*/ 827633 w 2195895"/>
                <a:gd name="connsiteY190" fmla="*/ 1620156 h 1993926"/>
                <a:gd name="connsiteX191" fmla="*/ 810946 w 2195895"/>
                <a:gd name="connsiteY191" fmla="*/ 1606807 h 1993926"/>
                <a:gd name="connsiteX192" fmla="*/ 810946 w 2195895"/>
                <a:gd name="connsiteY192" fmla="*/ 1580110 h 1993926"/>
                <a:gd name="connsiteX193" fmla="*/ 810946 w 2195895"/>
                <a:gd name="connsiteY193" fmla="*/ 1566761 h 1993926"/>
                <a:gd name="connsiteX194" fmla="*/ 840981 w 2195895"/>
                <a:gd name="connsiteY194" fmla="*/ 1560086 h 1993926"/>
                <a:gd name="connsiteX195" fmla="*/ 820958 w 2195895"/>
                <a:gd name="connsiteY195" fmla="*/ 1523377 h 1993926"/>
                <a:gd name="connsiteX196" fmla="*/ 854330 w 2195895"/>
                <a:gd name="connsiteY196" fmla="*/ 1516702 h 1993926"/>
                <a:gd name="connsiteX197" fmla="*/ 891040 w 2195895"/>
                <a:gd name="connsiteY197" fmla="*/ 1523377 h 1993926"/>
                <a:gd name="connsiteX198" fmla="*/ 1001168 w 2195895"/>
                <a:gd name="connsiteY198" fmla="*/ 1479993 h 1993926"/>
                <a:gd name="connsiteX199" fmla="*/ 1027866 w 2195895"/>
                <a:gd name="connsiteY199" fmla="*/ 1456632 h 1993926"/>
                <a:gd name="connsiteX200" fmla="*/ 1047890 w 2195895"/>
                <a:gd name="connsiteY200" fmla="*/ 1466644 h 1993926"/>
                <a:gd name="connsiteX201" fmla="*/ 1067913 w 2195895"/>
                <a:gd name="connsiteY201" fmla="*/ 1476655 h 1993926"/>
                <a:gd name="connsiteX202" fmla="*/ 1087936 w 2195895"/>
                <a:gd name="connsiteY202" fmla="*/ 1503353 h 1993926"/>
                <a:gd name="connsiteX203" fmla="*/ 1074587 w 2195895"/>
                <a:gd name="connsiteY203" fmla="*/ 1516702 h 1993926"/>
                <a:gd name="connsiteX204" fmla="*/ 1104622 w 2195895"/>
                <a:gd name="connsiteY204" fmla="*/ 1516702 h 1993926"/>
                <a:gd name="connsiteX205" fmla="*/ 1134657 w 2195895"/>
                <a:gd name="connsiteY205" fmla="*/ 1550074 h 1993926"/>
                <a:gd name="connsiteX206" fmla="*/ 1148006 w 2195895"/>
                <a:gd name="connsiteY206" fmla="*/ 1546737 h 1993926"/>
                <a:gd name="connsiteX207" fmla="*/ 1208076 w 2195895"/>
                <a:gd name="connsiteY207" fmla="*/ 1500016 h 1993926"/>
                <a:gd name="connsiteX208" fmla="*/ 1244786 w 2195895"/>
                <a:gd name="connsiteY208" fmla="*/ 1540063 h 1993926"/>
                <a:gd name="connsiteX209" fmla="*/ 1264809 w 2195895"/>
                <a:gd name="connsiteY209" fmla="*/ 1570098 h 1993926"/>
                <a:gd name="connsiteX210" fmla="*/ 1298181 w 2195895"/>
                <a:gd name="connsiteY210" fmla="*/ 1676889 h 1993926"/>
                <a:gd name="connsiteX211" fmla="*/ 1308193 w 2195895"/>
                <a:gd name="connsiteY211" fmla="*/ 1633505 h 1993926"/>
                <a:gd name="connsiteX212" fmla="*/ 1344903 w 2195895"/>
                <a:gd name="connsiteY212" fmla="*/ 1653528 h 1993926"/>
                <a:gd name="connsiteX213" fmla="*/ 1388287 w 2195895"/>
                <a:gd name="connsiteY213" fmla="*/ 1653528 h 1993926"/>
                <a:gd name="connsiteX214" fmla="*/ 1394961 w 2195895"/>
                <a:gd name="connsiteY214" fmla="*/ 1676889 h 1993926"/>
                <a:gd name="connsiteX215" fmla="*/ 1435008 w 2195895"/>
                <a:gd name="connsiteY215" fmla="*/ 1700250 h 1993926"/>
                <a:gd name="connsiteX216" fmla="*/ 1465043 w 2195895"/>
                <a:gd name="connsiteY216" fmla="*/ 1700250 h 1993926"/>
                <a:gd name="connsiteX217" fmla="*/ 1491741 w 2195895"/>
                <a:gd name="connsiteY217" fmla="*/ 1713599 h 1993926"/>
                <a:gd name="connsiteX218" fmla="*/ 1535125 w 2195895"/>
                <a:gd name="connsiteY218" fmla="*/ 1670215 h 1993926"/>
                <a:gd name="connsiteX219" fmla="*/ 1571834 w 2195895"/>
                <a:gd name="connsiteY219" fmla="*/ 1650191 h 1993926"/>
                <a:gd name="connsiteX220" fmla="*/ 1608544 w 2195895"/>
                <a:gd name="connsiteY220" fmla="*/ 1653528 h 1993926"/>
                <a:gd name="connsiteX221" fmla="*/ 1655265 w 2195895"/>
                <a:gd name="connsiteY221" fmla="*/ 1666877 h 1993926"/>
                <a:gd name="connsiteX222" fmla="*/ 1681963 w 2195895"/>
                <a:gd name="connsiteY222" fmla="*/ 1683564 h 1993926"/>
                <a:gd name="connsiteX223" fmla="*/ 1735358 w 2195895"/>
                <a:gd name="connsiteY223" fmla="*/ 1676889 h 1993926"/>
                <a:gd name="connsiteX224" fmla="*/ 1745370 w 2195895"/>
                <a:gd name="connsiteY224" fmla="*/ 1656866 h 1993926"/>
                <a:gd name="connsiteX225" fmla="*/ 1738695 w 2195895"/>
                <a:gd name="connsiteY225" fmla="*/ 1636842 h 1993926"/>
                <a:gd name="connsiteX226" fmla="*/ 1858836 w 2195895"/>
                <a:gd name="connsiteY226" fmla="*/ 1663540 h 1993926"/>
                <a:gd name="connsiteX227" fmla="*/ 1872184 w 2195895"/>
                <a:gd name="connsiteY227" fmla="*/ 1670215 h 1993926"/>
                <a:gd name="connsiteX228" fmla="*/ 1902219 w 2195895"/>
                <a:gd name="connsiteY228" fmla="*/ 1673552 h 1993926"/>
                <a:gd name="connsiteX229" fmla="*/ 1932254 w 2195895"/>
                <a:gd name="connsiteY229" fmla="*/ 1656866 h 1993926"/>
                <a:gd name="connsiteX230" fmla="*/ 1962290 w 2195895"/>
                <a:gd name="connsiteY230" fmla="*/ 1670215 h 1993926"/>
                <a:gd name="connsiteX231" fmla="*/ 1985650 w 2195895"/>
                <a:gd name="connsiteY231" fmla="*/ 1683564 h 1993926"/>
                <a:gd name="connsiteX232" fmla="*/ 1995662 w 2195895"/>
                <a:gd name="connsiteY232" fmla="*/ 1693575 h 1993926"/>
                <a:gd name="connsiteX233" fmla="*/ 2032371 w 2195895"/>
                <a:gd name="connsiteY233" fmla="*/ 1713599 h 1993926"/>
                <a:gd name="connsiteX234" fmla="*/ 2142500 w 2195895"/>
                <a:gd name="connsiteY234" fmla="*/ 1666877 h 1993926"/>
                <a:gd name="connsiteX235" fmla="*/ 2195895 w 2195895"/>
                <a:gd name="connsiteY235" fmla="*/ 1680226 h 1993926"/>
                <a:gd name="connsiteX236" fmla="*/ 2082430 w 2195895"/>
                <a:gd name="connsiteY236" fmla="*/ 362022 h 1993926"/>
                <a:gd name="connsiteX0" fmla="*/ 2082430 w 2195895"/>
                <a:gd name="connsiteY0" fmla="*/ 362022 h 1993926"/>
                <a:gd name="connsiteX1" fmla="*/ 2055732 w 2195895"/>
                <a:gd name="connsiteY1" fmla="*/ 291940 h 1993926"/>
                <a:gd name="connsiteX2" fmla="*/ 2055732 w 2195895"/>
                <a:gd name="connsiteY2" fmla="*/ 291940 h 1993926"/>
                <a:gd name="connsiteX3" fmla="*/ 2129860 w 2195895"/>
                <a:gd name="connsiteY3" fmla="*/ 222360 h 1993926"/>
                <a:gd name="connsiteX4" fmla="*/ 2127003 w 2195895"/>
                <a:gd name="connsiteY4" fmla="*/ 148066 h 1993926"/>
                <a:gd name="connsiteX5" fmla="*/ 2092713 w 2195895"/>
                <a:gd name="connsiteY5" fmla="*/ 79486 h 1993926"/>
                <a:gd name="connsiteX6" fmla="*/ 1961267 w 2195895"/>
                <a:gd name="connsiteY6" fmla="*/ 56626 h 1993926"/>
                <a:gd name="connsiteX7" fmla="*/ 1955552 w 2195895"/>
                <a:gd name="connsiteY7" fmla="*/ 39482 h 1993926"/>
                <a:gd name="connsiteX8" fmla="*/ 1926978 w 2195895"/>
                <a:gd name="connsiteY8" fmla="*/ 5191 h 1993926"/>
                <a:gd name="connsiteX9" fmla="*/ 1835474 w 2195895"/>
                <a:gd name="connsiteY9" fmla="*/ 14952 h 1993926"/>
                <a:gd name="connsiteX10" fmla="*/ 1705322 w 2195895"/>
                <a:gd name="connsiteY10" fmla="*/ 165126 h 1993926"/>
                <a:gd name="connsiteX11" fmla="*/ 1685300 w 2195895"/>
                <a:gd name="connsiteY11" fmla="*/ 138428 h 1993926"/>
                <a:gd name="connsiteX12" fmla="*/ 1615218 w 2195895"/>
                <a:gd name="connsiteY12" fmla="*/ 141766 h 1993926"/>
                <a:gd name="connsiteX13" fmla="*/ 1638579 w 2195895"/>
                <a:gd name="connsiteY13" fmla="*/ 171801 h 1993926"/>
                <a:gd name="connsiteX14" fmla="*/ 1528449 w 2195895"/>
                <a:gd name="connsiteY14" fmla="*/ 198497 h 1993926"/>
                <a:gd name="connsiteX15" fmla="*/ 1465043 w 2195895"/>
                <a:gd name="connsiteY15" fmla="*/ 281928 h 1993926"/>
                <a:gd name="connsiteX16" fmla="*/ 1418322 w 2195895"/>
                <a:gd name="connsiteY16" fmla="*/ 365359 h 1993926"/>
                <a:gd name="connsiteX17" fmla="*/ 1368263 w 2195895"/>
                <a:gd name="connsiteY17" fmla="*/ 372034 h 1993926"/>
                <a:gd name="connsiteX18" fmla="*/ 1321542 w 2195895"/>
                <a:gd name="connsiteY18" fmla="*/ 378708 h 1993926"/>
                <a:gd name="connsiteX19" fmla="*/ 1318205 w 2195895"/>
                <a:gd name="connsiteY19" fmla="*/ 465476 h 1993926"/>
                <a:gd name="connsiteX20" fmla="*/ 1358252 w 2195895"/>
                <a:gd name="connsiteY20" fmla="*/ 488837 h 1993926"/>
                <a:gd name="connsiteX21" fmla="*/ 1384949 w 2195895"/>
                <a:gd name="connsiteY21" fmla="*/ 542232 h 1993926"/>
                <a:gd name="connsiteX22" fmla="*/ 1358252 w 2195895"/>
                <a:gd name="connsiteY22" fmla="*/ 588953 h 1993926"/>
                <a:gd name="connsiteX23" fmla="*/ 1361589 w 2195895"/>
                <a:gd name="connsiteY23" fmla="*/ 558918 h 1993926"/>
                <a:gd name="connsiteX24" fmla="*/ 1351577 w 2195895"/>
                <a:gd name="connsiteY24" fmla="*/ 518872 h 1993926"/>
                <a:gd name="connsiteX25" fmla="*/ 1281495 w 2195895"/>
                <a:gd name="connsiteY25" fmla="*/ 488837 h 1993926"/>
                <a:gd name="connsiteX26" fmla="*/ 1241449 w 2195895"/>
                <a:gd name="connsiteY26" fmla="*/ 485499 h 1993926"/>
                <a:gd name="connsiteX27" fmla="*/ 1241449 w 2195895"/>
                <a:gd name="connsiteY27" fmla="*/ 532220 h 1993926"/>
                <a:gd name="connsiteX28" fmla="*/ 1201402 w 2195895"/>
                <a:gd name="connsiteY28" fmla="*/ 512197 h 1993926"/>
                <a:gd name="connsiteX29" fmla="*/ 1228100 w 2195895"/>
                <a:gd name="connsiteY29" fmla="*/ 562255 h 1993926"/>
                <a:gd name="connsiteX30" fmla="*/ 1258135 w 2195895"/>
                <a:gd name="connsiteY30" fmla="*/ 592291 h 1993926"/>
                <a:gd name="connsiteX31" fmla="*/ 1198065 w 2195895"/>
                <a:gd name="connsiteY31" fmla="*/ 568930 h 1993926"/>
                <a:gd name="connsiteX32" fmla="*/ 1181379 w 2195895"/>
                <a:gd name="connsiteY32" fmla="*/ 568930 h 1993926"/>
                <a:gd name="connsiteX33" fmla="*/ 1178041 w 2195895"/>
                <a:gd name="connsiteY33" fmla="*/ 525546 h 1993926"/>
                <a:gd name="connsiteX34" fmla="*/ 1171367 w 2195895"/>
                <a:gd name="connsiteY34" fmla="*/ 438778 h 1993926"/>
                <a:gd name="connsiteX35" fmla="*/ 1161355 w 2195895"/>
                <a:gd name="connsiteY35" fmla="*/ 508860 h 1993926"/>
                <a:gd name="connsiteX36" fmla="*/ 1137995 w 2195895"/>
                <a:gd name="connsiteY36" fmla="*/ 538895 h 1993926"/>
                <a:gd name="connsiteX37" fmla="*/ 1158018 w 2195895"/>
                <a:gd name="connsiteY37" fmla="*/ 585616 h 1993926"/>
                <a:gd name="connsiteX38" fmla="*/ 1158018 w 2195895"/>
                <a:gd name="connsiteY38" fmla="*/ 618988 h 1993926"/>
                <a:gd name="connsiteX39" fmla="*/ 1141332 w 2195895"/>
                <a:gd name="connsiteY39" fmla="*/ 669047 h 1993926"/>
                <a:gd name="connsiteX40" fmla="*/ 1154681 w 2195895"/>
                <a:gd name="connsiteY40" fmla="*/ 702419 h 1993926"/>
                <a:gd name="connsiteX41" fmla="*/ 1184716 w 2195895"/>
                <a:gd name="connsiteY41" fmla="*/ 709093 h 1993926"/>
                <a:gd name="connsiteX42" fmla="*/ 1221425 w 2195895"/>
                <a:gd name="connsiteY42" fmla="*/ 715768 h 1993926"/>
                <a:gd name="connsiteX43" fmla="*/ 1241449 w 2195895"/>
                <a:gd name="connsiteY43" fmla="*/ 739128 h 1993926"/>
                <a:gd name="connsiteX44" fmla="*/ 1258135 w 2195895"/>
                <a:gd name="connsiteY44" fmla="*/ 782512 h 1993926"/>
                <a:gd name="connsiteX45" fmla="*/ 1258135 w 2195895"/>
                <a:gd name="connsiteY45" fmla="*/ 782512 h 1993926"/>
                <a:gd name="connsiteX46" fmla="*/ 1224763 w 2195895"/>
                <a:gd name="connsiteY46" fmla="*/ 802536 h 1993926"/>
                <a:gd name="connsiteX47" fmla="*/ 1224763 w 2195895"/>
                <a:gd name="connsiteY47" fmla="*/ 762489 h 1993926"/>
                <a:gd name="connsiteX48" fmla="*/ 1194727 w 2195895"/>
                <a:gd name="connsiteY48" fmla="*/ 725780 h 1993926"/>
                <a:gd name="connsiteX49" fmla="*/ 1164692 w 2195895"/>
                <a:gd name="connsiteY49" fmla="*/ 769164 h 1993926"/>
                <a:gd name="connsiteX50" fmla="*/ 1121309 w 2195895"/>
                <a:gd name="connsiteY50" fmla="*/ 779175 h 1993926"/>
                <a:gd name="connsiteX51" fmla="*/ 1127983 w 2195895"/>
                <a:gd name="connsiteY51" fmla="*/ 745803 h 1993926"/>
                <a:gd name="connsiteX52" fmla="*/ 1117971 w 2195895"/>
                <a:gd name="connsiteY52" fmla="*/ 729117 h 1993926"/>
                <a:gd name="connsiteX53" fmla="*/ 1114634 w 2195895"/>
                <a:gd name="connsiteY53" fmla="*/ 679058 h 1993926"/>
                <a:gd name="connsiteX54" fmla="*/ 1104622 w 2195895"/>
                <a:gd name="connsiteY54" fmla="*/ 598965 h 1993926"/>
                <a:gd name="connsiteX55" fmla="*/ 1101285 w 2195895"/>
                <a:gd name="connsiteY55" fmla="*/ 538895 h 1993926"/>
                <a:gd name="connsiteX56" fmla="*/ 1124646 w 2195895"/>
                <a:gd name="connsiteY56" fmla="*/ 445453 h 1993926"/>
                <a:gd name="connsiteX57" fmla="*/ 1031203 w 2195895"/>
                <a:gd name="connsiteY57" fmla="*/ 435441 h 1993926"/>
                <a:gd name="connsiteX58" fmla="*/ 1014517 w 2195895"/>
                <a:gd name="connsiteY58" fmla="*/ 492174 h 1993926"/>
                <a:gd name="connsiteX59" fmla="*/ 1024529 w 2195895"/>
                <a:gd name="connsiteY59" fmla="*/ 538895 h 1993926"/>
                <a:gd name="connsiteX60" fmla="*/ 981145 w 2195895"/>
                <a:gd name="connsiteY60" fmla="*/ 592291 h 1993926"/>
                <a:gd name="connsiteX61" fmla="*/ 991157 w 2195895"/>
                <a:gd name="connsiteY61" fmla="*/ 629000 h 1993926"/>
                <a:gd name="connsiteX62" fmla="*/ 981145 w 2195895"/>
                <a:gd name="connsiteY62" fmla="*/ 675721 h 1993926"/>
                <a:gd name="connsiteX63" fmla="*/ 1001168 w 2195895"/>
                <a:gd name="connsiteY63" fmla="*/ 699082 h 1993926"/>
                <a:gd name="connsiteX64" fmla="*/ 1017854 w 2195895"/>
                <a:gd name="connsiteY64" fmla="*/ 745803 h 1993926"/>
                <a:gd name="connsiteX65" fmla="*/ 1047890 w 2195895"/>
                <a:gd name="connsiteY65" fmla="*/ 732454 h 1993926"/>
                <a:gd name="connsiteX66" fmla="*/ 957784 w 2195895"/>
                <a:gd name="connsiteY66" fmla="*/ 732454 h 1993926"/>
                <a:gd name="connsiteX67" fmla="*/ 884365 w 2195895"/>
                <a:gd name="connsiteY67" fmla="*/ 695745 h 1993926"/>
                <a:gd name="connsiteX68" fmla="*/ 824295 w 2195895"/>
                <a:gd name="connsiteY68" fmla="*/ 672384 h 1993926"/>
                <a:gd name="connsiteX69" fmla="*/ 810946 w 2195895"/>
                <a:gd name="connsiteY69" fmla="*/ 709093 h 1993926"/>
                <a:gd name="connsiteX70" fmla="*/ 827633 w 2195895"/>
                <a:gd name="connsiteY70" fmla="*/ 745803 h 1993926"/>
                <a:gd name="connsiteX71" fmla="*/ 770900 w 2195895"/>
                <a:gd name="connsiteY71" fmla="*/ 729117 h 1993926"/>
                <a:gd name="connsiteX72" fmla="*/ 744202 w 2195895"/>
                <a:gd name="connsiteY72" fmla="*/ 765826 h 1993926"/>
                <a:gd name="connsiteX73" fmla="*/ 707492 w 2195895"/>
                <a:gd name="connsiteY73" fmla="*/ 759152 h 1993926"/>
                <a:gd name="connsiteX74" fmla="*/ 644085 w 2195895"/>
                <a:gd name="connsiteY74" fmla="*/ 772501 h 1993926"/>
                <a:gd name="connsiteX75" fmla="*/ 654097 w 2195895"/>
                <a:gd name="connsiteY75" fmla="*/ 735791 h 1993926"/>
                <a:gd name="connsiteX76" fmla="*/ 614050 w 2195895"/>
                <a:gd name="connsiteY76" fmla="*/ 772501 h 1993926"/>
                <a:gd name="connsiteX77" fmla="*/ 594027 w 2195895"/>
                <a:gd name="connsiteY77" fmla="*/ 772501 h 1993926"/>
                <a:gd name="connsiteX78" fmla="*/ 533957 w 2195895"/>
                <a:gd name="connsiteY78" fmla="*/ 805873 h 1993926"/>
                <a:gd name="connsiteX79" fmla="*/ 510596 w 2195895"/>
                <a:gd name="connsiteY79" fmla="*/ 829234 h 1993926"/>
                <a:gd name="connsiteX80" fmla="*/ 500584 w 2195895"/>
                <a:gd name="connsiteY80" fmla="*/ 875955 h 1993926"/>
                <a:gd name="connsiteX81" fmla="*/ 450526 w 2195895"/>
                <a:gd name="connsiteY81" fmla="*/ 862606 h 1993926"/>
                <a:gd name="connsiteX82" fmla="*/ 433840 w 2195895"/>
                <a:gd name="connsiteY82" fmla="*/ 825896 h 1993926"/>
                <a:gd name="connsiteX83" fmla="*/ 467212 w 2195895"/>
                <a:gd name="connsiteY83" fmla="*/ 795861 h 1993926"/>
                <a:gd name="connsiteX84" fmla="*/ 453863 w 2195895"/>
                <a:gd name="connsiteY84" fmla="*/ 772501 h 1993926"/>
                <a:gd name="connsiteX85" fmla="*/ 390456 w 2195895"/>
                <a:gd name="connsiteY85" fmla="*/ 742466 h 1993926"/>
                <a:gd name="connsiteX86" fmla="*/ 417154 w 2195895"/>
                <a:gd name="connsiteY86" fmla="*/ 792524 h 1993926"/>
                <a:gd name="connsiteX87" fmla="*/ 407142 w 2195895"/>
                <a:gd name="connsiteY87" fmla="*/ 835908 h 1993926"/>
                <a:gd name="connsiteX88" fmla="*/ 413817 w 2195895"/>
                <a:gd name="connsiteY88" fmla="*/ 872618 h 1993926"/>
                <a:gd name="connsiteX89" fmla="*/ 427165 w 2195895"/>
                <a:gd name="connsiteY89" fmla="*/ 895978 h 1993926"/>
                <a:gd name="connsiteX90" fmla="*/ 413817 w 2195895"/>
                <a:gd name="connsiteY90" fmla="*/ 926013 h 1993926"/>
                <a:gd name="connsiteX91" fmla="*/ 390456 w 2195895"/>
                <a:gd name="connsiteY91" fmla="*/ 902653 h 1993926"/>
                <a:gd name="connsiteX92" fmla="*/ 360421 w 2195895"/>
                <a:gd name="connsiteY92" fmla="*/ 899315 h 1993926"/>
                <a:gd name="connsiteX93" fmla="*/ 333723 w 2195895"/>
                <a:gd name="connsiteY93" fmla="*/ 939362 h 1993926"/>
                <a:gd name="connsiteX94" fmla="*/ 307025 w 2195895"/>
                <a:gd name="connsiteY94" fmla="*/ 959385 h 1993926"/>
                <a:gd name="connsiteX95" fmla="*/ 320374 w 2195895"/>
                <a:gd name="connsiteY95" fmla="*/ 986083 h 1993926"/>
                <a:gd name="connsiteX96" fmla="*/ 303688 w 2195895"/>
                <a:gd name="connsiteY96" fmla="*/ 1009444 h 1993926"/>
                <a:gd name="connsiteX97" fmla="*/ 233606 w 2195895"/>
                <a:gd name="connsiteY97" fmla="*/ 972734 h 1993926"/>
                <a:gd name="connsiteX98" fmla="*/ 243618 w 2195895"/>
                <a:gd name="connsiteY98" fmla="*/ 1022793 h 1993926"/>
                <a:gd name="connsiteX99" fmla="*/ 263641 w 2195895"/>
                <a:gd name="connsiteY99" fmla="*/ 1042816 h 1993926"/>
                <a:gd name="connsiteX100" fmla="*/ 250292 w 2195895"/>
                <a:gd name="connsiteY100" fmla="*/ 1056165 h 1993926"/>
                <a:gd name="connsiteX101" fmla="*/ 193560 w 2195895"/>
                <a:gd name="connsiteY101" fmla="*/ 1019455 h 1993926"/>
                <a:gd name="connsiteX102" fmla="*/ 170199 w 2195895"/>
                <a:gd name="connsiteY102" fmla="*/ 979409 h 1993926"/>
                <a:gd name="connsiteX103" fmla="*/ 170199 w 2195895"/>
                <a:gd name="connsiteY103" fmla="*/ 932688 h 1993926"/>
                <a:gd name="connsiteX104" fmla="*/ 133490 w 2195895"/>
                <a:gd name="connsiteY104" fmla="*/ 855931 h 1993926"/>
                <a:gd name="connsiteX105" fmla="*/ 196897 w 2195895"/>
                <a:gd name="connsiteY105" fmla="*/ 885966 h 1993926"/>
                <a:gd name="connsiteX106" fmla="*/ 256967 w 2195895"/>
                <a:gd name="connsiteY106" fmla="*/ 916001 h 1993926"/>
                <a:gd name="connsiteX107" fmla="*/ 293676 w 2195895"/>
                <a:gd name="connsiteY107" fmla="*/ 919339 h 1993926"/>
                <a:gd name="connsiteX108" fmla="*/ 327049 w 2195895"/>
                <a:gd name="connsiteY108" fmla="*/ 889304 h 1993926"/>
                <a:gd name="connsiteX109" fmla="*/ 343735 w 2195895"/>
                <a:gd name="connsiteY109" fmla="*/ 852594 h 1993926"/>
                <a:gd name="connsiteX110" fmla="*/ 333723 w 2195895"/>
                <a:gd name="connsiteY110" fmla="*/ 802536 h 1993926"/>
                <a:gd name="connsiteX111" fmla="*/ 290339 w 2195895"/>
                <a:gd name="connsiteY111" fmla="*/ 782512 h 1993926"/>
                <a:gd name="connsiteX112" fmla="*/ 236944 w 2195895"/>
                <a:gd name="connsiteY112" fmla="*/ 735791 h 1993926"/>
                <a:gd name="connsiteX113" fmla="*/ 133490 w 2195895"/>
                <a:gd name="connsiteY113" fmla="*/ 679058 h 1993926"/>
                <a:gd name="connsiteX114" fmla="*/ 46722 w 2195895"/>
                <a:gd name="connsiteY114" fmla="*/ 709093 h 1993926"/>
                <a:gd name="connsiteX115" fmla="*/ 33373 w 2195895"/>
                <a:gd name="connsiteY115" fmla="*/ 739128 h 1993926"/>
                <a:gd name="connsiteX116" fmla="*/ 43384 w 2195895"/>
                <a:gd name="connsiteY116" fmla="*/ 769164 h 1993926"/>
                <a:gd name="connsiteX117" fmla="*/ 60071 w 2195895"/>
                <a:gd name="connsiteY117" fmla="*/ 795861 h 1993926"/>
                <a:gd name="connsiteX118" fmla="*/ 73419 w 2195895"/>
                <a:gd name="connsiteY118" fmla="*/ 825896 h 1993926"/>
                <a:gd name="connsiteX119" fmla="*/ 56733 w 2195895"/>
                <a:gd name="connsiteY119" fmla="*/ 849257 h 1993926"/>
                <a:gd name="connsiteX120" fmla="*/ 76757 w 2195895"/>
                <a:gd name="connsiteY120" fmla="*/ 929350 h 1993926"/>
                <a:gd name="connsiteX121" fmla="*/ 66745 w 2195895"/>
                <a:gd name="connsiteY121" fmla="*/ 946037 h 1993926"/>
                <a:gd name="connsiteX122" fmla="*/ 70082 w 2195895"/>
                <a:gd name="connsiteY122" fmla="*/ 972734 h 1993926"/>
                <a:gd name="connsiteX123" fmla="*/ 70082 w 2195895"/>
                <a:gd name="connsiteY123" fmla="*/ 1012781 h 1993926"/>
                <a:gd name="connsiteX124" fmla="*/ 80094 w 2195895"/>
                <a:gd name="connsiteY124" fmla="*/ 1032804 h 1993926"/>
                <a:gd name="connsiteX125" fmla="*/ 76757 w 2195895"/>
                <a:gd name="connsiteY125" fmla="*/ 1056165 h 1993926"/>
                <a:gd name="connsiteX126" fmla="*/ 106792 w 2195895"/>
                <a:gd name="connsiteY126" fmla="*/ 1089537 h 1993926"/>
                <a:gd name="connsiteX127" fmla="*/ 93729 w 2195895"/>
                <a:gd name="connsiteY127" fmla="*/ 1119572 h 1993926"/>
                <a:gd name="connsiteX128" fmla="*/ 13349 w 2195895"/>
                <a:gd name="connsiteY128" fmla="*/ 1209677 h 1993926"/>
                <a:gd name="connsiteX129" fmla="*/ 33373 w 2195895"/>
                <a:gd name="connsiteY129" fmla="*/ 1243050 h 1993926"/>
                <a:gd name="connsiteX130" fmla="*/ 33373 w 2195895"/>
                <a:gd name="connsiteY130" fmla="*/ 1243050 h 1993926"/>
                <a:gd name="connsiteX131" fmla="*/ 16687 w 2195895"/>
                <a:gd name="connsiteY131" fmla="*/ 1273085 h 1993926"/>
                <a:gd name="connsiteX132" fmla="*/ 3338 w 2195895"/>
                <a:gd name="connsiteY132" fmla="*/ 1303120 h 1993926"/>
                <a:gd name="connsiteX133" fmla="*/ 0 w 2195895"/>
                <a:gd name="connsiteY133" fmla="*/ 1363190 h 1993926"/>
                <a:gd name="connsiteX134" fmla="*/ 16687 w 2195895"/>
                <a:gd name="connsiteY134" fmla="*/ 1406574 h 1993926"/>
                <a:gd name="connsiteX135" fmla="*/ 20024 w 2195895"/>
                <a:gd name="connsiteY135" fmla="*/ 1439946 h 1993926"/>
                <a:gd name="connsiteX136" fmla="*/ 56733 w 2195895"/>
                <a:gd name="connsiteY136" fmla="*/ 1449958 h 1993926"/>
                <a:gd name="connsiteX137" fmla="*/ 116803 w 2195895"/>
                <a:gd name="connsiteY137" fmla="*/ 1536726 h 1993926"/>
                <a:gd name="connsiteX138" fmla="*/ 96780 w 2195895"/>
                <a:gd name="connsiteY138" fmla="*/ 1560086 h 1993926"/>
                <a:gd name="connsiteX139" fmla="*/ 93443 w 2195895"/>
                <a:gd name="connsiteY139" fmla="*/ 1590121 h 1993926"/>
                <a:gd name="connsiteX140" fmla="*/ 120141 w 2195895"/>
                <a:gd name="connsiteY140" fmla="*/ 1593458 h 1993926"/>
                <a:gd name="connsiteX141" fmla="*/ 160187 w 2195895"/>
                <a:gd name="connsiteY141" fmla="*/ 1606807 h 1993926"/>
                <a:gd name="connsiteX142" fmla="*/ 186885 w 2195895"/>
                <a:gd name="connsiteY142" fmla="*/ 1620156 h 1993926"/>
                <a:gd name="connsiteX143" fmla="*/ 213583 w 2195895"/>
                <a:gd name="connsiteY143" fmla="*/ 1650191 h 1993926"/>
                <a:gd name="connsiteX144" fmla="*/ 243618 w 2195895"/>
                <a:gd name="connsiteY144" fmla="*/ 1653528 h 1993926"/>
                <a:gd name="connsiteX145" fmla="*/ 287002 w 2195895"/>
                <a:gd name="connsiteY145" fmla="*/ 1683564 h 1993926"/>
                <a:gd name="connsiteX146" fmla="*/ 310363 w 2195895"/>
                <a:gd name="connsiteY146" fmla="*/ 1693575 h 1993926"/>
                <a:gd name="connsiteX147" fmla="*/ 310363 w 2195895"/>
                <a:gd name="connsiteY147" fmla="*/ 1730285 h 1993926"/>
                <a:gd name="connsiteX148" fmla="*/ 270316 w 2195895"/>
                <a:gd name="connsiteY148" fmla="*/ 1770331 h 1993926"/>
                <a:gd name="connsiteX149" fmla="*/ 280327 w 2195895"/>
                <a:gd name="connsiteY149" fmla="*/ 1793692 h 1993926"/>
                <a:gd name="connsiteX150" fmla="*/ 273653 w 2195895"/>
                <a:gd name="connsiteY150" fmla="*/ 1813715 h 1993926"/>
                <a:gd name="connsiteX151" fmla="*/ 266979 w 2195895"/>
                <a:gd name="connsiteY151" fmla="*/ 1830401 h 1993926"/>
                <a:gd name="connsiteX152" fmla="*/ 240281 w 2195895"/>
                <a:gd name="connsiteY152" fmla="*/ 1870448 h 1993926"/>
                <a:gd name="connsiteX153" fmla="*/ 307025 w 2195895"/>
                <a:gd name="connsiteY153" fmla="*/ 1907158 h 1993926"/>
                <a:gd name="connsiteX154" fmla="*/ 337060 w 2195895"/>
                <a:gd name="connsiteY154" fmla="*/ 1913832 h 1993926"/>
                <a:gd name="connsiteX155" fmla="*/ 360421 w 2195895"/>
                <a:gd name="connsiteY155" fmla="*/ 1920507 h 1993926"/>
                <a:gd name="connsiteX156" fmla="*/ 380444 w 2195895"/>
                <a:gd name="connsiteY156" fmla="*/ 1927181 h 1993926"/>
                <a:gd name="connsiteX157" fmla="*/ 407142 w 2195895"/>
                <a:gd name="connsiteY157" fmla="*/ 1947204 h 1993926"/>
                <a:gd name="connsiteX158" fmla="*/ 437177 w 2195895"/>
                <a:gd name="connsiteY158" fmla="*/ 1943867 h 1993926"/>
                <a:gd name="connsiteX159" fmla="*/ 507259 w 2195895"/>
                <a:gd name="connsiteY159" fmla="*/ 1993926 h 1993926"/>
                <a:gd name="connsiteX160" fmla="*/ 517271 w 2195895"/>
                <a:gd name="connsiteY160" fmla="*/ 1980577 h 1993926"/>
                <a:gd name="connsiteX161" fmla="*/ 507259 w 2195895"/>
                <a:gd name="connsiteY161" fmla="*/ 1940530 h 1993926"/>
                <a:gd name="connsiteX162" fmla="*/ 500584 w 2195895"/>
                <a:gd name="connsiteY162" fmla="*/ 1907158 h 1993926"/>
                <a:gd name="connsiteX163" fmla="*/ 483898 w 2195895"/>
                <a:gd name="connsiteY163" fmla="*/ 1863774 h 1993926"/>
                <a:gd name="connsiteX164" fmla="*/ 513933 w 2195895"/>
                <a:gd name="connsiteY164" fmla="*/ 1843750 h 1993926"/>
                <a:gd name="connsiteX165" fmla="*/ 547306 w 2195895"/>
                <a:gd name="connsiteY165" fmla="*/ 1820390 h 1993926"/>
                <a:gd name="connsiteX166" fmla="*/ 527282 w 2195895"/>
                <a:gd name="connsiteY166" fmla="*/ 1803704 h 1993926"/>
                <a:gd name="connsiteX167" fmla="*/ 517271 w 2195895"/>
                <a:gd name="connsiteY167" fmla="*/ 1770331 h 1993926"/>
                <a:gd name="connsiteX168" fmla="*/ 480561 w 2195895"/>
                <a:gd name="connsiteY168" fmla="*/ 1753645 h 1993926"/>
                <a:gd name="connsiteX169" fmla="*/ 470549 w 2195895"/>
                <a:gd name="connsiteY169" fmla="*/ 1733622 h 1993926"/>
                <a:gd name="connsiteX170" fmla="*/ 480561 w 2195895"/>
                <a:gd name="connsiteY170" fmla="*/ 1703587 h 1993926"/>
                <a:gd name="connsiteX171" fmla="*/ 490573 w 2195895"/>
                <a:gd name="connsiteY171" fmla="*/ 1663540 h 1993926"/>
                <a:gd name="connsiteX172" fmla="*/ 513933 w 2195895"/>
                <a:gd name="connsiteY172" fmla="*/ 1683564 h 1993926"/>
                <a:gd name="connsiteX173" fmla="*/ 520608 w 2195895"/>
                <a:gd name="connsiteY173" fmla="*/ 1666877 h 1993926"/>
                <a:gd name="connsiteX174" fmla="*/ 543968 w 2195895"/>
                <a:gd name="connsiteY174" fmla="*/ 1630168 h 1993926"/>
                <a:gd name="connsiteX175" fmla="*/ 574003 w 2195895"/>
                <a:gd name="connsiteY175" fmla="*/ 1613482 h 1993926"/>
                <a:gd name="connsiteX176" fmla="*/ 590690 w 2195895"/>
                <a:gd name="connsiteY176" fmla="*/ 1626831 h 1993926"/>
                <a:gd name="connsiteX177" fmla="*/ 610713 w 2195895"/>
                <a:gd name="connsiteY177" fmla="*/ 1600133 h 1993926"/>
                <a:gd name="connsiteX178" fmla="*/ 630736 w 2195895"/>
                <a:gd name="connsiteY178" fmla="*/ 1626831 h 1993926"/>
                <a:gd name="connsiteX179" fmla="*/ 657434 w 2195895"/>
                <a:gd name="connsiteY179" fmla="*/ 1650191 h 1993926"/>
                <a:gd name="connsiteX180" fmla="*/ 674120 w 2195895"/>
                <a:gd name="connsiteY180" fmla="*/ 1656866 h 1993926"/>
                <a:gd name="connsiteX181" fmla="*/ 697481 w 2195895"/>
                <a:gd name="connsiteY181" fmla="*/ 1656866 h 1993926"/>
                <a:gd name="connsiteX182" fmla="*/ 717504 w 2195895"/>
                <a:gd name="connsiteY182" fmla="*/ 1643517 h 1993926"/>
                <a:gd name="connsiteX183" fmla="*/ 744202 w 2195895"/>
                <a:gd name="connsiteY183" fmla="*/ 1643517 h 1993926"/>
                <a:gd name="connsiteX184" fmla="*/ 760888 w 2195895"/>
                <a:gd name="connsiteY184" fmla="*/ 1640180 h 1993926"/>
                <a:gd name="connsiteX185" fmla="*/ 790923 w 2195895"/>
                <a:gd name="connsiteY185" fmla="*/ 1673552 h 1993926"/>
                <a:gd name="connsiteX186" fmla="*/ 797598 w 2195895"/>
                <a:gd name="connsiteY186" fmla="*/ 1646854 h 1993926"/>
                <a:gd name="connsiteX187" fmla="*/ 817621 w 2195895"/>
                <a:gd name="connsiteY187" fmla="*/ 1663540 h 1993926"/>
                <a:gd name="connsiteX188" fmla="*/ 837644 w 2195895"/>
                <a:gd name="connsiteY188" fmla="*/ 1640180 h 1993926"/>
                <a:gd name="connsiteX189" fmla="*/ 827633 w 2195895"/>
                <a:gd name="connsiteY189" fmla="*/ 1620156 h 1993926"/>
                <a:gd name="connsiteX190" fmla="*/ 810946 w 2195895"/>
                <a:gd name="connsiteY190" fmla="*/ 1606807 h 1993926"/>
                <a:gd name="connsiteX191" fmla="*/ 810946 w 2195895"/>
                <a:gd name="connsiteY191" fmla="*/ 1580110 h 1993926"/>
                <a:gd name="connsiteX192" fmla="*/ 810946 w 2195895"/>
                <a:gd name="connsiteY192" fmla="*/ 1566761 h 1993926"/>
                <a:gd name="connsiteX193" fmla="*/ 840981 w 2195895"/>
                <a:gd name="connsiteY193" fmla="*/ 1560086 h 1993926"/>
                <a:gd name="connsiteX194" fmla="*/ 820958 w 2195895"/>
                <a:gd name="connsiteY194" fmla="*/ 1523377 h 1993926"/>
                <a:gd name="connsiteX195" fmla="*/ 854330 w 2195895"/>
                <a:gd name="connsiteY195" fmla="*/ 1516702 h 1993926"/>
                <a:gd name="connsiteX196" fmla="*/ 891040 w 2195895"/>
                <a:gd name="connsiteY196" fmla="*/ 1523377 h 1993926"/>
                <a:gd name="connsiteX197" fmla="*/ 1001168 w 2195895"/>
                <a:gd name="connsiteY197" fmla="*/ 1479993 h 1993926"/>
                <a:gd name="connsiteX198" fmla="*/ 1027866 w 2195895"/>
                <a:gd name="connsiteY198" fmla="*/ 1456632 h 1993926"/>
                <a:gd name="connsiteX199" fmla="*/ 1047890 w 2195895"/>
                <a:gd name="connsiteY199" fmla="*/ 1466644 h 1993926"/>
                <a:gd name="connsiteX200" fmla="*/ 1067913 w 2195895"/>
                <a:gd name="connsiteY200" fmla="*/ 1476655 h 1993926"/>
                <a:gd name="connsiteX201" fmla="*/ 1087936 w 2195895"/>
                <a:gd name="connsiteY201" fmla="*/ 1503353 h 1993926"/>
                <a:gd name="connsiteX202" fmla="*/ 1074587 w 2195895"/>
                <a:gd name="connsiteY202" fmla="*/ 1516702 h 1993926"/>
                <a:gd name="connsiteX203" fmla="*/ 1104622 w 2195895"/>
                <a:gd name="connsiteY203" fmla="*/ 1516702 h 1993926"/>
                <a:gd name="connsiteX204" fmla="*/ 1134657 w 2195895"/>
                <a:gd name="connsiteY204" fmla="*/ 1550074 h 1993926"/>
                <a:gd name="connsiteX205" fmla="*/ 1148006 w 2195895"/>
                <a:gd name="connsiteY205" fmla="*/ 1546737 h 1993926"/>
                <a:gd name="connsiteX206" fmla="*/ 1208076 w 2195895"/>
                <a:gd name="connsiteY206" fmla="*/ 1500016 h 1993926"/>
                <a:gd name="connsiteX207" fmla="*/ 1244786 w 2195895"/>
                <a:gd name="connsiteY207" fmla="*/ 1540063 h 1993926"/>
                <a:gd name="connsiteX208" fmla="*/ 1264809 w 2195895"/>
                <a:gd name="connsiteY208" fmla="*/ 1570098 h 1993926"/>
                <a:gd name="connsiteX209" fmla="*/ 1298181 w 2195895"/>
                <a:gd name="connsiteY209" fmla="*/ 1676889 h 1993926"/>
                <a:gd name="connsiteX210" fmla="*/ 1308193 w 2195895"/>
                <a:gd name="connsiteY210" fmla="*/ 1633505 h 1993926"/>
                <a:gd name="connsiteX211" fmla="*/ 1344903 w 2195895"/>
                <a:gd name="connsiteY211" fmla="*/ 1653528 h 1993926"/>
                <a:gd name="connsiteX212" fmla="*/ 1388287 w 2195895"/>
                <a:gd name="connsiteY212" fmla="*/ 1653528 h 1993926"/>
                <a:gd name="connsiteX213" fmla="*/ 1394961 w 2195895"/>
                <a:gd name="connsiteY213" fmla="*/ 1676889 h 1993926"/>
                <a:gd name="connsiteX214" fmla="*/ 1435008 w 2195895"/>
                <a:gd name="connsiteY214" fmla="*/ 1700250 h 1993926"/>
                <a:gd name="connsiteX215" fmla="*/ 1465043 w 2195895"/>
                <a:gd name="connsiteY215" fmla="*/ 1700250 h 1993926"/>
                <a:gd name="connsiteX216" fmla="*/ 1491741 w 2195895"/>
                <a:gd name="connsiteY216" fmla="*/ 1713599 h 1993926"/>
                <a:gd name="connsiteX217" fmla="*/ 1535125 w 2195895"/>
                <a:gd name="connsiteY217" fmla="*/ 1670215 h 1993926"/>
                <a:gd name="connsiteX218" fmla="*/ 1571834 w 2195895"/>
                <a:gd name="connsiteY218" fmla="*/ 1650191 h 1993926"/>
                <a:gd name="connsiteX219" fmla="*/ 1608544 w 2195895"/>
                <a:gd name="connsiteY219" fmla="*/ 1653528 h 1993926"/>
                <a:gd name="connsiteX220" fmla="*/ 1655265 w 2195895"/>
                <a:gd name="connsiteY220" fmla="*/ 1666877 h 1993926"/>
                <a:gd name="connsiteX221" fmla="*/ 1681963 w 2195895"/>
                <a:gd name="connsiteY221" fmla="*/ 1683564 h 1993926"/>
                <a:gd name="connsiteX222" fmla="*/ 1735358 w 2195895"/>
                <a:gd name="connsiteY222" fmla="*/ 1676889 h 1993926"/>
                <a:gd name="connsiteX223" fmla="*/ 1745370 w 2195895"/>
                <a:gd name="connsiteY223" fmla="*/ 1656866 h 1993926"/>
                <a:gd name="connsiteX224" fmla="*/ 1738695 w 2195895"/>
                <a:gd name="connsiteY224" fmla="*/ 1636842 h 1993926"/>
                <a:gd name="connsiteX225" fmla="*/ 1858836 w 2195895"/>
                <a:gd name="connsiteY225" fmla="*/ 1663540 h 1993926"/>
                <a:gd name="connsiteX226" fmla="*/ 1872184 w 2195895"/>
                <a:gd name="connsiteY226" fmla="*/ 1670215 h 1993926"/>
                <a:gd name="connsiteX227" fmla="*/ 1902219 w 2195895"/>
                <a:gd name="connsiteY227" fmla="*/ 1673552 h 1993926"/>
                <a:gd name="connsiteX228" fmla="*/ 1932254 w 2195895"/>
                <a:gd name="connsiteY228" fmla="*/ 1656866 h 1993926"/>
                <a:gd name="connsiteX229" fmla="*/ 1962290 w 2195895"/>
                <a:gd name="connsiteY229" fmla="*/ 1670215 h 1993926"/>
                <a:gd name="connsiteX230" fmla="*/ 1985650 w 2195895"/>
                <a:gd name="connsiteY230" fmla="*/ 1683564 h 1993926"/>
                <a:gd name="connsiteX231" fmla="*/ 1995662 w 2195895"/>
                <a:gd name="connsiteY231" fmla="*/ 1693575 h 1993926"/>
                <a:gd name="connsiteX232" fmla="*/ 2032371 w 2195895"/>
                <a:gd name="connsiteY232" fmla="*/ 1713599 h 1993926"/>
                <a:gd name="connsiteX233" fmla="*/ 2142500 w 2195895"/>
                <a:gd name="connsiteY233" fmla="*/ 1666877 h 1993926"/>
                <a:gd name="connsiteX234" fmla="*/ 2195895 w 2195895"/>
                <a:gd name="connsiteY234" fmla="*/ 1680226 h 1993926"/>
                <a:gd name="connsiteX235" fmla="*/ 2082430 w 2195895"/>
                <a:gd name="connsiteY235" fmla="*/ 362022 h 1993926"/>
                <a:gd name="connsiteX0" fmla="*/ 2082430 w 2195895"/>
                <a:gd name="connsiteY0" fmla="*/ 347070 h 1978974"/>
                <a:gd name="connsiteX1" fmla="*/ 2055732 w 2195895"/>
                <a:gd name="connsiteY1" fmla="*/ 276988 h 1978974"/>
                <a:gd name="connsiteX2" fmla="*/ 2055732 w 2195895"/>
                <a:gd name="connsiteY2" fmla="*/ 276988 h 1978974"/>
                <a:gd name="connsiteX3" fmla="*/ 2129860 w 2195895"/>
                <a:gd name="connsiteY3" fmla="*/ 207408 h 1978974"/>
                <a:gd name="connsiteX4" fmla="*/ 2127003 w 2195895"/>
                <a:gd name="connsiteY4" fmla="*/ 133114 h 1978974"/>
                <a:gd name="connsiteX5" fmla="*/ 2092713 w 2195895"/>
                <a:gd name="connsiteY5" fmla="*/ 64534 h 1978974"/>
                <a:gd name="connsiteX6" fmla="*/ 1961267 w 2195895"/>
                <a:gd name="connsiteY6" fmla="*/ 41674 h 1978974"/>
                <a:gd name="connsiteX7" fmla="*/ 1955552 w 2195895"/>
                <a:gd name="connsiteY7" fmla="*/ 24530 h 1978974"/>
                <a:gd name="connsiteX8" fmla="*/ 1835474 w 2195895"/>
                <a:gd name="connsiteY8" fmla="*/ 0 h 1978974"/>
                <a:gd name="connsiteX9" fmla="*/ 1705322 w 2195895"/>
                <a:gd name="connsiteY9" fmla="*/ 150174 h 1978974"/>
                <a:gd name="connsiteX10" fmla="*/ 1685300 w 2195895"/>
                <a:gd name="connsiteY10" fmla="*/ 123476 h 1978974"/>
                <a:gd name="connsiteX11" fmla="*/ 1615218 w 2195895"/>
                <a:gd name="connsiteY11" fmla="*/ 126814 h 1978974"/>
                <a:gd name="connsiteX12" fmla="*/ 1638579 w 2195895"/>
                <a:gd name="connsiteY12" fmla="*/ 156849 h 1978974"/>
                <a:gd name="connsiteX13" fmla="*/ 1528449 w 2195895"/>
                <a:gd name="connsiteY13" fmla="*/ 183545 h 1978974"/>
                <a:gd name="connsiteX14" fmla="*/ 1465043 w 2195895"/>
                <a:gd name="connsiteY14" fmla="*/ 266976 h 1978974"/>
                <a:gd name="connsiteX15" fmla="*/ 1418322 w 2195895"/>
                <a:gd name="connsiteY15" fmla="*/ 350407 h 1978974"/>
                <a:gd name="connsiteX16" fmla="*/ 1368263 w 2195895"/>
                <a:gd name="connsiteY16" fmla="*/ 357082 h 1978974"/>
                <a:gd name="connsiteX17" fmla="*/ 1321542 w 2195895"/>
                <a:gd name="connsiteY17" fmla="*/ 363756 h 1978974"/>
                <a:gd name="connsiteX18" fmla="*/ 1318205 w 2195895"/>
                <a:gd name="connsiteY18" fmla="*/ 450524 h 1978974"/>
                <a:gd name="connsiteX19" fmla="*/ 1358252 w 2195895"/>
                <a:gd name="connsiteY19" fmla="*/ 473885 h 1978974"/>
                <a:gd name="connsiteX20" fmla="*/ 1384949 w 2195895"/>
                <a:gd name="connsiteY20" fmla="*/ 527280 h 1978974"/>
                <a:gd name="connsiteX21" fmla="*/ 1358252 w 2195895"/>
                <a:gd name="connsiteY21" fmla="*/ 574001 h 1978974"/>
                <a:gd name="connsiteX22" fmla="*/ 1361589 w 2195895"/>
                <a:gd name="connsiteY22" fmla="*/ 543966 h 1978974"/>
                <a:gd name="connsiteX23" fmla="*/ 1351577 w 2195895"/>
                <a:gd name="connsiteY23" fmla="*/ 503920 h 1978974"/>
                <a:gd name="connsiteX24" fmla="*/ 1281495 w 2195895"/>
                <a:gd name="connsiteY24" fmla="*/ 473885 h 1978974"/>
                <a:gd name="connsiteX25" fmla="*/ 1241449 w 2195895"/>
                <a:gd name="connsiteY25" fmla="*/ 470547 h 1978974"/>
                <a:gd name="connsiteX26" fmla="*/ 1241449 w 2195895"/>
                <a:gd name="connsiteY26" fmla="*/ 517268 h 1978974"/>
                <a:gd name="connsiteX27" fmla="*/ 1201402 w 2195895"/>
                <a:gd name="connsiteY27" fmla="*/ 497245 h 1978974"/>
                <a:gd name="connsiteX28" fmla="*/ 1228100 w 2195895"/>
                <a:gd name="connsiteY28" fmla="*/ 547303 h 1978974"/>
                <a:gd name="connsiteX29" fmla="*/ 1258135 w 2195895"/>
                <a:gd name="connsiteY29" fmla="*/ 577339 h 1978974"/>
                <a:gd name="connsiteX30" fmla="*/ 1198065 w 2195895"/>
                <a:gd name="connsiteY30" fmla="*/ 553978 h 1978974"/>
                <a:gd name="connsiteX31" fmla="*/ 1181379 w 2195895"/>
                <a:gd name="connsiteY31" fmla="*/ 553978 h 1978974"/>
                <a:gd name="connsiteX32" fmla="*/ 1178041 w 2195895"/>
                <a:gd name="connsiteY32" fmla="*/ 510594 h 1978974"/>
                <a:gd name="connsiteX33" fmla="*/ 1171367 w 2195895"/>
                <a:gd name="connsiteY33" fmla="*/ 423826 h 1978974"/>
                <a:gd name="connsiteX34" fmla="*/ 1161355 w 2195895"/>
                <a:gd name="connsiteY34" fmla="*/ 493908 h 1978974"/>
                <a:gd name="connsiteX35" fmla="*/ 1137995 w 2195895"/>
                <a:gd name="connsiteY35" fmla="*/ 523943 h 1978974"/>
                <a:gd name="connsiteX36" fmla="*/ 1158018 w 2195895"/>
                <a:gd name="connsiteY36" fmla="*/ 570664 h 1978974"/>
                <a:gd name="connsiteX37" fmla="*/ 1158018 w 2195895"/>
                <a:gd name="connsiteY37" fmla="*/ 604036 h 1978974"/>
                <a:gd name="connsiteX38" fmla="*/ 1141332 w 2195895"/>
                <a:gd name="connsiteY38" fmla="*/ 654095 h 1978974"/>
                <a:gd name="connsiteX39" fmla="*/ 1154681 w 2195895"/>
                <a:gd name="connsiteY39" fmla="*/ 687467 h 1978974"/>
                <a:gd name="connsiteX40" fmla="*/ 1184716 w 2195895"/>
                <a:gd name="connsiteY40" fmla="*/ 694141 h 1978974"/>
                <a:gd name="connsiteX41" fmla="*/ 1221425 w 2195895"/>
                <a:gd name="connsiteY41" fmla="*/ 700816 h 1978974"/>
                <a:gd name="connsiteX42" fmla="*/ 1241449 w 2195895"/>
                <a:gd name="connsiteY42" fmla="*/ 724176 h 1978974"/>
                <a:gd name="connsiteX43" fmla="*/ 1258135 w 2195895"/>
                <a:gd name="connsiteY43" fmla="*/ 767560 h 1978974"/>
                <a:gd name="connsiteX44" fmla="*/ 1258135 w 2195895"/>
                <a:gd name="connsiteY44" fmla="*/ 767560 h 1978974"/>
                <a:gd name="connsiteX45" fmla="*/ 1224763 w 2195895"/>
                <a:gd name="connsiteY45" fmla="*/ 787584 h 1978974"/>
                <a:gd name="connsiteX46" fmla="*/ 1224763 w 2195895"/>
                <a:gd name="connsiteY46" fmla="*/ 747537 h 1978974"/>
                <a:gd name="connsiteX47" fmla="*/ 1194727 w 2195895"/>
                <a:gd name="connsiteY47" fmla="*/ 710828 h 1978974"/>
                <a:gd name="connsiteX48" fmla="*/ 1164692 w 2195895"/>
                <a:gd name="connsiteY48" fmla="*/ 754212 h 1978974"/>
                <a:gd name="connsiteX49" fmla="*/ 1121309 w 2195895"/>
                <a:gd name="connsiteY49" fmla="*/ 764223 h 1978974"/>
                <a:gd name="connsiteX50" fmla="*/ 1127983 w 2195895"/>
                <a:gd name="connsiteY50" fmla="*/ 730851 h 1978974"/>
                <a:gd name="connsiteX51" fmla="*/ 1117971 w 2195895"/>
                <a:gd name="connsiteY51" fmla="*/ 714165 h 1978974"/>
                <a:gd name="connsiteX52" fmla="*/ 1114634 w 2195895"/>
                <a:gd name="connsiteY52" fmla="*/ 664106 h 1978974"/>
                <a:gd name="connsiteX53" fmla="*/ 1104622 w 2195895"/>
                <a:gd name="connsiteY53" fmla="*/ 584013 h 1978974"/>
                <a:gd name="connsiteX54" fmla="*/ 1101285 w 2195895"/>
                <a:gd name="connsiteY54" fmla="*/ 523943 h 1978974"/>
                <a:gd name="connsiteX55" fmla="*/ 1124646 w 2195895"/>
                <a:gd name="connsiteY55" fmla="*/ 430501 h 1978974"/>
                <a:gd name="connsiteX56" fmla="*/ 1031203 w 2195895"/>
                <a:gd name="connsiteY56" fmla="*/ 420489 h 1978974"/>
                <a:gd name="connsiteX57" fmla="*/ 1014517 w 2195895"/>
                <a:gd name="connsiteY57" fmla="*/ 477222 h 1978974"/>
                <a:gd name="connsiteX58" fmla="*/ 1024529 w 2195895"/>
                <a:gd name="connsiteY58" fmla="*/ 523943 h 1978974"/>
                <a:gd name="connsiteX59" fmla="*/ 981145 w 2195895"/>
                <a:gd name="connsiteY59" fmla="*/ 577339 h 1978974"/>
                <a:gd name="connsiteX60" fmla="*/ 991157 w 2195895"/>
                <a:gd name="connsiteY60" fmla="*/ 614048 h 1978974"/>
                <a:gd name="connsiteX61" fmla="*/ 981145 w 2195895"/>
                <a:gd name="connsiteY61" fmla="*/ 660769 h 1978974"/>
                <a:gd name="connsiteX62" fmla="*/ 1001168 w 2195895"/>
                <a:gd name="connsiteY62" fmla="*/ 684130 h 1978974"/>
                <a:gd name="connsiteX63" fmla="*/ 1017854 w 2195895"/>
                <a:gd name="connsiteY63" fmla="*/ 730851 h 1978974"/>
                <a:gd name="connsiteX64" fmla="*/ 1047890 w 2195895"/>
                <a:gd name="connsiteY64" fmla="*/ 717502 h 1978974"/>
                <a:gd name="connsiteX65" fmla="*/ 957784 w 2195895"/>
                <a:gd name="connsiteY65" fmla="*/ 717502 h 1978974"/>
                <a:gd name="connsiteX66" fmla="*/ 884365 w 2195895"/>
                <a:gd name="connsiteY66" fmla="*/ 680793 h 1978974"/>
                <a:gd name="connsiteX67" fmla="*/ 824295 w 2195895"/>
                <a:gd name="connsiteY67" fmla="*/ 657432 h 1978974"/>
                <a:gd name="connsiteX68" fmla="*/ 810946 w 2195895"/>
                <a:gd name="connsiteY68" fmla="*/ 694141 h 1978974"/>
                <a:gd name="connsiteX69" fmla="*/ 827633 w 2195895"/>
                <a:gd name="connsiteY69" fmla="*/ 730851 h 1978974"/>
                <a:gd name="connsiteX70" fmla="*/ 770900 w 2195895"/>
                <a:gd name="connsiteY70" fmla="*/ 714165 h 1978974"/>
                <a:gd name="connsiteX71" fmla="*/ 744202 w 2195895"/>
                <a:gd name="connsiteY71" fmla="*/ 750874 h 1978974"/>
                <a:gd name="connsiteX72" fmla="*/ 707492 w 2195895"/>
                <a:gd name="connsiteY72" fmla="*/ 744200 h 1978974"/>
                <a:gd name="connsiteX73" fmla="*/ 644085 w 2195895"/>
                <a:gd name="connsiteY73" fmla="*/ 757549 h 1978974"/>
                <a:gd name="connsiteX74" fmla="*/ 654097 w 2195895"/>
                <a:gd name="connsiteY74" fmla="*/ 720839 h 1978974"/>
                <a:gd name="connsiteX75" fmla="*/ 614050 w 2195895"/>
                <a:gd name="connsiteY75" fmla="*/ 757549 h 1978974"/>
                <a:gd name="connsiteX76" fmla="*/ 594027 w 2195895"/>
                <a:gd name="connsiteY76" fmla="*/ 757549 h 1978974"/>
                <a:gd name="connsiteX77" fmla="*/ 533957 w 2195895"/>
                <a:gd name="connsiteY77" fmla="*/ 790921 h 1978974"/>
                <a:gd name="connsiteX78" fmla="*/ 510596 w 2195895"/>
                <a:gd name="connsiteY78" fmla="*/ 814282 h 1978974"/>
                <a:gd name="connsiteX79" fmla="*/ 500584 w 2195895"/>
                <a:gd name="connsiteY79" fmla="*/ 861003 h 1978974"/>
                <a:gd name="connsiteX80" fmla="*/ 450526 w 2195895"/>
                <a:gd name="connsiteY80" fmla="*/ 847654 h 1978974"/>
                <a:gd name="connsiteX81" fmla="*/ 433840 w 2195895"/>
                <a:gd name="connsiteY81" fmla="*/ 810944 h 1978974"/>
                <a:gd name="connsiteX82" fmla="*/ 467212 w 2195895"/>
                <a:gd name="connsiteY82" fmla="*/ 780909 h 1978974"/>
                <a:gd name="connsiteX83" fmla="*/ 453863 w 2195895"/>
                <a:gd name="connsiteY83" fmla="*/ 757549 h 1978974"/>
                <a:gd name="connsiteX84" fmla="*/ 390456 w 2195895"/>
                <a:gd name="connsiteY84" fmla="*/ 727514 h 1978974"/>
                <a:gd name="connsiteX85" fmla="*/ 417154 w 2195895"/>
                <a:gd name="connsiteY85" fmla="*/ 777572 h 1978974"/>
                <a:gd name="connsiteX86" fmla="*/ 407142 w 2195895"/>
                <a:gd name="connsiteY86" fmla="*/ 820956 h 1978974"/>
                <a:gd name="connsiteX87" fmla="*/ 413817 w 2195895"/>
                <a:gd name="connsiteY87" fmla="*/ 857666 h 1978974"/>
                <a:gd name="connsiteX88" fmla="*/ 427165 w 2195895"/>
                <a:gd name="connsiteY88" fmla="*/ 881026 h 1978974"/>
                <a:gd name="connsiteX89" fmla="*/ 413817 w 2195895"/>
                <a:gd name="connsiteY89" fmla="*/ 911061 h 1978974"/>
                <a:gd name="connsiteX90" fmla="*/ 390456 w 2195895"/>
                <a:gd name="connsiteY90" fmla="*/ 887701 h 1978974"/>
                <a:gd name="connsiteX91" fmla="*/ 360421 w 2195895"/>
                <a:gd name="connsiteY91" fmla="*/ 884363 h 1978974"/>
                <a:gd name="connsiteX92" fmla="*/ 333723 w 2195895"/>
                <a:gd name="connsiteY92" fmla="*/ 924410 h 1978974"/>
                <a:gd name="connsiteX93" fmla="*/ 307025 w 2195895"/>
                <a:gd name="connsiteY93" fmla="*/ 944433 h 1978974"/>
                <a:gd name="connsiteX94" fmla="*/ 320374 w 2195895"/>
                <a:gd name="connsiteY94" fmla="*/ 971131 h 1978974"/>
                <a:gd name="connsiteX95" fmla="*/ 303688 w 2195895"/>
                <a:gd name="connsiteY95" fmla="*/ 994492 h 1978974"/>
                <a:gd name="connsiteX96" fmla="*/ 233606 w 2195895"/>
                <a:gd name="connsiteY96" fmla="*/ 957782 h 1978974"/>
                <a:gd name="connsiteX97" fmla="*/ 243618 w 2195895"/>
                <a:gd name="connsiteY97" fmla="*/ 1007841 h 1978974"/>
                <a:gd name="connsiteX98" fmla="*/ 263641 w 2195895"/>
                <a:gd name="connsiteY98" fmla="*/ 1027864 h 1978974"/>
                <a:gd name="connsiteX99" fmla="*/ 250292 w 2195895"/>
                <a:gd name="connsiteY99" fmla="*/ 1041213 h 1978974"/>
                <a:gd name="connsiteX100" fmla="*/ 193560 w 2195895"/>
                <a:gd name="connsiteY100" fmla="*/ 1004503 h 1978974"/>
                <a:gd name="connsiteX101" fmla="*/ 170199 w 2195895"/>
                <a:gd name="connsiteY101" fmla="*/ 964457 h 1978974"/>
                <a:gd name="connsiteX102" fmla="*/ 170199 w 2195895"/>
                <a:gd name="connsiteY102" fmla="*/ 917736 h 1978974"/>
                <a:gd name="connsiteX103" fmla="*/ 133490 w 2195895"/>
                <a:gd name="connsiteY103" fmla="*/ 840979 h 1978974"/>
                <a:gd name="connsiteX104" fmla="*/ 196897 w 2195895"/>
                <a:gd name="connsiteY104" fmla="*/ 871014 h 1978974"/>
                <a:gd name="connsiteX105" fmla="*/ 256967 w 2195895"/>
                <a:gd name="connsiteY105" fmla="*/ 901049 h 1978974"/>
                <a:gd name="connsiteX106" fmla="*/ 293676 w 2195895"/>
                <a:gd name="connsiteY106" fmla="*/ 904387 h 1978974"/>
                <a:gd name="connsiteX107" fmla="*/ 327049 w 2195895"/>
                <a:gd name="connsiteY107" fmla="*/ 874352 h 1978974"/>
                <a:gd name="connsiteX108" fmla="*/ 343735 w 2195895"/>
                <a:gd name="connsiteY108" fmla="*/ 837642 h 1978974"/>
                <a:gd name="connsiteX109" fmla="*/ 333723 w 2195895"/>
                <a:gd name="connsiteY109" fmla="*/ 787584 h 1978974"/>
                <a:gd name="connsiteX110" fmla="*/ 290339 w 2195895"/>
                <a:gd name="connsiteY110" fmla="*/ 767560 h 1978974"/>
                <a:gd name="connsiteX111" fmla="*/ 236944 w 2195895"/>
                <a:gd name="connsiteY111" fmla="*/ 720839 h 1978974"/>
                <a:gd name="connsiteX112" fmla="*/ 133490 w 2195895"/>
                <a:gd name="connsiteY112" fmla="*/ 664106 h 1978974"/>
                <a:gd name="connsiteX113" fmla="*/ 46722 w 2195895"/>
                <a:gd name="connsiteY113" fmla="*/ 694141 h 1978974"/>
                <a:gd name="connsiteX114" fmla="*/ 33373 w 2195895"/>
                <a:gd name="connsiteY114" fmla="*/ 724176 h 1978974"/>
                <a:gd name="connsiteX115" fmla="*/ 43384 w 2195895"/>
                <a:gd name="connsiteY115" fmla="*/ 754212 h 1978974"/>
                <a:gd name="connsiteX116" fmla="*/ 60071 w 2195895"/>
                <a:gd name="connsiteY116" fmla="*/ 780909 h 1978974"/>
                <a:gd name="connsiteX117" fmla="*/ 73419 w 2195895"/>
                <a:gd name="connsiteY117" fmla="*/ 810944 h 1978974"/>
                <a:gd name="connsiteX118" fmla="*/ 56733 w 2195895"/>
                <a:gd name="connsiteY118" fmla="*/ 834305 h 1978974"/>
                <a:gd name="connsiteX119" fmla="*/ 76757 w 2195895"/>
                <a:gd name="connsiteY119" fmla="*/ 914398 h 1978974"/>
                <a:gd name="connsiteX120" fmla="*/ 66745 w 2195895"/>
                <a:gd name="connsiteY120" fmla="*/ 931085 h 1978974"/>
                <a:gd name="connsiteX121" fmla="*/ 70082 w 2195895"/>
                <a:gd name="connsiteY121" fmla="*/ 957782 h 1978974"/>
                <a:gd name="connsiteX122" fmla="*/ 70082 w 2195895"/>
                <a:gd name="connsiteY122" fmla="*/ 997829 h 1978974"/>
                <a:gd name="connsiteX123" fmla="*/ 80094 w 2195895"/>
                <a:gd name="connsiteY123" fmla="*/ 1017852 h 1978974"/>
                <a:gd name="connsiteX124" fmla="*/ 76757 w 2195895"/>
                <a:gd name="connsiteY124" fmla="*/ 1041213 h 1978974"/>
                <a:gd name="connsiteX125" fmla="*/ 106792 w 2195895"/>
                <a:gd name="connsiteY125" fmla="*/ 1074585 h 1978974"/>
                <a:gd name="connsiteX126" fmla="*/ 93729 w 2195895"/>
                <a:gd name="connsiteY126" fmla="*/ 1104620 h 1978974"/>
                <a:gd name="connsiteX127" fmla="*/ 13349 w 2195895"/>
                <a:gd name="connsiteY127" fmla="*/ 1194725 h 1978974"/>
                <a:gd name="connsiteX128" fmla="*/ 33373 w 2195895"/>
                <a:gd name="connsiteY128" fmla="*/ 1228098 h 1978974"/>
                <a:gd name="connsiteX129" fmla="*/ 33373 w 2195895"/>
                <a:gd name="connsiteY129" fmla="*/ 1228098 h 1978974"/>
                <a:gd name="connsiteX130" fmla="*/ 16687 w 2195895"/>
                <a:gd name="connsiteY130" fmla="*/ 1258133 h 1978974"/>
                <a:gd name="connsiteX131" fmla="*/ 3338 w 2195895"/>
                <a:gd name="connsiteY131" fmla="*/ 1288168 h 1978974"/>
                <a:gd name="connsiteX132" fmla="*/ 0 w 2195895"/>
                <a:gd name="connsiteY132" fmla="*/ 1348238 h 1978974"/>
                <a:gd name="connsiteX133" fmla="*/ 16687 w 2195895"/>
                <a:gd name="connsiteY133" fmla="*/ 1391622 h 1978974"/>
                <a:gd name="connsiteX134" fmla="*/ 20024 w 2195895"/>
                <a:gd name="connsiteY134" fmla="*/ 1424994 h 1978974"/>
                <a:gd name="connsiteX135" fmla="*/ 56733 w 2195895"/>
                <a:gd name="connsiteY135" fmla="*/ 1435006 h 1978974"/>
                <a:gd name="connsiteX136" fmla="*/ 116803 w 2195895"/>
                <a:gd name="connsiteY136" fmla="*/ 1521774 h 1978974"/>
                <a:gd name="connsiteX137" fmla="*/ 96780 w 2195895"/>
                <a:gd name="connsiteY137" fmla="*/ 1545134 h 1978974"/>
                <a:gd name="connsiteX138" fmla="*/ 93443 w 2195895"/>
                <a:gd name="connsiteY138" fmla="*/ 1575169 h 1978974"/>
                <a:gd name="connsiteX139" fmla="*/ 120141 w 2195895"/>
                <a:gd name="connsiteY139" fmla="*/ 1578506 h 1978974"/>
                <a:gd name="connsiteX140" fmla="*/ 160187 w 2195895"/>
                <a:gd name="connsiteY140" fmla="*/ 1591855 h 1978974"/>
                <a:gd name="connsiteX141" fmla="*/ 186885 w 2195895"/>
                <a:gd name="connsiteY141" fmla="*/ 1605204 h 1978974"/>
                <a:gd name="connsiteX142" fmla="*/ 213583 w 2195895"/>
                <a:gd name="connsiteY142" fmla="*/ 1635239 h 1978974"/>
                <a:gd name="connsiteX143" fmla="*/ 243618 w 2195895"/>
                <a:gd name="connsiteY143" fmla="*/ 1638576 h 1978974"/>
                <a:gd name="connsiteX144" fmla="*/ 287002 w 2195895"/>
                <a:gd name="connsiteY144" fmla="*/ 1668612 h 1978974"/>
                <a:gd name="connsiteX145" fmla="*/ 310363 w 2195895"/>
                <a:gd name="connsiteY145" fmla="*/ 1678623 h 1978974"/>
                <a:gd name="connsiteX146" fmla="*/ 310363 w 2195895"/>
                <a:gd name="connsiteY146" fmla="*/ 1715333 h 1978974"/>
                <a:gd name="connsiteX147" fmla="*/ 270316 w 2195895"/>
                <a:gd name="connsiteY147" fmla="*/ 1755379 h 1978974"/>
                <a:gd name="connsiteX148" fmla="*/ 280327 w 2195895"/>
                <a:gd name="connsiteY148" fmla="*/ 1778740 h 1978974"/>
                <a:gd name="connsiteX149" fmla="*/ 273653 w 2195895"/>
                <a:gd name="connsiteY149" fmla="*/ 1798763 h 1978974"/>
                <a:gd name="connsiteX150" fmla="*/ 266979 w 2195895"/>
                <a:gd name="connsiteY150" fmla="*/ 1815449 h 1978974"/>
                <a:gd name="connsiteX151" fmla="*/ 240281 w 2195895"/>
                <a:gd name="connsiteY151" fmla="*/ 1855496 h 1978974"/>
                <a:gd name="connsiteX152" fmla="*/ 307025 w 2195895"/>
                <a:gd name="connsiteY152" fmla="*/ 1892206 h 1978974"/>
                <a:gd name="connsiteX153" fmla="*/ 337060 w 2195895"/>
                <a:gd name="connsiteY153" fmla="*/ 1898880 h 1978974"/>
                <a:gd name="connsiteX154" fmla="*/ 360421 w 2195895"/>
                <a:gd name="connsiteY154" fmla="*/ 1905555 h 1978974"/>
                <a:gd name="connsiteX155" fmla="*/ 380444 w 2195895"/>
                <a:gd name="connsiteY155" fmla="*/ 1912229 h 1978974"/>
                <a:gd name="connsiteX156" fmla="*/ 407142 w 2195895"/>
                <a:gd name="connsiteY156" fmla="*/ 1932252 h 1978974"/>
                <a:gd name="connsiteX157" fmla="*/ 437177 w 2195895"/>
                <a:gd name="connsiteY157" fmla="*/ 1928915 h 1978974"/>
                <a:gd name="connsiteX158" fmla="*/ 507259 w 2195895"/>
                <a:gd name="connsiteY158" fmla="*/ 1978974 h 1978974"/>
                <a:gd name="connsiteX159" fmla="*/ 517271 w 2195895"/>
                <a:gd name="connsiteY159" fmla="*/ 1965625 h 1978974"/>
                <a:gd name="connsiteX160" fmla="*/ 507259 w 2195895"/>
                <a:gd name="connsiteY160" fmla="*/ 1925578 h 1978974"/>
                <a:gd name="connsiteX161" fmla="*/ 500584 w 2195895"/>
                <a:gd name="connsiteY161" fmla="*/ 1892206 h 1978974"/>
                <a:gd name="connsiteX162" fmla="*/ 483898 w 2195895"/>
                <a:gd name="connsiteY162" fmla="*/ 1848822 h 1978974"/>
                <a:gd name="connsiteX163" fmla="*/ 513933 w 2195895"/>
                <a:gd name="connsiteY163" fmla="*/ 1828798 h 1978974"/>
                <a:gd name="connsiteX164" fmla="*/ 547306 w 2195895"/>
                <a:gd name="connsiteY164" fmla="*/ 1805438 h 1978974"/>
                <a:gd name="connsiteX165" fmla="*/ 527282 w 2195895"/>
                <a:gd name="connsiteY165" fmla="*/ 1788752 h 1978974"/>
                <a:gd name="connsiteX166" fmla="*/ 517271 w 2195895"/>
                <a:gd name="connsiteY166" fmla="*/ 1755379 h 1978974"/>
                <a:gd name="connsiteX167" fmla="*/ 480561 w 2195895"/>
                <a:gd name="connsiteY167" fmla="*/ 1738693 h 1978974"/>
                <a:gd name="connsiteX168" fmla="*/ 470549 w 2195895"/>
                <a:gd name="connsiteY168" fmla="*/ 1718670 h 1978974"/>
                <a:gd name="connsiteX169" fmla="*/ 480561 w 2195895"/>
                <a:gd name="connsiteY169" fmla="*/ 1688635 h 1978974"/>
                <a:gd name="connsiteX170" fmla="*/ 490573 w 2195895"/>
                <a:gd name="connsiteY170" fmla="*/ 1648588 h 1978974"/>
                <a:gd name="connsiteX171" fmla="*/ 513933 w 2195895"/>
                <a:gd name="connsiteY171" fmla="*/ 1668612 h 1978974"/>
                <a:gd name="connsiteX172" fmla="*/ 520608 w 2195895"/>
                <a:gd name="connsiteY172" fmla="*/ 1651925 h 1978974"/>
                <a:gd name="connsiteX173" fmla="*/ 543968 w 2195895"/>
                <a:gd name="connsiteY173" fmla="*/ 1615216 h 1978974"/>
                <a:gd name="connsiteX174" fmla="*/ 574003 w 2195895"/>
                <a:gd name="connsiteY174" fmla="*/ 1598530 h 1978974"/>
                <a:gd name="connsiteX175" fmla="*/ 590690 w 2195895"/>
                <a:gd name="connsiteY175" fmla="*/ 1611879 h 1978974"/>
                <a:gd name="connsiteX176" fmla="*/ 610713 w 2195895"/>
                <a:gd name="connsiteY176" fmla="*/ 1585181 h 1978974"/>
                <a:gd name="connsiteX177" fmla="*/ 630736 w 2195895"/>
                <a:gd name="connsiteY177" fmla="*/ 1611879 h 1978974"/>
                <a:gd name="connsiteX178" fmla="*/ 657434 w 2195895"/>
                <a:gd name="connsiteY178" fmla="*/ 1635239 h 1978974"/>
                <a:gd name="connsiteX179" fmla="*/ 674120 w 2195895"/>
                <a:gd name="connsiteY179" fmla="*/ 1641914 h 1978974"/>
                <a:gd name="connsiteX180" fmla="*/ 697481 w 2195895"/>
                <a:gd name="connsiteY180" fmla="*/ 1641914 h 1978974"/>
                <a:gd name="connsiteX181" fmla="*/ 717504 w 2195895"/>
                <a:gd name="connsiteY181" fmla="*/ 1628565 h 1978974"/>
                <a:gd name="connsiteX182" fmla="*/ 744202 w 2195895"/>
                <a:gd name="connsiteY182" fmla="*/ 1628565 h 1978974"/>
                <a:gd name="connsiteX183" fmla="*/ 760888 w 2195895"/>
                <a:gd name="connsiteY183" fmla="*/ 1625228 h 1978974"/>
                <a:gd name="connsiteX184" fmla="*/ 790923 w 2195895"/>
                <a:gd name="connsiteY184" fmla="*/ 1658600 h 1978974"/>
                <a:gd name="connsiteX185" fmla="*/ 797598 w 2195895"/>
                <a:gd name="connsiteY185" fmla="*/ 1631902 h 1978974"/>
                <a:gd name="connsiteX186" fmla="*/ 817621 w 2195895"/>
                <a:gd name="connsiteY186" fmla="*/ 1648588 h 1978974"/>
                <a:gd name="connsiteX187" fmla="*/ 837644 w 2195895"/>
                <a:gd name="connsiteY187" fmla="*/ 1625228 h 1978974"/>
                <a:gd name="connsiteX188" fmla="*/ 827633 w 2195895"/>
                <a:gd name="connsiteY188" fmla="*/ 1605204 h 1978974"/>
                <a:gd name="connsiteX189" fmla="*/ 810946 w 2195895"/>
                <a:gd name="connsiteY189" fmla="*/ 1591855 h 1978974"/>
                <a:gd name="connsiteX190" fmla="*/ 810946 w 2195895"/>
                <a:gd name="connsiteY190" fmla="*/ 1565158 h 1978974"/>
                <a:gd name="connsiteX191" fmla="*/ 810946 w 2195895"/>
                <a:gd name="connsiteY191" fmla="*/ 1551809 h 1978974"/>
                <a:gd name="connsiteX192" fmla="*/ 840981 w 2195895"/>
                <a:gd name="connsiteY192" fmla="*/ 1545134 h 1978974"/>
                <a:gd name="connsiteX193" fmla="*/ 820958 w 2195895"/>
                <a:gd name="connsiteY193" fmla="*/ 1508425 h 1978974"/>
                <a:gd name="connsiteX194" fmla="*/ 854330 w 2195895"/>
                <a:gd name="connsiteY194" fmla="*/ 1501750 h 1978974"/>
                <a:gd name="connsiteX195" fmla="*/ 891040 w 2195895"/>
                <a:gd name="connsiteY195" fmla="*/ 1508425 h 1978974"/>
                <a:gd name="connsiteX196" fmla="*/ 1001168 w 2195895"/>
                <a:gd name="connsiteY196" fmla="*/ 1465041 h 1978974"/>
                <a:gd name="connsiteX197" fmla="*/ 1027866 w 2195895"/>
                <a:gd name="connsiteY197" fmla="*/ 1441680 h 1978974"/>
                <a:gd name="connsiteX198" fmla="*/ 1047890 w 2195895"/>
                <a:gd name="connsiteY198" fmla="*/ 1451692 h 1978974"/>
                <a:gd name="connsiteX199" fmla="*/ 1067913 w 2195895"/>
                <a:gd name="connsiteY199" fmla="*/ 1461703 h 1978974"/>
                <a:gd name="connsiteX200" fmla="*/ 1087936 w 2195895"/>
                <a:gd name="connsiteY200" fmla="*/ 1488401 h 1978974"/>
                <a:gd name="connsiteX201" fmla="*/ 1074587 w 2195895"/>
                <a:gd name="connsiteY201" fmla="*/ 1501750 h 1978974"/>
                <a:gd name="connsiteX202" fmla="*/ 1104622 w 2195895"/>
                <a:gd name="connsiteY202" fmla="*/ 1501750 h 1978974"/>
                <a:gd name="connsiteX203" fmla="*/ 1134657 w 2195895"/>
                <a:gd name="connsiteY203" fmla="*/ 1535122 h 1978974"/>
                <a:gd name="connsiteX204" fmla="*/ 1148006 w 2195895"/>
                <a:gd name="connsiteY204" fmla="*/ 1531785 h 1978974"/>
                <a:gd name="connsiteX205" fmla="*/ 1208076 w 2195895"/>
                <a:gd name="connsiteY205" fmla="*/ 1485064 h 1978974"/>
                <a:gd name="connsiteX206" fmla="*/ 1244786 w 2195895"/>
                <a:gd name="connsiteY206" fmla="*/ 1525111 h 1978974"/>
                <a:gd name="connsiteX207" fmla="*/ 1264809 w 2195895"/>
                <a:gd name="connsiteY207" fmla="*/ 1555146 h 1978974"/>
                <a:gd name="connsiteX208" fmla="*/ 1298181 w 2195895"/>
                <a:gd name="connsiteY208" fmla="*/ 1661937 h 1978974"/>
                <a:gd name="connsiteX209" fmla="*/ 1308193 w 2195895"/>
                <a:gd name="connsiteY209" fmla="*/ 1618553 h 1978974"/>
                <a:gd name="connsiteX210" fmla="*/ 1344903 w 2195895"/>
                <a:gd name="connsiteY210" fmla="*/ 1638576 h 1978974"/>
                <a:gd name="connsiteX211" fmla="*/ 1388287 w 2195895"/>
                <a:gd name="connsiteY211" fmla="*/ 1638576 h 1978974"/>
                <a:gd name="connsiteX212" fmla="*/ 1394961 w 2195895"/>
                <a:gd name="connsiteY212" fmla="*/ 1661937 h 1978974"/>
                <a:gd name="connsiteX213" fmla="*/ 1435008 w 2195895"/>
                <a:gd name="connsiteY213" fmla="*/ 1685298 h 1978974"/>
                <a:gd name="connsiteX214" fmla="*/ 1465043 w 2195895"/>
                <a:gd name="connsiteY214" fmla="*/ 1685298 h 1978974"/>
                <a:gd name="connsiteX215" fmla="*/ 1491741 w 2195895"/>
                <a:gd name="connsiteY215" fmla="*/ 1698647 h 1978974"/>
                <a:gd name="connsiteX216" fmla="*/ 1535125 w 2195895"/>
                <a:gd name="connsiteY216" fmla="*/ 1655263 h 1978974"/>
                <a:gd name="connsiteX217" fmla="*/ 1571834 w 2195895"/>
                <a:gd name="connsiteY217" fmla="*/ 1635239 h 1978974"/>
                <a:gd name="connsiteX218" fmla="*/ 1608544 w 2195895"/>
                <a:gd name="connsiteY218" fmla="*/ 1638576 h 1978974"/>
                <a:gd name="connsiteX219" fmla="*/ 1655265 w 2195895"/>
                <a:gd name="connsiteY219" fmla="*/ 1651925 h 1978974"/>
                <a:gd name="connsiteX220" fmla="*/ 1681963 w 2195895"/>
                <a:gd name="connsiteY220" fmla="*/ 1668612 h 1978974"/>
                <a:gd name="connsiteX221" fmla="*/ 1735358 w 2195895"/>
                <a:gd name="connsiteY221" fmla="*/ 1661937 h 1978974"/>
                <a:gd name="connsiteX222" fmla="*/ 1745370 w 2195895"/>
                <a:gd name="connsiteY222" fmla="*/ 1641914 h 1978974"/>
                <a:gd name="connsiteX223" fmla="*/ 1738695 w 2195895"/>
                <a:gd name="connsiteY223" fmla="*/ 1621890 h 1978974"/>
                <a:gd name="connsiteX224" fmla="*/ 1858836 w 2195895"/>
                <a:gd name="connsiteY224" fmla="*/ 1648588 h 1978974"/>
                <a:gd name="connsiteX225" fmla="*/ 1872184 w 2195895"/>
                <a:gd name="connsiteY225" fmla="*/ 1655263 h 1978974"/>
                <a:gd name="connsiteX226" fmla="*/ 1902219 w 2195895"/>
                <a:gd name="connsiteY226" fmla="*/ 1658600 h 1978974"/>
                <a:gd name="connsiteX227" fmla="*/ 1932254 w 2195895"/>
                <a:gd name="connsiteY227" fmla="*/ 1641914 h 1978974"/>
                <a:gd name="connsiteX228" fmla="*/ 1962290 w 2195895"/>
                <a:gd name="connsiteY228" fmla="*/ 1655263 h 1978974"/>
                <a:gd name="connsiteX229" fmla="*/ 1985650 w 2195895"/>
                <a:gd name="connsiteY229" fmla="*/ 1668612 h 1978974"/>
                <a:gd name="connsiteX230" fmla="*/ 1995662 w 2195895"/>
                <a:gd name="connsiteY230" fmla="*/ 1678623 h 1978974"/>
                <a:gd name="connsiteX231" fmla="*/ 2032371 w 2195895"/>
                <a:gd name="connsiteY231" fmla="*/ 1698647 h 1978974"/>
                <a:gd name="connsiteX232" fmla="*/ 2142500 w 2195895"/>
                <a:gd name="connsiteY232" fmla="*/ 1651925 h 1978974"/>
                <a:gd name="connsiteX233" fmla="*/ 2195895 w 2195895"/>
                <a:gd name="connsiteY233" fmla="*/ 1665274 h 1978974"/>
                <a:gd name="connsiteX234" fmla="*/ 2082430 w 2195895"/>
                <a:gd name="connsiteY234" fmla="*/ 347070 h 1978974"/>
                <a:gd name="connsiteX0" fmla="*/ 2082430 w 2195895"/>
                <a:gd name="connsiteY0" fmla="*/ 322540 h 1954444"/>
                <a:gd name="connsiteX1" fmla="*/ 2055732 w 2195895"/>
                <a:gd name="connsiteY1" fmla="*/ 252458 h 1954444"/>
                <a:gd name="connsiteX2" fmla="*/ 2055732 w 2195895"/>
                <a:gd name="connsiteY2" fmla="*/ 252458 h 1954444"/>
                <a:gd name="connsiteX3" fmla="*/ 2129860 w 2195895"/>
                <a:gd name="connsiteY3" fmla="*/ 182878 h 1954444"/>
                <a:gd name="connsiteX4" fmla="*/ 2127003 w 2195895"/>
                <a:gd name="connsiteY4" fmla="*/ 108584 h 1954444"/>
                <a:gd name="connsiteX5" fmla="*/ 2092713 w 2195895"/>
                <a:gd name="connsiteY5" fmla="*/ 40004 h 1954444"/>
                <a:gd name="connsiteX6" fmla="*/ 1961267 w 2195895"/>
                <a:gd name="connsiteY6" fmla="*/ 17144 h 1954444"/>
                <a:gd name="connsiteX7" fmla="*/ 1955552 w 2195895"/>
                <a:gd name="connsiteY7" fmla="*/ 0 h 1954444"/>
                <a:gd name="connsiteX8" fmla="*/ 1705322 w 2195895"/>
                <a:gd name="connsiteY8" fmla="*/ 125644 h 1954444"/>
                <a:gd name="connsiteX9" fmla="*/ 1685300 w 2195895"/>
                <a:gd name="connsiteY9" fmla="*/ 98946 h 1954444"/>
                <a:gd name="connsiteX10" fmla="*/ 1615218 w 2195895"/>
                <a:gd name="connsiteY10" fmla="*/ 102284 h 1954444"/>
                <a:gd name="connsiteX11" fmla="*/ 1638579 w 2195895"/>
                <a:gd name="connsiteY11" fmla="*/ 132319 h 1954444"/>
                <a:gd name="connsiteX12" fmla="*/ 1528449 w 2195895"/>
                <a:gd name="connsiteY12" fmla="*/ 159015 h 1954444"/>
                <a:gd name="connsiteX13" fmla="*/ 1465043 w 2195895"/>
                <a:gd name="connsiteY13" fmla="*/ 242446 h 1954444"/>
                <a:gd name="connsiteX14" fmla="*/ 1418322 w 2195895"/>
                <a:gd name="connsiteY14" fmla="*/ 325877 h 1954444"/>
                <a:gd name="connsiteX15" fmla="*/ 1368263 w 2195895"/>
                <a:gd name="connsiteY15" fmla="*/ 332552 h 1954444"/>
                <a:gd name="connsiteX16" fmla="*/ 1321542 w 2195895"/>
                <a:gd name="connsiteY16" fmla="*/ 339226 h 1954444"/>
                <a:gd name="connsiteX17" fmla="*/ 1318205 w 2195895"/>
                <a:gd name="connsiteY17" fmla="*/ 425994 h 1954444"/>
                <a:gd name="connsiteX18" fmla="*/ 1358252 w 2195895"/>
                <a:gd name="connsiteY18" fmla="*/ 449355 h 1954444"/>
                <a:gd name="connsiteX19" fmla="*/ 1384949 w 2195895"/>
                <a:gd name="connsiteY19" fmla="*/ 502750 h 1954444"/>
                <a:gd name="connsiteX20" fmla="*/ 1358252 w 2195895"/>
                <a:gd name="connsiteY20" fmla="*/ 549471 h 1954444"/>
                <a:gd name="connsiteX21" fmla="*/ 1361589 w 2195895"/>
                <a:gd name="connsiteY21" fmla="*/ 519436 h 1954444"/>
                <a:gd name="connsiteX22" fmla="*/ 1351577 w 2195895"/>
                <a:gd name="connsiteY22" fmla="*/ 479390 h 1954444"/>
                <a:gd name="connsiteX23" fmla="*/ 1281495 w 2195895"/>
                <a:gd name="connsiteY23" fmla="*/ 449355 h 1954444"/>
                <a:gd name="connsiteX24" fmla="*/ 1241449 w 2195895"/>
                <a:gd name="connsiteY24" fmla="*/ 446017 h 1954444"/>
                <a:gd name="connsiteX25" fmla="*/ 1241449 w 2195895"/>
                <a:gd name="connsiteY25" fmla="*/ 492738 h 1954444"/>
                <a:gd name="connsiteX26" fmla="*/ 1201402 w 2195895"/>
                <a:gd name="connsiteY26" fmla="*/ 472715 h 1954444"/>
                <a:gd name="connsiteX27" fmla="*/ 1228100 w 2195895"/>
                <a:gd name="connsiteY27" fmla="*/ 522773 h 1954444"/>
                <a:gd name="connsiteX28" fmla="*/ 1258135 w 2195895"/>
                <a:gd name="connsiteY28" fmla="*/ 552809 h 1954444"/>
                <a:gd name="connsiteX29" fmla="*/ 1198065 w 2195895"/>
                <a:gd name="connsiteY29" fmla="*/ 529448 h 1954444"/>
                <a:gd name="connsiteX30" fmla="*/ 1181379 w 2195895"/>
                <a:gd name="connsiteY30" fmla="*/ 529448 h 1954444"/>
                <a:gd name="connsiteX31" fmla="*/ 1178041 w 2195895"/>
                <a:gd name="connsiteY31" fmla="*/ 486064 h 1954444"/>
                <a:gd name="connsiteX32" fmla="*/ 1171367 w 2195895"/>
                <a:gd name="connsiteY32" fmla="*/ 399296 h 1954444"/>
                <a:gd name="connsiteX33" fmla="*/ 1161355 w 2195895"/>
                <a:gd name="connsiteY33" fmla="*/ 469378 h 1954444"/>
                <a:gd name="connsiteX34" fmla="*/ 1137995 w 2195895"/>
                <a:gd name="connsiteY34" fmla="*/ 499413 h 1954444"/>
                <a:gd name="connsiteX35" fmla="*/ 1158018 w 2195895"/>
                <a:gd name="connsiteY35" fmla="*/ 546134 h 1954444"/>
                <a:gd name="connsiteX36" fmla="*/ 1158018 w 2195895"/>
                <a:gd name="connsiteY36" fmla="*/ 579506 h 1954444"/>
                <a:gd name="connsiteX37" fmla="*/ 1141332 w 2195895"/>
                <a:gd name="connsiteY37" fmla="*/ 629565 h 1954444"/>
                <a:gd name="connsiteX38" fmla="*/ 1154681 w 2195895"/>
                <a:gd name="connsiteY38" fmla="*/ 662937 h 1954444"/>
                <a:gd name="connsiteX39" fmla="*/ 1184716 w 2195895"/>
                <a:gd name="connsiteY39" fmla="*/ 669611 h 1954444"/>
                <a:gd name="connsiteX40" fmla="*/ 1221425 w 2195895"/>
                <a:gd name="connsiteY40" fmla="*/ 676286 h 1954444"/>
                <a:gd name="connsiteX41" fmla="*/ 1241449 w 2195895"/>
                <a:gd name="connsiteY41" fmla="*/ 699646 h 1954444"/>
                <a:gd name="connsiteX42" fmla="*/ 1258135 w 2195895"/>
                <a:gd name="connsiteY42" fmla="*/ 743030 h 1954444"/>
                <a:gd name="connsiteX43" fmla="*/ 1258135 w 2195895"/>
                <a:gd name="connsiteY43" fmla="*/ 743030 h 1954444"/>
                <a:gd name="connsiteX44" fmla="*/ 1224763 w 2195895"/>
                <a:gd name="connsiteY44" fmla="*/ 763054 h 1954444"/>
                <a:gd name="connsiteX45" fmla="*/ 1224763 w 2195895"/>
                <a:gd name="connsiteY45" fmla="*/ 723007 h 1954444"/>
                <a:gd name="connsiteX46" fmla="*/ 1194727 w 2195895"/>
                <a:gd name="connsiteY46" fmla="*/ 686298 h 1954444"/>
                <a:gd name="connsiteX47" fmla="*/ 1164692 w 2195895"/>
                <a:gd name="connsiteY47" fmla="*/ 729682 h 1954444"/>
                <a:gd name="connsiteX48" fmla="*/ 1121309 w 2195895"/>
                <a:gd name="connsiteY48" fmla="*/ 739693 h 1954444"/>
                <a:gd name="connsiteX49" fmla="*/ 1127983 w 2195895"/>
                <a:gd name="connsiteY49" fmla="*/ 706321 h 1954444"/>
                <a:gd name="connsiteX50" fmla="*/ 1117971 w 2195895"/>
                <a:gd name="connsiteY50" fmla="*/ 689635 h 1954444"/>
                <a:gd name="connsiteX51" fmla="*/ 1114634 w 2195895"/>
                <a:gd name="connsiteY51" fmla="*/ 639576 h 1954444"/>
                <a:gd name="connsiteX52" fmla="*/ 1104622 w 2195895"/>
                <a:gd name="connsiteY52" fmla="*/ 559483 h 1954444"/>
                <a:gd name="connsiteX53" fmla="*/ 1101285 w 2195895"/>
                <a:gd name="connsiteY53" fmla="*/ 499413 h 1954444"/>
                <a:gd name="connsiteX54" fmla="*/ 1124646 w 2195895"/>
                <a:gd name="connsiteY54" fmla="*/ 405971 h 1954444"/>
                <a:gd name="connsiteX55" fmla="*/ 1031203 w 2195895"/>
                <a:gd name="connsiteY55" fmla="*/ 395959 h 1954444"/>
                <a:gd name="connsiteX56" fmla="*/ 1014517 w 2195895"/>
                <a:gd name="connsiteY56" fmla="*/ 452692 h 1954444"/>
                <a:gd name="connsiteX57" fmla="*/ 1024529 w 2195895"/>
                <a:gd name="connsiteY57" fmla="*/ 499413 h 1954444"/>
                <a:gd name="connsiteX58" fmla="*/ 981145 w 2195895"/>
                <a:gd name="connsiteY58" fmla="*/ 552809 h 1954444"/>
                <a:gd name="connsiteX59" fmla="*/ 991157 w 2195895"/>
                <a:gd name="connsiteY59" fmla="*/ 589518 h 1954444"/>
                <a:gd name="connsiteX60" fmla="*/ 981145 w 2195895"/>
                <a:gd name="connsiteY60" fmla="*/ 636239 h 1954444"/>
                <a:gd name="connsiteX61" fmla="*/ 1001168 w 2195895"/>
                <a:gd name="connsiteY61" fmla="*/ 659600 h 1954444"/>
                <a:gd name="connsiteX62" fmla="*/ 1017854 w 2195895"/>
                <a:gd name="connsiteY62" fmla="*/ 706321 h 1954444"/>
                <a:gd name="connsiteX63" fmla="*/ 1047890 w 2195895"/>
                <a:gd name="connsiteY63" fmla="*/ 692972 h 1954444"/>
                <a:gd name="connsiteX64" fmla="*/ 957784 w 2195895"/>
                <a:gd name="connsiteY64" fmla="*/ 692972 h 1954444"/>
                <a:gd name="connsiteX65" fmla="*/ 884365 w 2195895"/>
                <a:gd name="connsiteY65" fmla="*/ 656263 h 1954444"/>
                <a:gd name="connsiteX66" fmla="*/ 824295 w 2195895"/>
                <a:gd name="connsiteY66" fmla="*/ 632902 h 1954444"/>
                <a:gd name="connsiteX67" fmla="*/ 810946 w 2195895"/>
                <a:gd name="connsiteY67" fmla="*/ 669611 h 1954444"/>
                <a:gd name="connsiteX68" fmla="*/ 827633 w 2195895"/>
                <a:gd name="connsiteY68" fmla="*/ 706321 h 1954444"/>
                <a:gd name="connsiteX69" fmla="*/ 770900 w 2195895"/>
                <a:gd name="connsiteY69" fmla="*/ 689635 h 1954444"/>
                <a:gd name="connsiteX70" fmla="*/ 744202 w 2195895"/>
                <a:gd name="connsiteY70" fmla="*/ 726344 h 1954444"/>
                <a:gd name="connsiteX71" fmla="*/ 707492 w 2195895"/>
                <a:gd name="connsiteY71" fmla="*/ 719670 h 1954444"/>
                <a:gd name="connsiteX72" fmla="*/ 644085 w 2195895"/>
                <a:gd name="connsiteY72" fmla="*/ 733019 h 1954444"/>
                <a:gd name="connsiteX73" fmla="*/ 654097 w 2195895"/>
                <a:gd name="connsiteY73" fmla="*/ 696309 h 1954444"/>
                <a:gd name="connsiteX74" fmla="*/ 614050 w 2195895"/>
                <a:gd name="connsiteY74" fmla="*/ 733019 h 1954444"/>
                <a:gd name="connsiteX75" fmla="*/ 594027 w 2195895"/>
                <a:gd name="connsiteY75" fmla="*/ 733019 h 1954444"/>
                <a:gd name="connsiteX76" fmla="*/ 533957 w 2195895"/>
                <a:gd name="connsiteY76" fmla="*/ 766391 h 1954444"/>
                <a:gd name="connsiteX77" fmla="*/ 510596 w 2195895"/>
                <a:gd name="connsiteY77" fmla="*/ 789752 h 1954444"/>
                <a:gd name="connsiteX78" fmla="*/ 500584 w 2195895"/>
                <a:gd name="connsiteY78" fmla="*/ 836473 h 1954444"/>
                <a:gd name="connsiteX79" fmla="*/ 450526 w 2195895"/>
                <a:gd name="connsiteY79" fmla="*/ 823124 h 1954444"/>
                <a:gd name="connsiteX80" fmla="*/ 433840 w 2195895"/>
                <a:gd name="connsiteY80" fmla="*/ 786414 h 1954444"/>
                <a:gd name="connsiteX81" fmla="*/ 467212 w 2195895"/>
                <a:gd name="connsiteY81" fmla="*/ 756379 h 1954444"/>
                <a:gd name="connsiteX82" fmla="*/ 453863 w 2195895"/>
                <a:gd name="connsiteY82" fmla="*/ 733019 h 1954444"/>
                <a:gd name="connsiteX83" fmla="*/ 390456 w 2195895"/>
                <a:gd name="connsiteY83" fmla="*/ 702984 h 1954444"/>
                <a:gd name="connsiteX84" fmla="*/ 417154 w 2195895"/>
                <a:gd name="connsiteY84" fmla="*/ 753042 h 1954444"/>
                <a:gd name="connsiteX85" fmla="*/ 407142 w 2195895"/>
                <a:gd name="connsiteY85" fmla="*/ 796426 h 1954444"/>
                <a:gd name="connsiteX86" fmla="*/ 413817 w 2195895"/>
                <a:gd name="connsiteY86" fmla="*/ 833136 h 1954444"/>
                <a:gd name="connsiteX87" fmla="*/ 427165 w 2195895"/>
                <a:gd name="connsiteY87" fmla="*/ 856496 h 1954444"/>
                <a:gd name="connsiteX88" fmla="*/ 413817 w 2195895"/>
                <a:gd name="connsiteY88" fmla="*/ 886531 h 1954444"/>
                <a:gd name="connsiteX89" fmla="*/ 390456 w 2195895"/>
                <a:gd name="connsiteY89" fmla="*/ 863171 h 1954444"/>
                <a:gd name="connsiteX90" fmla="*/ 360421 w 2195895"/>
                <a:gd name="connsiteY90" fmla="*/ 859833 h 1954444"/>
                <a:gd name="connsiteX91" fmla="*/ 333723 w 2195895"/>
                <a:gd name="connsiteY91" fmla="*/ 899880 h 1954444"/>
                <a:gd name="connsiteX92" fmla="*/ 307025 w 2195895"/>
                <a:gd name="connsiteY92" fmla="*/ 919903 h 1954444"/>
                <a:gd name="connsiteX93" fmla="*/ 320374 w 2195895"/>
                <a:gd name="connsiteY93" fmla="*/ 946601 h 1954444"/>
                <a:gd name="connsiteX94" fmla="*/ 303688 w 2195895"/>
                <a:gd name="connsiteY94" fmla="*/ 969962 h 1954444"/>
                <a:gd name="connsiteX95" fmla="*/ 233606 w 2195895"/>
                <a:gd name="connsiteY95" fmla="*/ 933252 h 1954444"/>
                <a:gd name="connsiteX96" fmla="*/ 243618 w 2195895"/>
                <a:gd name="connsiteY96" fmla="*/ 983311 h 1954444"/>
                <a:gd name="connsiteX97" fmla="*/ 263641 w 2195895"/>
                <a:gd name="connsiteY97" fmla="*/ 1003334 h 1954444"/>
                <a:gd name="connsiteX98" fmla="*/ 250292 w 2195895"/>
                <a:gd name="connsiteY98" fmla="*/ 1016683 h 1954444"/>
                <a:gd name="connsiteX99" fmla="*/ 193560 w 2195895"/>
                <a:gd name="connsiteY99" fmla="*/ 979973 h 1954444"/>
                <a:gd name="connsiteX100" fmla="*/ 170199 w 2195895"/>
                <a:gd name="connsiteY100" fmla="*/ 939927 h 1954444"/>
                <a:gd name="connsiteX101" fmla="*/ 170199 w 2195895"/>
                <a:gd name="connsiteY101" fmla="*/ 893206 h 1954444"/>
                <a:gd name="connsiteX102" fmla="*/ 133490 w 2195895"/>
                <a:gd name="connsiteY102" fmla="*/ 816449 h 1954444"/>
                <a:gd name="connsiteX103" fmla="*/ 196897 w 2195895"/>
                <a:gd name="connsiteY103" fmla="*/ 846484 h 1954444"/>
                <a:gd name="connsiteX104" fmla="*/ 256967 w 2195895"/>
                <a:gd name="connsiteY104" fmla="*/ 876519 h 1954444"/>
                <a:gd name="connsiteX105" fmla="*/ 293676 w 2195895"/>
                <a:gd name="connsiteY105" fmla="*/ 879857 h 1954444"/>
                <a:gd name="connsiteX106" fmla="*/ 327049 w 2195895"/>
                <a:gd name="connsiteY106" fmla="*/ 849822 h 1954444"/>
                <a:gd name="connsiteX107" fmla="*/ 343735 w 2195895"/>
                <a:gd name="connsiteY107" fmla="*/ 813112 h 1954444"/>
                <a:gd name="connsiteX108" fmla="*/ 333723 w 2195895"/>
                <a:gd name="connsiteY108" fmla="*/ 763054 h 1954444"/>
                <a:gd name="connsiteX109" fmla="*/ 290339 w 2195895"/>
                <a:gd name="connsiteY109" fmla="*/ 743030 h 1954444"/>
                <a:gd name="connsiteX110" fmla="*/ 236944 w 2195895"/>
                <a:gd name="connsiteY110" fmla="*/ 696309 h 1954444"/>
                <a:gd name="connsiteX111" fmla="*/ 133490 w 2195895"/>
                <a:gd name="connsiteY111" fmla="*/ 639576 h 1954444"/>
                <a:gd name="connsiteX112" fmla="*/ 46722 w 2195895"/>
                <a:gd name="connsiteY112" fmla="*/ 669611 h 1954444"/>
                <a:gd name="connsiteX113" fmla="*/ 33373 w 2195895"/>
                <a:gd name="connsiteY113" fmla="*/ 699646 h 1954444"/>
                <a:gd name="connsiteX114" fmla="*/ 43384 w 2195895"/>
                <a:gd name="connsiteY114" fmla="*/ 729682 h 1954444"/>
                <a:gd name="connsiteX115" fmla="*/ 60071 w 2195895"/>
                <a:gd name="connsiteY115" fmla="*/ 756379 h 1954444"/>
                <a:gd name="connsiteX116" fmla="*/ 73419 w 2195895"/>
                <a:gd name="connsiteY116" fmla="*/ 786414 h 1954444"/>
                <a:gd name="connsiteX117" fmla="*/ 56733 w 2195895"/>
                <a:gd name="connsiteY117" fmla="*/ 809775 h 1954444"/>
                <a:gd name="connsiteX118" fmla="*/ 76757 w 2195895"/>
                <a:gd name="connsiteY118" fmla="*/ 889868 h 1954444"/>
                <a:gd name="connsiteX119" fmla="*/ 66745 w 2195895"/>
                <a:gd name="connsiteY119" fmla="*/ 906555 h 1954444"/>
                <a:gd name="connsiteX120" fmla="*/ 70082 w 2195895"/>
                <a:gd name="connsiteY120" fmla="*/ 933252 h 1954444"/>
                <a:gd name="connsiteX121" fmla="*/ 70082 w 2195895"/>
                <a:gd name="connsiteY121" fmla="*/ 973299 h 1954444"/>
                <a:gd name="connsiteX122" fmla="*/ 80094 w 2195895"/>
                <a:gd name="connsiteY122" fmla="*/ 993322 h 1954444"/>
                <a:gd name="connsiteX123" fmla="*/ 76757 w 2195895"/>
                <a:gd name="connsiteY123" fmla="*/ 1016683 h 1954444"/>
                <a:gd name="connsiteX124" fmla="*/ 106792 w 2195895"/>
                <a:gd name="connsiteY124" fmla="*/ 1050055 h 1954444"/>
                <a:gd name="connsiteX125" fmla="*/ 93729 w 2195895"/>
                <a:gd name="connsiteY125" fmla="*/ 1080090 h 1954444"/>
                <a:gd name="connsiteX126" fmla="*/ 13349 w 2195895"/>
                <a:gd name="connsiteY126" fmla="*/ 1170195 h 1954444"/>
                <a:gd name="connsiteX127" fmla="*/ 33373 w 2195895"/>
                <a:gd name="connsiteY127" fmla="*/ 1203568 h 1954444"/>
                <a:gd name="connsiteX128" fmla="*/ 33373 w 2195895"/>
                <a:gd name="connsiteY128" fmla="*/ 1203568 h 1954444"/>
                <a:gd name="connsiteX129" fmla="*/ 16687 w 2195895"/>
                <a:gd name="connsiteY129" fmla="*/ 1233603 h 1954444"/>
                <a:gd name="connsiteX130" fmla="*/ 3338 w 2195895"/>
                <a:gd name="connsiteY130" fmla="*/ 1263638 h 1954444"/>
                <a:gd name="connsiteX131" fmla="*/ 0 w 2195895"/>
                <a:gd name="connsiteY131" fmla="*/ 1323708 h 1954444"/>
                <a:gd name="connsiteX132" fmla="*/ 16687 w 2195895"/>
                <a:gd name="connsiteY132" fmla="*/ 1367092 h 1954444"/>
                <a:gd name="connsiteX133" fmla="*/ 20024 w 2195895"/>
                <a:gd name="connsiteY133" fmla="*/ 1400464 h 1954444"/>
                <a:gd name="connsiteX134" fmla="*/ 56733 w 2195895"/>
                <a:gd name="connsiteY134" fmla="*/ 1410476 h 1954444"/>
                <a:gd name="connsiteX135" fmla="*/ 116803 w 2195895"/>
                <a:gd name="connsiteY135" fmla="*/ 1497244 h 1954444"/>
                <a:gd name="connsiteX136" fmla="*/ 96780 w 2195895"/>
                <a:gd name="connsiteY136" fmla="*/ 1520604 h 1954444"/>
                <a:gd name="connsiteX137" fmla="*/ 93443 w 2195895"/>
                <a:gd name="connsiteY137" fmla="*/ 1550639 h 1954444"/>
                <a:gd name="connsiteX138" fmla="*/ 120141 w 2195895"/>
                <a:gd name="connsiteY138" fmla="*/ 1553976 h 1954444"/>
                <a:gd name="connsiteX139" fmla="*/ 160187 w 2195895"/>
                <a:gd name="connsiteY139" fmla="*/ 1567325 h 1954444"/>
                <a:gd name="connsiteX140" fmla="*/ 186885 w 2195895"/>
                <a:gd name="connsiteY140" fmla="*/ 1580674 h 1954444"/>
                <a:gd name="connsiteX141" fmla="*/ 213583 w 2195895"/>
                <a:gd name="connsiteY141" fmla="*/ 1610709 h 1954444"/>
                <a:gd name="connsiteX142" fmla="*/ 243618 w 2195895"/>
                <a:gd name="connsiteY142" fmla="*/ 1614046 h 1954444"/>
                <a:gd name="connsiteX143" fmla="*/ 287002 w 2195895"/>
                <a:gd name="connsiteY143" fmla="*/ 1644082 h 1954444"/>
                <a:gd name="connsiteX144" fmla="*/ 310363 w 2195895"/>
                <a:gd name="connsiteY144" fmla="*/ 1654093 h 1954444"/>
                <a:gd name="connsiteX145" fmla="*/ 310363 w 2195895"/>
                <a:gd name="connsiteY145" fmla="*/ 1690803 h 1954444"/>
                <a:gd name="connsiteX146" fmla="*/ 270316 w 2195895"/>
                <a:gd name="connsiteY146" fmla="*/ 1730849 h 1954444"/>
                <a:gd name="connsiteX147" fmla="*/ 280327 w 2195895"/>
                <a:gd name="connsiteY147" fmla="*/ 1754210 h 1954444"/>
                <a:gd name="connsiteX148" fmla="*/ 273653 w 2195895"/>
                <a:gd name="connsiteY148" fmla="*/ 1774233 h 1954444"/>
                <a:gd name="connsiteX149" fmla="*/ 266979 w 2195895"/>
                <a:gd name="connsiteY149" fmla="*/ 1790919 h 1954444"/>
                <a:gd name="connsiteX150" fmla="*/ 240281 w 2195895"/>
                <a:gd name="connsiteY150" fmla="*/ 1830966 h 1954444"/>
                <a:gd name="connsiteX151" fmla="*/ 307025 w 2195895"/>
                <a:gd name="connsiteY151" fmla="*/ 1867676 h 1954444"/>
                <a:gd name="connsiteX152" fmla="*/ 337060 w 2195895"/>
                <a:gd name="connsiteY152" fmla="*/ 1874350 h 1954444"/>
                <a:gd name="connsiteX153" fmla="*/ 360421 w 2195895"/>
                <a:gd name="connsiteY153" fmla="*/ 1881025 h 1954444"/>
                <a:gd name="connsiteX154" fmla="*/ 380444 w 2195895"/>
                <a:gd name="connsiteY154" fmla="*/ 1887699 h 1954444"/>
                <a:gd name="connsiteX155" fmla="*/ 407142 w 2195895"/>
                <a:gd name="connsiteY155" fmla="*/ 1907722 h 1954444"/>
                <a:gd name="connsiteX156" fmla="*/ 437177 w 2195895"/>
                <a:gd name="connsiteY156" fmla="*/ 1904385 h 1954444"/>
                <a:gd name="connsiteX157" fmla="*/ 507259 w 2195895"/>
                <a:gd name="connsiteY157" fmla="*/ 1954444 h 1954444"/>
                <a:gd name="connsiteX158" fmla="*/ 517271 w 2195895"/>
                <a:gd name="connsiteY158" fmla="*/ 1941095 h 1954444"/>
                <a:gd name="connsiteX159" fmla="*/ 507259 w 2195895"/>
                <a:gd name="connsiteY159" fmla="*/ 1901048 h 1954444"/>
                <a:gd name="connsiteX160" fmla="*/ 500584 w 2195895"/>
                <a:gd name="connsiteY160" fmla="*/ 1867676 h 1954444"/>
                <a:gd name="connsiteX161" fmla="*/ 483898 w 2195895"/>
                <a:gd name="connsiteY161" fmla="*/ 1824292 h 1954444"/>
                <a:gd name="connsiteX162" fmla="*/ 513933 w 2195895"/>
                <a:gd name="connsiteY162" fmla="*/ 1804268 h 1954444"/>
                <a:gd name="connsiteX163" fmla="*/ 547306 w 2195895"/>
                <a:gd name="connsiteY163" fmla="*/ 1780908 h 1954444"/>
                <a:gd name="connsiteX164" fmla="*/ 527282 w 2195895"/>
                <a:gd name="connsiteY164" fmla="*/ 1764222 h 1954444"/>
                <a:gd name="connsiteX165" fmla="*/ 517271 w 2195895"/>
                <a:gd name="connsiteY165" fmla="*/ 1730849 h 1954444"/>
                <a:gd name="connsiteX166" fmla="*/ 480561 w 2195895"/>
                <a:gd name="connsiteY166" fmla="*/ 1714163 h 1954444"/>
                <a:gd name="connsiteX167" fmla="*/ 470549 w 2195895"/>
                <a:gd name="connsiteY167" fmla="*/ 1694140 h 1954444"/>
                <a:gd name="connsiteX168" fmla="*/ 480561 w 2195895"/>
                <a:gd name="connsiteY168" fmla="*/ 1664105 h 1954444"/>
                <a:gd name="connsiteX169" fmla="*/ 490573 w 2195895"/>
                <a:gd name="connsiteY169" fmla="*/ 1624058 h 1954444"/>
                <a:gd name="connsiteX170" fmla="*/ 513933 w 2195895"/>
                <a:gd name="connsiteY170" fmla="*/ 1644082 h 1954444"/>
                <a:gd name="connsiteX171" fmla="*/ 520608 w 2195895"/>
                <a:gd name="connsiteY171" fmla="*/ 1627395 h 1954444"/>
                <a:gd name="connsiteX172" fmla="*/ 543968 w 2195895"/>
                <a:gd name="connsiteY172" fmla="*/ 1590686 h 1954444"/>
                <a:gd name="connsiteX173" fmla="*/ 574003 w 2195895"/>
                <a:gd name="connsiteY173" fmla="*/ 1574000 h 1954444"/>
                <a:gd name="connsiteX174" fmla="*/ 590690 w 2195895"/>
                <a:gd name="connsiteY174" fmla="*/ 1587349 h 1954444"/>
                <a:gd name="connsiteX175" fmla="*/ 610713 w 2195895"/>
                <a:gd name="connsiteY175" fmla="*/ 1560651 h 1954444"/>
                <a:gd name="connsiteX176" fmla="*/ 630736 w 2195895"/>
                <a:gd name="connsiteY176" fmla="*/ 1587349 h 1954444"/>
                <a:gd name="connsiteX177" fmla="*/ 657434 w 2195895"/>
                <a:gd name="connsiteY177" fmla="*/ 1610709 h 1954444"/>
                <a:gd name="connsiteX178" fmla="*/ 674120 w 2195895"/>
                <a:gd name="connsiteY178" fmla="*/ 1617384 h 1954444"/>
                <a:gd name="connsiteX179" fmla="*/ 697481 w 2195895"/>
                <a:gd name="connsiteY179" fmla="*/ 1617384 h 1954444"/>
                <a:gd name="connsiteX180" fmla="*/ 717504 w 2195895"/>
                <a:gd name="connsiteY180" fmla="*/ 1604035 h 1954444"/>
                <a:gd name="connsiteX181" fmla="*/ 744202 w 2195895"/>
                <a:gd name="connsiteY181" fmla="*/ 1604035 h 1954444"/>
                <a:gd name="connsiteX182" fmla="*/ 760888 w 2195895"/>
                <a:gd name="connsiteY182" fmla="*/ 1600698 h 1954444"/>
                <a:gd name="connsiteX183" fmla="*/ 790923 w 2195895"/>
                <a:gd name="connsiteY183" fmla="*/ 1634070 h 1954444"/>
                <a:gd name="connsiteX184" fmla="*/ 797598 w 2195895"/>
                <a:gd name="connsiteY184" fmla="*/ 1607372 h 1954444"/>
                <a:gd name="connsiteX185" fmla="*/ 817621 w 2195895"/>
                <a:gd name="connsiteY185" fmla="*/ 1624058 h 1954444"/>
                <a:gd name="connsiteX186" fmla="*/ 837644 w 2195895"/>
                <a:gd name="connsiteY186" fmla="*/ 1600698 h 1954444"/>
                <a:gd name="connsiteX187" fmla="*/ 827633 w 2195895"/>
                <a:gd name="connsiteY187" fmla="*/ 1580674 h 1954444"/>
                <a:gd name="connsiteX188" fmla="*/ 810946 w 2195895"/>
                <a:gd name="connsiteY188" fmla="*/ 1567325 h 1954444"/>
                <a:gd name="connsiteX189" fmla="*/ 810946 w 2195895"/>
                <a:gd name="connsiteY189" fmla="*/ 1540628 h 1954444"/>
                <a:gd name="connsiteX190" fmla="*/ 810946 w 2195895"/>
                <a:gd name="connsiteY190" fmla="*/ 1527279 h 1954444"/>
                <a:gd name="connsiteX191" fmla="*/ 840981 w 2195895"/>
                <a:gd name="connsiteY191" fmla="*/ 1520604 h 1954444"/>
                <a:gd name="connsiteX192" fmla="*/ 820958 w 2195895"/>
                <a:gd name="connsiteY192" fmla="*/ 1483895 h 1954444"/>
                <a:gd name="connsiteX193" fmla="*/ 854330 w 2195895"/>
                <a:gd name="connsiteY193" fmla="*/ 1477220 h 1954444"/>
                <a:gd name="connsiteX194" fmla="*/ 891040 w 2195895"/>
                <a:gd name="connsiteY194" fmla="*/ 1483895 h 1954444"/>
                <a:gd name="connsiteX195" fmla="*/ 1001168 w 2195895"/>
                <a:gd name="connsiteY195" fmla="*/ 1440511 h 1954444"/>
                <a:gd name="connsiteX196" fmla="*/ 1027866 w 2195895"/>
                <a:gd name="connsiteY196" fmla="*/ 1417150 h 1954444"/>
                <a:gd name="connsiteX197" fmla="*/ 1047890 w 2195895"/>
                <a:gd name="connsiteY197" fmla="*/ 1427162 h 1954444"/>
                <a:gd name="connsiteX198" fmla="*/ 1067913 w 2195895"/>
                <a:gd name="connsiteY198" fmla="*/ 1437173 h 1954444"/>
                <a:gd name="connsiteX199" fmla="*/ 1087936 w 2195895"/>
                <a:gd name="connsiteY199" fmla="*/ 1463871 h 1954444"/>
                <a:gd name="connsiteX200" fmla="*/ 1074587 w 2195895"/>
                <a:gd name="connsiteY200" fmla="*/ 1477220 h 1954444"/>
                <a:gd name="connsiteX201" fmla="*/ 1104622 w 2195895"/>
                <a:gd name="connsiteY201" fmla="*/ 1477220 h 1954444"/>
                <a:gd name="connsiteX202" fmla="*/ 1134657 w 2195895"/>
                <a:gd name="connsiteY202" fmla="*/ 1510592 h 1954444"/>
                <a:gd name="connsiteX203" fmla="*/ 1148006 w 2195895"/>
                <a:gd name="connsiteY203" fmla="*/ 1507255 h 1954444"/>
                <a:gd name="connsiteX204" fmla="*/ 1208076 w 2195895"/>
                <a:gd name="connsiteY204" fmla="*/ 1460534 h 1954444"/>
                <a:gd name="connsiteX205" fmla="*/ 1244786 w 2195895"/>
                <a:gd name="connsiteY205" fmla="*/ 1500581 h 1954444"/>
                <a:gd name="connsiteX206" fmla="*/ 1264809 w 2195895"/>
                <a:gd name="connsiteY206" fmla="*/ 1530616 h 1954444"/>
                <a:gd name="connsiteX207" fmla="*/ 1298181 w 2195895"/>
                <a:gd name="connsiteY207" fmla="*/ 1637407 h 1954444"/>
                <a:gd name="connsiteX208" fmla="*/ 1308193 w 2195895"/>
                <a:gd name="connsiteY208" fmla="*/ 1594023 h 1954444"/>
                <a:gd name="connsiteX209" fmla="*/ 1344903 w 2195895"/>
                <a:gd name="connsiteY209" fmla="*/ 1614046 h 1954444"/>
                <a:gd name="connsiteX210" fmla="*/ 1388287 w 2195895"/>
                <a:gd name="connsiteY210" fmla="*/ 1614046 h 1954444"/>
                <a:gd name="connsiteX211" fmla="*/ 1394961 w 2195895"/>
                <a:gd name="connsiteY211" fmla="*/ 1637407 h 1954444"/>
                <a:gd name="connsiteX212" fmla="*/ 1435008 w 2195895"/>
                <a:gd name="connsiteY212" fmla="*/ 1660768 h 1954444"/>
                <a:gd name="connsiteX213" fmla="*/ 1465043 w 2195895"/>
                <a:gd name="connsiteY213" fmla="*/ 1660768 h 1954444"/>
                <a:gd name="connsiteX214" fmla="*/ 1491741 w 2195895"/>
                <a:gd name="connsiteY214" fmla="*/ 1674117 h 1954444"/>
                <a:gd name="connsiteX215" fmla="*/ 1535125 w 2195895"/>
                <a:gd name="connsiteY215" fmla="*/ 1630733 h 1954444"/>
                <a:gd name="connsiteX216" fmla="*/ 1571834 w 2195895"/>
                <a:gd name="connsiteY216" fmla="*/ 1610709 h 1954444"/>
                <a:gd name="connsiteX217" fmla="*/ 1608544 w 2195895"/>
                <a:gd name="connsiteY217" fmla="*/ 1614046 h 1954444"/>
                <a:gd name="connsiteX218" fmla="*/ 1655265 w 2195895"/>
                <a:gd name="connsiteY218" fmla="*/ 1627395 h 1954444"/>
                <a:gd name="connsiteX219" fmla="*/ 1681963 w 2195895"/>
                <a:gd name="connsiteY219" fmla="*/ 1644082 h 1954444"/>
                <a:gd name="connsiteX220" fmla="*/ 1735358 w 2195895"/>
                <a:gd name="connsiteY220" fmla="*/ 1637407 h 1954444"/>
                <a:gd name="connsiteX221" fmla="*/ 1745370 w 2195895"/>
                <a:gd name="connsiteY221" fmla="*/ 1617384 h 1954444"/>
                <a:gd name="connsiteX222" fmla="*/ 1738695 w 2195895"/>
                <a:gd name="connsiteY222" fmla="*/ 1597360 h 1954444"/>
                <a:gd name="connsiteX223" fmla="*/ 1858836 w 2195895"/>
                <a:gd name="connsiteY223" fmla="*/ 1624058 h 1954444"/>
                <a:gd name="connsiteX224" fmla="*/ 1872184 w 2195895"/>
                <a:gd name="connsiteY224" fmla="*/ 1630733 h 1954444"/>
                <a:gd name="connsiteX225" fmla="*/ 1902219 w 2195895"/>
                <a:gd name="connsiteY225" fmla="*/ 1634070 h 1954444"/>
                <a:gd name="connsiteX226" fmla="*/ 1932254 w 2195895"/>
                <a:gd name="connsiteY226" fmla="*/ 1617384 h 1954444"/>
                <a:gd name="connsiteX227" fmla="*/ 1962290 w 2195895"/>
                <a:gd name="connsiteY227" fmla="*/ 1630733 h 1954444"/>
                <a:gd name="connsiteX228" fmla="*/ 1985650 w 2195895"/>
                <a:gd name="connsiteY228" fmla="*/ 1644082 h 1954444"/>
                <a:gd name="connsiteX229" fmla="*/ 1995662 w 2195895"/>
                <a:gd name="connsiteY229" fmla="*/ 1654093 h 1954444"/>
                <a:gd name="connsiteX230" fmla="*/ 2032371 w 2195895"/>
                <a:gd name="connsiteY230" fmla="*/ 1674117 h 1954444"/>
                <a:gd name="connsiteX231" fmla="*/ 2142500 w 2195895"/>
                <a:gd name="connsiteY231" fmla="*/ 1627395 h 1954444"/>
                <a:gd name="connsiteX232" fmla="*/ 2195895 w 2195895"/>
                <a:gd name="connsiteY232" fmla="*/ 1640744 h 1954444"/>
                <a:gd name="connsiteX233" fmla="*/ 2082430 w 2195895"/>
                <a:gd name="connsiteY233" fmla="*/ 322540 h 1954444"/>
                <a:gd name="connsiteX0" fmla="*/ 2082430 w 2195895"/>
                <a:gd name="connsiteY0" fmla="*/ 322540 h 1954444"/>
                <a:gd name="connsiteX1" fmla="*/ 2055732 w 2195895"/>
                <a:gd name="connsiteY1" fmla="*/ 252458 h 1954444"/>
                <a:gd name="connsiteX2" fmla="*/ 2055732 w 2195895"/>
                <a:gd name="connsiteY2" fmla="*/ 252458 h 1954444"/>
                <a:gd name="connsiteX3" fmla="*/ 2129860 w 2195895"/>
                <a:gd name="connsiteY3" fmla="*/ 182878 h 1954444"/>
                <a:gd name="connsiteX4" fmla="*/ 2127003 w 2195895"/>
                <a:gd name="connsiteY4" fmla="*/ 108584 h 1954444"/>
                <a:gd name="connsiteX5" fmla="*/ 2092713 w 2195895"/>
                <a:gd name="connsiteY5" fmla="*/ 40004 h 1954444"/>
                <a:gd name="connsiteX6" fmla="*/ 1955552 w 2195895"/>
                <a:gd name="connsiteY6" fmla="*/ 0 h 1954444"/>
                <a:gd name="connsiteX7" fmla="*/ 1705322 w 2195895"/>
                <a:gd name="connsiteY7" fmla="*/ 125644 h 1954444"/>
                <a:gd name="connsiteX8" fmla="*/ 1685300 w 2195895"/>
                <a:gd name="connsiteY8" fmla="*/ 98946 h 1954444"/>
                <a:gd name="connsiteX9" fmla="*/ 1615218 w 2195895"/>
                <a:gd name="connsiteY9" fmla="*/ 102284 h 1954444"/>
                <a:gd name="connsiteX10" fmla="*/ 1638579 w 2195895"/>
                <a:gd name="connsiteY10" fmla="*/ 132319 h 1954444"/>
                <a:gd name="connsiteX11" fmla="*/ 1528449 w 2195895"/>
                <a:gd name="connsiteY11" fmla="*/ 159015 h 1954444"/>
                <a:gd name="connsiteX12" fmla="*/ 1465043 w 2195895"/>
                <a:gd name="connsiteY12" fmla="*/ 242446 h 1954444"/>
                <a:gd name="connsiteX13" fmla="*/ 1418322 w 2195895"/>
                <a:gd name="connsiteY13" fmla="*/ 325877 h 1954444"/>
                <a:gd name="connsiteX14" fmla="*/ 1368263 w 2195895"/>
                <a:gd name="connsiteY14" fmla="*/ 332552 h 1954444"/>
                <a:gd name="connsiteX15" fmla="*/ 1321542 w 2195895"/>
                <a:gd name="connsiteY15" fmla="*/ 339226 h 1954444"/>
                <a:gd name="connsiteX16" fmla="*/ 1318205 w 2195895"/>
                <a:gd name="connsiteY16" fmla="*/ 425994 h 1954444"/>
                <a:gd name="connsiteX17" fmla="*/ 1358252 w 2195895"/>
                <a:gd name="connsiteY17" fmla="*/ 449355 h 1954444"/>
                <a:gd name="connsiteX18" fmla="*/ 1384949 w 2195895"/>
                <a:gd name="connsiteY18" fmla="*/ 502750 h 1954444"/>
                <a:gd name="connsiteX19" fmla="*/ 1358252 w 2195895"/>
                <a:gd name="connsiteY19" fmla="*/ 549471 h 1954444"/>
                <a:gd name="connsiteX20" fmla="*/ 1361589 w 2195895"/>
                <a:gd name="connsiteY20" fmla="*/ 519436 h 1954444"/>
                <a:gd name="connsiteX21" fmla="*/ 1351577 w 2195895"/>
                <a:gd name="connsiteY21" fmla="*/ 479390 h 1954444"/>
                <a:gd name="connsiteX22" fmla="*/ 1281495 w 2195895"/>
                <a:gd name="connsiteY22" fmla="*/ 449355 h 1954444"/>
                <a:gd name="connsiteX23" fmla="*/ 1241449 w 2195895"/>
                <a:gd name="connsiteY23" fmla="*/ 446017 h 1954444"/>
                <a:gd name="connsiteX24" fmla="*/ 1241449 w 2195895"/>
                <a:gd name="connsiteY24" fmla="*/ 492738 h 1954444"/>
                <a:gd name="connsiteX25" fmla="*/ 1201402 w 2195895"/>
                <a:gd name="connsiteY25" fmla="*/ 472715 h 1954444"/>
                <a:gd name="connsiteX26" fmla="*/ 1228100 w 2195895"/>
                <a:gd name="connsiteY26" fmla="*/ 522773 h 1954444"/>
                <a:gd name="connsiteX27" fmla="*/ 1258135 w 2195895"/>
                <a:gd name="connsiteY27" fmla="*/ 552809 h 1954444"/>
                <a:gd name="connsiteX28" fmla="*/ 1198065 w 2195895"/>
                <a:gd name="connsiteY28" fmla="*/ 529448 h 1954444"/>
                <a:gd name="connsiteX29" fmla="*/ 1181379 w 2195895"/>
                <a:gd name="connsiteY29" fmla="*/ 529448 h 1954444"/>
                <a:gd name="connsiteX30" fmla="*/ 1178041 w 2195895"/>
                <a:gd name="connsiteY30" fmla="*/ 486064 h 1954444"/>
                <a:gd name="connsiteX31" fmla="*/ 1171367 w 2195895"/>
                <a:gd name="connsiteY31" fmla="*/ 399296 h 1954444"/>
                <a:gd name="connsiteX32" fmla="*/ 1161355 w 2195895"/>
                <a:gd name="connsiteY32" fmla="*/ 469378 h 1954444"/>
                <a:gd name="connsiteX33" fmla="*/ 1137995 w 2195895"/>
                <a:gd name="connsiteY33" fmla="*/ 499413 h 1954444"/>
                <a:gd name="connsiteX34" fmla="*/ 1158018 w 2195895"/>
                <a:gd name="connsiteY34" fmla="*/ 546134 h 1954444"/>
                <a:gd name="connsiteX35" fmla="*/ 1158018 w 2195895"/>
                <a:gd name="connsiteY35" fmla="*/ 579506 h 1954444"/>
                <a:gd name="connsiteX36" fmla="*/ 1141332 w 2195895"/>
                <a:gd name="connsiteY36" fmla="*/ 629565 h 1954444"/>
                <a:gd name="connsiteX37" fmla="*/ 1154681 w 2195895"/>
                <a:gd name="connsiteY37" fmla="*/ 662937 h 1954444"/>
                <a:gd name="connsiteX38" fmla="*/ 1184716 w 2195895"/>
                <a:gd name="connsiteY38" fmla="*/ 669611 h 1954444"/>
                <a:gd name="connsiteX39" fmla="*/ 1221425 w 2195895"/>
                <a:gd name="connsiteY39" fmla="*/ 676286 h 1954444"/>
                <a:gd name="connsiteX40" fmla="*/ 1241449 w 2195895"/>
                <a:gd name="connsiteY40" fmla="*/ 699646 h 1954444"/>
                <a:gd name="connsiteX41" fmla="*/ 1258135 w 2195895"/>
                <a:gd name="connsiteY41" fmla="*/ 743030 h 1954444"/>
                <a:gd name="connsiteX42" fmla="*/ 1258135 w 2195895"/>
                <a:gd name="connsiteY42" fmla="*/ 743030 h 1954444"/>
                <a:gd name="connsiteX43" fmla="*/ 1224763 w 2195895"/>
                <a:gd name="connsiteY43" fmla="*/ 763054 h 1954444"/>
                <a:gd name="connsiteX44" fmla="*/ 1224763 w 2195895"/>
                <a:gd name="connsiteY44" fmla="*/ 723007 h 1954444"/>
                <a:gd name="connsiteX45" fmla="*/ 1194727 w 2195895"/>
                <a:gd name="connsiteY45" fmla="*/ 686298 h 1954444"/>
                <a:gd name="connsiteX46" fmla="*/ 1164692 w 2195895"/>
                <a:gd name="connsiteY46" fmla="*/ 729682 h 1954444"/>
                <a:gd name="connsiteX47" fmla="*/ 1121309 w 2195895"/>
                <a:gd name="connsiteY47" fmla="*/ 739693 h 1954444"/>
                <a:gd name="connsiteX48" fmla="*/ 1127983 w 2195895"/>
                <a:gd name="connsiteY48" fmla="*/ 706321 h 1954444"/>
                <a:gd name="connsiteX49" fmla="*/ 1117971 w 2195895"/>
                <a:gd name="connsiteY49" fmla="*/ 689635 h 1954444"/>
                <a:gd name="connsiteX50" fmla="*/ 1114634 w 2195895"/>
                <a:gd name="connsiteY50" fmla="*/ 639576 h 1954444"/>
                <a:gd name="connsiteX51" fmla="*/ 1104622 w 2195895"/>
                <a:gd name="connsiteY51" fmla="*/ 559483 h 1954444"/>
                <a:gd name="connsiteX52" fmla="*/ 1101285 w 2195895"/>
                <a:gd name="connsiteY52" fmla="*/ 499413 h 1954444"/>
                <a:gd name="connsiteX53" fmla="*/ 1124646 w 2195895"/>
                <a:gd name="connsiteY53" fmla="*/ 405971 h 1954444"/>
                <a:gd name="connsiteX54" fmla="*/ 1031203 w 2195895"/>
                <a:gd name="connsiteY54" fmla="*/ 395959 h 1954444"/>
                <a:gd name="connsiteX55" fmla="*/ 1014517 w 2195895"/>
                <a:gd name="connsiteY55" fmla="*/ 452692 h 1954444"/>
                <a:gd name="connsiteX56" fmla="*/ 1024529 w 2195895"/>
                <a:gd name="connsiteY56" fmla="*/ 499413 h 1954444"/>
                <a:gd name="connsiteX57" fmla="*/ 981145 w 2195895"/>
                <a:gd name="connsiteY57" fmla="*/ 552809 h 1954444"/>
                <a:gd name="connsiteX58" fmla="*/ 991157 w 2195895"/>
                <a:gd name="connsiteY58" fmla="*/ 589518 h 1954444"/>
                <a:gd name="connsiteX59" fmla="*/ 981145 w 2195895"/>
                <a:gd name="connsiteY59" fmla="*/ 636239 h 1954444"/>
                <a:gd name="connsiteX60" fmla="*/ 1001168 w 2195895"/>
                <a:gd name="connsiteY60" fmla="*/ 659600 h 1954444"/>
                <a:gd name="connsiteX61" fmla="*/ 1017854 w 2195895"/>
                <a:gd name="connsiteY61" fmla="*/ 706321 h 1954444"/>
                <a:gd name="connsiteX62" fmla="*/ 1047890 w 2195895"/>
                <a:gd name="connsiteY62" fmla="*/ 692972 h 1954444"/>
                <a:gd name="connsiteX63" fmla="*/ 957784 w 2195895"/>
                <a:gd name="connsiteY63" fmla="*/ 692972 h 1954444"/>
                <a:gd name="connsiteX64" fmla="*/ 884365 w 2195895"/>
                <a:gd name="connsiteY64" fmla="*/ 656263 h 1954444"/>
                <a:gd name="connsiteX65" fmla="*/ 824295 w 2195895"/>
                <a:gd name="connsiteY65" fmla="*/ 632902 h 1954444"/>
                <a:gd name="connsiteX66" fmla="*/ 810946 w 2195895"/>
                <a:gd name="connsiteY66" fmla="*/ 669611 h 1954444"/>
                <a:gd name="connsiteX67" fmla="*/ 827633 w 2195895"/>
                <a:gd name="connsiteY67" fmla="*/ 706321 h 1954444"/>
                <a:gd name="connsiteX68" fmla="*/ 770900 w 2195895"/>
                <a:gd name="connsiteY68" fmla="*/ 689635 h 1954444"/>
                <a:gd name="connsiteX69" fmla="*/ 744202 w 2195895"/>
                <a:gd name="connsiteY69" fmla="*/ 726344 h 1954444"/>
                <a:gd name="connsiteX70" fmla="*/ 707492 w 2195895"/>
                <a:gd name="connsiteY70" fmla="*/ 719670 h 1954444"/>
                <a:gd name="connsiteX71" fmla="*/ 644085 w 2195895"/>
                <a:gd name="connsiteY71" fmla="*/ 733019 h 1954444"/>
                <a:gd name="connsiteX72" fmla="*/ 654097 w 2195895"/>
                <a:gd name="connsiteY72" fmla="*/ 696309 h 1954444"/>
                <a:gd name="connsiteX73" fmla="*/ 614050 w 2195895"/>
                <a:gd name="connsiteY73" fmla="*/ 733019 h 1954444"/>
                <a:gd name="connsiteX74" fmla="*/ 594027 w 2195895"/>
                <a:gd name="connsiteY74" fmla="*/ 733019 h 1954444"/>
                <a:gd name="connsiteX75" fmla="*/ 533957 w 2195895"/>
                <a:gd name="connsiteY75" fmla="*/ 766391 h 1954444"/>
                <a:gd name="connsiteX76" fmla="*/ 510596 w 2195895"/>
                <a:gd name="connsiteY76" fmla="*/ 789752 h 1954444"/>
                <a:gd name="connsiteX77" fmla="*/ 500584 w 2195895"/>
                <a:gd name="connsiteY77" fmla="*/ 836473 h 1954444"/>
                <a:gd name="connsiteX78" fmla="*/ 450526 w 2195895"/>
                <a:gd name="connsiteY78" fmla="*/ 823124 h 1954444"/>
                <a:gd name="connsiteX79" fmla="*/ 433840 w 2195895"/>
                <a:gd name="connsiteY79" fmla="*/ 786414 h 1954444"/>
                <a:gd name="connsiteX80" fmla="*/ 467212 w 2195895"/>
                <a:gd name="connsiteY80" fmla="*/ 756379 h 1954444"/>
                <a:gd name="connsiteX81" fmla="*/ 453863 w 2195895"/>
                <a:gd name="connsiteY81" fmla="*/ 733019 h 1954444"/>
                <a:gd name="connsiteX82" fmla="*/ 390456 w 2195895"/>
                <a:gd name="connsiteY82" fmla="*/ 702984 h 1954444"/>
                <a:gd name="connsiteX83" fmla="*/ 417154 w 2195895"/>
                <a:gd name="connsiteY83" fmla="*/ 753042 h 1954444"/>
                <a:gd name="connsiteX84" fmla="*/ 407142 w 2195895"/>
                <a:gd name="connsiteY84" fmla="*/ 796426 h 1954444"/>
                <a:gd name="connsiteX85" fmla="*/ 413817 w 2195895"/>
                <a:gd name="connsiteY85" fmla="*/ 833136 h 1954444"/>
                <a:gd name="connsiteX86" fmla="*/ 427165 w 2195895"/>
                <a:gd name="connsiteY86" fmla="*/ 856496 h 1954444"/>
                <a:gd name="connsiteX87" fmla="*/ 413817 w 2195895"/>
                <a:gd name="connsiteY87" fmla="*/ 886531 h 1954444"/>
                <a:gd name="connsiteX88" fmla="*/ 390456 w 2195895"/>
                <a:gd name="connsiteY88" fmla="*/ 863171 h 1954444"/>
                <a:gd name="connsiteX89" fmla="*/ 360421 w 2195895"/>
                <a:gd name="connsiteY89" fmla="*/ 859833 h 1954444"/>
                <a:gd name="connsiteX90" fmla="*/ 333723 w 2195895"/>
                <a:gd name="connsiteY90" fmla="*/ 899880 h 1954444"/>
                <a:gd name="connsiteX91" fmla="*/ 307025 w 2195895"/>
                <a:gd name="connsiteY91" fmla="*/ 919903 h 1954444"/>
                <a:gd name="connsiteX92" fmla="*/ 320374 w 2195895"/>
                <a:gd name="connsiteY92" fmla="*/ 946601 h 1954444"/>
                <a:gd name="connsiteX93" fmla="*/ 303688 w 2195895"/>
                <a:gd name="connsiteY93" fmla="*/ 969962 h 1954444"/>
                <a:gd name="connsiteX94" fmla="*/ 233606 w 2195895"/>
                <a:gd name="connsiteY94" fmla="*/ 933252 h 1954444"/>
                <a:gd name="connsiteX95" fmla="*/ 243618 w 2195895"/>
                <a:gd name="connsiteY95" fmla="*/ 983311 h 1954444"/>
                <a:gd name="connsiteX96" fmla="*/ 263641 w 2195895"/>
                <a:gd name="connsiteY96" fmla="*/ 1003334 h 1954444"/>
                <a:gd name="connsiteX97" fmla="*/ 250292 w 2195895"/>
                <a:gd name="connsiteY97" fmla="*/ 1016683 h 1954444"/>
                <a:gd name="connsiteX98" fmla="*/ 193560 w 2195895"/>
                <a:gd name="connsiteY98" fmla="*/ 979973 h 1954444"/>
                <a:gd name="connsiteX99" fmla="*/ 170199 w 2195895"/>
                <a:gd name="connsiteY99" fmla="*/ 939927 h 1954444"/>
                <a:gd name="connsiteX100" fmla="*/ 170199 w 2195895"/>
                <a:gd name="connsiteY100" fmla="*/ 893206 h 1954444"/>
                <a:gd name="connsiteX101" fmla="*/ 133490 w 2195895"/>
                <a:gd name="connsiteY101" fmla="*/ 816449 h 1954444"/>
                <a:gd name="connsiteX102" fmla="*/ 196897 w 2195895"/>
                <a:gd name="connsiteY102" fmla="*/ 846484 h 1954444"/>
                <a:gd name="connsiteX103" fmla="*/ 256967 w 2195895"/>
                <a:gd name="connsiteY103" fmla="*/ 876519 h 1954444"/>
                <a:gd name="connsiteX104" fmla="*/ 293676 w 2195895"/>
                <a:gd name="connsiteY104" fmla="*/ 879857 h 1954444"/>
                <a:gd name="connsiteX105" fmla="*/ 327049 w 2195895"/>
                <a:gd name="connsiteY105" fmla="*/ 849822 h 1954444"/>
                <a:gd name="connsiteX106" fmla="*/ 343735 w 2195895"/>
                <a:gd name="connsiteY106" fmla="*/ 813112 h 1954444"/>
                <a:gd name="connsiteX107" fmla="*/ 333723 w 2195895"/>
                <a:gd name="connsiteY107" fmla="*/ 763054 h 1954444"/>
                <a:gd name="connsiteX108" fmla="*/ 290339 w 2195895"/>
                <a:gd name="connsiteY108" fmla="*/ 743030 h 1954444"/>
                <a:gd name="connsiteX109" fmla="*/ 236944 w 2195895"/>
                <a:gd name="connsiteY109" fmla="*/ 696309 h 1954444"/>
                <a:gd name="connsiteX110" fmla="*/ 133490 w 2195895"/>
                <a:gd name="connsiteY110" fmla="*/ 639576 h 1954444"/>
                <a:gd name="connsiteX111" fmla="*/ 46722 w 2195895"/>
                <a:gd name="connsiteY111" fmla="*/ 669611 h 1954444"/>
                <a:gd name="connsiteX112" fmla="*/ 33373 w 2195895"/>
                <a:gd name="connsiteY112" fmla="*/ 699646 h 1954444"/>
                <a:gd name="connsiteX113" fmla="*/ 43384 w 2195895"/>
                <a:gd name="connsiteY113" fmla="*/ 729682 h 1954444"/>
                <a:gd name="connsiteX114" fmla="*/ 60071 w 2195895"/>
                <a:gd name="connsiteY114" fmla="*/ 756379 h 1954444"/>
                <a:gd name="connsiteX115" fmla="*/ 73419 w 2195895"/>
                <a:gd name="connsiteY115" fmla="*/ 786414 h 1954444"/>
                <a:gd name="connsiteX116" fmla="*/ 56733 w 2195895"/>
                <a:gd name="connsiteY116" fmla="*/ 809775 h 1954444"/>
                <a:gd name="connsiteX117" fmla="*/ 76757 w 2195895"/>
                <a:gd name="connsiteY117" fmla="*/ 889868 h 1954444"/>
                <a:gd name="connsiteX118" fmla="*/ 66745 w 2195895"/>
                <a:gd name="connsiteY118" fmla="*/ 906555 h 1954444"/>
                <a:gd name="connsiteX119" fmla="*/ 70082 w 2195895"/>
                <a:gd name="connsiteY119" fmla="*/ 933252 h 1954444"/>
                <a:gd name="connsiteX120" fmla="*/ 70082 w 2195895"/>
                <a:gd name="connsiteY120" fmla="*/ 973299 h 1954444"/>
                <a:gd name="connsiteX121" fmla="*/ 80094 w 2195895"/>
                <a:gd name="connsiteY121" fmla="*/ 993322 h 1954444"/>
                <a:gd name="connsiteX122" fmla="*/ 76757 w 2195895"/>
                <a:gd name="connsiteY122" fmla="*/ 1016683 h 1954444"/>
                <a:gd name="connsiteX123" fmla="*/ 106792 w 2195895"/>
                <a:gd name="connsiteY123" fmla="*/ 1050055 h 1954444"/>
                <a:gd name="connsiteX124" fmla="*/ 93729 w 2195895"/>
                <a:gd name="connsiteY124" fmla="*/ 1080090 h 1954444"/>
                <a:gd name="connsiteX125" fmla="*/ 13349 w 2195895"/>
                <a:gd name="connsiteY125" fmla="*/ 1170195 h 1954444"/>
                <a:gd name="connsiteX126" fmla="*/ 33373 w 2195895"/>
                <a:gd name="connsiteY126" fmla="*/ 1203568 h 1954444"/>
                <a:gd name="connsiteX127" fmla="*/ 33373 w 2195895"/>
                <a:gd name="connsiteY127" fmla="*/ 1203568 h 1954444"/>
                <a:gd name="connsiteX128" fmla="*/ 16687 w 2195895"/>
                <a:gd name="connsiteY128" fmla="*/ 1233603 h 1954444"/>
                <a:gd name="connsiteX129" fmla="*/ 3338 w 2195895"/>
                <a:gd name="connsiteY129" fmla="*/ 1263638 h 1954444"/>
                <a:gd name="connsiteX130" fmla="*/ 0 w 2195895"/>
                <a:gd name="connsiteY130" fmla="*/ 1323708 h 1954444"/>
                <a:gd name="connsiteX131" fmla="*/ 16687 w 2195895"/>
                <a:gd name="connsiteY131" fmla="*/ 1367092 h 1954444"/>
                <a:gd name="connsiteX132" fmla="*/ 20024 w 2195895"/>
                <a:gd name="connsiteY132" fmla="*/ 1400464 h 1954444"/>
                <a:gd name="connsiteX133" fmla="*/ 56733 w 2195895"/>
                <a:gd name="connsiteY133" fmla="*/ 1410476 h 1954444"/>
                <a:gd name="connsiteX134" fmla="*/ 116803 w 2195895"/>
                <a:gd name="connsiteY134" fmla="*/ 1497244 h 1954444"/>
                <a:gd name="connsiteX135" fmla="*/ 96780 w 2195895"/>
                <a:gd name="connsiteY135" fmla="*/ 1520604 h 1954444"/>
                <a:gd name="connsiteX136" fmla="*/ 93443 w 2195895"/>
                <a:gd name="connsiteY136" fmla="*/ 1550639 h 1954444"/>
                <a:gd name="connsiteX137" fmla="*/ 120141 w 2195895"/>
                <a:gd name="connsiteY137" fmla="*/ 1553976 h 1954444"/>
                <a:gd name="connsiteX138" fmla="*/ 160187 w 2195895"/>
                <a:gd name="connsiteY138" fmla="*/ 1567325 h 1954444"/>
                <a:gd name="connsiteX139" fmla="*/ 186885 w 2195895"/>
                <a:gd name="connsiteY139" fmla="*/ 1580674 h 1954444"/>
                <a:gd name="connsiteX140" fmla="*/ 213583 w 2195895"/>
                <a:gd name="connsiteY140" fmla="*/ 1610709 h 1954444"/>
                <a:gd name="connsiteX141" fmla="*/ 243618 w 2195895"/>
                <a:gd name="connsiteY141" fmla="*/ 1614046 h 1954444"/>
                <a:gd name="connsiteX142" fmla="*/ 287002 w 2195895"/>
                <a:gd name="connsiteY142" fmla="*/ 1644082 h 1954444"/>
                <a:gd name="connsiteX143" fmla="*/ 310363 w 2195895"/>
                <a:gd name="connsiteY143" fmla="*/ 1654093 h 1954444"/>
                <a:gd name="connsiteX144" fmla="*/ 310363 w 2195895"/>
                <a:gd name="connsiteY144" fmla="*/ 1690803 h 1954444"/>
                <a:gd name="connsiteX145" fmla="*/ 270316 w 2195895"/>
                <a:gd name="connsiteY145" fmla="*/ 1730849 h 1954444"/>
                <a:gd name="connsiteX146" fmla="*/ 280327 w 2195895"/>
                <a:gd name="connsiteY146" fmla="*/ 1754210 h 1954444"/>
                <a:gd name="connsiteX147" fmla="*/ 273653 w 2195895"/>
                <a:gd name="connsiteY147" fmla="*/ 1774233 h 1954444"/>
                <a:gd name="connsiteX148" fmla="*/ 266979 w 2195895"/>
                <a:gd name="connsiteY148" fmla="*/ 1790919 h 1954444"/>
                <a:gd name="connsiteX149" fmla="*/ 240281 w 2195895"/>
                <a:gd name="connsiteY149" fmla="*/ 1830966 h 1954444"/>
                <a:gd name="connsiteX150" fmla="*/ 307025 w 2195895"/>
                <a:gd name="connsiteY150" fmla="*/ 1867676 h 1954444"/>
                <a:gd name="connsiteX151" fmla="*/ 337060 w 2195895"/>
                <a:gd name="connsiteY151" fmla="*/ 1874350 h 1954444"/>
                <a:gd name="connsiteX152" fmla="*/ 360421 w 2195895"/>
                <a:gd name="connsiteY152" fmla="*/ 1881025 h 1954444"/>
                <a:gd name="connsiteX153" fmla="*/ 380444 w 2195895"/>
                <a:gd name="connsiteY153" fmla="*/ 1887699 h 1954444"/>
                <a:gd name="connsiteX154" fmla="*/ 407142 w 2195895"/>
                <a:gd name="connsiteY154" fmla="*/ 1907722 h 1954444"/>
                <a:gd name="connsiteX155" fmla="*/ 437177 w 2195895"/>
                <a:gd name="connsiteY155" fmla="*/ 1904385 h 1954444"/>
                <a:gd name="connsiteX156" fmla="*/ 507259 w 2195895"/>
                <a:gd name="connsiteY156" fmla="*/ 1954444 h 1954444"/>
                <a:gd name="connsiteX157" fmla="*/ 517271 w 2195895"/>
                <a:gd name="connsiteY157" fmla="*/ 1941095 h 1954444"/>
                <a:gd name="connsiteX158" fmla="*/ 507259 w 2195895"/>
                <a:gd name="connsiteY158" fmla="*/ 1901048 h 1954444"/>
                <a:gd name="connsiteX159" fmla="*/ 500584 w 2195895"/>
                <a:gd name="connsiteY159" fmla="*/ 1867676 h 1954444"/>
                <a:gd name="connsiteX160" fmla="*/ 483898 w 2195895"/>
                <a:gd name="connsiteY160" fmla="*/ 1824292 h 1954444"/>
                <a:gd name="connsiteX161" fmla="*/ 513933 w 2195895"/>
                <a:gd name="connsiteY161" fmla="*/ 1804268 h 1954444"/>
                <a:gd name="connsiteX162" fmla="*/ 547306 w 2195895"/>
                <a:gd name="connsiteY162" fmla="*/ 1780908 h 1954444"/>
                <a:gd name="connsiteX163" fmla="*/ 527282 w 2195895"/>
                <a:gd name="connsiteY163" fmla="*/ 1764222 h 1954444"/>
                <a:gd name="connsiteX164" fmla="*/ 517271 w 2195895"/>
                <a:gd name="connsiteY164" fmla="*/ 1730849 h 1954444"/>
                <a:gd name="connsiteX165" fmla="*/ 480561 w 2195895"/>
                <a:gd name="connsiteY165" fmla="*/ 1714163 h 1954444"/>
                <a:gd name="connsiteX166" fmla="*/ 470549 w 2195895"/>
                <a:gd name="connsiteY166" fmla="*/ 1694140 h 1954444"/>
                <a:gd name="connsiteX167" fmla="*/ 480561 w 2195895"/>
                <a:gd name="connsiteY167" fmla="*/ 1664105 h 1954444"/>
                <a:gd name="connsiteX168" fmla="*/ 490573 w 2195895"/>
                <a:gd name="connsiteY168" fmla="*/ 1624058 h 1954444"/>
                <a:gd name="connsiteX169" fmla="*/ 513933 w 2195895"/>
                <a:gd name="connsiteY169" fmla="*/ 1644082 h 1954444"/>
                <a:gd name="connsiteX170" fmla="*/ 520608 w 2195895"/>
                <a:gd name="connsiteY170" fmla="*/ 1627395 h 1954444"/>
                <a:gd name="connsiteX171" fmla="*/ 543968 w 2195895"/>
                <a:gd name="connsiteY171" fmla="*/ 1590686 h 1954444"/>
                <a:gd name="connsiteX172" fmla="*/ 574003 w 2195895"/>
                <a:gd name="connsiteY172" fmla="*/ 1574000 h 1954444"/>
                <a:gd name="connsiteX173" fmla="*/ 590690 w 2195895"/>
                <a:gd name="connsiteY173" fmla="*/ 1587349 h 1954444"/>
                <a:gd name="connsiteX174" fmla="*/ 610713 w 2195895"/>
                <a:gd name="connsiteY174" fmla="*/ 1560651 h 1954444"/>
                <a:gd name="connsiteX175" fmla="*/ 630736 w 2195895"/>
                <a:gd name="connsiteY175" fmla="*/ 1587349 h 1954444"/>
                <a:gd name="connsiteX176" fmla="*/ 657434 w 2195895"/>
                <a:gd name="connsiteY176" fmla="*/ 1610709 h 1954444"/>
                <a:gd name="connsiteX177" fmla="*/ 674120 w 2195895"/>
                <a:gd name="connsiteY177" fmla="*/ 1617384 h 1954444"/>
                <a:gd name="connsiteX178" fmla="*/ 697481 w 2195895"/>
                <a:gd name="connsiteY178" fmla="*/ 1617384 h 1954444"/>
                <a:gd name="connsiteX179" fmla="*/ 717504 w 2195895"/>
                <a:gd name="connsiteY179" fmla="*/ 1604035 h 1954444"/>
                <a:gd name="connsiteX180" fmla="*/ 744202 w 2195895"/>
                <a:gd name="connsiteY180" fmla="*/ 1604035 h 1954444"/>
                <a:gd name="connsiteX181" fmla="*/ 760888 w 2195895"/>
                <a:gd name="connsiteY181" fmla="*/ 1600698 h 1954444"/>
                <a:gd name="connsiteX182" fmla="*/ 790923 w 2195895"/>
                <a:gd name="connsiteY182" fmla="*/ 1634070 h 1954444"/>
                <a:gd name="connsiteX183" fmla="*/ 797598 w 2195895"/>
                <a:gd name="connsiteY183" fmla="*/ 1607372 h 1954444"/>
                <a:gd name="connsiteX184" fmla="*/ 817621 w 2195895"/>
                <a:gd name="connsiteY184" fmla="*/ 1624058 h 1954444"/>
                <a:gd name="connsiteX185" fmla="*/ 837644 w 2195895"/>
                <a:gd name="connsiteY185" fmla="*/ 1600698 h 1954444"/>
                <a:gd name="connsiteX186" fmla="*/ 827633 w 2195895"/>
                <a:gd name="connsiteY186" fmla="*/ 1580674 h 1954444"/>
                <a:gd name="connsiteX187" fmla="*/ 810946 w 2195895"/>
                <a:gd name="connsiteY187" fmla="*/ 1567325 h 1954444"/>
                <a:gd name="connsiteX188" fmla="*/ 810946 w 2195895"/>
                <a:gd name="connsiteY188" fmla="*/ 1540628 h 1954444"/>
                <a:gd name="connsiteX189" fmla="*/ 810946 w 2195895"/>
                <a:gd name="connsiteY189" fmla="*/ 1527279 h 1954444"/>
                <a:gd name="connsiteX190" fmla="*/ 840981 w 2195895"/>
                <a:gd name="connsiteY190" fmla="*/ 1520604 h 1954444"/>
                <a:gd name="connsiteX191" fmla="*/ 820958 w 2195895"/>
                <a:gd name="connsiteY191" fmla="*/ 1483895 h 1954444"/>
                <a:gd name="connsiteX192" fmla="*/ 854330 w 2195895"/>
                <a:gd name="connsiteY192" fmla="*/ 1477220 h 1954444"/>
                <a:gd name="connsiteX193" fmla="*/ 891040 w 2195895"/>
                <a:gd name="connsiteY193" fmla="*/ 1483895 h 1954444"/>
                <a:gd name="connsiteX194" fmla="*/ 1001168 w 2195895"/>
                <a:gd name="connsiteY194" fmla="*/ 1440511 h 1954444"/>
                <a:gd name="connsiteX195" fmla="*/ 1027866 w 2195895"/>
                <a:gd name="connsiteY195" fmla="*/ 1417150 h 1954444"/>
                <a:gd name="connsiteX196" fmla="*/ 1047890 w 2195895"/>
                <a:gd name="connsiteY196" fmla="*/ 1427162 h 1954444"/>
                <a:gd name="connsiteX197" fmla="*/ 1067913 w 2195895"/>
                <a:gd name="connsiteY197" fmla="*/ 1437173 h 1954444"/>
                <a:gd name="connsiteX198" fmla="*/ 1087936 w 2195895"/>
                <a:gd name="connsiteY198" fmla="*/ 1463871 h 1954444"/>
                <a:gd name="connsiteX199" fmla="*/ 1074587 w 2195895"/>
                <a:gd name="connsiteY199" fmla="*/ 1477220 h 1954444"/>
                <a:gd name="connsiteX200" fmla="*/ 1104622 w 2195895"/>
                <a:gd name="connsiteY200" fmla="*/ 1477220 h 1954444"/>
                <a:gd name="connsiteX201" fmla="*/ 1134657 w 2195895"/>
                <a:gd name="connsiteY201" fmla="*/ 1510592 h 1954444"/>
                <a:gd name="connsiteX202" fmla="*/ 1148006 w 2195895"/>
                <a:gd name="connsiteY202" fmla="*/ 1507255 h 1954444"/>
                <a:gd name="connsiteX203" fmla="*/ 1208076 w 2195895"/>
                <a:gd name="connsiteY203" fmla="*/ 1460534 h 1954444"/>
                <a:gd name="connsiteX204" fmla="*/ 1244786 w 2195895"/>
                <a:gd name="connsiteY204" fmla="*/ 1500581 h 1954444"/>
                <a:gd name="connsiteX205" fmla="*/ 1264809 w 2195895"/>
                <a:gd name="connsiteY205" fmla="*/ 1530616 h 1954444"/>
                <a:gd name="connsiteX206" fmla="*/ 1298181 w 2195895"/>
                <a:gd name="connsiteY206" fmla="*/ 1637407 h 1954444"/>
                <a:gd name="connsiteX207" fmla="*/ 1308193 w 2195895"/>
                <a:gd name="connsiteY207" fmla="*/ 1594023 h 1954444"/>
                <a:gd name="connsiteX208" fmla="*/ 1344903 w 2195895"/>
                <a:gd name="connsiteY208" fmla="*/ 1614046 h 1954444"/>
                <a:gd name="connsiteX209" fmla="*/ 1388287 w 2195895"/>
                <a:gd name="connsiteY209" fmla="*/ 1614046 h 1954444"/>
                <a:gd name="connsiteX210" fmla="*/ 1394961 w 2195895"/>
                <a:gd name="connsiteY210" fmla="*/ 1637407 h 1954444"/>
                <a:gd name="connsiteX211" fmla="*/ 1435008 w 2195895"/>
                <a:gd name="connsiteY211" fmla="*/ 1660768 h 1954444"/>
                <a:gd name="connsiteX212" fmla="*/ 1465043 w 2195895"/>
                <a:gd name="connsiteY212" fmla="*/ 1660768 h 1954444"/>
                <a:gd name="connsiteX213" fmla="*/ 1491741 w 2195895"/>
                <a:gd name="connsiteY213" fmla="*/ 1674117 h 1954444"/>
                <a:gd name="connsiteX214" fmla="*/ 1535125 w 2195895"/>
                <a:gd name="connsiteY214" fmla="*/ 1630733 h 1954444"/>
                <a:gd name="connsiteX215" fmla="*/ 1571834 w 2195895"/>
                <a:gd name="connsiteY215" fmla="*/ 1610709 h 1954444"/>
                <a:gd name="connsiteX216" fmla="*/ 1608544 w 2195895"/>
                <a:gd name="connsiteY216" fmla="*/ 1614046 h 1954444"/>
                <a:gd name="connsiteX217" fmla="*/ 1655265 w 2195895"/>
                <a:gd name="connsiteY217" fmla="*/ 1627395 h 1954444"/>
                <a:gd name="connsiteX218" fmla="*/ 1681963 w 2195895"/>
                <a:gd name="connsiteY218" fmla="*/ 1644082 h 1954444"/>
                <a:gd name="connsiteX219" fmla="*/ 1735358 w 2195895"/>
                <a:gd name="connsiteY219" fmla="*/ 1637407 h 1954444"/>
                <a:gd name="connsiteX220" fmla="*/ 1745370 w 2195895"/>
                <a:gd name="connsiteY220" fmla="*/ 1617384 h 1954444"/>
                <a:gd name="connsiteX221" fmla="*/ 1738695 w 2195895"/>
                <a:gd name="connsiteY221" fmla="*/ 1597360 h 1954444"/>
                <a:gd name="connsiteX222" fmla="*/ 1858836 w 2195895"/>
                <a:gd name="connsiteY222" fmla="*/ 1624058 h 1954444"/>
                <a:gd name="connsiteX223" fmla="*/ 1872184 w 2195895"/>
                <a:gd name="connsiteY223" fmla="*/ 1630733 h 1954444"/>
                <a:gd name="connsiteX224" fmla="*/ 1902219 w 2195895"/>
                <a:gd name="connsiteY224" fmla="*/ 1634070 h 1954444"/>
                <a:gd name="connsiteX225" fmla="*/ 1932254 w 2195895"/>
                <a:gd name="connsiteY225" fmla="*/ 1617384 h 1954444"/>
                <a:gd name="connsiteX226" fmla="*/ 1962290 w 2195895"/>
                <a:gd name="connsiteY226" fmla="*/ 1630733 h 1954444"/>
                <a:gd name="connsiteX227" fmla="*/ 1985650 w 2195895"/>
                <a:gd name="connsiteY227" fmla="*/ 1644082 h 1954444"/>
                <a:gd name="connsiteX228" fmla="*/ 1995662 w 2195895"/>
                <a:gd name="connsiteY228" fmla="*/ 1654093 h 1954444"/>
                <a:gd name="connsiteX229" fmla="*/ 2032371 w 2195895"/>
                <a:gd name="connsiteY229" fmla="*/ 1674117 h 1954444"/>
                <a:gd name="connsiteX230" fmla="*/ 2142500 w 2195895"/>
                <a:gd name="connsiteY230" fmla="*/ 1627395 h 1954444"/>
                <a:gd name="connsiteX231" fmla="*/ 2195895 w 2195895"/>
                <a:gd name="connsiteY231" fmla="*/ 1640744 h 1954444"/>
                <a:gd name="connsiteX232" fmla="*/ 2082430 w 2195895"/>
                <a:gd name="connsiteY232" fmla="*/ 322540 h 1954444"/>
                <a:gd name="connsiteX0" fmla="*/ 2082430 w 2195895"/>
                <a:gd name="connsiteY0" fmla="*/ 322540 h 1954444"/>
                <a:gd name="connsiteX1" fmla="*/ 2055732 w 2195895"/>
                <a:gd name="connsiteY1" fmla="*/ 252458 h 1954444"/>
                <a:gd name="connsiteX2" fmla="*/ 2055732 w 2195895"/>
                <a:gd name="connsiteY2" fmla="*/ 252458 h 1954444"/>
                <a:gd name="connsiteX3" fmla="*/ 2129860 w 2195895"/>
                <a:gd name="connsiteY3" fmla="*/ 182878 h 1954444"/>
                <a:gd name="connsiteX4" fmla="*/ 2092713 w 2195895"/>
                <a:gd name="connsiteY4" fmla="*/ 40004 h 1954444"/>
                <a:gd name="connsiteX5" fmla="*/ 1955552 w 2195895"/>
                <a:gd name="connsiteY5" fmla="*/ 0 h 1954444"/>
                <a:gd name="connsiteX6" fmla="*/ 1705322 w 2195895"/>
                <a:gd name="connsiteY6" fmla="*/ 125644 h 1954444"/>
                <a:gd name="connsiteX7" fmla="*/ 1685300 w 2195895"/>
                <a:gd name="connsiteY7" fmla="*/ 98946 h 1954444"/>
                <a:gd name="connsiteX8" fmla="*/ 1615218 w 2195895"/>
                <a:gd name="connsiteY8" fmla="*/ 102284 h 1954444"/>
                <a:gd name="connsiteX9" fmla="*/ 1638579 w 2195895"/>
                <a:gd name="connsiteY9" fmla="*/ 132319 h 1954444"/>
                <a:gd name="connsiteX10" fmla="*/ 1528449 w 2195895"/>
                <a:gd name="connsiteY10" fmla="*/ 159015 h 1954444"/>
                <a:gd name="connsiteX11" fmla="*/ 1465043 w 2195895"/>
                <a:gd name="connsiteY11" fmla="*/ 242446 h 1954444"/>
                <a:gd name="connsiteX12" fmla="*/ 1418322 w 2195895"/>
                <a:gd name="connsiteY12" fmla="*/ 325877 h 1954444"/>
                <a:gd name="connsiteX13" fmla="*/ 1368263 w 2195895"/>
                <a:gd name="connsiteY13" fmla="*/ 332552 h 1954444"/>
                <a:gd name="connsiteX14" fmla="*/ 1321542 w 2195895"/>
                <a:gd name="connsiteY14" fmla="*/ 339226 h 1954444"/>
                <a:gd name="connsiteX15" fmla="*/ 1318205 w 2195895"/>
                <a:gd name="connsiteY15" fmla="*/ 425994 h 1954444"/>
                <a:gd name="connsiteX16" fmla="*/ 1358252 w 2195895"/>
                <a:gd name="connsiteY16" fmla="*/ 449355 h 1954444"/>
                <a:gd name="connsiteX17" fmla="*/ 1384949 w 2195895"/>
                <a:gd name="connsiteY17" fmla="*/ 502750 h 1954444"/>
                <a:gd name="connsiteX18" fmla="*/ 1358252 w 2195895"/>
                <a:gd name="connsiteY18" fmla="*/ 549471 h 1954444"/>
                <a:gd name="connsiteX19" fmla="*/ 1361589 w 2195895"/>
                <a:gd name="connsiteY19" fmla="*/ 519436 h 1954444"/>
                <a:gd name="connsiteX20" fmla="*/ 1351577 w 2195895"/>
                <a:gd name="connsiteY20" fmla="*/ 479390 h 1954444"/>
                <a:gd name="connsiteX21" fmla="*/ 1281495 w 2195895"/>
                <a:gd name="connsiteY21" fmla="*/ 449355 h 1954444"/>
                <a:gd name="connsiteX22" fmla="*/ 1241449 w 2195895"/>
                <a:gd name="connsiteY22" fmla="*/ 446017 h 1954444"/>
                <a:gd name="connsiteX23" fmla="*/ 1241449 w 2195895"/>
                <a:gd name="connsiteY23" fmla="*/ 492738 h 1954444"/>
                <a:gd name="connsiteX24" fmla="*/ 1201402 w 2195895"/>
                <a:gd name="connsiteY24" fmla="*/ 472715 h 1954444"/>
                <a:gd name="connsiteX25" fmla="*/ 1228100 w 2195895"/>
                <a:gd name="connsiteY25" fmla="*/ 522773 h 1954444"/>
                <a:gd name="connsiteX26" fmla="*/ 1258135 w 2195895"/>
                <a:gd name="connsiteY26" fmla="*/ 552809 h 1954444"/>
                <a:gd name="connsiteX27" fmla="*/ 1198065 w 2195895"/>
                <a:gd name="connsiteY27" fmla="*/ 529448 h 1954444"/>
                <a:gd name="connsiteX28" fmla="*/ 1181379 w 2195895"/>
                <a:gd name="connsiteY28" fmla="*/ 529448 h 1954444"/>
                <a:gd name="connsiteX29" fmla="*/ 1178041 w 2195895"/>
                <a:gd name="connsiteY29" fmla="*/ 486064 h 1954444"/>
                <a:gd name="connsiteX30" fmla="*/ 1171367 w 2195895"/>
                <a:gd name="connsiteY30" fmla="*/ 399296 h 1954444"/>
                <a:gd name="connsiteX31" fmla="*/ 1161355 w 2195895"/>
                <a:gd name="connsiteY31" fmla="*/ 469378 h 1954444"/>
                <a:gd name="connsiteX32" fmla="*/ 1137995 w 2195895"/>
                <a:gd name="connsiteY32" fmla="*/ 499413 h 1954444"/>
                <a:gd name="connsiteX33" fmla="*/ 1158018 w 2195895"/>
                <a:gd name="connsiteY33" fmla="*/ 546134 h 1954444"/>
                <a:gd name="connsiteX34" fmla="*/ 1158018 w 2195895"/>
                <a:gd name="connsiteY34" fmla="*/ 579506 h 1954444"/>
                <a:gd name="connsiteX35" fmla="*/ 1141332 w 2195895"/>
                <a:gd name="connsiteY35" fmla="*/ 629565 h 1954444"/>
                <a:gd name="connsiteX36" fmla="*/ 1154681 w 2195895"/>
                <a:gd name="connsiteY36" fmla="*/ 662937 h 1954444"/>
                <a:gd name="connsiteX37" fmla="*/ 1184716 w 2195895"/>
                <a:gd name="connsiteY37" fmla="*/ 669611 h 1954444"/>
                <a:gd name="connsiteX38" fmla="*/ 1221425 w 2195895"/>
                <a:gd name="connsiteY38" fmla="*/ 676286 h 1954444"/>
                <a:gd name="connsiteX39" fmla="*/ 1241449 w 2195895"/>
                <a:gd name="connsiteY39" fmla="*/ 699646 h 1954444"/>
                <a:gd name="connsiteX40" fmla="*/ 1258135 w 2195895"/>
                <a:gd name="connsiteY40" fmla="*/ 743030 h 1954444"/>
                <a:gd name="connsiteX41" fmla="*/ 1258135 w 2195895"/>
                <a:gd name="connsiteY41" fmla="*/ 743030 h 1954444"/>
                <a:gd name="connsiteX42" fmla="*/ 1224763 w 2195895"/>
                <a:gd name="connsiteY42" fmla="*/ 763054 h 1954444"/>
                <a:gd name="connsiteX43" fmla="*/ 1224763 w 2195895"/>
                <a:gd name="connsiteY43" fmla="*/ 723007 h 1954444"/>
                <a:gd name="connsiteX44" fmla="*/ 1194727 w 2195895"/>
                <a:gd name="connsiteY44" fmla="*/ 686298 h 1954444"/>
                <a:gd name="connsiteX45" fmla="*/ 1164692 w 2195895"/>
                <a:gd name="connsiteY45" fmla="*/ 729682 h 1954444"/>
                <a:gd name="connsiteX46" fmla="*/ 1121309 w 2195895"/>
                <a:gd name="connsiteY46" fmla="*/ 739693 h 1954444"/>
                <a:gd name="connsiteX47" fmla="*/ 1127983 w 2195895"/>
                <a:gd name="connsiteY47" fmla="*/ 706321 h 1954444"/>
                <a:gd name="connsiteX48" fmla="*/ 1117971 w 2195895"/>
                <a:gd name="connsiteY48" fmla="*/ 689635 h 1954444"/>
                <a:gd name="connsiteX49" fmla="*/ 1114634 w 2195895"/>
                <a:gd name="connsiteY49" fmla="*/ 639576 h 1954444"/>
                <a:gd name="connsiteX50" fmla="*/ 1104622 w 2195895"/>
                <a:gd name="connsiteY50" fmla="*/ 559483 h 1954444"/>
                <a:gd name="connsiteX51" fmla="*/ 1101285 w 2195895"/>
                <a:gd name="connsiteY51" fmla="*/ 499413 h 1954444"/>
                <a:gd name="connsiteX52" fmla="*/ 1124646 w 2195895"/>
                <a:gd name="connsiteY52" fmla="*/ 405971 h 1954444"/>
                <a:gd name="connsiteX53" fmla="*/ 1031203 w 2195895"/>
                <a:gd name="connsiteY53" fmla="*/ 395959 h 1954444"/>
                <a:gd name="connsiteX54" fmla="*/ 1014517 w 2195895"/>
                <a:gd name="connsiteY54" fmla="*/ 452692 h 1954444"/>
                <a:gd name="connsiteX55" fmla="*/ 1024529 w 2195895"/>
                <a:gd name="connsiteY55" fmla="*/ 499413 h 1954444"/>
                <a:gd name="connsiteX56" fmla="*/ 981145 w 2195895"/>
                <a:gd name="connsiteY56" fmla="*/ 552809 h 1954444"/>
                <a:gd name="connsiteX57" fmla="*/ 991157 w 2195895"/>
                <a:gd name="connsiteY57" fmla="*/ 589518 h 1954444"/>
                <a:gd name="connsiteX58" fmla="*/ 981145 w 2195895"/>
                <a:gd name="connsiteY58" fmla="*/ 636239 h 1954444"/>
                <a:gd name="connsiteX59" fmla="*/ 1001168 w 2195895"/>
                <a:gd name="connsiteY59" fmla="*/ 659600 h 1954444"/>
                <a:gd name="connsiteX60" fmla="*/ 1017854 w 2195895"/>
                <a:gd name="connsiteY60" fmla="*/ 706321 h 1954444"/>
                <a:gd name="connsiteX61" fmla="*/ 1047890 w 2195895"/>
                <a:gd name="connsiteY61" fmla="*/ 692972 h 1954444"/>
                <a:gd name="connsiteX62" fmla="*/ 957784 w 2195895"/>
                <a:gd name="connsiteY62" fmla="*/ 692972 h 1954444"/>
                <a:gd name="connsiteX63" fmla="*/ 884365 w 2195895"/>
                <a:gd name="connsiteY63" fmla="*/ 656263 h 1954444"/>
                <a:gd name="connsiteX64" fmla="*/ 824295 w 2195895"/>
                <a:gd name="connsiteY64" fmla="*/ 632902 h 1954444"/>
                <a:gd name="connsiteX65" fmla="*/ 810946 w 2195895"/>
                <a:gd name="connsiteY65" fmla="*/ 669611 h 1954444"/>
                <a:gd name="connsiteX66" fmla="*/ 827633 w 2195895"/>
                <a:gd name="connsiteY66" fmla="*/ 706321 h 1954444"/>
                <a:gd name="connsiteX67" fmla="*/ 770900 w 2195895"/>
                <a:gd name="connsiteY67" fmla="*/ 689635 h 1954444"/>
                <a:gd name="connsiteX68" fmla="*/ 744202 w 2195895"/>
                <a:gd name="connsiteY68" fmla="*/ 726344 h 1954444"/>
                <a:gd name="connsiteX69" fmla="*/ 707492 w 2195895"/>
                <a:gd name="connsiteY69" fmla="*/ 719670 h 1954444"/>
                <a:gd name="connsiteX70" fmla="*/ 644085 w 2195895"/>
                <a:gd name="connsiteY70" fmla="*/ 733019 h 1954444"/>
                <a:gd name="connsiteX71" fmla="*/ 654097 w 2195895"/>
                <a:gd name="connsiteY71" fmla="*/ 696309 h 1954444"/>
                <a:gd name="connsiteX72" fmla="*/ 614050 w 2195895"/>
                <a:gd name="connsiteY72" fmla="*/ 733019 h 1954444"/>
                <a:gd name="connsiteX73" fmla="*/ 594027 w 2195895"/>
                <a:gd name="connsiteY73" fmla="*/ 733019 h 1954444"/>
                <a:gd name="connsiteX74" fmla="*/ 533957 w 2195895"/>
                <a:gd name="connsiteY74" fmla="*/ 766391 h 1954444"/>
                <a:gd name="connsiteX75" fmla="*/ 510596 w 2195895"/>
                <a:gd name="connsiteY75" fmla="*/ 789752 h 1954444"/>
                <a:gd name="connsiteX76" fmla="*/ 500584 w 2195895"/>
                <a:gd name="connsiteY76" fmla="*/ 836473 h 1954444"/>
                <a:gd name="connsiteX77" fmla="*/ 450526 w 2195895"/>
                <a:gd name="connsiteY77" fmla="*/ 823124 h 1954444"/>
                <a:gd name="connsiteX78" fmla="*/ 433840 w 2195895"/>
                <a:gd name="connsiteY78" fmla="*/ 786414 h 1954444"/>
                <a:gd name="connsiteX79" fmla="*/ 467212 w 2195895"/>
                <a:gd name="connsiteY79" fmla="*/ 756379 h 1954444"/>
                <a:gd name="connsiteX80" fmla="*/ 453863 w 2195895"/>
                <a:gd name="connsiteY80" fmla="*/ 733019 h 1954444"/>
                <a:gd name="connsiteX81" fmla="*/ 390456 w 2195895"/>
                <a:gd name="connsiteY81" fmla="*/ 702984 h 1954444"/>
                <a:gd name="connsiteX82" fmla="*/ 417154 w 2195895"/>
                <a:gd name="connsiteY82" fmla="*/ 753042 h 1954444"/>
                <a:gd name="connsiteX83" fmla="*/ 407142 w 2195895"/>
                <a:gd name="connsiteY83" fmla="*/ 796426 h 1954444"/>
                <a:gd name="connsiteX84" fmla="*/ 413817 w 2195895"/>
                <a:gd name="connsiteY84" fmla="*/ 833136 h 1954444"/>
                <a:gd name="connsiteX85" fmla="*/ 427165 w 2195895"/>
                <a:gd name="connsiteY85" fmla="*/ 856496 h 1954444"/>
                <a:gd name="connsiteX86" fmla="*/ 413817 w 2195895"/>
                <a:gd name="connsiteY86" fmla="*/ 886531 h 1954444"/>
                <a:gd name="connsiteX87" fmla="*/ 390456 w 2195895"/>
                <a:gd name="connsiteY87" fmla="*/ 863171 h 1954444"/>
                <a:gd name="connsiteX88" fmla="*/ 360421 w 2195895"/>
                <a:gd name="connsiteY88" fmla="*/ 859833 h 1954444"/>
                <a:gd name="connsiteX89" fmla="*/ 333723 w 2195895"/>
                <a:gd name="connsiteY89" fmla="*/ 899880 h 1954444"/>
                <a:gd name="connsiteX90" fmla="*/ 307025 w 2195895"/>
                <a:gd name="connsiteY90" fmla="*/ 919903 h 1954444"/>
                <a:gd name="connsiteX91" fmla="*/ 320374 w 2195895"/>
                <a:gd name="connsiteY91" fmla="*/ 946601 h 1954444"/>
                <a:gd name="connsiteX92" fmla="*/ 303688 w 2195895"/>
                <a:gd name="connsiteY92" fmla="*/ 969962 h 1954444"/>
                <a:gd name="connsiteX93" fmla="*/ 233606 w 2195895"/>
                <a:gd name="connsiteY93" fmla="*/ 933252 h 1954444"/>
                <a:gd name="connsiteX94" fmla="*/ 243618 w 2195895"/>
                <a:gd name="connsiteY94" fmla="*/ 983311 h 1954444"/>
                <a:gd name="connsiteX95" fmla="*/ 263641 w 2195895"/>
                <a:gd name="connsiteY95" fmla="*/ 1003334 h 1954444"/>
                <a:gd name="connsiteX96" fmla="*/ 250292 w 2195895"/>
                <a:gd name="connsiteY96" fmla="*/ 1016683 h 1954444"/>
                <a:gd name="connsiteX97" fmla="*/ 193560 w 2195895"/>
                <a:gd name="connsiteY97" fmla="*/ 979973 h 1954444"/>
                <a:gd name="connsiteX98" fmla="*/ 170199 w 2195895"/>
                <a:gd name="connsiteY98" fmla="*/ 939927 h 1954444"/>
                <a:gd name="connsiteX99" fmla="*/ 170199 w 2195895"/>
                <a:gd name="connsiteY99" fmla="*/ 893206 h 1954444"/>
                <a:gd name="connsiteX100" fmla="*/ 133490 w 2195895"/>
                <a:gd name="connsiteY100" fmla="*/ 816449 h 1954444"/>
                <a:gd name="connsiteX101" fmla="*/ 196897 w 2195895"/>
                <a:gd name="connsiteY101" fmla="*/ 846484 h 1954444"/>
                <a:gd name="connsiteX102" fmla="*/ 256967 w 2195895"/>
                <a:gd name="connsiteY102" fmla="*/ 876519 h 1954444"/>
                <a:gd name="connsiteX103" fmla="*/ 293676 w 2195895"/>
                <a:gd name="connsiteY103" fmla="*/ 879857 h 1954444"/>
                <a:gd name="connsiteX104" fmla="*/ 327049 w 2195895"/>
                <a:gd name="connsiteY104" fmla="*/ 849822 h 1954444"/>
                <a:gd name="connsiteX105" fmla="*/ 343735 w 2195895"/>
                <a:gd name="connsiteY105" fmla="*/ 813112 h 1954444"/>
                <a:gd name="connsiteX106" fmla="*/ 333723 w 2195895"/>
                <a:gd name="connsiteY106" fmla="*/ 763054 h 1954444"/>
                <a:gd name="connsiteX107" fmla="*/ 290339 w 2195895"/>
                <a:gd name="connsiteY107" fmla="*/ 743030 h 1954444"/>
                <a:gd name="connsiteX108" fmla="*/ 236944 w 2195895"/>
                <a:gd name="connsiteY108" fmla="*/ 696309 h 1954444"/>
                <a:gd name="connsiteX109" fmla="*/ 133490 w 2195895"/>
                <a:gd name="connsiteY109" fmla="*/ 639576 h 1954444"/>
                <a:gd name="connsiteX110" fmla="*/ 46722 w 2195895"/>
                <a:gd name="connsiteY110" fmla="*/ 669611 h 1954444"/>
                <a:gd name="connsiteX111" fmla="*/ 33373 w 2195895"/>
                <a:gd name="connsiteY111" fmla="*/ 699646 h 1954444"/>
                <a:gd name="connsiteX112" fmla="*/ 43384 w 2195895"/>
                <a:gd name="connsiteY112" fmla="*/ 729682 h 1954444"/>
                <a:gd name="connsiteX113" fmla="*/ 60071 w 2195895"/>
                <a:gd name="connsiteY113" fmla="*/ 756379 h 1954444"/>
                <a:gd name="connsiteX114" fmla="*/ 73419 w 2195895"/>
                <a:gd name="connsiteY114" fmla="*/ 786414 h 1954444"/>
                <a:gd name="connsiteX115" fmla="*/ 56733 w 2195895"/>
                <a:gd name="connsiteY115" fmla="*/ 809775 h 1954444"/>
                <a:gd name="connsiteX116" fmla="*/ 76757 w 2195895"/>
                <a:gd name="connsiteY116" fmla="*/ 889868 h 1954444"/>
                <a:gd name="connsiteX117" fmla="*/ 66745 w 2195895"/>
                <a:gd name="connsiteY117" fmla="*/ 906555 h 1954444"/>
                <a:gd name="connsiteX118" fmla="*/ 70082 w 2195895"/>
                <a:gd name="connsiteY118" fmla="*/ 933252 h 1954444"/>
                <a:gd name="connsiteX119" fmla="*/ 70082 w 2195895"/>
                <a:gd name="connsiteY119" fmla="*/ 973299 h 1954444"/>
                <a:gd name="connsiteX120" fmla="*/ 80094 w 2195895"/>
                <a:gd name="connsiteY120" fmla="*/ 993322 h 1954444"/>
                <a:gd name="connsiteX121" fmla="*/ 76757 w 2195895"/>
                <a:gd name="connsiteY121" fmla="*/ 1016683 h 1954444"/>
                <a:gd name="connsiteX122" fmla="*/ 106792 w 2195895"/>
                <a:gd name="connsiteY122" fmla="*/ 1050055 h 1954444"/>
                <a:gd name="connsiteX123" fmla="*/ 93729 w 2195895"/>
                <a:gd name="connsiteY123" fmla="*/ 1080090 h 1954444"/>
                <a:gd name="connsiteX124" fmla="*/ 13349 w 2195895"/>
                <a:gd name="connsiteY124" fmla="*/ 1170195 h 1954444"/>
                <a:gd name="connsiteX125" fmla="*/ 33373 w 2195895"/>
                <a:gd name="connsiteY125" fmla="*/ 1203568 h 1954444"/>
                <a:gd name="connsiteX126" fmla="*/ 33373 w 2195895"/>
                <a:gd name="connsiteY126" fmla="*/ 1203568 h 1954444"/>
                <a:gd name="connsiteX127" fmla="*/ 16687 w 2195895"/>
                <a:gd name="connsiteY127" fmla="*/ 1233603 h 1954444"/>
                <a:gd name="connsiteX128" fmla="*/ 3338 w 2195895"/>
                <a:gd name="connsiteY128" fmla="*/ 1263638 h 1954444"/>
                <a:gd name="connsiteX129" fmla="*/ 0 w 2195895"/>
                <a:gd name="connsiteY129" fmla="*/ 1323708 h 1954444"/>
                <a:gd name="connsiteX130" fmla="*/ 16687 w 2195895"/>
                <a:gd name="connsiteY130" fmla="*/ 1367092 h 1954444"/>
                <a:gd name="connsiteX131" fmla="*/ 20024 w 2195895"/>
                <a:gd name="connsiteY131" fmla="*/ 1400464 h 1954444"/>
                <a:gd name="connsiteX132" fmla="*/ 56733 w 2195895"/>
                <a:gd name="connsiteY132" fmla="*/ 1410476 h 1954444"/>
                <a:gd name="connsiteX133" fmla="*/ 116803 w 2195895"/>
                <a:gd name="connsiteY133" fmla="*/ 1497244 h 1954444"/>
                <a:gd name="connsiteX134" fmla="*/ 96780 w 2195895"/>
                <a:gd name="connsiteY134" fmla="*/ 1520604 h 1954444"/>
                <a:gd name="connsiteX135" fmla="*/ 93443 w 2195895"/>
                <a:gd name="connsiteY135" fmla="*/ 1550639 h 1954444"/>
                <a:gd name="connsiteX136" fmla="*/ 120141 w 2195895"/>
                <a:gd name="connsiteY136" fmla="*/ 1553976 h 1954444"/>
                <a:gd name="connsiteX137" fmla="*/ 160187 w 2195895"/>
                <a:gd name="connsiteY137" fmla="*/ 1567325 h 1954444"/>
                <a:gd name="connsiteX138" fmla="*/ 186885 w 2195895"/>
                <a:gd name="connsiteY138" fmla="*/ 1580674 h 1954444"/>
                <a:gd name="connsiteX139" fmla="*/ 213583 w 2195895"/>
                <a:gd name="connsiteY139" fmla="*/ 1610709 h 1954444"/>
                <a:gd name="connsiteX140" fmla="*/ 243618 w 2195895"/>
                <a:gd name="connsiteY140" fmla="*/ 1614046 h 1954444"/>
                <a:gd name="connsiteX141" fmla="*/ 287002 w 2195895"/>
                <a:gd name="connsiteY141" fmla="*/ 1644082 h 1954444"/>
                <a:gd name="connsiteX142" fmla="*/ 310363 w 2195895"/>
                <a:gd name="connsiteY142" fmla="*/ 1654093 h 1954444"/>
                <a:gd name="connsiteX143" fmla="*/ 310363 w 2195895"/>
                <a:gd name="connsiteY143" fmla="*/ 1690803 h 1954444"/>
                <a:gd name="connsiteX144" fmla="*/ 270316 w 2195895"/>
                <a:gd name="connsiteY144" fmla="*/ 1730849 h 1954444"/>
                <a:gd name="connsiteX145" fmla="*/ 280327 w 2195895"/>
                <a:gd name="connsiteY145" fmla="*/ 1754210 h 1954444"/>
                <a:gd name="connsiteX146" fmla="*/ 273653 w 2195895"/>
                <a:gd name="connsiteY146" fmla="*/ 1774233 h 1954444"/>
                <a:gd name="connsiteX147" fmla="*/ 266979 w 2195895"/>
                <a:gd name="connsiteY147" fmla="*/ 1790919 h 1954444"/>
                <a:gd name="connsiteX148" fmla="*/ 240281 w 2195895"/>
                <a:gd name="connsiteY148" fmla="*/ 1830966 h 1954444"/>
                <a:gd name="connsiteX149" fmla="*/ 307025 w 2195895"/>
                <a:gd name="connsiteY149" fmla="*/ 1867676 h 1954444"/>
                <a:gd name="connsiteX150" fmla="*/ 337060 w 2195895"/>
                <a:gd name="connsiteY150" fmla="*/ 1874350 h 1954444"/>
                <a:gd name="connsiteX151" fmla="*/ 360421 w 2195895"/>
                <a:gd name="connsiteY151" fmla="*/ 1881025 h 1954444"/>
                <a:gd name="connsiteX152" fmla="*/ 380444 w 2195895"/>
                <a:gd name="connsiteY152" fmla="*/ 1887699 h 1954444"/>
                <a:gd name="connsiteX153" fmla="*/ 407142 w 2195895"/>
                <a:gd name="connsiteY153" fmla="*/ 1907722 h 1954444"/>
                <a:gd name="connsiteX154" fmla="*/ 437177 w 2195895"/>
                <a:gd name="connsiteY154" fmla="*/ 1904385 h 1954444"/>
                <a:gd name="connsiteX155" fmla="*/ 507259 w 2195895"/>
                <a:gd name="connsiteY155" fmla="*/ 1954444 h 1954444"/>
                <a:gd name="connsiteX156" fmla="*/ 517271 w 2195895"/>
                <a:gd name="connsiteY156" fmla="*/ 1941095 h 1954444"/>
                <a:gd name="connsiteX157" fmla="*/ 507259 w 2195895"/>
                <a:gd name="connsiteY157" fmla="*/ 1901048 h 1954444"/>
                <a:gd name="connsiteX158" fmla="*/ 500584 w 2195895"/>
                <a:gd name="connsiteY158" fmla="*/ 1867676 h 1954444"/>
                <a:gd name="connsiteX159" fmla="*/ 483898 w 2195895"/>
                <a:gd name="connsiteY159" fmla="*/ 1824292 h 1954444"/>
                <a:gd name="connsiteX160" fmla="*/ 513933 w 2195895"/>
                <a:gd name="connsiteY160" fmla="*/ 1804268 h 1954444"/>
                <a:gd name="connsiteX161" fmla="*/ 547306 w 2195895"/>
                <a:gd name="connsiteY161" fmla="*/ 1780908 h 1954444"/>
                <a:gd name="connsiteX162" fmla="*/ 527282 w 2195895"/>
                <a:gd name="connsiteY162" fmla="*/ 1764222 h 1954444"/>
                <a:gd name="connsiteX163" fmla="*/ 517271 w 2195895"/>
                <a:gd name="connsiteY163" fmla="*/ 1730849 h 1954444"/>
                <a:gd name="connsiteX164" fmla="*/ 480561 w 2195895"/>
                <a:gd name="connsiteY164" fmla="*/ 1714163 h 1954444"/>
                <a:gd name="connsiteX165" fmla="*/ 470549 w 2195895"/>
                <a:gd name="connsiteY165" fmla="*/ 1694140 h 1954444"/>
                <a:gd name="connsiteX166" fmla="*/ 480561 w 2195895"/>
                <a:gd name="connsiteY166" fmla="*/ 1664105 h 1954444"/>
                <a:gd name="connsiteX167" fmla="*/ 490573 w 2195895"/>
                <a:gd name="connsiteY167" fmla="*/ 1624058 h 1954444"/>
                <a:gd name="connsiteX168" fmla="*/ 513933 w 2195895"/>
                <a:gd name="connsiteY168" fmla="*/ 1644082 h 1954444"/>
                <a:gd name="connsiteX169" fmla="*/ 520608 w 2195895"/>
                <a:gd name="connsiteY169" fmla="*/ 1627395 h 1954444"/>
                <a:gd name="connsiteX170" fmla="*/ 543968 w 2195895"/>
                <a:gd name="connsiteY170" fmla="*/ 1590686 h 1954444"/>
                <a:gd name="connsiteX171" fmla="*/ 574003 w 2195895"/>
                <a:gd name="connsiteY171" fmla="*/ 1574000 h 1954444"/>
                <a:gd name="connsiteX172" fmla="*/ 590690 w 2195895"/>
                <a:gd name="connsiteY172" fmla="*/ 1587349 h 1954444"/>
                <a:gd name="connsiteX173" fmla="*/ 610713 w 2195895"/>
                <a:gd name="connsiteY173" fmla="*/ 1560651 h 1954444"/>
                <a:gd name="connsiteX174" fmla="*/ 630736 w 2195895"/>
                <a:gd name="connsiteY174" fmla="*/ 1587349 h 1954444"/>
                <a:gd name="connsiteX175" fmla="*/ 657434 w 2195895"/>
                <a:gd name="connsiteY175" fmla="*/ 1610709 h 1954444"/>
                <a:gd name="connsiteX176" fmla="*/ 674120 w 2195895"/>
                <a:gd name="connsiteY176" fmla="*/ 1617384 h 1954444"/>
                <a:gd name="connsiteX177" fmla="*/ 697481 w 2195895"/>
                <a:gd name="connsiteY177" fmla="*/ 1617384 h 1954444"/>
                <a:gd name="connsiteX178" fmla="*/ 717504 w 2195895"/>
                <a:gd name="connsiteY178" fmla="*/ 1604035 h 1954444"/>
                <a:gd name="connsiteX179" fmla="*/ 744202 w 2195895"/>
                <a:gd name="connsiteY179" fmla="*/ 1604035 h 1954444"/>
                <a:gd name="connsiteX180" fmla="*/ 760888 w 2195895"/>
                <a:gd name="connsiteY180" fmla="*/ 1600698 h 1954444"/>
                <a:gd name="connsiteX181" fmla="*/ 790923 w 2195895"/>
                <a:gd name="connsiteY181" fmla="*/ 1634070 h 1954444"/>
                <a:gd name="connsiteX182" fmla="*/ 797598 w 2195895"/>
                <a:gd name="connsiteY182" fmla="*/ 1607372 h 1954444"/>
                <a:gd name="connsiteX183" fmla="*/ 817621 w 2195895"/>
                <a:gd name="connsiteY183" fmla="*/ 1624058 h 1954444"/>
                <a:gd name="connsiteX184" fmla="*/ 837644 w 2195895"/>
                <a:gd name="connsiteY184" fmla="*/ 1600698 h 1954444"/>
                <a:gd name="connsiteX185" fmla="*/ 827633 w 2195895"/>
                <a:gd name="connsiteY185" fmla="*/ 1580674 h 1954444"/>
                <a:gd name="connsiteX186" fmla="*/ 810946 w 2195895"/>
                <a:gd name="connsiteY186" fmla="*/ 1567325 h 1954444"/>
                <a:gd name="connsiteX187" fmla="*/ 810946 w 2195895"/>
                <a:gd name="connsiteY187" fmla="*/ 1540628 h 1954444"/>
                <a:gd name="connsiteX188" fmla="*/ 810946 w 2195895"/>
                <a:gd name="connsiteY188" fmla="*/ 1527279 h 1954444"/>
                <a:gd name="connsiteX189" fmla="*/ 840981 w 2195895"/>
                <a:gd name="connsiteY189" fmla="*/ 1520604 h 1954444"/>
                <a:gd name="connsiteX190" fmla="*/ 820958 w 2195895"/>
                <a:gd name="connsiteY190" fmla="*/ 1483895 h 1954444"/>
                <a:gd name="connsiteX191" fmla="*/ 854330 w 2195895"/>
                <a:gd name="connsiteY191" fmla="*/ 1477220 h 1954444"/>
                <a:gd name="connsiteX192" fmla="*/ 891040 w 2195895"/>
                <a:gd name="connsiteY192" fmla="*/ 1483895 h 1954444"/>
                <a:gd name="connsiteX193" fmla="*/ 1001168 w 2195895"/>
                <a:gd name="connsiteY193" fmla="*/ 1440511 h 1954444"/>
                <a:gd name="connsiteX194" fmla="*/ 1027866 w 2195895"/>
                <a:gd name="connsiteY194" fmla="*/ 1417150 h 1954444"/>
                <a:gd name="connsiteX195" fmla="*/ 1047890 w 2195895"/>
                <a:gd name="connsiteY195" fmla="*/ 1427162 h 1954444"/>
                <a:gd name="connsiteX196" fmla="*/ 1067913 w 2195895"/>
                <a:gd name="connsiteY196" fmla="*/ 1437173 h 1954444"/>
                <a:gd name="connsiteX197" fmla="*/ 1087936 w 2195895"/>
                <a:gd name="connsiteY197" fmla="*/ 1463871 h 1954444"/>
                <a:gd name="connsiteX198" fmla="*/ 1074587 w 2195895"/>
                <a:gd name="connsiteY198" fmla="*/ 1477220 h 1954444"/>
                <a:gd name="connsiteX199" fmla="*/ 1104622 w 2195895"/>
                <a:gd name="connsiteY199" fmla="*/ 1477220 h 1954444"/>
                <a:gd name="connsiteX200" fmla="*/ 1134657 w 2195895"/>
                <a:gd name="connsiteY200" fmla="*/ 1510592 h 1954444"/>
                <a:gd name="connsiteX201" fmla="*/ 1148006 w 2195895"/>
                <a:gd name="connsiteY201" fmla="*/ 1507255 h 1954444"/>
                <a:gd name="connsiteX202" fmla="*/ 1208076 w 2195895"/>
                <a:gd name="connsiteY202" fmla="*/ 1460534 h 1954444"/>
                <a:gd name="connsiteX203" fmla="*/ 1244786 w 2195895"/>
                <a:gd name="connsiteY203" fmla="*/ 1500581 h 1954444"/>
                <a:gd name="connsiteX204" fmla="*/ 1264809 w 2195895"/>
                <a:gd name="connsiteY204" fmla="*/ 1530616 h 1954444"/>
                <a:gd name="connsiteX205" fmla="*/ 1298181 w 2195895"/>
                <a:gd name="connsiteY205" fmla="*/ 1637407 h 1954444"/>
                <a:gd name="connsiteX206" fmla="*/ 1308193 w 2195895"/>
                <a:gd name="connsiteY206" fmla="*/ 1594023 h 1954444"/>
                <a:gd name="connsiteX207" fmla="*/ 1344903 w 2195895"/>
                <a:gd name="connsiteY207" fmla="*/ 1614046 h 1954444"/>
                <a:gd name="connsiteX208" fmla="*/ 1388287 w 2195895"/>
                <a:gd name="connsiteY208" fmla="*/ 1614046 h 1954444"/>
                <a:gd name="connsiteX209" fmla="*/ 1394961 w 2195895"/>
                <a:gd name="connsiteY209" fmla="*/ 1637407 h 1954444"/>
                <a:gd name="connsiteX210" fmla="*/ 1435008 w 2195895"/>
                <a:gd name="connsiteY210" fmla="*/ 1660768 h 1954444"/>
                <a:gd name="connsiteX211" fmla="*/ 1465043 w 2195895"/>
                <a:gd name="connsiteY211" fmla="*/ 1660768 h 1954444"/>
                <a:gd name="connsiteX212" fmla="*/ 1491741 w 2195895"/>
                <a:gd name="connsiteY212" fmla="*/ 1674117 h 1954444"/>
                <a:gd name="connsiteX213" fmla="*/ 1535125 w 2195895"/>
                <a:gd name="connsiteY213" fmla="*/ 1630733 h 1954444"/>
                <a:gd name="connsiteX214" fmla="*/ 1571834 w 2195895"/>
                <a:gd name="connsiteY214" fmla="*/ 1610709 h 1954444"/>
                <a:gd name="connsiteX215" fmla="*/ 1608544 w 2195895"/>
                <a:gd name="connsiteY215" fmla="*/ 1614046 h 1954444"/>
                <a:gd name="connsiteX216" fmla="*/ 1655265 w 2195895"/>
                <a:gd name="connsiteY216" fmla="*/ 1627395 h 1954444"/>
                <a:gd name="connsiteX217" fmla="*/ 1681963 w 2195895"/>
                <a:gd name="connsiteY217" fmla="*/ 1644082 h 1954444"/>
                <a:gd name="connsiteX218" fmla="*/ 1735358 w 2195895"/>
                <a:gd name="connsiteY218" fmla="*/ 1637407 h 1954444"/>
                <a:gd name="connsiteX219" fmla="*/ 1745370 w 2195895"/>
                <a:gd name="connsiteY219" fmla="*/ 1617384 h 1954444"/>
                <a:gd name="connsiteX220" fmla="*/ 1738695 w 2195895"/>
                <a:gd name="connsiteY220" fmla="*/ 1597360 h 1954444"/>
                <a:gd name="connsiteX221" fmla="*/ 1858836 w 2195895"/>
                <a:gd name="connsiteY221" fmla="*/ 1624058 h 1954444"/>
                <a:gd name="connsiteX222" fmla="*/ 1872184 w 2195895"/>
                <a:gd name="connsiteY222" fmla="*/ 1630733 h 1954444"/>
                <a:gd name="connsiteX223" fmla="*/ 1902219 w 2195895"/>
                <a:gd name="connsiteY223" fmla="*/ 1634070 h 1954444"/>
                <a:gd name="connsiteX224" fmla="*/ 1932254 w 2195895"/>
                <a:gd name="connsiteY224" fmla="*/ 1617384 h 1954444"/>
                <a:gd name="connsiteX225" fmla="*/ 1962290 w 2195895"/>
                <a:gd name="connsiteY225" fmla="*/ 1630733 h 1954444"/>
                <a:gd name="connsiteX226" fmla="*/ 1985650 w 2195895"/>
                <a:gd name="connsiteY226" fmla="*/ 1644082 h 1954444"/>
                <a:gd name="connsiteX227" fmla="*/ 1995662 w 2195895"/>
                <a:gd name="connsiteY227" fmla="*/ 1654093 h 1954444"/>
                <a:gd name="connsiteX228" fmla="*/ 2032371 w 2195895"/>
                <a:gd name="connsiteY228" fmla="*/ 1674117 h 1954444"/>
                <a:gd name="connsiteX229" fmla="*/ 2142500 w 2195895"/>
                <a:gd name="connsiteY229" fmla="*/ 1627395 h 1954444"/>
                <a:gd name="connsiteX230" fmla="*/ 2195895 w 2195895"/>
                <a:gd name="connsiteY230" fmla="*/ 1640744 h 1954444"/>
                <a:gd name="connsiteX231" fmla="*/ 2082430 w 2195895"/>
                <a:gd name="connsiteY231" fmla="*/ 322540 h 1954444"/>
                <a:gd name="connsiteX0" fmla="*/ 2082430 w 2195895"/>
                <a:gd name="connsiteY0" fmla="*/ 282536 h 1914440"/>
                <a:gd name="connsiteX1" fmla="*/ 2055732 w 2195895"/>
                <a:gd name="connsiteY1" fmla="*/ 212454 h 1914440"/>
                <a:gd name="connsiteX2" fmla="*/ 2055732 w 2195895"/>
                <a:gd name="connsiteY2" fmla="*/ 212454 h 1914440"/>
                <a:gd name="connsiteX3" fmla="*/ 2129860 w 2195895"/>
                <a:gd name="connsiteY3" fmla="*/ 142874 h 1914440"/>
                <a:gd name="connsiteX4" fmla="*/ 2092713 w 2195895"/>
                <a:gd name="connsiteY4" fmla="*/ 0 h 1914440"/>
                <a:gd name="connsiteX5" fmla="*/ 1705322 w 2195895"/>
                <a:gd name="connsiteY5" fmla="*/ 85640 h 1914440"/>
                <a:gd name="connsiteX6" fmla="*/ 1685300 w 2195895"/>
                <a:gd name="connsiteY6" fmla="*/ 58942 h 1914440"/>
                <a:gd name="connsiteX7" fmla="*/ 1615218 w 2195895"/>
                <a:gd name="connsiteY7" fmla="*/ 62280 h 1914440"/>
                <a:gd name="connsiteX8" fmla="*/ 1638579 w 2195895"/>
                <a:gd name="connsiteY8" fmla="*/ 92315 h 1914440"/>
                <a:gd name="connsiteX9" fmla="*/ 1528449 w 2195895"/>
                <a:gd name="connsiteY9" fmla="*/ 119011 h 1914440"/>
                <a:gd name="connsiteX10" fmla="*/ 1465043 w 2195895"/>
                <a:gd name="connsiteY10" fmla="*/ 202442 h 1914440"/>
                <a:gd name="connsiteX11" fmla="*/ 1418322 w 2195895"/>
                <a:gd name="connsiteY11" fmla="*/ 285873 h 1914440"/>
                <a:gd name="connsiteX12" fmla="*/ 1368263 w 2195895"/>
                <a:gd name="connsiteY12" fmla="*/ 292548 h 1914440"/>
                <a:gd name="connsiteX13" fmla="*/ 1321542 w 2195895"/>
                <a:gd name="connsiteY13" fmla="*/ 299222 h 1914440"/>
                <a:gd name="connsiteX14" fmla="*/ 1318205 w 2195895"/>
                <a:gd name="connsiteY14" fmla="*/ 385990 h 1914440"/>
                <a:gd name="connsiteX15" fmla="*/ 1358252 w 2195895"/>
                <a:gd name="connsiteY15" fmla="*/ 409351 h 1914440"/>
                <a:gd name="connsiteX16" fmla="*/ 1384949 w 2195895"/>
                <a:gd name="connsiteY16" fmla="*/ 462746 h 1914440"/>
                <a:gd name="connsiteX17" fmla="*/ 1358252 w 2195895"/>
                <a:gd name="connsiteY17" fmla="*/ 509467 h 1914440"/>
                <a:gd name="connsiteX18" fmla="*/ 1361589 w 2195895"/>
                <a:gd name="connsiteY18" fmla="*/ 479432 h 1914440"/>
                <a:gd name="connsiteX19" fmla="*/ 1351577 w 2195895"/>
                <a:gd name="connsiteY19" fmla="*/ 439386 h 1914440"/>
                <a:gd name="connsiteX20" fmla="*/ 1281495 w 2195895"/>
                <a:gd name="connsiteY20" fmla="*/ 409351 h 1914440"/>
                <a:gd name="connsiteX21" fmla="*/ 1241449 w 2195895"/>
                <a:gd name="connsiteY21" fmla="*/ 406013 h 1914440"/>
                <a:gd name="connsiteX22" fmla="*/ 1241449 w 2195895"/>
                <a:gd name="connsiteY22" fmla="*/ 452734 h 1914440"/>
                <a:gd name="connsiteX23" fmla="*/ 1201402 w 2195895"/>
                <a:gd name="connsiteY23" fmla="*/ 432711 h 1914440"/>
                <a:gd name="connsiteX24" fmla="*/ 1228100 w 2195895"/>
                <a:gd name="connsiteY24" fmla="*/ 482769 h 1914440"/>
                <a:gd name="connsiteX25" fmla="*/ 1258135 w 2195895"/>
                <a:gd name="connsiteY25" fmla="*/ 512805 h 1914440"/>
                <a:gd name="connsiteX26" fmla="*/ 1198065 w 2195895"/>
                <a:gd name="connsiteY26" fmla="*/ 489444 h 1914440"/>
                <a:gd name="connsiteX27" fmla="*/ 1181379 w 2195895"/>
                <a:gd name="connsiteY27" fmla="*/ 489444 h 1914440"/>
                <a:gd name="connsiteX28" fmla="*/ 1178041 w 2195895"/>
                <a:gd name="connsiteY28" fmla="*/ 446060 h 1914440"/>
                <a:gd name="connsiteX29" fmla="*/ 1171367 w 2195895"/>
                <a:gd name="connsiteY29" fmla="*/ 359292 h 1914440"/>
                <a:gd name="connsiteX30" fmla="*/ 1161355 w 2195895"/>
                <a:gd name="connsiteY30" fmla="*/ 429374 h 1914440"/>
                <a:gd name="connsiteX31" fmla="*/ 1137995 w 2195895"/>
                <a:gd name="connsiteY31" fmla="*/ 459409 h 1914440"/>
                <a:gd name="connsiteX32" fmla="*/ 1158018 w 2195895"/>
                <a:gd name="connsiteY32" fmla="*/ 506130 h 1914440"/>
                <a:gd name="connsiteX33" fmla="*/ 1158018 w 2195895"/>
                <a:gd name="connsiteY33" fmla="*/ 539502 h 1914440"/>
                <a:gd name="connsiteX34" fmla="*/ 1141332 w 2195895"/>
                <a:gd name="connsiteY34" fmla="*/ 589561 h 1914440"/>
                <a:gd name="connsiteX35" fmla="*/ 1154681 w 2195895"/>
                <a:gd name="connsiteY35" fmla="*/ 622933 h 1914440"/>
                <a:gd name="connsiteX36" fmla="*/ 1184716 w 2195895"/>
                <a:gd name="connsiteY36" fmla="*/ 629607 h 1914440"/>
                <a:gd name="connsiteX37" fmla="*/ 1221425 w 2195895"/>
                <a:gd name="connsiteY37" fmla="*/ 636282 h 1914440"/>
                <a:gd name="connsiteX38" fmla="*/ 1241449 w 2195895"/>
                <a:gd name="connsiteY38" fmla="*/ 659642 h 1914440"/>
                <a:gd name="connsiteX39" fmla="*/ 1258135 w 2195895"/>
                <a:gd name="connsiteY39" fmla="*/ 703026 h 1914440"/>
                <a:gd name="connsiteX40" fmla="*/ 1258135 w 2195895"/>
                <a:gd name="connsiteY40" fmla="*/ 703026 h 1914440"/>
                <a:gd name="connsiteX41" fmla="*/ 1224763 w 2195895"/>
                <a:gd name="connsiteY41" fmla="*/ 723050 h 1914440"/>
                <a:gd name="connsiteX42" fmla="*/ 1224763 w 2195895"/>
                <a:gd name="connsiteY42" fmla="*/ 683003 h 1914440"/>
                <a:gd name="connsiteX43" fmla="*/ 1194727 w 2195895"/>
                <a:gd name="connsiteY43" fmla="*/ 646294 h 1914440"/>
                <a:gd name="connsiteX44" fmla="*/ 1164692 w 2195895"/>
                <a:gd name="connsiteY44" fmla="*/ 689678 h 1914440"/>
                <a:gd name="connsiteX45" fmla="*/ 1121309 w 2195895"/>
                <a:gd name="connsiteY45" fmla="*/ 699689 h 1914440"/>
                <a:gd name="connsiteX46" fmla="*/ 1127983 w 2195895"/>
                <a:gd name="connsiteY46" fmla="*/ 666317 h 1914440"/>
                <a:gd name="connsiteX47" fmla="*/ 1117971 w 2195895"/>
                <a:gd name="connsiteY47" fmla="*/ 649631 h 1914440"/>
                <a:gd name="connsiteX48" fmla="*/ 1114634 w 2195895"/>
                <a:gd name="connsiteY48" fmla="*/ 599572 h 1914440"/>
                <a:gd name="connsiteX49" fmla="*/ 1104622 w 2195895"/>
                <a:gd name="connsiteY49" fmla="*/ 519479 h 1914440"/>
                <a:gd name="connsiteX50" fmla="*/ 1101285 w 2195895"/>
                <a:gd name="connsiteY50" fmla="*/ 459409 h 1914440"/>
                <a:gd name="connsiteX51" fmla="*/ 1124646 w 2195895"/>
                <a:gd name="connsiteY51" fmla="*/ 365967 h 1914440"/>
                <a:gd name="connsiteX52" fmla="*/ 1031203 w 2195895"/>
                <a:gd name="connsiteY52" fmla="*/ 355955 h 1914440"/>
                <a:gd name="connsiteX53" fmla="*/ 1014517 w 2195895"/>
                <a:gd name="connsiteY53" fmla="*/ 412688 h 1914440"/>
                <a:gd name="connsiteX54" fmla="*/ 1024529 w 2195895"/>
                <a:gd name="connsiteY54" fmla="*/ 459409 h 1914440"/>
                <a:gd name="connsiteX55" fmla="*/ 981145 w 2195895"/>
                <a:gd name="connsiteY55" fmla="*/ 512805 h 1914440"/>
                <a:gd name="connsiteX56" fmla="*/ 991157 w 2195895"/>
                <a:gd name="connsiteY56" fmla="*/ 549514 h 1914440"/>
                <a:gd name="connsiteX57" fmla="*/ 981145 w 2195895"/>
                <a:gd name="connsiteY57" fmla="*/ 596235 h 1914440"/>
                <a:gd name="connsiteX58" fmla="*/ 1001168 w 2195895"/>
                <a:gd name="connsiteY58" fmla="*/ 619596 h 1914440"/>
                <a:gd name="connsiteX59" fmla="*/ 1017854 w 2195895"/>
                <a:gd name="connsiteY59" fmla="*/ 666317 h 1914440"/>
                <a:gd name="connsiteX60" fmla="*/ 1047890 w 2195895"/>
                <a:gd name="connsiteY60" fmla="*/ 652968 h 1914440"/>
                <a:gd name="connsiteX61" fmla="*/ 957784 w 2195895"/>
                <a:gd name="connsiteY61" fmla="*/ 652968 h 1914440"/>
                <a:gd name="connsiteX62" fmla="*/ 884365 w 2195895"/>
                <a:gd name="connsiteY62" fmla="*/ 616259 h 1914440"/>
                <a:gd name="connsiteX63" fmla="*/ 824295 w 2195895"/>
                <a:gd name="connsiteY63" fmla="*/ 592898 h 1914440"/>
                <a:gd name="connsiteX64" fmla="*/ 810946 w 2195895"/>
                <a:gd name="connsiteY64" fmla="*/ 629607 h 1914440"/>
                <a:gd name="connsiteX65" fmla="*/ 827633 w 2195895"/>
                <a:gd name="connsiteY65" fmla="*/ 666317 h 1914440"/>
                <a:gd name="connsiteX66" fmla="*/ 770900 w 2195895"/>
                <a:gd name="connsiteY66" fmla="*/ 649631 h 1914440"/>
                <a:gd name="connsiteX67" fmla="*/ 744202 w 2195895"/>
                <a:gd name="connsiteY67" fmla="*/ 686340 h 1914440"/>
                <a:gd name="connsiteX68" fmla="*/ 707492 w 2195895"/>
                <a:gd name="connsiteY68" fmla="*/ 679666 h 1914440"/>
                <a:gd name="connsiteX69" fmla="*/ 644085 w 2195895"/>
                <a:gd name="connsiteY69" fmla="*/ 693015 h 1914440"/>
                <a:gd name="connsiteX70" fmla="*/ 654097 w 2195895"/>
                <a:gd name="connsiteY70" fmla="*/ 656305 h 1914440"/>
                <a:gd name="connsiteX71" fmla="*/ 614050 w 2195895"/>
                <a:gd name="connsiteY71" fmla="*/ 693015 h 1914440"/>
                <a:gd name="connsiteX72" fmla="*/ 594027 w 2195895"/>
                <a:gd name="connsiteY72" fmla="*/ 693015 h 1914440"/>
                <a:gd name="connsiteX73" fmla="*/ 533957 w 2195895"/>
                <a:gd name="connsiteY73" fmla="*/ 726387 h 1914440"/>
                <a:gd name="connsiteX74" fmla="*/ 510596 w 2195895"/>
                <a:gd name="connsiteY74" fmla="*/ 749748 h 1914440"/>
                <a:gd name="connsiteX75" fmla="*/ 500584 w 2195895"/>
                <a:gd name="connsiteY75" fmla="*/ 796469 h 1914440"/>
                <a:gd name="connsiteX76" fmla="*/ 450526 w 2195895"/>
                <a:gd name="connsiteY76" fmla="*/ 783120 h 1914440"/>
                <a:gd name="connsiteX77" fmla="*/ 433840 w 2195895"/>
                <a:gd name="connsiteY77" fmla="*/ 746410 h 1914440"/>
                <a:gd name="connsiteX78" fmla="*/ 467212 w 2195895"/>
                <a:gd name="connsiteY78" fmla="*/ 716375 h 1914440"/>
                <a:gd name="connsiteX79" fmla="*/ 453863 w 2195895"/>
                <a:gd name="connsiteY79" fmla="*/ 693015 h 1914440"/>
                <a:gd name="connsiteX80" fmla="*/ 390456 w 2195895"/>
                <a:gd name="connsiteY80" fmla="*/ 662980 h 1914440"/>
                <a:gd name="connsiteX81" fmla="*/ 417154 w 2195895"/>
                <a:gd name="connsiteY81" fmla="*/ 713038 h 1914440"/>
                <a:gd name="connsiteX82" fmla="*/ 407142 w 2195895"/>
                <a:gd name="connsiteY82" fmla="*/ 756422 h 1914440"/>
                <a:gd name="connsiteX83" fmla="*/ 413817 w 2195895"/>
                <a:gd name="connsiteY83" fmla="*/ 793132 h 1914440"/>
                <a:gd name="connsiteX84" fmla="*/ 427165 w 2195895"/>
                <a:gd name="connsiteY84" fmla="*/ 816492 h 1914440"/>
                <a:gd name="connsiteX85" fmla="*/ 413817 w 2195895"/>
                <a:gd name="connsiteY85" fmla="*/ 846527 h 1914440"/>
                <a:gd name="connsiteX86" fmla="*/ 390456 w 2195895"/>
                <a:gd name="connsiteY86" fmla="*/ 823167 h 1914440"/>
                <a:gd name="connsiteX87" fmla="*/ 360421 w 2195895"/>
                <a:gd name="connsiteY87" fmla="*/ 819829 h 1914440"/>
                <a:gd name="connsiteX88" fmla="*/ 333723 w 2195895"/>
                <a:gd name="connsiteY88" fmla="*/ 859876 h 1914440"/>
                <a:gd name="connsiteX89" fmla="*/ 307025 w 2195895"/>
                <a:gd name="connsiteY89" fmla="*/ 879899 h 1914440"/>
                <a:gd name="connsiteX90" fmla="*/ 320374 w 2195895"/>
                <a:gd name="connsiteY90" fmla="*/ 906597 h 1914440"/>
                <a:gd name="connsiteX91" fmla="*/ 303688 w 2195895"/>
                <a:gd name="connsiteY91" fmla="*/ 929958 h 1914440"/>
                <a:gd name="connsiteX92" fmla="*/ 233606 w 2195895"/>
                <a:gd name="connsiteY92" fmla="*/ 893248 h 1914440"/>
                <a:gd name="connsiteX93" fmla="*/ 243618 w 2195895"/>
                <a:gd name="connsiteY93" fmla="*/ 943307 h 1914440"/>
                <a:gd name="connsiteX94" fmla="*/ 263641 w 2195895"/>
                <a:gd name="connsiteY94" fmla="*/ 963330 h 1914440"/>
                <a:gd name="connsiteX95" fmla="*/ 250292 w 2195895"/>
                <a:gd name="connsiteY95" fmla="*/ 976679 h 1914440"/>
                <a:gd name="connsiteX96" fmla="*/ 193560 w 2195895"/>
                <a:gd name="connsiteY96" fmla="*/ 939969 h 1914440"/>
                <a:gd name="connsiteX97" fmla="*/ 170199 w 2195895"/>
                <a:gd name="connsiteY97" fmla="*/ 899923 h 1914440"/>
                <a:gd name="connsiteX98" fmla="*/ 170199 w 2195895"/>
                <a:gd name="connsiteY98" fmla="*/ 853202 h 1914440"/>
                <a:gd name="connsiteX99" fmla="*/ 133490 w 2195895"/>
                <a:gd name="connsiteY99" fmla="*/ 776445 h 1914440"/>
                <a:gd name="connsiteX100" fmla="*/ 196897 w 2195895"/>
                <a:gd name="connsiteY100" fmla="*/ 806480 h 1914440"/>
                <a:gd name="connsiteX101" fmla="*/ 256967 w 2195895"/>
                <a:gd name="connsiteY101" fmla="*/ 836515 h 1914440"/>
                <a:gd name="connsiteX102" fmla="*/ 293676 w 2195895"/>
                <a:gd name="connsiteY102" fmla="*/ 839853 h 1914440"/>
                <a:gd name="connsiteX103" fmla="*/ 327049 w 2195895"/>
                <a:gd name="connsiteY103" fmla="*/ 809818 h 1914440"/>
                <a:gd name="connsiteX104" fmla="*/ 343735 w 2195895"/>
                <a:gd name="connsiteY104" fmla="*/ 773108 h 1914440"/>
                <a:gd name="connsiteX105" fmla="*/ 333723 w 2195895"/>
                <a:gd name="connsiteY105" fmla="*/ 723050 h 1914440"/>
                <a:gd name="connsiteX106" fmla="*/ 290339 w 2195895"/>
                <a:gd name="connsiteY106" fmla="*/ 703026 h 1914440"/>
                <a:gd name="connsiteX107" fmla="*/ 236944 w 2195895"/>
                <a:gd name="connsiteY107" fmla="*/ 656305 h 1914440"/>
                <a:gd name="connsiteX108" fmla="*/ 133490 w 2195895"/>
                <a:gd name="connsiteY108" fmla="*/ 599572 h 1914440"/>
                <a:gd name="connsiteX109" fmla="*/ 46722 w 2195895"/>
                <a:gd name="connsiteY109" fmla="*/ 629607 h 1914440"/>
                <a:gd name="connsiteX110" fmla="*/ 33373 w 2195895"/>
                <a:gd name="connsiteY110" fmla="*/ 659642 h 1914440"/>
                <a:gd name="connsiteX111" fmla="*/ 43384 w 2195895"/>
                <a:gd name="connsiteY111" fmla="*/ 689678 h 1914440"/>
                <a:gd name="connsiteX112" fmla="*/ 60071 w 2195895"/>
                <a:gd name="connsiteY112" fmla="*/ 716375 h 1914440"/>
                <a:gd name="connsiteX113" fmla="*/ 73419 w 2195895"/>
                <a:gd name="connsiteY113" fmla="*/ 746410 h 1914440"/>
                <a:gd name="connsiteX114" fmla="*/ 56733 w 2195895"/>
                <a:gd name="connsiteY114" fmla="*/ 769771 h 1914440"/>
                <a:gd name="connsiteX115" fmla="*/ 76757 w 2195895"/>
                <a:gd name="connsiteY115" fmla="*/ 849864 h 1914440"/>
                <a:gd name="connsiteX116" fmla="*/ 66745 w 2195895"/>
                <a:gd name="connsiteY116" fmla="*/ 866551 h 1914440"/>
                <a:gd name="connsiteX117" fmla="*/ 70082 w 2195895"/>
                <a:gd name="connsiteY117" fmla="*/ 893248 h 1914440"/>
                <a:gd name="connsiteX118" fmla="*/ 70082 w 2195895"/>
                <a:gd name="connsiteY118" fmla="*/ 933295 h 1914440"/>
                <a:gd name="connsiteX119" fmla="*/ 80094 w 2195895"/>
                <a:gd name="connsiteY119" fmla="*/ 953318 h 1914440"/>
                <a:gd name="connsiteX120" fmla="*/ 76757 w 2195895"/>
                <a:gd name="connsiteY120" fmla="*/ 976679 h 1914440"/>
                <a:gd name="connsiteX121" fmla="*/ 106792 w 2195895"/>
                <a:gd name="connsiteY121" fmla="*/ 1010051 h 1914440"/>
                <a:gd name="connsiteX122" fmla="*/ 93729 w 2195895"/>
                <a:gd name="connsiteY122" fmla="*/ 1040086 h 1914440"/>
                <a:gd name="connsiteX123" fmla="*/ 13349 w 2195895"/>
                <a:gd name="connsiteY123" fmla="*/ 1130191 h 1914440"/>
                <a:gd name="connsiteX124" fmla="*/ 33373 w 2195895"/>
                <a:gd name="connsiteY124" fmla="*/ 1163564 h 1914440"/>
                <a:gd name="connsiteX125" fmla="*/ 33373 w 2195895"/>
                <a:gd name="connsiteY125" fmla="*/ 1163564 h 1914440"/>
                <a:gd name="connsiteX126" fmla="*/ 16687 w 2195895"/>
                <a:gd name="connsiteY126" fmla="*/ 1193599 h 1914440"/>
                <a:gd name="connsiteX127" fmla="*/ 3338 w 2195895"/>
                <a:gd name="connsiteY127" fmla="*/ 1223634 h 1914440"/>
                <a:gd name="connsiteX128" fmla="*/ 0 w 2195895"/>
                <a:gd name="connsiteY128" fmla="*/ 1283704 h 1914440"/>
                <a:gd name="connsiteX129" fmla="*/ 16687 w 2195895"/>
                <a:gd name="connsiteY129" fmla="*/ 1327088 h 1914440"/>
                <a:gd name="connsiteX130" fmla="*/ 20024 w 2195895"/>
                <a:gd name="connsiteY130" fmla="*/ 1360460 h 1914440"/>
                <a:gd name="connsiteX131" fmla="*/ 56733 w 2195895"/>
                <a:gd name="connsiteY131" fmla="*/ 1370472 h 1914440"/>
                <a:gd name="connsiteX132" fmla="*/ 116803 w 2195895"/>
                <a:gd name="connsiteY132" fmla="*/ 1457240 h 1914440"/>
                <a:gd name="connsiteX133" fmla="*/ 96780 w 2195895"/>
                <a:gd name="connsiteY133" fmla="*/ 1480600 h 1914440"/>
                <a:gd name="connsiteX134" fmla="*/ 93443 w 2195895"/>
                <a:gd name="connsiteY134" fmla="*/ 1510635 h 1914440"/>
                <a:gd name="connsiteX135" fmla="*/ 120141 w 2195895"/>
                <a:gd name="connsiteY135" fmla="*/ 1513972 h 1914440"/>
                <a:gd name="connsiteX136" fmla="*/ 160187 w 2195895"/>
                <a:gd name="connsiteY136" fmla="*/ 1527321 h 1914440"/>
                <a:gd name="connsiteX137" fmla="*/ 186885 w 2195895"/>
                <a:gd name="connsiteY137" fmla="*/ 1540670 h 1914440"/>
                <a:gd name="connsiteX138" fmla="*/ 213583 w 2195895"/>
                <a:gd name="connsiteY138" fmla="*/ 1570705 h 1914440"/>
                <a:gd name="connsiteX139" fmla="*/ 243618 w 2195895"/>
                <a:gd name="connsiteY139" fmla="*/ 1574042 h 1914440"/>
                <a:gd name="connsiteX140" fmla="*/ 287002 w 2195895"/>
                <a:gd name="connsiteY140" fmla="*/ 1604078 h 1914440"/>
                <a:gd name="connsiteX141" fmla="*/ 310363 w 2195895"/>
                <a:gd name="connsiteY141" fmla="*/ 1614089 h 1914440"/>
                <a:gd name="connsiteX142" fmla="*/ 310363 w 2195895"/>
                <a:gd name="connsiteY142" fmla="*/ 1650799 h 1914440"/>
                <a:gd name="connsiteX143" fmla="*/ 270316 w 2195895"/>
                <a:gd name="connsiteY143" fmla="*/ 1690845 h 1914440"/>
                <a:gd name="connsiteX144" fmla="*/ 280327 w 2195895"/>
                <a:gd name="connsiteY144" fmla="*/ 1714206 h 1914440"/>
                <a:gd name="connsiteX145" fmla="*/ 273653 w 2195895"/>
                <a:gd name="connsiteY145" fmla="*/ 1734229 h 1914440"/>
                <a:gd name="connsiteX146" fmla="*/ 266979 w 2195895"/>
                <a:gd name="connsiteY146" fmla="*/ 1750915 h 1914440"/>
                <a:gd name="connsiteX147" fmla="*/ 240281 w 2195895"/>
                <a:gd name="connsiteY147" fmla="*/ 1790962 h 1914440"/>
                <a:gd name="connsiteX148" fmla="*/ 307025 w 2195895"/>
                <a:gd name="connsiteY148" fmla="*/ 1827672 h 1914440"/>
                <a:gd name="connsiteX149" fmla="*/ 337060 w 2195895"/>
                <a:gd name="connsiteY149" fmla="*/ 1834346 h 1914440"/>
                <a:gd name="connsiteX150" fmla="*/ 360421 w 2195895"/>
                <a:gd name="connsiteY150" fmla="*/ 1841021 h 1914440"/>
                <a:gd name="connsiteX151" fmla="*/ 380444 w 2195895"/>
                <a:gd name="connsiteY151" fmla="*/ 1847695 h 1914440"/>
                <a:gd name="connsiteX152" fmla="*/ 407142 w 2195895"/>
                <a:gd name="connsiteY152" fmla="*/ 1867718 h 1914440"/>
                <a:gd name="connsiteX153" fmla="*/ 437177 w 2195895"/>
                <a:gd name="connsiteY153" fmla="*/ 1864381 h 1914440"/>
                <a:gd name="connsiteX154" fmla="*/ 507259 w 2195895"/>
                <a:gd name="connsiteY154" fmla="*/ 1914440 h 1914440"/>
                <a:gd name="connsiteX155" fmla="*/ 517271 w 2195895"/>
                <a:gd name="connsiteY155" fmla="*/ 1901091 h 1914440"/>
                <a:gd name="connsiteX156" fmla="*/ 507259 w 2195895"/>
                <a:gd name="connsiteY156" fmla="*/ 1861044 h 1914440"/>
                <a:gd name="connsiteX157" fmla="*/ 500584 w 2195895"/>
                <a:gd name="connsiteY157" fmla="*/ 1827672 h 1914440"/>
                <a:gd name="connsiteX158" fmla="*/ 483898 w 2195895"/>
                <a:gd name="connsiteY158" fmla="*/ 1784288 h 1914440"/>
                <a:gd name="connsiteX159" fmla="*/ 513933 w 2195895"/>
                <a:gd name="connsiteY159" fmla="*/ 1764264 h 1914440"/>
                <a:gd name="connsiteX160" fmla="*/ 547306 w 2195895"/>
                <a:gd name="connsiteY160" fmla="*/ 1740904 h 1914440"/>
                <a:gd name="connsiteX161" fmla="*/ 527282 w 2195895"/>
                <a:gd name="connsiteY161" fmla="*/ 1724218 h 1914440"/>
                <a:gd name="connsiteX162" fmla="*/ 517271 w 2195895"/>
                <a:gd name="connsiteY162" fmla="*/ 1690845 h 1914440"/>
                <a:gd name="connsiteX163" fmla="*/ 480561 w 2195895"/>
                <a:gd name="connsiteY163" fmla="*/ 1674159 h 1914440"/>
                <a:gd name="connsiteX164" fmla="*/ 470549 w 2195895"/>
                <a:gd name="connsiteY164" fmla="*/ 1654136 h 1914440"/>
                <a:gd name="connsiteX165" fmla="*/ 480561 w 2195895"/>
                <a:gd name="connsiteY165" fmla="*/ 1624101 h 1914440"/>
                <a:gd name="connsiteX166" fmla="*/ 490573 w 2195895"/>
                <a:gd name="connsiteY166" fmla="*/ 1584054 h 1914440"/>
                <a:gd name="connsiteX167" fmla="*/ 513933 w 2195895"/>
                <a:gd name="connsiteY167" fmla="*/ 1604078 h 1914440"/>
                <a:gd name="connsiteX168" fmla="*/ 520608 w 2195895"/>
                <a:gd name="connsiteY168" fmla="*/ 1587391 h 1914440"/>
                <a:gd name="connsiteX169" fmla="*/ 543968 w 2195895"/>
                <a:gd name="connsiteY169" fmla="*/ 1550682 h 1914440"/>
                <a:gd name="connsiteX170" fmla="*/ 574003 w 2195895"/>
                <a:gd name="connsiteY170" fmla="*/ 1533996 h 1914440"/>
                <a:gd name="connsiteX171" fmla="*/ 590690 w 2195895"/>
                <a:gd name="connsiteY171" fmla="*/ 1547345 h 1914440"/>
                <a:gd name="connsiteX172" fmla="*/ 610713 w 2195895"/>
                <a:gd name="connsiteY172" fmla="*/ 1520647 h 1914440"/>
                <a:gd name="connsiteX173" fmla="*/ 630736 w 2195895"/>
                <a:gd name="connsiteY173" fmla="*/ 1547345 h 1914440"/>
                <a:gd name="connsiteX174" fmla="*/ 657434 w 2195895"/>
                <a:gd name="connsiteY174" fmla="*/ 1570705 h 1914440"/>
                <a:gd name="connsiteX175" fmla="*/ 674120 w 2195895"/>
                <a:gd name="connsiteY175" fmla="*/ 1577380 h 1914440"/>
                <a:gd name="connsiteX176" fmla="*/ 697481 w 2195895"/>
                <a:gd name="connsiteY176" fmla="*/ 1577380 h 1914440"/>
                <a:gd name="connsiteX177" fmla="*/ 717504 w 2195895"/>
                <a:gd name="connsiteY177" fmla="*/ 1564031 h 1914440"/>
                <a:gd name="connsiteX178" fmla="*/ 744202 w 2195895"/>
                <a:gd name="connsiteY178" fmla="*/ 1564031 h 1914440"/>
                <a:gd name="connsiteX179" fmla="*/ 760888 w 2195895"/>
                <a:gd name="connsiteY179" fmla="*/ 1560694 h 1914440"/>
                <a:gd name="connsiteX180" fmla="*/ 790923 w 2195895"/>
                <a:gd name="connsiteY180" fmla="*/ 1594066 h 1914440"/>
                <a:gd name="connsiteX181" fmla="*/ 797598 w 2195895"/>
                <a:gd name="connsiteY181" fmla="*/ 1567368 h 1914440"/>
                <a:gd name="connsiteX182" fmla="*/ 817621 w 2195895"/>
                <a:gd name="connsiteY182" fmla="*/ 1584054 h 1914440"/>
                <a:gd name="connsiteX183" fmla="*/ 837644 w 2195895"/>
                <a:gd name="connsiteY183" fmla="*/ 1560694 h 1914440"/>
                <a:gd name="connsiteX184" fmla="*/ 827633 w 2195895"/>
                <a:gd name="connsiteY184" fmla="*/ 1540670 h 1914440"/>
                <a:gd name="connsiteX185" fmla="*/ 810946 w 2195895"/>
                <a:gd name="connsiteY185" fmla="*/ 1527321 h 1914440"/>
                <a:gd name="connsiteX186" fmla="*/ 810946 w 2195895"/>
                <a:gd name="connsiteY186" fmla="*/ 1500624 h 1914440"/>
                <a:gd name="connsiteX187" fmla="*/ 810946 w 2195895"/>
                <a:gd name="connsiteY187" fmla="*/ 1487275 h 1914440"/>
                <a:gd name="connsiteX188" fmla="*/ 840981 w 2195895"/>
                <a:gd name="connsiteY188" fmla="*/ 1480600 h 1914440"/>
                <a:gd name="connsiteX189" fmla="*/ 820958 w 2195895"/>
                <a:gd name="connsiteY189" fmla="*/ 1443891 h 1914440"/>
                <a:gd name="connsiteX190" fmla="*/ 854330 w 2195895"/>
                <a:gd name="connsiteY190" fmla="*/ 1437216 h 1914440"/>
                <a:gd name="connsiteX191" fmla="*/ 891040 w 2195895"/>
                <a:gd name="connsiteY191" fmla="*/ 1443891 h 1914440"/>
                <a:gd name="connsiteX192" fmla="*/ 1001168 w 2195895"/>
                <a:gd name="connsiteY192" fmla="*/ 1400507 h 1914440"/>
                <a:gd name="connsiteX193" fmla="*/ 1027866 w 2195895"/>
                <a:gd name="connsiteY193" fmla="*/ 1377146 h 1914440"/>
                <a:gd name="connsiteX194" fmla="*/ 1047890 w 2195895"/>
                <a:gd name="connsiteY194" fmla="*/ 1387158 h 1914440"/>
                <a:gd name="connsiteX195" fmla="*/ 1067913 w 2195895"/>
                <a:gd name="connsiteY195" fmla="*/ 1397169 h 1914440"/>
                <a:gd name="connsiteX196" fmla="*/ 1087936 w 2195895"/>
                <a:gd name="connsiteY196" fmla="*/ 1423867 h 1914440"/>
                <a:gd name="connsiteX197" fmla="*/ 1074587 w 2195895"/>
                <a:gd name="connsiteY197" fmla="*/ 1437216 h 1914440"/>
                <a:gd name="connsiteX198" fmla="*/ 1104622 w 2195895"/>
                <a:gd name="connsiteY198" fmla="*/ 1437216 h 1914440"/>
                <a:gd name="connsiteX199" fmla="*/ 1134657 w 2195895"/>
                <a:gd name="connsiteY199" fmla="*/ 1470588 h 1914440"/>
                <a:gd name="connsiteX200" fmla="*/ 1148006 w 2195895"/>
                <a:gd name="connsiteY200" fmla="*/ 1467251 h 1914440"/>
                <a:gd name="connsiteX201" fmla="*/ 1208076 w 2195895"/>
                <a:gd name="connsiteY201" fmla="*/ 1420530 h 1914440"/>
                <a:gd name="connsiteX202" fmla="*/ 1244786 w 2195895"/>
                <a:gd name="connsiteY202" fmla="*/ 1460577 h 1914440"/>
                <a:gd name="connsiteX203" fmla="*/ 1264809 w 2195895"/>
                <a:gd name="connsiteY203" fmla="*/ 1490612 h 1914440"/>
                <a:gd name="connsiteX204" fmla="*/ 1298181 w 2195895"/>
                <a:gd name="connsiteY204" fmla="*/ 1597403 h 1914440"/>
                <a:gd name="connsiteX205" fmla="*/ 1308193 w 2195895"/>
                <a:gd name="connsiteY205" fmla="*/ 1554019 h 1914440"/>
                <a:gd name="connsiteX206" fmla="*/ 1344903 w 2195895"/>
                <a:gd name="connsiteY206" fmla="*/ 1574042 h 1914440"/>
                <a:gd name="connsiteX207" fmla="*/ 1388287 w 2195895"/>
                <a:gd name="connsiteY207" fmla="*/ 1574042 h 1914440"/>
                <a:gd name="connsiteX208" fmla="*/ 1394961 w 2195895"/>
                <a:gd name="connsiteY208" fmla="*/ 1597403 h 1914440"/>
                <a:gd name="connsiteX209" fmla="*/ 1435008 w 2195895"/>
                <a:gd name="connsiteY209" fmla="*/ 1620764 h 1914440"/>
                <a:gd name="connsiteX210" fmla="*/ 1465043 w 2195895"/>
                <a:gd name="connsiteY210" fmla="*/ 1620764 h 1914440"/>
                <a:gd name="connsiteX211" fmla="*/ 1491741 w 2195895"/>
                <a:gd name="connsiteY211" fmla="*/ 1634113 h 1914440"/>
                <a:gd name="connsiteX212" fmla="*/ 1535125 w 2195895"/>
                <a:gd name="connsiteY212" fmla="*/ 1590729 h 1914440"/>
                <a:gd name="connsiteX213" fmla="*/ 1571834 w 2195895"/>
                <a:gd name="connsiteY213" fmla="*/ 1570705 h 1914440"/>
                <a:gd name="connsiteX214" fmla="*/ 1608544 w 2195895"/>
                <a:gd name="connsiteY214" fmla="*/ 1574042 h 1914440"/>
                <a:gd name="connsiteX215" fmla="*/ 1655265 w 2195895"/>
                <a:gd name="connsiteY215" fmla="*/ 1587391 h 1914440"/>
                <a:gd name="connsiteX216" fmla="*/ 1681963 w 2195895"/>
                <a:gd name="connsiteY216" fmla="*/ 1604078 h 1914440"/>
                <a:gd name="connsiteX217" fmla="*/ 1735358 w 2195895"/>
                <a:gd name="connsiteY217" fmla="*/ 1597403 h 1914440"/>
                <a:gd name="connsiteX218" fmla="*/ 1745370 w 2195895"/>
                <a:gd name="connsiteY218" fmla="*/ 1577380 h 1914440"/>
                <a:gd name="connsiteX219" fmla="*/ 1738695 w 2195895"/>
                <a:gd name="connsiteY219" fmla="*/ 1557356 h 1914440"/>
                <a:gd name="connsiteX220" fmla="*/ 1858836 w 2195895"/>
                <a:gd name="connsiteY220" fmla="*/ 1584054 h 1914440"/>
                <a:gd name="connsiteX221" fmla="*/ 1872184 w 2195895"/>
                <a:gd name="connsiteY221" fmla="*/ 1590729 h 1914440"/>
                <a:gd name="connsiteX222" fmla="*/ 1902219 w 2195895"/>
                <a:gd name="connsiteY222" fmla="*/ 1594066 h 1914440"/>
                <a:gd name="connsiteX223" fmla="*/ 1932254 w 2195895"/>
                <a:gd name="connsiteY223" fmla="*/ 1577380 h 1914440"/>
                <a:gd name="connsiteX224" fmla="*/ 1962290 w 2195895"/>
                <a:gd name="connsiteY224" fmla="*/ 1590729 h 1914440"/>
                <a:gd name="connsiteX225" fmla="*/ 1985650 w 2195895"/>
                <a:gd name="connsiteY225" fmla="*/ 1604078 h 1914440"/>
                <a:gd name="connsiteX226" fmla="*/ 1995662 w 2195895"/>
                <a:gd name="connsiteY226" fmla="*/ 1614089 h 1914440"/>
                <a:gd name="connsiteX227" fmla="*/ 2032371 w 2195895"/>
                <a:gd name="connsiteY227" fmla="*/ 1634113 h 1914440"/>
                <a:gd name="connsiteX228" fmla="*/ 2142500 w 2195895"/>
                <a:gd name="connsiteY228" fmla="*/ 1587391 h 1914440"/>
                <a:gd name="connsiteX229" fmla="*/ 2195895 w 2195895"/>
                <a:gd name="connsiteY229" fmla="*/ 1600740 h 1914440"/>
                <a:gd name="connsiteX230" fmla="*/ 2082430 w 2195895"/>
                <a:gd name="connsiteY230" fmla="*/ 282536 h 1914440"/>
                <a:gd name="connsiteX0" fmla="*/ 2082430 w 2195895"/>
                <a:gd name="connsiteY0" fmla="*/ 223594 h 1855498"/>
                <a:gd name="connsiteX1" fmla="*/ 2055732 w 2195895"/>
                <a:gd name="connsiteY1" fmla="*/ 153512 h 1855498"/>
                <a:gd name="connsiteX2" fmla="*/ 2055732 w 2195895"/>
                <a:gd name="connsiteY2" fmla="*/ 153512 h 1855498"/>
                <a:gd name="connsiteX3" fmla="*/ 2129860 w 2195895"/>
                <a:gd name="connsiteY3" fmla="*/ 83932 h 1855498"/>
                <a:gd name="connsiteX4" fmla="*/ 1705322 w 2195895"/>
                <a:gd name="connsiteY4" fmla="*/ 26698 h 1855498"/>
                <a:gd name="connsiteX5" fmla="*/ 1685300 w 2195895"/>
                <a:gd name="connsiteY5" fmla="*/ 0 h 1855498"/>
                <a:gd name="connsiteX6" fmla="*/ 1615218 w 2195895"/>
                <a:gd name="connsiteY6" fmla="*/ 3338 h 1855498"/>
                <a:gd name="connsiteX7" fmla="*/ 1638579 w 2195895"/>
                <a:gd name="connsiteY7" fmla="*/ 33373 h 1855498"/>
                <a:gd name="connsiteX8" fmla="*/ 1528449 w 2195895"/>
                <a:gd name="connsiteY8" fmla="*/ 60069 h 1855498"/>
                <a:gd name="connsiteX9" fmla="*/ 1465043 w 2195895"/>
                <a:gd name="connsiteY9" fmla="*/ 143500 h 1855498"/>
                <a:gd name="connsiteX10" fmla="*/ 1418322 w 2195895"/>
                <a:gd name="connsiteY10" fmla="*/ 226931 h 1855498"/>
                <a:gd name="connsiteX11" fmla="*/ 1368263 w 2195895"/>
                <a:gd name="connsiteY11" fmla="*/ 233606 h 1855498"/>
                <a:gd name="connsiteX12" fmla="*/ 1321542 w 2195895"/>
                <a:gd name="connsiteY12" fmla="*/ 240280 h 1855498"/>
                <a:gd name="connsiteX13" fmla="*/ 1318205 w 2195895"/>
                <a:gd name="connsiteY13" fmla="*/ 327048 h 1855498"/>
                <a:gd name="connsiteX14" fmla="*/ 1358252 w 2195895"/>
                <a:gd name="connsiteY14" fmla="*/ 350409 h 1855498"/>
                <a:gd name="connsiteX15" fmla="*/ 1384949 w 2195895"/>
                <a:gd name="connsiteY15" fmla="*/ 403804 h 1855498"/>
                <a:gd name="connsiteX16" fmla="*/ 1358252 w 2195895"/>
                <a:gd name="connsiteY16" fmla="*/ 450525 h 1855498"/>
                <a:gd name="connsiteX17" fmla="*/ 1361589 w 2195895"/>
                <a:gd name="connsiteY17" fmla="*/ 420490 h 1855498"/>
                <a:gd name="connsiteX18" fmla="*/ 1351577 w 2195895"/>
                <a:gd name="connsiteY18" fmla="*/ 380444 h 1855498"/>
                <a:gd name="connsiteX19" fmla="*/ 1281495 w 2195895"/>
                <a:gd name="connsiteY19" fmla="*/ 350409 h 1855498"/>
                <a:gd name="connsiteX20" fmla="*/ 1241449 w 2195895"/>
                <a:gd name="connsiteY20" fmla="*/ 347071 h 1855498"/>
                <a:gd name="connsiteX21" fmla="*/ 1241449 w 2195895"/>
                <a:gd name="connsiteY21" fmla="*/ 393792 h 1855498"/>
                <a:gd name="connsiteX22" fmla="*/ 1201402 w 2195895"/>
                <a:gd name="connsiteY22" fmla="*/ 373769 h 1855498"/>
                <a:gd name="connsiteX23" fmla="*/ 1228100 w 2195895"/>
                <a:gd name="connsiteY23" fmla="*/ 423827 h 1855498"/>
                <a:gd name="connsiteX24" fmla="*/ 1258135 w 2195895"/>
                <a:gd name="connsiteY24" fmla="*/ 453863 h 1855498"/>
                <a:gd name="connsiteX25" fmla="*/ 1198065 w 2195895"/>
                <a:gd name="connsiteY25" fmla="*/ 430502 h 1855498"/>
                <a:gd name="connsiteX26" fmla="*/ 1181379 w 2195895"/>
                <a:gd name="connsiteY26" fmla="*/ 430502 h 1855498"/>
                <a:gd name="connsiteX27" fmla="*/ 1178041 w 2195895"/>
                <a:gd name="connsiteY27" fmla="*/ 387118 h 1855498"/>
                <a:gd name="connsiteX28" fmla="*/ 1171367 w 2195895"/>
                <a:gd name="connsiteY28" fmla="*/ 300350 h 1855498"/>
                <a:gd name="connsiteX29" fmla="*/ 1161355 w 2195895"/>
                <a:gd name="connsiteY29" fmla="*/ 370432 h 1855498"/>
                <a:gd name="connsiteX30" fmla="*/ 1137995 w 2195895"/>
                <a:gd name="connsiteY30" fmla="*/ 400467 h 1855498"/>
                <a:gd name="connsiteX31" fmla="*/ 1158018 w 2195895"/>
                <a:gd name="connsiteY31" fmla="*/ 447188 h 1855498"/>
                <a:gd name="connsiteX32" fmla="*/ 1158018 w 2195895"/>
                <a:gd name="connsiteY32" fmla="*/ 480560 h 1855498"/>
                <a:gd name="connsiteX33" fmla="*/ 1141332 w 2195895"/>
                <a:gd name="connsiteY33" fmla="*/ 530619 h 1855498"/>
                <a:gd name="connsiteX34" fmla="*/ 1154681 w 2195895"/>
                <a:gd name="connsiteY34" fmla="*/ 563991 h 1855498"/>
                <a:gd name="connsiteX35" fmla="*/ 1184716 w 2195895"/>
                <a:gd name="connsiteY35" fmla="*/ 570665 h 1855498"/>
                <a:gd name="connsiteX36" fmla="*/ 1221425 w 2195895"/>
                <a:gd name="connsiteY36" fmla="*/ 577340 h 1855498"/>
                <a:gd name="connsiteX37" fmla="*/ 1241449 w 2195895"/>
                <a:gd name="connsiteY37" fmla="*/ 600700 h 1855498"/>
                <a:gd name="connsiteX38" fmla="*/ 1258135 w 2195895"/>
                <a:gd name="connsiteY38" fmla="*/ 644084 h 1855498"/>
                <a:gd name="connsiteX39" fmla="*/ 1258135 w 2195895"/>
                <a:gd name="connsiteY39" fmla="*/ 644084 h 1855498"/>
                <a:gd name="connsiteX40" fmla="*/ 1224763 w 2195895"/>
                <a:gd name="connsiteY40" fmla="*/ 664108 h 1855498"/>
                <a:gd name="connsiteX41" fmla="*/ 1224763 w 2195895"/>
                <a:gd name="connsiteY41" fmla="*/ 624061 h 1855498"/>
                <a:gd name="connsiteX42" fmla="*/ 1194727 w 2195895"/>
                <a:gd name="connsiteY42" fmla="*/ 587352 h 1855498"/>
                <a:gd name="connsiteX43" fmla="*/ 1164692 w 2195895"/>
                <a:gd name="connsiteY43" fmla="*/ 630736 h 1855498"/>
                <a:gd name="connsiteX44" fmla="*/ 1121309 w 2195895"/>
                <a:gd name="connsiteY44" fmla="*/ 640747 h 1855498"/>
                <a:gd name="connsiteX45" fmla="*/ 1127983 w 2195895"/>
                <a:gd name="connsiteY45" fmla="*/ 607375 h 1855498"/>
                <a:gd name="connsiteX46" fmla="*/ 1117971 w 2195895"/>
                <a:gd name="connsiteY46" fmla="*/ 590689 h 1855498"/>
                <a:gd name="connsiteX47" fmla="*/ 1114634 w 2195895"/>
                <a:gd name="connsiteY47" fmla="*/ 540630 h 1855498"/>
                <a:gd name="connsiteX48" fmla="*/ 1104622 w 2195895"/>
                <a:gd name="connsiteY48" fmla="*/ 460537 h 1855498"/>
                <a:gd name="connsiteX49" fmla="*/ 1101285 w 2195895"/>
                <a:gd name="connsiteY49" fmla="*/ 400467 h 1855498"/>
                <a:gd name="connsiteX50" fmla="*/ 1124646 w 2195895"/>
                <a:gd name="connsiteY50" fmla="*/ 307025 h 1855498"/>
                <a:gd name="connsiteX51" fmla="*/ 1031203 w 2195895"/>
                <a:gd name="connsiteY51" fmla="*/ 297013 h 1855498"/>
                <a:gd name="connsiteX52" fmla="*/ 1014517 w 2195895"/>
                <a:gd name="connsiteY52" fmla="*/ 353746 h 1855498"/>
                <a:gd name="connsiteX53" fmla="*/ 1024529 w 2195895"/>
                <a:gd name="connsiteY53" fmla="*/ 400467 h 1855498"/>
                <a:gd name="connsiteX54" fmla="*/ 981145 w 2195895"/>
                <a:gd name="connsiteY54" fmla="*/ 453863 h 1855498"/>
                <a:gd name="connsiteX55" fmla="*/ 991157 w 2195895"/>
                <a:gd name="connsiteY55" fmla="*/ 490572 h 1855498"/>
                <a:gd name="connsiteX56" fmla="*/ 981145 w 2195895"/>
                <a:gd name="connsiteY56" fmla="*/ 537293 h 1855498"/>
                <a:gd name="connsiteX57" fmla="*/ 1001168 w 2195895"/>
                <a:gd name="connsiteY57" fmla="*/ 560654 h 1855498"/>
                <a:gd name="connsiteX58" fmla="*/ 1017854 w 2195895"/>
                <a:gd name="connsiteY58" fmla="*/ 607375 h 1855498"/>
                <a:gd name="connsiteX59" fmla="*/ 1047890 w 2195895"/>
                <a:gd name="connsiteY59" fmla="*/ 594026 h 1855498"/>
                <a:gd name="connsiteX60" fmla="*/ 957784 w 2195895"/>
                <a:gd name="connsiteY60" fmla="*/ 594026 h 1855498"/>
                <a:gd name="connsiteX61" fmla="*/ 884365 w 2195895"/>
                <a:gd name="connsiteY61" fmla="*/ 557317 h 1855498"/>
                <a:gd name="connsiteX62" fmla="*/ 824295 w 2195895"/>
                <a:gd name="connsiteY62" fmla="*/ 533956 h 1855498"/>
                <a:gd name="connsiteX63" fmla="*/ 810946 w 2195895"/>
                <a:gd name="connsiteY63" fmla="*/ 570665 h 1855498"/>
                <a:gd name="connsiteX64" fmla="*/ 827633 w 2195895"/>
                <a:gd name="connsiteY64" fmla="*/ 607375 h 1855498"/>
                <a:gd name="connsiteX65" fmla="*/ 770900 w 2195895"/>
                <a:gd name="connsiteY65" fmla="*/ 590689 h 1855498"/>
                <a:gd name="connsiteX66" fmla="*/ 744202 w 2195895"/>
                <a:gd name="connsiteY66" fmla="*/ 627398 h 1855498"/>
                <a:gd name="connsiteX67" fmla="*/ 707492 w 2195895"/>
                <a:gd name="connsiteY67" fmla="*/ 620724 h 1855498"/>
                <a:gd name="connsiteX68" fmla="*/ 644085 w 2195895"/>
                <a:gd name="connsiteY68" fmla="*/ 634073 h 1855498"/>
                <a:gd name="connsiteX69" fmla="*/ 654097 w 2195895"/>
                <a:gd name="connsiteY69" fmla="*/ 597363 h 1855498"/>
                <a:gd name="connsiteX70" fmla="*/ 614050 w 2195895"/>
                <a:gd name="connsiteY70" fmla="*/ 634073 h 1855498"/>
                <a:gd name="connsiteX71" fmla="*/ 594027 w 2195895"/>
                <a:gd name="connsiteY71" fmla="*/ 634073 h 1855498"/>
                <a:gd name="connsiteX72" fmla="*/ 533957 w 2195895"/>
                <a:gd name="connsiteY72" fmla="*/ 667445 h 1855498"/>
                <a:gd name="connsiteX73" fmla="*/ 510596 w 2195895"/>
                <a:gd name="connsiteY73" fmla="*/ 690806 h 1855498"/>
                <a:gd name="connsiteX74" fmla="*/ 500584 w 2195895"/>
                <a:gd name="connsiteY74" fmla="*/ 737527 h 1855498"/>
                <a:gd name="connsiteX75" fmla="*/ 450526 w 2195895"/>
                <a:gd name="connsiteY75" fmla="*/ 724178 h 1855498"/>
                <a:gd name="connsiteX76" fmla="*/ 433840 w 2195895"/>
                <a:gd name="connsiteY76" fmla="*/ 687468 h 1855498"/>
                <a:gd name="connsiteX77" fmla="*/ 467212 w 2195895"/>
                <a:gd name="connsiteY77" fmla="*/ 657433 h 1855498"/>
                <a:gd name="connsiteX78" fmla="*/ 453863 w 2195895"/>
                <a:gd name="connsiteY78" fmla="*/ 634073 h 1855498"/>
                <a:gd name="connsiteX79" fmla="*/ 390456 w 2195895"/>
                <a:gd name="connsiteY79" fmla="*/ 604038 h 1855498"/>
                <a:gd name="connsiteX80" fmla="*/ 417154 w 2195895"/>
                <a:gd name="connsiteY80" fmla="*/ 654096 h 1855498"/>
                <a:gd name="connsiteX81" fmla="*/ 407142 w 2195895"/>
                <a:gd name="connsiteY81" fmla="*/ 697480 h 1855498"/>
                <a:gd name="connsiteX82" fmla="*/ 413817 w 2195895"/>
                <a:gd name="connsiteY82" fmla="*/ 734190 h 1855498"/>
                <a:gd name="connsiteX83" fmla="*/ 427165 w 2195895"/>
                <a:gd name="connsiteY83" fmla="*/ 757550 h 1855498"/>
                <a:gd name="connsiteX84" fmla="*/ 413817 w 2195895"/>
                <a:gd name="connsiteY84" fmla="*/ 787585 h 1855498"/>
                <a:gd name="connsiteX85" fmla="*/ 390456 w 2195895"/>
                <a:gd name="connsiteY85" fmla="*/ 764225 h 1855498"/>
                <a:gd name="connsiteX86" fmla="*/ 360421 w 2195895"/>
                <a:gd name="connsiteY86" fmla="*/ 760887 h 1855498"/>
                <a:gd name="connsiteX87" fmla="*/ 333723 w 2195895"/>
                <a:gd name="connsiteY87" fmla="*/ 800934 h 1855498"/>
                <a:gd name="connsiteX88" fmla="*/ 307025 w 2195895"/>
                <a:gd name="connsiteY88" fmla="*/ 820957 h 1855498"/>
                <a:gd name="connsiteX89" fmla="*/ 320374 w 2195895"/>
                <a:gd name="connsiteY89" fmla="*/ 847655 h 1855498"/>
                <a:gd name="connsiteX90" fmla="*/ 303688 w 2195895"/>
                <a:gd name="connsiteY90" fmla="*/ 871016 h 1855498"/>
                <a:gd name="connsiteX91" fmla="*/ 233606 w 2195895"/>
                <a:gd name="connsiteY91" fmla="*/ 834306 h 1855498"/>
                <a:gd name="connsiteX92" fmla="*/ 243618 w 2195895"/>
                <a:gd name="connsiteY92" fmla="*/ 884365 h 1855498"/>
                <a:gd name="connsiteX93" fmla="*/ 263641 w 2195895"/>
                <a:gd name="connsiteY93" fmla="*/ 904388 h 1855498"/>
                <a:gd name="connsiteX94" fmla="*/ 250292 w 2195895"/>
                <a:gd name="connsiteY94" fmla="*/ 917737 h 1855498"/>
                <a:gd name="connsiteX95" fmla="*/ 193560 w 2195895"/>
                <a:gd name="connsiteY95" fmla="*/ 881027 h 1855498"/>
                <a:gd name="connsiteX96" fmla="*/ 170199 w 2195895"/>
                <a:gd name="connsiteY96" fmla="*/ 840981 h 1855498"/>
                <a:gd name="connsiteX97" fmla="*/ 170199 w 2195895"/>
                <a:gd name="connsiteY97" fmla="*/ 794260 h 1855498"/>
                <a:gd name="connsiteX98" fmla="*/ 133490 w 2195895"/>
                <a:gd name="connsiteY98" fmla="*/ 717503 h 1855498"/>
                <a:gd name="connsiteX99" fmla="*/ 196897 w 2195895"/>
                <a:gd name="connsiteY99" fmla="*/ 747538 h 1855498"/>
                <a:gd name="connsiteX100" fmla="*/ 256967 w 2195895"/>
                <a:gd name="connsiteY100" fmla="*/ 777573 h 1855498"/>
                <a:gd name="connsiteX101" fmla="*/ 293676 w 2195895"/>
                <a:gd name="connsiteY101" fmla="*/ 780911 h 1855498"/>
                <a:gd name="connsiteX102" fmla="*/ 327049 w 2195895"/>
                <a:gd name="connsiteY102" fmla="*/ 750876 h 1855498"/>
                <a:gd name="connsiteX103" fmla="*/ 343735 w 2195895"/>
                <a:gd name="connsiteY103" fmla="*/ 714166 h 1855498"/>
                <a:gd name="connsiteX104" fmla="*/ 333723 w 2195895"/>
                <a:gd name="connsiteY104" fmla="*/ 664108 h 1855498"/>
                <a:gd name="connsiteX105" fmla="*/ 290339 w 2195895"/>
                <a:gd name="connsiteY105" fmla="*/ 644084 h 1855498"/>
                <a:gd name="connsiteX106" fmla="*/ 236944 w 2195895"/>
                <a:gd name="connsiteY106" fmla="*/ 597363 h 1855498"/>
                <a:gd name="connsiteX107" fmla="*/ 133490 w 2195895"/>
                <a:gd name="connsiteY107" fmla="*/ 540630 h 1855498"/>
                <a:gd name="connsiteX108" fmla="*/ 46722 w 2195895"/>
                <a:gd name="connsiteY108" fmla="*/ 570665 h 1855498"/>
                <a:gd name="connsiteX109" fmla="*/ 33373 w 2195895"/>
                <a:gd name="connsiteY109" fmla="*/ 600700 h 1855498"/>
                <a:gd name="connsiteX110" fmla="*/ 43384 w 2195895"/>
                <a:gd name="connsiteY110" fmla="*/ 630736 h 1855498"/>
                <a:gd name="connsiteX111" fmla="*/ 60071 w 2195895"/>
                <a:gd name="connsiteY111" fmla="*/ 657433 h 1855498"/>
                <a:gd name="connsiteX112" fmla="*/ 73419 w 2195895"/>
                <a:gd name="connsiteY112" fmla="*/ 687468 h 1855498"/>
                <a:gd name="connsiteX113" fmla="*/ 56733 w 2195895"/>
                <a:gd name="connsiteY113" fmla="*/ 710829 h 1855498"/>
                <a:gd name="connsiteX114" fmla="*/ 76757 w 2195895"/>
                <a:gd name="connsiteY114" fmla="*/ 790922 h 1855498"/>
                <a:gd name="connsiteX115" fmla="*/ 66745 w 2195895"/>
                <a:gd name="connsiteY115" fmla="*/ 807609 h 1855498"/>
                <a:gd name="connsiteX116" fmla="*/ 70082 w 2195895"/>
                <a:gd name="connsiteY116" fmla="*/ 834306 h 1855498"/>
                <a:gd name="connsiteX117" fmla="*/ 70082 w 2195895"/>
                <a:gd name="connsiteY117" fmla="*/ 874353 h 1855498"/>
                <a:gd name="connsiteX118" fmla="*/ 80094 w 2195895"/>
                <a:gd name="connsiteY118" fmla="*/ 894376 h 1855498"/>
                <a:gd name="connsiteX119" fmla="*/ 76757 w 2195895"/>
                <a:gd name="connsiteY119" fmla="*/ 917737 h 1855498"/>
                <a:gd name="connsiteX120" fmla="*/ 106792 w 2195895"/>
                <a:gd name="connsiteY120" fmla="*/ 951109 h 1855498"/>
                <a:gd name="connsiteX121" fmla="*/ 93729 w 2195895"/>
                <a:gd name="connsiteY121" fmla="*/ 981144 h 1855498"/>
                <a:gd name="connsiteX122" fmla="*/ 13349 w 2195895"/>
                <a:gd name="connsiteY122" fmla="*/ 1071249 h 1855498"/>
                <a:gd name="connsiteX123" fmla="*/ 33373 w 2195895"/>
                <a:gd name="connsiteY123" fmla="*/ 1104622 h 1855498"/>
                <a:gd name="connsiteX124" fmla="*/ 33373 w 2195895"/>
                <a:gd name="connsiteY124" fmla="*/ 1104622 h 1855498"/>
                <a:gd name="connsiteX125" fmla="*/ 16687 w 2195895"/>
                <a:gd name="connsiteY125" fmla="*/ 1134657 h 1855498"/>
                <a:gd name="connsiteX126" fmla="*/ 3338 w 2195895"/>
                <a:gd name="connsiteY126" fmla="*/ 1164692 h 1855498"/>
                <a:gd name="connsiteX127" fmla="*/ 0 w 2195895"/>
                <a:gd name="connsiteY127" fmla="*/ 1224762 h 1855498"/>
                <a:gd name="connsiteX128" fmla="*/ 16687 w 2195895"/>
                <a:gd name="connsiteY128" fmla="*/ 1268146 h 1855498"/>
                <a:gd name="connsiteX129" fmla="*/ 20024 w 2195895"/>
                <a:gd name="connsiteY129" fmla="*/ 1301518 h 1855498"/>
                <a:gd name="connsiteX130" fmla="*/ 56733 w 2195895"/>
                <a:gd name="connsiteY130" fmla="*/ 1311530 h 1855498"/>
                <a:gd name="connsiteX131" fmla="*/ 116803 w 2195895"/>
                <a:gd name="connsiteY131" fmla="*/ 1398298 h 1855498"/>
                <a:gd name="connsiteX132" fmla="*/ 96780 w 2195895"/>
                <a:gd name="connsiteY132" fmla="*/ 1421658 h 1855498"/>
                <a:gd name="connsiteX133" fmla="*/ 93443 w 2195895"/>
                <a:gd name="connsiteY133" fmla="*/ 1451693 h 1855498"/>
                <a:gd name="connsiteX134" fmla="*/ 120141 w 2195895"/>
                <a:gd name="connsiteY134" fmla="*/ 1455030 h 1855498"/>
                <a:gd name="connsiteX135" fmla="*/ 160187 w 2195895"/>
                <a:gd name="connsiteY135" fmla="*/ 1468379 h 1855498"/>
                <a:gd name="connsiteX136" fmla="*/ 186885 w 2195895"/>
                <a:gd name="connsiteY136" fmla="*/ 1481728 h 1855498"/>
                <a:gd name="connsiteX137" fmla="*/ 213583 w 2195895"/>
                <a:gd name="connsiteY137" fmla="*/ 1511763 h 1855498"/>
                <a:gd name="connsiteX138" fmla="*/ 243618 w 2195895"/>
                <a:gd name="connsiteY138" fmla="*/ 1515100 h 1855498"/>
                <a:gd name="connsiteX139" fmla="*/ 287002 w 2195895"/>
                <a:gd name="connsiteY139" fmla="*/ 1545136 h 1855498"/>
                <a:gd name="connsiteX140" fmla="*/ 310363 w 2195895"/>
                <a:gd name="connsiteY140" fmla="*/ 1555147 h 1855498"/>
                <a:gd name="connsiteX141" fmla="*/ 310363 w 2195895"/>
                <a:gd name="connsiteY141" fmla="*/ 1591857 h 1855498"/>
                <a:gd name="connsiteX142" fmla="*/ 270316 w 2195895"/>
                <a:gd name="connsiteY142" fmla="*/ 1631903 h 1855498"/>
                <a:gd name="connsiteX143" fmla="*/ 280327 w 2195895"/>
                <a:gd name="connsiteY143" fmla="*/ 1655264 h 1855498"/>
                <a:gd name="connsiteX144" fmla="*/ 273653 w 2195895"/>
                <a:gd name="connsiteY144" fmla="*/ 1675287 h 1855498"/>
                <a:gd name="connsiteX145" fmla="*/ 266979 w 2195895"/>
                <a:gd name="connsiteY145" fmla="*/ 1691973 h 1855498"/>
                <a:gd name="connsiteX146" fmla="*/ 240281 w 2195895"/>
                <a:gd name="connsiteY146" fmla="*/ 1732020 h 1855498"/>
                <a:gd name="connsiteX147" fmla="*/ 307025 w 2195895"/>
                <a:gd name="connsiteY147" fmla="*/ 1768730 h 1855498"/>
                <a:gd name="connsiteX148" fmla="*/ 337060 w 2195895"/>
                <a:gd name="connsiteY148" fmla="*/ 1775404 h 1855498"/>
                <a:gd name="connsiteX149" fmla="*/ 360421 w 2195895"/>
                <a:gd name="connsiteY149" fmla="*/ 1782079 h 1855498"/>
                <a:gd name="connsiteX150" fmla="*/ 380444 w 2195895"/>
                <a:gd name="connsiteY150" fmla="*/ 1788753 h 1855498"/>
                <a:gd name="connsiteX151" fmla="*/ 407142 w 2195895"/>
                <a:gd name="connsiteY151" fmla="*/ 1808776 h 1855498"/>
                <a:gd name="connsiteX152" fmla="*/ 437177 w 2195895"/>
                <a:gd name="connsiteY152" fmla="*/ 1805439 h 1855498"/>
                <a:gd name="connsiteX153" fmla="*/ 507259 w 2195895"/>
                <a:gd name="connsiteY153" fmla="*/ 1855498 h 1855498"/>
                <a:gd name="connsiteX154" fmla="*/ 517271 w 2195895"/>
                <a:gd name="connsiteY154" fmla="*/ 1842149 h 1855498"/>
                <a:gd name="connsiteX155" fmla="*/ 507259 w 2195895"/>
                <a:gd name="connsiteY155" fmla="*/ 1802102 h 1855498"/>
                <a:gd name="connsiteX156" fmla="*/ 500584 w 2195895"/>
                <a:gd name="connsiteY156" fmla="*/ 1768730 h 1855498"/>
                <a:gd name="connsiteX157" fmla="*/ 483898 w 2195895"/>
                <a:gd name="connsiteY157" fmla="*/ 1725346 h 1855498"/>
                <a:gd name="connsiteX158" fmla="*/ 513933 w 2195895"/>
                <a:gd name="connsiteY158" fmla="*/ 1705322 h 1855498"/>
                <a:gd name="connsiteX159" fmla="*/ 547306 w 2195895"/>
                <a:gd name="connsiteY159" fmla="*/ 1681962 h 1855498"/>
                <a:gd name="connsiteX160" fmla="*/ 527282 w 2195895"/>
                <a:gd name="connsiteY160" fmla="*/ 1665276 h 1855498"/>
                <a:gd name="connsiteX161" fmla="*/ 517271 w 2195895"/>
                <a:gd name="connsiteY161" fmla="*/ 1631903 h 1855498"/>
                <a:gd name="connsiteX162" fmla="*/ 480561 w 2195895"/>
                <a:gd name="connsiteY162" fmla="*/ 1615217 h 1855498"/>
                <a:gd name="connsiteX163" fmla="*/ 470549 w 2195895"/>
                <a:gd name="connsiteY163" fmla="*/ 1595194 h 1855498"/>
                <a:gd name="connsiteX164" fmla="*/ 480561 w 2195895"/>
                <a:gd name="connsiteY164" fmla="*/ 1565159 h 1855498"/>
                <a:gd name="connsiteX165" fmla="*/ 490573 w 2195895"/>
                <a:gd name="connsiteY165" fmla="*/ 1525112 h 1855498"/>
                <a:gd name="connsiteX166" fmla="*/ 513933 w 2195895"/>
                <a:gd name="connsiteY166" fmla="*/ 1545136 h 1855498"/>
                <a:gd name="connsiteX167" fmla="*/ 520608 w 2195895"/>
                <a:gd name="connsiteY167" fmla="*/ 1528449 h 1855498"/>
                <a:gd name="connsiteX168" fmla="*/ 543968 w 2195895"/>
                <a:gd name="connsiteY168" fmla="*/ 1491740 h 1855498"/>
                <a:gd name="connsiteX169" fmla="*/ 574003 w 2195895"/>
                <a:gd name="connsiteY169" fmla="*/ 1475054 h 1855498"/>
                <a:gd name="connsiteX170" fmla="*/ 590690 w 2195895"/>
                <a:gd name="connsiteY170" fmla="*/ 1488403 h 1855498"/>
                <a:gd name="connsiteX171" fmla="*/ 610713 w 2195895"/>
                <a:gd name="connsiteY171" fmla="*/ 1461705 h 1855498"/>
                <a:gd name="connsiteX172" fmla="*/ 630736 w 2195895"/>
                <a:gd name="connsiteY172" fmla="*/ 1488403 h 1855498"/>
                <a:gd name="connsiteX173" fmla="*/ 657434 w 2195895"/>
                <a:gd name="connsiteY173" fmla="*/ 1511763 h 1855498"/>
                <a:gd name="connsiteX174" fmla="*/ 674120 w 2195895"/>
                <a:gd name="connsiteY174" fmla="*/ 1518438 h 1855498"/>
                <a:gd name="connsiteX175" fmla="*/ 697481 w 2195895"/>
                <a:gd name="connsiteY175" fmla="*/ 1518438 h 1855498"/>
                <a:gd name="connsiteX176" fmla="*/ 717504 w 2195895"/>
                <a:gd name="connsiteY176" fmla="*/ 1505089 h 1855498"/>
                <a:gd name="connsiteX177" fmla="*/ 744202 w 2195895"/>
                <a:gd name="connsiteY177" fmla="*/ 1505089 h 1855498"/>
                <a:gd name="connsiteX178" fmla="*/ 760888 w 2195895"/>
                <a:gd name="connsiteY178" fmla="*/ 1501752 h 1855498"/>
                <a:gd name="connsiteX179" fmla="*/ 790923 w 2195895"/>
                <a:gd name="connsiteY179" fmla="*/ 1535124 h 1855498"/>
                <a:gd name="connsiteX180" fmla="*/ 797598 w 2195895"/>
                <a:gd name="connsiteY180" fmla="*/ 1508426 h 1855498"/>
                <a:gd name="connsiteX181" fmla="*/ 817621 w 2195895"/>
                <a:gd name="connsiteY181" fmla="*/ 1525112 h 1855498"/>
                <a:gd name="connsiteX182" fmla="*/ 837644 w 2195895"/>
                <a:gd name="connsiteY182" fmla="*/ 1501752 h 1855498"/>
                <a:gd name="connsiteX183" fmla="*/ 827633 w 2195895"/>
                <a:gd name="connsiteY183" fmla="*/ 1481728 h 1855498"/>
                <a:gd name="connsiteX184" fmla="*/ 810946 w 2195895"/>
                <a:gd name="connsiteY184" fmla="*/ 1468379 h 1855498"/>
                <a:gd name="connsiteX185" fmla="*/ 810946 w 2195895"/>
                <a:gd name="connsiteY185" fmla="*/ 1441682 h 1855498"/>
                <a:gd name="connsiteX186" fmla="*/ 810946 w 2195895"/>
                <a:gd name="connsiteY186" fmla="*/ 1428333 h 1855498"/>
                <a:gd name="connsiteX187" fmla="*/ 840981 w 2195895"/>
                <a:gd name="connsiteY187" fmla="*/ 1421658 h 1855498"/>
                <a:gd name="connsiteX188" fmla="*/ 820958 w 2195895"/>
                <a:gd name="connsiteY188" fmla="*/ 1384949 h 1855498"/>
                <a:gd name="connsiteX189" fmla="*/ 854330 w 2195895"/>
                <a:gd name="connsiteY189" fmla="*/ 1378274 h 1855498"/>
                <a:gd name="connsiteX190" fmla="*/ 891040 w 2195895"/>
                <a:gd name="connsiteY190" fmla="*/ 1384949 h 1855498"/>
                <a:gd name="connsiteX191" fmla="*/ 1001168 w 2195895"/>
                <a:gd name="connsiteY191" fmla="*/ 1341565 h 1855498"/>
                <a:gd name="connsiteX192" fmla="*/ 1027866 w 2195895"/>
                <a:gd name="connsiteY192" fmla="*/ 1318204 h 1855498"/>
                <a:gd name="connsiteX193" fmla="*/ 1047890 w 2195895"/>
                <a:gd name="connsiteY193" fmla="*/ 1328216 h 1855498"/>
                <a:gd name="connsiteX194" fmla="*/ 1067913 w 2195895"/>
                <a:gd name="connsiteY194" fmla="*/ 1338227 h 1855498"/>
                <a:gd name="connsiteX195" fmla="*/ 1087936 w 2195895"/>
                <a:gd name="connsiteY195" fmla="*/ 1364925 h 1855498"/>
                <a:gd name="connsiteX196" fmla="*/ 1074587 w 2195895"/>
                <a:gd name="connsiteY196" fmla="*/ 1378274 h 1855498"/>
                <a:gd name="connsiteX197" fmla="*/ 1104622 w 2195895"/>
                <a:gd name="connsiteY197" fmla="*/ 1378274 h 1855498"/>
                <a:gd name="connsiteX198" fmla="*/ 1134657 w 2195895"/>
                <a:gd name="connsiteY198" fmla="*/ 1411646 h 1855498"/>
                <a:gd name="connsiteX199" fmla="*/ 1148006 w 2195895"/>
                <a:gd name="connsiteY199" fmla="*/ 1408309 h 1855498"/>
                <a:gd name="connsiteX200" fmla="*/ 1208076 w 2195895"/>
                <a:gd name="connsiteY200" fmla="*/ 1361588 h 1855498"/>
                <a:gd name="connsiteX201" fmla="*/ 1244786 w 2195895"/>
                <a:gd name="connsiteY201" fmla="*/ 1401635 h 1855498"/>
                <a:gd name="connsiteX202" fmla="*/ 1264809 w 2195895"/>
                <a:gd name="connsiteY202" fmla="*/ 1431670 h 1855498"/>
                <a:gd name="connsiteX203" fmla="*/ 1298181 w 2195895"/>
                <a:gd name="connsiteY203" fmla="*/ 1538461 h 1855498"/>
                <a:gd name="connsiteX204" fmla="*/ 1308193 w 2195895"/>
                <a:gd name="connsiteY204" fmla="*/ 1495077 h 1855498"/>
                <a:gd name="connsiteX205" fmla="*/ 1344903 w 2195895"/>
                <a:gd name="connsiteY205" fmla="*/ 1515100 h 1855498"/>
                <a:gd name="connsiteX206" fmla="*/ 1388287 w 2195895"/>
                <a:gd name="connsiteY206" fmla="*/ 1515100 h 1855498"/>
                <a:gd name="connsiteX207" fmla="*/ 1394961 w 2195895"/>
                <a:gd name="connsiteY207" fmla="*/ 1538461 h 1855498"/>
                <a:gd name="connsiteX208" fmla="*/ 1435008 w 2195895"/>
                <a:gd name="connsiteY208" fmla="*/ 1561822 h 1855498"/>
                <a:gd name="connsiteX209" fmla="*/ 1465043 w 2195895"/>
                <a:gd name="connsiteY209" fmla="*/ 1561822 h 1855498"/>
                <a:gd name="connsiteX210" fmla="*/ 1491741 w 2195895"/>
                <a:gd name="connsiteY210" fmla="*/ 1575171 h 1855498"/>
                <a:gd name="connsiteX211" fmla="*/ 1535125 w 2195895"/>
                <a:gd name="connsiteY211" fmla="*/ 1531787 h 1855498"/>
                <a:gd name="connsiteX212" fmla="*/ 1571834 w 2195895"/>
                <a:gd name="connsiteY212" fmla="*/ 1511763 h 1855498"/>
                <a:gd name="connsiteX213" fmla="*/ 1608544 w 2195895"/>
                <a:gd name="connsiteY213" fmla="*/ 1515100 h 1855498"/>
                <a:gd name="connsiteX214" fmla="*/ 1655265 w 2195895"/>
                <a:gd name="connsiteY214" fmla="*/ 1528449 h 1855498"/>
                <a:gd name="connsiteX215" fmla="*/ 1681963 w 2195895"/>
                <a:gd name="connsiteY215" fmla="*/ 1545136 h 1855498"/>
                <a:gd name="connsiteX216" fmla="*/ 1735358 w 2195895"/>
                <a:gd name="connsiteY216" fmla="*/ 1538461 h 1855498"/>
                <a:gd name="connsiteX217" fmla="*/ 1745370 w 2195895"/>
                <a:gd name="connsiteY217" fmla="*/ 1518438 h 1855498"/>
                <a:gd name="connsiteX218" fmla="*/ 1738695 w 2195895"/>
                <a:gd name="connsiteY218" fmla="*/ 1498414 h 1855498"/>
                <a:gd name="connsiteX219" fmla="*/ 1858836 w 2195895"/>
                <a:gd name="connsiteY219" fmla="*/ 1525112 h 1855498"/>
                <a:gd name="connsiteX220" fmla="*/ 1872184 w 2195895"/>
                <a:gd name="connsiteY220" fmla="*/ 1531787 h 1855498"/>
                <a:gd name="connsiteX221" fmla="*/ 1902219 w 2195895"/>
                <a:gd name="connsiteY221" fmla="*/ 1535124 h 1855498"/>
                <a:gd name="connsiteX222" fmla="*/ 1932254 w 2195895"/>
                <a:gd name="connsiteY222" fmla="*/ 1518438 h 1855498"/>
                <a:gd name="connsiteX223" fmla="*/ 1962290 w 2195895"/>
                <a:gd name="connsiteY223" fmla="*/ 1531787 h 1855498"/>
                <a:gd name="connsiteX224" fmla="*/ 1985650 w 2195895"/>
                <a:gd name="connsiteY224" fmla="*/ 1545136 h 1855498"/>
                <a:gd name="connsiteX225" fmla="*/ 1995662 w 2195895"/>
                <a:gd name="connsiteY225" fmla="*/ 1555147 h 1855498"/>
                <a:gd name="connsiteX226" fmla="*/ 2032371 w 2195895"/>
                <a:gd name="connsiteY226" fmla="*/ 1575171 h 1855498"/>
                <a:gd name="connsiteX227" fmla="*/ 2142500 w 2195895"/>
                <a:gd name="connsiteY227" fmla="*/ 1528449 h 1855498"/>
                <a:gd name="connsiteX228" fmla="*/ 2195895 w 2195895"/>
                <a:gd name="connsiteY228" fmla="*/ 1541798 h 1855498"/>
                <a:gd name="connsiteX229" fmla="*/ 2082430 w 2195895"/>
                <a:gd name="connsiteY229" fmla="*/ 223594 h 1855498"/>
                <a:gd name="connsiteX0" fmla="*/ 2082430 w 2195895"/>
                <a:gd name="connsiteY0" fmla="*/ 223594 h 1855498"/>
                <a:gd name="connsiteX1" fmla="*/ 2055732 w 2195895"/>
                <a:gd name="connsiteY1" fmla="*/ 153512 h 1855498"/>
                <a:gd name="connsiteX2" fmla="*/ 2055732 w 2195895"/>
                <a:gd name="connsiteY2" fmla="*/ 153512 h 1855498"/>
                <a:gd name="connsiteX3" fmla="*/ 1705322 w 2195895"/>
                <a:gd name="connsiteY3" fmla="*/ 26698 h 1855498"/>
                <a:gd name="connsiteX4" fmla="*/ 1685300 w 2195895"/>
                <a:gd name="connsiteY4" fmla="*/ 0 h 1855498"/>
                <a:gd name="connsiteX5" fmla="*/ 1615218 w 2195895"/>
                <a:gd name="connsiteY5" fmla="*/ 3338 h 1855498"/>
                <a:gd name="connsiteX6" fmla="*/ 1638579 w 2195895"/>
                <a:gd name="connsiteY6" fmla="*/ 33373 h 1855498"/>
                <a:gd name="connsiteX7" fmla="*/ 1528449 w 2195895"/>
                <a:gd name="connsiteY7" fmla="*/ 60069 h 1855498"/>
                <a:gd name="connsiteX8" fmla="*/ 1465043 w 2195895"/>
                <a:gd name="connsiteY8" fmla="*/ 143500 h 1855498"/>
                <a:gd name="connsiteX9" fmla="*/ 1418322 w 2195895"/>
                <a:gd name="connsiteY9" fmla="*/ 226931 h 1855498"/>
                <a:gd name="connsiteX10" fmla="*/ 1368263 w 2195895"/>
                <a:gd name="connsiteY10" fmla="*/ 233606 h 1855498"/>
                <a:gd name="connsiteX11" fmla="*/ 1321542 w 2195895"/>
                <a:gd name="connsiteY11" fmla="*/ 240280 h 1855498"/>
                <a:gd name="connsiteX12" fmla="*/ 1318205 w 2195895"/>
                <a:gd name="connsiteY12" fmla="*/ 327048 h 1855498"/>
                <a:gd name="connsiteX13" fmla="*/ 1358252 w 2195895"/>
                <a:gd name="connsiteY13" fmla="*/ 350409 h 1855498"/>
                <a:gd name="connsiteX14" fmla="*/ 1384949 w 2195895"/>
                <a:gd name="connsiteY14" fmla="*/ 403804 h 1855498"/>
                <a:gd name="connsiteX15" fmla="*/ 1358252 w 2195895"/>
                <a:gd name="connsiteY15" fmla="*/ 450525 h 1855498"/>
                <a:gd name="connsiteX16" fmla="*/ 1361589 w 2195895"/>
                <a:gd name="connsiteY16" fmla="*/ 420490 h 1855498"/>
                <a:gd name="connsiteX17" fmla="*/ 1351577 w 2195895"/>
                <a:gd name="connsiteY17" fmla="*/ 380444 h 1855498"/>
                <a:gd name="connsiteX18" fmla="*/ 1281495 w 2195895"/>
                <a:gd name="connsiteY18" fmla="*/ 350409 h 1855498"/>
                <a:gd name="connsiteX19" fmla="*/ 1241449 w 2195895"/>
                <a:gd name="connsiteY19" fmla="*/ 347071 h 1855498"/>
                <a:gd name="connsiteX20" fmla="*/ 1241449 w 2195895"/>
                <a:gd name="connsiteY20" fmla="*/ 393792 h 1855498"/>
                <a:gd name="connsiteX21" fmla="*/ 1201402 w 2195895"/>
                <a:gd name="connsiteY21" fmla="*/ 373769 h 1855498"/>
                <a:gd name="connsiteX22" fmla="*/ 1228100 w 2195895"/>
                <a:gd name="connsiteY22" fmla="*/ 423827 h 1855498"/>
                <a:gd name="connsiteX23" fmla="*/ 1258135 w 2195895"/>
                <a:gd name="connsiteY23" fmla="*/ 453863 h 1855498"/>
                <a:gd name="connsiteX24" fmla="*/ 1198065 w 2195895"/>
                <a:gd name="connsiteY24" fmla="*/ 430502 h 1855498"/>
                <a:gd name="connsiteX25" fmla="*/ 1181379 w 2195895"/>
                <a:gd name="connsiteY25" fmla="*/ 430502 h 1855498"/>
                <a:gd name="connsiteX26" fmla="*/ 1178041 w 2195895"/>
                <a:gd name="connsiteY26" fmla="*/ 387118 h 1855498"/>
                <a:gd name="connsiteX27" fmla="*/ 1171367 w 2195895"/>
                <a:gd name="connsiteY27" fmla="*/ 300350 h 1855498"/>
                <a:gd name="connsiteX28" fmla="*/ 1161355 w 2195895"/>
                <a:gd name="connsiteY28" fmla="*/ 370432 h 1855498"/>
                <a:gd name="connsiteX29" fmla="*/ 1137995 w 2195895"/>
                <a:gd name="connsiteY29" fmla="*/ 400467 h 1855498"/>
                <a:gd name="connsiteX30" fmla="*/ 1158018 w 2195895"/>
                <a:gd name="connsiteY30" fmla="*/ 447188 h 1855498"/>
                <a:gd name="connsiteX31" fmla="*/ 1158018 w 2195895"/>
                <a:gd name="connsiteY31" fmla="*/ 480560 h 1855498"/>
                <a:gd name="connsiteX32" fmla="*/ 1141332 w 2195895"/>
                <a:gd name="connsiteY32" fmla="*/ 530619 h 1855498"/>
                <a:gd name="connsiteX33" fmla="*/ 1154681 w 2195895"/>
                <a:gd name="connsiteY33" fmla="*/ 563991 h 1855498"/>
                <a:gd name="connsiteX34" fmla="*/ 1184716 w 2195895"/>
                <a:gd name="connsiteY34" fmla="*/ 570665 h 1855498"/>
                <a:gd name="connsiteX35" fmla="*/ 1221425 w 2195895"/>
                <a:gd name="connsiteY35" fmla="*/ 577340 h 1855498"/>
                <a:gd name="connsiteX36" fmla="*/ 1241449 w 2195895"/>
                <a:gd name="connsiteY36" fmla="*/ 600700 h 1855498"/>
                <a:gd name="connsiteX37" fmla="*/ 1258135 w 2195895"/>
                <a:gd name="connsiteY37" fmla="*/ 644084 h 1855498"/>
                <a:gd name="connsiteX38" fmla="*/ 1258135 w 2195895"/>
                <a:gd name="connsiteY38" fmla="*/ 644084 h 1855498"/>
                <a:gd name="connsiteX39" fmla="*/ 1224763 w 2195895"/>
                <a:gd name="connsiteY39" fmla="*/ 664108 h 1855498"/>
                <a:gd name="connsiteX40" fmla="*/ 1224763 w 2195895"/>
                <a:gd name="connsiteY40" fmla="*/ 624061 h 1855498"/>
                <a:gd name="connsiteX41" fmla="*/ 1194727 w 2195895"/>
                <a:gd name="connsiteY41" fmla="*/ 587352 h 1855498"/>
                <a:gd name="connsiteX42" fmla="*/ 1164692 w 2195895"/>
                <a:gd name="connsiteY42" fmla="*/ 630736 h 1855498"/>
                <a:gd name="connsiteX43" fmla="*/ 1121309 w 2195895"/>
                <a:gd name="connsiteY43" fmla="*/ 640747 h 1855498"/>
                <a:gd name="connsiteX44" fmla="*/ 1127983 w 2195895"/>
                <a:gd name="connsiteY44" fmla="*/ 607375 h 1855498"/>
                <a:gd name="connsiteX45" fmla="*/ 1117971 w 2195895"/>
                <a:gd name="connsiteY45" fmla="*/ 590689 h 1855498"/>
                <a:gd name="connsiteX46" fmla="*/ 1114634 w 2195895"/>
                <a:gd name="connsiteY46" fmla="*/ 540630 h 1855498"/>
                <a:gd name="connsiteX47" fmla="*/ 1104622 w 2195895"/>
                <a:gd name="connsiteY47" fmla="*/ 460537 h 1855498"/>
                <a:gd name="connsiteX48" fmla="*/ 1101285 w 2195895"/>
                <a:gd name="connsiteY48" fmla="*/ 400467 h 1855498"/>
                <a:gd name="connsiteX49" fmla="*/ 1124646 w 2195895"/>
                <a:gd name="connsiteY49" fmla="*/ 307025 h 1855498"/>
                <a:gd name="connsiteX50" fmla="*/ 1031203 w 2195895"/>
                <a:gd name="connsiteY50" fmla="*/ 297013 h 1855498"/>
                <a:gd name="connsiteX51" fmla="*/ 1014517 w 2195895"/>
                <a:gd name="connsiteY51" fmla="*/ 353746 h 1855498"/>
                <a:gd name="connsiteX52" fmla="*/ 1024529 w 2195895"/>
                <a:gd name="connsiteY52" fmla="*/ 400467 h 1855498"/>
                <a:gd name="connsiteX53" fmla="*/ 981145 w 2195895"/>
                <a:gd name="connsiteY53" fmla="*/ 453863 h 1855498"/>
                <a:gd name="connsiteX54" fmla="*/ 991157 w 2195895"/>
                <a:gd name="connsiteY54" fmla="*/ 490572 h 1855498"/>
                <a:gd name="connsiteX55" fmla="*/ 981145 w 2195895"/>
                <a:gd name="connsiteY55" fmla="*/ 537293 h 1855498"/>
                <a:gd name="connsiteX56" fmla="*/ 1001168 w 2195895"/>
                <a:gd name="connsiteY56" fmla="*/ 560654 h 1855498"/>
                <a:gd name="connsiteX57" fmla="*/ 1017854 w 2195895"/>
                <a:gd name="connsiteY57" fmla="*/ 607375 h 1855498"/>
                <a:gd name="connsiteX58" fmla="*/ 1047890 w 2195895"/>
                <a:gd name="connsiteY58" fmla="*/ 594026 h 1855498"/>
                <a:gd name="connsiteX59" fmla="*/ 957784 w 2195895"/>
                <a:gd name="connsiteY59" fmla="*/ 594026 h 1855498"/>
                <a:gd name="connsiteX60" fmla="*/ 884365 w 2195895"/>
                <a:gd name="connsiteY60" fmla="*/ 557317 h 1855498"/>
                <a:gd name="connsiteX61" fmla="*/ 824295 w 2195895"/>
                <a:gd name="connsiteY61" fmla="*/ 533956 h 1855498"/>
                <a:gd name="connsiteX62" fmla="*/ 810946 w 2195895"/>
                <a:gd name="connsiteY62" fmla="*/ 570665 h 1855498"/>
                <a:gd name="connsiteX63" fmla="*/ 827633 w 2195895"/>
                <a:gd name="connsiteY63" fmla="*/ 607375 h 1855498"/>
                <a:gd name="connsiteX64" fmla="*/ 770900 w 2195895"/>
                <a:gd name="connsiteY64" fmla="*/ 590689 h 1855498"/>
                <a:gd name="connsiteX65" fmla="*/ 744202 w 2195895"/>
                <a:gd name="connsiteY65" fmla="*/ 627398 h 1855498"/>
                <a:gd name="connsiteX66" fmla="*/ 707492 w 2195895"/>
                <a:gd name="connsiteY66" fmla="*/ 620724 h 1855498"/>
                <a:gd name="connsiteX67" fmla="*/ 644085 w 2195895"/>
                <a:gd name="connsiteY67" fmla="*/ 634073 h 1855498"/>
                <a:gd name="connsiteX68" fmla="*/ 654097 w 2195895"/>
                <a:gd name="connsiteY68" fmla="*/ 597363 h 1855498"/>
                <a:gd name="connsiteX69" fmla="*/ 614050 w 2195895"/>
                <a:gd name="connsiteY69" fmla="*/ 634073 h 1855498"/>
                <a:gd name="connsiteX70" fmla="*/ 594027 w 2195895"/>
                <a:gd name="connsiteY70" fmla="*/ 634073 h 1855498"/>
                <a:gd name="connsiteX71" fmla="*/ 533957 w 2195895"/>
                <a:gd name="connsiteY71" fmla="*/ 667445 h 1855498"/>
                <a:gd name="connsiteX72" fmla="*/ 510596 w 2195895"/>
                <a:gd name="connsiteY72" fmla="*/ 690806 h 1855498"/>
                <a:gd name="connsiteX73" fmla="*/ 500584 w 2195895"/>
                <a:gd name="connsiteY73" fmla="*/ 737527 h 1855498"/>
                <a:gd name="connsiteX74" fmla="*/ 450526 w 2195895"/>
                <a:gd name="connsiteY74" fmla="*/ 724178 h 1855498"/>
                <a:gd name="connsiteX75" fmla="*/ 433840 w 2195895"/>
                <a:gd name="connsiteY75" fmla="*/ 687468 h 1855498"/>
                <a:gd name="connsiteX76" fmla="*/ 467212 w 2195895"/>
                <a:gd name="connsiteY76" fmla="*/ 657433 h 1855498"/>
                <a:gd name="connsiteX77" fmla="*/ 453863 w 2195895"/>
                <a:gd name="connsiteY77" fmla="*/ 634073 h 1855498"/>
                <a:gd name="connsiteX78" fmla="*/ 390456 w 2195895"/>
                <a:gd name="connsiteY78" fmla="*/ 604038 h 1855498"/>
                <a:gd name="connsiteX79" fmla="*/ 417154 w 2195895"/>
                <a:gd name="connsiteY79" fmla="*/ 654096 h 1855498"/>
                <a:gd name="connsiteX80" fmla="*/ 407142 w 2195895"/>
                <a:gd name="connsiteY80" fmla="*/ 697480 h 1855498"/>
                <a:gd name="connsiteX81" fmla="*/ 413817 w 2195895"/>
                <a:gd name="connsiteY81" fmla="*/ 734190 h 1855498"/>
                <a:gd name="connsiteX82" fmla="*/ 427165 w 2195895"/>
                <a:gd name="connsiteY82" fmla="*/ 757550 h 1855498"/>
                <a:gd name="connsiteX83" fmla="*/ 413817 w 2195895"/>
                <a:gd name="connsiteY83" fmla="*/ 787585 h 1855498"/>
                <a:gd name="connsiteX84" fmla="*/ 390456 w 2195895"/>
                <a:gd name="connsiteY84" fmla="*/ 764225 h 1855498"/>
                <a:gd name="connsiteX85" fmla="*/ 360421 w 2195895"/>
                <a:gd name="connsiteY85" fmla="*/ 760887 h 1855498"/>
                <a:gd name="connsiteX86" fmla="*/ 333723 w 2195895"/>
                <a:gd name="connsiteY86" fmla="*/ 800934 h 1855498"/>
                <a:gd name="connsiteX87" fmla="*/ 307025 w 2195895"/>
                <a:gd name="connsiteY87" fmla="*/ 820957 h 1855498"/>
                <a:gd name="connsiteX88" fmla="*/ 320374 w 2195895"/>
                <a:gd name="connsiteY88" fmla="*/ 847655 h 1855498"/>
                <a:gd name="connsiteX89" fmla="*/ 303688 w 2195895"/>
                <a:gd name="connsiteY89" fmla="*/ 871016 h 1855498"/>
                <a:gd name="connsiteX90" fmla="*/ 233606 w 2195895"/>
                <a:gd name="connsiteY90" fmla="*/ 834306 h 1855498"/>
                <a:gd name="connsiteX91" fmla="*/ 243618 w 2195895"/>
                <a:gd name="connsiteY91" fmla="*/ 884365 h 1855498"/>
                <a:gd name="connsiteX92" fmla="*/ 263641 w 2195895"/>
                <a:gd name="connsiteY92" fmla="*/ 904388 h 1855498"/>
                <a:gd name="connsiteX93" fmla="*/ 250292 w 2195895"/>
                <a:gd name="connsiteY93" fmla="*/ 917737 h 1855498"/>
                <a:gd name="connsiteX94" fmla="*/ 193560 w 2195895"/>
                <a:gd name="connsiteY94" fmla="*/ 881027 h 1855498"/>
                <a:gd name="connsiteX95" fmla="*/ 170199 w 2195895"/>
                <a:gd name="connsiteY95" fmla="*/ 840981 h 1855498"/>
                <a:gd name="connsiteX96" fmla="*/ 170199 w 2195895"/>
                <a:gd name="connsiteY96" fmla="*/ 794260 h 1855498"/>
                <a:gd name="connsiteX97" fmla="*/ 133490 w 2195895"/>
                <a:gd name="connsiteY97" fmla="*/ 717503 h 1855498"/>
                <a:gd name="connsiteX98" fmla="*/ 196897 w 2195895"/>
                <a:gd name="connsiteY98" fmla="*/ 747538 h 1855498"/>
                <a:gd name="connsiteX99" fmla="*/ 256967 w 2195895"/>
                <a:gd name="connsiteY99" fmla="*/ 777573 h 1855498"/>
                <a:gd name="connsiteX100" fmla="*/ 293676 w 2195895"/>
                <a:gd name="connsiteY100" fmla="*/ 780911 h 1855498"/>
                <a:gd name="connsiteX101" fmla="*/ 327049 w 2195895"/>
                <a:gd name="connsiteY101" fmla="*/ 750876 h 1855498"/>
                <a:gd name="connsiteX102" fmla="*/ 343735 w 2195895"/>
                <a:gd name="connsiteY102" fmla="*/ 714166 h 1855498"/>
                <a:gd name="connsiteX103" fmla="*/ 333723 w 2195895"/>
                <a:gd name="connsiteY103" fmla="*/ 664108 h 1855498"/>
                <a:gd name="connsiteX104" fmla="*/ 290339 w 2195895"/>
                <a:gd name="connsiteY104" fmla="*/ 644084 h 1855498"/>
                <a:gd name="connsiteX105" fmla="*/ 236944 w 2195895"/>
                <a:gd name="connsiteY105" fmla="*/ 597363 h 1855498"/>
                <a:gd name="connsiteX106" fmla="*/ 133490 w 2195895"/>
                <a:gd name="connsiteY106" fmla="*/ 540630 h 1855498"/>
                <a:gd name="connsiteX107" fmla="*/ 46722 w 2195895"/>
                <a:gd name="connsiteY107" fmla="*/ 570665 h 1855498"/>
                <a:gd name="connsiteX108" fmla="*/ 33373 w 2195895"/>
                <a:gd name="connsiteY108" fmla="*/ 600700 h 1855498"/>
                <a:gd name="connsiteX109" fmla="*/ 43384 w 2195895"/>
                <a:gd name="connsiteY109" fmla="*/ 630736 h 1855498"/>
                <a:gd name="connsiteX110" fmla="*/ 60071 w 2195895"/>
                <a:gd name="connsiteY110" fmla="*/ 657433 h 1855498"/>
                <a:gd name="connsiteX111" fmla="*/ 73419 w 2195895"/>
                <a:gd name="connsiteY111" fmla="*/ 687468 h 1855498"/>
                <a:gd name="connsiteX112" fmla="*/ 56733 w 2195895"/>
                <a:gd name="connsiteY112" fmla="*/ 710829 h 1855498"/>
                <a:gd name="connsiteX113" fmla="*/ 76757 w 2195895"/>
                <a:gd name="connsiteY113" fmla="*/ 790922 h 1855498"/>
                <a:gd name="connsiteX114" fmla="*/ 66745 w 2195895"/>
                <a:gd name="connsiteY114" fmla="*/ 807609 h 1855498"/>
                <a:gd name="connsiteX115" fmla="*/ 70082 w 2195895"/>
                <a:gd name="connsiteY115" fmla="*/ 834306 h 1855498"/>
                <a:gd name="connsiteX116" fmla="*/ 70082 w 2195895"/>
                <a:gd name="connsiteY116" fmla="*/ 874353 h 1855498"/>
                <a:gd name="connsiteX117" fmla="*/ 80094 w 2195895"/>
                <a:gd name="connsiteY117" fmla="*/ 894376 h 1855498"/>
                <a:gd name="connsiteX118" fmla="*/ 76757 w 2195895"/>
                <a:gd name="connsiteY118" fmla="*/ 917737 h 1855498"/>
                <a:gd name="connsiteX119" fmla="*/ 106792 w 2195895"/>
                <a:gd name="connsiteY119" fmla="*/ 951109 h 1855498"/>
                <a:gd name="connsiteX120" fmla="*/ 93729 w 2195895"/>
                <a:gd name="connsiteY120" fmla="*/ 981144 h 1855498"/>
                <a:gd name="connsiteX121" fmla="*/ 13349 w 2195895"/>
                <a:gd name="connsiteY121" fmla="*/ 1071249 h 1855498"/>
                <a:gd name="connsiteX122" fmla="*/ 33373 w 2195895"/>
                <a:gd name="connsiteY122" fmla="*/ 1104622 h 1855498"/>
                <a:gd name="connsiteX123" fmla="*/ 33373 w 2195895"/>
                <a:gd name="connsiteY123" fmla="*/ 1104622 h 1855498"/>
                <a:gd name="connsiteX124" fmla="*/ 16687 w 2195895"/>
                <a:gd name="connsiteY124" fmla="*/ 1134657 h 1855498"/>
                <a:gd name="connsiteX125" fmla="*/ 3338 w 2195895"/>
                <a:gd name="connsiteY125" fmla="*/ 1164692 h 1855498"/>
                <a:gd name="connsiteX126" fmla="*/ 0 w 2195895"/>
                <a:gd name="connsiteY126" fmla="*/ 1224762 h 1855498"/>
                <a:gd name="connsiteX127" fmla="*/ 16687 w 2195895"/>
                <a:gd name="connsiteY127" fmla="*/ 1268146 h 1855498"/>
                <a:gd name="connsiteX128" fmla="*/ 20024 w 2195895"/>
                <a:gd name="connsiteY128" fmla="*/ 1301518 h 1855498"/>
                <a:gd name="connsiteX129" fmla="*/ 56733 w 2195895"/>
                <a:gd name="connsiteY129" fmla="*/ 1311530 h 1855498"/>
                <a:gd name="connsiteX130" fmla="*/ 116803 w 2195895"/>
                <a:gd name="connsiteY130" fmla="*/ 1398298 h 1855498"/>
                <a:gd name="connsiteX131" fmla="*/ 96780 w 2195895"/>
                <a:gd name="connsiteY131" fmla="*/ 1421658 h 1855498"/>
                <a:gd name="connsiteX132" fmla="*/ 93443 w 2195895"/>
                <a:gd name="connsiteY132" fmla="*/ 1451693 h 1855498"/>
                <a:gd name="connsiteX133" fmla="*/ 120141 w 2195895"/>
                <a:gd name="connsiteY133" fmla="*/ 1455030 h 1855498"/>
                <a:gd name="connsiteX134" fmla="*/ 160187 w 2195895"/>
                <a:gd name="connsiteY134" fmla="*/ 1468379 h 1855498"/>
                <a:gd name="connsiteX135" fmla="*/ 186885 w 2195895"/>
                <a:gd name="connsiteY135" fmla="*/ 1481728 h 1855498"/>
                <a:gd name="connsiteX136" fmla="*/ 213583 w 2195895"/>
                <a:gd name="connsiteY136" fmla="*/ 1511763 h 1855498"/>
                <a:gd name="connsiteX137" fmla="*/ 243618 w 2195895"/>
                <a:gd name="connsiteY137" fmla="*/ 1515100 h 1855498"/>
                <a:gd name="connsiteX138" fmla="*/ 287002 w 2195895"/>
                <a:gd name="connsiteY138" fmla="*/ 1545136 h 1855498"/>
                <a:gd name="connsiteX139" fmla="*/ 310363 w 2195895"/>
                <a:gd name="connsiteY139" fmla="*/ 1555147 h 1855498"/>
                <a:gd name="connsiteX140" fmla="*/ 310363 w 2195895"/>
                <a:gd name="connsiteY140" fmla="*/ 1591857 h 1855498"/>
                <a:gd name="connsiteX141" fmla="*/ 270316 w 2195895"/>
                <a:gd name="connsiteY141" fmla="*/ 1631903 h 1855498"/>
                <a:gd name="connsiteX142" fmla="*/ 280327 w 2195895"/>
                <a:gd name="connsiteY142" fmla="*/ 1655264 h 1855498"/>
                <a:gd name="connsiteX143" fmla="*/ 273653 w 2195895"/>
                <a:gd name="connsiteY143" fmla="*/ 1675287 h 1855498"/>
                <a:gd name="connsiteX144" fmla="*/ 266979 w 2195895"/>
                <a:gd name="connsiteY144" fmla="*/ 1691973 h 1855498"/>
                <a:gd name="connsiteX145" fmla="*/ 240281 w 2195895"/>
                <a:gd name="connsiteY145" fmla="*/ 1732020 h 1855498"/>
                <a:gd name="connsiteX146" fmla="*/ 307025 w 2195895"/>
                <a:gd name="connsiteY146" fmla="*/ 1768730 h 1855498"/>
                <a:gd name="connsiteX147" fmla="*/ 337060 w 2195895"/>
                <a:gd name="connsiteY147" fmla="*/ 1775404 h 1855498"/>
                <a:gd name="connsiteX148" fmla="*/ 360421 w 2195895"/>
                <a:gd name="connsiteY148" fmla="*/ 1782079 h 1855498"/>
                <a:gd name="connsiteX149" fmla="*/ 380444 w 2195895"/>
                <a:gd name="connsiteY149" fmla="*/ 1788753 h 1855498"/>
                <a:gd name="connsiteX150" fmla="*/ 407142 w 2195895"/>
                <a:gd name="connsiteY150" fmla="*/ 1808776 h 1855498"/>
                <a:gd name="connsiteX151" fmla="*/ 437177 w 2195895"/>
                <a:gd name="connsiteY151" fmla="*/ 1805439 h 1855498"/>
                <a:gd name="connsiteX152" fmla="*/ 507259 w 2195895"/>
                <a:gd name="connsiteY152" fmla="*/ 1855498 h 1855498"/>
                <a:gd name="connsiteX153" fmla="*/ 517271 w 2195895"/>
                <a:gd name="connsiteY153" fmla="*/ 1842149 h 1855498"/>
                <a:gd name="connsiteX154" fmla="*/ 507259 w 2195895"/>
                <a:gd name="connsiteY154" fmla="*/ 1802102 h 1855498"/>
                <a:gd name="connsiteX155" fmla="*/ 500584 w 2195895"/>
                <a:gd name="connsiteY155" fmla="*/ 1768730 h 1855498"/>
                <a:gd name="connsiteX156" fmla="*/ 483898 w 2195895"/>
                <a:gd name="connsiteY156" fmla="*/ 1725346 h 1855498"/>
                <a:gd name="connsiteX157" fmla="*/ 513933 w 2195895"/>
                <a:gd name="connsiteY157" fmla="*/ 1705322 h 1855498"/>
                <a:gd name="connsiteX158" fmla="*/ 547306 w 2195895"/>
                <a:gd name="connsiteY158" fmla="*/ 1681962 h 1855498"/>
                <a:gd name="connsiteX159" fmla="*/ 527282 w 2195895"/>
                <a:gd name="connsiteY159" fmla="*/ 1665276 h 1855498"/>
                <a:gd name="connsiteX160" fmla="*/ 517271 w 2195895"/>
                <a:gd name="connsiteY160" fmla="*/ 1631903 h 1855498"/>
                <a:gd name="connsiteX161" fmla="*/ 480561 w 2195895"/>
                <a:gd name="connsiteY161" fmla="*/ 1615217 h 1855498"/>
                <a:gd name="connsiteX162" fmla="*/ 470549 w 2195895"/>
                <a:gd name="connsiteY162" fmla="*/ 1595194 h 1855498"/>
                <a:gd name="connsiteX163" fmla="*/ 480561 w 2195895"/>
                <a:gd name="connsiteY163" fmla="*/ 1565159 h 1855498"/>
                <a:gd name="connsiteX164" fmla="*/ 490573 w 2195895"/>
                <a:gd name="connsiteY164" fmla="*/ 1525112 h 1855498"/>
                <a:gd name="connsiteX165" fmla="*/ 513933 w 2195895"/>
                <a:gd name="connsiteY165" fmla="*/ 1545136 h 1855498"/>
                <a:gd name="connsiteX166" fmla="*/ 520608 w 2195895"/>
                <a:gd name="connsiteY166" fmla="*/ 1528449 h 1855498"/>
                <a:gd name="connsiteX167" fmla="*/ 543968 w 2195895"/>
                <a:gd name="connsiteY167" fmla="*/ 1491740 h 1855498"/>
                <a:gd name="connsiteX168" fmla="*/ 574003 w 2195895"/>
                <a:gd name="connsiteY168" fmla="*/ 1475054 h 1855498"/>
                <a:gd name="connsiteX169" fmla="*/ 590690 w 2195895"/>
                <a:gd name="connsiteY169" fmla="*/ 1488403 h 1855498"/>
                <a:gd name="connsiteX170" fmla="*/ 610713 w 2195895"/>
                <a:gd name="connsiteY170" fmla="*/ 1461705 h 1855498"/>
                <a:gd name="connsiteX171" fmla="*/ 630736 w 2195895"/>
                <a:gd name="connsiteY171" fmla="*/ 1488403 h 1855498"/>
                <a:gd name="connsiteX172" fmla="*/ 657434 w 2195895"/>
                <a:gd name="connsiteY172" fmla="*/ 1511763 h 1855498"/>
                <a:gd name="connsiteX173" fmla="*/ 674120 w 2195895"/>
                <a:gd name="connsiteY173" fmla="*/ 1518438 h 1855498"/>
                <a:gd name="connsiteX174" fmla="*/ 697481 w 2195895"/>
                <a:gd name="connsiteY174" fmla="*/ 1518438 h 1855498"/>
                <a:gd name="connsiteX175" fmla="*/ 717504 w 2195895"/>
                <a:gd name="connsiteY175" fmla="*/ 1505089 h 1855498"/>
                <a:gd name="connsiteX176" fmla="*/ 744202 w 2195895"/>
                <a:gd name="connsiteY176" fmla="*/ 1505089 h 1855498"/>
                <a:gd name="connsiteX177" fmla="*/ 760888 w 2195895"/>
                <a:gd name="connsiteY177" fmla="*/ 1501752 h 1855498"/>
                <a:gd name="connsiteX178" fmla="*/ 790923 w 2195895"/>
                <a:gd name="connsiteY178" fmla="*/ 1535124 h 1855498"/>
                <a:gd name="connsiteX179" fmla="*/ 797598 w 2195895"/>
                <a:gd name="connsiteY179" fmla="*/ 1508426 h 1855498"/>
                <a:gd name="connsiteX180" fmla="*/ 817621 w 2195895"/>
                <a:gd name="connsiteY180" fmla="*/ 1525112 h 1855498"/>
                <a:gd name="connsiteX181" fmla="*/ 837644 w 2195895"/>
                <a:gd name="connsiteY181" fmla="*/ 1501752 h 1855498"/>
                <a:gd name="connsiteX182" fmla="*/ 827633 w 2195895"/>
                <a:gd name="connsiteY182" fmla="*/ 1481728 h 1855498"/>
                <a:gd name="connsiteX183" fmla="*/ 810946 w 2195895"/>
                <a:gd name="connsiteY183" fmla="*/ 1468379 h 1855498"/>
                <a:gd name="connsiteX184" fmla="*/ 810946 w 2195895"/>
                <a:gd name="connsiteY184" fmla="*/ 1441682 h 1855498"/>
                <a:gd name="connsiteX185" fmla="*/ 810946 w 2195895"/>
                <a:gd name="connsiteY185" fmla="*/ 1428333 h 1855498"/>
                <a:gd name="connsiteX186" fmla="*/ 840981 w 2195895"/>
                <a:gd name="connsiteY186" fmla="*/ 1421658 h 1855498"/>
                <a:gd name="connsiteX187" fmla="*/ 820958 w 2195895"/>
                <a:gd name="connsiteY187" fmla="*/ 1384949 h 1855498"/>
                <a:gd name="connsiteX188" fmla="*/ 854330 w 2195895"/>
                <a:gd name="connsiteY188" fmla="*/ 1378274 h 1855498"/>
                <a:gd name="connsiteX189" fmla="*/ 891040 w 2195895"/>
                <a:gd name="connsiteY189" fmla="*/ 1384949 h 1855498"/>
                <a:gd name="connsiteX190" fmla="*/ 1001168 w 2195895"/>
                <a:gd name="connsiteY190" fmla="*/ 1341565 h 1855498"/>
                <a:gd name="connsiteX191" fmla="*/ 1027866 w 2195895"/>
                <a:gd name="connsiteY191" fmla="*/ 1318204 h 1855498"/>
                <a:gd name="connsiteX192" fmla="*/ 1047890 w 2195895"/>
                <a:gd name="connsiteY192" fmla="*/ 1328216 h 1855498"/>
                <a:gd name="connsiteX193" fmla="*/ 1067913 w 2195895"/>
                <a:gd name="connsiteY193" fmla="*/ 1338227 h 1855498"/>
                <a:gd name="connsiteX194" fmla="*/ 1087936 w 2195895"/>
                <a:gd name="connsiteY194" fmla="*/ 1364925 h 1855498"/>
                <a:gd name="connsiteX195" fmla="*/ 1074587 w 2195895"/>
                <a:gd name="connsiteY195" fmla="*/ 1378274 h 1855498"/>
                <a:gd name="connsiteX196" fmla="*/ 1104622 w 2195895"/>
                <a:gd name="connsiteY196" fmla="*/ 1378274 h 1855498"/>
                <a:gd name="connsiteX197" fmla="*/ 1134657 w 2195895"/>
                <a:gd name="connsiteY197" fmla="*/ 1411646 h 1855498"/>
                <a:gd name="connsiteX198" fmla="*/ 1148006 w 2195895"/>
                <a:gd name="connsiteY198" fmla="*/ 1408309 h 1855498"/>
                <a:gd name="connsiteX199" fmla="*/ 1208076 w 2195895"/>
                <a:gd name="connsiteY199" fmla="*/ 1361588 h 1855498"/>
                <a:gd name="connsiteX200" fmla="*/ 1244786 w 2195895"/>
                <a:gd name="connsiteY200" fmla="*/ 1401635 h 1855498"/>
                <a:gd name="connsiteX201" fmla="*/ 1264809 w 2195895"/>
                <a:gd name="connsiteY201" fmla="*/ 1431670 h 1855498"/>
                <a:gd name="connsiteX202" fmla="*/ 1298181 w 2195895"/>
                <a:gd name="connsiteY202" fmla="*/ 1538461 h 1855498"/>
                <a:gd name="connsiteX203" fmla="*/ 1308193 w 2195895"/>
                <a:gd name="connsiteY203" fmla="*/ 1495077 h 1855498"/>
                <a:gd name="connsiteX204" fmla="*/ 1344903 w 2195895"/>
                <a:gd name="connsiteY204" fmla="*/ 1515100 h 1855498"/>
                <a:gd name="connsiteX205" fmla="*/ 1388287 w 2195895"/>
                <a:gd name="connsiteY205" fmla="*/ 1515100 h 1855498"/>
                <a:gd name="connsiteX206" fmla="*/ 1394961 w 2195895"/>
                <a:gd name="connsiteY206" fmla="*/ 1538461 h 1855498"/>
                <a:gd name="connsiteX207" fmla="*/ 1435008 w 2195895"/>
                <a:gd name="connsiteY207" fmla="*/ 1561822 h 1855498"/>
                <a:gd name="connsiteX208" fmla="*/ 1465043 w 2195895"/>
                <a:gd name="connsiteY208" fmla="*/ 1561822 h 1855498"/>
                <a:gd name="connsiteX209" fmla="*/ 1491741 w 2195895"/>
                <a:gd name="connsiteY209" fmla="*/ 1575171 h 1855498"/>
                <a:gd name="connsiteX210" fmla="*/ 1535125 w 2195895"/>
                <a:gd name="connsiteY210" fmla="*/ 1531787 h 1855498"/>
                <a:gd name="connsiteX211" fmla="*/ 1571834 w 2195895"/>
                <a:gd name="connsiteY211" fmla="*/ 1511763 h 1855498"/>
                <a:gd name="connsiteX212" fmla="*/ 1608544 w 2195895"/>
                <a:gd name="connsiteY212" fmla="*/ 1515100 h 1855498"/>
                <a:gd name="connsiteX213" fmla="*/ 1655265 w 2195895"/>
                <a:gd name="connsiteY213" fmla="*/ 1528449 h 1855498"/>
                <a:gd name="connsiteX214" fmla="*/ 1681963 w 2195895"/>
                <a:gd name="connsiteY214" fmla="*/ 1545136 h 1855498"/>
                <a:gd name="connsiteX215" fmla="*/ 1735358 w 2195895"/>
                <a:gd name="connsiteY215" fmla="*/ 1538461 h 1855498"/>
                <a:gd name="connsiteX216" fmla="*/ 1745370 w 2195895"/>
                <a:gd name="connsiteY216" fmla="*/ 1518438 h 1855498"/>
                <a:gd name="connsiteX217" fmla="*/ 1738695 w 2195895"/>
                <a:gd name="connsiteY217" fmla="*/ 1498414 h 1855498"/>
                <a:gd name="connsiteX218" fmla="*/ 1858836 w 2195895"/>
                <a:gd name="connsiteY218" fmla="*/ 1525112 h 1855498"/>
                <a:gd name="connsiteX219" fmla="*/ 1872184 w 2195895"/>
                <a:gd name="connsiteY219" fmla="*/ 1531787 h 1855498"/>
                <a:gd name="connsiteX220" fmla="*/ 1902219 w 2195895"/>
                <a:gd name="connsiteY220" fmla="*/ 1535124 h 1855498"/>
                <a:gd name="connsiteX221" fmla="*/ 1932254 w 2195895"/>
                <a:gd name="connsiteY221" fmla="*/ 1518438 h 1855498"/>
                <a:gd name="connsiteX222" fmla="*/ 1962290 w 2195895"/>
                <a:gd name="connsiteY222" fmla="*/ 1531787 h 1855498"/>
                <a:gd name="connsiteX223" fmla="*/ 1985650 w 2195895"/>
                <a:gd name="connsiteY223" fmla="*/ 1545136 h 1855498"/>
                <a:gd name="connsiteX224" fmla="*/ 1995662 w 2195895"/>
                <a:gd name="connsiteY224" fmla="*/ 1555147 h 1855498"/>
                <a:gd name="connsiteX225" fmla="*/ 2032371 w 2195895"/>
                <a:gd name="connsiteY225" fmla="*/ 1575171 h 1855498"/>
                <a:gd name="connsiteX226" fmla="*/ 2142500 w 2195895"/>
                <a:gd name="connsiteY226" fmla="*/ 1528449 h 1855498"/>
                <a:gd name="connsiteX227" fmla="*/ 2195895 w 2195895"/>
                <a:gd name="connsiteY227" fmla="*/ 1541798 h 1855498"/>
                <a:gd name="connsiteX228" fmla="*/ 2082430 w 2195895"/>
                <a:gd name="connsiteY228" fmla="*/ 223594 h 1855498"/>
                <a:gd name="connsiteX0" fmla="*/ 2082430 w 2195895"/>
                <a:gd name="connsiteY0" fmla="*/ 223594 h 1855498"/>
                <a:gd name="connsiteX1" fmla="*/ 2055732 w 2195895"/>
                <a:gd name="connsiteY1" fmla="*/ 153512 h 1855498"/>
                <a:gd name="connsiteX2" fmla="*/ 2055732 w 2195895"/>
                <a:gd name="connsiteY2" fmla="*/ 153512 h 1855498"/>
                <a:gd name="connsiteX3" fmla="*/ 1705322 w 2195895"/>
                <a:gd name="connsiteY3" fmla="*/ 26698 h 1855498"/>
                <a:gd name="connsiteX4" fmla="*/ 1685300 w 2195895"/>
                <a:gd name="connsiteY4" fmla="*/ 0 h 1855498"/>
                <a:gd name="connsiteX5" fmla="*/ 1638579 w 2195895"/>
                <a:gd name="connsiteY5" fmla="*/ 33373 h 1855498"/>
                <a:gd name="connsiteX6" fmla="*/ 1528449 w 2195895"/>
                <a:gd name="connsiteY6" fmla="*/ 60069 h 1855498"/>
                <a:gd name="connsiteX7" fmla="*/ 1465043 w 2195895"/>
                <a:gd name="connsiteY7" fmla="*/ 143500 h 1855498"/>
                <a:gd name="connsiteX8" fmla="*/ 1418322 w 2195895"/>
                <a:gd name="connsiteY8" fmla="*/ 226931 h 1855498"/>
                <a:gd name="connsiteX9" fmla="*/ 1368263 w 2195895"/>
                <a:gd name="connsiteY9" fmla="*/ 233606 h 1855498"/>
                <a:gd name="connsiteX10" fmla="*/ 1321542 w 2195895"/>
                <a:gd name="connsiteY10" fmla="*/ 240280 h 1855498"/>
                <a:gd name="connsiteX11" fmla="*/ 1318205 w 2195895"/>
                <a:gd name="connsiteY11" fmla="*/ 327048 h 1855498"/>
                <a:gd name="connsiteX12" fmla="*/ 1358252 w 2195895"/>
                <a:gd name="connsiteY12" fmla="*/ 350409 h 1855498"/>
                <a:gd name="connsiteX13" fmla="*/ 1384949 w 2195895"/>
                <a:gd name="connsiteY13" fmla="*/ 403804 h 1855498"/>
                <a:gd name="connsiteX14" fmla="*/ 1358252 w 2195895"/>
                <a:gd name="connsiteY14" fmla="*/ 450525 h 1855498"/>
                <a:gd name="connsiteX15" fmla="*/ 1361589 w 2195895"/>
                <a:gd name="connsiteY15" fmla="*/ 420490 h 1855498"/>
                <a:gd name="connsiteX16" fmla="*/ 1351577 w 2195895"/>
                <a:gd name="connsiteY16" fmla="*/ 380444 h 1855498"/>
                <a:gd name="connsiteX17" fmla="*/ 1281495 w 2195895"/>
                <a:gd name="connsiteY17" fmla="*/ 350409 h 1855498"/>
                <a:gd name="connsiteX18" fmla="*/ 1241449 w 2195895"/>
                <a:gd name="connsiteY18" fmla="*/ 347071 h 1855498"/>
                <a:gd name="connsiteX19" fmla="*/ 1241449 w 2195895"/>
                <a:gd name="connsiteY19" fmla="*/ 393792 h 1855498"/>
                <a:gd name="connsiteX20" fmla="*/ 1201402 w 2195895"/>
                <a:gd name="connsiteY20" fmla="*/ 373769 h 1855498"/>
                <a:gd name="connsiteX21" fmla="*/ 1228100 w 2195895"/>
                <a:gd name="connsiteY21" fmla="*/ 423827 h 1855498"/>
                <a:gd name="connsiteX22" fmla="*/ 1258135 w 2195895"/>
                <a:gd name="connsiteY22" fmla="*/ 453863 h 1855498"/>
                <a:gd name="connsiteX23" fmla="*/ 1198065 w 2195895"/>
                <a:gd name="connsiteY23" fmla="*/ 430502 h 1855498"/>
                <a:gd name="connsiteX24" fmla="*/ 1181379 w 2195895"/>
                <a:gd name="connsiteY24" fmla="*/ 430502 h 1855498"/>
                <a:gd name="connsiteX25" fmla="*/ 1178041 w 2195895"/>
                <a:gd name="connsiteY25" fmla="*/ 387118 h 1855498"/>
                <a:gd name="connsiteX26" fmla="*/ 1171367 w 2195895"/>
                <a:gd name="connsiteY26" fmla="*/ 300350 h 1855498"/>
                <a:gd name="connsiteX27" fmla="*/ 1161355 w 2195895"/>
                <a:gd name="connsiteY27" fmla="*/ 370432 h 1855498"/>
                <a:gd name="connsiteX28" fmla="*/ 1137995 w 2195895"/>
                <a:gd name="connsiteY28" fmla="*/ 400467 h 1855498"/>
                <a:gd name="connsiteX29" fmla="*/ 1158018 w 2195895"/>
                <a:gd name="connsiteY29" fmla="*/ 447188 h 1855498"/>
                <a:gd name="connsiteX30" fmla="*/ 1158018 w 2195895"/>
                <a:gd name="connsiteY30" fmla="*/ 480560 h 1855498"/>
                <a:gd name="connsiteX31" fmla="*/ 1141332 w 2195895"/>
                <a:gd name="connsiteY31" fmla="*/ 530619 h 1855498"/>
                <a:gd name="connsiteX32" fmla="*/ 1154681 w 2195895"/>
                <a:gd name="connsiteY32" fmla="*/ 563991 h 1855498"/>
                <a:gd name="connsiteX33" fmla="*/ 1184716 w 2195895"/>
                <a:gd name="connsiteY33" fmla="*/ 570665 h 1855498"/>
                <a:gd name="connsiteX34" fmla="*/ 1221425 w 2195895"/>
                <a:gd name="connsiteY34" fmla="*/ 577340 h 1855498"/>
                <a:gd name="connsiteX35" fmla="*/ 1241449 w 2195895"/>
                <a:gd name="connsiteY35" fmla="*/ 600700 h 1855498"/>
                <a:gd name="connsiteX36" fmla="*/ 1258135 w 2195895"/>
                <a:gd name="connsiteY36" fmla="*/ 644084 h 1855498"/>
                <a:gd name="connsiteX37" fmla="*/ 1258135 w 2195895"/>
                <a:gd name="connsiteY37" fmla="*/ 644084 h 1855498"/>
                <a:gd name="connsiteX38" fmla="*/ 1224763 w 2195895"/>
                <a:gd name="connsiteY38" fmla="*/ 664108 h 1855498"/>
                <a:gd name="connsiteX39" fmla="*/ 1224763 w 2195895"/>
                <a:gd name="connsiteY39" fmla="*/ 624061 h 1855498"/>
                <a:gd name="connsiteX40" fmla="*/ 1194727 w 2195895"/>
                <a:gd name="connsiteY40" fmla="*/ 587352 h 1855498"/>
                <a:gd name="connsiteX41" fmla="*/ 1164692 w 2195895"/>
                <a:gd name="connsiteY41" fmla="*/ 630736 h 1855498"/>
                <a:gd name="connsiteX42" fmla="*/ 1121309 w 2195895"/>
                <a:gd name="connsiteY42" fmla="*/ 640747 h 1855498"/>
                <a:gd name="connsiteX43" fmla="*/ 1127983 w 2195895"/>
                <a:gd name="connsiteY43" fmla="*/ 607375 h 1855498"/>
                <a:gd name="connsiteX44" fmla="*/ 1117971 w 2195895"/>
                <a:gd name="connsiteY44" fmla="*/ 590689 h 1855498"/>
                <a:gd name="connsiteX45" fmla="*/ 1114634 w 2195895"/>
                <a:gd name="connsiteY45" fmla="*/ 540630 h 1855498"/>
                <a:gd name="connsiteX46" fmla="*/ 1104622 w 2195895"/>
                <a:gd name="connsiteY46" fmla="*/ 460537 h 1855498"/>
                <a:gd name="connsiteX47" fmla="*/ 1101285 w 2195895"/>
                <a:gd name="connsiteY47" fmla="*/ 400467 h 1855498"/>
                <a:gd name="connsiteX48" fmla="*/ 1124646 w 2195895"/>
                <a:gd name="connsiteY48" fmla="*/ 307025 h 1855498"/>
                <a:gd name="connsiteX49" fmla="*/ 1031203 w 2195895"/>
                <a:gd name="connsiteY49" fmla="*/ 297013 h 1855498"/>
                <a:gd name="connsiteX50" fmla="*/ 1014517 w 2195895"/>
                <a:gd name="connsiteY50" fmla="*/ 353746 h 1855498"/>
                <a:gd name="connsiteX51" fmla="*/ 1024529 w 2195895"/>
                <a:gd name="connsiteY51" fmla="*/ 400467 h 1855498"/>
                <a:gd name="connsiteX52" fmla="*/ 981145 w 2195895"/>
                <a:gd name="connsiteY52" fmla="*/ 453863 h 1855498"/>
                <a:gd name="connsiteX53" fmla="*/ 991157 w 2195895"/>
                <a:gd name="connsiteY53" fmla="*/ 490572 h 1855498"/>
                <a:gd name="connsiteX54" fmla="*/ 981145 w 2195895"/>
                <a:gd name="connsiteY54" fmla="*/ 537293 h 1855498"/>
                <a:gd name="connsiteX55" fmla="*/ 1001168 w 2195895"/>
                <a:gd name="connsiteY55" fmla="*/ 560654 h 1855498"/>
                <a:gd name="connsiteX56" fmla="*/ 1017854 w 2195895"/>
                <a:gd name="connsiteY56" fmla="*/ 607375 h 1855498"/>
                <a:gd name="connsiteX57" fmla="*/ 1047890 w 2195895"/>
                <a:gd name="connsiteY57" fmla="*/ 594026 h 1855498"/>
                <a:gd name="connsiteX58" fmla="*/ 957784 w 2195895"/>
                <a:gd name="connsiteY58" fmla="*/ 594026 h 1855498"/>
                <a:gd name="connsiteX59" fmla="*/ 884365 w 2195895"/>
                <a:gd name="connsiteY59" fmla="*/ 557317 h 1855498"/>
                <a:gd name="connsiteX60" fmla="*/ 824295 w 2195895"/>
                <a:gd name="connsiteY60" fmla="*/ 533956 h 1855498"/>
                <a:gd name="connsiteX61" fmla="*/ 810946 w 2195895"/>
                <a:gd name="connsiteY61" fmla="*/ 570665 h 1855498"/>
                <a:gd name="connsiteX62" fmla="*/ 827633 w 2195895"/>
                <a:gd name="connsiteY62" fmla="*/ 607375 h 1855498"/>
                <a:gd name="connsiteX63" fmla="*/ 770900 w 2195895"/>
                <a:gd name="connsiteY63" fmla="*/ 590689 h 1855498"/>
                <a:gd name="connsiteX64" fmla="*/ 744202 w 2195895"/>
                <a:gd name="connsiteY64" fmla="*/ 627398 h 1855498"/>
                <a:gd name="connsiteX65" fmla="*/ 707492 w 2195895"/>
                <a:gd name="connsiteY65" fmla="*/ 620724 h 1855498"/>
                <a:gd name="connsiteX66" fmla="*/ 644085 w 2195895"/>
                <a:gd name="connsiteY66" fmla="*/ 634073 h 1855498"/>
                <a:gd name="connsiteX67" fmla="*/ 654097 w 2195895"/>
                <a:gd name="connsiteY67" fmla="*/ 597363 h 1855498"/>
                <a:gd name="connsiteX68" fmla="*/ 614050 w 2195895"/>
                <a:gd name="connsiteY68" fmla="*/ 634073 h 1855498"/>
                <a:gd name="connsiteX69" fmla="*/ 594027 w 2195895"/>
                <a:gd name="connsiteY69" fmla="*/ 634073 h 1855498"/>
                <a:gd name="connsiteX70" fmla="*/ 533957 w 2195895"/>
                <a:gd name="connsiteY70" fmla="*/ 667445 h 1855498"/>
                <a:gd name="connsiteX71" fmla="*/ 510596 w 2195895"/>
                <a:gd name="connsiteY71" fmla="*/ 690806 h 1855498"/>
                <a:gd name="connsiteX72" fmla="*/ 500584 w 2195895"/>
                <a:gd name="connsiteY72" fmla="*/ 737527 h 1855498"/>
                <a:gd name="connsiteX73" fmla="*/ 450526 w 2195895"/>
                <a:gd name="connsiteY73" fmla="*/ 724178 h 1855498"/>
                <a:gd name="connsiteX74" fmla="*/ 433840 w 2195895"/>
                <a:gd name="connsiteY74" fmla="*/ 687468 h 1855498"/>
                <a:gd name="connsiteX75" fmla="*/ 467212 w 2195895"/>
                <a:gd name="connsiteY75" fmla="*/ 657433 h 1855498"/>
                <a:gd name="connsiteX76" fmla="*/ 453863 w 2195895"/>
                <a:gd name="connsiteY76" fmla="*/ 634073 h 1855498"/>
                <a:gd name="connsiteX77" fmla="*/ 390456 w 2195895"/>
                <a:gd name="connsiteY77" fmla="*/ 604038 h 1855498"/>
                <a:gd name="connsiteX78" fmla="*/ 417154 w 2195895"/>
                <a:gd name="connsiteY78" fmla="*/ 654096 h 1855498"/>
                <a:gd name="connsiteX79" fmla="*/ 407142 w 2195895"/>
                <a:gd name="connsiteY79" fmla="*/ 697480 h 1855498"/>
                <a:gd name="connsiteX80" fmla="*/ 413817 w 2195895"/>
                <a:gd name="connsiteY80" fmla="*/ 734190 h 1855498"/>
                <a:gd name="connsiteX81" fmla="*/ 427165 w 2195895"/>
                <a:gd name="connsiteY81" fmla="*/ 757550 h 1855498"/>
                <a:gd name="connsiteX82" fmla="*/ 413817 w 2195895"/>
                <a:gd name="connsiteY82" fmla="*/ 787585 h 1855498"/>
                <a:gd name="connsiteX83" fmla="*/ 390456 w 2195895"/>
                <a:gd name="connsiteY83" fmla="*/ 764225 h 1855498"/>
                <a:gd name="connsiteX84" fmla="*/ 360421 w 2195895"/>
                <a:gd name="connsiteY84" fmla="*/ 760887 h 1855498"/>
                <a:gd name="connsiteX85" fmla="*/ 333723 w 2195895"/>
                <a:gd name="connsiteY85" fmla="*/ 800934 h 1855498"/>
                <a:gd name="connsiteX86" fmla="*/ 307025 w 2195895"/>
                <a:gd name="connsiteY86" fmla="*/ 820957 h 1855498"/>
                <a:gd name="connsiteX87" fmla="*/ 320374 w 2195895"/>
                <a:gd name="connsiteY87" fmla="*/ 847655 h 1855498"/>
                <a:gd name="connsiteX88" fmla="*/ 303688 w 2195895"/>
                <a:gd name="connsiteY88" fmla="*/ 871016 h 1855498"/>
                <a:gd name="connsiteX89" fmla="*/ 233606 w 2195895"/>
                <a:gd name="connsiteY89" fmla="*/ 834306 h 1855498"/>
                <a:gd name="connsiteX90" fmla="*/ 243618 w 2195895"/>
                <a:gd name="connsiteY90" fmla="*/ 884365 h 1855498"/>
                <a:gd name="connsiteX91" fmla="*/ 263641 w 2195895"/>
                <a:gd name="connsiteY91" fmla="*/ 904388 h 1855498"/>
                <a:gd name="connsiteX92" fmla="*/ 250292 w 2195895"/>
                <a:gd name="connsiteY92" fmla="*/ 917737 h 1855498"/>
                <a:gd name="connsiteX93" fmla="*/ 193560 w 2195895"/>
                <a:gd name="connsiteY93" fmla="*/ 881027 h 1855498"/>
                <a:gd name="connsiteX94" fmla="*/ 170199 w 2195895"/>
                <a:gd name="connsiteY94" fmla="*/ 840981 h 1855498"/>
                <a:gd name="connsiteX95" fmla="*/ 170199 w 2195895"/>
                <a:gd name="connsiteY95" fmla="*/ 794260 h 1855498"/>
                <a:gd name="connsiteX96" fmla="*/ 133490 w 2195895"/>
                <a:gd name="connsiteY96" fmla="*/ 717503 h 1855498"/>
                <a:gd name="connsiteX97" fmla="*/ 196897 w 2195895"/>
                <a:gd name="connsiteY97" fmla="*/ 747538 h 1855498"/>
                <a:gd name="connsiteX98" fmla="*/ 256967 w 2195895"/>
                <a:gd name="connsiteY98" fmla="*/ 777573 h 1855498"/>
                <a:gd name="connsiteX99" fmla="*/ 293676 w 2195895"/>
                <a:gd name="connsiteY99" fmla="*/ 780911 h 1855498"/>
                <a:gd name="connsiteX100" fmla="*/ 327049 w 2195895"/>
                <a:gd name="connsiteY100" fmla="*/ 750876 h 1855498"/>
                <a:gd name="connsiteX101" fmla="*/ 343735 w 2195895"/>
                <a:gd name="connsiteY101" fmla="*/ 714166 h 1855498"/>
                <a:gd name="connsiteX102" fmla="*/ 333723 w 2195895"/>
                <a:gd name="connsiteY102" fmla="*/ 664108 h 1855498"/>
                <a:gd name="connsiteX103" fmla="*/ 290339 w 2195895"/>
                <a:gd name="connsiteY103" fmla="*/ 644084 h 1855498"/>
                <a:gd name="connsiteX104" fmla="*/ 236944 w 2195895"/>
                <a:gd name="connsiteY104" fmla="*/ 597363 h 1855498"/>
                <a:gd name="connsiteX105" fmla="*/ 133490 w 2195895"/>
                <a:gd name="connsiteY105" fmla="*/ 540630 h 1855498"/>
                <a:gd name="connsiteX106" fmla="*/ 46722 w 2195895"/>
                <a:gd name="connsiteY106" fmla="*/ 570665 h 1855498"/>
                <a:gd name="connsiteX107" fmla="*/ 33373 w 2195895"/>
                <a:gd name="connsiteY107" fmla="*/ 600700 h 1855498"/>
                <a:gd name="connsiteX108" fmla="*/ 43384 w 2195895"/>
                <a:gd name="connsiteY108" fmla="*/ 630736 h 1855498"/>
                <a:gd name="connsiteX109" fmla="*/ 60071 w 2195895"/>
                <a:gd name="connsiteY109" fmla="*/ 657433 h 1855498"/>
                <a:gd name="connsiteX110" fmla="*/ 73419 w 2195895"/>
                <a:gd name="connsiteY110" fmla="*/ 687468 h 1855498"/>
                <a:gd name="connsiteX111" fmla="*/ 56733 w 2195895"/>
                <a:gd name="connsiteY111" fmla="*/ 710829 h 1855498"/>
                <a:gd name="connsiteX112" fmla="*/ 76757 w 2195895"/>
                <a:gd name="connsiteY112" fmla="*/ 790922 h 1855498"/>
                <a:gd name="connsiteX113" fmla="*/ 66745 w 2195895"/>
                <a:gd name="connsiteY113" fmla="*/ 807609 h 1855498"/>
                <a:gd name="connsiteX114" fmla="*/ 70082 w 2195895"/>
                <a:gd name="connsiteY114" fmla="*/ 834306 h 1855498"/>
                <a:gd name="connsiteX115" fmla="*/ 70082 w 2195895"/>
                <a:gd name="connsiteY115" fmla="*/ 874353 h 1855498"/>
                <a:gd name="connsiteX116" fmla="*/ 80094 w 2195895"/>
                <a:gd name="connsiteY116" fmla="*/ 894376 h 1855498"/>
                <a:gd name="connsiteX117" fmla="*/ 76757 w 2195895"/>
                <a:gd name="connsiteY117" fmla="*/ 917737 h 1855498"/>
                <a:gd name="connsiteX118" fmla="*/ 106792 w 2195895"/>
                <a:gd name="connsiteY118" fmla="*/ 951109 h 1855498"/>
                <a:gd name="connsiteX119" fmla="*/ 93729 w 2195895"/>
                <a:gd name="connsiteY119" fmla="*/ 981144 h 1855498"/>
                <a:gd name="connsiteX120" fmla="*/ 13349 w 2195895"/>
                <a:gd name="connsiteY120" fmla="*/ 1071249 h 1855498"/>
                <a:gd name="connsiteX121" fmla="*/ 33373 w 2195895"/>
                <a:gd name="connsiteY121" fmla="*/ 1104622 h 1855498"/>
                <a:gd name="connsiteX122" fmla="*/ 33373 w 2195895"/>
                <a:gd name="connsiteY122" fmla="*/ 1104622 h 1855498"/>
                <a:gd name="connsiteX123" fmla="*/ 16687 w 2195895"/>
                <a:gd name="connsiteY123" fmla="*/ 1134657 h 1855498"/>
                <a:gd name="connsiteX124" fmla="*/ 3338 w 2195895"/>
                <a:gd name="connsiteY124" fmla="*/ 1164692 h 1855498"/>
                <a:gd name="connsiteX125" fmla="*/ 0 w 2195895"/>
                <a:gd name="connsiteY125" fmla="*/ 1224762 h 1855498"/>
                <a:gd name="connsiteX126" fmla="*/ 16687 w 2195895"/>
                <a:gd name="connsiteY126" fmla="*/ 1268146 h 1855498"/>
                <a:gd name="connsiteX127" fmla="*/ 20024 w 2195895"/>
                <a:gd name="connsiteY127" fmla="*/ 1301518 h 1855498"/>
                <a:gd name="connsiteX128" fmla="*/ 56733 w 2195895"/>
                <a:gd name="connsiteY128" fmla="*/ 1311530 h 1855498"/>
                <a:gd name="connsiteX129" fmla="*/ 116803 w 2195895"/>
                <a:gd name="connsiteY129" fmla="*/ 1398298 h 1855498"/>
                <a:gd name="connsiteX130" fmla="*/ 96780 w 2195895"/>
                <a:gd name="connsiteY130" fmla="*/ 1421658 h 1855498"/>
                <a:gd name="connsiteX131" fmla="*/ 93443 w 2195895"/>
                <a:gd name="connsiteY131" fmla="*/ 1451693 h 1855498"/>
                <a:gd name="connsiteX132" fmla="*/ 120141 w 2195895"/>
                <a:gd name="connsiteY132" fmla="*/ 1455030 h 1855498"/>
                <a:gd name="connsiteX133" fmla="*/ 160187 w 2195895"/>
                <a:gd name="connsiteY133" fmla="*/ 1468379 h 1855498"/>
                <a:gd name="connsiteX134" fmla="*/ 186885 w 2195895"/>
                <a:gd name="connsiteY134" fmla="*/ 1481728 h 1855498"/>
                <a:gd name="connsiteX135" fmla="*/ 213583 w 2195895"/>
                <a:gd name="connsiteY135" fmla="*/ 1511763 h 1855498"/>
                <a:gd name="connsiteX136" fmla="*/ 243618 w 2195895"/>
                <a:gd name="connsiteY136" fmla="*/ 1515100 h 1855498"/>
                <a:gd name="connsiteX137" fmla="*/ 287002 w 2195895"/>
                <a:gd name="connsiteY137" fmla="*/ 1545136 h 1855498"/>
                <a:gd name="connsiteX138" fmla="*/ 310363 w 2195895"/>
                <a:gd name="connsiteY138" fmla="*/ 1555147 h 1855498"/>
                <a:gd name="connsiteX139" fmla="*/ 310363 w 2195895"/>
                <a:gd name="connsiteY139" fmla="*/ 1591857 h 1855498"/>
                <a:gd name="connsiteX140" fmla="*/ 270316 w 2195895"/>
                <a:gd name="connsiteY140" fmla="*/ 1631903 h 1855498"/>
                <a:gd name="connsiteX141" fmla="*/ 280327 w 2195895"/>
                <a:gd name="connsiteY141" fmla="*/ 1655264 h 1855498"/>
                <a:gd name="connsiteX142" fmla="*/ 273653 w 2195895"/>
                <a:gd name="connsiteY142" fmla="*/ 1675287 h 1855498"/>
                <a:gd name="connsiteX143" fmla="*/ 266979 w 2195895"/>
                <a:gd name="connsiteY143" fmla="*/ 1691973 h 1855498"/>
                <a:gd name="connsiteX144" fmla="*/ 240281 w 2195895"/>
                <a:gd name="connsiteY144" fmla="*/ 1732020 h 1855498"/>
                <a:gd name="connsiteX145" fmla="*/ 307025 w 2195895"/>
                <a:gd name="connsiteY145" fmla="*/ 1768730 h 1855498"/>
                <a:gd name="connsiteX146" fmla="*/ 337060 w 2195895"/>
                <a:gd name="connsiteY146" fmla="*/ 1775404 h 1855498"/>
                <a:gd name="connsiteX147" fmla="*/ 360421 w 2195895"/>
                <a:gd name="connsiteY147" fmla="*/ 1782079 h 1855498"/>
                <a:gd name="connsiteX148" fmla="*/ 380444 w 2195895"/>
                <a:gd name="connsiteY148" fmla="*/ 1788753 h 1855498"/>
                <a:gd name="connsiteX149" fmla="*/ 407142 w 2195895"/>
                <a:gd name="connsiteY149" fmla="*/ 1808776 h 1855498"/>
                <a:gd name="connsiteX150" fmla="*/ 437177 w 2195895"/>
                <a:gd name="connsiteY150" fmla="*/ 1805439 h 1855498"/>
                <a:gd name="connsiteX151" fmla="*/ 507259 w 2195895"/>
                <a:gd name="connsiteY151" fmla="*/ 1855498 h 1855498"/>
                <a:gd name="connsiteX152" fmla="*/ 517271 w 2195895"/>
                <a:gd name="connsiteY152" fmla="*/ 1842149 h 1855498"/>
                <a:gd name="connsiteX153" fmla="*/ 507259 w 2195895"/>
                <a:gd name="connsiteY153" fmla="*/ 1802102 h 1855498"/>
                <a:gd name="connsiteX154" fmla="*/ 500584 w 2195895"/>
                <a:gd name="connsiteY154" fmla="*/ 1768730 h 1855498"/>
                <a:gd name="connsiteX155" fmla="*/ 483898 w 2195895"/>
                <a:gd name="connsiteY155" fmla="*/ 1725346 h 1855498"/>
                <a:gd name="connsiteX156" fmla="*/ 513933 w 2195895"/>
                <a:gd name="connsiteY156" fmla="*/ 1705322 h 1855498"/>
                <a:gd name="connsiteX157" fmla="*/ 547306 w 2195895"/>
                <a:gd name="connsiteY157" fmla="*/ 1681962 h 1855498"/>
                <a:gd name="connsiteX158" fmla="*/ 527282 w 2195895"/>
                <a:gd name="connsiteY158" fmla="*/ 1665276 h 1855498"/>
                <a:gd name="connsiteX159" fmla="*/ 517271 w 2195895"/>
                <a:gd name="connsiteY159" fmla="*/ 1631903 h 1855498"/>
                <a:gd name="connsiteX160" fmla="*/ 480561 w 2195895"/>
                <a:gd name="connsiteY160" fmla="*/ 1615217 h 1855498"/>
                <a:gd name="connsiteX161" fmla="*/ 470549 w 2195895"/>
                <a:gd name="connsiteY161" fmla="*/ 1595194 h 1855498"/>
                <a:gd name="connsiteX162" fmla="*/ 480561 w 2195895"/>
                <a:gd name="connsiteY162" fmla="*/ 1565159 h 1855498"/>
                <a:gd name="connsiteX163" fmla="*/ 490573 w 2195895"/>
                <a:gd name="connsiteY163" fmla="*/ 1525112 h 1855498"/>
                <a:gd name="connsiteX164" fmla="*/ 513933 w 2195895"/>
                <a:gd name="connsiteY164" fmla="*/ 1545136 h 1855498"/>
                <a:gd name="connsiteX165" fmla="*/ 520608 w 2195895"/>
                <a:gd name="connsiteY165" fmla="*/ 1528449 h 1855498"/>
                <a:gd name="connsiteX166" fmla="*/ 543968 w 2195895"/>
                <a:gd name="connsiteY166" fmla="*/ 1491740 h 1855498"/>
                <a:gd name="connsiteX167" fmla="*/ 574003 w 2195895"/>
                <a:gd name="connsiteY167" fmla="*/ 1475054 h 1855498"/>
                <a:gd name="connsiteX168" fmla="*/ 590690 w 2195895"/>
                <a:gd name="connsiteY168" fmla="*/ 1488403 h 1855498"/>
                <a:gd name="connsiteX169" fmla="*/ 610713 w 2195895"/>
                <a:gd name="connsiteY169" fmla="*/ 1461705 h 1855498"/>
                <a:gd name="connsiteX170" fmla="*/ 630736 w 2195895"/>
                <a:gd name="connsiteY170" fmla="*/ 1488403 h 1855498"/>
                <a:gd name="connsiteX171" fmla="*/ 657434 w 2195895"/>
                <a:gd name="connsiteY171" fmla="*/ 1511763 h 1855498"/>
                <a:gd name="connsiteX172" fmla="*/ 674120 w 2195895"/>
                <a:gd name="connsiteY172" fmla="*/ 1518438 h 1855498"/>
                <a:gd name="connsiteX173" fmla="*/ 697481 w 2195895"/>
                <a:gd name="connsiteY173" fmla="*/ 1518438 h 1855498"/>
                <a:gd name="connsiteX174" fmla="*/ 717504 w 2195895"/>
                <a:gd name="connsiteY174" fmla="*/ 1505089 h 1855498"/>
                <a:gd name="connsiteX175" fmla="*/ 744202 w 2195895"/>
                <a:gd name="connsiteY175" fmla="*/ 1505089 h 1855498"/>
                <a:gd name="connsiteX176" fmla="*/ 760888 w 2195895"/>
                <a:gd name="connsiteY176" fmla="*/ 1501752 h 1855498"/>
                <a:gd name="connsiteX177" fmla="*/ 790923 w 2195895"/>
                <a:gd name="connsiteY177" fmla="*/ 1535124 h 1855498"/>
                <a:gd name="connsiteX178" fmla="*/ 797598 w 2195895"/>
                <a:gd name="connsiteY178" fmla="*/ 1508426 h 1855498"/>
                <a:gd name="connsiteX179" fmla="*/ 817621 w 2195895"/>
                <a:gd name="connsiteY179" fmla="*/ 1525112 h 1855498"/>
                <a:gd name="connsiteX180" fmla="*/ 837644 w 2195895"/>
                <a:gd name="connsiteY180" fmla="*/ 1501752 h 1855498"/>
                <a:gd name="connsiteX181" fmla="*/ 827633 w 2195895"/>
                <a:gd name="connsiteY181" fmla="*/ 1481728 h 1855498"/>
                <a:gd name="connsiteX182" fmla="*/ 810946 w 2195895"/>
                <a:gd name="connsiteY182" fmla="*/ 1468379 h 1855498"/>
                <a:gd name="connsiteX183" fmla="*/ 810946 w 2195895"/>
                <a:gd name="connsiteY183" fmla="*/ 1441682 h 1855498"/>
                <a:gd name="connsiteX184" fmla="*/ 810946 w 2195895"/>
                <a:gd name="connsiteY184" fmla="*/ 1428333 h 1855498"/>
                <a:gd name="connsiteX185" fmla="*/ 840981 w 2195895"/>
                <a:gd name="connsiteY185" fmla="*/ 1421658 h 1855498"/>
                <a:gd name="connsiteX186" fmla="*/ 820958 w 2195895"/>
                <a:gd name="connsiteY186" fmla="*/ 1384949 h 1855498"/>
                <a:gd name="connsiteX187" fmla="*/ 854330 w 2195895"/>
                <a:gd name="connsiteY187" fmla="*/ 1378274 h 1855498"/>
                <a:gd name="connsiteX188" fmla="*/ 891040 w 2195895"/>
                <a:gd name="connsiteY188" fmla="*/ 1384949 h 1855498"/>
                <a:gd name="connsiteX189" fmla="*/ 1001168 w 2195895"/>
                <a:gd name="connsiteY189" fmla="*/ 1341565 h 1855498"/>
                <a:gd name="connsiteX190" fmla="*/ 1027866 w 2195895"/>
                <a:gd name="connsiteY190" fmla="*/ 1318204 h 1855498"/>
                <a:gd name="connsiteX191" fmla="*/ 1047890 w 2195895"/>
                <a:gd name="connsiteY191" fmla="*/ 1328216 h 1855498"/>
                <a:gd name="connsiteX192" fmla="*/ 1067913 w 2195895"/>
                <a:gd name="connsiteY192" fmla="*/ 1338227 h 1855498"/>
                <a:gd name="connsiteX193" fmla="*/ 1087936 w 2195895"/>
                <a:gd name="connsiteY193" fmla="*/ 1364925 h 1855498"/>
                <a:gd name="connsiteX194" fmla="*/ 1074587 w 2195895"/>
                <a:gd name="connsiteY194" fmla="*/ 1378274 h 1855498"/>
                <a:gd name="connsiteX195" fmla="*/ 1104622 w 2195895"/>
                <a:gd name="connsiteY195" fmla="*/ 1378274 h 1855498"/>
                <a:gd name="connsiteX196" fmla="*/ 1134657 w 2195895"/>
                <a:gd name="connsiteY196" fmla="*/ 1411646 h 1855498"/>
                <a:gd name="connsiteX197" fmla="*/ 1148006 w 2195895"/>
                <a:gd name="connsiteY197" fmla="*/ 1408309 h 1855498"/>
                <a:gd name="connsiteX198" fmla="*/ 1208076 w 2195895"/>
                <a:gd name="connsiteY198" fmla="*/ 1361588 h 1855498"/>
                <a:gd name="connsiteX199" fmla="*/ 1244786 w 2195895"/>
                <a:gd name="connsiteY199" fmla="*/ 1401635 h 1855498"/>
                <a:gd name="connsiteX200" fmla="*/ 1264809 w 2195895"/>
                <a:gd name="connsiteY200" fmla="*/ 1431670 h 1855498"/>
                <a:gd name="connsiteX201" fmla="*/ 1298181 w 2195895"/>
                <a:gd name="connsiteY201" fmla="*/ 1538461 h 1855498"/>
                <a:gd name="connsiteX202" fmla="*/ 1308193 w 2195895"/>
                <a:gd name="connsiteY202" fmla="*/ 1495077 h 1855498"/>
                <a:gd name="connsiteX203" fmla="*/ 1344903 w 2195895"/>
                <a:gd name="connsiteY203" fmla="*/ 1515100 h 1855498"/>
                <a:gd name="connsiteX204" fmla="*/ 1388287 w 2195895"/>
                <a:gd name="connsiteY204" fmla="*/ 1515100 h 1855498"/>
                <a:gd name="connsiteX205" fmla="*/ 1394961 w 2195895"/>
                <a:gd name="connsiteY205" fmla="*/ 1538461 h 1855498"/>
                <a:gd name="connsiteX206" fmla="*/ 1435008 w 2195895"/>
                <a:gd name="connsiteY206" fmla="*/ 1561822 h 1855498"/>
                <a:gd name="connsiteX207" fmla="*/ 1465043 w 2195895"/>
                <a:gd name="connsiteY207" fmla="*/ 1561822 h 1855498"/>
                <a:gd name="connsiteX208" fmla="*/ 1491741 w 2195895"/>
                <a:gd name="connsiteY208" fmla="*/ 1575171 h 1855498"/>
                <a:gd name="connsiteX209" fmla="*/ 1535125 w 2195895"/>
                <a:gd name="connsiteY209" fmla="*/ 1531787 h 1855498"/>
                <a:gd name="connsiteX210" fmla="*/ 1571834 w 2195895"/>
                <a:gd name="connsiteY210" fmla="*/ 1511763 h 1855498"/>
                <a:gd name="connsiteX211" fmla="*/ 1608544 w 2195895"/>
                <a:gd name="connsiteY211" fmla="*/ 1515100 h 1855498"/>
                <a:gd name="connsiteX212" fmla="*/ 1655265 w 2195895"/>
                <a:gd name="connsiteY212" fmla="*/ 1528449 h 1855498"/>
                <a:gd name="connsiteX213" fmla="*/ 1681963 w 2195895"/>
                <a:gd name="connsiteY213" fmla="*/ 1545136 h 1855498"/>
                <a:gd name="connsiteX214" fmla="*/ 1735358 w 2195895"/>
                <a:gd name="connsiteY214" fmla="*/ 1538461 h 1855498"/>
                <a:gd name="connsiteX215" fmla="*/ 1745370 w 2195895"/>
                <a:gd name="connsiteY215" fmla="*/ 1518438 h 1855498"/>
                <a:gd name="connsiteX216" fmla="*/ 1738695 w 2195895"/>
                <a:gd name="connsiteY216" fmla="*/ 1498414 h 1855498"/>
                <a:gd name="connsiteX217" fmla="*/ 1858836 w 2195895"/>
                <a:gd name="connsiteY217" fmla="*/ 1525112 h 1855498"/>
                <a:gd name="connsiteX218" fmla="*/ 1872184 w 2195895"/>
                <a:gd name="connsiteY218" fmla="*/ 1531787 h 1855498"/>
                <a:gd name="connsiteX219" fmla="*/ 1902219 w 2195895"/>
                <a:gd name="connsiteY219" fmla="*/ 1535124 h 1855498"/>
                <a:gd name="connsiteX220" fmla="*/ 1932254 w 2195895"/>
                <a:gd name="connsiteY220" fmla="*/ 1518438 h 1855498"/>
                <a:gd name="connsiteX221" fmla="*/ 1962290 w 2195895"/>
                <a:gd name="connsiteY221" fmla="*/ 1531787 h 1855498"/>
                <a:gd name="connsiteX222" fmla="*/ 1985650 w 2195895"/>
                <a:gd name="connsiteY222" fmla="*/ 1545136 h 1855498"/>
                <a:gd name="connsiteX223" fmla="*/ 1995662 w 2195895"/>
                <a:gd name="connsiteY223" fmla="*/ 1555147 h 1855498"/>
                <a:gd name="connsiteX224" fmla="*/ 2032371 w 2195895"/>
                <a:gd name="connsiteY224" fmla="*/ 1575171 h 1855498"/>
                <a:gd name="connsiteX225" fmla="*/ 2142500 w 2195895"/>
                <a:gd name="connsiteY225" fmla="*/ 1528449 h 1855498"/>
                <a:gd name="connsiteX226" fmla="*/ 2195895 w 2195895"/>
                <a:gd name="connsiteY226" fmla="*/ 1541798 h 1855498"/>
                <a:gd name="connsiteX227" fmla="*/ 2082430 w 2195895"/>
                <a:gd name="connsiteY227" fmla="*/ 223594 h 1855498"/>
                <a:gd name="connsiteX0" fmla="*/ 2082430 w 2195895"/>
                <a:gd name="connsiteY0" fmla="*/ 196896 h 1828800"/>
                <a:gd name="connsiteX1" fmla="*/ 2055732 w 2195895"/>
                <a:gd name="connsiteY1" fmla="*/ 126814 h 1828800"/>
                <a:gd name="connsiteX2" fmla="*/ 2055732 w 2195895"/>
                <a:gd name="connsiteY2" fmla="*/ 126814 h 1828800"/>
                <a:gd name="connsiteX3" fmla="*/ 1705322 w 2195895"/>
                <a:gd name="connsiteY3" fmla="*/ 0 h 1828800"/>
                <a:gd name="connsiteX4" fmla="*/ 1638579 w 2195895"/>
                <a:gd name="connsiteY4" fmla="*/ 6675 h 1828800"/>
                <a:gd name="connsiteX5" fmla="*/ 1528449 w 2195895"/>
                <a:gd name="connsiteY5" fmla="*/ 33371 h 1828800"/>
                <a:gd name="connsiteX6" fmla="*/ 1465043 w 2195895"/>
                <a:gd name="connsiteY6" fmla="*/ 116802 h 1828800"/>
                <a:gd name="connsiteX7" fmla="*/ 1418322 w 2195895"/>
                <a:gd name="connsiteY7" fmla="*/ 200233 h 1828800"/>
                <a:gd name="connsiteX8" fmla="*/ 1368263 w 2195895"/>
                <a:gd name="connsiteY8" fmla="*/ 206908 h 1828800"/>
                <a:gd name="connsiteX9" fmla="*/ 1321542 w 2195895"/>
                <a:gd name="connsiteY9" fmla="*/ 213582 h 1828800"/>
                <a:gd name="connsiteX10" fmla="*/ 1318205 w 2195895"/>
                <a:gd name="connsiteY10" fmla="*/ 300350 h 1828800"/>
                <a:gd name="connsiteX11" fmla="*/ 1358252 w 2195895"/>
                <a:gd name="connsiteY11" fmla="*/ 323711 h 1828800"/>
                <a:gd name="connsiteX12" fmla="*/ 1384949 w 2195895"/>
                <a:gd name="connsiteY12" fmla="*/ 377106 h 1828800"/>
                <a:gd name="connsiteX13" fmla="*/ 1358252 w 2195895"/>
                <a:gd name="connsiteY13" fmla="*/ 423827 h 1828800"/>
                <a:gd name="connsiteX14" fmla="*/ 1361589 w 2195895"/>
                <a:gd name="connsiteY14" fmla="*/ 393792 h 1828800"/>
                <a:gd name="connsiteX15" fmla="*/ 1351577 w 2195895"/>
                <a:gd name="connsiteY15" fmla="*/ 353746 h 1828800"/>
                <a:gd name="connsiteX16" fmla="*/ 1281495 w 2195895"/>
                <a:gd name="connsiteY16" fmla="*/ 323711 h 1828800"/>
                <a:gd name="connsiteX17" fmla="*/ 1241449 w 2195895"/>
                <a:gd name="connsiteY17" fmla="*/ 320373 h 1828800"/>
                <a:gd name="connsiteX18" fmla="*/ 1241449 w 2195895"/>
                <a:gd name="connsiteY18" fmla="*/ 367094 h 1828800"/>
                <a:gd name="connsiteX19" fmla="*/ 1201402 w 2195895"/>
                <a:gd name="connsiteY19" fmla="*/ 347071 h 1828800"/>
                <a:gd name="connsiteX20" fmla="*/ 1228100 w 2195895"/>
                <a:gd name="connsiteY20" fmla="*/ 397129 h 1828800"/>
                <a:gd name="connsiteX21" fmla="*/ 1258135 w 2195895"/>
                <a:gd name="connsiteY21" fmla="*/ 427165 h 1828800"/>
                <a:gd name="connsiteX22" fmla="*/ 1198065 w 2195895"/>
                <a:gd name="connsiteY22" fmla="*/ 403804 h 1828800"/>
                <a:gd name="connsiteX23" fmla="*/ 1181379 w 2195895"/>
                <a:gd name="connsiteY23" fmla="*/ 403804 h 1828800"/>
                <a:gd name="connsiteX24" fmla="*/ 1178041 w 2195895"/>
                <a:gd name="connsiteY24" fmla="*/ 360420 h 1828800"/>
                <a:gd name="connsiteX25" fmla="*/ 1171367 w 2195895"/>
                <a:gd name="connsiteY25" fmla="*/ 273652 h 1828800"/>
                <a:gd name="connsiteX26" fmla="*/ 1161355 w 2195895"/>
                <a:gd name="connsiteY26" fmla="*/ 343734 h 1828800"/>
                <a:gd name="connsiteX27" fmla="*/ 1137995 w 2195895"/>
                <a:gd name="connsiteY27" fmla="*/ 373769 h 1828800"/>
                <a:gd name="connsiteX28" fmla="*/ 1158018 w 2195895"/>
                <a:gd name="connsiteY28" fmla="*/ 420490 h 1828800"/>
                <a:gd name="connsiteX29" fmla="*/ 1158018 w 2195895"/>
                <a:gd name="connsiteY29" fmla="*/ 453862 h 1828800"/>
                <a:gd name="connsiteX30" fmla="*/ 1141332 w 2195895"/>
                <a:gd name="connsiteY30" fmla="*/ 503921 h 1828800"/>
                <a:gd name="connsiteX31" fmla="*/ 1154681 w 2195895"/>
                <a:gd name="connsiteY31" fmla="*/ 537293 h 1828800"/>
                <a:gd name="connsiteX32" fmla="*/ 1184716 w 2195895"/>
                <a:gd name="connsiteY32" fmla="*/ 543967 h 1828800"/>
                <a:gd name="connsiteX33" fmla="*/ 1221425 w 2195895"/>
                <a:gd name="connsiteY33" fmla="*/ 550642 h 1828800"/>
                <a:gd name="connsiteX34" fmla="*/ 1241449 w 2195895"/>
                <a:gd name="connsiteY34" fmla="*/ 574002 h 1828800"/>
                <a:gd name="connsiteX35" fmla="*/ 1258135 w 2195895"/>
                <a:gd name="connsiteY35" fmla="*/ 617386 h 1828800"/>
                <a:gd name="connsiteX36" fmla="*/ 1258135 w 2195895"/>
                <a:gd name="connsiteY36" fmla="*/ 617386 h 1828800"/>
                <a:gd name="connsiteX37" fmla="*/ 1224763 w 2195895"/>
                <a:gd name="connsiteY37" fmla="*/ 637410 h 1828800"/>
                <a:gd name="connsiteX38" fmla="*/ 1224763 w 2195895"/>
                <a:gd name="connsiteY38" fmla="*/ 597363 h 1828800"/>
                <a:gd name="connsiteX39" fmla="*/ 1194727 w 2195895"/>
                <a:gd name="connsiteY39" fmla="*/ 560654 h 1828800"/>
                <a:gd name="connsiteX40" fmla="*/ 1164692 w 2195895"/>
                <a:gd name="connsiteY40" fmla="*/ 604038 h 1828800"/>
                <a:gd name="connsiteX41" fmla="*/ 1121309 w 2195895"/>
                <a:gd name="connsiteY41" fmla="*/ 614049 h 1828800"/>
                <a:gd name="connsiteX42" fmla="*/ 1127983 w 2195895"/>
                <a:gd name="connsiteY42" fmla="*/ 580677 h 1828800"/>
                <a:gd name="connsiteX43" fmla="*/ 1117971 w 2195895"/>
                <a:gd name="connsiteY43" fmla="*/ 563991 h 1828800"/>
                <a:gd name="connsiteX44" fmla="*/ 1114634 w 2195895"/>
                <a:gd name="connsiteY44" fmla="*/ 513932 h 1828800"/>
                <a:gd name="connsiteX45" fmla="*/ 1104622 w 2195895"/>
                <a:gd name="connsiteY45" fmla="*/ 433839 h 1828800"/>
                <a:gd name="connsiteX46" fmla="*/ 1101285 w 2195895"/>
                <a:gd name="connsiteY46" fmla="*/ 373769 h 1828800"/>
                <a:gd name="connsiteX47" fmla="*/ 1124646 w 2195895"/>
                <a:gd name="connsiteY47" fmla="*/ 280327 h 1828800"/>
                <a:gd name="connsiteX48" fmla="*/ 1031203 w 2195895"/>
                <a:gd name="connsiteY48" fmla="*/ 270315 h 1828800"/>
                <a:gd name="connsiteX49" fmla="*/ 1014517 w 2195895"/>
                <a:gd name="connsiteY49" fmla="*/ 327048 h 1828800"/>
                <a:gd name="connsiteX50" fmla="*/ 1024529 w 2195895"/>
                <a:gd name="connsiteY50" fmla="*/ 373769 h 1828800"/>
                <a:gd name="connsiteX51" fmla="*/ 981145 w 2195895"/>
                <a:gd name="connsiteY51" fmla="*/ 427165 h 1828800"/>
                <a:gd name="connsiteX52" fmla="*/ 991157 w 2195895"/>
                <a:gd name="connsiteY52" fmla="*/ 463874 h 1828800"/>
                <a:gd name="connsiteX53" fmla="*/ 981145 w 2195895"/>
                <a:gd name="connsiteY53" fmla="*/ 510595 h 1828800"/>
                <a:gd name="connsiteX54" fmla="*/ 1001168 w 2195895"/>
                <a:gd name="connsiteY54" fmla="*/ 533956 h 1828800"/>
                <a:gd name="connsiteX55" fmla="*/ 1017854 w 2195895"/>
                <a:gd name="connsiteY55" fmla="*/ 580677 h 1828800"/>
                <a:gd name="connsiteX56" fmla="*/ 1047890 w 2195895"/>
                <a:gd name="connsiteY56" fmla="*/ 567328 h 1828800"/>
                <a:gd name="connsiteX57" fmla="*/ 957784 w 2195895"/>
                <a:gd name="connsiteY57" fmla="*/ 567328 h 1828800"/>
                <a:gd name="connsiteX58" fmla="*/ 884365 w 2195895"/>
                <a:gd name="connsiteY58" fmla="*/ 530619 h 1828800"/>
                <a:gd name="connsiteX59" fmla="*/ 824295 w 2195895"/>
                <a:gd name="connsiteY59" fmla="*/ 507258 h 1828800"/>
                <a:gd name="connsiteX60" fmla="*/ 810946 w 2195895"/>
                <a:gd name="connsiteY60" fmla="*/ 543967 h 1828800"/>
                <a:gd name="connsiteX61" fmla="*/ 827633 w 2195895"/>
                <a:gd name="connsiteY61" fmla="*/ 580677 h 1828800"/>
                <a:gd name="connsiteX62" fmla="*/ 770900 w 2195895"/>
                <a:gd name="connsiteY62" fmla="*/ 563991 h 1828800"/>
                <a:gd name="connsiteX63" fmla="*/ 744202 w 2195895"/>
                <a:gd name="connsiteY63" fmla="*/ 600700 h 1828800"/>
                <a:gd name="connsiteX64" fmla="*/ 707492 w 2195895"/>
                <a:gd name="connsiteY64" fmla="*/ 594026 h 1828800"/>
                <a:gd name="connsiteX65" fmla="*/ 644085 w 2195895"/>
                <a:gd name="connsiteY65" fmla="*/ 607375 h 1828800"/>
                <a:gd name="connsiteX66" fmla="*/ 654097 w 2195895"/>
                <a:gd name="connsiteY66" fmla="*/ 570665 h 1828800"/>
                <a:gd name="connsiteX67" fmla="*/ 614050 w 2195895"/>
                <a:gd name="connsiteY67" fmla="*/ 607375 h 1828800"/>
                <a:gd name="connsiteX68" fmla="*/ 594027 w 2195895"/>
                <a:gd name="connsiteY68" fmla="*/ 607375 h 1828800"/>
                <a:gd name="connsiteX69" fmla="*/ 533957 w 2195895"/>
                <a:gd name="connsiteY69" fmla="*/ 640747 h 1828800"/>
                <a:gd name="connsiteX70" fmla="*/ 510596 w 2195895"/>
                <a:gd name="connsiteY70" fmla="*/ 664108 h 1828800"/>
                <a:gd name="connsiteX71" fmla="*/ 500584 w 2195895"/>
                <a:gd name="connsiteY71" fmla="*/ 710829 h 1828800"/>
                <a:gd name="connsiteX72" fmla="*/ 450526 w 2195895"/>
                <a:gd name="connsiteY72" fmla="*/ 697480 h 1828800"/>
                <a:gd name="connsiteX73" fmla="*/ 433840 w 2195895"/>
                <a:gd name="connsiteY73" fmla="*/ 660770 h 1828800"/>
                <a:gd name="connsiteX74" fmla="*/ 467212 w 2195895"/>
                <a:gd name="connsiteY74" fmla="*/ 630735 h 1828800"/>
                <a:gd name="connsiteX75" fmla="*/ 453863 w 2195895"/>
                <a:gd name="connsiteY75" fmla="*/ 607375 h 1828800"/>
                <a:gd name="connsiteX76" fmla="*/ 390456 w 2195895"/>
                <a:gd name="connsiteY76" fmla="*/ 577340 h 1828800"/>
                <a:gd name="connsiteX77" fmla="*/ 417154 w 2195895"/>
                <a:gd name="connsiteY77" fmla="*/ 627398 h 1828800"/>
                <a:gd name="connsiteX78" fmla="*/ 407142 w 2195895"/>
                <a:gd name="connsiteY78" fmla="*/ 670782 h 1828800"/>
                <a:gd name="connsiteX79" fmla="*/ 413817 w 2195895"/>
                <a:gd name="connsiteY79" fmla="*/ 707492 h 1828800"/>
                <a:gd name="connsiteX80" fmla="*/ 427165 w 2195895"/>
                <a:gd name="connsiteY80" fmla="*/ 730852 h 1828800"/>
                <a:gd name="connsiteX81" fmla="*/ 413817 w 2195895"/>
                <a:gd name="connsiteY81" fmla="*/ 760887 h 1828800"/>
                <a:gd name="connsiteX82" fmla="*/ 390456 w 2195895"/>
                <a:gd name="connsiteY82" fmla="*/ 737527 h 1828800"/>
                <a:gd name="connsiteX83" fmla="*/ 360421 w 2195895"/>
                <a:gd name="connsiteY83" fmla="*/ 734189 h 1828800"/>
                <a:gd name="connsiteX84" fmla="*/ 333723 w 2195895"/>
                <a:gd name="connsiteY84" fmla="*/ 774236 h 1828800"/>
                <a:gd name="connsiteX85" fmla="*/ 307025 w 2195895"/>
                <a:gd name="connsiteY85" fmla="*/ 794259 h 1828800"/>
                <a:gd name="connsiteX86" fmla="*/ 320374 w 2195895"/>
                <a:gd name="connsiteY86" fmla="*/ 820957 h 1828800"/>
                <a:gd name="connsiteX87" fmla="*/ 303688 w 2195895"/>
                <a:gd name="connsiteY87" fmla="*/ 844318 h 1828800"/>
                <a:gd name="connsiteX88" fmla="*/ 233606 w 2195895"/>
                <a:gd name="connsiteY88" fmla="*/ 807608 h 1828800"/>
                <a:gd name="connsiteX89" fmla="*/ 243618 w 2195895"/>
                <a:gd name="connsiteY89" fmla="*/ 857667 h 1828800"/>
                <a:gd name="connsiteX90" fmla="*/ 263641 w 2195895"/>
                <a:gd name="connsiteY90" fmla="*/ 877690 h 1828800"/>
                <a:gd name="connsiteX91" fmla="*/ 250292 w 2195895"/>
                <a:gd name="connsiteY91" fmla="*/ 891039 h 1828800"/>
                <a:gd name="connsiteX92" fmla="*/ 193560 w 2195895"/>
                <a:gd name="connsiteY92" fmla="*/ 854329 h 1828800"/>
                <a:gd name="connsiteX93" fmla="*/ 170199 w 2195895"/>
                <a:gd name="connsiteY93" fmla="*/ 814283 h 1828800"/>
                <a:gd name="connsiteX94" fmla="*/ 170199 w 2195895"/>
                <a:gd name="connsiteY94" fmla="*/ 767562 h 1828800"/>
                <a:gd name="connsiteX95" fmla="*/ 133490 w 2195895"/>
                <a:gd name="connsiteY95" fmla="*/ 690805 h 1828800"/>
                <a:gd name="connsiteX96" fmla="*/ 196897 w 2195895"/>
                <a:gd name="connsiteY96" fmla="*/ 720840 h 1828800"/>
                <a:gd name="connsiteX97" fmla="*/ 256967 w 2195895"/>
                <a:gd name="connsiteY97" fmla="*/ 750875 h 1828800"/>
                <a:gd name="connsiteX98" fmla="*/ 293676 w 2195895"/>
                <a:gd name="connsiteY98" fmla="*/ 754213 h 1828800"/>
                <a:gd name="connsiteX99" fmla="*/ 327049 w 2195895"/>
                <a:gd name="connsiteY99" fmla="*/ 724178 h 1828800"/>
                <a:gd name="connsiteX100" fmla="*/ 343735 w 2195895"/>
                <a:gd name="connsiteY100" fmla="*/ 687468 h 1828800"/>
                <a:gd name="connsiteX101" fmla="*/ 333723 w 2195895"/>
                <a:gd name="connsiteY101" fmla="*/ 637410 h 1828800"/>
                <a:gd name="connsiteX102" fmla="*/ 290339 w 2195895"/>
                <a:gd name="connsiteY102" fmla="*/ 617386 h 1828800"/>
                <a:gd name="connsiteX103" fmla="*/ 236944 w 2195895"/>
                <a:gd name="connsiteY103" fmla="*/ 570665 h 1828800"/>
                <a:gd name="connsiteX104" fmla="*/ 133490 w 2195895"/>
                <a:gd name="connsiteY104" fmla="*/ 513932 h 1828800"/>
                <a:gd name="connsiteX105" fmla="*/ 46722 w 2195895"/>
                <a:gd name="connsiteY105" fmla="*/ 543967 h 1828800"/>
                <a:gd name="connsiteX106" fmla="*/ 33373 w 2195895"/>
                <a:gd name="connsiteY106" fmla="*/ 574002 h 1828800"/>
                <a:gd name="connsiteX107" fmla="*/ 43384 w 2195895"/>
                <a:gd name="connsiteY107" fmla="*/ 604038 h 1828800"/>
                <a:gd name="connsiteX108" fmla="*/ 60071 w 2195895"/>
                <a:gd name="connsiteY108" fmla="*/ 630735 h 1828800"/>
                <a:gd name="connsiteX109" fmla="*/ 73419 w 2195895"/>
                <a:gd name="connsiteY109" fmla="*/ 660770 h 1828800"/>
                <a:gd name="connsiteX110" fmla="*/ 56733 w 2195895"/>
                <a:gd name="connsiteY110" fmla="*/ 684131 h 1828800"/>
                <a:gd name="connsiteX111" fmla="*/ 76757 w 2195895"/>
                <a:gd name="connsiteY111" fmla="*/ 764224 h 1828800"/>
                <a:gd name="connsiteX112" fmla="*/ 66745 w 2195895"/>
                <a:gd name="connsiteY112" fmla="*/ 780911 h 1828800"/>
                <a:gd name="connsiteX113" fmla="*/ 70082 w 2195895"/>
                <a:gd name="connsiteY113" fmla="*/ 807608 h 1828800"/>
                <a:gd name="connsiteX114" fmla="*/ 70082 w 2195895"/>
                <a:gd name="connsiteY114" fmla="*/ 847655 h 1828800"/>
                <a:gd name="connsiteX115" fmla="*/ 80094 w 2195895"/>
                <a:gd name="connsiteY115" fmla="*/ 867678 h 1828800"/>
                <a:gd name="connsiteX116" fmla="*/ 76757 w 2195895"/>
                <a:gd name="connsiteY116" fmla="*/ 891039 h 1828800"/>
                <a:gd name="connsiteX117" fmla="*/ 106792 w 2195895"/>
                <a:gd name="connsiteY117" fmla="*/ 924411 h 1828800"/>
                <a:gd name="connsiteX118" fmla="*/ 93729 w 2195895"/>
                <a:gd name="connsiteY118" fmla="*/ 954446 h 1828800"/>
                <a:gd name="connsiteX119" fmla="*/ 13349 w 2195895"/>
                <a:gd name="connsiteY119" fmla="*/ 1044551 h 1828800"/>
                <a:gd name="connsiteX120" fmla="*/ 33373 w 2195895"/>
                <a:gd name="connsiteY120" fmla="*/ 1077924 h 1828800"/>
                <a:gd name="connsiteX121" fmla="*/ 33373 w 2195895"/>
                <a:gd name="connsiteY121" fmla="*/ 1077924 h 1828800"/>
                <a:gd name="connsiteX122" fmla="*/ 16687 w 2195895"/>
                <a:gd name="connsiteY122" fmla="*/ 1107959 h 1828800"/>
                <a:gd name="connsiteX123" fmla="*/ 3338 w 2195895"/>
                <a:gd name="connsiteY123" fmla="*/ 1137994 h 1828800"/>
                <a:gd name="connsiteX124" fmla="*/ 0 w 2195895"/>
                <a:gd name="connsiteY124" fmla="*/ 1198064 h 1828800"/>
                <a:gd name="connsiteX125" fmla="*/ 16687 w 2195895"/>
                <a:gd name="connsiteY125" fmla="*/ 1241448 h 1828800"/>
                <a:gd name="connsiteX126" fmla="*/ 20024 w 2195895"/>
                <a:gd name="connsiteY126" fmla="*/ 1274820 h 1828800"/>
                <a:gd name="connsiteX127" fmla="*/ 56733 w 2195895"/>
                <a:gd name="connsiteY127" fmla="*/ 1284832 h 1828800"/>
                <a:gd name="connsiteX128" fmla="*/ 116803 w 2195895"/>
                <a:gd name="connsiteY128" fmla="*/ 1371600 h 1828800"/>
                <a:gd name="connsiteX129" fmla="*/ 96780 w 2195895"/>
                <a:gd name="connsiteY129" fmla="*/ 1394960 h 1828800"/>
                <a:gd name="connsiteX130" fmla="*/ 93443 w 2195895"/>
                <a:gd name="connsiteY130" fmla="*/ 1424995 h 1828800"/>
                <a:gd name="connsiteX131" fmla="*/ 120141 w 2195895"/>
                <a:gd name="connsiteY131" fmla="*/ 1428332 h 1828800"/>
                <a:gd name="connsiteX132" fmla="*/ 160187 w 2195895"/>
                <a:gd name="connsiteY132" fmla="*/ 1441681 h 1828800"/>
                <a:gd name="connsiteX133" fmla="*/ 186885 w 2195895"/>
                <a:gd name="connsiteY133" fmla="*/ 1455030 h 1828800"/>
                <a:gd name="connsiteX134" fmla="*/ 213583 w 2195895"/>
                <a:gd name="connsiteY134" fmla="*/ 1485065 h 1828800"/>
                <a:gd name="connsiteX135" fmla="*/ 243618 w 2195895"/>
                <a:gd name="connsiteY135" fmla="*/ 1488402 h 1828800"/>
                <a:gd name="connsiteX136" fmla="*/ 287002 w 2195895"/>
                <a:gd name="connsiteY136" fmla="*/ 1518438 h 1828800"/>
                <a:gd name="connsiteX137" fmla="*/ 310363 w 2195895"/>
                <a:gd name="connsiteY137" fmla="*/ 1528449 h 1828800"/>
                <a:gd name="connsiteX138" fmla="*/ 310363 w 2195895"/>
                <a:gd name="connsiteY138" fmla="*/ 1565159 h 1828800"/>
                <a:gd name="connsiteX139" fmla="*/ 270316 w 2195895"/>
                <a:gd name="connsiteY139" fmla="*/ 1605205 h 1828800"/>
                <a:gd name="connsiteX140" fmla="*/ 280327 w 2195895"/>
                <a:gd name="connsiteY140" fmla="*/ 1628566 h 1828800"/>
                <a:gd name="connsiteX141" fmla="*/ 273653 w 2195895"/>
                <a:gd name="connsiteY141" fmla="*/ 1648589 h 1828800"/>
                <a:gd name="connsiteX142" fmla="*/ 266979 w 2195895"/>
                <a:gd name="connsiteY142" fmla="*/ 1665275 h 1828800"/>
                <a:gd name="connsiteX143" fmla="*/ 240281 w 2195895"/>
                <a:gd name="connsiteY143" fmla="*/ 1705322 h 1828800"/>
                <a:gd name="connsiteX144" fmla="*/ 307025 w 2195895"/>
                <a:gd name="connsiteY144" fmla="*/ 1742032 h 1828800"/>
                <a:gd name="connsiteX145" fmla="*/ 337060 w 2195895"/>
                <a:gd name="connsiteY145" fmla="*/ 1748706 h 1828800"/>
                <a:gd name="connsiteX146" fmla="*/ 360421 w 2195895"/>
                <a:gd name="connsiteY146" fmla="*/ 1755381 h 1828800"/>
                <a:gd name="connsiteX147" fmla="*/ 380444 w 2195895"/>
                <a:gd name="connsiteY147" fmla="*/ 1762055 h 1828800"/>
                <a:gd name="connsiteX148" fmla="*/ 407142 w 2195895"/>
                <a:gd name="connsiteY148" fmla="*/ 1782078 h 1828800"/>
                <a:gd name="connsiteX149" fmla="*/ 437177 w 2195895"/>
                <a:gd name="connsiteY149" fmla="*/ 1778741 h 1828800"/>
                <a:gd name="connsiteX150" fmla="*/ 507259 w 2195895"/>
                <a:gd name="connsiteY150" fmla="*/ 1828800 h 1828800"/>
                <a:gd name="connsiteX151" fmla="*/ 517271 w 2195895"/>
                <a:gd name="connsiteY151" fmla="*/ 1815451 h 1828800"/>
                <a:gd name="connsiteX152" fmla="*/ 507259 w 2195895"/>
                <a:gd name="connsiteY152" fmla="*/ 1775404 h 1828800"/>
                <a:gd name="connsiteX153" fmla="*/ 500584 w 2195895"/>
                <a:gd name="connsiteY153" fmla="*/ 1742032 h 1828800"/>
                <a:gd name="connsiteX154" fmla="*/ 483898 w 2195895"/>
                <a:gd name="connsiteY154" fmla="*/ 1698648 h 1828800"/>
                <a:gd name="connsiteX155" fmla="*/ 513933 w 2195895"/>
                <a:gd name="connsiteY155" fmla="*/ 1678624 h 1828800"/>
                <a:gd name="connsiteX156" fmla="*/ 547306 w 2195895"/>
                <a:gd name="connsiteY156" fmla="*/ 1655264 h 1828800"/>
                <a:gd name="connsiteX157" fmla="*/ 527282 w 2195895"/>
                <a:gd name="connsiteY157" fmla="*/ 1638578 h 1828800"/>
                <a:gd name="connsiteX158" fmla="*/ 517271 w 2195895"/>
                <a:gd name="connsiteY158" fmla="*/ 1605205 h 1828800"/>
                <a:gd name="connsiteX159" fmla="*/ 480561 w 2195895"/>
                <a:gd name="connsiteY159" fmla="*/ 1588519 h 1828800"/>
                <a:gd name="connsiteX160" fmla="*/ 470549 w 2195895"/>
                <a:gd name="connsiteY160" fmla="*/ 1568496 h 1828800"/>
                <a:gd name="connsiteX161" fmla="*/ 480561 w 2195895"/>
                <a:gd name="connsiteY161" fmla="*/ 1538461 h 1828800"/>
                <a:gd name="connsiteX162" fmla="*/ 490573 w 2195895"/>
                <a:gd name="connsiteY162" fmla="*/ 1498414 h 1828800"/>
                <a:gd name="connsiteX163" fmla="*/ 513933 w 2195895"/>
                <a:gd name="connsiteY163" fmla="*/ 1518438 h 1828800"/>
                <a:gd name="connsiteX164" fmla="*/ 520608 w 2195895"/>
                <a:gd name="connsiteY164" fmla="*/ 1501751 h 1828800"/>
                <a:gd name="connsiteX165" fmla="*/ 543968 w 2195895"/>
                <a:gd name="connsiteY165" fmla="*/ 1465042 h 1828800"/>
                <a:gd name="connsiteX166" fmla="*/ 574003 w 2195895"/>
                <a:gd name="connsiteY166" fmla="*/ 1448356 h 1828800"/>
                <a:gd name="connsiteX167" fmla="*/ 590690 w 2195895"/>
                <a:gd name="connsiteY167" fmla="*/ 1461705 h 1828800"/>
                <a:gd name="connsiteX168" fmla="*/ 610713 w 2195895"/>
                <a:gd name="connsiteY168" fmla="*/ 1435007 h 1828800"/>
                <a:gd name="connsiteX169" fmla="*/ 630736 w 2195895"/>
                <a:gd name="connsiteY169" fmla="*/ 1461705 h 1828800"/>
                <a:gd name="connsiteX170" fmla="*/ 657434 w 2195895"/>
                <a:gd name="connsiteY170" fmla="*/ 1485065 h 1828800"/>
                <a:gd name="connsiteX171" fmla="*/ 674120 w 2195895"/>
                <a:gd name="connsiteY171" fmla="*/ 1491740 h 1828800"/>
                <a:gd name="connsiteX172" fmla="*/ 697481 w 2195895"/>
                <a:gd name="connsiteY172" fmla="*/ 1491740 h 1828800"/>
                <a:gd name="connsiteX173" fmla="*/ 717504 w 2195895"/>
                <a:gd name="connsiteY173" fmla="*/ 1478391 h 1828800"/>
                <a:gd name="connsiteX174" fmla="*/ 744202 w 2195895"/>
                <a:gd name="connsiteY174" fmla="*/ 1478391 h 1828800"/>
                <a:gd name="connsiteX175" fmla="*/ 760888 w 2195895"/>
                <a:gd name="connsiteY175" fmla="*/ 1475054 h 1828800"/>
                <a:gd name="connsiteX176" fmla="*/ 790923 w 2195895"/>
                <a:gd name="connsiteY176" fmla="*/ 1508426 h 1828800"/>
                <a:gd name="connsiteX177" fmla="*/ 797598 w 2195895"/>
                <a:gd name="connsiteY177" fmla="*/ 1481728 h 1828800"/>
                <a:gd name="connsiteX178" fmla="*/ 817621 w 2195895"/>
                <a:gd name="connsiteY178" fmla="*/ 1498414 h 1828800"/>
                <a:gd name="connsiteX179" fmla="*/ 837644 w 2195895"/>
                <a:gd name="connsiteY179" fmla="*/ 1475054 h 1828800"/>
                <a:gd name="connsiteX180" fmla="*/ 827633 w 2195895"/>
                <a:gd name="connsiteY180" fmla="*/ 1455030 h 1828800"/>
                <a:gd name="connsiteX181" fmla="*/ 810946 w 2195895"/>
                <a:gd name="connsiteY181" fmla="*/ 1441681 h 1828800"/>
                <a:gd name="connsiteX182" fmla="*/ 810946 w 2195895"/>
                <a:gd name="connsiteY182" fmla="*/ 1414984 h 1828800"/>
                <a:gd name="connsiteX183" fmla="*/ 810946 w 2195895"/>
                <a:gd name="connsiteY183" fmla="*/ 1401635 h 1828800"/>
                <a:gd name="connsiteX184" fmla="*/ 840981 w 2195895"/>
                <a:gd name="connsiteY184" fmla="*/ 1394960 h 1828800"/>
                <a:gd name="connsiteX185" fmla="*/ 820958 w 2195895"/>
                <a:gd name="connsiteY185" fmla="*/ 1358251 h 1828800"/>
                <a:gd name="connsiteX186" fmla="*/ 854330 w 2195895"/>
                <a:gd name="connsiteY186" fmla="*/ 1351576 h 1828800"/>
                <a:gd name="connsiteX187" fmla="*/ 891040 w 2195895"/>
                <a:gd name="connsiteY187" fmla="*/ 1358251 h 1828800"/>
                <a:gd name="connsiteX188" fmla="*/ 1001168 w 2195895"/>
                <a:gd name="connsiteY188" fmla="*/ 1314867 h 1828800"/>
                <a:gd name="connsiteX189" fmla="*/ 1027866 w 2195895"/>
                <a:gd name="connsiteY189" fmla="*/ 1291506 h 1828800"/>
                <a:gd name="connsiteX190" fmla="*/ 1047890 w 2195895"/>
                <a:gd name="connsiteY190" fmla="*/ 1301518 h 1828800"/>
                <a:gd name="connsiteX191" fmla="*/ 1067913 w 2195895"/>
                <a:gd name="connsiteY191" fmla="*/ 1311529 h 1828800"/>
                <a:gd name="connsiteX192" fmla="*/ 1087936 w 2195895"/>
                <a:gd name="connsiteY192" fmla="*/ 1338227 h 1828800"/>
                <a:gd name="connsiteX193" fmla="*/ 1074587 w 2195895"/>
                <a:gd name="connsiteY193" fmla="*/ 1351576 h 1828800"/>
                <a:gd name="connsiteX194" fmla="*/ 1104622 w 2195895"/>
                <a:gd name="connsiteY194" fmla="*/ 1351576 h 1828800"/>
                <a:gd name="connsiteX195" fmla="*/ 1134657 w 2195895"/>
                <a:gd name="connsiteY195" fmla="*/ 1384948 h 1828800"/>
                <a:gd name="connsiteX196" fmla="*/ 1148006 w 2195895"/>
                <a:gd name="connsiteY196" fmla="*/ 1381611 h 1828800"/>
                <a:gd name="connsiteX197" fmla="*/ 1208076 w 2195895"/>
                <a:gd name="connsiteY197" fmla="*/ 1334890 h 1828800"/>
                <a:gd name="connsiteX198" fmla="*/ 1244786 w 2195895"/>
                <a:gd name="connsiteY198" fmla="*/ 1374937 h 1828800"/>
                <a:gd name="connsiteX199" fmla="*/ 1264809 w 2195895"/>
                <a:gd name="connsiteY199" fmla="*/ 1404972 h 1828800"/>
                <a:gd name="connsiteX200" fmla="*/ 1298181 w 2195895"/>
                <a:gd name="connsiteY200" fmla="*/ 1511763 h 1828800"/>
                <a:gd name="connsiteX201" fmla="*/ 1308193 w 2195895"/>
                <a:gd name="connsiteY201" fmla="*/ 1468379 h 1828800"/>
                <a:gd name="connsiteX202" fmla="*/ 1344903 w 2195895"/>
                <a:gd name="connsiteY202" fmla="*/ 1488402 h 1828800"/>
                <a:gd name="connsiteX203" fmla="*/ 1388287 w 2195895"/>
                <a:gd name="connsiteY203" fmla="*/ 1488402 h 1828800"/>
                <a:gd name="connsiteX204" fmla="*/ 1394961 w 2195895"/>
                <a:gd name="connsiteY204" fmla="*/ 1511763 h 1828800"/>
                <a:gd name="connsiteX205" fmla="*/ 1435008 w 2195895"/>
                <a:gd name="connsiteY205" fmla="*/ 1535124 h 1828800"/>
                <a:gd name="connsiteX206" fmla="*/ 1465043 w 2195895"/>
                <a:gd name="connsiteY206" fmla="*/ 1535124 h 1828800"/>
                <a:gd name="connsiteX207" fmla="*/ 1491741 w 2195895"/>
                <a:gd name="connsiteY207" fmla="*/ 1548473 h 1828800"/>
                <a:gd name="connsiteX208" fmla="*/ 1535125 w 2195895"/>
                <a:gd name="connsiteY208" fmla="*/ 1505089 h 1828800"/>
                <a:gd name="connsiteX209" fmla="*/ 1571834 w 2195895"/>
                <a:gd name="connsiteY209" fmla="*/ 1485065 h 1828800"/>
                <a:gd name="connsiteX210" fmla="*/ 1608544 w 2195895"/>
                <a:gd name="connsiteY210" fmla="*/ 1488402 h 1828800"/>
                <a:gd name="connsiteX211" fmla="*/ 1655265 w 2195895"/>
                <a:gd name="connsiteY211" fmla="*/ 1501751 h 1828800"/>
                <a:gd name="connsiteX212" fmla="*/ 1681963 w 2195895"/>
                <a:gd name="connsiteY212" fmla="*/ 1518438 h 1828800"/>
                <a:gd name="connsiteX213" fmla="*/ 1735358 w 2195895"/>
                <a:gd name="connsiteY213" fmla="*/ 1511763 h 1828800"/>
                <a:gd name="connsiteX214" fmla="*/ 1745370 w 2195895"/>
                <a:gd name="connsiteY214" fmla="*/ 1491740 h 1828800"/>
                <a:gd name="connsiteX215" fmla="*/ 1738695 w 2195895"/>
                <a:gd name="connsiteY215" fmla="*/ 1471716 h 1828800"/>
                <a:gd name="connsiteX216" fmla="*/ 1858836 w 2195895"/>
                <a:gd name="connsiteY216" fmla="*/ 1498414 h 1828800"/>
                <a:gd name="connsiteX217" fmla="*/ 1872184 w 2195895"/>
                <a:gd name="connsiteY217" fmla="*/ 1505089 h 1828800"/>
                <a:gd name="connsiteX218" fmla="*/ 1902219 w 2195895"/>
                <a:gd name="connsiteY218" fmla="*/ 1508426 h 1828800"/>
                <a:gd name="connsiteX219" fmla="*/ 1932254 w 2195895"/>
                <a:gd name="connsiteY219" fmla="*/ 1491740 h 1828800"/>
                <a:gd name="connsiteX220" fmla="*/ 1962290 w 2195895"/>
                <a:gd name="connsiteY220" fmla="*/ 1505089 h 1828800"/>
                <a:gd name="connsiteX221" fmla="*/ 1985650 w 2195895"/>
                <a:gd name="connsiteY221" fmla="*/ 1518438 h 1828800"/>
                <a:gd name="connsiteX222" fmla="*/ 1995662 w 2195895"/>
                <a:gd name="connsiteY222" fmla="*/ 1528449 h 1828800"/>
                <a:gd name="connsiteX223" fmla="*/ 2032371 w 2195895"/>
                <a:gd name="connsiteY223" fmla="*/ 1548473 h 1828800"/>
                <a:gd name="connsiteX224" fmla="*/ 2142500 w 2195895"/>
                <a:gd name="connsiteY224" fmla="*/ 1501751 h 1828800"/>
                <a:gd name="connsiteX225" fmla="*/ 2195895 w 2195895"/>
                <a:gd name="connsiteY225" fmla="*/ 1515100 h 1828800"/>
                <a:gd name="connsiteX226" fmla="*/ 2082430 w 2195895"/>
                <a:gd name="connsiteY226" fmla="*/ 196896 h 1828800"/>
                <a:gd name="connsiteX0" fmla="*/ 2082430 w 2195895"/>
                <a:gd name="connsiteY0" fmla="*/ 196896 h 1828800"/>
                <a:gd name="connsiteX1" fmla="*/ 2055732 w 2195895"/>
                <a:gd name="connsiteY1" fmla="*/ 126814 h 1828800"/>
                <a:gd name="connsiteX2" fmla="*/ 2055732 w 2195895"/>
                <a:gd name="connsiteY2" fmla="*/ 126814 h 1828800"/>
                <a:gd name="connsiteX3" fmla="*/ 1705322 w 2195895"/>
                <a:gd name="connsiteY3" fmla="*/ 0 h 1828800"/>
                <a:gd name="connsiteX4" fmla="*/ 1528449 w 2195895"/>
                <a:gd name="connsiteY4" fmla="*/ 33371 h 1828800"/>
                <a:gd name="connsiteX5" fmla="*/ 1465043 w 2195895"/>
                <a:gd name="connsiteY5" fmla="*/ 116802 h 1828800"/>
                <a:gd name="connsiteX6" fmla="*/ 1418322 w 2195895"/>
                <a:gd name="connsiteY6" fmla="*/ 200233 h 1828800"/>
                <a:gd name="connsiteX7" fmla="*/ 1368263 w 2195895"/>
                <a:gd name="connsiteY7" fmla="*/ 206908 h 1828800"/>
                <a:gd name="connsiteX8" fmla="*/ 1321542 w 2195895"/>
                <a:gd name="connsiteY8" fmla="*/ 213582 h 1828800"/>
                <a:gd name="connsiteX9" fmla="*/ 1318205 w 2195895"/>
                <a:gd name="connsiteY9" fmla="*/ 300350 h 1828800"/>
                <a:gd name="connsiteX10" fmla="*/ 1358252 w 2195895"/>
                <a:gd name="connsiteY10" fmla="*/ 323711 h 1828800"/>
                <a:gd name="connsiteX11" fmla="*/ 1384949 w 2195895"/>
                <a:gd name="connsiteY11" fmla="*/ 377106 h 1828800"/>
                <a:gd name="connsiteX12" fmla="*/ 1358252 w 2195895"/>
                <a:gd name="connsiteY12" fmla="*/ 423827 h 1828800"/>
                <a:gd name="connsiteX13" fmla="*/ 1361589 w 2195895"/>
                <a:gd name="connsiteY13" fmla="*/ 393792 h 1828800"/>
                <a:gd name="connsiteX14" fmla="*/ 1351577 w 2195895"/>
                <a:gd name="connsiteY14" fmla="*/ 353746 h 1828800"/>
                <a:gd name="connsiteX15" fmla="*/ 1281495 w 2195895"/>
                <a:gd name="connsiteY15" fmla="*/ 323711 h 1828800"/>
                <a:gd name="connsiteX16" fmla="*/ 1241449 w 2195895"/>
                <a:gd name="connsiteY16" fmla="*/ 320373 h 1828800"/>
                <a:gd name="connsiteX17" fmla="*/ 1241449 w 2195895"/>
                <a:gd name="connsiteY17" fmla="*/ 367094 h 1828800"/>
                <a:gd name="connsiteX18" fmla="*/ 1201402 w 2195895"/>
                <a:gd name="connsiteY18" fmla="*/ 347071 h 1828800"/>
                <a:gd name="connsiteX19" fmla="*/ 1228100 w 2195895"/>
                <a:gd name="connsiteY19" fmla="*/ 397129 h 1828800"/>
                <a:gd name="connsiteX20" fmla="*/ 1258135 w 2195895"/>
                <a:gd name="connsiteY20" fmla="*/ 427165 h 1828800"/>
                <a:gd name="connsiteX21" fmla="*/ 1198065 w 2195895"/>
                <a:gd name="connsiteY21" fmla="*/ 403804 h 1828800"/>
                <a:gd name="connsiteX22" fmla="*/ 1181379 w 2195895"/>
                <a:gd name="connsiteY22" fmla="*/ 403804 h 1828800"/>
                <a:gd name="connsiteX23" fmla="*/ 1178041 w 2195895"/>
                <a:gd name="connsiteY23" fmla="*/ 360420 h 1828800"/>
                <a:gd name="connsiteX24" fmla="*/ 1171367 w 2195895"/>
                <a:gd name="connsiteY24" fmla="*/ 273652 h 1828800"/>
                <a:gd name="connsiteX25" fmla="*/ 1161355 w 2195895"/>
                <a:gd name="connsiteY25" fmla="*/ 343734 h 1828800"/>
                <a:gd name="connsiteX26" fmla="*/ 1137995 w 2195895"/>
                <a:gd name="connsiteY26" fmla="*/ 373769 h 1828800"/>
                <a:gd name="connsiteX27" fmla="*/ 1158018 w 2195895"/>
                <a:gd name="connsiteY27" fmla="*/ 420490 h 1828800"/>
                <a:gd name="connsiteX28" fmla="*/ 1158018 w 2195895"/>
                <a:gd name="connsiteY28" fmla="*/ 453862 h 1828800"/>
                <a:gd name="connsiteX29" fmla="*/ 1141332 w 2195895"/>
                <a:gd name="connsiteY29" fmla="*/ 503921 h 1828800"/>
                <a:gd name="connsiteX30" fmla="*/ 1154681 w 2195895"/>
                <a:gd name="connsiteY30" fmla="*/ 537293 h 1828800"/>
                <a:gd name="connsiteX31" fmla="*/ 1184716 w 2195895"/>
                <a:gd name="connsiteY31" fmla="*/ 543967 h 1828800"/>
                <a:gd name="connsiteX32" fmla="*/ 1221425 w 2195895"/>
                <a:gd name="connsiteY32" fmla="*/ 550642 h 1828800"/>
                <a:gd name="connsiteX33" fmla="*/ 1241449 w 2195895"/>
                <a:gd name="connsiteY33" fmla="*/ 574002 h 1828800"/>
                <a:gd name="connsiteX34" fmla="*/ 1258135 w 2195895"/>
                <a:gd name="connsiteY34" fmla="*/ 617386 h 1828800"/>
                <a:gd name="connsiteX35" fmla="*/ 1258135 w 2195895"/>
                <a:gd name="connsiteY35" fmla="*/ 617386 h 1828800"/>
                <a:gd name="connsiteX36" fmla="*/ 1224763 w 2195895"/>
                <a:gd name="connsiteY36" fmla="*/ 637410 h 1828800"/>
                <a:gd name="connsiteX37" fmla="*/ 1224763 w 2195895"/>
                <a:gd name="connsiteY37" fmla="*/ 597363 h 1828800"/>
                <a:gd name="connsiteX38" fmla="*/ 1194727 w 2195895"/>
                <a:gd name="connsiteY38" fmla="*/ 560654 h 1828800"/>
                <a:gd name="connsiteX39" fmla="*/ 1164692 w 2195895"/>
                <a:gd name="connsiteY39" fmla="*/ 604038 h 1828800"/>
                <a:gd name="connsiteX40" fmla="*/ 1121309 w 2195895"/>
                <a:gd name="connsiteY40" fmla="*/ 614049 h 1828800"/>
                <a:gd name="connsiteX41" fmla="*/ 1127983 w 2195895"/>
                <a:gd name="connsiteY41" fmla="*/ 580677 h 1828800"/>
                <a:gd name="connsiteX42" fmla="*/ 1117971 w 2195895"/>
                <a:gd name="connsiteY42" fmla="*/ 563991 h 1828800"/>
                <a:gd name="connsiteX43" fmla="*/ 1114634 w 2195895"/>
                <a:gd name="connsiteY43" fmla="*/ 513932 h 1828800"/>
                <a:gd name="connsiteX44" fmla="*/ 1104622 w 2195895"/>
                <a:gd name="connsiteY44" fmla="*/ 433839 h 1828800"/>
                <a:gd name="connsiteX45" fmla="*/ 1101285 w 2195895"/>
                <a:gd name="connsiteY45" fmla="*/ 373769 h 1828800"/>
                <a:gd name="connsiteX46" fmla="*/ 1124646 w 2195895"/>
                <a:gd name="connsiteY46" fmla="*/ 280327 h 1828800"/>
                <a:gd name="connsiteX47" fmla="*/ 1031203 w 2195895"/>
                <a:gd name="connsiteY47" fmla="*/ 270315 h 1828800"/>
                <a:gd name="connsiteX48" fmla="*/ 1014517 w 2195895"/>
                <a:gd name="connsiteY48" fmla="*/ 327048 h 1828800"/>
                <a:gd name="connsiteX49" fmla="*/ 1024529 w 2195895"/>
                <a:gd name="connsiteY49" fmla="*/ 373769 h 1828800"/>
                <a:gd name="connsiteX50" fmla="*/ 981145 w 2195895"/>
                <a:gd name="connsiteY50" fmla="*/ 427165 h 1828800"/>
                <a:gd name="connsiteX51" fmla="*/ 991157 w 2195895"/>
                <a:gd name="connsiteY51" fmla="*/ 463874 h 1828800"/>
                <a:gd name="connsiteX52" fmla="*/ 981145 w 2195895"/>
                <a:gd name="connsiteY52" fmla="*/ 510595 h 1828800"/>
                <a:gd name="connsiteX53" fmla="*/ 1001168 w 2195895"/>
                <a:gd name="connsiteY53" fmla="*/ 533956 h 1828800"/>
                <a:gd name="connsiteX54" fmla="*/ 1017854 w 2195895"/>
                <a:gd name="connsiteY54" fmla="*/ 580677 h 1828800"/>
                <a:gd name="connsiteX55" fmla="*/ 1047890 w 2195895"/>
                <a:gd name="connsiteY55" fmla="*/ 567328 h 1828800"/>
                <a:gd name="connsiteX56" fmla="*/ 957784 w 2195895"/>
                <a:gd name="connsiteY56" fmla="*/ 567328 h 1828800"/>
                <a:gd name="connsiteX57" fmla="*/ 884365 w 2195895"/>
                <a:gd name="connsiteY57" fmla="*/ 530619 h 1828800"/>
                <a:gd name="connsiteX58" fmla="*/ 824295 w 2195895"/>
                <a:gd name="connsiteY58" fmla="*/ 507258 h 1828800"/>
                <a:gd name="connsiteX59" fmla="*/ 810946 w 2195895"/>
                <a:gd name="connsiteY59" fmla="*/ 543967 h 1828800"/>
                <a:gd name="connsiteX60" fmla="*/ 827633 w 2195895"/>
                <a:gd name="connsiteY60" fmla="*/ 580677 h 1828800"/>
                <a:gd name="connsiteX61" fmla="*/ 770900 w 2195895"/>
                <a:gd name="connsiteY61" fmla="*/ 563991 h 1828800"/>
                <a:gd name="connsiteX62" fmla="*/ 744202 w 2195895"/>
                <a:gd name="connsiteY62" fmla="*/ 600700 h 1828800"/>
                <a:gd name="connsiteX63" fmla="*/ 707492 w 2195895"/>
                <a:gd name="connsiteY63" fmla="*/ 594026 h 1828800"/>
                <a:gd name="connsiteX64" fmla="*/ 644085 w 2195895"/>
                <a:gd name="connsiteY64" fmla="*/ 607375 h 1828800"/>
                <a:gd name="connsiteX65" fmla="*/ 654097 w 2195895"/>
                <a:gd name="connsiteY65" fmla="*/ 570665 h 1828800"/>
                <a:gd name="connsiteX66" fmla="*/ 614050 w 2195895"/>
                <a:gd name="connsiteY66" fmla="*/ 607375 h 1828800"/>
                <a:gd name="connsiteX67" fmla="*/ 594027 w 2195895"/>
                <a:gd name="connsiteY67" fmla="*/ 607375 h 1828800"/>
                <a:gd name="connsiteX68" fmla="*/ 533957 w 2195895"/>
                <a:gd name="connsiteY68" fmla="*/ 640747 h 1828800"/>
                <a:gd name="connsiteX69" fmla="*/ 510596 w 2195895"/>
                <a:gd name="connsiteY69" fmla="*/ 664108 h 1828800"/>
                <a:gd name="connsiteX70" fmla="*/ 500584 w 2195895"/>
                <a:gd name="connsiteY70" fmla="*/ 710829 h 1828800"/>
                <a:gd name="connsiteX71" fmla="*/ 450526 w 2195895"/>
                <a:gd name="connsiteY71" fmla="*/ 697480 h 1828800"/>
                <a:gd name="connsiteX72" fmla="*/ 433840 w 2195895"/>
                <a:gd name="connsiteY72" fmla="*/ 660770 h 1828800"/>
                <a:gd name="connsiteX73" fmla="*/ 467212 w 2195895"/>
                <a:gd name="connsiteY73" fmla="*/ 630735 h 1828800"/>
                <a:gd name="connsiteX74" fmla="*/ 453863 w 2195895"/>
                <a:gd name="connsiteY74" fmla="*/ 607375 h 1828800"/>
                <a:gd name="connsiteX75" fmla="*/ 390456 w 2195895"/>
                <a:gd name="connsiteY75" fmla="*/ 577340 h 1828800"/>
                <a:gd name="connsiteX76" fmla="*/ 417154 w 2195895"/>
                <a:gd name="connsiteY76" fmla="*/ 627398 h 1828800"/>
                <a:gd name="connsiteX77" fmla="*/ 407142 w 2195895"/>
                <a:gd name="connsiteY77" fmla="*/ 670782 h 1828800"/>
                <a:gd name="connsiteX78" fmla="*/ 413817 w 2195895"/>
                <a:gd name="connsiteY78" fmla="*/ 707492 h 1828800"/>
                <a:gd name="connsiteX79" fmla="*/ 427165 w 2195895"/>
                <a:gd name="connsiteY79" fmla="*/ 730852 h 1828800"/>
                <a:gd name="connsiteX80" fmla="*/ 413817 w 2195895"/>
                <a:gd name="connsiteY80" fmla="*/ 760887 h 1828800"/>
                <a:gd name="connsiteX81" fmla="*/ 390456 w 2195895"/>
                <a:gd name="connsiteY81" fmla="*/ 737527 h 1828800"/>
                <a:gd name="connsiteX82" fmla="*/ 360421 w 2195895"/>
                <a:gd name="connsiteY82" fmla="*/ 734189 h 1828800"/>
                <a:gd name="connsiteX83" fmla="*/ 333723 w 2195895"/>
                <a:gd name="connsiteY83" fmla="*/ 774236 h 1828800"/>
                <a:gd name="connsiteX84" fmla="*/ 307025 w 2195895"/>
                <a:gd name="connsiteY84" fmla="*/ 794259 h 1828800"/>
                <a:gd name="connsiteX85" fmla="*/ 320374 w 2195895"/>
                <a:gd name="connsiteY85" fmla="*/ 820957 h 1828800"/>
                <a:gd name="connsiteX86" fmla="*/ 303688 w 2195895"/>
                <a:gd name="connsiteY86" fmla="*/ 844318 h 1828800"/>
                <a:gd name="connsiteX87" fmla="*/ 233606 w 2195895"/>
                <a:gd name="connsiteY87" fmla="*/ 807608 h 1828800"/>
                <a:gd name="connsiteX88" fmla="*/ 243618 w 2195895"/>
                <a:gd name="connsiteY88" fmla="*/ 857667 h 1828800"/>
                <a:gd name="connsiteX89" fmla="*/ 263641 w 2195895"/>
                <a:gd name="connsiteY89" fmla="*/ 877690 h 1828800"/>
                <a:gd name="connsiteX90" fmla="*/ 250292 w 2195895"/>
                <a:gd name="connsiteY90" fmla="*/ 891039 h 1828800"/>
                <a:gd name="connsiteX91" fmla="*/ 193560 w 2195895"/>
                <a:gd name="connsiteY91" fmla="*/ 854329 h 1828800"/>
                <a:gd name="connsiteX92" fmla="*/ 170199 w 2195895"/>
                <a:gd name="connsiteY92" fmla="*/ 814283 h 1828800"/>
                <a:gd name="connsiteX93" fmla="*/ 170199 w 2195895"/>
                <a:gd name="connsiteY93" fmla="*/ 767562 h 1828800"/>
                <a:gd name="connsiteX94" fmla="*/ 133490 w 2195895"/>
                <a:gd name="connsiteY94" fmla="*/ 690805 h 1828800"/>
                <a:gd name="connsiteX95" fmla="*/ 196897 w 2195895"/>
                <a:gd name="connsiteY95" fmla="*/ 720840 h 1828800"/>
                <a:gd name="connsiteX96" fmla="*/ 256967 w 2195895"/>
                <a:gd name="connsiteY96" fmla="*/ 750875 h 1828800"/>
                <a:gd name="connsiteX97" fmla="*/ 293676 w 2195895"/>
                <a:gd name="connsiteY97" fmla="*/ 754213 h 1828800"/>
                <a:gd name="connsiteX98" fmla="*/ 327049 w 2195895"/>
                <a:gd name="connsiteY98" fmla="*/ 724178 h 1828800"/>
                <a:gd name="connsiteX99" fmla="*/ 343735 w 2195895"/>
                <a:gd name="connsiteY99" fmla="*/ 687468 h 1828800"/>
                <a:gd name="connsiteX100" fmla="*/ 333723 w 2195895"/>
                <a:gd name="connsiteY100" fmla="*/ 637410 h 1828800"/>
                <a:gd name="connsiteX101" fmla="*/ 290339 w 2195895"/>
                <a:gd name="connsiteY101" fmla="*/ 617386 h 1828800"/>
                <a:gd name="connsiteX102" fmla="*/ 236944 w 2195895"/>
                <a:gd name="connsiteY102" fmla="*/ 570665 h 1828800"/>
                <a:gd name="connsiteX103" fmla="*/ 133490 w 2195895"/>
                <a:gd name="connsiteY103" fmla="*/ 513932 h 1828800"/>
                <a:gd name="connsiteX104" fmla="*/ 46722 w 2195895"/>
                <a:gd name="connsiteY104" fmla="*/ 543967 h 1828800"/>
                <a:gd name="connsiteX105" fmla="*/ 33373 w 2195895"/>
                <a:gd name="connsiteY105" fmla="*/ 574002 h 1828800"/>
                <a:gd name="connsiteX106" fmla="*/ 43384 w 2195895"/>
                <a:gd name="connsiteY106" fmla="*/ 604038 h 1828800"/>
                <a:gd name="connsiteX107" fmla="*/ 60071 w 2195895"/>
                <a:gd name="connsiteY107" fmla="*/ 630735 h 1828800"/>
                <a:gd name="connsiteX108" fmla="*/ 73419 w 2195895"/>
                <a:gd name="connsiteY108" fmla="*/ 660770 h 1828800"/>
                <a:gd name="connsiteX109" fmla="*/ 56733 w 2195895"/>
                <a:gd name="connsiteY109" fmla="*/ 684131 h 1828800"/>
                <a:gd name="connsiteX110" fmla="*/ 76757 w 2195895"/>
                <a:gd name="connsiteY110" fmla="*/ 764224 h 1828800"/>
                <a:gd name="connsiteX111" fmla="*/ 66745 w 2195895"/>
                <a:gd name="connsiteY111" fmla="*/ 780911 h 1828800"/>
                <a:gd name="connsiteX112" fmla="*/ 70082 w 2195895"/>
                <a:gd name="connsiteY112" fmla="*/ 807608 h 1828800"/>
                <a:gd name="connsiteX113" fmla="*/ 70082 w 2195895"/>
                <a:gd name="connsiteY113" fmla="*/ 847655 h 1828800"/>
                <a:gd name="connsiteX114" fmla="*/ 80094 w 2195895"/>
                <a:gd name="connsiteY114" fmla="*/ 867678 h 1828800"/>
                <a:gd name="connsiteX115" fmla="*/ 76757 w 2195895"/>
                <a:gd name="connsiteY115" fmla="*/ 891039 h 1828800"/>
                <a:gd name="connsiteX116" fmla="*/ 106792 w 2195895"/>
                <a:gd name="connsiteY116" fmla="*/ 924411 h 1828800"/>
                <a:gd name="connsiteX117" fmla="*/ 93729 w 2195895"/>
                <a:gd name="connsiteY117" fmla="*/ 954446 h 1828800"/>
                <a:gd name="connsiteX118" fmla="*/ 13349 w 2195895"/>
                <a:gd name="connsiteY118" fmla="*/ 1044551 h 1828800"/>
                <a:gd name="connsiteX119" fmla="*/ 33373 w 2195895"/>
                <a:gd name="connsiteY119" fmla="*/ 1077924 h 1828800"/>
                <a:gd name="connsiteX120" fmla="*/ 33373 w 2195895"/>
                <a:gd name="connsiteY120" fmla="*/ 1077924 h 1828800"/>
                <a:gd name="connsiteX121" fmla="*/ 16687 w 2195895"/>
                <a:gd name="connsiteY121" fmla="*/ 1107959 h 1828800"/>
                <a:gd name="connsiteX122" fmla="*/ 3338 w 2195895"/>
                <a:gd name="connsiteY122" fmla="*/ 1137994 h 1828800"/>
                <a:gd name="connsiteX123" fmla="*/ 0 w 2195895"/>
                <a:gd name="connsiteY123" fmla="*/ 1198064 h 1828800"/>
                <a:gd name="connsiteX124" fmla="*/ 16687 w 2195895"/>
                <a:gd name="connsiteY124" fmla="*/ 1241448 h 1828800"/>
                <a:gd name="connsiteX125" fmla="*/ 20024 w 2195895"/>
                <a:gd name="connsiteY125" fmla="*/ 1274820 h 1828800"/>
                <a:gd name="connsiteX126" fmla="*/ 56733 w 2195895"/>
                <a:gd name="connsiteY126" fmla="*/ 1284832 h 1828800"/>
                <a:gd name="connsiteX127" fmla="*/ 116803 w 2195895"/>
                <a:gd name="connsiteY127" fmla="*/ 1371600 h 1828800"/>
                <a:gd name="connsiteX128" fmla="*/ 96780 w 2195895"/>
                <a:gd name="connsiteY128" fmla="*/ 1394960 h 1828800"/>
                <a:gd name="connsiteX129" fmla="*/ 93443 w 2195895"/>
                <a:gd name="connsiteY129" fmla="*/ 1424995 h 1828800"/>
                <a:gd name="connsiteX130" fmla="*/ 120141 w 2195895"/>
                <a:gd name="connsiteY130" fmla="*/ 1428332 h 1828800"/>
                <a:gd name="connsiteX131" fmla="*/ 160187 w 2195895"/>
                <a:gd name="connsiteY131" fmla="*/ 1441681 h 1828800"/>
                <a:gd name="connsiteX132" fmla="*/ 186885 w 2195895"/>
                <a:gd name="connsiteY132" fmla="*/ 1455030 h 1828800"/>
                <a:gd name="connsiteX133" fmla="*/ 213583 w 2195895"/>
                <a:gd name="connsiteY133" fmla="*/ 1485065 h 1828800"/>
                <a:gd name="connsiteX134" fmla="*/ 243618 w 2195895"/>
                <a:gd name="connsiteY134" fmla="*/ 1488402 h 1828800"/>
                <a:gd name="connsiteX135" fmla="*/ 287002 w 2195895"/>
                <a:gd name="connsiteY135" fmla="*/ 1518438 h 1828800"/>
                <a:gd name="connsiteX136" fmla="*/ 310363 w 2195895"/>
                <a:gd name="connsiteY136" fmla="*/ 1528449 h 1828800"/>
                <a:gd name="connsiteX137" fmla="*/ 310363 w 2195895"/>
                <a:gd name="connsiteY137" fmla="*/ 1565159 h 1828800"/>
                <a:gd name="connsiteX138" fmla="*/ 270316 w 2195895"/>
                <a:gd name="connsiteY138" fmla="*/ 1605205 h 1828800"/>
                <a:gd name="connsiteX139" fmla="*/ 280327 w 2195895"/>
                <a:gd name="connsiteY139" fmla="*/ 1628566 h 1828800"/>
                <a:gd name="connsiteX140" fmla="*/ 273653 w 2195895"/>
                <a:gd name="connsiteY140" fmla="*/ 1648589 h 1828800"/>
                <a:gd name="connsiteX141" fmla="*/ 266979 w 2195895"/>
                <a:gd name="connsiteY141" fmla="*/ 1665275 h 1828800"/>
                <a:gd name="connsiteX142" fmla="*/ 240281 w 2195895"/>
                <a:gd name="connsiteY142" fmla="*/ 1705322 h 1828800"/>
                <a:gd name="connsiteX143" fmla="*/ 307025 w 2195895"/>
                <a:gd name="connsiteY143" fmla="*/ 1742032 h 1828800"/>
                <a:gd name="connsiteX144" fmla="*/ 337060 w 2195895"/>
                <a:gd name="connsiteY144" fmla="*/ 1748706 h 1828800"/>
                <a:gd name="connsiteX145" fmla="*/ 360421 w 2195895"/>
                <a:gd name="connsiteY145" fmla="*/ 1755381 h 1828800"/>
                <a:gd name="connsiteX146" fmla="*/ 380444 w 2195895"/>
                <a:gd name="connsiteY146" fmla="*/ 1762055 h 1828800"/>
                <a:gd name="connsiteX147" fmla="*/ 407142 w 2195895"/>
                <a:gd name="connsiteY147" fmla="*/ 1782078 h 1828800"/>
                <a:gd name="connsiteX148" fmla="*/ 437177 w 2195895"/>
                <a:gd name="connsiteY148" fmla="*/ 1778741 h 1828800"/>
                <a:gd name="connsiteX149" fmla="*/ 507259 w 2195895"/>
                <a:gd name="connsiteY149" fmla="*/ 1828800 h 1828800"/>
                <a:gd name="connsiteX150" fmla="*/ 517271 w 2195895"/>
                <a:gd name="connsiteY150" fmla="*/ 1815451 h 1828800"/>
                <a:gd name="connsiteX151" fmla="*/ 507259 w 2195895"/>
                <a:gd name="connsiteY151" fmla="*/ 1775404 h 1828800"/>
                <a:gd name="connsiteX152" fmla="*/ 500584 w 2195895"/>
                <a:gd name="connsiteY152" fmla="*/ 1742032 h 1828800"/>
                <a:gd name="connsiteX153" fmla="*/ 483898 w 2195895"/>
                <a:gd name="connsiteY153" fmla="*/ 1698648 h 1828800"/>
                <a:gd name="connsiteX154" fmla="*/ 513933 w 2195895"/>
                <a:gd name="connsiteY154" fmla="*/ 1678624 h 1828800"/>
                <a:gd name="connsiteX155" fmla="*/ 547306 w 2195895"/>
                <a:gd name="connsiteY155" fmla="*/ 1655264 h 1828800"/>
                <a:gd name="connsiteX156" fmla="*/ 527282 w 2195895"/>
                <a:gd name="connsiteY156" fmla="*/ 1638578 h 1828800"/>
                <a:gd name="connsiteX157" fmla="*/ 517271 w 2195895"/>
                <a:gd name="connsiteY157" fmla="*/ 1605205 h 1828800"/>
                <a:gd name="connsiteX158" fmla="*/ 480561 w 2195895"/>
                <a:gd name="connsiteY158" fmla="*/ 1588519 h 1828800"/>
                <a:gd name="connsiteX159" fmla="*/ 470549 w 2195895"/>
                <a:gd name="connsiteY159" fmla="*/ 1568496 h 1828800"/>
                <a:gd name="connsiteX160" fmla="*/ 480561 w 2195895"/>
                <a:gd name="connsiteY160" fmla="*/ 1538461 h 1828800"/>
                <a:gd name="connsiteX161" fmla="*/ 490573 w 2195895"/>
                <a:gd name="connsiteY161" fmla="*/ 1498414 h 1828800"/>
                <a:gd name="connsiteX162" fmla="*/ 513933 w 2195895"/>
                <a:gd name="connsiteY162" fmla="*/ 1518438 h 1828800"/>
                <a:gd name="connsiteX163" fmla="*/ 520608 w 2195895"/>
                <a:gd name="connsiteY163" fmla="*/ 1501751 h 1828800"/>
                <a:gd name="connsiteX164" fmla="*/ 543968 w 2195895"/>
                <a:gd name="connsiteY164" fmla="*/ 1465042 h 1828800"/>
                <a:gd name="connsiteX165" fmla="*/ 574003 w 2195895"/>
                <a:gd name="connsiteY165" fmla="*/ 1448356 h 1828800"/>
                <a:gd name="connsiteX166" fmla="*/ 590690 w 2195895"/>
                <a:gd name="connsiteY166" fmla="*/ 1461705 h 1828800"/>
                <a:gd name="connsiteX167" fmla="*/ 610713 w 2195895"/>
                <a:gd name="connsiteY167" fmla="*/ 1435007 h 1828800"/>
                <a:gd name="connsiteX168" fmla="*/ 630736 w 2195895"/>
                <a:gd name="connsiteY168" fmla="*/ 1461705 h 1828800"/>
                <a:gd name="connsiteX169" fmla="*/ 657434 w 2195895"/>
                <a:gd name="connsiteY169" fmla="*/ 1485065 h 1828800"/>
                <a:gd name="connsiteX170" fmla="*/ 674120 w 2195895"/>
                <a:gd name="connsiteY170" fmla="*/ 1491740 h 1828800"/>
                <a:gd name="connsiteX171" fmla="*/ 697481 w 2195895"/>
                <a:gd name="connsiteY171" fmla="*/ 1491740 h 1828800"/>
                <a:gd name="connsiteX172" fmla="*/ 717504 w 2195895"/>
                <a:gd name="connsiteY172" fmla="*/ 1478391 h 1828800"/>
                <a:gd name="connsiteX173" fmla="*/ 744202 w 2195895"/>
                <a:gd name="connsiteY173" fmla="*/ 1478391 h 1828800"/>
                <a:gd name="connsiteX174" fmla="*/ 760888 w 2195895"/>
                <a:gd name="connsiteY174" fmla="*/ 1475054 h 1828800"/>
                <a:gd name="connsiteX175" fmla="*/ 790923 w 2195895"/>
                <a:gd name="connsiteY175" fmla="*/ 1508426 h 1828800"/>
                <a:gd name="connsiteX176" fmla="*/ 797598 w 2195895"/>
                <a:gd name="connsiteY176" fmla="*/ 1481728 h 1828800"/>
                <a:gd name="connsiteX177" fmla="*/ 817621 w 2195895"/>
                <a:gd name="connsiteY177" fmla="*/ 1498414 h 1828800"/>
                <a:gd name="connsiteX178" fmla="*/ 837644 w 2195895"/>
                <a:gd name="connsiteY178" fmla="*/ 1475054 h 1828800"/>
                <a:gd name="connsiteX179" fmla="*/ 827633 w 2195895"/>
                <a:gd name="connsiteY179" fmla="*/ 1455030 h 1828800"/>
                <a:gd name="connsiteX180" fmla="*/ 810946 w 2195895"/>
                <a:gd name="connsiteY180" fmla="*/ 1441681 h 1828800"/>
                <a:gd name="connsiteX181" fmla="*/ 810946 w 2195895"/>
                <a:gd name="connsiteY181" fmla="*/ 1414984 h 1828800"/>
                <a:gd name="connsiteX182" fmla="*/ 810946 w 2195895"/>
                <a:gd name="connsiteY182" fmla="*/ 1401635 h 1828800"/>
                <a:gd name="connsiteX183" fmla="*/ 840981 w 2195895"/>
                <a:gd name="connsiteY183" fmla="*/ 1394960 h 1828800"/>
                <a:gd name="connsiteX184" fmla="*/ 820958 w 2195895"/>
                <a:gd name="connsiteY184" fmla="*/ 1358251 h 1828800"/>
                <a:gd name="connsiteX185" fmla="*/ 854330 w 2195895"/>
                <a:gd name="connsiteY185" fmla="*/ 1351576 h 1828800"/>
                <a:gd name="connsiteX186" fmla="*/ 891040 w 2195895"/>
                <a:gd name="connsiteY186" fmla="*/ 1358251 h 1828800"/>
                <a:gd name="connsiteX187" fmla="*/ 1001168 w 2195895"/>
                <a:gd name="connsiteY187" fmla="*/ 1314867 h 1828800"/>
                <a:gd name="connsiteX188" fmla="*/ 1027866 w 2195895"/>
                <a:gd name="connsiteY188" fmla="*/ 1291506 h 1828800"/>
                <a:gd name="connsiteX189" fmla="*/ 1047890 w 2195895"/>
                <a:gd name="connsiteY189" fmla="*/ 1301518 h 1828800"/>
                <a:gd name="connsiteX190" fmla="*/ 1067913 w 2195895"/>
                <a:gd name="connsiteY190" fmla="*/ 1311529 h 1828800"/>
                <a:gd name="connsiteX191" fmla="*/ 1087936 w 2195895"/>
                <a:gd name="connsiteY191" fmla="*/ 1338227 h 1828800"/>
                <a:gd name="connsiteX192" fmla="*/ 1074587 w 2195895"/>
                <a:gd name="connsiteY192" fmla="*/ 1351576 h 1828800"/>
                <a:gd name="connsiteX193" fmla="*/ 1104622 w 2195895"/>
                <a:gd name="connsiteY193" fmla="*/ 1351576 h 1828800"/>
                <a:gd name="connsiteX194" fmla="*/ 1134657 w 2195895"/>
                <a:gd name="connsiteY194" fmla="*/ 1384948 h 1828800"/>
                <a:gd name="connsiteX195" fmla="*/ 1148006 w 2195895"/>
                <a:gd name="connsiteY195" fmla="*/ 1381611 h 1828800"/>
                <a:gd name="connsiteX196" fmla="*/ 1208076 w 2195895"/>
                <a:gd name="connsiteY196" fmla="*/ 1334890 h 1828800"/>
                <a:gd name="connsiteX197" fmla="*/ 1244786 w 2195895"/>
                <a:gd name="connsiteY197" fmla="*/ 1374937 h 1828800"/>
                <a:gd name="connsiteX198" fmla="*/ 1264809 w 2195895"/>
                <a:gd name="connsiteY198" fmla="*/ 1404972 h 1828800"/>
                <a:gd name="connsiteX199" fmla="*/ 1298181 w 2195895"/>
                <a:gd name="connsiteY199" fmla="*/ 1511763 h 1828800"/>
                <a:gd name="connsiteX200" fmla="*/ 1308193 w 2195895"/>
                <a:gd name="connsiteY200" fmla="*/ 1468379 h 1828800"/>
                <a:gd name="connsiteX201" fmla="*/ 1344903 w 2195895"/>
                <a:gd name="connsiteY201" fmla="*/ 1488402 h 1828800"/>
                <a:gd name="connsiteX202" fmla="*/ 1388287 w 2195895"/>
                <a:gd name="connsiteY202" fmla="*/ 1488402 h 1828800"/>
                <a:gd name="connsiteX203" fmla="*/ 1394961 w 2195895"/>
                <a:gd name="connsiteY203" fmla="*/ 1511763 h 1828800"/>
                <a:gd name="connsiteX204" fmla="*/ 1435008 w 2195895"/>
                <a:gd name="connsiteY204" fmla="*/ 1535124 h 1828800"/>
                <a:gd name="connsiteX205" fmla="*/ 1465043 w 2195895"/>
                <a:gd name="connsiteY205" fmla="*/ 1535124 h 1828800"/>
                <a:gd name="connsiteX206" fmla="*/ 1491741 w 2195895"/>
                <a:gd name="connsiteY206" fmla="*/ 1548473 h 1828800"/>
                <a:gd name="connsiteX207" fmla="*/ 1535125 w 2195895"/>
                <a:gd name="connsiteY207" fmla="*/ 1505089 h 1828800"/>
                <a:gd name="connsiteX208" fmla="*/ 1571834 w 2195895"/>
                <a:gd name="connsiteY208" fmla="*/ 1485065 h 1828800"/>
                <a:gd name="connsiteX209" fmla="*/ 1608544 w 2195895"/>
                <a:gd name="connsiteY209" fmla="*/ 1488402 h 1828800"/>
                <a:gd name="connsiteX210" fmla="*/ 1655265 w 2195895"/>
                <a:gd name="connsiteY210" fmla="*/ 1501751 h 1828800"/>
                <a:gd name="connsiteX211" fmla="*/ 1681963 w 2195895"/>
                <a:gd name="connsiteY211" fmla="*/ 1518438 h 1828800"/>
                <a:gd name="connsiteX212" fmla="*/ 1735358 w 2195895"/>
                <a:gd name="connsiteY212" fmla="*/ 1511763 h 1828800"/>
                <a:gd name="connsiteX213" fmla="*/ 1745370 w 2195895"/>
                <a:gd name="connsiteY213" fmla="*/ 1491740 h 1828800"/>
                <a:gd name="connsiteX214" fmla="*/ 1738695 w 2195895"/>
                <a:gd name="connsiteY214" fmla="*/ 1471716 h 1828800"/>
                <a:gd name="connsiteX215" fmla="*/ 1858836 w 2195895"/>
                <a:gd name="connsiteY215" fmla="*/ 1498414 h 1828800"/>
                <a:gd name="connsiteX216" fmla="*/ 1872184 w 2195895"/>
                <a:gd name="connsiteY216" fmla="*/ 1505089 h 1828800"/>
                <a:gd name="connsiteX217" fmla="*/ 1902219 w 2195895"/>
                <a:gd name="connsiteY217" fmla="*/ 1508426 h 1828800"/>
                <a:gd name="connsiteX218" fmla="*/ 1932254 w 2195895"/>
                <a:gd name="connsiteY218" fmla="*/ 1491740 h 1828800"/>
                <a:gd name="connsiteX219" fmla="*/ 1962290 w 2195895"/>
                <a:gd name="connsiteY219" fmla="*/ 1505089 h 1828800"/>
                <a:gd name="connsiteX220" fmla="*/ 1985650 w 2195895"/>
                <a:gd name="connsiteY220" fmla="*/ 1518438 h 1828800"/>
                <a:gd name="connsiteX221" fmla="*/ 1995662 w 2195895"/>
                <a:gd name="connsiteY221" fmla="*/ 1528449 h 1828800"/>
                <a:gd name="connsiteX222" fmla="*/ 2032371 w 2195895"/>
                <a:gd name="connsiteY222" fmla="*/ 1548473 h 1828800"/>
                <a:gd name="connsiteX223" fmla="*/ 2142500 w 2195895"/>
                <a:gd name="connsiteY223" fmla="*/ 1501751 h 1828800"/>
                <a:gd name="connsiteX224" fmla="*/ 2195895 w 2195895"/>
                <a:gd name="connsiteY224" fmla="*/ 1515100 h 1828800"/>
                <a:gd name="connsiteX225" fmla="*/ 2082430 w 2195895"/>
                <a:gd name="connsiteY225" fmla="*/ 196896 h 1828800"/>
                <a:gd name="connsiteX0" fmla="*/ 2082430 w 2195895"/>
                <a:gd name="connsiteY0" fmla="*/ 163525 h 1795429"/>
                <a:gd name="connsiteX1" fmla="*/ 2055732 w 2195895"/>
                <a:gd name="connsiteY1" fmla="*/ 93443 h 1795429"/>
                <a:gd name="connsiteX2" fmla="*/ 2055732 w 2195895"/>
                <a:gd name="connsiteY2" fmla="*/ 93443 h 1795429"/>
                <a:gd name="connsiteX3" fmla="*/ 1528449 w 2195895"/>
                <a:gd name="connsiteY3" fmla="*/ 0 h 1795429"/>
                <a:gd name="connsiteX4" fmla="*/ 1465043 w 2195895"/>
                <a:gd name="connsiteY4" fmla="*/ 83431 h 1795429"/>
                <a:gd name="connsiteX5" fmla="*/ 1418322 w 2195895"/>
                <a:gd name="connsiteY5" fmla="*/ 166862 h 1795429"/>
                <a:gd name="connsiteX6" fmla="*/ 1368263 w 2195895"/>
                <a:gd name="connsiteY6" fmla="*/ 173537 h 1795429"/>
                <a:gd name="connsiteX7" fmla="*/ 1321542 w 2195895"/>
                <a:gd name="connsiteY7" fmla="*/ 180211 h 1795429"/>
                <a:gd name="connsiteX8" fmla="*/ 1318205 w 2195895"/>
                <a:gd name="connsiteY8" fmla="*/ 266979 h 1795429"/>
                <a:gd name="connsiteX9" fmla="*/ 1358252 w 2195895"/>
                <a:gd name="connsiteY9" fmla="*/ 290340 h 1795429"/>
                <a:gd name="connsiteX10" fmla="*/ 1384949 w 2195895"/>
                <a:gd name="connsiteY10" fmla="*/ 343735 h 1795429"/>
                <a:gd name="connsiteX11" fmla="*/ 1358252 w 2195895"/>
                <a:gd name="connsiteY11" fmla="*/ 390456 h 1795429"/>
                <a:gd name="connsiteX12" fmla="*/ 1361589 w 2195895"/>
                <a:gd name="connsiteY12" fmla="*/ 360421 h 1795429"/>
                <a:gd name="connsiteX13" fmla="*/ 1351577 w 2195895"/>
                <a:gd name="connsiteY13" fmla="*/ 320375 h 1795429"/>
                <a:gd name="connsiteX14" fmla="*/ 1281495 w 2195895"/>
                <a:gd name="connsiteY14" fmla="*/ 290340 h 1795429"/>
                <a:gd name="connsiteX15" fmla="*/ 1241449 w 2195895"/>
                <a:gd name="connsiteY15" fmla="*/ 287002 h 1795429"/>
                <a:gd name="connsiteX16" fmla="*/ 1241449 w 2195895"/>
                <a:gd name="connsiteY16" fmla="*/ 333723 h 1795429"/>
                <a:gd name="connsiteX17" fmla="*/ 1201402 w 2195895"/>
                <a:gd name="connsiteY17" fmla="*/ 313700 h 1795429"/>
                <a:gd name="connsiteX18" fmla="*/ 1228100 w 2195895"/>
                <a:gd name="connsiteY18" fmla="*/ 363758 h 1795429"/>
                <a:gd name="connsiteX19" fmla="*/ 1258135 w 2195895"/>
                <a:gd name="connsiteY19" fmla="*/ 393794 h 1795429"/>
                <a:gd name="connsiteX20" fmla="*/ 1198065 w 2195895"/>
                <a:gd name="connsiteY20" fmla="*/ 370433 h 1795429"/>
                <a:gd name="connsiteX21" fmla="*/ 1181379 w 2195895"/>
                <a:gd name="connsiteY21" fmla="*/ 370433 h 1795429"/>
                <a:gd name="connsiteX22" fmla="*/ 1178041 w 2195895"/>
                <a:gd name="connsiteY22" fmla="*/ 327049 h 1795429"/>
                <a:gd name="connsiteX23" fmla="*/ 1171367 w 2195895"/>
                <a:gd name="connsiteY23" fmla="*/ 240281 h 1795429"/>
                <a:gd name="connsiteX24" fmla="*/ 1161355 w 2195895"/>
                <a:gd name="connsiteY24" fmla="*/ 310363 h 1795429"/>
                <a:gd name="connsiteX25" fmla="*/ 1137995 w 2195895"/>
                <a:gd name="connsiteY25" fmla="*/ 340398 h 1795429"/>
                <a:gd name="connsiteX26" fmla="*/ 1158018 w 2195895"/>
                <a:gd name="connsiteY26" fmla="*/ 387119 h 1795429"/>
                <a:gd name="connsiteX27" fmla="*/ 1158018 w 2195895"/>
                <a:gd name="connsiteY27" fmla="*/ 420491 h 1795429"/>
                <a:gd name="connsiteX28" fmla="*/ 1141332 w 2195895"/>
                <a:gd name="connsiteY28" fmla="*/ 470550 h 1795429"/>
                <a:gd name="connsiteX29" fmla="*/ 1154681 w 2195895"/>
                <a:gd name="connsiteY29" fmla="*/ 503922 h 1795429"/>
                <a:gd name="connsiteX30" fmla="*/ 1184716 w 2195895"/>
                <a:gd name="connsiteY30" fmla="*/ 510596 h 1795429"/>
                <a:gd name="connsiteX31" fmla="*/ 1221425 w 2195895"/>
                <a:gd name="connsiteY31" fmla="*/ 517271 h 1795429"/>
                <a:gd name="connsiteX32" fmla="*/ 1241449 w 2195895"/>
                <a:gd name="connsiteY32" fmla="*/ 540631 h 1795429"/>
                <a:gd name="connsiteX33" fmla="*/ 1258135 w 2195895"/>
                <a:gd name="connsiteY33" fmla="*/ 584015 h 1795429"/>
                <a:gd name="connsiteX34" fmla="*/ 1258135 w 2195895"/>
                <a:gd name="connsiteY34" fmla="*/ 584015 h 1795429"/>
                <a:gd name="connsiteX35" fmla="*/ 1224763 w 2195895"/>
                <a:gd name="connsiteY35" fmla="*/ 604039 h 1795429"/>
                <a:gd name="connsiteX36" fmla="*/ 1224763 w 2195895"/>
                <a:gd name="connsiteY36" fmla="*/ 563992 h 1795429"/>
                <a:gd name="connsiteX37" fmla="*/ 1194727 w 2195895"/>
                <a:gd name="connsiteY37" fmla="*/ 527283 h 1795429"/>
                <a:gd name="connsiteX38" fmla="*/ 1164692 w 2195895"/>
                <a:gd name="connsiteY38" fmla="*/ 570667 h 1795429"/>
                <a:gd name="connsiteX39" fmla="*/ 1121309 w 2195895"/>
                <a:gd name="connsiteY39" fmla="*/ 580678 h 1795429"/>
                <a:gd name="connsiteX40" fmla="*/ 1127983 w 2195895"/>
                <a:gd name="connsiteY40" fmla="*/ 547306 h 1795429"/>
                <a:gd name="connsiteX41" fmla="*/ 1117971 w 2195895"/>
                <a:gd name="connsiteY41" fmla="*/ 530620 h 1795429"/>
                <a:gd name="connsiteX42" fmla="*/ 1114634 w 2195895"/>
                <a:gd name="connsiteY42" fmla="*/ 480561 h 1795429"/>
                <a:gd name="connsiteX43" fmla="*/ 1104622 w 2195895"/>
                <a:gd name="connsiteY43" fmla="*/ 400468 h 1795429"/>
                <a:gd name="connsiteX44" fmla="*/ 1101285 w 2195895"/>
                <a:gd name="connsiteY44" fmla="*/ 340398 h 1795429"/>
                <a:gd name="connsiteX45" fmla="*/ 1124646 w 2195895"/>
                <a:gd name="connsiteY45" fmla="*/ 246956 h 1795429"/>
                <a:gd name="connsiteX46" fmla="*/ 1031203 w 2195895"/>
                <a:gd name="connsiteY46" fmla="*/ 236944 h 1795429"/>
                <a:gd name="connsiteX47" fmla="*/ 1014517 w 2195895"/>
                <a:gd name="connsiteY47" fmla="*/ 293677 h 1795429"/>
                <a:gd name="connsiteX48" fmla="*/ 1024529 w 2195895"/>
                <a:gd name="connsiteY48" fmla="*/ 340398 h 1795429"/>
                <a:gd name="connsiteX49" fmla="*/ 981145 w 2195895"/>
                <a:gd name="connsiteY49" fmla="*/ 393794 h 1795429"/>
                <a:gd name="connsiteX50" fmla="*/ 991157 w 2195895"/>
                <a:gd name="connsiteY50" fmla="*/ 430503 h 1795429"/>
                <a:gd name="connsiteX51" fmla="*/ 981145 w 2195895"/>
                <a:gd name="connsiteY51" fmla="*/ 477224 h 1795429"/>
                <a:gd name="connsiteX52" fmla="*/ 1001168 w 2195895"/>
                <a:gd name="connsiteY52" fmla="*/ 500585 h 1795429"/>
                <a:gd name="connsiteX53" fmla="*/ 1017854 w 2195895"/>
                <a:gd name="connsiteY53" fmla="*/ 547306 h 1795429"/>
                <a:gd name="connsiteX54" fmla="*/ 1047890 w 2195895"/>
                <a:gd name="connsiteY54" fmla="*/ 533957 h 1795429"/>
                <a:gd name="connsiteX55" fmla="*/ 957784 w 2195895"/>
                <a:gd name="connsiteY55" fmla="*/ 533957 h 1795429"/>
                <a:gd name="connsiteX56" fmla="*/ 884365 w 2195895"/>
                <a:gd name="connsiteY56" fmla="*/ 497248 h 1795429"/>
                <a:gd name="connsiteX57" fmla="*/ 824295 w 2195895"/>
                <a:gd name="connsiteY57" fmla="*/ 473887 h 1795429"/>
                <a:gd name="connsiteX58" fmla="*/ 810946 w 2195895"/>
                <a:gd name="connsiteY58" fmla="*/ 510596 h 1795429"/>
                <a:gd name="connsiteX59" fmla="*/ 827633 w 2195895"/>
                <a:gd name="connsiteY59" fmla="*/ 547306 h 1795429"/>
                <a:gd name="connsiteX60" fmla="*/ 770900 w 2195895"/>
                <a:gd name="connsiteY60" fmla="*/ 530620 h 1795429"/>
                <a:gd name="connsiteX61" fmla="*/ 744202 w 2195895"/>
                <a:gd name="connsiteY61" fmla="*/ 567329 h 1795429"/>
                <a:gd name="connsiteX62" fmla="*/ 707492 w 2195895"/>
                <a:gd name="connsiteY62" fmla="*/ 560655 h 1795429"/>
                <a:gd name="connsiteX63" fmla="*/ 644085 w 2195895"/>
                <a:gd name="connsiteY63" fmla="*/ 574004 h 1795429"/>
                <a:gd name="connsiteX64" fmla="*/ 654097 w 2195895"/>
                <a:gd name="connsiteY64" fmla="*/ 537294 h 1795429"/>
                <a:gd name="connsiteX65" fmla="*/ 614050 w 2195895"/>
                <a:gd name="connsiteY65" fmla="*/ 574004 h 1795429"/>
                <a:gd name="connsiteX66" fmla="*/ 594027 w 2195895"/>
                <a:gd name="connsiteY66" fmla="*/ 574004 h 1795429"/>
                <a:gd name="connsiteX67" fmla="*/ 533957 w 2195895"/>
                <a:gd name="connsiteY67" fmla="*/ 607376 h 1795429"/>
                <a:gd name="connsiteX68" fmla="*/ 510596 w 2195895"/>
                <a:gd name="connsiteY68" fmla="*/ 630737 h 1795429"/>
                <a:gd name="connsiteX69" fmla="*/ 500584 w 2195895"/>
                <a:gd name="connsiteY69" fmla="*/ 677458 h 1795429"/>
                <a:gd name="connsiteX70" fmla="*/ 450526 w 2195895"/>
                <a:gd name="connsiteY70" fmla="*/ 664109 h 1795429"/>
                <a:gd name="connsiteX71" fmla="*/ 433840 w 2195895"/>
                <a:gd name="connsiteY71" fmla="*/ 627399 h 1795429"/>
                <a:gd name="connsiteX72" fmla="*/ 467212 w 2195895"/>
                <a:gd name="connsiteY72" fmla="*/ 597364 h 1795429"/>
                <a:gd name="connsiteX73" fmla="*/ 453863 w 2195895"/>
                <a:gd name="connsiteY73" fmla="*/ 574004 h 1795429"/>
                <a:gd name="connsiteX74" fmla="*/ 390456 w 2195895"/>
                <a:gd name="connsiteY74" fmla="*/ 543969 h 1795429"/>
                <a:gd name="connsiteX75" fmla="*/ 417154 w 2195895"/>
                <a:gd name="connsiteY75" fmla="*/ 594027 h 1795429"/>
                <a:gd name="connsiteX76" fmla="*/ 407142 w 2195895"/>
                <a:gd name="connsiteY76" fmla="*/ 637411 h 1795429"/>
                <a:gd name="connsiteX77" fmla="*/ 413817 w 2195895"/>
                <a:gd name="connsiteY77" fmla="*/ 674121 h 1795429"/>
                <a:gd name="connsiteX78" fmla="*/ 427165 w 2195895"/>
                <a:gd name="connsiteY78" fmla="*/ 697481 h 1795429"/>
                <a:gd name="connsiteX79" fmla="*/ 413817 w 2195895"/>
                <a:gd name="connsiteY79" fmla="*/ 727516 h 1795429"/>
                <a:gd name="connsiteX80" fmla="*/ 390456 w 2195895"/>
                <a:gd name="connsiteY80" fmla="*/ 704156 h 1795429"/>
                <a:gd name="connsiteX81" fmla="*/ 360421 w 2195895"/>
                <a:gd name="connsiteY81" fmla="*/ 700818 h 1795429"/>
                <a:gd name="connsiteX82" fmla="*/ 333723 w 2195895"/>
                <a:gd name="connsiteY82" fmla="*/ 740865 h 1795429"/>
                <a:gd name="connsiteX83" fmla="*/ 307025 w 2195895"/>
                <a:gd name="connsiteY83" fmla="*/ 760888 h 1795429"/>
                <a:gd name="connsiteX84" fmla="*/ 320374 w 2195895"/>
                <a:gd name="connsiteY84" fmla="*/ 787586 h 1795429"/>
                <a:gd name="connsiteX85" fmla="*/ 303688 w 2195895"/>
                <a:gd name="connsiteY85" fmla="*/ 810947 h 1795429"/>
                <a:gd name="connsiteX86" fmla="*/ 233606 w 2195895"/>
                <a:gd name="connsiteY86" fmla="*/ 774237 h 1795429"/>
                <a:gd name="connsiteX87" fmla="*/ 243618 w 2195895"/>
                <a:gd name="connsiteY87" fmla="*/ 824296 h 1795429"/>
                <a:gd name="connsiteX88" fmla="*/ 263641 w 2195895"/>
                <a:gd name="connsiteY88" fmla="*/ 844319 h 1795429"/>
                <a:gd name="connsiteX89" fmla="*/ 250292 w 2195895"/>
                <a:gd name="connsiteY89" fmla="*/ 857668 h 1795429"/>
                <a:gd name="connsiteX90" fmla="*/ 193560 w 2195895"/>
                <a:gd name="connsiteY90" fmla="*/ 820958 h 1795429"/>
                <a:gd name="connsiteX91" fmla="*/ 170199 w 2195895"/>
                <a:gd name="connsiteY91" fmla="*/ 780912 h 1795429"/>
                <a:gd name="connsiteX92" fmla="*/ 170199 w 2195895"/>
                <a:gd name="connsiteY92" fmla="*/ 734191 h 1795429"/>
                <a:gd name="connsiteX93" fmla="*/ 133490 w 2195895"/>
                <a:gd name="connsiteY93" fmla="*/ 657434 h 1795429"/>
                <a:gd name="connsiteX94" fmla="*/ 196897 w 2195895"/>
                <a:gd name="connsiteY94" fmla="*/ 687469 h 1795429"/>
                <a:gd name="connsiteX95" fmla="*/ 256967 w 2195895"/>
                <a:gd name="connsiteY95" fmla="*/ 717504 h 1795429"/>
                <a:gd name="connsiteX96" fmla="*/ 293676 w 2195895"/>
                <a:gd name="connsiteY96" fmla="*/ 720842 h 1795429"/>
                <a:gd name="connsiteX97" fmla="*/ 327049 w 2195895"/>
                <a:gd name="connsiteY97" fmla="*/ 690807 h 1795429"/>
                <a:gd name="connsiteX98" fmla="*/ 343735 w 2195895"/>
                <a:gd name="connsiteY98" fmla="*/ 654097 h 1795429"/>
                <a:gd name="connsiteX99" fmla="*/ 333723 w 2195895"/>
                <a:gd name="connsiteY99" fmla="*/ 604039 h 1795429"/>
                <a:gd name="connsiteX100" fmla="*/ 290339 w 2195895"/>
                <a:gd name="connsiteY100" fmla="*/ 584015 h 1795429"/>
                <a:gd name="connsiteX101" fmla="*/ 236944 w 2195895"/>
                <a:gd name="connsiteY101" fmla="*/ 537294 h 1795429"/>
                <a:gd name="connsiteX102" fmla="*/ 133490 w 2195895"/>
                <a:gd name="connsiteY102" fmla="*/ 480561 h 1795429"/>
                <a:gd name="connsiteX103" fmla="*/ 46722 w 2195895"/>
                <a:gd name="connsiteY103" fmla="*/ 510596 h 1795429"/>
                <a:gd name="connsiteX104" fmla="*/ 33373 w 2195895"/>
                <a:gd name="connsiteY104" fmla="*/ 540631 h 1795429"/>
                <a:gd name="connsiteX105" fmla="*/ 43384 w 2195895"/>
                <a:gd name="connsiteY105" fmla="*/ 570667 h 1795429"/>
                <a:gd name="connsiteX106" fmla="*/ 60071 w 2195895"/>
                <a:gd name="connsiteY106" fmla="*/ 597364 h 1795429"/>
                <a:gd name="connsiteX107" fmla="*/ 73419 w 2195895"/>
                <a:gd name="connsiteY107" fmla="*/ 627399 h 1795429"/>
                <a:gd name="connsiteX108" fmla="*/ 56733 w 2195895"/>
                <a:gd name="connsiteY108" fmla="*/ 650760 h 1795429"/>
                <a:gd name="connsiteX109" fmla="*/ 76757 w 2195895"/>
                <a:gd name="connsiteY109" fmla="*/ 730853 h 1795429"/>
                <a:gd name="connsiteX110" fmla="*/ 66745 w 2195895"/>
                <a:gd name="connsiteY110" fmla="*/ 747540 h 1795429"/>
                <a:gd name="connsiteX111" fmla="*/ 70082 w 2195895"/>
                <a:gd name="connsiteY111" fmla="*/ 774237 h 1795429"/>
                <a:gd name="connsiteX112" fmla="*/ 70082 w 2195895"/>
                <a:gd name="connsiteY112" fmla="*/ 814284 h 1795429"/>
                <a:gd name="connsiteX113" fmla="*/ 80094 w 2195895"/>
                <a:gd name="connsiteY113" fmla="*/ 834307 h 1795429"/>
                <a:gd name="connsiteX114" fmla="*/ 76757 w 2195895"/>
                <a:gd name="connsiteY114" fmla="*/ 857668 h 1795429"/>
                <a:gd name="connsiteX115" fmla="*/ 106792 w 2195895"/>
                <a:gd name="connsiteY115" fmla="*/ 891040 h 1795429"/>
                <a:gd name="connsiteX116" fmla="*/ 93729 w 2195895"/>
                <a:gd name="connsiteY116" fmla="*/ 921075 h 1795429"/>
                <a:gd name="connsiteX117" fmla="*/ 13349 w 2195895"/>
                <a:gd name="connsiteY117" fmla="*/ 1011180 h 1795429"/>
                <a:gd name="connsiteX118" fmla="*/ 33373 w 2195895"/>
                <a:gd name="connsiteY118" fmla="*/ 1044553 h 1795429"/>
                <a:gd name="connsiteX119" fmla="*/ 33373 w 2195895"/>
                <a:gd name="connsiteY119" fmla="*/ 1044553 h 1795429"/>
                <a:gd name="connsiteX120" fmla="*/ 16687 w 2195895"/>
                <a:gd name="connsiteY120" fmla="*/ 1074588 h 1795429"/>
                <a:gd name="connsiteX121" fmla="*/ 3338 w 2195895"/>
                <a:gd name="connsiteY121" fmla="*/ 1104623 h 1795429"/>
                <a:gd name="connsiteX122" fmla="*/ 0 w 2195895"/>
                <a:gd name="connsiteY122" fmla="*/ 1164693 h 1795429"/>
                <a:gd name="connsiteX123" fmla="*/ 16687 w 2195895"/>
                <a:gd name="connsiteY123" fmla="*/ 1208077 h 1795429"/>
                <a:gd name="connsiteX124" fmla="*/ 20024 w 2195895"/>
                <a:gd name="connsiteY124" fmla="*/ 1241449 h 1795429"/>
                <a:gd name="connsiteX125" fmla="*/ 56733 w 2195895"/>
                <a:gd name="connsiteY125" fmla="*/ 1251461 h 1795429"/>
                <a:gd name="connsiteX126" fmla="*/ 116803 w 2195895"/>
                <a:gd name="connsiteY126" fmla="*/ 1338229 h 1795429"/>
                <a:gd name="connsiteX127" fmla="*/ 96780 w 2195895"/>
                <a:gd name="connsiteY127" fmla="*/ 1361589 h 1795429"/>
                <a:gd name="connsiteX128" fmla="*/ 93443 w 2195895"/>
                <a:gd name="connsiteY128" fmla="*/ 1391624 h 1795429"/>
                <a:gd name="connsiteX129" fmla="*/ 120141 w 2195895"/>
                <a:gd name="connsiteY129" fmla="*/ 1394961 h 1795429"/>
                <a:gd name="connsiteX130" fmla="*/ 160187 w 2195895"/>
                <a:gd name="connsiteY130" fmla="*/ 1408310 h 1795429"/>
                <a:gd name="connsiteX131" fmla="*/ 186885 w 2195895"/>
                <a:gd name="connsiteY131" fmla="*/ 1421659 h 1795429"/>
                <a:gd name="connsiteX132" fmla="*/ 213583 w 2195895"/>
                <a:gd name="connsiteY132" fmla="*/ 1451694 h 1795429"/>
                <a:gd name="connsiteX133" fmla="*/ 243618 w 2195895"/>
                <a:gd name="connsiteY133" fmla="*/ 1455031 h 1795429"/>
                <a:gd name="connsiteX134" fmla="*/ 287002 w 2195895"/>
                <a:gd name="connsiteY134" fmla="*/ 1485067 h 1795429"/>
                <a:gd name="connsiteX135" fmla="*/ 310363 w 2195895"/>
                <a:gd name="connsiteY135" fmla="*/ 1495078 h 1795429"/>
                <a:gd name="connsiteX136" fmla="*/ 310363 w 2195895"/>
                <a:gd name="connsiteY136" fmla="*/ 1531788 h 1795429"/>
                <a:gd name="connsiteX137" fmla="*/ 270316 w 2195895"/>
                <a:gd name="connsiteY137" fmla="*/ 1571834 h 1795429"/>
                <a:gd name="connsiteX138" fmla="*/ 280327 w 2195895"/>
                <a:gd name="connsiteY138" fmla="*/ 1595195 h 1795429"/>
                <a:gd name="connsiteX139" fmla="*/ 273653 w 2195895"/>
                <a:gd name="connsiteY139" fmla="*/ 1615218 h 1795429"/>
                <a:gd name="connsiteX140" fmla="*/ 266979 w 2195895"/>
                <a:gd name="connsiteY140" fmla="*/ 1631904 h 1795429"/>
                <a:gd name="connsiteX141" fmla="*/ 240281 w 2195895"/>
                <a:gd name="connsiteY141" fmla="*/ 1671951 h 1795429"/>
                <a:gd name="connsiteX142" fmla="*/ 307025 w 2195895"/>
                <a:gd name="connsiteY142" fmla="*/ 1708661 h 1795429"/>
                <a:gd name="connsiteX143" fmla="*/ 337060 w 2195895"/>
                <a:gd name="connsiteY143" fmla="*/ 1715335 h 1795429"/>
                <a:gd name="connsiteX144" fmla="*/ 360421 w 2195895"/>
                <a:gd name="connsiteY144" fmla="*/ 1722010 h 1795429"/>
                <a:gd name="connsiteX145" fmla="*/ 380444 w 2195895"/>
                <a:gd name="connsiteY145" fmla="*/ 1728684 h 1795429"/>
                <a:gd name="connsiteX146" fmla="*/ 407142 w 2195895"/>
                <a:gd name="connsiteY146" fmla="*/ 1748707 h 1795429"/>
                <a:gd name="connsiteX147" fmla="*/ 437177 w 2195895"/>
                <a:gd name="connsiteY147" fmla="*/ 1745370 h 1795429"/>
                <a:gd name="connsiteX148" fmla="*/ 507259 w 2195895"/>
                <a:gd name="connsiteY148" fmla="*/ 1795429 h 1795429"/>
                <a:gd name="connsiteX149" fmla="*/ 517271 w 2195895"/>
                <a:gd name="connsiteY149" fmla="*/ 1782080 h 1795429"/>
                <a:gd name="connsiteX150" fmla="*/ 507259 w 2195895"/>
                <a:gd name="connsiteY150" fmla="*/ 1742033 h 1795429"/>
                <a:gd name="connsiteX151" fmla="*/ 500584 w 2195895"/>
                <a:gd name="connsiteY151" fmla="*/ 1708661 h 1795429"/>
                <a:gd name="connsiteX152" fmla="*/ 483898 w 2195895"/>
                <a:gd name="connsiteY152" fmla="*/ 1665277 h 1795429"/>
                <a:gd name="connsiteX153" fmla="*/ 513933 w 2195895"/>
                <a:gd name="connsiteY153" fmla="*/ 1645253 h 1795429"/>
                <a:gd name="connsiteX154" fmla="*/ 547306 w 2195895"/>
                <a:gd name="connsiteY154" fmla="*/ 1621893 h 1795429"/>
                <a:gd name="connsiteX155" fmla="*/ 527282 w 2195895"/>
                <a:gd name="connsiteY155" fmla="*/ 1605207 h 1795429"/>
                <a:gd name="connsiteX156" fmla="*/ 517271 w 2195895"/>
                <a:gd name="connsiteY156" fmla="*/ 1571834 h 1795429"/>
                <a:gd name="connsiteX157" fmla="*/ 480561 w 2195895"/>
                <a:gd name="connsiteY157" fmla="*/ 1555148 h 1795429"/>
                <a:gd name="connsiteX158" fmla="*/ 470549 w 2195895"/>
                <a:gd name="connsiteY158" fmla="*/ 1535125 h 1795429"/>
                <a:gd name="connsiteX159" fmla="*/ 480561 w 2195895"/>
                <a:gd name="connsiteY159" fmla="*/ 1505090 h 1795429"/>
                <a:gd name="connsiteX160" fmla="*/ 490573 w 2195895"/>
                <a:gd name="connsiteY160" fmla="*/ 1465043 h 1795429"/>
                <a:gd name="connsiteX161" fmla="*/ 513933 w 2195895"/>
                <a:gd name="connsiteY161" fmla="*/ 1485067 h 1795429"/>
                <a:gd name="connsiteX162" fmla="*/ 520608 w 2195895"/>
                <a:gd name="connsiteY162" fmla="*/ 1468380 h 1795429"/>
                <a:gd name="connsiteX163" fmla="*/ 543968 w 2195895"/>
                <a:gd name="connsiteY163" fmla="*/ 1431671 h 1795429"/>
                <a:gd name="connsiteX164" fmla="*/ 574003 w 2195895"/>
                <a:gd name="connsiteY164" fmla="*/ 1414985 h 1795429"/>
                <a:gd name="connsiteX165" fmla="*/ 590690 w 2195895"/>
                <a:gd name="connsiteY165" fmla="*/ 1428334 h 1795429"/>
                <a:gd name="connsiteX166" fmla="*/ 610713 w 2195895"/>
                <a:gd name="connsiteY166" fmla="*/ 1401636 h 1795429"/>
                <a:gd name="connsiteX167" fmla="*/ 630736 w 2195895"/>
                <a:gd name="connsiteY167" fmla="*/ 1428334 h 1795429"/>
                <a:gd name="connsiteX168" fmla="*/ 657434 w 2195895"/>
                <a:gd name="connsiteY168" fmla="*/ 1451694 h 1795429"/>
                <a:gd name="connsiteX169" fmla="*/ 674120 w 2195895"/>
                <a:gd name="connsiteY169" fmla="*/ 1458369 h 1795429"/>
                <a:gd name="connsiteX170" fmla="*/ 697481 w 2195895"/>
                <a:gd name="connsiteY170" fmla="*/ 1458369 h 1795429"/>
                <a:gd name="connsiteX171" fmla="*/ 717504 w 2195895"/>
                <a:gd name="connsiteY171" fmla="*/ 1445020 h 1795429"/>
                <a:gd name="connsiteX172" fmla="*/ 744202 w 2195895"/>
                <a:gd name="connsiteY172" fmla="*/ 1445020 h 1795429"/>
                <a:gd name="connsiteX173" fmla="*/ 760888 w 2195895"/>
                <a:gd name="connsiteY173" fmla="*/ 1441683 h 1795429"/>
                <a:gd name="connsiteX174" fmla="*/ 790923 w 2195895"/>
                <a:gd name="connsiteY174" fmla="*/ 1475055 h 1795429"/>
                <a:gd name="connsiteX175" fmla="*/ 797598 w 2195895"/>
                <a:gd name="connsiteY175" fmla="*/ 1448357 h 1795429"/>
                <a:gd name="connsiteX176" fmla="*/ 817621 w 2195895"/>
                <a:gd name="connsiteY176" fmla="*/ 1465043 h 1795429"/>
                <a:gd name="connsiteX177" fmla="*/ 837644 w 2195895"/>
                <a:gd name="connsiteY177" fmla="*/ 1441683 h 1795429"/>
                <a:gd name="connsiteX178" fmla="*/ 827633 w 2195895"/>
                <a:gd name="connsiteY178" fmla="*/ 1421659 h 1795429"/>
                <a:gd name="connsiteX179" fmla="*/ 810946 w 2195895"/>
                <a:gd name="connsiteY179" fmla="*/ 1408310 h 1795429"/>
                <a:gd name="connsiteX180" fmla="*/ 810946 w 2195895"/>
                <a:gd name="connsiteY180" fmla="*/ 1381613 h 1795429"/>
                <a:gd name="connsiteX181" fmla="*/ 810946 w 2195895"/>
                <a:gd name="connsiteY181" fmla="*/ 1368264 h 1795429"/>
                <a:gd name="connsiteX182" fmla="*/ 840981 w 2195895"/>
                <a:gd name="connsiteY182" fmla="*/ 1361589 h 1795429"/>
                <a:gd name="connsiteX183" fmla="*/ 820958 w 2195895"/>
                <a:gd name="connsiteY183" fmla="*/ 1324880 h 1795429"/>
                <a:gd name="connsiteX184" fmla="*/ 854330 w 2195895"/>
                <a:gd name="connsiteY184" fmla="*/ 1318205 h 1795429"/>
                <a:gd name="connsiteX185" fmla="*/ 891040 w 2195895"/>
                <a:gd name="connsiteY185" fmla="*/ 1324880 h 1795429"/>
                <a:gd name="connsiteX186" fmla="*/ 1001168 w 2195895"/>
                <a:gd name="connsiteY186" fmla="*/ 1281496 h 1795429"/>
                <a:gd name="connsiteX187" fmla="*/ 1027866 w 2195895"/>
                <a:gd name="connsiteY187" fmla="*/ 1258135 h 1795429"/>
                <a:gd name="connsiteX188" fmla="*/ 1047890 w 2195895"/>
                <a:gd name="connsiteY188" fmla="*/ 1268147 h 1795429"/>
                <a:gd name="connsiteX189" fmla="*/ 1067913 w 2195895"/>
                <a:gd name="connsiteY189" fmla="*/ 1278158 h 1795429"/>
                <a:gd name="connsiteX190" fmla="*/ 1087936 w 2195895"/>
                <a:gd name="connsiteY190" fmla="*/ 1304856 h 1795429"/>
                <a:gd name="connsiteX191" fmla="*/ 1074587 w 2195895"/>
                <a:gd name="connsiteY191" fmla="*/ 1318205 h 1795429"/>
                <a:gd name="connsiteX192" fmla="*/ 1104622 w 2195895"/>
                <a:gd name="connsiteY192" fmla="*/ 1318205 h 1795429"/>
                <a:gd name="connsiteX193" fmla="*/ 1134657 w 2195895"/>
                <a:gd name="connsiteY193" fmla="*/ 1351577 h 1795429"/>
                <a:gd name="connsiteX194" fmla="*/ 1148006 w 2195895"/>
                <a:gd name="connsiteY194" fmla="*/ 1348240 h 1795429"/>
                <a:gd name="connsiteX195" fmla="*/ 1208076 w 2195895"/>
                <a:gd name="connsiteY195" fmla="*/ 1301519 h 1795429"/>
                <a:gd name="connsiteX196" fmla="*/ 1244786 w 2195895"/>
                <a:gd name="connsiteY196" fmla="*/ 1341566 h 1795429"/>
                <a:gd name="connsiteX197" fmla="*/ 1264809 w 2195895"/>
                <a:gd name="connsiteY197" fmla="*/ 1371601 h 1795429"/>
                <a:gd name="connsiteX198" fmla="*/ 1298181 w 2195895"/>
                <a:gd name="connsiteY198" fmla="*/ 1478392 h 1795429"/>
                <a:gd name="connsiteX199" fmla="*/ 1308193 w 2195895"/>
                <a:gd name="connsiteY199" fmla="*/ 1435008 h 1795429"/>
                <a:gd name="connsiteX200" fmla="*/ 1344903 w 2195895"/>
                <a:gd name="connsiteY200" fmla="*/ 1455031 h 1795429"/>
                <a:gd name="connsiteX201" fmla="*/ 1388287 w 2195895"/>
                <a:gd name="connsiteY201" fmla="*/ 1455031 h 1795429"/>
                <a:gd name="connsiteX202" fmla="*/ 1394961 w 2195895"/>
                <a:gd name="connsiteY202" fmla="*/ 1478392 h 1795429"/>
                <a:gd name="connsiteX203" fmla="*/ 1435008 w 2195895"/>
                <a:gd name="connsiteY203" fmla="*/ 1501753 h 1795429"/>
                <a:gd name="connsiteX204" fmla="*/ 1465043 w 2195895"/>
                <a:gd name="connsiteY204" fmla="*/ 1501753 h 1795429"/>
                <a:gd name="connsiteX205" fmla="*/ 1491741 w 2195895"/>
                <a:gd name="connsiteY205" fmla="*/ 1515102 h 1795429"/>
                <a:gd name="connsiteX206" fmla="*/ 1535125 w 2195895"/>
                <a:gd name="connsiteY206" fmla="*/ 1471718 h 1795429"/>
                <a:gd name="connsiteX207" fmla="*/ 1571834 w 2195895"/>
                <a:gd name="connsiteY207" fmla="*/ 1451694 h 1795429"/>
                <a:gd name="connsiteX208" fmla="*/ 1608544 w 2195895"/>
                <a:gd name="connsiteY208" fmla="*/ 1455031 h 1795429"/>
                <a:gd name="connsiteX209" fmla="*/ 1655265 w 2195895"/>
                <a:gd name="connsiteY209" fmla="*/ 1468380 h 1795429"/>
                <a:gd name="connsiteX210" fmla="*/ 1681963 w 2195895"/>
                <a:gd name="connsiteY210" fmla="*/ 1485067 h 1795429"/>
                <a:gd name="connsiteX211" fmla="*/ 1735358 w 2195895"/>
                <a:gd name="connsiteY211" fmla="*/ 1478392 h 1795429"/>
                <a:gd name="connsiteX212" fmla="*/ 1745370 w 2195895"/>
                <a:gd name="connsiteY212" fmla="*/ 1458369 h 1795429"/>
                <a:gd name="connsiteX213" fmla="*/ 1738695 w 2195895"/>
                <a:gd name="connsiteY213" fmla="*/ 1438345 h 1795429"/>
                <a:gd name="connsiteX214" fmla="*/ 1858836 w 2195895"/>
                <a:gd name="connsiteY214" fmla="*/ 1465043 h 1795429"/>
                <a:gd name="connsiteX215" fmla="*/ 1872184 w 2195895"/>
                <a:gd name="connsiteY215" fmla="*/ 1471718 h 1795429"/>
                <a:gd name="connsiteX216" fmla="*/ 1902219 w 2195895"/>
                <a:gd name="connsiteY216" fmla="*/ 1475055 h 1795429"/>
                <a:gd name="connsiteX217" fmla="*/ 1932254 w 2195895"/>
                <a:gd name="connsiteY217" fmla="*/ 1458369 h 1795429"/>
                <a:gd name="connsiteX218" fmla="*/ 1962290 w 2195895"/>
                <a:gd name="connsiteY218" fmla="*/ 1471718 h 1795429"/>
                <a:gd name="connsiteX219" fmla="*/ 1985650 w 2195895"/>
                <a:gd name="connsiteY219" fmla="*/ 1485067 h 1795429"/>
                <a:gd name="connsiteX220" fmla="*/ 1995662 w 2195895"/>
                <a:gd name="connsiteY220" fmla="*/ 1495078 h 1795429"/>
                <a:gd name="connsiteX221" fmla="*/ 2032371 w 2195895"/>
                <a:gd name="connsiteY221" fmla="*/ 1515102 h 1795429"/>
                <a:gd name="connsiteX222" fmla="*/ 2142500 w 2195895"/>
                <a:gd name="connsiteY222" fmla="*/ 1468380 h 1795429"/>
                <a:gd name="connsiteX223" fmla="*/ 2195895 w 2195895"/>
                <a:gd name="connsiteY223" fmla="*/ 1481729 h 1795429"/>
                <a:gd name="connsiteX224" fmla="*/ 2082430 w 2195895"/>
                <a:gd name="connsiteY224" fmla="*/ 163525 h 1795429"/>
                <a:gd name="connsiteX0" fmla="*/ 2082430 w 2195895"/>
                <a:gd name="connsiteY0" fmla="*/ 80094 h 1711998"/>
                <a:gd name="connsiteX1" fmla="*/ 2055732 w 2195895"/>
                <a:gd name="connsiteY1" fmla="*/ 10012 h 1711998"/>
                <a:gd name="connsiteX2" fmla="*/ 2055732 w 2195895"/>
                <a:gd name="connsiteY2" fmla="*/ 10012 h 1711998"/>
                <a:gd name="connsiteX3" fmla="*/ 1465043 w 2195895"/>
                <a:gd name="connsiteY3" fmla="*/ 0 h 1711998"/>
                <a:gd name="connsiteX4" fmla="*/ 1418322 w 2195895"/>
                <a:gd name="connsiteY4" fmla="*/ 83431 h 1711998"/>
                <a:gd name="connsiteX5" fmla="*/ 1368263 w 2195895"/>
                <a:gd name="connsiteY5" fmla="*/ 90106 h 1711998"/>
                <a:gd name="connsiteX6" fmla="*/ 1321542 w 2195895"/>
                <a:gd name="connsiteY6" fmla="*/ 96780 h 1711998"/>
                <a:gd name="connsiteX7" fmla="*/ 1318205 w 2195895"/>
                <a:gd name="connsiteY7" fmla="*/ 183548 h 1711998"/>
                <a:gd name="connsiteX8" fmla="*/ 1358252 w 2195895"/>
                <a:gd name="connsiteY8" fmla="*/ 206909 h 1711998"/>
                <a:gd name="connsiteX9" fmla="*/ 1384949 w 2195895"/>
                <a:gd name="connsiteY9" fmla="*/ 260304 h 1711998"/>
                <a:gd name="connsiteX10" fmla="*/ 1358252 w 2195895"/>
                <a:gd name="connsiteY10" fmla="*/ 307025 h 1711998"/>
                <a:gd name="connsiteX11" fmla="*/ 1361589 w 2195895"/>
                <a:gd name="connsiteY11" fmla="*/ 276990 h 1711998"/>
                <a:gd name="connsiteX12" fmla="*/ 1351577 w 2195895"/>
                <a:gd name="connsiteY12" fmla="*/ 236944 h 1711998"/>
                <a:gd name="connsiteX13" fmla="*/ 1281495 w 2195895"/>
                <a:gd name="connsiteY13" fmla="*/ 206909 h 1711998"/>
                <a:gd name="connsiteX14" fmla="*/ 1241449 w 2195895"/>
                <a:gd name="connsiteY14" fmla="*/ 203571 h 1711998"/>
                <a:gd name="connsiteX15" fmla="*/ 1241449 w 2195895"/>
                <a:gd name="connsiteY15" fmla="*/ 250292 h 1711998"/>
                <a:gd name="connsiteX16" fmla="*/ 1201402 w 2195895"/>
                <a:gd name="connsiteY16" fmla="*/ 230269 h 1711998"/>
                <a:gd name="connsiteX17" fmla="*/ 1228100 w 2195895"/>
                <a:gd name="connsiteY17" fmla="*/ 280327 h 1711998"/>
                <a:gd name="connsiteX18" fmla="*/ 1258135 w 2195895"/>
                <a:gd name="connsiteY18" fmla="*/ 310363 h 1711998"/>
                <a:gd name="connsiteX19" fmla="*/ 1198065 w 2195895"/>
                <a:gd name="connsiteY19" fmla="*/ 287002 h 1711998"/>
                <a:gd name="connsiteX20" fmla="*/ 1181379 w 2195895"/>
                <a:gd name="connsiteY20" fmla="*/ 287002 h 1711998"/>
                <a:gd name="connsiteX21" fmla="*/ 1178041 w 2195895"/>
                <a:gd name="connsiteY21" fmla="*/ 243618 h 1711998"/>
                <a:gd name="connsiteX22" fmla="*/ 1171367 w 2195895"/>
                <a:gd name="connsiteY22" fmla="*/ 156850 h 1711998"/>
                <a:gd name="connsiteX23" fmla="*/ 1161355 w 2195895"/>
                <a:gd name="connsiteY23" fmla="*/ 226932 h 1711998"/>
                <a:gd name="connsiteX24" fmla="*/ 1137995 w 2195895"/>
                <a:gd name="connsiteY24" fmla="*/ 256967 h 1711998"/>
                <a:gd name="connsiteX25" fmla="*/ 1158018 w 2195895"/>
                <a:gd name="connsiteY25" fmla="*/ 303688 h 1711998"/>
                <a:gd name="connsiteX26" fmla="*/ 1158018 w 2195895"/>
                <a:gd name="connsiteY26" fmla="*/ 337060 h 1711998"/>
                <a:gd name="connsiteX27" fmla="*/ 1141332 w 2195895"/>
                <a:gd name="connsiteY27" fmla="*/ 387119 h 1711998"/>
                <a:gd name="connsiteX28" fmla="*/ 1154681 w 2195895"/>
                <a:gd name="connsiteY28" fmla="*/ 420491 h 1711998"/>
                <a:gd name="connsiteX29" fmla="*/ 1184716 w 2195895"/>
                <a:gd name="connsiteY29" fmla="*/ 427165 h 1711998"/>
                <a:gd name="connsiteX30" fmla="*/ 1221425 w 2195895"/>
                <a:gd name="connsiteY30" fmla="*/ 433840 h 1711998"/>
                <a:gd name="connsiteX31" fmla="*/ 1241449 w 2195895"/>
                <a:gd name="connsiteY31" fmla="*/ 457200 h 1711998"/>
                <a:gd name="connsiteX32" fmla="*/ 1258135 w 2195895"/>
                <a:gd name="connsiteY32" fmla="*/ 500584 h 1711998"/>
                <a:gd name="connsiteX33" fmla="*/ 1258135 w 2195895"/>
                <a:gd name="connsiteY33" fmla="*/ 500584 h 1711998"/>
                <a:gd name="connsiteX34" fmla="*/ 1224763 w 2195895"/>
                <a:gd name="connsiteY34" fmla="*/ 520608 h 1711998"/>
                <a:gd name="connsiteX35" fmla="*/ 1224763 w 2195895"/>
                <a:gd name="connsiteY35" fmla="*/ 480561 h 1711998"/>
                <a:gd name="connsiteX36" fmla="*/ 1194727 w 2195895"/>
                <a:gd name="connsiteY36" fmla="*/ 443852 h 1711998"/>
                <a:gd name="connsiteX37" fmla="*/ 1164692 w 2195895"/>
                <a:gd name="connsiteY37" fmla="*/ 487236 h 1711998"/>
                <a:gd name="connsiteX38" fmla="*/ 1121309 w 2195895"/>
                <a:gd name="connsiteY38" fmla="*/ 497247 h 1711998"/>
                <a:gd name="connsiteX39" fmla="*/ 1127983 w 2195895"/>
                <a:gd name="connsiteY39" fmla="*/ 463875 h 1711998"/>
                <a:gd name="connsiteX40" fmla="*/ 1117971 w 2195895"/>
                <a:gd name="connsiteY40" fmla="*/ 447189 h 1711998"/>
                <a:gd name="connsiteX41" fmla="*/ 1114634 w 2195895"/>
                <a:gd name="connsiteY41" fmla="*/ 397130 h 1711998"/>
                <a:gd name="connsiteX42" fmla="*/ 1104622 w 2195895"/>
                <a:gd name="connsiteY42" fmla="*/ 317037 h 1711998"/>
                <a:gd name="connsiteX43" fmla="*/ 1101285 w 2195895"/>
                <a:gd name="connsiteY43" fmla="*/ 256967 h 1711998"/>
                <a:gd name="connsiteX44" fmla="*/ 1124646 w 2195895"/>
                <a:gd name="connsiteY44" fmla="*/ 163525 h 1711998"/>
                <a:gd name="connsiteX45" fmla="*/ 1031203 w 2195895"/>
                <a:gd name="connsiteY45" fmla="*/ 153513 h 1711998"/>
                <a:gd name="connsiteX46" fmla="*/ 1014517 w 2195895"/>
                <a:gd name="connsiteY46" fmla="*/ 210246 h 1711998"/>
                <a:gd name="connsiteX47" fmla="*/ 1024529 w 2195895"/>
                <a:gd name="connsiteY47" fmla="*/ 256967 h 1711998"/>
                <a:gd name="connsiteX48" fmla="*/ 981145 w 2195895"/>
                <a:gd name="connsiteY48" fmla="*/ 310363 h 1711998"/>
                <a:gd name="connsiteX49" fmla="*/ 991157 w 2195895"/>
                <a:gd name="connsiteY49" fmla="*/ 347072 h 1711998"/>
                <a:gd name="connsiteX50" fmla="*/ 981145 w 2195895"/>
                <a:gd name="connsiteY50" fmla="*/ 393793 h 1711998"/>
                <a:gd name="connsiteX51" fmla="*/ 1001168 w 2195895"/>
                <a:gd name="connsiteY51" fmla="*/ 417154 h 1711998"/>
                <a:gd name="connsiteX52" fmla="*/ 1017854 w 2195895"/>
                <a:gd name="connsiteY52" fmla="*/ 463875 h 1711998"/>
                <a:gd name="connsiteX53" fmla="*/ 1047890 w 2195895"/>
                <a:gd name="connsiteY53" fmla="*/ 450526 h 1711998"/>
                <a:gd name="connsiteX54" fmla="*/ 957784 w 2195895"/>
                <a:gd name="connsiteY54" fmla="*/ 450526 h 1711998"/>
                <a:gd name="connsiteX55" fmla="*/ 884365 w 2195895"/>
                <a:gd name="connsiteY55" fmla="*/ 413817 h 1711998"/>
                <a:gd name="connsiteX56" fmla="*/ 824295 w 2195895"/>
                <a:gd name="connsiteY56" fmla="*/ 390456 h 1711998"/>
                <a:gd name="connsiteX57" fmla="*/ 810946 w 2195895"/>
                <a:gd name="connsiteY57" fmla="*/ 427165 h 1711998"/>
                <a:gd name="connsiteX58" fmla="*/ 827633 w 2195895"/>
                <a:gd name="connsiteY58" fmla="*/ 463875 h 1711998"/>
                <a:gd name="connsiteX59" fmla="*/ 770900 w 2195895"/>
                <a:gd name="connsiteY59" fmla="*/ 447189 h 1711998"/>
                <a:gd name="connsiteX60" fmla="*/ 744202 w 2195895"/>
                <a:gd name="connsiteY60" fmla="*/ 483898 h 1711998"/>
                <a:gd name="connsiteX61" fmla="*/ 707492 w 2195895"/>
                <a:gd name="connsiteY61" fmla="*/ 477224 h 1711998"/>
                <a:gd name="connsiteX62" fmla="*/ 644085 w 2195895"/>
                <a:gd name="connsiteY62" fmla="*/ 490573 h 1711998"/>
                <a:gd name="connsiteX63" fmla="*/ 654097 w 2195895"/>
                <a:gd name="connsiteY63" fmla="*/ 453863 h 1711998"/>
                <a:gd name="connsiteX64" fmla="*/ 614050 w 2195895"/>
                <a:gd name="connsiteY64" fmla="*/ 490573 h 1711998"/>
                <a:gd name="connsiteX65" fmla="*/ 594027 w 2195895"/>
                <a:gd name="connsiteY65" fmla="*/ 490573 h 1711998"/>
                <a:gd name="connsiteX66" fmla="*/ 533957 w 2195895"/>
                <a:gd name="connsiteY66" fmla="*/ 523945 h 1711998"/>
                <a:gd name="connsiteX67" fmla="*/ 510596 w 2195895"/>
                <a:gd name="connsiteY67" fmla="*/ 547306 h 1711998"/>
                <a:gd name="connsiteX68" fmla="*/ 500584 w 2195895"/>
                <a:gd name="connsiteY68" fmla="*/ 594027 h 1711998"/>
                <a:gd name="connsiteX69" fmla="*/ 450526 w 2195895"/>
                <a:gd name="connsiteY69" fmla="*/ 580678 h 1711998"/>
                <a:gd name="connsiteX70" fmla="*/ 433840 w 2195895"/>
                <a:gd name="connsiteY70" fmla="*/ 543968 h 1711998"/>
                <a:gd name="connsiteX71" fmla="*/ 467212 w 2195895"/>
                <a:gd name="connsiteY71" fmla="*/ 513933 h 1711998"/>
                <a:gd name="connsiteX72" fmla="*/ 453863 w 2195895"/>
                <a:gd name="connsiteY72" fmla="*/ 490573 h 1711998"/>
                <a:gd name="connsiteX73" fmla="*/ 390456 w 2195895"/>
                <a:gd name="connsiteY73" fmla="*/ 460538 h 1711998"/>
                <a:gd name="connsiteX74" fmla="*/ 417154 w 2195895"/>
                <a:gd name="connsiteY74" fmla="*/ 510596 h 1711998"/>
                <a:gd name="connsiteX75" fmla="*/ 407142 w 2195895"/>
                <a:gd name="connsiteY75" fmla="*/ 553980 h 1711998"/>
                <a:gd name="connsiteX76" fmla="*/ 413817 w 2195895"/>
                <a:gd name="connsiteY76" fmla="*/ 590690 h 1711998"/>
                <a:gd name="connsiteX77" fmla="*/ 427165 w 2195895"/>
                <a:gd name="connsiteY77" fmla="*/ 614050 h 1711998"/>
                <a:gd name="connsiteX78" fmla="*/ 413817 w 2195895"/>
                <a:gd name="connsiteY78" fmla="*/ 644085 h 1711998"/>
                <a:gd name="connsiteX79" fmla="*/ 390456 w 2195895"/>
                <a:gd name="connsiteY79" fmla="*/ 620725 h 1711998"/>
                <a:gd name="connsiteX80" fmla="*/ 360421 w 2195895"/>
                <a:gd name="connsiteY80" fmla="*/ 617387 h 1711998"/>
                <a:gd name="connsiteX81" fmla="*/ 333723 w 2195895"/>
                <a:gd name="connsiteY81" fmla="*/ 657434 h 1711998"/>
                <a:gd name="connsiteX82" fmla="*/ 307025 w 2195895"/>
                <a:gd name="connsiteY82" fmla="*/ 677457 h 1711998"/>
                <a:gd name="connsiteX83" fmla="*/ 320374 w 2195895"/>
                <a:gd name="connsiteY83" fmla="*/ 704155 h 1711998"/>
                <a:gd name="connsiteX84" fmla="*/ 303688 w 2195895"/>
                <a:gd name="connsiteY84" fmla="*/ 727516 h 1711998"/>
                <a:gd name="connsiteX85" fmla="*/ 233606 w 2195895"/>
                <a:gd name="connsiteY85" fmla="*/ 690806 h 1711998"/>
                <a:gd name="connsiteX86" fmla="*/ 243618 w 2195895"/>
                <a:gd name="connsiteY86" fmla="*/ 740865 h 1711998"/>
                <a:gd name="connsiteX87" fmla="*/ 263641 w 2195895"/>
                <a:gd name="connsiteY87" fmla="*/ 760888 h 1711998"/>
                <a:gd name="connsiteX88" fmla="*/ 250292 w 2195895"/>
                <a:gd name="connsiteY88" fmla="*/ 774237 h 1711998"/>
                <a:gd name="connsiteX89" fmla="*/ 193560 w 2195895"/>
                <a:gd name="connsiteY89" fmla="*/ 737527 h 1711998"/>
                <a:gd name="connsiteX90" fmla="*/ 170199 w 2195895"/>
                <a:gd name="connsiteY90" fmla="*/ 697481 h 1711998"/>
                <a:gd name="connsiteX91" fmla="*/ 170199 w 2195895"/>
                <a:gd name="connsiteY91" fmla="*/ 650760 h 1711998"/>
                <a:gd name="connsiteX92" fmla="*/ 133490 w 2195895"/>
                <a:gd name="connsiteY92" fmla="*/ 574003 h 1711998"/>
                <a:gd name="connsiteX93" fmla="*/ 196897 w 2195895"/>
                <a:gd name="connsiteY93" fmla="*/ 604038 h 1711998"/>
                <a:gd name="connsiteX94" fmla="*/ 256967 w 2195895"/>
                <a:gd name="connsiteY94" fmla="*/ 634073 h 1711998"/>
                <a:gd name="connsiteX95" fmla="*/ 293676 w 2195895"/>
                <a:gd name="connsiteY95" fmla="*/ 637411 h 1711998"/>
                <a:gd name="connsiteX96" fmla="*/ 327049 w 2195895"/>
                <a:gd name="connsiteY96" fmla="*/ 607376 h 1711998"/>
                <a:gd name="connsiteX97" fmla="*/ 343735 w 2195895"/>
                <a:gd name="connsiteY97" fmla="*/ 570666 h 1711998"/>
                <a:gd name="connsiteX98" fmla="*/ 333723 w 2195895"/>
                <a:gd name="connsiteY98" fmla="*/ 520608 h 1711998"/>
                <a:gd name="connsiteX99" fmla="*/ 290339 w 2195895"/>
                <a:gd name="connsiteY99" fmla="*/ 500584 h 1711998"/>
                <a:gd name="connsiteX100" fmla="*/ 236944 w 2195895"/>
                <a:gd name="connsiteY100" fmla="*/ 453863 h 1711998"/>
                <a:gd name="connsiteX101" fmla="*/ 133490 w 2195895"/>
                <a:gd name="connsiteY101" fmla="*/ 397130 h 1711998"/>
                <a:gd name="connsiteX102" fmla="*/ 46722 w 2195895"/>
                <a:gd name="connsiteY102" fmla="*/ 427165 h 1711998"/>
                <a:gd name="connsiteX103" fmla="*/ 33373 w 2195895"/>
                <a:gd name="connsiteY103" fmla="*/ 457200 h 1711998"/>
                <a:gd name="connsiteX104" fmla="*/ 43384 w 2195895"/>
                <a:gd name="connsiteY104" fmla="*/ 487236 h 1711998"/>
                <a:gd name="connsiteX105" fmla="*/ 60071 w 2195895"/>
                <a:gd name="connsiteY105" fmla="*/ 513933 h 1711998"/>
                <a:gd name="connsiteX106" fmla="*/ 73419 w 2195895"/>
                <a:gd name="connsiteY106" fmla="*/ 543968 h 1711998"/>
                <a:gd name="connsiteX107" fmla="*/ 56733 w 2195895"/>
                <a:gd name="connsiteY107" fmla="*/ 567329 h 1711998"/>
                <a:gd name="connsiteX108" fmla="*/ 76757 w 2195895"/>
                <a:gd name="connsiteY108" fmla="*/ 647422 h 1711998"/>
                <a:gd name="connsiteX109" fmla="*/ 66745 w 2195895"/>
                <a:gd name="connsiteY109" fmla="*/ 664109 h 1711998"/>
                <a:gd name="connsiteX110" fmla="*/ 70082 w 2195895"/>
                <a:gd name="connsiteY110" fmla="*/ 690806 h 1711998"/>
                <a:gd name="connsiteX111" fmla="*/ 70082 w 2195895"/>
                <a:gd name="connsiteY111" fmla="*/ 730853 h 1711998"/>
                <a:gd name="connsiteX112" fmla="*/ 80094 w 2195895"/>
                <a:gd name="connsiteY112" fmla="*/ 750876 h 1711998"/>
                <a:gd name="connsiteX113" fmla="*/ 76757 w 2195895"/>
                <a:gd name="connsiteY113" fmla="*/ 774237 h 1711998"/>
                <a:gd name="connsiteX114" fmla="*/ 106792 w 2195895"/>
                <a:gd name="connsiteY114" fmla="*/ 807609 h 1711998"/>
                <a:gd name="connsiteX115" fmla="*/ 93729 w 2195895"/>
                <a:gd name="connsiteY115" fmla="*/ 837644 h 1711998"/>
                <a:gd name="connsiteX116" fmla="*/ 13349 w 2195895"/>
                <a:gd name="connsiteY116" fmla="*/ 927749 h 1711998"/>
                <a:gd name="connsiteX117" fmla="*/ 33373 w 2195895"/>
                <a:gd name="connsiteY117" fmla="*/ 961122 h 1711998"/>
                <a:gd name="connsiteX118" fmla="*/ 33373 w 2195895"/>
                <a:gd name="connsiteY118" fmla="*/ 961122 h 1711998"/>
                <a:gd name="connsiteX119" fmla="*/ 16687 w 2195895"/>
                <a:gd name="connsiteY119" fmla="*/ 991157 h 1711998"/>
                <a:gd name="connsiteX120" fmla="*/ 3338 w 2195895"/>
                <a:gd name="connsiteY120" fmla="*/ 1021192 h 1711998"/>
                <a:gd name="connsiteX121" fmla="*/ 0 w 2195895"/>
                <a:gd name="connsiteY121" fmla="*/ 1081262 h 1711998"/>
                <a:gd name="connsiteX122" fmla="*/ 16687 w 2195895"/>
                <a:gd name="connsiteY122" fmla="*/ 1124646 h 1711998"/>
                <a:gd name="connsiteX123" fmla="*/ 20024 w 2195895"/>
                <a:gd name="connsiteY123" fmla="*/ 1158018 h 1711998"/>
                <a:gd name="connsiteX124" fmla="*/ 56733 w 2195895"/>
                <a:gd name="connsiteY124" fmla="*/ 1168030 h 1711998"/>
                <a:gd name="connsiteX125" fmla="*/ 116803 w 2195895"/>
                <a:gd name="connsiteY125" fmla="*/ 1254798 h 1711998"/>
                <a:gd name="connsiteX126" fmla="*/ 96780 w 2195895"/>
                <a:gd name="connsiteY126" fmla="*/ 1278158 h 1711998"/>
                <a:gd name="connsiteX127" fmla="*/ 93443 w 2195895"/>
                <a:gd name="connsiteY127" fmla="*/ 1308193 h 1711998"/>
                <a:gd name="connsiteX128" fmla="*/ 120141 w 2195895"/>
                <a:gd name="connsiteY128" fmla="*/ 1311530 h 1711998"/>
                <a:gd name="connsiteX129" fmla="*/ 160187 w 2195895"/>
                <a:gd name="connsiteY129" fmla="*/ 1324879 h 1711998"/>
                <a:gd name="connsiteX130" fmla="*/ 186885 w 2195895"/>
                <a:gd name="connsiteY130" fmla="*/ 1338228 h 1711998"/>
                <a:gd name="connsiteX131" fmla="*/ 213583 w 2195895"/>
                <a:gd name="connsiteY131" fmla="*/ 1368263 h 1711998"/>
                <a:gd name="connsiteX132" fmla="*/ 243618 w 2195895"/>
                <a:gd name="connsiteY132" fmla="*/ 1371600 h 1711998"/>
                <a:gd name="connsiteX133" fmla="*/ 287002 w 2195895"/>
                <a:gd name="connsiteY133" fmla="*/ 1401636 h 1711998"/>
                <a:gd name="connsiteX134" fmla="*/ 310363 w 2195895"/>
                <a:gd name="connsiteY134" fmla="*/ 1411647 h 1711998"/>
                <a:gd name="connsiteX135" fmla="*/ 310363 w 2195895"/>
                <a:gd name="connsiteY135" fmla="*/ 1448357 h 1711998"/>
                <a:gd name="connsiteX136" fmla="*/ 270316 w 2195895"/>
                <a:gd name="connsiteY136" fmla="*/ 1488403 h 1711998"/>
                <a:gd name="connsiteX137" fmla="*/ 280327 w 2195895"/>
                <a:gd name="connsiteY137" fmla="*/ 1511764 h 1711998"/>
                <a:gd name="connsiteX138" fmla="*/ 273653 w 2195895"/>
                <a:gd name="connsiteY138" fmla="*/ 1531787 h 1711998"/>
                <a:gd name="connsiteX139" fmla="*/ 266979 w 2195895"/>
                <a:gd name="connsiteY139" fmla="*/ 1548473 h 1711998"/>
                <a:gd name="connsiteX140" fmla="*/ 240281 w 2195895"/>
                <a:gd name="connsiteY140" fmla="*/ 1588520 h 1711998"/>
                <a:gd name="connsiteX141" fmla="*/ 307025 w 2195895"/>
                <a:gd name="connsiteY141" fmla="*/ 1625230 h 1711998"/>
                <a:gd name="connsiteX142" fmla="*/ 337060 w 2195895"/>
                <a:gd name="connsiteY142" fmla="*/ 1631904 h 1711998"/>
                <a:gd name="connsiteX143" fmla="*/ 360421 w 2195895"/>
                <a:gd name="connsiteY143" fmla="*/ 1638579 h 1711998"/>
                <a:gd name="connsiteX144" fmla="*/ 380444 w 2195895"/>
                <a:gd name="connsiteY144" fmla="*/ 1645253 h 1711998"/>
                <a:gd name="connsiteX145" fmla="*/ 407142 w 2195895"/>
                <a:gd name="connsiteY145" fmla="*/ 1665276 h 1711998"/>
                <a:gd name="connsiteX146" fmla="*/ 437177 w 2195895"/>
                <a:gd name="connsiteY146" fmla="*/ 1661939 h 1711998"/>
                <a:gd name="connsiteX147" fmla="*/ 507259 w 2195895"/>
                <a:gd name="connsiteY147" fmla="*/ 1711998 h 1711998"/>
                <a:gd name="connsiteX148" fmla="*/ 517271 w 2195895"/>
                <a:gd name="connsiteY148" fmla="*/ 1698649 h 1711998"/>
                <a:gd name="connsiteX149" fmla="*/ 507259 w 2195895"/>
                <a:gd name="connsiteY149" fmla="*/ 1658602 h 1711998"/>
                <a:gd name="connsiteX150" fmla="*/ 500584 w 2195895"/>
                <a:gd name="connsiteY150" fmla="*/ 1625230 h 1711998"/>
                <a:gd name="connsiteX151" fmla="*/ 483898 w 2195895"/>
                <a:gd name="connsiteY151" fmla="*/ 1581846 h 1711998"/>
                <a:gd name="connsiteX152" fmla="*/ 513933 w 2195895"/>
                <a:gd name="connsiteY152" fmla="*/ 1561822 h 1711998"/>
                <a:gd name="connsiteX153" fmla="*/ 547306 w 2195895"/>
                <a:gd name="connsiteY153" fmla="*/ 1538462 h 1711998"/>
                <a:gd name="connsiteX154" fmla="*/ 527282 w 2195895"/>
                <a:gd name="connsiteY154" fmla="*/ 1521776 h 1711998"/>
                <a:gd name="connsiteX155" fmla="*/ 517271 w 2195895"/>
                <a:gd name="connsiteY155" fmla="*/ 1488403 h 1711998"/>
                <a:gd name="connsiteX156" fmla="*/ 480561 w 2195895"/>
                <a:gd name="connsiteY156" fmla="*/ 1471717 h 1711998"/>
                <a:gd name="connsiteX157" fmla="*/ 470549 w 2195895"/>
                <a:gd name="connsiteY157" fmla="*/ 1451694 h 1711998"/>
                <a:gd name="connsiteX158" fmla="*/ 480561 w 2195895"/>
                <a:gd name="connsiteY158" fmla="*/ 1421659 h 1711998"/>
                <a:gd name="connsiteX159" fmla="*/ 490573 w 2195895"/>
                <a:gd name="connsiteY159" fmla="*/ 1381612 h 1711998"/>
                <a:gd name="connsiteX160" fmla="*/ 513933 w 2195895"/>
                <a:gd name="connsiteY160" fmla="*/ 1401636 h 1711998"/>
                <a:gd name="connsiteX161" fmla="*/ 520608 w 2195895"/>
                <a:gd name="connsiteY161" fmla="*/ 1384949 h 1711998"/>
                <a:gd name="connsiteX162" fmla="*/ 543968 w 2195895"/>
                <a:gd name="connsiteY162" fmla="*/ 1348240 h 1711998"/>
                <a:gd name="connsiteX163" fmla="*/ 574003 w 2195895"/>
                <a:gd name="connsiteY163" fmla="*/ 1331554 h 1711998"/>
                <a:gd name="connsiteX164" fmla="*/ 590690 w 2195895"/>
                <a:gd name="connsiteY164" fmla="*/ 1344903 h 1711998"/>
                <a:gd name="connsiteX165" fmla="*/ 610713 w 2195895"/>
                <a:gd name="connsiteY165" fmla="*/ 1318205 h 1711998"/>
                <a:gd name="connsiteX166" fmla="*/ 630736 w 2195895"/>
                <a:gd name="connsiteY166" fmla="*/ 1344903 h 1711998"/>
                <a:gd name="connsiteX167" fmla="*/ 657434 w 2195895"/>
                <a:gd name="connsiteY167" fmla="*/ 1368263 h 1711998"/>
                <a:gd name="connsiteX168" fmla="*/ 674120 w 2195895"/>
                <a:gd name="connsiteY168" fmla="*/ 1374938 h 1711998"/>
                <a:gd name="connsiteX169" fmla="*/ 697481 w 2195895"/>
                <a:gd name="connsiteY169" fmla="*/ 1374938 h 1711998"/>
                <a:gd name="connsiteX170" fmla="*/ 717504 w 2195895"/>
                <a:gd name="connsiteY170" fmla="*/ 1361589 h 1711998"/>
                <a:gd name="connsiteX171" fmla="*/ 744202 w 2195895"/>
                <a:gd name="connsiteY171" fmla="*/ 1361589 h 1711998"/>
                <a:gd name="connsiteX172" fmla="*/ 760888 w 2195895"/>
                <a:gd name="connsiteY172" fmla="*/ 1358252 h 1711998"/>
                <a:gd name="connsiteX173" fmla="*/ 790923 w 2195895"/>
                <a:gd name="connsiteY173" fmla="*/ 1391624 h 1711998"/>
                <a:gd name="connsiteX174" fmla="*/ 797598 w 2195895"/>
                <a:gd name="connsiteY174" fmla="*/ 1364926 h 1711998"/>
                <a:gd name="connsiteX175" fmla="*/ 817621 w 2195895"/>
                <a:gd name="connsiteY175" fmla="*/ 1381612 h 1711998"/>
                <a:gd name="connsiteX176" fmla="*/ 837644 w 2195895"/>
                <a:gd name="connsiteY176" fmla="*/ 1358252 h 1711998"/>
                <a:gd name="connsiteX177" fmla="*/ 827633 w 2195895"/>
                <a:gd name="connsiteY177" fmla="*/ 1338228 h 1711998"/>
                <a:gd name="connsiteX178" fmla="*/ 810946 w 2195895"/>
                <a:gd name="connsiteY178" fmla="*/ 1324879 h 1711998"/>
                <a:gd name="connsiteX179" fmla="*/ 810946 w 2195895"/>
                <a:gd name="connsiteY179" fmla="*/ 1298182 h 1711998"/>
                <a:gd name="connsiteX180" fmla="*/ 810946 w 2195895"/>
                <a:gd name="connsiteY180" fmla="*/ 1284833 h 1711998"/>
                <a:gd name="connsiteX181" fmla="*/ 840981 w 2195895"/>
                <a:gd name="connsiteY181" fmla="*/ 1278158 h 1711998"/>
                <a:gd name="connsiteX182" fmla="*/ 820958 w 2195895"/>
                <a:gd name="connsiteY182" fmla="*/ 1241449 h 1711998"/>
                <a:gd name="connsiteX183" fmla="*/ 854330 w 2195895"/>
                <a:gd name="connsiteY183" fmla="*/ 1234774 h 1711998"/>
                <a:gd name="connsiteX184" fmla="*/ 891040 w 2195895"/>
                <a:gd name="connsiteY184" fmla="*/ 1241449 h 1711998"/>
                <a:gd name="connsiteX185" fmla="*/ 1001168 w 2195895"/>
                <a:gd name="connsiteY185" fmla="*/ 1198065 h 1711998"/>
                <a:gd name="connsiteX186" fmla="*/ 1027866 w 2195895"/>
                <a:gd name="connsiteY186" fmla="*/ 1174704 h 1711998"/>
                <a:gd name="connsiteX187" fmla="*/ 1047890 w 2195895"/>
                <a:gd name="connsiteY187" fmla="*/ 1184716 h 1711998"/>
                <a:gd name="connsiteX188" fmla="*/ 1067913 w 2195895"/>
                <a:gd name="connsiteY188" fmla="*/ 1194727 h 1711998"/>
                <a:gd name="connsiteX189" fmla="*/ 1087936 w 2195895"/>
                <a:gd name="connsiteY189" fmla="*/ 1221425 h 1711998"/>
                <a:gd name="connsiteX190" fmla="*/ 1074587 w 2195895"/>
                <a:gd name="connsiteY190" fmla="*/ 1234774 h 1711998"/>
                <a:gd name="connsiteX191" fmla="*/ 1104622 w 2195895"/>
                <a:gd name="connsiteY191" fmla="*/ 1234774 h 1711998"/>
                <a:gd name="connsiteX192" fmla="*/ 1134657 w 2195895"/>
                <a:gd name="connsiteY192" fmla="*/ 1268146 h 1711998"/>
                <a:gd name="connsiteX193" fmla="*/ 1148006 w 2195895"/>
                <a:gd name="connsiteY193" fmla="*/ 1264809 h 1711998"/>
                <a:gd name="connsiteX194" fmla="*/ 1208076 w 2195895"/>
                <a:gd name="connsiteY194" fmla="*/ 1218088 h 1711998"/>
                <a:gd name="connsiteX195" fmla="*/ 1244786 w 2195895"/>
                <a:gd name="connsiteY195" fmla="*/ 1258135 h 1711998"/>
                <a:gd name="connsiteX196" fmla="*/ 1264809 w 2195895"/>
                <a:gd name="connsiteY196" fmla="*/ 1288170 h 1711998"/>
                <a:gd name="connsiteX197" fmla="*/ 1298181 w 2195895"/>
                <a:gd name="connsiteY197" fmla="*/ 1394961 h 1711998"/>
                <a:gd name="connsiteX198" fmla="*/ 1308193 w 2195895"/>
                <a:gd name="connsiteY198" fmla="*/ 1351577 h 1711998"/>
                <a:gd name="connsiteX199" fmla="*/ 1344903 w 2195895"/>
                <a:gd name="connsiteY199" fmla="*/ 1371600 h 1711998"/>
                <a:gd name="connsiteX200" fmla="*/ 1388287 w 2195895"/>
                <a:gd name="connsiteY200" fmla="*/ 1371600 h 1711998"/>
                <a:gd name="connsiteX201" fmla="*/ 1394961 w 2195895"/>
                <a:gd name="connsiteY201" fmla="*/ 1394961 h 1711998"/>
                <a:gd name="connsiteX202" fmla="*/ 1435008 w 2195895"/>
                <a:gd name="connsiteY202" fmla="*/ 1418322 h 1711998"/>
                <a:gd name="connsiteX203" fmla="*/ 1465043 w 2195895"/>
                <a:gd name="connsiteY203" fmla="*/ 1418322 h 1711998"/>
                <a:gd name="connsiteX204" fmla="*/ 1491741 w 2195895"/>
                <a:gd name="connsiteY204" fmla="*/ 1431671 h 1711998"/>
                <a:gd name="connsiteX205" fmla="*/ 1535125 w 2195895"/>
                <a:gd name="connsiteY205" fmla="*/ 1388287 h 1711998"/>
                <a:gd name="connsiteX206" fmla="*/ 1571834 w 2195895"/>
                <a:gd name="connsiteY206" fmla="*/ 1368263 h 1711998"/>
                <a:gd name="connsiteX207" fmla="*/ 1608544 w 2195895"/>
                <a:gd name="connsiteY207" fmla="*/ 1371600 h 1711998"/>
                <a:gd name="connsiteX208" fmla="*/ 1655265 w 2195895"/>
                <a:gd name="connsiteY208" fmla="*/ 1384949 h 1711998"/>
                <a:gd name="connsiteX209" fmla="*/ 1681963 w 2195895"/>
                <a:gd name="connsiteY209" fmla="*/ 1401636 h 1711998"/>
                <a:gd name="connsiteX210" fmla="*/ 1735358 w 2195895"/>
                <a:gd name="connsiteY210" fmla="*/ 1394961 h 1711998"/>
                <a:gd name="connsiteX211" fmla="*/ 1745370 w 2195895"/>
                <a:gd name="connsiteY211" fmla="*/ 1374938 h 1711998"/>
                <a:gd name="connsiteX212" fmla="*/ 1738695 w 2195895"/>
                <a:gd name="connsiteY212" fmla="*/ 1354914 h 1711998"/>
                <a:gd name="connsiteX213" fmla="*/ 1858836 w 2195895"/>
                <a:gd name="connsiteY213" fmla="*/ 1381612 h 1711998"/>
                <a:gd name="connsiteX214" fmla="*/ 1872184 w 2195895"/>
                <a:gd name="connsiteY214" fmla="*/ 1388287 h 1711998"/>
                <a:gd name="connsiteX215" fmla="*/ 1902219 w 2195895"/>
                <a:gd name="connsiteY215" fmla="*/ 1391624 h 1711998"/>
                <a:gd name="connsiteX216" fmla="*/ 1932254 w 2195895"/>
                <a:gd name="connsiteY216" fmla="*/ 1374938 h 1711998"/>
                <a:gd name="connsiteX217" fmla="*/ 1962290 w 2195895"/>
                <a:gd name="connsiteY217" fmla="*/ 1388287 h 1711998"/>
                <a:gd name="connsiteX218" fmla="*/ 1985650 w 2195895"/>
                <a:gd name="connsiteY218" fmla="*/ 1401636 h 1711998"/>
                <a:gd name="connsiteX219" fmla="*/ 1995662 w 2195895"/>
                <a:gd name="connsiteY219" fmla="*/ 1411647 h 1711998"/>
                <a:gd name="connsiteX220" fmla="*/ 2032371 w 2195895"/>
                <a:gd name="connsiteY220" fmla="*/ 1431671 h 1711998"/>
                <a:gd name="connsiteX221" fmla="*/ 2142500 w 2195895"/>
                <a:gd name="connsiteY221" fmla="*/ 1384949 h 1711998"/>
                <a:gd name="connsiteX222" fmla="*/ 2195895 w 2195895"/>
                <a:gd name="connsiteY222" fmla="*/ 1398298 h 1711998"/>
                <a:gd name="connsiteX223" fmla="*/ 2082430 w 2195895"/>
                <a:gd name="connsiteY223" fmla="*/ 80094 h 1711998"/>
                <a:gd name="connsiteX0" fmla="*/ 2082430 w 2195895"/>
                <a:gd name="connsiteY0" fmla="*/ 80094 h 1711998"/>
                <a:gd name="connsiteX1" fmla="*/ 2055732 w 2195895"/>
                <a:gd name="connsiteY1" fmla="*/ 10012 h 1711998"/>
                <a:gd name="connsiteX2" fmla="*/ 1465043 w 2195895"/>
                <a:gd name="connsiteY2" fmla="*/ 0 h 1711998"/>
                <a:gd name="connsiteX3" fmla="*/ 1418322 w 2195895"/>
                <a:gd name="connsiteY3" fmla="*/ 83431 h 1711998"/>
                <a:gd name="connsiteX4" fmla="*/ 1368263 w 2195895"/>
                <a:gd name="connsiteY4" fmla="*/ 90106 h 1711998"/>
                <a:gd name="connsiteX5" fmla="*/ 1321542 w 2195895"/>
                <a:gd name="connsiteY5" fmla="*/ 96780 h 1711998"/>
                <a:gd name="connsiteX6" fmla="*/ 1318205 w 2195895"/>
                <a:gd name="connsiteY6" fmla="*/ 183548 h 1711998"/>
                <a:gd name="connsiteX7" fmla="*/ 1358252 w 2195895"/>
                <a:gd name="connsiteY7" fmla="*/ 206909 h 1711998"/>
                <a:gd name="connsiteX8" fmla="*/ 1384949 w 2195895"/>
                <a:gd name="connsiteY8" fmla="*/ 260304 h 1711998"/>
                <a:gd name="connsiteX9" fmla="*/ 1358252 w 2195895"/>
                <a:gd name="connsiteY9" fmla="*/ 307025 h 1711998"/>
                <a:gd name="connsiteX10" fmla="*/ 1361589 w 2195895"/>
                <a:gd name="connsiteY10" fmla="*/ 276990 h 1711998"/>
                <a:gd name="connsiteX11" fmla="*/ 1351577 w 2195895"/>
                <a:gd name="connsiteY11" fmla="*/ 236944 h 1711998"/>
                <a:gd name="connsiteX12" fmla="*/ 1281495 w 2195895"/>
                <a:gd name="connsiteY12" fmla="*/ 206909 h 1711998"/>
                <a:gd name="connsiteX13" fmla="*/ 1241449 w 2195895"/>
                <a:gd name="connsiteY13" fmla="*/ 203571 h 1711998"/>
                <a:gd name="connsiteX14" fmla="*/ 1241449 w 2195895"/>
                <a:gd name="connsiteY14" fmla="*/ 250292 h 1711998"/>
                <a:gd name="connsiteX15" fmla="*/ 1201402 w 2195895"/>
                <a:gd name="connsiteY15" fmla="*/ 230269 h 1711998"/>
                <a:gd name="connsiteX16" fmla="*/ 1228100 w 2195895"/>
                <a:gd name="connsiteY16" fmla="*/ 280327 h 1711998"/>
                <a:gd name="connsiteX17" fmla="*/ 1258135 w 2195895"/>
                <a:gd name="connsiteY17" fmla="*/ 310363 h 1711998"/>
                <a:gd name="connsiteX18" fmla="*/ 1198065 w 2195895"/>
                <a:gd name="connsiteY18" fmla="*/ 287002 h 1711998"/>
                <a:gd name="connsiteX19" fmla="*/ 1181379 w 2195895"/>
                <a:gd name="connsiteY19" fmla="*/ 287002 h 1711998"/>
                <a:gd name="connsiteX20" fmla="*/ 1178041 w 2195895"/>
                <a:gd name="connsiteY20" fmla="*/ 243618 h 1711998"/>
                <a:gd name="connsiteX21" fmla="*/ 1171367 w 2195895"/>
                <a:gd name="connsiteY21" fmla="*/ 156850 h 1711998"/>
                <a:gd name="connsiteX22" fmla="*/ 1161355 w 2195895"/>
                <a:gd name="connsiteY22" fmla="*/ 226932 h 1711998"/>
                <a:gd name="connsiteX23" fmla="*/ 1137995 w 2195895"/>
                <a:gd name="connsiteY23" fmla="*/ 256967 h 1711998"/>
                <a:gd name="connsiteX24" fmla="*/ 1158018 w 2195895"/>
                <a:gd name="connsiteY24" fmla="*/ 303688 h 1711998"/>
                <a:gd name="connsiteX25" fmla="*/ 1158018 w 2195895"/>
                <a:gd name="connsiteY25" fmla="*/ 337060 h 1711998"/>
                <a:gd name="connsiteX26" fmla="*/ 1141332 w 2195895"/>
                <a:gd name="connsiteY26" fmla="*/ 387119 h 1711998"/>
                <a:gd name="connsiteX27" fmla="*/ 1154681 w 2195895"/>
                <a:gd name="connsiteY27" fmla="*/ 420491 h 1711998"/>
                <a:gd name="connsiteX28" fmla="*/ 1184716 w 2195895"/>
                <a:gd name="connsiteY28" fmla="*/ 427165 h 1711998"/>
                <a:gd name="connsiteX29" fmla="*/ 1221425 w 2195895"/>
                <a:gd name="connsiteY29" fmla="*/ 433840 h 1711998"/>
                <a:gd name="connsiteX30" fmla="*/ 1241449 w 2195895"/>
                <a:gd name="connsiteY30" fmla="*/ 457200 h 1711998"/>
                <a:gd name="connsiteX31" fmla="*/ 1258135 w 2195895"/>
                <a:gd name="connsiteY31" fmla="*/ 500584 h 1711998"/>
                <a:gd name="connsiteX32" fmla="*/ 1258135 w 2195895"/>
                <a:gd name="connsiteY32" fmla="*/ 500584 h 1711998"/>
                <a:gd name="connsiteX33" fmla="*/ 1224763 w 2195895"/>
                <a:gd name="connsiteY33" fmla="*/ 520608 h 1711998"/>
                <a:gd name="connsiteX34" fmla="*/ 1224763 w 2195895"/>
                <a:gd name="connsiteY34" fmla="*/ 480561 h 1711998"/>
                <a:gd name="connsiteX35" fmla="*/ 1194727 w 2195895"/>
                <a:gd name="connsiteY35" fmla="*/ 443852 h 1711998"/>
                <a:gd name="connsiteX36" fmla="*/ 1164692 w 2195895"/>
                <a:gd name="connsiteY36" fmla="*/ 487236 h 1711998"/>
                <a:gd name="connsiteX37" fmla="*/ 1121309 w 2195895"/>
                <a:gd name="connsiteY37" fmla="*/ 497247 h 1711998"/>
                <a:gd name="connsiteX38" fmla="*/ 1127983 w 2195895"/>
                <a:gd name="connsiteY38" fmla="*/ 463875 h 1711998"/>
                <a:gd name="connsiteX39" fmla="*/ 1117971 w 2195895"/>
                <a:gd name="connsiteY39" fmla="*/ 447189 h 1711998"/>
                <a:gd name="connsiteX40" fmla="*/ 1114634 w 2195895"/>
                <a:gd name="connsiteY40" fmla="*/ 397130 h 1711998"/>
                <a:gd name="connsiteX41" fmla="*/ 1104622 w 2195895"/>
                <a:gd name="connsiteY41" fmla="*/ 317037 h 1711998"/>
                <a:gd name="connsiteX42" fmla="*/ 1101285 w 2195895"/>
                <a:gd name="connsiteY42" fmla="*/ 256967 h 1711998"/>
                <a:gd name="connsiteX43" fmla="*/ 1124646 w 2195895"/>
                <a:gd name="connsiteY43" fmla="*/ 163525 h 1711998"/>
                <a:gd name="connsiteX44" fmla="*/ 1031203 w 2195895"/>
                <a:gd name="connsiteY44" fmla="*/ 153513 h 1711998"/>
                <a:gd name="connsiteX45" fmla="*/ 1014517 w 2195895"/>
                <a:gd name="connsiteY45" fmla="*/ 210246 h 1711998"/>
                <a:gd name="connsiteX46" fmla="*/ 1024529 w 2195895"/>
                <a:gd name="connsiteY46" fmla="*/ 256967 h 1711998"/>
                <a:gd name="connsiteX47" fmla="*/ 981145 w 2195895"/>
                <a:gd name="connsiteY47" fmla="*/ 310363 h 1711998"/>
                <a:gd name="connsiteX48" fmla="*/ 991157 w 2195895"/>
                <a:gd name="connsiteY48" fmla="*/ 347072 h 1711998"/>
                <a:gd name="connsiteX49" fmla="*/ 981145 w 2195895"/>
                <a:gd name="connsiteY49" fmla="*/ 393793 h 1711998"/>
                <a:gd name="connsiteX50" fmla="*/ 1001168 w 2195895"/>
                <a:gd name="connsiteY50" fmla="*/ 417154 h 1711998"/>
                <a:gd name="connsiteX51" fmla="*/ 1017854 w 2195895"/>
                <a:gd name="connsiteY51" fmla="*/ 463875 h 1711998"/>
                <a:gd name="connsiteX52" fmla="*/ 1047890 w 2195895"/>
                <a:gd name="connsiteY52" fmla="*/ 450526 h 1711998"/>
                <a:gd name="connsiteX53" fmla="*/ 957784 w 2195895"/>
                <a:gd name="connsiteY53" fmla="*/ 450526 h 1711998"/>
                <a:gd name="connsiteX54" fmla="*/ 884365 w 2195895"/>
                <a:gd name="connsiteY54" fmla="*/ 413817 h 1711998"/>
                <a:gd name="connsiteX55" fmla="*/ 824295 w 2195895"/>
                <a:gd name="connsiteY55" fmla="*/ 390456 h 1711998"/>
                <a:gd name="connsiteX56" fmla="*/ 810946 w 2195895"/>
                <a:gd name="connsiteY56" fmla="*/ 427165 h 1711998"/>
                <a:gd name="connsiteX57" fmla="*/ 827633 w 2195895"/>
                <a:gd name="connsiteY57" fmla="*/ 463875 h 1711998"/>
                <a:gd name="connsiteX58" fmla="*/ 770900 w 2195895"/>
                <a:gd name="connsiteY58" fmla="*/ 447189 h 1711998"/>
                <a:gd name="connsiteX59" fmla="*/ 744202 w 2195895"/>
                <a:gd name="connsiteY59" fmla="*/ 483898 h 1711998"/>
                <a:gd name="connsiteX60" fmla="*/ 707492 w 2195895"/>
                <a:gd name="connsiteY60" fmla="*/ 477224 h 1711998"/>
                <a:gd name="connsiteX61" fmla="*/ 644085 w 2195895"/>
                <a:gd name="connsiteY61" fmla="*/ 490573 h 1711998"/>
                <a:gd name="connsiteX62" fmla="*/ 654097 w 2195895"/>
                <a:gd name="connsiteY62" fmla="*/ 453863 h 1711998"/>
                <a:gd name="connsiteX63" fmla="*/ 614050 w 2195895"/>
                <a:gd name="connsiteY63" fmla="*/ 490573 h 1711998"/>
                <a:gd name="connsiteX64" fmla="*/ 594027 w 2195895"/>
                <a:gd name="connsiteY64" fmla="*/ 490573 h 1711998"/>
                <a:gd name="connsiteX65" fmla="*/ 533957 w 2195895"/>
                <a:gd name="connsiteY65" fmla="*/ 523945 h 1711998"/>
                <a:gd name="connsiteX66" fmla="*/ 510596 w 2195895"/>
                <a:gd name="connsiteY66" fmla="*/ 547306 h 1711998"/>
                <a:gd name="connsiteX67" fmla="*/ 500584 w 2195895"/>
                <a:gd name="connsiteY67" fmla="*/ 594027 h 1711998"/>
                <a:gd name="connsiteX68" fmla="*/ 450526 w 2195895"/>
                <a:gd name="connsiteY68" fmla="*/ 580678 h 1711998"/>
                <a:gd name="connsiteX69" fmla="*/ 433840 w 2195895"/>
                <a:gd name="connsiteY69" fmla="*/ 543968 h 1711998"/>
                <a:gd name="connsiteX70" fmla="*/ 467212 w 2195895"/>
                <a:gd name="connsiteY70" fmla="*/ 513933 h 1711998"/>
                <a:gd name="connsiteX71" fmla="*/ 453863 w 2195895"/>
                <a:gd name="connsiteY71" fmla="*/ 490573 h 1711998"/>
                <a:gd name="connsiteX72" fmla="*/ 390456 w 2195895"/>
                <a:gd name="connsiteY72" fmla="*/ 460538 h 1711998"/>
                <a:gd name="connsiteX73" fmla="*/ 417154 w 2195895"/>
                <a:gd name="connsiteY73" fmla="*/ 510596 h 1711998"/>
                <a:gd name="connsiteX74" fmla="*/ 407142 w 2195895"/>
                <a:gd name="connsiteY74" fmla="*/ 553980 h 1711998"/>
                <a:gd name="connsiteX75" fmla="*/ 413817 w 2195895"/>
                <a:gd name="connsiteY75" fmla="*/ 590690 h 1711998"/>
                <a:gd name="connsiteX76" fmla="*/ 427165 w 2195895"/>
                <a:gd name="connsiteY76" fmla="*/ 614050 h 1711998"/>
                <a:gd name="connsiteX77" fmla="*/ 413817 w 2195895"/>
                <a:gd name="connsiteY77" fmla="*/ 644085 h 1711998"/>
                <a:gd name="connsiteX78" fmla="*/ 390456 w 2195895"/>
                <a:gd name="connsiteY78" fmla="*/ 620725 h 1711998"/>
                <a:gd name="connsiteX79" fmla="*/ 360421 w 2195895"/>
                <a:gd name="connsiteY79" fmla="*/ 617387 h 1711998"/>
                <a:gd name="connsiteX80" fmla="*/ 333723 w 2195895"/>
                <a:gd name="connsiteY80" fmla="*/ 657434 h 1711998"/>
                <a:gd name="connsiteX81" fmla="*/ 307025 w 2195895"/>
                <a:gd name="connsiteY81" fmla="*/ 677457 h 1711998"/>
                <a:gd name="connsiteX82" fmla="*/ 320374 w 2195895"/>
                <a:gd name="connsiteY82" fmla="*/ 704155 h 1711998"/>
                <a:gd name="connsiteX83" fmla="*/ 303688 w 2195895"/>
                <a:gd name="connsiteY83" fmla="*/ 727516 h 1711998"/>
                <a:gd name="connsiteX84" fmla="*/ 233606 w 2195895"/>
                <a:gd name="connsiteY84" fmla="*/ 690806 h 1711998"/>
                <a:gd name="connsiteX85" fmla="*/ 243618 w 2195895"/>
                <a:gd name="connsiteY85" fmla="*/ 740865 h 1711998"/>
                <a:gd name="connsiteX86" fmla="*/ 263641 w 2195895"/>
                <a:gd name="connsiteY86" fmla="*/ 760888 h 1711998"/>
                <a:gd name="connsiteX87" fmla="*/ 250292 w 2195895"/>
                <a:gd name="connsiteY87" fmla="*/ 774237 h 1711998"/>
                <a:gd name="connsiteX88" fmla="*/ 193560 w 2195895"/>
                <a:gd name="connsiteY88" fmla="*/ 737527 h 1711998"/>
                <a:gd name="connsiteX89" fmla="*/ 170199 w 2195895"/>
                <a:gd name="connsiteY89" fmla="*/ 697481 h 1711998"/>
                <a:gd name="connsiteX90" fmla="*/ 170199 w 2195895"/>
                <a:gd name="connsiteY90" fmla="*/ 650760 h 1711998"/>
                <a:gd name="connsiteX91" fmla="*/ 133490 w 2195895"/>
                <a:gd name="connsiteY91" fmla="*/ 574003 h 1711998"/>
                <a:gd name="connsiteX92" fmla="*/ 196897 w 2195895"/>
                <a:gd name="connsiteY92" fmla="*/ 604038 h 1711998"/>
                <a:gd name="connsiteX93" fmla="*/ 256967 w 2195895"/>
                <a:gd name="connsiteY93" fmla="*/ 634073 h 1711998"/>
                <a:gd name="connsiteX94" fmla="*/ 293676 w 2195895"/>
                <a:gd name="connsiteY94" fmla="*/ 637411 h 1711998"/>
                <a:gd name="connsiteX95" fmla="*/ 327049 w 2195895"/>
                <a:gd name="connsiteY95" fmla="*/ 607376 h 1711998"/>
                <a:gd name="connsiteX96" fmla="*/ 343735 w 2195895"/>
                <a:gd name="connsiteY96" fmla="*/ 570666 h 1711998"/>
                <a:gd name="connsiteX97" fmla="*/ 333723 w 2195895"/>
                <a:gd name="connsiteY97" fmla="*/ 520608 h 1711998"/>
                <a:gd name="connsiteX98" fmla="*/ 290339 w 2195895"/>
                <a:gd name="connsiteY98" fmla="*/ 500584 h 1711998"/>
                <a:gd name="connsiteX99" fmla="*/ 236944 w 2195895"/>
                <a:gd name="connsiteY99" fmla="*/ 453863 h 1711998"/>
                <a:gd name="connsiteX100" fmla="*/ 133490 w 2195895"/>
                <a:gd name="connsiteY100" fmla="*/ 397130 h 1711998"/>
                <a:gd name="connsiteX101" fmla="*/ 46722 w 2195895"/>
                <a:gd name="connsiteY101" fmla="*/ 427165 h 1711998"/>
                <a:gd name="connsiteX102" fmla="*/ 33373 w 2195895"/>
                <a:gd name="connsiteY102" fmla="*/ 457200 h 1711998"/>
                <a:gd name="connsiteX103" fmla="*/ 43384 w 2195895"/>
                <a:gd name="connsiteY103" fmla="*/ 487236 h 1711998"/>
                <a:gd name="connsiteX104" fmla="*/ 60071 w 2195895"/>
                <a:gd name="connsiteY104" fmla="*/ 513933 h 1711998"/>
                <a:gd name="connsiteX105" fmla="*/ 73419 w 2195895"/>
                <a:gd name="connsiteY105" fmla="*/ 543968 h 1711998"/>
                <a:gd name="connsiteX106" fmla="*/ 56733 w 2195895"/>
                <a:gd name="connsiteY106" fmla="*/ 567329 h 1711998"/>
                <a:gd name="connsiteX107" fmla="*/ 76757 w 2195895"/>
                <a:gd name="connsiteY107" fmla="*/ 647422 h 1711998"/>
                <a:gd name="connsiteX108" fmla="*/ 66745 w 2195895"/>
                <a:gd name="connsiteY108" fmla="*/ 664109 h 1711998"/>
                <a:gd name="connsiteX109" fmla="*/ 70082 w 2195895"/>
                <a:gd name="connsiteY109" fmla="*/ 690806 h 1711998"/>
                <a:gd name="connsiteX110" fmla="*/ 70082 w 2195895"/>
                <a:gd name="connsiteY110" fmla="*/ 730853 h 1711998"/>
                <a:gd name="connsiteX111" fmla="*/ 80094 w 2195895"/>
                <a:gd name="connsiteY111" fmla="*/ 750876 h 1711998"/>
                <a:gd name="connsiteX112" fmla="*/ 76757 w 2195895"/>
                <a:gd name="connsiteY112" fmla="*/ 774237 h 1711998"/>
                <a:gd name="connsiteX113" fmla="*/ 106792 w 2195895"/>
                <a:gd name="connsiteY113" fmla="*/ 807609 h 1711998"/>
                <a:gd name="connsiteX114" fmla="*/ 93729 w 2195895"/>
                <a:gd name="connsiteY114" fmla="*/ 837644 h 1711998"/>
                <a:gd name="connsiteX115" fmla="*/ 13349 w 2195895"/>
                <a:gd name="connsiteY115" fmla="*/ 927749 h 1711998"/>
                <a:gd name="connsiteX116" fmla="*/ 33373 w 2195895"/>
                <a:gd name="connsiteY116" fmla="*/ 961122 h 1711998"/>
                <a:gd name="connsiteX117" fmla="*/ 33373 w 2195895"/>
                <a:gd name="connsiteY117" fmla="*/ 961122 h 1711998"/>
                <a:gd name="connsiteX118" fmla="*/ 16687 w 2195895"/>
                <a:gd name="connsiteY118" fmla="*/ 991157 h 1711998"/>
                <a:gd name="connsiteX119" fmla="*/ 3338 w 2195895"/>
                <a:gd name="connsiteY119" fmla="*/ 1021192 h 1711998"/>
                <a:gd name="connsiteX120" fmla="*/ 0 w 2195895"/>
                <a:gd name="connsiteY120" fmla="*/ 1081262 h 1711998"/>
                <a:gd name="connsiteX121" fmla="*/ 16687 w 2195895"/>
                <a:gd name="connsiteY121" fmla="*/ 1124646 h 1711998"/>
                <a:gd name="connsiteX122" fmla="*/ 20024 w 2195895"/>
                <a:gd name="connsiteY122" fmla="*/ 1158018 h 1711998"/>
                <a:gd name="connsiteX123" fmla="*/ 56733 w 2195895"/>
                <a:gd name="connsiteY123" fmla="*/ 1168030 h 1711998"/>
                <a:gd name="connsiteX124" fmla="*/ 116803 w 2195895"/>
                <a:gd name="connsiteY124" fmla="*/ 1254798 h 1711998"/>
                <a:gd name="connsiteX125" fmla="*/ 96780 w 2195895"/>
                <a:gd name="connsiteY125" fmla="*/ 1278158 h 1711998"/>
                <a:gd name="connsiteX126" fmla="*/ 93443 w 2195895"/>
                <a:gd name="connsiteY126" fmla="*/ 1308193 h 1711998"/>
                <a:gd name="connsiteX127" fmla="*/ 120141 w 2195895"/>
                <a:gd name="connsiteY127" fmla="*/ 1311530 h 1711998"/>
                <a:gd name="connsiteX128" fmla="*/ 160187 w 2195895"/>
                <a:gd name="connsiteY128" fmla="*/ 1324879 h 1711998"/>
                <a:gd name="connsiteX129" fmla="*/ 186885 w 2195895"/>
                <a:gd name="connsiteY129" fmla="*/ 1338228 h 1711998"/>
                <a:gd name="connsiteX130" fmla="*/ 213583 w 2195895"/>
                <a:gd name="connsiteY130" fmla="*/ 1368263 h 1711998"/>
                <a:gd name="connsiteX131" fmla="*/ 243618 w 2195895"/>
                <a:gd name="connsiteY131" fmla="*/ 1371600 h 1711998"/>
                <a:gd name="connsiteX132" fmla="*/ 287002 w 2195895"/>
                <a:gd name="connsiteY132" fmla="*/ 1401636 h 1711998"/>
                <a:gd name="connsiteX133" fmla="*/ 310363 w 2195895"/>
                <a:gd name="connsiteY133" fmla="*/ 1411647 h 1711998"/>
                <a:gd name="connsiteX134" fmla="*/ 310363 w 2195895"/>
                <a:gd name="connsiteY134" fmla="*/ 1448357 h 1711998"/>
                <a:gd name="connsiteX135" fmla="*/ 270316 w 2195895"/>
                <a:gd name="connsiteY135" fmla="*/ 1488403 h 1711998"/>
                <a:gd name="connsiteX136" fmla="*/ 280327 w 2195895"/>
                <a:gd name="connsiteY136" fmla="*/ 1511764 h 1711998"/>
                <a:gd name="connsiteX137" fmla="*/ 273653 w 2195895"/>
                <a:gd name="connsiteY137" fmla="*/ 1531787 h 1711998"/>
                <a:gd name="connsiteX138" fmla="*/ 266979 w 2195895"/>
                <a:gd name="connsiteY138" fmla="*/ 1548473 h 1711998"/>
                <a:gd name="connsiteX139" fmla="*/ 240281 w 2195895"/>
                <a:gd name="connsiteY139" fmla="*/ 1588520 h 1711998"/>
                <a:gd name="connsiteX140" fmla="*/ 307025 w 2195895"/>
                <a:gd name="connsiteY140" fmla="*/ 1625230 h 1711998"/>
                <a:gd name="connsiteX141" fmla="*/ 337060 w 2195895"/>
                <a:gd name="connsiteY141" fmla="*/ 1631904 h 1711998"/>
                <a:gd name="connsiteX142" fmla="*/ 360421 w 2195895"/>
                <a:gd name="connsiteY142" fmla="*/ 1638579 h 1711998"/>
                <a:gd name="connsiteX143" fmla="*/ 380444 w 2195895"/>
                <a:gd name="connsiteY143" fmla="*/ 1645253 h 1711998"/>
                <a:gd name="connsiteX144" fmla="*/ 407142 w 2195895"/>
                <a:gd name="connsiteY144" fmla="*/ 1665276 h 1711998"/>
                <a:gd name="connsiteX145" fmla="*/ 437177 w 2195895"/>
                <a:gd name="connsiteY145" fmla="*/ 1661939 h 1711998"/>
                <a:gd name="connsiteX146" fmla="*/ 507259 w 2195895"/>
                <a:gd name="connsiteY146" fmla="*/ 1711998 h 1711998"/>
                <a:gd name="connsiteX147" fmla="*/ 517271 w 2195895"/>
                <a:gd name="connsiteY147" fmla="*/ 1698649 h 1711998"/>
                <a:gd name="connsiteX148" fmla="*/ 507259 w 2195895"/>
                <a:gd name="connsiteY148" fmla="*/ 1658602 h 1711998"/>
                <a:gd name="connsiteX149" fmla="*/ 500584 w 2195895"/>
                <a:gd name="connsiteY149" fmla="*/ 1625230 h 1711998"/>
                <a:gd name="connsiteX150" fmla="*/ 483898 w 2195895"/>
                <a:gd name="connsiteY150" fmla="*/ 1581846 h 1711998"/>
                <a:gd name="connsiteX151" fmla="*/ 513933 w 2195895"/>
                <a:gd name="connsiteY151" fmla="*/ 1561822 h 1711998"/>
                <a:gd name="connsiteX152" fmla="*/ 547306 w 2195895"/>
                <a:gd name="connsiteY152" fmla="*/ 1538462 h 1711998"/>
                <a:gd name="connsiteX153" fmla="*/ 527282 w 2195895"/>
                <a:gd name="connsiteY153" fmla="*/ 1521776 h 1711998"/>
                <a:gd name="connsiteX154" fmla="*/ 517271 w 2195895"/>
                <a:gd name="connsiteY154" fmla="*/ 1488403 h 1711998"/>
                <a:gd name="connsiteX155" fmla="*/ 480561 w 2195895"/>
                <a:gd name="connsiteY155" fmla="*/ 1471717 h 1711998"/>
                <a:gd name="connsiteX156" fmla="*/ 470549 w 2195895"/>
                <a:gd name="connsiteY156" fmla="*/ 1451694 h 1711998"/>
                <a:gd name="connsiteX157" fmla="*/ 480561 w 2195895"/>
                <a:gd name="connsiteY157" fmla="*/ 1421659 h 1711998"/>
                <a:gd name="connsiteX158" fmla="*/ 490573 w 2195895"/>
                <a:gd name="connsiteY158" fmla="*/ 1381612 h 1711998"/>
                <a:gd name="connsiteX159" fmla="*/ 513933 w 2195895"/>
                <a:gd name="connsiteY159" fmla="*/ 1401636 h 1711998"/>
                <a:gd name="connsiteX160" fmla="*/ 520608 w 2195895"/>
                <a:gd name="connsiteY160" fmla="*/ 1384949 h 1711998"/>
                <a:gd name="connsiteX161" fmla="*/ 543968 w 2195895"/>
                <a:gd name="connsiteY161" fmla="*/ 1348240 h 1711998"/>
                <a:gd name="connsiteX162" fmla="*/ 574003 w 2195895"/>
                <a:gd name="connsiteY162" fmla="*/ 1331554 h 1711998"/>
                <a:gd name="connsiteX163" fmla="*/ 590690 w 2195895"/>
                <a:gd name="connsiteY163" fmla="*/ 1344903 h 1711998"/>
                <a:gd name="connsiteX164" fmla="*/ 610713 w 2195895"/>
                <a:gd name="connsiteY164" fmla="*/ 1318205 h 1711998"/>
                <a:gd name="connsiteX165" fmla="*/ 630736 w 2195895"/>
                <a:gd name="connsiteY165" fmla="*/ 1344903 h 1711998"/>
                <a:gd name="connsiteX166" fmla="*/ 657434 w 2195895"/>
                <a:gd name="connsiteY166" fmla="*/ 1368263 h 1711998"/>
                <a:gd name="connsiteX167" fmla="*/ 674120 w 2195895"/>
                <a:gd name="connsiteY167" fmla="*/ 1374938 h 1711998"/>
                <a:gd name="connsiteX168" fmla="*/ 697481 w 2195895"/>
                <a:gd name="connsiteY168" fmla="*/ 1374938 h 1711998"/>
                <a:gd name="connsiteX169" fmla="*/ 717504 w 2195895"/>
                <a:gd name="connsiteY169" fmla="*/ 1361589 h 1711998"/>
                <a:gd name="connsiteX170" fmla="*/ 744202 w 2195895"/>
                <a:gd name="connsiteY170" fmla="*/ 1361589 h 1711998"/>
                <a:gd name="connsiteX171" fmla="*/ 760888 w 2195895"/>
                <a:gd name="connsiteY171" fmla="*/ 1358252 h 1711998"/>
                <a:gd name="connsiteX172" fmla="*/ 790923 w 2195895"/>
                <a:gd name="connsiteY172" fmla="*/ 1391624 h 1711998"/>
                <a:gd name="connsiteX173" fmla="*/ 797598 w 2195895"/>
                <a:gd name="connsiteY173" fmla="*/ 1364926 h 1711998"/>
                <a:gd name="connsiteX174" fmla="*/ 817621 w 2195895"/>
                <a:gd name="connsiteY174" fmla="*/ 1381612 h 1711998"/>
                <a:gd name="connsiteX175" fmla="*/ 837644 w 2195895"/>
                <a:gd name="connsiteY175" fmla="*/ 1358252 h 1711998"/>
                <a:gd name="connsiteX176" fmla="*/ 827633 w 2195895"/>
                <a:gd name="connsiteY176" fmla="*/ 1338228 h 1711998"/>
                <a:gd name="connsiteX177" fmla="*/ 810946 w 2195895"/>
                <a:gd name="connsiteY177" fmla="*/ 1324879 h 1711998"/>
                <a:gd name="connsiteX178" fmla="*/ 810946 w 2195895"/>
                <a:gd name="connsiteY178" fmla="*/ 1298182 h 1711998"/>
                <a:gd name="connsiteX179" fmla="*/ 810946 w 2195895"/>
                <a:gd name="connsiteY179" fmla="*/ 1284833 h 1711998"/>
                <a:gd name="connsiteX180" fmla="*/ 840981 w 2195895"/>
                <a:gd name="connsiteY180" fmla="*/ 1278158 h 1711998"/>
                <a:gd name="connsiteX181" fmla="*/ 820958 w 2195895"/>
                <a:gd name="connsiteY181" fmla="*/ 1241449 h 1711998"/>
                <a:gd name="connsiteX182" fmla="*/ 854330 w 2195895"/>
                <a:gd name="connsiteY182" fmla="*/ 1234774 h 1711998"/>
                <a:gd name="connsiteX183" fmla="*/ 891040 w 2195895"/>
                <a:gd name="connsiteY183" fmla="*/ 1241449 h 1711998"/>
                <a:gd name="connsiteX184" fmla="*/ 1001168 w 2195895"/>
                <a:gd name="connsiteY184" fmla="*/ 1198065 h 1711998"/>
                <a:gd name="connsiteX185" fmla="*/ 1027866 w 2195895"/>
                <a:gd name="connsiteY185" fmla="*/ 1174704 h 1711998"/>
                <a:gd name="connsiteX186" fmla="*/ 1047890 w 2195895"/>
                <a:gd name="connsiteY186" fmla="*/ 1184716 h 1711998"/>
                <a:gd name="connsiteX187" fmla="*/ 1067913 w 2195895"/>
                <a:gd name="connsiteY187" fmla="*/ 1194727 h 1711998"/>
                <a:gd name="connsiteX188" fmla="*/ 1087936 w 2195895"/>
                <a:gd name="connsiteY188" fmla="*/ 1221425 h 1711998"/>
                <a:gd name="connsiteX189" fmla="*/ 1074587 w 2195895"/>
                <a:gd name="connsiteY189" fmla="*/ 1234774 h 1711998"/>
                <a:gd name="connsiteX190" fmla="*/ 1104622 w 2195895"/>
                <a:gd name="connsiteY190" fmla="*/ 1234774 h 1711998"/>
                <a:gd name="connsiteX191" fmla="*/ 1134657 w 2195895"/>
                <a:gd name="connsiteY191" fmla="*/ 1268146 h 1711998"/>
                <a:gd name="connsiteX192" fmla="*/ 1148006 w 2195895"/>
                <a:gd name="connsiteY192" fmla="*/ 1264809 h 1711998"/>
                <a:gd name="connsiteX193" fmla="*/ 1208076 w 2195895"/>
                <a:gd name="connsiteY193" fmla="*/ 1218088 h 1711998"/>
                <a:gd name="connsiteX194" fmla="*/ 1244786 w 2195895"/>
                <a:gd name="connsiteY194" fmla="*/ 1258135 h 1711998"/>
                <a:gd name="connsiteX195" fmla="*/ 1264809 w 2195895"/>
                <a:gd name="connsiteY195" fmla="*/ 1288170 h 1711998"/>
                <a:gd name="connsiteX196" fmla="*/ 1298181 w 2195895"/>
                <a:gd name="connsiteY196" fmla="*/ 1394961 h 1711998"/>
                <a:gd name="connsiteX197" fmla="*/ 1308193 w 2195895"/>
                <a:gd name="connsiteY197" fmla="*/ 1351577 h 1711998"/>
                <a:gd name="connsiteX198" fmla="*/ 1344903 w 2195895"/>
                <a:gd name="connsiteY198" fmla="*/ 1371600 h 1711998"/>
                <a:gd name="connsiteX199" fmla="*/ 1388287 w 2195895"/>
                <a:gd name="connsiteY199" fmla="*/ 1371600 h 1711998"/>
                <a:gd name="connsiteX200" fmla="*/ 1394961 w 2195895"/>
                <a:gd name="connsiteY200" fmla="*/ 1394961 h 1711998"/>
                <a:gd name="connsiteX201" fmla="*/ 1435008 w 2195895"/>
                <a:gd name="connsiteY201" fmla="*/ 1418322 h 1711998"/>
                <a:gd name="connsiteX202" fmla="*/ 1465043 w 2195895"/>
                <a:gd name="connsiteY202" fmla="*/ 1418322 h 1711998"/>
                <a:gd name="connsiteX203" fmla="*/ 1491741 w 2195895"/>
                <a:gd name="connsiteY203" fmla="*/ 1431671 h 1711998"/>
                <a:gd name="connsiteX204" fmla="*/ 1535125 w 2195895"/>
                <a:gd name="connsiteY204" fmla="*/ 1388287 h 1711998"/>
                <a:gd name="connsiteX205" fmla="*/ 1571834 w 2195895"/>
                <a:gd name="connsiteY205" fmla="*/ 1368263 h 1711998"/>
                <a:gd name="connsiteX206" fmla="*/ 1608544 w 2195895"/>
                <a:gd name="connsiteY206" fmla="*/ 1371600 h 1711998"/>
                <a:gd name="connsiteX207" fmla="*/ 1655265 w 2195895"/>
                <a:gd name="connsiteY207" fmla="*/ 1384949 h 1711998"/>
                <a:gd name="connsiteX208" fmla="*/ 1681963 w 2195895"/>
                <a:gd name="connsiteY208" fmla="*/ 1401636 h 1711998"/>
                <a:gd name="connsiteX209" fmla="*/ 1735358 w 2195895"/>
                <a:gd name="connsiteY209" fmla="*/ 1394961 h 1711998"/>
                <a:gd name="connsiteX210" fmla="*/ 1745370 w 2195895"/>
                <a:gd name="connsiteY210" fmla="*/ 1374938 h 1711998"/>
                <a:gd name="connsiteX211" fmla="*/ 1738695 w 2195895"/>
                <a:gd name="connsiteY211" fmla="*/ 1354914 h 1711998"/>
                <a:gd name="connsiteX212" fmla="*/ 1858836 w 2195895"/>
                <a:gd name="connsiteY212" fmla="*/ 1381612 h 1711998"/>
                <a:gd name="connsiteX213" fmla="*/ 1872184 w 2195895"/>
                <a:gd name="connsiteY213" fmla="*/ 1388287 h 1711998"/>
                <a:gd name="connsiteX214" fmla="*/ 1902219 w 2195895"/>
                <a:gd name="connsiteY214" fmla="*/ 1391624 h 1711998"/>
                <a:gd name="connsiteX215" fmla="*/ 1932254 w 2195895"/>
                <a:gd name="connsiteY215" fmla="*/ 1374938 h 1711998"/>
                <a:gd name="connsiteX216" fmla="*/ 1962290 w 2195895"/>
                <a:gd name="connsiteY216" fmla="*/ 1388287 h 1711998"/>
                <a:gd name="connsiteX217" fmla="*/ 1985650 w 2195895"/>
                <a:gd name="connsiteY217" fmla="*/ 1401636 h 1711998"/>
                <a:gd name="connsiteX218" fmla="*/ 1995662 w 2195895"/>
                <a:gd name="connsiteY218" fmla="*/ 1411647 h 1711998"/>
                <a:gd name="connsiteX219" fmla="*/ 2032371 w 2195895"/>
                <a:gd name="connsiteY219" fmla="*/ 1431671 h 1711998"/>
                <a:gd name="connsiteX220" fmla="*/ 2142500 w 2195895"/>
                <a:gd name="connsiteY220" fmla="*/ 1384949 h 1711998"/>
                <a:gd name="connsiteX221" fmla="*/ 2195895 w 2195895"/>
                <a:gd name="connsiteY221" fmla="*/ 1398298 h 1711998"/>
                <a:gd name="connsiteX222" fmla="*/ 2082430 w 2195895"/>
                <a:gd name="connsiteY222" fmla="*/ 80094 h 1711998"/>
                <a:gd name="connsiteX0" fmla="*/ 2195895 w 2195895"/>
                <a:gd name="connsiteY0" fmla="*/ 1398298 h 1711998"/>
                <a:gd name="connsiteX1" fmla="*/ 2055732 w 2195895"/>
                <a:gd name="connsiteY1" fmla="*/ 10012 h 1711998"/>
                <a:gd name="connsiteX2" fmla="*/ 1465043 w 2195895"/>
                <a:gd name="connsiteY2" fmla="*/ 0 h 1711998"/>
                <a:gd name="connsiteX3" fmla="*/ 1418322 w 2195895"/>
                <a:gd name="connsiteY3" fmla="*/ 83431 h 1711998"/>
                <a:gd name="connsiteX4" fmla="*/ 1368263 w 2195895"/>
                <a:gd name="connsiteY4" fmla="*/ 90106 h 1711998"/>
                <a:gd name="connsiteX5" fmla="*/ 1321542 w 2195895"/>
                <a:gd name="connsiteY5" fmla="*/ 96780 h 1711998"/>
                <a:gd name="connsiteX6" fmla="*/ 1318205 w 2195895"/>
                <a:gd name="connsiteY6" fmla="*/ 183548 h 1711998"/>
                <a:gd name="connsiteX7" fmla="*/ 1358252 w 2195895"/>
                <a:gd name="connsiteY7" fmla="*/ 206909 h 1711998"/>
                <a:gd name="connsiteX8" fmla="*/ 1384949 w 2195895"/>
                <a:gd name="connsiteY8" fmla="*/ 260304 h 1711998"/>
                <a:gd name="connsiteX9" fmla="*/ 1358252 w 2195895"/>
                <a:gd name="connsiteY9" fmla="*/ 307025 h 1711998"/>
                <a:gd name="connsiteX10" fmla="*/ 1361589 w 2195895"/>
                <a:gd name="connsiteY10" fmla="*/ 276990 h 1711998"/>
                <a:gd name="connsiteX11" fmla="*/ 1351577 w 2195895"/>
                <a:gd name="connsiteY11" fmla="*/ 236944 h 1711998"/>
                <a:gd name="connsiteX12" fmla="*/ 1281495 w 2195895"/>
                <a:gd name="connsiteY12" fmla="*/ 206909 h 1711998"/>
                <a:gd name="connsiteX13" fmla="*/ 1241449 w 2195895"/>
                <a:gd name="connsiteY13" fmla="*/ 203571 h 1711998"/>
                <a:gd name="connsiteX14" fmla="*/ 1241449 w 2195895"/>
                <a:gd name="connsiteY14" fmla="*/ 250292 h 1711998"/>
                <a:gd name="connsiteX15" fmla="*/ 1201402 w 2195895"/>
                <a:gd name="connsiteY15" fmla="*/ 230269 h 1711998"/>
                <a:gd name="connsiteX16" fmla="*/ 1228100 w 2195895"/>
                <a:gd name="connsiteY16" fmla="*/ 280327 h 1711998"/>
                <a:gd name="connsiteX17" fmla="*/ 1258135 w 2195895"/>
                <a:gd name="connsiteY17" fmla="*/ 310363 h 1711998"/>
                <a:gd name="connsiteX18" fmla="*/ 1198065 w 2195895"/>
                <a:gd name="connsiteY18" fmla="*/ 287002 h 1711998"/>
                <a:gd name="connsiteX19" fmla="*/ 1181379 w 2195895"/>
                <a:gd name="connsiteY19" fmla="*/ 287002 h 1711998"/>
                <a:gd name="connsiteX20" fmla="*/ 1178041 w 2195895"/>
                <a:gd name="connsiteY20" fmla="*/ 243618 h 1711998"/>
                <a:gd name="connsiteX21" fmla="*/ 1171367 w 2195895"/>
                <a:gd name="connsiteY21" fmla="*/ 156850 h 1711998"/>
                <a:gd name="connsiteX22" fmla="*/ 1161355 w 2195895"/>
                <a:gd name="connsiteY22" fmla="*/ 226932 h 1711998"/>
                <a:gd name="connsiteX23" fmla="*/ 1137995 w 2195895"/>
                <a:gd name="connsiteY23" fmla="*/ 256967 h 1711998"/>
                <a:gd name="connsiteX24" fmla="*/ 1158018 w 2195895"/>
                <a:gd name="connsiteY24" fmla="*/ 303688 h 1711998"/>
                <a:gd name="connsiteX25" fmla="*/ 1158018 w 2195895"/>
                <a:gd name="connsiteY25" fmla="*/ 337060 h 1711998"/>
                <a:gd name="connsiteX26" fmla="*/ 1141332 w 2195895"/>
                <a:gd name="connsiteY26" fmla="*/ 387119 h 1711998"/>
                <a:gd name="connsiteX27" fmla="*/ 1154681 w 2195895"/>
                <a:gd name="connsiteY27" fmla="*/ 420491 h 1711998"/>
                <a:gd name="connsiteX28" fmla="*/ 1184716 w 2195895"/>
                <a:gd name="connsiteY28" fmla="*/ 427165 h 1711998"/>
                <a:gd name="connsiteX29" fmla="*/ 1221425 w 2195895"/>
                <a:gd name="connsiteY29" fmla="*/ 433840 h 1711998"/>
                <a:gd name="connsiteX30" fmla="*/ 1241449 w 2195895"/>
                <a:gd name="connsiteY30" fmla="*/ 457200 h 1711998"/>
                <a:gd name="connsiteX31" fmla="*/ 1258135 w 2195895"/>
                <a:gd name="connsiteY31" fmla="*/ 500584 h 1711998"/>
                <a:gd name="connsiteX32" fmla="*/ 1258135 w 2195895"/>
                <a:gd name="connsiteY32" fmla="*/ 500584 h 1711998"/>
                <a:gd name="connsiteX33" fmla="*/ 1224763 w 2195895"/>
                <a:gd name="connsiteY33" fmla="*/ 520608 h 1711998"/>
                <a:gd name="connsiteX34" fmla="*/ 1224763 w 2195895"/>
                <a:gd name="connsiteY34" fmla="*/ 480561 h 1711998"/>
                <a:gd name="connsiteX35" fmla="*/ 1194727 w 2195895"/>
                <a:gd name="connsiteY35" fmla="*/ 443852 h 1711998"/>
                <a:gd name="connsiteX36" fmla="*/ 1164692 w 2195895"/>
                <a:gd name="connsiteY36" fmla="*/ 487236 h 1711998"/>
                <a:gd name="connsiteX37" fmla="*/ 1121309 w 2195895"/>
                <a:gd name="connsiteY37" fmla="*/ 497247 h 1711998"/>
                <a:gd name="connsiteX38" fmla="*/ 1127983 w 2195895"/>
                <a:gd name="connsiteY38" fmla="*/ 463875 h 1711998"/>
                <a:gd name="connsiteX39" fmla="*/ 1117971 w 2195895"/>
                <a:gd name="connsiteY39" fmla="*/ 447189 h 1711998"/>
                <a:gd name="connsiteX40" fmla="*/ 1114634 w 2195895"/>
                <a:gd name="connsiteY40" fmla="*/ 397130 h 1711998"/>
                <a:gd name="connsiteX41" fmla="*/ 1104622 w 2195895"/>
                <a:gd name="connsiteY41" fmla="*/ 317037 h 1711998"/>
                <a:gd name="connsiteX42" fmla="*/ 1101285 w 2195895"/>
                <a:gd name="connsiteY42" fmla="*/ 256967 h 1711998"/>
                <a:gd name="connsiteX43" fmla="*/ 1124646 w 2195895"/>
                <a:gd name="connsiteY43" fmla="*/ 163525 h 1711998"/>
                <a:gd name="connsiteX44" fmla="*/ 1031203 w 2195895"/>
                <a:gd name="connsiteY44" fmla="*/ 153513 h 1711998"/>
                <a:gd name="connsiteX45" fmla="*/ 1014517 w 2195895"/>
                <a:gd name="connsiteY45" fmla="*/ 210246 h 1711998"/>
                <a:gd name="connsiteX46" fmla="*/ 1024529 w 2195895"/>
                <a:gd name="connsiteY46" fmla="*/ 256967 h 1711998"/>
                <a:gd name="connsiteX47" fmla="*/ 981145 w 2195895"/>
                <a:gd name="connsiteY47" fmla="*/ 310363 h 1711998"/>
                <a:gd name="connsiteX48" fmla="*/ 991157 w 2195895"/>
                <a:gd name="connsiteY48" fmla="*/ 347072 h 1711998"/>
                <a:gd name="connsiteX49" fmla="*/ 981145 w 2195895"/>
                <a:gd name="connsiteY49" fmla="*/ 393793 h 1711998"/>
                <a:gd name="connsiteX50" fmla="*/ 1001168 w 2195895"/>
                <a:gd name="connsiteY50" fmla="*/ 417154 h 1711998"/>
                <a:gd name="connsiteX51" fmla="*/ 1017854 w 2195895"/>
                <a:gd name="connsiteY51" fmla="*/ 463875 h 1711998"/>
                <a:gd name="connsiteX52" fmla="*/ 1047890 w 2195895"/>
                <a:gd name="connsiteY52" fmla="*/ 450526 h 1711998"/>
                <a:gd name="connsiteX53" fmla="*/ 957784 w 2195895"/>
                <a:gd name="connsiteY53" fmla="*/ 450526 h 1711998"/>
                <a:gd name="connsiteX54" fmla="*/ 884365 w 2195895"/>
                <a:gd name="connsiteY54" fmla="*/ 413817 h 1711998"/>
                <a:gd name="connsiteX55" fmla="*/ 824295 w 2195895"/>
                <a:gd name="connsiteY55" fmla="*/ 390456 h 1711998"/>
                <a:gd name="connsiteX56" fmla="*/ 810946 w 2195895"/>
                <a:gd name="connsiteY56" fmla="*/ 427165 h 1711998"/>
                <a:gd name="connsiteX57" fmla="*/ 827633 w 2195895"/>
                <a:gd name="connsiteY57" fmla="*/ 463875 h 1711998"/>
                <a:gd name="connsiteX58" fmla="*/ 770900 w 2195895"/>
                <a:gd name="connsiteY58" fmla="*/ 447189 h 1711998"/>
                <a:gd name="connsiteX59" fmla="*/ 744202 w 2195895"/>
                <a:gd name="connsiteY59" fmla="*/ 483898 h 1711998"/>
                <a:gd name="connsiteX60" fmla="*/ 707492 w 2195895"/>
                <a:gd name="connsiteY60" fmla="*/ 477224 h 1711998"/>
                <a:gd name="connsiteX61" fmla="*/ 644085 w 2195895"/>
                <a:gd name="connsiteY61" fmla="*/ 490573 h 1711998"/>
                <a:gd name="connsiteX62" fmla="*/ 654097 w 2195895"/>
                <a:gd name="connsiteY62" fmla="*/ 453863 h 1711998"/>
                <a:gd name="connsiteX63" fmla="*/ 614050 w 2195895"/>
                <a:gd name="connsiteY63" fmla="*/ 490573 h 1711998"/>
                <a:gd name="connsiteX64" fmla="*/ 594027 w 2195895"/>
                <a:gd name="connsiteY64" fmla="*/ 490573 h 1711998"/>
                <a:gd name="connsiteX65" fmla="*/ 533957 w 2195895"/>
                <a:gd name="connsiteY65" fmla="*/ 523945 h 1711998"/>
                <a:gd name="connsiteX66" fmla="*/ 510596 w 2195895"/>
                <a:gd name="connsiteY66" fmla="*/ 547306 h 1711998"/>
                <a:gd name="connsiteX67" fmla="*/ 500584 w 2195895"/>
                <a:gd name="connsiteY67" fmla="*/ 594027 h 1711998"/>
                <a:gd name="connsiteX68" fmla="*/ 450526 w 2195895"/>
                <a:gd name="connsiteY68" fmla="*/ 580678 h 1711998"/>
                <a:gd name="connsiteX69" fmla="*/ 433840 w 2195895"/>
                <a:gd name="connsiteY69" fmla="*/ 543968 h 1711998"/>
                <a:gd name="connsiteX70" fmla="*/ 467212 w 2195895"/>
                <a:gd name="connsiteY70" fmla="*/ 513933 h 1711998"/>
                <a:gd name="connsiteX71" fmla="*/ 453863 w 2195895"/>
                <a:gd name="connsiteY71" fmla="*/ 490573 h 1711998"/>
                <a:gd name="connsiteX72" fmla="*/ 390456 w 2195895"/>
                <a:gd name="connsiteY72" fmla="*/ 460538 h 1711998"/>
                <a:gd name="connsiteX73" fmla="*/ 417154 w 2195895"/>
                <a:gd name="connsiteY73" fmla="*/ 510596 h 1711998"/>
                <a:gd name="connsiteX74" fmla="*/ 407142 w 2195895"/>
                <a:gd name="connsiteY74" fmla="*/ 553980 h 1711998"/>
                <a:gd name="connsiteX75" fmla="*/ 413817 w 2195895"/>
                <a:gd name="connsiteY75" fmla="*/ 590690 h 1711998"/>
                <a:gd name="connsiteX76" fmla="*/ 427165 w 2195895"/>
                <a:gd name="connsiteY76" fmla="*/ 614050 h 1711998"/>
                <a:gd name="connsiteX77" fmla="*/ 413817 w 2195895"/>
                <a:gd name="connsiteY77" fmla="*/ 644085 h 1711998"/>
                <a:gd name="connsiteX78" fmla="*/ 390456 w 2195895"/>
                <a:gd name="connsiteY78" fmla="*/ 620725 h 1711998"/>
                <a:gd name="connsiteX79" fmla="*/ 360421 w 2195895"/>
                <a:gd name="connsiteY79" fmla="*/ 617387 h 1711998"/>
                <a:gd name="connsiteX80" fmla="*/ 333723 w 2195895"/>
                <a:gd name="connsiteY80" fmla="*/ 657434 h 1711998"/>
                <a:gd name="connsiteX81" fmla="*/ 307025 w 2195895"/>
                <a:gd name="connsiteY81" fmla="*/ 677457 h 1711998"/>
                <a:gd name="connsiteX82" fmla="*/ 320374 w 2195895"/>
                <a:gd name="connsiteY82" fmla="*/ 704155 h 1711998"/>
                <a:gd name="connsiteX83" fmla="*/ 303688 w 2195895"/>
                <a:gd name="connsiteY83" fmla="*/ 727516 h 1711998"/>
                <a:gd name="connsiteX84" fmla="*/ 233606 w 2195895"/>
                <a:gd name="connsiteY84" fmla="*/ 690806 h 1711998"/>
                <a:gd name="connsiteX85" fmla="*/ 243618 w 2195895"/>
                <a:gd name="connsiteY85" fmla="*/ 740865 h 1711998"/>
                <a:gd name="connsiteX86" fmla="*/ 263641 w 2195895"/>
                <a:gd name="connsiteY86" fmla="*/ 760888 h 1711998"/>
                <a:gd name="connsiteX87" fmla="*/ 250292 w 2195895"/>
                <a:gd name="connsiteY87" fmla="*/ 774237 h 1711998"/>
                <a:gd name="connsiteX88" fmla="*/ 193560 w 2195895"/>
                <a:gd name="connsiteY88" fmla="*/ 737527 h 1711998"/>
                <a:gd name="connsiteX89" fmla="*/ 170199 w 2195895"/>
                <a:gd name="connsiteY89" fmla="*/ 697481 h 1711998"/>
                <a:gd name="connsiteX90" fmla="*/ 170199 w 2195895"/>
                <a:gd name="connsiteY90" fmla="*/ 650760 h 1711998"/>
                <a:gd name="connsiteX91" fmla="*/ 133490 w 2195895"/>
                <a:gd name="connsiteY91" fmla="*/ 574003 h 1711998"/>
                <a:gd name="connsiteX92" fmla="*/ 196897 w 2195895"/>
                <a:gd name="connsiteY92" fmla="*/ 604038 h 1711998"/>
                <a:gd name="connsiteX93" fmla="*/ 256967 w 2195895"/>
                <a:gd name="connsiteY93" fmla="*/ 634073 h 1711998"/>
                <a:gd name="connsiteX94" fmla="*/ 293676 w 2195895"/>
                <a:gd name="connsiteY94" fmla="*/ 637411 h 1711998"/>
                <a:gd name="connsiteX95" fmla="*/ 327049 w 2195895"/>
                <a:gd name="connsiteY95" fmla="*/ 607376 h 1711998"/>
                <a:gd name="connsiteX96" fmla="*/ 343735 w 2195895"/>
                <a:gd name="connsiteY96" fmla="*/ 570666 h 1711998"/>
                <a:gd name="connsiteX97" fmla="*/ 333723 w 2195895"/>
                <a:gd name="connsiteY97" fmla="*/ 520608 h 1711998"/>
                <a:gd name="connsiteX98" fmla="*/ 290339 w 2195895"/>
                <a:gd name="connsiteY98" fmla="*/ 500584 h 1711998"/>
                <a:gd name="connsiteX99" fmla="*/ 236944 w 2195895"/>
                <a:gd name="connsiteY99" fmla="*/ 453863 h 1711998"/>
                <a:gd name="connsiteX100" fmla="*/ 133490 w 2195895"/>
                <a:gd name="connsiteY100" fmla="*/ 397130 h 1711998"/>
                <a:gd name="connsiteX101" fmla="*/ 46722 w 2195895"/>
                <a:gd name="connsiteY101" fmla="*/ 427165 h 1711998"/>
                <a:gd name="connsiteX102" fmla="*/ 33373 w 2195895"/>
                <a:gd name="connsiteY102" fmla="*/ 457200 h 1711998"/>
                <a:gd name="connsiteX103" fmla="*/ 43384 w 2195895"/>
                <a:gd name="connsiteY103" fmla="*/ 487236 h 1711998"/>
                <a:gd name="connsiteX104" fmla="*/ 60071 w 2195895"/>
                <a:gd name="connsiteY104" fmla="*/ 513933 h 1711998"/>
                <a:gd name="connsiteX105" fmla="*/ 73419 w 2195895"/>
                <a:gd name="connsiteY105" fmla="*/ 543968 h 1711998"/>
                <a:gd name="connsiteX106" fmla="*/ 56733 w 2195895"/>
                <a:gd name="connsiteY106" fmla="*/ 567329 h 1711998"/>
                <a:gd name="connsiteX107" fmla="*/ 76757 w 2195895"/>
                <a:gd name="connsiteY107" fmla="*/ 647422 h 1711998"/>
                <a:gd name="connsiteX108" fmla="*/ 66745 w 2195895"/>
                <a:gd name="connsiteY108" fmla="*/ 664109 h 1711998"/>
                <a:gd name="connsiteX109" fmla="*/ 70082 w 2195895"/>
                <a:gd name="connsiteY109" fmla="*/ 690806 h 1711998"/>
                <a:gd name="connsiteX110" fmla="*/ 70082 w 2195895"/>
                <a:gd name="connsiteY110" fmla="*/ 730853 h 1711998"/>
                <a:gd name="connsiteX111" fmla="*/ 80094 w 2195895"/>
                <a:gd name="connsiteY111" fmla="*/ 750876 h 1711998"/>
                <a:gd name="connsiteX112" fmla="*/ 76757 w 2195895"/>
                <a:gd name="connsiteY112" fmla="*/ 774237 h 1711998"/>
                <a:gd name="connsiteX113" fmla="*/ 106792 w 2195895"/>
                <a:gd name="connsiteY113" fmla="*/ 807609 h 1711998"/>
                <a:gd name="connsiteX114" fmla="*/ 93729 w 2195895"/>
                <a:gd name="connsiteY114" fmla="*/ 837644 h 1711998"/>
                <a:gd name="connsiteX115" fmla="*/ 13349 w 2195895"/>
                <a:gd name="connsiteY115" fmla="*/ 927749 h 1711998"/>
                <a:gd name="connsiteX116" fmla="*/ 33373 w 2195895"/>
                <a:gd name="connsiteY116" fmla="*/ 961122 h 1711998"/>
                <a:gd name="connsiteX117" fmla="*/ 33373 w 2195895"/>
                <a:gd name="connsiteY117" fmla="*/ 961122 h 1711998"/>
                <a:gd name="connsiteX118" fmla="*/ 16687 w 2195895"/>
                <a:gd name="connsiteY118" fmla="*/ 991157 h 1711998"/>
                <a:gd name="connsiteX119" fmla="*/ 3338 w 2195895"/>
                <a:gd name="connsiteY119" fmla="*/ 1021192 h 1711998"/>
                <a:gd name="connsiteX120" fmla="*/ 0 w 2195895"/>
                <a:gd name="connsiteY120" fmla="*/ 1081262 h 1711998"/>
                <a:gd name="connsiteX121" fmla="*/ 16687 w 2195895"/>
                <a:gd name="connsiteY121" fmla="*/ 1124646 h 1711998"/>
                <a:gd name="connsiteX122" fmla="*/ 20024 w 2195895"/>
                <a:gd name="connsiteY122" fmla="*/ 1158018 h 1711998"/>
                <a:gd name="connsiteX123" fmla="*/ 56733 w 2195895"/>
                <a:gd name="connsiteY123" fmla="*/ 1168030 h 1711998"/>
                <a:gd name="connsiteX124" fmla="*/ 116803 w 2195895"/>
                <a:gd name="connsiteY124" fmla="*/ 1254798 h 1711998"/>
                <a:gd name="connsiteX125" fmla="*/ 96780 w 2195895"/>
                <a:gd name="connsiteY125" fmla="*/ 1278158 h 1711998"/>
                <a:gd name="connsiteX126" fmla="*/ 93443 w 2195895"/>
                <a:gd name="connsiteY126" fmla="*/ 1308193 h 1711998"/>
                <a:gd name="connsiteX127" fmla="*/ 120141 w 2195895"/>
                <a:gd name="connsiteY127" fmla="*/ 1311530 h 1711998"/>
                <a:gd name="connsiteX128" fmla="*/ 160187 w 2195895"/>
                <a:gd name="connsiteY128" fmla="*/ 1324879 h 1711998"/>
                <a:gd name="connsiteX129" fmla="*/ 186885 w 2195895"/>
                <a:gd name="connsiteY129" fmla="*/ 1338228 h 1711998"/>
                <a:gd name="connsiteX130" fmla="*/ 213583 w 2195895"/>
                <a:gd name="connsiteY130" fmla="*/ 1368263 h 1711998"/>
                <a:gd name="connsiteX131" fmla="*/ 243618 w 2195895"/>
                <a:gd name="connsiteY131" fmla="*/ 1371600 h 1711998"/>
                <a:gd name="connsiteX132" fmla="*/ 287002 w 2195895"/>
                <a:gd name="connsiteY132" fmla="*/ 1401636 h 1711998"/>
                <a:gd name="connsiteX133" fmla="*/ 310363 w 2195895"/>
                <a:gd name="connsiteY133" fmla="*/ 1411647 h 1711998"/>
                <a:gd name="connsiteX134" fmla="*/ 310363 w 2195895"/>
                <a:gd name="connsiteY134" fmla="*/ 1448357 h 1711998"/>
                <a:gd name="connsiteX135" fmla="*/ 270316 w 2195895"/>
                <a:gd name="connsiteY135" fmla="*/ 1488403 h 1711998"/>
                <a:gd name="connsiteX136" fmla="*/ 280327 w 2195895"/>
                <a:gd name="connsiteY136" fmla="*/ 1511764 h 1711998"/>
                <a:gd name="connsiteX137" fmla="*/ 273653 w 2195895"/>
                <a:gd name="connsiteY137" fmla="*/ 1531787 h 1711998"/>
                <a:gd name="connsiteX138" fmla="*/ 266979 w 2195895"/>
                <a:gd name="connsiteY138" fmla="*/ 1548473 h 1711998"/>
                <a:gd name="connsiteX139" fmla="*/ 240281 w 2195895"/>
                <a:gd name="connsiteY139" fmla="*/ 1588520 h 1711998"/>
                <a:gd name="connsiteX140" fmla="*/ 307025 w 2195895"/>
                <a:gd name="connsiteY140" fmla="*/ 1625230 h 1711998"/>
                <a:gd name="connsiteX141" fmla="*/ 337060 w 2195895"/>
                <a:gd name="connsiteY141" fmla="*/ 1631904 h 1711998"/>
                <a:gd name="connsiteX142" fmla="*/ 360421 w 2195895"/>
                <a:gd name="connsiteY142" fmla="*/ 1638579 h 1711998"/>
                <a:gd name="connsiteX143" fmla="*/ 380444 w 2195895"/>
                <a:gd name="connsiteY143" fmla="*/ 1645253 h 1711998"/>
                <a:gd name="connsiteX144" fmla="*/ 407142 w 2195895"/>
                <a:gd name="connsiteY144" fmla="*/ 1665276 h 1711998"/>
                <a:gd name="connsiteX145" fmla="*/ 437177 w 2195895"/>
                <a:gd name="connsiteY145" fmla="*/ 1661939 h 1711998"/>
                <a:gd name="connsiteX146" fmla="*/ 507259 w 2195895"/>
                <a:gd name="connsiteY146" fmla="*/ 1711998 h 1711998"/>
                <a:gd name="connsiteX147" fmla="*/ 517271 w 2195895"/>
                <a:gd name="connsiteY147" fmla="*/ 1698649 h 1711998"/>
                <a:gd name="connsiteX148" fmla="*/ 507259 w 2195895"/>
                <a:gd name="connsiteY148" fmla="*/ 1658602 h 1711998"/>
                <a:gd name="connsiteX149" fmla="*/ 500584 w 2195895"/>
                <a:gd name="connsiteY149" fmla="*/ 1625230 h 1711998"/>
                <a:gd name="connsiteX150" fmla="*/ 483898 w 2195895"/>
                <a:gd name="connsiteY150" fmla="*/ 1581846 h 1711998"/>
                <a:gd name="connsiteX151" fmla="*/ 513933 w 2195895"/>
                <a:gd name="connsiteY151" fmla="*/ 1561822 h 1711998"/>
                <a:gd name="connsiteX152" fmla="*/ 547306 w 2195895"/>
                <a:gd name="connsiteY152" fmla="*/ 1538462 h 1711998"/>
                <a:gd name="connsiteX153" fmla="*/ 527282 w 2195895"/>
                <a:gd name="connsiteY153" fmla="*/ 1521776 h 1711998"/>
                <a:gd name="connsiteX154" fmla="*/ 517271 w 2195895"/>
                <a:gd name="connsiteY154" fmla="*/ 1488403 h 1711998"/>
                <a:gd name="connsiteX155" fmla="*/ 480561 w 2195895"/>
                <a:gd name="connsiteY155" fmla="*/ 1471717 h 1711998"/>
                <a:gd name="connsiteX156" fmla="*/ 470549 w 2195895"/>
                <a:gd name="connsiteY156" fmla="*/ 1451694 h 1711998"/>
                <a:gd name="connsiteX157" fmla="*/ 480561 w 2195895"/>
                <a:gd name="connsiteY157" fmla="*/ 1421659 h 1711998"/>
                <a:gd name="connsiteX158" fmla="*/ 490573 w 2195895"/>
                <a:gd name="connsiteY158" fmla="*/ 1381612 h 1711998"/>
                <a:gd name="connsiteX159" fmla="*/ 513933 w 2195895"/>
                <a:gd name="connsiteY159" fmla="*/ 1401636 h 1711998"/>
                <a:gd name="connsiteX160" fmla="*/ 520608 w 2195895"/>
                <a:gd name="connsiteY160" fmla="*/ 1384949 h 1711998"/>
                <a:gd name="connsiteX161" fmla="*/ 543968 w 2195895"/>
                <a:gd name="connsiteY161" fmla="*/ 1348240 h 1711998"/>
                <a:gd name="connsiteX162" fmla="*/ 574003 w 2195895"/>
                <a:gd name="connsiteY162" fmla="*/ 1331554 h 1711998"/>
                <a:gd name="connsiteX163" fmla="*/ 590690 w 2195895"/>
                <a:gd name="connsiteY163" fmla="*/ 1344903 h 1711998"/>
                <a:gd name="connsiteX164" fmla="*/ 610713 w 2195895"/>
                <a:gd name="connsiteY164" fmla="*/ 1318205 h 1711998"/>
                <a:gd name="connsiteX165" fmla="*/ 630736 w 2195895"/>
                <a:gd name="connsiteY165" fmla="*/ 1344903 h 1711998"/>
                <a:gd name="connsiteX166" fmla="*/ 657434 w 2195895"/>
                <a:gd name="connsiteY166" fmla="*/ 1368263 h 1711998"/>
                <a:gd name="connsiteX167" fmla="*/ 674120 w 2195895"/>
                <a:gd name="connsiteY167" fmla="*/ 1374938 h 1711998"/>
                <a:gd name="connsiteX168" fmla="*/ 697481 w 2195895"/>
                <a:gd name="connsiteY168" fmla="*/ 1374938 h 1711998"/>
                <a:gd name="connsiteX169" fmla="*/ 717504 w 2195895"/>
                <a:gd name="connsiteY169" fmla="*/ 1361589 h 1711998"/>
                <a:gd name="connsiteX170" fmla="*/ 744202 w 2195895"/>
                <a:gd name="connsiteY170" fmla="*/ 1361589 h 1711998"/>
                <a:gd name="connsiteX171" fmla="*/ 760888 w 2195895"/>
                <a:gd name="connsiteY171" fmla="*/ 1358252 h 1711998"/>
                <a:gd name="connsiteX172" fmla="*/ 790923 w 2195895"/>
                <a:gd name="connsiteY172" fmla="*/ 1391624 h 1711998"/>
                <a:gd name="connsiteX173" fmla="*/ 797598 w 2195895"/>
                <a:gd name="connsiteY173" fmla="*/ 1364926 h 1711998"/>
                <a:gd name="connsiteX174" fmla="*/ 817621 w 2195895"/>
                <a:gd name="connsiteY174" fmla="*/ 1381612 h 1711998"/>
                <a:gd name="connsiteX175" fmla="*/ 837644 w 2195895"/>
                <a:gd name="connsiteY175" fmla="*/ 1358252 h 1711998"/>
                <a:gd name="connsiteX176" fmla="*/ 827633 w 2195895"/>
                <a:gd name="connsiteY176" fmla="*/ 1338228 h 1711998"/>
                <a:gd name="connsiteX177" fmla="*/ 810946 w 2195895"/>
                <a:gd name="connsiteY177" fmla="*/ 1324879 h 1711998"/>
                <a:gd name="connsiteX178" fmla="*/ 810946 w 2195895"/>
                <a:gd name="connsiteY178" fmla="*/ 1298182 h 1711998"/>
                <a:gd name="connsiteX179" fmla="*/ 810946 w 2195895"/>
                <a:gd name="connsiteY179" fmla="*/ 1284833 h 1711998"/>
                <a:gd name="connsiteX180" fmla="*/ 840981 w 2195895"/>
                <a:gd name="connsiteY180" fmla="*/ 1278158 h 1711998"/>
                <a:gd name="connsiteX181" fmla="*/ 820958 w 2195895"/>
                <a:gd name="connsiteY181" fmla="*/ 1241449 h 1711998"/>
                <a:gd name="connsiteX182" fmla="*/ 854330 w 2195895"/>
                <a:gd name="connsiteY182" fmla="*/ 1234774 h 1711998"/>
                <a:gd name="connsiteX183" fmla="*/ 891040 w 2195895"/>
                <a:gd name="connsiteY183" fmla="*/ 1241449 h 1711998"/>
                <a:gd name="connsiteX184" fmla="*/ 1001168 w 2195895"/>
                <a:gd name="connsiteY184" fmla="*/ 1198065 h 1711998"/>
                <a:gd name="connsiteX185" fmla="*/ 1027866 w 2195895"/>
                <a:gd name="connsiteY185" fmla="*/ 1174704 h 1711998"/>
                <a:gd name="connsiteX186" fmla="*/ 1047890 w 2195895"/>
                <a:gd name="connsiteY186" fmla="*/ 1184716 h 1711998"/>
                <a:gd name="connsiteX187" fmla="*/ 1067913 w 2195895"/>
                <a:gd name="connsiteY187" fmla="*/ 1194727 h 1711998"/>
                <a:gd name="connsiteX188" fmla="*/ 1087936 w 2195895"/>
                <a:gd name="connsiteY188" fmla="*/ 1221425 h 1711998"/>
                <a:gd name="connsiteX189" fmla="*/ 1074587 w 2195895"/>
                <a:gd name="connsiteY189" fmla="*/ 1234774 h 1711998"/>
                <a:gd name="connsiteX190" fmla="*/ 1104622 w 2195895"/>
                <a:gd name="connsiteY190" fmla="*/ 1234774 h 1711998"/>
                <a:gd name="connsiteX191" fmla="*/ 1134657 w 2195895"/>
                <a:gd name="connsiteY191" fmla="*/ 1268146 h 1711998"/>
                <a:gd name="connsiteX192" fmla="*/ 1148006 w 2195895"/>
                <a:gd name="connsiteY192" fmla="*/ 1264809 h 1711998"/>
                <a:gd name="connsiteX193" fmla="*/ 1208076 w 2195895"/>
                <a:gd name="connsiteY193" fmla="*/ 1218088 h 1711998"/>
                <a:gd name="connsiteX194" fmla="*/ 1244786 w 2195895"/>
                <a:gd name="connsiteY194" fmla="*/ 1258135 h 1711998"/>
                <a:gd name="connsiteX195" fmla="*/ 1264809 w 2195895"/>
                <a:gd name="connsiteY195" fmla="*/ 1288170 h 1711998"/>
                <a:gd name="connsiteX196" fmla="*/ 1298181 w 2195895"/>
                <a:gd name="connsiteY196" fmla="*/ 1394961 h 1711998"/>
                <a:gd name="connsiteX197" fmla="*/ 1308193 w 2195895"/>
                <a:gd name="connsiteY197" fmla="*/ 1351577 h 1711998"/>
                <a:gd name="connsiteX198" fmla="*/ 1344903 w 2195895"/>
                <a:gd name="connsiteY198" fmla="*/ 1371600 h 1711998"/>
                <a:gd name="connsiteX199" fmla="*/ 1388287 w 2195895"/>
                <a:gd name="connsiteY199" fmla="*/ 1371600 h 1711998"/>
                <a:gd name="connsiteX200" fmla="*/ 1394961 w 2195895"/>
                <a:gd name="connsiteY200" fmla="*/ 1394961 h 1711998"/>
                <a:gd name="connsiteX201" fmla="*/ 1435008 w 2195895"/>
                <a:gd name="connsiteY201" fmla="*/ 1418322 h 1711998"/>
                <a:gd name="connsiteX202" fmla="*/ 1465043 w 2195895"/>
                <a:gd name="connsiteY202" fmla="*/ 1418322 h 1711998"/>
                <a:gd name="connsiteX203" fmla="*/ 1491741 w 2195895"/>
                <a:gd name="connsiteY203" fmla="*/ 1431671 h 1711998"/>
                <a:gd name="connsiteX204" fmla="*/ 1535125 w 2195895"/>
                <a:gd name="connsiteY204" fmla="*/ 1388287 h 1711998"/>
                <a:gd name="connsiteX205" fmla="*/ 1571834 w 2195895"/>
                <a:gd name="connsiteY205" fmla="*/ 1368263 h 1711998"/>
                <a:gd name="connsiteX206" fmla="*/ 1608544 w 2195895"/>
                <a:gd name="connsiteY206" fmla="*/ 1371600 h 1711998"/>
                <a:gd name="connsiteX207" fmla="*/ 1655265 w 2195895"/>
                <a:gd name="connsiteY207" fmla="*/ 1384949 h 1711998"/>
                <a:gd name="connsiteX208" fmla="*/ 1681963 w 2195895"/>
                <a:gd name="connsiteY208" fmla="*/ 1401636 h 1711998"/>
                <a:gd name="connsiteX209" fmla="*/ 1735358 w 2195895"/>
                <a:gd name="connsiteY209" fmla="*/ 1394961 h 1711998"/>
                <a:gd name="connsiteX210" fmla="*/ 1745370 w 2195895"/>
                <a:gd name="connsiteY210" fmla="*/ 1374938 h 1711998"/>
                <a:gd name="connsiteX211" fmla="*/ 1738695 w 2195895"/>
                <a:gd name="connsiteY211" fmla="*/ 1354914 h 1711998"/>
                <a:gd name="connsiteX212" fmla="*/ 1858836 w 2195895"/>
                <a:gd name="connsiteY212" fmla="*/ 1381612 h 1711998"/>
                <a:gd name="connsiteX213" fmla="*/ 1872184 w 2195895"/>
                <a:gd name="connsiteY213" fmla="*/ 1388287 h 1711998"/>
                <a:gd name="connsiteX214" fmla="*/ 1902219 w 2195895"/>
                <a:gd name="connsiteY214" fmla="*/ 1391624 h 1711998"/>
                <a:gd name="connsiteX215" fmla="*/ 1932254 w 2195895"/>
                <a:gd name="connsiteY215" fmla="*/ 1374938 h 1711998"/>
                <a:gd name="connsiteX216" fmla="*/ 1962290 w 2195895"/>
                <a:gd name="connsiteY216" fmla="*/ 1388287 h 1711998"/>
                <a:gd name="connsiteX217" fmla="*/ 1985650 w 2195895"/>
                <a:gd name="connsiteY217" fmla="*/ 1401636 h 1711998"/>
                <a:gd name="connsiteX218" fmla="*/ 1995662 w 2195895"/>
                <a:gd name="connsiteY218" fmla="*/ 1411647 h 1711998"/>
                <a:gd name="connsiteX219" fmla="*/ 2032371 w 2195895"/>
                <a:gd name="connsiteY219" fmla="*/ 1431671 h 1711998"/>
                <a:gd name="connsiteX220" fmla="*/ 2142500 w 2195895"/>
                <a:gd name="connsiteY220" fmla="*/ 1384949 h 1711998"/>
                <a:gd name="connsiteX221" fmla="*/ 2195895 w 2195895"/>
                <a:gd name="connsiteY221" fmla="*/ 1398298 h 1711998"/>
                <a:gd name="connsiteX0" fmla="*/ 2195895 w 2195895"/>
                <a:gd name="connsiteY0" fmla="*/ 1398298 h 1711998"/>
                <a:gd name="connsiteX1" fmla="*/ 1465043 w 2195895"/>
                <a:gd name="connsiteY1" fmla="*/ 0 h 1711998"/>
                <a:gd name="connsiteX2" fmla="*/ 1418322 w 2195895"/>
                <a:gd name="connsiteY2" fmla="*/ 83431 h 1711998"/>
                <a:gd name="connsiteX3" fmla="*/ 1368263 w 2195895"/>
                <a:gd name="connsiteY3" fmla="*/ 90106 h 1711998"/>
                <a:gd name="connsiteX4" fmla="*/ 1321542 w 2195895"/>
                <a:gd name="connsiteY4" fmla="*/ 96780 h 1711998"/>
                <a:gd name="connsiteX5" fmla="*/ 1318205 w 2195895"/>
                <a:gd name="connsiteY5" fmla="*/ 183548 h 1711998"/>
                <a:gd name="connsiteX6" fmla="*/ 1358252 w 2195895"/>
                <a:gd name="connsiteY6" fmla="*/ 206909 h 1711998"/>
                <a:gd name="connsiteX7" fmla="*/ 1384949 w 2195895"/>
                <a:gd name="connsiteY7" fmla="*/ 260304 h 1711998"/>
                <a:gd name="connsiteX8" fmla="*/ 1358252 w 2195895"/>
                <a:gd name="connsiteY8" fmla="*/ 307025 h 1711998"/>
                <a:gd name="connsiteX9" fmla="*/ 1361589 w 2195895"/>
                <a:gd name="connsiteY9" fmla="*/ 276990 h 1711998"/>
                <a:gd name="connsiteX10" fmla="*/ 1351577 w 2195895"/>
                <a:gd name="connsiteY10" fmla="*/ 236944 h 1711998"/>
                <a:gd name="connsiteX11" fmla="*/ 1281495 w 2195895"/>
                <a:gd name="connsiteY11" fmla="*/ 206909 h 1711998"/>
                <a:gd name="connsiteX12" fmla="*/ 1241449 w 2195895"/>
                <a:gd name="connsiteY12" fmla="*/ 203571 h 1711998"/>
                <a:gd name="connsiteX13" fmla="*/ 1241449 w 2195895"/>
                <a:gd name="connsiteY13" fmla="*/ 250292 h 1711998"/>
                <a:gd name="connsiteX14" fmla="*/ 1201402 w 2195895"/>
                <a:gd name="connsiteY14" fmla="*/ 230269 h 1711998"/>
                <a:gd name="connsiteX15" fmla="*/ 1228100 w 2195895"/>
                <a:gd name="connsiteY15" fmla="*/ 280327 h 1711998"/>
                <a:gd name="connsiteX16" fmla="*/ 1258135 w 2195895"/>
                <a:gd name="connsiteY16" fmla="*/ 310363 h 1711998"/>
                <a:gd name="connsiteX17" fmla="*/ 1198065 w 2195895"/>
                <a:gd name="connsiteY17" fmla="*/ 287002 h 1711998"/>
                <a:gd name="connsiteX18" fmla="*/ 1181379 w 2195895"/>
                <a:gd name="connsiteY18" fmla="*/ 287002 h 1711998"/>
                <a:gd name="connsiteX19" fmla="*/ 1178041 w 2195895"/>
                <a:gd name="connsiteY19" fmla="*/ 243618 h 1711998"/>
                <a:gd name="connsiteX20" fmla="*/ 1171367 w 2195895"/>
                <a:gd name="connsiteY20" fmla="*/ 156850 h 1711998"/>
                <a:gd name="connsiteX21" fmla="*/ 1161355 w 2195895"/>
                <a:gd name="connsiteY21" fmla="*/ 226932 h 1711998"/>
                <a:gd name="connsiteX22" fmla="*/ 1137995 w 2195895"/>
                <a:gd name="connsiteY22" fmla="*/ 256967 h 1711998"/>
                <a:gd name="connsiteX23" fmla="*/ 1158018 w 2195895"/>
                <a:gd name="connsiteY23" fmla="*/ 303688 h 1711998"/>
                <a:gd name="connsiteX24" fmla="*/ 1158018 w 2195895"/>
                <a:gd name="connsiteY24" fmla="*/ 337060 h 1711998"/>
                <a:gd name="connsiteX25" fmla="*/ 1141332 w 2195895"/>
                <a:gd name="connsiteY25" fmla="*/ 387119 h 1711998"/>
                <a:gd name="connsiteX26" fmla="*/ 1154681 w 2195895"/>
                <a:gd name="connsiteY26" fmla="*/ 420491 h 1711998"/>
                <a:gd name="connsiteX27" fmla="*/ 1184716 w 2195895"/>
                <a:gd name="connsiteY27" fmla="*/ 427165 h 1711998"/>
                <a:gd name="connsiteX28" fmla="*/ 1221425 w 2195895"/>
                <a:gd name="connsiteY28" fmla="*/ 433840 h 1711998"/>
                <a:gd name="connsiteX29" fmla="*/ 1241449 w 2195895"/>
                <a:gd name="connsiteY29" fmla="*/ 457200 h 1711998"/>
                <a:gd name="connsiteX30" fmla="*/ 1258135 w 2195895"/>
                <a:gd name="connsiteY30" fmla="*/ 500584 h 1711998"/>
                <a:gd name="connsiteX31" fmla="*/ 1258135 w 2195895"/>
                <a:gd name="connsiteY31" fmla="*/ 500584 h 1711998"/>
                <a:gd name="connsiteX32" fmla="*/ 1224763 w 2195895"/>
                <a:gd name="connsiteY32" fmla="*/ 520608 h 1711998"/>
                <a:gd name="connsiteX33" fmla="*/ 1224763 w 2195895"/>
                <a:gd name="connsiteY33" fmla="*/ 480561 h 1711998"/>
                <a:gd name="connsiteX34" fmla="*/ 1194727 w 2195895"/>
                <a:gd name="connsiteY34" fmla="*/ 443852 h 1711998"/>
                <a:gd name="connsiteX35" fmla="*/ 1164692 w 2195895"/>
                <a:gd name="connsiteY35" fmla="*/ 487236 h 1711998"/>
                <a:gd name="connsiteX36" fmla="*/ 1121309 w 2195895"/>
                <a:gd name="connsiteY36" fmla="*/ 497247 h 1711998"/>
                <a:gd name="connsiteX37" fmla="*/ 1127983 w 2195895"/>
                <a:gd name="connsiteY37" fmla="*/ 463875 h 1711998"/>
                <a:gd name="connsiteX38" fmla="*/ 1117971 w 2195895"/>
                <a:gd name="connsiteY38" fmla="*/ 447189 h 1711998"/>
                <a:gd name="connsiteX39" fmla="*/ 1114634 w 2195895"/>
                <a:gd name="connsiteY39" fmla="*/ 397130 h 1711998"/>
                <a:gd name="connsiteX40" fmla="*/ 1104622 w 2195895"/>
                <a:gd name="connsiteY40" fmla="*/ 317037 h 1711998"/>
                <a:gd name="connsiteX41" fmla="*/ 1101285 w 2195895"/>
                <a:gd name="connsiteY41" fmla="*/ 256967 h 1711998"/>
                <a:gd name="connsiteX42" fmla="*/ 1124646 w 2195895"/>
                <a:gd name="connsiteY42" fmla="*/ 163525 h 1711998"/>
                <a:gd name="connsiteX43" fmla="*/ 1031203 w 2195895"/>
                <a:gd name="connsiteY43" fmla="*/ 153513 h 1711998"/>
                <a:gd name="connsiteX44" fmla="*/ 1014517 w 2195895"/>
                <a:gd name="connsiteY44" fmla="*/ 210246 h 1711998"/>
                <a:gd name="connsiteX45" fmla="*/ 1024529 w 2195895"/>
                <a:gd name="connsiteY45" fmla="*/ 256967 h 1711998"/>
                <a:gd name="connsiteX46" fmla="*/ 981145 w 2195895"/>
                <a:gd name="connsiteY46" fmla="*/ 310363 h 1711998"/>
                <a:gd name="connsiteX47" fmla="*/ 991157 w 2195895"/>
                <a:gd name="connsiteY47" fmla="*/ 347072 h 1711998"/>
                <a:gd name="connsiteX48" fmla="*/ 981145 w 2195895"/>
                <a:gd name="connsiteY48" fmla="*/ 393793 h 1711998"/>
                <a:gd name="connsiteX49" fmla="*/ 1001168 w 2195895"/>
                <a:gd name="connsiteY49" fmla="*/ 417154 h 1711998"/>
                <a:gd name="connsiteX50" fmla="*/ 1017854 w 2195895"/>
                <a:gd name="connsiteY50" fmla="*/ 463875 h 1711998"/>
                <a:gd name="connsiteX51" fmla="*/ 1047890 w 2195895"/>
                <a:gd name="connsiteY51" fmla="*/ 450526 h 1711998"/>
                <a:gd name="connsiteX52" fmla="*/ 957784 w 2195895"/>
                <a:gd name="connsiteY52" fmla="*/ 450526 h 1711998"/>
                <a:gd name="connsiteX53" fmla="*/ 884365 w 2195895"/>
                <a:gd name="connsiteY53" fmla="*/ 413817 h 1711998"/>
                <a:gd name="connsiteX54" fmla="*/ 824295 w 2195895"/>
                <a:gd name="connsiteY54" fmla="*/ 390456 h 1711998"/>
                <a:gd name="connsiteX55" fmla="*/ 810946 w 2195895"/>
                <a:gd name="connsiteY55" fmla="*/ 427165 h 1711998"/>
                <a:gd name="connsiteX56" fmla="*/ 827633 w 2195895"/>
                <a:gd name="connsiteY56" fmla="*/ 463875 h 1711998"/>
                <a:gd name="connsiteX57" fmla="*/ 770900 w 2195895"/>
                <a:gd name="connsiteY57" fmla="*/ 447189 h 1711998"/>
                <a:gd name="connsiteX58" fmla="*/ 744202 w 2195895"/>
                <a:gd name="connsiteY58" fmla="*/ 483898 h 1711998"/>
                <a:gd name="connsiteX59" fmla="*/ 707492 w 2195895"/>
                <a:gd name="connsiteY59" fmla="*/ 477224 h 1711998"/>
                <a:gd name="connsiteX60" fmla="*/ 644085 w 2195895"/>
                <a:gd name="connsiteY60" fmla="*/ 490573 h 1711998"/>
                <a:gd name="connsiteX61" fmla="*/ 654097 w 2195895"/>
                <a:gd name="connsiteY61" fmla="*/ 453863 h 1711998"/>
                <a:gd name="connsiteX62" fmla="*/ 614050 w 2195895"/>
                <a:gd name="connsiteY62" fmla="*/ 490573 h 1711998"/>
                <a:gd name="connsiteX63" fmla="*/ 594027 w 2195895"/>
                <a:gd name="connsiteY63" fmla="*/ 490573 h 1711998"/>
                <a:gd name="connsiteX64" fmla="*/ 533957 w 2195895"/>
                <a:gd name="connsiteY64" fmla="*/ 523945 h 1711998"/>
                <a:gd name="connsiteX65" fmla="*/ 510596 w 2195895"/>
                <a:gd name="connsiteY65" fmla="*/ 547306 h 1711998"/>
                <a:gd name="connsiteX66" fmla="*/ 500584 w 2195895"/>
                <a:gd name="connsiteY66" fmla="*/ 594027 h 1711998"/>
                <a:gd name="connsiteX67" fmla="*/ 450526 w 2195895"/>
                <a:gd name="connsiteY67" fmla="*/ 580678 h 1711998"/>
                <a:gd name="connsiteX68" fmla="*/ 433840 w 2195895"/>
                <a:gd name="connsiteY68" fmla="*/ 543968 h 1711998"/>
                <a:gd name="connsiteX69" fmla="*/ 467212 w 2195895"/>
                <a:gd name="connsiteY69" fmla="*/ 513933 h 1711998"/>
                <a:gd name="connsiteX70" fmla="*/ 453863 w 2195895"/>
                <a:gd name="connsiteY70" fmla="*/ 490573 h 1711998"/>
                <a:gd name="connsiteX71" fmla="*/ 390456 w 2195895"/>
                <a:gd name="connsiteY71" fmla="*/ 460538 h 1711998"/>
                <a:gd name="connsiteX72" fmla="*/ 417154 w 2195895"/>
                <a:gd name="connsiteY72" fmla="*/ 510596 h 1711998"/>
                <a:gd name="connsiteX73" fmla="*/ 407142 w 2195895"/>
                <a:gd name="connsiteY73" fmla="*/ 553980 h 1711998"/>
                <a:gd name="connsiteX74" fmla="*/ 413817 w 2195895"/>
                <a:gd name="connsiteY74" fmla="*/ 590690 h 1711998"/>
                <a:gd name="connsiteX75" fmla="*/ 427165 w 2195895"/>
                <a:gd name="connsiteY75" fmla="*/ 614050 h 1711998"/>
                <a:gd name="connsiteX76" fmla="*/ 413817 w 2195895"/>
                <a:gd name="connsiteY76" fmla="*/ 644085 h 1711998"/>
                <a:gd name="connsiteX77" fmla="*/ 390456 w 2195895"/>
                <a:gd name="connsiteY77" fmla="*/ 620725 h 1711998"/>
                <a:gd name="connsiteX78" fmla="*/ 360421 w 2195895"/>
                <a:gd name="connsiteY78" fmla="*/ 617387 h 1711998"/>
                <a:gd name="connsiteX79" fmla="*/ 333723 w 2195895"/>
                <a:gd name="connsiteY79" fmla="*/ 657434 h 1711998"/>
                <a:gd name="connsiteX80" fmla="*/ 307025 w 2195895"/>
                <a:gd name="connsiteY80" fmla="*/ 677457 h 1711998"/>
                <a:gd name="connsiteX81" fmla="*/ 320374 w 2195895"/>
                <a:gd name="connsiteY81" fmla="*/ 704155 h 1711998"/>
                <a:gd name="connsiteX82" fmla="*/ 303688 w 2195895"/>
                <a:gd name="connsiteY82" fmla="*/ 727516 h 1711998"/>
                <a:gd name="connsiteX83" fmla="*/ 233606 w 2195895"/>
                <a:gd name="connsiteY83" fmla="*/ 690806 h 1711998"/>
                <a:gd name="connsiteX84" fmla="*/ 243618 w 2195895"/>
                <a:gd name="connsiteY84" fmla="*/ 740865 h 1711998"/>
                <a:gd name="connsiteX85" fmla="*/ 263641 w 2195895"/>
                <a:gd name="connsiteY85" fmla="*/ 760888 h 1711998"/>
                <a:gd name="connsiteX86" fmla="*/ 250292 w 2195895"/>
                <a:gd name="connsiteY86" fmla="*/ 774237 h 1711998"/>
                <a:gd name="connsiteX87" fmla="*/ 193560 w 2195895"/>
                <a:gd name="connsiteY87" fmla="*/ 737527 h 1711998"/>
                <a:gd name="connsiteX88" fmla="*/ 170199 w 2195895"/>
                <a:gd name="connsiteY88" fmla="*/ 697481 h 1711998"/>
                <a:gd name="connsiteX89" fmla="*/ 170199 w 2195895"/>
                <a:gd name="connsiteY89" fmla="*/ 650760 h 1711998"/>
                <a:gd name="connsiteX90" fmla="*/ 133490 w 2195895"/>
                <a:gd name="connsiteY90" fmla="*/ 574003 h 1711998"/>
                <a:gd name="connsiteX91" fmla="*/ 196897 w 2195895"/>
                <a:gd name="connsiteY91" fmla="*/ 604038 h 1711998"/>
                <a:gd name="connsiteX92" fmla="*/ 256967 w 2195895"/>
                <a:gd name="connsiteY92" fmla="*/ 634073 h 1711998"/>
                <a:gd name="connsiteX93" fmla="*/ 293676 w 2195895"/>
                <a:gd name="connsiteY93" fmla="*/ 637411 h 1711998"/>
                <a:gd name="connsiteX94" fmla="*/ 327049 w 2195895"/>
                <a:gd name="connsiteY94" fmla="*/ 607376 h 1711998"/>
                <a:gd name="connsiteX95" fmla="*/ 343735 w 2195895"/>
                <a:gd name="connsiteY95" fmla="*/ 570666 h 1711998"/>
                <a:gd name="connsiteX96" fmla="*/ 333723 w 2195895"/>
                <a:gd name="connsiteY96" fmla="*/ 520608 h 1711998"/>
                <a:gd name="connsiteX97" fmla="*/ 290339 w 2195895"/>
                <a:gd name="connsiteY97" fmla="*/ 500584 h 1711998"/>
                <a:gd name="connsiteX98" fmla="*/ 236944 w 2195895"/>
                <a:gd name="connsiteY98" fmla="*/ 453863 h 1711998"/>
                <a:gd name="connsiteX99" fmla="*/ 133490 w 2195895"/>
                <a:gd name="connsiteY99" fmla="*/ 397130 h 1711998"/>
                <a:gd name="connsiteX100" fmla="*/ 46722 w 2195895"/>
                <a:gd name="connsiteY100" fmla="*/ 427165 h 1711998"/>
                <a:gd name="connsiteX101" fmla="*/ 33373 w 2195895"/>
                <a:gd name="connsiteY101" fmla="*/ 457200 h 1711998"/>
                <a:gd name="connsiteX102" fmla="*/ 43384 w 2195895"/>
                <a:gd name="connsiteY102" fmla="*/ 487236 h 1711998"/>
                <a:gd name="connsiteX103" fmla="*/ 60071 w 2195895"/>
                <a:gd name="connsiteY103" fmla="*/ 513933 h 1711998"/>
                <a:gd name="connsiteX104" fmla="*/ 73419 w 2195895"/>
                <a:gd name="connsiteY104" fmla="*/ 543968 h 1711998"/>
                <a:gd name="connsiteX105" fmla="*/ 56733 w 2195895"/>
                <a:gd name="connsiteY105" fmla="*/ 567329 h 1711998"/>
                <a:gd name="connsiteX106" fmla="*/ 76757 w 2195895"/>
                <a:gd name="connsiteY106" fmla="*/ 647422 h 1711998"/>
                <a:gd name="connsiteX107" fmla="*/ 66745 w 2195895"/>
                <a:gd name="connsiteY107" fmla="*/ 664109 h 1711998"/>
                <a:gd name="connsiteX108" fmla="*/ 70082 w 2195895"/>
                <a:gd name="connsiteY108" fmla="*/ 690806 h 1711998"/>
                <a:gd name="connsiteX109" fmla="*/ 70082 w 2195895"/>
                <a:gd name="connsiteY109" fmla="*/ 730853 h 1711998"/>
                <a:gd name="connsiteX110" fmla="*/ 80094 w 2195895"/>
                <a:gd name="connsiteY110" fmla="*/ 750876 h 1711998"/>
                <a:gd name="connsiteX111" fmla="*/ 76757 w 2195895"/>
                <a:gd name="connsiteY111" fmla="*/ 774237 h 1711998"/>
                <a:gd name="connsiteX112" fmla="*/ 106792 w 2195895"/>
                <a:gd name="connsiteY112" fmla="*/ 807609 h 1711998"/>
                <a:gd name="connsiteX113" fmla="*/ 93729 w 2195895"/>
                <a:gd name="connsiteY113" fmla="*/ 837644 h 1711998"/>
                <a:gd name="connsiteX114" fmla="*/ 13349 w 2195895"/>
                <a:gd name="connsiteY114" fmla="*/ 927749 h 1711998"/>
                <a:gd name="connsiteX115" fmla="*/ 33373 w 2195895"/>
                <a:gd name="connsiteY115" fmla="*/ 961122 h 1711998"/>
                <a:gd name="connsiteX116" fmla="*/ 33373 w 2195895"/>
                <a:gd name="connsiteY116" fmla="*/ 961122 h 1711998"/>
                <a:gd name="connsiteX117" fmla="*/ 16687 w 2195895"/>
                <a:gd name="connsiteY117" fmla="*/ 991157 h 1711998"/>
                <a:gd name="connsiteX118" fmla="*/ 3338 w 2195895"/>
                <a:gd name="connsiteY118" fmla="*/ 1021192 h 1711998"/>
                <a:gd name="connsiteX119" fmla="*/ 0 w 2195895"/>
                <a:gd name="connsiteY119" fmla="*/ 1081262 h 1711998"/>
                <a:gd name="connsiteX120" fmla="*/ 16687 w 2195895"/>
                <a:gd name="connsiteY120" fmla="*/ 1124646 h 1711998"/>
                <a:gd name="connsiteX121" fmla="*/ 20024 w 2195895"/>
                <a:gd name="connsiteY121" fmla="*/ 1158018 h 1711998"/>
                <a:gd name="connsiteX122" fmla="*/ 56733 w 2195895"/>
                <a:gd name="connsiteY122" fmla="*/ 1168030 h 1711998"/>
                <a:gd name="connsiteX123" fmla="*/ 116803 w 2195895"/>
                <a:gd name="connsiteY123" fmla="*/ 1254798 h 1711998"/>
                <a:gd name="connsiteX124" fmla="*/ 96780 w 2195895"/>
                <a:gd name="connsiteY124" fmla="*/ 1278158 h 1711998"/>
                <a:gd name="connsiteX125" fmla="*/ 93443 w 2195895"/>
                <a:gd name="connsiteY125" fmla="*/ 1308193 h 1711998"/>
                <a:gd name="connsiteX126" fmla="*/ 120141 w 2195895"/>
                <a:gd name="connsiteY126" fmla="*/ 1311530 h 1711998"/>
                <a:gd name="connsiteX127" fmla="*/ 160187 w 2195895"/>
                <a:gd name="connsiteY127" fmla="*/ 1324879 h 1711998"/>
                <a:gd name="connsiteX128" fmla="*/ 186885 w 2195895"/>
                <a:gd name="connsiteY128" fmla="*/ 1338228 h 1711998"/>
                <a:gd name="connsiteX129" fmla="*/ 213583 w 2195895"/>
                <a:gd name="connsiteY129" fmla="*/ 1368263 h 1711998"/>
                <a:gd name="connsiteX130" fmla="*/ 243618 w 2195895"/>
                <a:gd name="connsiteY130" fmla="*/ 1371600 h 1711998"/>
                <a:gd name="connsiteX131" fmla="*/ 287002 w 2195895"/>
                <a:gd name="connsiteY131" fmla="*/ 1401636 h 1711998"/>
                <a:gd name="connsiteX132" fmla="*/ 310363 w 2195895"/>
                <a:gd name="connsiteY132" fmla="*/ 1411647 h 1711998"/>
                <a:gd name="connsiteX133" fmla="*/ 310363 w 2195895"/>
                <a:gd name="connsiteY133" fmla="*/ 1448357 h 1711998"/>
                <a:gd name="connsiteX134" fmla="*/ 270316 w 2195895"/>
                <a:gd name="connsiteY134" fmla="*/ 1488403 h 1711998"/>
                <a:gd name="connsiteX135" fmla="*/ 280327 w 2195895"/>
                <a:gd name="connsiteY135" fmla="*/ 1511764 h 1711998"/>
                <a:gd name="connsiteX136" fmla="*/ 273653 w 2195895"/>
                <a:gd name="connsiteY136" fmla="*/ 1531787 h 1711998"/>
                <a:gd name="connsiteX137" fmla="*/ 266979 w 2195895"/>
                <a:gd name="connsiteY137" fmla="*/ 1548473 h 1711998"/>
                <a:gd name="connsiteX138" fmla="*/ 240281 w 2195895"/>
                <a:gd name="connsiteY138" fmla="*/ 1588520 h 1711998"/>
                <a:gd name="connsiteX139" fmla="*/ 307025 w 2195895"/>
                <a:gd name="connsiteY139" fmla="*/ 1625230 h 1711998"/>
                <a:gd name="connsiteX140" fmla="*/ 337060 w 2195895"/>
                <a:gd name="connsiteY140" fmla="*/ 1631904 h 1711998"/>
                <a:gd name="connsiteX141" fmla="*/ 360421 w 2195895"/>
                <a:gd name="connsiteY141" fmla="*/ 1638579 h 1711998"/>
                <a:gd name="connsiteX142" fmla="*/ 380444 w 2195895"/>
                <a:gd name="connsiteY142" fmla="*/ 1645253 h 1711998"/>
                <a:gd name="connsiteX143" fmla="*/ 407142 w 2195895"/>
                <a:gd name="connsiteY143" fmla="*/ 1665276 h 1711998"/>
                <a:gd name="connsiteX144" fmla="*/ 437177 w 2195895"/>
                <a:gd name="connsiteY144" fmla="*/ 1661939 h 1711998"/>
                <a:gd name="connsiteX145" fmla="*/ 507259 w 2195895"/>
                <a:gd name="connsiteY145" fmla="*/ 1711998 h 1711998"/>
                <a:gd name="connsiteX146" fmla="*/ 517271 w 2195895"/>
                <a:gd name="connsiteY146" fmla="*/ 1698649 h 1711998"/>
                <a:gd name="connsiteX147" fmla="*/ 507259 w 2195895"/>
                <a:gd name="connsiteY147" fmla="*/ 1658602 h 1711998"/>
                <a:gd name="connsiteX148" fmla="*/ 500584 w 2195895"/>
                <a:gd name="connsiteY148" fmla="*/ 1625230 h 1711998"/>
                <a:gd name="connsiteX149" fmla="*/ 483898 w 2195895"/>
                <a:gd name="connsiteY149" fmla="*/ 1581846 h 1711998"/>
                <a:gd name="connsiteX150" fmla="*/ 513933 w 2195895"/>
                <a:gd name="connsiteY150" fmla="*/ 1561822 h 1711998"/>
                <a:gd name="connsiteX151" fmla="*/ 547306 w 2195895"/>
                <a:gd name="connsiteY151" fmla="*/ 1538462 h 1711998"/>
                <a:gd name="connsiteX152" fmla="*/ 527282 w 2195895"/>
                <a:gd name="connsiteY152" fmla="*/ 1521776 h 1711998"/>
                <a:gd name="connsiteX153" fmla="*/ 517271 w 2195895"/>
                <a:gd name="connsiteY153" fmla="*/ 1488403 h 1711998"/>
                <a:gd name="connsiteX154" fmla="*/ 480561 w 2195895"/>
                <a:gd name="connsiteY154" fmla="*/ 1471717 h 1711998"/>
                <a:gd name="connsiteX155" fmla="*/ 470549 w 2195895"/>
                <a:gd name="connsiteY155" fmla="*/ 1451694 h 1711998"/>
                <a:gd name="connsiteX156" fmla="*/ 480561 w 2195895"/>
                <a:gd name="connsiteY156" fmla="*/ 1421659 h 1711998"/>
                <a:gd name="connsiteX157" fmla="*/ 490573 w 2195895"/>
                <a:gd name="connsiteY157" fmla="*/ 1381612 h 1711998"/>
                <a:gd name="connsiteX158" fmla="*/ 513933 w 2195895"/>
                <a:gd name="connsiteY158" fmla="*/ 1401636 h 1711998"/>
                <a:gd name="connsiteX159" fmla="*/ 520608 w 2195895"/>
                <a:gd name="connsiteY159" fmla="*/ 1384949 h 1711998"/>
                <a:gd name="connsiteX160" fmla="*/ 543968 w 2195895"/>
                <a:gd name="connsiteY160" fmla="*/ 1348240 h 1711998"/>
                <a:gd name="connsiteX161" fmla="*/ 574003 w 2195895"/>
                <a:gd name="connsiteY161" fmla="*/ 1331554 h 1711998"/>
                <a:gd name="connsiteX162" fmla="*/ 590690 w 2195895"/>
                <a:gd name="connsiteY162" fmla="*/ 1344903 h 1711998"/>
                <a:gd name="connsiteX163" fmla="*/ 610713 w 2195895"/>
                <a:gd name="connsiteY163" fmla="*/ 1318205 h 1711998"/>
                <a:gd name="connsiteX164" fmla="*/ 630736 w 2195895"/>
                <a:gd name="connsiteY164" fmla="*/ 1344903 h 1711998"/>
                <a:gd name="connsiteX165" fmla="*/ 657434 w 2195895"/>
                <a:gd name="connsiteY165" fmla="*/ 1368263 h 1711998"/>
                <a:gd name="connsiteX166" fmla="*/ 674120 w 2195895"/>
                <a:gd name="connsiteY166" fmla="*/ 1374938 h 1711998"/>
                <a:gd name="connsiteX167" fmla="*/ 697481 w 2195895"/>
                <a:gd name="connsiteY167" fmla="*/ 1374938 h 1711998"/>
                <a:gd name="connsiteX168" fmla="*/ 717504 w 2195895"/>
                <a:gd name="connsiteY168" fmla="*/ 1361589 h 1711998"/>
                <a:gd name="connsiteX169" fmla="*/ 744202 w 2195895"/>
                <a:gd name="connsiteY169" fmla="*/ 1361589 h 1711998"/>
                <a:gd name="connsiteX170" fmla="*/ 760888 w 2195895"/>
                <a:gd name="connsiteY170" fmla="*/ 1358252 h 1711998"/>
                <a:gd name="connsiteX171" fmla="*/ 790923 w 2195895"/>
                <a:gd name="connsiteY171" fmla="*/ 1391624 h 1711998"/>
                <a:gd name="connsiteX172" fmla="*/ 797598 w 2195895"/>
                <a:gd name="connsiteY172" fmla="*/ 1364926 h 1711998"/>
                <a:gd name="connsiteX173" fmla="*/ 817621 w 2195895"/>
                <a:gd name="connsiteY173" fmla="*/ 1381612 h 1711998"/>
                <a:gd name="connsiteX174" fmla="*/ 837644 w 2195895"/>
                <a:gd name="connsiteY174" fmla="*/ 1358252 h 1711998"/>
                <a:gd name="connsiteX175" fmla="*/ 827633 w 2195895"/>
                <a:gd name="connsiteY175" fmla="*/ 1338228 h 1711998"/>
                <a:gd name="connsiteX176" fmla="*/ 810946 w 2195895"/>
                <a:gd name="connsiteY176" fmla="*/ 1324879 h 1711998"/>
                <a:gd name="connsiteX177" fmla="*/ 810946 w 2195895"/>
                <a:gd name="connsiteY177" fmla="*/ 1298182 h 1711998"/>
                <a:gd name="connsiteX178" fmla="*/ 810946 w 2195895"/>
                <a:gd name="connsiteY178" fmla="*/ 1284833 h 1711998"/>
                <a:gd name="connsiteX179" fmla="*/ 840981 w 2195895"/>
                <a:gd name="connsiteY179" fmla="*/ 1278158 h 1711998"/>
                <a:gd name="connsiteX180" fmla="*/ 820958 w 2195895"/>
                <a:gd name="connsiteY180" fmla="*/ 1241449 h 1711998"/>
                <a:gd name="connsiteX181" fmla="*/ 854330 w 2195895"/>
                <a:gd name="connsiteY181" fmla="*/ 1234774 h 1711998"/>
                <a:gd name="connsiteX182" fmla="*/ 891040 w 2195895"/>
                <a:gd name="connsiteY182" fmla="*/ 1241449 h 1711998"/>
                <a:gd name="connsiteX183" fmla="*/ 1001168 w 2195895"/>
                <a:gd name="connsiteY183" fmla="*/ 1198065 h 1711998"/>
                <a:gd name="connsiteX184" fmla="*/ 1027866 w 2195895"/>
                <a:gd name="connsiteY184" fmla="*/ 1174704 h 1711998"/>
                <a:gd name="connsiteX185" fmla="*/ 1047890 w 2195895"/>
                <a:gd name="connsiteY185" fmla="*/ 1184716 h 1711998"/>
                <a:gd name="connsiteX186" fmla="*/ 1067913 w 2195895"/>
                <a:gd name="connsiteY186" fmla="*/ 1194727 h 1711998"/>
                <a:gd name="connsiteX187" fmla="*/ 1087936 w 2195895"/>
                <a:gd name="connsiteY187" fmla="*/ 1221425 h 1711998"/>
                <a:gd name="connsiteX188" fmla="*/ 1074587 w 2195895"/>
                <a:gd name="connsiteY188" fmla="*/ 1234774 h 1711998"/>
                <a:gd name="connsiteX189" fmla="*/ 1104622 w 2195895"/>
                <a:gd name="connsiteY189" fmla="*/ 1234774 h 1711998"/>
                <a:gd name="connsiteX190" fmla="*/ 1134657 w 2195895"/>
                <a:gd name="connsiteY190" fmla="*/ 1268146 h 1711998"/>
                <a:gd name="connsiteX191" fmla="*/ 1148006 w 2195895"/>
                <a:gd name="connsiteY191" fmla="*/ 1264809 h 1711998"/>
                <a:gd name="connsiteX192" fmla="*/ 1208076 w 2195895"/>
                <a:gd name="connsiteY192" fmla="*/ 1218088 h 1711998"/>
                <a:gd name="connsiteX193" fmla="*/ 1244786 w 2195895"/>
                <a:gd name="connsiteY193" fmla="*/ 1258135 h 1711998"/>
                <a:gd name="connsiteX194" fmla="*/ 1264809 w 2195895"/>
                <a:gd name="connsiteY194" fmla="*/ 1288170 h 1711998"/>
                <a:gd name="connsiteX195" fmla="*/ 1298181 w 2195895"/>
                <a:gd name="connsiteY195" fmla="*/ 1394961 h 1711998"/>
                <a:gd name="connsiteX196" fmla="*/ 1308193 w 2195895"/>
                <a:gd name="connsiteY196" fmla="*/ 1351577 h 1711998"/>
                <a:gd name="connsiteX197" fmla="*/ 1344903 w 2195895"/>
                <a:gd name="connsiteY197" fmla="*/ 1371600 h 1711998"/>
                <a:gd name="connsiteX198" fmla="*/ 1388287 w 2195895"/>
                <a:gd name="connsiteY198" fmla="*/ 1371600 h 1711998"/>
                <a:gd name="connsiteX199" fmla="*/ 1394961 w 2195895"/>
                <a:gd name="connsiteY199" fmla="*/ 1394961 h 1711998"/>
                <a:gd name="connsiteX200" fmla="*/ 1435008 w 2195895"/>
                <a:gd name="connsiteY200" fmla="*/ 1418322 h 1711998"/>
                <a:gd name="connsiteX201" fmla="*/ 1465043 w 2195895"/>
                <a:gd name="connsiteY201" fmla="*/ 1418322 h 1711998"/>
                <a:gd name="connsiteX202" fmla="*/ 1491741 w 2195895"/>
                <a:gd name="connsiteY202" fmla="*/ 1431671 h 1711998"/>
                <a:gd name="connsiteX203" fmla="*/ 1535125 w 2195895"/>
                <a:gd name="connsiteY203" fmla="*/ 1388287 h 1711998"/>
                <a:gd name="connsiteX204" fmla="*/ 1571834 w 2195895"/>
                <a:gd name="connsiteY204" fmla="*/ 1368263 h 1711998"/>
                <a:gd name="connsiteX205" fmla="*/ 1608544 w 2195895"/>
                <a:gd name="connsiteY205" fmla="*/ 1371600 h 1711998"/>
                <a:gd name="connsiteX206" fmla="*/ 1655265 w 2195895"/>
                <a:gd name="connsiteY206" fmla="*/ 1384949 h 1711998"/>
                <a:gd name="connsiteX207" fmla="*/ 1681963 w 2195895"/>
                <a:gd name="connsiteY207" fmla="*/ 1401636 h 1711998"/>
                <a:gd name="connsiteX208" fmla="*/ 1735358 w 2195895"/>
                <a:gd name="connsiteY208" fmla="*/ 1394961 h 1711998"/>
                <a:gd name="connsiteX209" fmla="*/ 1745370 w 2195895"/>
                <a:gd name="connsiteY209" fmla="*/ 1374938 h 1711998"/>
                <a:gd name="connsiteX210" fmla="*/ 1738695 w 2195895"/>
                <a:gd name="connsiteY210" fmla="*/ 1354914 h 1711998"/>
                <a:gd name="connsiteX211" fmla="*/ 1858836 w 2195895"/>
                <a:gd name="connsiteY211" fmla="*/ 1381612 h 1711998"/>
                <a:gd name="connsiteX212" fmla="*/ 1872184 w 2195895"/>
                <a:gd name="connsiteY212" fmla="*/ 1388287 h 1711998"/>
                <a:gd name="connsiteX213" fmla="*/ 1902219 w 2195895"/>
                <a:gd name="connsiteY213" fmla="*/ 1391624 h 1711998"/>
                <a:gd name="connsiteX214" fmla="*/ 1932254 w 2195895"/>
                <a:gd name="connsiteY214" fmla="*/ 1374938 h 1711998"/>
                <a:gd name="connsiteX215" fmla="*/ 1962290 w 2195895"/>
                <a:gd name="connsiteY215" fmla="*/ 1388287 h 1711998"/>
                <a:gd name="connsiteX216" fmla="*/ 1985650 w 2195895"/>
                <a:gd name="connsiteY216" fmla="*/ 1401636 h 1711998"/>
                <a:gd name="connsiteX217" fmla="*/ 1995662 w 2195895"/>
                <a:gd name="connsiteY217" fmla="*/ 1411647 h 1711998"/>
                <a:gd name="connsiteX218" fmla="*/ 2032371 w 2195895"/>
                <a:gd name="connsiteY218" fmla="*/ 1431671 h 1711998"/>
                <a:gd name="connsiteX219" fmla="*/ 2142500 w 2195895"/>
                <a:gd name="connsiteY219" fmla="*/ 1384949 h 1711998"/>
                <a:gd name="connsiteX220" fmla="*/ 2195895 w 2195895"/>
                <a:gd name="connsiteY220" fmla="*/ 1398298 h 1711998"/>
                <a:gd name="connsiteX0" fmla="*/ 2195895 w 2195895"/>
                <a:gd name="connsiteY0" fmla="*/ 1314867 h 1628567"/>
                <a:gd name="connsiteX1" fmla="*/ 1418322 w 2195895"/>
                <a:gd name="connsiteY1" fmla="*/ 0 h 1628567"/>
                <a:gd name="connsiteX2" fmla="*/ 1368263 w 2195895"/>
                <a:gd name="connsiteY2" fmla="*/ 6675 h 1628567"/>
                <a:gd name="connsiteX3" fmla="*/ 1321542 w 2195895"/>
                <a:gd name="connsiteY3" fmla="*/ 13349 h 1628567"/>
                <a:gd name="connsiteX4" fmla="*/ 1318205 w 2195895"/>
                <a:gd name="connsiteY4" fmla="*/ 100117 h 1628567"/>
                <a:gd name="connsiteX5" fmla="*/ 1358252 w 2195895"/>
                <a:gd name="connsiteY5" fmla="*/ 123478 h 1628567"/>
                <a:gd name="connsiteX6" fmla="*/ 1384949 w 2195895"/>
                <a:gd name="connsiteY6" fmla="*/ 176873 h 1628567"/>
                <a:gd name="connsiteX7" fmla="*/ 1358252 w 2195895"/>
                <a:gd name="connsiteY7" fmla="*/ 223594 h 1628567"/>
                <a:gd name="connsiteX8" fmla="*/ 1361589 w 2195895"/>
                <a:gd name="connsiteY8" fmla="*/ 193559 h 1628567"/>
                <a:gd name="connsiteX9" fmla="*/ 1351577 w 2195895"/>
                <a:gd name="connsiteY9" fmla="*/ 153513 h 1628567"/>
                <a:gd name="connsiteX10" fmla="*/ 1281495 w 2195895"/>
                <a:gd name="connsiteY10" fmla="*/ 123478 h 1628567"/>
                <a:gd name="connsiteX11" fmla="*/ 1241449 w 2195895"/>
                <a:gd name="connsiteY11" fmla="*/ 120140 h 1628567"/>
                <a:gd name="connsiteX12" fmla="*/ 1241449 w 2195895"/>
                <a:gd name="connsiteY12" fmla="*/ 166861 h 1628567"/>
                <a:gd name="connsiteX13" fmla="*/ 1201402 w 2195895"/>
                <a:gd name="connsiteY13" fmla="*/ 146838 h 1628567"/>
                <a:gd name="connsiteX14" fmla="*/ 1228100 w 2195895"/>
                <a:gd name="connsiteY14" fmla="*/ 196896 h 1628567"/>
                <a:gd name="connsiteX15" fmla="*/ 1258135 w 2195895"/>
                <a:gd name="connsiteY15" fmla="*/ 226932 h 1628567"/>
                <a:gd name="connsiteX16" fmla="*/ 1198065 w 2195895"/>
                <a:gd name="connsiteY16" fmla="*/ 203571 h 1628567"/>
                <a:gd name="connsiteX17" fmla="*/ 1181379 w 2195895"/>
                <a:gd name="connsiteY17" fmla="*/ 203571 h 1628567"/>
                <a:gd name="connsiteX18" fmla="*/ 1178041 w 2195895"/>
                <a:gd name="connsiteY18" fmla="*/ 160187 h 1628567"/>
                <a:gd name="connsiteX19" fmla="*/ 1171367 w 2195895"/>
                <a:gd name="connsiteY19" fmla="*/ 73419 h 1628567"/>
                <a:gd name="connsiteX20" fmla="*/ 1161355 w 2195895"/>
                <a:gd name="connsiteY20" fmla="*/ 143501 h 1628567"/>
                <a:gd name="connsiteX21" fmla="*/ 1137995 w 2195895"/>
                <a:gd name="connsiteY21" fmla="*/ 173536 h 1628567"/>
                <a:gd name="connsiteX22" fmla="*/ 1158018 w 2195895"/>
                <a:gd name="connsiteY22" fmla="*/ 220257 h 1628567"/>
                <a:gd name="connsiteX23" fmla="*/ 1158018 w 2195895"/>
                <a:gd name="connsiteY23" fmla="*/ 253629 h 1628567"/>
                <a:gd name="connsiteX24" fmla="*/ 1141332 w 2195895"/>
                <a:gd name="connsiteY24" fmla="*/ 303688 h 1628567"/>
                <a:gd name="connsiteX25" fmla="*/ 1154681 w 2195895"/>
                <a:gd name="connsiteY25" fmla="*/ 337060 h 1628567"/>
                <a:gd name="connsiteX26" fmla="*/ 1184716 w 2195895"/>
                <a:gd name="connsiteY26" fmla="*/ 343734 h 1628567"/>
                <a:gd name="connsiteX27" fmla="*/ 1221425 w 2195895"/>
                <a:gd name="connsiteY27" fmla="*/ 350409 h 1628567"/>
                <a:gd name="connsiteX28" fmla="*/ 1241449 w 2195895"/>
                <a:gd name="connsiteY28" fmla="*/ 373769 h 1628567"/>
                <a:gd name="connsiteX29" fmla="*/ 1258135 w 2195895"/>
                <a:gd name="connsiteY29" fmla="*/ 417153 h 1628567"/>
                <a:gd name="connsiteX30" fmla="*/ 1258135 w 2195895"/>
                <a:gd name="connsiteY30" fmla="*/ 417153 h 1628567"/>
                <a:gd name="connsiteX31" fmla="*/ 1224763 w 2195895"/>
                <a:gd name="connsiteY31" fmla="*/ 437177 h 1628567"/>
                <a:gd name="connsiteX32" fmla="*/ 1224763 w 2195895"/>
                <a:gd name="connsiteY32" fmla="*/ 397130 h 1628567"/>
                <a:gd name="connsiteX33" fmla="*/ 1194727 w 2195895"/>
                <a:gd name="connsiteY33" fmla="*/ 360421 h 1628567"/>
                <a:gd name="connsiteX34" fmla="*/ 1164692 w 2195895"/>
                <a:gd name="connsiteY34" fmla="*/ 403805 h 1628567"/>
                <a:gd name="connsiteX35" fmla="*/ 1121309 w 2195895"/>
                <a:gd name="connsiteY35" fmla="*/ 413816 h 1628567"/>
                <a:gd name="connsiteX36" fmla="*/ 1127983 w 2195895"/>
                <a:gd name="connsiteY36" fmla="*/ 380444 h 1628567"/>
                <a:gd name="connsiteX37" fmla="*/ 1117971 w 2195895"/>
                <a:gd name="connsiteY37" fmla="*/ 363758 h 1628567"/>
                <a:gd name="connsiteX38" fmla="*/ 1114634 w 2195895"/>
                <a:gd name="connsiteY38" fmla="*/ 313699 h 1628567"/>
                <a:gd name="connsiteX39" fmla="*/ 1104622 w 2195895"/>
                <a:gd name="connsiteY39" fmla="*/ 233606 h 1628567"/>
                <a:gd name="connsiteX40" fmla="*/ 1101285 w 2195895"/>
                <a:gd name="connsiteY40" fmla="*/ 173536 h 1628567"/>
                <a:gd name="connsiteX41" fmla="*/ 1124646 w 2195895"/>
                <a:gd name="connsiteY41" fmla="*/ 80094 h 1628567"/>
                <a:gd name="connsiteX42" fmla="*/ 1031203 w 2195895"/>
                <a:gd name="connsiteY42" fmla="*/ 70082 h 1628567"/>
                <a:gd name="connsiteX43" fmla="*/ 1014517 w 2195895"/>
                <a:gd name="connsiteY43" fmla="*/ 126815 h 1628567"/>
                <a:gd name="connsiteX44" fmla="*/ 1024529 w 2195895"/>
                <a:gd name="connsiteY44" fmla="*/ 173536 h 1628567"/>
                <a:gd name="connsiteX45" fmla="*/ 981145 w 2195895"/>
                <a:gd name="connsiteY45" fmla="*/ 226932 h 1628567"/>
                <a:gd name="connsiteX46" fmla="*/ 991157 w 2195895"/>
                <a:gd name="connsiteY46" fmla="*/ 263641 h 1628567"/>
                <a:gd name="connsiteX47" fmla="*/ 981145 w 2195895"/>
                <a:gd name="connsiteY47" fmla="*/ 310362 h 1628567"/>
                <a:gd name="connsiteX48" fmla="*/ 1001168 w 2195895"/>
                <a:gd name="connsiteY48" fmla="*/ 333723 h 1628567"/>
                <a:gd name="connsiteX49" fmla="*/ 1017854 w 2195895"/>
                <a:gd name="connsiteY49" fmla="*/ 380444 h 1628567"/>
                <a:gd name="connsiteX50" fmla="*/ 1047890 w 2195895"/>
                <a:gd name="connsiteY50" fmla="*/ 367095 h 1628567"/>
                <a:gd name="connsiteX51" fmla="*/ 957784 w 2195895"/>
                <a:gd name="connsiteY51" fmla="*/ 367095 h 1628567"/>
                <a:gd name="connsiteX52" fmla="*/ 884365 w 2195895"/>
                <a:gd name="connsiteY52" fmla="*/ 330386 h 1628567"/>
                <a:gd name="connsiteX53" fmla="*/ 824295 w 2195895"/>
                <a:gd name="connsiteY53" fmla="*/ 307025 h 1628567"/>
                <a:gd name="connsiteX54" fmla="*/ 810946 w 2195895"/>
                <a:gd name="connsiteY54" fmla="*/ 343734 h 1628567"/>
                <a:gd name="connsiteX55" fmla="*/ 827633 w 2195895"/>
                <a:gd name="connsiteY55" fmla="*/ 380444 h 1628567"/>
                <a:gd name="connsiteX56" fmla="*/ 770900 w 2195895"/>
                <a:gd name="connsiteY56" fmla="*/ 363758 h 1628567"/>
                <a:gd name="connsiteX57" fmla="*/ 744202 w 2195895"/>
                <a:gd name="connsiteY57" fmla="*/ 400467 h 1628567"/>
                <a:gd name="connsiteX58" fmla="*/ 707492 w 2195895"/>
                <a:gd name="connsiteY58" fmla="*/ 393793 h 1628567"/>
                <a:gd name="connsiteX59" fmla="*/ 644085 w 2195895"/>
                <a:gd name="connsiteY59" fmla="*/ 407142 h 1628567"/>
                <a:gd name="connsiteX60" fmla="*/ 654097 w 2195895"/>
                <a:gd name="connsiteY60" fmla="*/ 370432 h 1628567"/>
                <a:gd name="connsiteX61" fmla="*/ 614050 w 2195895"/>
                <a:gd name="connsiteY61" fmla="*/ 407142 h 1628567"/>
                <a:gd name="connsiteX62" fmla="*/ 594027 w 2195895"/>
                <a:gd name="connsiteY62" fmla="*/ 407142 h 1628567"/>
                <a:gd name="connsiteX63" fmla="*/ 533957 w 2195895"/>
                <a:gd name="connsiteY63" fmla="*/ 440514 h 1628567"/>
                <a:gd name="connsiteX64" fmla="*/ 510596 w 2195895"/>
                <a:gd name="connsiteY64" fmla="*/ 463875 h 1628567"/>
                <a:gd name="connsiteX65" fmla="*/ 500584 w 2195895"/>
                <a:gd name="connsiteY65" fmla="*/ 510596 h 1628567"/>
                <a:gd name="connsiteX66" fmla="*/ 450526 w 2195895"/>
                <a:gd name="connsiteY66" fmla="*/ 497247 h 1628567"/>
                <a:gd name="connsiteX67" fmla="*/ 433840 w 2195895"/>
                <a:gd name="connsiteY67" fmla="*/ 460537 h 1628567"/>
                <a:gd name="connsiteX68" fmla="*/ 467212 w 2195895"/>
                <a:gd name="connsiteY68" fmla="*/ 430502 h 1628567"/>
                <a:gd name="connsiteX69" fmla="*/ 453863 w 2195895"/>
                <a:gd name="connsiteY69" fmla="*/ 407142 h 1628567"/>
                <a:gd name="connsiteX70" fmla="*/ 390456 w 2195895"/>
                <a:gd name="connsiteY70" fmla="*/ 377107 h 1628567"/>
                <a:gd name="connsiteX71" fmla="*/ 417154 w 2195895"/>
                <a:gd name="connsiteY71" fmla="*/ 427165 h 1628567"/>
                <a:gd name="connsiteX72" fmla="*/ 407142 w 2195895"/>
                <a:gd name="connsiteY72" fmla="*/ 470549 h 1628567"/>
                <a:gd name="connsiteX73" fmla="*/ 413817 w 2195895"/>
                <a:gd name="connsiteY73" fmla="*/ 507259 h 1628567"/>
                <a:gd name="connsiteX74" fmla="*/ 427165 w 2195895"/>
                <a:gd name="connsiteY74" fmla="*/ 530619 h 1628567"/>
                <a:gd name="connsiteX75" fmla="*/ 413817 w 2195895"/>
                <a:gd name="connsiteY75" fmla="*/ 560654 h 1628567"/>
                <a:gd name="connsiteX76" fmla="*/ 390456 w 2195895"/>
                <a:gd name="connsiteY76" fmla="*/ 537294 h 1628567"/>
                <a:gd name="connsiteX77" fmla="*/ 360421 w 2195895"/>
                <a:gd name="connsiteY77" fmla="*/ 533956 h 1628567"/>
                <a:gd name="connsiteX78" fmla="*/ 333723 w 2195895"/>
                <a:gd name="connsiteY78" fmla="*/ 574003 h 1628567"/>
                <a:gd name="connsiteX79" fmla="*/ 307025 w 2195895"/>
                <a:gd name="connsiteY79" fmla="*/ 594026 h 1628567"/>
                <a:gd name="connsiteX80" fmla="*/ 320374 w 2195895"/>
                <a:gd name="connsiteY80" fmla="*/ 620724 h 1628567"/>
                <a:gd name="connsiteX81" fmla="*/ 303688 w 2195895"/>
                <a:gd name="connsiteY81" fmla="*/ 644085 h 1628567"/>
                <a:gd name="connsiteX82" fmla="*/ 233606 w 2195895"/>
                <a:gd name="connsiteY82" fmla="*/ 607375 h 1628567"/>
                <a:gd name="connsiteX83" fmla="*/ 243618 w 2195895"/>
                <a:gd name="connsiteY83" fmla="*/ 657434 h 1628567"/>
                <a:gd name="connsiteX84" fmla="*/ 263641 w 2195895"/>
                <a:gd name="connsiteY84" fmla="*/ 677457 h 1628567"/>
                <a:gd name="connsiteX85" fmla="*/ 250292 w 2195895"/>
                <a:gd name="connsiteY85" fmla="*/ 690806 h 1628567"/>
                <a:gd name="connsiteX86" fmla="*/ 193560 w 2195895"/>
                <a:gd name="connsiteY86" fmla="*/ 654096 h 1628567"/>
                <a:gd name="connsiteX87" fmla="*/ 170199 w 2195895"/>
                <a:gd name="connsiteY87" fmla="*/ 614050 h 1628567"/>
                <a:gd name="connsiteX88" fmla="*/ 170199 w 2195895"/>
                <a:gd name="connsiteY88" fmla="*/ 567329 h 1628567"/>
                <a:gd name="connsiteX89" fmla="*/ 133490 w 2195895"/>
                <a:gd name="connsiteY89" fmla="*/ 490572 h 1628567"/>
                <a:gd name="connsiteX90" fmla="*/ 196897 w 2195895"/>
                <a:gd name="connsiteY90" fmla="*/ 520607 h 1628567"/>
                <a:gd name="connsiteX91" fmla="*/ 256967 w 2195895"/>
                <a:gd name="connsiteY91" fmla="*/ 550642 h 1628567"/>
                <a:gd name="connsiteX92" fmla="*/ 293676 w 2195895"/>
                <a:gd name="connsiteY92" fmla="*/ 553980 h 1628567"/>
                <a:gd name="connsiteX93" fmla="*/ 327049 w 2195895"/>
                <a:gd name="connsiteY93" fmla="*/ 523945 h 1628567"/>
                <a:gd name="connsiteX94" fmla="*/ 343735 w 2195895"/>
                <a:gd name="connsiteY94" fmla="*/ 487235 h 1628567"/>
                <a:gd name="connsiteX95" fmla="*/ 333723 w 2195895"/>
                <a:gd name="connsiteY95" fmla="*/ 437177 h 1628567"/>
                <a:gd name="connsiteX96" fmla="*/ 290339 w 2195895"/>
                <a:gd name="connsiteY96" fmla="*/ 417153 h 1628567"/>
                <a:gd name="connsiteX97" fmla="*/ 236944 w 2195895"/>
                <a:gd name="connsiteY97" fmla="*/ 370432 h 1628567"/>
                <a:gd name="connsiteX98" fmla="*/ 133490 w 2195895"/>
                <a:gd name="connsiteY98" fmla="*/ 313699 h 1628567"/>
                <a:gd name="connsiteX99" fmla="*/ 46722 w 2195895"/>
                <a:gd name="connsiteY99" fmla="*/ 343734 h 1628567"/>
                <a:gd name="connsiteX100" fmla="*/ 33373 w 2195895"/>
                <a:gd name="connsiteY100" fmla="*/ 373769 h 1628567"/>
                <a:gd name="connsiteX101" fmla="*/ 43384 w 2195895"/>
                <a:gd name="connsiteY101" fmla="*/ 403805 h 1628567"/>
                <a:gd name="connsiteX102" fmla="*/ 60071 w 2195895"/>
                <a:gd name="connsiteY102" fmla="*/ 430502 h 1628567"/>
                <a:gd name="connsiteX103" fmla="*/ 73419 w 2195895"/>
                <a:gd name="connsiteY103" fmla="*/ 460537 h 1628567"/>
                <a:gd name="connsiteX104" fmla="*/ 56733 w 2195895"/>
                <a:gd name="connsiteY104" fmla="*/ 483898 h 1628567"/>
                <a:gd name="connsiteX105" fmla="*/ 76757 w 2195895"/>
                <a:gd name="connsiteY105" fmla="*/ 563991 h 1628567"/>
                <a:gd name="connsiteX106" fmla="*/ 66745 w 2195895"/>
                <a:gd name="connsiteY106" fmla="*/ 580678 h 1628567"/>
                <a:gd name="connsiteX107" fmla="*/ 70082 w 2195895"/>
                <a:gd name="connsiteY107" fmla="*/ 607375 h 1628567"/>
                <a:gd name="connsiteX108" fmla="*/ 70082 w 2195895"/>
                <a:gd name="connsiteY108" fmla="*/ 647422 h 1628567"/>
                <a:gd name="connsiteX109" fmla="*/ 80094 w 2195895"/>
                <a:gd name="connsiteY109" fmla="*/ 667445 h 1628567"/>
                <a:gd name="connsiteX110" fmla="*/ 76757 w 2195895"/>
                <a:gd name="connsiteY110" fmla="*/ 690806 h 1628567"/>
                <a:gd name="connsiteX111" fmla="*/ 106792 w 2195895"/>
                <a:gd name="connsiteY111" fmla="*/ 724178 h 1628567"/>
                <a:gd name="connsiteX112" fmla="*/ 93729 w 2195895"/>
                <a:gd name="connsiteY112" fmla="*/ 754213 h 1628567"/>
                <a:gd name="connsiteX113" fmla="*/ 13349 w 2195895"/>
                <a:gd name="connsiteY113" fmla="*/ 844318 h 1628567"/>
                <a:gd name="connsiteX114" fmla="*/ 33373 w 2195895"/>
                <a:gd name="connsiteY114" fmla="*/ 877691 h 1628567"/>
                <a:gd name="connsiteX115" fmla="*/ 33373 w 2195895"/>
                <a:gd name="connsiteY115" fmla="*/ 877691 h 1628567"/>
                <a:gd name="connsiteX116" fmla="*/ 16687 w 2195895"/>
                <a:gd name="connsiteY116" fmla="*/ 907726 h 1628567"/>
                <a:gd name="connsiteX117" fmla="*/ 3338 w 2195895"/>
                <a:gd name="connsiteY117" fmla="*/ 937761 h 1628567"/>
                <a:gd name="connsiteX118" fmla="*/ 0 w 2195895"/>
                <a:gd name="connsiteY118" fmla="*/ 997831 h 1628567"/>
                <a:gd name="connsiteX119" fmla="*/ 16687 w 2195895"/>
                <a:gd name="connsiteY119" fmla="*/ 1041215 h 1628567"/>
                <a:gd name="connsiteX120" fmla="*/ 20024 w 2195895"/>
                <a:gd name="connsiteY120" fmla="*/ 1074587 h 1628567"/>
                <a:gd name="connsiteX121" fmla="*/ 56733 w 2195895"/>
                <a:gd name="connsiteY121" fmla="*/ 1084599 h 1628567"/>
                <a:gd name="connsiteX122" fmla="*/ 116803 w 2195895"/>
                <a:gd name="connsiteY122" fmla="*/ 1171367 h 1628567"/>
                <a:gd name="connsiteX123" fmla="*/ 96780 w 2195895"/>
                <a:gd name="connsiteY123" fmla="*/ 1194727 h 1628567"/>
                <a:gd name="connsiteX124" fmla="*/ 93443 w 2195895"/>
                <a:gd name="connsiteY124" fmla="*/ 1224762 h 1628567"/>
                <a:gd name="connsiteX125" fmla="*/ 120141 w 2195895"/>
                <a:gd name="connsiteY125" fmla="*/ 1228099 h 1628567"/>
                <a:gd name="connsiteX126" fmla="*/ 160187 w 2195895"/>
                <a:gd name="connsiteY126" fmla="*/ 1241448 h 1628567"/>
                <a:gd name="connsiteX127" fmla="*/ 186885 w 2195895"/>
                <a:gd name="connsiteY127" fmla="*/ 1254797 h 1628567"/>
                <a:gd name="connsiteX128" fmla="*/ 213583 w 2195895"/>
                <a:gd name="connsiteY128" fmla="*/ 1284832 h 1628567"/>
                <a:gd name="connsiteX129" fmla="*/ 243618 w 2195895"/>
                <a:gd name="connsiteY129" fmla="*/ 1288169 h 1628567"/>
                <a:gd name="connsiteX130" fmla="*/ 287002 w 2195895"/>
                <a:gd name="connsiteY130" fmla="*/ 1318205 h 1628567"/>
                <a:gd name="connsiteX131" fmla="*/ 310363 w 2195895"/>
                <a:gd name="connsiteY131" fmla="*/ 1328216 h 1628567"/>
                <a:gd name="connsiteX132" fmla="*/ 310363 w 2195895"/>
                <a:gd name="connsiteY132" fmla="*/ 1364926 h 1628567"/>
                <a:gd name="connsiteX133" fmla="*/ 270316 w 2195895"/>
                <a:gd name="connsiteY133" fmla="*/ 1404972 h 1628567"/>
                <a:gd name="connsiteX134" fmla="*/ 280327 w 2195895"/>
                <a:gd name="connsiteY134" fmla="*/ 1428333 h 1628567"/>
                <a:gd name="connsiteX135" fmla="*/ 273653 w 2195895"/>
                <a:gd name="connsiteY135" fmla="*/ 1448356 h 1628567"/>
                <a:gd name="connsiteX136" fmla="*/ 266979 w 2195895"/>
                <a:gd name="connsiteY136" fmla="*/ 1465042 h 1628567"/>
                <a:gd name="connsiteX137" fmla="*/ 240281 w 2195895"/>
                <a:gd name="connsiteY137" fmla="*/ 1505089 h 1628567"/>
                <a:gd name="connsiteX138" fmla="*/ 307025 w 2195895"/>
                <a:gd name="connsiteY138" fmla="*/ 1541799 h 1628567"/>
                <a:gd name="connsiteX139" fmla="*/ 337060 w 2195895"/>
                <a:gd name="connsiteY139" fmla="*/ 1548473 h 1628567"/>
                <a:gd name="connsiteX140" fmla="*/ 360421 w 2195895"/>
                <a:gd name="connsiteY140" fmla="*/ 1555148 h 1628567"/>
                <a:gd name="connsiteX141" fmla="*/ 380444 w 2195895"/>
                <a:gd name="connsiteY141" fmla="*/ 1561822 h 1628567"/>
                <a:gd name="connsiteX142" fmla="*/ 407142 w 2195895"/>
                <a:gd name="connsiteY142" fmla="*/ 1581845 h 1628567"/>
                <a:gd name="connsiteX143" fmla="*/ 437177 w 2195895"/>
                <a:gd name="connsiteY143" fmla="*/ 1578508 h 1628567"/>
                <a:gd name="connsiteX144" fmla="*/ 507259 w 2195895"/>
                <a:gd name="connsiteY144" fmla="*/ 1628567 h 1628567"/>
                <a:gd name="connsiteX145" fmla="*/ 517271 w 2195895"/>
                <a:gd name="connsiteY145" fmla="*/ 1615218 h 1628567"/>
                <a:gd name="connsiteX146" fmla="*/ 507259 w 2195895"/>
                <a:gd name="connsiteY146" fmla="*/ 1575171 h 1628567"/>
                <a:gd name="connsiteX147" fmla="*/ 500584 w 2195895"/>
                <a:gd name="connsiteY147" fmla="*/ 1541799 h 1628567"/>
                <a:gd name="connsiteX148" fmla="*/ 483898 w 2195895"/>
                <a:gd name="connsiteY148" fmla="*/ 1498415 h 1628567"/>
                <a:gd name="connsiteX149" fmla="*/ 513933 w 2195895"/>
                <a:gd name="connsiteY149" fmla="*/ 1478391 h 1628567"/>
                <a:gd name="connsiteX150" fmla="*/ 547306 w 2195895"/>
                <a:gd name="connsiteY150" fmla="*/ 1455031 h 1628567"/>
                <a:gd name="connsiteX151" fmla="*/ 527282 w 2195895"/>
                <a:gd name="connsiteY151" fmla="*/ 1438345 h 1628567"/>
                <a:gd name="connsiteX152" fmla="*/ 517271 w 2195895"/>
                <a:gd name="connsiteY152" fmla="*/ 1404972 h 1628567"/>
                <a:gd name="connsiteX153" fmla="*/ 480561 w 2195895"/>
                <a:gd name="connsiteY153" fmla="*/ 1388286 h 1628567"/>
                <a:gd name="connsiteX154" fmla="*/ 470549 w 2195895"/>
                <a:gd name="connsiteY154" fmla="*/ 1368263 h 1628567"/>
                <a:gd name="connsiteX155" fmla="*/ 480561 w 2195895"/>
                <a:gd name="connsiteY155" fmla="*/ 1338228 h 1628567"/>
                <a:gd name="connsiteX156" fmla="*/ 490573 w 2195895"/>
                <a:gd name="connsiteY156" fmla="*/ 1298181 h 1628567"/>
                <a:gd name="connsiteX157" fmla="*/ 513933 w 2195895"/>
                <a:gd name="connsiteY157" fmla="*/ 1318205 h 1628567"/>
                <a:gd name="connsiteX158" fmla="*/ 520608 w 2195895"/>
                <a:gd name="connsiteY158" fmla="*/ 1301518 h 1628567"/>
                <a:gd name="connsiteX159" fmla="*/ 543968 w 2195895"/>
                <a:gd name="connsiteY159" fmla="*/ 1264809 h 1628567"/>
                <a:gd name="connsiteX160" fmla="*/ 574003 w 2195895"/>
                <a:gd name="connsiteY160" fmla="*/ 1248123 h 1628567"/>
                <a:gd name="connsiteX161" fmla="*/ 590690 w 2195895"/>
                <a:gd name="connsiteY161" fmla="*/ 1261472 h 1628567"/>
                <a:gd name="connsiteX162" fmla="*/ 610713 w 2195895"/>
                <a:gd name="connsiteY162" fmla="*/ 1234774 h 1628567"/>
                <a:gd name="connsiteX163" fmla="*/ 630736 w 2195895"/>
                <a:gd name="connsiteY163" fmla="*/ 1261472 h 1628567"/>
                <a:gd name="connsiteX164" fmla="*/ 657434 w 2195895"/>
                <a:gd name="connsiteY164" fmla="*/ 1284832 h 1628567"/>
                <a:gd name="connsiteX165" fmla="*/ 674120 w 2195895"/>
                <a:gd name="connsiteY165" fmla="*/ 1291507 h 1628567"/>
                <a:gd name="connsiteX166" fmla="*/ 697481 w 2195895"/>
                <a:gd name="connsiteY166" fmla="*/ 1291507 h 1628567"/>
                <a:gd name="connsiteX167" fmla="*/ 717504 w 2195895"/>
                <a:gd name="connsiteY167" fmla="*/ 1278158 h 1628567"/>
                <a:gd name="connsiteX168" fmla="*/ 744202 w 2195895"/>
                <a:gd name="connsiteY168" fmla="*/ 1278158 h 1628567"/>
                <a:gd name="connsiteX169" fmla="*/ 760888 w 2195895"/>
                <a:gd name="connsiteY169" fmla="*/ 1274821 h 1628567"/>
                <a:gd name="connsiteX170" fmla="*/ 790923 w 2195895"/>
                <a:gd name="connsiteY170" fmla="*/ 1308193 h 1628567"/>
                <a:gd name="connsiteX171" fmla="*/ 797598 w 2195895"/>
                <a:gd name="connsiteY171" fmla="*/ 1281495 h 1628567"/>
                <a:gd name="connsiteX172" fmla="*/ 817621 w 2195895"/>
                <a:gd name="connsiteY172" fmla="*/ 1298181 h 1628567"/>
                <a:gd name="connsiteX173" fmla="*/ 837644 w 2195895"/>
                <a:gd name="connsiteY173" fmla="*/ 1274821 h 1628567"/>
                <a:gd name="connsiteX174" fmla="*/ 827633 w 2195895"/>
                <a:gd name="connsiteY174" fmla="*/ 1254797 h 1628567"/>
                <a:gd name="connsiteX175" fmla="*/ 810946 w 2195895"/>
                <a:gd name="connsiteY175" fmla="*/ 1241448 h 1628567"/>
                <a:gd name="connsiteX176" fmla="*/ 810946 w 2195895"/>
                <a:gd name="connsiteY176" fmla="*/ 1214751 h 1628567"/>
                <a:gd name="connsiteX177" fmla="*/ 810946 w 2195895"/>
                <a:gd name="connsiteY177" fmla="*/ 1201402 h 1628567"/>
                <a:gd name="connsiteX178" fmla="*/ 840981 w 2195895"/>
                <a:gd name="connsiteY178" fmla="*/ 1194727 h 1628567"/>
                <a:gd name="connsiteX179" fmla="*/ 820958 w 2195895"/>
                <a:gd name="connsiteY179" fmla="*/ 1158018 h 1628567"/>
                <a:gd name="connsiteX180" fmla="*/ 854330 w 2195895"/>
                <a:gd name="connsiteY180" fmla="*/ 1151343 h 1628567"/>
                <a:gd name="connsiteX181" fmla="*/ 891040 w 2195895"/>
                <a:gd name="connsiteY181" fmla="*/ 1158018 h 1628567"/>
                <a:gd name="connsiteX182" fmla="*/ 1001168 w 2195895"/>
                <a:gd name="connsiteY182" fmla="*/ 1114634 h 1628567"/>
                <a:gd name="connsiteX183" fmla="*/ 1027866 w 2195895"/>
                <a:gd name="connsiteY183" fmla="*/ 1091273 h 1628567"/>
                <a:gd name="connsiteX184" fmla="*/ 1047890 w 2195895"/>
                <a:gd name="connsiteY184" fmla="*/ 1101285 h 1628567"/>
                <a:gd name="connsiteX185" fmla="*/ 1067913 w 2195895"/>
                <a:gd name="connsiteY185" fmla="*/ 1111296 h 1628567"/>
                <a:gd name="connsiteX186" fmla="*/ 1087936 w 2195895"/>
                <a:gd name="connsiteY186" fmla="*/ 1137994 h 1628567"/>
                <a:gd name="connsiteX187" fmla="*/ 1074587 w 2195895"/>
                <a:gd name="connsiteY187" fmla="*/ 1151343 h 1628567"/>
                <a:gd name="connsiteX188" fmla="*/ 1104622 w 2195895"/>
                <a:gd name="connsiteY188" fmla="*/ 1151343 h 1628567"/>
                <a:gd name="connsiteX189" fmla="*/ 1134657 w 2195895"/>
                <a:gd name="connsiteY189" fmla="*/ 1184715 h 1628567"/>
                <a:gd name="connsiteX190" fmla="*/ 1148006 w 2195895"/>
                <a:gd name="connsiteY190" fmla="*/ 1181378 h 1628567"/>
                <a:gd name="connsiteX191" fmla="*/ 1208076 w 2195895"/>
                <a:gd name="connsiteY191" fmla="*/ 1134657 h 1628567"/>
                <a:gd name="connsiteX192" fmla="*/ 1244786 w 2195895"/>
                <a:gd name="connsiteY192" fmla="*/ 1174704 h 1628567"/>
                <a:gd name="connsiteX193" fmla="*/ 1264809 w 2195895"/>
                <a:gd name="connsiteY193" fmla="*/ 1204739 h 1628567"/>
                <a:gd name="connsiteX194" fmla="*/ 1298181 w 2195895"/>
                <a:gd name="connsiteY194" fmla="*/ 1311530 h 1628567"/>
                <a:gd name="connsiteX195" fmla="*/ 1308193 w 2195895"/>
                <a:gd name="connsiteY195" fmla="*/ 1268146 h 1628567"/>
                <a:gd name="connsiteX196" fmla="*/ 1344903 w 2195895"/>
                <a:gd name="connsiteY196" fmla="*/ 1288169 h 1628567"/>
                <a:gd name="connsiteX197" fmla="*/ 1388287 w 2195895"/>
                <a:gd name="connsiteY197" fmla="*/ 1288169 h 1628567"/>
                <a:gd name="connsiteX198" fmla="*/ 1394961 w 2195895"/>
                <a:gd name="connsiteY198" fmla="*/ 1311530 h 1628567"/>
                <a:gd name="connsiteX199" fmla="*/ 1435008 w 2195895"/>
                <a:gd name="connsiteY199" fmla="*/ 1334891 h 1628567"/>
                <a:gd name="connsiteX200" fmla="*/ 1465043 w 2195895"/>
                <a:gd name="connsiteY200" fmla="*/ 1334891 h 1628567"/>
                <a:gd name="connsiteX201" fmla="*/ 1491741 w 2195895"/>
                <a:gd name="connsiteY201" fmla="*/ 1348240 h 1628567"/>
                <a:gd name="connsiteX202" fmla="*/ 1535125 w 2195895"/>
                <a:gd name="connsiteY202" fmla="*/ 1304856 h 1628567"/>
                <a:gd name="connsiteX203" fmla="*/ 1571834 w 2195895"/>
                <a:gd name="connsiteY203" fmla="*/ 1284832 h 1628567"/>
                <a:gd name="connsiteX204" fmla="*/ 1608544 w 2195895"/>
                <a:gd name="connsiteY204" fmla="*/ 1288169 h 1628567"/>
                <a:gd name="connsiteX205" fmla="*/ 1655265 w 2195895"/>
                <a:gd name="connsiteY205" fmla="*/ 1301518 h 1628567"/>
                <a:gd name="connsiteX206" fmla="*/ 1681963 w 2195895"/>
                <a:gd name="connsiteY206" fmla="*/ 1318205 h 1628567"/>
                <a:gd name="connsiteX207" fmla="*/ 1735358 w 2195895"/>
                <a:gd name="connsiteY207" fmla="*/ 1311530 h 1628567"/>
                <a:gd name="connsiteX208" fmla="*/ 1745370 w 2195895"/>
                <a:gd name="connsiteY208" fmla="*/ 1291507 h 1628567"/>
                <a:gd name="connsiteX209" fmla="*/ 1738695 w 2195895"/>
                <a:gd name="connsiteY209" fmla="*/ 1271483 h 1628567"/>
                <a:gd name="connsiteX210" fmla="*/ 1858836 w 2195895"/>
                <a:gd name="connsiteY210" fmla="*/ 1298181 h 1628567"/>
                <a:gd name="connsiteX211" fmla="*/ 1872184 w 2195895"/>
                <a:gd name="connsiteY211" fmla="*/ 1304856 h 1628567"/>
                <a:gd name="connsiteX212" fmla="*/ 1902219 w 2195895"/>
                <a:gd name="connsiteY212" fmla="*/ 1308193 h 1628567"/>
                <a:gd name="connsiteX213" fmla="*/ 1932254 w 2195895"/>
                <a:gd name="connsiteY213" fmla="*/ 1291507 h 1628567"/>
                <a:gd name="connsiteX214" fmla="*/ 1962290 w 2195895"/>
                <a:gd name="connsiteY214" fmla="*/ 1304856 h 1628567"/>
                <a:gd name="connsiteX215" fmla="*/ 1985650 w 2195895"/>
                <a:gd name="connsiteY215" fmla="*/ 1318205 h 1628567"/>
                <a:gd name="connsiteX216" fmla="*/ 1995662 w 2195895"/>
                <a:gd name="connsiteY216" fmla="*/ 1328216 h 1628567"/>
                <a:gd name="connsiteX217" fmla="*/ 2032371 w 2195895"/>
                <a:gd name="connsiteY217" fmla="*/ 1348240 h 1628567"/>
                <a:gd name="connsiteX218" fmla="*/ 2142500 w 2195895"/>
                <a:gd name="connsiteY218" fmla="*/ 1301518 h 1628567"/>
                <a:gd name="connsiteX219" fmla="*/ 2195895 w 2195895"/>
                <a:gd name="connsiteY219" fmla="*/ 1314867 h 1628567"/>
                <a:gd name="connsiteX0" fmla="*/ 2195895 w 2195895"/>
                <a:gd name="connsiteY0" fmla="*/ 1308192 h 1621892"/>
                <a:gd name="connsiteX1" fmla="*/ 1368263 w 2195895"/>
                <a:gd name="connsiteY1" fmla="*/ 0 h 1621892"/>
                <a:gd name="connsiteX2" fmla="*/ 1321542 w 2195895"/>
                <a:gd name="connsiteY2" fmla="*/ 6674 h 1621892"/>
                <a:gd name="connsiteX3" fmla="*/ 1318205 w 2195895"/>
                <a:gd name="connsiteY3" fmla="*/ 93442 h 1621892"/>
                <a:gd name="connsiteX4" fmla="*/ 1358252 w 2195895"/>
                <a:gd name="connsiteY4" fmla="*/ 116803 h 1621892"/>
                <a:gd name="connsiteX5" fmla="*/ 1384949 w 2195895"/>
                <a:gd name="connsiteY5" fmla="*/ 170198 h 1621892"/>
                <a:gd name="connsiteX6" fmla="*/ 1358252 w 2195895"/>
                <a:gd name="connsiteY6" fmla="*/ 216919 h 1621892"/>
                <a:gd name="connsiteX7" fmla="*/ 1361589 w 2195895"/>
                <a:gd name="connsiteY7" fmla="*/ 186884 h 1621892"/>
                <a:gd name="connsiteX8" fmla="*/ 1351577 w 2195895"/>
                <a:gd name="connsiteY8" fmla="*/ 146838 h 1621892"/>
                <a:gd name="connsiteX9" fmla="*/ 1281495 w 2195895"/>
                <a:gd name="connsiteY9" fmla="*/ 116803 h 1621892"/>
                <a:gd name="connsiteX10" fmla="*/ 1241449 w 2195895"/>
                <a:gd name="connsiteY10" fmla="*/ 113465 h 1621892"/>
                <a:gd name="connsiteX11" fmla="*/ 1241449 w 2195895"/>
                <a:gd name="connsiteY11" fmla="*/ 160186 h 1621892"/>
                <a:gd name="connsiteX12" fmla="*/ 1201402 w 2195895"/>
                <a:gd name="connsiteY12" fmla="*/ 140163 h 1621892"/>
                <a:gd name="connsiteX13" fmla="*/ 1228100 w 2195895"/>
                <a:gd name="connsiteY13" fmla="*/ 190221 h 1621892"/>
                <a:gd name="connsiteX14" fmla="*/ 1258135 w 2195895"/>
                <a:gd name="connsiteY14" fmla="*/ 220257 h 1621892"/>
                <a:gd name="connsiteX15" fmla="*/ 1198065 w 2195895"/>
                <a:gd name="connsiteY15" fmla="*/ 196896 h 1621892"/>
                <a:gd name="connsiteX16" fmla="*/ 1181379 w 2195895"/>
                <a:gd name="connsiteY16" fmla="*/ 196896 h 1621892"/>
                <a:gd name="connsiteX17" fmla="*/ 1178041 w 2195895"/>
                <a:gd name="connsiteY17" fmla="*/ 153512 h 1621892"/>
                <a:gd name="connsiteX18" fmla="*/ 1171367 w 2195895"/>
                <a:gd name="connsiteY18" fmla="*/ 66744 h 1621892"/>
                <a:gd name="connsiteX19" fmla="*/ 1161355 w 2195895"/>
                <a:gd name="connsiteY19" fmla="*/ 136826 h 1621892"/>
                <a:gd name="connsiteX20" fmla="*/ 1137995 w 2195895"/>
                <a:gd name="connsiteY20" fmla="*/ 166861 h 1621892"/>
                <a:gd name="connsiteX21" fmla="*/ 1158018 w 2195895"/>
                <a:gd name="connsiteY21" fmla="*/ 213582 h 1621892"/>
                <a:gd name="connsiteX22" fmla="*/ 1158018 w 2195895"/>
                <a:gd name="connsiteY22" fmla="*/ 246954 h 1621892"/>
                <a:gd name="connsiteX23" fmla="*/ 1141332 w 2195895"/>
                <a:gd name="connsiteY23" fmla="*/ 297013 h 1621892"/>
                <a:gd name="connsiteX24" fmla="*/ 1154681 w 2195895"/>
                <a:gd name="connsiteY24" fmla="*/ 330385 h 1621892"/>
                <a:gd name="connsiteX25" fmla="*/ 1184716 w 2195895"/>
                <a:gd name="connsiteY25" fmla="*/ 337059 h 1621892"/>
                <a:gd name="connsiteX26" fmla="*/ 1221425 w 2195895"/>
                <a:gd name="connsiteY26" fmla="*/ 343734 h 1621892"/>
                <a:gd name="connsiteX27" fmla="*/ 1241449 w 2195895"/>
                <a:gd name="connsiteY27" fmla="*/ 367094 h 1621892"/>
                <a:gd name="connsiteX28" fmla="*/ 1258135 w 2195895"/>
                <a:gd name="connsiteY28" fmla="*/ 410478 h 1621892"/>
                <a:gd name="connsiteX29" fmla="*/ 1258135 w 2195895"/>
                <a:gd name="connsiteY29" fmla="*/ 410478 h 1621892"/>
                <a:gd name="connsiteX30" fmla="*/ 1224763 w 2195895"/>
                <a:gd name="connsiteY30" fmla="*/ 430502 h 1621892"/>
                <a:gd name="connsiteX31" fmla="*/ 1224763 w 2195895"/>
                <a:gd name="connsiteY31" fmla="*/ 390455 h 1621892"/>
                <a:gd name="connsiteX32" fmla="*/ 1194727 w 2195895"/>
                <a:gd name="connsiteY32" fmla="*/ 353746 h 1621892"/>
                <a:gd name="connsiteX33" fmla="*/ 1164692 w 2195895"/>
                <a:gd name="connsiteY33" fmla="*/ 397130 h 1621892"/>
                <a:gd name="connsiteX34" fmla="*/ 1121309 w 2195895"/>
                <a:gd name="connsiteY34" fmla="*/ 407141 h 1621892"/>
                <a:gd name="connsiteX35" fmla="*/ 1127983 w 2195895"/>
                <a:gd name="connsiteY35" fmla="*/ 373769 h 1621892"/>
                <a:gd name="connsiteX36" fmla="*/ 1117971 w 2195895"/>
                <a:gd name="connsiteY36" fmla="*/ 357083 h 1621892"/>
                <a:gd name="connsiteX37" fmla="*/ 1114634 w 2195895"/>
                <a:gd name="connsiteY37" fmla="*/ 307024 h 1621892"/>
                <a:gd name="connsiteX38" fmla="*/ 1104622 w 2195895"/>
                <a:gd name="connsiteY38" fmla="*/ 226931 h 1621892"/>
                <a:gd name="connsiteX39" fmla="*/ 1101285 w 2195895"/>
                <a:gd name="connsiteY39" fmla="*/ 166861 h 1621892"/>
                <a:gd name="connsiteX40" fmla="*/ 1124646 w 2195895"/>
                <a:gd name="connsiteY40" fmla="*/ 73419 h 1621892"/>
                <a:gd name="connsiteX41" fmla="*/ 1031203 w 2195895"/>
                <a:gd name="connsiteY41" fmla="*/ 63407 h 1621892"/>
                <a:gd name="connsiteX42" fmla="*/ 1014517 w 2195895"/>
                <a:gd name="connsiteY42" fmla="*/ 120140 h 1621892"/>
                <a:gd name="connsiteX43" fmla="*/ 1024529 w 2195895"/>
                <a:gd name="connsiteY43" fmla="*/ 166861 h 1621892"/>
                <a:gd name="connsiteX44" fmla="*/ 981145 w 2195895"/>
                <a:gd name="connsiteY44" fmla="*/ 220257 h 1621892"/>
                <a:gd name="connsiteX45" fmla="*/ 991157 w 2195895"/>
                <a:gd name="connsiteY45" fmla="*/ 256966 h 1621892"/>
                <a:gd name="connsiteX46" fmla="*/ 981145 w 2195895"/>
                <a:gd name="connsiteY46" fmla="*/ 303687 h 1621892"/>
                <a:gd name="connsiteX47" fmla="*/ 1001168 w 2195895"/>
                <a:gd name="connsiteY47" fmla="*/ 327048 h 1621892"/>
                <a:gd name="connsiteX48" fmla="*/ 1017854 w 2195895"/>
                <a:gd name="connsiteY48" fmla="*/ 373769 h 1621892"/>
                <a:gd name="connsiteX49" fmla="*/ 1047890 w 2195895"/>
                <a:gd name="connsiteY49" fmla="*/ 360420 h 1621892"/>
                <a:gd name="connsiteX50" fmla="*/ 957784 w 2195895"/>
                <a:gd name="connsiteY50" fmla="*/ 360420 h 1621892"/>
                <a:gd name="connsiteX51" fmla="*/ 884365 w 2195895"/>
                <a:gd name="connsiteY51" fmla="*/ 323711 h 1621892"/>
                <a:gd name="connsiteX52" fmla="*/ 824295 w 2195895"/>
                <a:gd name="connsiteY52" fmla="*/ 300350 h 1621892"/>
                <a:gd name="connsiteX53" fmla="*/ 810946 w 2195895"/>
                <a:gd name="connsiteY53" fmla="*/ 337059 h 1621892"/>
                <a:gd name="connsiteX54" fmla="*/ 827633 w 2195895"/>
                <a:gd name="connsiteY54" fmla="*/ 373769 h 1621892"/>
                <a:gd name="connsiteX55" fmla="*/ 770900 w 2195895"/>
                <a:gd name="connsiteY55" fmla="*/ 357083 h 1621892"/>
                <a:gd name="connsiteX56" fmla="*/ 744202 w 2195895"/>
                <a:gd name="connsiteY56" fmla="*/ 393792 h 1621892"/>
                <a:gd name="connsiteX57" fmla="*/ 707492 w 2195895"/>
                <a:gd name="connsiteY57" fmla="*/ 387118 h 1621892"/>
                <a:gd name="connsiteX58" fmla="*/ 644085 w 2195895"/>
                <a:gd name="connsiteY58" fmla="*/ 400467 h 1621892"/>
                <a:gd name="connsiteX59" fmla="*/ 654097 w 2195895"/>
                <a:gd name="connsiteY59" fmla="*/ 363757 h 1621892"/>
                <a:gd name="connsiteX60" fmla="*/ 614050 w 2195895"/>
                <a:gd name="connsiteY60" fmla="*/ 400467 h 1621892"/>
                <a:gd name="connsiteX61" fmla="*/ 594027 w 2195895"/>
                <a:gd name="connsiteY61" fmla="*/ 400467 h 1621892"/>
                <a:gd name="connsiteX62" fmla="*/ 533957 w 2195895"/>
                <a:gd name="connsiteY62" fmla="*/ 433839 h 1621892"/>
                <a:gd name="connsiteX63" fmla="*/ 510596 w 2195895"/>
                <a:gd name="connsiteY63" fmla="*/ 457200 h 1621892"/>
                <a:gd name="connsiteX64" fmla="*/ 500584 w 2195895"/>
                <a:gd name="connsiteY64" fmla="*/ 503921 h 1621892"/>
                <a:gd name="connsiteX65" fmla="*/ 450526 w 2195895"/>
                <a:gd name="connsiteY65" fmla="*/ 490572 h 1621892"/>
                <a:gd name="connsiteX66" fmla="*/ 433840 w 2195895"/>
                <a:gd name="connsiteY66" fmla="*/ 453862 h 1621892"/>
                <a:gd name="connsiteX67" fmla="*/ 467212 w 2195895"/>
                <a:gd name="connsiteY67" fmla="*/ 423827 h 1621892"/>
                <a:gd name="connsiteX68" fmla="*/ 453863 w 2195895"/>
                <a:gd name="connsiteY68" fmla="*/ 400467 h 1621892"/>
                <a:gd name="connsiteX69" fmla="*/ 390456 w 2195895"/>
                <a:gd name="connsiteY69" fmla="*/ 370432 h 1621892"/>
                <a:gd name="connsiteX70" fmla="*/ 417154 w 2195895"/>
                <a:gd name="connsiteY70" fmla="*/ 420490 h 1621892"/>
                <a:gd name="connsiteX71" fmla="*/ 407142 w 2195895"/>
                <a:gd name="connsiteY71" fmla="*/ 463874 h 1621892"/>
                <a:gd name="connsiteX72" fmla="*/ 413817 w 2195895"/>
                <a:gd name="connsiteY72" fmla="*/ 500584 h 1621892"/>
                <a:gd name="connsiteX73" fmla="*/ 427165 w 2195895"/>
                <a:gd name="connsiteY73" fmla="*/ 523944 h 1621892"/>
                <a:gd name="connsiteX74" fmla="*/ 413817 w 2195895"/>
                <a:gd name="connsiteY74" fmla="*/ 553979 h 1621892"/>
                <a:gd name="connsiteX75" fmla="*/ 390456 w 2195895"/>
                <a:gd name="connsiteY75" fmla="*/ 530619 h 1621892"/>
                <a:gd name="connsiteX76" fmla="*/ 360421 w 2195895"/>
                <a:gd name="connsiteY76" fmla="*/ 527281 h 1621892"/>
                <a:gd name="connsiteX77" fmla="*/ 333723 w 2195895"/>
                <a:gd name="connsiteY77" fmla="*/ 567328 h 1621892"/>
                <a:gd name="connsiteX78" fmla="*/ 307025 w 2195895"/>
                <a:gd name="connsiteY78" fmla="*/ 587351 h 1621892"/>
                <a:gd name="connsiteX79" fmla="*/ 320374 w 2195895"/>
                <a:gd name="connsiteY79" fmla="*/ 614049 h 1621892"/>
                <a:gd name="connsiteX80" fmla="*/ 303688 w 2195895"/>
                <a:gd name="connsiteY80" fmla="*/ 637410 h 1621892"/>
                <a:gd name="connsiteX81" fmla="*/ 233606 w 2195895"/>
                <a:gd name="connsiteY81" fmla="*/ 600700 h 1621892"/>
                <a:gd name="connsiteX82" fmla="*/ 243618 w 2195895"/>
                <a:gd name="connsiteY82" fmla="*/ 650759 h 1621892"/>
                <a:gd name="connsiteX83" fmla="*/ 263641 w 2195895"/>
                <a:gd name="connsiteY83" fmla="*/ 670782 h 1621892"/>
                <a:gd name="connsiteX84" fmla="*/ 250292 w 2195895"/>
                <a:gd name="connsiteY84" fmla="*/ 684131 h 1621892"/>
                <a:gd name="connsiteX85" fmla="*/ 193560 w 2195895"/>
                <a:gd name="connsiteY85" fmla="*/ 647421 h 1621892"/>
                <a:gd name="connsiteX86" fmla="*/ 170199 w 2195895"/>
                <a:gd name="connsiteY86" fmla="*/ 607375 h 1621892"/>
                <a:gd name="connsiteX87" fmla="*/ 170199 w 2195895"/>
                <a:gd name="connsiteY87" fmla="*/ 560654 h 1621892"/>
                <a:gd name="connsiteX88" fmla="*/ 133490 w 2195895"/>
                <a:gd name="connsiteY88" fmla="*/ 483897 h 1621892"/>
                <a:gd name="connsiteX89" fmla="*/ 196897 w 2195895"/>
                <a:gd name="connsiteY89" fmla="*/ 513932 h 1621892"/>
                <a:gd name="connsiteX90" fmla="*/ 256967 w 2195895"/>
                <a:gd name="connsiteY90" fmla="*/ 543967 h 1621892"/>
                <a:gd name="connsiteX91" fmla="*/ 293676 w 2195895"/>
                <a:gd name="connsiteY91" fmla="*/ 547305 h 1621892"/>
                <a:gd name="connsiteX92" fmla="*/ 327049 w 2195895"/>
                <a:gd name="connsiteY92" fmla="*/ 517270 h 1621892"/>
                <a:gd name="connsiteX93" fmla="*/ 343735 w 2195895"/>
                <a:gd name="connsiteY93" fmla="*/ 480560 h 1621892"/>
                <a:gd name="connsiteX94" fmla="*/ 333723 w 2195895"/>
                <a:gd name="connsiteY94" fmla="*/ 430502 h 1621892"/>
                <a:gd name="connsiteX95" fmla="*/ 290339 w 2195895"/>
                <a:gd name="connsiteY95" fmla="*/ 410478 h 1621892"/>
                <a:gd name="connsiteX96" fmla="*/ 236944 w 2195895"/>
                <a:gd name="connsiteY96" fmla="*/ 363757 h 1621892"/>
                <a:gd name="connsiteX97" fmla="*/ 133490 w 2195895"/>
                <a:gd name="connsiteY97" fmla="*/ 307024 h 1621892"/>
                <a:gd name="connsiteX98" fmla="*/ 46722 w 2195895"/>
                <a:gd name="connsiteY98" fmla="*/ 337059 h 1621892"/>
                <a:gd name="connsiteX99" fmla="*/ 33373 w 2195895"/>
                <a:gd name="connsiteY99" fmla="*/ 367094 h 1621892"/>
                <a:gd name="connsiteX100" fmla="*/ 43384 w 2195895"/>
                <a:gd name="connsiteY100" fmla="*/ 397130 h 1621892"/>
                <a:gd name="connsiteX101" fmla="*/ 60071 w 2195895"/>
                <a:gd name="connsiteY101" fmla="*/ 423827 h 1621892"/>
                <a:gd name="connsiteX102" fmla="*/ 73419 w 2195895"/>
                <a:gd name="connsiteY102" fmla="*/ 453862 h 1621892"/>
                <a:gd name="connsiteX103" fmla="*/ 56733 w 2195895"/>
                <a:gd name="connsiteY103" fmla="*/ 477223 h 1621892"/>
                <a:gd name="connsiteX104" fmla="*/ 76757 w 2195895"/>
                <a:gd name="connsiteY104" fmla="*/ 557316 h 1621892"/>
                <a:gd name="connsiteX105" fmla="*/ 66745 w 2195895"/>
                <a:gd name="connsiteY105" fmla="*/ 574003 h 1621892"/>
                <a:gd name="connsiteX106" fmla="*/ 70082 w 2195895"/>
                <a:gd name="connsiteY106" fmla="*/ 600700 h 1621892"/>
                <a:gd name="connsiteX107" fmla="*/ 70082 w 2195895"/>
                <a:gd name="connsiteY107" fmla="*/ 640747 h 1621892"/>
                <a:gd name="connsiteX108" fmla="*/ 80094 w 2195895"/>
                <a:gd name="connsiteY108" fmla="*/ 660770 h 1621892"/>
                <a:gd name="connsiteX109" fmla="*/ 76757 w 2195895"/>
                <a:gd name="connsiteY109" fmla="*/ 684131 h 1621892"/>
                <a:gd name="connsiteX110" fmla="*/ 106792 w 2195895"/>
                <a:gd name="connsiteY110" fmla="*/ 717503 h 1621892"/>
                <a:gd name="connsiteX111" fmla="*/ 93729 w 2195895"/>
                <a:gd name="connsiteY111" fmla="*/ 747538 h 1621892"/>
                <a:gd name="connsiteX112" fmla="*/ 13349 w 2195895"/>
                <a:gd name="connsiteY112" fmla="*/ 837643 h 1621892"/>
                <a:gd name="connsiteX113" fmla="*/ 33373 w 2195895"/>
                <a:gd name="connsiteY113" fmla="*/ 871016 h 1621892"/>
                <a:gd name="connsiteX114" fmla="*/ 33373 w 2195895"/>
                <a:gd name="connsiteY114" fmla="*/ 871016 h 1621892"/>
                <a:gd name="connsiteX115" fmla="*/ 16687 w 2195895"/>
                <a:gd name="connsiteY115" fmla="*/ 901051 h 1621892"/>
                <a:gd name="connsiteX116" fmla="*/ 3338 w 2195895"/>
                <a:gd name="connsiteY116" fmla="*/ 931086 h 1621892"/>
                <a:gd name="connsiteX117" fmla="*/ 0 w 2195895"/>
                <a:gd name="connsiteY117" fmla="*/ 991156 h 1621892"/>
                <a:gd name="connsiteX118" fmla="*/ 16687 w 2195895"/>
                <a:gd name="connsiteY118" fmla="*/ 1034540 h 1621892"/>
                <a:gd name="connsiteX119" fmla="*/ 20024 w 2195895"/>
                <a:gd name="connsiteY119" fmla="*/ 1067912 h 1621892"/>
                <a:gd name="connsiteX120" fmla="*/ 56733 w 2195895"/>
                <a:gd name="connsiteY120" fmla="*/ 1077924 h 1621892"/>
                <a:gd name="connsiteX121" fmla="*/ 116803 w 2195895"/>
                <a:gd name="connsiteY121" fmla="*/ 1164692 h 1621892"/>
                <a:gd name="connsiteX122" fmla="*/ 96780 w 2195895"/>
                <a:gd name="connsiteY122" fmla="*/ 1188052 h 1621892"/>
                <a:gd name="connsiteX123" fmla="*/ 93443 w 2195895"/>
                <a:gd name="connsiteY123" fmla="*/ 1218087 h 1621892"/>
                <a:gd name="connsiteX124" fmla="*/ 120141 w 2195895"/>
                <a:gd name="connsiteY124" fmla="*/ 1221424 h 1621892"/>
                <a:gd name="connsiteX125" fmla="*/ 160187 w 2195895"/>
                <a:gd name="connsiteY125" fmla="*/ 1234773 h 1621892"/>
                <a:gd name="connsiteX126" fmla="*/ 186885 w 2195895"/>
                <a:gd name="connsiteY126" fmla="*/ 1248122 h 1621892"/>
                <a:gd name="connsiteX127" fmla="*/ 213583 w 2195895"/>
                <a:gd name="connsiteY127" fmla="*/ 1278157 h 1621892"/>
                <a:gd name="connsiteX128" fmla="*/ 243618 w 2195895"/>
                <a:gd name="connsiteY128" fmla="*/ 1281494 h 1621892"/>
                <a:gd name="connsiteX129" fmla="*/ 287002 w 2195895"/>
                <a:gd name="connsiteY129" fmla="*/ 1311530 h 1621892"/>
                <a:gd name="connsiteX130" fmla="*/ 310363 w 2195895"/>
                <a:gd name="connsiteY130" fmla="*/ 1321541 h 1621892"/>
                <a:gd name="connsiteX131" fmla="*/ 310363 w 2195895"/>
                <a:gd name="connsiteY131" fmla="*/ 1358251 h 1621892"/>
                <a:gd name="connsiteX132" fmla="*/ 270316 w 2195895"/>
                <a:gd name="connsiteY132" fmla="*/ 1398297 h 1621892"/>
                <a:gd name="connsiteX133" fmla="*/ 280327 w 2195895"/>
                <a:gd name="connsiteY133" fmla="*/ 1421658 h 1621892"/>
                <a:gd name="connsiteX134" fmla="*/ 273653 w 2195895"/>
                <a:gd name="connsiteY134" fmla="*/ 1441681 h 1621892"/>
                <a:gd name="connsiteX135" fmla="*/ 266979 w 2195895"/>
                <a:gd name="connsiteY135" fmla="*/ 1458367 h 1621892"/>
                <a:gd name="connsiteX136" fmla="*/ 240281 w 2195895"/>
                <a:gd name="connsiteY136" fmla="*/ 1498414 h 1621892"/>
                <a:gd name="connsiteX137" fmla="*/ 307025 w 2195895"/>
                <a:gd name="connsiteY137" fmla="*/ 1535124 h 1621892"/>
                <a:gd name="connsiteX138" fmla="*/ 337060 w 2195895"/>
                <a:gd name="connsiteY138" fmla="*/ 1541798 h 1621892"/>
                <a:gd name="connsiteX139" fmla="*/ 360421 w 2195895"/>
                <a:gd name="connsiteY139" fmla="*/ 1548473 h 1621892"/>
                <a:gd name="connsiteX140" fmla="*/ 380444 w 2195895"/>
                <a:gd name="connsiteY140" fmla="*/ 1555147 h 1621892"/>
                <a:gd name="connsiteX141" fmla="*/ 407142 w 2195895"/>
                <a:gd name="connsiteY141" fmla="*/ 1575170 h 1621892"/>
                <a:gd name="connsiteX142" fmla="*/ 437177 w 2195895"/>
                <a:gd name="connsiteY142" fmla="*/ 1571833 h 1621892"/>
                <a:gd name="connsiteX143" fmla="*/ 507259 w 2195895"/>
                <a:gd name="connsiteY143" fmla="*/ 1621892 h 1621892"/>
                <a:gd name="connsiteX144" fmla="*/ 517271 w 2195895"/>
                <a:gd name="connsiteY144" fmla="*/ 1608543 h 1621892"/>
                <a:gd name="connsiteX145" fmla="*/ 507259 w 2195895"/>
                <a:gd name="connsiteY145" fmla="*/ 1568496 h 1621892"/>
                <a:gd name="connsiteX146" fmla="*/ 500584 w 2195895"/>
                <a:gd name="connsiteY146" fmla="*/ 1535124 h 1621892"/>
                <a:gd name="connsiteX147" fmla="*/ 483898 w 2195895"/>
                <a:gd name="connsiteY147" fmla="*/ 1491740 h 1621892"/>
                <a:gd name="connsiteX148" fmla="*/ 513933 w 2195895"/>
                <a:gd name="connsiteY148" fmla="*/ 1471716 h 1621892"/>
                <a:gd name="connsiteX149" fmla="*/ 547306 w 2195895"/>
                <a:gd name="connsiteY149" fmla="*/ 1448356 h 1621892"/>
                <a:gd name="connsiteX150" fmla="*/ 527282 w 2195895"/>
                <a:gd name="connsiteY150" fmla="*/ 1431670 h 1621892"/>
                <a:gd name="connsiteX151" fmla="*/ 517271 w 2195895"/>
                <a:gd name="connsiteY151" fmla="*/ 1398297 h 1621892"/>
                <a:gd name="connsiteX152" fmla="*/ 480561 w 2195895"/>
                <a:gd name="connsiteY152" fmla="*/ 1381611 h 1621892"/>
                <a:gd name="connsiteX153" fmla="*/ 470549 w 2195895"/>
                <a:gd name="connsiteY153" fmla="*/ 1361588 h 1621892"/>
                <a:gd name="connsiteX154" fmla="*/ 480561 w 2195895"/>
                <a:gd name="connsiteY154" fmla="*/ 1331553 h 1621892"/>
                <a:gd name="connsiteX155" fmla="*/ 490573 w 2195895"/>
                <a:gd name="connsiteY155" fmla="*/ 1291506 h 1621892"/>
                <a:gd name="connsiteX156" fmla="*/ 513933 w 2195895"/>
                <a:gd name="connsiteY156" fmla="*/ 1311530 h 1621892"/>
                <a:gd name="connsiteX157" fmla="*/ 520608 w 2195895"/>
                <a:gd name="connsiteY157" fmla="*/ 1294843 h 1621892"/>
                <a:gd name="connsiteX158" fmla="*/ 543968 w 2195895"/>
                <a:gd name="connsiteY158" fmla="*/ 1258134 h 1621892"/>
                <a:gd name="connsiteX159" fmla="*/ 574003 w 2195895"/>
                <a:gd name="connsiteY159" fmla="*/ 1241448 h 1621892"/>
                <a:gd name="connsiteX160" fmla="*/ 590690 w 2195895"/>
                <a:gd name="connsiteY160" fmla="*/ 1254797 h 1621892"/>
                <a:gd name="connsiteX161" fmla="*/ 610713 w 2195895"/>
                <a:gd name="connsiteY161" fmla="*/ 1228099 h 1621892"/>
                <a:gd name="connsiteX162" fmla="*/ 630736 w 2195895"/>
                <a:gd name="connsiteY162" fmla="*/ 1254797 h 1621892"/>
                <a:gd name="connsiteX163" fmla="*/ 657434 w 2195895"/>
                <a:gd name="connsiteY163" fmla="*/ 1278157 h 1621892"/>
                <a:gd name="connsiteX164" fmla="*/ 674120 w 2195895"/>
                <a:gd name="connsiteY164" fmla="*/ 1284832 h 1621892"/>
                <a:gd name="connsiteX165" fmla="*/ 697481 w 2195895"/>
                <a:gd name="connsiteY165" fmla="*/ 1284832 h 1621892"/>
                <a:gd name="connsiteX166" fmla="*/ 717504 w 2195895"/>
                <a:gd name="connsiteY166" fmla="*/ 1271483 h 1621892"/>
                <a:gd name="connsiteX167" fmla="*/ 744202 w 2195895"/>
                <a:gd name="connsiteY167" fmla="*/ 1271483 h 1621892"/>
                <a:gd name="connsiteX168" fmla="*/ 760888 w 2195895"/>
                <a:gd name="connsiteY168" fmla="*/ 1268146 h 1621892"/>
                <a:gd name="connsiteX169" fmla="*/ 790923 w 2195895"/>
                <a:gd name="connsiteY169" fmla="*/ 1301518 h 1621892"/>
                <a:gd name="connsiteX170" fmla="*/ 797598 w 2195895"/>
                <a:gd name="connsiteY170" fmla="*/ 1274820 h 1621892"/>
                <a:gd name="connsiteX171" fmla="*/ 817621 w 2195895"/>
                <a:gd name="connsiteY171" fmla="*/ 1291506 h 1621892"/>
                <a:gd name="connsiteX172" fmla="*/ 837644 w 2195895"/>
                <a:gd name="connsiteY172" fmla="*/ 1268146 h 1621892"/>
                <a:gd name="connsiteX173" fmla="*/ 827633 w 2195895"/>
                <a:gd name="connsiteY173" fmla="*/ 1248122 h 1621892"/>
                <a:gd name="connsiteX174" fmla="*/ 810946 w 2195895"/>
                <a:gd name="connsiteY174" fmla="*/ 1234773 h 1621892"/>
                <a:gd name="connsiteX175" fmla="*/ 810946 w 2195895"/>
                <a:gd name="connsiteY175" fmla="*/ 1208076 h 1621892"/>
                <a:gd name="connsiteX176" fmla="*/ 810946 w 2195895"/>
                <a:gd name="connsiteY176" fmla="*/ 1194727 h 1621892"/>
                <a:gd name="connsiteX177" fmla="*/ 840981 w 2195895"/>
                <a:gd name="connsiteY177" fmla="*/ 1188052 h 1621892"/>
                <a:gd name="connsiteX178" fmla="*/ 820958 w 2195895"/>
                <a:gd name="connsiteY178" fmla="*/ 1151343 h 1621892"/>
                <a:gd name="connsiteX179" fmla="*/ 854330 w 2195895"/>
                <a:gd name="connsiteY179" fmla="*/ 1144668 h 1621892"/>
                <a:gd name="connsiteX180" fmla="*/ 891040 w 2195895"/>
                <a:gd name="connsiteY180" fmla="*/ 1151343 h 1621892"/>
                <a:gd name="connsiteX181" fmla="*/ 1001168 w 2195895"/>
                <a:gd name="connsiteY181" fmla="*/ 1107959 h 1621892"/>
                <a:gd name="connsiteX182" fmla="*/ 1027866 w 2195895"/>
                <a:gd name="connsiteY182" fmla="*/ 1084598 h 1621892"/>
                <a:gd name="connsiteX183" fmla="*/ 1047890 w 2195895"/>
                <a:gd name="connsiteY183" fmla="*/ 1094610 h 1621892"/>
                <a:gd name="connsiteX184" fmla="*/ 1067913 w 2195895"/>
                <a:gd name="connsiteY184" fmla="*/ 1104621 h 1621892"/>
                <a:gd name="connsiteX185" fmla="*/ 1087936 w 2195895"/>
                <a:gd name="connsiteY185" fmla="*/ 1131319 h 1621892"/>
                <a:gd name="connsiteX186" fmla="*/ 1074587 w 2195895"/>
                <a:gd name="connsiteY186" fmla="*/ 1144668 h 1621892"/>
                <a:gd name="connsiteX187" fmla="*/ 1104622 w 2195895"/>
                <a:gd name="connsiteY187" fmla="*/ 1144668 h 1621892"/>
                <a:gd name="connsiteX188" fmla="*/ 1134657 w 2195895"/>
                <a:gd name="connsiteY188" fmla="*/ 1178040 h 1621892"/>
                <a:gd name="connsiteX189" fmla="*/ 1148006 w 2195895"/>
                <a:gd name="connsiteY189" fmla="*/ 1174703 h 1621892"/>
                <a:gd name="connsiteX190" fmla="*/ 1208076 w 2195895"/>
                <a:gd name="connsiteY190" fmla="*/ 1127982 h 1621892"/>
                <a:gd name="connsiteX191" fmla="*/ 1244786 w 2195895"/>
                <a:gd name="connsiteY191" fmla="*/ 1168029 h 1621892"/>
                <a:gd name="connsiteX192" fmla="*/ 1264809 w 2195895"/>
                <a:gd name="connsiteY192" fmla="*/ 1198064 h 1621892"/>
                <a:gd name="connsiteX193" fmla="*/ 1298181 w 2195895"/>
                <a:gd name="connsiteY193" fmla="*/ 1304855 h 1621892"/>
                <a:gd name="connsiteX194" fmla="*/ 1308193 w 2195895"/>
                <a:gd name="connsiteY194" fmla="*/ 1261471 h 1621892"/>
                <a:gd name="connsiteX195" fmla="*/ 1344903 w 2195895"/>
                <a:gd name="connsiteY195" fmla="*/ 1281494 h 1621892"/>
                <a:gd name="connsiteX196" fmla="*/ 1388287 w 2195895"/>
                <a:gd name="connsiteY196" fmla="*/ 1281494 h 1621892"/>
                <a:gd name="connsiteX197" fmla="*/ 1394961 w 2195895"/>
                <a:gd name="connsiteY197" fmla="*/ 1304855 h 1621892"/>
                <a:gd name="connsiteX198" fmla="*/ 1435008 w 2195895"/>
                <a:gd name="connsiteY198" fmla="*/ 1328216 h 1621892"/>
                <a:gd name="connsiteX199" fmla="*/ 1465043 w 2195895"/>
                <a:gd name="connsiteY199" fmla="*/ 1328216 h 1621892"/>
                <a:gd name="connsiteX200" fmla="*/ 1491741 w 2195895"/>
                <a:gd name="connsiteY200" fmla="*/ 1341565 h 1621892"/>
                <a:gd name="connsiteX201" fmla="*/ 1535125 w 2195895"/>
                <a:gd name="connsiteY201" fmla="*/ 1298181 h 1621892"/>
                <a:gd name="connsiteX202" fmla="*/ 1571834 w 2195895"/>
                <a:gd name="connsiteY202" fmla="*/ 1278157 h 1621892"/>
                <a:gd name="connsiteX203" fmla="*/ 1608544 w 2195895"/>
                <a:gd name="connsiteY203" fmla="*/ 1281494 h 1621892"/>
                <a:gd name="connsiteX204" fmla="*/ 1655265 w 2195895"/>
                <a:gd name="connsiteY204" fmla="*/ 1294843 h 1621892"/>
                <a:gd name="connsiteX205" fmla="*/ 1681963 w 2195895"/>
                <a:gd name="connsiteY205" fmla="*/ 1311530 h 1621892"/>
                <a:gd name="connsiteX206" fmla="*/ 1735358 w 2195895"/>
                <a:gd name="connsiteY206" fmla="*/ 1304855 h 1621892"/>
                <a:gd name="connsiteX207" fmla="*/ 1745370 w 2195895"/>
                <a:gd name="connsiteY207" fmla="*/ 1284832 h 1621892"/>
                <a:gd name="connsiteX208" fmla="*/ 1738695 w 2195895"/>
                <a:gd name="connsiteY208" fmla="*/ 1264808 h 1621892"/>
                <a:gd name="connsiteX209" fmla="*/ 1858836 w 2195895"/>
                <a:gd name="connsiteY209" fmla="*/ 1291506 h 1621892"/>
                <a:gd name="connsiteX210" fmla="*/ 1872184 w 2195895"/>
                <a:gd name="connsiteY210" fmla="*/ 1298181 h 1621892"/>
                <a:gd name="connsiteX211" fmla="*/ 1902219 w 2195895"/>
                <a:gd name="connsiteY211" fmla="*/ 1301518 h 1621892"/>
                <a:gd name="connsiteX212" fmla="*/ 1932254 w 2195895"/>
                <a:gd name="connsiteY212" fmla="*/ 1284832 h 1621892"/>
                <a:gd name="connsiteX213" fmla="*/ 1962290 w 2195895"/>
                <a:gd name="connsiteY213" fmla="*/ 1298181 h 1621892"/>
                <a:gd name="connsiteX214" fmla="*/ 1985650 w 2195895"/>
                <a:gd name="connsiteY214" fmla="*/ 1311530 h 1621892"/>
                <a:gd name="connsiteX215" fmla="*/ 1995662 w 2195895"/>
                <a:gd name="connsiteY215" fmla="*/ 1321541 h 1621892"/>
                <a:gd name="connsiteX216" fmla="*/ 2032371 w 2195895"/>
                <a:gd name="connsiteY216" fmla="*/ 1341565 h 1621892"/>
                <a:gd name="connsiteX217" fmla="*/ 2142500 w 2195895"/>
                <a:gd name="connsiteY217" fmla="*/ 1294843 h 1621892"/>
                <a:gd name="connsiteX218" fmla="*/ 2195895 w 2195895"/>
                <a:gd name="connsiteY218" fmla="*/ 1308192 h 1621892"/>
                <a:gd name="connsiteX0" fmla="*/ 2195895 w 2195895"/>
                <a:gd name="connsiteY0" fmla="*/ 1308192 h 1621892"/>
                <a:gd name="connsiteX1" fmla="*/ 1368263 w 2195895"/>
                <a:gd name="connsiteY1" fmla="*/ 0 h 1621892"/>
                <a:gd name="connsiteX2" fmla="*/ 1318205 w 2195895"/>
                <a:gd name="connsiteY2" fmla="*/ 93442 h 1621892"/>
                <a:gd name="connsiteX3" fmla="*/ 1358252 w 2195895"/>
                <a:gd name="connsiteY3" fmla="*/ 116803 h 1621892"/>
                <a:gd name="connsiteX4" fmla="*/ 1384949 w 2195895"/>
                <a:gd name="connsiteY4" fmla="*/ 170198 h 1621892"/>
                <a:gd name="connsiteX5" fmla="*/ 1358252 w 2195895"/>
                <a:gd name="connsiteY5" fmla="*/ 216919 h 1621892"/>
                <a:gd name="connsiteX6" fmla="*/ 1361589 w 2195895"/>
                <a:gd name="connsiteY6" fmla="*/ 186884 h 1621892"/>
                <a:gd name="connsiteX7" fmla="*/ 1351577 w 2195895"/>
                <a:gd name="connsiteY7" fmla="*/ 146838 h 1621892"/>
                <a:gd name="connsiteX8" fmla="*/ 1281495 w 2195895"/>
                <a:gd name="connsiteY8" fmla="*/ 116803 h 1621892"/>
                <a:gd name="connsiteX9" fmla="*/ 1241449 w 2195895"/>
                <a:gd name="connsiteY9" fmla="*/ 113465 h 1621892"/>
                <a:gd name="connsiteX10" fmla="*/ 1241449 w 2195895"/>
                <a:gd name="connsiteY10" fmla="*/ 160186 h 1621892"/>
                <a:gd name="connsiteX11" fmla="*/ 1201402 w 2195895"/>
                <a:gd name="connsiteY11" fmla="*/ 140163 h 1621892"/>
                <a:gd name="connsiteX12" fmla="*/ 1228100 w 2195895"/>
                <a:gd name="connsiteY12" fmla="*/ 190221 h 1621892"/>
                <a:gd name="connsiteX13" fmla="*/ 1258135 w 2195895"/>
                <a:gd name="connsiteY13" fmla="*/ 220257 h 1621892"/>
                <a:gd name="connsiteX14" fmla="*/ 1198065 w 2195895"/>
                <a:gd name="connsiteY14" fmla="*/ 196896 h 1621892"/>
                <a:gd name="connsiteX15" fmla="*/ 1181379 w 2195895"/>
                <a:gd name="connsiteY15" fmla="*/ 196896 h 1621892"/>
                <a:gd name="connsiteX16" fmla="*/ 1178041 w 2195895"/>
                <a:gd name="connsiteY16" fmla="*/ 153512 h 1621892"/>
                <a:gd name="connsiteX17" fmla="*/ 1171367 w 2195895"/>
                <a:gd name="connsiteY17" fmla="*/ 66744 h 1621892"/>
                <a:gd name="connsiteX18" fmla="*/ 1161355 w 2195895"/>
                <a:gd name="connsiteY18" fmla="*/ 136826 h 1621892"/>
                <a:gd name="connsiteX19" fmla="*/ 1137995 w 2195895"/>
                <a:gd name="connsiteY19" fmla="*/ 166861 h 1621892"/>
                <a:gd name="connsiteX20" fmla="*/ 1158018 w 2195895"/>
                <a:gd name="connsiteY20" fmla="*/ 213582 h 1621892"/>
                <a:gd name="connsiteX21" fmla="*/ 1158018 w 2195895"/>
                <a:gd name="connsiteY21" fmla="*/ 246954 h 1621892"/>
                <a:gd name="connsiteX22" fmla="*/ 1141332 w 2195895"/>
                <a:gd name="connsiteY22" fmla="*/ 297013 h 1621892"/>
                <a:gd name="connsiteX23" fmla="*/ 1154681 w 2195895"/>
                <a:gd name="connsiteY23" fmla="*/ 330385 h 1621892"/>
                <a:gd name="connsiteX24" fmla="*/ 1184716 w 2195895"/>
                <a:gd name="connsiteY24" fmla="*/ 337059 h 1621892"/>
                <a:gd name="connsiteX25" fmla="*/ 1221425 w 2195895"/>
                <a:gd name="connsiteY25" fmla="*/ 343734 h 1621892"/>
                <a:gd name="connsiteX26" fmla="*/ 1241449 w 2195895"/>
                <a:gd name="connsiteY26" fmla="*/ 367094 h 1621892"/>
                <a:gd name="connsiteX27" fmla="*/ 1258135 w 2195895"/>
                <a:gd name="connsiteY27" fmla="*/ 410478 h 1621892"/>
                <a:gd name="connsiteX28" fmla="*/ 1258135 w 2195895"/>
                <a:gd name="connsiteY28" fmla="*/ 410478 h 1621892"/>
                <a:gd name="connsiteX29" fmla="*/ 1224763 w 2195895"/>
                <a:gd name="connsiteY29" fmla="*/ 430502 h 1621892"/>
                <a:gd name="connsiteX30" fmla="*/ 1224763 w 2195895"/>
                <a:gd name="connsiteY30" fmla="*/ 390455 h 1621892"/>
                <a:gd name="connsiteX31" fmla="*/ 1194727 w 2195895"/>
                <a:gd name="connsiteY31" fmla="*/ 353746 h 1621892"/>
                <a:gd name="connsiteX32" fmla="*/ 1164692 w 2195895"/>
                <a:gd name="connsiteY32" fmla="*/ 397130 h 1621892"/>
                <a:gd name="connsiteX33" fmla="*/ 1121309 w 2195895"/>
                <a:gd name="connsiteY33" fmla="*/ 407141 h 1621892"/>
                <a:gd name="connsiteX34" fmla="*/ 1127983 w 2195895"/>
                <a:gd name="connsiteY34" fmla="*/ 373769 h 1621892"/>
                <a:gd name="connsiteX35" fmla="*/ 1117971 w 2195895"/>
                <a:gd name="connsiteY35" fmla="*/ 357083 h 1621892"/>
                <a:gd name="connsiteX36" fmla="*/ 1114634 w 2195895"/>
                <a:gd name="connsiteY36" fmla="*/ 307024 h 1621892"/>
                <a:gd name="connsiteX37" fmla="*/ 1104622 w 2195895"/>
                <a:gd name="connsiteY37" fmla="*/ 226931 h 1621892"/>
                <a:gd name="connsiteX38" fmla="*/ 1101285 w 2195895"/>
                <a:gd name="connsiteY38" fmla="*/ 166861 h 1621892"/>
                <a:gd name="connsiteX39" fmla="*/ 1124646 w 2195895"/>
                <a:gd name="connsiteY39" fmla="*/ 73419 h 1621892"/>
                <a:gd name="connsiteX40" fmla="*/ 1031203 w 2195895"/>
                <a:gd name="connsiteY40" fmla="*/ 63407 h 1621892"/>
                <a:gd name="connsiteX41" fmla="*/ 1014517 w 2195895"/>
                <a:gd name="connsiteY41" fmla="*/ 120140 h 1621892"/>
                <a:gd name="connsiteX42" fmla="*/ 1024529 w 2195895"/>
                <a:gd name="connsiteY42" fmla="*/ 166861 h 1621892"/>
                <a:gd name="connsiteX43" fmla="*/ 981145 w 2195895"/>
                <a:gd name="connsiteY43" fmla="*/ 220257 h 1621892"/>
                <a:gd name="connsiteX44" fmla="*/ 991157 w 2195895"/>
                <a:gd name="connsiteY44" fmla="*/ 256966 h 1621892"/>
                <a:gd name="connsiteX45" fmla="*/ 981145 w 2195895"/>
                <a:gd name="connsiteY45" fmla="*/ 303687 h 1621892"/>
                <a:gd name="connsiteX46" fmla="*/ 1001168 w 2195895"/>
                <a:gd name="connsiteY46" fmla="*/ 327048 h 1621892"/>
                <a:gd name="connsiteX47" fmla="*/ 1017854 w 2195895"/>
                <a:gd name="connsiteY47" fmla="*/ 373769 h 1621892"/>
                <a:gd name="connsiteX48" fmla="*/ 1047890 w 2195895"/>
                <a:gd name="connsiteY48" fmla="*/ 360420 h 1621892"/>
                <a:gd name="connsiteX49" fmla="*/ 957784 w 2195895"/>
                <a:gd name="connsiteY49" fmla="*/ 360420 h 1621892"/>
                <a:gd name="connsiteX50" fmla="*/ 884365 w 2195895"/>
                <a:gd name="connsiteY50" fmla="*/ 323711 h 1621892"/>
                <a:gd name="connsiteX51" fmla="*/ 824295 w 2195895"/>
                <a:gd name="connsiteY51" fmla="*/ 300350 h 1621892"/>
                <a:gd name="connsiteX52" fmla="*/ 810946 w 2195895"/>
                <a:gd name="connsiteY52" fmla="*/ 337059 h 1621892"/>
                <a:gd name="connsiteX53" fmla="*/ 827633 w 2195895"/>
                <a:gd name="connsiteY53" fmla="*/ 373769 h 1621892"/>
                <a:gd name="connsiteX54" fmla="*/ 770900 w 2195895"/>
                <a:gd name="connsiteY54" fmla="*/ 357083 h 1621892"/>
                <a:gd name="connsiteX55" fmla="*/ 744202 w 2195895"/>
                <a:gd name="connsiteY55" fmla="*/ 393792 h 1621892"/>
                <a:gd name="connsiteX56" fmla="*/ 707492 w 2195895"/>
                <a:gd name="connsiteY56" fmla="*/ 387118 h 1621892"/>
                <a:gd name="connsiteX57" fmla="*/ 644085 w 2195895"/>
                <a:gd name="connsiteY57" fmla="*/ 400467 h 1621892"/>
                <a:gd name="connsiteX58" fmla="*/ 654097 w 2195895"/>
                <a:gd name="connsiteY58" fmla="*/ 363757 h 1621892"/>
                <a:gd name="connsiteX59" fmla="*/ 614050 w 2195895"/>
                <a:gd name="connsiteY59" fmla="*/ 400467 h 1621892"/>
                <a:gd name="connsiteX60" fmla="*/ 594027 w 2195895"/>
                <a:gd name="connsiteY60" fmla="*/ 400467 h 1621892"/>
                <a:gd name="connsiteX61" fmla="*/ 533957 w 2195895"/>
                <a:gd name="connsiteY61" fmla="*/ 433839 h 1621892"/>
                <a:gd name="connsiteX62" fmla="*/ 510596 w 2195895"/>
                <a:gd name="connsiteY62" fmla="*/ 457200 h 1621892"/>
                <a:gd name="connsiteX63" fmla="*/ 500584 w 2195895"/>
                <a:gd name="connsiteY63" fmla="*/ 503921 h 1621892"/>
                <a:gd name="connsiteX64" fmla="*/ 450526 w 2195895"/>
                <a:gd name="connsiteY64" fmla="*/ 490572 h 1621892"/>
                <a:gd name="connsiteX65" fmla="*/ 433840 w 2195895"/>
                <a:gd name="connsiteY65" fmla="*/ 453862 h 1621892"/>
                <a:gd name="connsiteX66" fmla="*/ 467212 w 2195895"/>
                <a:gd name="connsiteY66" fmla="*/ 423827 h 1621892"/>
                <a:gd name="connsiteX67" fmla="*/ 453863 w 2195895"/>
                <a:gd name="connsiteY67" fmla="*/ 400467 h 1621892"/>
                <a:gd name="connsiteX68" fmla="*/ 390456 w 2195895"/>
                <a:gd name="connsiteY68" fmla="*/ 370432 h 1621892"/>
                <a:gd name="connsiteX69" fmla="*/ 417154 w 2195895"/>
                <a:gd name="connsiteY69" fmla="*/ 420490 h 1621892"/>
                <a:gd name="connsiteX70" fmla="*/ 407142 w 2195895"/>
                <a:gd name="connsiteY70" fmla="*/ 463874 h 1621892"/>
                <a:gd name="connsiteX71" fmla="*/ 413817 w 2195895"/>
                <a:gd name="connsiteY71" fmla="*/ 500584 h 1621892"/>
                <a:gd name="connsiteX72" fmla="*/ 427165 w 2195895"/>
                <a:gd name="connsiteY72" fmla="*/ 523944 h 1621892"/>
                <a:gd name="connsiteX73" fmla="*/ 413817 w 2195895"/>
                <a:gd name="connsiteY73" fmla="*/ 553979 h 1621892"/>
                <a:gd name="connsiteX74" fmla="*/ 390456 w 2195895"/>
                <a:gd name="connsiteY74" fmla="*/ 530619 h 1621892"/>
                <a:gd name="connsiteX75" fmla="*/ 360421 w 2195895"/>
                <a:gd name="connsiteY75" fmla="*/ 527281 h 1621892"/>
                <a:gd name="connsiteX76" fmla="*/ 333723 w 2195895"/>
                <a:gd name="connsiteY76" fmla="*/ 567328 h 1621892"/>
                <a:gd name="connsiteX77" fmla="*/ 307025 w 2195895"/>
                <a:gd name="connsiteY77" fmla="*/ 587351 h 1621892"/>
                <a:gd name="connsiteX78" fmla="*/ 320374 w 2195895"/>
                <a:gd name="connsiteY78" fmla="*/ 614049 h 1621892"/>
                <a:gd name="connsiteX79" fmla="*/ 303688 w 2195895"/>
                <a:gd name="connsiteY79" fmla="*/ 637410 h 1621892"/>
                <a:gd name="connsiteX80" fmla="*/ 233606 w 2195895"/>
                <a:gd name="connsiteY80" fmla="*/ 600700 h 1621892"/>
                <a:gd name="connsiteX81" fmla="*/ 243618 w 2195895"/>
                <a:gd name="connsiteY81" fmla="*/ 650759 h 1621892"/>
                <a:gd name="connsiteX82" fmla="*/ 263641 w 2195895"/>
                <a:gd name="connsiteY82" fmla="*/ 670782 h 1621892"/>
                <a:gd name="connsiteX83" fmla="*/ 250292 w 2195895"/>
                <a:gd name="connsiteY83" fmla="*/ 684131 h 1621892"/>
                <a:gd name="connsiteX84" fmla="*/ 193560 w 2195895"/>
                <a:gd name="connsiteY84" fmla="*/ 647421 h 1621892"/>
                <a:gd name="connsiteX85" fmla="*/ 170199 w 2195895"/>
                <a:gd name="connsiteY85" fmla="*/ 607375 h 1621892"/>
                <a:gd name="connsiteX86" fmla="*/ 170199 w 2195895"/>
                <a:gd name="connsiteY86" fmla="*/ 560654 h 1621892"/>
                <a:gd name="connsiteX87" fmla="*/ 133490 w 2195895"/>
                <a:gd name="connsiteY87" fmla="*/ 483897 h 1621892"/>
                <a:gd name="connsiteX88" fmla="*/ 196897 w 2195895"/>
                <a:gd name="connsiteY88" fmla="*/ 513932 h 1621892"/>
                <a:gd name="connsiteX89" fmla="*/ 256967 w 2195895"/>
                <a:gd name="connsiteY89" fmla="*/ 543967 h 1621892"/>
                <a:gd name="connsiteX90" fmla="*/ 293676 w 2195895"/>
                <a:gd name="connsiteY90" fmla="*/ 547305 h 1621892"/>
                <a:gd name="connsiteX91" fmla="*/ 327049 w 2195895"/>
                <a:gd name="connsiteY91" fmla="*/ 517270 h 1621892"/>
                <a:gd name="connsiteX92" fmla="*/ 343735 w 2195895"/>
                <a:gd name="connsiteY92" fmla="*/ 480560 h 1621892"/>
                <a:gd name="connsiteX93" fmla="*/ 333723 w 2195895"/>
                <a:gd name="connsiteY93" fmla="*/ 430502 h 1621892"/>
                <a:gd name="connsiteX94" fmla="*/ 290339 w 2195895"/>
                <a:gd name="connsiteY94" fmla="*/ 410478 h 1621892"/>
                <a:gd name="connsiteX95" fmla="*/ 236944 w 2195895"/>
                <a:gd name="connsiteY95" fmla="*/ 363757 h 1621892"/>
                <a:gd name="connsiteX96" fmla="*/ 133490 w 2195895"/>
                <a:gd name="connsiteY96" fmla="*/ 307024 h 1621892"/>
                <a:gd name="connsiteX97" fmla="*/ 46722 w 2195895"/>
                <a:gd name="connsiteY97" fmla="*/ 337059 h 1621892"/>
                <a:gd name="connsiteX98" fmla="*/ 33373 w 2195895"/>
                <a:gd name="connsiteY98" fmla="*/ 367094 h 1621892"/>
                <a:gd name="connsiteX99" fmla="*/ 43384 w 2195895"/>
                <a:gd name="connsiteY99" fmla="*/ 397130 h 1621892"/>
                <a:gd name="connsiteX100" fmla="*/ 60071 w 2195895"/>
                <a:gd name="connsiteY100" fmla="*/ 423827 h 1621892"/>
                <a:gd name="connsiteX101" fmla="*/ 73419 w 2195895"/>
                <a:gd name="connsiteY101" fmla="*/ 453862 h 1621892"/>
                <a:gd name="connsiteX102" fmla="*/ 56733 w 2195895"/>
                <a:gd name="connsiteY102" fmla="*/ 477223 h 1621892"/>
                <a:gd name="connsiteX103" fmla="*/ 76757 w 2195895"/>
                <a:gd name="connsiteY103" fmla="*/ 557316 h 1621892"/>
                <a:gd name="connsiteX104" fmla="*/ 66745 w 2195895"/>
                <a:gd name="connsiteY104" fmla="*/ 574003 h 1621892"/>
                <a:gd name="connsiteX105" fmla="*/ 70082 w 2195895"/>
                <a:gd name="connsiteY105" fmla="*/ 600700 h 1621892"/>
                <a:gd name="connsiteX106" fmla="*/ 70082 w 2195895"/>
                <a:gd name="connsiteY106" fmla="*/ 640747 h 1621892"/>
                <a:gd name="connsiteX107" fmla="*/ 80094 w 2195895"/>
                <a:gd name="connsiteY107" fmla="*/ 660770 h 1621892"/>
                <a:gd name="connsiteX108" fmla="*/ 76757 w 2195895"/>
                <a:gd name="connsiteY108" fmla="*/ 684131 h 1621892"/>
                <a:gd name="connsiteX109" fmla="*/ 106792 w 2195895"/>
                <a:gd name="connsiteY109" fmla="*/ 717503 h 1621892"/>
                <a:gd name="connsiteX110" fmla="*/ 93729 w 2195895"/>
                <a:gd name="connsiteY110" fmla="*/ 747538 h 1621892"/>
                <a:gd name="connsiteX111" fmla="*/ 13349 w 2195895"/>
                <a:gd name="connsiteY111" fmla="*/ 837643 h 1621892"/>
                <a:gd name="connsiteX112" fmla="*/ 33373 w 2195895"/>
                <a:gd name="connsiteY112" fmla="*/ 871016 h 1621892"/>
                <a:gd name="connsiteX113" fmla="*/ 33373 w 2195895"/>
                <a:gd name="connsiteY113" fmla="*/ 871016 h 1621892"/>
                <a:gd name="connsiteX114" fmla="*/ 16687 w 2195895"/>
                <a:gd name="connsiteY114" fmla="*/ 901051 h 1621892"/>
                <a:gd name="connsiteX115" fmla="*/ 3338 w 2195895"/>
                <a:gd name="connsiteY115" fmla="*/ 931086 h 1621892"/>
                <a:gd name="connsiteX116" fmla="*/ 0 w 2195895"/>
                <a:gd name="connsiteY116" fmla="*/ 991156 h 1621892"/>
                <a:gd name="connsiteX117" fmla="*/ 16687 w 2195895"/>
                <a:gd name="connsiteY117" fmla="*/ 1034540 h 1621892"/>
                <a:gd name="connsiteX118" fmla="*/ 20024 w 2195895"/>
                <a:gd name="connsiteY118" fmla="*/ 1067912 h 1621892"/>
                <a:gd name="connsiteX119" fmla="*/ 56733 w 2195895"/>
                <a:gd name="connsiteY119" fmla="*/ 1077924 h 1621892"/>
                <a:gd name="connsiteX120" fmla="*/ 116803 w 2195895"/>
                <a:gd name="connsiteY120" fmla="*/ 1164692 h 1621892"/>
                <a:gd name="connsiteX121" fmla="*/ 96780 w 2195895"/>
                <a:gd name="connsiteY121" fmla="*/ 1188052 h 1621892"/>
                <a:gd name="connsiteX122" fmla="*/ 93443 w 2195895"/>
                <a:gd name="connsiteY122" fmla="*/ 1218087 h 1621892"/>
                <a:gd name="connsiteX123" fmla="*/ 120141 w 2195895"/>
                <a:gd name="connsiteY123" fmla="*/ 1221424 h 1621892"/>
                <a:gd name="connsiteX124" fmla="*/ 160187 w 2195895"/>
                <a:gd name="connsiteY124" fmla="*/ 1234773 h 1621892"/>
                <a:gd name="connsiteX125" fmla="*/ 186885 w 2195895"/>
                <a:gd name="connsiteY125" fmla="*/ 1248122 h 1621892"/>
                <a:gd name="connsiteX126" fmla="*/ 213583 w 2195895"/>
                <a:gd name="connsiteY126" fmla="*/ 1278157 h 1621892"/>
                <a:gd name="connsiteX127" fmla="*/ 243618 w 2195895"/>
                <a:gd name="connsiteY127" fmla="*/ 1281494 h 1621892"/>
                <a:gd name="connsiteX128" fmla="*/ 287002 w 2195895"/>
                <a:gd name="connsiteY128" fmla="*/ 1311530 h 1621892"/>
                <a:gd name="connsiteX129" fmla="*/ 310363 w 2195895"/>
                <a:gd name="connsiteY129" fmla="*/ 1321541 h 1621892"/>
                <a:gd name="connsiteX130" fmla="*/ 310363 w 2195895"/>
                <a:gd name="connsiteY130" fmla="*/ 1358251 h 1621892"/>
                <a:gd name="connsiteX131" fmla="*/ 270316 w 2195895"/>
                <a:gd name="connsiteY131" fmla="*/ 1398297 h 1621892"/>
                <a:gd name="connsiteX132" fmla="*/ 280327 w 2195895"/>
                <a:gd name="connsiteY132" fmla="*/ 1421658 h 1621892"/>
                <a:gd name="connsiteX133" fmla="*/ 273653 w 2195895"/>
                <a:gd name="connsiteY133" fmla="*/ 1441681 h 1621892"/>
                <a:gd name="connsiteX134" fmla="*/ 266979 w 2195895"/>
                <a:gd name="connsiteY134" fmla="*/ 1458367 h 1621892"/>
                <a:gd name="connsiteX135" fmla="*/ 240281 w 2195895"/>
                <a:gd name="connsiteY135" fmla="*/ 1498414 h 1621892"/>
                <a:gd name="connsiteX136" fmla="*/ 307025 w 2195895"/>
                <a:gd name="connsiteY136" fmla="*/ 1535124 h 1621892"/>
                <a:gd name="connsiteX137" fmla="*/ 337060 w 2195895"/>
                <a:gd name="connsiteY137" fmla="*/ 1541798 h 1621892"/>
                <a:gd name="connsiteX138" fmla="*/ 360421 w 2195895"/>
                <a:gd name="connsiteY138" fmla="*/ 1548473 h 1621892"/>
                <a:gd name="connsiteX139" fmla="*/ 380444 w 2195895"/>
                <a:gd name="connsiteY139" fmla="*/ 1555147 h 1621892"/>
                <a:gd name="connsiteX140" fmla="*/ 407142 w 2195895"/>
                <a:gd name="connsiteY140" fmla="*/ 1575170 h 1621892"/>
                <a:gd name="connsiteX141" fmla="*/ 437177 w 2195895"/>
                <a:gd name="connsiteY141" fmla="*/ 1571833 h 1621892"/>
                <a:gd name="connsiteX142" fmla="*/ 507259 w 2195895"/>
                <a:gd name="connsiteY142" fmla="*/ 1621892 h 1621892"/>
                <a:gd name="connsiteX143" fmla="*/ 517271 w 2195895"/>
                <a:gd name="connsiteY143" fmla="*/ 1608543 h 1621892"/>
                <a:gd name="connsiteX144" fmla="*/ 507259 w 2195895"/>
                <a:gd name="connsiteY144" fmla="*/ 1568496 h 1621892"/>
                <a:gd name="connsiteX145" fmla="*/ 500584 w 2195895"/>
                <a:gd name="connsiteY145" fmla="*/ 1535124 h 1621892"/>
                <a:gd name="connsiteX146" fmla="*/ 483898 w 2195895"/>
                <a:gd name="connsiteY146" fmla="*/ 1491740 h 1621892"/>
                <a:gd name="connsiteX147" fmla="*/ 513933 w 2195895"/>
                <a:gd name="connsiteY147" fmla="*/ 1471716 h 1621892"/>
                <a:gd name="connsiteX148" fmla="*/ 547306 w 2195895"/>
                <a:gd name="connsiteY148" fmla="*/ 1448356 h 1621892"/>
                <a:gd name="connsiteX149" fmla="*/ 527282 w 2195895"/>
                <a:gd name="connsiteY149" fmla="*/ 1431670 h 1621892"/>
                <a:gd name="connsiteX150" fmla="*/ 517271 w 2195895"/>
                <a:gd name="connsiteY150" fmla="*/ 1398297 h 1621892"/>
                <a:gd name="connsiteX151" fmla="*/ 480561 w 2195895"/>
                <a:gd name="connsiteY151" fmla="*/ 1381611 h 1621892"/>
                <a:gd name="connsiteX152" fmla="*/ 470549 w 2195895"/>
                <a:gd name="connsiteY152" fmla="*/ 1361588 h 1621892"/>
                <a:gd name="connsiteX153" fmla="*/ 480561 w 2195895"/>
                <a:gd name="connsiteY153" fmla="*/ 1331553 h 1621892"/>
                <a:gd name="connsiteX154" fmla="*/ 490573 w 2195895"/>
                <a:gd name="connsiteY154" fmla="*/ 1291506 h 1621892"/>
                <a:gd name="connsiteX155" fmla="*/ 513933 w 2195895"/>
                <a:gd name="connsiteY155" fmla="*/ 1311530 h 1621892"/>
                <a:gd name="connsiteX156" fmla="*/ 520608 w 2195895"/>
                <a:gd name="connsiteY156" fmla="*/ 1294843 h 1621892"/>
                <a:gd name="connsiteX157" fmla="*/ 543968 w 2195895"/>
                <a:gd name="connsiteY157" fmla="*/ 1258134 h 1621892"/>
                <a:gd name="connsiteX158" fmla="*/ 574003 w 2195895"/>
                <a:gd name="connsiteY158" fmla="*/ 1241448 h 1621892"/>
                <a:gd name="connsiteX159" fmla="*/ 590690 w 2195895"/>
                <a:gd name="connsiteY159" fmla="*/ 1254797 h 1621892"/>
                <a:gd name="connsiteX160" fmla="*/ 610713 w 2195895"/>
                <a:gd name="connsiteY160" fmla="*/ 1228099 h 1621892"/>
                <a:gd name="connsiteX161" fmla="*/ 630736 w 2195895"/>
                <a:gd name="connsiteY161" fmla="*/ 1254797 h 1621892"/>
                <a:gd name="connsiteX162" fmla="*/ 657434 w 2195895"/>
                <a:gd name="connsiteY162" fmla="*/ 1278157 h 1621892"/>
                <a:gd name="connsiteX163" fmla="*/ 674120 w 2195895"/>
                <a:gd name="connsiteY163" fmla="*/ 1284832 h 1621892"/>
                <a:gd name="connsiteX164" fmla="*/ 697481 w 2195895"/>
                <a:gd name="connsiteY164" fmla="*/ 1284832 h 1621892"/>
                <a:gd name="connsiteX165" fmla="*/ 717504 w 2195895"/>
                <a:gd name="connsiteY165" fmla="*/ 1271483 h 1621892"/>
                <a:gd name="connsiteX166" fmla="*/ 744202 w 2195895"/>
                <a:gd name="connsiteY166" fmla="*/ 1271483 h 1621892"/>
                <a:gd name="connsiteX167" fmla="*/ 760888 w 2195895"/>
                <a:gd name="connsiteY167" fmla="*/ 1268146 h 1621892"/>
                <a:gd name="connsiteX168" fmla="*/ 790923 w 2195895"/>
                <a:gd name="connsiteY168" fmla="*/ 1301518 h 1621892"/>
                <a:gd name="connsiteX169" fmla="*/ 797598 w 2195895"/>
                <a:gd name="connsiteY169" fmla="*/ 1274820 h 1621892"/>
                <a:gd name="connsiteX170" fmla="*/ 817621 w 2195895"/>
                <a:gd name="connsiteY170" fmla="*/ 1291506 h 1621892"/>
                <a:gd name="connsiteX171" fmla="*/ 837644 w 2195895"/>
                <a:gd name="connsiteY171" fmla="*/ 1268146 h 1621892"/>
                <a:gd name="connsiteX172" fmla="*/ 827633 w 2195895"/>
                <a:gd name="connsiteY172" fmla="*/ 1248122 h 1621892"/>
                <a:gd name="connsiteX173" fmla="*/ 810946 w 2195895"/>
                <a:gd name="connsiteY173" fmla="*/ 1234773 h 1621892"/>
                <a:gd name="connsiteX174" fmla="*/ 810946 w 2195895"/>
                <a:gd name="connsiteY174" fmla="*/ 1208076 h 1621892"/>
                <a:gd name="connsiteX175" fmla="*/ 810946 w 2195895"/>
                <a:gd name="connsiteY175" fmla="*/ 1194727 h 1621892"/>
                <a:gd name="connsiteX176" fmla="*/ 840981 w 2195895"/>
                <a:gd name="connsiteY176" fmla="*/ 1188052 h 1621892"/>
                <a:gd name="connsiteX177" fmla="*/ 820958 w 2195895"/>
                <a:gd name="connsiteY177" fmla="*/ 1151343 h 1621892"/>
                <a:gd name="connsiteX178" fmla="*/ 854330 w 2195895"/>
                <a:gd name="connsiteY178" fmla="*/ 1144668 h 1621892"/>
                <a:gd name="connsiteX179" fmla="*/ 891040 w 2195895"/>
                <a:gd name="connsiteY179" fmla="*/ 1151343 h 1621892"/>
                <a:gd name="connsiteX180" fmla="*/ 1001168 w 2195895"/>
                <a:gd name="connsiteY180" fmla="*/ 1107959 h 1621892"/>
                <a:gd name="connsiteX181" fmla="*/ 1027866 w 2195895"/>
                <a:gd name="connsiteY181" fmla="*/ 1084598 h 1621892"/>
                <a:gd name="connsiteX182" fmla="*/ 1047890 w 2195895"/>
                <a:gd name="connsiteY182" fmla="*/ 1094610 h 1621892"/>
                <a:gd name="connsiteX183" fmla="*/ 1067913 w 2195895"/>
                <a:gd name="connsiteY183" fmla="*/ 1104621 h 1621892"/>
                <a:gd name="connsiteX184" fmla="*/ 1087936 w 2195895"/>
                <a:gd name="connsiteY184" fmla="*/ 1131319 h 1621892"/>
                <a:gd name="connsiteX185" fmla="*/ 1074587 w 2195895"/>
                <a:gd name="connsiteY185" fmla="*/ 1144668 h 1621892"/>
                <a:gd name="connsiteX186" fmla="*/ 1104622 w 2195895"/>
                <a:gd name="connsiteY186" fmla="*/ 1144668 h 1621892"/>
                <a:gd name="connsiteX187" fmla="*/ 1134657 w 2195895"/>
                <a:gd name="connsiteY187" fmla="*/ 1178040 h 1621892"/>
                <a:gd name="connsiteX188" fmla="*/ 1148006 w 2195895"/>
                <a:gd name="connsiteY188" fmla="*/ 1174703 h 1621892"/>
                <a:gd name="connsiteX189" fmla="*/ 1208076 w 2195895"/>
                <a:gd name="connsiteY189" fmla="*/ 1127982 h 1621892"/>
                <a:gd name="connsiteX190" fmla="*/ 1244786 w 2195895"/>
                <a:gd name="connsiteY190" fmla="*/ 1168029 h 1621892"/>
                <a:gd name="connsiteX191" fmla="*/ 1264809 w 2195895"/>
                <a:gd name="connsiteY191" fmla="*/ 1198064 h 1621892"/>
                <a:gd name="connsiteX192" fmla="*/ 1298181 w 2195895"/>
                <a:gd name="connsiteY192" fmla="*/ 1304855 h 1621892"/>
                <a:gd name="connsiteX193" fmla="*/ 1308193 w 2195895"/>
                <a:gd name="connsiteY193" fmla="*/ 1261471 h 1621892"/>
                <a:gd name="connsiteX194" fmla="*/ 1344903 w 2195895"/>
                <a:gd name="connsiteY194" fmla="*/ 1281494 h 1621892"/>
                <a:gd name="connsiteX195" fmla="*/ 1388287 w 2195895"/>
                <a:gd name="connsiteY195" fmla="*/ 1281494 h 1621892"/>
                <a:gd name="connsiteX196" fmla="*/ 1394961 w 2195895"/>
                <a:gd name="connsiteY196" fmla="*/ 1304855 h 1621892"/>
                <a:gd name="connsiteX197" fmla="*/ 1435008 w 2195895"/>
                <a:gd name="connsiteY197" fmla="*/ 1328216 h 1621892"/>
                <a:gd name="connsiteX198" fmla="*/ 1465043 w 2195895"/>
                <a:gd name="connsiteY198" fmla="*/ 1328216 h 1621892"/>
                <a:gd name="connsiteX199" fmla="*/ 1491741 w 2195895"/>
                <a:gd name="connsiteY199" fmla="*/ 1341565 h 1621892"/>
                <a:gd name="connsiteX200" fmla="*/ 1535125 w 2195895"/>
                <a:gd name="connsiteY200" fmla="*/ 1298181 h 1621892"/>
                <a:gd name="connsiteX201" fmla="*/ 1571834 w 2195895"/>
                <a:gd name="connsiteY201" fmla="*/ 1278157 h 1621892"/>
                <a:gd name="connsiteX202" fmla="*/ 1608544 w 2195895"/>
                <a:gd name="connsiteY202" fmla="*/ 1281494 h 1621892"/>
                <a:gd name="connsiteX203" fmla="*/ 1655265 w 2195895"/>
                <a:gd name="connsiteY203" fmla="*/ 1294843 h 1621892"/>
                <a:gd name="connsiteX204" fmla="*/ 1681963 w 2195895"/>
                <a:gd name="connsiteY204" fmla="*/ 1311530 h 1621892"/>
                <a:gd name="connsiteX205" fmla="*/ 1735358 w 2195895"/>
                <a:gd name="connsiteY205" fmla="*/ 1304855 h 1621892"/>
                <a:gd name="connsiteX206" fmla="*/ 1745370 w 2195895"/>
                <a:gd name="connsiteY206" fmla="*/ 1284832 h 1621892"/>
                <a:gd name="connsiteX207" fmla="*/ 1738695 w 2195895"/>
                <a:gd name="connsiteY207" fmla="*/ 1264808 h 1621892"/>
                <a:gd name="connsiteX208" fmla="*/ 1858836 w 2195895"/>
                <a:gd name="connsiteY208" fmla="*/ 1291506 h 1621892"/>
                <a:gd name="connsiteX209" fmla="*/ 1872184 w 2195895"/>
                <a:gd name="connsiteY209" fmla="*/ 1298181 h 1621892"/>
                <a:gd name="connsiteX210" fmla="*/ 1902219 w 2195895"/>
                <a:gd name="connsiteY210" fmla="*/ 1301518 h 1621892"/>
                <a:gd name="connsiteX211" fmla="*/ 1932254 w 2195895"/>
                <a:gd name="connsiteY211" fmla="*/ 1284832 h 1621892"/>
                <a:gd name="connsiteX212" fmla="*/ 1962290 w 2195895"/>
                <a:gd name="connsiteY212" fmla="*/ 1298181 h 1621892"/>
                <a:gd name="connsiteX213" fmla="*/ 1985650 w 2195895"/>
                <a:gd name="connsiteY213" fmla="*/ 1311530 h 1621892"/>
                <a:gd name="connsiteX214" fmla="*/ 1995662 w 2195895"/>
                <a:gd name="connsiteY214" fmla="*/ 1321541 h 1621892"/>
                <a:gd name="connsiteX215" fmla="*/ 2032371 w 2195895"/>
                <a:gd name="connsiteY215" fmla="*/ 1341565 h 1621892"/>
                <a:gd name="connsiteX216" fmla="*/ 2142500 w 2195895"/>
                <a:gd name="connsiteY216" fmla="*/ 1294843 h 1621892"/>
                <a:gd name="connsiteX217" fmla="*/ 2195895 w 2195895"/>
                <a:gd name="connsiteY217" fmla="*/ 1308192 h 1621892"/>
                <a:gd name="connsiteX0" fmla="*/ 2195895 w 2195895"/>
                <a:gd name="connsiteY0" fmla="*/ 1244785 h 1558485"/>
                <a:gd name="connsiteX1" fmla="*/ 1318205 w 2195895"/>
                <a:gd name="connsiteY1" fmla="*/ 30035 h 1558485"/>
                <a:gd name="connsiteX2" fmla="*/ 1358252 w 2195895"/>
                <a:gd name="connsiteY2" fmla="*/ 53396 h 1558485"/>
                <a:gd name="connsiteX3" fmla="*/ 1384949 w 2195895"/>
                <a:gd name="connsiteY3" fmla="*/ 106791 h 1558485"/>
                <a:gd name="connsiteX4" fmla="*/ 1358252 w 2195895"/>
                <a:gd name="connsiteY4" fmla="*/ 153512 h 1558485"/>
                <a:gd name="connsiteX5" fmla="*/ 1361589 w 2195895"/>
                <a:gd name="connsiteY5" fmla="*/ 123477 h 1558485"/>
                <a:gd name="connsiteX6" fmla="*/ 1351577 w 2195895"/>
                <a:gd name="connsiteY6" fmla="*/ 83431 h 1558485"/>
                <a:gd name="connsiteX7" fmla="*/ 1281495 w 2195895"/>
                <a:gd name="connsiteY7" fmla="*/ 53396 h 1558485"/>
                <a:gd name="connsiteX8" fmla="*/ 1241449 w 2195895"/>
                <a:gd name="connsiteY8" fmla="*/ 50058 h 1558485"/>
                <a:gd name="connsiteX9" fmla="*/ 1241449 w 2195895"/>
                <a:gd name="connsiteY9" fmla="*/ 96779 h 1558485"/>
                <a:gd name="connsiteX10" fmla="*/ 1201402 w 2195895"/>
                <a:gd name="connsiteY10" fmla="*/ 76756 h 1558485"/>
                <a:gd name="connsiteX11" fmla="*/ 1228100 w 2195895"/>
                <a:gd name="connsiteY11" fmla="*/ 126814 h 1558485"/>
                <a:gd name="connsiteX12" fmla="*/ 1258135 w 2195895"/>
                <a:gd name="connsiteY12" fmla="*/ 156850 h 1558485"/>
                <a:gd name="connsiteX13" fmla="*/ 1198065 w 2195895"/>
                <a:gd name="connsiteY13" fmla="*/ 133489 h 1558485"/>
                <a:gd name="connsiteX14" fmla="*/ 1181379 w 2195895"/>
                <a:gd name="connsiteY14" fmla="*/ 133489 h 1558485"/>
                <a:gd name="connsiteX15" fmla="*/ 1178041 w 2195895"/>
                <a:gd name="connsiteY15" fmla="*/ 90105 h 1558485"/>
                <a:gd name="connsiteX16" fmla="*/ 1171367 w 2195895"/>
                <a:gd name="connsiteY16" fmla="*/ 3337 h 1558485"/>
                <a:gd name="connsiteX17" fmla="*/ 1161355 w 2195895"/>
                <a:gd name="connsiteY17" fmla="*/ 73419 h 1558485"/>
                <a:gd name="connsiteX18" fmla="*/ 1137995 w 2195895"/>
                <a:gd name="connsiteY18" fmla="*/ 103454 h 1558485"/>
                <a:gd name="connsiteX19" fmla="*/ 1158018 w 2195895"/>
                <a:gd name="connsiteY19" fmla="*/ 150175 h 1558485"/>
                <a:gd name="connsiteX20" fmla="*/ 1158018 w 2195895"/>
                <a:gd name="connsiteY20" fmla="*/ 183547 h 1558485"/>
                <a:gd name="connsiteX21" fmla="*/ 1141332 w 2195895"/>
                <a:gd name="connsiteY21" fmla="*/ 233606 h 1558485"/>
                <a:gd name="connsiteX22" fmla="*/ 1154681 w 2195895"/>
                <a:gd name="connsiteY22" fmla="*/ 266978 h 1558485"/>
                <a:gd name="connsiteX23" fmla="*/ 1184716 w 2195895"/>
                <a:gd name="connsiteY23" fmla="*/ 273652 h 1558485"/>
                <a:gd name="connsiteX24" fmla="*/ 1221425 w 2195895"/>
                <a:gd name="connsiteY24" fmla="*/ 280327 h 1558485"/>
                <a:gd name="connsiteX25" fmla="*/ 1241449 w 2195895"/>
                <a:gd name="connsiteY25" fmla="*/ 303687 h 1558485"/>
                <a:gd name="connsiteX26" fmla="*/ 1258135 w 2195895"/>
                <a:gd name="connsiteY26" fmla="*/ 347071 h 1558485"/>
                <a:gd name="connsiteX27" fmla="*/ 1258135 w 2195895"/>
                <a:gd name="connsiteY27" fmla="*/ 347071 h 1558485"/>
                <a:gd name="connsiteX28" fmla="*/ 1224763 w 2195895"/>
                <a:gd name="connsiteY28" fmla="*/ 367095 h 1558485"/>
                <a:gd name="connsiteX29" fmla="*/ 1224763 w 2195895"/>
                <a:gd name="connsiteY29" fmla="*/ 327048 h 1558485"/>
                <a:gd name="connsiteX30" fmla="*/ 1194727 w 2195895"/>
                <a:gd name="connsiteY30" fmla="*/ 290339 h 1558485"/>
                <a:gd name="connsiteX31" fmla="*/ 1164692 w 2195895"/>
                <a:gd name="connsiteY31" fmla="*/ 333723 h 1558485"/>
                <a:gd name="connsiteX32" fmla="*/ 1121309 w 2195895"/>
                <a:gd name="connsiteY32" fmla="*/ 343734 h 1558485"/>
                <a:gd name="connsiteX33" fmla="*/ 1127983 w 2195895"/>
                <a:gd name="connsiteY33" fmla="*/ 310362 h 1558485"/>
                <a:gd name="connsiteX34" fmla="*/ 1117971 w 2195895"/>
                <a:gd name="connsiteY34" fmla="*/ 293676 h 1558485"/>
                <a:gd name="connsiteX35" fmla="*/ 1114634 w 2195895"/>
                <a:gd name="connsiteY35" fmla="*/ 243617 h 1558485"/>
                <a:gd name="connsiteX36" fmla="*/ 1104622 w 2195895"/>
                <a:gd name="connsiteY36" fmla="*/ 163524 h 1558485"/>
                <a:gd name="connsiteX37" fmla="*/ 1101285 w 2195895"/>
                <a:gd name="connsiteY37" fmla="*/ 103454 h 1558485"/>
                <a:gd name="connsiteX38" fmla="*/ 1124646 w 2195895"/>
                <a:gd name="connsiteY38" fmla="*/ 10012 h 1558485"/>
                <a:gd name="connsiteX39" fmla="*/ 1031203 w 2195895"/>
                <a:gd name="connsiteY39" fmla="*/ 0 h 1558485"/>
                <a:gd name="connsiteX40" fmla="*/ 1014517 w 2195895"/>
                <a:gd name="connsiteY40" fmla="*/ 56733 h 1558485"/>
                <a:gd name="connsiteX41" fmla="*/ 1024529 w 2195895"/>
                <a:gd name="connsiteY41" fmla="*/ 103454 h 1558485"/>
                <a:gd name="connsiteX42" fmla="*/ 981145 w 2195895"/>
                <a:gd name="connsiteY42" fmla="*/ 156850 h 1558485"/>
                <a:gd name="connsiteX43" fmla="*/ 991157 w 2195895"/>
                <a:gd name="connsiteY43" fmla="*/ 193559 h 1558485"/>
                <a:gd name="connsiteX44" fmla="*/ 981145 w 2195895"/>
                <a:gd name="connsiteY44" fmla="*/ 240280 h 1558485"/>
                <a:gd name="connsiteX45" fmla="*/ 1001168 w 2195895"/>
                <a:gd name="connsiteY45" fmla="*/ 263641 h 1558485"/>
                <a:gd name="connsiteX46" fmla="*/ 1017854 w 2195895"/>
                <a:gd name="connsiteY46" fmla="*/ 310362 h 1558485"/>
                <a:gd name="connsiteX47" fmla="*/ 1047890 w 2195895"/>
                <a:gd name="connsiteY47" fmla="*/ 297013 h 1558485"/>
                <a:gd name="connsiteX48" fmla="*/ 957784 w 2195895"/>
                <a:gd name="connsiteY48" fmla="*/ 297013 h 1558485"/>
                <a:gd name="connsiteX49" fmla="*/ 884365 w 2195895"/>
                <a:gd name="connsiteY49" fmla="*/ 260304 h 1558485"/>
                <a:gd name="connsiteX50" fmla="*/ 824295 w 2195895"/>
                <a:gd name="connsiteY50" fmla="*/ 236943 h 1558485"/>
                <a:gd name="connsiteX51" fmla="*/ 810946 w 2195895"/>
                <a:gd name="connsiteY51" fmla="*/ 273652 h 1558485"/>
                <a:gd name="connsiteX52" fmla="*/ 827633 w 2195895"/>
                <a:gd name="connsiteY52" fmla="*/ 310362 h 1558485"/>
                <a:gd name="connsiteX53" fmla="*/ 770900 w 2195895"/>
                <a:gd name="connsiteY53" fmla="*/ 293676 h 1558485"/>
                <a:gd name="connsiteX54" fmla="*/ 744202 w 2195895"/>
                <a:gd name="connsiteY54" fmla="*/ 330385 h 1558485"/>
                <a:gd name="connsiteX55" fmla="*/ 707492 w 2195895"/>
                <a:gd name="connsiteY55" fmla="*/ 323711 h 1558485"/>
                <a:gd name="connsiteX56" fmla="*/ 644085 w 2195895"/>
                <a:gd name="connsiteY56" fmla="*/ 337060 h 1558485"/>
                <a:gd name="connsiteX57" fmla="*/ 654097 w 2195895"/>
                <a:gd name="connsiteY57" fmla="*/ 300350 h 1558485"/>
                <a:gd name="connsiteX58" fmla="*/ 614050 w 2195895"/>
                <a:gd name="connsiteY58" fmla="*/ 337060 h 1558485"/>
                <a:gd name="connsiteX59" fmla="*/ 594027 w 2195895"/>
                <a:gd name="connsiteY59" fmla="*/ 337060 h 1558485"/>
                <a:gd name="connsiteX60" fmla="*/ 533957 w 2195895"/>
                <a:gd name="connsiteY60" fmla="*/ 370432 h 1558485"/>
                <a:gd name="connsiteX61" fmla="*/ 510596 w 2195895"/>
                <a:gd name="connsiteY61" fmla="*/ 393793 h 1558485"/>
                <a:gd name="connsiteX62" fmla="*/ 500584 w 2195895"/>
                <a:gd name="connsiteY62" fmla="*/ 440514 h 1558485"/>
                <a:gd name="connsiteX63" fmla="*/ 450526 w 2195895"/>
                <a:gd name="connsiteY63" fmla="*/ 427165 h 1558485"/>
                <a:gd name="connsiteX64" fmla="*/ 433840 w 2195895"/>
                <a:gd name="connsiteY64" fmla="*/ 390455 h 1558485"/>
                <a:gd name="connsiteX65" fmla="*/ 467212 w 2195895"/>
                <a:gd name="connsiteY65" fmla="*/ 360420 h 1558485"/>
                <a:gd name="connsiteX66" fmla="*/ 453863 w 2195895"/>
                <a:gd name="connsiteY66" fmla="*/ 337060 h 1558485"/>
                <a:gd name="connsiteX67" fmla="*/ 390456 w 2195895"/>
                <a:gd name="connsiteY67" fmla="*/ 307025 h 1558485"/>
                <a:gd name="connsiteX68" fmla="*/ 417154 w 2195895"/>
                <a:gd name="connsiteY68" fmla="*/ 357083 h 1558485"/>
                <a:gd name="connsiteX69" fmla="*/ 407142 w 2195895"/>
                <a:gd name="connsiteY69" fmla="*/ 400467 h 1558485"/>
                <a:gd name="connsiteX70" fmla="*/ 413817 w 2195895"/>
                <a:gd name="connsiteY70" fmla="*/ 437177 h 1558485"/>
                <a:gd name="connsiteX71" fmla="*/ 427165 w 2195895"/>
                <a:gd name="connsiteY71" fmla="*/ 460537 h 1558485"/>
                <a:gd name="connsiteX72" fmla="*/ 413817 w 2195895"/>
                <a:gd name="connsiteY72" fmla="*/ 490572 h 1558485"/>
                <a:gd name="connsiteX73" fmla="*/ 390456 w 2195895"/>
                <a:gd name="connsiteY73" fmla="*/ 467212 h 1558485"/>
                <a:gd name="connsiteX74" fmla="*/ 360421 w 2195895"/>
                <a:gd name="connsiteY74" fmla="*/ 463874 h 1558485"/>
                <a:gd name="connsiteX75" fmla="*/ 333723 w 2195895"/>
                <a:gd name="connsiteY75" fmla="*/ 503921 h 1558485"/>
                <a:gd name="connsiteX76" fmla="*/ 307025 w 2195895"/>
                <a:gd name="connsiteY76" fmla="*/ 523944 h 1558485"/>
                <a:gd name="connsiteX77" fmla="*/ 320374 w 2195895"/>
                <a:gd name="connsiteY77" fmla="*/ 550642 h 1558485"/>
                <a:gd name="connsiteX78" fmla="*/ 303688 w 2195895"/>
                <a:gd name="connsiteY78" fmla="*/ 574003 h 1558485"/>
                <a:gd name="connsiteX79" fmla="*/ 233606 w 2195895"/>
                <a:gd name="connsiteY79" fmla="*/ 537293 h 1558485"/>
                <a:gd name="connsiteX80" fmla="*/ 243618 w 2195895"/>
                <a:gd name="connsiteY80" fmla="*/ 587352 h 1558485"/>
                <a:gd name="connsiteX81" fmla="*/ 263641 w 2195895"/>
                <a:gd name="connsiteY81" fmla="*/ 607375 h 1558485"/>
                <a:gd name="connsiteX82" fmla="*/ 250292 w 2195895"/>
                <a:gd name="connsiteY82" fmla="*/ 620724 h 1558485"/>
                <a:gd name="connsiteX83" fmla="*/ 193560 w 2195895"/>
                <a:gd name="connsiteY83" fmla="*/ 584014 h 1558485"/>
                <a:gd name="connsiteX84" fmla="*/ 170199 w 2195895"/>
                <a:gd name="connsiteY84" fmla="*/ 543968 h 1558485"/>
                <a:gd name="connsiteX85" fmla="*/ 170199 w 2195895"/>
                <a:gd name="connsiteY85" fmla="*/ 497247 h 1558485"/>
                <a:gd name="connsiteX86" fmla="*/ 133490 w 2195895"/>
                <a:gd name="connsiteY86" fmla="*/ 420490 h 1558485"/>
                <a:gd name="connsiteX87" fmla="*/ 196897 w 2195895"/>
                <a:gd name="connsiteY87" fmla="*/ 450525 h 1558485"/>
                <a:gd name="connsiteX88" fmla="*/ 256967 w 2195895"/>
                <a:gd name="connsiteY88" fmla="*/ 480560 h 1558485"/>
                <a:gd name="connsiteX89" fmla="*/ 293676 w 2195895"/>
                <a:gd name="connsiteY89" fmla="*/ 483898 h 1558485"/>
                <a:gd name="connsiteX90" fmla="*/ 327049 w 2195895"/>
                <a:gd name="connsiteY90" fmla="*/ 453863 h 1558485"/>
                <a:gd name="connsiteX91" fmla="*/ 343735 w 2195895"/>
                <a:gd name="connsiteY91" fmla="*/ 417153 h 1558485"/>
                <a:gd name="connsiteX92" fmla="*/ 333723 w 2195895"/>
                <a:gd name="connsiteY92" fmla="*/ 367095 h 1558485"/>
                <a:gd name="connsiteX93" fmla="*/ 290339 w 2195895"/>
                <a:gd name="connsiteY93" fmla="*/ 347071 h 1558485"/>
                <a:gd name="connsiteX94" fmla="*/ 236944 w 2195895"/>
                <a:gd name="connsiteY94" fmla="*/ 300350 h 1558485"/>
                <a:gd name="connsiteX95" fmla="*/ 133490 w 2195895"/>
                <a:gd name="connsiteY95" fmla="*/ 243617 h 1558485"/>
                <a:gd name="connsiteX96" fmla="*/ 46722 w 2195895"/>
                <a:gd name="connsiteY96" fmla="*/ 273652 h 1558485"/>
                <a:gd name="connsiteX97" fmla="*/ 33373 w 2195895"/>
                <a:gd name="connsiteY97" fmla="*/ 303687 h 1558485"/>
                <a:gd name="connsiteX98" fmla="*/ 43384 w 2195895"/>
                <a:gd name="connsiteY98" fmla="*/ 333723 h 1558485"/>
                <a:gd name="connsiteX99" fmla="*/ 60071 w 2195895"/>
                <a:gd name="connsiteY99" fmla="*/ 360420 h 1558485"/>
                <a:gd name="connsiteX100" fmla="*/ 73419 w 2195895"/>
                <a:gd name="connsiteY100" fmla="*/ 390455 h 1558485"/>
                <a:gd name="connsiteX101" fmla="*/ 56733 w 2195895"/>
                <a:gd name="connsiteY101" fmla="*/ 413816 h 1558485"/>
                <a:gd name="connsiteX102" fmla="*/ 76757 w 2195895"/>
                <a:gd name="connsiteY102" fmla="*/ 493909 h 1558485"/>
                <a:gd name="connsiteX103" fmla="*/ 66745 w 2195895"/>
                <a:gd name="connsiteY103" fmla="*/ 510596 h 1558485"/>
                <a:gd name="connsiteX104" fmla="*/ 70082 w 2195895"/>
                <a:gd name="connsiteY104" fmla="*/ 537293 h 1558485"/>
                <a:gd name="connsiteX105" fmla="*/ 70082 w 2195895"/>
                <a:gd name="connsiteY105" fmla="*/ 577340 h 1558485"/>
                <a:gd name="connsiteX106" fmla="*/ 80094 w 2195895"/>
                <a:gd name="connsiteY106" fmla="*/ 597363 h 1558485"/>
                <a:gd name="connsiteX107" fmla="*/ 76757 w 2195895"/>
                <a:gd name="connsiteY107" fmla="*/ 620724 h 1558485"/>
                <a:gd name="connsiteX108" fmla="*/ 106792 w 2195895"/>
                <a:gd name="connsiteY108" fmla="*/ 654096 h 1558485"/>
                <a:gd name="connsiteX109" fmla="*/ 93729 w 2195895"/>
                <a:gd name="connsiteY109" fmla="*/ 684131 h 1558485"/>
                <a:gd name="connsiteX110" fmla="*/ 13349 w 2195895"/>
                <a:gd name="connsiteY110" fmla="*/ 774236 h 1558485"/>
                <a:gd name="connsiteX111" fmla="*/ 33373 w 2195895"/>
                <a:gd name="connsiteY111" fmla="*/ 807609 h 1558485"/>
                <a:gd name="connsiteX112" fmla="*/ 33373 w 2195895"/>
                <a:gd name="connsiteY112" fmla="*/ 807609 h 1558485"/>
                <a:gd name="connsiteX113" fmla="*/ 16687 w 2195895"/>
                <a:gd name="connsiteY113" fmla="*/ 837644 h 1558485"/>
                <a:gd name="connsiteX114" fmla="*/ 3338 w 2195895"/>
                <a:gd name="connsiteY114" fmla="*/ 867679 h 1558485"/>
                <a:gd name="connsiteX115" fmla="*/ 0 w 2195895"/>
                <a:gd name="connsiteY115" fmla="*/ 927749 h 1558485"/>
                <a:gd name="connsiteX116" fmla="*/ 16687 w 2195895"/>
                <a:gd name="connsiteY116" fmla="*/ 971133 h 1558485"/>
                <a:gd name="connsiteX117" fmla="*/ 20024 w 2195895"/>
                <a:gd name="connsiteY117" fmla="*/ 1004505 h 1558485"/>
                <a:gd name="connsiteX118" fmla="*/ 56733 w 2195895"/>
                <a:gd name="connsiteY118" fmla="*/ 1014517 h 1558485"/>
                <a:gd name="connsiteX119" fmla="*/ 116803 w 2195895"/>
                <a:gd name="connsiteY119" fmla="*/ 1101285 h 1558485"/>
                <a:gd name="connsiteX120" fmla="*/ 96780 w 2195895"/>
                <a:gd name="connsiteY120" fmla="*/ 1124645 h 1558485"/>
                <a:gd name="connsiteX121" fmla="*/ 93443 w 2195895"/>
                <a:gd name="connsiteY121" fmla="*/ 1154680 h 1558485"/>
                <a:gd name="connsiteX122" fmla="*/ 120141 w 2195895"/>
                <a:gd name="connsiteY122" fmla="*/ 1158017 h 1558485"/>
                <a:gd name="connsiteX123" fmla="*/ 160187 w 2195895"/>
                <a:gd name="connsiteY123" fmla="*/ 1171366 h 1558485"/>
                <a:gd name="connsiteX124" fmla="*/ 186885 w 2195895"/>
                <a:gd name="connsiteY124" fmla="*/ 1184715 h 1558485"/>
                <a:gd name="connsiteX125" fmla="*/ 213583 w 2195895"/>
                <a:gd name="connsiteY125" fmla="*/ 1214750 h 1558485"/>
                <a:gd name="connsiteX126" fmla="*/ 243618 w 2195895"/>
                <a:gd name="connsiteY126" fmla="*/ 1218087 h 1558485"/>
                <a:gd name="connsiteX127" fmla="*/ 287002 w 2195895"/>
                <a:gd name="connsiteY127" fmla="*/ 1248123 h 1558485"/>
                <a:gd name="connsiteX128" fmla="*/ 310363 w 2195895"/>
                <a:gd name="connsiteY128" fmla="*/ 1258134 h 1558485"/>
                <a:gd name="connsiteX129" fmla="*/ 310363 w 2195895"/>
                <a:gd name="connsiteY129" fmla="*/ 1294844 h 1558485"/>
                <a:gd name="connsiteX130" fmla="*/ 270316 w 2195895"/>
                <a:gd name="connsiteY130" fmla="*/ 1334890 h 1558485"/>
                <a:gd name="connsiteX131" fmla="*/ 280327 w 2195895"/>
                <a:gd name="connsiteY131" fmla="*/ 1358251 h 1558485"/>
                <a:gd name="connsiteX132" fmla="*/ 273653 w 2195895"/>
                <a:gd name="connsiteY132" fmla="*/ 1378274 h 1558485"/>
                <a:gd name="connsiteX133" fmla="*/ 266979 w 2195895"/>
                <a:gd name="connsiteY133" fmla="*/ 1394960 h 1558485"/>
                <a:gd name="connsiteX134" fmla="*/ 240281 w 2195895"/>
                <a:gd name="connsiteY134" fmla="*/ 1435007 h 1558485"/>
                <a:gd name="connsiteX135" fmla="*/ 307025 w 2195895"/>
                <a:gd name="connsiteY135" fmla="*/ 1471717 h 1558485"/>
                <a:gd name="connsiteX136" fmla="*/ 337060 w 2195895"/>
                <a:gd name="connsiteY136" fmla="*/ 1478391 h 1558485"/>
                <a:gd name="connsiteX137" fmla="*/ 360421 w 2195895"/>
                <a:gd name="connsiteY137" fmla="*/ 1485066 h 1558485"/>
                <a:gd name="connsiteX138" fmla="*/ 380444 w 2195895"/>
                <a:gd name="connsiteY138" fmla="*/ 1491740 h 1558485"/>
                <a:gd name="connsiteX139" fmla="*/ 407142 w 2195895"/>
                <a:gd name="connsiteY139" fmla="*/ 1511763 h 1558485"/>
                <a:gd name="connsiteX140" fmla="*/ 437177 w 2195895"/>
                <a:gd name="connsiteY140" fmla="*/ 1508426 h 1558485"/>
                <a:gd name="connsiteX141" fmla="*/ 507259 w 2195895"/>
                <a:gd name="connsiteY141" fmla="*/ 1558485 h 1558485"/>
                <a:gd name="connsiteX142" fmla="*/ 517271 w 2195895"/>
                <a:gd name="connsiteY142" fmla="*/ 1545136 h 1558485"/>
                <a:gd name="connsiteX143" fmla="*/ 507259 w 2195895"/>
                <a:gd name="connsiteY143" fmla="*/ 1505089 h 1558485"/>
                <a:gd name="connsiteX144" fmla="*/ 500584 w 2195895"/>
                <a:gd name="connsiteY144" fmla="*/ 1471717 h 1558485"/>
                <a:gd name="connsiteX145" fmla="*/ 483898 w 2195895"/>
                <a:gd name="connsiteY145" fmla="*/ 1428333 h 1558485"/>
                <a:gd name="connsiteX146" fmla="*/ 513933 w 2195895"/>
                <a:gd name="connsiteY146" fmla="*/ 1408309 h 1558485"/>
                <a:gd name="connsiteX147" fmla="*/ 547306 w 2195895"/>
                <a:gd name="connsiteY147" fmla="*/ 1384949 h 1558485"/>
                <a:gd name="connsiteX148" fmla="*/ 527282 w 2195895"/>
                <a:gd name="connsiteY148" fmla="*/ 1368263 h 1558485"/>
                <a:gd name="connsiteX149" fmla="*/ 517271 w 2195895"/>
                <a:gd name="connsiteY149" fmla="*/ 1334890 h 1558485"/>
                <a:gd name="connsiteX150" fmla="*/ 480561 w 2195895"/>
                <a:gd name="connsiteY150" fmla="*/ 1318204 h 1558485"/>
                <a:gd name="connsiteX151" fmla="*/ 470549 w 2195895"/>
                <a:gd name="connsiteY151" fmla="*/ 1298181 h 1558485"/>
                <a:gd name="connsiteX152" fmla="*/ 480561 w 2195895"/>
                <a:gd name="connsiteY152" fmla="*/ 1268146 h 1558485"/>
                <a:gd name="connsiteX153" fmla="*/ 490573 w 2195895"/>
                <a:gd name="connsiteY153" fmla="*/ 1228099 h 1558485"/>
                <a:gd name="connsiteX154" fmla="*/ 513933 w 2195895"/>
                <a:gd name="connsiteY154" fmla="*/ 1248123 h 1558485"/>
                <a:gd name="connsiteX155" fmla="*/ 520608 w 2195895"/>
                <a:gd name="connsiteY155" fmla="*/ 1231436 h 1558485"/>
                <a:gd name="connsiteX156" fmla="*/ 543968 w 2195895"/>
                <a:gd name="connsiteY156" fmla="*/ 1194727 h 1558485"/>
                <a:gd name="connsiteX157" fmla="*/ 574003 w 2195895"/>
                <a:gd name="connsiteY157" fmla="*/ 1178041 h 1558485"/>
                <a:gd name="connsiteX158" fmla="*/ 590690 w 2195895"/>
                <a:gd name="connsiteY158" fmla="*/ 1191390 h 1558485"/>
                <a:gd name="connsiteX159" fmla="*/ 610713 w 2195895"/>
                <a:gd name="connsiteY159" fmla="*/ 1164692 h 1558485"/>
                <a:gd name="connsiteX160" fmla="*/ 630736 w 2195895"/>
                <a:gd name="connsiteY160" fmla="*/ 1191390 h 1558485"/>
                <a:gd name="connsiteX161" fmla="*/ 657434 w 2195895"/>
                <a:gd name="connsiteY161" fmla="*/ 1214750 h 1558485"/>
                <a:gd name="connsiteX162" fmla="*/ 674120 w 2195895"/>
                <a:gd name="connsiteY162" fmla="*/ 1221425 h 1558485"/>
                <a:gd name="connsiteX163" fmla="*/ 697481 w 2195895"/>
                <a:gd name="connsiteY163" fmla="*/ 1221425 h 1558485"/>
                <a:gd name="connsiteX164" fmla="*/ 717504 w 2195895"/>
                <a:gd name="connsiteY164" fmla="*/ 1208076 h 1558485"/>
                <a:gd name="connsiteX165" fmla="*/ 744202 w 2195895"/>
                <a:gd name="connsiteY165" fmla="*/ 1208076 h 1558485"/>
                <a:gd name="connsiteX166" fmla="*/ 760888 w 2195895"/>
                <a:gd name="connsiteY166" fmla="*/ 1204739 h 1558485"/>
                <a:gd name="connsiteX167" fmla="*/ 790923 w 2195895"/>
                <a:gd name="connsiteY167" fmla="*/ 1238111 h 1558485"/>
                <a:gd name="connsiteX168" fmla="*/ 797598 w 2195895"/>
                <a:gd name="connsiteY168" fmla="*/ 1211413 h 1558485"/>
                <a:gd name="connsiteX169" fmla="*/ 817621 w 2195895"/>
                <a:gd name="connsiteY169" fmla="*/ 1228099 h 1558485"/>
                <a:gd name="connsiteX170" fmla="*/ 837644 w 2195895"/>
                <a:gd name="connsiteY170" fmla="*/ 1204739 h 1558485"/>
                <a:gd name="connsiteX171" fmla="*/ 827633 w 2195895"/>
                <a:gd name="connsiteY171" fmla="*/ 1184715 h 1558485"/>
                <a:gd name="connsiteX172" fmla="*/ 810946 w 2195895"/>
                <a:gd name="connsiteY172" fmla="*/ 1171366 h 1558485"/>
                <a:gd name="connsiteX173" fmla="*/ 810946 w 2195895"/>
                <a:gd name="connsiteY173" fmla="*/ 1144669 h 1558485"/>
                <a:gd name="connsiteX174" fmla="*/ 810946 w 2195895"/>
                <a:gd name="connsiteY174" fmla="*/ 1131320 h 1558485"/>
                <a:gd name="connsiteX175" fmla="*/ 840981 w 2195895"/>
                <a:gd name="connsiteY175" fmla="*/ 1124645 h 1558485"/>
                <a:gd name="connsiteX176" fmla="*/ 820958 w 2195895"/>
                <a:gd name="connsiteY176" fmla="*/ 1087936 h 1558485"/>
                <a:gd name="connsiteX177" fmla="*/ 854330 w 2195895"/>
                <a:gd name="connsiteY177" fmla="*/ 1081261 h 1558485"/>
                <a:gd name="connsiteX178" fmla="*/ 891040 w 2195895"/>
                <a:gd name="connsiteY178" fmla="*/ 1087936 h 1558485"/>
                <a:gd name="connsiteX179" fmla="*/ 1001168 w 2195895"/>
                <a:gd name="connsiteY179" fmla="*/ 1044552 h 1558485"/>
                <a:gd name="connsiteX180" fmla="*/ 1027866 w 2195895"/>
                <a:gd name="connsiteY180" fmla="*/ 1021191 h 1558485"/>
                <a:gd name="connsiteX181" fmla="*/ 1047890 w 2195895"/>
                <a:gd name="connsiteY181" fmla="*/ 1031203 h 1558485"/>
                <a:gd name="connsiteX182" fmla="*/ 1067913 w 2195895"/>
                <a:gd name="connsiteY182" fmla="*/ 1041214 h 1558485"/>
                <a:gd name="connsiteX183" fmla="*/ 1087936 w 2195895"/>
                <a:gd name="connsiteY183" fmla="*/ 1067912 h 1558485"/>
                <a:gd name="connsiteX184" fmla="*/ 1074587 w 2195895"/>
                <a:gd name="connsiteY184" fmla="*/ 1081261 h 1558485"/>
                <a:gd name="connsiteX185" fmla="*/ 1104622 w 2195895"/>
                <a:gd name="connsiteY185" fmla="*/ 1081261 h 1558485"/>
                <a:gd name="connsiteX186" fmla="*/ 1134657 w 2195895"/>
                <a:gd name="connsiteY186" fmla="*/ 1114633 h 1558485"/>
                <a:gd name="connsiteX187" fmla="*/ 1148006 w 2195895"/>
                <a:gd name="connsiteY187" fmla="*/ 1111296 h 1558485"/>
                <a:gd name="connsiteX188" fmla="*/ 1208076 w 2195895"/>
                <a:gd name="connsiteY188" fmla="*/ 1064575 h 1558485"/>
                <a:gd name="connsiteX189" fmla="*/ 1244786 w 2195895"/>
                <a:gd name="connsiteY189" fmla="*/ 1104622 h 1558485"/>
                <a:gd name="connsiteX190" fmla="*/ 1264809 w 2195895"/>
                <a:gd name="connsiteY190" fmla="*/ 1134657 h 1558485"/>
                <a:gd name="connsiteX191" fmla="*/ 1298181 w 2195895"/>
                <a:gd name="connsiteY191" fmla="*/ 1241448 h 1558485"/>
                <a:gd name="connsiteX192" fmla="*/ 1308193 w 2195895"/>
                <a:gd name="connsiteY192" fmla="*/ 1198064 h 1558485"/>
                <a:gd name="connsiteX193" fmla="*/ 1344903 w 2195895"/>
                <a:gd name="connsiteY193" fmla="*/ 1218087 h 1558485"/>
                <a:gd name="connsiteX194" fmla="*/ 1388287 w 2195895"/>
                <a:gd name="connsiteY194" fmla="*/ 1218087 h 1558485"/>
                <a:gd name="connsiteX195" fmla="*/ 1394961 w 2195895"/>
                <a:gd name="connsiteY195" fmla="*/ 1241448 h 1558485"/>
                <a:gd name="connsiteX196" fmla="*/ 1435008 w 2195895"/>
                <a:gd name="connsiteY196" fmla="*/ 1264809 h 1558485"/>
                <a:gd name="connsiteX197" fmla="*/ 1465043 w 2195895"/>
                <a:gd name="connsiteY197" fmla="*/ 1264809 h 1558485"/>
                <a:gd name="connsiteX198" fmla="*/ 1491741 w 2195895"/>
                <a:gd name="connsiteY198" fmla="*/ 1278158 h 1558485"/>
                <a:gd name="connsiteX199" fmla="*/ 1535125 w 2195895"/>
                <a:gd name="connsiteY199" fmla="*/ 1234774 h 1558485"/>
                <a:gd name="connsiteX200" fmla="*/ 1571834 w 2195895"/>
                <a:gd name="connsiteY200" fmla="*/ 1214750 h 1558485"/>
                <a:gd name="connsiteX201" fmla="*/ 1608544 w 2195895"/>
                <a:gd name="connsiteY201" fmla="*/ 1218087 h 1558485"/>
                <a:gd name="connsiteX202" fmla="*/ 1655265 w 2195895"/>
                <a:gd name="connsiteY202" fmla="*/ 1231436 h 1558485"/>
                <a:gd name="connsiteX203" fmla="*/ 1681963 w 2195895"/>
                <a:gd name="connsiteY203" fmla="*/ 1248123 h 1558485"/>
                <a:gd name="connsiteX204" fmla="*/ 1735358 w 2195895"/>
                <a:gd name="connsiteY204" fmla="*/ 1241448 h 1558485"/>
                <a:gd name="connsiteX205" fmla="*/ 1745370 w 2195895"/>
                <a:gd name="connsiteY205" fmla="*/ 1221425 h 1558485"/>
                <a:gd name="connsiteX206" fmla="*/ 1738695 w 2195895"/>
                <a:gd name="connsiteY206" fmla="*/ 1201401 h 1558485"/>
                <a:gd name="connsiteX207" fmla="*/ 1858836 w 2195895"/>
                <a:gd name="connsiteY207" fmla="*/ 1228099 h 1558485"/>
                <a:gd name="connsiteX208" fmla="*/ 1872184 w 2195895"/>
                <a:gd name="connsiteY208" fmla="*/ 1234774 h 1558485"/>
                <a:gd name="connsiteX209" fmla="*/ 1902219 w 2195895"/>
                <a:gd name="connsiteY209" fmla="*/ 1238111 h 1558485"/>
                <a:gd name="connsiteX210" fmla="*/ 1932254 w 2195895"/>
                <a:gd name="connsiteY210" fmla="*/ 1221425 h 1558485"/>
                <a:gd name="connsiteX211" fmla="*/ 1962290 w 2195895"/>
                <a:gd name="connsiteY211" fmla="*/ 1234774 h 1558485"/>
                <a:gd name="connsiteX212" fmla="*/ 1985650 w 2195895"/>
                <a:gd name="connsiteY212" fmla="*/ 1248123 h 1558485"/>
                <a:gd name="connsiteX213" fmla="*/ 1995662 w 2195895"/>
                <a:gd name="connsiteY213" fmla="*/ 1258134 h 1558485"/>
                <a:gd name="connsiteX214" fmla="*/ 2032371 w 2195895"/>
                <a:gd name="connsiteY214" fmla="*/ 1278158 h 1558485"/>
                <a:gd name="connsiteX215" fmla="*/ 2142500 w 2195895"/>
                <a:gd name="connsiteY215" fmla="*/ 1231436 h 1558485"/>
                <a:gd name="connsiteX216" fmla="*/ 2195895 w 2195895"/>
                <a:gd name="connsiteY216" fmla="*/ 1244785 h 1558485"/>
                <a:gd name="connsiteX0" fmla="*/ 2195895 w 2195895"/>
                <a:gd name="connsiteY0" fmla="*/ 1244785 h 1558485"/>
                <a:gd name="connsiteX1" fmla="*/ 1318205 w 2195895"/>
                <a:gd name="connsiteY1" fmla="*/ 30035 h 1558485"/>
                <a:gd name="connsiteX2" fmla="*/ 1358252 w 2195895"/>
                <a:gd name="connsiteY2" fmla="*/ 53396 h 1558485"/>
                <a:gd name="connsiteX3" fmla="*/ 1384949 w 2195895"/>
                <a:gd name="connsiteY3" fmla="*/ 106791 h 1558485"/>
                <a:gd name="connsiteX4" fmla="*/ 1358252 w 2195895"/>
                <a:gd name="connsiteY4" fmla="*/ 153512 h 1558485"/>
                <a:gd name="connsiteX5" fmla="*/ 1361589 w 2195895"/>
                <a:gd name="connsiteY5" fmla="*/ 123477 h 1558485"/>
                <a:gd name="connsiteX6" fmla="*/ 1281495 w 2195895"/>
                <a:gd name="connsiteY6" fmla="*/ 53396 h 1558485"/>
                <a:gd name="connsiteX7" fmla="*/ 1241449 w 2195895"/>
                <a:gd name="connsiteY7" fmla="*/ 50058 h 1558485"/>
                <a:gd name="connsiteX8" fmla="*/ 1241449 w 2195895"/>
                <a:gd name="connsiteY8" fmla="*/ 96779 h 1558485"/>
                <a:gd name="connsiteX9" fmla="*/ 1201402 w 2195895"/>
                <a:gd name="connsiteY9" fmla="*/ 76756 h 1558485"/>
                <a:gd name="connsiteX10" fmla="*/ 1228100 w 2195895"/>
                <a:gd name="connsiteY10" fmla="*/ 126814 h 1558485"/>
                <a:gd name="connsiteX11" fmla="*/ 1258135 w 2195895"/>
                <a:gd name="connsiteY11" fmla="*/ 156850 h 1558485"/>
                <a:gd name="connsiteX12" fmla="*/ 1198065 w 2195895"/>
                <a:gd name="connsiteY12" fmla="*/ 133489 h 1558485"/>
                <a:gd name="connsiteX13" fmla="*/ 1181379 w 2195895"/>
                <a:gd name="connsiteY13" fmla="*/ 133489 h 1558485"/>
                <a:gd name="connsiteX14" fmla="*/ 1178041 w 2195895"/>
                <a:gd name="connsiteY14" fmla="*/ 90105 h 1558485"/>
                <a:gd name="connsiteX15" fmla="*/ 1171367 w 2195895"/>
                <a:gd name="connsiteY15" fmla="*/ 3337 h 1558485"/>
                <a:gd name="connsiteX16" fmla="*/ 1161355 w 2195895"/>
                <a:gd name="connsiteY16" fmla="*/ 73419 h 1558485"/>
                <a:gd name="connsiteX17" fmla="*/ 1137995 w 2195895"/>
                <a:gd name="connsiteY17" fmla="*/ 103454 h 1558485"/>
                <a:gd name="connsiteX18" fmla="*/ 1158018 w 2195895"/>
                <a:gd name="connsiteY18" fmla="*/ 150175 h 1558485"/>
                <a:gd name="connsiteX19" fmla="*/ 1158018 w 2195895"/>
                <a:gd name="connsiteY19" fmla="*/ 183547 h 1558485"/>
                <a:gd name="connsiteX20" fmla="*/ 1141332 w 2195895"/>
                <a:gd name="connsiteY20" fmla="*/ 233606 h 1558485"/>
                <a:gd name="connsiteX21" fmla="*/ 1154681 w 2195895"/>
                <a:gd name="connsiteY21" fmla="*/ 266978 h 1558485"/>
                <a:gd name="connsiteX22" fmla="*/ 1184716 w 2195895"/>
                <a:gd name="connsiteY22" fmla="*/ 273652 h 1558485"/>
                <a:gd name="connsiteX23" fmla="*/ 1221425 w 2195895"/>
                <a:gd name="connsiteY23" fmla="*/ 280327 h 1558485"/>
                <a:gd name="connsiteX24" fmla="*/ 1241449 w 2195895"/>
                <a:gd name="connsiteY24" fmla="*/ 303687 h 1558485"/>
                <a:gd name="connsiteX25" fmla="*/ 1258135 w 2195895"/>
                <a:gd name="connsiteY25" fmla="*/ 347071 h 1558485"/>
                <a:gd name="connsiteX26" fmla="*/ 1258135 w 2195895"/>
                <a:gd name="connsiteY26" fmla="*/ 347071 h 1558485"/>
                <a:gd name="connsiteX27" fmla="*/ 1224763 w 2195895"/>
                <a:gd name="connsiteY27" fmla="*/ 367095 h 1558485"/>
                <a:gd name="connsiteX28" fmla="*/ 1224763 w 2195895"/>
                <a:gd name="connsiteY28" fmla="*/ 327048 h 1558485"/>
                <a:gd name="connsiteX29" fmla="*/ 1194727 w 2195895"/>
                <a:gd name="connsiteY29" fmla="*/ 290339 h 1558485"/>
                <a:gd name="connsiteX30" fmla="*/ 1164692 w 2195895"/>
                <a:gd name="connsiteY30" fmla="*/ 333723 h 1558485"/>
                <a:gd name="connsiteX31" fmla="*/ 1121309 w 2195895"/>
                <a:gd name="connsiteY31" fmla="*/ 343734 h 1558485"/>
                <a:gd name="connsiteX32" fmla="*/ 1127983 w 2195895"/>
                <a:gd name="connsiteY32" fmla="*/ 310362 h 1558485"/>
                <a:gd name="connsiteX33" fmla="*/ 1117971 w 2195895"/>
                <a:gd name="connsiteY33" fmla="*/ 293676 h 1558485"/>
                <a:gd name="connsiteX34" fmla="*/ 1114634 w 2195895"/>
                <a:gd name="connsiteY34" fmla="*/ 243617 h 1558485"/>
                <a:gd name="connsiteX35" fmla="*/ 1104622 w 2195895"/>
                <a:gd name="connsiteY35" fmla="*/ 163524 h 1558485"/>
                <a:gd name="connsiteX36" fmla="*/ 1101285 w 2195895"/>
                <a:gd name="connsiteY36" fmla="*/ 103454 h 1558485"/>
                <a:gd name="connsiteX37" fmla="*/ 1124646 w 2195895"/>
                <a:gd name="connsiteY37" fmla="*/ 10012 h 1558485"/>
                <a:gd name="connsiteX38" fmla="*/ 1031203 w 2195895"/>
                <a:gd name="connsiteY38" fmla="*/ 0 h 1558485"/>
                <a:gd name="connsiteX39" fmla="*/ 1014517 w 2195895"/>
                <a:gd name="connsiteY39" fmla="*/ 56733 h 1558485"/>
                <a:gd name="connsiteX40" fmla="*/ 1024529 w 2195895"/>
                <a:gd name="connsiteY40" fmla="*/ 103454 h 1558485"/>
                <a:gd name="connsiteX41" fmla="*/ 981145 w 2195895"/>
                <a:gd name="connsiteY41" fmla="*/ 156850 h 1558485"/>
                <a:gd name="connsiteX42" fmla="*/ 991157 w 2195895"/>
                <a:gd name="connsiteY42" fmla="*/ 193559 h 1558485"/>
                <a:gd name="connsiteX43" fmla="*/ 981145 w 2195895"/>
                <a:gd name="connsiteY43" fmla="*/ 240280 h 1558485"/>
                <a:gd name="connsiteX44" fmla="*/ 1001168 w 2195895"/>
                <a:gd name="connsiteY44" fmla="*/ 263641 h 1558485"/>
                <a:gd name="connsiteX45" fmla="*/ 1017854 w 2195895"/>
                <a:gd name="connsiteY45" fmla="*/ 310362 h 1558485"/>
                <a:gd name="connsiteX46" fmla="*/ 1047890 w 2195895"/>
                <a:gd name="connsiteY46" fmla="*/ 297013 h 1558485"/>
                <a:gd name="connsiteX47" fmla="*/ 957784 w 2195895"/>
                <a:gd name="connsiteY47" fmla="*/ 297013 h 1558485"/>
                <a:gd name="connsiteX48" fmla="*/ 884365 w 2195895"/>
                <a:gd name="connsiteY48" fmla="*/ 260304 h 1558485"/>
                <a:gd name="connsiteX49" fmla="*/ 824295 w 2195895"/>
                <a:gd name="connsiteY49" fmla="*/ 236943 h 1558485"/>
                <a:gd name="connsiteX50" fmla="*/ 810946 w 2195895"/>
                <a:gd name="connsiteY50" fmla="*/ 273652 h 1558485"/>
                <a:gd name="connsiteX51" fmla="*/ 827633 w 2195895"/>
                <a:gd name="connsiteY51" fmla="*/ 310362 h 1558485"/>
                <a:gd name="connsiteX52" fmla="*/ 770900 w 2195895"/>
                <a:gd name="connsiteY52" fmla="*/ 293676 h 1558485"/>
                <a:gd name="connsiteX53" fmla="*/ 744202 w 2195895"/>
                <a:gd name="connsiteY53" fmla="*/ 330385 h 1558485"/>
                <a:gd name="connsiteX54" fmla="*/ 707492 w 2195895"/>
                <a:gd name="connsiteY54" fmla="*/ 323711 h 1558485"/>
                <a:gd name="connsiteX55" fmla="*/ 644085 w 2195895"/>
                <a:gd name="connsiteY55" fmla="*/ 337060 h 1558485"/>
                <a:gd name="connsiteX56" fmla="*/ 654097 w 2195895"/>
                <a:gd name="connsiteY56" fmla="*/ 300350 h 1558485"/>
                <a:gd name="connsiteX57" fmla="*/ 614050 w 2195895"/>
                <a:gd name="connsiteY57" fmla="*/ 337060 h 1558485"/>
                <a:gd name="connsiteX58" fmla="*/ 594027 w 2195895"/>
                <a:gd name="connsiteY58" fmla="*/ 337060 h 1558485"/>
                <a:gd name="connsiteX59" fmla="*/ 533957 w 2195895"/>
                <a:gd name="connsiteY59" fmla="*/ 370432 h 1558485"/>
                <a:gd name="connsiteX60" fmla="*/ 510596 w 2195895"/>
                <a:gd name="connsiteY60" fmla="*/ 393793 h 1558485"/>
                <a:gd name="connsiteX61" fmla="*/ 500584 w 2195895"/>
                <a:gd name="connsiteY61" fmla="*/ 440514 h 1558485"/>
                <a:gd name="connsiteX62" fmla="*/ 450526 w 2195895"/>
                <a:gd name="connsiteY62" fmla="*/ 427165 h 1558485"/>
                <a:gd name="connsiteX63" fmla="*/ 433840 w 2195895"/>
                <a:gd name="connsiteY63" fmla="*/ 390455 h 1558485"/>
                <a:gd name="connsiteX64" fmla="*/ 467212 w 2195895"/>
                <a:gd name="connsiteY64" fmla="*/ 360420 h 1558485"/>
                <a:gd name="connsiteX65" fmla="*/ 453863 w 2195895"/>
                <a:gd name="connsiteY65" fmla="*/ 337060 h 1558485"/>
                <a:gd name="connsiteX66" fmla="*/ 390456 w 2195895"/>
                <a:gd name="connsiteY66" fmla="*/ 307025 h 1558485"/>
                <a:gd name="connsiteX67" fmla="*/ 417154 w 2195895"/>
                <a:gd name="connsiteY67" fmla="*/ 357083 h 1558485"/>
                <a:gd name="connsiteX68" fmla="*/ 407142 w 2195895"/>
                <a:gd name="connsiteY68" fmla="*/ 400467 h 1558485"/>
                <a:gd name="connsiteX69" fmla="*/ 413817 w 2195895"/>
                <a:gd name="connsiteY69" fmla="*/ 437177 h 1558485"/>
                <a:gd name="connsiteX70" fmla="*/ 427165 w 2195895"/>
                <a:gd name="connsiteY70" fmla="*/ 460537 h 1558485"/>
                <a:gd name="connsiteX71" fmla="*/ 413817 w 2195895"/>
                <a:gd name="connsiteY71" fmla="*/ 490572 h 1558485"/>
                <a:gd name="connsiteX72" fmla="*/ 390456 w 2195895"/>
                <a:gd name="connsiteY72" fmla="*/ 467212 h 1558485"/>
                <a:gd name="connsiteX73" fmla="*/ 360421 w 2195895"/>
                <a:gd name="connsiteY73" fmla="*/ 463874 h 1558485"/>
                <a:gd name="connsiteX74" fmla="*/ 333723 w 2195895"/>
                <a:gd name="connsiteY74" fmla="*/ 503921 h 1558485"/>
                <a:gd name="connsiteX75" fmla="*/ 307025 w 2195895"/>
                <a:gd name="connsiteY75" fmla="*/ 523944 h 1558485"/>
                <a:gd name="connsiteX76" fmla="*/ 320374 w 2195895"/>
                <a:gd name="connsiteY76" fmla="*/ 550642 h 1558485"/>
                <a:gd name="connsiteX77" fmla="*/ 303688 w 2195895"/>
                <a:gd name="connsiteY77" fmla="*/ 574003 h 1558485"/>
                <a:gd name="connsiteX78" fmla="*/ 233606 w 2195895"/>
                <a:gd name="connsiteY78" fmla="*/ 537293 h 1558485"/>
                <a:gd name="connsiteX79" fmla="*/ 243618 w 2195895"/>
                <a:gd name="connsiteY79" fmla="*/ 587352 h 1558485"/>
                <a:gd name="connsiteX80" fmla="*/ 263641 w 2195895"/>
                <a:gd name="connsiteY80" fmla="*/ 607375 h 1558485"/>
                <a:gd name="connsiteX81" fmla="*/ 250292 w 2195895"/>
                <a:gd name="connsiteY81" fmla="*/ 620724 h 1558485"/>
                <a:gd name="connsiteX82" fmla="*/ 193560 w 2195895"/>
                <a:gd name="connsiteY82" fmla="*/ 584014 h 1558485"/>
                <a:gd name="connsiteX83" fmla="*/ 170199 w 2195895"/>
                <a:gd name="connsiteY83" fmla="*/ 543968 h 1558485"/>
                <a:gd name="connsiteX84" fmla="*/ 170199 w 2195895"/>
                <a:gd name="connsiteY84" fmla="*/ 497247 h 1558485"/>
                <a:gd name="connsiteX85" fmla="*/ 133490 w 2195895"/>
                <a:gd name="connsiteY85" fmla="*/ 420490 h 1558485"/>
                <a:gd name="connsiteX86" fmla="*/ 196897 w 2195895"/>
                <a:gd name="connsiteY86" fmla="*/ 450525 h 1558485"/>
                <a:gd name="connsiteX87" fmla="*/ 256967 w 2195895"/>
                <a:gd name="connsiteY87" fmla="*/ 480560 h 1558485"/>
                <a:gd name="connsiteX88" fmla="*/ 293676 w 2195895"/>
                <a:gd name="connsiteY88" fmla="*/ 483898 h 1558485"/>
                <a:gd name="connsiteX89" fmla="*/ 327049 w 2195895"/>
                <a:gd name="connsiteY89" fmla="*/ 453863 h 1558485"/>
                <a:gd name="connsiteX90" fmla="*/ 343735 w 2195895"/>
                <a:gd name="connsiteY90" fmla="*/ 417153 h 1558485"/>
                <a:gd name="connsiteX91" fmla="*/ 333723 w 2195895"/>
                <a:gd name="connsiteY91" fmla="*/ 367095 h 1558485"/>
                <a:gd name="connsiteX92" fmla="*/ 290339 w 2195895"/>
                <a:gd name="connsiteY92" fmla="*/ 347071 h 1558485"/>
                <a:gd name="connsiteX93" fmla="*/ 236944 w 2195895"/>
                <a:gd name="connsiteY93" fmla="*/ 300350 h 1558485"/>
                <a:gd name="connsiteX94" fmla="*/ 133490 w 2195895"/>
                <a:gd name="connsiteY94" fmla="*/ 243617 h 1558485"/>
                <a:gd name="connsiteX95" fmla="*/ 46722 w 2195895"/>
                <a:gd name="connsiteY95" fmla="*/ 273652 h 1558485"/>
                <a:gd name="connsiteX96" fmla="*/ 33373 w 2195895"/>
                <a:gd name="connsiteY96" fmla="*/ 303687 h 1558485"/>
                <a:gd name="connsiteX97" fmla="*/ 43384 w 2195895"/>
                <a:gd name="connsiteY97" fmla="*/ 333723 h 1558485"/>
                <a:gd name="connsiteX98" fmla="*/ 60071 w 2195895"/>
                <a:gd name="connsiteY98" fmla="*/ 360420 h 1558485"/>
                <a:gd name="connsiteX99" fmla="*/ 73419 w 2195895"/>
                <a:gd name="connsiteY99" fmla="*/ 390455 h 1558485"/>
                <a:gd name="connsiteX100" fmla="*/ 56733 w 2195895"/>
                <a:gd name="connsiteY100" fmla="*/ 413816 h 1558485"/>
                <a:gd name="connsiteX101" fmla="*/ 76757 w 2195895"/>
                <a:gd name="connsiteY101" fmla="*/ 493909 h 1558485"/>
                <a:gd name="connsiteX102" fmla="*/ 66745 w 2195895"/>
                <a:gd name="connsiteY102" fmla="*/ 510596 h 1558485"/>
                <a:gd name="connsiteX103" fmla="*/ 70082 w 2195895"/>
                <a:gd name="connsiteY103" fmla="*/ 537293 h 1558485"/>
                <a:gd name="connsiteX104" fmla="*/ 70082 w 2195895"/>
                <a:gd name="connsiteY104" fmla="*/ 577340 h 1558485"/>
                <a:gd name="connsiteX105" fmla="*/ 80094 w 2195895"/>
                <a:gd name="connsiteY105" fmla="*/ 597363 h 1558485"/>
                <a:gd name="connsiteX106" fmla="*/ 76757 w 2195895"/>
                <a:gd name="connsiteY106" fmla="*/ 620724 h 1558485"/>
                <a:gd name="connsiteX107" fmla="*/ 106792 w 2195895"/>
                <a:gd name="connsiteY107" fmla="*/ 654096 h 1558485"/>
                <a:gd name="connsiteX108" fmla="*/ 93729 w 2195895"/>
                <a:gd name="connsiteY108" fmla="*/ 684131 h 1558485"/>
                <a:gd name="connsiteX109" fmla="*/ 13349 w 2195895"/>
                <a:gd name="connsiteY109" fmla="*/ 774236 h 1558485"/>
                <a:gd name="connsiteX110" fmla="*/ 33373 w 2195895"/>
                <a:gd name="connsiteY110" fmla="*/ 807609 h 1558485"/>
                <a:gd name="connsiteX111" fmla="*/ 33373 w 2195895"/>
                <a:gd name="connsiteY111" fmla="*/ 807609 h 1558485"/>
                <a:gd name="connsiteX112" fmla="*/ 16687 w 2195895"/>
                <a:gd name="connsiteY112" fmla="*/ 837644 h 1558485"/>
                <a:gd name="connsiteX113" fmla="*/ 3338 w 2195895"/>
                <a:gd name="connsiteY113" fmla="*/ 867679 h 1558485"/>
                <a:gd name="connsiteX114" fmla="*/ 0 w 2195895"/>
                <a:gd name="connsiteY114" fmla="*/ 927749 h 1558485"/>
                <a:gd name="connsiteX115" fmla="*/ 16687 w 2195895"/>
                <a:gd name="connsiteY115" fmla="*/ 971133 h 1558485"/>
                <a:gd name="connsiteX116" fmla="*/ 20024 w 2195895"/>
                <a:gd name="connsiteY116" fmla="*/ 1004505 h 1558485"/>
                <a:gd name="connsiteX117" fmla="*/ 56733 w 2195895"/>
                <a:gd name="connsiteY117" fmla="*/ 1014517 h 1558485"/>
                <a:gd name="connsiteX118" fmla="*/ 116803 w 2195895"/>
                <a:gd name="connsiteY118" fmla="*/ 1101285 h 1558485"/>
                <a:gd name="connsiteX119" fmla="*/ 96780 w 2195895"/>
                <a:gd name="connsiteY119" fmla="*/ 1124645 h 1558485"/>
                <a:gd name="connsiteX120" fmla="*/ 93443 w 2195895"/>
                <a:gd name="connsiteY120" fmla="*/ 1154680 h 1558485"/>
                <a:gd name="connsiteX121" fmla="*/ 120141 w 2195895"/>
                <a:gd name="connsiteY121" fmla="*/ 1158017 h 1558485"/>
                <a:gd name="connsiteX122" fmla="*/ 160187 w 2195895"/>
                <a:gd name="connsiteY122" fmla="*/ 1171366 h 1558485"/>
                <a:gd name="connsiteX123" fmla="*/ 186885 w 2195895"/>
                <a:gd name="connsiteY123" fmla="*/ 1184715 h 1558485"/>
                <a:gd name="connsiteX124" fmla="*/ 213583 w 2195895"/>
                <a:gd name="connsiteY124" fmla="*/ 1214750 h 1558485"/>
                <a:gd name="connsiteX125" fmla="*/ 243618 w 2195895"/>
                <a:gd name="connsiteY125" fmla="*/ 1218087 h 1558485"/>
                <a:gd name="connsiteX126" fmla="*/ 287002 w 2195895"/>
                <a:gd name="connsiteY126" fmla="*/ 1248123 h 1558485"/>
                <a:gd name="connsiteX127" fmla="*/ 310363 w 2195895"/>
                <a:gd name="connsiteY127" fmla="*/ 1258134 h 1558485"/>
                <a:gd name="connsiteX128" fmla="*/ 310363 w 2195895"/>
                <a:gd name="connsiteY128" fmla="*/ 1294844 h 1558485"/>
                <a:gd name="connsiteX129" fmla="*/ 270316 w 2195895"/>
                <a:gd name="connsiteY129" fmla="*/ 1334890 h 1558485"/>
                <a:gd name="connsiteX130" fmla="*/ 280327 w 2195895"/>
                <a:gd name="connsiteY130" fmla="*/ 1358251 h 1558485"/>
                <a:gd name="connsiteX131" fmla="*/ 273653 w 2195895"/>
                <a:gd name="connsiteY131" fmla="*/ 1378274 h 1558485"/>
                <a:gd name="connsiteX132" fmla="*/ 266979 w 2195895"/>
                <a:gd name="connsiteY132" fmla="*/ 1394960 h 1558485"/>
                <a:gd name="connsiteX133" fmla="*/ 240281 w 2195895"/>
                <a:gd name="connsiteY133" fmla="*/ 1435007 h 1558485"/>
                <a:gd name="connsiteX134" fmla="*/ 307025 w 2195895"/>
                <a:gd name="connsiteY134" fmla="*/ 1471717 h 1558485"/>
                <a:gd name="connsiteX135" fmla="*/ 337060 w 2195895"/>
                <a:gd name="connsiteY135" fmla="*/ 1478391 h 1558485"/>
                <a:gd name="connsiteX136" fmla="*/ 360421 w 2195895"/>
                <a:gd name="connsiteY136" fmla="*/ 1485066 h 1558485"/>
                <a:gd name="connsiteX137" fmla="*/ 380444 w 2195895"/>
                <a:gd name="connsiteY137" fmla="*/ 1491740 h 1558485"/>
                <a:gd name="connsiteX138" fmla="*/ 407142 w 2195895"/>
                <a:gd name="connsiteY138" fmla="*/ 1511763 h 1558485"/>
                <a:gd name="connsiteX139" fmla="*/ 437177 w 2195895"/>
                <a:gd name="connsiteY139" fmla="*/ 1508426 h 1558485"/>
                <a:gd name="connsiteX140" fmla="*/ 507259 w 2195895"/>
                <a:gd name="connsiteY140" fmla="*/ 1558485 h 1558485"/>
                <a:gd name="connsiteX141" fmla="*/ 517271 w 2195895"/>
                <a:gd name="connsiteY141" fmla="*/ 1545136 h 1558485"/>
                <a:gd name="connsiteX142" fmla="*/ 507259 w 2195895"/>
                <a:gd name="connsiteY142" fmla="*/ 1505089 h 1558485"/>
                <a:gd name="connsiteX143" fmla="*/ 500584 w 2195895"/>
                <a:gd name="connsiteY143" fmla="*/ 1471717 h 1558485"/>
                <a:gd name="connsiteX144" fmla="*/ 483898 w 2195895"/>
                <a:gd name="connsiteY144" fmla="*/ 1428333 h 1558485"/>
                <a:gd name="connsiteX145" fmla="*/ 513933 w 2195895"/>
                <a:gd name="connsiteY145" fmla="*/ 1408309 h 1558485"/>
                <a:gd name="connsiteX146" fmla="*/ 547306 w 2195895"/>
                <a:gd name="connsiteY146" fmla="*/ 1384949 h 1558485"/>
                <a:gd name="connsiteX147" fmla="*/ 527282 w 2195895"/>
                <a:gd name="connsiteY147" fmla="*/ 1368263 h 1558485"/>
                <a:gd name="connsiteX148" fmla="*/ 517271 w 2195895"/>
                <a:gd name="connsiteY148" fmla="*/ 1334890 h 1558485"/>
                <a:gd name="connsiteX149" fmla="*/ 480561 w 2195895"/>
                <a:gd name="connsiteY149" fmla="*/ 1318204 h 1558485"/>
                <a:gd name="connsiteX150" fmla="*/ 470549 w 2195895"/>
                <a:gd name="connsiteY150" fmla="*/ 1298181 h 1558485"/>
                <a:gd name="connsiteX151" fmla="*/ 480561 w 2195895"/>
                <a:gd name="connsiteY151" fmla="*/ 1268146 h 1558485"/>
                <a:gd name="connsiteX152" fmla="*/ 490573 w 2195895"/>
                <a:gd name="connsiteY152" fmla="*/ 1228099 h 1558485"/>
                <a:gd name="connsiteX153" fmla="*/ 513933 w 2195895"/>
                <a:gd name="connsiteY153" fmla="*/ 1248123 h 1558485"/>
                <a:gd name="connsiteX154" fmla="*/ 520608 w 2195895"/>
                <a:gd name="connsiteY154" fmla="*/ 1231436 h 1558485"/>
                <a:gd name="connsiteX155" fmla="*/ 543968 w 2195895"/>
                <a:gd name="connsiteY155" fmla="*/ 1194727 h 1558485"/>
                <a:gd name="connsiteX156" fmla="*/ 574003 w 2195895"/>
                <a:gd name="connsiteY156" fmla="*/ 1178041 h 1558485"/>
                <a:gd name="connsiteX157" fmla="*/ 590690 w 2195895"/>
                <a:gd name="connsiteY157" fmla="*/ 1191390 h 1558485"/>
                <a:gd name="connsiteX158" fmla="*/ 610713 w 2195895"/>
                <a:gd name="connsiteY158" fmla="*/ 1164692 h 1558485"/>
                <a:gd name="connsiteX159" fmla="*/ 630736 w 2195895"/>
                <a:gd name="connsiteY159" fmla="*/ 1191390 h 1558485"/>
                <a:gd name="connsiteX160" fmla="*/ 657434 w 2195895"/>
                <a:gd name="connsiteY160" fmla="*/ 1214750 h 1558485"/>
                <a:gd name="connsiteX161" fmla="*/ 674120 w 2195895"/>
                <a:gd name="connsiteY161" fmla="*/ 1221425 h 1558485"/>
                <a:gd name="connsiteX162" fmla="*/ 697481 w 2195895"/>
                <a:gd name="connsiteY162" fmla="*/ 1221425 h 1558485"/>
                <a:gd name="connsiteX163" fmla="*/ 717504 w 2195895"/>
                <a:gd name="connsiteY163" fmla="*/ 1208076 h 1558485"/>
                <a:gd name="connsiteX164" fmla="*/ 744202 w 2195895"/>
                <a:gd name="connsiteY164" fmla="*/ 1208076 h 1558485"/>
                <a:gd name="connsiteX165" fmla="*/ 760888 w 2195895"/>
                <a:gd name="connsiteY165" fmla="*/ 1204739 h 1558485"/>
                <a:gd name="connsiteX166" fmla="*/ 790923 w 2195895"/>
                <a:gd name="connsiteY166" fmla="*/ 1238111 h 1558485"/>
                <a:gd name="connsiteX167" fmla="*/ 797598 w 2195895"/>
                <a:gd name="connsiteY167" fmla="*/ 1211413 h 1558485"/>
                <a:gd name="connsiteX168" fmla="*/ 817621 w 2195895"/>
                <a:gd name="connsiteY168" fmla="*/ 1228099 h 1558485"/>
                <a:gd name="connsiteX169" fmla="*/ 837644 w 2195895"/>
                <a:gd name="connsiteY169" fmla="*/ 1204739 h 1558485"/>
                <a:gd name="connsiteX170" fmla="*/ 827633 w 2195895"/>
                <a:gd name="connsiteY170" fmla="*/ 1184715 h 1558485"/>
                <a:gd name="connsiteX171" fmla="*/ 810946 w 2195895"/>
                <a:gd name="connsiteY171" fmla="*/ 1171366 h 1558485"/>
                <a:gd name="connsiteX172" fmla="*/ 810946 w 2195895"/>
                <a:gd name="connsiteY172" fmla="*/ 1144669 h 1558485"/>
                <a:gd name="connsiteX173" fmla="*/ 810946 w 2195895"/>
                <a:gd name="connsiteY173" fmla="*/ 1131320 h 1558485"/>
                <a:gd name="connsiteX174" fmla="*/ 840981 w 2195895"/>
                <a:gd name="connsiteY174" fmla="*/ 1124645 h 1558485"/>
                <a:gd name="connsiteX175" fmla="*/ 820958 w 2195895"/>
                <a:gd name="connsiteY175" fmla="*/ 1087936 h 1558485"/>
                <a:gd name="connsiteX176" fmla="*/ 854330 w 2195895"/>
                <a:gd name="connsiteY176" fmla="*/ 1081261 h 1558485"/>
                <a:gd name="connsiteX177" fmla="*/ 891040 w 2195895"/>
                <a:gd name="connsiteY177" fmla="*/ 1087936 h 1558485"/>
                <a:gd name="connsiteX178" fmla="*/ 1001168 w 2195895"/>
                <a:gd name="connsiteY178" fmla="*/ 1044552 h 1558485"/>
                <a:gd name="connsiteX179" fmla="*/ 1027866 w 2195895"/>
                <a:gd name="connsiteY179" fmla="*/ 1021191 h 1558485"/>
                <a:gd name="connsiteX180" fmla="*/ 1047890 w 2195895"/>
                <a:gd name="connsiteY180" fmla="*/ 1031203 h 1558485"/>
                <a:gd name="connsiteX181" fmla="*/ 1067913 w 2195895"/>
                <a:gd name="connsiteY181" fmla="*/ 1041214 h 1558485"/>
                <a:gd name="connsiteX182" fmla="*/ 1087936 w 2195895"/>
                <a:gd name="connsiteY182" fmla="*/ 1067912 h 1558485"/>
                <a:gd name="connsiteX183" fmla="*/ 1074587 w 2195895"/>
                <a:gd name="connsiteY183" fmla="*/ 1081261 h 1558485"/>
                <a:gd name="connsiteX184" fmla="*/ 1104622 w 2195895"/>
                <a:gd name="connsiteY184" fmla="*/ 1081261 h 1558485"/>
                <a:gd name="connsiteX185" fmla="*/ 1134657 w 2195895"/>
                <a:gd name="connsiteY185" fmla="*/ 1114633 h 1558485"/>
                <a:gd name="connsiteX186" fmla="*/ 1148006 w 2195895"/>
                <a:gd name="connsiteY186" fmla="*/ 1111296 h 1558485"/>
                <a:gd name="connsiteX187" fmla="*/ 1208076 w 2195895"/>
                <a:gd name="connsiteY187" fmla="*/ 1064575 h 1558485"/>
                <a:gd name="connsiteX188" fmla="*/ 1244786 w 2195895"/>
                <a:gd name="connsiteY188" fmla="*/ 1104622 h 1558485"/>
                <a:gd name="connsiteX189" fmla="*/ 1264809 w 2195895"/>
                <a:gd name="connsiteY189" fmla="*/ 1134657 h 1558485"/>
                <a:gd name="connsiteX190" fmla="*/ 1298181 w 2195895"/>
                <a:gd name="connsiteY190" fmla="*/ 1241448 h 1558485"/>
                <a:gd name="connsiteX191" fmla="*/ 1308193 w 2195895"/>
                <a:gd name="connsiteY191" fmla="*/ 1198064 h 1558485"/>
                <a:gd name="connsiteX192" fmla="*/ 1344903 w 2195895"/>
                <a:gd name="connsiteY192" fmla="*/ 1218087 h 1558485"/>
                <a:gd name="connsiteX193" fmla="*/ 1388287 w 2195895"/>
                <a:gd name="connsiteY193" fmla="*/ 1218087 h 1558485"/>
                <a:gd name="connsiteX194" fmla="*/ 1394961 w 2195895"/>
                <a:gd name="connsiteY194" fmla="*/ 1241448 h 1558485"/>
                <a:gd name="connsiteX195" fmla="*/ 1435008 w 2195895"/>
                <a:gd name="connsiteY195" fmla="*/ 1264809 h 1558485"/>
                <a:gd name="connsiteX196" fmla="*/ 1465043 w 2195895"/>
                <a:gd name="connsiteY196" fmla="*/ 1264809 h 1558485"/>
                <a:gd name="connsiteX197" fmla="*/ 1491741 w 2195895"/>
                <a:gd name="connsiteY197" fmla="*/ 1278158 h 1558485"/>
                <a:gd name="connsiteX198" fmla="*/ 1535125 w 2195895"/>
                <a:gd name="connsiteY198" fmla="*/ 1234774 h 1558485"/>
                <a:gd name="connsiteX199" fmla="*/ 1571834 w 2195895"/>
                <a:gd name="connsiteY199" fmla="*/ 1214750 h 1558485"/>
                <a:gd name="connsiteX200" fmla="*/ 1608544 w 2195895"/>
                <a:gd name="connsiteY200" fmla="*/ 1218087 h 1558485"/>
                <a:gd name="connsiteX201" fmla="*/ 1655265 w 2195895"/>
                <a:gd name="connsiteY201" fmla="*/ 1231436 h 1558485"/>
                <a:gd name="connsiteX202" fmla="*/ 1681963 w 2195895"/>
                <a:gd name="connsiteY202" fmla="*/ 1248123 h 1558485"/>
                <a:gd name="connsiteX203" fmla="*/ 1735358 w 2195895"/>
                <a:gd name="connsiteY203" fmla="*/ 1241448 h 1558485"/>
                <a:gd name="connsiteX204" fmla="*/ 1745370 w 2195895"/>
                <a:gd name="connsiteY204" fmla="*/ 1221425 h 1558485"/>
                <a:gd name="connsiteX205" fmla="*/ 1738695 w 2195895"/>
                <a:gd name="connsiteY205" fmla="*/ 1201401 h 1558485"/>
                <a:gd name="connsiteX206" fmla="*/ 1858836 w 2195895"/>
                <a:gd name="connsiteY206" fmla="*/ 1228099 h 1558485"/>
                <a:gd name="connsiteX207" fmla="*/ 1872184 w 2195895"/>
                <a:gd name="connsiteY207" fmla="*/ 1234774 h 1558485"/>
                <a:gd name="connsiteX208" fmla="*/ 1902219 w 2195895"/>
                <a:gd name="connsiteY208" fmla="*/ 1238111 h 1558485"/>
                <a:gd name="connsiteX209" fmla="*/ 1932254 w 2195895"/>
                <a:gd name="connsiteY209" fmla="*/ 1221425 h 1558485"/>
                <a:gd name="connsiteX210" fmla="*/ 1962290 w 2195895"/>
                <a:gd name="connsiteY210" fmla="*/ 1234774 h 1558485"/>
                <a:gd name="connsiteX211" fmla="*/ 1985650 w 2195895"/>
                <a:gd name="connsiteY211" fmla="*/ 1248123 h 1558485"/>
                <a:gd name="connsiteX212" fmla="*/ 1995662 w 2195895"/>
                <a:gd name="connsiteY212" fmla="*/ 1258134 h 1558485"/>
                <a:gd name="connsiteX213" fmla="*/ 2032371 w 2195895"/>
                <a:gd name="connsiteY213" fmla="*/ 1278158 h 1558485"/>
                <a:gd name="connsiteX214" fmla="*/ 2142500 w 2195895"/>
                <a:gd name="connsiteY214" fmla="*/ 1231436 h 1558485"/>
                <a:gd name="connsiteX215" fmla="*/ 2195895 w 2195895"/>
                <a:gd name="connsiteY215" fmla="*/ 1244785 h 1558485"/>
                <a:gd name="connsiteX0" fmla="*/ 2195895 w 2195895"/>
                <a:gd name="connsiteY0" fmla="*/ 1244785 h 1558485"/>
                <a:gd name="connsiteX1" fmla="*/ 1318205 w 2195895"/>
                <a:gd name="connsiteY1" fmla="*/ 30035 h 1558485"/>
                <a:gd name="connsiteX2" fmla="*/ 1358252 w 2195895"/>
                <a:gd name="connsiteY2" fmla="*/ 53396 h 1558485"/>
                <a:gd name="connsiteX3" fmla="*/ 1384949 w 2195895"/>
                <a:gd name="connsiteY3" fmla="*/ 106791 h 1558485"/>
                <a:gd name="connsiteX4" fmla="*/ 1358252 w 2195895"/>
                <a:gd name="connsiteY4" fmla="*/ 153512 h 1558485"/>
                <a:gd name="connsiteX5" fmla="*/ 1361589 w 2195895"/>
                <a:gd name="connsiteY5" fmla="*/ 123477 h 1558485"/>
                <a:gd name="connsiteX6" fmla="*/ 1281495 w 2195895"/>
                <a:gd name="connsiteY6" fmla="*/ 53396 h 1558485"/>
                <a:gd name="connsiteX7" fmla="*/ 1241449 w 2195895"/>
                <a:gd name="connsiteY7" fmla="*/ 50058 h 1558485"/>
                <a:gd name="connsiteX8" fmla="*/ 1241449 w 2195895"/>
                <a:gd name="connsiteY8" fmla="*/ 96779 h 1558485"/>
                <a:gd name="connsiteX9" fmla="*/ 1201402 w 2195895"/>
                <a:gd name="connsiteY9" fmla="*/ 76756 h 1558485"/>
                <a:gd name="connsiteX10" fmla="*/ 1228100 w 2195895"/>
                <a:gd name="connsiteY10" fmla="*/ 126814 h 1558485"/>
                <a:gd name="connsiteX11" fmla="*/ 1258135 w 2195895"/>
                <a:gd name="connsiteY11" fmla="*/ 156850 h 1558485"/>
                <a:gd name="connsiteX12" fmla="*/ 1198065 w 2195895"/>
                <a:gd name="connsiteY12" fmla="*/ 133489 h 1558485"/>
                <a:gd name="connsiteX13" fmla="*/ 1181379 w 2195895"/>
                <a:gd name="connsiteY13" fmla="*/ 133489 h 1558485"/>
                <a:gd name="connsiteX14" fmla="*/ 1178041 w 2195895"/>
                <a:gd name="connsiteY14" fmla="*/ 90105 h 1558485"/>
                <a:gd name="connsiteX15" fmla="*/ 1171367 w 2195895"/>
                <a:gd name="connsiteY15" fmla="*/ 3337 h 1558485"/>
                <a:gd name="connsiteX16" fmla="*/ 1161355 w 2195895"/>
                <a:gd name="connsiteY16" fmla="*/ 73419 h 1558485"/>
                <a:gd name="connsiteX17" fmla="*/ 1137995 w 2195895"/>
                <a:gd name="connsiteY17" fmla="*/ 103454 h 1558485"/>
                <a:gd name="connsiteX18" fmla="*/ 1158018 w 2195895"/>
                <a:gd name="connsiteY18" fmla="*/ 150175 h 1558485"/>
                <a:gd name="connsiteX19" fmla="*/ 1158018 w 2195895"/>
                <a:gd name="connsiteY19" fmla="*/ 183547 h 1558485"/>
                <a:gd name="connsiteX20" fmla="*/ 1141332 w 2195895"/>
                <a:gd name="connsiteY20" fmla="*/ 233606 h 1558485"/>
                <a:gd name="connsiteX21" fmla="*/ 1154681 w 2195895"/>
                <a:gd name="connsiteY21" fmla="*/ 266978 h 1558485"/>
                <a:gd name="connsiteX22" fmla="*/ 1184716 w 2195895"/>
                <a:gd name="connsiteY22" fmla="*/ 273652 h 1558485"/>
                <a:gd name="connsiteX23" fmla="*/ 1221425 w 2195895"/>
                <a:gd name="connsiteY23" fmla="*/ 280327 h 1558485"/>
                <a:gd name="connsiteX24" fmla="*/ 1241449 w 2195895"/>
                <a:gd name="connsiteY24" fmla="*/ 303687 h 1558485"/>
                <a:gd name="connsiteX25" fmla="*/ 1258135 w 2195895"/>
                <a:gd name="connsiteY25" fmla="*/ 347071 h 1558485"/>
                <a:gd name="connsiteX26" fmla="*/ 1258135 w 2195895"/>
                <a:gd name="connsiteY26" fmla="*/ 347071 h 1558485"/>
                <a:gd name="connsiteX27" fmla="*/ 1224763 w 2195895"/>
                <a:gd name="connsiteY27" fmla="*/ 367095 h 1558485"/>
                <a:gd name="connsiteX28" fmla="*/ 1224763 w 2195895"/>
                <a:gd name="connsiteY28" fmla="*/ 327048 h 1558485"/>
                <a:gd name="connsiteX29" fmla="*/ 1194727 w 2195895"/>
                <a:gd name="connsiteY29" fmla="*/ 290339 h 1558485"/>
                <a:gd name="connsiteX30" fmla="*/ 1164692 w 2195895"/>
                <a:gd name="connsiteY30" fmla="*/ 333723 h 1558485"/>
                <a:gd name="connsiteX31" fmla="*/ 1121309 w 2195895"/>
                <a:gd name="connsiteY31" fmla="*/ 343734 h 1558485"/>
                <a:gd name="connsiteX32" fmla="*/ 1117971 w 2195895"/>
                <a:gd name="connsiteY32" fmla="*/ 293676 h 1558485"/>
                <a:gd name="connsiteX33" fmla="*/ 1114634 w 2195895"/>
                <a:gd name="connsiteY33" fmla="*/ 243617 h 1558485"/>
                <a:gd name="connsiteX34" fmla="*/ 1104622 w 2195895"/>
                <a:gd name="connsiteY34" fmla="*/ 163524 h 1558485"/>
                <a:gd name="connsiteX35" fmla="*/ 1101285 w 2195895"/>
                <a:gd name="connsiteY35" fmla="*/ 103454 h 1558485"/>
                <a:gd name="connsiteX36" fmla="*/ 1124646 w 2195895"/>
                <a:gd name="connsiteY36" fmla="*/ 10012 h 1558485"/>
                <a:gd name="connsiteX37" fmla="*/ 1031203 w 2195895"/>
                <a:gd name="connsiteY37" fmla="*/ 0 h 1558485"/>
                <a:gd name="connsiteX38" fmla="*/ 1014517 w 2195895"/>
                <a:gd name="connsiteY38" fmla="*/ 56733 h 1558485"/>
                <a:gd name="connsiteX39" fmla="*/ 1024529 w 2195895"/>
                <a:gd name="connsiteY39" fmla="*/ 103454 h 1558485"/>
                <a:gd name="connsiteX40" fmla="*/ 981145 w 2195895"/>
                <a:gd name="connsiteY40" fmla="*/ 156850 h 1558485"/>
                <a:gd name="connsiteX41" fmla="*/ 991157 w 2195895"/>
                <a:gd name="connsiteY41" fmla="*/ 193559 h 1558485"/>
                <a:gd name="connsiteX42" fmla="*/ 981145 w 2195895"/>
                <a:gd name="connsiteY42" fmla="*/ 240280 h 1558485"/>
                <a:gd name="connsiteX43" fmla="*/ 1001168 w 2195895"/>
                <a:gd name="connsiteY43" fmla="*/ 263641 h 1558485"/>
                <a:gd name="connsiteX44" fmla="*/ 1017854 w 2195895"/>
                <a:gd name="connsiteY44" fmla="*/ 310362 h 1558485"/>
                <a:gd name="connsiteX45" fmla="*/ 1047890 w 2195895"/>
                <a:gd name="connsiteY45" fmla="*/ 297013 h 1558485"/>
                <a:gd name="connsiteX46" fmla="*/ 957784 w 2195895"/>
                <a:gd name="connsiteY46" fmla="*/ 297013 h 1558485"/>
                <a:gd name="connsiteX47" fmla="*/ 884365 w 2195895"/>
                <a:gd name="connsiteY47" fmla="*/ 260304 h 1558485"/>
                <a:gd name="connsiteX48" fmla="*/ 824295 w 2195895"/>
                <a:gd name="connsiteY48" fmla="*/ 236943 h 1558485"/>
                <a:gd name="connsiteX49" fmla="*/ 810946 w 2195895"/>
                <a:gd name="connsiteY49" fmla="*/ 273652 h 1558485"/>
                <a:gd name="connsiteX50" fmla="*/ 827633 w 2195895"/>
                <a:gd name="connsiteY50" fmla="*/ 310362 h 1558485"/>
                <a:gd name="connsiteX51" fmla="*/ 770900 w 2195895"/>
                <a:gd name="connsiteY51" fmla="*/ 293676 h 1558485"/>
                <a:gd name="connsiteX52" fmla="*/ 744202 w 2195895"/>
                <a:gd name="connsiteY52" fmla="*/ 330385 h 1558485"/>
                <a:gd name="connsiteX53" fmla="*/ 707492 w 2195895"/>
                <a:gd name="connsiteY53" fmla="*/ 323711 h 1558485"/>
                <a:gd name="connsiteX54" fmla="*/ 644085 w 2195895"/>
                <a:gd name="connsiteY54" fmla="*/ 337060 h 1558485"/>
                <a:gd name="connsiteX55" fmla="*/ 654097 w 2195895"/>
                <a:gd name="connsiteY55" fmla="*/ 300350 h 1558485"/>
                <a:gd name="connsiteX56" fmla="*/ 614050 w 2195895"/>
                <a:gd name="connsiteY56" fmla="*/ 337060 h 1558485"/>
                <a:gd name="connsiteX57" fmla="*/ 594027 w 2195895"/>
                <a:gd name="connsiteY57" fmla="*/ 337060 h 1558485"/>
                <a:gd name="connsiteX58" fmla="*/ 533957 w 2195895"/>
                <a:gd name="connsiteY58" fmla="*/ 370432 h 1558485"/>
                <a:gd name="connsiteX59" fmla="*/ 510596 w 2195895"/>
                <a:gd name="connsiteY59" fmla="*/ 393793 h 1558485"/>
                <a:gd name="connsiteX60" fmla="*/ 500584 w 2195895"/>
                <a:gd name="connsiteY60" fmla="*/ 440514 h 1558485"/>
                <a:gd name="connsiteX61" fmla="*/ 450526 w 2195895"/>
                <a:gd name="connsiteY61" fmla="*/ 427165 h 1558485"/>
                <a:gd name="connsiteX62" fmla="*/ 433840 w 2195895"/>
                <a:gd name="connsiteY62" fmla="*/ 390455 h 1558485"/>
                <a:gd name="connsiteX63" fmla="*/ 467212 w 2195895"/>
                <a:gd name="connsiteY63" fmla="*/ 360420 h 1558485"/>
                <a:gd name="connsiteX64" fmla="*/ 453863 w 2195895"/>
                <a:gd name="connsiteY64" fmla="*/ 337060 h 1558485"/>
                <a:gd name="connsiteX65" fmla="*/ 390456 w 2195895"/>
                <a:gd name="connsiteY65" fmla="*/ 307025 h 1558485"/>
                <a:gd name="connsiteX66" fmla="*/ 417154 w 2195895"/>
                <a:gd name="connsiteY66" fmla="*/ 357083 h 1558485"/>
                <a:gd name="connsiteX67" fmla="*/ 407142 w 2195895"/>
                <a:gd name="connsiteY67" fmla="*/ 400467 h 1558485"/>
                <a:gd name="connsiteX68" fmla="*/ 413817 w 2195895"/>
                <a:gd name="connsiteY68" fmla="*/ 437177 h 1558485"/>
                <a:gd name="connsiteX69" fmla="*/ 427165 w 2195895"/>
                <a:gd name="connsiteY69" fmla="*/ 460537 h 1558485"/>
                <a:gd name="connsiteX70" fmla="*/ 413817 w 2195895"/>
                <a:gd name="connsiteY70" fmla="*/ 490572 h 1558485"/>
                <a:gd name="connsiteX71" fmla="*/ 390456 w 2195895"/>
                <a:gd name="connsiteY71" fmla="*/ 467212 h 1558485"/>
                <a:gd name="connsiteX72" fmla="*/ 360421 w 2195895"/>
                <a:gd name="connsiteY72" fmla="*/ 463874 h 1558485"/>
                <a:gd name="connsiteX73" fmla="*/ 333723 w 2195895"/>
                <a:gd name="connsiteY73" fmla="*/ 503921 h 1558485"/>
                <a:gd name="connsiteX74" fmla="*/ 307025 w 2195895"/>
                <a:gd name="connsiteY74" fmla="*/ 523944 h 1558485"/>
                <a:gd name="connsiteX75" fmla="*/ 320374 w 2195895"/>
                <a:gd name="connsiteY75" fmla="*/ 550642 h 1558485"/>
                <a:gd name="connsiteX76" fmla="*/ 303688 w 2195895"/>
                <a:gd name="connsiteY76" fmla="*/ 574003 h 1558485"/>
                <a:gd name="connsiteX77" fmla="*/ 233606 w 2195895"/>
                <a:gd name="connsiteY77" fmla="*/ 537293 h 1558485"/>
                <a:gd name="connsiteX78" fmla="*/ 243618 w 2195895"/>
                <a:gd name="connsiteY78" fmla="*/ 587352 h 1558485"/>
                <a:gd name="connsiteX79" fmla="*/ 263641 w 2195895"/>
                <a:gd name="connsiteY79" fmla="*/ 607375 h 1558485"/>
                <a:gd name="connsiteX80" fmla="*/ 250292 w 2195895"/>
                <a:gd name="connsiteY80" fmla="*/ 620724 h 1558485"/>
                <a:gd name="connsiteX81" fmla="*/ 193560 w 2195895"/>
                <a:gd name="connsiteY81" fmla="*/ 584014 h 1558485"/>
                <a:gd name="connsiteX82" fmla="*/ 170199 w 2195895"/>
                <a:gd name="connsiteY82" fmla="*/ 543968 h 1558485"/>
                <a:gd name="connsiteX83" fmla="*/ 170199 w 2195895"/>
                <a:gd name="connsiteY83" fmla="*/ 497247 h 1558485"/>
                <a:gd name="connsiteX84" fmla="*/ 133490 w 2195895"/>
                <a:gd name="connsiteY84" fmla="*/ 420490 h 1558485"/>
                <a:gd name="connsiteX85" fmla="*/ 196897 w 2195895"/>
                <a:gd name="connsiteY85" fmla="*/ 450525 h 1558485"/>
                <a:gd name="connsiteX86" fmla="*/ 256967 w 2195895"/>
                <a:gd name="connsiteY86" fmla="*/ 480560 h 1558485"/>
                <a:gd name="connsiteX87" fmla="*/ 293676 w 2195895"/>
                <a:gd name="connsiteY87" fmla="*/ 483898 h 1558485"/>
                <a:gd name="connsiteX88" fmla="*/ 327049 w 2195895"/>
                <a:gd name="connsiteY88" fmla="*/ 453863 h 1558485"/>
                <a:gd name="connsiteX89" fmla="*/ 343735 w 2195895"/>
                <a:gd name="connsiteY89" fmla="*/ 417153 h 1558485"/>
                <a:gd name="connsiteX90" fmla="*/ 333723 w 2195895"/>
                <a:gd name="connsiteY90" fmla="*/ 367095 h 1558485"/>
                <a:gd name="connsiteX91" fmla="*/ 290339 w 2195895"/>
                <a:gd name="connsiteY91" fmla="*/ 347071 h 1558485"/>
                <a:gd name="connsiteX92" fmla="*/ 236944 w 2195895"/>
                <a:gd name="connsiteY92" fmla="*/ 300350 h 1558485"/>
                <a:gd name="connsiteX93" fmla="*/ 133490 w 2195895"/>
                <a:gd name="connsiteY93" fmla="*/ 243617 h 1558485"/>
                <a:gd name="connsiteX94" fmla="*/ 46722 w 2195895"/>
                <a:gd name="connsiteY94" fmla="*/ 273652 h 1558485"/>
                <a:gd name="connsiteX95" fmla="*/ 33373 w 2195895"/>
                <a:gd name="connsiteY95" fmla="*/ 303687 h 1558485"/>
                <a:gd name="connsiteX96" fmla="*/ 43384 w 2195895"/>
                <a:gd name="connsiteY96" fmla="*/ 333723 h 1558485"/>
                <a:gd name="connsiteX97" fmla="*/ 60071 w 2195895"/>
                <a:gd name="connsiteY97" fmla="*/ 360420 h 1558485"/>
                <a:gd name="connsiteX98" fmla="*/ 73419 w 2195895"/>
                <a:gd name="connsiteY98" fmla="*/ 390455 h 1558485"/>
                <a:gd name="connsiteX99" fmla="*/ 56733 w 2195895"/>
                <a:gd name="connsiteY99" fmla="*/ 413816 h 1558485"/>
                <a:gd name="connsiteX100" fmla="*/ 76757 w 2195895"/>
                <a:gd name="connsiteY100" fmla="*/ 493909 h 1558485"/>
                <a:gd name="connsiteX101" fmla="*/ 66745 w 2195895"/>
                <a:gd name="connsiteY101" fmla="*/ 510596 h 1558485"/>
                <a:gd name="connsiteX102" fmla="*/ 70082 w 2195895"/>
                <a:gd name="connsiteY102" fmla="*/ 537293 h 1558485"/>
                <a:gd name="connsiteX103" fmla="*/ 70082 w 2195895"/>
                <a:gd name="connsiteY103" fmla="*/ 577340 h 1558485"/>
                <a:gd name="connsiteX104" fmla="*/ 80094 w 2195895"/>
                <a:gd name="connsiteY104" fmla="*/ 597363 h 1558485"/>
                <a:gd name="connsiteX105" fmla="*/ 76757 w 2195895"/>
                <a:gd name="connsiteY105" fmla="*/ 620724 h 1558485"/>
                <a:gd name="connsiteX106" fmla="*/ 106792 w 2195895"/>
                <a:gd name="connsiteY106" fmla="*/ 654096 h 1558485"/>
                <a:gd name="connsiteX107" fmla="*/ 93729 w 2195895"/>
                <a:gd name="connsiteY107" fmla="*/ 684131 h 1558485"/>
                <a:gd name="connsiteX108" fmla="*/ 13349 w 2195895"/>
                <a:gd name="connsiteY108" fmla="*/ 774236 h 1558485"/>
                <a:gd name="connsiteX109" fmla="*/ 33373 w 2195895"/>
                <a:gd name="connsiteY109" fmla="*/ 807609 h 1558485"/>
                <a:gd name="connsiteX110" fmla="*/ 33373 w 2195895"/>
                <a:gd name="connsiteY110" fmla="*/ 807609 h 1558485"/>
                <a:gd name="connsiteX111" fmla="*/ 16687 w 2195895"/>
                <a:gd name="connsiteY111" fmla="*/ 837644 h 1558485"/>
                <a:gd name="connsiteX112" fmla="*/ 3338 w 2195895"/>
                <a:gd name="connsiteY112" fmla="*/ 867679 h 1558485"/>
                <a:gd name="connsiteX113" fmla="*/ 0 w 2195895"/>
                <a:gd name="connsiteY113" fmla="*/ 927749 h 1558485"/>
                <a:gd name="connsiteX114" fmla="*/ 16687 w 2195895"/>
                <a:gd name="connsiteY114" fmla="*/ 971133 h 1558485"/>
                <a:gd name="connsiteX115" fmla="*/ 20024 w 2195895"/>
                <a:gd name="connsiteY115" fmla="*/ 1004505 h 1558485"/>
                <a:gd name="connsiteX116" fmla="*/ 56733 w 2195895"/>
                <a:gd name="connsiteY116" fmla="*/ 1014517 h 1558485"/>
                <a:gd name="connsiteX117" fmla="*/ 116803 w 2195895"/>
                <a:gd name="connsiteY117" fmla="*/ 1101285 h 1558485"/>
                <a:gd name="connsiteX118" fmla="*/ 96780 w 2195895"/>
                <a:gd name="connsiteY118" fmla="*/ 1124645 h 1558485"/>
                <a:gd name="connsiteX119" fmla="*/ 93443 w 2195895"/>
                <a:gd name="connsiteY119" fmla="*/ 1154680 h 1558485"/>
                <a:gd name="connsiteX120" fmla="*/ 120141 w 2195895"/>
                <a:gd name="connsiteY120" fmla="*/ 1158017 h 1558485"/>
                <a:gd name="connsiteX121" fmla="*/ 160187 w 2195895"/>
                <a:gd name="connsiteY121" fmla="*/ 1171366 h 1558485"/>
                <a:gd name="connsiteX122" fmla="*/ 186885 w 2195895"/>
                <a:gd name="connsiteY122" fmla="*/ 1184715 h 1558485"/>
                <a:gd name="connsiteX123" fmla="*/ 213583 w 2195895"/>
                <a:gd name="connsiteY123" fmla="*/ 1214750 h 1558485"/>
                <a:gd name="connsiteX124" fmla="*/ 243618 w 2195895"/>
                <a:gd name="connsiteY124" fmla="*/ 1218087 h 1558485"/>
                <a:gd name="connsiteX125" fmla="*/ 287002 w 2195895"/>
                <a:gd name="connsiteY125" fmla="*/ 1248123 h 1558485"/>
                <a:gd name="connsiteX126" fmla="*/ 310363 w 2195895"/>
                <a:gd name="connsiteY126" fmla="*/ 1258134 h 1558485"/>
                <a:gd name="connsiteX127" fmla="*/ 310363 w 2195895"/>
                <a:gd name="connsiteY127" fmla="*/ 1294844 h 1558485"/>
                <a:gd name="connsiteX128" fmla="*/ 270316 w 2195895"/>
                <a:gd name="connsiteY128" fmla="*/ 1334890 h 1558485"/>
                <a:gd name="connsiteX129" fmla="*/ 280327 w 2195895"/>
                <a:gd name="connsiteY129" fmla="*/ 1358251 h 1558485"/>
                <a:gd name="connsiteX130" fmla="*/ 273653 w 2195895"/>
                <a:gd name="connsiteY130" fmla="*/ 1378274 h 1558485"/>
                <a:gd name="connsiteX131" fmla="*/ 266979 w 2195895"/>
                <a:gd name="connsiteY131" fmla="*/ 1394960 h 1558485"/>
                <a:gd name="connsiteX132" fmla="*/ 240281 w 2195895"/>
                <a:gd name="connsiteY132" fmla="*/ 1435007 h 1558485"/>
                <a:gd name="connsiteX133" fmla="*/ 307025 w 2195895"/>
                <a:gd name="connsiteY133" fmla="*/ 1471717 h 1558485"/>
                <a:gd name="connsiteX134" fmla="*/ 337060 w 2195895"/>
                <a:gd name="connsiteY134" fmla="*/ 1478391 h 1558485"/>
                <a:gd name="connsiteX135" fmla="*/ 360421 w 2195895"/>
                <a:gd name="connsiteY135" fmla="*/ 1485066 h 1558485"/>
                <a:gd name="connsiteX136" fmla="*/ 380444 w 2195895"/>
                <a:gd name="connsiteY136" fmla="*/ 1491740 h 1558485"/>
                <a:gd name="connsiteX137" fmla="*/ 407142 w 2195895"/>
                <a:gd name="connsiteY137" fmla="*/ 1511763 h 1558485"/>
                <a:gd name="connsiteX138" fmla="*/ 437177 w 2195895"/>
                <a:gd name="connsiteY138" fmla="*/ 1508426 h 1558485"/>
                <a:gd name="connsiteX139" fmla="*/ 507259 w 2195895"/>
                <a:gd name="connsiteY139" fmla="*/ 1558485 h 1558485"/>
                <a:gd name="connsiteX140" fmla="*/ 517271 w 2195895"/>
                <a:gd name="connsiteY140" fmla="*/ 1545136 h 1558485"/>
                <a:gd name="connsiteX141" fmla="*/ 507259 w 2195895"/>
                <a:gd name="connsiteY141" fmla="*/ 1505089 h 1558485"/>
                <a:gd name="connsiteX142" fmla="*/ 500584 w 2195895"/>
                <a:gd name="connsiteY142" fmla="*/ 1471717 h 1558485"/>
                <a:gd name="connsiteX143" fmla="*/ 483898 w 2195895"/>
                <a:gd name="connsiteY143" fmla="*/ 1428333 h 1558485"/>
                <a:gd name="connsiteX144" fmla="*/ 513933 w 2195895"/>
                <a:gd name="connsiteY144" fmla="*/ 1408309 h 1558485"/>
                <a:gd name="connsiteX145" fmla="*/ 547306 w 2195895"/>
                <a:gd name="connsiteY145" fmla="*/ 1384949 h 1558485"/>
                <a:gd name="connsiteX146" fmla="*/ 527282 w 2195895"/>
                <a:gd name="connsiteY146" fmla="*/ 1368263 h 1558485"/>
                <a:gd name="connsiteX147" fmla="*/ 517271 w 2195895"/>
                <a:gd name="connsiteY147" fmla="*/ 1334890 h 1558485"/>
                <a:gd name="connsiteX148" fmla="*/ 480561 w 2195895"/>
                <a:gd name="connsiteY148" fmla="*/ 1318204 h 1558485"/>
                <a:gd name="connsiteX149" fmla="*/ 470549 w 2195895"/>
                <a:gd name="connsiteY149" fmla="*/ 1298181 h 1558485"/>
                <a:gd name="connsiteX150" fmla="*/ 480561 w 2195895"/>
                <a:gd name="connsiteY150" fmla="*/ 1268146 h 1558485"/>
                <a:gd name="connsiteX151" fmla="*/ 490573 w 2195895"/>
                <a:gd name="connsiteY151" fmla="*/ 1228099 h 1558485"/>
                <a:gd name="connsiteX152" fmla="*/ 513933 w 2195895"/>
                <a:gd name="connsiteY152" fmla="*/ 1248123 h 1558485"/>
                <a:gd name="connsiteX153" fmla="*/ 520608 w 2195895"/>
                <a:gd name="connsiteY153" fmla="*/ 1231436 h 1558485"/>
                <a:gd name="connsiteX154" fmla="*/ 543968 w 2195895"/>
                <a:gd name="connsiteY154" fmla="*/ 1194727 h 1558485"/>
                <a:gd name="connsiteX155" fmla="*/ 574003 w 2195895"/>
                <a:gd name="connsiteY155" fmla="*/ 1178041 h 1558485"/>
                <a:gd name="connsiteX156" fmla="*/ 590690 w 2195895"/>
                <a:gd name="connsiteY156" fmla="*/ 1191390 h 1558485"/>
                <a:gd name="connsiteX157" fmla="*/ 610713 w 2195895"/>
                <a:gd name="connsiteY157" fmla="*/ 1164692 h 1558485"/>
                <a:gd name="connsiteX158" fmla="*/ 630736 w 2195895"/>
                <a:gd name="connsiteY158" fmla="*/ 1191390 h 1558485"/>
                <a:gd name="connsiteX159" fmla="*/ 657434 w 2195895"/>
                <a:gd name="connsiteY159" fmla="*/ 1214750 h 1558485"/>
                <a:gd name="connsiteX160" fmla="*/ 674120 w 2195895"/>
                <a:gd name="connsiteY160" fmla="*/ 1221425 h 1558485"/>
                <a:gd name="connsiteX161" fmla="*/ 697481 w 2195895"/>
                <a:gd name="connsiteY161" fmla="*/ 1221425 h 1558485"/>
                <a:gd name="connsiteX162" fmla="*/ 717504 w 2195895"/>
                <a:gd name="connsiteY162" fmla="*/ 1208076 h 1558485"/>
                <a:gd name="connsiteX163" fmla="*/ 744202 w 2195895"/>
                <a:gd name="connsiteY163" fmla="*/ 1208076 h 1558485"/>
                <a:gd name="connsiteX164" fmla="*/ 760888 w 2195895"/>
                <a:gd name="connsiteY164" fmla="*/ 1204739 h 1558485"/>
                <a:gd name="connsiteX165" fmla="*/ 790923 w 2195895"/>
                <a:gd name="connsiteY165" fmla="*/ 1238111 h 1558485"/>
                <a:gd name="connsiteX166" fmla="*/ 797598 w 2195895"/>
                <a:gd name="connsiteY166" fmla="*/ 1211413 h 1558485"/>
                <a:gd name="connsiteX167" fmla="*/ 817621 w 2195895"/>
                <a:gd name="connsiteY167" fmla="*/ 1228099 h 1558485"/>
                <a:gd name="connsiteX168" fmla="*/ 837644 w 2195895"/>
                <a:gd name="connsiteY168" fmla="*/ 1204739 h 1558485"/>
                <a:gd name="connsiteX169" fmla="*/ 827633 w 2195895"/>
                <a:gd name="connsiteY169" fmla="*/ 1184715 h 1558485"/>
                <a:gd name="connsiteX170" fmla="*/ 810946 w 2195895"/>
                <a:gd name="connsiteY170" fmla="*/ 1171366 h 1558485"/>
                <a:gd name="connsiteX171" fmla="*/ 810946 w 2195895"/>
                <a:gd name="connsiteY171" fmla="*/ 1144669 h 1558485"/>
                <a:gd name="connsiteX172" fmla="*/ 810946 w 2195895"/>
                <a:gd name="connsiteY172" fmla="*/ 1131320 h 1558485"/>
                <a:gd name="connsiteX173" fmla="*/ 840981 w 2195895"/>
                <a:gd name="connsiteY173" fmla="*/ 1124645 h 1558485"/>
                <a:gd name="connsiteX174" fmla="*/ 820958 w 2195895"/>
                <a:gd name="connsiteY174" fmla="*/ 1087936 h 1558485"/>
                <a:gd name="connsiteX175" fmla="*/ 854330 w 2195895"/>
                <a:gd name="connsiteY175" fmla="*/ 1081261 h 1558485"/>
                <a:gd name="connsiteX176" fmla="*/ 891040 w 2195895"/>
                <a:gd name="connsiteY176" fmla="*/ 1087936 h 1558485"/>
                <a:gd name="connsiteX177" fmla="*/ 1001168 w 2195895"/>
                <a:gd name="connsiteY177" fmla="*/ 1044552 h 1558485"/>
                <a:gd name="connsiteX178" fmla="*/ 1027866 w 2195895"/>
                <a:gd name="connsiteY178" fmla="*/ 1021191 h 1558485"/>
                <a:gd name="connsiteX179" fmla="*/ 1047890 w 2195895"/>
                <a:gd name="connsiteY179" fmla="*/ 1031203 h 1558485"/>
                <a:gd name="connsiteX180" fmla="*/ 1067913 w 2195895"/>
                <a:gd name="connsiteY180" fmla="*/ 1041214 h 1558485"/>
                <a:gd name="connsiteX181" fmla="*/ 1087936 w 2195895"/>
                <a:gd name="connsiteY181" fmla="*/ 1067912 h 1558485"/>
                <a:gd name="connsiteX182" fmla="*/ 1074587 w 2195895"/>
                <a:gd name="connsiteY182" fmla="*/ 1081261 h 1558485"/>
                <a:gd name="connsiteX183" fmla="*/ 1104622 w 2195895"/>
                <a:gd name="connsiteY183" fmla="*/ 1081261 h 1558485"/>
                <a:gd name="connsiteX184" fmla="*/ 1134657 w 2195895"/>
                <a:gd name="connsiteY184" fmla="*/ 1114633 h 1558485"/>
                <a:gd name="connsiteX185" fmla="*/ 1148006 w 2195895"/>
                <a:gd name="connsiteY185" fmla="*/ 1111296 h 1558485"/>
                <a:gd name="connsiteX186" fmla="*/ 1208076 w 2195895"/>
                <a:gd name="connsiteY186" fmla="*/ 1064575 h 1558485"/>
                <a:gd name="connsiteX187" fmla="*/ 1244786 w 2195895"/>
                <a:gd name="connsiteY187" fmla="*/ 1104622 h 1558485"/>
                <a:gd name="connsiteX188" fmla="*/ 1264809 w 2195895"/>
                <a:gd name="connsiteY188" fmla="*/ 1134657 h 1558485"/>
                <a:gd name="connsiteX189" fmla="*/ 1298181 w 2195895"/>
                <a:gd name="connsiteY189" fmla="*/ 1241448 h 1558485"/>
                <a:gd name="connsiteX190" fmla="*/ 1308193 w 2195895"/>
                <a:gd name="connsiteY190" fmla="*/ 1198064 h 1558485"/>
                <a:gd name="connsiteX191" fmla="*/ 1344903 w 2195895"/>
                <a:gd name="connsiteY191" fmla="*/ 1218087 h 1558485"/>
                <a:gd name="connsiteX192" fmla="*/ 1388287 w 2195895"/>
                <a:gd name="connsiteY192" fmla="*/ 1218087 h 1558485"/>
                <a:gd name="connsiteX193" fmla="*/ 1394961 w 2195895"/>
                <a:gd name="connsiteY193" fmla="*/ 1241448 h 1558485"/>
                <a:gd name="connsiteX194" fmla="*/ 1435008 w 2195895"/>
                <a:gd name="connsiteY194" fmla="*/ 1264809 h 1558485"/>
                <a:gd name="connsiteX195" fmla="*/ 1465043 w 2195895"/>
                <a:gd name="connsiteY195" fmla="*/ 1264809 h 1558485"/>
                <a:gd name="connsiteX196" fmla="*/ 1491741 w 2195895"/>
                <a:gd name="connsiteY196" fmla="*/ 1278158 h 1558485"/>
                <a:gd name="connsiteX197" fmla="*/ 1535125 w 2195895"/>
                <a:gd name="connsiteY197" fmla="*/ 1234774 h 1558485"/>
                <a:gd name="connsiteX198" fmla="*/ 1571834 w 2195895"/>
                <a:gd name="connsiteY198" fmla="*/ 1214750 h 1558485"/>
                <a:gd name="connsiteX199" fmla="*/ 1608544 w 2195895"/>
                <a:gd name="connsiteY199" fmla="*/ 1218087 h 1558485"/>
                <a:gd name="connsiteX200" fmla="*/ 1655265 w 2195895"/>
                <a:gd name="connsiteY200" fmla="*/ 1231436 h 1558485"/>
                <a:gd name="connsiteX201" fmla="*/ 1681963 w 2195895"/>
                <a:gd name="connsiteY201" fmla="*/ 1248123 h 1558485"/>
                <a:gd name="connsiteX202" fmla="*/ 1735358 w 2195895"/>
                <a:gd name="connsiteY202" fmla="*/ 1241448 h 1558485"/>
                <a:gd name="connsiteX203" fmla="*/ 1745370 w 2195895"/>
                <a:gd name="connsiteY203" fmla="*/ 1221425 h 1558485"/>
                <a:gd name="connsiteX204" fmla="*/ 1738695 w 2195895"/>
                <a:gd name="connsiteY204" fmla="*/ 1201401 h 1558485"/>
                <a:gd name="connsiteX205" fmla="*/ 1858836 w 2195895"/>
                <a:gd name="connsiteY205" fmla="*/ 1228099 h 1558485"/>
                <a:gd name="connsiteX206" fmla="*/ 1872184 w 2195895"/>
                <a:gd name="connsiteY206" fmla="*/ 1234774 h 1558485"/>
                <a:gd name="connsiteX207" fmla="*/ 1902219 w 2195895"/>
                <a:gd name="connsiteY207" fmla="*/ 1238111 h 1558485"/>
                <a:gd name="connsiteX208" fmla="*/ 1932254 w 2195895"/>
                <a:gd name="connsiteY208" fmla="*/ 1221425 h 1558485"/>
                <a:gd name="connsiteX209" fmla="*/ 1962290 w 2195895"/>
                <a:gd name="connsiteY209" fmla="*/ 1234774 h 1558485"/>
                <a:gd name="connsiteX210" fmla="*/ 1985650 w 2195895"/>
                <a:gd name="connsiteY210" fmla="*/ 1248123 h 1558485"/>
                <a:gd name="connsiteX211" fmla="*/ 1995662 w 2195895"/>
                <a:gd name="connsiteY211" fmla="*/ 1258134 h 1558485"/>
                <a:gd name="connsiteX212" fmla="*/ 2032371 w 2195895"/>
                <a:gd name="connsiteY212" fmla="*/ 1278158 h 1558485"/>
                <a:gd name="connsiteX213" fmla="*/ 2142500 w 2195895"/>
                <a:gd name="connsiteY213" fmla="*/ 1231436 h 1558485"/>
                <a:gd name="connsiteX214" fmla="*/ 2195895 w 2195895"/>
                <a:gd name="connsiteY214" fmla="*/ 1244785 h 1558485"/>
                <a:gd name="connsiteX0" fmla="*/ 2195895 w 2195895"/>
                <a:gd name="connsiteY0" fmla="*/ 1244785 h 1558485"/>
                <a:gd name="connsiteX1" fmla="*/ 1318205 w 2195895"/>
                <a:gd name="connsiteY1" fmla="*/ 30035 h 1558485"/>
                <a:gd name="connsiteX2" fmla="*/ 1358252 w 2195895"/>
                <a:gd name="connsiteY2" fmla="*/ 53396 h 1558485"/>
                <a:gd name="connsiteX3" fmla="*/ 1384949 w 2195895"/>
                <a:gd name="connsiteY3" fmla="*/ 106791 h 1558485"/>
                <a:gd name="connsiteX4" fmla="*/ 1358252 w 2195895"/>
                <a:gd name="connsiteY4" fmla="*/ 153512 h 1558485"/>
                <a:gd name="connsiteX5" fmla="*/ 1361589 w 2195895"/>
                <a:gd name="connsiteY5" fmla="*/ 123477 h 1558485"/>
                <a:gd name="connsiteX6" fmla="*/ 1281495 w 2195895"/>
                <a:gd name="connsiteY6" fmla="*/ 53396 h 1558485"/>
                <a:gd name="connsiteX7" fmla="*/ 1241449 w 2195895"/>
                <a:gd name="connsiteY7" fmla="*/ 50058 h 1558485"/>
                <a:gd name="connsiteX8" fmla="*/ 1241449 w 2195895"/>
                <a:gd name="connsiteY8" fmla="*/ 96779 h 1558485"/>
                <a:gd name="connsiteX9" fmla="*/ 1201402 w 2195895"/>
                <a:gd name="connsiteY9" fmla="*/ 76756 h 1558485"/>
                <a:gd name="connsiteX10" fmla="*/ 1228100 w 2195895"/>
                <a:gd name="connsiteY10" fmla="*/ 126814 h 1558485"/>
                <a:gd name="connsiteX11" fmla="*/ 1258135 w 2195895"/>
                <a:gd name="connsiteY11" fmla="*/ 156850 h 1558485"/>
                <a:gd name="connsiteX12" fmla="*/ 1198065 w 2195895"/>
                <a:gd name="connsiteY12" fmla="*/ 133489 h 1558485"/>
                <a:gd name="connsiteX13" fmla="*/ 1181379 w 2195895"/>
                <a:gd name="connsiteY13" fmla="*/ 133489 h 1558485"/>
                <a:gd name="connsiteX14" fmla="*/ 1178041 w 2195895"/>
                <a:gd name="connsiteY14" fmla="*/ 90105 h 1558485"/>
                <a:gd name="connsiteX15" fmla="*/ 1171367 w 2195895"/>
                <a:gd name="connsiteY15" fmla="*/ 3337 h 1558485"/>
                <a:gd name="connsiteX16" fmla="*/ 1161355 w 2195895"/>
                <a:gd name="connsiteY16" fmla="*/ 73419 h 1558485"/>
                <a:gd name="connsiteX17" fmla="*/ 1137995 w 2195895"/>
                <a:gd name="connsiteY17" fmla="*/ 103454 h 1558485"/>
                <a:gd name="connsiteX18" fmla="*/ 1158018 w 2195895"/>
                <a:gd name="connsiteY18" fmla="*/ 150175 h 1558485"/>
                <a:gd name="connsiteX19" fmla="*/ 1158018 w 2195895"/>
                <a:gd name="connsiteY19" fmla="*/ 183547 h 1558485"/>
                <a:gd name="connsiteX20" fmla="*/ 1141332 w 2195895"/>
                <a:gd name="connsiteY20" fmla="*/ 233606 h 1558485"/>
                <a:gd name="connsiteX21" fmla="*/ 1154681 w 2195895"/>
                <a:gd name="connsiteY21" fmla="*/ 266978 h 1558485"/>
                <a:gd name="connsiteX22" fmla="*/ 1184716 w 2195895"/>
                <a:gd name="connsiteY22" fmla="*/ 273652 h 1558485"/>
                <a:gd name="connsiteX23" fmla="*/ 1221425 w 2195895"/>
                <a:gd name="connsiteY23" fmla="*/ 280327 h 1558485"/>
                <a:gd name="connsiteX24" fmla="*/ 1241449 w 2195895"/>
                <a:gd name="connsiteY24" fmla="*/ 303687 h 1558485"/>
                <a:gd name="connsiteX25" fmla="*/ 1258135 w 2195895"/>
                <a:gd name="connsiteY25" fmla="*/ 347071 h 1558485"/>
                <a:gd name="connsiteX26" fmla="*/ 1258135 w 2195895"/>
                <a:gd name="connsiteY26" fmla="*/ 347071 h 1558485"/>
                <a:gd name="connsiteX27" fmla="*/ 1224763 w 2195895"/>
                <a:gd name="connsiteY27" fmla="*/ 367095 h 1558485"/>
                <a:gd name="connsiteX28" fmla="*/ 1224763 w 2195895"/>
                <a:gd name="connsiteY28" fmla="*/ 327048 h 1558485"/>
                <a:gd name="connsiteX29" fmla="*/ 1194727 w 2195895"/>
                <a:gd name="connsiteY29" fmla="*/ 290339 h 1558485"/>
                <a:gd name="connsiteX30" fmla="*/ 1164692 w 2195895"/>
                <a:gd name="connsiteY30" fmla="*/ 333723 h 1558485"/>
                <a:gd name="connsiteX31" fmla="*/ 1117971 w 2195895"/>
                <a:gd name="connsiteY31" fmla="*/ 293676 h 1558485"/>
                <a:gd name="connsiteX32" fmla="*/ 1114634 w 2195895"/>
                <a:gd name="connsiteY32" fmla="*/ 243617 h 1558485"/>
                <a:gd name="connsiteX33" fmla="*/ 1104622 w 2195895"/>
                <a:gd name="connsiteY33" fmla="*/ 163524 h 1558485"/>
                <a:gd name="connsiteX34" fmla="*/ 1101285 w 2195895"/>
                <a:gd name="connsiteY34" fmla="*/ 103454 h 1558485"/>
                <a:gd name="connsiteX35" fmla="*/ 1124646 w 2195895"/>
                <a:gd name="connsiteY35" fmla="*/ 10012 h 1558485"/>
                <a:gd name="connsiteX36" fmla="*/ 1031203 w 2195895"/>
                <a:gd name="connsiteY36" fmla="*/ 0 h 1558485"/>
                <a:gd name="connsiteX37" fmla="*/ 1014517 w 2195895"/>
                <a:gd name="connsiteY37" fmla="*/ 56733 h 1558485"/>
                <a:gd name="connsiteX38" fmla="*/ 1024529 w 2195895"/>
                <a:gd name="connsiteY38" fmla="*/ 103454 h 1558485"/>
                <a:gd name="connsiteX39" fmla="*/ 981145 w 2195895"/>
                <a:gd name="connsiteY39" fmla="*/ 156850 h 1558485"/>
                <a:gd name="connsiteX40" fmla="*/ 991157 w 2195895"/>
                <a:gd name="connsiteY40" fmla="*/ 193559 h 1558485"/>
                <a:gd name="connsiteX41" fmla="*/ 981145 w 2195895"/>
                <a:gd name="connsiteY41" fmla="*/ 240280 h 1558485"/>
                <a:gd name="connsiteX42" fmla="*/ 1001168 w 2195895"/>
                <a:gd name="connsiteY42" fmla="*/ 263641 h 1558485"/>
                <a:gd name="connsiteX43" fmla="*/ 1017854 w 2195895"/>
                <a:gd name="connsiteY43" fmla="*/ 310362 h 1558485"/>
                <a:gd name="connsiteX44" fmla="*/ 1047890 w 2195895"/>
                <a:gd name="connsiteY44" fmla="*/ 297013 h 1558485"/>
                <a:gd name="connsiteX45" fmla="*/ 957784 w 2195895"/>
                <a:gd name="connsiteY45" fmla="*/ 297013 h 1558485"/>
                <a:gd name="connsiteX46" fmla="*/ 884365 w 2195895"/>
                <a:gd name="connsiteY46" fmla="*/ 260304 h 1558485"/>
                <a:gd name="connsiteX47" fmla="*/ 824295 w 2195895"/>
                <a:gd name="connsiteY47" fmla="*/ 236943 h 1558485"/>
                <a:gd name="connsiteX48" fmla="*/ 810946 w 2195895"/>
                <a:gd name="connsiteY48" fmla="*/ 273652 h 1558485"/>
                <a:gd name="connsiteX49" fmla="*/ 827633 w 2195895"/>
                <a:gd name="connsiteY49" fmla="*/ 310362 h 1558485"/>
                <a:gd name="connsiteX50" fmla="*/ 770900 w 2195895"/>
                <a:gd name="connsiteY50" fmla="*/ 293676 h 1558485"/>
                <a:gd name="connsiteX51" fmla="*/ 744202 w 2195895"/>
                <a:gd name="connsiteY51" fmla="*/ 330385 h 1558485"/>
                <a:gd name="connsiteX52" fmla="*/ 707492 w 2195895"/>
                <a:gd name="connsiteY52" fmla="*/ 323711 h 1558485"/>
                <a:gd name="connsiteX53" fmla="*/ 644085 w 2195895"/>
                <a:gd name="connsiteY53" fmla="*/ 337060 h 1558485"/>
                <a:gd name="connsiteX54" fmla="*/ 654097 w 2195895"/>
                <a:gd name="connsiteY54" fmla="*/ 300350 h 1558485"/>
                <a:gd name="connsiteX55" fmla="*/ 614050 w 2195895"/>
                <a:gd name="connsiteY55" fmla="*/ 337060 h 1558485"/>
                <a:gd name="connsiteX56" fmla="*/ 594027 w 2195895"/>
                <a:gd name="connsiteY56" fmla="*/ 337060 h 1558485"/>
                <a:gd name="connsiteX57" fmla="*/ 533957 w 2195895"/>
                <a:gd name="connsiteY57" fmla="*/ 370432 h 1558485"/>
                <a:gd name="connsiteX58" fmla="*/ 510596 w 2195895"/>
                <a:gd name="connsiteY58" fmla="*/ 393793 h 1558485"/>
                <a:gd name="connsiteX59" fmla="*/ 500584 w 2195895"/>
                <a:gd name="connsiteY59" fmla="*/ 440514 h 1558485"/>
                <a:gd name="connsiteX60" fmla="*/ 450526 w 2195895"/>
                <a:gd name="connsiteY60" fmla="*/ 427165 h 1558485"/>
                <a:gd name="connsiteX61" fmla="*/ 433840 w 2195895"/>
                <a:gd name="connsiteY61" fmla="*/ 390455 h 1558485"/>
                <a:gd name="connsiteX62" fmla="*/ 467212 w 2195895"/>
                <a:gd name="connsiteY62" fmla="*/ 360420 h 1558485"/>
                <a:gd name="connsiteX63" fmla="*/ 453863 w 2195895"/>
                <a:gd name="connsiteY63" fmla="*/ 337060 h 1558485"/>
                <a:gd name="connsiteX64" fmla="*/ 390456 w 2195895"/>
                <a:gd name="connsiteY64" fmla="*/ 307025 h 1558485"/>
                <a:gd name="connsiteX65" fmla="*/ 417154 w 2195895"/>
                <a:gd name="connsiteY65" fmla="*/ 357083 h 1558485"/>
                <a:gd name="connsiteX66" fmla="*/ 407142 w 2195895"/>
                <a:gd name="connsiteY66" fmla="*/ 400467 h 1558485"/>
                <a:gd name="connsiteX67" fmla="*/ 413817 w 2195895"/>
                <a:gd name="connsiteY67" fmla="*/ 437177 h 1558485"/>
                <a:gd name="connsiteX68" fmla="*/ 427165 w 2195895"/>
                <a:gd name="connsiteY68" fmla="*/ 460537 h 1558485"/>
                <a:gd name="connsiteX69" fmla="*/ 413817 w 2195895"/>
                <a:gd name="connsiteY69" fmla="*/ 490572 h 1558485"/>
                <a:gd name="connsiteX70" fmla="*/ 390456 w 2195895"/>
                <a:gd name="connsiteY70" fmla="*/ 467212 h 1558485"/>
                <a:gd name="connsiteX71" fmla="*/ 360421 w 2195895"/>
                <a:gd name="connsiteY71" fmla="*/ 463874 h 1558485"/>
                <a:gd name="connsiteX72" fmla="*/ 333723 w 2195895"/>
                <a:gd name="connsiteY72" fmla="*/ 503921 h 1558485"/>
                <a:gd name="connsiteX73" fmla="*/ 307025 w 2195895"/>
                <a:gd name="connsiteY73" fmla="*/ 523944 h 1558485"/>
                <a:gd name="connsiteX74" fmla="*/ 320374 w 2195895"/>
                <a:gd name="connsiteY74" fmla="*/ 550642 h 1558485"/>
                <a:gd name="connsiteX75" fmla="*/ 303688 w 2195895"/>
                <a:gd name="connsiteY75" fmla="*/ 574003 h 1558485"/>
                <a:gd name="connsiteX76" fmla="*/ 233606 w 2195895"/>
                <a:gd name="connsiteY76" fmla="*/ 537293 h 1558485"/>
                <a:gd name="connsiteX77" fmla="*/ 243618 w 2195895"/>
                <a:gd name="connsiteY77" fmla="*/ 587352 h 1558485"/>
                <a:gd name="connsiteX78" fmla="*/ 263641 w 2195895"/>
                <a:gd name="connsiteY78" fmla="*/ 607375 h 1558485"/>
                <a:gd name="connsiteX79" fmla="*/ 250292 w 2195895"/>
                <a:gd name="connsiteY79" fmla="*/ 620724 h 1558485"/>
                <a:gd name="connsiteX80" fmla="*/ 193560 w 2195895"/>
                <a:gd name="connsiteY80" fmla="*/ 584014 h 1558485"/>
                <a:gd name="connsiteX81" fmla="*/ 170199 w 2195895"/>
                <a:gd name="connsiteY81" fmla="*/ 543968 h 1558485"/>
                <a:gd name="connsiteX82" fmla="*/ 170199 w 2195895"/>
                <a:gd name="connsiteY82" fmla="*/ 497247 h 1558485"/>
                <a:gd name="connsiteX83" fmla="*/ 133490 w 2195895"/>
                <a:gd name="connsiteY83" fmla="*/ 420490 h 1558485"/>
                <a:gd name="connsiteX84" fmla="*/ 196897 w 2195895"/>
                <a:gd name="connsiteY84" fmla="*/ 450525 h 1558485"/>
                <a:gd name="connsiteX85" fmla="*/ 256967 w 2195895"/>
                <a:gd name="connsiteY85" fmla="*/ 480560 h 1558485"/>
                <a:gd name="connsiteX86" fmla="*/ 293676 w 2195895"/>
                <a:gd name="connsiteY86" fmla="*/ 483898 h 1558485"/>
                <a:gd name="connsiteX87" fmla="*/ 327049 w 2195895"/>
                <a:gd name="connsiteY87" fmla="*/ 453863 h 1558485"/>
                <a:gd name="connsiteX88" fmla="*/ 343735 w 2195895"/>
                <a:gd name="connsiteY88" fmla="*/ 417153 h 1558485"/>
                <a:gd name="connsiteX89" fmla="*/ 333723 w 2195895"/>
                <a:gd name="connsiteY89" fmla="*/ 367095 h 1558485"/>
                <a:gd name="connsiteX90" fmla="*/ 290339 w 2195895"/>
                <a:gd name="connsiteY90" fmla="*/ 347071 h 1558485"/>
                <a:gd name="connsiteX91" fmla="*/ 236944 w 2195895"/>
                <a:gd name="connsiteY91" fmla="*/ 300350 h 1558485"/>
                <a:gd name="connsiteX92" fmla="*/ 133490 w 2195895"/>
                <a:gd name="connsiteY92" fmla="*/ 243617 h 1558485"/>
                <a:gd name="connsiteX93" fmla="*/ 46722 w 2195895"/>
                <a:gd name="connsiteY93" fmla="*/ 273652 h 1558485"/>
                <a:gd name="connsiteX94" fmla="*/ 33373 w 2195895"/>
                <a:gd name="connsiteY94" fmla="*/ 303687 h 1558485"/>
                <a:gd name="connsiteX95" fmla="*/ 43384 w 2195895"/>
                <a:gd name="connsiteY95" fmla="*/ 333723 h 1558485"/>
                <a:gd name="connsiteX96" fmla="*/ 60071 w 2195895"/>
                <a:gd name="connsiteY96" fmla="*/ 360420 h 1558485"/>
                <a:gd name="connsiteX97" fmla="*/ 73419 w 2195895"/>
                <a:gd name="connsiteY97" fmla="*/ 390455 h 1558485"/>
                <a:gd name="connsiteX98" fmla="*/ 56733 w 2195895"/>
                <a:gd name="connsiteY98" fmla="*/ 413816 h 1558485"/>
                <a:gd name="connsiteX99" fmla="*/ 76757 w 2195895"/>
                <a:gd name="connsiteY99" fmla="*/ 493909 h 1558485"/>
                <a:gd name="connsiteX100" fmla="*/ 66745 w 2195895"/>
                <a:gd name="connsiteY100" fmla="*/ 510596 h 1558485"/>
                <a:gd name="connsiteX101" fmla="*/ 70082 w 2195895"/>
                <a:gd name="connsiteY101" fmla="*/ 537293 h 1558485"/>
                <a:gd name="connsiteX102" fmla="*/ 70082 w 2195895"/>
                <a:gd name="connsiteY102" fmla="*/ 577340 h 1558485"/>
                <a:gd name="connsiteX103" fmla="*/ 80094 w 2195895"/>
                <a:gd name="connsiteY103" fmla="*/ 597363 h 1558485"/>
                <a:gd name="connsiteX104" fmla="*/ 76757 w 2195895"/>
                <a:gd name="connsiteY104" fmla="*/ 620724 h 1558485"/>
                <a:gd name="connsiteX105" fmla="*/ 106792 w 2195895"/>
                <a:gd name="connsiteY105" fmla="*/ 654096 h 1558485"/>
                <a:gd name="connsiteX106" fmla="*/ 93729 w 2195895"/>
                <a:gd name="connsiteY106" fmla="*/ 684131 h 1558485"/>
                <a:gd name="connsiteX107" fmla="*/ 13349 w 2195895"/>
                <a:gd name="connsiteY107" fmla="*/ 774236 h 1558485"/>
                <a:gd name="connsiteX108" fmla="*/ 33373 w 2195895"/>
                <a:gd name="connsiteY108" fmla="*/ 807609 h 1558485"/>
                <a:gd name="connsiteX109" fmla="*/ 33373 w 2195895"/>
                <a:gd name="connsiteY109" fmla="*/ 807609 h 1558485"/>
                <a:gd name="connsiteX110" fmla="*/ 16687 w 2195895"/>
                <a:gd name="connsiteY110" fmla="*/ 837644 h 1558485"/>
                <a:gd name="connsiteX111" fmla="*/ 3338 w 2195895"/>
                <a:gd name="connsiteY111" fmla="*/ 867679 h 1558485"/>
                <a:gd name="connsiteX112" fmla="*/ 0 w 2195895"/>
                <a:gd name="connsiteY112" fmla="*/ 927749 h 1558485"/>
                <a:gd name="connsiteX113" fmla="*/ 16687 w 2195895"/>
                <a:gd name="connsiteY113" fmla="*/ 971133 h 1558485"/>
                <a:gd name="connsiteX114" fmla="*/ 20024 w 2195895"/>
                <a:gd name="connsiteY114" fmla="*/ 1004505 h 1558485"/>
                <a:gd name="connsiteX115" fmla="*/ 56733 w 2195895"/>
                <a:gd name="connsiteY115" fmla="*/ 1014517 h 1558485"/>
                <a:gd name="connsiteX116" fmla="*/ 116803 w 2195895"/>
                <a:gd name="connsiteY116" fmla="*/ 1101285 h 1558485"/>
                <a:gd name="connsiteX117" fmla="*/ 96780 w 2195895"/>
                <a:gd name="connsiteY117" fmla="*/ 1124645 h 1558485"/>
                <a:gd name="connsiteX118" fmla="*/ 93443 w 2195895"/>
                <a:gd name="connsiteY118" fmla="*/ 1154680 h 1558485"/>
                <a:gd name="connsiteX119" fmla="*/ 120141 w 2195895"/>
                <a:gd name="connsiteY119" fmla="*/ 1158017 h 1558485"/>
                <a:gd name="connsiteX120" fmla="*/ 160187 w 2195895"/>
                <a:gd name="connsiteY120" fmla="*/ 1171366 h 1558485"/>
                <a:gd name="connsiteX121" fmla="*/ 186885 w 2195895"/>
                <a:gd name="connsiteY121" fmla="*/ 1184715 h 1558485"/>
                <a:gd name="connsiteX122" fmla="*/ 213583 w 2195895"/>
                <a:gd name="connsiteY122" fmla="*/ 1214750 h 1558485"/>
                <a:gd name="connsiteX123" fmla="*/ 243618 w 2195895"/>
                <a:gd name="connsiteY123" fmla="*/ 1218087 h 1558485"/>
                <a:gd name="connsiteX124" fmla="*/ 287002 w 2195895"/>
                <a:gd name="connsiteY124" fmla="*/ 1248123 h 1558485"/>
                <a:gd name="connsiteX125" fmla="*/ 310363 w 2195895"/>
                <a:gd name="connsiteY125" fmla="*/ 1258134 h 1558485"/>
                <a:gd name="connsiteX126" fmla="*/ 310363 w 2195895"/>
                <a:gd name="connsiteY126" fmla="*/ 1294844 h 1558485"/>
                <a:gd name="connsiteX127" fmla="*/ 270316 w 2195895"/>
                <a:gd name="connsiteY127" fmla="*/ 1334890 h 1558485"/>
                <a:gd name="connsiteX128" fmla="*/ 280327 w 2195895"/>
                <a:gd name="connsiteY128" fmla="*/ 1358251 h 1558485"/>
                <a:gd name="connsiteX129" fmla="*/ 273653 w 2195895"/>
                <a:gd name="connsiteY129" fmla="*/ 1378274 h 1558485"/>
                <a:gd name="connsiteX130" fmla="*/ 266979 w 2195895"/>
                <a:gd name="connsiteY130" fmla="*/ 1394960 h 1558485"/>
                <a:gd name="connsiteX131" fmla="*/ 240281 w 2195895"/>
                <a:gd name="connsiteY131" fmla="*/ 1435007 h 1558485"/>
                <a:gd name="connsiteX132" fmla="*/ 307025 w 2195895"/>
                <a:gd name="connsiteY132" fmla="*/ 1471717 h 1558485"/>
                <a:gd name="connsiteX133" fmla="*/ 337060 w 2195895"/>
                <a:gd name="connsiteY133" fmla="*/ 1478391 h 1558485"/>
                <a:gd name="connsiteX134" fmla="*/ 360421 w 2195895"/>
                <a:gd name="connsiteY134" fmla="*/ 1485066 h 1558485"/>
                <a:gd name="connsiteX135" fmla="*/ 380444 w 2195895"/>
                <a:gd name="connsiteY135" fmla="*/ 1491740 h 1558485"/>
                <a:gd name="connsiteX136" fmla="*/ 407142 w 2195895"/>
                <a:gd name="connsiteY136" fmla="*/ 1511763 h 1558485"/>
                <a:gd name="connsiteX137" fmla="*/ 437177 w 2195895"/>
                <a:gd name="connsiteY137" fmla="*/ 1508426 h 1558485"/>
                <a:gd name="connsiteX138" fmla="*/ 507259 w 2195895"/>
                <a:gd name="connsiteY138" fmla="*/ 1558485 h 1558485"/>
                <a:gd name="connsiteX139" fmla="*/ 517271 w 2195895"/>
                <a:gd name="connsiteY139" fmla="*/ 1545136 h 1558485"/>
                <a:gd name="connsiteX140" fmla="*/ 507259 w 2195895"/>
                <a:gd name="connsiteY140" fmla="*/ 1505089 h 1558485"/>
                <a:gd name="connsiteX141" fmla="*/ 500584 w 2195895"/>
                <a:gd name="connsiteY141" fmla="*/ 1471717 h 1558485"/>
                <a:gd name="connsiteX142" fmla="*/ 483898 w 2195895"/>
                <a:gd name="connsiteY142" fmla="*/ 1428333 h 1558485"/>
                <a:gd name="connsiteX143" fmla="*/ 513933 w 2195895"/>
                <a:gd name="connsiteY143" fmla="*/ 1408309 h 1558485"/>
                <a:gd name="connsiteX144" fmla="*/ 547306 w 2195895"/>
                <a:gd name="connsiteY144" fmla="*/ 1384949 h 1558485"/>
                <a:gd name="connsiteX145" fmla="*/ 527282 w 2195895"/>
                <a:gd name="connsiteY145" fmla="*/ 1368263 h 1558485"/>
                <a:gd name="connsiteX146" fmla="*/ 517271 w 2195895"/>
                <a:gd name="connsiteY146" fmla="*/ 1334890 h 1558485"/>
                <a:gd name="connsiteX147" fmla="*/ 480561 w 2195895"/>
                <a:gd name="connsiteY147" fmla="*/ 1318204 h 1558485"/>
                <a:gd name="connsiteX148" fmla="*/ 470549 w 2195895"/>
                <a:gd name="connsiteY148" fmla="*/ 1298181 h 1558485"/>
                <a:gd name="connsiteX149" fmla="*/ 480561 w 2195895"/>
                <a:gd name="connsiteY149" fmla="*/ 1268146 h 1558485"/>
                <a:gd name="connsiteX150" fmla="*/ 490573 w 2195895"/>
                <a:gd name="connsiteY150" fmla="*/ 1228099 h 1558485"/>
                <a:gd name="connsiteX151" fmla="*/ 513933 w 2195895"/>
                <a:gd name="connsiteY151" fmla="*/ 1248123 h 1558485"/>
                <a:gd name="connsiteX152" fmla="*/ 520608 w 2195895"/>
                <a:gd name="connsiteY152" fmla="*/ 1231436 h 1558485"/>
                <a:gd name="connsiteX153" fmla="*/ 543968 w 2195895"/>
                <a:gd name="connsiteY153" fmla="*/ 1194727 h 1558485"/>
                <a:gd name="connsiteX154" fmla="*/ 574003 w 2195895"/>
                <a:gd name="connsiteY154" fmla="*/ 1178041 h 1558485"/>
                <a:gd name="connsiteX155" fmla="*/ 590690 w 2195895"/>
                <a:gd name="connsiteY155" fmla="*/ 1191390 h 1558485"/>
                <a:gd name="connsiteX156" fmla="*/ 610713 w 2195895"/>
                <a:gd name="connsiteY156" fmla="*/ 1164692 h 1558485"/>
                <a:gd name="connsiteX157" fmla="*/ 630736 w 2195895"/>
                <a:gd name="connsiteY157" fmla="*/ 1191390 h 1558485"/>
                <a:gd name="connsiteX158" fmla="*/ 657434 w 2195895"/>
                <a:gd name="connsiteY158" fmla="*/ 1214750 h 1558485"/>
                <a:gd name="connsiteX159" fmla="*/ 674120 w 2195895"/>
                <a:gd name="connsiteY159" fmla="*/ 1221425 h 1558485"/>
                <a:gd name="connsiteX160" fmla="*/ 697481 w 2195895"/>
                <a:gd name="connsiteY160" fmla="*/ 1221425 h 1558485"/>
                <a:gd name="connsiteX161" fmla="*/ 717504 w 2195895"/>
                <a:gd name="connsiteY161" fmla="*/ 1208076 h 1558485"/>
                <a:gd name="connsiteX162" fmla="*/ 744202 w 2195895"/>
                <a:gd name="connsiteY162" fmla="*/ 1208076 h 1558485"/>
                <a:gd name="connsiteX163" fmla="*/ 760888 w 2195895"/>
                <a:gd name="connsiteY163" fmla="*/ 1204739 h 1558485"/>
                <a:gd name="connsiteX164" fmla="*/ 790923 w 2195895"/>
                <a:gd name="connsiteY164" fmla="*/ 1238111 h 1558485"/>
                <a:gd name="connsiteX165" fmla="*/ 797598 w 2195895"/>
                <a:gd name="connsiteY165" fmla="*/ 1211413 h 1558485"/>
                <a:gd name="connsiteX166" fmla="*/ 817621 w 2195895"/>
                <a:gd name="connsiteY166" fmla="*/ 1228099 h 1558485"/>
                <a:gd name="connsiteX167" fmla="*/ 837644 w 2195895"/>
                <a:gd name="connsiteY167" fmla="*/ 1204739 h 1558485"/>
                <a:gd name="connsiteX168" fmla="*/ 827633 w 2195895"/>
                <a:gd name="connsiteY168" fmla="*/ 1184715 h 1558485"/>
                <a:gd name="connsiteX169" fmla="*/ 810946 w 2195895"/>
                <a:gd name="connsiteY169" fmla="*/ 1171366 h 1558485"/>
                <a:gd name="connsiteX170" fmla="*/ 810946 w 2195895"/>
                <a:gd name="connsiteY170" fmla="*/ 1144669 h 1558485"/>
                <a:gd name="connsiteX171" fmla="*/ 810946 w 2195895"/>
                <a:gd name="connsiteY171" fmla="*/ 1131320 h 1558485"/>
                <a:gd name="connsiteX172" fmla="*/ 840981 w 2195895"/>
                <a:gd name="connsiteY172" fmla="*/ 1124645 h 1558485"/>
                <a:gd name="connsiteX173" fmla="*/ 820958 w 2195895"/>
                <a:gd name="connsiteY173" fmla="*/ 1087936 h 1558485"/>
                <a:gd name="connsiteX174" fmla="*/ 854330 w 2195895"/>
                <a:gd name="connsiteY174" fmla="*/ 1081261 h 1558485"/>
                <a:gd name="connsiteX175" fmla="*/ 891040 w 2195895"/>
                <a:gd name="connsiteY175" fmla="*/ 1087936 h 1558485"/>
                <a:gd name="connsiteX176" fmla="*/ 1001168 w 2195895"/>
                <a:gd name="connsiteY176" fmla="*/ 1044552 h 1558485"/>
                <a:gd name="connsiteX177" fmla="*/ 1027866 w 2195895"/>
                <a:gd name="connsiteY177" fmla="*/ 1021191 h 1558485"/>
                <a:gd name="connsiteX178" fmla="*/ 1047890 w 2195895"/>
                <a:gd name="connsiteY178" fmla="*/ 1031203 h 1558485"/>
                <a:gd name="connsiteX179" fmla="*/ 1067913 w 2195895"/>
                <a:gd name="connsiteY179" fmla="*/ 1041214 h 1558485"/>
                <a:gd name="connsiteX180" fmla="*/ 1087936 w 2195895"/>
                <a:gd name="connsiteY180" fmla="*/ 1067912 h 1558485"/>
                <a:gd name="connsiteX181" fmla="*/ 1074587 w 2195895"/>
                <a:gd name="connsiteY181" fmla="*/ 1081261 h 1558485"/>
                <a:gd name="connsiteX182" fmla="*/ 1104622 w 2195895"/>
                <a:gd name="connsiteY182" fmla="*/ 1081261 h 1558485"/>
                <a:gd name="connsiteX183" fmla="*/ 1134657 w 2195895"/>
                <a:gd name="connsiteY183" fmla="*/ 1114633 h 1558485"/>
                <a:gd name="connsiteX184" fmla="*/ 1148006 w 2195895"/>
                <a:gd name="connsiteY184" fmla="*/ 1111296 h 1558485"/>
                <a:gd name="connsiteX185" fmla="*/ 1208076 w 2195895"/>
                <a:gd name="connsiteY185" fmla="*/ 1064575 h 1558485"/>
                <a:gd name="connsiteX186" fmla="*/ 1244786 w 2195895"/>
                <a:gd name="connsiteY186" fmla="*/ 1104622 h 1558485"/>
                <a:gd name="connsiteX187" fmla="*/ 1264809 w 2195895"/>
                <a:gd name="connsiteY187" fmla="*/ 1134657 h 1558485"/>
                <a:gd name="connsiteX188" fmla="*/ 1298181 w 2195895"/>
                <a:gd name="connsiteY188" fmla="*/ 1241448 h 1558485"/>
                <a:gd name="connsiteX189" fmla="*/ 1308193 w 2195895"/>
                <a:gd name="connsiteY189" fmla="*/ 1198064 h 1558485"/>
                <a:gd name="connsiteX190" fmla="*/ 1344903 w 2195895"/>
                <a:gd name="connsiteY190" fmla="*/ 1218087 h 1558485"/>
                <a:gd name="connsiteX191" fmla="*/ 1388287 w 2195895"/>
                <a:gd name="connsiteY191" fmla="*/ 1218087 h 1558485"/>
                <a:gd name="connsiteX192" fmla="*/ 1394961 w 2195895"/>
                <a:gd name="connsiteY192" fmla="*/ 1241448 h 1558485"/>
                <a:gd name="connsiteX193" fmla="*/ 1435008 w 2195895"/>
                <a:gd name="connsiteY193" fmla="*/ 1264809 h 1558485"/>
                <a:gd name="connsiteX194" fmla="*/ 1465043 w 2195895"/>
                <a:gd name="connsiteY194" fmla="*/ 1264809 h 1558485"/>
                <a:gd name="connsiteX195" fmla="*/ 1491741 w 2195895"/>
                <a:gd name="connsiteY195" fmla="*/ 1278158 h 1558485"/>
                <a:gd name="connsiteX196" fmla="*/ 1535125 w 2195895"/>
                <a:gd name="connsiteY196" fmla="*/ 1234774 h 1558485"/>
                <a:gd name="connsiteX197" fmla="*/ 1571834 w 2195895"/>
                <a:gd name="connsiteY197" fmla="*/ 1214750 h 1558485"/>
                <a:gd name="connsiteX198" fmla="*/ 1608544 w 2195895"/>
                <a:gd name="connsiteY198" fmla="*/ 1218087 h 1558485"/>
                <a:gd name="connsiteX199" fmla="*/ 1655265 w 2195895"/>
                <a:gd name="connsiteY199" fmla="*/ 1231436 h 1558485"/>
                <a:gd name="connsiteX200" fmla="*/ 1681963 w 2195895"/>
                <a:gd name="connsiteY200" fmla="*/ 1248123 h 1558485"/>
                <a:gd name="connsiteX201" fmla="*/ 1735358 w 2195895"/>
                <a:gd name="connsiteY201" fmla="*/ 1241448 h 1558485"/>
                <a:gd name="connsiteX202" fmla="*/ 1745370 w 2195895"/>
                <a:gd name="connsiteY202" fmla="*/ 1221425 h 1558485"/>
                <a:gd name="connsiteX203" fmla="*/ 1738695 w 2195895"/>
                <a:gd name="connsiteY203" fmla="*/ 1201401 h 1558485"/>
                <a:gd name="connsiteX204" fmla="*/ 1858836 w 2195895"/>
                <a:gd name="connsiteY204" fmla="*/ 1228099 h 1558485"/>
                <a:gd name="connsiteX205" fmla="*/ 1872184 w 2195895"/>
                <a:gd name="connsiteY205" fmla="*/ 1234774 h 1558485"/>
                <a:gd name="connsiteX206" fmla="*/ 1902219 w 2195895"/>
                <a:gd name="connsiteY206" fmla="*/ 1238111 h 1558485"/>
                <a:gd name="connsiteX207" fmla="*/ 1932254 w 2195895"/>
                <a:gd name="connsiteY207" fmla="*/ 1221425 h 1558485"/>
                <a:gd name="connsiteX208" fmla="*/ 1962290 w 2195895"/>
                <a:gd name="connsiteY208" fmla="*/ 1234774 h 1558485"/>
                <a:gd name="connsiteX209" fmla="*/ 1985650 w 2195895"/>
                <a:gd name="connsiteY209" fmla="*/ 1248123 h 1558485"/>
                <a:gd name="connsiteX210" fmla="*/ 1995662 w 2195895"/>
                <a:gd name="connsiteY210" fmla="*/ 1258134 h 1558485"/>
                <a:gd name="connsiteX211" fmla="*/ 2032371 w 2195895"/>
                <a:gd name="connsiteY211" fmla="*/ 1278158 h 1558485"/>
                <a:gd name="connsiteX212" fmla="*/ 2142500 w 2195895"/>
                <a:gd name="connsiteY212" fmla="*/ 1231436 h 1558485"/>
                <a:gd name="connsiteX213" fmla="*/ 2195895 w 2195895"/>
                <a:gd name="connsiteY213" fmla="*/ 1244785 h 1558485"/>
                <a:gd name="connsiteX0" fmla="*/ 2195895 w 2195895"/>
                <a:gd name="connsiteY0" fmla="*/ 1244785 h 1558485"/>
                <a:gd name="connsiteX1" fmla="*/ 1318205 w 2195895"/>
                <a:gd name="connsiteY1" fmla="*/ 30035 h 1558485"/>
                <a:gd name="connsiteX2" fmla="*/ 1358252 w 2195895"/>
                <a:gd name="connsiteY2" fmla="*/ 53396 h 1558485"/>
                <a:gd name="connsiteX3" fmla="*/ 1384949 w 2195895"/>
                <a:gd name="connsiteY3" fmla="*/ 106791 h 1558485"/>
                <a:gd name="connsiteX4" fmla="*/ 1358252 w 2195895"/>
                <a:gd name="connsiteY4" fmla="*/ 153512 h 1558485"/>
                <a:gd name="connsiteX5" fmla="*/ 1361589 w 2195895"/>
                <a:gd name="connsiteY5" fmla="*/ 123477 h 1558485"/>
                <a:gd name="connsiteX6" fmla="*/ 1281495 w 2195895"/>
                <a:gd name="connsiteY6" fmla="*/ 53396 h 1558485"/>
                <a:gd name="connsiteX7" fmla="*/ 1241449 w 2195895"/>
                <a:gd name="connsiteY7" fmla="*/ 50058 h 1558485"/>
                <a:gd name="connsiteX8" fmla="*/ 1241449 w 2195895"/>
                <a:gd name="connsiteY8" fmla="*/ 96779 h 1558485"/>
                <a:gd name="connsiteX9" fmla="*/ 1201402 w 2195895"/>
                <a:gd name="connsiteY9" fmla="*/ 76756 h 1558485"/>
                <a:gd name="connsiteX10" fmla="*/ 1228100 w 2195895"/>
                <a:gd name="connsiteY10" fmla="*/ 126814 h 1558485"/>
                <a:gd name="connsiteX11" fmla="*/ 1258135 w 2195895"/>
                <a:gd name="connsiteY11" fmla="*/ 156850 h 1558485"/>
                <a:gd name="connsiteX12" fmla="*/ 1198065 w 2195895"/>
                <a:gd name="connsiteY12" fmla="*/ 133489 h 1558485"/>
                <a:gd name="connsiteX13" fmla="*/ 1181379 w 2195895"/>
                <a:gd name="connsiteY13" fmla="*/ 133489 h 1558485"/>
                <a:gd name="connsiteX14" fmla="*/ 1178041 w 2195895"/>
                <a:gd name="connsiteY14" fmla="*/ 90105 h 1558485"/>
                <a:gd name="connsiteX15" fmla="*/ 1171367 w 2195895"/>
                <a:gd name="connsiteY15" fmla="*/ 3337 h 1558485"/>
                <a:gd name="connsiteX16" fmla="*/ 1161355 w 2195895"/>
                <a:gd name="connsiteY16" fmla="*/ 73419 h 1558485"/>
                <a:gd name="connsiteX17" fmla="*/ 1137995 w 2195895"/>
                <a:gd name="connsiteY17" fmla="*/ 103454 h 1558485"/>
                <a:gd name="connsiteX18" fmla="*/ 1158018 w 2195895"/>
                <a:gd name="connsiteY18" fmla="*/ 150175 h 1558485"/>
                <a:gd name="connsiteX19" fmla="*/ 1158018 w 2195895"/>
                <a:gd name="connsiteY19" fmla="*/ 183547 h 1558485"/>
                <a:gd name="connsiteX20" fmla="*/ 1141332 w 2195895"/>
                <a:gd name="connsiteY20" fmla="*/ 233606 h 1558485"/>
                <a:gd name="connsiteX21" fmla="*/ 1154681 w 2195895"/>
                <a:gd name="connsiteY21" fmla="*/ 266978 h 1558485"/>
                <a:gd name="connsiteX22" fmla="*/ 1184716 w 2195895"/>
                <a:gd name="connsiteY22" fmla="*/ 273652 h 1558485"/>
                <a:gd name="connsiteX23" fmla="*/ 1221425 w 2195895"/>
                <a:gd name="connsiteY23" fmla="*/ 280327 h 1558485"/>
                <a:gd name="connsiteX24" fmla="*/ 1241449 w 2195895"/>
                <a:gd name="connsiteY24" fmla="*/ 303687 h 1558485"/>
                <a:gd name="connsiteX25" fmla="*/ 1258135 w 2195895"/>
                <a:gd name="connsiteY25" fmla="*/ 347071 h 1558485"/>
                <a:gd name="connsiteX26" fmla="*/ 1258135 w 2195895"/>
                <a:gd name="connsiteY26" fmla="*/ 347071 h 1558485"/>
                <a:gd name="connsiteX27" fmla="*/ 1224763 w 2195895"/>
                <a:gd name="connsiteY27" fmla="*/ 367095 h 1558485"/>
                <a:gd name="connsiteX28" fmla="*/ 1224763 w 2195895"/>
                <a:gd name="connsiteY28" fmla="*/ 327048 h 1558485"/>
                <a:gd name="connsiteX29" fmla="*/ 1194727 w 2195895"/>
                <a:gd name="connsiteY29" fmla="*/ 290339 h 1558485"/>
                <a:gd name="connsiteX30" fmla="*/ 1164692 w 2195895"/>
                <a:gd name="connsiteY30" fmla="*/ 333723 h 1558485"/>
                <a:gd name="connsiteX31" fmla="*/ 1117971 w 2195895"/>
                <a:gd name="connsiteY31" fmla="*/ 293676 h 1558485"/>
                <a:gd name="connsiteX32" fmla="*/ 1114634 w 2195895"/>
                <a:gd name="connsiteY32" fmla="*/ 243617 h 1558485"/>
                <a:gd name="connsiteX33" fmla="*/ 1104622 w 2195895"/>
                <a:gd name="connsiteY33" fmla="*/ 163524 h 1558485"/>
                <a:gd name="connsiteX34" fmla="*/ 1101285 w 2195895"/>
                <a:gd name="connsiteY34" fmla="*/ 103454 h 1558485"/>
                <a:gd name="connsiteX35" fmla="*/ 1124646 w 2195895"/>
                <a:gd name="connsiteY35" fmla="*/ 10012 h 1558485"/>
                <a:gd name="connsiteX36" fmla="*/ 1031203 w 2195895"/>
                <a:gd name="connsiteY36" fmla="*/ 0 h 1558485"/>
                <a:gd name="connsiteX37" fmla="*/ 1014517 w 2195895"/>
                <a:gd name="connsiteY37" fmla="*/ 56733 h 1558485"/>
                <a:gd name="connsiteX38" fmla="*/ 1024529 w 2195895"/>
                <a:gd name="connsiteY38" fmla="*/ 103454 h 1558485"/>
                <a:gd name="connsiteX39" fmla="*/ 981145 w 2195895"/>
                <a:gd name="connsiteY39" fmla="*/ 156850 h 1558485"/>
                <a:gd name="connsiteX40" fmla="*/ 991157 w 2195895"/>
                <a:gd name="connsiteY40" fmla="*/ 193559 h 1558485"/>
                <a:gd name="connsiteX41" fmla="*/ 981145 w 2195895"/>
                <a:gd name="connsiteY41" fmla="*/ 240280 h 1558485"/>
                <a:gd name="connsiteX42" fmla="*/ 1001168 w 2195895"/>
                <a:gd name="connsiteY42" fmla="*/ 263641 h 1558485"/>
                <a:gd name="connsiteX43" fmla="*/ 1017854 w 2195895"/>
                <a:gd name="connsiteY43" fmla="*/ 310362 h 1558485"/>
                <a:gd name="connsiteX44" fmla="*/ 1047890 w 2195895"/>
                <a:gd name="connsiteY44" fmla="*/ 297013 h 1558485"/>
                <a:gd name="connsiteX45" fmla="*/ 884365 w 2195895"/>
                <a:gd name="connsiteY45" fmla="*/ 260304 h 1558485"/>
                <a:gd name="connsiteX46" fmla="*/ 824295 w 2195895"/>
                <a:gd name="connsiteY46" fmla="*/ 236943 h 1558485"/>
                <a:gd name="connsiteX47" fmla="*/ 810946 w 2195895"/>
                <a:gd name="connsiteY47" fmla="*/ 273652 h 1558485"/>
                <a:gd name="connsiteX48" fmla="*/ 827633 w 2195895"/>
                <a:gd name="connsiteY48" fmla="*/ 310362 h 1558485"/>
                <a:gd name="connsiteX49" fmla="*/ 770900 w 2195895"/>
                <a:gd name="connsiteY49" fmla="*/ 293676 h 1558485"/>
                <a:gd name="connsiteX50" fmla="*/ 744202 w 2195895"/>
                <a:gd name="connsiteY50" fmla="*/ 330385 h 1558485"/>
                <a:gd name="connsiteX51" fmla="*/ 707492 w 2195895"/>
                <a:gd name="connsiteY51" fmla="*/ 323711 h 1558485"/>
                <a:gd name="connsiteX52" fmla="*/ 644085 w 2195895"/>
                <a:gd name="connsiteY52" fmla="*/ 337060 h 1558485"/>
                <a:gd name="connsiteX53" fmla="*/ 654097 w 2195895"/>
                <a:gd name="connsiteY53" fmla="*/ 300350 h 1558485"/>
                <a:gd name="connsiteX54" fmla="*/ 614050 w 2195895"/>
                <a:gd name="connsiteY54" fmla="*/ 337060 h 1558485"/>
                <a:gd name="connsiteX55" fmla="*/ 594027 w 2195895"/>
                <a:gd name="connsiteY55" fmla="*/ 337060 h 1558485"/>
                <a:gd name="connsiteX56" fmla="*/ 533957 w 2195895"/>
                <a:gd name="connsiteY56" fmla="*/ 370432 h 1558485"/>
                <a:gd name="connsiteX57" fmla="*/ 510596 w 2195895"/>
                <a:gd name="connsiteY57" fmla="*/ 393793 h 1558485"/>
                <a:gd name="connsiteX58" fmla="*/ 500584 w 2195895"/>
                <a:gd name="connsiteY58" fmla="*/ 440514 h 1558485"/>
                <a:gd name="connsiteX59" fmla="*/ 450526 w 2195895"/>
                <a:gd name="connsiteY59" fmla="*/ 427165 h 1558485"/>
                <a:gd name="connsiteX60" fmla="*/ 433840 w 2195895"/>
                <a:gd name="connsiteY60" fmla="*/ 390455 h 1558485"/>
                <a:gd name="connsiteX61" fmla="*/ 467212 w 2195895"/>
                <a:gd name="connsiteY61" fmla="*/ 360420 h 1558485"/>
                <a:gd name="connsiteX62" fmla="*/ 453863 w 2195895"/>
                <a:gd name="connsiteY62" fmla="*/ 337060 h 1558485"/>
                <a:gd name="connsiteX63" fmla="*/ 390456 w 2195895"/>
                <a:gd name="connsiteY63" fmla="*/ 307025 h 1558485"/>
                <a:gd name="connsiteX64" fmla="*/ 417154 w 2195895"/>
                <a:gd name="connsiteY64" fmla="*/ 357083 h 1558485"/>
                <a:gd name="connsiteX65" fmla="*/ 407142 w 2195895"/>
                <a:gd name="connsiteY65" fmla="*/ 400467 h 1558485"/>
                <a:gd name="connsiteX66" fmla="*/ 413817 w 2195895"/>
                <a:gd name="connsiteY66" fmla="*/ 437177 h 1558485"/>
                <a:gd name="connsiteX67" fmla="*/ 427165 w 2195895"/>
                <a:gd name="connsiteY67" fmla="*/ 460537 h 1558485"/>
                <a:gd name="connsiteX68" fmla="*/ 413817 w 2195895"/>
                <a:gd name="connsiteY68" fmla="*/ 490572 h 1558485"/>
                <a:gd name="connsiteX69" fmla="*/ 390456 w 2195895"/>
                <a:gd name="connsiteY69" fmla="*/ 467212 h 1558485"/>
                <a:gd name="connsiteX70" fmla="*/ 360421 w 2195895"/>
                <a:gd name="connsiteY70" fmla="*/ 463874 h 1558485"/>
                <a:gd name="connsiteX71" fmla="*/ 333723 w 2195895"/>
                <a:gd name="connsiteY71" fmla="*/ 503921 h 1558485"/>
                <a:gd name="connsiteX72" fmla="*/ 307025 w 2195895"/>
                <a:gd name="connsiteY72" fmla="*/ 523944 h 1558485"/>
                <a:gd name="connsiteX73" fmla="*/ 320374 w 2195895"/>
                <a:gd name="connsiteY73" fmla="*/ 550642 h 1558485"/>
                <a:gd name="connsiteX74" fmla="*/ 303688 w 2195895"/>
                <a:gd name="connsiteY74" fmla="*/ 574003 h 1558485"/>
                <a:gd name="connsiteX75" fmla="*/ 233606 w 2195895"/>
                <a:gd name="connsiteY75" fmla="*/ 537293 h 1558485"/>
                <a:gd name="connsiteX76" fmla="*/ 243618 w 2195895"/>
                <a:gd name="connsiteY76" fmla="*/ 587352 h 1558485"/>
                <a:gd name="connsiteX77" fmla="*/ 263641 w 2195895"/>
                <a:gd name="connsiteY77" fmla="*/ 607375 h 1558485"/>
                <a:gd name="connsiteX78" fmla="*/ 250292 w 2195895"/>
                <a:gd name="connsiteY78" fmla="*/ 620724 h 1558485"/>
                <a:gd name="connsiteX79" fmla="*/ 193560 w 2195895"/>
                <a:gd name="connsiteY79" fmla="*/ 584014 h 1558485"/>
                <a:gd name="connsiteX80" fmla="*/ 170199 w 2195895"/>
                <a:gd name="connsiteY80" fmla="*/ 543968 h 1558485"/>
                <a:gd name="connsiteX81" fmla="*/ 170199 w 2195895"/>
                <a:gd name="connsiteY81" fmla="*/ 497247 h 1558485"/>
                <a:gd name="connsiteX82" fmla="*/ 133490 w 2195895"/>
                <a:gd name="connsiteY82" fmla="*/ 420490 h 1558485"/>
                <a:gd name="connsiteX83" fmla="*/ 196897 w 2195895"/>
                <a:gd name="connsiteY83" fmla="*/ 450525 h 1558485"/>
                <a:gd name="connsiteX84" fmla="*/ 256967 w 2195895"/>
                <a:gd name="connsiteY84" fmla="*/ 480560 h 1558485"/>
                <a:gd name="connsiteX85" fmla="*/ 293676 w 2195895"/>
                <a:gd name="connsiteY85" fmla="*/ 483898 h 1558485"/>
                <a:gd name="connsiteX86" fmla="*/ 327049 w 2195895"/>
                <a:gd name="connsiteY86" fmla="*/ 453863 h 1558485"/>
                <a:gd name="connsiteX87" fmla="*/ 343735 w 2195895"/>
                <a:gd name="connsiteY87" fmla="*/ 417153 h 1558485"/>
                <a:gd name="connsiteX88" fmla="*/ 333723 w 2195895"/>
                <a:gd name="connsiteY88" fmla="*/ 367095 h 1558485"/>
                <a:gd name="connsiteX89" fmla="*/ 290339 w 2195895"/>
                <a:gd name="connsiteY89" fmla="*/ 347071 h 1558485"/>
                <a:gd name="connsiteX90" fmla="*/ 236944 w 2195895"/>
                <a:gd name="connsiteY90" fmla="*/ 300350 h 1558485"/>
                <a:gd name="connsiteX91" fmla="*/ 133490 w 2195895"/>
                <a:gd name="connsiteY91" fmla="*/ 243617 h 1558485"/>
                <a:gd name="connsiteX92" fmla="*/ 46722 w 2195895"/>
                <a:gd name="connsiteY92" fmla="*/ 273652 h 1558485"/>
                <a:gd name="connsiteX93" fmla="*/ 33373 w 2195895"/>
                <a:gd name="connsiteY93" fmla="*/ 303687 h 1558485"/>
                <a:gd name="connsiteX94" fmla="*/ 43384 w 2195895"/>
                <a:gd name="connsiteY94" fmla="*/ 333723 h 1558485"/>
                <a:gd name="connsiteX95" fmla="*/ 60071 w 2195895"/>
                <a:gd name="connsiteY95" fmla="*/ 360420 h 1558485"/>
                <a:gd name="connsiteX96" fmla="*/ 73419 w 2195895"/>
                <a:gd name="connsiteY96" fmla="*/ 390455 h 1558485"/>
                <a:gd name="connsiteX97" fmla="*/ 56733 w 2195895"/>
                <a:gd name="connsiteY97" fmla="*/ 413816 h 1558485"/>
                <a:gd name="connsiteX98" fmla="*/ 76757 w 2195895"/>
                <a:gd name="connsiteY98" fmla="*/ 493909 h 1558485"/>
                <a:gd name="connsiteX99" fmla="*/ 66745 w 2195895"/>
                <a:gd name="connsiteY99" fmla="*/ 510596 h 1558485"/>
                <a:gd name="connsiteX100" fmla="*/ 70082 w 2195895"/>
                <a:gd name="connsiteY100" fmla="*/ 537293 h 1558485"/>
                <a:gd name="connsiteX101" fmla="*/ 70082 w 2195895"/>
                <a:gd name="connsiteY101" fmla="*/ 577340 h 1558485"/>
                <a:gd name="connsiteX102" fmla="*/ 80094 w 2195895"/>
                <a:gd name="connsiteY102" fmla="*/ 597363 h 1558485"/>
                <a:gd name="connsiteX103" fmla="*/ 76757 w 2195895"/>
                <a:gd name="connsiteY103" fmla="*/ 620724 h 1558485"/>
                <a:gd name="connsiteX104" fmla="*/ 106792 w 2195895"/>
                <a:gd name="connsiteY104" fmla="*/ 654096 h 1558485"/>
                <a:gd name="connsiteX105" fmla="*/ 93729 w 2195895"/>
                <a:gd name="connsiteY105" fmla="*/ 684131 h 1558485"/>
                <a:gd name="connsiteX106" fmla="*/ 13349 w 2195895"/>
                <a:gd name="connsiteY106" fmla="*/ 774236 h 1558485"/>
                <a:gd name="connsiteX107" fmla="*/ 33373 w 2195895"/>
                <a:gd name="connsiteY107" fmla="*/ 807609 h 1558485"/>
                <a:gd name="connsiteX108" fmla="*/ 33373 w 2195895"/>
                <a:gd name="connsiteY108" fmla="*/ 807609 h 1558485"/>
                <a:gd name="connsiteX109" fmla="*/ 16687 w 2195895"/>
                <a:gd name="connsiteY109" fmla="*/ 837644 h 1558485"/>
                <a:gd name="connsiteX110" fmla="*/ 3338 w 2195895"/>
                <a:gd name="connsiteY110" fmla="*/ 867679 h 1558485"/>
                <a:gd name="connsiteX111" fmla="*/ 0 w 2195895"/>
                <a:gd name="connsiteY111" fmla="*/ 927749 h 1558485"/>
                <a:gd name="connsiteX112" fmla="*/ 16687 w 2195895"/>
                <a:gd name="connsiteY112" fmla="*/ 971133 h 1558485"/>
                <a:gd name="connsiteX113" fmla="*/ 20024 w 2195895"/>
                <a:gd name="connsiteY113" fmla="*/ 1004505 h 1558485"/>
                <a:gd name="connsiteX114" fmla="*/ 56733 w 2195895"/>
                <a:gd name="connsiteY114" fmla="*/ 1014517 h 1558485"/>
                <a:gd name="connsiteX115" fmla="*/ 116803 w 2195895"/>
                <a:gd name="connsiteY115" fmla="*/ 1101285 h 1558485"/>
                <a:gd name="connsiteX116" fmla="*/ 96780 w 2195895"/>
                <a:gd name="connsiteY116" fmla="*/ 1124645 h 1558485"/>
                <a:gd name="connsiteX117" fmla="*/ 93443 w 2195895"/>
                <a:gd name="connsiteY117" fmla="*/ 1154680 h 1558485"/>
                <a:gd name="connsiteX118" fmla="*/ 120141 w 2195895"/>
                <a:gd name="connsiteY118" fmla="*/ 1158017 h 1558485"/>
                <a:gd name="connsiteX119" fmla="*/ 160187 w 2195895"/>
                <a:gd name="connsiteY119" fmla="*/ 1171366 h 1558485"/>
                <a:gd name="connsiteX120" fmla="*/ 186885 w 2195895"/>
                <a:gd name="connsiteY120" fmla="*/ 1184715 h 1558485"/>
                <a:gd name="connsiteX121" fmla="*/ 213583 w 2195895"/>
                <a:gd name="connsiteY121" fmla="*/ 1214750 h 1558485"/>
                <a:gd name="connsiteX122" fmla="*/ 243618 w 2195895"/>
                <a:gd name="connsiteY122" fmla="*/ 1218087 h 1558485"/>
                <a:gd name="connsiteX123" fmla="*/ 287002 w 2195895"/>
                <a:gd name="connsiteY123" fmla="*/ 1248123 h 1558485"/>
                <a:gd name="connsiteX124" fmla="*/ 310363 w 2195895"/>
                <a:gd name="connsiteY124" fmla="*/ 1258134 h 1558485"/>
                <a:gd name="connsiteX125" fmla="*/ 310363 w 2195895"/>
                <a:gd name="connsiteY125" fmla="*/ 1294844 h 1558485"/>
                <a:gd name="connsiteX126" fmla="*/ 270316 w 2195895"/>
                <a:gd name="connsiteY126" fmla="*/ 1334890 h 1558485"/>
                <a:gd name="connsiteX127" fmla="*/ 280327 w 2195895"/>
                <a:gd name="connsiteY127" fmla="*/ 1358251 h 1558485"/>
                <a:gd name="connsiteX128" fmla="*/ 273653 w 2195895"/>
                <a:gd name="connsiteY128" fmla="*/ 1378274 h 1558485"/>
                <a:gd name="connsiteX129" fmla="*/ 266979 w 2195895"/>
                <a:gd name="connsiteY129" fmla="*/ 1394960 h 1558485"/>
                <a:gd name="connsiteX130" fmla="*/ 240281 w 2195895"/>
                <a:gd name="connsiteY130" fmla="*/ 1435007 h 1558485"/>
                <a:gd name="connsiteX131" fmla="*/ 307025 w 2195895"/>
                <a:gd name="connsiteY131" fmla="*/ 1471717 h 1558485"/>
                <a:gd name="connsiteX132" fmla="*/ 337060 w 2195895"/>
                <a:gd name="connsiteY132" fmla="*/ 1478391 h 1558485"/>
                <a:gd name="connsiteX133" fmla="*/ 360421 w 2195895"/>
                <a:gd name="connsiteY133" fmla="*/ 1485066 h 1558485"/>
                <a:gd name="connsiteX134" fmla="*/ 380444 w 2195895"/>
                <a:gd name="connsiteY134" fmla="*/ 1491740 h 1558485"/>
                <a:gd name="connsiteX135" fmla="*/ 407142 w 2195895"/>
                <a:gd name="connsiteY135" fmla="*/ 1511763 h 1558485"/>
                <a:gd name="connsiteX136" fmla="*/ 437177 w 2195895"/>
                <a:gd name="connsiteY136" fmla="*/ 1508426 h 1558485"/>
                <a:gd name="connsiteX137" fmla="*/ 507259 w 2195895"/>
                <a:gd name="connsiteY137" fmla="*/ 1558485 h 1558485"/>
                <a:gd name="connsiteX138" fmla="*/ 517271 w 2195895"/>
                <a:gd name="connsiteY138" fmla="*/ 1545136 h 1558485"/>
                <a:gd name="connsiteX139" fmla="*/ 507259 w 2195895"/>
                <a:gd name="connsiteY139" fmla="*/ 1505089 h 1558485"/>
                <a:gd name="connsiteX140" fmla="*/ 500584 w 2195895"/>
                <a:gd name="connsiteY140" fmla="*/ 1471717 h 1558485"/>
                <a:gd name="connsiteX141" fmla="*/ 483898 w 2195895"/>
                <a:gd name="connsiteY141" fmla="*/ 1428333 h 1558485"/>
                <a:gd name="connsiteX142" fmla="*/ 513933 w 2195895"/>
                <a:gd name="connsiteY142" fmla="*/ 1408309 h 1558485"/>
                <a:gd name="connsiteX143" fmla="*/ 547306 w 2195895"/>
                <a:gd name="connsiteY143" fmla="*/ 1384949 h 1558485"/>
                <a:gd name="connsiteX144" fmla="*/ 527282 w 2195895"/>
                <a:gd name="connsiteY144" fmla="*/ 1368263 h 1558485"/>
                <a:gd name="connsiteX145" fmla="*/ 517271 w 2195895"/>
                <a:gd name="connsiteY145" fmla="*/ 1334890 h 1558485"/>
                <a:gd name="connsiteX146" fmla="*/ 480561 w 2195895"/>
                <a:gd name="connsiteY146" fmla="*/ 1318204 h 1558485"/>
                <a:gd name="connsiteX147" fmla="*/ 470549 w 2195895"/>
                <a:gd name="connsiteY147" fmla="*/ 1298181 h 1558485"/>
                <a:gd name="connsiteX148" fmla="*/ 480561 w 2195895"/>
                <a:gd name="connsiteY148" fmla="*/ 1268146 h 1558485"/>
                <a:gd name="connsiteX149" fmla="*/ 490573 w 2195895"/>
                <a:gd name="connsiteY149" fmla="*/ 1228099 h 1558485"/>
                <a:gd name="connsiteX150" fmla="*/ 513933 w 2195895"/>
                <a:gd name="connsiteY150" fmla="*/ 1248123 h 1558485"/>
                <a:gd name="connsiteX151" fmla="*/ 520608 w 2195895"/>
                <a:gd name="connsiteY151" fmla="*/ 1231436 h 1558485"/>
                <a:gd name="connsiteX152" fmla="*/ 543968 w 2195895"/>
                <a:gd name="connsiteY152" fmla="*/ 1194727 h 1558485"/>
                <a:gd name="connsiteX153" fmla="*/ 574003 w 2195895"/>
                <a:gd name="connsiteY153" fmla="*/ 1178041 h 1558485"/>
                <a:gd name="connsiteX154" fmla="*/ 590690 w 2195895"/>
                <a:gd name="connsiteY154" fmla="*/ 1191390 h 1558485"/>
                <a:gd name="connsiteX155" fmla="*/ 610713 w 2195895"/>
                <a:gd name="connsiteY155" fmla="*/ 1164692 h 1558485"/>
                <a:gd name="connsiteX156" fmla="*/ 630736 w 2195895"/>
                <a:gd name="connsiteY156" fmla="*/ 1191390 h 1558485"/>
                <a:gd name="connsiteX157" fmla="*/ 657434 w 2195895"/>
                <a:gd name="connsiteY157" fmla="*/ 1214750 h 1558485"/>
                <a:gd name="connsiteX158" fmla="*/ 674120 w 2195895"/>
                <a:gd name="connsiteY158" fmla="*/ 1221425 h 1558485"/>
                <a:gd name="connsiteX159" fmla="*/ 697481 w 2195895"/>
                <a:gd name="connsiteY159" fmla="*/ 1221425 h 1558485"/>
                <a:gd name="connsiteX160" fmla="*/ 717504 w 2195895"/>
                <a:gd name="connsiteY160" fmla="*/ 1208076 h 1558485"/>
                <a:gd name="connsiteX161" fmla="*/ 744202 w 2195895"/>
                <a:gd name="connsiteY161" fmla="*/ 1208076 h 1558485"/>
                <a:gd name="connsiteX162" fmla="*/ 760888 w 2195895"/>
                <a:gd name="connsiteY162" fmla="*/ 1204739 h 1558485"/>
                <a:gd name="connsiteX163" fmla="*/ 790923 w 2195895"/>
                <a:gd name="connsiteY163" fmla="*/ 1238111 h 1558485"/>
                <a:gd name="connsiteX164" fmla="*/ 797598 w 2195895"/>
                <a:gd name="connsiteY164" fmla="*/ 1211413 h 1558485"/>
                <a:gd name="connsiteX165" fmla="*/ 817621 w 2195895"/>
                <a:gd name="connsiteY165" fmla="*/ 1228099 h 1558485"/>
                <a:gd name="connsiteX166" fmla="*/ 837644 w 2195895"/>
                <a:gd name="connsiteY166" fmla="*/ 1204739 h 1558485"/>
                <a:gd name="connsiteX167" fmla="*/ 827633 w 2195895"/>
                <a:gd name="connsiteY167" fmla="*/ 1184715 h 1558485"/>
                <a:gd name="connsiteX168" fmla="*/ 810946 w 2195895"/>
                <a:gd name="connsiteY168" fmla="*/ 1171366 h 1558485"/>
                <a:gd name="connsiteX169" fmla="*/ 810946 w 2195895"/>
                <a:gd name="connsiteY169" fmla="*/ 1144669 h 1558485"/>
                <a:gd name="connsiteX170" fmla="*/ 810946 w 2195895"/>
                <a:gd name="connsiteY170" fmla="*/ 1131320 h 1558485"/>
                <a:gd name="connsiteX171" fmla="*/ 840981 w 2195895"/>
                <a:gd name="connsiteY171" fmla="*/ 1124645 h 1558485"/>
                <a:gd name="connsiteX172" fmla="*/ 820958 w 2195895"/>
                <a:gd name="connsiteY172" fmla="*/ 1087936 h 1558485"/>
                <a:gd name="connsiteX173" fmla="*/ 854330 w 2195895"/>
                <a:gd name="connsiteY173" fmla="*/ 1081261 h 1558485"/>
                <a:gd name="connsiteX174" fmla="*/ 891040 w 2195895"/>
                <a:gd name="connsiteY174" fmla="*/ 1087936 h 1558485"/>
                <a:gd name="connsiteX175" fmla="*/ 1001168 w 2195895"/>
                <a:gd name="connsiteY175" fmla="*/ 1044552 h 1558485"/>
                <a:gd name="connsiteX176" fmla="*/ 1027866 w 2195895"/>
                <a:gd name="connsiteY176" fmla="*/ 1021191 h 1558485"/>
                <a:gd name="connsiteX177" fmla="*/ 1047890 w 2195895"/>
                <a:gd name="connsiteY177" fmla="*/ 1031203 h 1558485"/>
                <a:gd name="connsiteX178" fmla="*/ 1067913 w 2195895"/>
                <a:gd name="connsiteY178" fmla="*/ 1041214 h 1558485"/>
                <a:gd name="connsiteX179" fmla="*/ 1087936 w 2195895"/>
                <a:gd name="connsiteY179" fmla="*/ 1067912 h 1558485"/>
                <a:gd name="connsiteX180" fmla="*/ 1074587 w 2195895"/>
                <a:gd name="connsiteY180" fmla="*/ 1081261 h 1558485"/>
                <a:gd name="connsiteX181" fmla="*/ 1104622 w 2195895"/>
                <a:gd name="connsiteY181" fmla="*/ 1081261 h 1558485"/>
                <a:gd name="connsiteX182" fmla="*/ 1134657 w 2195895"/>
                <a:gd name="connsiteY182" fmla="*/ 1114633 h 1558485"/>
                <a:gd name="connsiteX183" fmla="*/ 1148006 w 2195895"/>
                <a:gd name="connsiteY183" fmla="*/ 1111296 h 1558485"/>
                <a:gd name="connsiteX184" fmla="*/ 1208076 w 2195895"/>
                <a:gd name="connsiteY184" fmla="*/ 1064575 h 1558485"/>
                <a:gd name="connsiteX185" fmla="*/ 1244786 w 2195895"/>
                <a:gd name="connsiteY185" fmla="*/ 1104622 h 1558485"/>
                <a:gd name="connsiteX186" fmla="*/ 1264809 w 2195895"/>
                <a:gd name="connsiteY186" fmla="*/ 1134657 h 1558485"/>
                <a:gd name="connsiteX187" fmla="*/ 1298181 w 2195895"/>
                <a:gd name="connsiteY187" fmla="*/ 1241448 h 1558485"/>
                <a:gd name="connsiteX188" fmla="*/ 1308193 w 2195895"/>
                <a:gd name="connsiteY188" fmla="*/ 1198064 h 1558485"/>
                <a:gd name="connsiteX189" fmla="*/ 1344903 w 2195895"/>
                <a:gd name="connsiteY189" fmla="*/ 1218087 h 1558485"/>
                <a:gd name="connsiteX190" fmla="*/ 1388287 w 2195895"/>
                <a:gd name="connsiteY190" fmla="*/ 1218087 h 1558485"/>
                <a:gd name="connsiteX191" fmla="*/ 1394961 w 2195895"/>
                <a:gd name="connsiteY191" fmla="*/ 1241448 h 1558485"/>
                <a:gd name="connsiteX192" fmla="*/ 1435008 w 2195895"/>
                <a:gd name="connsiteY192" fmla="*/ 1264809 h 1558485"/>
                <a:gd name="connsiteX193" fmla="*/ 1465043 w 2195895"/>
                <a:gd name="connsiteY193" fmla="*/ 1264809 h 1558485"/>
                <a:gd name="connsiteX194" fmla="*/ 1491741 w 2195895"/>
                <a:gd name="connsiteY194" fmla="*/ 1278158 h 1558485"/>
                <a:gd name="connsiteX195" fmla="*/ 1535125 w 2195895"/>
                <a:gd name="connsiteY195" fmla="*/ 1234774 h 1558485"/>
                <a:gd name="connsiteX196" fmla="*/ 1571834 w 2195895"/>
                <a:gd name="connsiteY196" fmla="*/ 1214750 h 1558485"/>
                <a:gd name="connsiteX197" fmla="*/ 1608544 w 2195895"/>
                <a:gd name="connsiteY197" fmla="*/ 1218087 h 1558485"/>
                <a:gd name="connsiteX198" fmla="*/ 1655265 w 2195895"/>
                <a:gd name="connsiteY198" fmla="*/ 1231436 h 1558485"/>
                <a:gd name="connsiteX199" fmla="*/ 1681963 w 2195895"/>
                <a:gd name="connsiteY199" fmla="*/ 1248123 h 1558485"/>
                <a:gd name="connsiteX200" fmla="*/ 1735358 w 2195895"/>
                <a:gd name="connsiteY200" fmla="*/ 1241448 h 1558485"/>
                <a:gd name="connsiteX201" fmla="*/ 1745370 w 2195895"/>
                <a:gd name="connsiteY201" fmla="*/ 1221425 h 1558485"/>
                <a:gd name="connsiteX202" fmla="*/ 1738695 w 2195895"/>
                <a:gd name="connsiteY202" fmla="*/ 1201401 h 1558485"/>
                <a:gd name="connsiteX203" fmla="*/ 1858836 w 2195895"/>
                <a:gd name="connsiteY203" fmla="*/ 1228099 h 1558485"/>
                <a:gd name="connsiteX204" fmla="*/ 1872184 w 2195895"/>
                <a:gd name="connsiteY204" fmla="*/ 1234774 h 1558485"/>
                <a:gd name="connsiteX205" fmla="*/ 1902219 w 2195895"/>
                <a:gd name="connsiteY205" fmla="*/ 1238111 h 1558485"/>
                <a:gd name="connsiteX206" fmla="*/ 1932254 w 2195895"/>
                <a:gd name="connsiteY206" fmla="*/ 1221425 h 1558485"/>
                <a:gd name="connsiteX207" fmla="*/ 1962290 w 2195895"/>
                <a:gd name="connsiteY207" fmla="*/ 1234774 h 1558485"/>
                <a:gd name="connsiteX208" fmla="*/ 1985650 w 2195895"/>
                <a:gd name="connsiteY208" fmla="*/ 1248123 h 1558485"/>
                <a:gd name="connsiteX209" fmla="*/ 1995662 w 2195895"/>
                <a:gd name="connsiteY209" fmla="*/ 1258134 h 1558485"/>
                <a:gd name="connsiteX210" fmla="*/ 2032371 w 2195895"/>
                <a:gd name="connsiteY210" fmla="*/ 1278158 h 1558485"/>
                <a:gd name="connsiteX211" fmla="*/ 2142500 w 2195895"/>
                <a:gd name="connsiteY211" fmla="*/ 1231436 h 1558485"/>
                <a:gd name="connsiteX212" fmla="*/ 2195895 w 2195895"/>
                <a:gd name="connsiteY212" fmla="*/ 1244785 h 1558485"/>
                <a:gd name="connsiteX0" fmla="*/ 2195895 w 2195895"/>
                <a:gd name="connsiteY0" fmla="*/ 1244785 h 1558485"/>
                <a:gd name="connsiteX1" fmla="*/ 1318205 w 2195895"/>
                <a:gd name="connsiteY1" fmla="*/ 30035 h 1558485"/>
                <a:gd name="connsiteX2" fmla="*/ 1358252 w 2195895"/>
                <a:gd name="connsiteY2" fmla="*/ 53396 h 1558485"/>
                <a:gd name="connsiteX3" fmla="*/ 1384949 w 2195895"/>
                <a:gd name="connsiteY3" fmla="*/ 106791 h 1558485"/>
                <a:gd name="connsiteX4" fmla="*/ 1358252 w 2195895"/>
                <a:gd name="connsiteY4" fmla="*/ 153512 h 1558485"/>
                <a:gd name="connsiteX5" fmla="*/ 1361589 w 2195895"/>
                <a:gd name="connsiteY5" fmla="*/ 123477 h 1558485"/>
                <a:gd name="connsiteX6" fmla="*/ 1281495 w 2195895"/>
                <a:gd name="connsiteY6" fmla="*/ 53396 h 1558485"/>
                <a:gd name="connsiteX7" fmla="*/ 1241449 w 2195895"/>
                <a:gd name="connsiteY7" fmla="*/ 50058 h 1558485"/>
                <a:gd name="connsiteX8" fmla="*/ 1241449 w 2195895"/>
                <a:gd name="connsiteY8" fmla="*/ 96779 h 1558485"/>
                <a:gd name="connsiteX9" fmla="*/ 1201402 w 2195895"/>
                <a:gd name="connsiteY9" fmla="*/ 76756 h 1558485"/>
                <a:gd name="connsiteX10" fmla="*/ 1228100 w 2195895"/>
                <a:gd name="connsiteY10" fmla="*/ 126814 h 1558485"/>
                <a:gd name="connsiteX11" fmla="*/ 1258135 w 2195895"/>
                <a:gd name="connsiteY11" fmla="*/ 156850 h 1558485"/>
                <a:gd name="connsiteX12" fmla="*/ 1198065 w 2195895"/>
                <a:gd name="connsiteY12" fmla="*/ 133489 h 1558485"/>
                <a:gd name="connsiteX13" fmla="*/ 1181379 w 2195895"/>
                <a:gd name="connsiteY13" fmla="*/ 133489 h 1558485"/>
                <a:gd name="connsiteX14" fmla="*/ 1178041 w 2195895"/>
                <a:gd name="connsiteY14" fmla="*/ 90105 h 1558485"/>
                <a:gd name="connsiteX15" fmla="*/ 1171367 w 2195895"/>
                <a:gd name="connsiteY15" fmla="*/ 3337 h 1558485"/>
                <a:gd name="connsiteX16" fmla="*/ 1161355 w 2195895"/>
                <a:gd name="connsiteY16" fmla="*/ 73419 h 1558485"/>
                <a:gd name="connsiteX17" fmla="*/ 1137995 w 2195895"/>
                <a:gd name="connsiteY17" fmla="*/ 103454 h 1558485"/>
                <a:gd name="connsiteX18" fmla="*/ 1158018 w 2195895"/>
                <a:gd name="connsiteY18" fmla="*/ 150175 h 1558485"/>
                <a:gd name="connsiteX19" fmla="*/ 1158018 w 2195895"/>
                <a:gd name="connsiteY19" fmla="*/ 183547 h 1558485"/>
                <a:gd name="connsiteX20" fmla="*/ 1141332 w 2195895"/>
                <a:gd name="connsiteY20" fmla="*/ 233606 h 1558485"/>
                <a:gd name="connsiteX21" fmla="*/ 1154681 w 2195895"/>
                <a:gd name="connsiteY21" fmla="*/ 266978 h 1558485"/>
                <a:gd name="connsiteX22" fmla="*/ 1184716 w 2195895"/>
                <a:gd name="connsiteY22" fmla="*/ 273652 h 1558485"/>
                <a:gd name="connsiteX23" fmla="*/ 1221425 w 2195895"/>
                <a:gd name="connsiteY23" fmla="*/ 280327 h 1558485"/>
                <a:gd name="connsiteX24" fmla="*/ 1241449 w 2195895"/>
                <a:gd name="connsiteY24" fmla="*/ 303687 h 1558485"/>
                <a:gd name="connsiteX25" fmla="*/ 1258135 w 2195895"/>
                <a:gd name="connsiteY25" fmla="*/ 347071 h 1558485"/>
                <a:gd name="connsiteX26" fmla="*/ 1258135 w 2195895"/>
                <a:gd name="connsiteY26" fmla="*/ 347071 h 1558485"/>
                <a:gd name="connsiteX27" fmla="*/ 1224763 w 2195895"/>
                <a:gd name="connsiteY27" fmla="*/ 367095 h 1558485"/>
                <a:gd name="connsiteX28" fmla="*/ 1224763 w 2195895"/>
                <a:gd name="connsiteY28" fmla="*/ 327048 h 1558485"/>
                <a:gd name="connsiteX29" fmla="*/ 1194727 w 2195895"/>
                <a:gd name="connsiteY29" fmla="*/ 290339 h 1558485"/>
                <a:gd name="connsiteX30" fmla="*/ 1164692 w 2195895"/>
                <a:gd name="connsiteY30" fmla="*/ 333723 h 1558485"/>
                <a:gd name="connsiteX31" fmla="*/ 1114634 w 2195895"/>
                <a:gd name="connsiteY31" fmla="*/ 243617 h 1558485"/>
                <a:gd name="connsiteX32" fmla="*/ 1104622 w 2195895"/>
                <a:gd name="connsiteY32" fmla="*/ 163524 h 1558485"/>
                <a:gd name="connsiteX33" fmla="*/ 1101285 w 2195895"/>
                <a:gd name="connsiteY33" fmla="*/ 103454 h 1558485"/>
                <a:gd name="connsiteX34" fmla="*/ 1124646 w 2195895"/>
                <a:gd name="connsiteY34" fmla="*/ 10012 h 1558485"/>
                <a:gd name="connsiteX35" fmla="*/ 1031203 w 2195895"/>
                <a:gd name="connsiteY35" fmla="*/ 0 h 1558485"/>
                <a:gd name="connsiteX36" fmla="*/ 1014517 w 2195895"/>
                <a:gd name="connsiteY36" fmla="*/ 56733 h 1558485"/>
                <a:gd name="connsiteX37" fmla="*/ 1024529 w 2195895"/>
                <a:gd name="connsiteY37" fmla="*/ 103454 h 1558485"/>
                <a:gd name="connsiteX38" fmla="*/ 981145 w 2195895"/>
                <a:gd name="connsiteY38" fmla="*/ 156850 h 1558485"/>
                <a:gd name="connsiteX39" fmla="*/ 991157 w 2195895"/>
                <a:gd name="connsiteY39" fmla="*/ 193559 h 1558485"/>
                <a:gd name="connsiteX40" fmla="*/ 981145 w 2195895"/>
                <a:gd name="connsiteY40" fmla="*/ 240280 h 1558485"/>
                <a:gd name="connsiteX41" fmla="*/ 1001168 w 2195895"/>
                <a:gd name="connsiteY41" fmla="*/ 263641 h 1558485"/>
                <a:gd name="connsiteX42" fmla="*/ 1017854 w 2195895"/>
                <a:gd name="connsiteY42" fmla="*/ 310362 h 1558485"/>
                <a:gd name="connsiteX43" fmla="*/ 1047890 w 2195895"/>
                <a:gd name="connsiteY43" fmla="*/ 297013 h 1558485"/>
                <a:gd name="connsiteX44" fmla="*/ 884365 w 2195895"/>
                <a:gd name="connsiteY44" fmla="*/ 260304 h 1558485"/>
                <a:gd name="connsiteX45" fmla="*/ 824295 w 2195895"/>
                <a:gd name="connsiteY45" fmla="*/ 236943 h 1558485"/>
                <a:gd name="connsiteX46" fmla="*/ 810946 w 2195895"/>
                <a:gd name="connsiteY46" fmla="*/ 273652 h 1558485"/>
                <a:gd name="connsiteX47" fmla="*/ 827633 w 2195895"/>
                <a:gd name="connsiteY47" fmla="*/ 310362 h 1558485"/>
                <a:gd name="connsiteX48" fmla="*/ 770900 w 2195895"/>
                <a:gd name="connsiteY48" fmla="*/ 293676 h 1558485"/>
                <a:gd name="connsiteX49" fmla="*/ 744202 w 2195895"/>
                <a:gd name="connsiteY49" fmla="*/ 330385 h 1558485"/>
                <a:gd name="connsiteX50" fmla="*/ 707492 w 2195895"/>
                <a:gd name="connsiteY50" fmla="*/ 323711 h 1558485"/>
                <a:gd name="connsiteX51" fmla="*/ 644085 w 2195895"/>
                <a:gd name="connsiteY51" fmla="*/ 337060 h 1558485"/>
                <a:gd name="connsiteX52" fmla="*/ 654097 w 2195895"/>
                <a:gd name="connsiteY52" fmla="*/ 300350 h 1558485"/>
                <a:gd name="connsiteX53" fmla="*/ 614050 w 2195895"/>
                <a:gd name="connsiteY53" fmla="*/ 337060 h 1558485"/>
                <a:gd name="connsiteX54" fmla="*/ 594027 w 2195895"/>
                <a:gd name="connsiteY54" fmla="*/ 337060 h 1558485"/>
                <a:gd name="connsiteX55" fmla="*/ 533957 w 2195895"/>
                <a:gd name="connsiteY55" fmla="*/ 370432 h 1558485"/>
                <a:gd name="connsiteX56" fmla="*/ 510596 w 2195895"/>
                <a:gd name="connsiteY56" fmla="*/ 393793 h 1558485"/>
                <a:gd name="connsiteX57" fmla="*/ 500584 w 2195895"/>
                <a:gd name="connsiteY57" fmla="*/ 440514 h 1558485"/>
                <a:gd name="connsiteX58" fmla="*/ 450526 w 2195895"/>
                <a:gd name="connsiteY58" fmla="*/ 427165 h 1558485"/>
                <a:gd name="connsiteX59" fmla="*/ 433840 w 2195895"/>
                <a:gd name="connsiteY59" fmla="*/ 390455 h 1558485"/>
                <a:gd name="connsiteX60" fmla="*/ 467212 w 2195895"/>
                <a:gd name="connsiteY60" fmla="*/ 360420 h 1558485"/>
                <a:gd name="connsiteX61" fmla="*/ 453863 w 2195895"/>
                <a:gd name="connsiteY61" fmla="*/ 337060 h 1558485"/>
                <a:gd name="connsiteX62" fmla="*/ 390456 w 2195895"/>
                <a:gd name="connsiteY62" fmla="*/ 307025 h 1558485"/>
                <a:gd name="connsiteX63" fmla="*/ 417154 w 2195895"/>
                <a:gd name="connsiteY63" fmla="*/ 357083 h 1558485"/>
                <a:gd name="connsiteX64" fmla="*/ 407142 w 2195895"/>
                <a:gd name="connsiteY64" fmla="*/ 400467 h 1558485"/>
                <a:gd name="connsiteX65" fmla="*/ 413817 w 2195895"/>
                <a:gd name="connsiteY65" fmla="*/ 437177 h 1558485"/>
                <a:gd name="connsiteX66" fmla="*/ 427165 w 2195895"/>
                <a:gd name="connsiteY66" fmla="*/ 460537 h 1558485"/>
                <a:gd name="connsiteX67" fmla="*/ 413817 w 2195895"/>
                <a:gd name="connsiteY67" fmla="*/ 490572 h 1558485"/>
                <a:gd name="connsiteX68" fmla="*/ 390456 w 2195895"/>
                <a:gd name="connsiteY68" fmla="*/ 467212 h 1558485"/>
                <a:gd name="connsiteX69" fmla="*/ 360421 w 2195895"/>
                <a:gd name="connsiteY69" fmla="*/ 463874 h 1558485"/>
                <a:gd name="connsiteX70" fmla="*/ 333723 w 2195895"/>
                <a:gd name="connsiteY70" fmla="*/ 503921 h 1558485"/>
                <a:gd name="connsiteX71" fmla="*/ 307025 w 2195895"/>
                <a:gd name="connsiteY71" fmla="*/ 523944 h 1558485"/>
                <a:gd name="connsiteX72" fmla="*/ 320374 w 2195895"/>
                <a:gd name="connsiteY72" fmla="*/ 550642 h 1558485"/>
                <a:gd name="connsiteX73" fmla="*/ 303688 w 2195895"/>
                <a:gd name="connsiteY73" fmla="*/ 574003 h 1558485"/>
                <a:gd name="connsiteX74" fmla="*/ 233606 w 2195895"/>
                <a:gd name="connsiteY74" fmla="*/ 537293 h 1558485"/>
                <a:gd name="connsiteX75" fmla="*/ 243618 w 2195895"/>
                <a:gd name="connsiteY75" fmla="*/ 587352 h 1558485"/>
                <a:gd name="connsiteX76" fmla="*/ 263641 w 2195895"/>
                <a:gd name="connsiteY76" fmla="*/ 607375 h 1558485"/>
                <a:gd name="connsiteX77" fmla="*/ 250292 w 2195895"/>
                <a:gd name="connsiteY77" fmla="*/ 620724 h 1558485"/>
                <a:gd name="connsiteX78" fmla="*/ 193560 w 2195895"/>
                <a:gd name="connsiteY78" fmla="*/ 584014 h 1558485"/>
                <a:gd name="connsiteX79" fmla="*/ 170199 w 2195895"/>
                <a:gd name="connsiteY79" fmla="*/ 543968 h 1558485"/>
                <a:gd name="connsiteX80" fmla="*/ 170199 w 2195895"/>
                <a:gd name="connsiteY80" fmla="*/ 497247 h 1558485"/>
                <a:gd name="connsiteX81" fmla="*/ 133490 w 2195895"/>
                <a:gd name="connsiteY81" fmla="*/ 420490 h 1558485"/>
                <a:gd name="connsiteX82" fmla="*/ 196897 w 2195895"/>
                <a:gd name="connsiteY82" fmla="*/ 450525 h 1558485"/>
                <a:gd name="connsiteX83" fmla="*/ 256967 w 2195895"/>
                <a:gd name="connsiteY83" fmla="*/ 480560 h 1558485"/>
                <a:gd name="connsiteX84" fmla="*/ 293676 w 2195895"/>
                <a:gd name="connsiteY84" fmla="*/ 483898 h 1558485"/>
                <a:gd name="connsiteX85" fmla="*/ 327049 w 2195895"/>
                <a:gd name="connsiteY85" fmla="*/ 453863 h 1558485"/>
                <a:gd name="connsiteX86" fmla="*/ 343735 w 2195895"/>
                <a:gd name="connsiteY86" fmla="*/ 417153 h 1558485"/>
                <a:gd name="connsiteX87" fmla="*/ 333723 w 2195895"/>
                <a:gd name="connsiteY87" fmla="*/ 367095 h 1558485"/>
                <a:gd name="connsiteX88" fmla="*/ 290339 w 2195895"/>
                <a:gd name="connsiteY88" fmla="*/ 347071 h 1558485"/>
                <a:gd name="connsiteX89" fmla="*/ 236944 w 2195895"/>
                <a:gd name="connsiteY89" fmla="*/ 300350 h 1558485"/>
                <a:gd name="connsiteX90" fmla="*/ 133490 w 2195895"/>
                <a:gd name="connsiteY90" fmla="*/ 243617 h 1558485"/>
                <a:gd name="connsiteX91" fmla="*/ 46722 w 2195895"/>
                <a:gd name="connsiteY91" fmla="*/ 273652 h 1558485"/>
                <a:gd name="connsiteX92" fmla="*/ 33373 w 2195895"/>
                <a:gd name="connsiteY92" fmla="*/ 303687 h 1558485"/>
                <a:gd name="connsiteX93" fmla="*/ 43384 w 2195895"/>
                <a:gd name="connsiteY93" fmla="*/ 333723 h 1558485"/>
                <a:gd name="connsiteX94" fmla="*/ 60071 w 2195895"/>
                <a:gd name="connsiteY94" fmla="*/ 360420 h 1558485"/>
                <a:gd name="connsiteX95" fmla="*/ 73419 w 2195895"/>
                <a:gd name="connsiteY95" fmla="*/ 390455 h 1558485"/>
                <a:gd name="connsiteX96" fmla="*/ 56733 w 2195895"/>
                <a:gd name="connsiteY96" fmla="*/ 413816 h 1558485"/>
                <a:gd name="connsiteX97" fmla="*/ 76757 w 2195895"/>
                <a:gd name="connsiteY97" fmla="*/ 493909 h 1558485"/>
                <a:gd name="connsiteX98" fmla="*/ 66745 w 2195895"/>
                <a:gd name="connsiteY98" fmla="*/ 510596 h 1558485"/>
                <a:gd name="connsiteX99" fmla="*/ 70082 w 2195895"/>
                <a:gd name="connsiteY99" fmla="*/ 537293 h 1558485"/>
                <a:gd name="connsiteX100" fmla="*/ 70082 w 2195895"/>
                <a:gd name="connsiteY100" fmla="*/ 577340 h 1558485"/>
                <a:gd name="connsiteX101" fmla="*/ 80094 w 2195895"/>
                <a:gd name="connsiteY101" fmla="*/ 597363 h 1558485"/>
                <a:gd name="connsiteX102" fmla="*/ 76757 w 2195895"/>
                <a:gd name="connsiteY102" fmla="*/ 620724 h 1558485"/>
                <a:gd name="connsiteX103" fmla="*/ 106792 w 2195895"/>
                <a:gd name="connsiteY103" fmla="*/ 654096 h 1558485"/>
                <a:gd name="connsiteX104" fmla="*/ 93729 w 2195895"/>
                <a:gd name="connsiteY104" fmla="*/ 684131 h 1558485"/>
                <a:gd name="connsiteX105" fmla="*/ 13349 w 2195895"/>
                <a:gd name="connsiteY105" fmla="*/ 774236 h 1558485"/>
                <a:gd name="connsiteX106" fmla="*/ 33373 w 2195895"/>
                <a:gd name="connsiteY106" fmla="*/ 807609 h 1558485"/>
                <a:gd name="connsiteX107" fmla="*/ 33373 w 2195895"/>
                <a:gd name="connsiteY107" fmla="*/ 807609 h 1558485"/>
                <a:gd name="connsiteX108" fmla="*/ 16687 w 2195895"/>
                <a:gd name="connsiteY108" fmla="*/ 837644 h 1558485"/>
                <a:gd name="connsiteX109" fmla="*/ 3338 w 2195895"/>
                <a:gd name="connsiteY109" fmla="*/ 867679 h 1558485"/>
                <a:gd name="connsiteX110" fmla="*/ 0 w 2195895"/>
                <a:gd name="connsiteY110" fmla="*/ 927749 h 1558485"/>
                <a:gd name="connsiteX111" fmla="*/ 16687 w 2195895"/>
                <a:gd name="connsiteY111" fmla="*/ 971133 h 1558485"/>
                <a:gd name="connsiteX112" fmla="*/ 20024 w 2195895"/>
                <a:gd name="connsiteY112" fmla="*/ 1004505 h 1558485"/>
                <a:gd name="connsiteX113" fmla="*/ 56733 w 2195895"/>
                <a:gd name="connsiteY113" fmla="*/ 1014517 h 1558485"/>
                <a:gd name="connsiteX114" fmla="*/ 116803 w 2195895"/>
                <a:gd name="connsiteY114" fmla="*/ 1101285 h 1558485"/>
                <a:gd name="connsiteX115" fmla="*/ 96780 w 2195895"/>
                <a:gd name="connsiteY115" fmla="*/ 1124645 h 1558485"/>
                <a:gd name="connsiteX116" fmla="*/ 93443 w 2195895"/>
                <a:gd name="connsiteY116" fmla="*/ 1154680 h 1558485"/>
                <a:gd name="connsiteX117" fmla="*/ 120141 w 2195895"/>
                <a:gd name="connsiteY117" fmla="*/ 1158017 h 1558485"/>
                <a:gd name="connsiteX118" fmla="*/ 160187 w 2195895"/>
                <a:gd name="connsiteY118" fmla="*/ 1171366 h 1558485"/>
                <a:gd name="connsiteX119" fmla="*/ 186885 w 2195895"/>
                <a:gd name="connsiteY119" fmla="*/ 1184715 h 1558485"/>
                <a:gd name="connsiteX120" fmla="*/ 213583 w 2195895"/>
                <a:gd name="connsiteY120" fmla="*/ 1214750 h 1558485"/>
                <a:gd name="connsiteX121" fmla="*/ 243618 w 2195895"/>
                <a:gd name="connsiteY121" fmla="*/ 1218087 h 1558485"/>
                <a:gd name="connsiteX122" fmla="*/ 287002 w 2195895"/>
                <a:gd name="connsiteY122" fmla="*/ 1248123 h 1558485"/>
                <a:gd name="connsiteX123" fmla="*/ 310363 w 2195895"/>
                <a:gd name="connsiteY123" fmla="*/ 1258134 h 1558485"/>
                <a:gd name="connsiteX124" fmla="*/ 310363 w 2195895"/>
                <a:gd name="connsiteY124" fmla="*/ 1294844 h 1558485"/>
                <a:gd name="connsiteX125" fmla="*/ 270316 w 2195895"/>
                <a:gd name="connsiteY125" fmla="*/ 1334890 h 1558485"/>
                <a:gd name="connsiteX126" fmla="*/ 280327 w 2195895"/>
                <a:gd name="connsiteY126" fmla="*/ 1358251 h 1558485"/>
                <a:gd name="connsiteX127" fmla="*/ 273653 w 2195895"/>
                <a:gd name="connsiteY127" fmla="*/ 1378274 h 1558485"/>
                <a:gd name="connsiteX128" fmla="*/ 266979 w 2195895"/>
                <a:gd name="connsiteY128" fmla="*/ 1394960 h 1558485"/>
                <a:gd name="connsiteX129" fmla="*/ 240281 w 2195895"/>
                <a:gd name="connsiteY129" fmla="*/ 1435007 h 1558485"/>
                <a:gd name="connsiteX130" fmla="*/ 307025 w 2195895"/>
                <a:gd name="connsiteY130" fmla="*/ 1471717 h 1558485"/>
                <a:gd name="connsiteX131" fmla="*/ 337060 w 2195895"/>
                <a:gd name="connsiteY131" fmla="*/ 1478391 h 1558485"/>
                <a:gd name="connsiteX132" fmla="*/ 360421 w 2195895"/>
                <a:gd name="connsiteY132" fmla="*/ 1485066 h 1558485"/>
                <a:gd name="connsiteX133" fmla="*/ 380444 w 2195895"/>
                <a:gd name="connsiteY133" fmla="*/ 1491740 h 1558485"/>
                <a:gd name="connsiteX134" fmla="*/ 407142 w 2195895"/>
                <a:gd name="connsiteY134" fmla="*/ 1511763 h 1558485"/>
                <a:gd name="connsiteX135" fmla="*/ 437177 w 2195895"/>
                <a:gd name="connsiteY135" fmla="*/ 1508426 h 1558485"/>
                <a:gd name="connsiteX136" fmla="*/ 507259 w 2195895"/>
                <a:gd name="connsiteY136" fmla="*/ 1558485 h 1558485"/>
                <a:gd name="connsiteX137" fmla="*/ 517271 w 2195895"/>
                <a:gd name="connsiteY137" fmla="*/ 1545136 h 1558485"/>
                <a:gd name="connsiteX138" fmla="*/ 507259 w 2195895"/>
                <a:gd name="connsiteY138" fmla="*/ 1505089 h 1558485"/>
                <a:gd name="connsiteX139" fmla="*/ 500584 w 2195895"/>
                <a:gd name="connsiteY139" fmla="*/ 1471717 h 1558485"/>
                <a:gd name="connsiteX140" fmla="*/ 483898 w 2195895"/>
                <a:gd name="connsiteY140" fmla="*/ 1428333 h 1558485"/>
                <a:gd name="connsiteX141" fmla="*/ 513933 w 2195895"/>
                <a:gd name="connsiteY141" fmla="*/ 1408309 h 1558485"/>
                <a:gd name="connsiteX142" fmla="*/ 547306 w 2195895"/>
                <a:gd name="connsiteY142" fmla="*/ 1384949 h 1558485"/>
                <a:gd name="connsiteX143" fmla="*/ 527282 w 2195895"/>
                <a:gd name="connsiteY143" fmla="*/ 1368263 h 1558485"/>
                <a:gd name="connsiteX144" fmla="*/ 517271 w 2195895"/>
                <a:gd name="connsiteY144" fmla="*/ 1334890 h 1558485"/>
                <a:gd name="connsiteX145" fmla="*/ 480561 w 2195895"/>
                <a:gd name="connsiteY145" fmla="*/ 1318204 h 1558485"/>
                <a:gd name="connsiteX146" fmla="*/ 470549 w 2195895"/>
                <a:gd name="connsiteY146" fmla="*/ 1298181 h 1558485"/>
                <a:gd name="connsiteX147" fmla="*/ 480561 w 2195895"/>
                <a:gd name="connsiteY147" fmla="*/ 1268146 h 1558485"/>
                <a:gd name="connsiteX148" fmla="*/ 490573 w 2195895"/>
                <a:gd name="connsiteY148" fmla="*/ 1228099 h 1558485"/>
                <a:gd name="connsiteX149" fmla="*/ 513933 w 2195895"/>
                <a:gd name="connsiteY149" fmla="*/ 1248123 h 1558485"/>
                <a:gd name="connsiteX150" fmla="*/ 520608 w 2195895"/>
                <a:gd name="connsiteY150" fmla="*/ 1231436 h 1558485"/>
                <a:gd name="connsiteX151" fmla="*/ 543968 w 2195895"/>
                <a:gd name="connsiteY151" fmla="*/ 1194727 h 1558485"/>
                <a:gd name="connsiteX152" fmla="*/ 574003 w 2195895"/>
                <a:gd name="connsiteY152" fmla="*/ 1178041 h 1558485"/>
                <a:gd name="connsiteX153" fmla="*/ 590690 w 2195895"/>
                <a:gd name="connsiteY153" fmla="*/ 1191390 h 1558485"/>
                <a:gd name="connsiteX154" fmla="*/ 610713 w 2195895"/>
                <a:gd name="connsiteY154" fmla="*/ 1164692 h 1558485"/>
                <a:gd name="connsiteX155" fmla="*/ 630736 w 2195895"/>
                <a:gd name="connsiteY155" fmla="*/ 1191390 h 1558485"/>
                <a:gd name="connsiteX156" fmla="*/ 657434 w 2195895"/>
                <a:gd name="connsiteY156" fmla="*/ 1214750 h 1558485"/>
                <a:gd name="connsiteX157" fmla="*/ 674120 w 2195895"/>
                <a:gd name="connsiteY157" fmla="*/ 1221425 h 1558485"/>
                <a:gd name="connsiteX158" fmla="*/ 697481 w 2195895"/>
                <a:gd name="connsiteY158" fmla="*/ 1221425 h 1558485"/>
                <a:gd name="connsiteX159" fmla="*/ 717504 w 2195895"/>
                <a:gd name="connsiteY159" fmla="*/ 1208076 h 1558485"/>
                <a:gd name="connsiteX160" fmla="*/ 744202 w 2195895"/>
                <a:gd name="connsiteY160" fmla="*/ 1208076 h 1558485"/>
                <a:gd name="connsiteX161" fmla="*/ 760888 w 2195895"/>
                <a:gd name="connsiteY161" fmla="*/ 1204739 h 1558485"/>
                <a:gd name="connsiteX162" fmla="*/ 790923 w 2195895"/>
                <a:gd name="connsiteY162" fmla="*/ 1238111 h 1558485"/>
                <a:gd name="connsiteX163" fmla="*/ 797598 w 2195895"/>
                <a:gd name="connsiteY163" fmla="*/ 1211413 h 1558485"/>
                <a:gd name="connsiteX164" fmla="*/ 817621 w 2195895"/>
                <a:gd name="connsiteY164" fmla="*/ 1228099 h 1558485"/>
                <a:gd name="connsiteX165" fmla="*/ 837644 w 2195895"/>
                <a:gd name="connsiteY165" fmla="*/ 1204739 h 1558485"/>
                <a:gd name="connsiteX166" fmla="*/ 827633 w 2195895"/>
                <a:gd name="connsiteY166" fmla="*/ 1184715 h 1558485"/>
                <a:gd name="connsiteX167" fmla="*/ 810946 w 2195895"/>
                <a:gd name="connsiteY167" fmla="*/ 1171366 h 1558485"/>
                <a:gd name="connsiteX168" fmla="*/ 810946 w 2195895"/>
                <a:gd name="connsiteY168" fmla="*/ 1144669 h 1558485"/>
                <a:gd name="connsiteX169" fmla="*/ 810946 w 2195895"/>
                <a:gd name="connsiteY169" fmla="*/ 1131320 h 1558485"/>
                <a:gd name="connsiteX170" fmla="*/ 840981 w 2195895"/>
                <a:gd name="connsiteY170" fmla="*/ 1124645 h 1558485"/>
                <a:gd name="connsiteX171" fmla="*/ 820958 w 2195895"/>
                <a:gd name="connsiteY171" fmla="*/ 1087936 h 1558485"/>
                <a:gd name="connsiteX172" fmla="*/ 854330 w 2195895"/>
                <a:gd name="connsiteY172" fmla="*/ 1081261 h 1558485"/>
                <a:gd name="connsiteX173" fmla="*/ 891040 w 2195895"/>
                <a:gd name="connsiteY173" fmla="*/ 1087936 h 1558485"/>
                <a:gd name="connsiteX174" fmla="*/ 1001168 w 2195895"/>
                <a:gd name="connsiteY174" fmla="*/ 1044552 h 1558485"/>
                <a:gd name="connsiteX175" fmla="*/ 1027866 w 2195895"/>
                <a:gd name="connsiteY175" fmla="*/ 1021191 h 1558485"/>
                <a:gd name="connsiteX176" fmla="*/ 1047890 w 2195895"/>
                <a:gd name="connsiteY176" fmla="*/ 1031203 h 1558485"/>
                <a:gd name="connsiteX177" fmla="*/ 1067913 w 2195895"/>
                <a:gd name="connsiteY177" fmla="*/ 1041214 h 1558485"/>
                <a:gd name="connsiteX178" fmla="*/ 1087936 w 2195895"/>
                <a:gd name="connsiteY178" fmla="*/ 1067912 h 1558485"/>
                <a:gd name="connsiteX179" fmla="*/ 1074587 w 2195895"/>
                <a:gd name="connsiteY179" fmla="*/ 1081261 h 1558485"/>
                <a:gd name="connsiteX180" fmla="*/ 1104622 w 2195895"/>
                <a:gd name="connsiteY180" fmla="*/ 1081261 h 1558485"/>
                <a:gd name="connsiteX181" fmla="*/ 1134657 w 2195895"/>
                <a:gd name="connsiteY181" fmla="*/ 1114633 h 1558485"/>
                <a:gd name="connsiteX182" fmla="*/ 1148006 w 2195895"/>
                <a:gd name="connsiteY182" fmla="*/ 1111296 h 1558485"/>
                <a:gd name="connsiteX183" fmla="*/ 1208076 w 2195895"/>
                <a:gd name="connsiteY183" fmla="*/ 1064575 h 1558485"/>
                <a:gd name="connsiteX184" fmla="*/ 1244786 w 2195895"/>
                <a:gd name="connsiteY184" fmla="*/ 1104622 h 1558485"/>
                <a:gd name="connsiteX185" fmla="*/ 1264809 w 2195895"/>
                <a:gd name="connsiteY185" fmla="*/ 1134657 h 1558485"/>
                <a:gd name="connsiteX186" fmla="*/ 1298181 w 2195895"/>
                <a:gd name="connsiteY186" fmla="*/ 1241448 h 1558485"/>
                <a:gd name="connsiteX187" fmla="*/ 1308193 w 2195895"/>
                <a:gd name="connsiteY187" fmla="*/ 1198064 h 1558485"/>
                <a:gd name="connsiteX188" fmla="*/ 1344903 w 2195895"/>
                <a:gd name="connsiteY188" fmla="*/ 1218087 h 1558485"/>
                <a:gd name="connsiteX189" fmla="*/ 1388287 w 2195895"/>
                <a:gd name="connsiteY189" fmla="*/ 1218087 h 1558485"/>
                <a:gd name="connsiteX190" fmla="*/ 1394961 w 2195895"/>
                <a:gd name="connsiteY190" fmla="*/ 1241448 h 1558485"/>
                <a:gd name="connsiteX191" fmla="*/ 1435008 w 2195895"/>
                <a:gd name="connsiteY191" fmla="*/ 1264809 h 1558485"/>
                <a:gd name="connsiteX192" fmla="*/ 1465043 w 2195895"/>
                <a:gd name="connsiteY192" fmla="*/ 1264809 h 1558485"/>
                <a:gd name="connsiteX193" fmla="*/ 1491741 w 2195895"/>
                <a:gd name="connsiteY193" fmla="*/ 1278158 h 1558485"/>
                <a:gd name="connsiteX194" fmla="*/ 1535125 w 2195895"/>
                <a:gd name="connsiteY194" fmla="*/ 1234774 h 1558485"/>
                <a:gd name="connsiteX195" fmla="*/ 1571834 w 2195895"/>
                <a:gd name="connsiteY195" fmla="*/ 1214750 h 1558485"/>
                <a:gd name="connsiteX196" fmla="*/ 1608544 w 2195895"/>
                <a:gd name="connsiteY196" fmla="*/ 1218087 h 1558485"/>
                <a:gd name="connsiteX197" fmla="*/ 1655265 w 2195895"/>
                <a:gd name="connsiteY197" fmla="*/ 1231436 h 1558485"/>
                <a:gd name="connsiteX198" fmla="*/ 1681963 w 2195895"/>
                <a:gd name="connsiteY198" fmla="*/ 1248123 h 1558485"/>
                <a:gd name="connsiteX199" fmla="*/ 1735358 w 2195895"/>
                <a:gd name="connsiteY199" fmla="*/ 1241448 h 1558485"/>
                <a:gd name="connsiteX200" fmla="*/ 1745370 w 2195895"/>
                <a:gd name="connsiteY200" fmla="*/ 1221425 h 1558485"/>
                <a:gd name="connsiteX201" fmla="*/ 1738695 w 2195895"/>
                <a:gd name="connsiteY201" fmla="*/ 1201401 h 1558485"/>
                <a:gd name="connsiteX202" fmla="*/ 1858836 w 2195895"/>
                <a:gd name="connsiteY202" fmla="*/ 1228099 h 1558485"/>
                <a:gd name="connsiteX203" fmla="*/ 1872184 w 2195895"/>
                <a:gd name="connsiteY203" fmla="*/ 1234774 h 1558485"/>
                <a:gd name="connsiteX204" fmla="*/ 1902219 w 2195895"/>
                <a:gd name="connsiteY204" fmla="*/ 1238111 h 1558485"/>
                <a:gd name="connsiteX205" fmla="*/ 1932254 w 2195895"/>
                <a:gd name="connsiteY205" fmla="*/ 1221425 h 1558485"/>
                <a:gd name="connsiteX206" fmla="*/ 1962290 w 2195895"/>
                <a:gd name="connsiteY206" fmla="*/ 1234774 h 1558485"/>
                <a:gd name="connsiteX207" fmla="*/ 1985650 w 2195895"/>
                <a:gd name="connsiteY207" fmla="*/ 1248123 h 1558485"/>
                <a:gd name="connsiteX208" fmla="*/ 1995662 w 2195895"/>
                <a:gd name="connsiteY208" fmla="*/ 1258134 h 1558485"/>
                <a:gd name="connsiteX209" fmla="*/ 2032371 w 2195895"/>
                <a:gd name="connsiteY209" fmla="*/ 1278158 h 1558485"/>
                <a:gd name="connsiteX210" fmla="*/ 2142500 w 2195895"/>
                <a:gd name="connsiteY210" fmla="*/ 1231436 h 1558485"/>
                <a:gd name="connsiteX211" fmla="*/ 2195895 w 2195895"/>
                <a:gd name="connsiteY211" fmla="*/ 1244785 h 1558485"/>
                <a:gd name="connsiteX0" fmla="*/ 2195895 w 2195895"/>
                <a:gd name="connsiteY0" fmla="*/ 1244785 h 1558485"/>
                <a:gd name="connsiteX1" fmla="*/ 1318205 w 2195895"/>
                <a:gd name="connsiteY1" fmla="*/ 30035 h 1558485"/>
                <a:gd name="connsiteX2" fmla="*/ 1358252 w 2195895"/>
                <a:gd name="connsiteY2" fmla="*/ 53396 h 1558485"/>
                <a:gd name="connsiteX3" fmla="*/ 1384949 w 2195895"/>
                <a:gd name="connsiteY3" fmla="*/ 106791 h 1558485"/>
                <a:gd name="connsiteX4" fmla="*/ 1358252 w 2195895"/>
                <a:gd name="connsiteY4" fmla="*/ 153512 h 1558485"/>
                <a:gd name="connsiteX5" fmla="*/ 1361589 w 2195895"/>
                <a:gd name="connsiteY5" fmla="*/ 123477 h 1558485"/>
                <a:gd name="connsiteX6" fmla="*/ 1281495 w 2195895"/>
                <a:gd name="connsiteY6" fmla="*/ 53396 h 1558485"/>
                <a:gd name="connsiteX7" fmla="*/ 1241449 w 2195895"/>
                <a:gd name="connsiteY7" fmla="*/ 50058 h 1558485"/>
                <a:gd name="connsiteX8" fmla="*/ 1241449 w 2195895"/>
                <a:gd name="connsiteY8" fmla="*/ 96779 h 1558485"/>
                <a:gd name="connsiteX9" fmla="*/ 1201402 w 2195895"/>
                <a:gd name="connsiteY9" fmla="*/ 76756 h 1558485"/>
                <a:gd name="connsiteX10" fmla="*/ 1228100 w 2195895"/>
                <a:gd name="connsiteY10" fmla="*/ 126814 h 1558485"/>
                <a:gd name="connsiteX11" fmla="*/ 1258135 w 2195895"/>
                <a:gd name="connsiteY11" fmla="*/ 156850 h 1558485"/>
                <a:gd name="connsiteX12" fmla="*/ 1198065 w 2195895"/>
                <a:gd name="connsiteY12" fmla="*/ 133489 h 1558485"/>
                <a:gd name="connsiteX13" fmla="*/ 1181379 w 2195895"/>
                <a:gd name="connsiteY13" fmla="*/ 133489 h 1558485"/>
                <a:gd name="connsiteX14" fmla="*/ 1178041 w 2195895"/>
                <a:gd name="connsiteY14" fmla="*/ 90105 h 1558485"/>
                <a:gd name="connsiteX15" fmla="*/ 1171367 w 2195895"/>
                <a:gd name="connsiteY15" fmla="*/ 3337 h 1558485"/>
                <a:gd name="connsiteX16" fmla="*/ 1161355 w 2195895"/>
                <a:gd name="connsiteY16" fmla="*/ 73419 h 1558485"/>
                <a:gd name="connsiteX17" fmla="*/ 1137995 w 2195895"/>
                <a:gd name="connsiteY17" fmla="*/ 103454 h 1558485"/>
                <a:gd name="connsiteX18" fmla="*/ 1158018 w 2195895"/>
                <a:gd name="connsiteY18" fmla="*/ 150175 h 1558485"/>
                <a:gd name="connsiteX19" fmla="*/ 1158018 w 2195895"/>
                <a:gd name="connsiteY19" fmla="*/ 183547 h 1558485"/>
                <a:gd name="connsiteX20" fmla="*/ 1141332 w 2195895"/>
                <a:gd name="connsiteY20" fmla="*/ 233606 h 1558485"/>
                <a:gd name="connsiteX21" fmla="*/ 1154681 w 2195895"/>
                <a:gd name="connsiteY21" fmla="*/ 266978 h 1558485"/>
                <a:gd name="connsiteX22" fmla="*/ 1184716 w 2195895"/>
                <a:gd name="connsiteY22" fmla="*/ 273652 h 1558485"/>
                <a:gd name="connsiteX23" fmla="*/ 1221425 w 2195895"/>
                <a:gd name="connsiteY23" fmla="*/ 280327 h 1558485"/>
                <a:gd name="connsiteX24" fmla="*/ 1241449 w 2195895"/>
                <a:gd name="connsiteY24" fmla="*/ 303687 h 1558485"/>
                <a:gd name="connsiteX25" fmla="*/ 1258135 w 2195895"/>
                <a:gd name="connsiteY25" fmla="*/ 347071 h 1558485"/>
                <a:gd name="connsiteX26" fmla="*/ 1258135 w 2195895"/>
                <a:gd name="connsiteY26" fmla="*/ 347071 h 1558485"/>
                <a:gd name="connsiteX27" fmla="*/ 1224763 w 2195895"/>
                <a:gd name="connsiteY27" fmla="*/ 327048 h 1558485"/>
                <a:gd name="connsiteX28" fmla="*/ 1194727 w 2195895"/>
                <a:gd name="connsiteY28" fmla="*/ 290339 h 1558485"/>
                <a:gd name="connsiteX29" fmla="*/ 1164692 w 2195895"/>
                <a:gd name="connsiteY29" fmla="*/ 333723 h 1558485"/>
                <a:gd name="connsiteX30" fmla="*/ 1114634 w 2195895"/>
                <a:gd name="connsiteY30" fmla="*/ 243617 h 1558485"/>
                <a:gd name="connsiteX31" fmla="*/ 1104622 w 2195895"/>
                <a:gd name="connsiteY31" fmla="*/ 163524 h 1558485"/>
                <a:gd name="connsiteX32" fmla="*/ 1101285 w 2195895"/>
                <a:gd name="connsiteY32" fmla="*/ 103454 h 1558485"/>
                <a:gd name="connsiteX33" fmla="*/ 1124646 w 2195895"/>
                <a:gd name="connsiteY33" fmla="*/ 10012 h 1558485"/>
                <a:gd name="connsiteX34" fmla="*/ 1031203 w 2195895"/>
                <a:gd name="connsiteY34" fmla="*/ 0 h 1558485"/>
                <a:gd name="connsiteX35" fmla="*/ 1014517 w 2195895"/>
                <a:gd name="connsiteY35" fmla="*/ 56733 h 1558485"/>
                <a:gd name="connsiteX36" fmla="*/ 1024529 w 2195895"/>
                <a:gd name="connsiteY36" fmla="*/ 103454 h 1558485"/>
                <a:gd name="connsiteX37" fmla="*/ 981145 w 2195895"/>
                <a:gd name="connsiteY37" fmla="*/ 156850 h 1558485"/>
                <a:gd name="connsiteX38" fmla="*/ 991157 w 2195895"/>
                <a:gd name="connsiteY38" fmla="*/ 193559 h 1558485"/>
                <a:gd name="connsiteX39" fmla="*/ 981145 w 2195895"/>
                <a:gd name="connsiteY39" fmla="*/ 240280 h 1558485"/>
                <a:gd name="connsiteX40" fmla="*/ 1001168 w 2195895"/>
                <a:gd name="connsiteY40" fmla="*/ 263641 h 1558485"/>
                <a:gd name="connsiteX41" fmla="*/ 1017854 w 2195895"/>
                <a:gd name="connsiteY41" fmla="*/ 310362 h 1558485"/>
                <a:gd name="connsiteX42" fmla="*/ 1047890 w 2195895"/>
                <a:gd name="connsiteY42" fmla="*/ 297013 h 1558485"/>
                <a:gd name="connsiteX43" fmla="*/ 884365 w 2195895"/>
                <a:gd name="connsiteY43" fmla="*/ 260304 h 1558485"/>
                <a:gd name="connsiteX44" fmla="*/ 824295 w 2195895"/>
                <a:gd name="connsiteY44" fmla="*/ 236943 h 1558485"/>
                <a:gd name="connsiteX45" fmla="*/ 810946 w 2195895"/>
                <a:gd name="connsiteY45" fmla="*/ 273652 h 1558485"/>
                <a:gd name="connsiteX46" fmla="*/ 827633 w 2195895"/>
                <a:gd name="connsiteY46" fmla="*/ 310362 h 1558485"/>
                <a:gd name="connsiteX47" fmla="*/ 770900 w 2195895"/>
                <a:gd name="connsiteY47" fmla="*/ 293676 h 1558485"/>
                <a:gd name="connsiteX48" fmla="*/ 744202 w 2195895"/>
                <a:gd name="connsiteY48" fmla="*/ 330385 h 1558485"/>
                <a:gd name="connsiteX49" fmla="*/ 707492 w 2195895"/>
                <a:gd name="connsiteY49" fmla="*/ 323711 h 1558485"/>
                <a:gd name="connsiteX50" fmla="*/ 644085 w 2195895"/>
                <a:gd name="connsiteY50" fmla="*/ 337060 h 1558485"/>
                <a:gd name="connsiteX51" fmla="*/ 654097 w 2195895"/>
                <a:gd name="connsiteY51" fmla="*/ 300350 h 1558485"/>
                <a:gd name="connsiteX52" fmla="*/ 614050 w 2195895"/>
                <a:gd name="connsiteY52" fmla="*/ 337060 h 1558485"/>
                <a:gd name="connsiteX53" fmla="*/ 594027 w 2195895"/>
                <a:gd name="connsiteY53" fmla="*/ 337060 h 1558485"/>
                <a:gd name="connsiteX54" fmla="*/ 533957 w 2195895"/>
                <a:gd name="connsiteY54" fmla="*/ 370432 h 1558485"/>
                <a:gd name="connsiteX55" fmla="*/ 510596 w 2195895"/>
                <a:gd name="connsiteY55" fmla="*/ 393793 h 1558485"/>
                <a:gd name="connsiteX56" fmla="*/ 500584 w 2195895"/>
                <a:gd name="connsiteY56" fmla="*/ 440514 h 1558485"/>
                <a:gd name="connsiteX57" fmla="*/ 450526 w 2195895"/>
                <a:gd name="connsiteY57" fmla="*/ 427165 h 1558485"/>
                <a:gd name="connsiteX58" fmla="*/ 433840 w 2195895"/>
                <a:gd name="connsiteY58" fmla="*/ 390455 h 1558485"/>
                <a:gd name="connsiteX59" fmla="*/ 467212 w 2195895"/>
                <a:gd name="connsiteY59" fmla="*/ 360420 h 1558485"/>
                <a:gd name="connsiteX60" fmla="*/ 453863 w 2195895"/>
                <a:gd name="connsiteY60" fmla="*/ 337060 h 1558485"/>
                <a:gd name="connsiteX61" fmla="*/ 390456 w 2195895"/>
                <a:gd name="connsiteY61" fmla="*/ 307025 h 1558485"/>
                <a:gd name="connsiteX62" fmla="*/ 417154 w 2195895"/>
                <a:gd name="connsiteY62" fmla="*/ 357083 h 1558485"/>
                <a:gd name="connsiteX63" fmla="*/ 407142 w 2195895"/>
                <a:gd name="connsiteY63" fmla="*/ 400467 h 1558485"/>
                <a:gd name="connsiteX64" fmla="*/ 413817 w 2195895"/>
                <a:gd name="connsiteY64" fmla="*/ 437177 h 1558485"/>
                <a:gd name="connsiteX65" fmla="*/ 427165 w 2195895"/>
                <a:gd name="connsiteY65" fmla="*/ 460537 h 1558485"/>
                <a:gd name="connsiteX66" fmla="*/ 413817 w 2195895"/>
                <a:gd name="connsiteY66" fmla="*/ 490572 h 1558485"/>
                <a:gd name="connsiteX67" fmla="*/ 390456 w 2195895"/>
                <a:gd name="connsiteY67" fmla="*/ 467212 h 1558485"/>
                <a:gd name="connsiteX68" fmla="*/ 360421 w 2195895"/>
                <a:gd name="connsiteY68" fmla="*/ 463874 h 1558485"/>
                <a:gd name="connsiteX69" fmla="*/ 333723 w 2195895"/>
                <a:gd name="connsiteY69" fmla="*/ 503921 h 1558485"/>
                <a:gd name="connsiteX70" fmla="*/ 307025 w 2195895"/>
                <a:gd name="connsiteY70" fmla="*/ 523944 h 1558485"/>
                <a:gd name="connsiteX71" fmla="*/ 320374 w 2195895"/>
                <a:gd name="connsiteY71" fmla="*/ 550642 h 1558485"/>
                <a:gd name="connsiteX72" fmla="*/ 303688 w 2195895"/>
                <a:gd name="connsiteY72" fmla="*/ 574003 h 1558485"/>
                <a:gd name="connsiteX73" fmla="*/ 233606 w 2195895"/>
                <a:gd name="connsiteY73" fmla="*/ 537293 h 1558485"/>
                <a:gd name="connsiteX74" fmla="*/ 243618 w 2195895"/>
                <a:gd name="connsiteY74" fmla="*/ 587352 h 1558485"/>
                <a:gd name="connsiteX75" fmla="*/ 263641 w 2195895"/>
                <a:gd name="connsiteY75" fmla="*/ 607375 h 1558485"/>
                <a:gd name="connsiteX76" fmla="*/ 250292 w 2195895"/>
                <a:gd name="connsiteY76" fmla="*/ 620724 h 1558485"/>
                <a:gd name="connsiteX77" fmla="*/ 193560 w 2195895"/>
                <a:gd name="connsiteY77" fmla="*/ 584014 h 1558485"/>
                <a:gd name="connsiteX78" fmla="*/ 170199 w 2195895"/>
                <a:gd name="connsiteY78" fmla="*/ 543968 h 1558485"/>
                <a:gd name="connsiteX79" fmla="*/ 170199 w 2195895"/>
                <a:gd name="connsiteY79" fmla="*/ 497247 h 1558485"/>
                <a:gd name="connsiteX80" fmla="*/ 133490 w 2195895"/>
                <a:gd name="connsiteY80" fmla="*/ 420490 h 1558485"/>
                <a:gd name="connsiteX81" fmla="*/ 196897 w 2195895"/>
                <a:gd name="connsiteY81" fmla="*/ 450525 h 1558485"/>
                <a:gd name="connsiteX82" fmla="*/ 256967 w 2195895"/>
                <a:gd name="connsiteY82" fmla="*/ 480560 h 1558485"/>
                <a:gd name="connsiteX83" fmla="*/ 293676 w 2195895"/>
                <a:gd name="connsiteY83" fmla="*/ 483898 h 1558485"/>
                <a:gd name="connsiteX84" fmla="*/ 327049 w 2195895"/>
                <a:gd name="connsiteY84" fmla="*/ 453863 h 1558485"/>
                <a:gd name="connsiteX85" fmla="*/ 343735 w 2195895"/>
                <a:gd name="connsiteY85" fmla="*/ 417153 h 1558485"/>
                <a:gd name="connsiteX86" fmla="*/ 333723 w 2195895"/>
                <a:gd name="connsiteY86" fmla="*/ 367095 h 1558485"/>
                <a:gd name="connsiteX87" fmla="*/ 290339 w 2195895"/>
                <a:gd name="connsiteY87" fmla="*/ 347071 h 1558485"/>
                <a:gd name="connsiteX88" fmla="*/ 236944 w 2195895"/>
                <a:gd name="connsiteY88" fmla="*/ 300350 h 1558485"/>
                <a:gd name="connsiteX89" fmla="*/ 133490 w 2195895"/>
                <a:gd name="connsiteY89" fmla="*/ 243617 h 1558485"/>
                <a:gd name="connsiteX90" fmla="*/ 46722 w 2195895"/>
                <a:gd name="connsiteY90" fmla="*/ 273652 h 1558485"/>
                <a:gd name="connsiteX91" fmla="*/ 33373 w 2195895"/>
                <a:gd name="connsiteY91" fmla="*/ 303687 h 1558485"/>
                <a:gd name="connsiteX92" fmla="*/ 43384 w 2195895"/>
                <a:gd name="connsiteY92" fmla="*/ 333723 h 1558485"/>
                <a:gd name="connsiteX93" fmla="*/ 60071 w 2195895"/>
                <a:gd name="connsiteY93" fmla="*/ 360420 h 1558485"/>
                <a:gd name="connsiteX94" fmla="*/ 73419 w 2195895"/>
                <a:gd name="connsiteY94" fmla="*/ 390455 h 1558485"/>
                <a:gd name="connsiteX95" fmla="*/ 56733 w 2195895"/>
                <a:gd name="connsiteY95" fmla="*/ 413816 h 1558485"/>
                <a:gd name="connsiteX96" fmla="*/ 76757 w 2195895"/>
                <a:gd name="connsiteY96" fmla="*/ 493909 h 1558485"/>
                <a:gd name="connsiteX97" fmla="*/ 66745 w 2195895"/>
                <a:gd name="connsiteY97" fmla="*/ 510596 h 1558485"/>
                <a:gd name="connsiteX98" fmla="*/ 70082 w 2195895"/>
                <a:gd name="connsiteY98" fmla="*/ 537293 h 1558485"/>
                <a:gd name="connsiteX99" fmla="*/ 70082 w 2195895"/>
                <a:gd name="connsiteY99" fmla="*/ 577340 h 1558485"/>
                <a:gd name="connsiteX100" fmla="*/ 80094 w 2195895"/>
                <a:gd name="connsiteY100" fmla="*/ 597363 h 1558485"/>
                <a:gd name="connsiteX101" fmla="*/ 76757 w 2195895"/>
                <a:gd name="connsiteY101" fmla="*/ 620724 h 1558485"/>
                <a:gd name="connsiteX102" fmla="*/ 106792 w 2195895"/>
                <a:gd name="connsiteY102" fmla="*/ 654096 h 1558485"/>
                <a:gd name="connsiteX103" fmla="*/ 93729 w 2195895"/>
                <a:gd name="connsiteY103" fmla="*/ 684131 h 1558485"/>
                <a:gd name="connsiteX104" fmla="*/ 13349 w 2195895"/>
                <a:gd name="connsiteY104" fmla="*/ 774236 h 1558485"/>
                <a:gd name="connsiteX105" fmla="*/ 33373 w 2195895"/>
                <a:gd name="connsiteY105" fmla="*/ 807609 h 1558485"/>
                <a:gd name="connsiteX106" fmla="*/ 33373 w 2195895"/>
                <a:gd name="connsiteY106" fmla="*/ 807609 h 1558485"/>
                <a:gd name="connsiteX107" fmla="*/ 16687 w 2195895"/>
                <a:gd name="connsiteY107" fmla="*/ 837644 h 1558485"/>
                <a:gd name="connsiteX108" fmla="*/ 3338 w 2195895"/>
                <a:gd name="connsiteY108" fmla="*/ 867679 h 1558485"/>
                <a:gd name="connsiteX109" fmla="*/ 0 w 2195895"/>
                <a:gd name="connsiteY109" fmla="*/ 927749 h 1558485"/>
                <a:gd name="connsiteX110" fmla="*/ 16687 w 2195895"/>
                <a:gd name="connsiteY110" fmla="*/ 971133 h 1558485"/>
                <a:gd name="connsiteX111" fmla="*/ 20024 w 2195895"/>
                <a:gd name="connsiteY111" fmla="*/ 1004505 h 1558485"/>
                <a:gd name="connsiteX112" fmla="*/ 56733 w 2195895"/>
                <a:gd name="connsiteY112" fmla="*/ 1014517 h 1558485"/>
                <a:gd name="connsiteX113" fmla="*/ 116803 w 2195895"/>
                <a:gd name="connsiteY113" fmla="*/ 1101285 h 1558485"/>
                <a:gd name="connsiteX114" fmla="*/ 96780 w 2195895"/>
                <a:gd name="connsiteY114" fmla="*/ 1124645 h 1558485"/>
                <a:gd name="connsiteX115" fmla="*/ 93443 w 2195895"/>
                <a:gd name="connsiteY115" fmla="*/ 1154680 h 1558485"/>
                <a:gd name="connsiteX116" fmla="*/ 120141 w 2195895"/>
                <a:gd name="connsiteY116" fmla="*/ 1158017 h 1558485"/>
                <a:gd name="connsiteX117" fmla="*/ 160187 w 2195895"/>
                <a:gd name="connsiteY117" fmla="*/ 1171366 h 1558485"/>
                <a:gd name="connsiteX118" fmla="*/ 186885 w 2195895"/>
                <a:gd name="connsiteY118" fmla="*/ 1184715 h 1558485"/>
                <a:gd name="connsiteX119" fmla="*/ 213583 w 2195895"/>
                <a:gd name="connsiteY119" fmla="*/ 1214750 h 1558485"/>
                <a:gd name="connsiteX120" fmla="*/ 243618 w 2195895"/>
                <a:gd name="connsiteY120" fmla="*/ 1218087 h 1558485"/>
                <a:gd name="connsiteX121" fmla="*/ 287002 w 2195895"/>
                <a:gd name="connsiteY121" fmla="*/ 1248123 h 1558485"/>
                <a:gd name="connsiteX122" fmla="*/ 310363 w 2195895"/>
                <a:gd name="connsiteY122" fmla="*/ 1258134 h 1558485"/>
                <a:gd name="connsiteX123" fmla="*/ 310363 w 2195895"/>
                <a:gd name="connsiteY123" fmla="*/ 1294844 h 1558485"/>
                <a:gd name="connsiteX124" fmla="*/ 270316 w 2195895"/>
                <a:gd name="connsiteY124" fmla="*/ 1334890 h 1558485"/>
                <a:gd name="connsiteX125" fmla="*/ 280327 w 2195895"/>
                <a:gd name="connsiteY125" fmla="*/ 1358251 h 1558485"/>
                <a:gd name="connsiteX126" fmla="*/ 273653 w 2195895"/>
                <a:gd name="connsiteY126" fmla="*/ 1378274 h 1558485"/>
                <a:gd name="connsiteX127" fmla="*/ 266979 w 2195895"/>
                <a:gd name="connsiteY127" fmla="*/ 1394960 h 1558485"/>
                <a:gd name="connsiteX128" fmla="*/ 240281 w 2195895"/>
                <a:gd name="connsiteY128" fmla="*/ 1435007 h 1558485"/>
                <a:gd name="connsiteX129" fmla="*/ 307025 w 2195895"/>
                <a:gd name="connsiteY129" fmla="*/ 1471717 h 1558485"/>
                <a:gd name="connsiteX130" fmla="*/ 337060 w 2195895"/>
                <a:gd name="connsiteY130" fmla="*/ 1478391 h 1558485"/>
                <a:gd name="connsiteX131" fmla="*/ 360421 w 2195895"/>
                <a:gd name="connsiteY131" fmla="*/ 1485066 h 1558485"/>
                <a:gd name="connsiteX132" fmla="*/ 380444 w 2195895"/>
                <a:gd name="connsiteY132" fmla="*/ 1491740 h 1558485"/>
                <a:gd name="connsiteX133" fmla="*/ 407142 w 2195895"/>
                <a:gd name="connsiteY133" fmla="*/ 1511763 h 1558485"/>
                <a:gd name="connsiteX134" fmla="*/ 437177 w 2195895"/>
                <a:gd name="connsiteY134" fmla="*/ 1508426 h 1558485"/>
                <a:gd name="connsiteX135" fmla="*/ 507259 w 2195895"/>
                <a:gd name="connsiteY135" fmla="*/ 1558485 h 1558485"/>
                <a:gd name="connsiteX136" fmla="*/ 517271 w 2195895"/>
                <a:gd name="connsiteY136" fmla="*/ 1545136 h 1558485"/>
                <a:gd name="connsiteX137" fmla="*/ 507259 w 2195895"/>
                <a:gd name="connsiteY137" fmla="*/ 1505089 h 1558485"/>
                <a:gd name="connsiteX138" fmla="*/ 500584 w 2195895"/>
                <a:gd name="connsiteY138" fmla="*/ 1471717 h 1558485"/>
                <a:gd name="connsiteX139" fmla="*/ 483898 w 2195895"/>
                <a:gd name="connsiteY139" fmla="*/ 1428333 h 1558485"/>
                <a:gd name="connsiteX140" fmla="*/ 513933 w 2195895"/>
                <a:gd name="connsiteY140" fmla="*/ 1408309 h 1558485"/>
                <a:gd name="connsiteX141" fmla="*/ 547306 w 2195895"/>
                <a:gd name="connsiteY141" fmla="*/ 1384949 h 1558485"/>
                <a:gd name="connsiteX142" fmla="*/ 527282 w 2195895"/>
                <a:gd name="connsiteY142" fmla="*/ 1368263 h 1558485"/>
                <a:gd name="connsiteX143" fmla="*/ 517271 w 2195895"/>
                <a:gd name="connsiteY143" fmla="*/ 1334890 h 1558485"/>
                <a:gd name="connsiteX144" fmla="*/ 480561 w 2195895"/>
                <a:gd name="connsiteY144" fmla="*/ 1318204 h 1558485"/>
                <a:gd name="connsiteX145" fmla="*/ 470549 w 2195895"/>
                <a:gd name="connsiteY145" fmla="*/ 1298181 h 1558485"/>
                <a:gd name="connsiteX146" fmla="*/ 480561 w 2195895"/>
                <a:gd name="connsiteY146" fmla="*/ 1268146 h 1558485"/>
                <a:gd name="connsiteX147" fmla="*/ 490573 w 2195895"/>
                <a:gd name="connsiteY147" fmla="*/ 1228099 h 1558485"/>
                <a:gd name="connsiteX148" fmla="*/ 513933 w 2195895"/>
                <a:gd name="connsiteY148" fmla="*/ 1248123 h 1558485"/>
                <a:gd name="connsiteX149" fmla="*/ 520608 w 2195895"/>
                <a:gd name="connsiteY149" fmla="*/ 1231436 h 1558485"/>
                <a:gd name="connsiteX150" fmla="*/ 543968 w 2195895"/>
                <a:gd name="connsiteY150" fmla="*/ 1194727 h 1558485"/>
                <a:gd name="connsiteX151" fmla="*/ 574003 w 2195895"/>
                <a:gd name="connsiteY151" fmla="*/ 1178041 h 1558485"/>
                <a:gd name="connsiteX152" fmla="*/ 590690 w 2195895"/>
                <a:gd name="connsiteY152" fmla="*/ 1191390 h 1558485"/>
                <a:gd name="connsiteX153" fmla="*/ 610713 w 2195895"/>
                <a:gd name="connsiteY153" fmla="*/ 1164692 h 1558485"/>
                <a:gd name="connsiteX154" fmla="*/ 630736 w 2195895"/>
                <a:gd name="connsiteY154" fmla="*/ 1191390 h 1558485"/>
                <a:gd name="connsiteX155" fmla="*/ 657434 w 2195895"/>
                <a:gd name="connsiteY155" fmla="*/ 1214750 h 1558485"/>
                <a:gd name="connsiteX156" fmla="*/ 674120 w 2195895"/>
                <a:gd name="connsiteY156" fmla="*/ 1221425 h 1558485"/>
                <a:gd name="connsiteX157" fmla="*/ 697481 w 2195895"/>
                <a:gd name="connsiteY157" fmla="*/ 1221425 h 1558485"/>
                <a:gd name="connsiteX158" fmla="*/ 717504 w 2195895"/>
                <a:gd name="connsiteY158" fmla="*/ 1208076 h 1558485"/>
                <a:gd name="connsiteX159" fmla="*/ 744202 w 2195895"/>
                <a:gd name="connsiteY159" fmla="*/ 1208076 h 1558485"/>
                <a:gd name="connsiteX160" fmla="*/ 760888 w 2195895"/>
                <a:gd name="connsiteY160" fmla="*/ 1204739 h 1558485"/>
                <a:gd name="connsiteX161" fmla="*/ 790923 w 2195895"/>
                <a:gd name="connsiteY161" fmla="*/ 1238111 h 1558485"/>
                <a:gd name="connsiteX162" fmla="*/ 797598 w 2195895"/>
                <a:gd name="connsiteY162" fmla="*/ 1211413 h 1558485"/>
                <a:gd name="connsiteX163" fmla="*/ 817621 w 2195895"/>
                <a:gd name="connsiteY163" fmla="*/ 1228099 h 1558485"/>
                <a:gd name="connsiteX164" fmla="*/ 837644 w 2195895"/>
                <a:gd name="connsiteY164" fmla="*/ 1204739 h 1558485"/>
                <a:gd name="connsiteX165" fmla="*/ 827633 w 2195895"/>
                <a:gd name="connsiteY165" fmla="*/ 1184715 h 1558485"/>
                <a:gd name="connsiteX166" fmla="*/ 810946 w 2195895"/>
                <a:gd name="connsiteY166" fmla="*/ 1171366 h 1558485"/>
                <a:gd name="connsiteX167" fmla="*/ 810946 w 2195895"/>
                <a:gd name="connsiteY167" fmla="*/ 1144669 h 1558485"/>
                <a:gd name="connsiteX168" fmla="*/ 810946 w 2195895"/>
                <a:gd name="connsiteY168" fmla="*/ 1131320 h 1558485"/>
                <a:gd name="connsiteX169" fmla="*/ 840981 w 2195895"/>
                <a:gd name="connsiteY169" fmla="*/ 1124645 h 1558485"/>
                <a:gd name="connsiteX170" fmla="*/ 820958 w 2195895"/>
                <a:gd name="connsiteY170" fmla="*/ 1087936 h 1558485"/>
                <a:gd name="connsiteX171" fmla="*/ 854330 w 2195895"/>
                <a:gd name="connsiteY171" fmla="*/ 1081261 h 1558485"/>
                <a:gd name="connsiteX172" fmla="*/ 891040 w 2195895"/>
                <a:gd name="connsiteY172" fmla="*/ 1087936 h 1558485"/>
                <a:gd name="connsiteX173" fmla="*/ 1001168 w 2195895"/>
                <a:gd name="connsiteY173" fmla="*/ 1044552 h 1558485"/>
                <a:gd name="connsiteX174" fmla="*/ 1027866 w 2195895"/>
                <a:gd name="connsiteY174" fmla="*/ 1021191 h 1558485"/>
                <a:gd name="connsiteX175" fmla="*/ 1047890 w 2195895"/>
                <a:gd name="connsiteY175" fmla="*/ 1031203 h 1558485"/>
                <a:gd name="connsiteX176" fmla="*/ 1067913 w 2195895"/>
                <a:gd name="connsiteY176" fmla="*/ 1041214 h 1558485"/>
                <a:gd name="connsiteX177" fmla="*/ 1087936 w 2195895"/>
                <a:gd name="connsiteY177" fmla="*/ 1067912 h 1558485"/>
                <a:gd name="connsiteX178" fmla="*/ 1074587 w 2195895"/>
                <a:gd name="connsiteY178" fmla="*/ 1081261 h 1558485"/>
                <a:gd name="connsiteX179" fmla="*/ 1104622 w 2195895"/>
                <a:gd name="connsiteY179" fmla="*/ 1081261 h 1558485"/>
                <a:gd name="connsiteX180" fmla="*/ 1134657 w 2195895"/>
                <a:gd name="connsiteY180" fmla="*/ 1114633 h 1558485"/>
                <a:gd name="connsiteX181" fmla="*/ 1148006 w 2195895"/>
                <a:gd name="connsiteY181" fmla="*/ 1111296 h 1558485"/>
                <a:gd name="connsiteX182" fmla="*/ 1208076 w 2195895"/>
                <a:gd name="connsiteY182" fmla="*/ 1064575 h 1558485"/>
                <a:gd name="connsiteX183" fmla="*/ 1244786 w 2195895"/>
                <a:gd name="connsiteY183" fmla="*/ 1104622 h 1558485"/>
                <a:gd name="connsiteX184" fmla="*/ 1264809 w 2195895"/>
                <a:gd name="connsiteY184" fmla="*/ 1134657 h 1558485"/>
                <a:gd name="connsiteX185" fmla="*/ 1298181 w 2195895"/>
                <a:gd name="connsiteY185" fmla="*/ 1241448 h 1558485"/>
                <a:gd name="connsiteX186" fmla="*/ 1308193 w 2195895"/>
                <a:gd name="connsiteY186" fmla="*/ 1198064 h 1558485"/>
                <a:gd name="connsiteX187" fmla="*/ 1344903 w 2195895"/>
                <a:gd name="connsiteY187" fmla="*/ 1218087 h 1558485"/>
                <a:gd name="connsiteX188" fmla="*/ 1388287 w 2195895"/>
                <a:gd name="connsiteY188" fmla="*/ 1218087 h 1558485"/>
                <a:gd name="connsiteX189" fmla="*/ 1394961 w 2195895"/>
                <a:gd name="connsiteY189" fmla="*/ 1241448 h 1558485"/>
                <a:gd name="connsiteX190" fmla="*/ 1435008 w 2195895"/>
                <a:gd name="connsiteY190" fmla="*/ 1264809 h 1558485"/>
                <a:gd name="connsiteX191" fmla="*/ 1465043 w 2195895"/>
                <a:gd name="connsiteY191" fmla="*/ 1264809 h 1558485"/>
                <a:gd name="connsiteX192" fmla="*/ 1491741 w 2195895"/>
                <a:gd name="connsiteY192" fmla="*/ 1278158 h 1558485"/>
                <a:gd name="connsiteX193" fmla="*/ 1535125 w 2195895"/>
                <a:gd name="connsiteY193" fmla="*/ 1234774 h 1558485"/>
                <a:gd name="connsiteX194" fmla="*/ 1571834 w 2195895"/>
                <a:gd name="connsiteY194" fmla="*/ 1214750 h 1558485"/>
                <a:gd name="connsiteX195" fmla="*/ 1608544 w 2195895"/>
                <a:gd name="connsiteY195" fmla="*/ 1218087 h 1558485"/>
                <a:gd name="connsiteX196" fmla="*/ 1655265 w 2195895"/>
                <a:gd name="connsiteY196" fmla="*/ 1231436 h 1558485"/>
                <a:gd name="connsiteX197" fmla="*/ 1681963 w 2195895"/>
                <a:gd name="connsiteY197" fmla="*/ 1248123 h 1558485"/>
                <a:gd name="connsiteX198" fmla="*/ 1735358 w 2195895"/>
                <a:gd name="connsiteY198" fmla="*/ 1241448 h 1558485"/>
                <a:gd name="connsiteX199" fmla="*/ 1745370 w 2195895"/>
                <a:gd name="connsiteY199" fmla="*/ 1221425 h 1558485"/>
                <a:gd name="connsiteX200" fmla="*/ 1738695 w 2195895"/>
                <a:gd name="connsiteY200" fmla="*/ 1201401 h 1558485"/>
                <a:gd name="connsiteX201" fmla="*/ 1858836 w 2195895"/>
                <a:gd name="connsiteY201" fmla="*/ 1228099 h 1558485"/>
                <a:gd name="connsiteX202" fmla="*/ 1872184 w 2195895"/>
                <a:gd name="connsiteY202" fmla="*/ 1234774 h 1558485"/>
                <a:gd name="connsiteX203" fmla="*/ 1902219 w 2195895"/>
                <a:gd name="connsiteY203" fmla="*/ 1238111 h 1558485"/>
                <a:gd name="connsiteX204" fmla="*/ 1932254 w 2195895"/>
                <a:gd name="connsiteY204" fmla="*/ 1221425 h 1558485"/>
                <a:gd name="connsiteX205" fmla="*/ 1962290 w 2195895"/>
                <a:gd name="connsiteY205" fmla="*/ 1234774 h 1558485"/>
                <a:gd name="connsiteX206" fmla="*/ 1985650 w 2195895"/>
                <a:gd name="connsiteY206" fmla="*/ 1248123 h 1558485"/>
                <a:gd name="connsiteX207" fmla="*/ 1995662 w 2195895"/>
                <a:gd name="connsiteY207" fmla="*/ 1258134 h 1558485"/>
                <a:gd name="connsiteX208" fmla="*/ 2032371 w 2195895"/>
                <a:gd name="connsiteY208" fmla="*/ 1278158 h 1558485"/>
                <a:gd name="connsiteX209" fmla="*/ 2142500 w 2195895"/>
                <a:gd name="connsiteY209" fmla="*/ 1231436 h 1558485"/>
                <a:gd name="connsiteX210" fmla="*/ 2195895 w 2195895"/>
                <a:gd name="connsiteY210" fmla="*/ 1244785 h 1558485"/>
                <a:gd name="connsiteX0" fmla="*/ 2195895 w 2195895"/>
                <a:gd name="connsiteY0" fmla="*/ 1244785 h 1558485"/>
                <a:gd name="connsiteX1" fmla="*/ 1318205 w 2195895"/>
                <a:gd name="connsiteY1" fmla="*/ 30035 h 1558485"/>
                <a:gd name="connsiteX2" fmla="*/ 1358252 w 2195895"/>
                <a:gd name="connsiteY2" fmla="*/ 53396 h 1558485"/>
                <a:gd name="connsiteX3" fmla="*/ 1384949 w 2195895"/>
                <a:gd name="connsiteY3" fmla="*/ 106791 h 1558485"/>
                <a:gd name="connsiteX4" fmla="*/ 1358252 w 2195895"/>
                <a:gd name="connsiteY4" fmla="*/ 153512 h 1558485"/>
                <a:gd name="connsiteX5" fmla="*/ 1361589 w 2195895"/>
                <a:gd name="connsiteY5" fmla="*/ 123477 h 1558485"/>
                <a:gd name="connsiteX6" fmla="*/ 1281495 w 2195895"/>
                <a:gd name="connsiteY6" fmla="*/ 53396 h 1558485"/>
                <a:gd name="connsiteX7" fmla="*/ 1241449 w 2195895"/>
                <a:gd name="connsiteY7" fmla="*/ 50058 h 1558485"/>
                <a:gd name="connsiteX8" fmla="*/ 1241449 w 2195895"/>
                <a:gd name="connsiteY8" fmla="*/ 96779 h 1558485"/>
                <a:gd name="connsiteX9" fmla="*/ 1201402 w 2195895"/>
                <a:gd name="connsiteY9" fmla="*/ 76756 h 1558485"/>
                <a:gd name="connsiteX10" fmla="*/ 1228100 w 2195895"/>
                <a:gd name="connsiteY10" fmla="*/ 126814 h 1558485"/>
                <a:gd name="connsiteX11" fmla="*/ 1258135 w 2195895"/>
                <a:gd name="connsiteY11" fmla="*/ 156850 h 1558485"/>
                <a:gd name="connsiteX12" fmla="*/ 1198065 w 2195895"/>
                <a:gd name="connsiteY12" fmla="*/ 133489 h 1558485"/>
                <a:gd name="connsiteX13" fmla="*/ 1181379 w 2195895"/>
                <a:gd name="connsiteY13" fmla="*/ 133489 h 1558485"/>
                <a:gd name="connsiteX14" fmla="*/ 1178041 w 2195895"/>
                <a:gd name="connsiteY14" fmla="*/ 90105 h 1558485"/>
                <a:gd name="connsiteX15" fmla="*/ 1171367 w 2195895"/>
                <a:gd name="connsiteY15" fmla="*/ 3337 h 1558485"/>
                <a:gd name="connsiteX16" fmla="*/ 1161355 w 2195895"/>
                <a:gd name="connsiteY16" fmla="*/ 73419 h 1558485"/>
                <a:gd name="connsiteX17" fmla="*/ 1137995 w 2195895"/>
                <a:gd name="connsiteY17" fmla="*/ 103454 h 1558485"/>
                <a:gd name="connsiteX18" fmla="*/ 1158018 w 2195895"/>
                <a:gd name="connsiteY18" fmla="*/ 150175 h 1558485"/>
                <a:gd name="connsiteX19" fmla="*/ 1158018 w 2195895"/>
                <a:gd name="connsiteY19" fmla="*/ 183547 h 1558485"/>
                <a:gd name="connsiteX20" fmla="*/ 1141332 w 2195895"/>
                <a:gd name="connsiteY20" fmla="*/ 233606 h 1558485"/>
                <a:gd name="connsiteX21" fmla="*/ 1154681 w 2195895"/>
                <a:gd name="connsiteY21" fmla="*/ 266978 h 1558485"/>
                <a:gd name="connsiteX22" fmla="*/ 1184716 w 2195895"/>
                <a:gd name="connsiteY22" fmla="*/ 273652 h 1558485"/>
                <a:gd name="connsiteX23" fmla="*/ 1221425 w 2195895"/>
                <a:gd name="connsiteY23" fmla="*/ 280327 h 1558485"/>
                <a:gd name="connsiteX24" fmla="*/ 1241449 w 2195895"/>
                <a:gd name="connsiteY24" fmla="*/ 303687 h 1558485"/>
                <a:gd name="connsiteX25" fmla="*/ 1258135 w 2195895"/>
                <a:gd name="connsiteY25" fmla="*/ 347071 h 1558485"/>
                <a:gd name="connsiteX26" fmla="*/ 1258135 w 2195895"/>
                <a:gd name="connsiteY26" fmla="*/ 347071 h 1558485"/>
                <a:gd name="connsiteX27" fmla="*/ 1224763 w 2195895"/>
                <a:gd name="connsiteY27" fmla="*/ 327048 h 1558485"/>
                <a:gd name="connsiteX28" fmla="*/ 1194727 w 2195895"/>
                <a:gd name="connsiteY28" fmla="*/ 290339 h 1558485"/>
                <a:gd name="connsiteX29" fmla="*/ 1164692 w 2195895"/>
                <a:gd name="connsiteY29" fmla="*/ 333723 h 1558485"/>
                <a:gd name="connsiteX30" fmla="*/ 1114634 w 2195895"/>
                <a:gd name="connsiteY30" fmla="*/ 243617 h 1558485"/>
                <a:gd name="connsiteX31" fmla="*/ 1104622 w 2195895"/>
                <a:gd name="connsiteY31" fmla="*/ 163524 h 1558485"/>
                <a:gd name="connsiteX32" fmla="*/ 1101285 w 2195895"/>
                <a:gd name="connsiteY32" fmla="*/ 103454 h 1558485"/>
                <a:gd name="connsiteX33" fmla="*/ 1124646 w 2195895"/>
                <a:gd name="connsiteY33" fmla="*/ 10012 h 1558485"/>
                <a:gd name="connsiteX34" fmla="*/ 1031203 w 2195895"/>
                <a:gd name="connsiteY34" fmla="*/ 0 h 1558485"/>
                <a:gd name="connsiteX35" fmla="*/ 1014517 w 2195895"/>
                <a:gd name="connsiteY35" fmla="*/ 56733 h 1558485"/>
                <a:gd name="connsiteX36" fmla="*/ 1024529 w 2195895"/>
                <a:gd name="connsiteY36" fmla="*/ 103454 h 1558485"/>
                <a:gd name="connsiteX37" fmla="*/ 981145 w 2195895"/>
                <a:gd name="connsiteY37" fmla="*/ 156850 h 1558485"/>
                <a:gd name="connsiteX38" fmla="*/ 991157 w 2195895"/>
                <a:gd name="connsiteY38" fmla="*/ 193559 h 1558485"/>
                <a:gd name="connsiteX39" fmla="*/ 981145 w 2195895"/>
                <a:gd name="connsiteY39" fmla="*/ 240280 h 1558485"/>
                <a:gd name="connsiteX40" fmla="*/ 1001168 w 2195895"/>
                <a:gd name="connsiteY40" fmla="*/ 263641 h 1558485"/>
                <a:gd name="connsiteX41" fmla="*/ 1017854 w 2195895"/>
                <a:gd name="connsiteY41" fmla="*/ 310362 h 1558485"/>
                <a:gd name="connsiteX42" fmla="*/ 1047890 w 2195895"/>
                <a:gd name="connsiteY42" fmla="*/ 297013 h 1558485"/>
                <a:gd name="connsiteX43" fmla="*/ 884365 w 2195895"/>
                <a:gd name="connsiteY43" fmla="*/ 260304 h 1558485"/>
                <a:gd name="connsiteX44" fmla="*/ 824295 w 2195895"/>
                <a:gd name="connsiteY44" fmla="*/ 236943 h 1558485"/>
                <a:gd name="connsiteX45" fmla="*/ 810946 w 2195895"/>
                <a:gd name="connsiteY45" fmla="*/ 273652 h 1558485"/>
                <a:gd name="connsiteX46" fmla="*/ 827633 w 2195895"/>
                <a:gd name="connsiteY46" fmla="*/ 310362 h 1558485"/>
                <a:gd name="connsiteX47" fmla="*/ 770900 w 2195895"/>
                <a:gd name="connsiteY47" fmla="*/ 293676 h 1558485"/>
                <a:gd name="connsiteX48" fmla="*/ 744202 w 2195895"/>
                <a:gd name="connsiteY48" fmla="*/ 330385 h 1558485"/>
                <a:gd name="connsiteX49" fmla="*/ 707492 w 2195895"/>
                <a:gd name="connsiteY49" fmla="*/ 323711 h 1558485"/>
                <a:gd name="connsiteX50" fmla="*/ 644085 w 2195895"/>
                <a:gd name="connsiteY50" fmla="*/ 337060 h 1558485"/>
                <a:gd name="connsiteX51" fmla="*/ 654097 w 2195895"/>
                <a:gd name="connsiteY51" fmla="*/ 300350 h 1558485"/>
                <a:gd name="connsiteX52" fmla="*/ 614050 w 2195895"/>
                <a:gd name="connsiteY52" fmla="*/ 337060 h 1558485"/>
                <a:gd name="connsiteX53" fmla="*/ 594027 w 2195895"/>
                <a:gd name="connsiteY53" fmla="*/ 337060 h 1558485"/>
                <a:gd name="connsiteX54" fmla="*/ 533957 w 2195895"/>
                <a:gd name="connsiteY54" fmla="*/ 370432 h 1558485"/>
                <a:gd name="connsiteX55" fmla="*/ 510596 w 2195895"/>
                <a:gd name="connsiteY55" fmla="*/ 393793 h 1558485"/>
                <a:gd name="connsiteX56" fmla="*/ 500584 w 2195895"/>
                <a:gd name="connsiteY56" fmla="*/ 440514 h 1558485"/>
                <a:gd name="connsiteX57" fmla="*/ 450526 w 2195895"/>
                <a:gd name="connsiteY57" fmla="*/ 427165 h 1558485"/>
                <a:gd name="connsiteX58" fmla="*/ 433840 w 2195895"/>
                <a:gd name="connsiteY58" fmla="*/ 390455 h 1558485"/>
                <a:gd name="connsiteX59" fmla="*/ 467212 w 2195895"/>
                <a:gd name="connsiteY59" fmla="*/ 360420 h 1558485"/>
                <a:gd name="connsiteX60" fmla="*/ 453863 w 2195895"/>
                <a:gd name="connsiteY60" fmla="*/ 337060 h 1558485"/>
                <a:gd name="connsiteX61" fmla="*/ 390456 w 2195895"/>
                <a:gd name="connsiteY61" fmla="*/ 307025 h 1558485"/>
                <a:gd name="connsiteX62" fmla="*/ 417154 w 2195895"/>
                <a:gd name="connsiteY62" fmla="*/ 357083 h 1558485"/>
                <a:gd name="connsiteX63" fmla="*/ 407142 w 2195895"/>
                <a:gd name="connsiteY63" fmla="*/ 400467 h 1558485"/>
                <a:gd name="connsiteX64" fmla="*/ 413817 w 2195895"/>
                <a:gd name="connsiteY64" fmla="*/ 437177 h 1558485"/>
                <a:gd name="connsiteX65" fmla="*/ 427165 w 2195895"/>
                <a:gd name="connsiteY65" fmla="*/ 460537 h 1558485"/>
                <a:gd name="connsiteX66" fmla="*/ 413817 w 2195895"/>
                <a:gd name="connsiteY66" fmla="*/ 490572 h 1558485"/>
                <a:gd name="connsiteX67" fmla="*/ 390456 w 2195895"/>
                <a:gd name="connsiteY67" fmla="*/ 467212 h 1558485"/>
                <a:gd name="connsiteX68" fmla="*/ 360421 w 2195895"/>
                <a:gd name="connsiteY68" fmla="*/ 463874 h 1558485"/>
                <a:gd name="connsiteX69" fmla="*/ 333723 w 2195895"/>
                <a:gd name="connsiteY69" fmla="*/ 503921 h 1558485"/>
                <a:gd name="connsiteX70" fmla="*/ 307025 w 2195895"/>
                <a:gd name="connsiteY70" fmla="*/ 523944 h 1558485"/>
                <a:gd name="connsiteX71" fmla="*/ 320374 w 2195895"/>
                <a:gd name="connsiteY71" fmla="*/ 550642 h 1558485"/>
                <a:gd name="connsiteX72" fmla="*/ 303688 w 2195895"/>
                <a:gd name="connsiteY72" fmla="*/ 574003 h 1558485"/>
                <a:gd name="connsiteX73" fmla="*/ 233606 w 2195895"/>
                <a:gd name="connsiteY73" fmla="*/ 537293 h 1558485"/>
                <a:gd name="connsiteX74" fmla="*/ 243618 w 2195895"/>
                <a:gd name="connsiteY74" fmla="*/ 587352 h 1558485"/>
                <a:gd name="connsiteX75" fmla="*/ 263641 w 2195895"/>
                <a:gd name="connsiteY75" fmla="*/ 607375 h 1558485"/>
                <a:gd name="connsiteX76" fmla="*/ 250292 w 2195895"/>
                <a:gd name="connsiteY76" fmla="*/ 620724 h 1558485"/>
                <a:gd name="connsiteX77" fmla="*/ 193560 w 2195895"/>
                <a:gd name="connsiteY77" fmla="*/ 584014 h 1558485"/>
                <a:gd name="connsiteX78" fmla="*/ 170199 w 2195895"/>
                <a:gd name="connsiteY78" fmla="*/ 543968 h 1558485"/>
                <a:gd name="connsiteX79" fmla="*/ 170199 w 2195895"/>
                <a:gd name="connsiteY79" fmla="*/ 497247 h 1558485"/>
                <a:gd name="connsiteX80" fmla="*/ 133490 w 2195895"/>
                <a:gd name="connsiteY80" fmla="*/ 420490 h 1558485"/>
                <a:gd name="connsiteX81" fmla="*/ 196897 w 2195895"/>
                <a:gd name="connsiteY81" fmla="*/ 450525 h 1558485"/>
                <a:gd name="connsiteX82" fmla="*/ 256967 w 2195895"/>
                <a:gd name="connsiteY82" fmla="*/ 480560 h 1558485"/>
                <a:gd name="connsiteX83" fmla="*/ 293676 w 2195895"/>
                <a:gd name="connsiteY83" fmla="*/ 483898 h 1558485"/>
                <a:gd name="connsiteX84" fmla="*/ 327049 w 2195895"/>
                <a:gd name="connsiteY84" fmla="*/ 453863 h 1558485"/>
                <a:gd name="connsiteX85" fmla="*/ 343735 w 2195895"/>
                <a:gd name="connsiteY85" fmla="*/ 417153 h 1558485"/>
                <a:gd name="connsiteX86" fmla="*/ 333723 w 2195895"/>
                <a:gd name="connsiteY86" fmla="*/ 367095 h 1558485"/>
                <a:gd name="connsiteX87" fmla="*/ 290339 w 2195895"/>
                <a:gd name="connsiteY87" fmla="*/ 347071 h 1558485"/>
                <a:gd name="connsiteX88" fmla="*/ 236944 w 2195895"/>
                <a:gd name="connsiteY88" fmla="*/ 300350 h 1558485"/>
                <a:gd name="connsiteX89" fmla="*/ 133490 w 2195895"/>
                <a:gd name="connsiteY89" fmla="*/ 243617 h 1558485"/>
                <a:gd name="connsiteX90" fmla="*/ 46722 w 2195895"/>
                <a:gd name="connsiteY90" fmla="*/ 273652 h 1558485"/>
                <a:gd name="connsiteX91" fmla="*/ 33373 w 2195895"/>
                <a:gd name="connsiteY91" fmla="*/ 303687 h 1558485"/>
                <a:gd name="connsiteX92" fmla="*/ 43384 w 2195895"/>
                <a:gd name="connsiteY92" fmla="*/ 333723 h 1558485"/>
                <a:gd name="connsiteX93" fmla="*/ 60071 w 2195895"/>
                <a:gd name="connsiteY93" fmla="*/ 360420 h 1558485"/>
                <a:gd name="connsiteX94" fmla="*/ 73419 w 2195895"/>
                <a:gd name="connsiteY94" fmla="*/ 390455 h 1558485"/>
                <a:gd name="connsiteX95" fmla="*/ 56733 w 2195895"/>
                <a:gd name="connsiteY95" fmla="*/ 413816 h 1558485"/>
                <a:gd name="connsiteX96" fmla="*/ 76757 w 2195895"/>
                <a:gd name="connsiteY96" fmla="*/ 493909 h 1558485"/>
                <a:gd name="connsiteX97" fmla="*/ 66745 w 2195895"/>
                <a:gd name="connsiteY97" fmla="*/ 510596 h 1558485"/>
                <a:gd name="connsiteX98" fmla="*/ 70082 w 2195895"/>
                <a:gd name="connsiteY98" fmla="*/ 537293 h 1558485"/>
                <a:gd name="connsiteX99" fmla="*/ 70082 w 2195895"/>
                <a:gd name="connsiteY99" fmla="*/ 577340 h 1558485"/>
                <a:gd name="connsiteX100" fmla="*/ 80094 w 2195895"/>
                <a:gd name="connsiteY100" fmla="*/ 597363 h 1558485"/>
                <a:gd name="connsiteX101" fmla="*/ 76757 w 2195895"/>
                <a:gd name="connsiteY101" fmla="*/ 620724 h 1558485"/>
                <a:gd name="connsiteX102" fmla="*/ 106792 w 2195895"/>
                <a:gd name="connsiteY102" fmla="*/ 654096 h 1558485"/>
                <a:gd name="connsiteX103" fmla="*/ 93729 w 2195895"/>
                <a:gd name="connsiteY103" fmla="*/ 684131 h 1558485"/>
                <a:gd name="connsiteX104" fmla="*/ 13349 w 2195895"/>
                <a:gd name="connsiteY104" fmla="*/ 774236 h 1558485"/>
                <a:gd name="connsiteX105" fmla="*/ 33373 w 2195895"/>
                <a:gd name="connsiteY105" fmla="*/ 807609 h 1558485"/>
                <a:gd name="connsiteX106" fmla="*/ 33373 w 2195895"/>
                <a:gd name="connsiteY106" fmla="*/ 807609 h 1558485"/>
                <a:gd name="connsiteX107" fmla="*/ 16687 w 2195895"/>
                <a:gd name="connsiteY107" fmla="*/ 837644 h 1558485"/>
                <a:gd name="connsiteX108" fmla="*/ 3338 w 2195895"/>
                <a:gd name="connsiteY108" fmla="*/ 867679 h 1558485"/>
                <a:gd name="connsiteX109" fmla="*/ 0 w 2195895"/>
                <a:gd name="connsiteY109" fmla="*/ 927749 h 1558485"/>
                <a:gd name="connsiteX110" fmla="*/ 16687 w 2195895"/>
                <a:gd name="connsiteY110" fmla="*/ 971133 h 1558485"/>
                <a:gd name="connsiteX111" fmla="*/ 20024 w 2195895"/>
                <a:gd name="connsiteY111" fmla="*/ 1004505 h 1558485"/>
                <a:gd name="connsiteX112" fmla="*/ 56733 w 2195895"/>
                <a:gd name="connsiteY112" fmla="*/ 1014517 h 1558485"/>
                <a:gd name="connsiteX113" fmla="*/ 116803 w 2195895"/>
                <a:gd name="connsiteY113" fmla="*/ 1101285 h 1558485"/>
                <a:gd name="connsiteX114" fmla="*/ 96780 w 2195895"/>
                <a:gd name="connsiteY114" fmla="*/ 1124645 h 1558485"/>
                <a:gd name="connsiteX115" fmla="*/ 93443 w 2195895"/>
                <a:gd name="connsiteY115" fmla="*/ 1154680 h 1558485"/>
                <a:gd name="connsiteX116" fmla="*/ 120141 w 2195895"/>
                <a:gd name="connsiteY116" fmla="*/ 1158017 h 1558485"/>
                <a:gd name="connsiteX117" fmla="*/ 160187 w 2195895"/>
                <a:gd name="connsiteY117" fmla="*/ 1171366 h 1558485"/>
                <a:gd name="connsiteX118" fmla="*/ 186885 w 2195895"/>
                <a:gd name="connsiteY118" fmla="*/ 1184715 h 1558485"/>
                <a:gd name="connsiteX119" fmla="*/ 213583 w 2195895"/>
                <a:gd name="connsiteY119" fmla="*/ 1214750 h 1558485"/>
                <a:gd name="connsiteX120" fmla="*/ 243618 w 2195895"/>
                <a:gd name="connsiteY120" fmla="*/ 1218087 h 1558485"/>
                <a:gd name="connsiteX121" fmla="*/ 287002 w 2195895"/>
                <a:gd name="connsiteY121" fmla="*/ 1248123 h 1558485"/>
                <a:gd name="connsiteX122" fmla="*/ 310363 w 2195895"/>
                <a:gd name="connsiteY122" fmla="*/ 1258134 h 1558485"/>
                <a:gd name="connsiteX123" fmla="*/ 310363 w 2195895"/>
                <a:gd name="connsiteY123" fmla="*/ 1294844 h 1558485"/>
                <a:gd name="connsiteX124" fmla="*/ 270316 w 2195895"/>
                <a:gd name="connsiteY124" fmla="*/ 1334890 h 1558485"/>
                <a:gd name="connsiteX125" fmla="*/ 280327 w 2195895"/>
                <a:gd name="connsiteY125" fmla="*/ 1358251 h 1558485"/>
                <a:gd name="connsiteX126" fmla="*/ 273653 w 2195895"/>
                <a:gd name="connsiteY126" fmla="*/ 1378274 h 1558485"/>
                <a:gd name="connsiteX127" fmla="*/ 266979 w 2195895"/>
                <a:gd name="connsiteY127" fmla="*/ 1394960 h 1558485"/>
                <a:gd name="connsiteX128" fmla="*/ 240281 w 2195895"/>
                <a:gd name="connsiteY128" fmla="*/ 1435007 h 1558485"/>
                <a:gd name="connsiteX129" fmla="*/ 307025 w 2195895"/>
                <a:gd name="connsiteY129" fmla="*/ 1471717 h 1558485"/>
                <a:gd name="connsiteX130" fmla="*/ 337060 w 2195895"/>
                <a:gd name="connsiteY130" fmla="*/ 1478391 h 1558485"/>
                <a:gd name="connsiteX131" fmla="*/ 360421 w 2195895"/>
                <a:gd name="connsiteY131" fmla="*/ 1485066 h 1558485"/>
                <a:gd name="connsiteX132" fmla="*/ 380444 w 2195895"/>
                <a:gd name="connsiteY132" fmla="*/ 1491740 h 1558485"/>
                <a:gd name="connsiteX133" fmla="*/ 407142 w 2195895"/>
                <a:gd name="connsiteY133" fmla="*/ 1511763 h 1558485"/>
                <a:gd name="connsiteX134" fmla="*/ 437177 w 2195895"/>
                <a:gd name="connsiteY134" fmla="*/ 1508426 h 1558485"/>
                <a:gd name="connsiteX135" fmla="*/ 507259 w 2195895"/>
                <a:gd name="connsiteY135" fmla="*/ 1558485 h 1558485"/>
                <a:gd name="connsiteX136" fmla="*/ 517271 w 2195895"/>
                <a:gd name="connsiteY136" fmla="*/ 1545136 h 1558485"/>
                <a:gd name="connsiteX137" fmla="*/ 507259 w 2195895"/>
                <a:gd name="connsiteY137" fmla="*/ 1505089 h 1558485"/>
                <a:gd name="connsiteX138" fmla="*/ 500584 w 2195895"/>
                <a:gd name="connsiteY138" fmla="*/ 1471717 h 1558485"/>
                <a:gd name="connsiteX139" fmla="*/ 483898 w 2195895"/>
                <a:gd name="connsiteY139" fmla="*/ 1428333 h 1558485"/>
                <a:gd name="connsiteX140" fmla="*/ 513933 w 2195895"/>
                <a:gd name="connsiteY140" fmla="*/ 1408309 h 1558485"/>
                <a:gd name="connsiteX141" fmla="*/ 547306 w 2195895"/>
                <a:gd name="connsiteY141" fmla="*/ 1384949 h 1558485"/>
                <a:gd name="connsiteX142" fmla="*/ 527282 w 2195895"/>
                <a:gd name="connsiteY142" fmla="*/ 1368263 h 1558485"/>
                <a:gd name="connsiteX143" fmla="*/ 517271 w 2195895"/>
                <a:gd name="connsiteY143" fmla="*/ 1334890 h 1558485"/>
                <a:gd name="connsiteX144" fmla="*/ 480561 w 2195895"/>
                <a:gd name="connsiteY144" fmla="*/ 1318204 h 1558485"/>
                <a:gd name="connsiteX145" fmla="*/ 470549 w 2195895"/>
                <a:gd name="connsiteY145" fmla="*/ 1298181 h 1558485"/>
                <a:gd name="connsiteX146" fmla="*/ 480561 w 2195895"/>
                <a:gd name="connsiteY146" fmla="*/ 1268146 h 1558485"/>
                <a:gd name="connsiteX147" fmla="*/ 490573 w 2195895"/>
                <a:gd name="connsiteY147" fmla="*/ 1228099 h 1558485"/>
                <a:gd name="connsiteX148" fmla="*/ 513933 w 2195895"/>
                <a:gd name="connsiteY148" fmla="*/ 1248123 h 1558485"/>
                <a:gd name="connsiteX149" fmla="*/ 520608 w 2195895"/>
                <a:gd name="connsiteY149" fmla="*/ 1231436 h 1558485"/>
                <a:gd name="connsiteX150" fmla="*/ 543968 w 2195895"/>
                <a:gd name="connsiteY150" fmla="*/ 1194727 h 1558485"/>
                <a:gd name="connsiteX151" fmla="*/ 574003 w 2195895"/>
                <a:gd name="connsiteY151" fmla="*/ 1178041 h 1558485"/>
                <a:gd name="connsiteX152" fmla="*/ 590690 w 2195895"/>
                <a:gd name="connsiteY152" fmla="*/ 1191390 h 1558485"/>
                <a:gd name="connsiteX153" fmla="*/ 610713 w 2195895"/>
                <a:gd name="connsiteY153" fmla="*/ 1164692 h 1558485"/>
                <a:gd name="connsiteX154" fmla="*/ 630736 w 2195895"/>
                <a:gd name="connsiteY154" fmla="*/ 1191390 h 1558485"/>
                <a:gd name="connsiteX155" fmla="*/ 657434 w 2195895"/>
                <a:gd name="connsiteY155" fmla="*/ 1214750 h 1558485"/>
                <a:gd name="connsiteX156" fmla="*/ 674120 w 2195895"/>
                <a:gd name="connsiteY156" fmla="*/ 1221425 h 1558485"/>
                <a:gd name="connsiteX157" fmla="*/ 697481 w 2195895"/>
                <a:gd name="connsiteY157" fmla="*/ 1221425 h 1558485"/>
                <a:gd name="connsiteX158" fmla="*/ 717504 w 2195895"/>
                <a:gd name="connsiteY158" fmla="*/ 1208076 h 1558485"/>
                <a:gd name="connsiteX159" fmla="*/ 744202 w 2195895"/>
                <a:gd name="connsiteY159" fmla="*/ 1208076 h 1558485"/>
                <a:gd name="connsiteX160" fmla="*/ 760888 w 2195895"/>
                <a:gd name="connsiteY160" fmla="*/ 1204739 h 1558485"/>
                <a:gd name="connsiteX161" fmla="*/ 790923 w 2195895"/>
                <a:gd name="connsiteY161" fmla="*/ 1238111 h 1558485"/>
                <a:gd name="connsiteX162" fmla="*/ 797598 w 2195895"/>
                <a:gd name="connsiteY162" fmla="*/ 1211413 h 1558485"/>
                <a:gd name="connsiteX163" fmla="*/ 817621 w 2195895"/>
                <a:gd name="connsiteY163" fmla="*/ 1228099 h 1558485"/>
                <a:gd name="connsiteX164" fmla="*/ 837644 w 2195895"/>
                <a:gd name="connsiteY164" fmla="*/ 1204739 h 1558485"/>
                <a:gd name="connsiteX165" fmla="*/ 827633 w 2195895"/>
                <a:gd name="connsiteY165" fmla="*/ 1184715 h 1558485"/>
                <a:gd name="connsiteX166" fmla="*/ 810946 w 2195895"/>
                <a:gd name="connsiteY166" fmla="*/ 1171366 h 1558485"/>
                <a:gd name="connsiteX167" fmla="*/ 810946 w 2195895"/>
                <a:gd name="connsiteY167" fmla="*/ 1144669 h 1558485"/>
                <a:gd name="connsiteX168" fmla="*/ 810946 w 2195895"/>
                <a:gd name="connsiteY168" fmla="*/ 1131320 h 1558485"/>
                <a:gd name="connsiteX169" fmla="*/ 840981 w 2195895"/>
                <a:gd name="connsiteY169" fmla="*/ 1124645 h 1558485"/>
                <a:gd name="connsiteX170" fmla="*/ 820958 w 2195895"/>
                <a:gd name="connsiteY170" fmla="*/ 1087936 h 1558485"/>
                <a:gd name="connsiteX171" fmla="*/ 854330 w 2195895"/>
                <a:gd name="connsiteY171" fmla="*/ 1081261 h 1558485"/>
                <a:gd name="connsiteX172" fmla="*/ 891040 w 2195895"/>
                <a:gd name="connsiteY172" fmla="*/ 1087936 h 1558485"/>
                <a:gd name="connsiteX173" fmla="*/ 1001168 w 2195895"/>
                <a:gd name="connsiteY173" fmla="*/ 1044552 h 1558485"/>
                <a:gd name="connsiteX174" fmla="*/ 1027866 w 2195895"/>
                <a:gd name="connsiteY174" fmla="*/ 1021191 h 1558485"/>
                <a:gd name="connsiteX175" fmla="*/ 1047890 w 2195895"/>
                <a:gd name="connsiteY175" fmla="*/ 1031203 h 1558485"/>
                <a:gd name="connsiteX176" fmla="*/ 1067913 w 2195895"/>
                <a:gd name="connsiteY176" fmla="*/ 1041214 h 1558485"/>
                <a:gd name="connsiteX177" fmla="*/ 1087936 w 2195895"/>
                <a:gd name="connsiteY177" fmla="*/ 1067912 h 1558485"/>
                <a:gd name="connsiteX178" fmla="*/ 1074587 w 2195895"/>
                <a:gd name="connsiteY178" fmla="*/ 1081261 h 1558485"/>
                <a:gd name="connsiteX179" fmla="*/ 1104622 w 2195895"/>
                <a:gd name="connsiteY179" fmla="*/ 1081261 h 1558485"/>
                <a:gd name="connsiteX180" fmla="*/ 1134657 w 2195895"/>
                <a:gd name="connsiteY180" fmla="*/ 1114633 h 1558485"/>
                <a:gd name="connsiteX181" fmla="*/ 1148006 w 2195895"/>
                <a:gd name="connsiteY181" fmla="*/ 1111296 h 1558485"/>
                <a:gd name="connsiteX182" fmla="*/ 1208076 w 2195895"/>
                <a:gd name="connsiteY182" fmla="*/ 1064575 h 1558485"/>
                <a:gd name="connsiteX183" fmla="*/ 1264809 w 2195895"/>
                <a:gd name="connsiteY183" fmla="*/ 1134657 h 1558485"/>
                <a:gd name="connsiteX184" fmla="*/ 1298181 w 2195895"/>
                <a:gd name="connsiteY184" fmla="*/ 1241448 h 1558485"/>
                <a:gd name="connsiteX185" fmla="*/ 1308193 w 2195895"/>
                <a:gd name="connsiteY185" fmla="*/ 1198064 h 1558485"/>
                <a:gd name="connsiteX186" fmla="*/ 1344903 w 2195895"/>
                <a:gd name="connsiteY186" fmla="*/ 1218087 h 1558485"/>
                <a:gd name="connsiteX187" fmla="*/ 1388287 w 2195895"/>
                <a:gd name="connsiteY187" fmla="*/ 1218087 h 1558485"/>
                <a:gd name="connsiteX188" fmla="*/ 1394961 w 2195895"/>
                <a:gd name="connsiteY188" fmla="*/ 1241448 h 1558485"/>
                <a:gd name="connsiteX189" fmla="*/ 1435008 w 2195895"/>
                <a:gd name="connsiteY189" fmla="*/ 1264809 h 1558485"/>
                <a:gd name="connsiteX190" fmla="*/ 1465043 w 2195895"/>
                <a:gd name="connsiteY190" fmla="*/ 1264809 h 1558485"/>
                <a:gd name="connsiteX191" fmla="*/ 1491741 w 2195895"/>
                <a:gd name="connsiteY191" fmla="*/ 1278158 h 1558485"/>
                <a:gd name="connsiteX192" fmla="*/ 1535125 w 2195895"/>
                <a:gd name="connsiteY192" fmla="*/ 1234774 h 1558485"/>
                <a:gd name="connsiteX193" fmla="*/ 1571834 w 2195895"/>
                <a:gd name="connsiteY193" fmla="*/ 1214750 h 1558485"/>
                <a:gd name="connsiteX194" fmla="*/ 1608544 w 2195895"/>
                <a:gd name="connsiteY194" fmla="*/ 1218087 h 1558485"/>
                <a:gd name="connsiteX195" fmla="*/ 1655265 w 2195895"/>
                <a:gd name="connsiteY195" fmla="*/ 1231436 h 1558485"/>
                <a:gd name="connsiteX196" fmla="*/ 1681963 w 2195895"/>
                <a:gd name="connsiteY196" fmla="*/ 1248123 h 1558485"/>
                <a:gd name="connsiteX197" fmla="*/ 1735358 w 2195895"/>
                <a:gd name="connsiteY197" fmla="*/ 1241448 h 1558485"/>
                <a:gd name="connsiteX198" fmla="*/ 1745370 w 2195895"/>
                <a:gd name="connsiteY198" fmla="*/ 1221425 h 1558485"/>
                <a:gd name="connsiteX199" fmla="*/ 1738695 w 2195895"/>
                <a:gd name="connsiteY199" fmla="*/ 1201401 h 1558485"/>
                <a:gd name="connsiteX200" fmla="*/ 1858836 w 2195895"/>
                <a:gd name="connsiteY200" fmla="*/ 1228099 h 1558485"/>
                <a:gd name="connsiteX201" fmla="*/ 1872184 w 2195895"/>
                <a:gd name="connsiteY201" fmla="*/ 1234774 h 1558485"/>
                <a:gd name="connsiteX202" fmla="*/ 1902219 w 2195895"/>
                <a:gd name="connsiteY202" fmla="*/ 1238111 h 1558485"/>
                <a:gd name="connsiteX203" fmla="*/ 1932254 w 2195895"/>
                <a:gd name="connsiteY203" fmla="*/ 1221425 h 1558485"/>
                <a:gd name="connsiteX204" fmla="*/ 1962290 w 2195895"/>
                <a:gd name="connsiteY204" fmla="*/ 1234774 h 1558485"/>
                <a:gd name="connsiteX205" fmla="*/ 1985650 w 2195895"/>
                <a:gd name="connsiteY205" fmla="*/ 1248123 h 1558485"/>
                <a:gd name="connsiteX206" fmla="*/ 1995662 w 2195895"/>
                <a:gd name="connsiteY206" fmla="*/ 1258134 h 1558485"/>
                <a:gd name="connsiteX207" fmla="*/ 2032371 w 2195895"/>
                <a:gd name="connsiteY207" fmla="*/ 1278158 h 1558485"/>
                <a:gd name="connsiteX208" fmla="*/ 2142500 w 2195895"/>
                <a:gd name="connsiteY208" fmla="*/ 1231436 h 1558485"/>
                <a:gd name="connsiteX209" fmla="*/ 2195895 w 2195895"/>
                <a:gd name="connsiteY209" fmla="*/ 1244785 h 1558485"/>
                <a:gd name="connsiteX0" fmla="*/ 1224763 w 2195895"/>
                <a:gd name="connsiteY0" fmla="*/ 327048 h 1558485"/>
                <a:gd name="connsiteX1" fmla="*/ 1194727 w 2195895"/>
                <a:gd name="connsiteY1" fmla="*/ 290339 h 1558485"/>
                <a:gd name="connsiteX2" fmla="*/ 1164692 w 2195895"/>
                <a:gd name="connsiteY2" fmla="*/ 333723 h 1558485"/>
                <a:gd name="connsiteX3" fmla="*/ 1114634 w 2195895"/>
                <a:gd name="connsiteY3" fmla="*/ 243617 h 1558485"/>
                <a:gd name="connsiteX4" fmla="*/ 1104622 w 2195895"/>
                <a:gd name="connsiteY4" fmla="*/ 163524 h 1558485"/>
                <a:gd name="connsiteX5" fmla="*/ 1101285 w 2195895"/>
                <a:gd name="connsiteY5" fmla="*/ 103454 h 1558485"/>
                <a:gd name="connsiteX6" fmla="*/ 1124646 w 2195895"/>
                <a:gd name="connsiteY6" fmla="*/ 10012 h 1558485"/>
                <a:gd name="connsiteX7" fmla="*/ 1031203 w 2195895"/>
                <a:gd name="connsiteY7" fmla="*/ 0 h 1558485"/>
                <a:gd name="connsiteX8" fmla="*/ 1014517 w 2195895"/>
                <a:gd name="connsiteY8" fmla="*/ 56733 h 1558485"/>
                <a:gd name="connsiteX9" fmla="*/ 1024529 w 2195895"/>
                <a:gd name="connsiteY9" fmla="*/ 103454 h 1558485"/>
                <a:gd name="connsiteX10" fmla="*/ 981145 w 2195895"/>
                <a:gd name="connsiteY10" fmla="*/ 156850 h 1558485"/>
                <a:gd name="connsiteX11" fmla="*/ 991157 w 2195895"/>
                <a:gd name="connsiteY11" fmla="*/ 193559 h 1558485"/>
                <a:gd name="connsiteX12" fmla="*/ 981145 w 2195895"/>
                <a:gd name="connsiteY12" fmla="*/ 240280 h 1558485"/>
                <a:gd name="connsiteX13" fmla="*/ 1001168 w 2195895"/>
                <a:gd name="connsiteY13" fmla="*/ 263641 h 1558485"/>
                <a:gd name="connsiteX14" fmla="*/ 1017854 w 2195895"/>
                <a:gd name="connsiteY14" fmla="*/ 310362 h 1558485"/>
                <a:gd name="connsiteX15" fmla="*/ 1047890 w 2195895"/>
                <a:gd name="connsiteY15" fmla="*/ 297013 h 1558485"/>
                <a:gd name="connsiteX16" fmla="*/ 884365 w 2195895"/>
                <a:gd name="connsiteY16" fmla="*/ 260304 h 1558485"/>
                <a:gd name="connsiteX17" fmla="*/ 824295 w 2195895"/>
                <a:gd name="connsiteY17" fmla="*/ 236943 h 1558485"/>
                <a:gd name="connsiteX18" fmla="*/ 810946 w 2195895"/>
                <a:gd name="connsiteY18" fmla="*/ 273652 h 1558485"/>
                <a:gd name="connsiteX19" fmla="*/ 827633 w 2195895"/>
                <a:gd name="connsiteY19" fmla="*/ 310362 h 1558485"/>
                <a:gd name="connsiteX20" fmla="*/ 770900 w 2195895"/>
                <a:gd name="connsiteY20" fmla="*/ 293676 h 1558485"/>
                <a:gd name="connsiteX21" fmla="*/ 744202 w 2195895"/>
                <a:gd name="connsiteY21" fmla="*/ 330385 h 1558485"/>
                <a:gd name="connsiteX22" fmla="*/ 707492 w 2195895"/>
                <a:gd name="connsiteY22" fmla="*/ 323711 h 1558485"/>
                <a:gd name="connsiteX23" fmla="*/ 644085 w 2195895"/>
                <a:gd name="connsiteY23" fmla="*/ 337060 h 1558485"/>
                <a:gd name="connsiteX24" fmla="*/ 654097 w 2195895"/>
                <a:gd name="connsiteY24" fmla="*/ 300350 h 1558485"/>
                <a:gd name="connsiteX25" fmla="*/ 614050 w 2195895"/>
                <a:gd name="connsiteY25" fmla="*/ 337060 h 1558485"/>
                <a:gd name="connsiteX26" fmla="*/ 594027 w 2195895"/>
                <a:gd name="connsiteY26" fmla="*/ 337060 h 1558485"/>
                <a:gd name="connsiteX27" fmla="*/ 533957 w 2195895"/>
                <a:gd name="connsiteY27" fmla="*/ 370432 h 1558485"/>
                <a:gd name="connsiteX28" fmla="*/ 510596 w 2195895"/>
                <a:gd name="connsiteY28" fmla="*/ 393793 h 1558485"/>
                <a:gd name="connsiteX29" fmla="*/ 500584 w 2195895"/>
                <a:gd name="connsiteY29" fmla="*/ 440514 h 1558485"/>
                <a:gd name="connsiteX30" fmla="*/ 450526 w 2195895"/>
                <a:gd name="connsiteY30" fmla="*/ 427165 h 1558485"/>
                <a:gd name="connsiteX31" fmla="*/ 433840 w 2195895"/>
                <a:gd name="connsiteY31" fmla="*/ 390455 h 1558485"/>
                <a:gd name="connsiteX32" fmla="*/ 467212 w 2195895"/>
                <a:gd name="connsiteY32" fmla="*/ 360420 h 1558485"/>
                <a:gd name="connsiteX33" fmla="*/ 453863 w 2195895"/>
                <a:gd name="connsiteY33" fmla="*/ 337060 h 1558485"/>
                <a:gd name="connsiteX34" fmla="*/ 390456 w 2195895"/>
                <a:gd name="connsiteY34" fmla="*/ 307025 h 1558485"/>
                <a:gd name="connsiteX35" fmla="*/ 417154 w 2195895"/>
                <a:gd name="connsiteY35" fmla="*/ 357083 h 1558485"/>
                <a:gd name="connsiteX36" fmla="*/ 407142 w 2195895"/>
                <a:gd name="connsiteY36" fmla="*/ 400467 h 1558485"/>
                <a:gd name="connsiteX37" fmla="*/ 413817 w 2195895"/>
                <a:gd name="connsiteY37" fmla="*/ 437177 h 1558485"/>
                <a:gd name="connsiteX38" fmla="*/ 427165 w 2195895"/>
                <a:gd name="connsiteY38" fmla="*/ 460537 h 1558485"/>
                <a:gd name="connsiteX39" fmla="*/ 413817 w 2195895"/>
                <a:gd name="connsiteY39" fmla="*/ 490572 h 1558485"/>
                <a:gd name="connsiteX40" fmla="*/ 390456 w 2195895"/>
                <a:gd name="connsiteY40" fmla="*/ 467212 h 1558485"/>
                <a:gd name="connsiteX41" fmla="*/ 360421 w 2195895"/>
                <a:gd name="connsiteY41" fmla="*/ 463874 h 1558485"/>
                <a:gd name="connsiteX42" fmla="*/ 333723 w 2195895"/>
                <a:gd name="connsiteY42" fmla="*/ 503921 h 1558485"/>
                <a:gd name="connsiteX43" fmla="*/ 307025 w 2195895"/>
                <a:gd name="connsiteY43" fmla="*/ 523944 h 1558485"/>
                <a:gd name="connsiteX44" fmla="*/ 320374 w 2195895"/>
                <a:gd name="connsiteY44" fmla="*/ 550642 h 1558485"/>
                <a:gd name="connsiteX45" fmla="*/ 303688 w 2195895"/>
                <a:gd name="connsiteY45" fmla="*/ 574003 h 1558485"/>
                <a:gd name="connsiteX46" fmla="*/ 233606 w 2195895"/>
                <a:gd name="connsiteY46" fmla="*/ 537293 h 1558485"/>
                <a:gd name="connsiteX47" fmla="*/ 243618 w 2195895"/>
                <a:gd name="connsiteY47" fmla="*/ 587352 h 1558485"/>
                <a:gd name="connsiteX48" fmla="*/ 263641 w 2195895"/>
                <a:gd name="connsiteY48" fmla="*/ 607375 h 1558485"/>
                <a:gd name="connsiteX49" fmla="*/ 250292 w 2195895"/>
                <a:gd name="connsiteY49" fmla="*/ 620724 h 1558485"/>
                <a:gd name="connsiteX50" fmla="*/ 193560 w 2195895"/>
                <a:gd name="connsiteY50" fmla="*/ 584014 h 1558485"/>
                <a:gd name="connsiteX51" fmla="*/ 170199 w 2195895"/>
                <a:gd name="connsiteY51" fmla="*/ 543968 h 1558485"/>
                <a:gd name="connsiteX52" fmla="*/ 170199 w 2195895"/>
                <a:gd name="connsiteY52" fmla="*/ 497247 h 1558485"/>
                <a:gd name="connsiteX53" fmla="*/ 133490 w 2195895"/>
                <a:gd name="connsiteY53" fmla="*/ 420490 h 1558485"/>
                <a:gd name="connsiteX54" fmla="*/ 196897 w 2195895"/>
                <a:gd name="connsiteY54" fmla="*/ 450525 h 1558485"/>
                <a:gd name="connsiteX55" fmla="*/ 256967 w 2195895"/>
                <a:gd name="connsiteY55" fmla="*/ 480560 h 1558485"/>
                <a:gd name="connsiteX56" fmla="*/ 293676 w 2195895"/>
                <a:gd name="connsiteY56" fmla="*/ 483898 h 1558485"/>
                <a:gd name="connsiteX57" fmla="*/ 327049 w 2195895"/>
                <a:gd name="connsiteY57" fmla="*/ 453863 h 1558485"/>
                <a:gd name="connsiteX58" fmla="*/ 343735 w 2195895"/>
                <a:gd name="connsiteY58" fmla="*/ 417153 h 1558485"/>
                <a:gd name="connsiteX59" fmla="*/ 333723 w 2195895"/>
                <a:gd name="connsiteY59" fmla="*/ 367095 h 1558485"/>
                <a:gd name="connsiteX60" fmla="*/ 290339 w 2195895"/>
                <a:gd name="connsiteY60" fmla="*/ 347071 h 1558485"/>
                <a:gd name="connsiteX61" fmla="*/ 236944 w 2195895"/>
                <a:gd name="connsiteY61" fmla="*/ 300350 h 1558485"/>
                <a:gd name="connsiteX62" fmla="*/ 133490 w 2195895"/>
                <a:gd name="connsiteY62" fmla="*/ 243617 h 1558485"/>
                <a:gd name="connsiteX63" fmla="*/ 46722 w 2195895"/>
                <a:gd name="connsiteY63" fmla="*/ 273652 h 1558485"/>
                <a:gd name="connsiteX64" fmla="*/ 33373 w 2195895"/>
                <a:gd name="connsiteY64" fmla="*/ 303687 h 1558485"/>
                <a:gd name="connsiteX65" fmla="*/ 43384 w 2195895"/>
                <a:gd name="connsiteY65" fmla="*/ 333723 h 1558485"/>
                <a:gd name="connsiteX66" fmla="*/ 60071 w 2195895"/>
                <a:gd name="connsiteY66" fmla="*/ 360420 h 1558485"/>
                <a:gd name="connsiteX67" fmla="*/ 73419 w 2195895"/>
                <a:gd name="connsiteY67" fmla="*/ 390455 h 1558485"/>
                <a:gd name="connsiteX68" fmla="*/ 56733 w 2195895"/>
                <a:gd name="connsiteY68" fmla="*/ 413816 h 1558485"/>
                <a:gd name="connsiteX69" fmla="*/ 76757 w 2195895"/>
                <a:gd name="connsiteY69" fmla="*/ 493909 h 1558485"/>
                <a:gd name="connsiteX70" fmla="*/ 66745 w 2195895"/>
                <a:gd name="connsiteY70" fmla="*/ 510596 h 1558485"/>
                <a:gd name="connsiteX71" fmla="*/ 70082 w 2195895"/>
                <a:gd name="connsiteY71" fmla="*/ 537293 h 1558485"/>
                <a:gd name="connsiteX72" fmla="*/ 70082 w 2195895"/>
                <a:gd name="connsiteY72" fmla="*/ 577340 h 1558485"/>
                <a:gd name="connsiteX73" fmla="*/ 80094 w 2195895"/>
                <a:gd name="connsiteY73" fmla="*/ 597363 h 1558485"/>
                <a:gd name="connsiteX74" fmla="*/ 76757 w 2195895"/>
                <a:gd name="connsiteY74" fmla="*/ 620724 h 1558485"/>
                <a:gd name="connsiteX75" fmla="*/ 106792 w 2195895"/>
                <a:gd name="connsiteY75" fmla="*/ 654096 h 1558485"/>
                <a:gd name="connsiteX76" fmla="*/ 93729 w 2195895"/>
                <a:gd name="connsiteY76" fmla="*/ 684131 h 1558485"/>
                <a:gd name="connsiteX77" fmla="*/ 13349 w 2195895"/>
                <a:gd name="connsiteY77" fmla="*/ 774236 h 1558485"/>
                <a:gd name="connsiteX78" fmla="*/ 33373 w 2195895"/>
                <a:gd name="connsiteY78" fmla="*/ 807609 h 1558485"/>
                <a:gd name="connsiteX79" fmla="*/ 33373 w 2195895"/>
                <a:gd name="connsiteY79" fmla="*/ 807609 h 1558485"/>
                <a:gd name="connsiteX80" fmla="*/ 16687 w 2195895"/>
                <a:gd name="connsiteY80" fmla="*/ 837644 h 1558485"/>
                <a:gd name="connsiteX81" fmla="*/ 3338 w 2195895"/>
                <a:gd name="connsiteY81" fmla="*/ 867679 h 1558485"/>
                <a:gd name="connsiteX82" fmla="*/ 0 w 2195895"/>
                <a:gd name="connsiteY82" fmla="*/ 927749 h 1558485"/>
                <a:gd name="connsiteX83" fmla="*/ 16687 w 2195895"/>
                <a:gd name="connsiteY83" fmla="*/ 971133 h 1558485"/>
                <a:gd name="connsiteX84" fmla="*/ 20024 w 2195895"/>
                <a:gd name="connsiteY84" fmla="*/ 1004505 h 1558485"/>
                <a:gd name="connsiteX85" fmla="*/ 56733 w 2195895"/>
                <a:gd name="connsiteY85" fmla="*/ 1014517 h 1558485"/>
                <a:gd name="connsiteX86" fmla="*/ 116803 w 2195895"/>
                <a:gd name="connsiteY86" fmla="*/ 1101285 h 1558485"/>
                <a:gd name="connsiteX87" fmla="*/ 96780 w 2195895"/>
                <a:gd name="connsiteY87" fmla="*/ 1124645 h 1558485"/>
                <a:gd name="connsiteX88" fmla="*/ 93443 w 2195895"/>
                <a:gd name="connsiteY88" fmla="*/ 1154680 h 1558485"/>
                <a:gd name="connsiteX89" fmla="*/ 120141 w 2195895"/>
                <a:gd name="connsiteY89" fmla="*/ 1158017 h 1558485"/>
                <a:gd name="connsiteX90" fmla="*/ 160187 w 2195895"/>
                <a:gd name="connsiteY90" fmla="*/ 1171366 h 1558485"/>
                <a:gd name="connsiteX91" fmla="*/ 186885 w 2195895"/>
                <a:gd name="connsiteY91" fmla="*/ 1184715 h 1558485"/>
                <a:gd name="connsiteX92" fmla="*/ 213583 w 2195895"/>
                <a:gd name="connsiteY92" fmla="*/ 1214750 h 1558485"/>
                <a:gd name="connsiteX93" fmla="*/ 243618 w 2195895"/>
                <a:gd name="connsiteY93" fmla="*/ 1218087 h 1558485"/>
                <a:gd name="connsiteX94" fmla="*/ 287002 w 2195895"/>
                <a:gd name="connsiteY94" fmla="*/ 1248123 h 1558485"/>
                <a:gd name="connsiteX95" fmla="*/ 310363 w 2195895"/>
                <a:gd name="connsiteY95" fmla="*/ 1258134 h 1558485"/>
                <a:gd name="connsiteX96" fmla="*/ 310363 w 2195895"/>
                <a:gd name="connsiteY96" fmla="*/ 1294844 h 1558485"/>
                <a:gd name="connsiteX97" fmla="*/ 270316 w 2195895"/>
                <a:gd name="connsiteY97" fmla="*/ 1334890 h 1558485"/>
                <a:gd name="connsiteX98" fmla="*/ 280327 w 2195895"/>
                <a:gd name="connsiteY98" fmla="*/ 1358251 h 1558485"/>
                <a:gd name="connsiteX99" fmla="*/ 273653 w 2195895"/>
                <a:gd name="connsiteY99" fmla="*/ 1378274 h 1558485"/>
                <a:gd name="connsiteX100" fmla="*/ 266979 w 2195895"/>
                <a:gd name="connsiteY100" fmla="*/ 1394960 h 1558485"/>
                <a:gd name="connsiteX101" fmla="*/ 240281 w 2195895"/>
                <a:gd name="connsiteY101" fmla="*/ 1435007 h 1558485"/>
                <a:gd name="connsiteX102" fmla="*/ 307025 w 2195895"/>
                <a:gd name="connsiteY102" fmla="*/ 1471717 h 1558485"/>
                <a:gd name="connsiteX103" fmla="*/ 337060 w 2195895"/>
                <a:gd name="connsiteY103" fmla="*/ 1478391 h 1558485"/>
                <a:gd name="connsiteX104" fmla="*/ 360421 w 2195895"/>
                <a:gd name="connsiteY104" fmla="*/ 1485066 h 1558485"/>
                <a:gd name="connsiteX105" fmla="*/ 380444 w 2195895"/>
                <a:gd name="connsiteY105" fmla="*/ 1491740 h 1558485"/>
                <a:gd name="connsiteX106" fmla="*/ 407142 w 2195895"/>
                <a:gd name="connsiteY106" fmla="*/ 1511763 h 1558485"/>
                <a:gd name="connsiteX107" fmla="*/ 437177 w 2195895"/>
                <a:gd name="connsiteY107" fmla="*/ 1508426 h 1558485"/>
                <a:gd name="connsiteX108" fmla="*/ 507259 w 2195895"/>
                <a:gd name="connsiteY108" fmla="*/ 1558485 h 1558485"/>
                <a:gd name="connsiteX109" fmla="*/ 517271 w 2195895"/>
                <a:gd name="connsiteY109" fmla="*/ 1545136 h 1558485"/>
                <a:gd name="connsiteX110" fmla="*/ 507259 w 2195895"/>
                <a:gd name="connsiteY110" fmla="*/ 1505089 h 1558485"/>
                <a:gd name="connsiteX111" fmla="*/ 500584 w 2195895"/>
                <a:gd name="connsiteY111" fmla="*/ 1471717 h 1558485"/>
                <a:gd name="connsiteX112" fmla="*/ 483898 w 2195895"/>
                <a:gd name="connsiteY112" fmla="*/ 1428333 h 1558485"/>
                <a:gd name="connsiteX113" fmla="*/ 513933 w 2195895"/>
                <a:gd name="connsiteY113" fmla="*/ 1408309 h 1558485"/>
                <a:gd name="connsiteX114" fmla="*/ 547306 w 2195895"/>
                <a:gd name="connsiteY114" fmla="*/ 1384949 h 1558485"/>
                <a:gd name="connsiteX115" fmla="*/ 527282 w 2195895"/>
                <a:gd name="connsiteY115" fmla="*/ 1368263 h 1558485"/>
                <a:gd name="connsiteX116" fmla="*/ 517271 w 2195895"/>
                <a:gd name="connsiteY116" fmla="*/ 1334890 h 1558485"/>
                <a:gd name="connsiteX117" fmla="*/ 480561 w 2195895"/>
                <a:gd name="connsiteY117" fmla="*/ 1318204 h 1558485"/>
                <a:gd name="connsiteX118" fmla="*/ 470549 w 2195895"/>
                <a:gd name="connsiteY118" fmla="*/ 1298181 h 1558485"/>
                <a:gd name="connsiteX119" fmla="*/ 480561 w 2195895"/>
                <a:gd name="connsiteY119" fmla="*/ 1268146 h 1558485"/>
                <a:gd name="connsiteX120" fmla="*/ 490573 w 2195895"/>
                <a:gd name="connsiteY120" fmla="*/ 1228099 h 1558485"/>
                <a:gd name="connsiteX121" fmla="*/ 513933 w 2195895"/>
                <a:gd name="connsiteY121" fmla="*/ 1248123 h 1558485"/>
                <a:gd name="connsiteX122" fmla="*/ 520608 w 2195895"/>
                <a:gd name="connsiteY122" fmla="*/ 1231436 h 1558485"/>
                <a:gd name="connsiteX123" fmla="*/ 543968 w 2195895"/>
                <a:gd name="connsiteY123" fmla="*/ 1194727 h 1558485"/>
                <a:gd name="connsiteX124" fmla="*/ 574003 w 2195895"/>
                <a:gd name="connsiteY124" fmla="*/ 1178041 h 1558485"/>
                <a:gd name="connsiteX125" fmla="*/ 590690 w 2195895"/>
                <a:gd name="connsiteY125" fmla="*/ 1191390 h 1558485"/>
                <a:gd name="connsiteX126" fmla="*/ 610713 w 2195895"/>
                <a:gd name="connsiteY126" fmla="*/ 1164692 h 1558485"/>
                <a:gd name="connsiteX127" fmla="*/ 630736 w 2195895"/>
                <a:gd name="connsiteY127" fmla="*/ 1191390 h 1558485"/>
                <a:gd name="connsiteX128" fmla="*/ 657434 w 2195895"/>
                <a:gd name="connsiteY128" fmla="*/ 1214750 h 1558485"/>
                <a:gd name="connsiteX129" fmla="*/ 674120 w 2195895"/>
                <a:gd name="connsiteY129" fmla="*/ 1221425 h 1558485"/>
                <a:gd name="connsiteX130" fmla="*/ 697481 w 2195895"/>
                <a:gd name="connsiteY130" fmla="*/ 1221425 h 1558485"/>
                <a:gd name="connsiteX131" fmla="*/ 717504 w 2195895"/>
                <a:gd name="connsiteY131" fmla="*/ 1208076 h 1558485"/>
                <a:gd name="connsiteX132" fmla="*/ 744202 w 2195895"/>
                <a:gd name="connsiteY132" fmla="*/ 1208076 h 1558485"/>
                <a:gd name="connsiteX133" fmla="*/ 760888 w 2195895"/>
                <a:gd name="connsiteY133" fmla="*/ 1204739 h 1558485"/>
                <a:gd name="connsiteX134" fmla="*/ 790923 w 2195895"/>
                <a:gd name="connsiteY134" fmla="*/ 1238111 h 1558485"/>
                <a:gd name="connsiteX135" fmla="*/ 797598 w 2195895"/>
                <a:gd name="connsiteY135" fmla="*/ 1211413 h 1558485"/>
                <a:gd name="connsiteX136" fmla="*/ 817621 w 2195895"/>
                <a:gd name="connsiteY136" fmla="*/ 1228099 h 1558485"/>
                <a:gd name="connsiteX137" fmla="*/ 837644 w 2195895"/>
                <a:gd name="connsiteY137" fmla="*/ 1204739 h 1558485"/>
                <a:gd name="connsiteX138" fmla="*/ 827633 w 2195895"/>
                <a:gd name="connsiteY138" fmla="*/ 1184715 h 1558485"/>
                <a:gd name="connsiteX139" fmla="*/ 810946 w 2195895"/>
                <a:gd name="connsiteY139" fmla="*/ 1171366 h 1558485"/>
                <a:gd name="connsiteX140" fmla="*/ 810946 w 2195895"/>
                <a:gd name="connsiteY140" fmla="*/ 1144669 h 1558485"/>
                <a:gd name="connsiteX141" fmla="*/ 810946 w 2195895"/>
                <a:gd name="connsiteY141" fmla="*/ 1131320 h 1558485"/>
                <a:gd name="connsiteX142" fmla="*/ 840981 w 2195895"/>
                <a:gd name="connsiteY142" fmla="*/ 1124645 h 1558485"/>
                <a:gd name="connsiteX143" fmla="*/ 820958 w 2195895"/>
                <a:gd name="connsiteY143" fmla="*/ 1087936 h 1558485"/>
                <a:gd name="connsiteX144" fmla="*/ 854330 w 2195895"/>
                <a:gd name="connsiteY144" fmla="*/ 1081261 h 1558485"/>
                <a:gd name="connsiteX145" fmla="*/ 891040 w 2195895"/>
                <a:gd name="connsiteY145" fmla="*/ 1087936 h 1558485"/>
                <a:gd name="connsiteX146" fmla="*/ 1001168 w 2195895"/>
                <a:gd name="connsiteY146" fmla="*/ 1044552 h 1558485"/>
                <a:gd name="connsiteX147" fmla="*/ 1027866 w 2195895"/>
                <a:gd name="connsiteY147" fmla="*/ 1021191 h 1558485"/>
                <a:gd name="connsiteX148" fmla="*/ 1047890 w 2195895"/>
                <a:gd name="connsiteY148" fmla="*/ 1031203 h 1558485"/>
                <a:gd name="connsiteX149" fmla="*/ 1067913 w 2195895"/>
                <a:gd name="connsiteY149" fmla="*/ 1041214 h 1558485"/>
                <a:gd name="connsiteX150" fmla="*/ 1087936 w 2195895"/>
                <a:gd name="connsiteY150" fmla="*/ 1067912 h 1558485"/>
                <a:gd name="connsiteX151" fmla="*/ 1074587 w 2195895"/>
                <a:gd name="connsiteY151" fmla="*/ 1081261 h 1558485"/>
                <a:gd name="connsiteX152" fmla="*/ 1104622 w 2195895"/>
                <a:gd name="connsiteY152" fmla="*/ 1081261 h 1558485"/>
                <a:gd name="connsiteX153" fmla="*/ 1134657 w 2195895"/>
                <a:gd name="connsiteY153" fmla="*/ 1114633 h 1558485"/>
                <a:gd name="connsiteX154" fmla="*/ 1148006 w 2195895"/>
                <a:gd name="connsiteY154" fmla="*/ 1111296 h 1558485"/>
                <a:gd name="connsiteX155" fmla="*/ 1208076 w 2195895"/>
                <a:gd name="connsiteY155" fmla="*/ 1064575 h 1558485"/>
                <a:gd name="connsiteX156" fmla="*/ 1264809 w 2195895"/>
                <a:gd name="connsiteY156" fmla="*/ 1134657 h 1558485"/>
                <a:gd name="connsiteX157" fmla="*/ 1298181 w 2195895"/>
                <a:gd name="connsiteY157" fmla="*/ 1241448 h 1558485"/>
                <a:gd name="connsiteX158" fmla="*/ 1308193 w 2195895"/>
                <a:gd name="connsiteY158" fmla="*/ 1198064 h 1558485"/>
                <a:gd name="connsiteX159" fmla="*/ 1344903 w 2195895"/>
                <a:gd name="connsiteY159" fmla="*/ 1218087 h 1558485"/>
                <a:gd name="connsiteX160" fmla="*/ 1388287 w 2195895"/>
                <a:gd name="connsiteY160" fmla="*/ 1218087 h 1558485"/>
                <a:gd name="connsiteX161" fmla="*/ 1394961 w 2195895"/>
                <a:gd name="connsiteY161" fmla="*/ 1241448 h 1558485"/>
                <a:gd name="connsiteX162" fmla="*/ 1435008 w 2195895"/>
                <a:gd name="connsiteY162" fmla="*/ 1264809 h 1558485"/>
                <a:gd name="connsiteX163" fmla="*/ 1465043 w 2195895"/>
                <a:gd name="connsiteY163" fmla="*/ 1264809 h 1558485"/>
                <a:gd name="connsiteX164" fmla="*/ 1491741 w 2195895"/>
                <a:gd name="connsiteY164" fmla="*/ 1278158 h 1558485"/>
                <a:gd name="connsiteX165" fmla="*/ 1535125 w 2195895"/>
                <a:gd name="connsiteY165" fmla="*/ 1234774 h 1558485"/>
                <a:gd name="connsiteX166" fmla="*/ 1571834 w 2195895"/>
                <a:gd name="connsiteY166" fmla="*/ 1214750 h 1558485"/>
                <a:gd name="connsiteX167" fmla="*/ 1608544 w 2195895"/>
                <a:gd name="connsiteY167" fmla="*/ 1218087 h 1558485"/>
                <a:gd name="connsiteX168" fmla="*/ 1655265 w 2195895"/>
                <a:gd name="connsiteY168" fmla="*/ 1231436 h 1558485"/>
                <a:gd name="connsiteX169" fmla="*/ 1681963 w 2195895"/>
                <a:gd name="connsiteY169" fmla="*/ 1248123 h 1558485"/>
                <a:gd name="connsiteX170" fmla="*/ 1735358 w 2195895"/>
                <a:gd name="connsiteY170" fmla="*/ 1241448 h 1558485"/>
                <a:gd name="connsiteX171" fmla="*/ 1745370 w 2195895"/>
                <a:gd name="connsiteY171" fmla="*/ 1221425 h 1558485"/>
                <a:gd name="connsiteX172" fmla="*/ 1738695 w 2195895"/>
                <a:gd name="connsiteY172" fmla="*/ 1201401 h 1558485"/>
                <a:gd name="connsiteX173" fmla="*/ 1858836 w 2195895"/>
                <a:gd name="connsiteY173" fmla="*/ 1228099 h 1558485"/>
                <a:gd name="connsiteX174" fmla="*/ 1872184 w 2195895"/>
                <a:gd name="connsiteY174" fmla="*/ 1234774 h 1558485"/>
                <a:gd name="connsiteX175" fmla="*/ 1902219 w 2195895"/>
                <a:gd name="connsiteY175" fmla="*/ 1238111 h 1558485"/>
                <a:gd name="connsiteX176" fmla="*/ 1932254 w 2195895"/>
                <a:gd name="connsiteY176" fmla="*/ 1221425 h 1558485"/>
                <a:gd name="connsiteX177" fmla="*/ 1962290 w 2195895"/>
                <a:gd name="connsiteY177" fmla="*/ 1234774 h 1558485"/>
                <a:gd name="connsiteX178" fmla="*/ 1985650 w 2195895"/>
                <a:gd name="connsiteY178" fmla="*/ 1248123 h 1558485"/>
                <a:gd name="connsiteX179" fmla="*/ 1995662 w 2195895"/>
                <a:gd name="connsiteY179" fmla="*/ 1258134 h 1558485"/>
                <a:gd name="connsiteX180" fmla="*/ 2032371 w 2195895"/>
                <a:gd name="connsiteY180" fmla="*/ 1278158 h 1558485"/>
                <a:gd name="connsiteX181" fmla="*/ 2142500 w 2195895"/>
                <a:gd name="connsiteY181" fmla="*/ 1231436 h 1558485"/>
                <a:gd name="connsiteX182" fmla="*/ 2195895 w 2195895"/>
                <a:gd name="connsiteY182" fmla="*/ 1244785 h 1558485"/>
                <a:gd name="connsiteX183" fmla="*/ 1318205 w 2195895"/>
                <a:gd name="connsiteY183" fmla="*/ 30035 h 1558485"/>
                <a:gd name="connsiteX184" fmla="*/ 1358252 w 2195895"/>
                <a:gd name="connsiteY184" fmla="*/ 53396 h 1558485"/>
                <a:gd name="connsiteX185" fmla="*/ 1384949 w 2195895"/>
                <a:gd name="connsiteY185" fmla="*/ 106791 h 1558485"/>
                <a:gd name="connsiteX186" fmla="*/ 1358252 w 2195895"/>
                <a:gd name="connsiteY186" fmla="*/ 153512 h 1558485"/>
                <a:gd name="connsiteX187" fmla="*/ 1361589 w 2195895"/>
                <a:gd name="connsiteY187" fmla="*/ 123477 h 1558485"/>
                <a:gd name="connsiteX188" fmla="*/ 1281495 w 2195895"/>
                <a:gd name="connsiteY188" fmla="*/ 53396 h 1558485"/>
                <a:gd name="connsiteX189" fmla="*/ 1241449 w 2195895"/>
                <a:gd name="connsiteY189" fmla="*/ 50058 h 1558485"/>
                <a:gd name="connsiteX190" fmla="*/ 1241449 w 2195895"/>
                <a:gd name="connsiteY190" fmla="*/ 96779 h 1558485"/>
                <a:gd name="connsiteX191" fmla="*/ 1201402 w 2195895"/>
                <a:gd name="connsiteY191" fmla="*/ 76756 h 1558485"/>
                <a:gd name="connsiteX192" fmla="*/ 1228100 w 2195895"/>
                <a:gd name="connsiteY192" fmla="*/ 126814 h 1558485"/>
                <a:gd name="connsiteX193" fmla="*/ 1258135 w 2195895"/>
                <a:gd name="connsiteY193" fmla="*/ 156850 h 1558485"/>
                <a:gd name="connsiteX194" fmla="*/ 1198065 w 2195895"/>
                <a:gd name="connsiteY194" fmla="*/ 133489 h 1558485"/>
                <a:gd name="connsiteX195" fmla="*/ 1181379 w 2195895"/>
                <a:gd name="connsiteY195" fmla="*/ 133489 h 1558485"/>
                <a:gd name="connsiteX196" fmla="*/ 1178041 w 2195895"/>
                <a:gd name="connsiteY196" fmla="*/ 90105 h 1558485"/>
                <a:gd name="connsiteX197" fmla="*/ 1171367 w 2195895"/>
                <a:gd name="connsiteY197" fmla="*/ 3337 h 1558485"/>
                <a:gd name="connsiteX198" fmla="*/ 1161355 w 2195895"/>
                <a:gd name="connsiteY198" fmla="*/ 73419 h 1558485"/>
                <a:gd name="connsiteX199" fmla="*/ 1137995 w 2195895"/>
                <a:gd name="connsiteY199" fmla="*/ 103454 h 1558485"/>
                <a:gd name="connsiteX200" fmla="*/ 1158018 w 2195895"/>
                <a:gd name="connsiteY200" fmla="*/ 150175 h 1558485"/>
                <a:gd name="connsiteX201" fmla="*/ 1158018 w 2195895"/>
                <a:gd name="connsiteY201" fmla="*/ 183547 h 1558485"/>
                <a:gd name="connsiteX202" fmla="*/ 1141332 w 2195895"/>
                <a:gd name="connsiteY202" fmla="*/ 233606 h 1558485"/>
                <a:gd name="connsiteX203" fmla="*/ 1154681 w 2195895"/>
                <a:gd name="connsiteY203" fmla="*/ 266978 h 1558485"/>
                <a:gd name="connsiteX204" fmla="*/ 1184716 w 2195895"/>
                <a:gd name="connsiteY204" fmla="*/ 273652 h 1558485"/>
                <a:gd name="connsiteX205" fmla="*/ 1221425 w 2195895"/>
                <a:gd name="connsiteY205" fmla="*/ 280327 h 1558485"/>
                <a:gd name="connsiteX206" fmla="*/ 1241449 w 2195895"/>
                <a:gd name="connsiteY206" fmla="*/ 303687 h 1558485"/>
                <a:gd name="connsiteX207" fmla="*/ 1258135 w 2195895"/>
                <a:gd name="connsiteY207" fmla="*/ 347071 h 1558485"/>
                <a:gd name="connsiteX208" fmla="*/ 1258135 w 2195895"/>
                <a:gd name="connsiteY208" fmla="*/ 347071 h 1558485"/>
                <a:gd name="connsiteX209" fmla="*/ 1280492 w 2195895"/>
                <a:gd name="connsiteY209" fmla="*/ 383576 h 1558485"/>
                <a:gd name="connsiteX0" fmla="*/ 1224763 w 2195895"/>
                <a:gd name="connsiteY0" fmla="*/ 327048 h 1558485"/>
                <a:gd name="connsiteX1" fmla="*/ 1194727 w 2195895"/>
                <a:gd name="connsiteY1" fmla="*/ 290339 h 1558485"/>
                <a:gd name="connsiteX2" fmla="*/ 1164692 w 2195895"/>
                <a:gd name="connsiteY2" fmla="*/ 333723 h 1558485"/>
                <a:gd name="connsiteX3" fmla="*/ 1114634 w 2195895"/>
                <a:gd name="connsiteY3" fmla="*/ 243617 h 1558485"/>
                <a:gd name="connsiteX4" fmla="*/ 1104622 w 2195895"/>
                <a:gd name="connsiteY4" fmla="*/ 163524 h 1558485"/>
                <a:gd name="connsiteX5" fmla="*/ 1101285 w 2195895"/>
                <a:gd name="connsiteY5" fmla="*/ 103454 h 1558485"/>
                <a:gd name="connsiteX6" fmla="*/ 1124646 w 2195895"/>
                <a:gd name="connsiteY6" fmla="*/ 10012 h 1558485"/>
                <a:gd name="connsiteX7" fmla="*/ 1031203 w 2195895"/>
                <a:gd name="connsiteY7" fmla="*/ 0 h 1558485"/>
                <a:gd name="connsiteX8" fmla="*/ 1014517 w 2195895"/>
                <a:gd name="connsiteY8" fmla="*/ 56733 h 1558485"/>
                <a:gd name="connsiteX9" fmla="*/ 1024529 w 2195895"/>
                <a:gd name="connsiteY9" fmla="*/ 103454 h 1558485"/>
                <a:gd name="connsiteX10" fmla="*/ 981145 w 2195895"/>
                <a:gd name="connsiteY10" fmla="*/ 156850 h 1558485"/>
                <a:gd name="connsiteX11" fmla="*/ 991157 w 2195895"/>
                <a:gd name="connsiteY11" fmla="*/ 193559 h 1558485"/>
                <a:gd name="connsiteX12" fmla="*/ 981145 w 2195895"/>
                <a:gd name="connsiteY12" fmla="*/ 240280 h 1558485"/>
                <a:gd name="connsiteX13" fmla="*/ 1001168 w 2195895"/>
                <a:gd name="connsiteY13" fmla="*/ 263641 h 1558485"/>
                <a:gd name="connsiteX14" fmla="*/ 1017854 w 2195895"/>
                <a:gd name="connsiteY14" fmla="*/ 310362 h 1558485"/>
                <a:gd name="connsiteX15" fmla="*/ 1047890 w 2195895"/>
                <a:gd name="connsiteY15" fmla="*/ 297013 h 1558485"/>
                <a:gd name="connsiteX16" fmla="*/ 884365 w 2195895"/>
                <a:gd name="connsiteY16" fmla="*/ 260304 h 1558485"/>
                <a:gd name="connsiteX17" fmla="*/ 824295 w 2195895"/>
                <a:gd name="connsiteY17" fmla="*/ 236943 h 1558485"/>
                <a:gd name="connsiteX18" fmla="*/ 810946 w 2195895"/>
                <a:gd name="connsiteY18" fmla="*/ 273652 h 1558485"/>
                <a:gd name="connsiteX19" fmla="*/ 827633 w 2195895"/>
                <a:gd name="connsiteY19" fmla="*/ 310362 h 1558485"/>
                <a:gd name="connsiteX20" fmla="*/ 770900 w 2195895"/>
                <a:gd name="connsiteY20" fmla="*/ 293676 h 1558485"/>
                <a:gd name="connsiteX21" fmla="*/ 744202 w 2195895"/>
                <a:gd name="connsiteY21" fmla="*/ 330385 h 1558485"/>
                <a:gd name="connsiteX22" fmla="*/ 707492 w 2195895"/>
                <a:gd name="connsiteY22" fmla="*/ 323711 h 1558485"/>
                <a:gd name="connsiteX23" fmla="*/ 644085 w 2195895"/>
                <a:gd name="connsiteY23" fmla="*/ 337060 h 1558485"/>
                <a:gd name="connsiteX24" fmla="*/ 654097 w 2195895"/>
                <a:gd name="connsiteY24" fmla="*/ 300350 h 1558485"/>
                <a:gd name="connsiteX25" fmla="*/ 614050 w 2195895"/>
                <a:gd name="connsiteY25" fmla="*/ 337060 h 1558485"/>
                <a:gd name="connsiteX26" fmla="*/ 594027 w 2195895"/>
                <a:gd name="connsiteY26" fmla="*/ 337060 h 1558485"/>
                <a:gd name="connsiteX27" fmla="*/ 533957 w 2195895"/>
                <a:gd name="connsiteY27" fmla="*/ 370432 h 1558485"/>
                <a:gd name="connsiteX28" fmla="*/ 510596 w 2195895"/>
                <a:gd name="connsiteY28" fmla="*/ 393793 h 1558485"/>
                <a:gd name="connsiteX29" fmla="*/ 500584 w 2195895"/>
                <a:gd name="connsiteY29" fmla="*/ 440514 h 1558485"/>
                <a:gd name="connsiteX30" fmla="*/ 450526 w 2195895"/>
                <a:gd name="connsiteY30" fmla="*/ 427165 h 1558485"/>
                <a:gd name="connsiteX31" fmla="*/ 433840 w 2195895"/>
                <a:gd name="connsiteY31" fmla="*/ 390455 h 1558485"/>
                <a:gd name="connsiteX32" fmla="*/ 467212 w 2195895"/>
                <a:gd name="connsiteY32" fmla="*/ 360420 h 1558485"/>
                <a:gd name="connsiteX33" fmla="*/ 453863 w 2195895"/>
                <a:gd name="connsiteY33" fmla="*/ 337060 h 1558485"/>
                <a:gd name="connsiteX34" fmla="*/ 390456 w 2195895"/>
                <a:gd name="connsiteY34" fmla="*/ 307025 h 1558485"/>
                <a:gd name="connsiteX35" fmla="*/ 417154 w 2195895"/>
                <a:gd name="connsiteY35" fmla="*/ 357083 h 1558485"/>
                <a:gd name="connsiteX36" fmla="*/ 407142 w 2195895"/>
                <a:gd name="connsiteY36" fmla="*/ 400467 h 1558485"/>
                <a:gd name="connsiteX37" fmla="*/ 413817 w 2195895"/>
                <a:gd name="connsiteY37" fmla="*/ 437177 h 1558485"/>
                <a:gd name="connsiteX38" fmla="*/ 427165 w 2195895"/>
                <a:gd name="connsiteY38" fmla="*/ 460537 h 1558485"/>
                <a:gd name="connsiteX39" fmla="*/ 413817 w 2195895"/>
                <a:gd name="connsiteY39" fmla="*/ 490572 h 1558485"/>
                <a:gd name="connsiteX40" fmla="*/ 390456 w 2195895"/>
                <a:gd name="connsiteY40" fmla="*/ 467212 h 1558485"/>
                <a:gd name="connsiteX41" fmla="*/ 360421 w 2195895"/>
                <a:gd name="connsiteY41" fmla="*/ 463874 h 1558485"/>
                <a:gd name="connsiteX42" fmla="*/ 333723 w 2195895"/>
                <a:gd name="connsiteY42" fmla="*/ 503921 h 1558485"/>
                <a:gd name="connsiteX43" fmla="*/ 307025 w 2195895"/>
                <a:gd name="connsiteY43" fmla="*/ 523944 h 1558485"/>
                <a:gd name="connsiteX44" fmla="*/ 320374 w 2195895"/>
                <a:gd name="connsiteY44" fmla="*/ 550642 h 1558485"/>
                <a:gd name="connsiteX45" fmla="*/ 303688 w 2195895"/>
                <a:gd name="connsiteY45" fmla="*/ 574003 h 1558485"/>
                <a:gd name="connsiteX46" fmla="*/ 233606 w 2195895"/>
                <a:gd name="connsiteY46" fmla="*/ 537293 h 1558485"/>
                <a:gd name="connsiteX47" fmla="*/ 243618 w 2195895"/>
                <a:gd name="connsiteY47" fmla="*/ 587352 h 1558485"/>
                <a:gd name="connsiteX48" fmla="*/ 263641 w 2195895"/>
                <a:gd name="connsiteY48" fmla="*/ 607375 h 1558485"/>
                <a:gd name="connsiteX49" fmla="*/ 250292 w 2195895"/>
                <a:gd name="connsiteY49" fmla="*/ 620724 h 1558485"/>
                <a:gd name="connsiteX50" fmla="*/ 193560 w 2195895"/>
                <a:gd name="connsiteY50" fmla="*/ 584014 h 1558485"/>
                <a:gd name="connsiteX51" fmla="*/ 170199 w 2195895"/>
                <a:gd name="connsiteY51" fmla="*/ 543968 h 1558485"/>
                <a:gd name="connsiteX52" fmla="*/ 170199 w 2195895"/>
                <a:gd name="connsiteY52" fmla="*/ 497247 h 1558485"/>
                <a:gd name="connsiteX53" fmla="*/ 133490 w 2195895"/>
                <a:gd name="connsiteY53" fmla="*/ 420490 h 1558485"/>
                <a:gd name="connsiteX54" fmla="*/ 196897 w 2195895"/>
                <a:gd name="connsiteY54" fmla="*/ 450525 h 1558485"/>
                <a:gd name="connsiteX55" fmla="*/ 256967 w 2195895"/>
                <a:gd name="connsiteY55" fmla="*/ 480560 h 1558485"/>
                <a:gd name="connsiteX56" fmla="*/ 293676 w 2195895"/>
                <a:gd name="connsiteY56" fmla="*/ 483898 h 1558485"/>
                <a:gd name="connsiteX57" fmla="*/ 327049 w 2195895"/>
                <a:gd name="connsiteY57" fmla="*/ 453863 h 1558485"/>
                <a:gd name="connsiteX58" fmla="*/ 343735 w 2195895"/>
                <a:gd name="connsiteY58" fmla="*/ 417153 h 1558485"/>
                <a:gd name="connsiteX59" fmla="*/ 333723 w 2195895"/>
                <a:gd name="connsiteY59" fmla="*/ 367095 h 1558485"/>
                <a:gd name="connsiteX60" fmla="*/ 290339 w 2195895"/>
                <a:gd name="connsiteY60" fmla="*/ 347071 h 1558485"/>
                <a:gd name="connsiteX61" fmla="*/ 236944 w 2195895"/>
                <a:gd name="connsiteY61" fmla="*/ 300350 h 1558485"/>
                <a:gd name="connsiteX62" fmla="*/ 133490 w 2195895"/>
                <a:gd name="connsiteY62" fmla="*/ 243617 h 1558485"/>
                <a:gd name="connsiteX63" fmla="*/ 46722 w 2195895"/>
                <a:gd name="connsiteY63" fmla="*/ 273652 h 1558485"/>
                <a:gd name="connsiteX64" fmla="*/ 33373 w 2195895"/>
                <a:gd name="connsiteY64" fmla="*/ 303687 h 1558485"/>
                <a:gd name="connsiteX65" fmla="*/ 43384 w 2195895"/>
                <a:gd name="connsiteY65" fmla="*/ 333723 h 1558485"/>
                <a:gd name="connsiteX66" fmla="*/ 60071 w 2195895"/>
                <a:gd name="connsiteY66" fmla="*/ 360420 h 1558485"/>
                <a:gd name="connsiteX67" fmla="*/ 73419 w 2195895"/>
                <a:gd name="connsiteY67" fmla="*/ 390455 h 1558485"/>
                <a:gd name="connsiteX68" fmla="*/ 56733 w 2195895"/>
                <a:gd name="connsiteY68" fmla="*/ 413816 h 1558485"/>
                <a:gd name="connsiteX69" fmla="*/ 76757 w 2195895"/>
                <a:gd name="connsiteY69" fmla="*/ 493909 h 1558485"/>
                <a:gd name="connsiteX70" fmla="*/ 66745 w 2195895"/>
                <a:gd name="connsiteY70" fmla="*/ 510596 h 1558485"/>
                <a:gd name="connsiteX71" fmla="*/ 70082 w 2195895"/>
                <a:gd name="connsiteY71" fmla="*/ 537293 h 1558485"/>
                <a:gd name="connsiteX72" fmla="*/ 70082 w 2195895"/>
                <a:gd name="connsiteY72" fmla="*/ 577340 h 1558485"/>
                <a:gd name="connsiteX73" fmla="*/ 80094 w 2195895"/>
                <a:gd name="connsiteY73" fmla="*/ 597363 h 1558485"/>
                <a:gd name="connsiteX74" fmla="*/ 76757 w 2195895"/>
                <a:gd name="connsiteY74" fmla="*/ 620724 h 1558485"/>
                <a:gd name="connsiteX75" fmla="*/ 106792 w 2195895"/>
                <a:gd name="connsiteY75" fmla="*/ 654096 h 1558485"/>
                <a:gd name="connsiteX76" fmla="*/ 93729 w 2195895"/>
                <a:gd name="connsiteY76" fmla="*/ 684131 h 1558485"/>
                <a:gd name="connsiteX77" fmla="*/ 13349 w 2195895"/>
                <a:gd name="connsiteY77" fmla="*/ 774236 h 1558485"/>
                <a:gd name="connsiteX78" fmla="*/ 33373 w 2195895"/>
                <a:gd name="connsiteY78" fmla="*/ 807609 h 1558485"/>
                <a:gd name="connsiteX79" fmla="*/ 33373 w 2195895"/>
                <a:gd name="connsiteY79" fmla="*/ 807609 h 1558485"/>
                <a:gd name="connsiteX80" fmla="*/ 16687 w 2195895"/>
                <a:gd name="connsiteY80" fmla="*/ 837644 h 1558485"/>
                <a:gd name="connsiteX81" fmla="*/ 3338 w 2195895"/>
                <a:gd name="connsiteY81" fmla="*/ 867679 h 1558485"/>
                <a:gd name="connsiteX82" fmla="*/ 0 w 2195895"/>
                <a:gd name="connsiteY82" fmla="*/ 927749 h 1558485"/>
                <a:gd name="connsiteX83" fmla="*/ 16687 w 2195895"/>
                <a:gd name="connsiteY83" fmla="*/ 971133 h 1558485"/>
                <a:gd name="connsiteX84" fmla="*/ 20024 w 2195895"/>
                <a:gd name="connsiteY84" fmla="*/ 1004505 h 1558485"/>
                <a:gd name="connsiteX85" fmla="*/ 56733 w 2195895"/>
                <a:gd name="connsiteY85" fmla="*/ 1014517 h 1558485"/>
                <a:gd name="connsiteX86" fmla="*/ 116803 w 2195895"/>
                <a:gd name="connsiteY86" fmla="*/ 1101285 h 1558485"/>
                <a:gd name="connsiteX87" fmla="*/ 96780 w 2195895"/>
                <a:gd name="connsiteY87" fmla="*/ 1124645 h 1558485"/>
                <a:gd name="connsiteX88" fmla="*/ 93443 w 2195895"/>
                <a:gd name="connsiteY88" fmla="*/ 1154680 h 1558485"/>
                <a:gd name="connsiteX89" fmla="*/ 120141 w 2195895"/>
                <a:gd name="connsiteY89" fmla="*/ 1158017 h 1558485"/>
                <a:gd name="connsiteX90" fmla="*/ 160187 w 2195895"/>
                <a:gd name="connsiteY90" fmla="*/ 1171366 h 1558485"/>
                <a:gd name="connsiteX91" fmla="*/ 186885 w 2195895"/>
                <a:gd name="connsiteY91" fmla="*/ 1184715 h 1558485"/>
                <a:gd name="connsiteX92" fmla="*/ 213583 w 2195895"/>
                <a:gd name="connsiteY92" fmla="*/ 1214750 h 1558485"/>
                <a:gd name="connsiteX93" fmla="*/ 243618 w 2195895"/>
                <a:gd name="connsiteY93" fmla="*/ 1218087 h 1558485"/>
                <a:gd name="connsiteX94" fmla="*/ 287002 w 2195895"/>
                <a:gd name="connsiteY94" fmla="*/ 1248123 h 1558485"/>
                <a:gd name="connsiteX95" fmla="*/ 310363 w 2195895"/>
                <a:gd name="connsiteY95" fmla="*/ 1258134 h 1558485"/>
                <a:gd name="connsiteX96" fmla="*/ 310363 w 2195895"/>
                <a:gd name="connsiteY96" fmla="*/ 1294844 h 1558485"/>
                <a:gd name="connsiteX97" fmla="*/ 270316 w 2195895"/>
                <a:gd name="connsiteY97" fmla="*/ 1334890 h 1558485"/>
                <a:gd name="connsiteX98" fmla="*/ 280327 w 2195895"/>
                <a:gd name="connsiteY98" fmla="*/ 1358251 h 1558485"/>
                <a:gd name="connsiteX99" fmla="*/ 273653 w 2195895"/>
                <a:gd name="connsiteY99" fmla="*/ 1378274 h 1558485"/>
                <a:gd name="connsiteX100" fmla="*/ 266979 w 2195895"/>
                <a:gd name="connsiteY100" fmla="*/ 1394960 h 1558485"/>
                <a:gd name="connsiteX101" fmla="*/ 240281 w 2195895"/>
                <a:gd name="connsiteY101" fmla="*/ 1435007 h 1558485"/>
                <a:gd name="connsiteX102" fmla="*/ 307025 w 2195895"/>
                <a:gd name="connsiteY102" fmla="*/ 1471717 h 1558485"/>
                <a:gd name="connsiteX103" fmla="*/ 337060 w 2195895"/>
                <a:gd name="connsiteY103" fmla="*/ 1478391 h 1558485"/>
                <a:gd name="connsiteX104" fmla="*/ 360421 w 2195895"/>
                <a:gd name="connsiteY104" fmla="*/ 1485066 h 1558485"/>
                <a:gd name="connsiteX105" fmla="*/ 380444 w 2195895"/>
                <a:gd name="connsiteY105" fmla="*/ 1491740 h 1558485"/>
                <a:gd name="connsiteX106" fmla="*/ 407142 w 2195895"/>
                <a:gd name="connsiteY106" fmla="*/ 1511763 h 1558485"/>
                <a:gd name="connsiteX107" fmla="*/ 437177 w 2195895"/>
                <a:gd name="connsiteY107" fmla="*/ 1508426 h 1558485"/>
                <a:gd name="connsiteX108" fmla="*/ 507259 w 2195895"/>
                <a:gd name="connsiteY108" fmla="*/ 1558485 h 1558485"/>
                <a:gd name="connsiteX109" fmla="*/ 517271 w 2195895"/>
                <a:gd name="connsiteY109" fmla="*/ 1545136 h 1558485"/>
                <a:gd name="connsiteX110" fmla="*/ 507259 w 2195895"/>
                <a:gd name="connsiteY110" fmla="*/ 1505089 h 1558485"/>
                <a:gd name="connsiteX111" fmla="*/ 500584 w 2195895"/>
                <a:gd name="connsiteY111" fmla="*/ 1471717 h 1558485"/>
                <a:gd name="connsiteX112" fmla="*/ 483898 w 2195895"/>
                <a:gd name="connsiteY112" fmla="*/ 1428333 h 1558485"/>
                <a:gd name="connsiteX113" fmla="*/ 513933 w 2195895"/>
                <a:gd name="connsiteY113" fmla="*/ 1408309 h 1558485"/>
                <a:gd name="connsiteX114" fmla="*/ 547306 w 2195895"/>
                <a:gd name="connsiteY114" fmla="*/ 1384949 h 1558485"/>
                <a:gd name="connsiteX115" fmla="*/ 527282 w 2195895"/>
                <a:gd name="connsiteY115" fmla="*/ 1368263 h 1558485"/>
                <a:gd name="connsiteX116" fmla="*/ 517271 w 2195895"/>
                <a:gd name="connsiteY116" fmla="*/ 1334890 h 1558485"/>
                <a:gd name="connsiteX117" fmla="*/ 480561 w 2195895"/>
                <a:gd name="connsiteY117" fmla="*/ 1318204 h 1558485"/>
                <a:gd name="connsiteX118" fmla="*/ 470549 w 2195895"/>
                <a:gd name="connsiteY118" fmla="*/ 1298181 h 1558485"/>
                <a:gd name="connsiteX119" fmla="*/ 480561 w 2195895"/>
                <a:gd name="connsiteY119" fmla="*/ 1268146 h 1558485"/>
                <a:gd name="connsiteX120" fmla="*/ 490573 w 2195895"/>
                <a:gd name="connsiteY120" fmla="*/ 1228099 h 1558485"/>
                <a:gd name="connsiteX121" fmla="*/ 513933 w 2195895"/>
                <a:gd name="connsiteY121" fmla="*/ 1248123 h 1558485"/>
                <a:gd name="connsiteX122" fmla="*/ 520608 w 2195895"/>
                <a:gd name="connsiteY122" fmla="*/ 1231436 h 1558485"/>
                <a:gd name="connsiteX123" fmla="*/ 543968 w 2195895"/>
                <a:gd name="connsiteY123" fmla="*/ 1194727 h 1558485"/>
                <a:gd name="connsiteX124" fmla="*/ 574003 w 2195895"/>
                <a:gd name="connsiteY124" fmla="*/ 1178041 h 1558485"/>
                <a:gd name="connsiteX125" fmla="*/ 590690 w 2195895"/>
                <a:gd name="connsiteY125" fmla="*/ 1191390 h 1558485"/>
                <a:gd name="connsiteX126" fmla="*/ 610713 w 2195895"/>
                <a:gd name="connsiteY126" fmla="*/ 1164692 h 1558485"/>
                <a:gd name="connsiteX127" fmla="*/ 630736 w 2195895"/>
                <a:gd name="connsiteY127" fmla="*/ 1191390 h 1558485"/>
                <a:gd name="connsiteX128" fmla="*/ 657434 w 2195895"/>
                <a:gd name="connsiteY128" fmla="*/ 1214750 h 1558485"/>
                <a:gd name="connsiteX129" fmla="*/ 674120 w 2195895"/>
                <a:gd name="connsiteY129" fmla="*/ 1221425 h 1558485"/>
                <a:gd name="connsiteX130" fmla="*/ 697481 w 2195895"/>
                <a:gd name="connsiteY130" fmla="*/ 1221425 h 1558485"/>
                <a:gd name="connsiteX131" fmla="*/ 717504 w 2195895"/>
                <a:gd name="connsiteY131" fmla="*/ 1208076 h 1558485"/>
                <a:gd name="connsiteX132" fmla="*/ 744202 w 2195895"/>
                <a:gd name="connsiteY132" fmla="*/ 1208076 h 1558485"/>
                <a:gd name="connsiteX133" fmla="*/ 760888 w 2195895"/>
                <a:gd name="connsiteY133" fmla="*/ 1204739 h 1558485"/>
                <a:gd name="connsiteX134" fmla="*/ 790923 w 2195895"/>
                <a:gd name="connsiteY134" fmla="*/ 1238111 h 1558485"/>
                <a:gd name="connsiteX135" fmla="*/ 797598 w 2195895"/>
                <a:gd name="connsiteY135" fmla="*/ 1211413 h 1558485"/>
                <a:gd name="connsiteX136" fmla="*/ 817621 w 2195895"/>
                <a:gd name="connsiteY136" fmla="*/ 1228099 h 1558485"/>
                <a:gd name="connsiteX137" fmla="*/ 837644 w 2195895"/>
                <a:gd name="connsiteY137" fmla="*/ 1204739 h 1558485"/>
                <a:gd name="connsiteX138" fmla="*/ 827633 w 2195895"/>
                <a:gd name="connsiteY138" fmla="*/ 1184715 h 1558485"/>
                <a:gd name="connsiteX139" fmla="*/ 810946 w 2195895"/>
                <a:gd name="connsiteY139" fmla="*/ 1171366 h 1558485"/>
                <a:gd name="connsiteX140" fmla="*/ 810946 w 2195895"/>
                <a:gd name="connsiteY140" fmla="*/ 1144669 h 1558485"/>
                <a:gd name="connsiteX141" fmla="*/ 810946 w 2195895"/>
                <a:gd name="connsiteY141" fmla="*/ 1131320 h 1558485"/>
                <a:gd name="connsiteX142" fmla="*/ 840981 w 2195895"/>
                <a:gd name="connsiteY142" fmla="*/ 1124645 h 1558485"/>
                <a:gd name="connsiteX143" fmla="*/ 820958 w 2195895"/>
                <a:gd name="connsiteY143" fmla="*/ 1087936 h 1558485"/>
                <a:gd name="connsiteX144" fmla="*/ 854330 w 2195895"/>
                <a:gd name="connsiteY144" fmla="*/ 1081261 h 1558485"/>
                <a:gd name="connsiteX145" fmla="*/ 891040 w 2195895"/>
                <a:gd name="connsiteY145" fmla="*/ 1087936 h 1558485"/>
                <a:gd name="connsiteX146" fmla="*/ 1001168 w 2195895"/>
                <a:gd name="connsiteY146" fmla="*/ 1044552 h 1558485"/>
                <a:gd name="connsiteX147" fmla="*/ 1027866 w 2195895"/>
                <a:gd name="connsiteY147" fmla="*/ 1021191 h 1558485"/>
                <a:gd name="connsiteX148" fmla="*/ 1047890 w 2195895"/>
                <a:gd name="connsiteY148" fmla="*/ 1031203 h 1558485"/>
                <a:gd name="connsiteX149" fmla="*/ 1067913 w 2195895"/>
                <a:gd name="connsiteY149" fmla="*/ 1041214 h 1558485"/>
                <a:gd name="connsiteX150" fmla="*/ 1087936 w 2195895"/>
                <a:gd name="connsiteY150" fmla="*/ 1067912 h 1558485"/>
                <a:gd name="connsiteX151" fmla="*/ 1074587 w 2195895"/>
                <a:gd name="connsiteY151" fmla="*/ 1081261 h 1558485"/>
                <a:gd name="connsiteX152" fmla="*/ 1104622 w 2195895"/>
                <a:gd name="connsiteY152" fmla="*/ 1081261 h 1558485"/>
                <a:gd name="connsiteX153" fmla="*/ 1134657 w 2195895"/>
                <a:gd name="connsiteY153" fmla="*/ 1114633 h 1558485"/>
                <a:gd name="connsiteX154" fmla="*/ 1148006 w 2195895"/>
                <a:gd name="connsiteY154" fmla="*/ 1111296 h 1558485"/>
                <a:gd name="connsiteX155" fmla="*/ 1208076 w 2195895"/>
                <a:gd name="connsiteY155" fmla="*/ 1064575 h 1558485"/>
                <a:gd name="connsiteX156" fmla="*/ 1264809 w 2195895"/>
                <a:gd name="connsiteY156" fmla="*/ 1134657 h 1558485"/>
                <a:gd name="connsiteX157" fmla="*/ 1298181 w 2195895"/>
                <a:gd name="connsiteY157" fmla="*/ 1241448 h 1558485"/>
                <a:gd name="connsiteX158" fmla="*/ 1308193 w 2195895"/>
                <a:gd name="connsiteY158" fmla="*/ 1198064 h 1558485"/>
                <a:gd name="connsiteX159" fmla="*/ 1344903 w 2195895"/>
                <a:gd name="connsiteY159" fmla="*/ 1218087 h 1558485"/>
                <a:gd name="connsiteX160" fmla="*/ 1388287 w 2195895"/>
                <a:gd name="connsiteY160" fmla="*/ 1218087 h 1558485"/>
                <a:gd name="connsiteX161" fmla="*/ 1394961 w 2195895"/>
                <a:gd name="connsiteY161" fmla="*/ 1241448 h 1558485"/>
                <a:gd name="connsiteX162" fmla="*/ 1435008 w 2195895"/>
                <a:gd name="connsiteY162" fmla="*/ 1264809 h 1558485"/>
                <a:gd name="connsiteX163" fmla="*/ 1465043 w 2195895"/>
                <a:gd name="connsiteY163" fmla="*/ 1264809 h 1558485"/>
                <a:gd name="connsiteX164" fmla="*/ 1491741 w 2195895"/>
                <a:gd name="connsiteY164" fmla="*/ 1278158 h 1558485"/>
                <a:gd name="connsiteX165" fmla="*/ 1535125 w 2195895"/>
                <a:gd name="connsiteY165" fmla="*/ 1234774 h 1558485"/>
                <a:gd name="connsiteX166" fmla="*/ 1571834 w 2195895"/>
                <a:gd name="connsiteY166" fmla="*/ 1214750 h 1558485"/>
                <a:gd name="connsiteX167" fmla="*/ 1608544 w 2195895"/>
                <a:gd name="connsiteY167" fmla="*/ 1218087 h 1558485"/>
                <a:gd name="connsiteX168" fmla="*/ 1655265 w 2195895"/>
                <a:gd name="connsiteY168" fmla="*/ 1231436 h 1558485"/>
                <a:gd name="connsiteX169" fmla="*/ 1681963 w 2195895"/>
                <a:gd name="connsiteY169" fmla="*/ 1248123 h 1558485"/>
                <a:gd name="connsiteX170" fmla="*/ 1735358 w 2195895"/>
                <a:gd name="connsiteY170" fmla="*/ 1241448 h 1558485"/>
                <a:gd name="connsiteX171" fmla="*/ 1745370 w 2195895"/>
                <a:gd name="connsiteY171" fmla="*/ 1221425 h 1558485"/>
                <a:gd name="connsiteX172" fmla="*/ 1738695 w 2195895"/>
                <a:gd name="connsiteY172" fmla="*/ 1201401 h 1558485"/>
                <a:gd name="connsiteX173" fmla="*/ 1858836 w 2195895"/>
                <a:gd name="connsiteY173" fmla="*/ 1228099 h 1558485"/>
                <a:gd name="connsiteX174" fmla="*/ 1872184 w 2195895"/>
                <a:gd name="connsiteY174" fmla="*/ 1234774 h 1558485"/>
                <a:gd name="connsiteX175" fmla="*/ 1902219 w 2195895"/>
                <a:gd name="connsiteY175" fmla="*/ 1238111 h 1558485"/>
                <a:gd name="connsiteX176" fmla="*/ 1932254 w 2195895"/>
                <a:gd name="connsiteY176" fmla="*/ 1221425 h 1558485"/>
                <a:gd name="connsiteX177" fmla="*/ 1962290 w 2195895"/>
                <a:gd name="connsiteY177" fmla="*/ 1234774 h 1558485"/>
                <a:gd name="connsiteX178" fmla="*/ 1985650 w 2195895"/>
                <a:gd name="connsiteY178" fmla="*/ 1248123 h 1558485"/>
                <a:gd name="connsiteX179" fmla="*/ 1995662 w 2195895"/>
                <a:gd name="connsiteY179" fmla="*/ 1258134 h 1558485"/>
                <a:gd name="connsiteX180" fmla="*/ 2032371 w 2195895"/>
                <a:gd name="connsiteY180" fmla="*/ 1278158 h 1558485"/>
                <a:gd name="connsiteX181" fmla="*/ 2142500 w 2195895"/>
                <a:gd name="connsiteY181" fmla="*/ 1231436 h 1558485"/>
                <a:gd name="connsiteX182" fmla="*/ 2195895 w 2195895"/>
                <a:gd name="connsiteY182" fmla="*/ 1244785 h 1558485"/>
                <a:gd name="connsiteX183" fmla="*/ 1318205 w 2195895"/>
                <a:gd name="connsiteY183" fmla="*/ 30035 h 1558485"/>
                <a:gd name="connsiteX184" fmla="*/ 1358252 w 2195895"/>
                <a:gd name="connsiteY184" fmla="*/ 53396 h 1558485"/>
                <a:gd name="connsiteX185" fmla="*/ 1384949 w 2195895"/>
                <a:gd name="connsiteY185" fmla="*/ 106791 h 1558485"/>
                <a:gd name="connsiteX186" fmla="*/ 1358252 w 2195895"/>
                <a:gd name="connsiteY186" fmla="*/ 153512 h 1558485"/>
                <a:gd name="connsiteX187" fmla="*/ 1361589 w 2195895"/>
                <a:gd name="connsiteY187" fmla="*/ 123477 h 1558485"/>
                <a:gd name="connsiteX188" fmla="*/ 1281495 w 2195895"/>
                <a:gd name="connsiteY188" fmla="*/ 53396 h 1558485"/>
                <a:gd name="connsiteX189" fmla="*/ 1241449 w 2195895"/>
                <a:gd name="connsiteY189" fmla="*/ 50058 h 1558485"/>
                <a:gd name="connsiteX190" fmla="*/ 1241449 w 2195895"/>
                <a:gd name="connsiteY190" fmla="*/ 96779 h 1558485"/>
                <a:gd name="connsiteX191" fmla="*/ 1201402 w 2195895"/>
                <a:gd name="connsiteY191" fmla="*/ 76756 h 1558485"/>
                <a:gd name="connsiteX192" fmla="*/ 1228100 w 2195895"/>
                <a:gd name="connsiteY192" fmla="*/ 126814 h 1558485"/>
                <a:gd name="connsiteX193" fmla="*/ 1258135 w 2195895"/>
                <a:gd name="connsiteY193" fmla="*/ 156850 h 1558485"/>
                <a:gd name="connsiteX194" fmla="*/ 1198065 w 2195895"/>
                <a:gd name="connsiteY194" fmla="*/ 133489 h 1558485"/>
                <a:gd name="connsiteX195" fmla="*/ 1181379 w 2195895"/>
                <a:gd name="connsiteY195" fmla="*/ 133489 h 1558485"/>
                <a:gd name="connsiteX196" fmla="*/ 1178041 w 2195895"/>
                <a:gd name="connsiteY196" fmla="*/ 90105 h 1558485"/>
                <a:gd name="connsiteX197" fmla="*/ 1171367 w 2195895"/>
                <a:gd name="connsiteY197" fmla="*/ 3337 h 1558485"/>
                <a:gd name="connsiteX198" fmla="*/ 1161355 w 2195895"/>
                <a:gd name="connsiteY198" fmla="*/ 73419 h 1558485"/>
                <a:gd name="connsiteX199" fmla="*/ 1137995 w 2195895"/>
                <a:gd name="connsiteY199" fmla="*/ 103454 h 1558485"/>
                <a:gd name="connsiteX200" fmla="*/ 1158018 w 2195895"/>
                <a:gd name="connsiteY200" fmla="*/ 150175 h 1558485"/>
                <a:gd name="connsiteX201" fmla="*/ 1158018 w 2195895"/>
                <a:gd name="connsiteY201" fmla="*/ 183547 h 1558485"/>
                <a:gd name="connsiteX202" fmla="*/ 1141332 w 2195895"/>
                <a:gd name="connsiteY202" fmla="*/ 233606 h 1558485"/>
                <a:gd name="connsiteX203" fmla="*/ 1154681 w 2195895"/>
                <a:gd name="connsiteY203" fmla="*/ 266978 h 1558485"/>
                <a:gd name="connsiteX204" fmla="*/ 1184716 w 2195895"/>
                <a:gd name="connsiteY204" fmla="*/ 273652 h 1558485"/>
                <a:gd name="connsiteX205" fmla="*/ 1221425 w 2195895"/>
                <a:gd name="connsiteY205" fmla="*/ 280327 h 1558485"/>
                <a:gd name="connsiteX206" fmla="*/ 1241449 w 2195895"/>
                <a:gd name="connsiteY206" fmla="*/ 303687 h 1558485"/>
                <a:gd name="connsiteX207" fmla="*/ 1258135 w 2195895"/>
                <a:gd name="connsiteY207" fmla="*/ 347071 h 1558485"/>
                <a:gd name="connsiteX208" fmla="*/ 1258135 w 2195895"/>
                <a:gd name="connsiteY208" fmla="*/ 347071 h 1558485"/>
                <a:gd name="connsiteX209" fmla="*/ 1719357 w 2195895"/>
                <a:gd name="connsiteY209" fmla="*/ 981834 h 1558485"/>
                <a:gd name="connsiteX0" fmla="*/ 1224763 w 2195895"/>
                <a:gd name="connsiteY0" fmla="*/ 327048 h 1558485"/>
                <a:gd name="connsiteX1" fmla="*/ 1194727 w 2195895"/>
                <a:gd name="connsiteY1" fmla="*/ 290339 h 1558485"/>
                <a:gd name="connsiteX2" fmla="*/ 1164692 w 2195895"/>
                <a:gd name="connsiteY2" fmla="*/ 333723 h 1558485"/>
                <a:gd name="connsiteX3" fmla="*/ 1114634 w 2195895"/>
                <a:gd name="connsiteY3" fmla="*/ 243617 h 1558485"/>
                <a:gd name="connsiteX4" fmla="*/ 1104622 w 2195895"/>
                <a:gd name="connsiteY4" fmla="*/ 163524 h 1558485"/>
                <a:gd name="connsiteX5" fmla="*/ 1101285 w 2195895"/>
                <a:gd name="connsiteY5" fmla="*/ 103454 h 1558485"/>
                <a:gd name="connsiteX6" fmla="*/ 1124646 w 2195895"/>
                <a:gd name="connsiteY6" fmla="*/ 10012 h 1558485"/>
                <a:gd name="connsiteX7" fmla="*/ 1031203 w 2195895"/>
                <a:gd name="connsiteY7" fmla="*/ 0 h 1558485"/>
                <a:gd name="connsiteX8" fmla="*/ 1014517 w 2195895"/>
                <a:gd name="connsiteY8" fmla="*/ 56733 h 1558485"/>
                <a:gd name="connsiteX9" fmla="*/ 1024529 w 2195895"/>
                <a:gd name="connsiteY9" fmla="*/ 103454 h 1558485"/>
                <a:gd name="connsiteX10" fmla="*/ 981145 w 2195895"/>
                <a:gd name="connsiteY10" fmla="*/ 156850 h 1558485"/>
                <a:gd name="connsiteX11" fmla="*/ 991157 w 2195895"/>
                <a:gd name="connsiteY11" fmla="*/ 193559 h 1558485"/>
                <a:gd name="connsiteX12" fmla="*/ 981145 w 2195895"/>
                <a:gd name="connsiteY12" fmla="*/ 240280 h 1558485"/>
                <a:gd name="connsiteX13" fmla="*/ 1001168 w 2195895"/>
                <a:gd name="connsiteY13" fmla="*/ 263641 h 1558485"/>
                <a:gd name="connsiteX14" fmla="*/ 1017854 w 2195895"/>
                <a:gd name="connsiteY14" fmla="*/ 310362 h 1558485"/>
                <a:gd name="connsiteX15" fmla="*/ 1047890 w 2195895"/>
                <a:gd name="connsiteY15" fmla="*/ 297013 h 1558485"/>
                <a:gd name="connsiteX16" fmla="*/ 884365 w 2195895"/>
                <a:gd name="connsiteY16" fmla="*/ 260304 h 1558485"/>
                <a:gd name="connsiteX17" fmla="*/ 824295 w 2195895"/>
                <a:gd name="connsiteY17" fmla="*/ 236943 h 1558485"/>
                <a:gd name="connsiteX18" fmla="*/ 810946 w 2195895"/>
                <a:gd name="connsiteY18" fmla="*/ 273652 h 1558485"/>
                <a:gd name="connsiteX19" fmla="*/ 827633 w 2195895"/>
                <a:gd name="connsiteY19" fmla="*/ 310362 h 1558485"/>
                <a:gd name="connsiteX20" fmla="*/ 770900 w 2195895"/>
                <a:gd name="connsiteY20" fmla="*/ 293676 h 1558485"/>
                <a:gd name="connsiteX21" fmla="*/ 744202 w 2195895"/>
                <a:gd name="connsiteY21" fmla="*/ 330385 h 1558485"/>
                <a:gd name="connsiteX22" fmla="*/ 707492 w 2195895"/>
                <a:gd name="connsiteY22" fmla="*/ 323711 h 1558485"/>
                <a:gd name="connsiteX23" fmla="*/ 644085 w 2195895"/>
                <a:gd name="connsiteY23" fmla="*/ 337060 h 1558485"/>
                <a:gd name="connsiteX24" fmla="*/ 654097 w 2195895"/>
                <a:gd name="connsiteY24" fmla="*/ 300350 h 1558485"/>
                <a:gd name="connsiteX25" fmla="*/ 614050 w 2195895"/>
                <a:gd name="connsiteY25" fmla="*/ 337060 h 1558485"/>
                <a:gd name="connsiteX26" fmla="*/ 594027 w 2195895"/>
                <a:gd name="connsiteY26" fmla="*/ 337060 h 1558485"/>
                <a:gd name="connsiteX27" fmla="*/ 533957 w 2195895"/>
                <a:gd name="connsiteY27" fmla="*/ 370432 h 1558485"/>
                <a:gd name="connsiteX28" fmla="*/ 510596 w 2195895"/>
                <a:gd name="connsiteY28" fmla="*/ 393793 h 1558485"/>
                <a:gd name="connsiteX29" fmla="*/ 500584 w 2195895"/>
                <a:gd name="connsiteY29" fmla="*/ 440514 h 1558485"/>
                <a:gd name="connsiteX30" fmla="*/ 450526 w 2195895"/>
                <a:gd name="connsiteY30" fmla="*/ 427165 h 1558485"/>
                <a:gd name="connsiteX31" fmla="*/ 433840 w 2195895"/>
                <a:gd name="connsiteY31" fmla="*/ 390455 h 1558485"/>
                <a:gd name="connsiteX32" fmla="*/ 467212 w 2195895"/>
                <a:gd name="connsiteY32" fmla="*/ 360420 h 1558485"/>
                <a:gd name="connsiteX33" fmla="*/ 453863 w 2195895"/>
                <a:gd name="connsiteY33" fmla="*/ 337060 h 1558485"/>
                <a:gd name="connsiteX34" fmla="*/ 390456 w 2195895"/>
                <a:gd name="connsiteY34" fmla="*/ 307025 h 1558485"/>
                <a:gd name="connsiteX35" fmla="*/ 417154 w 2195895"/>
                <a:gd name="connsiteY35" fmla="*/ 357083 h 1558485"/>
                <a:gd name="connsiteX36" fmla="*/ 407142 w 2195895"/>
                <a:gd name="connsiteY36" fmla="*/ 400467 h 1558485"/>
                <a:gd name="connsiteX37" fmla="*/ 413817 w 2195895"/>
                <a:gd name="connsiteY37" fmla="*/ 437177 h 1558485"/>
                <a:gd name="connsiteX38" fmla="*/ 427165 w 2195895"/>
                <a:gd name="connsiteY38" fmla="*/ 460537 h 1558485"/>
                <a:gd name="connsiteX39" fmla="*/ 413817 w 2195895"/>
                <a:gd name="connsiteY39" fmla="*/ 490572 h 1558485"/>
                <a:gd name="connsiteX40" fmla="*/ 390456 w 2195895"/>
                <a:gd name="connsiteY40" fmla="*/ 467212 h 1558485"/>
                <a:gd name="connsiteX41" fmla="*/ 360421 w 2195895"/>
                <a:gd name="connsiteY41" fmla="*/ 463874 h 1558485"/>
                <a:gd name="connsiteX42" fmla="*/ 333723 w 2195895"/>
                <a:gd name="connsiteY42" fmla="*/ 503921 h 1558485"/>
                <a:gd name="connsiteX43" fmla="*/ 307025 w 2195895"/>
                <a:gd name="connsiteY43" fmla="*/ 523944 h 1558485"/>
                <a:gd name="connsiteX44" fmla="*/ 320374 w 2195895"/>
                <a:gd name="connsiteY44" fmla="*/ 550642 h 1558485"/>
                <a:gd name="connsiteX45" fmla="*/ 303688 w 2195895"/>
                <a:gd name="connsiteY45" fmla="*/ 574003 h 1558485"/>
                <a:gd name="connsiteX46" fmla="*/ 233606 w 2195895"/>
                <a:gd name="connsiteY46" fmla="*/ 537293 h 1558485"/>
                <a:gd name="connsiteX47" fmla="*/ 243618 w 2195895"/>
                <a:gd name="connsiteY47" fmla="*/ 587352 h 1558485"/>
                <a:gd name="connsiteX48" fmla="*/ 263641 w 2195895"/>
                <a:gd name="connsiteY48" fmla="*/ 607375 h 1558485"/>
                <a:gd name="connsiteX49" fmla="*/ 250292 w 2195895"/>
                <a:gd name="connsiteY49" fmla="*/ 620724 h 1558485"/>
                <a:gd name="connsiteX50" fmla="*/ 193560 w 2195895"/>
                <a:gd name="connsiteY50" fmla="*/ 584014 h 1558485"/>
                <a:gd name="connsiteX51" fmla="*/ 170199 w 2195895"/>
                <a:gd name="connsiteY51" fmla="*/ 543968 h 1558485"/>
                <a:gd name="connsiteX52" fmla="*/ 170199 w 2195895"/>
                <a:gd name="connsiteY52" fmla="*/ 497247 h 1558485"/>
                <a:gd name="connsiteX53" fmla="*/ 133490 w 2195895"/>
                <a:gd name="connsiteY53" fmla="*/ 420490 h 1558485"/>
                <a:gd name="connsiteX54" fmla="*/ 196897 w 2195895"/>
                <a:gd name="connsiteY54" fmla="*/ 450525 h 1558485"/>
                <a:gd name="connsiteX55" fmla="*/ 256967 w 2195895"/>
                <a:gd name="connsiteY55" fmla="*/ 480560 h 1558485"/>
                <a:gd name="connsiteX56" fmla="*/ 293676 w 2195895"/>
                <a:gd name="connsiteY56" fmla="*/ 483898 h 1558485"/>
                <a:gd name="connsiteX57" fmla="*/ 327049 w 2195895"/>
                <a:gd name="connsiteY57" fmla="*/ 453863 h 1558485"/>
                <a:gd name="connsiteX58" fmla="*/ 343735 w 2195895"/>
                <a:gd name="connsiteY58" fmla="*/ 417153 h 1558485"/>
                <a:gd name="connsiteX59" fmla="*/ 333723 w 2195895"/>
                <a:gd name="connsiteY59" fmla="*/ 367095 h 1558485"/>
                <a:gd name="connsiteX60" fmla="*/ 290339 w 2195895"/>
                <a:gd name="connsiteY60" fmla="*/ 347071 h 1558485"/>
                <a:gd name="connsiteX61" fmla="*/ 236944 w 2195895"/>
                <a:gd name="connsiteY61" fmla="*/ 300350 h 1558485"/>
                <a:gd name="connsiteX62" fmla="*/ 133490 w 2195895"/>
                <a:gd name="connsiteY62" fmla="*/ 243617 h 1558485"/>
                <a:gd name="connsiteX63" fmla="*/ 46722 w 2195895"/>
                <a:gd name="connsiteY63" fmla="*/ 273652 h 1558485"/>
                <a:gd name="connsiteX64" fmla="*/ 33373 w 2195895"/>
                <a:gd name="connsiteY64" fmla="*/ 303687 h 1558485"/>
                <a:gd name="connsiteX65" fmla="*/ 43384 w 2195895"/>
                <a:gd name="connsiteY65" fmla="*/ 333723 h 1558485"/>
                <a:gd name="connsiteX66" fmla="*/ 60071 w 2195895"/>
                <a:gd name="connsiteY66" fmla="*/ 360420 h 1558485"/>
                <a:gd name="connsiteX67" fmla="*/ 73419 w 2195895"/>
                <a:gd name="connsiteY67" fmla="*/ 390455 h 1558485"/>
                <a:gd name="connsiteX68" fmla="*/ 56733 w 2195895"/>
                <a:gd name="connsiteY68" fmla="*/ 413816 h 1558485"/>
                <a:gd name="connsiteX69" fmla="*/ 76757 w 2195895"/>
                <a:gd name="connsiteY69" fmla="*/ 493909 h 1558485"/>
                <a:gd name="connsiteX70" fmla="*/ 66745 w 2195895"/>
                <a:gd name="connsiteY70" fmla="*/ 510596 h 1558485"/>
                <a:gd name="connsiteX71" fmla="*/ 70082 w 2195895"/>
                <a:gd name="connsiteY71" fmla="*/ 537293 h 1558485"/>
                <a:gd name="connsiteX72" fmla="*/ 70082 w 2195895"/>
                <a:gd name="connsiteY72" fmla="*/ 577340 h 1558485"/>
                <a:gd name="connsiteX73" fmla="*/ 80094 w 2195895"/>
                <a:gd name="connsiteY73" fmla="*/ 597363 h 1558485"/>
                <a:gd name="connsiteX74" fmla="*/ 76757 w 2195895"/>
                <a:gd name="connsiteY74" fmla="*/ 620724 h 1558485"/>
                <a:gd name="connsiteX75" fmla="*/ 106792 w 2195895"/>
                <a:gd name="connsiteY75" fmla="*/ 654096 h 1558485"/>
                <a:gd name="connsiteX76" fmla="*/ 93729 w 2195895"/>
                <a:gd name="connsiteY76" fmla="*/ 684131 h 1558485"/>
                <a:gd name="connsiteX77" fmla="*/ 13349 w 2195895"/>
                <a:gd name="connsiteY77" fmla="*/ 774236 h 1558485"/>
                <a:gd name="connsiteX78" fmla="*/ 33373 w 2195895"/>
                <a:gd name="connsiteY78" fmla="*/ 807609 h 1558485"/>
                <a:gd name="connsiteX79" fmla="*/ 33373 w 2195895"/>
                <a:gd name="connsiteY79" fmla="*/ 807609 h 1558485"/>
                <a:gd name="connsiteX80" fmla="*/ 16687 w 2195895"/>
                <a:gd name="connsiteY80" fmla="*/ 837644 h 1558485"/>
                <a:gd name="connsiteX81" fmla="*/ 3338 w 2195895"/>
                <a:gd name="connsiteY81" fmla="*/ 867679 h 1558485"/>
                <a:gd name="connsiteX82" fmla="*/ 0 w 2195895"/>
                <a:gd name="connsiteY82" fmla="*/ 927749 h 1558485"/>
                <a:gd name="connsiteX83" fmla="*/ 16687 w 2195895"/>
                <a:gd name="connsiteY83" fmla="*/ 971133 h 1558485"/>
                <a:gd name="connsiteX84" fmla="*/ 20024 w 2195895"/>
                <a:gd name="connsiteY84" fmla="*/ 1004505 h 1558485"/>
                <a:gd name="connsiteX85" fmla="*/ 56733 w 2195895"/>
                <a:gd name="connsiteY85" fmla="*/ 1014517 h 1558485"/>
                <a:gd name="connsiteX86" fmla="*/ 116803 w 2195895"/>
                <a:gd name="connsiteY86" fmla="*/ 1101285 h 1558485"/>
                <a:gd name="connsiteX87" fmla="*/ 96780 w 2195895"/>
                <a:gd name="connsiteY87" fmla="*/ 1124645 h 1558485"/>
                <a:gd name="connsiteX88" fmla="*/ 93443 w 2195895"/>
                <a:gd name="connsiteY88" fmla="*/ 1154680 h 1558485"/>
                <a:gd name="connsiteX89" fmla="*/ 120141 w 2195895"/>
                <a:gd name="connsiteY89" fmla="*/ 1158017 h 1558485"/>
                <a:gd name="connsiteX90" fmla="*/ 160187 w 2195895"/>
                <a:gd name="connsiteY90" fmla="*/ 1171366 h 1558485"/>
                <a:gd name="connsiteX91" fmla="*/ 186885 w 2195895"/>
                <a:gd name="connsiteY91" fmla="*/ 1184715 h 1558485"/>
                <a:gd name="connsiteX92" fmla="*/ 213583 w 2195895"/>
                <a:gd name="connsiteY92" fmla="*/ 1214750 h 1558485"/>
                <a:gd name="connsiteX93" fmla="*/ 243618 w 2195895"/>
                <a:gd name="connsiteY93" fmla="*/ 1218087 h 1558485"/>
                <a:gd name="connsiteX94" fmla="*/ 287002 w 2195895"/>
                <a:gd name="connsiteY94" fmla="*/ 1248123 h 1558485"/>
                <a:gd name="connsiteX95" fmla="*/ 310363 w 2195895"/>
                <a:gd name="connsiteY95" fmla="*/ 1258134 h 1558485"/>
                <a:gd name="connsiteX96" fmla="*/ 310363 w 2195895"/>
                <a:gd name="connsiteY96" fmla="*/ 1294844 h 1558485"/>
                <a:gd name="connsiteX97" fmla="*/ 270316 w 2195895"/>
                <a:gd name="connsiteY97" fmla="*/ 1334890 h 1558485"/>
                <a:gd name="connsiteX98" fmla="*/ 280327 w 2195895"/>
                <a:gd name="connsiteY98" fmla="*/ 1358251 h 1558485"/>
                <a:gd name="connsiteX99" fmla="*/ 273653 w 2195895"/>
                <a:gd name="connsiteY99" fmla="*/ 1378274 h 1558485"/>
                <a:gd name="connsiteX100" fmla="*/ 266979 w 2195895"/>
                <a:gd name="connsiteY100" fmla="*/ 1394960 h 1558485"/>
                <a:gd name="connsiteX101" fmla="*/ 240281 w 2195895"/>
                <a:gd name="connsiteY101" fmla="*/ 1435007 h 1558485"/>
                <a:gd name="connsiteX102" fmla="*/ 307025 w 2195895"/>
                <a:gd name="connsiteY102" fmla="*/ 1471717 h 1558485"/>
                <a:gd name="connsiteX103" fmla="*/ 337060 w 2195895"/>
                <a:gd name="connsiteY103" fmla="*/ 1478391 h 1558485"/>
                <a:gd name="connsiteX104" fmla="*/ 360421 w 2195895"/>
                <a:gd name="connsiteY104" fmla="*/ 1485066 h 1558485"/>
                <a:gd name="connsiteX105" fmla="*/ 380444 w 2195895"/>
                <a:gd name="connsiteY105" fmla="*/ 1491740 h 1558485"/>
                <a:gd name="connsiteX106" fmla="*/ 407142 w 2195895"/>
                <a:gd name="connsiteY106" fmla="*/ 1511763 h 1558485"/>
                <a:gd name="connsiteX107" fmla="*/ 437177 w 2195895"/>
                <a:gd name="connsiteY107" fmla="*/ 1508426 h 1558485"/>
                <a:gd name="connsiteX108" fmla="*/ 507259 w 2195895"/>
                <a:gd name="connsiteY108" fmla="*/ 1558485 h 1558485"/>
                <a:gd name="connsiteX109" fmla="*/ 517271 w 2195895"/>
                <a:gd name="connsiteY109" fmla="*/ 1545136 h 1558485"/>
                <a:gd name="connsiteX110" fmla="*/ 507259 w 2195895"/>
                <a:gd name="connsiteY110" fmla="*/ 1505089 h 1558485"/>
                <a:gd name="connsiteX111" fmla="*/ 500584 w 2195895"/>
                <a:gd name="connsiteY111" fmla="*/ 1471717 h 1558485"/>
                <a:gd name="connsiteX112" fmla="*/ 483898 w 2195895"/>
                <a:gd name="connsiteY112" fmla="*/ 1428333 h 1558485"/>
                <a:gd name="connsiteX113" fmla="*/ 513933 w 2195895"/>
                <a:gd name="connsiteY113" fmla="*/ 1408309 h 1558485"/>
                <a:gd name="connsiteX114" fmla="*/ 547306 w 2195895"/>
                <a:gd name="connsiteY114" fmla="*/ 1384949 h 1558485"/>
                <a:gd name="connsiteX115" fmla="*/ 527282 w 2195895"/>
                <a:gd name="connsiteY115" fmla="*/ 1368263 h 1558485"/>
                <a:gd name="connsiteX116" fmla="*/ 517271 w 2195895"/>
                <a:gd name="connsiteY116" fmla="*/ 1334890 h 1558485"/>
                <a:gd name="connsiteX117" fmla="*/ 480561 w 2195895"/>
                <a:gd name="connsiteY117" fmla="*/ 1318204 h 1558485"/>
                <a:gd name="connsiteX118" fmla="*/ 470549 w 2195895"/>
                <a:gd name="connsiteY118" fmla="*/ 1298181 h 1558485"/>
                <a:gd name="connsiteX119" fmla="*/ 480561 w 2195895"/>
                <a:gd name="connsiteY119" fmla="*/ 1268146 h 1558485"/>
                <a:gd name="connsiteX120" fmla="*/ 490573 w 2195895"/>
                <a:gd name="connsiteY120" fmla="*/ 1228099 h 1558485"/>
                <a:gd name="connsiteX121" fmla="*/ 513933 w 2195895"/>
                <a:gd name="connsiteY121" fmla="*/ 1248123 h 1558485"/>
                <a:gd name="connsiteX122" fmla="*/ 520608 w 2195895"/>
                <a:gd name="connsiteY122" fmla="*/ 1231436 h 1558485"/>
                <a:gd name="connsiteX123" fmla="*/ 543968 w 2195895"/>
                <a:gd name="connsiteY123" fmla="*/ 1194727 h 1558485"/>
                <a:gd name="connsiteX124" fmla="*/ 574003 w 2195895"/>
                <a:gd name="connsiteY124" fmla="*/ 1178041 h 1558485"/>
                <a:gd name="connsiteX125" fmla="*/ 590690 w 2195895"/>
                <a:gd name="connsiteY125" fmla="*/ 1191390 h 1558485"/>
                <a:gd name="connsiteX126" fmla="*/ 610713 w 2195895"/>
                <a:gd name="connsiteY126" fmla="*/ 1164692 h 1558485"/>
                <a:gd name="connsiteX127" fmla="*/ 630736 w 2195895"/>
                <a:gd name="connsiteY127" fmla="*/ 1191390 h 1558485"/>
                <a:gd name="connsiteX128" fmla="*/ 657434 w 2195895"/>
                <a:gd name="connsiteY128" fmla="*/ 1214750 h 1558485"/>
                <a:gd name="connsiteX129" fmla="*/ 674120 w 2195895"/>
                <a:gd name="connsiteY129" fmla="*/ 1221425 h 1558485"/>
                <a:gd name="connsiteX130" fmla="*/ 697481 w 2195895"/>
                <a:gd name="connsiteY130" fmla="*/ 1221425 h 1558485"/>
                <a:gd name="connsiteX131" fmla="*/ 717504 w 2195895"/>
                <a:gd name="connsiteY131" fmla="*/ 1208076 h 1558485"/>
                <a:gd name="connsiteX132" fmla="*/ 744202 w 2195895"/>
                <a:gd name="connsiteY132" fmla="*/ 1208076 h 1558485"/>
                <a:gd name="connsiteX133" fmla="*/ 760888 w 2195895"/>
                <a:gd name="connsiteY133" fmla="*/ 1204739 h 1558485"/>
                <a:gd name="connsiteX134" fmla="*/ 790923 w 2195895"/>
                <a:gd name="connsiteY134" fmla="*/ 1238111 h 1558485"/>
                <a:gd name="connsiteX135" fmla="*/ 797598 w 2195895"/>
                <a:gd name="connsiteY135" fmla="*/ 1211413 h 1558485"/>
                <a:gd name="connsiteX136" fmla="*/ 817621 w 2195895"/>
                <a:gd name="connsiteY136" fmla="*/ 1228099 h 1558485"/>
                <a:gd name="connsiteX137" fmla="*/ 837644 w 2195895"/>
                <a:gd name="connsiteY137" fmla="*/ 1204739 h 1558485"/>
                <a:gd name="connsiteX138" fmla="*/ 827633 w 2195895"/>
                <a:gd name="connsiteY138" fmla="*/ 1184715 h 1558485"/>
                <a:gd name="connsiteX139" fmla="*/ 810946 w 2195895"/>
                <a:gd name="connsiteY139" fmla="*/ 1171366 h 1558485"/>
                <a:gd name="connsiteX140" fmla="*/ 810946 w 2195895"/>
                <a:gd name="connsiteY140" fmla="*/ 1144669 h 1558485"/>
                <a:gd name="connsiteX141" fmla="*/ 810946 w 2195895"/>
                <a:gd name="connsiteY141" fmla="*/ 1131320 h 1558485"/>
                <a:gd name="connsiteX142" fmla="*/ 840981 w 2195895"/>
                <a:gd name="connsiteY142" fmla="*/ 1124645 h 1558485"/>
                <a:gd name="connsiteX143" fmla="*/ 820958 w 2195895"/>
                <a:gd name="connsiteY143" fmla="*/ 1087936 h 1558485"/>
                <a:gd name="connsiteX144" fmla="*/ 854330 w 2195895"/>
                <a:gd name="connsiteY144" fmla="*/ 1081261 h 1558485"/>
                <a:gd name="connsiteX145" fmla="*/ 891040 w 2195895"/>
                <a:gd name="connsiteY145" fmla="*/ 1087936 h 1558485"/>
                <a:gd name="connsiteX146" fmla="*/ 1001168 w 2195895"/>
                <a:gd name="connsiteY146" fmla="*/ 1044552 h 1558485"/>
                <a:gd name="connsiteX147" fmla="*/ 1027866 w 2195895"/>
                <a:gd name="connsiteY147" fmla="*/ 1021191 h 1558485"/>
                <a:gd name="connsiteX148" fmla="*/ 1047890 w 2195895"/>
                <a:gd name="connsiteY148" fmla="*/ 1031203 h 1558485"/>
                <a:gd name="connsiteX149" fmla="*/ 1067913 w 2195895"/>
                <a:gd name="connsiteY149" fmla="*/ 1041214 h 1558485"/>
                <a:gd name="connsiteX150" fmla="*/ 1087936 w 2195895"/>
                <a:gd name="connsiteY150" fmla="*/ 1067912 h 1558485"/>
                <a:gd name="connsiteX151" fmla="*/ 1074587 w 2195895"/>
                <a:gd name="connsiteY151" fmla="*/ 1081261 h 1558485"/>
                <a:gd name="connsiteX152" fmla="*/ 1104622 w 2195895"/>
                <a:gd name="connsiteY152" fmla="*/ 1081261 h 1558485"/>
                <a:gd name="connsiteX153" fmla="*/ 1134657 w 2195895"/>
                <a:gd name="connsiteY153" fmla="*/ 1114633 h 1558485"/>
                <a:gd name="connsiteX154" fmla="*/ 1148006 w 2195895"/>
                <a:gd name="connsiteY154" fmla="*/ 1111296 h 1558485"/>
                <a:gd name="connsiteX155" fmla="*/ 1208076 w 2195895"/>
                <a:gd name="connsiteY155" fmla="*/ 1064575 h 1558485"/>
                <a:gd name="connsiteX156" fmla="*/ 1264809 w 2195895"/>
                <a:gd name="connsiteY156" fmla="*/ 1134657 h 1558485"/>
                <a:gd name="connsiteX157" fmla="*/ 1298181 w 2195895"/>
                <a:gd name="connsiteY157" fmla="*/ 1241448 h 1558485"/>
                <a:gd name="connsiteX158" fmla="*/ 1308193 w 2195895"/>
                <a:gd name="connsiteY158" fmla="*/ 1198064 h 1558485"/>
                <a:gd name="connsiteX159" fmla="*/ 1344903 w 2195895"/>
                <a:gd name="connsiteY159" fmla="*/ 1218087 h 1558485"/>
                <a:gd name="connsiteX160" fmla="*/ 1388287 w 2195895"/>
                <a:gd name="connsiteY160" fmla="*/ 1218087 h 1558485"/>
                <a:gd name="connsiteX161" fmla="*/ 1394961 w 2195895"/>
                <a:gd name="connsiteY161" fmla="*/ 1241448 h 1558485"/>
                <a:gd name="connsiteX162" fmla="*/ 1435008 w 2195895"/>
                <a:gd name="connsiteY162" fmla="*/ 1264809 h 1558485"/>
                <a:gd name="connsiteX163" fmla="*/ 1465043 w 2195895"/>
                <a:gd name="connsiteY163" fmla="*/ 1264809 h 1558485"/>
                <a:gd name="connsiteX164" fmla="*/ 1491741 w 2195895"/>
                <a:gd name="connsiteY164" fmla="*/ 1278158 h 1558485"/>
                <a:gd name="connsiteX165" fmla="*/ 1535125 w 2195895"/>
                <a:gd name="connsiteY165" fmla="*/ 1234774 h 1558485"/>
                <a:gd name="connsiteX166" fmla="*/ 1571834 w 2195895"/>
                <a:gd name="connsiteY166" fmla="*/ 1214750 h 1558485"/>
                <a:gd name="connsiteX167" fmla="*/ 1608544 w 2195895"/>
                <a:gd name="connsiteY167" fmla="*/ 1218087 h 1558485"/>
                <a:gd name="connsiteX168" fmla="*/ 1655265 w 2195895"/>
                <a:gd name="connsiteY168" fmla="*/ 1231436 h 1558485"/>
                <a:gd name="connsiteX169" fmla="*/ 1681963 w 2195895"/>
                <a:gd name="connsiteY169" fmla="*/ 1248123 h 1558485"/>
                <a:gd name="connsiteX170" fmla="*/ 1735358 w 2195895"/>
                <a:gd name="connsiteY170" fmla="*/ 1241448 h 1558485"/>
                <a:gd name="connsiteX171" fmla="*/ 1745370 w 2195895"/>
                <a:gd name="connsiteY171" fmla="*/ 1221425 h 1558485"/>
                <a:gd name="connsiteX172" fmla="*/ 1738695 w 2195895"/>
                <a:gd name="connsiteY172" fmla="*/ 1201401 h 1558485"/>
                <a:gd name="connsiteX173" fmla="*/ 1858836 w 2195895"/>
                <a:gd name="connsiteY173" fmla="*/ 1228099 h 1558485"/>
                <a:gd name="connsiteX174" fmla="*/ 1872184 w 2195895"/>
                <a:gd name="connsiteY174" fmla="*/ 1234774 h 1558485"/>
                <a:gd name="connsiteX175" fmla="*/ 1902219 w 2195895"/>
                <a:gd name="connsiteY175" fmla="*/ 1238111 h 1558485"/>
                <a:gd name="connsiteX176" fmla="*/ 1725593 w 2195895"/>
                <a:gd name="connsiteY176" fmla="*/ 976470 h 1558485"/>
                <a:gd name="connsiteX177" fmla="*/ 1962290 w 2195895"/>
                <a:gd name="connsiteY177" fmla="*/ 1234774 h 1558485"/>
                <a:gd name="connsiteX178" fmla="*/ 1985650 w 2195895"/>
                <a:gd name="connsiteY178" fmla="*/ 1248123 h 1558485"/>
                <a:gd name="connsiteX179" fmla="*/ 1995662 w 2195895"/>
                <a:gd name="connsiteY179" fmla="*/ 1258134 h 1558485"/>
                <a:gd name="connsiteX180" fmla="*/ 2032371 w 2195895"/>
                <a:gd name="connsiteY180" fmla="*/ 1278158 h 1558485"/>
                <a:gd name="connsiteX181" fmla="*/ 2142500 w 2195895"/>
                <a:gd name="connsiteY181" fmla="*/ 1231436 h 1558485"/>
                <a:gd name="connsiteX182" fmla="*/ 2195895 w 2195895"/>
                <a:gd name="connsiteY182" fmla="*/ 1244785 h 1558485"/>
                <a:gd name="connsiteX183" fmla="*/ 1318205 w 2195895"/>
                <a:gd name="connsiteY183" fmla="*/ 30035 h 1558485"/>
                <a:gd name="connsiteX184" fmla="*/ 1358252 w 2195895"/>
                <a:gd name="connsiteY184" fmla="*/ 53396 h 1558485"/>
                <a:gd name="connsiteX185" fmla="*/ 1384949 w 2195895"/>
                <a:gd name="connsiteY185" fmla="*/ 106791 h 1558485"/>
                <a:gd name="connsiteX186" fmla="*/ 1358252 w 2195895"/>
                <a:gd name="connsiteY186" fmla="*/ 153512 h 1558485"/>
                <a:gd name="connsiteX187" fmla="*/ 1361589 w 2195895"/>
                <a:gd name="connsiteY187" fmla="*/ 123477 h 1558485"/>
                <a:gd name="connsiteX188" fmla="*/ 1281495 w 2195895"/>
                <a:gd name="connsiteY188" fmla="*/ 53396 h 1558485"/>
                <a:gd name="connsiteX189" fmla="*/ 1241449 w 2195895"/>
                <a:gd name="connsiteY189" fmla="*/ 50058 h 1558485"/>
                <a:gd name="connsiteX190" fmla="*/ 1241449 w 2195895"/>
                <a:gd name="connsiteY190" fmla="*/ 96779 h 1558485"/>
                <a:gd name="connsiteX191" fmla="*/ 1201402 w 2195895"/>
                <a:gd name="connsiteY191" fmla="*/ 76756 h 1558485"/>
                <a:gd name="connsiteX192" fmla="*/ 1228100 w 2195895"/>
                <a:gd name="connsiteY192" fmla="*/ 126814 h 1558485"/>
                <a:gd name="connsiteX193" fmla="*/ 1258135 w 2195895"/>
                <a:gd name="connsiteY193" fmla="*/ 156850 h 1558485"/>
                <a:gd name="connsiteX194" fmla="*/ 1198065 w 2195895"/>
                <a:gd name="connsiteY194" fmla="*/ 133489 h 1558485"/>
                <a:gd name="connsiteX195" fmla="*/ 1181379 w 2195895"/>
                <a:gd name="connsiteY195" fmla="*/ 133489 h 1558485"/>
                <a:gd name="connsiteX196" fmla="*/ 1178041 w 2195895"/>
                <a:gd name="connsiteY196" fmla="*/ 90105 h 1558485"/>
                <a:gd name="connsiteX197" fmla="*/ 1171367 w 2195895"/>
                <a:gd name="connsiteY197" fmla="*/ 3337 h 1558485"/>
                <a:gd name="connsiteX198" fmla="*/ 1161355 w 2195895"/>
                <a:gd name="connsiteY198" fmla="*/ 73419 h 1558485"/>
                <a:gd name="connsiteX199" fmla="*/ 1137995 w 2195895"/>
                <a:gd name="connsiteY199" fmla="*/ 103454 h 1558485"/>
                <a:gd name="connsiteX200" fmla="*/ 1158018 w 2195895"/>
                <a:gd name="connsiteY200" fmla="*/ 150175 h 1558485"/>
                <a:gd name="connsiteX201" fmla="*/ 1158018 w 2195895"/>
                <a:gd name="connsiteY201" fmla="*/ 183547 h 1558485"/>
                <a:gd name="connsiteX202" fmla="*/ 1141332 w 2195895"/>
                <a:gd name="connsiteY202" fmla="*/ 233606 h 1558485"/>
                <a:gd name="connsiteX203" fmla="*/ 1154681 w 2195895"/>
                <a:gd name="connsiteY203" fmla="*/ 266978 h 1558485"/>
                <a:gd name="connsiteX204" fmla="*/ 1184716 w 2195895"/>
                <a:gd name="connsiteY204" fmla="*/ 273652 h 1558485"/>
                <a:gd name="connsiteX205" fmla="*/ 1221425 w 2195895"/>
                <a:gd name="connsiteY205" fmla="*/ 280327 h 1558485"/>
                <a:gd name="connsiteX206" fmla="*/ 1241449 w 2195895"/>
                <a:gd name="connsiteY206" fmla="*/ 303687 h 1558485"/>
                <a:gd name="connsiteX207" fmla="*/ 1258135 w 2195895"/>
                <a:gd name="connsiteY207" fmla="*/ 347071 h 1558485"/>
                <a:gd name="connsiteX208" fmla="*/ 1258135 w 2195895"/>
                <a:gd name="connsiteY208" fmla="*/ 347071 h 1558485"/>
                <a:gd name="connsiteX209" fmla="*/ 1719357 w 2195895"/>
                <a:gd name="connsiteY209" fmla="*/ 981834 h 1558485"/>
                <a:gd name="connsiteX0" fmla="*/ 1224763 w 2195895"/>
                <a:gd name="connsiteY0" fmla="*/ 327048 h 1558485"/>
                <a:gd name="connsiteX1" fmla="*/ 1194727 w 2195895"/>
                <a:gd name="connsiteY1" fmla="*/ 290339 h 1558485"/>
                <a:gd name="connsiteX2" fmla="*/ 1164692 w 2195895"/>
                <a:gd name="connsiteY2" fmla="*/ 333723 h 1558485"/>
                <a:gd name="connsiteX3" fmla="*/ 1114634 w 2195895"/>
                <a:gd name="connsiteY3" fmla="*/ 243617 h 1558485"/>
                <a:gd name="connsiteX4" fmla="*/ 1104622 w 2195895"/>
                <a:gd name="connsiteY4" fmla="*/ 163524 h 1558485"/>
                <a:gd name="connsiteX5" fmla="*/ 1101285 w 2195895"/>
                <a:gd name="connsiteY5" fmla="*/ 103454 h 1558485"/>
                <a:gd name="connsiteX6" fmla="*/ 1124646 w 2195895"/>
                <a:gd name="connsiteY6" fmla="*/ 10012 h 1558485"/>
                <a:gd name="connsiteX7" fmla="*/ 1031203 w 2195895"/>
                <a:gd name="connsiteY7" fmla="*/ 0 h 1558485"/>
                <a:gd name="connsiteX8" fmla="*/ 1014517 w 2195895"/>
                <a:gd name="connsiteY8" fmla="*/ 56733 h 1558485"/>
                <a:gd name="connsiteX9" fmla="*/ 1024529 w 2195895"/>
                <a:gd name="connsiteY9" fmla="*/ 103454 h 1558485"/>
                <a:gd name="connsiteX10" fmla="*/ 981145 w 2195895"/>
                <a:gd name="connsiteY10" fmla="*/ 156850 h 1558485"/>
                <a:gd name="connsiteX11" fmla="*/ 991157 w 2195895"/>
                <a:gd name="connsiteY11" fmla="*/ 193559 h 1558485"/>
                <a:gd name="connsiteX12" fmla="*/ 981145 w 2195895"/>
                <a:gd name="connsiteY12" fmla="*/ 240280 h 1558485"/>
                <a:gd name="connsiteX13" fmla="*/ 1001168 w 2195895"/>
                <a:gd name="connsiteY13" fmla="*/ 263641 h 1558485"/>
                <a:gd name="connsiteX14" fmla="*/ 1017854 w 2195895"/>
                <a:gd name="connsiteY14" fmla="*/ 310362 h 1558485"/>
                <a:gd name="connsiteX15" fmla="*/ 1047890 w 2195895"/>
                <a:gd name="connsiteY15" fmla="*/ 297013 h 1558485"/>
                <a:gd name="connsiteX16" fmla="*/ 884365 w 2195895"/>
                <a:gd name="connsiteY16" fmla="*/ 260304 h 1558485"/>
                <a:gd name="connsiteX17" fmla="*/ 824295 w 2195895"/>
                <a:gd name="connsiteY17" fmla="*/ 236943 h 1558485"/>
                <a:gd name="connsiteX18" fmla="*/ 810946 w 2195895"/>
                <a:gd name="connsiteY18" fmla="*/ 273652 h 1558485"/>
                <a:gd name="connsiteX19" fmla="*/ 827633 w 2195895"/>
                <a:gd name="connsiteY19" fmla="*/ 310362 h 1558485"/>
                <a:gd name="connsiteX20" fmla="*/ 770900 w 2195895"/>
                <a:gd name="connsiteY20" fmla="*/ 293676 h 1558485"/>
                <a:gd name="connsiteX21" fmla="*/ 744202 w 2195895"/>
                <a:gd name="connsiteY21" fmla="*/ 330385 h 1558485"/>
                <a:gd name="connsiteX22" fmla="*/ 707492 w 2195895"/>
                <a:gd name="connsiteY22" fmla="*/ 323711 h 1558485"/>
                <a:gd name="connsiteX23" fmla="*/ 644085 w 2195895"/>
                <a:gd name="connsiteY23" fmla="*/ 337060 h 1558485"/>
                <a:gd name="connsiteX24" fmla="*/ 654097 w 2195895"/>
                <a:gd name="connsiteY24" fmla="*/ 300350 h 1558485"/>
                <a:gd name="connsiteX25" fmla="*/ 614050 w 2195895"/>
                <a:gd name="connsiteY25" fmla="*/ 337060 h 1558485"/>
                <a:gd name="connsiteX26" fmla="*/ 594027 w 2195895"/>
                <a:gd name="connsiteY26" fmla="*/ 337060 h 1558485"/>
                <a:gd name="connsiteX27" fmla="*/ 533957 w 2195895"/>
                <a:gd name="connsiteY27" fmla="*/ 370432 h 1558485"/>
                <a:gd name="connsiteX28" fmla="*/ 510596 w 2195895"/>
                <a:gd name="connsiteY28" fmla="*/ 393793 h 1558485"/>
                <a:gd name="connsiteX29" fmla="*/ 500584 w 2195895"/>
                <a:gd name="connsiteY29" fmla="*/ 440514 h 1558485"/>
                <a:gd name="connsiteX30" fmla="*/ 450526 w 2195895"/>
                <a:gd name="connsiteY30" fmla="*/ 427165 h 1558485"/>
                <a:gd name="connsiteX31" fmla="*/ 433840 w 2195895"/>
                <a:gd name="connsiteY31" fmla="*/ 390455 h 1558485"/>
                <a:gd name="connsiteX32" fmla="*/ 467212 w 2195895"/>
                <a:gd name="connsiteY32" fmla="*/ 360420 h 1558485"/>
                <a:gd name="connsiteX33" fmla="*/ 453863 w 2195895"/>
                <a:gd name="connsiteY33" fmla="*/ 337060 h 1558485"/>
                <a:gd name="connsiteX34" fmla="*/ 390456 w 2195895"/>
                <a:gd name="connsiteY34" fmla="*/ 307025 h 1558485"/>
                <a:gd name="connsiteX35" fmla="*/ 417154 w 2195895"/>
                <a:gd name="connsiteY35" fmla="*/ 357083 h 1558485"/>
                <a:gd name="connsiteX36" fmla="*/ 407142 w 2195895"/>
                <a:gd name="connsiteY36" fmla="*/ 400467 h 1558485"/>
                <a:gd name="connsiteX37" fmla="*/ 413817 w 2195895"/>
                <a:gd name="connsiteY37" fmla="*/ 437177 h 1558485"/>
                <a:gd name="connsiteX38" fmla="*/ 427165 w 2195895"/>
                <a:gd name="connsiteY38" fmla="*/ 460537 h 1558485"/>
                <a:gd name="connsiteX39" fmla="*/ 413817 w 2195895"/>
                <a:gd name="connsiteY39" fmla="*/ 490572 h 1558485"/>
                <a:gd name="connsiteX40" fmla="*/ 390456 w 2195895"/>
                <a:gd name="connsiteY40" fmla="*/ 467212 h 1558485"/>
                <a:gd name="connsiteX41" fmla="*/ 360421 w 2195895"/>
                <a:gd name="connsiteY41" fmla="*/ 463874 h 1558485"/>
                <a:gd name="connsiteX42" fmla="*/ 333723 w 2195895"/>
                <a:gd name="connsiteY42" fmla="*/ 503921 h 1558485"/>
                <a:gd name="connsiteX43" fmla="*/ 307025 w 2195895"/>
                <a:gd name="connsiteY43" fmla="*/ 523944 h 1558485"/>
                <a:gd name="connsiteX44" fmla="*/ 320374 w 2195895"/>
                <a:gd name="connsiteY44" fmla="*/ 550642 h 1558485"/>
                <a:gd name="connsiteX45" fmla="*/ 303688 w 2195895"/>
                <a:gd name="connsiteY45" fmla="*/ 574003 h 1558485"/>
                <a:gd name="connsiteX46" fmla="*/ 233606 w 2195895"/>
                <a:gd name="connsiteY46" fmla="*/ 537293 h 1558485"/>
                <a:gd name="connsiteX47" fmla="*/ 243618 w 2195895"/>
                <a:gd name="connsiteY47" fmla="*/ 587352 h 1558485"/>
                <a:gd name="connsiteX48" fmla="*/ 263641 w 2195895"/>
                <a:gd name="connsiteY48" fmla="*/ 607375 h 1558485"/>
                <a:gd name="connsiteX49" fmla="*/ 250292 w 2195895"/>
                <a:gd name="connsiteY49" fmla="*/ 620724 h 1558485"/>
                <a:gd name="connsiteX50" fmla="*/ 193560 w 2195895"/>
                <a:gd name="connsiteY50" fmla="*/ 584014 h 1558485"/>
                <a:gd name="connsiteX51" fmla="*/ 170199 w 2195895"/>
                <a:gd name="connsiteY51" fmla="*/ 543968 h 1558485"/>
                <a:gd name="connsiteX52" fmla="*/ 170199 w 2195895"/>
                <a:gd name="connsiteY52" fmla="*/ 497247 h 1558485"/>
                <a:gd name="connsiteX53" fmla="*/ 133490 w 2195895"/>
                <a:gd name="connsiteY53" fmla="*/ 420490 h 1558485"/>
                <a:gd name="connsiteX54" fmla="*/ 196897 w 2195895"/>
                <a:gd name="connsiteY54" fmla="*/ 450525 h 1558485"/>
                <a:gd name="connsiteX55" fmla="*/ 256967 w 2195895"/>
                <a:gd name="connsiteY55" fmla="*/ 480560 h 1558485"/>
                <a:gd name="connsiteX56" fmla="*/ 293676 w 2195895"/>
                <a:gd name="connsiteY56" fmla="*/ 483898 h 1558485"/>
                <a:gd name="connsiteX57" fmla="*/ 327049 w 2195895"/>
                <a:gd name="connsiteY57" fmla="*/ 453863 h 1558485"/>
                <a:gd name="connsiteX58" fmla="*/ 343735 w 2195895"/>
                <a:gd name="connsiteY58" fmla="*/ 417153 h 1558485"/>
                <a:gd name="connsiteX59" fmla="*/ 333723 w 2195895"/>
                <a:gd name="connsiteY59" fmla="*/ 367095 h 1558485"/>
                <a:gd name="connsiteX60" fmla="*/ 290339 w 2195895"/>
                <a:gd name="connsiteY60" fmla="*/ 347071 h 1558485"/>
                <a:gd name="connsiteX61" fmla="*/ 236944 w 2195895"/>
                <a:gd name="connsiteY61" fmla="*/ 300350 h 1558485"/>
                <a:gd name="connsiteX62" fmla="*/ 133490 w 2195895"/>
                <a:gd name="connsiteY62" fmla="*/ 243617 h 1558485"/>
                <a:gd name="connsiteX63" fmla="*/ 46722 w 2195895"/>
                <a:gd name="connsiteY63" fmla="*/ 273652 h 1558485"/>
                <a:gd name="connsiteX64" fmla="*/ 33373 w 2195895"/>
                <a:gd name="connsiteY64" fmla="*/ 303687 h 1558485"/>
                <a:gd name="connsiteX65" fmla="*/ 43384 w 2195895"/>
                <a:gd name="connsiteY65" fmla="*/ 333723 h 1558485"/>
                <a:gd name="connsiteX66" fmla="*/ 60071 w 2195895"/>
                <a:gd name="connsiteY66" fmla="*/ 360420 h 1558485"/>
                <a:gd name="connsiteX67" fmla="*/ 73419 w 2195895"/>
                <a:gd name="connsiteY67" fmla="*/ 390455 h 1558485"/>
                <a:gd name="connsiteX68" fmla="*/ 56733 w 2195895"/>
                <a:gd name="connsiteY68" fmla="*/ 413816 h 1558485"/>
                <a:gd name="connsiteX69" fmla="*/ 76757 w 2195895"/>
                <a:gd name="connsiteY69" fmla="*/ 493909 h 1558485"/>
                <a:gd name="connsiteX70" fmla="*/ 66745 w 2195895"/>
                <a:gd name="connsiteY70" fmla="*/ 510596 h 1558485"/>
                <a:gd name="connsiteX71" fmla="*/ 70082 w 2195895"/>
                <a:gd name="connsiteY71" fmla="*/ 537293 h 1558485"/>
                <a:gd name="connsiteX72" fmla="*/ 70082 w 2195895"/>
                <a:gd name="connsiteY72" fmla="*/ 577340 h 1558485"/>
                <a:gd name="connsiteX73" fmla="*/ 80094 w 2195895"/>
                <a:gd name="connsiteY73" fmla="*/ 597363 h 1558485"/>
                <a:gd name="connsiteX74" fmla="*/ 76757 w 2195895"/>
                <a:gd name="connsiteY74" fmla="*/ 620724 h 1558485"/>
                <a:gd name="connsiteX75" fmla="*/ 106792 w 2195895"/>
                <a:gd name="connsiteY75" fmla="*/ 654096 h 1558485"/>
                <a:gd name="connsiteX76" fmla="*/ 93729 w 2195895"/>
                <a:gd name="connsiteY76" fmla="*/ 684131 h 1558485"/>
                <a:gd name="connsiteX77" fmla="*/ 13349 w 2195895"/>
                <a:gd name="connsiteY77" fmla="*/ 774236 h 1558485"/>
                <a:gd name="connsiteX78" fmla="*/ 33373 w 2195895"/>
                <a:gd name="connsiteY78" fmla="*/ 807609 h 1558485"/>
                <a:gd name="connsiteX79" fmla="*/ 33373 w 2195895"/>
                <a:gd name="connsiteY79" fmla="*/ 807609 h 1558485"/>
                <a:gd name="connsiteX80" fmla="*/ 16687 w 2195895"/>
                <a:gd name="connsiteY80" fmla="*/ 837644 h 1558485"/>
                <a:gd name="connsiteX81" fmla="*/ 3338 w 2195895"/>
                <a:gd name="connsiteY81" fmla="*/ 867679 h 1558485"/>
                <a:gd name="connsiteX82" fmla="*/ 0 w 2195895"/>
                <a:gd name="connsiteY82" fmla="*/ 927749 h 1558485"/>
                <a:gd name="connsiteX83" fmla="*/ 16687 w 2195895"/>
                <a:gd name="connsiteY83" fmla="*/ 971133 h 1558485"/>
                <a:gd name="connsiteX84" fmla="*/ 20024 w 2195895"/>
                <a:gd name="connsiteY84" fmla="*/ 1004505 h 1558485"/>
                <a:gd name="connsiteX85" fmla="*/ 56733 w 2195895"/>
                <a:gd name="connsiteY85" fmla="*/ 1014517 h 1558485"/>
                <a:gd name="connsiteX86" fmla="*/ 116803 w 2195895"/>
                <a:gd name="connsiteY86" fmla="*/ 1101285 h 1558485"/>
                <a:gd name="connsiteX87" fmla="*/ 96780 w 2195895"/>
                <a:gd name="connsiteY87" fmla="*/ 1124645 h 1558485"/>
                <a:gd name="connsiteX88" fmla="*/ 93443 w 2195895"/>
                <a:gd name="connsiteY88" fmla="*/ 1154680 h 1558485"/>
                <a:gd name="connsiteX89" fmla="*/ 120141 w 2195895"/>
                <a:gd name="connsiteY89" fmla="*/ 1158017 h 1558485"/>
                <a:gd name="connsiteX90" fmla="*/ 160187 w 2195895"/>
                <a:gd name="connsiteY90" fmla="*/ 1171366 h 1558485"/>
                <a:gd name="connsiteX91" fmla="*/ 186885 w 2195895"/>
                <a:gd name="connsiteY91" fmla="*/ 1184715 h 1558485"/>
                <a:gd name="connsiteX92" fmla="*/ 213583 w 2195895"/>
                <a:gd name="connsiteY92" fmla="*/ 1214750 h 1558485"/>
                <a:gd name="connsiteX93" fmla="*/ 243618 w 2195895"/>
                <a:gd name="connsiteY93" fmla="*/ 1218087 h 1558485"/>
                <a:gd name="connsiteX94" fmla="*/ 287002 w 2195895"/>
                <a:gd name="connsiteY94" fmla="*/ 1248123 h 1558485"/>
                <a:gd name="connsiteX95" fmla="*/ 310363 w 2195895"/>
                <a:gd name="connsiteY95" fmla="*/ 1258134 h 1558485"/>
                <a:gd name="connsiteX96" fmla="*/ 310363 w 2195895"/>
                <a:gd name="connsiteY96" fmla="*/ 1294844 h 1558485"/>
                <a:gd name="connsiteX97" fmla="*/ 270316 w 2195895"/>
                <a:gd name="connsiteY97" fmla="*/ 1334890 h 1558485"/>
                <a:gd name="connsiteX98" fmla="*/ 280327 w 2195895"/>
                <a:gd name="connsiteY98" fmla="*/ 1358251 h 1558485"/>
                <a:gd name="connsiteX99" fmla="*/ 273653 w 2195895"/>
                <a:gd name="connsiteY99" fmla="*/ 1378274 h 1558485"/>
                <a:gd name="connsiteX100" fmla="*/ 266979 w 2195895"/>
                <a:gd name="connsiteY100" fmla="*/ 1394960 h 1558485"/>
                <a:gd name="connsiteX101" fmla="*/ 240281 w 2195895"/>
                <a:gd name="connsiteY101" fmla="*/ 1435007 h 1558485"/>
                <a:gd name="connsiteX102" fmla="*/ 307025 w 2195895"/>
                <a:gd name="connsiteY102" fmla="*/ 1471717 h 1558485"/>
                <a:gd name="connsiteX103" fmla="*/ 337060 w 2195895"/>
                <a:gd name="connsiteY103" fmla="*/ 1478391 h 1558485"/>
                <a:gd name="connsiteX104" fmla="*/ 360421 w 2195895"/>
                <a:gd name="connsiteY104" fmla="*/ 1485066 h 1558485"/>
                <a:gd name="connsiteX105" fmla="*/ 380444 w 2195895"/>
                <a:gd name="connsiteY105" fmla="*/ 1491740 h 1558485"/>
                <a:gd name="connsiteX106" fmla="*/ 407142 w 2195895"/>
                <a:gd name="connsiteY106" fmla="*/ 1511763 h 1558485"/>
                <a:gd name="connsiteX107" fmla="*/ 437177 w 2195895"/>
                <a:gd name="connsiteY107" fmla="*/ 1508426 h 1558485"/>
                <a:gd name="connsiteX108" fmla="*/ 507259 w 2195895"/>
                <a:gd name="connsiteY108" fmla="*/ 1558485 h 1558485"/>
                <a:gd name="connsiteX109" fmla="*/ 517271 w 2195895"/>
                <a:gd name="connsiteY109" fmla="*/ 1545136 h 1558485"/>
                <a:gd name="connsiteX110" fmla="*/ 507259 w 2195895"/>
                <a:gd name="connsiteY110" fmla="*/ 1505089 h 1558485"/>
                <a:gd name="connsiteX111" fmla="*/ 500584 w 2195895"/>
                <a:gd name="connsiteY111" fmla="*/ 1471717 h 1558485"/>
                <a:gd name="connsiteX112" fmla="*/ 483898 w 2195895"/>
                <a:gd name="connsiteY112" fmla="*/ 1428333 h 1558485"/>
                <a:gd name="connsiteX113" fmla="*/ 513933 w 2195895"/>
                <a:gd name="connsiteY113" fmla="*/ 1408309 h 1558485"/>
                <a:gd name="connsiteX114" fmla="*/ 547306 w 2195895"/>
                <a:gd name="connsiteY114" fmla="*/ 1384949 h 1558485"/>
                <a:gd name="connsiteX115" fmla="*/ 527282 w 2195895"/>
                <a:gd name="connsiteY115" fmla="*/ 1368263 h 1558485"/>
                <a:gd name="connsiteX116" fmla="*/ 517271 w 2195895"/>
                <a:gd name="connsiteY116" fmla="*/ 1334890 h 1558485"/>
                <a:gd name="connsiteX117" fmla="*/ 480561 w 2195895"/>
                <a:gd name="connsiteY117" fmla="*/ 1318204 h 1558485"/>
                <a:gd name="connsiteX118" fmla="*/ 470549 w 2195895"/>
                <a:gd name="connsiteY118" fmla="*/ 1298181 h 1558485"/>
                <a:gd name="connsiteX119" fmla="*/ 480561 w 2195895"/>
                <a:gd name="connsiteY119" fmla="*/ 1268146 h 1558485"/>
                <a:gd name="connsiteX120" fmla="*/ 490573 w 2195895"/>
                <a:gd name="connsiteY120" fmla="*/ 1228099 h 1558485"/>
                <a:gd name="connsiteX121" fmla="*/ 513933 w 2195895"/>
                <a:gd name="connsiteY121" fmla="*/ 1248123 h 1558485"/>
                <a:gd name="connsiteX122" fmla="*/ 520608 w 2195895"/>
                <a:gd name="connsiteY122" fmla="*/ 1231436 h 1558485"/>
                <a:gd name="connsiteX123" fmla="*/ 543968 w 2195895"/>
                <a:gd name="connsiteY123" fmla="*/ 1194727 h 1558485"/>
                <a:gd name="connsiteX124" fmla="*/ 574003 w 2195895"/>
                <a:gd name="connsiteY124" fmla="*/ 1178041 h 1558485"/>
                <a:gd name="connsiteX125" fmla="*/ 590690 w 2195895"/>
                <a:gd name="connsiteY125" fmla="*/ 1191390 h 1558485"/>
                <a:gd name="connsiteX126" fmla="*/ 610713 w 2195895"/>
                <a:gd name="connsiteY126" fmla="*/ 1164692 h 1558485"/>
                <a:gd name="connsiteX127" fmla="*/ 630736 w 2195895"/>
                <a:gd name="connsiteY127" fmla="*/ 1191390 h 1558485"/>
                <a:gd name="connsiteX128" fmla="*/ 657434 w 2195895"/>
                <a:gd name="connsiteY128" fmla="*/ 1214750 h 1558485"/>
                <a:gd name="connsiteX129" fmla="*/ 674120 w 2195895"/>
                <a:gd name="connsiteY129" fmla="*/ 1221425 h 1558485"/>
                <a:gd name="connsiteX130" fmla="*/ 697481 w 2195895"/>
                <a:gd name="connsiteY130" fmla="*/ 1221425 h 1558485"/>
                <a:gd name="connsiteX131" fmla="*/ 717504 w 2195895"/>
                <a:gd name="connsiteY131" fmla="*/ 1208076 h 1558485"/>
                <a:gd name="connsiteX132" fmla="*/ 744202 w 2195895"/>
                <a:gd name="connsiteY132" fmla="*/ 1208076 h 1558485"/>
                <a:gd name="connsiteX133" fmla="*/ 760888 w 2195895"/>
                <a:gd name="connsiteY133" fmla="*/ 1204739 h 1558485"/>
                <a:gd name="connsiteX134" fmla="*/ 790923 w 2195895"/>
                <a:gd name="connsiteY134" fmla="*/ 1238111 h 1558485"/>
                <a:gd name="connsiteX135" fmla="*/ 797598 w 2195895"/>
                <a:gd name="connsiteY135" fmla="*/ 1211413 h 1558485"/>
                <a:gd name="connsiteX136" fmla="*/ 817621 w 2195895"/>
                <a:gd name="connsiteY136" fmla="*/ 1228099 h 1558485"/>
                <a:gd name="connsiteX137" fmla="*/ 837644 w 2195895"/>
                <a:gd name="connsiteY137" fmla="*/ 1204739 h 1558485"/>
                <a:gd name="connsiteX138" fmla="*/ 827633 w 2195895"/>
                <a:gd name="connsiteY138" fmla="*/ 1184715 h 1558485"/>
                <a:gd name="connsiteX139" fmla="*/ 810946 w 2195895"/>
                <a:gd name="connsiteY139" fmla="*/ 1171366 h 1558485"/>
                <a:gd name="connsiteX140" fmla="*/ 810946 w 2195895"/>
                <a:gd name="connsiteY140" fmla="*/ 1144669 h 1558485"/>
                <a:gd name="connsiteX141" fmla="*/ 810946 w 2195895"/>
                <a:gd name="connsiteY141" fmla="*/ 1131320 h 1558485"/>
                <a:gd name="connsiteX142" fmla="*/ 840981 w 2195895"/>
                <a:gd name="connsiteY142" fmla="*/ 1124645 h 1558485"/>
                <a:gd name="connsiteX143" fmla="*/ 820958 w 2195895"/>
                <a:gd name="connsiteY143" fmla="*/ 1087936 h 1558485"/>
                <a:gd name="connsiteX144" fmla="*/ 854330 w 2195895"/>
                <a:gd name="connsiteY144" fmla="*/ 1081261 h 1558485"/>
                <a:gd name="connsiteX145" fmla="*/ 891040 w 2195895"/>
                <a:gd name="connsiteY145" fmla="*/ 1087936 h 1558485"/>
                <a:gd name="connsiteX146" fmla="*/ 1001168 w 2195895"/>
                <a:gd name="connsiteY146" fmla="*/ 1044552 h 1558485"/>
                <a:gd name="connsiteX147" fmla="*/ 1027866 w 2195895"/>
                <a:gd name="connsiteY147" fmla="*/ 1021191 h 1558485"/>
                <a:gd name="connsiteX148" fmla="*/ 1047890 w 2195895"/>
                <a:gd name="connsiteY148" fmla="*/ 1031203 h 1558485"/>
                <a:gd name="connsiteX149" fmla="*/ 1067913 w 2195895"/>
                <a:gd name="connsiteY149" fmla="*/ 1041214 h 1558485"/>
                <a:gd name="connsiteX150" fmla="*/ 1087936 w 2195895"/>
                <a:gd name="connsiteY150" fmla="*/ 1067912 h 1558485"/>
                <a:gd name="connsiteX151" fmla="*/ 1074587 w 2195895"/>
                <a:gd name="connsiteY151" fmla="*/ 1081261 h 1558485"/>
                <a:gd name="connsiteX152" fmla="*/ 1104622 w 2195895"/>
                <a:gd name="connsiteY152" fmla="*/ 1081261 h 1558485"/>
                <a:gd name="connsiteX153" fmla="*/ 1134657 w 2195895"/>
                <a:gd name="connsiteY153" fmla="*/ 1114633 h 1558485"/>
                <a:gd name="connsiteX154" fmla="*/ 1148006 w 2195895"/>
                <a:gd name="connsiteY154" fmla="*/ 1111296 h 1558485"/>
                <a:gd name="connsiteX155" fmla="*/ 1208076 w 2195895"/>
                <a:gd name="connsiteY155" fmla="*/ 1064575 h 1558485"/>
                <a:gd name="connsiteX156" fmla="*/ 1264809 w 2195895"/>
                <a:gd name="connsiteY156" fmla="*/ 1134657 h 1558485"/>
                <a:gd name="connsiteX157" fmla="*/ 1298181 w 2195895"/>
                <a:gd name="connsiteY157" fmla="*/ 1241448 h 1558485"/>
                <a:gd name="connsiteX158" fmla="*/ 1308193 w 2195895"/>
                <a:gd name="connsiteY158" fmla="*/ 1198064 h 1558485"/>
                <a:gd name="connsiteX159" fmla="*/ 1344903 w 2195895"/>
                <a:gd name="connsiteY159" fmla="*/ 1218087 h 1558485"/>
                <a:gd name="connsiteX160" fmla="*/ 1388287 w 2195895"/>
                <a:gd name="connsiteY160" fmla="*/ 1218087 h 1558485"/>
                <a:gd name="connsiteX161" fmla="*/ 1394961 w 2195895"/>
                <a:gd name="connsiteY161" fmla="*/ 1241448 h 1558485"/>
                <a:gd name="connsiteX162" fmla="*/ 1435008 w 2195895"/>
                <a:gd name="connsiteY162" fmla="*/ 1264809 h 1558485"/>
                <a:gd name="connsiteX163" fmla="*/ 1465043 w 2195895"/>
                <a:gd name="connsiteY163" fmla="*/ 1264809 h 1558485"/>
                <a:gd name="connsiteX164" fmla="*/ 1491741 w 2195895"/>
                <a:gd name="connsiteY164" fmla="*/ 1278158 h 1558485"/>
                <a:gd name="connsiteX165" fmla="*/ 1535125 w 2195895"/>
                <a:gd name="connsiteY165" fmla="*/ 1234774 h 1558485"/>
                <a:gd name="connsiteX166" fmla="*/ 1571834 w 2195895"/>
                <a:gd name="connsiteY166" fmla="*/ 1214750 h 1558485"/>
                <a:gd name="connsiteX167" fmla="*/ 1608544 w 2195895"/>
                <a:gd name="connsiteY167" fmla="*/ 1218087 h 1558485"/>
                <a:gd name="connsiteX168" fmla="*/ 1655265 w 2195895"/>
                <a:gd name="connsiteY168" fmla="*/ 1231436 h 1558485"/>
                <a:gd name="connsiteX169" fmla="*/ 1681963 w 2195895"/>
                <a:gd name="connsiteY169" fmla="*/ 1248123 h 1558485"/>
                <a:gd name="connsiteX170" fmla="*/ 1735358 w 2195895"/>
                <a:gd name="connsiteY170" fmla="*/ 1241448 h 1558485"/>
                <a:gd name="connsiteX171" fmla="*/ 1745370 w 2195895"/>
                <a:gd name="connsiteY171" fmla="*/ 1221425 h 1558485"/>
                <a:gd name="connsiteX172" fmla="*/ 1738695 w 2195895"/>
                <a:gd name="connsiteY172" fmla="*/ 1201401 h 1558485"/>
                <a:gd name="connsiteX173" fmla="*/ 1858836 w 2195895"/>
                <a:gd name="connsiteY173" fmla="*/ 1228099 h 1558485"/>
                <a:gd name="connsiteX174" fmla="*/ 1902219 w 2195895"/>
                <a:gd name="connsiteY174" fmla="*/ 1238111 h 1558485"/>
                <a:gd name="connsiteX175" fmla="*/ 1725593 w 2195895"/>
                <a:gd name="connsiteY175" fmla="*/ 976470 h 1558485"/>
                <a:gd name="connsiteX176" fmla="*/ 1962290 w 2195895"/>
                <a:gd name="connsiteY176" fmla="*/ 1234774 h 1558485"/>
                <a:gd name="connsiteX177" fmla="*/ 1985650 w 2195895"/>
                <a:gd name="connsiteY177" fmla="*/ 1248123 h 1558485"/>
                <a:gd name="connsiteX178" fmla="*/ 1995662 w 2195895"/>
                <a:gd name="connsiteY178" fmla="*/ 1258134 h 1558485"/>
                <a:gd name="connsiteX179" fmla="*/ 2032371 w 2195895"/>
                <a:gd name="connsiteY179" fmla="*/ 1278158 h 1558485"/>
                <a:gd name="connsiteX180" fmla="*/ 2142500 w 2195895"/>
                <a:gd name="connsiteY180" fmla="*/ 1231436 h 1558485"/>
                <a:gd name="connsiteX181" fmla="*/ 2195895 w 2195895"/>
                <a:gd name="connsiteY181" fmla="*/ 1244785 h 1558485"/>
                <a:gd name="connsiteX182" fmla="*/ 1318205 w 2195895"/>
                <a:gd name="connsiteY182" fmla="*/ 30035 h 1558485"/>
                <a:gd name="connsiteX183" fmla="*/ 1358252 w 2195895"/>
                <a:gd name="connsiteY183" fmla="*/ 53396 h 1558485"/>
                <a:gd name="connsiteX184" fmla="*/ 1384949 w 2195895"/>
                <a:gd name="connsiteY184" fmla="*/ 106791 h 1558485"/>
                <a:gd name="connsiteX185" fmla="*/ 1358252 w 2195895"/>
                <a:gd name="connsiteY185" fmla="*/ 153512 h 1558485"/>
                <a:gd name="connsiteX186" fmla="*/ 1361589 w 2195895"/>
                <a:gd name="connsiteY186" fmla="*/ 123477 h 1558485"/>
                <a:gd name="connsiteX187" fmla="*/ 1281495 w 2195895"/>
                <a:gd name="connsiteY187" fmla="*/ 53396 h 1558485"/>
                <a:gd name="connsiteX188" fmla="*/ 1241449 w 2195895"/>
                <a:gd name="connsiteY188" fmla="*/ 50058 h 1558485"/>
                <a:gd name="connsiteX189" fmla="*/ 1241449 w 2195895"/>
                <a:gd name="connsiteY189" fmla="*/ 96779 h 1558485"/>
                <a:gd name="connsiteX190" fmla="*/ 1201402 w 2195895"/>
                <a:gd name="connsiteY190" fmla="*/ 76756 h 1558485"/>
                <a:gd name="connsiteX191" fmla="*/ 1228100 w 2195895"/>
                <a:gd name="connsiteY191" fmla="*/ 126814 h 1558485"/>
                <a:gd name="connsiteX192" fmla="*/ 1258135 w 2195895"/>
                <a:gd name="connsiteY192" fmla="*/ 156850 h 1558485"/>
                <a:gd name="connsiteX193" fmla="*/ 1198065 w 2195895"/>
                <a:gd name="connsiteY193" fmla="*/ 133489 h 1558485"/>
                <a:gd name="connsiteX194" fmla="*/ 1181379 w 2195895"/>
                <a:gd name="connsiteY194" fmla="*/ 133489 h 1558485"/>
                <a:gd name="connsiteX195" fmla="*/ 1178041 w 2195895"/>
                <a:gd name="connsiteY195" fmla="*/ 90105 h 1558485"/>
                <a:gd name="connsiteX196" fmla="*/ 1171367 w 2195895"/>
                <a:gd name="connsiteY196" fmla="*/ 3337 h 1558485"/>
                <a:gd name="connsiteX197" fmla="*/ 1161355 w 2195895"/>
                <a:gd name="connsiteY197" fmla="*/ 73419 h 1558485"/>
                <a:gd name="connsiteX198" fmla="*/ 1137995 w 2195895"/>
                <a:gd name="connsiteY198" fmla="*/ 103454 h 1558485"/>
                <a:gd name="connsiteX199" fmla="*/ 1158018 w 2195895"/>
                <a:gd name="connsiteY199" fmla="*/ 150175 h 1558485"/>
                <a:gd name="connsiteX200" fmla="*/ 1158018 w 2195895"/>
                <a:gd name="connsiteY200" fmla="*/ 183547 h 1558485"/>
                <a:gd name="connsiteX201" fmla="*/ 1141332 w 2195895"/>
                <a:gd name="connsiteY201" fmla="*/ 233606 h 1558485"/>
                <a:gd name="connsiteX202" fmla="*/ 1154681 w 2195895"/>
                <a:gd name="connsiteY202" fmla="*/ 266978 h 1558485"/>
                <a:gd name="connsiteX203" fmla="*/ 1184716 w 2195895"/>
                <a:gd name="connsiteY203" fmla="*/ 273652 h 1558485"/>
                <a:gd name="connsiteX204" fmla="*/ 1221425 w 2195895"/>
                <a:gd name="connsiteY204" fmla="*/ 280327 h 1558485"/>
                <a:gd name="connsiteX205" fmla="*/ 1241449 w 2195895"/>
                <a:gd name="connsiteY205" fmla="*/ 303687 h 1558485"/>
                <a:gd name="connsiteX206" fmla="*/ 1258135 w 2195895"/>
                <a:gd name="connsiteY206" fmla="*/ 347071 h 1558485"/>
                <a:gd name="connsiteX207" fmla="*/ 1258135 w 2195895"/>
                <a:gd name="connsiteY207" fmla="*/ 347071 h 1558485"/>
                <a:gd name="connsiteX208" fmla="*/ 1719357 w 2195895"/>
                <a:gd name="connsiteY208" fmla="*/ 981834 h 1558485"/>
                <a:gd name="connsiteX0" fmla="*/ 1224763 w 2195895"/>
                <a:gd name="connsiteY0" fmla="*/ 327048 h 1558485"/>
                <a:gd name="connsiteX1" fmla="*/ 1194727 w 2195895"/>
                <a:gd name="connsiteY1" fmla="*/ 290339 h 1558485"/>
                <a:gd name="connsiteX2" fmla="*/ 1164692 w 2195895"/>
                <a:gd name="connsiteY2" fmla="*/ 333723 h 1558485"/>
                <a:gd name="connsiteX3" fmla="*/ 1114634 w 2195895"/>
                <a:gd name="connsiteY3" fmla="*/ 243617 h 1558485"/>
                <a:gd name="connsiteX4" fmla="*/ 1104622 w 2195895"/>
                <a:gd name="connsiteY4" fmla="*/ 163524 h 1558485"/>
                <a:gd name="connsiteX5" fmla="*/ 1101285 w 2195895"/>
                <a:gd name="connsiteY5" fmla="*/ 103454 h 1558485"/>
                <a:gd name="connsiteX6" fmla="*/ 1124646 w 2195895"/>
                <a:gd name="connsiteY6" fmla="*/ 10012 h 1558485"/>
                <a:gd name="connsiteX7" fmla="*/ 1031203 w 2195895"/>
                <a:gd name="connsiteY7" fmla="*/ 0 h 1558485"/>
                <a:gd name="connsiteX8" fmla="*/ 1014517 w 2195895"/>
                <a:gd name="connsiteY8" fmla="*/ 56733 h 1558485"/>
                <a:gd name="connsiteX9" fmla="*/ 1024529 w 2195895"/>
                <a:gd name="connsiteY9" fmla="*/ 103454 h 1558485"/>
                <a:gd name="connsiteX10" fmla="*/ 981145 w 2195895"/>
                <a:gd name="connsiteY10" fmla="*/ 156850 h 1558485"/>
                <a:gd name="connsiteX11" fmla="*/ 991157 w 2195895"/>
                <a:gd name="connsiteY11" fmla="*/ 193559 h 1558485"/>
                <a:gd name="connsiteX12" fmla="*/ 981145 w 2195895"/>
                <a:gd name="connsiteY12" fmla="*/ 240280 h 1558485"/>
                <a:gd name="connsiteX13" fmla="*/ 1001168 w 2195895"/>
                <a:gd name="connsiteY13" fmla="*/ 263641 h 1558485"/>
                <a:gd name="connsiteX14" fmla="*/ 1017854 w 2195895"/>
                <a:gd name="connsiteY14" fmla="*/ 310362 h 1558485"/>
                <a:gd name="connsiteX15" fmla="*/ 1047890 w 2195895"/>
                <a:gd name="connsiteY15" fmla="*/ 297013 h 1558485"/>
                <a:gd name="connsiteX16" fmla="*/ 884365 w 2195895"/>
                <a:gd name="connsiteY16" fmla="*/ 260304 h 1558485"/>
                <a:gd name="connsiteX17" fmla="*/ 824295 w 2195895"/>
                <a:gd name="connsiteY17" fmla="*/ 236943 h 1558485"/>
                <a:gd name="connsiteX18" fmla="*/ 810946 w 2195895"/>
                <a:gd name="connsiteY18" fmla="*/ 273652 h 1558485"/>
                <a:gd name="connsiteX19" fmla="*/ 827633 w 2195895"/>
                <a:gd name="connsiteY19" fmla="*/ 310362 h 1558485"/>
                <a:gd name="connsiteX20" fmla="*/ 770900 w 2195895"/>
                <a:gd name="connsiteY20" fmla="*/ 293676 h 1558485"/>
                <a:gd name="connsiteX21" fmla="*/ 744202 w 2195895"/>
                <a:gd name="connsiteY21" fmla="*/ 330385 h 1558485"/>
                <a:gd name="connsiteX22" fmla="*/ 707492 w 2195895"/>
                <a:gd name="connsiteY22" fmla="*/ 323711 h 1558485"/>
                <a:gd name="connsiteX23" fmla="*/ 644085 w 2195895"/>
                <a:gd name="connsiteY23" fmla="*/ 337060 h 1558485"/>
                <a:gd name="connsiteX24" fmla="*/ 654097 w 2195895"/>
                <a:gd name="connsiteY24" fmla="*/ 300350 h 1558485"/>
                <a:gd name="connsiteX25" fmla="*/ 614050 w 2195895"/>
                <a:gd name="connsiteY25" fmla="*/ 337060 h 1558485"/>
                <a:gd name="connsiteX26" fmla="*/ 594027 w 2195895"/>
                <a:gd name="connsiteY26" fmla="*/ 337060 h 1558485"/>
                <a:gd name="connsiteX27" fmla="*/ 533957 w 2195895"/>
                <a:gd name="connsiteY27" fmla="*/ 370432 h 1558485"/>
                <a:gd name="connsiteX28" fmla="*/ 510596 w 2195895"/>
                <a:gd name="connsiteY28" fmla="*/ 393793 h 1558485"/>
                <a:gd name="connsiteX29" fmla="*/ 500584 w 2195895"/>
                <a:gd name="connsiteY29" fmla="*/ 440514 h 1558485"/>
                <a:gd name="connsiteX30" fmla="*/ 450526 w 2195895"/>
                <a:gd name="connsiteY30" fmla="*/ 427165 h 1558485"/>
                <a:gd name="connsiteX31" fmla="*/ 433840 w 2195895"/>
                <a:gd name="connsiteY31" fmla="*/ 390455 h 1558485"/>
                <a:gd name="connsiteX32" fmla="*/ 467212 w 2195895"/>
                <a:gd name="connsiteY32" fmla="*/ 360420 h 1558485"/>
                <a:gd name="connsiteX33" fmla="*/ 453863 w 2195895"/>
                <a:gd name="connsiteY33" fmla="*/ 337060 h 1558485"/>
                <a:gd name="connsiteX34" fmla="*/ 390456 w 2195895"/>
                <a:gd name="connsiteY34" fmla="*/ 307025 h 1558485"/>
                <a:gd name="connsiteX35" fmla="*/ 417154 w 2195895"/>
                <a:gd name="connsiteY35" fmla="*/ 357083 h 1558485"/>
                <a:gd name="connsiteX36" fmla="*/ 407142 w 2195895"/>
                <a:gd name="connsiteY36" fmla="*/ 400467 h 1558485"/>
                <a:gd name="connsiteX37" fmla="*/ 413817 w 2195895"/>
                <a:gd name="connsiteY37" fmla="*/ 437177 h 1558485"/>
                <a:gd name="connsiteX38" fmla="*/ 427165 w 2195895"/>
                <a:gd name="connsiteY38" fmla="*/ 460537 h 1558485"/>
                <a:gd name="connsiteX39" fmla="*/ 413817 w 2195895"/>
                <a:gd name="connsiteY39" fmla="*/ 490572 h 1558485"/>
                <a:gd name="connsiteX40" fmla="*/ 390456 w 2195895"/>
                <a:gd name="connsiteY40" fmla="*/ 467212 h 1558485"/>
                <a:gd name="connsiteX41" fmla="*/ 360421 w 2195895"/>
                <a:gd name="connsiteY41" fmla="*/ 463874 h 1558485"/>
                <a:gd name="connsiteX42" fmla="*/ 333723 w 2195895"/>
                <a:gd name="connsiteY42" fmla="*/ 503921 h 1558485"/>
                <a:gd name="connsiteX43" fmla="*/ 307025 w 2195895"/>
                <a:gd name="connsiteY43" fmla="*/ 523944 h 1558485"/>
                <a:gd name="connsiteX44" fmla="*/ 320374 w 2195895"/>
                <a:gd name="connsiteY44" fmla="*/ 550642 h 1558485"/>
                <a:gd name="connsiteX45" fmla="*/ 303688 w 2195895"/>
                <a:gd name="connsiteY45" fmla="*/ 574003 h 1558485"/>
                <a:gd name="connsiteX46" fmla="*/ 233606 w 2195895"/>
                <a:gd name="connsiteY46" fmla="*/ 537293 h 1558485"/>
                <a:gd name="connsiteX47" fmla="*/ 243618 w 2195895"/>
                <a:gd name="connsiteY47" fmla="*/ 587352 h 1558485"/>
                <a:gd name="connsiteX48" fmla="*/ 263641 w 2195895"/>
                <a:gd name="connsiteY48" fmla="*/ 607375 h 1558485"/>
                <a:gd name="connsiteX49" fmla="*/ 250292 w 2195895"/>
                <a:gd name="connsiteY49" fmla="*/ 620724 h 1558485"/>
                <a:gd name="connsiteX50" fmla="*/ 193560 w 2195895"/>
                <a:gd name="connsiteY50" fmla="*/ 584014 h 1558485"/>
                <a:gd name="connsiteX51" fmla="*/ 170199 w 2195895"/>
                <a:gd name="connsiteY51" fmla="*/ 543968 h 1558485"/>
                <a:gd name="connsiteX52" fmla="*/ 170199 w 2195895"/>
                <a:gd name="connsiteY52" fmla="*/ 497247 h 1558485"/>
                <a:gd name="connsiteX53" fmla="*/ 133490 w 2195895"/>
                <a:gd name="connsiteY53" fmla="*/ 420490 h 1558485"/>
                <a:gd name="connsiteX54" fmla="*/ 196897 w 2195895"/>
                <a:gd name="connsiteY54" fmla="*/ 450525 h 1558485"/>
                <a:gd name="connsiteX55" fmla="*/ 256967 w 2195895"/>
                <a:gd name="connsiteY55" fmla="*/ 480560 h 1558485"/>
                <a:gd name="connsiteX56" fmla="*/ 293676 w 2195895"/>
                <a:gd name="connsiteY56" fmla="*/ 483898 h 1558485"/>
                <a:gd name="connsiteX57" fmla="*/ 327049 w 2195895"/>
                <a:gd name="connsiteY57" fmla="*/ 453863 h 1558485"/>
                <a:gd name="connsiteX58" fmla="*/ 343735 w 2195895"/>
                <a:gd name="connsiteY58" fmla="*/ 417153 h 1558485"/>
                <a:gd name="connsiteX59" fmla="*/ 333723 w 2195895"/>
                <a:gd name="connsiteY59" fmla="*/ 367095 h 1558485"/>
                <a:gd name="connsiteX60" fmla="*/ 290339 w 2195895"/>
                <a:gd name="connsiteY60" fmla="*/ 347071 h 1558485"/>
                <a:gd name="connsiteX61" fmla="*/ 236944 w 2195895"/>
                <a:gd name="connsiteY61" fmla="*/ 300350 h 1558485"/>
                <a:gd name="connsiteX62" fmla="*/ 133490 w 2195895"/>
                <a:gd name="connsiteY62" fmla="*/ 243617 h 1558485"/>
                <a:gd name="connsiteX63" fmla="*/ 46722 w 2195895"/>
                <a:gd name="connsiteY63" fmla="*/ 273652 h 1558485"/>
                <a:gd name="connsiteX64" fmla="*/ 33373 w 2195895"/>
                <a:gd name="connsiteY64" fmla="*/ 303687 h 1558485"/>
                <a:gd name="connsiteX65" fmla="*/ 43384 w 2195895"/>
                <a:gd name="connsiteY65" fmla="*/ 333723 h 1558485"/>
                <a:gd name="connsiteX66" fmla="*/ 60071 w 2195895"/>
                <a:gd name="connsiteY66" fmla="*/ 360420 h 1558485"/>
                <a:gd name="connsiteX67" fmla="*/ 73419 w 2195895"/>
                <a:gd name="connsiteY67" fmla="*/ 390455 h 1558485"/>
                <a:gd name="connsiteX68" fmla="*/ 56733 w 2195895"/>
                <a:gd name="connsiteY68" fmla="*/ 413816 h 1558485"/>
                <a:gd name="connsiteX69" fmla="*/ 76757 w 2195895"/>
                <a:gd name="connsiteY69" fmla="*/ 493909 h 1558485"/>
                <a:gd name="connsiteX70" fmla="*/ 66745 w 2195895"/>
                <a:gd name="connsiteY70" fmla="*/ 510596 h 1558485"/>
                <a:gd name="connsiteX71" fmla="*/ 70082 w 2195895"/>
                <a:gd name="connsiteY71" fmla="*/ 537293 h 1558485"/>
                <a:gd name="connsiteX72" fmla="*/ 70082 w 2195895"/>
                <a:gd name="connsiteY72" fmla="*/ 577340 h 1558485"/>
                <a:gd name="connsiteX73" fmla="*/ 80094 w 2195895"/>
                <a:gd name="connsiteY73" fmla="*/ 597363 h 1558485"/>
                <a:gd name="connsiteX74" fmla="*/ 76757 w 2195895"/>
                <a:gd name="connsiteY74" fmla="*/ 620724 h 1558485"/>
                <a:gd name="connsiteX75" fmla="*/ 106792 w 2195895"/>
                <a:gd name="connsiteY75" fmla="*/ 654096 h 1558485"/>
                <a:gd name="connsiteX76" fmla="*/ 93729 w 2195895"/>
                <a:gd name="connsiteY76" fmla="*/ 684131 h 1558485"/>
                <a:gd name="connsiteX77" fmla="*/ 13349 w 2195895"/>
                <a:gd name="connsiteY77" fmla="*/ 774236 h 1558485"/>
                <a:gd name="connsiteX78" fmla="*/ 33373 w 2195895"/>
                <a:gd name="connsiteY78" fmla="*/ 807609 h 1558485"/>
                <a:gd name="connsiteX79" fmla="*/ 33373 w 2195895"/>
                <a:gd name="connsiteY79" fmla="*/ 807609 h 1558485"/>
                <a:gd name="connsiteX80" fmla="*/ 16687 w 2195895"/>
                <a:gd name="connsiteY80" fmla="*/ 837644 h 1558485"/>
                <a:gd name="connsiteX81" fmla="*/ 3338 w 2195895"/>
                <a:gd name="connsiteY81" fmla="*/ 867679 h 1558485"/>
                <a:gd name="connsiteX82" fmla="*/ 0 w 2195895"/>
                <a:gd name="connsiteY82" fmla="*/ 927749 h 1558485"/>
                <a:gd name="connsiteX83" fmla="*/ 16687 w 2195895"/>
                <a:gd name="connsiteY83" fmla="*/ 971133 h 1558485"/>
                <a:gd name="connsiteX84" fmla="*/ 20024 w 2195895"/>
                <a:gd name="connsiteY84" fmla="*/ 1004505 h 1558485"/>
                <a:gd name="connsiteX85" fmla="*/ 56733 w 2195895"/>
                <a:gd name="connsiteY85" fmla="*/ 1014517 h 1558485"/>
                <a:gd name="connsiteX86" fmla="*/ 116803 w 2195895"/>
                <a:gd name="connsiteY86" fmla="*/ 1101285 h 1558485"/>
                <a:gd name="connsiteX87" fmla="*/ 96780 w 2195895"/>
                <a:gd name="connsiteY87" fmla="*/ 1124645 h 1558485"/>
                <a:gd name="connsiteX88" fmla="*/ 93443 w 2195895"/>
                <a:gd name="connsiteY88" fmla="*/ 1154680 h 1558485"/>
                <a:gd name="connsiteX89" fmla="*/ 120141 w 2195895"/>
                <a:gd name="connsiteY89" fmla="*/ 1158017 h 1558485"/>
                <a:gd name="connsiteX90" fmla="*/ 160187 w 2195895"/>
                <a:gd name="connsiteY90" fmla="*/ 1171366 h 1558485"/>
                <a:gd name="connsiteX91" fmla="*/ 186885 w 2195895"/>
                <a:gd name="connsiteY91" fmla="*/ 1184715 h 1558485"/>
                <a:gd name="connsiteX92" fmla="*/ 213583 w 2195895"/>
                <a:gd name="connsiteY92" fmla="*/ 1214750 h 1558485"/>
                <a:gd name="connsiteX93" fmla="*/ 243618 w 2195895"/>
                <a:gd name="connsiteY93" fmla="*/ 1218087 h 1558485"/>
                <a:gd name="connsiteX94" fmla="*/ 287002 w 2195895"/>
                <a:gd name="connsiteY94" fmla="*/ 1248123 h 1558485"/>
                <a:gd name="connsiteX95" fmla="*/ 310363 w 2195895"/>
                <a:gd name="connsiteY95" fmla="*/ 1258134 h 1558485"/>
                <a:gd name="connsiteX96" fmla="*/ 310363 w 2195895"/>
                <a:gd name="connsiteY96" fmla="*/ 1294844 h 1558485"/>
                <a:gd name="connsiteX97" fmla="*/ 270316 w 2195895"/>
                <a:gd name="connsiteY97" fmla="*/ 1334890 h 1558485"/>
                <a:gd name="connsiteX98" fmla="*/ 280327 w 2195895"/>
                <a:gd name="connsiteY98" fmla="*/ 1358251 h 1558485"/>
                <a:gd name="connsiteX99" fmla="*/ 273653 w 2195895"/>
                <a:gd name="connsiteY99" fmla="*/ 1378274 h 1558485"/>
                <a:gd name="connsiteX100" fmla="*/ 266979 w 2195895"/>
                <a:gd name="connsiteY100" fmla="*/ 1394960 h 1558485"/>
                <a:gd name="connsiteX101" fmla="*/ 240281 w 2195895"/>
                <a:gd name="connsiteY101" fmla="*/ 1435007 h 1558485"/>
                <a:gd name="connsiteX102" fmla="*/ 307025 w 2195895"/>
                <a:gd name="connsiteY102" fmla="*/ 1471717 h 1558485"/>
                <a:gd name="connsiteX103" fmla="*/ 337060 w 2195895"/>
                <a:gd name="connsiteY103" fmla="*/ 1478391 h 1558485"/>
                <a:gd name="connsiteX104" fmla="*/ 360421 w 2195895"/>
                <a:gd name="connsiteY104" fmla="*/ 1485066 h 1558485"/>
                <a:gd name="connsiteX105" fmla="*/ 380444 w 2195895"/>
                <a:gd name="connsiteY105" fmla="*/ 1491740 h 1558485"/>
                <a:gd name="connsiteX106" fmla="*/ 407142 w 2195895"/>
                <a:gd name="connsiteY106" fmla="*/ 1511763 h 1558485"/>
                <a:gd name="connsiteX107" fmla="*/ 437177 w 2195895"/>
                <a:gd name="connsiteY107" fmla="*/ 1508426 h 1558485"/>
                <a:gd name="connsiteX108" fmla="*/ 507259 w 2195895"/>
                <a:gd name="connsiteY108" fmla="*/ 1558485 h 1558485"/>
                <a:gd name="connsiteX109" fmla="*/ 517271 w 2195895"/>
                <a:gd name="connsiteY109" fmla="*/ 1545136 h 1558485"/>
                <a:gd name="connsiteX110" fmla="*/ 507259 w 2195895"/>
                <a:gd name="connsiteY110" fmla="*/ 1505089 h 1558485"/>
                <a:gd name="connsiteX111" fmla="*/ 500584 w 2195895"/>
                <a:gd name="connsiteY111" fmla="*/ 1471717 h 1558485"/>
                <a:gd name="connsiteX112" fmla="*/ 483898 w 2195895"/>
                <a:gd name="connsiteY112" fmla="*/ 1428333 h 1558485"/>
                <a:gd name="connsiteX113" fmla="*/ 513933 w 2195895"/>
                <a:gd name="connsiteY113" fmla="*/ 1408309 h 1558485"/>
                <a:gd name="connsiteX114" fmla="*/ 547306 w 2195895"/>
                <a:gd name="connsiteY114" fmla="*/ 1384949 h 1558485"/>
                <a:gd name="connsiteX115" fmla="*/ 527282 w 2195895"/>
                <a:gd name="connsiteY115" fmla="*/ 1368263 h 1558485"/>
                <a:gd name="connsiteX116" fmla="*/ 517271 w 2195895"/>
                <a:gd name="connsiteY116" fmla="*/ 1334890 h 1558485"/>
                <a:gd name="connsiteX117" fmla="*/ 480561 w 2195895"/>
                <a:gd name="connsiteY117" fmla="*/ 1318204 h 1558485"/>
                <a:gd name="connsiteX118" fmla="*/ 470549 w 2195895"/>
                <a:gd name="connsiteY118" fmla="*/ 1298181 h 1558485"/>
                <a:gd name="connsiteX119" fmla="*/ 480561 w 2195895"/>
                <a:gd name="connsiteY119" fmla="*/ 1268146 h 1558485"/>
                <a:gd name="connsiteX120" fmla="*/ 490573 w 2195895"/>
                <a:gd name="connsiteY120" fmla="*/ 1228099 h 1558485"/>
                <a:gd name="connsiteX121" fmla="*/ 513933 w 2195895"/>
                <a:gd name="connsiteY121" fmla="*/ 1248123 h 1558485"/>
                <a:gd name="connsiteX122" fmla="*/ 520608 w 2195895"/>
                <a:gd name="connsiteY122" fmla="*/ 1231436 h 1558485"/>
                <a:gd name="connsiteX123" fmla="*/ 543968 w 2195895"/>
                <a:gd name="connsiteY123" fmla="*/ 1194727 h 1558485"/>
                <a:gd name="connsiteX124" fmla="*/ 574003 w 2195895"/>
                <a:gd name="connsiteY124" fmla="*/ 1178041 h 1558485"/>
                <a:gd name="connsiteX125" fmla="*/ 590690 w 2195895"/>
                <a:gd name="connsiteY125" fmla="*/ 1191390 h 1558485"/>
                <a:gd name="connsiteX126" fmla="*/ 610713 w 2195895"/>
                <a:gd name="connsiteY126" fmla="*/ 1164692 h 1558485"/>
                <a:gd name="connsiteX127" fmla="*/ 630736 w 2195895"/>
                <a:gd name="connsiteY127" fmla="*/ 1191390 h 1558485"/>
                <a:gd name="connsiteX128" fmla="*/ 657434 w 2195895"/>
                <a:gd name="connsiteY128" fmla="*/ 1214750 h 1558485"/>
                <a:gd name="connsiteX129" fmla="*/ 674120 w 2195895"/>
                <a:gd name="connsiteY129" fmla="*/ 1221425 h 1558485"/>
                <a:gd name="connsiteX130" fmla="*/ 697481 w 2195895"/>
                <a:gd name="connsiteY130" fmla="*/ 1221425 h 1558485"/>
                <a:gd name="connsiteX131" fmla="*/ 717504 w 2195895"/>
                <a:gd name="connsiteY131" fmla="*/ 1208076 h 1558485"/>
                <a:gd name="connsiteX132" fmla="*/ 744202 w 2195895"/>
                <a:gd name="connsiteY132" fmla="*/ 1208076 h 1558485"/>
                <a:gd name="connsiteX133" fmla="*/ 760888 w 2195895"/>
                <a:gd name="connsiteY133" fmla="*/ 1204739 h 1558485"/>
                <a:gd name="connsiteX134" fmla="*/ 790923 w 2195895"/>
                <a:gd name="connsiteY134" fmla="*/ 1238111 h 1558485"/>
                <a:gd name="connsiteX135" fmla="*/ 797598 w 2195895"/>
                <a:gd name="connsiteY135" fmla="*/ 1211413 h 1558485"/>
                <a:gd name="connsiteX136" fmla="*/ 817621 w 2195895"/>
                <a:gd name="connsiteY136" fmla="*/ 1228099 h 1558485"/>
                <a:gd name="connsiteX137" fmla="*/ 837644 w 2195895"/>
                <a:gd name="connsiteY137" fmla="*/ 1204739 h 1558485"/>
                <a:gd name="connsiteX138" fmla="*/ 827633 w 2195895"/>
                <a:gd name="connsiteY138" fmla="*/ 1184715 h 1558485"/>
                <a:gd name="connsiteX139" fmla="*/ 810946 w 2195895"/>
                <a:gd name="connsiteY139" fmla="*/ 1171366 h 1558485"/>
                <a:gd name="connsiteX140" fmla="*/ 810946 w 2195895"/>
                <a:gd name="connsiteY140" fmla="*/ 1144669 h 1558485"/>
                <a:gd name="connsiteX141" fmla="*/ 810946 w 2195895"/>
                <a:gd name="connsiteY141" fmla="*/ 1131320 h 1558485"/>
                <a:gd name="connsiteX142" fmla="*/ 840981 w 2195895"/>
                <a:gd name="connsiteY142" fmla="*/ 1124645 h 1558485"/>
                <a:gd name="connsiteX143" fmla="*/ 820958 w 2195895"/>
                <a:gd name="connsiteY143" fmla="*/ 1087936 h 1558485"/>
                <a:gd name="connsiteX144" fmla="*/ 854330 w 2195895"/>
                <a:gd name="connsiteY144" fmla="*/ 1081261 h 1558485"/>
                <a:gd name="connsiteX145" fmla="*/ 891040 w 2195895"/>
                <a:gd name="connsiteY145" fmla="*/ 1087936 h 1558485"/>
                <a:gd name="connsiteX146" fmla="*/ 1001168 w 2195895"/>
                <a:gd name="connsiteY146" fmla="*/ 1044552 h 1558485"/>
                <a:gd name="connsiteX147" fmla="*/ 1027866 w 2195895"/>
                <a:gd name="connsiteY147" fmla="*/ 1021191 h 1558485"/>
                <a:gd name="connsiteX148" fmla="*/ 1047890 w 2195895"/>
                <a:gd name="connsiteY148" fmla="*/ 1031203 h 1558485"/>
                <a:gd name="connsiteX149" fmla="*/ 1067913 w 2195895"/>
                <a:gd name="connsiteY149" fmla="*/ 1041214 h 1558485"/>
                <a:gd name="connsiteX150" fmla="*/ 1087936 w 2195895"/>
                <a:gd name="connsiteY150" fmla="*/ 1067912 h 1558485"/>
                <a:gd name="connsiteX151" fmla="*/ 1074587 w 2195895"/>
                <a:gd name="connsiteY151" fmla="*/ 1081261 h 1558485"/>
                <a:gd name="connsiteX152" fmla="*/ 1104622 w 2195895"/>
                <a:gd name="connsiteY152" fmla="*/ 1081261 h 1558485"/>
                <a:gd name="connsiteX153" fmla="*/ 1134657 w 2195895"/>
                <a:gd name="connsiteY153" fmla="*/ 1114633 h 1558485"/>
                <a:gd name="connsiteX154" fmla="*/ 1148006 w 2195895"/>
                <a:gd name="connsiteY154" fmla="*/ 1111296 h 1558485"/>
                <a:gd name="connsiteX155" fmla="*/ 1208076 w 2195895"/>
                <a:gd name="connsiteY155" fmla="*/ 1064575 h 1558485"/>
                <a:gd name="connsiteX156" fmla="*/ 1264809 w 2195895"/>
                <a:gd name="connsiteY156" fmla="*/ 1134657 h 1558485"/>
                <a:gd name="connsiteX157" fmla="*/ 1298181 w 2195895"/>
                <a:gd name="connsiteY157" fmla="*/ 1241448 h 1558485"/>
                <a:gd name="connsiteX158" fmla="*/ 1308193 w 2195895"/>
                <a:gd name="connsiteY158" fmla="*/ 1198064 h 1558485"/>
                <a:gd name="connsiteX159" fmla="*/ 1344903 w 2195895"/>
                <a:gd name="connsiteY159" fmla="*/ 1218087 h 1558485"/>
                <a:gd name="connsiteX160" fmla="*/ 1388287 w 2195895"/>
                <a:gd name="connsiteY160" fmla="*/ 1218087 h 1558485"/>
                <a:gd name="connsiteX161" fmla="*/ 1394961 w 2195895"/>
                <a:gd name="connsiteY161" fmla="*/ 1241448 h 1558485"/>
                <a:gd name="connsiteX162" fmla="*/ 1435008 w 2195895"/>
                <a:gd name="connsiteY162" fmla="*/ 1264809 h 1558485"/>
                <a:gd name="connsiteX163" fmla="*/ 1465043 w 2195895"/>
                <a:gd name="connsiteY163" fmla="*/ 1264809 h 1558485"/>
                <a:gd name="connsiteX164" fmla="*/ 1491741 w 2195895"/>
                <a:gd name="connsiteY164" fmla="*/ 1278158 h 1558485"/>
                <a:gd name="connsiteX165" fmla="*/ 1535125 w 2195895"/>
                <a:gd name="connsiteY165" fmla="*/ 1234774 h 1558485"/>
                <a:gd name="connsiteX166" fmla="*/ 1571834 w 2195895"/>
                <a:gd name="connsiteY166" fmla="*/ 1214750 h 1558485"/>
                <a:gd name="connsiteX167" fmla="*/ 1608544 w 2195895"/>
                <a:gd name="connsiteY167" fmla="*/ 1218087 h 1558485"/>
                <a:gd name="connsiteX168" fmla="*/ 1655265 w 2195895"/>
                <a:gd name="connsiteY168" fmla="*/ 1231436 h 1558485"/>
                <a:gd name="connsiteX169" fmla="*/ 1681963 w 2195895"/>
                <a:gd name="connsiteY169" fmla="*/ 1248123 h 1558485"/>
                <a:gd name="connsiteX170" fmla="*/ 1735358 w 2195895"/>
                <a:gd name="connsiteY170" fmla="*/ 1241448 h 1558485"/>
                <a:gd name="connsiteX171" fmla="*/ 1745370 w 2195895"/>
                <a:gd name="connsiteY171" fmla="*/ 1221425 h 1558485"/>
                <a:gd name="connsiteX172" fmla="*/ 1738695 w 2195895"/>
                <a:gd name="connsiteY172" fmla="*/ 1201401 h 1558485"/>
                <a:gd name="connsiteX173" fmla="*/ 1858836 w 2195895"/>
                <a:gd name="connsiteY173" fmla="*/ 1228099 h 1558485"/>
                <a:gd name="connsiteX174" fmla="*/ 1725593 w 2195895"/>
                <a:gd name="connsiteY174" fmla="*/ 976470 h 1558485"/>
                <a:gd name="connsiteX175" fmla="*/ 1962290 w 2195895"/>
                <a:gd name="connsiteY175" fmla="*/ 1234774 h 1558485"/>
                <a:gd name="connsiteX176" fmla="*/ 1985650 w 2195895"/>
                <a:gd name="connsiteY176" fmla="*/ 1248123 h 1558485"/>
                <a:gd name="connsiteX177" fmla="*/ 1995662 w 2195895"/>
                <a:gd name="connsiteY177" fmla="*/ 1258134 h 1558485"/>
                <a:gd name="connsiteX178" fmla="*/ 2032371 w 2195895"/>
                <a:gd name="connsiteY178" fmla="*/ 1278158 h 1558485"/>
                <a:gd name="connsiteX179" fmla="*/ 2142500 w 2195895"/>
                <a:gd name="connsiteY179" fmla="*/ 1231436 h 1558485"/>
                <a:gd name="connsiteX180" fmla="*/ 2195895 w 2195895"/>
                <a:gd name="connsiteY180" fmla="*/ 1244785 h 1558485"/>
                <a:gd name="connsiteX181" fmla="*/ 1318205 w 2195895"/>
                <a:gd name="connsiteY181" fmla="*/ 30035 h 1558485"/>
                <a:gd name="connsiteX182" fmla="*/ 1358252 w 2195895"/>
                <a:gd name="connsiteY182" fmla="*/ 53396 h 1558485"/>
                <a:gd name="connsiteX183" fmla="*/ 1384949 w 2195895"/>
                <a:gd name="connsiteY183" fmla="*/ 106791 h 1558485"/>
                <a:gd name="connsiteX184" fmla="*/ 1358252 w 2195895"/>
                <a:gd name="connsiteY184" fmla="*/ 153512 h 1558485"/>
                <a:gd name="connsiteX185" fmla="*/ 1361589 w 2195895"/>
                <a:gd name="connsiteY185" fmla="*/ 123477 h 1558485"/>
                <a:gd name="connsiteX186" fmla="*/ 1281495 w 2195895"/>
                <a:gd name="connsiteY186" fmla="*/ 53396 h 1558485"/>
                <a:gd name="connsiteX187" fmla="*/ 1241449 w 2195895"/>
                <a:gd name="connsiteY187" fmla="*/ 50058 h 1558485"/>
                <a:gd name="connsiteX188" fmla="*/ 1241449 w 2195895"/>
                <a:gd name="connsiteY188" fmla="*/ 96779 h 1558485"/>
                <a:gd name="connsiteX189" fmla="*/ 1201402 w 2195895"/>
                <a:gd name="connsiteY189" fmla="*/ 76756 h 1558485"/>
                <a:gd name="connsiteX190" fmla="*/ 1228100 w 2195895"/>
                <a:gd name="connsiteY190" fmla="*/ 126814 h 1558485"/>
                <a:gd name="connsiteX191" fmla="*/ 1258135 w 2195895"/>
                <a:gd name="connsiteY191" fmla="*/ 156850 h 1558485"/>
                <a:gd name="connsiteX192" fmla="*/ 1198065 w 2195895"/>
                <a:gd name="connsiteY192" fmla="*/ 133489 h 1558485"/>
                <a:gd name="connsiteX193" fmla="*/ 1181379 w 2195895"/>
                <a:gd name="connsiteY193" fmla="*/ 133489 h 1558485"/>
                <a:gd name="connsiteX194" fmla="*/ 1178041 w 2195895"/>
                <a:gd name="connsiteY194" fmla="*/ 90105 h 1558485"/>
                <a:gd name="connsiteX195" fmla="*/ 1171367 w 2195895"/>
                <a:gd name="connsiteY195" fmla="*/ 3337 h 1558485"/>
                <a:gd name="connsiteX196" fmla="*/ 1161355 w 2195895"/>
                <a:gd name="connsiteY196" fmla="*/ 73419 h 1558485"/>
                <a:gd name="connsiteX197" fmla="*/ 1137995 w 2195895"/>
                <a:gd name="connsiteY197" fmla="*/ 103454 h 1558485"/>
                <a:gd name="connsiteX198" fmla="*/ 1158018 w 2195895"/>
                <a:gd name="connsiteY198" fmla="*/ 150175 h 1558485"/>
                <a:gd name="connsiteX199" fmla="*/ 1158018 w 2195895"/>
                <a:gd name="connsiteY199" fmla="*/ 183547 h 1558485"/>
                <a:gd name="connsiteX200" fmla="*/ 1141332 w 2195895"/>
                <a:gd name="connsiteY200" fmla="*/ 233606 h 1558485"/>
                <a:gd name="connsiteX201" fmla="*/ 1154681 w 2195895"/>
                <a:gd name="connsiteY201" fmla="*/ 266978 h 1558485"/>
                <a:gd name="connsiteX202" fmla="*/ 1184716 w 2195895"/>
                <a:gd name="connsiteY202" fmla="*/ 273652 h 1558485"/>
                <a:gd name="connsiteX203" fmla="*/ 1221425 w 2195895"/>
                <a:gd name="connsiteY203" fmla="*/ 280327 h 1558485"/>
                <a:gd name="connsiteX204" fmla="*/ 1241449 w 2195895"/>
                <a:gd name="connsiteY204" fmla="*/ 303687 h 1558485"/>
                <a:gd name="connsiteX205" fmla="*/ 1258135 w 2195895"/>
                <a:gd name="connsiteY205" fmla="*/ 347071 h 1558485"/>
                <a:gd name="connsiteX206" fmla="*/ 1258135 w 2195895"/>
                <a:gd name="connsiteY206" fmla="*/ 347071 h 1558485"/>
                <a:gd name="connsiteX207" fmla="*/ 1719357 w 2195895"/>
                <a:gd name="connsiteY207" fmla="*/ 981834 h 1558485"/>
                <a:gd name="connsiteX0" fmla="*/ 1224763 w 2195895"/>
                <a:gd name="connsiteY0" fmla="*/ 327048 h 1558485"/>
                <a:gd name="connsiteX1" fmla="*/ 1194727 w 2195895"/>
                <a:gd name="connsiteY1" fmla="*/ 290339 h 1558485"/>
                <a:gd name="connsiteX2" fmla="*/ 1164692 w 2195895"/>
                <a:gd name="connsiteY2" fmla="*/ 333723 h 1558485"/>
                <a:gd name="connsiteX3" fmla="*/ 1114634 w 2195895"/>
                <a:gd name="connsiteY3" fmla="*/ 243617 h 1558485"/>
                <a:gd name="connsiteX4" fmla="*/ 1104622 w 2195895"/>
                <a:gd name="connsiteY4" fmla="*/ 163524 h 1558485"/>
                <a:gd name="connsiteX5" fmla="*/ 1101285 w 2195895"/>
                <a:gd name="connsiteY5" fmla="*/ 103454 h 1558485"/>
                <a:gd name="connsiteX6" fmla="*/ 1124646 w 2195895"/>
                <a:gd name="connsiteY6" fmla="*/ 10012 h 1558485"/>
                <a:gd name="connsiteX7" fmla="*/ 1031203 w 2195895"/>
                <a:gd name="connsiteY7" fmla="*/ 0 h 1558485"/>
                <a:gd name="connsiteX8" fmla="*/ 1014517 w 2195895"/>
                <a:gd name="connsiteY8" fmla="*/ 56733 h 1558485"/>
                <a:gd name="connsiteX9" fmla="*/ 1024529 w 2195895"/>
                <a:gd name="connsiteY9" fmla="*/ 103454 h 1558485"/>
                <a:gd name="connsiteX10" fmla="*/ 981145 w 2195895"/>
                <a:gd name="connsiteY10" fmla="*/ 156850 h 1558485"/>
                <a:gd name="connsiteX11" fmla="*/ 991157 w 2195895"/>
                <a:gd name="connsiteY11" fmla="*/ 193559 h 1558485"/>
                <a:gd name="connsiteX12" fmla="*/ 981145 w 2195895"/>
                <a:gd name="connsiteY12" fmla="*/ 240280 h 1558485"/>
                <a:gd name="connsiteX13" fmla="*/ 1001168 w 2195895"/>
                <a:gd name="connsiteY13" fmla="*/ 263641 h 1558485"/>
                <a:gd name="connsiteX14" fmla="*/ 1017854 w 2195895"/>
                <a:gd name="connsiteY14" fmla="*/ 310362 h 1558485"/>
                <a:gd name="connsiteX15" fmla="*/ 1047890 w 2195895"/>
                <a:gd name="connsiteY15" fmla="*/ 297013 h 1558485"/>
                <a:gd name="connsiteX16" fmla="*/ 884365 w 2195895"/>
                <a:gd name="connsiteY16" fmla="*/ 260304 h 1558485"/>
                <a:gd name="connsiteX17" fmla="*/ 824295 w 2195895"/>
                <a:gd name="connsiteY17" fmla="*/ 236943 h 1558485"/>
                <a:gd name="connsiteX18" fmla="*/ 810946 w 2195895"/>
                <a:gd name="connsiteY18" fmla="*/ 273652 h 1558485"/>
                <a:gd name="connsiteX19" fmla="*/ 827633 w 2195895"/>
                <a:gd name="connsiteY19" fmla="*/ 310362 h 1558485"/>
                <a:gd name="connsiteX20" fmla="*/ 770900 w 2195895"/>
                <a:gd name="connsiteY20" fmla="*/ 293676 h 1558485"/>
                <a:gd name="connsiteX21" fmla="*/ 744202 w 2195895"/>
                <a:gd name="connsiteY21" fmla="*/ 330385 h 1558485"/>
                <a:gd name="connsiteX22" fmla="*/ 707492 w 2195895"/>
                <a:gd name="connsiteY22" fmla="*/ 323711 h 1558485"/>
                <a:gd name="connsiteX23" fmla="*/ 644085 w 2195895"/>
                <a:gd name="connsiteY23" fmla="*/ 337060 h 1558485"/>
                <a:gd name="connsiteX24" fmla="*/ 654097 w 2195895"/>
                <a:gd name="connsiteY24" fmla="*/ 300350 h 1558485"/>
                <a:gd name="connsiteX25" fmla="*/ 614050 w 2195895"/>
                <a:gd name="connsiteY25" fmla="*/ 337060 h 1558485"/>
                <a:gd name="connsiteX26" fmla="*/ 594027 w 2195895"/>
                <a:gd name="connsiteY26" fmla="*/ 337060 h 1558485"/>
                <a:gd name="connsiteX27" fmla="*/ 533957 w 2195895"/>
                <a:gd name="connsiteY27" fmla="*/ 370432 h 1558485"/>
                <a:gd name="connsiteX28" fmla="*/ 510596 w 2195895"/>
                <a:gd name="connsiteY28" fmla="*/ 393793 h 1558485"/>
                <a:gd name="connsiteX29" fmla="*/ 500584 w 2195895"/>
                <a:gd name="connsiteY29" fmla="*/ 440514 h 1558485"/>
                <a:gd name="connsiteX30" fmla="*/ 450526 w 2195895"/>
                <a:gd name="connsiteY30" fmla="*/ 427165 h 1558485"/>
                <a:gd name="connsiteX31" fmla="*/ 433840 w 2195895"/>
                <a:gd name="connsiteY31" fmla="*/ 390455 h 1558485"/>
                <a:gd name="connsiteX32" fmla="*/ 467212 w 2195895"/>
                <a:gd name="connsiteY32" fmla="*/ 360420 h 1558485"/>
                <a:gd name="connsiteX33" fmla="*/ 453863 w 2195895"/>
                <a:gd name="connsiteY33" fmla="*/ 337060 h 1558485"/>
                <a:gd name="connsiteX34" fmla="*/ 390456 w 2195895"/>
                <a:gd name="connsiteY34" fmla="*/ 307025 h 1558485"/>
                <a:gd name="connsiteX35" fmla="*/ 417154 w 2195895"/>
                <a:gd name="connsiteY35" fmla="*/ 357083 h 1558485"/>
                <a:gd name="connsiteX36" fmla="*/ 407142 w 2195895"/>
                <a:gd name="connsiteY36" fmla="*/ 400467 h 1558485"/>
                <a:gd name="connsiteX37" fmla="*/ 413817 w 2195895"/>
                <a:gd name="connsiteY37" fmla="*/ 437177 h 1558485"/>
                <a:gd name="connsiteX38" fmla="*/ 427165 w 2195895"/>
                <a:gd name="connsiteY38" fmla="*/ 460537 h 1558485"/>
                <a:gd name="connsiteX39" fmla="*/ 413817 w 2195895"/>
                <a:gd name="connsiteY39" fmla="*/ 490572 h 1558485"/>
                <a:gd name="connsiteX40" fmla="*/ 390456 w 2195895"/>
                <a:gd name="connsiteY40" fmla="*/ 467212 h 1558485"/>
                <a:gd name="connsiteX41" fmla="*/ 360421 w 2195895"/>
                <a:gd name="connsiteY41" fmla="*/ 463874 h 1558485"/>
                <a:gd name="connsiteX42" fmla="*/ 333723 w 2195895"/>
                <a:gd name="connsiteY42" fmla="*/ 503921 h 1558485"/>
                <a:gd name="connsiteX43" fmla="*/ 307025 w 2195895"/>
                <a:gd name="connsiteY43" fmla="*/ 523944 h 1558485"/>
                <a:gd name="connsiteX44" fmla="*/ 320374 w 2195895"/>
                <a:gd name="connsiteY44" fmla="*/ 550642 h 1558485"/>
                <a:gd name="connsiteX45" fmla="*/ 303688 w 2195895"/>
                <a:gd name="connsiteY45" fmla="*/ 574003 h 1558485"/>
                <a:gd name="connsiteX46" fmla="*/ 233606 w 2195895"/>
                <a:gd name="connsiteY46" fmla="*/ 537293 h 1558485"/>
                <a:gd name="connsiteX47" fmla="*/ 243618 w 2195895"/>
                <a:gd name="connsiteY47" fmla="*/ 587352 h 1558485"/>
                <a:gd name="connsiteX48" fmla="*/ 263641 w 2195895"/>
                <a:gd name="connsiteY48" fmla="*/ 607375 h 1558485"/>
                <a:gd name="connsiteX49" fmla="*/ 250292 w 2195895"/>
                <a:gd name="connsiteY49" fmla="*/ 620724 h 1558485"/>
                <a:gd name="connsiteX50" fmla="*/ 193560 w 2195895"/>
                <a:gd name="connsiteY50" fmla="*/ 584014 h 1558485"/>
                <a:gd name="connsiteX51" fmla="*/ 170199 w 2195895"/>
                <a:gd name="connsiteY51" fmla="*/ 543968 h 1558485"/>
                <a:gd name="connsiteX52" fmla="*/ 170199 w 2195895"/>
                <a:gd name="connsiteY52" fmla="*/ 497247 h 1558485"/>
                <a:gd name="connsiteX53" fmla="*/ 133490 w 2195895"/>
                <a:gd name="connsiteY53" fmla="*/ 420490 h 1558485"/>
                <a:gd name="connsiteX54" fmla="*/ 196897 w 2195895"/>
                <a:gd name="connsiteY54" fmla="*/ 450525 h 1558485"/>
                <a:gd name="connsiteX55" fmla="*/ 256967 w 2195895"/>
                <a:gd name="connsiteY55" fmla="*/ 480560 h 1558485"/>
                <a:gd name="connsiteX56" fmla="*/ 293676 w 2195895"/>
                <a:gd name="connsiteY56" fmla="*/ 483898 h 1558485"/>
                <a:gd name="connsiteX57" fmla="*/ 327049 w 2195895"/>
                <a:gd name="connsiteY57" fmla="*/ 453863 h 1558485"/>
                <a:gd name="connsiteX58" fmla="*/ 343735 w 2195895"/>
                <a:gd name="connsiteY58" fmla="*/ 417153 h 1558485"/>
                <a:gd name="connsiteX59" fmla="*/ 333723 w 2195895"/>
                <a:gd name="connsiteY59" fmla="*/ 367095 h 1558485"/>
                <a:gd name="connsiteX60" fmla="*/ 290339 w 2195895"/>
                <a:gd name="connsiteY60" fmla="*/ 347071 h 1558485"/>
                <a:gd name="connsiteX61" fmla="*/ 236944 w 2195895"/>
                <a:gd name="connsiteY61" fmla="*/ 300350 h 1558485"/>
                <a:gd name="connsiteX62" fmla="*/ 133490 w 2195895"/>
                <a:gd name="connsiteY62" fmla="*/ 243617 h 1558485"/>
                <a:gd name="connsiteX63" fmla="*/ 46722 w 2195895"/>
                <a:gd name="connsiteY63" fmla="*/ 273652 h 1558485"/>
                <a:gd name="connsiteX64" fmla="*/ 33373 w 2195895"/>
                <a:gd name="connsiteY64" fmla="*/ 303687 h 1558485"/>
                <a:gd name="connsiteX65" fmla="*/ 43384 w 2195895"/>
                <a:gd name="connsiteY65" fmla="*/ 333723 h 1558485"/>
                <a:gd name="connsiteX66" fmla="*/ 60071 w 2195895"/>
                <a:gd name="connsiteY66" fmla="*/ 360420 h 1558485"/>
                <a:gd name="connsiteX67" fmla="*/ 73419 w 2195895"/>
                <a:gd name="connsiteY67" fmla="*/ 390455 h 1558485"/>
                <a:gd name="connsiteX68" fmla="*/ 56733 w 2195895"/>
                <a:gd name="connsiteY68" fmla="*/ 413816 h 1558485"/>
                <a:gd name="connsiteX69" fmla="*/ 76757 w 2195895"/>
                <a:gd name="connsiteY69" fmla="*/ 493909 h 1558485"/>
                <a:gd name="connsiteX70" fmla="*/ 66745 w 2195895"/>
                <a:gd name="connsiteY70" fmla="*/ 510596 h 1558485"/>
                <a:gd name="connsiteX71" fmla="*/ 70082 w 2195895"/>
                <a:gd name="connsiteY71" fmla="*/ 537293 h 1558485"/>
                <a:gd name="connsiteX72" fmla="*/ 70082 w 2195895"/>
                <a:gd name="connsiteY72" fmla="*/ 577340 h 1558485"/>
                <a:gd name="connsiteX73" fmla="*/ 80094 w 2195895"/>
                <a:gd name="connsiteY73" fmla="*/ 597363 h 1558485"/>
                <a:gd name="connsiteX74" fmla="*/ 76757 w 2195895"/>
                <a:gd name="connsiteY74" fmla="*/ 620724 h 1558485"/>
                <a:gd name="connsiteX75" fmla="*/ 106792 w 2195895"/>
                <a:gd name="connsiteY75" fmla="*/ 654096 h 1558485"/>
                <a:gd name="connsiteX76" fmla="*/ 93729 w 2195895"/>
                <a:gd name="connsiteY76" fmla="*/ 684131 h 1558485"/>
                <a:gd name="connsiteX77" fmla="*/ 13349 w 2195895"/>
                <a:gd name="connsiteY77" fmla="*/ 774236 h 1558485"/>
                <a:gd name="connsiteX78" fmla="*/ 33373 w 2195895"/>
                <a:gd name="connsiteY78" fmla="*/ 807609 h 1558485"/>
                <a:gd name="connsiteX79" fmla="*/ 33373 w 2195895"/>
                <a:gd name="connsiteY79" fmla="*/ 807609 h 1558485"/>
                <a:gd name="connsiteX80" fmla="*/ 16687 w 2195895"/>
                <a:gd name="connsiteY80" fmla="*/ 837644 h 1558485"/>
                <a:gd name="connsiteX81" fmla="*/ 3338 w 2195895"/>
                <a:gd name="connsiteY81" fmla="*/ 867679 h 1558485"/>
                <a:gd name="connsiteX82" fmla="*/ 0 w 2195895"/>
                <a:gd name="connsiteY82" fmla="*/ 927749 h 1558485"/>
                <a:gd name="connsiteX83" fmla="*/ 16687 w 2195895"/>
                <a:gd name="connsiteY83" fmla="*/ 971133 h 1558485"/>
                <a:gd name="connsiteX84" fmla="*/ 20024 w 2195895"/>
                <a:gd name="connsiteY84" fmla="*/ 1004505 h 1558485"/>
                <a:gd name="connsiteX85" fmla="*/ 56733 w 2195895"/>
                <a:gd name="connsiteY85" fmla="*/ 1014517 h 1558485"/>
                <a:gd name="connsiteX86" fmla="*/ 116803 w 2195895"/>
                <a:gd name="connsiteY86" fmla="*/ 1101285 h 1558485"/>
                <a:gd name="connsiteX87" fmla="*/ 96780 w 2195895"/>
                <a:gd name="connsiteY87" fmla="*/ 1124645 h 1558485"/>
                <a:gd name="connsiteX88" fmla="*/ 93443 w 2195895"/>
                <a:gd name="connsiteY88" fmla="*/ 1154680 h 1558485"/>
                <a:gd name="connsiteX89" fmla="*/ 120141 w 2195895"/>
                <a:gd name="connsiteY89" fmla="*/ 1158017 h 1558485"/>
                <a:gd name="connsiteX90" fmla="*/ 160187 w 2195895"/>
                <a:gd name="connsiteY90" fmla="*/ 1171366 h 1558485"/>
                <a:gd name="connsiteX91" fmla="*/ 186885 w 2195895"/>
                <a:gd name="connsiteY91" fmla="*/ 1184715 h 1558485"/>
                <a:gd name="connsiteX92" fmla="*/ 213583 w 2195895"/>
                <a:gd name="connsiteY92" fmla="*/ 1214750 h 1558485"/>
                <a:gd name="connsiteX93" fmla="*/ 243618 w 2195895"/>
                <a:gd name="connsiteY93" fmla="*/ 1218087 h 1558485"/>
                <a:gd name="connsiteX94" fmla="*/ 287002 w 2195895"/>
                <a:gd name="connsiteY94" fmla="*/ 1248123 h 1558485"/>
                <a:gd name="connsiteX95" fmla="*/ 310363 w 2195895"/>
                <a:gd name="connsiteY95" fmla="*/ 1258134 h 1558485"/>
                <a:gd name="connsiteX96" fmla="*/ 310363 w 2195895"/>
                <a:gd name="connsiteY96" fmla="*/ 1294844 h 1558485"/>
                <a:gd name="connsiteX97" fmla="*/ 270316 w 2195895"/>
                <a:gd name="connsiteY97" fmla="*/ 1334890 h 1558485"/>
                <a:gd name="connsiteX98" fmla="*/ 280327 w 2195895"/>
                <a:gd name="connsiteY98" fmla="*/ 1358251 h 1558485"/>
                <a:gd name="connsiteX99" fmla="*/ 273653 w 2195895"/>
                <a:gd name="connsiteY99" fmla="*/ 1378274 h 1558485"/>
                <a:gd name="connsiteX100" fmla="*/ 266979 w 2195895"/>
                <a:gd name="connsiteY100" fmla="*/ 1394960 h 1558485"/>
                <a:gd name="connsiteX101" fmla="*/ 240281 w 2195895"/>
                <a:gd name="connsiteY101" fmla="*/ 1435007 h 1558485"/>
                <a:gd name="connsiteX102" fmla="*/ 307025 w 2195895"/>
                <a:gd name="connsiteY102" fmla="*/ 1471717 h 1558485"/>
                <a:gd name="connsiteX103" fmla="*/ 337060 w 2195895"/>
                <a:gd name="connsiteY103" fmla="*/ 1478391 h 1558485"/>
                <a:gd name="connsiteX104" fmla="*/ 360421 w 2195895"/>
                <a:gd name="connsiteY104" fmla="*/ 1485066 h 1558485"/>
                <a:gd name="connsiteX105" fmla="*/ 380444 w 2195895"/>
                <a:gd name="connsiteY105" fmla="*/ 1491740 h 1558485"/>
                <a:gd name="connsiteX106" fmla="*/ 407142 w 2195895"/>
                <a:gd name="connsiteY106" fmla="*/ 1511763 h 1558485"/>
                <a:gd name="connsiteX107" fmla="*/ 437177 w 2195895"/>
                <a:gd name="connsiteY107" fmla="*/ 1508426 h 1558485"/>
                <a:gd name="connsiteX108" fmla="*/ 507259 w 2195895"/>
                <a:gd name="connsiteY108" fmla="*/ 1558485 h 1558485"/>
                <a:gd name="connsiteX109" fmla="*/ 517271 w 2195895"/>
                <a:gd name="connsiteY109" fmla="*/ 1545136 h 1558485"/>
                <a:gd name="connsiteX110" fmla="*/ 507259 w 2195895"/>
                <a:gd name="connsiteY110" fmla="*/ 1505089 h 1558485"/>
                <a:gd name="connsiteX111" fmla="*/ 500584 w 2195895"/>
                <a:gd name="connsiteY111" fmla="*/ 1471717 h 1558485"/>
                <a:gd name="connsiteX112" fmla="*/ 483898 w 2195895"/>
                <a:gd name="connsiteY112" fmla="*/ 1428333 h 1558485"/>
                <a:gd name="connsiteX113" fmla="*/ 513933 w 2195895"/>
                <a:gd name="connsiteY113" fmla="*/ 1408309 h 1558485"/>
                <a:gd name="connsiteX114" fmla="*/ 547306 w 2195895"/>
                <a:gd name="connsiteY114" fmla="*/ 1384949 h 1558485"/>
                <a:gd name="connsiteX115" fmla="*/ 527282 w 2195895"/>
                <a:gd name="connsiteY115" fmla="*/ 1368263 h 1558485"/>
                <a:gd name="connsiteX116" fmla="*/ 517271 w 2195895"/>
                <a:gd name="connsiteY116" fmla="*/ 1334890 h 1558485"/>
                <a:gd name="connsiteX117" fmla="*/ 480561 w 2195895"/>
                <a:gd name="connsiteY117" fmla="*/ 1318204 h 1558485"/>
                <a:gd name="connsiteX118" fmla="*/ 470549 w 2195895"/>
                <a:gd name="connsiteY118" fmla="*/ 1298181 h 1558485"/>
                <a:gd name="connsiteX119" fmla="*/ 480561 w 2195895"/>
                <a:gd name="connsiteY119" fmla="*/ 1268146 h 1558485"/>
                <a:gd name="connsiteX120" fmla="*/ 490573 w 2195895"/>
                <a:gd name="connsiteY120" fmla="*/ 1228099 h 1558485"/>
                <a:gd name="connsiteX121" fmla="*/ 513933 w 2195895"/>
                <a:gd name="connsiteY121" fmla="*/ 1248123 h 1558485"/>
                <a:gd name="connsiteX122" fmla="*/ 520608 w 2195895"/>
                <a:gd name="connsiteY122" fmla="*/ 1231436 h 1558485"/>
                <a:gd name="connsiteX123" fmla="*/ 543968 w 2195895"/>
                <a:gd name="connsiteY123" fmla="*/ 1194727 h 1558485"/>
                <a:gd name="connsiteX124" fmla="*/ 574003 w 2195895"/>
                <a:gd name="connsiteY124" fmla="*/ 1178041 h 1558485"/>
                <a:gd name="connsiteX125" fmla="*/ 590690 w 2195895"/>
                <a:gd name="connsiteY125" fmla="*/ 1191390 h 1558485"/>
                <a:gd name="connsiteX126" fmla="*/ 610713 w 2195895"/>
                <a:gd name="connsiteY126" fmla="*/ 1164692 h 1558485"/>
                <a:gd name="connsiteX127" fmla="*/ 630736 w 2195895"/>
                <a:gd name="connsiteY127" fmla="*/ 1191390 h 1558485"/>
                <a:gd name="connsiteX128" fmla="*/ 657434 w 2195895"/>
                <a:gd name="connsiteY128" fmla="*/ 1214750 h 1558485"/>
                <a:gd name="connsiteX129" fmla="*/ 674120 w 2195895"/>
                <a:gd name="connsiteY129" fmla="*/ 1221425 h 1558485"/>
                <a:gd name="connsiteX130" fmla="*/ 697481 w 2195895"/>
                <a:gd name="connsiteY130" fmla="*/ 1221425 h 1558485"/>
                <a:gd name="connsiteX131" fmla="*/ 717504 w 2195895"/>
                <a:gd name="connsiteY131" fmla="*/ 1208076 h 1558485"/>
                <a:gd name="connsiteX132" fmla="*/ 744202 w 2195895"/>
                <a:gd name="connsiteY132" fmla="*/ 1208076 h 1558485"/>
                <a:gd name="connsiteX133" fmla="*/ 760888 w 2195895"/>
                <a:gd name="connsiteY133" fmla="*/ 1204739 h 1558485"/>
                <a:gd name="connsiteX134" fmla="*/ 790923 w 2195895"/>
                <a:gd name="connsiteY134" fmla="*/ 1238111 h 1558485"/>
                <a:gd name="connsiteX135" fmla="*/ 797598 w 2195895"/>
                <a:gd name="connsiteY135" fmla="*/ 1211413 h 1558485"/>
                <a:gd name="connsiteX136" fmla="*/ 817621 w 2195895"/>
                <a:gd name="connsiteY136" fmla="*/ 1228099 h 1558485"/>
                <a:gd name="connsiteX137" fmla="*/ 837644 w 2195895"/>
                <a:gd name="connsiteY137" fmla="*/ 1204739 h 1558485"/>
                <a:gd name="connsiteX138" fmla="*/ 827633 w 2195895"/>
                <a:gd name="connsiteY138" fmla="*/ 1184715 h 1558485"/>
                <a:gd name="connsiteX139" fmla="*/ 810946 w 2195895"/>
                <a:gd name="connsiteY139" fmla="*/ 1171366 h 1558485"/>
                <a:gd name="connsiteX140" fmla="*/ 810946 w 2195895"/>
                <a:gd name="connsiteY140" fmla="*/ 1144669 h 1558485"/>
                <a:gd name="connsiteX141" fmla="*/ 810946 w 2195895"/>
                <a:gd name="connsiteY141" fmla="*/ 1131320 h 1558485"/>
                <a:gd name="connsiteX142" fmla="*/ 840981 w 2195895"/>
                <a:gd name="connsiteY142" fmla="*/ 1124645 h 1558485"/>
                <a:gd name="connsiteX143" fmla="*/ 820958 w 2195895"/>
                <a:gd name="connsiteY143" fmla="*/ 1087936 h 1558485"/>
                <a:gd name="connsiteX144" fmla="*/ 854330 w 2195895"/>
                <a:gd name="connsiteY144" fmla="*/ 1081261 h 1558485"/>
                <a:gd name="connsiteX145" fmla="*/ 891040 w 2195895"/>
                <a:gd name="connsiteY145" fmla="*/ 1087936 h 1558485"/>
                <a:gd name="connsiteX146" fmla="*/ 1001168 w 2195895"/>
                <a:gd name="connsiteY146" fmla="*/ 1044552 h 1558485"/>
                <a:gd name="connsiteX147" fmla="*/ 1027866 w 2195895"/>
                <a:gd name="connsiteY147" fmla="*/ 1021191 h 1558485"/>
                <a:gd name="connsiteX148" fmla="*/ 1047890 w 2195895"/>
                <a:gd name="connsiteY148" fmla="*/ 1031203 h 1558485"/>
                <a:gd name="connsiteX149" fmla="*/ 1067913 w 2195895"/>
                <a:gd name="connsiteY149" fmla="*/ 1041214 h 1558485"/>
                <a:gd name="connsiteX150" fmla="*/ 1087936 w 2195895"/>
                <a:gd name="connsiteY150" fmla="*/ 1067912 h 1558485"/>
                <a:gd name="connsiteX151" fmla="*/ 1074587 w 2195895"/>
                <a:gd name="connsiteY151" fmla="*/ 1081261 h 1558485"/>
                <a:gd name="connsiteX152" fmla="*/ 1104622 w 2195895"/>
                <a:gd name="connsiteY152" fmla="*/ 1081261 h 1558485"/>
                <a:gd name="connsiteX153" fmla="*/ 1134657 w 2195895"/>
                <a:gd name="connsiteY153" fmla="*/ 1114633 h 1558485"/>
                <a:gd name="connsiteX154" fmla="*/ 1148006 w 2195895"/>
                <a:gd name="connsiteY154" fmla="*/ 1111296 h 1558485"/>
                <a:gd name="connsiteX155" fmla="*/ 1208076 w 2195895"/>
                <a:gd name="connsiteY155" fmla="*/ 1064575 h 1558485"/>
                <a:gd name="connsiteX156" fmla="*/ 1264809 w 2195895"/>
                <a:gd name="connsiteY156" fmla="*/ 1134657 h 1558485"/>
                <a:gd name="connsiteX157" fmla="*/ 1298181 w 2195895"/>
                <a:gd name="connsiteY157" fmla="*/ 1241448 h 1558485"/>
                <a:gd name="connsiteX158" fmla="*/ 1308193 w 2195895"/>
                <a:gd name="connsiteY158" fmla="*/ 1198064 h 1558485"/>
                <a:gd name="connsiteX159" fmla="*/ 1344903 w 2195895"/>
                <a:gd name="connsiteY159" fmla="*/ 1218087 h 1558485"/>
                <a:gd name="connsiteX160" fmla="*/ 1388287 w 2195895"/>
                <a:gd name="connsiteY160" fmla="*/ 1218087 h 1558485"/>
                <a:gd name="connsiteX161" fmla="*/ 1394961 w 2195895"/>
                <a:gd name="connsiteY161" fmla="*/ 1241448 h 1558485"/>
                <a:gd name="connsiteX162" fmla="*/ 1435008 w 2195895"/>
                <a:gd name="connsiteY162" fmla="*/ 1264809 h 1558485"/>
                <a:gd name="connsiteX163" fmla="*/ 1465043 w 2195895"/>
                <a:gd name="connsiteY163" fmla="*/ 1264809 h 1558485"/>
                <a:gd name="connsiteX164" fmla="*/ 1491741 w 2195895"/>
                <a:gd name="connsiteY164" fmla="*/ 1278158 h 1558485"/>
                <a:gd name="connsiteX165" fmla="*/ 1535125 w 2195895"/>
                <a:gd name="connsiteY165" fmla="*/ 1234774 h 1558485"/>
                <a:gd name="connsiteX166" fmla="*/ 1571834 w 2195895"/>
                <a:gd name="connsiteY166" fmla="*/ 1214750 h 1558485"/>
                <a:gd name="connsiteX167" fmla="*/ 1608544 w 2195895"/>
                <a:gd name="connsiteY167" fmla="*/ 1218087 h 1558485"/>
                <a:gd name="connsiteX168" fmla="*/ 1655265 w 2195895"/>
                <a:gd name="connsiteY168" fmla="*/ 1231436 h 1558485"/>
                <a:gd name="connsiteX169" fmla="*/ 1681963 w 2195895"/>
                <a:gd name="connsiteY169" fmla="*/ 1248123 h 1558485"/>
                <a:gd name="connsiteX170" fmla="*/ 1735358 w 2195895"/>
                <a:gd name="connsiteY170" fmla="*/ 1241448 h 1558485"/>
                <a:gd name="connsiteX171" fmla="*/ 1745370 w 2195895"/>
                <a:gd name="connsiteY171" fmla="*/ 1221425 h 1558485"/>
                <a:gd name="connsiteX172" fmla="*/ 1738695 w 2195895"/>
                <a:gd name="connsiteY172" fmla="*/ 1201401 h 1558485"/>
                <a:gd name="connsiteX173" fmla="*/ 1725593 w 2195895"/>
                <a:gd name="connsiteY173" fmla="*/ 976470 h 1558485"/>
                <a:gd name="connsiteX174" fmla="*/ 1962290 w 2195895"/>
                <a:gd name="connsiteY174" fmla="*/ 1234774 h 1558485"/>
                <a:gd name="connsiteX175" fmla="*/ 1985650 w 2195895"/>
                <a:gd name="connsiteY175" fmla="*/ 1248123 h 1558485"/>
                <a:gd name="connsiteX176" fmla="*/ 1995662 w 2195895"/>
                <a:gd name="connsiteY176" fmla="*/ 1258134 h 1558485"/>
                <a:gd name="connsiteX177" fmla="*/ 2032371 w 2195895"/>
                <a:gd name="connsiteY177" fmla="*/ 1278158 h 1558485"/>
                <a:gd name="connsiteX178" fmla="*/ 2142500 w 2195895"/>
                <a:gd name="connsiteY178" fmla="*/ 1231436 h 1558485"/>
                <a:gd name="connsiteX179" fmla="*/ 2195895 w 2195895"/>
                <a:gd name="connsiteY179" fmla="*/ 1244785 h 1558485"/>
                <a:gd name="connsiteX180" fmla="*/ 1318205 w 2195895"/>
                <a:gd name="connsiteY180" fmla="*/ 30035 h 1558485"/>
                <a:gd name="connsiteX181" fmla="*/ 1358252 w 2195895"/>
                <a:gd name="connsiteY181" fmla="*/ 53396 h 1558485"/>
                <a:gd name="connsiteX182" fmla="*/ 1384949 w 2195895"/>
                <a:gd name="connsiteY182" fmla="*/ 106791 h 1558485"/>
                <a:gd name="connsiteX183" fmla="*/ 1358252 w 2195895"/>
                <a:gd name="connsiteY183" fmla="*/ 153512 h 1558485"/>
                <a:gd name="connsiteX184" fmla="*/ 1361589 w 2195895"/>
                <a:gd name="connsiteY184" fmla="*/ 123477 h 1558485"/>
                <a:gd name="connsiteX185" fmla="*/ 1281495 w 2195895"/>
                <a:gd name="connsiteY185" fmla="*/ 53396 h 1558485"/>
                <a:gd name="connsiteX186" fmla="*/ 1241449 w 2195895"/>
                <a:gd name="connsiteY186" fmla="*/ 50058 h 1558485"/>
                <a:gd name="connsiteX187" fmla="*/ 1241449 w 2195895"/>
                <a:gd name="connsiteY187" fmla="*/ 96779 h 1558485"/>
                <a:gd name="connsiteX188" fmla="*/ 1201402 w 2195895"/>
                <a:gd name="connsiteY188" fmla="*/ 76756 h 1558485"/>
                <a:gd name="connsiteX189" fmla="*/ 1228100 w 2195895"/>
                <a:gd name="connsiteY189" fmla="*/ 126814 h 1558485"/>
                <a:gd name="connsiteX190" fmla="*/ 1258135 w 2195895"/>
                <a:gd name="connsiteY190" fmla="*/ 156850 h 1558485"/>
                <a:gd name="connsiteX191" fmla="*/ 1198065 w 2195895"/>
                <a:gd name="connsiteY191" fmla="*/ 133489 h 1558485"/>
                <a:gd name="connsiteX192" fmla="*/ 1181379 w 2195895"/>
                <a:gd name="connsiteY192" fmla="*/ 133489 h 1558485"/>
                <a:gd name="connsiteX193" fmla="*/ 1178041 w 2195895"/>
                <a:gd name="connsiteY193" fmla="*/ 90105 h 1558485"/>
                <a:gd name="connsiteX194" fmla="*/ 1171367 w 2195895"/>
                <a:gd name="connsiteY194" fmla="*/ 3337 h 1558485"/>
                <a:gd name="connsiteX195" fmla="*/ 1161355 w 2195895"/>
                <a:gd name="connsiteY195" fmla="*/ 73419 h 1558485"/>
                <a:gd name="connsiteX196" fmla="*/ 1137995 w 2195895"/>
                <a:gd name="connsiteY196" fmla="*/ 103454 h 1558485"/>
                <a:gd name="connsiteX197" fmla="*/ 1158018 w 2195895"/>
                <a:gd name="connsiteY197" fmla="*/ 150175 h 1558485"/>
                <a:gd name="connsiteX198" fmla="*/ 1158018 w 2195895"/>
                <a:gd name="connsiteY198" fmla="*/ 183547 h 1558485"/>
                <a:gd name="connsiteX199" fmla="*/ 1141332 w 2195895"/>
                <a:gd name="connsiteY199" fmla="*/ 233606 h 1558485"/>
                <a:gd name="connsiteX200" fmla="*/ 1154681 w 2195895"/>
                <a:gd name="connsiteY200" fmla="*/ 266978 h 1558485"/>
                <a:gd name="connsiteX201" fmla="*/ 1184716 w 2195895"/>
                <a:gd name="connsiteY201" fmla="*/ 273652 h 1558485"/>
                <a:gd name="connsiteX202" fmla="*/ 1221425 w 2195895"/>
                <a:gd name="connsiteY202" fmla="*/ 280327 h 1558485"/>
                <a:gd name="connsiteX203" fmla="*/ 1241449 w 2195895"/>
                <a:gd name="connsiteY203" fmla="*/ 303687 h 1558485"/>
                <a:gd name="connsiteX204" fmla="*/ 1258135 w 2195895"/>
                <a:gd name="connsiteY204" fmla="*/ 347071 h 1558485"/>
                <a:gd name="connsiteX205" fmla="*/ 1258135 w 2195895"/>
                <a:gd name="connsiteY205" fmla="*/ 347071 h 1558485"/>
                <a:gd name="connsiteX206" fmla="*/ 1719357 w 2195895"/>
                <a:gd name="connsiteY206" fmla="*/ 981834 h 1558485"/>
                <a:gd name="connsiteX0" fmla="*/ 1224763 w 2195895"/>
                <a:gd name="connsiteY0" fmla="*/ 327048 h 1558485"/>
                <a:gd name="connsiteX1" fmla="*/ 1194727 w 2195895"/>
                <a:gd name="connsiteY1" fmla="*/ 290339 h 1558485"/>
                <a:gd name="connsiteX2" fmla="*/ 1164692 w 2195895"/>
                <a:gd name="connsiteY2" fmla="*/ 333723 h 1558485"/>
                <a:gd name="connsiteX3" fmla="*/ 1114634 w 2195895"/>
                <a:gd name="connsiteY3" fmla="*/ 243617 h 1558485"/>
                <a:gd name="connsiteX4" fmla="*/ 1104622 w 2195895"/>
                <a:gd name="connsiteY4" fmla="*/ 163524 h 1558485"/>
                <a:gd name="connsiteX5" fmla="*/ 1101285 w 2195895"/>
                <a:gd name="connsiteY5" fmla="*/ 103454 h 1558485"/>
                <a:gd name="connsiteX6" fmla="*/ 1124646 w 2195895"/>
                <a:gd name="connsiteY6" fmla="*/ 10012 h 1558485"/>
                <a:gd name="connsiteX7" fmla="*/ 1031203 w 2195895"/>
                <a:gd name="connsiteY7" fmla="*/ 0 h 1558485"/>
                <a:gd name="connsiteX8" fmla="*/ 1014517 w 2195895"/>
                <a:gd name="connsiteY8" fmla="*/ 56733 h 1558485"/>
                <a:gd name="connsiteX9" fmla="*/ 1024529 w 2195895"/>
                <a:gd name="connsiteY9" fmla="*/ 103454 h 1558485"/>
                <a:gd name="connsiteX10" fmla="*/ 981145 w 2195895"/>
                <a:gd name="connsiteY10" fmla="*/ 156850 h 1558485"/>
                <a:gd name="connsiteX11" fmla="*/ 991157 w 2195895"/>
                <a:gd name="connsiteY11" fmla="*/ 193559 h 1558485"/>
                <a:gd name="connsiteX12" fmla="*/ 981145 w 2195895"/>
                <a:gd name="connsiteY12" fmla="*/ 240280 h 1558485"/>
                <a:gd name="connsiteX13" fmla="*/ 1001168 w 2195895"/>
                <a:gd name="connsiteY13" fmla="*/ 263641 h 1558485"/>
                <a:gd name="connsiteX14" fmla="*/ 1017854 w 2195895"/>
                <a:gd name="connsiteY14" fmla="*/ 310362 h 1558485"/>
                <a:gd name="connsiteX15" fmla="*/ 1047890 w 2195895"/>
                <a:gd name="connsiteY15" fmla="*/ 297013 h 1558485"/>
                <a:gd name="connsiteX16" fmla="*/ 884365 w 2195895"/>
                <a:gd name="connsiteY16" fmla="*/ 260304 h 1558485"/>
                <a:gd name="connsiteX17" fmla="*/ 824295 w 2195895"/>
                <a:gd name="connsiteY17" fmla="*/ 236943 h 1558485"/>
                <a:gd name="connsiteX18" fmla="*/ 810946 w 2195895"/>
                <a:gd name="connsiteY18" fmla="*/ 273652 h 1558485"/>
                <a:gd name="connsiteX19" fmla="*/ 827633 w 2195895"/>
                <a:gd name="connsiteY19" fmla="*/ 310362 h 1558485"/>
                <a:gd name="connsiteX20" fmla="*/ 770900 w 2195895"/>
                <a:gd name="connsiteY20" fmla="*/ 293676 h 1558485"/>
                <a:gd name="connsiteX21" fmla="*/ 744202 w 2195895"/>
                <a:gd name="connsiteY21" fmla="*/ 330385 h 1558485"/>
                <a:gd name="connsiteX22" fmla="*/ 707492 w 2195895"/>
                <a:gd name="connsiteY22" fmla="*/ 323711 h 1558485"/>
                <a:gd name="connsiteX23" fmla="*/ 644085 w 2195895"/>
                <a:gd name="connsiteY23" fmla="*/ 337060 h 1558485"/>
                <a:gd name="connsiteX24" fmla="*/ 654097 w 2195895"/>
                <a:gd name="connsiteY24" fmla="*/ 300350 h 1558485"/>
                <a:gd name="connsiteX25" fmla="*/ 614050 w 2195895"/>
                <a:gd name="connsiteY25" fmla="*/ 337060 h 1558485"/>
                <a:gd name="connsiteX26" fmla="*/ 594027 w 2195895"/>
                <a:gd name="connsiteY26" fmla="*/ 337060 h 1558485"/>
                <a:gd name="connsiteX27" fmla="*/ 533957 w 2195895"/>
                <a:gd name="connsiteY27" fmla="*/ 370432 h 1558485"/>
                <a:gd name="connsiteX28" fmla="*/ 510596 w 2195895"/>
                <a:gd name="connsiteY28" fmla="*/ 393793 h 1558485"/>
                <a:gd name="connsiteX29" fmla="*/ 500584 w 2195895"/>
                <a:gd name="connsiteY29" fmla="*/ 440514 h 1558485"/>
                <a:gd name="connsiteX30" fmla="*/ 450526 w 2195895"/>
                <a:gd name="connsiteY30" fmla="*/ 427165 h 1558485"/>
                <a:gd name="connsiteX31" fmla="*/ 433840 w 2195895"/>
                <a:gd name="connsiteY31" fmla="*/ 390455 h 1558485"/>
                <a:gd name="connsiteX32" fmla="*/ 467212 w 2195895"/>
                <a:gd name="connsiteY32" fmla="*/ 360420 h 1558485"/>
                <a:gd name="connsiteX33" fmla="*/ 453863 w 2195895"/>
                <a:gd name="connsiteY33" fmla="*/ 337060 h 1558485"/>
                <a:gd name="connsiteX34" fmla="*/ 390456 w 2195895"/>
                <a:gd name="connsiteY34" fmla="*/ 307025 h 1558485"/>
                <a:gd name="connsiteX35" fmla="*/ 417154 w 2195895"/>
                <a:gd name="connsiteY35" fmla="*/ 357083 h 1558485"/>
                <a:gd name="connsiteX36" fmla="*/ 407142 w 2195895"/>
                <a:gd name="connsiteY36" fmla="*/ 400467 h 1558485"/>
                <a:gd name="connsiteX37" fmla="*/ 413817 w 2195895"/>
                <a:gd name="connsiteY37" fmla="*/ 437177 h 1558485"/>
                <a:gd name="connsiteX38" fmla="*/ 427165 w 2195895"/>
                <a:gd name="connsiteY38" fmla="*/ 460537 h 1558485"/>
                <a:gd name="connsiteX39" fmla="*/ 413817 w 2195895"/>
                <a:gd name="connsiteY39" fmla="*/ 490572 h 1558485"/>
                <a:gd name="connsiteX40" fmla="*/ 390456 w 2195895"/>
                <a:gd name="connsiteY40" fmla="*/ 467212 h 1558485"/>
                <a:gd name="connsiteX41" fmla="*/ 360421 w 2195895"/>
                <a:gd name="connsiteY41" fmla="*/ 463874 h 1558485"/>
                <a:gd name="connsiteX42" fmla="*/ 333723 w 2195895"/>
                <a:gd name="connsiteY42" fmla="*/ 503921 h 1558485"/>
                <a:gd name="connsiteX43" fmla="*/ 307025 w 2195895"/>
                <a:gd name="connsiteY43" fmla="*/ 523944 h 1558485"/>
                <a:gd name="connsiteX44" fmla="*/ 320374 w 2195895"/>
                <a:gd name="connsiteY44" fmla="*/ 550642 h 1558485"/>
                <a:gd name="connsiteX45" fmla="*/ 303688 w 2195895"/>
                <a:gd name="connsiteY45" fmla="*/ 574003 h 1558485"/>
                <a:gd name="connsiteX46" fmla="*/ 233606 w 2195895"/>
                <a:gd name="connsiteY46" fmla="*/ 537293 h 1558485"/>
                <a:gd name="connsiteX47" fmla="*/ 243618 w 2195895"/>
                <a:gd name="connsiteY47" fmla="*/ 587352 h 1558485"/>
                <a:gd name="connsiteX48" fmla="*/ 263641 w 2195895"/>
                <a:gd name="connsiteY48" fmla="*/ 607375 h 1558485"/>
                <a:gd name="connsiteX49" fmla="*/ 250292 w 2195895"/>
                <a:gd name="connsiteY49" fmla="*/ 620724 h 1558485"/>
                <a:gd name="connsiteX50" fmla="*/ 193560 w 2195895"/>
                <a:gd name="connsiteY50" fmla="*/ 584014 h 1558485"/>
                <a:gd name="connsiteX51" fmla="*/ 170199 w 2195895"/>
                <a:gd name="connsiteY51" fmla="*/ 543968 h 1558485"/>
                <a:gd name="connsiteX52" fmla="*/ 170199 w 2195895"/>
                <a:gd name="connsiteY52" fmla="*/ 497247 h 1558485"/>
                <a:gd name="connsiteX53" fmla="*/ 133490 w 2195895"/>
                <a:gd name="connsiteY53" fmla="*/ 420490 h 1558485"/>
                <a:gd name="connsiteX54" fmla="*/ 196897 w 2195895"/>
                <a:gd name="connsiteY54" fmla="*/ 450525 h 1558485"/>
                <a:gd name="connsiteX55" fmla="*/ 256967 w 2195895"/>
                <a:gd name="connsiteY55" fmla="*/ 480560 h 1558485"/>
                <a:gd name="connsiteX56" fmla="*/ 293676 w 2195895"/>
                <a:gd name="connsiteY56" fmla="*/ 483898 h 1558485"/>
                <a:gd name="connsiteX57" fmla="*/ 327049 w 2195895"/>
                <a:gd name="connsiteY57" fmla="*/ 453863 h 1558485"/>
                <a:gd name="connsiteX58" fmla="*/ 343735 w 2195895"/>
                <a:gd name="connsiteY58" fmla="*/ 417153 h 1558485"/>
                <a:gd name="connsiteX59" fmla="*/ 333723 w 2195895"/>
                <a:gd name="connsiteY59" fmla="*/ 367095 h 1558485"/>
                <a:gd name="connsiteX60" fmla="*/ 290339 w 2195895"/>
                <a:gd name="connsiteY60" fmla="*/ 347071 h 1558485"/>
                <a:gd name="connsiteX61" fmla="*/ 236944 w 2195895"/>
                <a:gd name="connsiteY61" fmla="*/ 300350 h 1558485"/>
                <a:gd name="connsiteX62" fmla="*/ 133490 w 2195895"/>
                <a:gd name="connsiteY62" fmla="*/ 243617 h 1558485"/>
                <a:gd name="connsiteX63" fmla="*/ 46722 w 2195895"/>
                <a:gd name="connsiteY63" fmla="*/ 273652 h 1558485"/>
                <a:gd name="connsiteX64" fmla="*/ 33373 w 2195895"/>
                <a:gd name="connsiteY64" fmla="*/ 303687 h 1558485"/>
                <a:gd name="connsiteX65" fmla="*/ 43384 w 2195895"/>
                <a:gd name="connsiteY65" fmla="*/ 333723 h 1558485"/>
                <a:gd name="connsiteX66" fmla="*/ 60071 w 2195895"/>
                <a:gd name="connsiteY66" fmla="*/ 360420 h 1558485"/>
                <a:gd name="connsiteX67" fmla="*/ 73419 w 2195895"/>
                <a:gd name="connsiteY67" fmla="*/ 390455 h 1558485"/>
                <a:gd name="connsiteX68" fmla="*/ 56733 w 2195895"/>
                <a:gd name="connsiteY68" fmla="*/ 413816 h 1558485"/>
                <a:gd name="connsiteX69" fmla="*/ 76757 w 2195895"/>
                <a:gd name="connsiteY69" fmla="*/ 493909 h 1558485"/>
                <a:gd name="connsiteX70" fmla="*/ 66745 w 2195895"/>
                <a:gd name="connsiteY70" fmla="*/ 510596 h 1558485"/>
                <a:gd name="connsiteX71" fmla="*/ 70082 w 2195895"/>
                <a:gd name="connsiteY71" fmla="*/ 537293 h 1558485"/>
                <a:gd name="connsiteX72" fmla="*/ 70082 w 2195895"/>
                <a:gd name="connsiteY72" fmla="*/ 577340 h 1558485"/>
                <a:gd name="connsiteX73" fmla="*/ 80094 w 2195895"/>
                <a:gd name="connsiteY73" fmla="*/ 597363 h 1558485"/>
                <a:gd name="connsiteX74" fmla="*/ 76757 w 2195895"/>
                <a:gd name="connsiteY74" fmla="*/ 620724 h 1558485"/>
                <a:gd name="connsiteX75" fmla="*/ 106792 w 2195895"/>
                <a:gd name="connsiteY75" fmla="*/ 654096 h 1558485"/>
                <a:gd name="connsiteX76" fmla="*/ 93729 w 2195895"/>
                <a:gd name="connsiteY76" fmla="*/ 684131 h 1558485"/>
                <a:gd name="connsiteX77" fmla="*/ 13349 w 2195895"/>
                <a:gd name="connsiteY77" fmla="*/ 774236 h 1558485"/>
                <a:gd name="connsiteX78" fmla="*/ 33373 w 2195895"/>
                <a:gd name="connsiteY78" fmla="*/ 807609 h 1558485"/>
                <a:gd name="connsiteX79" fmla="*/ 33373 w 2195895"/>
                <a:gd name="connsiteY79" fmla="*/ 807609 h 1558485"/>
                <a:gd name="connsiteX80" fmla="*/ 16687 w 2195895"/>
                <a:gd name="connsiteY80" fmla="*/ 837644 h 1558485"/>
                <a:gd name="connsiteX81" fmla="*/ 3338 w 2195895"/>
                <a:gd name="connsiteY81" fmla="*/ 867679 h 1558485"/>
                <a:gd name="connsiteX82" fmla="*/ 0 w 2195895"/>
                <a:gd name="connsiteY82" fmla="*/ 927749 h 1558485"/>
                <a:gd name="connsiteX83" fmla="*/ 16687 w 2195895"/>
                <a:gd name="connsiteY83" fmla="*/ 971133 h 1558485"/>
                <a:gd name="connsiteX84" fmla="*/ 20024 w 2195895"/>
                <a:gd name="connsiteY84" fmla="*/ 1004505 h 1558485"/>
                <a:gd name="connsiteX85" fmla="*/ 56733 w 2195895"/>
                <a:gd name="connsiteY85" fmla="*/ 1014517 h 1558485"/>
                <a:gd name="connsiteX86" fmla="*/ 116803 w 2195895"/>
                <a:gd name="connsiteY86" fmla="*/ 1101285 h 1558485"/>
                <a:gd name="connsiteX87" fmla="*/ 96780 w 2195895"/>
                <a:gd name="connsiteY87" fmla="*/ 1124645 h 1558485"/>
                <a:gd name="connsiteX88" fmla="*/ 93443 w 2195895"/>
                <a:gd name="connsiteY88" fmla="*/ 1154680 h 1558485"/>
                <a:gd name="connsiteX89" fmla="*/ 120141 w 2195895"/>
                <a:gd name="connsiteY89" fmla="*/ 1158017 h 1558485"/>
                <a:gd name="connsiteX90" fmla="*/ 160187 w 2195895"/>
                <a:gd name="connsiteY90" fmla="*/ 1171366 h 1558485"/>
                <a:gd name="connsiteX91" fmla="*/ 186885 w 2195895"/>
                <a:gd name="connsiteY91" fmla="*/ 1184715 h 1558485"/>
                <a:gd name="connsiteX92" fmla="*/ 213583 w 2195895"/>
                <a:gd name="connsiteY92" fmla="*/ 1214750 h 1558485"/>
                <a:gd name="connsiteX93" fmla="*/ 243618 w 2195895"/>
                <a:gd name="connsiteY93" fmla="*/ 1218087 h 1558485"/>
                <a:gd name="connsiteX94" fmla="*/ 287002 w 2195895"/>
                <a:gd name="connsiteY94" fmla="*/ 1248123 h 1558485"/>
                <a:gd name="connsiteX95" fmla="*/ 310363 w 2195895"/>
                <a:gd name="connsiteY95" fmla="*/ 1258134 h 1558485"/>
                <a:gd name="connsiteX96" fmla="*/ 310363 w 2195895"/>
                <a:gd name="connsiteY96" fmla="*/ 1294844 h 1558485"/>
                <a:gd name="connsiteX97" fmla="*/ 270316 w 2195895"/>
                <a:gd name="connsiteY97" fmla="*/ 1334890 h 1558485"/>
                <a:gd name="connsiteX98" fmla="*/ 280327 w 2195895"/>
                <a:gd name="connsiteY98" fmla="*/ 1358251 h 1558485"/>
                <a:gd name="connsiteX99" fmla="*/ 273653 w 2195895"/>
                <a:gd name="connsiteY99" fmla="*/ 1378274 h 1558485"/>
                <a:gd name="connsiteX100" fmla="*/ 266979 w 2195895"/>
                <a:gd name="connsiteY100" fmla="*/ 1394960 h 1558485"/>
                <a:gd name="connsiteX101" fmla="*/ 240281 w 2195895"/>
                <a:gd name="connsiteY101" fmla="*/ 1435007 h 1558485"/>
                <a:gd name="connsiteX102" fmla="*/ 307025 w 2195895"/>
                <a:gd name="connsiteY102" fmla="*/ 1471717 h 1558485"/>
                <a:gd name="connsiteX103" fmla="*/ 337060 w 2195895"/>
                <a:gd name="connsiteY103" fmla="*/ 1478391 h 1558485"/>
                <a:gd name="connsiteX104" fmla="*/ 360421 w 2195895"/>
                <a:gd name="connsiteY104" fmla="*/ 1485066 h 1558485"/>
                <a:gd name="connsiteX105" fmla="*/ 380444 w 2195895"/>
                <a:gd name="connsiteY105" fmla="*/ 1491740 h 1558485"/>
                <a:gd name="connsiteX106" fmla="*/ 407142 w 2195895"/>
                <a:gd name="connsiteY106" fmla="*/ 1511763 h 1558485"/>
                <a:gd name="connsiteX107" fmla="*/ 437177 w 2195895"/>
                <a:gd name="connsiteY107" fmla="*/ 1508426 h 1558485"/>
                <a:gd name="connsiteX108" fmla="*/ 507259 w 2195895"/>
                <a:gd name="connsiteY108" fmla="*/ 1558485 h 1558485"/>
                <a:gd name="connsiteX109" fmla="*/ 517271 w 2195895"/>
                <a:gd name="connsiteY109" fmla="*/ 1545136 h 1558485"/>
                <a:gd name="connsiteX110" fmla="*/ 507259 w 2195895"/>
                <a:gd name="connsiteY110" fmla="*/ 1505089 h 1558485"/>
                <a:gd name="connsiteX111" fmla="*/ 500584 w 2195895"/>
                <a:gd name="connsiteY111" fmla="*/ 1471717 h 1558485"/>
                <a:gd name="connsiteX112" fmla="*/ 483898 w 2195895"/>
                <a:gd name="connsiteY112" fmla="*/ 1428333 h 1558485"/>
                <a:gd name="connsiteX113" fmla="*/ 513933 w 2195895"/>
                <a:gd name="connsiteY113" fmla="*/ 1408309 h 1558485"/>
                <a:gd name="connsiteX114" fmla="*/ 547306 w 2195895"/>
                <a:gd name="connsiteY114" fmla="*/ 1384949 h 1558485"/>
                <a:gd name="connsiteX115" fmla="*/ 527282 w 2195895"/>
                <a:gd name="connsiteY115" fmla="*/ 1368263 h 1558485"/>
                <a:gd name="connsiteX116" fmla="*/ 517271 w 2195895"/>
                <a:gd name="connsiteY116" fmla="*/ 1334890 h 1558485"/>
                <a:gd name="connsiteX117" fmla="*/ 480561 w 2195895"/>
                <a:gd name="connsiteY117" fmla="*/ 1318204 h 1558485"/>
                <a:gd name="connsiteX118" fmla="*/ 470549 w 2195895"/>
                <a:gd name="connsiteY118" fmla="*/ 1298181 h 1558485"/>
                <a:gd name="connsiteX119" fmla="*/ 480561 w 2195895"/>
                <a:gd name="connsiteY119" fmla="*/ 1268146 h 1558485"/>
                <a:gd name="connsiteX120" fmla="*/ 490573 w 2195895"/>
                <a:gd name="connsiteY120" fmla="*/ 1228099 h 1558485"/>
                <a:gd name="connsiteX121" fmla="*/ 513933 w 2195895"/>
                <a:gd name="connsiteY121" fmla="*/ 1248123 h 1558485"/>
                <a:gd name="connsiteX122" fmla="*/ 520608 w 2195895"/>
                <a:gd name="connsiteY122" fmla="*/ 1231436 h 1558485"/>
                <a:gd name="connsiteX123" fmla="*/ 543968 w 2195895"/>
                <a:gd name="connsiteY123" fmla="*/ 1194727 h 1558485"/>
                <a:gd name="connsiteX124" fmla="*/ 574003 w 2195895"/>
                <a:gd name="connsiteY124" fmla="*/ 1178041 h 1558485"/>
                <a:gd name="connsiteX125" fmla="*/ 590690 w 2195895"/>
                <a:gd name="connsiteY125" fmla="*/ 1191390 h 1558485"/>
                <a:gd name="connsiteX126" fmla="*/ 610713 w 2195895"/>
                <a:gd name="connsiteY126" fmla="*/ 1164692 h 1558485"/>
                <a:gd name="connsiteX127" fmla="*/ 630736 w 2195895"/>
                <a:gd name="connsiteY127" fmla="*/ 1191390 h 1558485"/>
                <a:gd name="connsiteX128" fmla="*/ 657434 w 2195895"/>
                <a:gd name="connsiteY128" fmla="*/ 1214750 h 1558485"/>
                <a:gd name="connsiteX129" fmla="*/ 674120 w 2195895"/>
                <a:gd name="connsiteY129" fmla="*/ 1221425 h 1558485"/>
                <a:gd name="connsiteX130" fmla="*/ 697481 w 2195895"/>
                <a:gd name="connsiteY130" fmla="*/ 1221425 h 1558485"/>
                <a:gd name="connsiteX131" fmla="*/ 717504 w 2195895"/>
                <a:gd name="connsiteY131" fmla="*/ 1208076 h 1558485"/>
                <a:gd name="connsiteX132" fmla="*/ 744202 w 2195895"/>
                <a:gd name="connsiteY132" fmla="*/ 1208076 h 1558485"/>
                <a:gd name="connsiteX133" fmla="*/ 760888 w 2195895"/>
                <a:gd name="connsiteY133" fmla="*/ 1204739 h 1558485"/>
                <a:gd name="connsiteX134" fmla="*/ 790923 w 2195895"/>
                <a:gd name="connsiteY134" fmla="*/ 1238111 h 1558485"/>
                <a:gd name="connsiteX135" fmla="*/ 797598 w 2195895"/>
                <a:gd name="connsiteY135" fmla="*/ 1211413 h 1558485"/>
                <a:gd name="connsiteX136" fmla="*/ 817621 w 2195895"/>
                <a:gd name="connsiteY136" fmla="*/ 1228099 h 1558485"/>
                <a:gd name="connsiteX137" fmla="*/ 837644 w 2195895"/>
                <a:gd name="connsiteY137" fmla="*/ 1204739 h 1558485"/>
                <a:gd name="connsiteX138" fmla="*/ 827633 w 2195895"/>
                <a:gd name="connsiteY138" fmla="*/ 1184715 h 1558485"/>
                <a:gd name="connsiteX139" fmla="*/ 810946 w 2195895"/>
                <a:gd name="connsiteY139" fmla="*/ 1171366 h 1558485"/>
                <a:gd name="connsiteX140" fmla="*/ 810946 w 2195895"/>
                <a:gd name="connsiteY140" fmla="*/ 1144669 h 1558485"/>
                <a:gd name="connsiteX141" fmla="*/ 810946 w 2195895"/>
                <a:gd name="connsiteY141" fmla="*/ 1131320 h 1558485"/>
                <a:gd name="connsiteX142" fmla="*/ 840981 w 2195895"/>
                <a:gd name="connsiteY142" fmla="*/ 1124645 h 1558485"/>
                <a:gd name="connsiteX143" fmla="*/ 820958 w 2195895"/>
                <a:gd name="connsiteY143" fmla="*/ 1087936 h 1558485"/>
                <a:gd name="connsiteX144" fmla="*/ 854330 w 2195895"/>
                <a:gd name="connsiteY144" fmla="*/ 1081261 h 1558485"/>
                <a:gd name="connsiteX145" fmla="*/ 891040 w 2195895"/>
                <a:gd name="connsiteY145" fmla="*/ 1087936 h 1558485"/>
                <a:gd name="connsiteX146" fmla="*/ 1001168 w 2195895"/>
                <a:gd name="connsiteY146" fmla="*/ 1044552 h 1558485"/>
                <a:gd name="connsiteX147" fmla="*/ 1027866 w 2195895"/>
                <a:gd name="connsiteY147" fmla="*/ 1021191 h 1558485"/>
                <a:gd name="connsiteX148" fmla="*/ 1047890 w 2195895"/>
                <a:gd name="connsiteY148" fmla="*/ 1031203 h 1558485"/>
                <a:gd name="connsiteX149" fmla="*/ 1067913 w 2195895"/>
                <a:gd name="connsiteY149" fmla="*/ 1041214 h 1558485"/>
                <a:gd name="connsiteX150" fmla="*/ 1087936 w 2195895"/>
                <a:gd name="connsiteY150" fmla="*/ 1067912 h 1558485"/>
                <a:gd name="connsiteX151" fmla="*/ 1074587 w 2195895"/>
                <a:gd name="connsiteY151" fmla="*/ 1081261 h 1558485"/>
                <a:gd name="connsiteX152" fmla="*/ 1104622 w 2195895"/>
                <a:gd name="connsiteY152" fmla="*/ 1081261 h 1558485"/>
                <a:gd name="connsiteX153" fmla="*/ 1134657 w 2195895"/>
                <a:gd name="connsiteY153" fmla="*/ 1114633 h 1558485"/>
                <a:gd name="connsiteX154" fmla="*/ 1148006 w 2195895"/>
                <a:gd name="connsiteY154" fmla="*/ 1111296 h 1558485"/>
                <a:gd name="connsiteX155" fmla="*/ 1208076 w 2195895"/>
                <a:gd name="connsiteY155" fmla="*/ 1064575 h 1558485"/>
                <a:gd name="connsiteX156" fmla="*/ 1264809 w 2195895"/>
                <a:gd name="connsiteY156" fmla="*/ 1134657 h 1558485"/>
                <a:gd name="connsiteX157" fmla="*/ 1298181 w 2195895"/>
                <a:gd name="connsiteY157" fmla="*/ 1241448 h 1558485"/>
                <a:gd name="connsiteX158" fmla="*/ 1308193 w 2195895"/>
                <a:gd name="connsiteY158" fmla="*/ 1198064 h 1558485"/>
                <a:gd name="connsiteX159" fmla="*/ 1344903 w 2195895"/>
                <a:gd name="connsiteY159" fmla="*/ 1218087 h 1558485"/>
                <a:gd name="connsiteX160" fmla="*/ 1388287 w 2195895"/>
                <a:gd name="connsiteY160" fmla="*/ 1218087 h 1558485"/>
                <a:gd name="connsiteX161" fmla="*/ 1394961 w 2195895"/>
                <a:gd name="connsiteY161" fmla="*/ 1241448 h 1558485"/>
                <a:gd name="connsiteX162" fmla="*/ 1435008 w 2195895"/>
                <a:gd name="connsiteY162" fmla="*/ 1264809 h 1558485"/>
                <a:gd name="connsiteX163" fmla="*/ 1465043 w 2195895"/>
                <a:gd name="connsiteY163" fmla="*/ 1264809 h 1558485"/>
                <a:gd name="connsiteX164" fmla="*/ 1491741 w 2195895"/>
                <a:gd name="connsiteY164" fmla="*/ 1278158 h 1558485"/>
                <a:gd name="connsiteX165" fmla="*/ 1535125 w 2195895"/>
                <a:gd name="connsiteY165" fmla="*/ 1234774 h 1558485"/>
                <a:gd name="connsiteX166" fmla="*/ 1571834 w 2195895"/>
                <a:gd name="connsiteY166" fmla="*/ 1214750 h 1558485"/>
                <a:gd name="connsiteX167" fmla="*/ 1608544 w 2195895"/>
                <a:gd name="connsiteY167" fmla="*/ 1218087 h 1558485"/>
                <a:gd name="connsiteX168" fmla="*/ 1655265 w 2195895"/>
                <a:gd name="connsiteY168" fmla="*/ 1231436 h 1558485"/>
                <a:gd name="connsiteX169" fmla="*/ 1681963 w 2195895"/>
                <a:gd name="connsiteY169" fmla="*/ 1248123 h 1558485"/>
                <a:gd name="connsiteX170" fmla="*/ 1735358 w 2195895"/>
                <a:gd name="connsiteY170" fmla="*/ 1241448 h 1558485"/>
                <a:gd name="connsiteX171" fmla="*/ 1745370 w 2195895"/>
                <a:gd name="connsiteY171" fmla="*/ 1221425 h 1558485"/>
                <a:gd name="connsiteX172" fmla="*/ 1738695 w 2195895"/>
                <a:gd name="connsiteY172" fmla="*/ 1201401 h 1558485"/>
                <a:gd name="connsiteX173" fmla="*/ 1725593 w 2195895"/>
                <a:gd name="connsiteY173" fmla="*/ 976470 h 1558485"/>
                <a:gd name="connsiteX174" fmla="*/ 1962290 w 2195895"/>
                <a:gd name="connsiteY174" fmla="*/ 1234774 h 1558485"/>
                <a:gd name="connsiteX175" fmla="*/ 1985650 w 2195895"/>
                <a:gd name="connsiteY175" fmla="*/ 1248123 h 1558485"/>
                <a:gd name="connsiteX176" fmla="*/ 1995662 w 2195895"/>
                <a:gd name="connsiteY176" fmla="*/ 1258134 h 1558485"/>
                <a:gd name="connsiteX177" fmla="*/ 2032371 w 2195895"/>
                <a:gd name="connsiteY177" fmla="*/ 1278158 h 1558485"/>
                <a:gd name="connsiteX178" fmla="*/ 2142500 w 2195895"/>
                <a:gd name="connsiteY178" fmla="*/ 1231436 h 1558485"/>
                <a:gd name="connsiteX179" fmla="*/ 2195895 w 2195895"/>
                <a:gd name="connsiteY179" fmla="*/ 1244785 h 1558485"/>
                <a:gd name="connsiteX180" fmla="*/ 1318205 w 2195895"/>
                <a:gd name="connsiteY180" fmla="*/ 30035 h 1558485"/>
                <a:gd name="connsiteX181" fmla="*/ 1358252 w 2195895"/>
                <a:gd name="connsiteY181" fmla="*/ 53396 h 1558485"/>
                <a:gd name="connsiteX182" fmla="*/ 1384949 w 2195895"/>
                <a:gd name="connsiteY182" fmla="*/ 106791 h 1558485"/>
                <a:gd name="connsiteX183" fmla="*/ 1358252 w 2195895"/>
                <a:gd name="connsiteY183" fmla="*/ 153512 h 1558485"/>
                <a:gd name="connsiteX184" fmla="*/ 1361589 w 2195895"/>
                <a:gd name="connsiteY184" fmla="*/ 123477 h 1558485"/>
                <a:gd name="connsiteX185" fmla="*/ 1281495 w 2195895"/>
                <a:gd name="connsiteY185" fmla="*/ 53396 h 1558485"/>
                <a:gd name="connsiteX186" fmla="*/ 1241449 w 2195895"/>
                <a:gd name="connsiteY186" fmla="*/ 50058 h 1558485"/>
                <a:gd name="connsiteX187" fmla="*/ 1241449 w 2195895"/>
                <a:gd name="connsiteY187" fmla="*/ 96779 h 1558485"/>
                <a:gd name="connsiteX188" fmla="*/ 1201402 w 2195895"/>
                <a:gd name="connsiteY188" fmla="*/ 76756 h 1558485"/>
                <a:gd name="connsiteX189" fmla="*/ 1228100 w 2195895"/>
                <a:gd name="connsiteY189" fmla="*/ 126814 h 1558485"/>
                <a:gd name="connsiteX190" fmla="*/ 1258135 w 2195895"/>
                <a:gd name="connsiteY190" fmla="*/ 156850 h 1558485"/>
                <a:gd name="connsiteX191" fmla="*/ 1198065 w 2195895"/>
                <a:gd name="connsiteY191" fmla="*/ 133489 h 1558485"/>
                <a:gd name="connsiteX192" fmla="*/ 1181379 w 2195895"/>
                <a:gd name="connsiteY192" fmla="*/ 133489 h 1558485"/>
                <a:gd name="connsiteX193" fmla="*/ 1178041 w 2195895"/>
                <a:gd name="connsiteY193" fmla="*/ 90105 h 1558485"/>
                <a:gd name="connsiteX194" fmla="*/ 1171367 w 2195895"/>
                <a:gd name="connsiteY194" fmla="*/ 3337 h 1558485"/>
                <a:gd name="connsiteX195" fmla="*/ 1161355 w 2195895"/>
                <a:gd name="connsiteY195" fmla="*/ 73419 h 1558485"/>
                <a:gd name="connsiteX196" fmla="*/ 1137995 w 2195895"/>
                <a:gd name="connsiteY196" fmla="*/ 103454 h 1558485"/>
                <a:gd name="connsiteX197" fmla="*/ 1158018 w 2195895"/>
                <a:gd name="connsiteY197" fmla="*/ 150175 h 1558485"/>
                <a:gd name="connsiteX198" fmla="*/ 1158018 w 2195895"/>
                <a:gd name="connsiteY198" fmla="*/ 183547 h 1558485"/>
                <a:gd name="connsiteX199" fmla="*/ 1141332 w 2195895"/>
                <a:gd name="connsiteY199" fmla="*/ 233606 h 1558485"/>
                <a:gd name="connsiteX200" fmla="*/ 1154681 w 2195895"/>
                <a:gd name="connsiteY200" fmla="*/ 266978 h 1558485"/>
                <a:gd name="connsiteX201" fmla="*/ 1184716 w 2195895"/>
                <a:gd name="connsiteY201" fmla="*/ 273652 h 1558485"/>
                <a:gd name="connsiteX202" fmla="*/ 1221425 w 2195895"/>
                <a:gd name="connsiteY202" fmla="*/ 280327 h 1558485"/>
                <a:gd name="connsiteX203" fmla="*/ 1241449 w 2195895"/>
                <a:gd name="connsiteY203" fmla="*/ 303687 h 1558485"/>
                <a:gd name="connsiteX204" fmla="*/ 1258135 w 2195895"/>
                <a:gd name="connsiteY204" fmla="*/ 347071 h 1558485"/>
                <a:gd name="connsiteX205" fmla="*/ 1258135 w 2195895"/>
                <a:gd name="connsiteY205" fmla="*/ 347071 h 1558485"/>
                <a:gd name="connsiteX0" fmla="*/ 1224763 w 2195895"/>
                <a:gd name="connsiteY0" fmla="*/ 327048 h 1558485"/>
                <a:gd name="connsiteX1" fmla="*/ 1194727 w 2195895"/>
                <a:gd name="connsiteY1" fmla="*/ 290339 h 1558485"/>
                <a:gd name="connsiteX2" fmla="*/ 1164692 w 2195895"/>
                <a:gd name="connsiteY2" fmla="*/ 333723 h 1558485"/>
                <a:gd name="connsiteX3" fmla="*/ 1114634 w 2195895"/>
                <a:gd name="connsiteY3" fmla="*/ 243617 h 1558485"/>
                <a:gd name="connsiteX4" fmla="*/ 1104622 w 2195895"/>
                <a:gd name="connsiteY4" fmla="*/ 163524 h 1558485"/>
                <a:gd name="connsiteX5" fmla="*/ 1101285 w 2195895"/>
                <a:gd name="connsiteY5" fmla="*/ 103454 h 1558485"/>
                <a:gd name="connsiteX6" fmla="*/ 1124646 w 2195895"/>
                <a:gd name="connsiteY6" fmla="*/ 10012 h 1558485"/>
                <a:gd name="connsiteX7" fmla="*/ 1031203 w 2195895"/>
                <a:gd name="connsiteY7" fmla="*/ 0 h 1558485"/>
                <a:gd name="connsiteX8" fmla="*/ 1014517 w 2195895"/>
                <a:gd name="connsiteY8" fmla="*/ 56733 h 1558485"/>
                <a:gd name="connsiteX9" fmla="*/ 1024529 w 2195895"/>
                <a:gd name="connsiteY9" fmla="*/ 103454 h 1558485"/>
                <a:gd name="connsiteX10" fmla="*/ 981145 w 2195895"/>
                <a:gd name="connsiteY10" fmla="*/ 156850 h 1558485"/>
                <a:gd name="connsiteX11" fmla="*/ 991157 w 2195895"/>
                <a:gd name="connsiteY11" fmla="*/ 193559 h 1558485"/>
                <a:gd name="connsiteX12" fmla="*/ 981145 w 2195895"/>
                <a:gd name="connsiteY12" fmla="*/ 240280 h 1558485"/>
                <a:gd name="connsiteX13" fmla="*/ 1001168 w 2195895"/>
                <a:gd name="connsiteY13" fmla="*/ 263641 h 1558485"/>
                <a:gd name="connsiteX14" fmla="*/ 1017854 w 2195895"/>
                <a:gd name="connsiteY14" fmla="*/ 310362 h 1558485"/>
                <a:gd name="connsiteX15" fmla="*/ 1047890 w 2195895"/>
                <a:gd name="connsiteY15" fmla="*/ 297013 h 1558485"/>
                <a:gd name="connsiteX16" fmla="*/ 884365 w 2195895"/>
                <a:gd name="connsiteY16" fmla="*/ 260304 h 1558485"/>
                <a:gd name="connsiteX17" fmla="*/ 824295 w 2195895"/>
                <a:gd name="connsiteY17" fmla="*/ 236943 h 1558485"/>
                <a:gd name="connsiteX18" fmla="*/ 810946 w 2195895"/>
                <a:gd name="connsiteY18" fmla="*/ 273652 h 1558485"/>
                <a:gd name="connsiteX19" fmla="*/ 827633 w 2195895"/>
                <a:gd name="connsiteY19" fmla="*/ 310362 h 1558485"/>
                <a:gd name="connsiteX20" fmla="*/ 770900 w 2195895"/>
                <a:gd name="connsiteY20" fmla="*/ 293676 h 1558485"/>
                <a:gd name="connsiteX21" fmla="*/ 744202 w 2195895"/>
                <a:gd name="connsiteY21" fmla="*/ 330385 h 1558485"/>
                <a:gd name="connsiteX22" fmla="*/ 707492 w 2195895"/>
                <a:gd name="connsiteY22" fmla="*/ 323711 h 1558485"/>
                <a:gd name="connsiteX23" fmla="*/ 644085 w 2195895"/>
                <a:gd name="connsiteY23" fmla="*/ 337060 h 1558485"/>
                <a:gd name="connsiteX24" fmla="*/ 654097 w 2195895"/>
                <a:gd name="connsiteY24" fmla="*/ 300350 h 1558485"/>
                <a:gd name="connsiteX25" fmla="*/ 614050 w 2195895"/>
                <a:gd name="connsiteY25" fmla="*/ 337060 h 1558485"/>
                <a:gd name="connsiteX26" fmla="*/ 594027 w 2195895"/>
                <a:gd name="connsiteY26" fmla="*/ 337060 h 1558485"/>
                <a:gd name="connsiteX27" fmla="*/ 533957 w 2195895"/>
                <a:gd name="connsiteY27" fmla="*/ 370432 h 1558485"/>
                <a:gd name="connsiteX28" fmla="*/ 510596 w 2195895"/>
                <a:gd name="connsiteY28" fmla="*/ 393793 h 1558485"/>
                <a:gd name="connsiteX29" fmla="*/ 500584 w 2195895"/>
                <a:gd name="connsiteY29" fmla="*/ 440514 h 1558485"/>
                <a:gd name="connsiteX30" fmla="*/ 450526 w 2195895"/>
                <a:gd name="connsiteY30" fmla="*/ 427165 h 1558485"/>
                <a:gd name="connsiteX31" fmla="*/ 433840 w 2195895"/>
                <a:gd name="connsiteY31" fmla="*/ 390455 h 1558485"/>
                <a:gd name="connsiteX32" fmla="*/ 467212 w 2195895"/>
                <a:gd name="connsiteY32" fmla="*/ 360420 h 1558485"/>
                <a:gd name="connsiteX33" fmla="*/ 453863 w 2195895"/>
                <a:gd name="connsiteY33" fmla="*/ 337060 h 1558485"/>
                <a:gd name="connsiteX34" fmla="*/ 390456 w 2195895"/>
                <a:gd name="connsiteY34" fmla="*/ 307025 h 1558485"/>
                <a:gd name="connsiteX35" fmla="*/ 417154 w 2195895"/>
                <a:gd name="connsiteY35" fmla="*/ 357083 h 1558485"/>
                <a:gd name="connsiteX36" fmla="*/ 407142 w 2195895"/>
                <a:gd name="connsiteY36" fmla="*/ 400467 h 1558485"/>
                <a:gd name="connsiteX37" fmla="*/ 413817 w 2195895"/>
                <a:gd name="connsiteY37" fmla="*/ 437177 h 1558485"/>
                <a:gd name="connsiteX38" fmla="*/ 427165 w 2195895"/>
                <a:gd name="connsiteY38" fmla="*/ 460537 h 1558485"/>
                <a:gd name="connsiteX39" fmla="*/ 413817 w 2195895"/>
                <a:gd name="connsiteY39" fmla="*/ 490572 h 1558485"/>
                <a:gd name="connsiteX40" fmla="*/ 390456 w 2195895"/>
                <a:gd name="connsiteY40" fmla="*/ 467212 h 1558485"/>
                <a:gd name="connsiteX41" fmla="*/ 360421 w 2195895"/>
                <a:gd name="connsiteY41" fmla="*/ 463874 h 1558485"/>
                <a:gd name="connsiteX42" fmla="*/ 333723 w 2195895"/>
                <a:gd name="connsiteY42" fmla="*/ 503921 h 1558485"/>
                <a:gd name="connsiteX43" fmla="*/ 307025 w 2195895"/>
                <a:gd name="connsiteY43" fmla="*/ 523944 h 1558485"/>
                <a:gd name="connsiteX44" fmla="*/ 320374 w 2195895"/>
                <a:gd name="connsiteY44" fmla="*/ 550642 h 1558485"/>
                <a:gd name="connsiteX45" fmla="*/ 303688 w 2195895"/>
                <a:gd name="connsiteY45" fmla="*/ 574003 h 1558485"/>
                <a:gd name="connsiteX46" fmla="*/ 233606 w 2195895"/>
                <a:gd name="connsiteY46" fmla="*/ 537293 h 1558485"/>
                <a:gd name="connsiteX47" fmla="*/ 243618 w 2195895"/>
                <a:gd name="connsiteY47" fmla="*/ 587352 h 1558485"/>
                <a:gd name="connsiteX48" fmla="*/ 263641 w 2195895"/>
                <a:gd name="connsiteY48" fmla="*/ 607375 h 1558485"/>
                <a:gd name="connsiteX49" fmla="*/ 250292 w 2195895"/>
                <a:gd name="connsiteY49" fmla="*/ 620724 h 1558485"/>
                <a:gd name="connsiteX50" fmla="*/ 193560 w 2195895"/>
                <a:gd name="connsiteY50" fmla="*/ 584014 h 1558485"/>
                <a:gd name="connsiteX51" fmla="*/ 170199 w 2195895"/>
                <a:gd name="connsiteY51" fmla="*/ 543968 h 1558485"/>
                <a:gd name="connsiteX52" fmla="*/ 170199 w 2195895"/>
                <a:gd name="connsiteY52" fmla="*/ 497247 h 1558485"/>
                <a:gd name="connsiteX53" fmla="*/ 133490 w 2195895"/>
                <a:gd name="connsiteY53" fmla="*/ 420490 h 1558485"/>
                <a:gd name="connsiteX54" fmla="*/ 196897 w 2195895"/>
                <a:gd name="connsiteY54" fmla="*/ 450525 h 1558485"/>
                <a:gd name="connsiteX55" fmla="*/ 256967 w 2195895"/>
                <a:gd name="connsiteY55" fmla="*/ 480560 h 1558485"/>
                <a:gd name="connsiteX56" fmla="*/ 293676 w 2195895"/>
                <a:gd name="connsiteY56" fmla="*/ 483898 h 1558485"/>
                <a:gd name="connsiteX57" fmla="*/ 327049 w 2195895"/>
                <a:gd name="connsiteY57" fmla="*/ 453863 h 1558485"/>
                <a:gd name="connsiteX58" fmla="*/ 343735 w 2195895"/>
                <a:gd name="connsiteY58" fmla="*/ 417153 h 1558485"/>
                <a:gd name="connsiteX59" fmla="*/ 333723 w 2195895"/>
                <a:gd name="connsiteY59" fmla="*/ 367095 h 1558485"/>
                <a:gd name="connsiteX60" fmla="*/ 290339 w 2195895"/>
                <a:gd name="connsiteY60" fmla="*/ 347071 h 1558485"/>
                <a:gd name="connsiteX61" fmla="*/ 236944 w 2195895"/>
                <a:gd name="connsiteY61" fmla="*/ 300350 h 1558485"/>
                <a:gd name="connsiteX62" fmla="*/ 133490 w 2195895"/>
                <a:gd name="connsiteY62" fmla="*/ 243617 h 1558485"/>
                <a:gd name="connsiteX63" fmla="*/ 46722 w 2195895"/>
                <a:gd name="connsiteY63" fmla="*/ 273652 h 1558485"/>
                <a:gd name="connsiteX64" fmla="*/ 33373 w 2195895"/>
                <a:gd name="connsiteY64" fmla="*/ 303687 h 1558485"/>
                <a:gd name="connsiteX65" fmla="*/ 43384 w 2195895"/>
                <a:gd name="connsiteY65" fmla="*/ 333723 h 1558485"/>
                <a:gd name="connsiteX66" fmla="*/ 60071 w 2195895"/>
                <a:gd name="connsiteY66" fmla="*/ 360420 h 1558485"/>
                <a:gd name="connsiteX67" fmla="*/ 73419 w 2195895"/>
                <a:gd name="connsiteY67" fmla="*/ 390455 h 1558485"/>
                <a:gd name="connsiteX68" fmla="*/ 56733 w 2195895"/>
                <a:gd name="connsiteY68" fmla="*/ 413816 h 1558485"/>
                <a:gd name="connsiteX69" fmla="*/ 76757 w 2195895"/>
                <a:gd name="connsiteY69" fmla="*/ 493909 h 1558485"/>
                <a:gd name="connsiteX70" fmla="*/ 66745 w 2195895"/>
                <a:gd name="connsiteY70" fmla="*/ 510596 h 1558485"/>
                <a:gd name="connsiteX71" fmla="*/ 70082 w 2195895"/>
                <a:gd name="connsiteY71" fmla="*/ 537293 h 1558485"/>
                <a:gd name="connsiteX72" fmla="*/ 70082 w 2195895"/>
                <a:gd name="connsiteY72" fmla="*/ 577340 h 1558485"/>
                <a:gd name="connsiteX73" fmla="*/ 80094 w 2195895"/>
                <a:gd name="connsiteY73" fmla="*/ 597363 h 1558485"/>
                <a:gd name="connsiteX74" fmla="*/ 76757 w 2195895"/>
                <a:gd name="connsiteY74" fmla="*/ 620724 h 1558485"/>
                <a:gd name="connsiteX75" fmla="*/ 106792 w 2195895"/>
                <a:gd name="connsiteY75" fmla="*/ 654096 h 1558485"/>
                <a:gd name="connsiteX76" fmla="*/ 93729 w 2195895"/>
                <a:gd name="connsiteY76" fmla="*/ 684131 h 1558485"/>
                <a:gd name="connsiteX77" fmla="*/ 13349 w 2195895"/>
                <a:gd name="connsiteY77" fmla="*/ 774236 h 1558485"/>
                <a:gd name="connsiteX78" fmla="*/ 33373 w 2195895"/>
                <a:gd name="connsiteY78" fmla="*/ 807609 h 1558485"/>
                <a:gd name="connsiteX79" fmla="*/ 33373 w 2195895"/>
                <a:gd name="connsiteY79" fmla="*/ 807609 h 1558485"/>
                <a:gd name="connsiteX80" fmla="*/ 16687 w 2195895"/>
                <a:gd name="connsiteY80" fmla="*/ 837644 h 1558485"/>
                <a:gd name="connsiteX81" fmla="*/ 3338 w 2195895"/>
                <a:gd name="connsiteY81" fmla="*/ 867679 h 1558485"/>
                <a:gd name="connsiteX82" fmla="*/ 0 w 2195895"/>
                <a:gd name="connsiteY82" fmla="*/ 927749 h 1558485"/>
                <a:gd name="connsiteX83" fmla="*/ 16687 w 2195895"/>
                <a:gd name="connsiteY83" fmla="*/ 971133 h 1558485"/>
                <a:gd name="connsiteX84" fmla="*/ 20024 w 2195895"/>
                <a:gd name="connsiteY84" fmla="*/ 1004505 h 1558485"/>
                <a:gd name="connsiteX85" fmla="*/ 56733 w 2195895"/>
                <a:gd name="connsiteY85" fmla="*/ 1014517 h 1558485"/>
                <a:gd name="connsiteX86" fmla="*/ 116803 w 2195895"/>
                <a:gd name="connsiteY86" fmla="*/ 1101285 h 1558485"/>
                <a:gd name="connsiteX87" fmla="*/ 96780 w 2195895"/>
                <a:gd name="connsiteY87" fmla="*/ 1124645 h 1558485"/>
                <a:gd name="connsiteX88" fmla="*/ 93443 w 2195895"/>
                <a:gd name="connsiteY88" fmla="*/ 1154680 h 1558485"/>
                <a:gd name="connsiteX89" fmla="*/ 120141 w 2195895"/>
                <a:gd name="connsiteY89" fmla="*/ 1158017 h 1558485"/>
                <a:gd name="connsiteX90" fmla="*/ 160187 w 2195895"/>
                <a:gd name="connsiteY90" fmla="*/ 1171366 h 1558485"/>
                <a:gd name="connsiteX91" fmla="*/ 186885 w 2195895"/>
                <a:gd name="connsiteY91" fmla="*/ 1184715 h 1558485"/>
                <a:gd name="connsiteX92" fmla="*/ 213583 w 2195895"/>
                <a:gd name="connsiteY92" fmla="*/ 1214750 h 1558485"/>
                <a:gd name="connsiteX93" fmla="*/ 243618 w 2195895"/>
                <a:gd name="connsiteY93" fmla="*/ 1218087 h 1558485"/>
                <a:gd name="connsiteX94" fmla="*/ 287002 w 2195895"/>
                <a:gd name="connsiteY94" fmla="*/ 1248123 h 1558485"/>
                <a:gd name="connsiteX95" fmla="*/ 310363 w 2195895"/>
                <a:gd name="connsiteY95" fmla="*/ 1258134 h 1558485"/>
                <a:gd name="connsiteX96" fmla="*/ 310363 w 2195895"/>
                <a:gd name="connsiteY96" fmla="*/ 1294844 h 1558485"/>
                <a:gd name="connsiteX97" fmla="*/ 270316 w 2195895"/>
                <a:gd name="connsiteY97" fmla="*/ 1334890 h 1558485"/>
                <a:gd name="connsiteX98" fmla="*/ 280327 w 2195895"/>
                <a:gd name="connsiteY98" fmla="*/ 1358251 h 1558485"/>
                <a:gd name="connsiteX99" fmla="*/ 273653 w 2195895"/>
                <a:gd name="connsiteY99" fmla="*/ 1378274 h 1558485"/>
                <a:gd name="connsiteX100" fmla="*/ 266979 w 2195895"/>
                <a:gd name="connsiteY100" fmla="*/ 1394960 h 1558485"/>
                <a:gd name="connsiteX101" fmla="*/ 240281 w 2195895"/>
                <a:gd name="connsiteY101" fmla="*/ 1435007 h 1558485"/>
                <a:gd name="connsiteX102" fmla="*/ 307025 w 2195895"/>
                <a:gd name="connsiteY102" fmla="*/ 1471717 h 1558485"/>
                <a:gd name="connsiteX103" fmla="*/ 337060 w 2195895"/>
                <a:gd name="connsiteY103" fmla="*/ 1478391 h 1558485"/>
                <a:gd name="connsiteX104" fmla="*/ 360421 w 2195895"/>
                <a:gd name="connsiteY104" fmla="*/ 1485066 h 1558485"/>
                <a:gd name="connsiteX105" fmla="*/ 380444 w 2195895"/>
                <a:gd name="connsiteY105" fmla="*/ 1491740 h 1558485"/>
                <a:gd name="connsiteX106" fmla="*/ 407142 w 2195895"/>
                <a:gd name="connsiteY106" fmla="*/ 1511763 h 1558485"/>
                <a:gd name="connsiteX107" fmla="*/ 437177 w 2195895"/>
                <a:gd name="connsiteY107" fmla="*/ 1508426 h 1558485"/>
                <a:gd name="connsiteX108" fmla="*/ 507259 w 2195895"/>
                <a:gd name="connsiteY108" fmla="*/ 1558485 h 1558485"/>
                <a:gd name="connsiteX109" fmla="*/ 517271 w 2195895"/>
                <a:gd name="connsiteY109" fmla="*/ 1545136 h 1558485"/>
                <a:gd name="connsiteX110" fmla="*/ 507259 w 2195895"/>
                <a:gd name="connsiteY110" fmla="*/ 1505089 h 1558485"/>
                <a:gd name="connsiteX111" fmla="*/ 500584 w 2195895"/>
                <a:gd name="connsiteY111" fmla="*/ 1471717 h 1558485"/>
                <a:gd name="connsiteX112" fmla="*/ 483898 w 2195895"/>
                <a:gd name="connsiteY112" fmla="*/ 1428333 h 1558485"/>
                <a:gd name="connsiteX113" fmla="*/ 513933 w 2195895"/>
                <a:gd name="connsiteY113" fmla="*/ 1408309 h 1558485"/>
                <a:gd name="connsiteX114" fmla="*/ 547306 w 2195895"/>
                <a:gd name="connsiteY114" fmla="*/ 1384949 h 1558485"/>
                <a:gd name="connsiteX115" fmla="*/ 527282 w 2195895"/>
                <a:gd name="connsiteY115" fmla="*/ 1368263 h 1558485"/>
                <a:gd name="connsiteX116" fmla="*/ 517271 w 2195895"/>
                <a:gd name="connsiteY116" fmla="*/ 1334890 h 1558485"/>
                <a:gd name="connsiteX117" fmla="*/ 480561 w 2195895"/>
                <a:gd name="connsiteY117" fmla="*/ 1318204 h 1558485"/>
                <a:gd name="connsiteX118" fmla="*/ 470549 w 2195895"/>
                <a:gd name="connsiteY118" fmla="*/ 1298181 h 1558485"/>
                <a:gd name="connsiteX119" fmla="*/ 480561 w 2195895"/>
                <a:gd name="connsiteY119" fmla="*/ 1268146 h 1558485"/>
                <a:gd name="connsiteX120" fmla="*/ 490573 w 2195895"/>
                <a:gd name="connsiteY120" fmla="*/ 1228099 h 1558485"/>
                <a:gd name="connsiteX121" fmla="*/ 513933 w 2195895"/>
                <a:gd name="connsiteY121" fmla="*/ 1248123 h 1558485"/>
                <a:gd name="connsiteX122" fmla="*/ 520608 w 2195895"/>
                <a:gd name="connsiteY122" fmla="*/ 1231436 h 1558485"/>
                <a:gd name="connsiteX123" fmla="*/ 543968 w 2195895"/>
                <a:gd name="connsiteY123" fmla="*/ 1194727 h 1558485"/>
                <a:gd name="connsiteX124" fmla="*/ 574003 w 2195895"/>
                <a:gd name="connsiteY124" fmla="*/ 1178041 h 1558485"/>
                <a:gd name="connsiteX125" fmla="*/ 590690 w 2195895"/>
                <a:gd name="connsiteY125" fmla="*/ 1191390 h 1558485"/>
                <a:gd name="connsiteX126" fmla="*/ 610713 w 2195895"/>
                <a:gd name="connsiteY126" fmla="*/ 1164692 h 1558485"/>
                <a:gd name="connsiteX127" fmla="*/ 630736 w 2195895"/>
                <a:gd name="connsiteY127" fmla="*/ 1191390 h 1558485"/>
                <a:gd name="connsiteX128" fmla="*/ 657434 w 2195895"/>
                <a:gd name="connsiteY128" fmla="*/ 1214750 h 1558485"/>
                <a:gd name="connsiteX129" fmla="*/ 674120 w 2195895"/>
                <a:gd name="connsiteY129" fmla="*/ 1221425 h 1558485"/>
                <a:gd name="connsiteX130" fmla="*/ 697481 w 2195895"/>
                <a:gd name="connsiteY130" fmla="*/ 1221425 h 1558485"/>
                <a:gd name="connsiteX131" fmla="*/ 717504 w 2195895"/>
                <a:gd name="connsiteY131" fmla="*/ 1208076 h 1558485"/>
                <a:gd name="connsiteX132" fmla="*/ 744202 w 2195895"/>
                <a:gd name="connsiteY132" fmla="*/ 1208076 h 1558485"/>
                <a:gd name="connsiteX133" fmla="*/ 760888 w 2195895"/>
                <a:gd name="connsiteY133" fmla="*/ 1204739 h 1558485"/>
                <a:gd name="connsiteX134" fmla="*/ 790923 w 2195895"/>
                <a:gd name="connsiteY134" fmla="*/ 1238111 h 1558485"/>
                <a:gd name="connsiteX135" fmla="*/ 797598 w 2195895"/>
                <a:gd name="connsiteY135" fmla="*/ 1211413 h 1558485"/>
                <a:gd name="connsiteX136" fmla="*/ 817621 w 2195895"/>
                <a:gd name="connsiteY136" fmla="*/ 1228099 h 1558485"/>
                <a:gd name="connsiteX137" fmla="*/ 837644 w 2195895"/>
                <a:gd name="connsiteY137" fmla="*/ 1204739 h 1558485"/>
                <a:gd name="connsiteX138" fmla="*/ 827633 w 2195895"/>
                <a:gd name="connsiteY138" fmla="*/ 1184715 h 1558485"/>
                <a:gd name="connsiteX139" fmla="*/ 810946 w 2195895"/>
                <a:gd name="connsiteY139" fmla="*/ 1171366 h 1558485"/>
                <a:gd name="connsiteX140" fmla="*/ 810946 w 2195895"/>
                <a:gd name="connsiteY140" fmla="*/ 1144669 h 1558485"/>
                <a:gd name="connsiteX141" fmla="*/ 810946 w 2195895"/>
                <a:gd name="connsiteY141" fmla="*/ 1131320 h 1558485"/>
                <a:gd name="connsiteX142" fmla="*/ 840981 w 2195895"/>
                <a:gd name="connsiteY142" fmla="*/ 1124645 h 1558485"/>
                <a:gd name="connsiteX143" fmla="*/ 820958 w 2195895"/>
                <a:gd name="connsiteY143" fmla="*/ 1087936 h 1558485"/>
                <a:gd name="connsiteX144" fmla="*/ 854330 w 2195895"/>
                <a:gd name="connsiteY144" fmla="*/ 1081261 h 1558485"/>
                <a:gd name="connsiteX145" fmla="*/ 891040 w 2195895"/>
                <a:gd name="connsiteY145" fmla="*/ 1087936 h 1558485"/>
                <a:gd name="connsiteX146" fmla="*/ 1001168 w 2195895"/>
                <a:gd name="connsiteY146" fmla="*/ 1044552 h 1558485"/>
                <a:gd name="connsiteX147" fmla="*/ 1027866 w 2195895"/>
                <a:gd name="connsiteY147" fmla="*/ 1021191 h 1558485"/>
                <a:gd name="connsiteX148" fmla="*/ 1047890 w 2195895"/>
                <a:gd name="connsiteY148" fmla="*/ 1031203 h 1558485"/>
                <a:gd name="connsiteX149" fmla="*/ 1067913 w 2195895"/>
                <a:gd name="connsiteY149" fmla="*/ 1041214 h 1558485"/>
                <a:gd name="connsiteX150" fmla="*/ 1087936 w 2195895"/>
                <a:gd name="connsiteY150" fmla="*/ 1067912 h 1558485"/>
                <a:gd name="connsiteX151" fmla="*/ 1074587 w 2195895"/>
                <a:gd name="connsiteY151" fmla="*/ 1081261 h 1558485"/>
                <a:gd name="connsiteX152" fmla="*/ 1104622 w 2195895"/>
                <a:gd name="connsiteY152" fmla="*/ 1081261 h 1558485"/>
                <a:gd name="connsiteX153" fmla="*/ 1134657 w 2195895"/>
                <a:gd name="connsiteY153" fmla="*/ 1114633 h 1558485"/>
                <a:gd name="connsiteX154" fmla="*/ 1148006 w 2195895"/>
                <a:gd name="connsiteY154" fmla="*/ 1111296 h 1558485"/>
                <a:gd name="connsiteX155" fmla="*/ 1208076 w 2195895"/>
                <a:gd name="connsiteY155" fmla="*/ 1064575 h 1558485"/>
                <a:gd name="connsiteX156" fmla="*/ 1264809 w 2195895"/>
                <a:gd name="connsiteY156" fmla="*/ 1134657 h 1558485"/>
                <a:gd name="connsiteX157" fmla="*/ 1298181 w 2195895"/>
                <a:gd name="connsiteY157" fmla="*/ 1241448 h 1558485"/>
                <a:gd name="connsiteX158" fmla="*/ 1308193 w 2195895"/>
                <a:gd name="connsiteY158" fmla="*/ 1198064 h 1558485"/>
                <a:gd name="connsiteX159" fmla="*/ 1344903 w 2195895"/>
                <a:gd name="connsiteY159" fmla="*/ 1218087 h 1558485"/>
                <a:gd name="connsiteX160" fmla="*/ 1388287 w 2195895"/>
                <a:gd name="connsiteY160" fmla="*/ 1218087 h 1558485"/>
                <a:gd name="connsiteX161" fmla="*/ 1394961 w 2195895"/>
                <a:gd name="connsiteY161" fmla="*/ 1241448 h 1558485"/>
                <a:gd name="connsiteX162" fmla="*/ 1435008 w 2195895"/>
                <a:gd name="connsiteY162" fmla="*/ 1264809 h 1558485"/>
                <a:gd name="connsiteX163" fmla="*/ 1465043 w 2195895"/>
                <a:gd name="connsiteY163" fmla="*/ 1264809 h 1558485"/>
                <a:gd name="connsiteX164" fmla="*/ 1491741 w 2195895"/>
                <a:gd name="connsiteY164" fmla="*/ 1278158 h 1558485"/>
                <a:gd name="connsiteX165" fmla="*/ 1535125 w 2195895"/>
                <a:gd name="connsiteY165" fmla="*/ 1234774 h 1558485"/>
                <a:gd name="connsiteX166" fmla="*/ 1571834 w 2195895"/>
                <a:gd name="connsiteY166" fmla="*/ 1214750 h 1558485"/>
                <a:gd name="connsiteX167" fmla="*/ 1608544 w 2195895"/>
                <a:gd name="connsiteY167" fmla="*/ 1218087 h 1558485"/>
                <a:gd name="connsiteX168" fmla="*/ 1655265 w 2195895"/>
                <a:gd name="connsiteY168" fmla="*/ 1231436 h 1558485"/>
                <a:gd name="connsiteX169" fmla="*/ 1681963 w 2195895"/>
                <a:gd name="connsiteY169" fmla="*/ 1248123 h 1558485"/>
                <a:gd name="connsiteX170" fmla="*/ 1735358 w 2195895"/>
                <a:gd name="connsiteY170" fmla="*/ 1241448 h 1558485"/>
                <a:gd name="connsiteX171" fmla="*/ 1745370 w 2195895"/>
                <a:gd name="connsiteY171" fmla="*/ 1221425 h 1558485"/>
                <a:gd name="connsiteX172" fmla="*/ 1738695 w 2195895"/>
                <a:gd name="connsiteY172" fmla="*/ 1201401 h 1558485"/>
                <a:gd name="connsiteX173" fmla="*/ 1962290 w 2195895"/>
                <a:gd name="connsiteY173" fmla="*/ 1234774 h 1558485"/>
                <a:gd name="connsiteX174" fmla="*/ 1985650 w 2195895"/>
                <a:gd name="connsiteY174" fmla="*/ 1248123 h 1558485"/>
                <a:gd name="connsiteX175" fmla="*/ 1995662 w 2195895"/>
                <a:gd name="connsiteY175" fmla="*/ 1258134 h 1558485"/>
                <a:gd name="connsiteX176" fmla="*/ 2032371 w 2195895"/>
                <a:gd name="connsiteY176" fmla="*/ 1278158 h 1558485"/>
                <a:gd name="connsiteX177" fmla="*/ 2142500 w 2195895"/>
                <a:gd name="connsiteY177" fmla="*/ 1231436 h 1558485"/>
                <a:gd name="connsiteX178" fmla="*/ 2195895 w 2195895"/>
                <a:gd name="connsiteY178" fmla="*/ 1244785 h 1558485"/>
                <a:gd name="connsiteX179" fmla="*/ 1318205 w 2195895"/>
                <a:gd name="connsiteY179" fmla="*/ 30035 h 1558485"/>
                <a:gd name="connsiteX180" fmla="*/ 1358252 w 2195895"/>
                <a:gd name="connsiteY180" fmla="*/ 53396 h 1558485"/>
                <a:gd name="connsiteX181" fmla="*/ 1384949 w 2195895"/>
                <a:gd name="connsiteY181" fmla="*/ 106791 h 1558485"/>
                <a:gd name="connsiteX182" fmla="*/ 1358252 w 2195895"/>
                <a:gd name="connsiteY182" fmla="*/ 153512 h 1558485"/>
                <a:gd name="connsiteX183" fmla="*/ 1361589 w 2195895"/>
                <a:gd name="connsiteY183" fmla="*/ 123477 h 1558485"/>
                <a:gd name="connsiteX184" fmla="*/ 1281495 w 2195895"/>
                <a:gd name="connsiteY184" fmla="*/ 53396 h 1558485"/>
                <a:gd name="connsiteX185" fmla="*/ 1241449 w 2195895"/>
                <a:gd name="connsiteY185" fmla="*/ 50058 h 1558485"/>
                <a:gd name="connsiteX186" fmla="*/ 1241449 w 2195895"/>
                <a:gd name="connsiteY186" fmla="*/ 96779 h 1558485"/>
                <a:gd name="connsiteX187" fmla="*/ 1201402 w 2195895"/>
                <a:gd name="connsiteY187" fmla="*/ 76756 h 1558485"/>
                <a:gd name="connsiteX188" fmla="*/ 1228100 w 2195895"/>
                <a:gd name="connsiteY188" fmla="*/ 126814 h 1558485"/>
                <a:gd name="connsiteX189" fmla="*/ 1258135 w 2195895"/>
                <a:gd name="connsiteY189" fmla="*/ 156850 h 1558485"/>
                <a:gd name="connsiteX190" fmla="*/ 1198065 w 2195895"/>
                <a:gd name="connsiteY190" fmla="*/ 133489 h 1558485"/>
                <a:gd name="connsiteX191" fmla="*/ 1181379 w 2195895"/>
                <a:gd name="connsiteY191" fmla="*/ 133489 h 1558485"/>
                <a:gd name="connsiteX192" fmla="*/ 1178041 w 2195895"/>
                <a:gd name="connsiteY192" fmla="*/ 90105 h 1558485"/>
                <a:gd name="connsiteX193" fmla="*/ 1171367 w 2195895"/>
                <a:gd name="connsiteY193" fmla="*/ 3337 h 1558485"/>
                <a:gd name="connsiteX194" fmla="*/ 1161355 w 2195895"/>
                <a:gd name="connsiteY194" fmla="*/ 73419 h 1558485"/>
                <a:gd name="connsiteX195" fmla="*/ 1137995 w 2195895"/>
                <a:gd name="connsiteY195" fmla="*/ 103454 h 1558485"/>
                <a:gd name="connsiteX196" fmla="*/ 1158018 w 2195895"/>
                <a:gd name="connsiteY196" fmla="*/ 150175 h 1558485"/>
                <a:gd name="connsiteX197" fmla="*/ 1158018 w 2195895"/>
                <a:gd name="connsiteY197" fmla="*/ 183547 h 1558485"/>
                <a:gd name="connsiteX198" fmla="*/ 1141332 w 2195895"/>
                <a:gd name="connsiteY198" fmla="*/ 233606 h 1558485"/>
                <a:gd name="connsiteX199" fmla="*/ 1154681 w 2195895"/>
                <a:gd name="connsiteY199" fmla="*/ 266978 h 1558485"/>
                <a:gd name="connsiteX200" fmla="*/ 1184716 w 2195895"/>
                <a:gd name="connsiteY200" fmla="*/ 273652 h 1558485"/>
                <a:gd name="connsiteX201" fmla="*/ 1221425 w 2195895"/>
                <a:gd name="connsiteY201" fmla="*/ 280327 h 1558485"/>
                <a:gd name="connsiteX202" fmla="*/ 1241449 w 2195895"/>
                <a:gd name="connsiteY202" fmla="*/ 303687 h 1558485"/>
                <a:gd name="connsiteX203" fmla="*/ 1258135 w 2195895"/>
                <a:gd name="connsiteY203" fmla="*/ 347071 h 1558485"/>
                <a:gd name="connsiteX204" fmla="*/ 1258135 w 2195895"/>
                <a:gd name="connsiteY204" fmla="*/ 347071 h 1558485"/>
                <a:gd name="connsiteX0" fmla="*/ 1224763 w 2142500"/>
                <a:gd name="connsiteY0" fmla="*/ 327048 h 1558485"/>
                <a:gd name="connsiteX1" fmla="*/ 1194727 w 2142500"/>
                <a:gd name="connsiteY1" fmla="*/ 290339 h 1558485"/>
                <a:gd name="connsiteX2" fmla="*/ 1164692 w 2142500"/>
                <a:gd name="connsiteY2" fmla="*/ 333723 h 1558485"/>
                <a:gd name="connsiteX3" fmla="*/ 1114634 w 2142500"/>
                <a:gd name="connsiteY3" fmla="*/ 243617 h 1558485"/>
                <a:gd name="connsiteX4" fmla="*/ 1104622 w 2142500"/>
                <a:gd name="connsiteY4" fmla="*/ 163524 h 1558485"/>
                <a:gd name="connsiteX5" fmla="*/ 1101285 w 2142500"/>
                <a:gd name="connsiteY5" fmla="*/ 103454 h 1558485"/>
                <a:gd name="connsiteX6" fmla="*/ 1124646 w 2142500"/>
                <a:gd name="connsiteY6" fmla="*/ 10012 h 1558485"/>
                <a:gd name="connsiteX7" fmla="*/ 1031203 w 2142500"/>
                <a:gd name="connsiteY7" fmla="*/ 0 h 1558485"/>
                <a:gd name="connsiteX8" fmla="*/ 1014517 w 2142500"/>
                <a:gd name="connsiteY8" fmla="*/ 56733 h 1558485"/>
                <a:gd name="connsiteX9" fmla="*/ 1024529 w 2142500"/>
                <a:gd name="connsiteY9" fmla="*/ 103454 h 1558485"/>
                <a:gd name="connsiteX10" fmla="*/ 981145 w 2142500"/>
                <a:gd name="connsiteY10" fmla="*/ 156850 h 1558485"/>
                <a:gd name="connsiteX11" fmla="*/ 991157 w 2142500"/>
                <a:gd name="connsiteY11" fmla="*/ 193559 h 1558485"/>
                <a:gd name="connsiteX12" fmla="*/ 981145 w 2142500"/>
                <a:gd name="connsiteY12" fmla="*/ 240280 h 1558485"/>
                <a:gd name="connsiteX13" fmla="*/ 1001168 w 2142500"/>
                <a:gd name="connsiteY13" fmla="*/ 263641 h 1558485"/>
                <a:gd name="connsiteX14" fmla="*/ 1017854 w 2142500"/>
                <a:gd name="connsiteY14" fmla="*/ 310362 h 1558485"/>
                <a:gd name="connsiteX15" fmla="*/ 1047890 w 2142500"/>
                <a:gd name="connsiteY15" fmla="*/ 297013 h 1558485"/>
                <a:gd name="connsiteX16" fmla="*/ 884365 w 2142500"/>
                <a:gd name="connsiteY16" fmla="*/ 260304 h 1558485"/>
                <a:gd name="connsiteX17" fmla="*/ 824295 w 2142500"/>
                <a:gd name="connsiteY17" fmla="*/ 236943 h 1558485"/>
                <a:gd name="connsiteX18" fmla="*/ 810946 w 2142500"/>
                <a:gd name="connsiteY18" fmla="*/ 273652 h 1558485"/>
                <a:gd name="connsiteX19" fmla="*/ 827633 w 2142500"/>
                <a:gd name="connsiteY19" fmla="*/ 310362 h 1558485"/>
                <a:gd name="connsiteX20" fmla="*/ 770900 w 2142500"/>
                <a:gd name="connsiteY20" fmla="*/ 293676 h 1558485"/>
                <a:gd name="connsiteX21" fmla="*/ 744202 w 2142500"/>
                <a:gd name="connsiteY21" fmla="*/ 330385 h 1558485"/>
                <a:gd name="connsiteX22" fmla="*/ 707492 w 2142500"/>
                <a:gd name="connsiteY22" fmla="*/ 323711 h 1558485"/>
                <a:gd name="connsiteX23" fmla="*/ 644085 w 2142500"/>
                <a:gd name="connsiteY23" fmla="*/ 337060 h 1558485"/>
                <a:gd name="connsiteX24" fmla="*/ 654097 w 2142500"/>
                <a:gd name="connsiteY24" fmla="*/ 300350 h 1558485"/>
                <a:gd name="connsiteX25" fmla="*/ 614050 w 2142500"/>
                <a:gd name="connsiteY25" fmla="*/ 337060 h 1558485"/>
                <a:gd name="connsiteX26" fmla="*/ 594027 w 2142500"/>
                <a:gd name="connsiteY26" fmla="*/ 337060 h 1558485"/>
                <a:gd name="connsiteX27" fmla="*/ 533957 w 2142500"/>
                <a:gd name="connsiteY27" fmla="*/ 370432 h 1558485"/>
                <a:gd name="connsiteX28" fmla="*/ 510596 w 2142500"/>
                <a:gd name="connsiteY28" fmla="*/ 393793 h 1558485"/>
                <a:gd name="connsiteX29" fmla="*/ 500584 w 2142500"/>
                <a:gd name="connsiteY29" fmla="*/ 440514 h 1558485"/>
                <a:gd name="connsiteX30" fmla="*/ 450526 w 2142500"/>
                <a:gd name="connsiteY30" fmla="*/ 427165 h 1558485"/>
                <a:gd name="connsiteX31" fmla="*/ 433840 w 2142500"/>
                <a:gd name="connsiteY31" fmla="*/ 390455 h 1558485"/>
                <a:gd name="connsiteX32" fmla="*/ 467212 w 2142500"/>
                <a:gd name="connsiteY32" fmla="*/ 360420 h 1558485"/>
                <a:gd name="connsiteX33" fmla="*/ 453863 w 2142500"/>
                <a:gd name="connsiteY33" fmla="*/ 337060 h 1558485"/>
                <a:gd name="connsiteX34" fmla="*/ 390456 w 2142500"/>
                <a:gd name="connsiteY34" fmla="*/ 307025 h 1558485"/>
                <a:gd name="connsiteX35" fmla="*/ 417154 w 2142500"/>
                <a:gd name="connsiteY35" fmla="*/ 357083 h 1558485"/>
                <a:gd name="connsiteX36" fmla="*/ 407142 w 2142500"/>
                <a:gd name="connsiteY36" fmla="*/ 400467 h 1558485"/>
                <a:gd name="connsiteX37" fmla="*/ 413817 w 2142500"/>
                <a:gd name="connsiteY37" fmla="*/ 437177 h 1558485"/>
                <a:gd name="connsiteX38" fmla="*/ 427165 w 2142500"/>
                <a:gd name="connsiteY38" fmla="*/ 460537 h 1558485"/>
                <a:gd name="connsiteX39" fmla="*/ 413817 w 2142500"/>
                <a:gd name="connsiteY39" fmla="*/ 490572 h 1558485"/>
                <a:gd name="connsiteX40" fmla="*/ 390456 w 2142500"/>
                <a:gd name="connsiteY40" fmla="*/ 467212 h 1558485"/>
                <a:gd name="connsiteX41" fmla="*/ 360421 w 2142500"/>
                <a:gd name="connsiteY41" fmla="*/ 463874 h 1558485"/>
                <a:gd name="connsiteX42" fmla="*/ 333723 w 2142500"/>
                <a:gd name="connsiteY42" fmla="*/ 503921 h 1558485"/>
                <a:gd name="connsiteX43" fmla="*/ 307025 w 2142500"/>
                <a:gd name="connsiteY43" fmla="*/ 523944 h 1558485"/>
                <a:gd name="connsiteX44" fmla="*/ 320374 w 2142500"/>
                <a:gd name="connsiteY44" fmla="*/ 550642 h 1558485"/>
                <a:gd name="connsiteX45" fmla="*/ 303688 w 2142500"/>
                <a:gd name="connsiteY45" fmla="*/ 574003 h 1558485"/>
                <a:gd name="connsiteX46" fmla="*/ 233606 w 2142500"/>
                <a:gd name="connsiteY46" fmla="*/ 537293 h 1558485"/>
                <a:gd name="connsiteX47" fmla="*/ 243618 w 2142500"/>
                <a:gd name="connsiteY47" fmla="*/ 587352 h 1558485"/>
                <a:gd name="connsiteX48" fmla="*/ 263641 w 2142500"/>
                <a:gd name="connsiteY48" fmla="*/ 607375 h 1558485"/>
                <a:gd name="connsiteX49" fmla="*/ 250292 w 2142500"/>
                <a:gd name="connsiteY49" fmla="*/ 620724 h 1558485"/>
                <a:gd name="connsiteX50" fmla="*/ 193560 w 2142500"/>
                <a:gd name="connsiteY50" fmla="*/ 584014 h 1558485"/>
                <a:gd name="connsiteX51" fmla="*/ 170199 w 2142500"/>
                <a:gd name="connsiteY51" fmla="*/ 543968 h 1558485"/>
                <a:gd name="connsiteX52" fmla="*/ 170199 w 2142500"/>
                <a:gd name="connsiteY52" fmla="*/ 497247 h 1558485"/>
                <a:gd name="connsiteX53" fmla="*/ 133490 w 2142500"/>
                <a:gd name="connsiteY53" fmla="*/ 420490 h 1558485"/>
                <a:gd name="connsiteX54" fmla="*/ 196897 w 2142500"/>
                <a:gd name="connsiteY54" fmla="*/ 450525 h 1558485"/>
                <a:gd name="connsiteX55" fmla="*/ 256967 w 2142500"/>
                <a:gd name="connsiteY55" fmla="*/ 480560 h 1558485"/>
                <a:gd name="connsiteX56" fmla="*/ 293676 w 2142500"/>
                <a:gd name="connsiteY56" fmla="*/ 483898 h 1558485"/>
                <a:gd name="connsiteX57" fmla="*/ 327049 w 2142500"/>
                <a:gd name="connsiteY57" fmla="*/ 453863 h 1558485"/>
                <a:gd name="connsiteX58" fmla="*/ 343735 w 2142500"/>
                <a:gd name="connsiteY58" fmla="*/ 417153 h 1558485"/>
                <a:gd name="connsiteX59" fmla="*/ 333723 w 2142500"/>
                <a:gd name="connsiteY59" fmla="*/ 367095 h 1558485"/>
                <a:gd name="connsiteX60" fmla="*/ 290339 w 2142500"/>
                <a:gd name="connsiteY60" fmla="*/ 347071 h 1558485"/>
                <a:gd name="connsiteX61" fmla="*/ 236944 w 2142500"/>
                <a:gd name="connsiteY61" fmla="*/ 300350 h 1558485"/>
                <a:gd name="connsiteX62" fmla="*/ 133490 w 2142500"/>
                <a:gd name="connsiteY62" fmla="*/ 243617 h 1558485"/>
                <a:gd name="connsiteX63" fmla="*/ 46722 w 2142500"/>
                <a:gd name="connsiteY63" fmla="*/ 273652 h 1558485"/>
                <a:gd name="connsiteX64" fmla="*/ 33373 w 2142500"/>
                <a:gd name="connsiteY64" fmla="*/ 303687 h 1558485"/>
                <a:gd name="connsiteX65" fmla="*/ 43384 w 2142500"/>
                <a:gd name="connsiteY65" fmla="*/ 333723 h 1558485"/>
                <a:gd name="connsiteX66" fmla="*/ 60071 w 2142500"/>
                <a:gd name="connsiteY66" fmla="*/ 360420 h 1558485"/>
                <a:gd name="connsiteX67" fmla="*/ 73419 w 2142500"/>
                <a:gd name="connsiteY67" fmla="*/ 390455 h 1558485"/>
                <a:gd name="connsiteX68" fmla="*/ 56733 w 2142500"/>
                <a:gd name="connsiteY68" fmla="*/ 413816 h 1558485"/>
                <a:gd name="connsiteX69" fmla="*/ 76757 w 2142500"/>
                <a:gd name="connsiteY69" fmla="*/ 493909 h 1558485"/>
                <a:gd name="connsiteX70" fmla="*/ 66745 w 2142500"/>
                <a:gd name="connsiteY70" fmla="*/ 510596 h 1558485"/>
                <a:gd name="connsiteX71" fmla="*/ 70082 w 2142500"/>
                <a:gd name="connsiteY71" fmla="*/ 537293 h 1558485"/>
                <a:gd name="connsiteX72" fmla="*/ 70082 w 2142500"/>
                <a:gd name="connsiteY72" fmla="*/ 577340 h 1558485"/>
                <a:gd name="connsiteX73" fmla="*/ 80094 w 2142500"/>
                <a:gd name="connsiteY73" fmla="*/ 597363 h 1558485"/>
                <a:gd name="connsiteX74" fmla="*/ 76757 w 2142500"/>
                <a:gd name="connsiteY74" fmla="*/ 620724 h 1558485"/>
                <a:gd name="connsiteX75" fmla="*/ 106792 w 2142500"/>
                <a:gd name="connsiteY75" fmla="*/ 654096 h 1558485"/>
                <a:gd name="connsiteX76" fmla="*/ 93729 w 2142500"/>
                <a:gd name="connsiteY76" fmla="*/ 684131 h 1558485"/>
                <a:gd name="connsiteX77" fmla="*/ 13349 w 2142500"/>
                <a:gd name="connsiteY77" fmla="*/ 774236 h 1558485"/>
                <a:gd name="connsiteX78" fmla="*/ 33373 w 2142500"/>
                <a:gd name="connsiteY78" fmla="*/ 807609 h 1558485"/>
                <a:gd name="connsiteX79" fmla="*/ 33373 w 2142500"/>
                <a:gd name="connsiteY79" fmla="*/ 807609 h 1558485"/>
                <a:gd name="connsiteX80" fmla="*/ 16687 w 2142500"/>
                <a:gd name="connsiteY80" fmla="*/ 837644 h 1558485"/>
                <a:gd name="connsiteX81" fmla="*/ 3338 w 2142500"/>
                <a:gd name="connsiteY81" fmla="*/ 867679 h 1558485"/>
                <a:gd name="connsiteX82" fmla="*/ 0 w 2142500"/>
                <a:gd name="connsiteY82" fmla="*/ 927749 h 1558485"/>
                <a:gd name="connsiteX83" fmla="*/ 16687 w 2142500"/>
                <a:gd name="connsiteY83" fmla="*/ 971133 h 1558485"/>
                <a:gd name="connsiteX84" fmla="*/ 20024 w 2142500"/>
                <a:gd name="connsiteY84" fmla="*/ 1004505 h 1558485"/>
                <a:gd name="connsiteX85" fmla="*/ 56733 w 2142500"/>
                <a:gd name="connsiteY85" fmla="*/ 1014517 h 1558485"/>
                <a:gd name="connsiteX86" fmla="*/ 116803 w 2142500"/>
                <a:gd name="connsiteY86" fmla="*/ 1101285 h 1558485"/>
                <a:gd name="connsiteX87" fmla="*/ 96780 w 2142500"/>
                <a:gd name="connsiteY87" fmla="*/ 1124645 h 1558485"/>
                <a:gd name="connsiteX88" fmla="*/ 93443 w 2142500"/>
                <a:gd name="connsiteY88" fmla="*/ 1154680 h 1558485"/>
                <a:gd name="connsiteX89" fmla="*/ 120141 w 2142500"/>
                <a:gd name="connsiteY89" fmla="*/ 1158017 h 1558485"/>
                <a:gd name="connsiteX90" fmla="*/ 160187 w 2142500"/>
                <a:gd name="connsiteY90" fmla="*/ 1171366 h 1558485"/>
                <a:gd name="connsiteX91" fmla="*/ 186885 w 2142500"/>
                <a:gd name="connsiteY91" fmla="*/ 1184715 h 1558485"/>
                <a:gd name="connsiteX92" fmla="*/ 213583 w 2142500"/>
                <a:gd name="connsiteY92" fmla="*/ 1214750 h 1558485"/>
                <a:gd name="connsiteX93" fmla="*/ 243618 w 2142500"/>
                <a:gd name="connsiteY93" fmla="*/ 1218087 h 1558485"/>
                <a:gd name="connsiteX94" fmla="*/ 287002 w 2142500"/>
                <a:gd name="connsiteY94" fmla="*/ 1248123 h 1558485"/>
                <a:gd name="connsiteX95" fmla="*/ 310363 w 2142500"/>
                <a:gd name="connsiteY95" fmla="*/ 1258134 h 1558485"/>
                <a:gd name="connsiteX96" fmla="*/ 310363 w 2142500"/>
                <a:gd name="connsiteY96" fmla="*/ 1294844 h 1558485"/>
                <a:gd name="connsiteX97" fmla="*/ 270316 w 2142500"/>
                <a:gd name="connsiteY97" fmla="*/ 1334890 h 1558485"/>
                <a:gd name="connsiteX98" fmla="*/ 280327 w 2142500"/>
                <a:gd name="connsiteY98" fmla="*/ 1358251 h 1558485"/>
                <a:gd name="connsiteX99" fmla="*/ 273653 w 2142500"/>
                <a:gd name="connsiteY99" fmla="*/ 1378274 h 1558485"/>
                <a:gd name="connsiteX100" fmla="*/ 266979 w 2142500"/>
                <a:gd name="connsiteY100" fmla="*/ 1394960 h 1558485"/>
                <a:gd name="connsiteX101" fmla="*/ 240281 w 2142500"/>
                <a:gd name="connsiteY101" fmla="*/ 1435007 h 1558485"/>
                <a:gd name="connsiteX102" fmla="*/ 307025 w 2142500"/>
                <a:gd name="connsiteY102" fmla="*/ 1471717 h 1558485"/>
                <a:gd name="connsiteX103" fmla="*/ 337060 w 2142500"/>
                <a:gd name="connsiteY103" fmla="*/ 1478391 h 1558485"/>
                <a:gd name="connsiteX104" fmla="*/ 360421 w 2142500"/>
                <a:gd name="connsiteY104" fmla="*/ 1485066 h 1558485"/>
                <a:gd name="connsiteX105" fmla="*/ 380444 w 2142500"/>
                <a:gd name="connsiteY105" fmla="*/ 1491740 h 1558485"/>
                <a:gd name="connsiteX106" fmla="*/ 407142 w 2142500"/>
                <a:gd name="connsiteY106" fmla="*/ 1511763 h 1558485"/>
                <a:gd name="connsiteX107" fmla="*/ 437177 w 2142500"/>
                <a:gd name="connsiteY107" fmla="*/ 1508426 h 1558485"/>
                <a:gd name="connsiteX108" fmla="*/ 507259 w 2142500"/>
                <a:gd name="connsiteY108" fmla="*/ 1558485 h 1558485"/>
                <a:gd name="connsiteX109" fmla="*/ 517271 w 2142500"/>
                <a:gd name="connsiteY109" fmla="*/ 1545136 h 1558485"/>
                <a:gd name="connsiteX110" fmla="*/ 507259 w 2142500"/>
                <a:gd name="connsiteY110" fmla="*/ 1505089 h 1558485"/>
                <a:gd name="connsiteX111" fmla="*/ 500584 w 2142500"/>
                <a:gd name="connsiteY111" fmla="*/ 1471717 h 1558485"/>
                <a:gd name="connsiteX112" fmla="*/ 483898 w 2142500"/>
                <a:gd name="connsiteY112" fmla="*/ 1428333 h 1558485"/>
                <a:gd name="connsiteX113" fmla="*/ 513933 w 2142500"/>
                <a:gd name="connsiteY113" fmla="*/ 1408309 h 1558485"/>
                <a:gd name="connsiteX114" fmla="*/ 547306 w 2142500"/>
                <a:gd name="connsiteY114" fmla="*/ 1384949 h 1558485"/>
                <a:gd name="connsiteX115" fmla="*/ 527282 w 2142500"/>
                <a:gd name="connsiteY115" fmla="*/ 1368263 h 1558485"/>
                <a:gd name="connsiteX116" fmla="*/ 517271 w 2142500"/>
                <a:gd name="connsiteY116" fmla="*/ 1334890 h 1558485"/>
                <a:gd name="connsiteX117" fmla="*/ 480561 w 2142500"/>
                <a:gd name="connsiteY117" fmla="*/ 1318204 h 1558485"/>
                <a:gd name="connsiteX118" fmla="*/ 470549 w 2142500"/>
                <a:gd name="connsiteY118" fmla="*/ 1298181 h 1558485"/>
                <a:gd name="connsiteX119" fmla="*/ 480561 w 2142500"/>
                <a:gd name="connsiteY119" fmla="*/ 1268146 h 1558485"/>
                <a:gd name="connsiteX120" fmla="*/ 490573 w 2142500"/>
                <a:gd name="connsiteY120" fmla="*/ 1228099 h 1558485"/>
                <a:gd name="connsiteX121" fmla="*/ 513933 w 2142500"/>
                <a:gd name="connsiteY121" fmla="*/ 1248123 h 1558485"/>
                <a:gd name="connsiteX122" fmla="*/ 520608 w 2142500"/>
                <a:gd name="connsiteY122" fmla="*/ 1231436 h 1558485"/>
                <a:gd name="connsiteX123" fmla="*/ 543968 w 2142500"/>
                <a:gd name="connsiteY123" fmla="*/ 1194727 h 1558485"/>
                <a:gd name="connsiteX124" fmla="*/ 574003 w 2142500"/>
                <a:gd name="connsiteY124" fmla="*/ 1178041 h 1558485"/>
                <a:gd name="connsiteX125" fmla="*/ 590690 w 2142500"/>
                <a:gd name="connsiteY125" fmla="*/ 1191390 h 1558485"/>
                <a:gd name="connsiteX126" fmla="*/ 610713 w 2142500"/>
                <a:gd name="connsiteY126" fmla="*/ 1164692 h 1558485"/>
                <a:gd name="connsiteX127" fmla="*/ 630736 w 2142500"/>
                <a:gd name="connsiteY127" fmla="*/ 1191390 h 1558485"/>
                <a:gd name="connsiteX128" fmla="*/ 657434 w 2142500"/>
                <a:gd name="connsiteY128" fmla="*/ 1214750 h 1558485"/>
                <a:gd name="connsiteX129" fmla="*/ 674120 w 2142500"/>
                <a:gd name="connsiteY129" fmla="*/ 1221425 h 1558485"/>
                <a:gd name="connsiteX130" fmla="*/ 697481 w 2142500"/>
                <a:gd name="connsiteY130" fmla="*/ 1221425 h 1558485"/>
                <a:gd name="connsiteX131" fmla="*/ 717504 w 2142500"/>
                <a:gd name="connsiteY131" fmla="*/ 1208076 h 1558485"/>
                <a:gd name="connsiteX132" fmla="*/ 744202 w 2142500"/>
                <a:gd name="connsiteY132" fmla="*/ 1208076 h 1558485"/>
                <a:gd name="connsiteX133" fmla="*/ 760888 w 2142500"/>
                <a:gd name="connsiteY133" fmla="*/ 1204739 h 1558485"/>
                <a:gd name="connsiteX134" fmla="*/ 790923 w 2142500"/>
                <a:gd name="connsiteY134" fmla="*/ 1238111 h 1558485"/>
                <a:gd name="connsiteX135" fmla="*/ 797598 w 2142500"/>
                <a:gd name="connsiteY135" fmla="*/ 1211413 h 1558485"/>
                <a:gd name="connsiteX136" fmla="*/ 817621 w 2142500"/>
                <a:gd name="connsiteY136" fmla="*/ 1228099 h 1558485"/>
                <a:gd name="connsiteX137" fmla="*/ 837644 w 2142500"/>
                <a:gd name="connsiteY137" fmla="*/ 1204739 h 1558485"/>
                <a:gd name="connsiteX138" fmla="*/ 827633 w 2142500"/>
                <a:gd name="connsiteY138" fmla="*/ 1184715 h 1558485"/>
                <a:gd name="connsiteX139" fmla="*/ 810946 w 2142500"/>
                <a:gd name="connsiteY139" fmla="*/ 1171366 h 1558485"/>
                <a:gd name="connsiteX140" fmla="*/ 810946 w 2142500"/>
                <a:gd name="connsiteY140" fmla="*/ 1144669 h 1558485"/>
                <a:gd name="connsiteX141" fmla="*/ 810946 w 2142500"/>
                <a:gd name="connsiteY141" fmla="*/ 1131320 h 1558485"/>
                <a:gd name="connsiteX142" fmla="*/ 840981 w 2142500"/>
                <a:gd name="connsiteY142" fmla="*/ 1124645 h 1558485"/>
                <a:gd name="connsiteX143" fmla="*/ 820958 w 2142500"/>
                <a:gd name="connsiteY143" fmla="*/ 1087936 h 1558485"/>
                <a:gd name="connsiteX144" fmla="*/ 854330 w 2142500"/>
                <a:gd name="connsiteY144" fmla="*/ 1081261 h 1558485"/>
                <a:gd name="connsiteX145" fmla="*/ 891040 w 2142500"/>
                <a:gd name="connsiteY145" fmla="*/ 1087936 h 1558485"/>
                <a:gd name="connsiteX146" fmla="*/ 1001168 w 2142500"/>
                <a:gd name="connsiteY146" fmla="*/ 1044552 h 1558485"/>
                <a:gd name="connsiteX147" fmla="*/ 1027866 w 2142500"/>
                <a:gd name="connsiteY147" fmla="*/ 1021191 h 1558485"/>
                <a:gd name="connsiteX148" fmla="*/ 1047890 w 2142500"/>
                <a:gd name="connsiteY148" fmla="*/ 1031203 h 1558485"/>
                <a:gd name="connsiteX149" fmla="*/ 1067913 w 2142500"/>
                <a:gd name="connsiteY149" fmla="*/ 1041214 h 1558485"/>
                <a:gd name="connsiteX150" fmla="*/ 1087936 w 2142500"/>
                <a:gd name="connsiteY150" fmla="*/ 1067912 h 1558485"/>
                <a:gd name="connsiteX151" fmla="*/ 1074587 w 2142500"/>
                <a:gd name="connsiteY151" fmla="*/ 1081261 h 1558485"/>
                <a:gd name="connsiteX152" fmla="*/ 1104622 w 2142500"/>
                <a:gd name="connsiteY152" fmla="*/ 1081261 h 1558485"/>
                <a:gd name="connsiteX153" fmla="*/ 1134657 w 2142500"/>
                <a:gd name="connsiteY153" fmla="*/ 1114633 h 1558485"/>
                <a:gd name="connsiteX154" fmla="*/ 1148006 w 2142500"/>
                <a:gd name="connsiteY154" fmla="*/ 1111296 h 1558485"/>
                <a:gd name="connsiteX155" fmla="*/ 1208076 w 2142500"/>
                <a:gd name="connsiteY155" fmla="*/ 1064575 h 1558485"/>
                <a:gd name="connsiteX156" fmla="*/ 1264809 w 2142500"/>
                <a:gd name="connsiteY156" fmla="*/ 1134657 h 1558485"/>
                <a:gd name="connsiteX157" fmla="*/ 1298181 w 2142500"/>
                <a:gd name="connsiteY157" fmla="*/ 1241448 h 1558485"/>
                <a:gd name="connsiteX158" fmla="*/ 1308193 w 2142500"/>
                <a:gd name="connsiteY158" fmla="*/ 1198064 h 1558485"/>
                <a:gd name="connsiteX159" fmla="*/ 1344903 w 2142500"/>
                <a:gd name="connsiteY159" fmla="*/ 1218087 h 1558485"/>
                <a:gd name="connsiteX160" fmla="*/ 1388287 w 2142500"/>
                <a:gd name="connsiteY160" fmla="*/ 1218087 h 1558485"/>
                <a:gd name="connsiteX161" fmla="*/ 1394961 w 2142500"/>
                <a:gd name="connsiteY161" fmla="*/ 1241448 h 1558485"/>
                <a:gd name="connsiteX162" fmla="*/ 1435008 w 2142500"/>
                <a:gd name="connsiteY162" fmla="*/ 1264809 h 1558485"/>
                <a:gd name="connsiteX163" fmla="*/ 1465043 w 2142500"/>
                <a:gd name="connsiteY163" fmla="*/ 1264809 h 1558485"/>
                <a:gd name="connsiteX164" fmla="*/ 1491741 w 2142500"/>
                <a:gd name="connsiteY164" fmla="*/ 1278158 h 1558485"/>
                <a:gd name="connsiteX165" fmla="*/ 1535125 w 2142500"/>
                <a:gd name="connsiteY165" fmla="*/ 1234774 h 1558485"/>
                <a:gd name="connsiteX166" fmla="*/ 1571834 w 2142500"/>
                <a:gd name="connsiteY166" fmla="*/ 1214750 h 1558485"/>
                <a:gd name="connsiteX167" fmla="*/ 1608544 w 2142500"/>
                <a:gd name="connsiteY167" fmla="*/ 1218087 h 1558485"/>
                <a:gd name="connsiteX168" fmla="*/ 1655265 w 2142500"/>
                <a:gd name="connsiteY168" fmla="*/ 1231436 h 1558485"/>
                <a:gd name="connsiteX169" fmla="*/ 1681963 w 2142500"/>
                <a:gd name="connsiteY169" fmla="*/ 1248123 h 1558485"/>
                <a:gd name="connsiteX170" fmla="*/ 1735358 w 2142500"/>
                <a:gd name="connsiteY170" fmla="*/ 1241448 h 1558485"/>
                <a:gd name="connsiteX171" fmla="*/ 1745370 w 2142500"/>
                <a:gd name="connsiteY171" fmla="*/ 1221425 h 1558485"/>
                <a:gd name="connsiteX172" fmla="*/ 1738695 w 2142500"/>
                <a:gd name="connsiteY172" fmla="*/ 1201401 h 1558485"/>
                <a:gd name="connsiteX173" fmla="*/ 1962290 w 2142500"/>
                <a:gd name="connsiteY173" fmla="*/ 1234774 h 1558485"/>
                <a:gd name="connsiteX174" fmla="*/ 1985650 w 2142500"/>
                <a:gd name="connsiteY174" fmla="*/ 1248123 h 1558485"/>
                <a:gd name="connsiteX175" fmla="*/ 1995662 w 2142500"/>
                <a:gd name="connsiteY175" fmla="*/ 1258134 h 1558485"/>
                <a:gd name="connsiteX176" fmla="*/ 2032371 w 2142500"/>
                <a:gd name="connsiteY176" fmla="*/ 1278158 h 1558485"/>
                <a:gd name="connsiteX177" fmla="*/ 2142500 w 2142500"/>
                <a:gd name="connsiteY177" fmla="*/ 1231436 h 1558485"/>
                <a:gd name="connsiteX178" fmla="*/ 1318205 w 2142500"/>
                <a:gd name="connsiteY178" fmla="*/ 30035 h 1558485"/>
                <a:gd name="connsiteX179" fmla="*/ 1358252 w 2142500"/>
                <a:gd name="connsiteY179" fmla="*/ 53396 h 1558485"/>
                <a:gd name="connsiteX180" fmla="*/ 1384949 w 2142500"/>
                <a:gd name="connsiteY180" fmla="*/ 106791 h 1558485"/>
                <a:gd name="connsiteX181" fmla="*/ 1358252 w 2142500"/>
                <a:gd name="connsiteY181" fmla="*/ 153512 h 1558485"/>
                <a:gd name="connsiteX182" fmla="*/ 1361589 w 2142500"/>
                <a:gd name="connsiteY182" fmla="*/ 123477 h 1558485"/>
                <a:gd name="connsiteX183" fmla="*/ 1281495 w 2142500"/>
                <a:gd name="connsiteY183" fmla="*/ 53396 h 1558485"/>
                <a:gd name="connsiteX184" fmla="*/ 1241449 w 2142500"/>
                <a:gd name="connsiteY184" fmla="*/ 50058 h 1558485"/>
                <a:gd name="connsiteX185" fmla="*/ 1241449 w 2142500"/>
                <a:gd name="connsiteY185" fmla="*/ 96779 h 1558485"/>
                <a:gd name="connsiteX186" fmla="*/ 1201402 w 2142500"/>
                <a:gd name="connsiteY186" fmla="*/ 76756 h 1558485"/>
                <a:gd name="connsiteX187" fmla="*/ 1228100 w 2142500"/>
                <a:gd name="connsiteY187" fmla="*/ 126814 h 1558485"/>
                <a:gd name="connsiteX188" fmla="*/ 1258135 w 2142500"/>
                <a:gd name="connsiteY188" fmla="*/ 156850 h 1558485"/>
                <a:gd name="connsiteX189" fmla="*/ 1198065 w 2142500"/>
                <a:gd name="connsiteY189" fmla="*/ 133489 h 1558485"/>
                <a:gd name="connsiteX190" fmla="*/ 1181379 w 2142500"/>
                <a:gd name="connsiteY190" fmla="*/ 133489 h 1558485"/>
                <a:gd name="connsiteX191" fmla="*/ 1178041 w 2142500"/>
                <a:gd name="connsiteY191" fmla="*/ 90105 h 1558485"/>
                <a:gd name="connsiteX192" fmla="*/ 1171367 w 2142500"/>
                <a:gd name="connsiteY192" fmla="*/ 3337 h 1558485"/>
                <a:gd name="connsiteX193" fmla="*/ 1161355 w 2142500"/>
                <a:gd name="connsiteY193" fmla="*/ 73419 h 1558485"/>
                <a:gd name="connsiteX194" fmla="*/ 1137995 w 2142500"/>
                <a:gd name="connsiteY194" fmla="*/ 103454 h 1558485"/>
                <a:gd name="connsiteX195" fmla="*/ 1158018 w 2142500"/>
                <a:gd name="connsiteY195" fmla="*/ 150175 h 1558485"/>
                <a:gd name="connsiteX196" fmla="*/ 1158018 w 2142500"/>
                <a:gd name="connsiteY196" fmla="*/ 183547 h 1558485"/>
                <a:gd name="connsiteX197" fmla="*/ 1141332 w 2142500"/>
                <a:gd name="connsiteY197" fmla="*/ 233606 h 1558485"/>
                <a:gd name="connsiteX198" fmla="*/ 1154681 w 2142500"/>
                <a:gd name="connsiteY198" fmla="*/ 266978 h 1558485"/>
                <a:gd name="connsiteX199" fmla="*/ 1184716 w 2142500"/>
                <a:gd name="connsiteY199" fmla="*/ 273652 h 1558485"/>
                <a:gd name="connsiteX200" fmla="*/ 1221425 w 2142500"/>
                <a:gd name="connsiteY200" fmla="*/ 280327 h 1558485"/>
                <a:gd name="connsiteX201" fmla="*/ 1241449 w 2142500"/>
                <a:gd name="connsiteY201" fmla="*/ 303687 h 1558485"/>
                <a:gd name="connsiteX202" fmla="*/ 1258135 w 2142500"/>
                <a:gd name="connsiteY202" fmla="*/ 347071 h 1558485"/>
                <a:gd name="connsiteX203" fmla="*/ 1258135 w 2142500"/>
                <a:gd name="connsiteY203" fmla="*/ 347071 h 1558485"/>
                <a:gd name="connsiteX0" fmla="*/ 1224763 w 2032371"/>
                <a:gd name="connsiteY0" fmla="*/ 327048 h 1558485"/>
                <a:gd name="connsiteX1" fmla="*/ 1194727 w 2032371"/>
                <a:gd name="connsiteY1" fmla="*/ 290339 h 1558485"/>
                <a:gd name="connsiteX2" fmla="*/ 1164692 w 2032371"/>
                <a:gd name="connsiteY2" fmla="*/ 333723 h 1558485"/>
                <a:gd name="connsiteX3" fmla="*/ 1114634 w 2032371"/>
                <a:gd name="connsiteY3" fmla="*/ 243617 h 1558485"/>
                <a:gd name="connsiteX4" fmla="*/ 1104622 w 2032371"/>
                <a:gd name="connsiteY4" fmla="*/ 163524 h 1558485"/>
                <a:gd name="connsiteX5" fmla="*/ 1101285 w 2032371"/>
                <a:gd name="connsiteY5" fmla="*/ 103454 h 1558485"/>
                <a:gd name="connsiteX6" fmla="*/ 1124646 w 2032371"/>
                <a:gd name="connsiteY6" fmla="*/ 10012 h 1558485"/>
                <a:gd name="connsiteX7" fmla="*/ 1031203 w 2032371"/>
                <a:gd name="connsiteY7" fmla="*/ 0 h 1558485"/>
                <a:gd name="connsiteX8" fmla="*/ 1014517 w 2032371"/>
                <a:gd name="connsiteY8" fmla="*/ 56733 h 1558485"/>
                <a:gd name="connsiteX9" fmla="*/ 1024529 w 2032371"/>
                <a:gd name="connsiteY9" fmla="*/ 103454 h 1558485"/>
                <a:gd name="connsiteX10" fmla="*/ 981145 w 2032371"/>
                <a:gd name="connsiteY10" fmla="*/ 156850 h 1558485"/>
                <a:gd name="connsiteX11" fmla="*/ 991157 w 2032371"/>
                <a:gd name="connsiteY11" fmla="*/ 193559 h 1558485"/>
                <a:gd name="connsiteX12" fmla="*/ 981145 w 2032371"/>
                <a:gd name="connsiteY12" fmla="*/ 240280 h 1558485"/>
                <a:gd name="connsiteX13" fmla="*/ 1001168 w 2032371"/>
                <a:gd name="connsiteY13" fmla="*/ 263641 h 1558485"/>
                <a:gd name="connsiteX14" fmla="*/ 1017854 w 2032371"/>
                <a:gd name="connsiteY14" fmla="*/ 310362 h 1558485"/>
                <a:gd name="connsiteX15" fmla="*/ 1047890 w 2032371"/>
                <a:gd name="connsiteY15" fmla="*/ 297013 h 1558485"/>
                <a:gd name="connsiteX16" fmla="*/ 884365 w 2032371"/>
                <a:gd name="connsiteY16" fmla="*/ 260304 h 1558485"/>
                <a:gd name="connsiteX17" fmla="*/ 824295 w 2032371"/>
                <a:gd name="connsiteY17" fmla="*/ 236943 h 1558485"/>
                <a:gd name="connsiteX18" fmla="*/ 810946 w 2032371"/>
                <a:gd name="connsiteY18" fmla="*/ 273652 h 1558485"/>
                <a:gd name="connsiteX19" fmla="*/ 827633 w 2032371"/>
                <a:gd name="connsiteY19" fmla="*/ 310362 h 1558485"/>
                <a:gd name="connsiteX20" fmla="*/ 770900 w 2032371"/>
                <a:gd name="connsiteY20" fmla="*/ 293676 h 1558485"/>
                <a:gd name="connsiteX21" fmla="*/ 744202 w 2032371"/>
                <a:gd name="connsiteY21" fmla="*/ 330385 h 1558485"/>
                <a:gd name="connsiteX22" fmla="*/ 707492 w 2032371"/>
                <a:gd name="connsiteY22" fmla="*/ 323711 h 1558485"/>
                <a:gd name="connsiteX23" fmla="*/ 644085 w 2032371"/>
                <a:gd name="connsiteY23" fmla="*/ 337060 h 1558485"/>
                <a:gd name="connsiteX24" fmla="*/ 654097 w 2032371"/>
                <a:gd name="connsiteY24" fmla="*/ 300350 h 1558485"/>
                <a:gd name="connsiteX25" fmla="*/ 614050 w 2032371"/>
                <a:gd name="connsiteY25" fmla="*/ 337060 h 1558485"/>
                <a:gd name="connsiteX26" fmla="*/ 594027 w 2032371"/>
                <a:gd name="connsiteY26" fmla="*/ 337060 h 1558485"/>
                <a:gd name="connsiteX27" fmla="*/ 533957 w 2032371"/>
                <a:gd name="connsiteY27" fmla="*/ 370432 h 1558485"/>
                <a:gd name="connsiteX28" fmla="*/ 510596 w 2032371"/>
                <a:gd name="connsiteY28" fmla="*/ 393793 h 1558485"/>
                <a:gd name="connsiteX29" fmla="*/ 500584 w 2032371"/>
                <a:gd name="connsiteY29" fmla="*/ 440514 h 1558485"/>
                <a:gd name="connsiteX30" fmla="*/ 450526 w 2032371"/>
                <a:gd name="connsiteY30" fmla="*/ 427165 h 1558485"/>
                <a:gd name="connsiteX31" fmla="*/ 433840 w 2032371"/>
                <a:gd name="connsiteY31" fmla="*/ 390455 h 1558485"/>
                <a:gd name="connsiteX32" fmla="*/ 467212 w 2032371"/>
                <a:gd name="connsiteY32" fmla="*/ 360420 h 1558485"/>
                <a:gd name="connsiteX33" fmla="*/ 453863 w 2032371"/>
                <a:gd name="connsiteY33" fmla="*/ 337060 h 1558485"/>
                <a:gd name="connsiteX34" fmla="*/ 390456 w 2032371"/>
                <a:gd name="connsiteY34" fmla="*/ 307025 h 1558485"/>
                <a:gd name="connsiteX35" fmla="*/ 417154 w 2032371"/>
                <a:gd name="connsiteY35" fmla="*/ 357083 h 1558485"/>
                <a:gd name="connsiteX36" fmla="*/ 407142 w 2032371"/>
                <a:gd name="connsiteY36" fmla="*/ 400467 h 1558485"/>
                <a:gd name="connsiteX37" fmla="*/ 413817 w 2032371"/>
                <a:gd name="connsiteY37" fmla="*/ 437177 h 1558485"/>
                <a:gd name="connsiteX38" fmla="*/ 427165 w 2032371"/>
                <a:gd name="connsiteY38" fmla="*/ 460537 h 1558485"/>
                <a:gd name="connsiteX39" fmla="*/ 413817 w 2032371"/>
                <a:gd name="connsiteY39" fmla="*/ 490572 h 1558485"/>
                <a:gd name="connsiteX40" fmla="*/ 390456 w 2032371"/>
                <a:gd name="connsiteY40" fmla="*/ 467212 h 1558485"/>
                <a:gd name="connsiteX41" fmla="*/ 360421 w 2032371"/>
                <a:gd name="connsiteY41" fmla="*/ 463874 h 1558485"/>
                <a:gd name="connsiteX42" fmla="*/ 333723 w 2032371"/>
                <a:gd name="connsiteY42" fmla="*/ 503921 h 1558485"/>
                <a:gd name="connsiteX43" fmla="*/ 307025 w 2032371"/>
                <a:gd name="connsiteY43" fmla="*/ 523944 h 1558485"/>
                <a:gd name="connsiteX44" fmla="*/ 320374 w 2032371"/>
                <a:gd name="connsiteY44" fmla="*/ 550642 h 1558485"/>
                <a:gd name="connsiteX45" fmla="*/ 303688 w 2032371"/>
                <a:gd name="connsiteY45" fmla="*/ 574003 h 1558485"/>
                <a:gd name="connsiteX46" fmla="*/ 233606 w 2032371"/>
                <a:gd name="connsiteY46" fmla="*/ 537293 h 1558485"/>
                <a:gd name="connsiteX47" fmla="*/ 243618 w 2032371"/>
                <a:gd name="connsiteY47" fmla="*/ 587352 h 1558485"/>
                <a:gd name="connsiteX48" fmla="*/ 263641 w 2032371"/>
                <a:gd name="connsiteY48" fmla="*/ 607375 h 1558485"/>
                <a:gd name="connsiteX49" fmla="*/ 250292 w 2032371"/>
                <a:gd name="connsiteY49" fmla="*/ 620724 h 1558485"/>
                <a:gd name="connsiteX50" fmla="*/ 193560 w 2032371"/>
                <a:gd name="connsiteY50" fmla="*/ 584014 h 1558485"/>
                <a:gd name="connsiteX51" fmla="*/ 170199 w 2032371"/>
                <a:gd name="connsiteY51" fmla="*/ 543968 h 1558485"/>
                <a:gd name="connsiteX52" fmla="*/ 170199 w 2032371"/>
                <a:gd name="connsiteY52" fmla="*/ 497247 h 1558485"/>
                <a:gd name="connsiteX53" fmla="*/ 133490 w 2032371"/>
                <a:gd name="connsiteY53" fmla="*/ 420490 h 1558485"/>
                <a:gd name="connsiteX54" fmla="*/ 196897 w 2032371"/>
                <a:gd name="connsiteY54" fmla="*/ 450525 h 1558485"/>
                <a:gd name="connsiteX55" fmla="*/ 256967 w 2032371"/>
                <a:gd name="connsiteY55" fmla="*/ 480560 h 1558485"/>
                <a:gd name="connsiteX56" fmla="*/ 293676 w 2032371"/>
                <a:gd name="connsiteY56" fmla="*/ 483898 h 1558485"/>
                <a:gd name="connsiteX57" fmla="*/ 327049 w 2032371"/>
                <a:gd name="connsiteY57" fmla="*/ 453863 h 1558485"/>
                <a:gd name="connsiteX58" fmla="*/ 343735 w 2032371"/>
                <a:gd name="connsiteY58" fmla="*/ 417153 h 1558485"/>
                <a:gd name="connsiteX59" fmla="*/ 333723 w 2032371"/>
                <a:gd name="connsiteY59" fmla="*/ 367095 h 1558485"/>
                <a:gd name="connsiteX60" fmla="*/ 290339 w 2032371"/>
                <a:gd name="connsiteY60" fmla="*/ 347071 h 1558485"/>
                <a:gd name="connsiteX61" fmla="*/ 236944 w 2032371"/>
                <a:gd name="connsiteY61" fmla="*/ 300350 h 1558485"/>
                <a:gd name="connsiteX62" fmla="*/ 133490 w 2032371"/>
                <a:gd name="connsiteY62" fmla="*/ 243617 h 1558485"/>
                <a:gd name="connsiteX63" fmla="*/ 46722 w 2032371"/>
                <a:gd name="connsiteY63" fmla="*/ 273652 h 1558485"/>
                <a:gd name="connsiteX64" fmla="*/ 33373 w 2032371"/>
                <a:gd name="connsiteY64" fmla="*/ 303687 h 1558485"/>
                <a:gd name="connsiteX65" fmla="*/ 43384 w 2032371"/>
                <a:gd name="connsiteY65" fmla="*/ 333723 h 1558485"/>
                <a:gd name="connsiteX66" fmla="*/ 60071 w 2032371"/>
                <a:gd name="connsiteY66" fmla="*/ 360420 h 1558485"/>
                <a:gd name="connsiteX67" fmla="*/ 73419 w 2032371"/>
                <a:gd name="connsiteY67" fmla="*/ 390455 h 1558485"/>
                <a:gd name="connsiteX68" fmla="*/ 56733 w 2032371"/>
                <a:gd name="connsiteY68" fmla="*/ 413816 h 1558485"/>
                <a:gd name="connsiteX69" fmla="*/ 76757 w 2032371"/>
                <a:gd name="connsiteY69" fmla="*/ 493909 h 1558485"/>
                <a:gd name="connsiteX70" fmla="*/ 66745 w 2032371"/>
                <a:gd name="connsiteY70" fmla="*/ 510596 h 1558485"/>
                <a:gd name="connsiteX71" fmla="*/ 70082 w 2032371"/>
                <a:gd name="connsiteY71" fmla="*/ 537293 h 1558485"/>
                <a:gd name="connsiteX72" fmla="*/ 70082 w 2032371"/>
                <a:gd name="connsiteY72" fmla="*/ 577340 h 1558485"/>
                <a:gd name="connsiteX73" fmla="*/ 80094 w 2032371"/>
                <a:gd name="connsiteY73" fmla="*/ 597363 h 1558485"/>
                <a:gd name="connsiteX74" fmla="*/ 76757 w 2032371"/>
                <a:gd name="connsiteY74" fmla="*/ 620724 h 1558485"/>
                <a:gd name="connsiteX75" fmla="*/ 106792 w 2032371"/>
                <a:gd name="connsiteY75" fmla="*/ 654096 h 1558485"/>
                <a:gd name="connsiteX76" fmla="*/ 93729 w 2032371"/>
                <a:gd name="connsiteY76" fmla="*/ 684131 h 1558485"/>
                <a:gd name="connsiteX77" fmla="*/ 13349 w 2032371"/>
                <a:gd name="connsiteY77" fmla="*/ 774236 h 1558485"/>
                <a:gd name="connsiteX78" fmla="*/ 33373 w 2032371"/>
                <a:gd name="connsiteY78" fmla="*/ 807609 h 1558485"/>
                <a:gd name="connsiteX79" fmla="*/ 33373 w 2032371"/>
                <a:gd name="connsiteY79" fmla="*/ 807609 h 1558485"/>
                <a:gd name="connsiteX80" fmla="*/ 16687 w 2032371"/>
                <a:gd name="connsiteY80" fmla="*/ 837644 h 1558485"/>
                <a:gd name="connsiteX81" fmla="*/ 3338 w 2032371"/>
                <a:gd name="connsiteY81" fmla="*/ 867679 h 1558485"/>
                <a:gd name="connsiteX82" fmla="*/ 0 w 2032371"/>
                <a:gd name="connsiteY82" fmla="*/ 927749 h 1558485"/>
                <a:gd name="connsiteX83" fmla="*/ 16687 w 2032371"/>
                <a:gd name="connsiteY83" fmla="*/ 971133 h 1558485"/>
                <a:gd name="connsiteX84" fmla="*/ 20024 w 2032371"/>
                <a:gd name="connsiteY84" fmla="*/ 1004505 h 1558485"/>
                <a:gd name="connsiteX85" fmla="*/ 56733 w 2032371"/>
                <a:gd name="connsiteY85" fmla="*/ 1014517 h 1558485"/>
                <a:gd name="connsiteX86" fmla="*/ 116803 w 2032371"/>
                <a:gd name="connsiteY86" fmla="*/ 1101285 h 1558485"/>
                <a:gd name="connsiteX87" fmla="*/ 96780 w 2032371"/>
                <a:gd name="connsiteY87" fmla="*/ 1124645 h 1558485"/>
                <a:gd name="connsiteX88" fmla="*/ 93443 w 2032371"/>
                <a:gd name="connsiteY88" fmla="*/ 1154680 h 1558485"/>
                <a:gd name="connsiteX89" fmla="*/ 120141 w 2032371"/>
                <a:gd name="connsiteY89" fmla="*/ 1158017 h 1558485"/>
                <a:gd name="connsiteX90" fmla="*/ 160187 w 2032371"/>
                <a:gd name="connsiteY90" fmla="*/ 1171366 h 1558485"/>
                <a:gd name="connsiteX91" fmla="*/ 186885 w 2032371"/>
                <a:gd name="connsiteY91" fmla="*/ 1184715 h 1558485"/>
                <a:gd name="connsiteX92" fmla="*/ 213583 w 2032371"/>
                <a:gd name="connsiteY92" fmla="*/ 1214750 h 1558485"/>
                <a:gd name="connsiteX93" fmla="*/ 243618 w 2032371"/>
                <a:gd name="connsiteY93" fmla="*/ 1218087 h 1558485"/>
                <a:gd name="connsiteX94" fmla="*/ 287002 w 2032371"/>
                <a:gd name="connsiteY94" fmla="*/ 1248123 h 1558485"/>
                <a:gd name="connsiteX95" fmla="*/ 310363 w 2032371"/>
                <a:gd name="connsiteY95" fmla="*/ 1258134 h 1558485"/>
                <a:gd name="connsiteX96" fmla="*/ 310363 w 2032371"/>
                <a:gd name="connsiteY96" fmla="*/ 1294844 h 1558485"/>
                <a:gd name="connsiteX97" fmla="*/ 270316 w 2032371"/>
                <a:gd name="connsiteY97" fmla="*/ 1334890 h 1558485"/>
                <a:gd name="connsiteX98" fmla="*/ 280327 w 2032371"/>
                <a:gd name="connsiteY98" fmla="*/ 1358251 h 1558485"/>
                <a:gd name="connsiteX99" fmla="*/ 273653 w 2032371"/>
                <a:gd name="connsiteY99" fmla="*/ 1378274 h 1558485"/>
                <a:gd name="connsiteX100" fmla="*/ 266979 w 2032371"/>
                <a:gd name="connsiteY100" fmla="*/ 1394960 h 1558485"/>
                <a:gd name="connsiteX101" fmla="*/ 240281 w 2032371"/>
                <a:gd name="connsiteY101" fmla="*/ 1435007 h 1558485"/>
                <a:gd name="connsiteX102" fmla="*/ 307025 w 2032371"/>
                <a:gd name="connsiteY102" fmla="*/ 1471717 h 1558485"/>
                <a:gd name="connsiteX103" fmla="*/ 337060 w 2032371"/>
                <a:gd name="connsiteY103" fmla="*/ 1478391 h 1558485"/>
                <a:gd name="connsiteX104" fmla="*/ 360421 w 2032371"/>
                <a:gd name="connsiteY104" fmla="*/ 1485066 h 1558485"/>
                <a:gd name="connsiteX105" fmla="*/ 380444 w 2032371"/>
                <a:gd name="connsiteY105" fmla="*/ 1491740 h 1558485"/>
                <a:gd name="connsiteX106" fmla="*/ 407142 w 2032371"/>
                <a:gd name="connsiteY106" fmla="*/ 1511763 h 1558485"/>
                <a:gd name="connsiteX107" fmla="*/ 437177 w 2032371"/>
                <a:gd name="connsiteY107" fmla="*/ 1508426 h 1558485"/>
                <a:gd name="connsiteX108" fmla="*/ 507259 w 2032371"/>
                <a:gd name="connsiteY108" fmla="*/ 1558485 h 1558485"/>
                <a:gd name="connsiteX109" fmla="*/ 517271 w 2032371"/>
                <a:gd name="connsiteY109" fmla="*/ 1545136 h 1558485"/>
                <a:gd name="connsiteX110" fmla="*/ 507259 w 2032371"/>
                <a:gd name="connsiteY110" fmla="*/ 1505089 h 1558485"/>
                <a:gd name="connsiteX111" fmla="*/ 500584 w 2032371"/>
                <a:gd name="connsiteY111" fmla="*/ 1471717 h 1558485"/>
                <a:gd name="connsiteX112" fmla="*/ 483898 w 2032371"/>
                <a:gd name="connsiteY112" fmla="*/ 1428333 h 1558485"/>
                <a:gd name="connsiteX113" fmla="*/ 513933 w 2032371"/>
                <a:gd name="connsiteY113" fmla="*/ 1408309 h 1558485"/>
                <a:gd name="connsiteX114" fmla="*/ 547306 w 2032371"/>
                <a:gd name="connsiteY114" fmla="*/ 1384949 h 1558485"/>
                <a:gd name="connsiteX115" fmla="*/ 527282 w 2032371"/>
                <a:gd name="connsiteY115" fmla="*/ 1368263 h 1558485"/>
                <a:gd name="connsiteX116" fmla="*/ 517271 w 2032371"/>
                <a:gd name="connsiteY116" fmla="*/ 1334890 h 1558485"/>
                <a:gd name="connsiteX117" fmla="*/ 480561 w 2032371"/>
                <a:gd name="connsiteY117" fmla="*/ 1318204 h 1558485"/>
                <a:gd name="connsiteX118" fmla="*/ 470549 w 2032371"/>
                <a:gd name="connsiteY118" fmla="*/ 1298181 h 1558485"/>
                <a:gd name="connsiteX119" fmla="*/ 480561 w 2032371"/>
                <a:gd name="connsiteY119" fmla="*/ 1268146 h 1558485"/>
                <a:gd name="connsiteX120" fmla="*/ 490573 w 2032371"/>
                <a:gd name="connsiteY120" fmla="*/ 1228099 h 1558485"/>
                <a:gd name="connsiteX121" fmla="*/ 513933 w 2032371"/>
                <a:gd name="connsiteY121" fmla="*/ 1248123 h 1558485"/>
                <a:gd name="connsiteX122" fmla="*/ 520608 w 2032371"/>
                <a:gd name="connsiteY122" fmla="*/ 1231436 h 1558485"/>
                <a:gd name="connsiteX123" fmla="*/ 543968 w 2032371"/>
                <a:gd name="connsiteY123" fmla="*/ 1194727 h 1558485"/>
                <a:gd name="connsiteX124" fmla="*/ 574003 w 2032371"/>
                <a:gd name="connsiteY124" fmla="*/ 1178041 h 1558485"/>
                <a:gd name="connsiteX125" fmla="*/ 590690 w 2032371"/>
                <a:gd name="connsiteY125" fmla="*/ 1191390 h 1558485"/>
                <a:gd name="connsiteX126" fmla="*/ 610713 w 2032371"/>
                <a:gd name="connsiteY126" fmla="*/ 1164692 h 1558485"/>
                <a:gd name="connsiteX127" fmla="*/ 630736 w 2032371"/>
                <a:gd name="connsiteY127" fmla="*/ 1191390 h 1558485"/>
                <a:gd name="connsiteX128" fmla="*/ 657434 w 2032371"/>
                <a:gd name="connsiteY128" fmla="*/ 1214750 h 1558485"/>
                <a:gd name="connsiteX129" fmla="*/ 674120 w 2032371"/>
                <a:gd name="connsiteY129" fmla="*/ 1221425 h 1558485"/>
                <a:gd name="connsiteX130" fmla="*/ 697481 w 2032371"/>
                <a:gd name="connsiteY130" fmla="*/ 1221425 h 1558485"/>
                <a:gd name="connsiteX131" fmla="*/ 717504 w 2032371"/>
                <a:gd name="connsiteY131" fmla="*/ 1208076 h 1558485"/>
                <a:gd name="connsiteX132" fmla="*/ 744202 w 2032371"/>
                <a:gd name="connsiteY132" fmla="*/ 1208076 h 1558485"/>
                <a:gd name="connsiteX133" fmla="*/ 760888 w 2032371"/>
                <a:gd name="connsiteY133" fmla="*/ 1204739 h 1558485"/>
                <a:gd name="connsiteX134" fmla="*/ 790923 w 2032371"/>
                <a:gd name="connsiteY134" fmla="*/ 1238111 h 1558485"/>
                <a:gd name="connsiteX135" fmla="*/ 797598 w 2032371"/>
                <a:gd name="connsiteY135" fmla="*/ 1211413 h 1558485"/>
                <a:gd name="connsiteX136" fmla="*/ 817621 w 2032371"/>
                <a:gd name="connsiteY136" fmla="*/ 1228099 h 1558485"/>
                <a:gd name="connsiteX137" fmla="*/ 837644 w 2032371"/>
                <a:gd name="connsiteY137" fmla="*/ 1204739 h 1558485"/>
                <a:gd name="connsiteX138" fmla="*/ 827633 w 2032371"/>
                <a:gd name="connsiteY138" fmla="*/ 1184715 h 1558485"/>
                <a:gd name="connsiteX139" fmla="*/ 810946 w 2032371"/>
                <a:gd name="connsiteY139" fmla="*/ 1171366 h 1558485"/>
                <a:gd name="connsiteX140" fmla="*/ 810946 w 2032371"/>
                <a:gd name="connsiteY140" fmla="*/ 1144669 h 1558485"/>
                <a:gd name="connsiteX141" fmla="*/ 810946 w 2032371"/>
                <a:gd name="connsiteY141" fmla="*/ 1131320 h 1558485"/>
                <a:gd name="connsiteX142" fmla="*/ 840981 w 2032371"/>
                <a:gd name="connsiteY142" fmla="*/ 1124645 h 1558485"/>
                <a:gd name="connsiteX143" fmla="*/ 820958 w 2032371"/>
                <a:gd name="connsiteY143" fmla="*/ 1087936 h 1558485"/>
                <a:gd name="connsiteX144" fmla="*/ 854330 w 2032371"/>
                <a:gd name="connsiteY144" fmla="*/ 1081261 h 1558485"/>
                <a:gd name="connsiteX145" fmla="*/ 891040 w 2032371"/>
                <a:gd name="connsiteY145" fmla="*/ 1087936 h 1558485"/>
                <a:gd name="connsiteX146" fmla="*/ 1001168 w 2032371"/>
                <a:gd name="connsiteY146" fmla="*/ 1044552 h 1558485"/>
                <a:gd name="connsiteX147" fmla="*/ 1027866 w 2032371"/>
                <a:gd name="connsiteY147" fmla="*/ 1021191 h 1558485"/>
                <a:gd name="connsiteX148" fmla="*/ 1047890 w 2032371"/>
                <a:gd name="connsiteY148" fmla="*/ 1031203 h 1558485"/>
                <a:gd name="connsiteX149" fmla="*/ 1067913 w 2032371"/>
                <a:gd name="connsiteY149" fmla="*/ 1041214 h 1558485"/>
                <a:gd name="connsiteX150" fmla="*/ 1087936 w 2032371"/>
                <a:gd name="connsiteY150" fmla="*/ 1067912 h 1558485"/>
                <a:gd name="connsiteX151" fmla="*/ 1074587 w 2032371"/>
                <a:gd name="connsiteY151" fmla="*/ 1081261 h 1558485"/>
                <a:gd name="connsiteX152" fmla="*/ 1104622 w 2032371"/>
                <a:gd name="connsiteY152" fmla="*/ 1081261 h 1558485"/>
                <a:gd name="connsiteX153" fmla="*/ 1134657 w 2032371"/>
                <a:gd name="connsiteY153" fmla="*/ 1114633 h 1558485"/>
                <a:gd name="connsiteX154" fmla="*/ 1148006 w 2032371"/>
                <a:gd name="connsiteY154" fmla="*/ 1111296 h 1558485"/>
                <a:gd name="connsiteX155" fmla="*/ 1208076 w 2032371"/>
                <a:gd name="connsiteY155" fmla="*/ 1064575 h 1558485"/>
                <a:gd name="connsiteX156" fmla="*/ 1264809 w 2032371"/>
                <a:gd name="connsiteY156" fmla="*/ 1134657 h 1558485"/>
                <a:gd name="connsiteX157" fmla="*/ 1298181 w 2032371"/>
                <a:gd name="connsiteY157" fmla="*/ 1241448 h 1558485"/>
                <a:gd name="connsiteX158" fmla="*/ 1308193 w 2032371"/>
                <a:gd name="connsiteY158" fmla="*/ 1198064 h 1558485"/>
                <a:gd name="connsiteX159" fmla="*/ 1344903 w 2032371"/>
                <a:gd name="connsiteY159" fmla="*/ 1218087 h 1558485"/>
                <a:gd name="connsiteX160" fmla="*/ 1388287 w 2032371"/>
                <a:gd name="connsiteY160" fmla="*/ 1218087 h 1558485"/>
                <a:gd name="connsiteX161" fmla="*/ 1394961 w 2032371"/>
                <a:gd name="connsiteY161" fmla="*/ 1241448 h 1558485"/>
                <a:gd name="connsiteX162" fmla="*/ 1435008 w 2032371"/>
                <a:gd name="connsiteY162" fmla="*/ 1264809 h 1558485"/>
                <a:gd name="connsiteX163" fmla="*/ 1465043 w 2032371"/>
                <a:gd name="connsiteY163" fmla="*/ 1264809 h 1558485"/>
                <a:gd name="connsiteX164" fmla="*/ 1491741 w 2032371"/>
                <a:gd name="connsiteY164" fmla="*/ 1278158 h 1558485"/>
                <a:gd name="connsiteX165" fmla="*/ 1535125 w 2032371"/>
                <a:gd name="connsiteY165" fmla="*/ 1234774 h 1558485"/>
                <a:gd name="connsiteX166" fmla="*/ 1571834 w 2032371"/>
                <a:gd name="connsiteY166" fmla="*/ 1214750 h 1558485"/>
                <a:gd name="connsiteX167" fmla="*/ 1608544 w 2032371"/>
                <a:gd name="connsiteY167" fmla="*/ 1218087 h 1558485"/>
                <a:gd name="connsiteX168" fmla="*/ 1655265 w 2032371"/>
                <a:gd name="connsiteY168" fmla="*/ 1231436 h 1558485"/>
                <a:gd name="connsiteX169" fmla="*/ 1681963 w 2032371"/>
                <a:gd name="connsiteY169" fmla="*/ 1248123 h 1558485"/>
                <a:gd name="connsiteX170" fmla="*/ 1735358 w 2032371"/>
                <a:gd name="connsiteY170" fmla="*/ 1241448 h 1558485"/>
                <a:gd name="connsiteX171" fmla="*/ 1745370 w 2032371"/>
                <a:gd name="connsiteY171" fmla="*/ 1221425 h 1558485"/>
                <a:gd name="connsiteX172" fmla="*/ 1738695 w 2032371"/>
                <a:gd name="connsiteY172" fmla="*/ 1201401 h 1558485"/>
                <a:gd name="connsiteX173" fmla="*/ 1962290 w 2032371"/>
                <a:gd name="connsiteY173" fmla="*/ 1234774 h 1558485"/>
                <a:gd name="connsiteX174" fmla="*/ 1985650 w 2032371"/>
                <a:gd name="connsiteY174" fmla="*/ 1248123 h 1558485"/>
                <a:gd name="connsiteX175" fmla="*/ 1995662 w 2032371"/>
                <a:gd name="connsiteY175" fmla="*/ 1258134 h 1558485"/>
                <a:gd name="connsiteX176" fmla="*/ 2032371 w 2032371"/>
                <a:gd name="connsiteY176" fmla="*/ 1278158 h 1558485"/>
                <a:gd name="connsiteX177" fmla="*/ 1318205 w 2032371"/>
                <a:gd name="connsiteY177" fmla="*/ 30035 h 1558485"/>
                <a:gd name="connsiteX178" fmla="*/ 1358252 w 2032371"/>
                <a:gd name="connsiteY178" fmla="*/ 53396 h 1558485"/>
                <a:gd name="connsiteX179" fmla="*/ 1384949 w 2032371"/>
                <a:gd name="connsiteY179" fmla="*/ 106791 h 1558485"/>
                <a:gd name="connsiteX180" fmla="*/ 1358252 w 2032371"/>
                <a:gd name="connsiteY180" fmla="*/ 153512 h 1558485"/>
                <a:gd name="connsiteX181" fmla="*/ 1361589 w 2032371"/>
                <a:gd name="connsiteY181" fmla="*/ 123477 h 1558485"/>
                <a:gd name="connsiteX182" fmla="*/ 1281495 w 2032371"/>
                <a:gd name="connsiteY182" fmla="*/ 53396 h 1558485"/>
                <a:gd name="connsiteX183" fmla="*/ 1241449 w 2032371"/>
                <a:gd name="connsiteY183" fmla="*/ 50058 h 1558485"/>
                <a:gd name="connsiteX184" fmla="*/ 1241449 w 2032371"/>
                <a:gd name="connsiteY184" fmla="*/ 96779 h 1558485"/>
                <a:gd name="connsiteX185" fmla="*/ 1201402 w 2032371"/>
                <a:gd name="connsiteY185" fmla="*/ 76756 h 1558485"/>
                <a:gd name="connsiteX186" fmla="*/ 1228100 w 2032371"/>
                <a:gd name="connsiteY186" fmla="*/ 126814 h 1558485"/>
                <a:gd name="connsiteX187" fmla="*/ 1258135 w 2032371"/>
                <a:gd name="connsiteY187" fmla="*/ 156850 h 1558485"/>
                <a:gd name="connsiteX188" fmla="*/ 1198065 w 2032371"/>
                <a:gd name="connsiteY188" fmla="*/ 133489 h 1558485"/>
                <a:gd name="connsiteX189" fmla="*/ 1181379 w 2032371"/>
                <a:gd name="connsiteY189" fmla="*/ 133489 h 1558485"/>
                <a:gd name="connsiteX190" fmla="*/ 1178041 w 2032371"/>
                <a:gd name="connsiteY190" fmla="*/ 90105 h 1558485"/>
                <a:gd name="connsiteX191" fmla="*/ 1171367 w 2032371"/>
                <a:gd name="connsiteY191" fmla="*/ 3337 h 1558485"/>
                <a:gd name="connsiteX192" fmla="*/ 1161355 w 2032371"/>
                <a:gd name="connsiteY192" fmla="*/ 73419 h 1558485"/>
                <a:gd name="connsiteX193" fmla="*/ 1137995 w 2032371"/>
                <a:gd name="connsiteY193" fmla="*/ 103454 h 1558485"/>
                <a:gd name="connsiteX194" fmla="*/ 1158018 w 2032371"/>
                <a:gd name="connsiteY194" fmla="*/ 150175 h 1558485"/>
                <a:gd name="connsiteX195" fmla="*/ 1158018 w 2032371"/>
                <a:gd name="connsiteY195" fmla="*/ 183547 h 1558485"/>
                <a:gd name="connsiteX196" fmla="*/ 1141332 w 2032371"/>
                <a:gd name="connsiteY196" fmla="*/ 233606 h 1558485"/>
                <a:gd name="connsiteX197" fmla="*/ 1154681 w 2032371"/>
                <a:gd name="connsiteY197" fmla="*/ 266978 h 1558485"/>
                <a:gd name="connsiteX198" fmla="*/ 1184716 w 2032371"/>
                <a:gd name="connsiteY198" fmla="*/ 273652 h 1558485"/>
                <a:gd name="connsiteX199" fmla="*/ 1221425 w 2032371"/>
                <a:gd name="connsiteY199" fmla="*/ 280327 h 1558485"/>
                <a:gd name="connsiteX200" fmla="*/ 1241449 w 2032371"/>
                <a:gd name="connsiteY200" fmla="*/ 303687 h 1558485"/>
                <a:gd name="connsiteX201" fmla="*/ 1258135 w 2032371"/>
                <a:gd name="connsiteY201" fmla="*/ 347071 h 1558485"/>
                <a:gd name="connsiteX202" fmla="*/ 1258135 w 2032371"/>
                <a:gd name="connsiteY202" fmla="*/ 347071 h 1558485"/>
                <a:gd name="connsiteX0" fmla="*/ 1224763 w 1995662"/>
                <a:gd name="connsiteY0" fmla="*/ 327048 h 1558485"/>
                <a:gd name="connsiteX1" fmla="*/ 1194727 w 1995662"/>
                <a:gd name="connsiteY1" fmla="*/ 290339 h 1558485"/>
                <a:gd name="connsiteX2" fmla="*/ 1164692 w 1995662"/>
                <a:gd name="connsiteY2" fmla="*/ 333723 h 1558485"/>
                <a:gd name="connsiteX3" fmla="*/ 1114634 w 1995662"/>
                <a:gd name="connsiteY3" fmla="*/ 243617 h 1558485"/>
                <a:gd name="connsiteX4" fmla="*/ 1104622 w 1995662"/>
                <a:gd name="connsiteY4" fmla="*/ 163524 h 1558485"/>
                <a:gd name="connsiteX5" fmla="*/ 1101285 w 1995662"/>
                <a:gd name="connsiteY5" fmla="*/ 103454 h 1558485"/>
                <a:gd name="connsiteX6" fmla="*/ 1124646 w 1995662"/>
                <a:gd name="connsiteY6" fmla="*/ 10012 h 1558485"/>
                <a:gd name="connsiteX7" fmla="*/ 1031203 w 1995662"/>
                <a:gd name="connsiteY7" fmla="*/ 0 h 1558485"/>
                <a:gd name="connsiteX8" fmla="*/ 1014517 w 1995662"/>
                <a:gd name="connsiteY8" fmla="*/ 56733 h 1558485"/>
                <a:gd name="connsiteX9" fmla="*/ 1024529 w 1995662"/>
                <a:gd name="connsiteY9" fmla="*/ 103454 h 1558485"/>
                <a:gd name="connsiteX10" fmla="*/ 981145 w 1995662"/>
                <a:gd name="connsiteY10" fmla="*/ 156850 h 1558485"/>
                <a:gd name="connsiteX11" fmla="*/ 991157 w 1995662"/>
                <a:gd name="connsiteY11" fmla="*/ 193559 h 1558485"/>
                <a:gd name="connsiteX12" fmla="*/ 981145 w 1995662"/>
                <a:gd name="connsiteY12" fmla="*/ 240280 h 1558485"/>
                <a:gd name="connsiteX13" fmla="*/ 1001168 w 1995662"/>
                <a:gd name="connsiteY13" fmla="*/ 263641 h 1558485"/>
                <a:gd name="connsiteX14" fmla="*/ 1017854 w 1995662"/>
                <a:gd name="connsiteY14" fmla="*/ 310362 h 1558485"/>
                <a:gd name="connsiteX15" fmla="*/ 1047890 w 1995662"/>
                <a:gd name="connsiteY15" fmla="*/ 297013 h 1558485"/>
                <a:gd name="connsiteX16" fmla="*/ 884365 w 1995662"/>
                <a:gd name="connsiteY16" fmla="*/ 260304 h 1558485"/>
                <a:gd name="connsiteX17" fmla="*/ 824295 w 1995662"/>
                <a:gd name="connsiteY17" fmla="*/ 236943 h 1558485"/>
                <a:gd name="connsiteX18" fmla="*/ 810946 w 1995662"/>
                <a:gd name="connsiteY18" fmla="*/ 273652 h 1558485"/>
                <a:gd name="connsiteX19" fmla="*/ 827633 w 1995662"/>
                <a:gd name="connsiteY19" fmla="*/ 310362 h 1558485"/>
                <a:gd name="connsiteX20" fmla="*/ 770900 w 1995662"/>
                <a:gd name="connsiteY20" fmla="*/ 293676 h 1558485"/>
                <a:gd name="connsiteX21" fmla="*/ 744202 w 1995662"/>
                <a:gd name="connsiteY21" fmla="*/ 330385 h 1558485"/>
                <a:gd name="connsiteX22" fmla="*/ 707492 w 1995662"/>
                <a:gd name="connsiteY22" fmla="*/ 323711 h 1558485"/>
                <a:gd name="connsiteX23" fmla="*/ 644085 w 1995662"/>
                <a:gd name="connsiteY23" fmla="*/ 337060 h 1558485"/>
                <a:gd name="connsiteX24" fmla="*/ 654097 w 1995662"/>
                <a:gd name="connsiteY24" fmla="*/ 300350 h 1558485"/>
                <a:gd name="connsiteX25" fmla="*/ 614050 w 1995662"/>
                <a:gd name="connsiteY25" fmla="*/ 337060 h 1558485"/>
                <a:gd name="connsiteX26" fmla="*/ 594027 w 1995662"/>
                <a:gd name="connsiteY26" fmla="*/ 337060 h 1558485"/>
                <a:gd name="connsiteX27" fmla="*/ 533957 w 1995662"/>
                <a:gd name="connsiteY27" fmla="*/ 370432 h 1558485"/>
                <a:gd name="connsiteX28" fmla="*/ 510596 w 1995662"/>
                <a:gd name="connsiteY28" fmla="*/ 393793 h 1558485"/>
                <a:gd name="connsiteX29" fmla="*/ 500584 w 1995662"/>
                <a:gd name="connsiteY29" fmla="*/ 440514 h 1558485"/>
                <a:gd name="connsiteX30" fmla="*/ 450526 w 1995662"/>
                <a:gd name="connsiteY30" fmla="*/ 427165 h 1558485"/>
                <a:gd name="connsiteX31" fmla="*/ 433840 w 1995662"/>
                <a:gd name="connsiteY31" fmla="*/ 390455 h 1558485"/>
                <a:gd name="connsiteX32" fmla="*/ 467212 w 1995662"/>
                <a:gd name="connsiteY32" fmla="*/ 360420 h 1558485"/>
                <a:gd name="connsiteX33" fmla="*/ 453863 w 1995662"/>
                <a:gd name="connsiteY33" fmla="*/ 337060 h 1558485"/>
                <a:gd name="connsiteX34" fmla="*/ 390456 w 1995662"/>
                <a:gd name="connsiteY34" fmla="*/ 307025 h 1558485"/>
                <a:gd name="connsiteX35" fmla="*/ 417154 w 1995662"/>
                <a:gd name="connsiteY35" fmla="*/ 357083 h 1558485"/>
                <a:gd name="connsiteX36" fmla="*/ 407142 w 1995662"/>
                <a:gd name="connsiteY36" fmla="*/ 400467 h 1558485"/>
                <a:gd name="connsiteX37" fmla="*/ 413817 w 1995662"/>
                <a:gd name="connsiteY37" fmla="*/ 437177 h 1558485"/>
                <a:gd name="connsiteX38" fmla="*/ 427165 w 1995662"/>
                <a:gd name="connsiteY38" fmla="*/ 460537 h 1558485"/>
                <a:gd name="connsiteX39" fmla="*/ 413817 w 1995662"/>
                <a:gd name="connsiteY39" fmla="*/ 490572 h 1558485"/>
                <a:gd name="connsiteX40" fmla="*/ 390456 w 1995662"/>
                <a:gd name="connsiteY40" fmla="*/ 467212 h 1558485"/>
                <a:gd name="connsiteX41" fmla="*/ 360421 w 1995662"/>
                <a:gd name="connsiteY41" fmla="*/ 463874 h 1558485"/>
                <a:gd name="connsiteX42" fmla="*/ 333723 w 1995662"/>
                <a:gd name="connsiteY42" fmla="*/ 503921 h 1558485"/>
                <a:gd name="connsiteX43" fmla="*/ 307025 w 1995662"/>
                <a:gd name="connsiteY43" fmla="*/ 523944 h 1558485"/>
                <a:gd name="connsiteX44" fmla="*/ 320374 w 1995662"/>
                <a:gd name="connsiteY44" fmla="*/ 550642 h 1558485"/>
                <a:gd name="connsiteX45" fmla="*/ 303688 w 1995662"/>
                <a:gd name="connsiteY45" fmla="*/ 574003 h 1558485"/>
                <a:gd name="connsiteX46" fmla="*/ 233606 w 1995662"/>
                <a:gd name="connsiteY46" fmla="*/ 537293 h 1558485"/>
                <a:gd name="connsiteX47" fmla="*/ 243618 w 1995662"/>
                <a:gd name="connsiteY47" fmla="*/ 587352 h 1558485"/>
                <a:gd name="connsiteX48" fmla="*/ 263641 w 1995662"/>
                <a:gd name="connsiteY48" fmla="*/ 607375 h 1558485"/>
                <a:gd name="connsiteX49" fmla="*/ 250292 w 1995662"/>
                <a:gd name="connsiteY49" fmla="*/ 620724 h 1558485"/>
                <a:gd name="connsiteX50" fmla="*/ 193560 w 1995662"/>
                <a:gd name="connsiteY50" fmla="*/ 584014 h 1558485"/>
                <a:gd name="connsiteX51" fmla="*/ 170199 w 1995662"/>
                <a:gd name="connsiteY51" fmla="*/ 543968 h 1558485"/>
                <a:gd name="connsiteX52" fmla="*/ 170199 w 1995662"/>
                <a:gd name="connsiteY52" fmla="*/ 497247 h 1558485"/>
                <a:gd name="connsiteX53" fmla="*/ 133490 w 1995662"/>
                <a:gd name="connsiteY53" fmla="*/ 420490 h 1558485"/>
                <a:gd name="connsiteX54" fmla="*/ 196897 w 1995662"/>
                <a:gd name="connsiteY54" fmla="*/ 450525 h 1558485"/>
                <a:gd name="connsiteX55" fmla="*/ 256967 w 1995662"/>
                <a:gd name="connsiteY55" fmla="*/ 480560 h 1558485"/>
                <a:gd name="connsiteX56" fmla="*/ 293676 w 1995662"/>
                <a:gd name="connsiteY56" fmla="*/ 483898 h 1558485"/>
                <a:gd name="connsiteX57" fmla="*/ 327049 w 1995662"/>
                <a:gd name="connsiteY57" fmla="*/ 453863 h 1558485"/>
                <a:gd name="connsiteX58" fmla="*/ 343735 w 1995662"/>
                <a:gd name="connsiteY58" fmla="*/ 417153 h 1558485"/>
                <a:gd name="connsiteX59" fmla="*/ 333723 w 1995662"/>
                <a:gd name="connsiteY59" fmla="*/ 367095 h 1558485"/>
                <a:gd name="connsiteX60" fmla="*/ 290339 w 1995662"/>
                <a:gd name="connsiteY60" fmla="*/ 347071 h 1558485"/>
                <a:gd name="connsiteX61" fmla="*/ 236944 w 1995662"/>
                <a:gd name="connsiteY61" fmla="*/ 300350 h 1558485"/>
                <a:gd name="connsiteX62" fmla="*/ 133490 w 1995662"/>
                <a:gd name="connsiteY62" fmla="*/ 243617 h 1558485"/>
                <a:gd name="connsiteX63" fmla="*/ 46722 w 1995662"/>
                <a:gd name="connsiteY63" fmla="*/ 273652 h 1558485"/>
                <a:gd name="connsiteX64" fmla="*/ 33373 w 1995662"/>
                <a:gd name="connsiteY64" fmla="*/ 303687 h 1558485"/>
                <a:gd name="connsiteX65" fmla="*/ 43384 w 1995662"/>
                <a:gd name="connsiteY65" fmla="*/ 333723 h 1558485"/>
                <a:gd name="connsiteX66" fmla="*/ 60071 w 1995662"/>
                <a:gd name="connsiteY66" fmla="*/ 360420 h 1558485"/>
                <a:gd name="connsiteX67" fmla="*/ 73419 w 1995662"/>
                <a:gd name="connsiteY67" fmla="*/ 390455 h 1558485"/>
                <a:gd name="connsiteX68" fmla="*/ 56733 w 1995662"/>
                <a:gd name="connsiteY68" fmla="*/ 413816 h 1558485"/>
                <a:gd name="connsiteX69" fmla="*/ 76757 w 1995662"/>
                <a:gd name="connsiteY69" fmla="*/ 493909 h 1558485"/>
                <a:gd name="connsiteX70" fmla="*/ 66745 w 1995662"/>
                <a:gd name="connsiteY70" fmla="*/ 510596 h 1558485"/>
                <a:gd name="connsiteX71" fmla="*/ 70082 w 1995662"/>
                <a:gd name="connsiteY71" fmla="*/ 537293 h 1558485"/>
                <a:gd name="connsiteX72" fmla="*/ 70082 w 1995662"/>
                <a:gd name="connsiteY72" fmla="*/ 577340 h 1558485"/>
                <a:gd name="connsiteX73" fmla="*/ 80094 w 1995662"/>
                <a:gd name="connsiteY73" fmla="*/ 597363 h 1558485"/>
                <a:gd name="connsiteX74" fmla="*/ 76757 w 1995662"/>
                <a:gd name="connsiteY74" fmla="*/ 620724 h 1558485"/>
                <a:gd name="connsiteX75" fmla="*/ 106792 w 1995662"/>
                <a:gd name="connsiteY75" fmla="*/ 654096 h 1558485"/>
                <a:gd name="connsiteX76" fmla="*/ 93729 w 1995662"/>
                <a:gd name="connsiteY76" fmla="*/ 684131 h 1558485"/>
                <a:gd name="connsiteX77" fmla="*/ 13349 w 1995662"/>
                <a:gd name="connsiteY77" fmla="*/ 774236 h 1558485"/>
                <a:gd name="connsiteX78" fmla="*/ 33373 w 1995662"/>
                <a:gd name="connsiteY78" fmla="*/ 807609 h 1558485"/>
                <a:gd name="connsiteX79" fmla="*/ 33373 w 1995662"/>
                <a:gd name="connsiteY79" fmla="*/ 807609 h 1558485"/>
                <a:gd name="connsiteX80" fmla="*/ 16687 w 1995662"/>
                <a:gd name="connsiteY80" fmla="*/ 837644 h 1558485"/>
                <a:gd name="connsiteX81" fmla="*/ 3338 w 1995662"/>
                <a:gd name="connsiteY81" fmla="*/ 867679 h 1558485"/>
                <a:gd name="connsiteX82" fmla="*/ 0 w 1995662"/>
                <a:gd name="connsiteY82" fmla="*/ 927749 h 1558485"/>
                <a:gd name="connsiteX83" fmla="*/ 16687 w 1995662"/>
                <a:gd name="connsiteY83" fmla="*/ 971133 h 1558485"/>
                <a:gd name="connsiteX84" fmla="*/ 20024 w 1995662"/>
                <a:gd name="connsiteY84" fmla="*/ 1004505 h 1558485"/>
                <a:gd name="connsiteX85" fmla="*/ 56733 w 1995662"/>
                <a:gd name="connsiteY85" fmla="*/ 1014517 h 1558485"/>
                <a:gd name="connsiteX86" fmla="*/ 116803 w 1995662"/>
                <a:gd name="connsiteY86" fmla="*/ 1101285 h 1558485"/>
                <a:gd name="connsiteX87" fmla="*/ 96780 w 1995662"/>
                <a:gd name="connsiteY87" fmla="*/ 1124645 h 1558485"/>
                <a:gd name="connsiteX88" fmla="*/ 93443 w 1995662"/>
                <a:gd name="connsiteY88" fmla="*/ 1154680 h 1558485"/>
                <a:gd name="connsiteX89" fmla="*/ 120141 w 1995662"/>
                <a:gd name="connsiteY89" fmla="*/ 1158017 h 1558485"/>
                <a:gd name="connsiteX90" fmla="*/ 160187 w 1995662"/>
                <a:gd name="connsiteY90" fmla="*/ 1171366 h 1558485"/>
                <a:gd name="connsiteX91" fmla="*/ 186885 w 1995662"/>
                <a:gd name="connsiteY91" fmla="*/ 1184715 h 1558485"/>
                <a:gd name="connsiteX92" fmla="*/ 213583 w 1995662"/>
                <a:gd name="connsiteY92" fmla="*/ 1214750 h 1558485"/>
                <a:gd name="connsiteX93" fmla="*/ 243618 w 1995662"/>
                <a:gd name="connsiteY93" fmla="*/ 1218087 h 1558485"/>
                <a:gd name="connsiteX94" fmla="*/ 287002 w 1995662"/>
                <a:gd name="connsiteY94" fmla="*/ 1248123 h 1558485"/>
                <a:gd name="connsiteX95" fmla="*/ 310363 w 1995662"/>
                <a:gd name="connsiteY95" fmla="*/ 1258134 h 1558485"/>
                <a:gd name="connsiteX96" fmla="*/ 310363 w 1995662"/>
                <a:gd name="connsiteY96" fmla="*/ 1294844 h 1558485"/>
                <a:gd name="connsiteX97" fmla="*/ 270316 w 1995662"/>
                <a:gd name="connsiteY97" fmla="*/ 1334890 h 1558485"/>
                <a:gd name="connsiteX98" fmla="*/ 280327 w 1995662"/>
                <a:gd name="connsiteY98" fmla="*/ 1358251 h 1558485"/>
                <a:gd name="connsiteX99" fmla="*/ 273653 w 1995662"/>
                <a:gd name="connsiteY99" fmla="*/ 1378274 h 1558485"/>
                <a:gd name="connsiteX100" fmla="*/ 266979 w 1995662"/>
                <a:gd name="connsiteY100" fmla="*/ 1394960 h 1558485"/>
                <a:gd name="connsiteX101" fmla="*/ 240281 w 1995662"/>
                <a:gd name="connsiteY101" fmla="*/ 1435007 h 1558485"/>
                <a:gd name="connsiteX102" fmla="*/ 307025 w 1995662"/>
                <a:gd name="connsiteY102" fmla="*/ 1471717 h 1558485"/>
                <a:gd name="connsiteX103" fmla="*/ 337060 w 1995662"/>
                <a:gd name="connsiteY103" fmla="*/ 1478391 h 1558485"/>
                <a:gd name="connsiteX104" fmla="*/ 360421 w 1995662"/>
                <a:gd name="connsiteY104" fmla="*/ 1485066 h 1558485"/>
                <a:gd name="connsiteX105" fmla="*/ 380444 w 1995662"/>
                <a:gd name="connsiteY105" fmla="*/ 1491740 h 1558485"/>
                <a:gd name="connsiteX106" fmla="*/ 407142 w 1995662"/>
                <a:gd name="connsiteY106" fmla="*/ 1511763 h 1558485"/>
                <a:gd name="connsiteX107" fmla="*/ 437177 w 1995662"/>
                <a:gd name="connsiteY107" fmla="*/ 1508426 h 1558485"/>
                <a:gd name="connsiteX108" fmla="*/ 507259 w 1995662"/>
                <a:gd name="connsiteY108" fmla="*/ 1558485 h 1558485"/>
                <a:gd name="connsiteX109" fmla="*/ 517271 w 1995662"/>
                <a:gd name="connsiteY109" fmla="*/ 1545136 h 1558485"/>
                <a:gd name="connsiteX110" fmla="*/ 507259 w 1995662"/>
                <a:gd name="connsiteY110" fmla="*/ 1505089 h 1558485"/>
                <a:gd name="connsiteX111" fmla="*/ 500584 w 1995662"/>
                <a:gd name="connsiteY111" fmla="*/ 1471717 h 1558485"/>
                <a:gd name="connsiteX112" fmla="*/ 483898 w 1995662"/>
                <a:gd name="connsiteY112" fmla="*/ 1428333 h 1558485"/>
                <a:gd name="connsiteX113" fmla="*/ 513933 w 1995662"/>
                <a:gd name="connsiteY113" fmla="*/ 1408309 h 1558485"/>
                <a:gd name="connsiteX114" fmla="*/ 547306 w 1995662"/>
                <a:gd name="connsiteY114" fmla="*/ 1384949 h 1558485"/>
                <a:gd name="connsiteX115" fmla="*/ 527282 w 1995662"/>
                <a:gd name="connsiteY115" fmla="*/ 1368263 h 1558485"/>
                <a:gd name="connsiteX116" fmla="*/ 517271 w 1995662"/>
                <a:gd name="connsiteY116" fmla="*/ 1334890 h 1558485"/>
                <a:gd name="connsiteX117" fmla="*/ 480561 w 1995662"/>
                <a:gd name="connsiteY117" fmla="*/ 1318204 h 1558485"/>
                <a:gd name="connsiteX118" fmla="*/ 470549 w 1995662"/>
                <a:gd name="connsiteY118" fmla="*/ 1298181 h 1558485"/>
                <a:gd name="connsiteX119" fmla="*/ 480561 w 1995662"/>
                <a:gd name="connsiteY119" fmla="*/ 1268146 h 1558485"/>
                <a:gd name="connsiteX120" fmla="*/ 490573 w 1995662"/>
                <a:gd name="connsiteY120" fmla="*/ 1228099 h 1558485"/>
                <a:gd name="connsiteX121" fmla="*/ 513933 w 1995662"/>
                <a:gd name="connsiteY121" fmla="*/ 1248123 h 1558485"/>
                <a:gd name="connsiteX122" fmla="*/ 520608 w 1995662"/>
                <a:gd name="connsiteY122" fmla="*/ 1231436 h 1558485"/>
                <a:gd name="connsiteX123" fmla="*/ 543968 w 1995662"/>
                <a:gd name="connsiteY123" fmla="*/ 1194727 h 1558485"/>
                <a:gd name="connsiteX124" fmla="*/ 574003 w 1995662"/>
                <a:gd name="connsiteY124" fmla="*/ 1178041 h 1558485"/>
                <a:gd name="connsiteX125" fmla="*/ 590690 w 1995662"/>
                <a:gd name="connsiteY125" fmla="*/ 1191390 h 1558485"/>
                <a:gd name="connsiteX126" fmla="*/ 610713 w 1995662"/>
                <a:gd name="connsiteY126" fmla="*/ 1164692 h 1558485"/>
                <a:gd name="connsiteX127" fmla="*/ 630736 w 1995662"/>
                <a:gd name="connsiteY127" fmla="*/ 1191390 h 1558485"/>
                <a:gd name="connsiteX128" fmla="*/ 657434 w 1995662"/>
                <a:gd name="connsiteY128" fmla="*/ 1214750 h 1558485"/>
                <a:gd name="connsiteX129" fmla="*/ 674120 w 1995662"/>
                <a:gd name="connsiteY129" fmla="*/ 1221425 h 1558485"/>
                <a:gd name="connsiteX130" fmla="*/ 697481 w 1995662"/>
                <a:gd name="connsiteY130" fmla="*/ 1221425 h 1558485"/>
                <a:gd name="connsiteX131" fmla="*/ 717504 w 1995662"/>
                <a:gd name="connsiteY131" fmla="*/ 1208076 h 1558485"/>
                <a:gd name="connsiteX132" fmla="*/ 744202 w 1995662"/>
                <a:gd name="connsiteY132" fmla="*/ 1208076 h 1558485"/>
                <a:gd name="connsiteX133" fmla="*/ 760888 w 1995662"/>
                <a:gd name="connsiteY133" fmla="*/ 1204739 h 1558485"/>
                <a:gd name="connsiteX134" fmla="*/ 790923 w 1995662"/>
                <a:gd name="connsiteY134" fmla="*/ 1238111 h 1558485"/>
                <a:gd name="connsiteX135" fmla="*/ 797598 w 1995662"/>
                <a:gd name="connsiteY135" fmla="*/ 1211413 h 1558485"/>
                <a:gd name="connsiteX136" fmla="*/ 817621 w 1995662"/>
                <a:gd name="connsiteY136" fmla="*/ 1228099 h 1558485"/>
                <a:gd name="connsiteX137" fmla="*/ 837644 w 1995662"/>
                <a:gd name="connsiteY137" fmla="*/ 1204739 h 1558485"/>
                <a:gd name="connsiteX138" fmla="*/ 827633 w 1995662"/>
                <a:gd name="connsiteY138" fmla="*/ 1184715 h 1558485"/>
                <a:gd name="connsiteX139" fmla="*/ 810946 w 1995662"/>
                <a:gd name="connsiteY139" fmla="*/ 1171366 h 1558485"/>
                <a:gd name="connsiteX140" fmla="*/ 810946 w 1995662"/>
                <a:gd name="connsiteY140" fmla="*/ 1144669 h 1558485"/>
                <a:gd name="connsiteX141" fmla="*/ 810946 w 1995662"/>
                <a:gd name="connsiteY141" fmla="*/ 1131320 h 1558485"/>
                <a:gd name="connsiteX142" fmla="*/ 840981 w 1995662"/>
                <a:gd name="connsiteY142" fmla="*/ 1124645 h 1558485"/>
                <a:gd name="connsiteX143" fmla="*/ 820958 w 1995662"/>
                <a:gd name="connsiteY143" fmla="*/ 1087936 h 1558485"/>
                <a:gd name="connsiteX144" fmla="*/ 854330 w 1995662"/>
                <a:gd name="connsiteY144" fmla="*/ 1081261 h 1558485"/>
                <a:gd name="connsiteX145" fmla="*/ 891040 w 1995662"/>
                <a:gd name="connsiteY145" fmla="*/ 1087936 h 1558485"/>
                <a:gd name="connsiteX146" fmla="*/ 1001168 w 1995662"/>
                <a:gd name="connsiteY146" fmla="*/ 1044552 h 1558485"/>
                <a:gd name="connsiteX147" fmla="*/ 1027866 w 1995662"/>
                <a:gd name="connsiteY147" fmla="*/ 1021191 h 1558485"/>
                <a:gd name="connsiteX148" fmla="*/ 1047890 w 1995662"/>
                <a:gd name="connsiteY148" fmla="*/ 1031203 h 1558485"/>
                <a:gd name="connsiteX149" fmla="*/ 1067913 w 1995662"/>
                <a:gd name="connsiteY149" fmla="*/ 1041214 h 1558485"/>
                <a:gd name="connsiteX150" fmla="*/ 1087936 w 1995662"/>
                <a:gd name="connsiteY150" fmla="*/ 1067912 h 1558485"/>
                <a:gd name="connsiteX151" fmla="*/ 1074587 w 1995662"/>
                <a:gd name="connsiteY151" fmla="*/ 1081261 h 1558485"/>
                <a:gd name="connsiteX152" fmla="*/ 1104622 w 1995662"/>
                <a:gd name="connsiteY152" fmla="*/ 1081261 h 1558485"/>
                <a:gd name="connsiteX153" fmla="*/ 1134657 w 1995662"/>
                <a:gd name="connsiteY153" fmla="*/ 1114633 h 1558485"/>
                <a:gd name="connsiteX154" fmla="*/ 1148006 w 1995662"/>
                <a:gd name="connsiteY154" fmla="*/ 1111296 h 1558485"/>
                <a:gd name="connsiteX155" fmla="*/ 1208076 w 1995662"/>
                <a:gd name="connsiteY155" fmla="*/ 1064575 h 1558485"/>
                <a:gd name="connsiteX156" fmla="*/ 1264809 w 1995662"/>
                <a:gd name="connsiteY156" fmla="*/ 1134657 h 1558485"/>
                <a:gd name="connsiteX157" fmla="*/ 1298181 w 1995662"/>
                <a:gd name="connsiteY157" fmla="*/ 1241448 h 1558485"/>
                <a:gd name="connsiteX158" fmla="*/ 1308193 w 1995662"/>
                <a:gd name="connsiteY158" fmla="*/ 1198064 h 1558485"/>
                <a:gd name="connsiteX159" fmla="*/ 1344903 w 1995662"/>
                <a:gd name="connsiteY159" fmla="*/ 1218087 h 1558485"/>
                <a:gd name="connsiteX160" fmla="*/ 1388287 w 1995662"/>
                <a:gd name="connsiteY160" fmla="*/ 1218087 h 1558485"/>
                <a:gd name="connsiteX161" fmla="*/ 1394961 w 1995662"/>
                <a:gd name="connsiteY161" fmla="*/ 1241448 h 1558485"/>
                <a:gd name="connsiteX162" fmla="*/ 1435008 w 1995662"/>
                <a:gd name="connsiteY162" fmla="*/ 1264809 h 1558485"/>
                <a:gd name="connsiteX163" fmla="*/ 1465043 w 1995662"/>
                <a:gd name="connsiteY163" fmla="*/ 1264809 h 1558485"/>
                <a:gd name="connsiteX164" fmla="*/ 1491741 w 1995662"/>
                <a:gd name="connsiteY164" fmla="*/ 1278158 h 1558485"/>
                <a:gd name="connsiteX165" fmla="*/ 1535125 w 1995662"/>
                <a:gd name="connsiteY165" fmla="*/ 1234774 h 1558485"/>
                <a:gd name="connsiteX166" fmla="*/ 1571834 w 1995662"/>
                <a:gd name="connsiteY166" fmla="*/ 1214750 h 1558485"/>
                <a:gd name="connsiteX167" fmla="*/ 1608544 w 1995662"/>
                <a:gd name="connsiteY167" fmla="*/ 1218087 h 1558485"/>
                <a:gd name="connsiteX168" fmla="*/ 1655265 w 1995662"/>
                <a:gd name="connsiteY168" fmla="*/ 1231436 h 1558485"/>
                <a:gd name="connsiteX169" fmla="*/ 1681963 w 1995662"/>
                <a:gd name="connsiteY169" fmla="*/ 1248123 h 1558485"/>
                <a:gd name="connsiteX170" fmla="*/ 1735358 w 1995662"/>
                <a:gd name="connsiteY170" fmla="*/ 1241448 h 1558485"/>
                <a:gd name="connsiteX171" fmla="*/ 1745370 w 1995662"/>
                <a:gd name="connsiteY171" fmla="*/ 1221425 h 1558485"/>
                <a:gd name="connsiteX172" fmla="*/ 1738695 w 1995662"/>
                <a:gd name="connsiteY172" fmla="*/ 1201401 h 1558485"/>
                <a:gd name="connsiteX173" fmla="*/ 1962290 w 1995662"/>
                <a:gd name="connsiteY173" fmla="*/ 1234774 h 1558485"/>
                <a:gd name="connsiteX174" fmla="*/ 1985650 w 1995662"/>
                <a:gd name="connsiteY174" fmla="*/ 1248123 h 1558485"/>
                <a:gd name="connsiteX175" fmla="*/ 1995662 w 1995662"/>
                <a:gd name="connsiteY175" fmla="*/ 1258134 h 1558485"/>
                <a:gd name="connsiteX176" fmla="*/ 1318205 w 1995662"/>
                <a:gd name="connsiteY176" fmla="*/ 30035 h 1558485"/>
                <a:gd name="connsiteX177" fmla="*/ 1358252 w 1995662"/>
                <a:gd name="connsiteY177" fmla="*/ 53396 h 1558485"/>
                <a:gd name="connsiteX178" fmla="*/ 1384949 w 1995662"/>
                <a:gd name="connsiteY178" fmla="*/ 106791 h 1558485"/>
                <a:gd name="connsiteX179" fmla="*/ 1358252 w 1995662"/>
                <a:gd name="connsiteY179" fmla="*/ 153512 h 1558485"/>
                <a:gd name="connsiteX180" fmla="*/ 1361589 w 1995662"/>
                <a:gd name="connsiteY180" fmla="*/ 123477 h 1558485"/>
                <a:gd name="connsiteX181" fmla="*/ 1281495 w 1995662"/>
                <a:gd name="connsiteY181" fmla="*/ 53396 h 1558485"/>
                <a:gd name="connsiteX182" fmla="*/ 1241449 w 1995662"/>
                <a:gd name="connsiteY182" fmla="*/ 50058 h 1558485"/>
                <a:gd name="connsiteX183" fmla="*/ 1241449 w 1995662"/>
                <a:gd name="connsiteY183" fmla="*/ 96779 h 1558485"/>
                <a:gd name="connsiteX184" fmla="*/ 1201402 w 1995662"/>
                <a:gd name="connsiteY184" fmla="*/ 76756 h 1558485"/>
                <a:gd name="connsiteX185" fmla="*/ 1228100 w 1995662"/>
                <a:gd name="connsiteY185" fmla="*/ 126814 h 1558485"/>
                <a:gd name="connsiteX186" fmla="*/ 1258135 w 1995662"/>
                <a:gd name="connsiteY186" fmla="*/ 156850 h 1558485"/>
                <a:gd name="connsiteX187" fmla="*/ 1198065 w 1995662"/>
                <a:gd name="connsiteY187" fmla="*/ 133489 h 1558485"/>
                <a:gd name="connsiteX188" fmla="*/ 1181379 w 1995662"/>
                <a:gd name="connsiteY188" fmla="*/ 133489 h 1558485"/>
                <a:gd name="connsiteX189" fmla="*/ 1178041 w 1995662"/>
                <a:gd name="connsiteY189" fmla="*/ 90105 h 1558485"/>
                <a:gd name="connsiteX190" fmla="*/ 1171367 w 1995662"/>
                <a:gd name="connsiteY190" fmla="*/ 3337 h 1558485"/>
                <a:gd name="connsiteX191" fmla="*/ 1161355 w 1995662"/>
                <a:gd name="connsiteY191" fmla="*/ 73419 h 1558485"/>
                <a:gd name="connsiteX192" fmla="*/ 1137995 w 1995662"/>
                <a:gd name="connsiteY192" fmla="*/ 103454 h 1558485"/>
                <a:gd name="connsiteX193" fmla="*/ 1158018 w 1995662"/>
                <a:gd name="connsiteY193" fmla="*/ 150175 h 1558485"/>
                <a:gd name="connsiteX194" fmla="*/ 1158018 w 1995662"/>
                <a:gd name="connsiteY194" fmla="*/ 183547 h 1558485"/>
                <a:gd name="connsiteX195" fmla="*/ 1141332 w 1995662"/>
                <a:gd name="connsiteY195" fmla="*/ 233606 h 1558485"/>
                <a:gd name="connsiteX196" fmla="*/ 1154681 w 1995662"/>
                <a:gd name="connsiteY196" fmla="*/ 266978 h 1558485"/>
                <a:gd name="connsiteX197" fmla="*/ 1184716 w 1995662"/>
                <a:gd name="connsiteY197" fmla="*/ 273652 h 1558485"/>
                <a:gd name="connsiteX198" fmla="*/ 1221425 w 1995662"/>
                <a:gd name="connsiteY198" fmla="*/ 280327 h 1558485"/>
                <a:gd name="connsiteX199" fmla="*/ 1241449 w 1995662"/>
                <a:gd name="connsiteY199" fmla="*/ 303687 h 1558485"/>
                <a:gd name="connsiteX200" fmla="*/ 1258135 w 1995662"/>
                <a:gd name="connsiteY200" fmla="*/ 347071 h 1558485"/>
                <a:gd name="connsiteX201" fmla="*/ 1258135 w 1995662"/>
                <a:gd name="connsiteY201" fmla="*/ 347071 h 1558485"/>
                <a:gd name="connsiteX0" fmla="*/ 1224763 w 1985650"/>
                <a:gd name="connsiteY0" fmla="*/ 327048 h 1558485"/>
                <a:gd name="connsiteX1" fmla="*/ 1194727 w 1985650"/>
                <a:gd name="connsiteY1" fmla="*/ 290339 h 1558485"/>
                <a:gd name="connsiteX2" fmla="*/ 1164692 w 1985650"/>
                <a:gd name="connsiteY2" fmla="*/ 333723 h 1558485"/>
                <a:gd name="connsiteX3" fmla="*/ 1114634 w 1985650"/>
                <a:gd name="connsiteY3" fmla="*/ 243617 h 1558485"/>
                <a:gd name="connsiteX4" fmla="*/ 1104622 w 1985650"/>
                <a:gd name="connsiteY4" fmla="*/ 163524 h 1558485"/>
                <a:gd name="connsiteX5" fmla="*/ 1101285 w 1985650"/>
                <a:gd name="connsiteY5" fmla="*/ 103454 h 1558485"/>
                <a:gd name="connsiteX6" fmla="*/ 1124646 w 1985650"/>
                <a:gd name="connsiteY6" fmla="*/ 10012 h 1558485"/>
                <a:gd name="connsiteX7" fmla="*/ 1031203 w 1985650"/>
                <a:gd name="connsiteY7" fmla="*/ 0 h 1558485"/>
                <a:gd name="connsiteX8" fmla="*/ 1014517 w 1985650"/>
                <a:gd name="connsiteY8" fmla="*/ 56733 h 1558485"/>
                <a:gd name="connsiteX9" fmla="*/ 1024529 w 1985650"/>
                <a:gd name="connsiteY9" fmla="*/ 103454 h 1558485"/>
                <a:gd name="connsiteX10" fmla="*/ 981145 w 1985650"/>
                <a:gd name="connsiteY10" fmla="*/ 156850 h 1558485"/>
                <a:gd name="connsiteX11" fmla="*/ 991157 w 1985650"/>
                <a:gd name="connsiteY11" fmla="*/ 193559 h 1558485"/>
                <a:gd name="connsiteX12" fmla="*/ 981145 w 1985650"/>
                <a:gd name="connsiteY12" fmla="*/ 240280 h 1558485"/>
                <a:gd name="connsiteX13" fmla="*/ 1001168 w 1985650"/>
                <a:gd name="connsiteY13" fmla="*/ 263641 h 1558485"/>
                <a:gd name="connsiteX14" fmla="*/ 1017854 w 1985650"/>
                <a:gd name="connsiteY14" fmla="*/ 310362 h 1558485"/>
                <a:gd name="connsiteX15" fmla="*/ 1047890 w 1985650"/>
                <a:gd name="connsiteY15" fmla="*/ 297013 h 1558485"/>
                <a:gd name="connsiteX16" fmla="*/ 884365 w 1985650"/>
                <a:gd name="connsiteY16" fmla="*/ 260304 h 1558485"/>
                <a:gd name="connsiteX17" fmla="*/ 824295 w 1985650"/>
                <a:gd name="connsiteY17" fmla="*/ 236943 h 1558485"/>
                <a:gd name="connsiteX18" fmla="*/ 810946 w 1985650"/>
                <a:gd name="connsiteY18" fmla="*/ 273652 h 1558485"/>
                <a:gd name="connsiteX19" fmla="*/ 827633 w 1985650"/>
                <a:gd name="connsiteY19" fmla="*/ 310362 h 1558485"/>
                <a:gd name="connsiteX20" fmla="*/ 770900 w 1985650"/>
                <a:gd name="connsiteY20" fmla="*/ 293676 h 1558485"/>
                <a:gd name="connsiteX21" fmla="*/ 744202 w 1985650"/>
                <a:gd name="connsiteY21" fmla="*/ 330385 h 1558485"/>
                <a:gd name="connsiteX22" fmla="*/ 707492 w 1985650"/>
                <a:gd name="connsiteY22" fmla="*/ 323711 h 1558485"/>
                <a:gd name="connsiteX23" fmla="*/ 644085 w 1985650"/>
                <a:gd name="connsiteY23" fmla="*/ 337060 h 1558485"/>
                <a:gd name="connsiteX24" fmla="*/ 654097 w 1985650"/>
                <a:gd name="connsiteY24" fmla="*/ 300350 h 1558485"/>
                <a:gd name="connsiteX25" fmla="*/ 614050 w 1985650"/>
                <a:gd name="connsiteY25" fmla="*/ 337060 h 1558485"/>
                <a:gd name="connsiteX26" fmla="*/ 594027 w 1985650"/>
                <a:gd name="connsiteY26" fmla="*/ 337060 h 1558485"/>
                <a:gd name="connsiteX27" fmla="*/ 533957 w 1985650"/>
                <a:gd name="connsiteY27" fmla="*/ 370432 h 1558485"/>
                <a:gd name="connsiteX28" fmla="*/ 510596 w 1985650"/>
                <a:gd name="connsiteY28" fmla="*/ 393793 h 1558485"/>
                <a:gd name="connsiteX29" fmla="*/ 500584 w 1985650"/>
                <a:gd name="connsiteY29" fmla="*/ 440514 h 1558485"/>
                <a:gd name="connsiteX30" fmla="*/ 450526 w 1985650"/>
                <a:gd name="connsiteY30" fmla="*/ 427165 h 1558485"/>
                <a:gd name="connsiteX31" fmla="*/ 433840 w 1985650"/>
                <a:gd name="connsiteY31" fmla="*/ 390455 h 1558485"/>
                <a:gd name="connsiteX32" fmla="*/ 467212 w 1985650"/>
                <a:gd name="connsiteY32" fmla="*/ 360420 h 1558485"/>
                <a:gd name="connsiteX33" fmla="*/ 453863 w 1985650"/>
                <a:gd name="connsiteY33" fmla="*/ 337060 h 1558485"/>
                <a:gd name="connsiteX34" fmla="*/ 390456 w 1985650"/>
                <a:gd name="connsiteY34" fmla="*/ 307025 h 1558485"/>
                <a:gd name="connsiteX35" fmla="*/ 417154 w 1985650"/>
                <a:gd name="connsiteY35" fmla="*/ 357083 h 1558485"/>
                <a:gd name="connsiteX36" fmla="*/ 407142 w 1985650"/>
                <a:gd name="connsiteY36" fmla="*/ 400467 h 1558485"/>
                <a:gd name="connsiteX37" fmla="*/ 413817 w 1985650"/>
                <a:gd name="connsiteY37" fmla="*/ 437177 h 1558485"/>
                <a:gd name="connsiteX38" fmla="*/ 427165 w 1985650"/>
                <a:gd name="connsiteY38" fmla="*/ 460537 h 1558485"/>
                <a:gd name="connsiteX39" fmla="*/ 413817 w 1985650"/>
                <a:gd name="connsiteY39" fmla="*/ 490572 h 1558485"/>
                <a:gd name="connsiteX40" fmla="*/ 390456 w 1985650"/>
                <a:gd name="connsiteY40" fmla="*/ 467212 h 1558485"/>
                <a:gd name="connsiteX41" fmla="*/ 360421 w 1985650"/>
                <a:gd name="connsiteY41" fmla="*/ 463874 h 1558485"/>
                <a:gd name="connsiteX42" fmla="*/ 333723 w 1985650"/>
                <a:gd name="connsiteY42" fmla="*/ 503921 h 1558485"/>
                <a:gd name="connsiteX43" fmla="*/ 307025 w 1985650"/>
                <a:gd name="connsiteY43" fmla="*/ 523944 h 1558485"/>
                <a:gd name="connsiteX44" fmla="*/ 320374 w 1985650"/>
                <a:gd name="connsiteY44" fmla="*/ 550642 h 1558485"/>
                <a:gd name="connsiteX45" fmla="*/ 303688 w 1985650"/>
                <a:gd name="connsiteY45" fmla="*/ 574003 h 1558485"/>
                <a:gd name="connsiteX46" fmla="*/ 233606 w 1985650"/>
                <a:gd name="connsiteY46" fmla="*/ 537293 h 1558485"/>
                <a:gd name="connsiteX47" fmla="*/ 243618 w 1985650"/>
                <a:gd name="connsiteY47" fmla="*/ 587352 h 1558485"/>
                <a:gd name="connsiteX48" fmla="*/ 263641 w 1985650"/>
                <a:gd name="connsiteY48" fmla="*/ 607375 h 1558485"/>
                <a:gd name="connsiteX49" fmla="*/ 250292 w 1985650"/>
                <a:gd name="connsiteY49" fmla="*/ 620724 h 1558485"/>
                <a:gd name="connsiteX50" fmla="*/ 193560 w 1985650"/>
                <a:gd name="connsiteY50" fmla="*/ 584014 h 1558485"/>
                <a:gd name="connsiteX51" fmla="*/ 170199 w 1985650"/>
                <a:gd name="connsiteY51" fmla="*/ 543968 h 1558485"/>
                <a:gd name="connsiteX52" fmla="*/ 170199 w 1985650"/>
                <a:gd name="connsiteY52" fmla="*/ 497247 h 1558485"/>
                <a:gd name="connsiteX53" fmla="*/ 133490 w 1985650"/>
                <a:gd name="connsiteY53" fmla="*/ 420490 h 1558485"/>
                <a:gd name="connsiteX54" fmla="*/ 196897 w 1985650"/>
                <a:gd name="connsiteY54" fmla="*/ 450525 h 1558485"/>
                <a:gd name="connsiteX55" fmla="*/ 256967 w 1985650"/>
                <a:gd name="connsiteY55" fmla="*/ 480560 h 1558485"/>
                <a:gd name="connsiteX56" fmla="*/ 293676 w 1985650"/>
                <a:gd name="connsiteY56" fmla="*/ 483898 h 1558485"/>
                <a:gd name="connsiteX57" fmla="*/ 327049 w 1985650"/>
                <a:gd name="connsiteY57" fmla="*/ 453863 h 1558485"/>
                <a:gd name="connsiteX58" fmla="*/ 343735 w 1985650"/>
                <a:gd name="connsiteY58" fmla="*/ 417153 h 1558485"/>
                <a:gd name="connsiteX59" fmla="*/ 333723 w 1985650"/>
                <a:gd name="connsiteY59" fmla="*/ 367095 h 1558485"/>
                <a:gd name="connsiteX60" fmla="*/ 290339 w 1985650"/>
                <a:gd name="connsiteY60" fmla="*/ 347071 h 1558485"/>
                <a:gd name="connsiteX61" fmla="*/ 236944 w 1985650"/>
                <a:gd name="connsiteY61" fmla="*/ 300350 h 1558485"/>
                <a:gd name="connsiteX62" fmla="*/ 133490 w 1985650"/>
                <a:gd name="connsiteY62" fmla="*/ 243617 h 1558485"/>
                <a:gd name="connsiteX63" fmla="*/ 46722 w 1985650"/>
                <a:gd name="connsiteY63" fmla="*/ 273652 h 1558485"/>
                <a:gd name="connsiteX64" fmla="*/ 33373 w 1985650"/>
                <a:gd name="connsiteY64" fmla="*/ 303687 h 1558485"/>
                <a:gd name="connsiteX65" fmla="*/ 43384 w 1985650"/>
                <a:gd name="connsiteY65" fmla="*/ 333723 h 1558485"/>
                <a:gd name="connsiteX66" fmla="*/ 60071 w 1985650"/>
                <a:gd name="connsiteY66" fmla="*/ 360420 h 1558485"/>
                <a:gd name="connsiteX67" fmla="*/ 73419 w 1985650"/>
                <a:gd name="connsiteY67" fmla="*/ 390455 h 1558485"/>
                <a:gd name="connsiteX68" fmla="*/ 56733 w 1985650"/>
                <a:gd name="connsiteY68" fmla="*/ 413816 h 1558485"/>
                <a:gd name="connsiteX69" fmla="*/ 76757 w 1985650"/>
                <a:gd name="connsiteY69" fmla="*/ 493909 h 1558485"/>
                <a:gd name="connsiteX70" fmla="*/ 66745 w 1985650"/>
                <a:gd name="connsiteY70" fmla="*/ 510596 h 1558485"/>
                <a:gd name="connsiteX71" fmla="*/ 70082 w 1985650"/>
                <a:gd name="connsiteY71" fmla="*/ 537293 h 1558485"/>
                <a:gd name="connsiteX72" fmla="*/ 70082 w 1985650"/>
                <a:gd name="connsiteY72" fmla="*/ 577340 h 1558485"/>
                <a:gd name="connsiteX73" fmla="*/ 80094 w 1985650"/>
                <a:gd name="connsiteY73" fmla="*/ 597363 h 1558485"/>
                <a:gd name="connsiteX74" fmla="*/ 76757 w 1985650"/>
                <a:gd name="connsiteY74" fmla="*/ 620724 h 1558485"/>
                <a:gd name="connsiteX75" fmla="*/ 106792 w 1985650"/>
                <a:gd name="connsiteY75" fmla="*/ 654096 h 1558485"/>
                <a:gd name="connsiteX76" fmla="*/ 93729 w 1985650"/>
                <a:gd name="connsiteY76" fmla="*/ 684131 h 1558485"/>
                <a:gd name="connsiteX77" fmla="*/ 13349 w 1985650"/>
                <a:gd name="connsiteY77" fmla="*/ 774236 h 1558485"/>
                <a:gd name="connsiteX78" fmla="*/ 33373 w 1985650"/>
                <a:gd name="connsiteY78" fmla="*/ 807609 h 1558485"/>
                <a:gd name="connsiteX79" fmla="*/ 33373 w 1985650"/>
                <a:gd name="connsiteY79" fmla="*/ 807609 h 1558485"/>
                <a:gd name="connsiteX80" fmla="*/ 16687 w 1985650"/>
                <a:gd name="connsiteY80" fmla="*/ 837644 h 1558485"/>
                <a:gd name="connsiteX81" fmla="*/ 3338 w 1985650"/>
                <a:gd name="connsiteY81" fmla="*/ 867679 h 1558485"/>
                <a:gd name="connsiteX82" fmla="*/ 0 w 1985650"/>
                <a:gd name="connsiteY82" fmla="*/ 927749 h 1558485"/>
                <a:gd name="connsiteX83" fmla="*/ 16687 w 1985650"/>
                <a:gd name="connsiteY83" fmla="*/ 971133 h 1558485"/>
                <a:gd name="connsiteX84" fmla="*/ 20024 w 1985650"/>
                <a:gd name="connsiteY84" fmla="*/ 1004505 h 1558485"/>
                <a:gd name="connsiteX85" fmla="*/ 56733 w 1985650"/>
                <a:gd name="connsiteY85" fmla="*/ 1014517 h 1558485"/>
                <a:gd name="connsiteX86" fmla="*/ 116803 w 1985650"/>
                <a:gd name="connsiteY86" fmla="*/ 1101285 h 1558485"/>
                <a:gd name="connsiteX87" fmla="*/ 96780 w 1985650"/>
                <a:gd name="connsiteY87" fmla="*/ 1124645 h 1558485"/>
                <a:gd name="connsiteX88" fmla="*/ 93443 w 1985650"/>
                <a:gd name="connsiteY88" fmla="*/ 1154680 h 1558485"/>
                <a:gd name="connsiteX89" fmla="*/ 120141 w 1985650"/>
                <a:gd name="connsiteY89" fmla="*/ 1158017 h 1558485"/>
                <a:gd name="connsiteX90" fmla="*/ 160187 w 1985650"/>
                <a:gd name="connsiteY90" fmla="*/ 1171366 h 1558485"/>
                <a:gd name="connsiteX91" fmla="*/ 186885 w 1985650"/>
                <a:gd name="connsiteY91" fmla="*/ 1184715 h 1558485"/>
                <a:gd name="connsiteX92" fmla="*/ 213583 w 1985650"/>
                <a:gd name="connsiteY92" fmla="*/ 1214750 h 1558485"/>
                <a:gd name="connsiteX93" fmla="*/ 243618 w 1985650"/>
                <a:gd name="connsiteY93" fmla="*/ 1218087 h 1558485"/>
                <a:gd name="connsiteX94" fmla="*/ 287002 w 1985650"/>
                <a:gd name="connsiteY94" fmla="*/ 1248123 h 1558485"/>
                <a:gd name="connsiteX95" fmla="*/ 310363 w 1985650"/>
                <a:gd name="connsiteY95" fmla="*/ 1258134 h 1558485"/>
                <a:gd name="connsiteX96" fmla="*/ 310363 w 1985650"/>
                <a:gd name="connsiteY96" fmla="*/ 1294844 h 1558485"/>
                <a:gd name="connsiteX97" fmla="*/ 270316 w 1985650"/>
                <a:gd name="connsiteY97" fmla="*/ 1334890 h 1558485"/>
                <a:gd name="connsiteX98" fmla="*/ 280327 w 1985650"/>
                <a:gd name="connsiteY98" fmla="*/ 1358251 h 1558485"/>
                <a:gd name="connsiteX99" fmla="*/ 273653 w 1985650"/>
                <a:gd name="connsiteY99" fmla="*/ 1378274 h 1558485"/>
                <a:gd name="connsiteX100" fmla="*/ 266979 w 1985650"/>
                <a:gd name="connsiteY100" fmla="*/ 1394960 h 1558485"/>
                <a:gd name="connsiteX101" fmla="*/ 240281 w 1985650"/>
                <a:gd name="connsiteY101" fmla="*/ 1435007 h 1558485"/>
                <a:gd name="connsiteX102" fmla="*/ 307025 w 1985650"/>
                <a:gd name="connsiteY102" fmla="*/ 1471717 h 1558485"/>
                <a:gd name="connsiteX103" fmla="*/ 337060 w 1985650"/>
                <a:gd name="connsiteY103" fmla="*/ 1478391 h 1558485"/>
                <a:gd name="connsiteX104" fmla="*/ 360421 w 1985650"/>
                <a:gd name="connsiteY104" fmla="*/ 1485066 h 1558485"/>
                <a:gd name="connsiteX105" fmla="*/ 380444 w 1985650"/>
                <a:gd name="connsiteY105" fmla="*/ 1491740 h 1558485"/>
                <a:gd name="connsiteX106" fmla="*/ 407142 w 1985650"/>
                <a:gd name="connsiteY106" fmla="*/ 1511763 h 1558485"/>
                <a:gd name="connsiteX107" fmla="*/ 437177 w 1985650"/>
                <a:gd name="connsiteY107" fmla="*/ 1508426 h 1558485"/>
                <a:gd name="connsiteX108" fmla="*/ 507259 w 1985650"/>
                <a:gd name="connsiteY108" fmla="*/ 1558485 h 1558485"/>
                <a:gd name="connsiteX109" fmla="*/ 517271 w 1985650"/>
                <a:gd name="connsiteY109" fmla="*/ 1545136 h 1558485"/>
                <a:gd name="connsiteX110" fmla="*/ 507259 w 1985650"/>
                <a:gd name="connsiteY110" fmla="*/ 1505089 h 1558485"/>
                <a:gd name="connsiteX111" fmla="*/ 500584 w 1985650"/>
                <a:gd name="connsiteY111" fmla="*/ 1471717 h 1558485"/>
                <a:gd name="connsiteX112" fmla="*/ 483898 w 1985650"/>
                <a:gd name="connsiteY112" fmla="*/ 1428333 h 1558485"/>
                <a:gd name="connsiteX113" fmla="*/ 513933 w 1985650"/>
                <a:gd name="connsiteY113" fmla="*/ 1408309 h 1558485"/>
                <a:gd name="connsiteX114" fmla="*/ 547306 w 1985650"/>
                <a:gd name="connsiteY114" fmla="*/ 1384949 h 1558485"/>
                <a:gd name="connsiteX115" fmla="*/ 527282 w 1985650"/>
                <a:gd name="connsiteY115" fmla="*/ 1368263 h 1558485"/>
                <a:gd name="connsiteX116" fmla="*/ 517271 w 1985650"/>
                <a:gd name="connsiteY116" fmla="*/ 1334890 h 1558485"/>
                <a:gd name="connsiteX117" fmla="*/ 480561 w 1985650"/>
                <a:gd name="connsiteY117" fmla="*/ 1318204 h 1558485"/>
                <a:gd name="connsiteX118" fmla="*/ 470549 w 1985650"/>
                <a:gd name="connsiteY118" fmla="*/ 1298181 h 1558485"/>
                <a:gd name="connsiteX119" fmla="*/ 480561 w 1985650"/>
                <a:gd name="connsiteY119" fmla="*/ 1268146 h 1558485"/>
                <a:gd name="connsiteX120" fmla="*/ 490573 w 1985650"/>
                <a:gd name="connsiteY120" fmla="*/ 1228099 h 1558485"/>
                <a:gd name="connsiteX121" fmla="*/ 513933 w 1985650"/>
                <a:gd name="connsiteY121" fmla="*/ 1248123 h 1558485"/>
                <a:gd name="connsiteX122" fmla="*/ 520608 w 1985650"/>
                <a:gd name="connsiteY122" fmla="*/ 1231436 h 1558485"/>
                <a:gd name="connsiteX123" fmla="*/ 543968 w 1985650"/>
                <a:gd name="connsiteY123" fmla="*/ 1194727 h 1558485"/>
                <a:gd name="connsiteX124" fmla="*/ 574003 w 1985650"/>
                <a:gd name="connsiteY124" fmla="*/ 1178041 h 1558485"/>
                <a:gd name="connsiteX125" fmla="*/ 590690 w 1985650"/>
                <a:gd name="connsiteY125" fmla="*/ 1191390 h 1558485"/>
                <a:gd name="connsiteX126" fmla="*/ 610713 w 1985650"/>
                <a:gd name="connsiteY126" fmla="*/ 1164692 h 1558485"/>
                <a:gd name="connsiteX127" fmla="*/ 630736 w 1985650"/>
                <a:gd name="connsiteY127" fmla="*/ 1191390 h 1558485"/>
                <a:gd name="connsiteX128" fmla="*/ 657434 w 1985650"/>
                <a:gd name="connsiteY128" fmla="*/ 1214750 h 1558485"/>
                <a:gd name="connsiteX129" fmla="*/ 674120 w 1985650"/>
                <a:gd name="connsiteY129" fmla="*/ 1221425 h 1558485"/>
                <a:gd name="connsiteX130" fmla="*/ 697481 w 1985650"/>
                <a:gd name="connsiteY130" fmla="*/ 1221425 h 1558485"/>
                <a:gd name="connsiteX131" fmla="*/ 717504 w 1985650"/>
                <a:gd name="connsiteY131" fmla="*/ 1208076 h 1558485"/>
                <a:gd name="connsiteX132" fmla="*/ 744202 w 1985650"/>
                <a:gd name="connsiteY132" fmla="*/ 1208076 h 1558485"/>
                <a:gd name="connsiteX133" fmla="*/ 760888 w 1985650"/>
                <a:gd name="connsiteY133" fmla="*/ 1204739 h 1558485"/>
                <a:gd name="connsiteX134" fmla="*/ 790923 w 1985650"/>
                <a:gd name="connsiteY134" fmla="*/ 1238111 h 1558485"/>
                <a:gd name="connsiteX135" fmla="*/ 797598 w 1985650"/>
                <a:gd name="connsiteY135" fmla="*/ 1211413 h 1558485"/>
                <a:gd name="connsiteX136" fmla="*/ 817621 w 1985650"/>
                <a:gd name="connsiteY136" fmla="*/ 1228099 h 1558485"/>
                <a:gd name="connsiteX137" fmla="*/ 837644 w 1985650"/>
                <a:gd name="connsiteY137" fmla="*/ 1204739 h 1558485"/>
                <a:gd name="connsiteX138" fmla="*/ 827633 w 1985650"/>
                <a:gd name="connsiteY138" fmla="*/ 1184715 h 1558485"/>
                <a:gd name="connsiteX139" fmla="*/ 810946 w 1985650"/>
                <a:gd name="connsiteY139" fmla="*/ 1171366 h 1558485"/>
                <a:gd name="connsiteX140" fmla="*/ 810946 w 1985650"/>
                <a:gd name="connsiteY140" fmla="*/ 1144669 h 1558485"/>
                <a:gd name="connsiteX141" fmla="*/ 810946 w 1985650"/>
                <a:gd name="connsiteY141" fmla="*/ 1131320 h 1558485"/>
                <a:gd name="connsiteX142" fmla="*/ 840981 w 1985650"/>
                <a:gd name="connsiteY142" fmla="*/ 1124645 h 1558485"/>
                <a:gd name="connsiteX143" fmla="*/ 820958 w 1985650"/>
                <a:gd name="connsiteY143" fmla="*/ 1087936 h 1558485"/>
                <a:gd name="connsiteX144" fmla="*/ 854330 w 1985650"/>
                <a:gd name="connsiteY144" fmla="*/ 1081261 h 1558485"/>
                <a:gd name="connsiteX145" fmla="*/ 891040 w 1985650"/>
                <a:gd name="connsiteY145" fmla="*/ 1087936 h 1558485"/>
                <a:gd name="connsiteX146" fmla="*/ 1001168 w 1985650"/>
                <a:gd name="connsiteY146" fmla="*/ 1044552 h 1558485"/>
                <a:gd name="connsiteX147" fmla="*/ 1027866 w 1985650"/>
                <a:gd name="connsiteY147" fmla="*/ 1021191 h 1558485"/>
                <a:gd name="connsiteX148" fmla="*/ 1047890 w 1985650"/>
                <a:gd name="connsiteY148" fmla="*/ 1031203 h 1558485"/>
                <a:gd name="connsiteX149" fmla="*/ 1067913 w 1985650"/>
                <a:gd name="connsiteY149" fmla="*/ 1041214 h 1558485"/>
                <a:gd name="connsiteX150" fmla="*/ 1087936 w 1985650"/>
                <a:gd name="connsiteY150" fmla="*/ 1067912 h 1558485"/>
                <a:gd name="connsiteX151" fmla="*/ 1074587 w 1985650"/>
                <a:gd name="connsiteY151" fmla="*/ 1081261 h 1558485"/>
                <a:gd name="connsiteX152" fmla="*/ 1104622 w 1985650"/>
                <a:gd name="connsiteY152" fmla="*/ 1081261 h 1558485"/>
                <a:gd name="connsiteX153" fmla="*/ 1134657 w 1985650"/>
                <a:gd name="connsiteY153" fmla="*/ 1114633 h 1558485"/>
                <a:gd name="connsiteX154" fmla="*/ 1148006 w 1985650"/>
                <a:gd name="connsiteY154" fmla="*/ 1111296 h 1558485"/>
                <a:gd name="connsiteX155" fmla="*/ 1208076 w 1985650"/>
                <a:gd name="connsiteY155" fmla="*/ 1064575 h 1558485"/>
                <a:gd name="connsiteX156" fmla="*/ 1264809 w 1985650"/>
                <a:gd name="connsiteY156" fmla="*/ 1134657 h 1558485"/>
                <a:gd name="connsiteX157" fmla="*/ 1298181 w 1985650"/>
                <a:gd name="connsiteY157" fmla="*/ 1241448 h 1558485"/>
                <a:gd name="connsiteX158" fmla="*/ 1308193 w 1985650"/>
                <a:gd name="connsiteY158" fmla="*/ 1198064 h 1558485"/>
                <a:gd name="connsiteX159" fmla="*/ 1344903 w 1985650"/>
                <a:gd name="connsiteY159" fmla="*/ 1218087 h 1558485"/>
                <a:gd name="connsiteX160" fmla="*/ 1388287 w 1985650"/>
                <a:gd name="connsiteY160" fmla="*/ 1218087 h 1558485"/>
                <a:gd name="connsiteX161" fmla="*/ 1394961 w 1985650"/>
                <a:gd name="connsiteY161" fmla="*/ 1241448 h 1558485"/>
                <a:gd name="connsiteX162" fmla="*/ 1435008 w 1985650"/>
                <a:gd name="connsiteY162" fmla="*/ 1264809 h 1558485"/>
                <a:gd name="connsiteX163" fmla="*/ 1465043 w 1985650"/>
                <a:gd name="connsiteY163" fmla="*/ 1264809 h 1558485"/>
                <a:gd name="connsiteX164" fmla="*/ 1491741 w 1985650"/>
                <a:gd name="connsiteY164" fmla="*/ 1278158 h 1558485"/>
                <a:gd name="connsiteX165" fmla="*/ 1535125 w 1985650"/>
                <a:gd name="connsiteY165" fmla="*/ 1234774 h 1558485"/>
                <a:gd name="connsiteX166" fmla="*/ 1571834 w 1985650"/>
                <a:gd name="connsiteY166" fmla="*/ 1214750 h 1558485"/>
                <a:gd name="connsiteX167" fmla="*/ 1608544 w 1985650"/>
                <a:gd name="connsiteY167" fmla="*/ 1218087 h 1558485"/>
                <a:gd name="connsiteX168" fmla="*/ 1655265 w 1985650"/>
                <a:gd name="connsiteY168" fmla="*/ 1231436 h 1558485"/>
                <a:gd name="connsiteX169" fmla="*/ 1681963 w 1985650"/>
                <a:gd name="connsiteY169" fmla="*/ 1248123 h 1558485"/>
                <a:gd name="connsiteX170" fmla="*/ 1735358 w 1985650"/>
                <a:gd name="connsiteY170" fmla="*/ 1241448 h 1558485"/>
                <a:gd name="connsiteX171" fmla="*/ 1745370 w 1985650"/>
                <a:gd name="connsiteY171" fmla="*/ 1221425 h 1558485"/>
                <a:gd name="connsiteX172" fmla="*/ 1738695 w 1985650"/>
                <a:gd name="connsiteY172" fmla="*/ 1201401 h 1558485"/>
                <a:gd name="connsiteX173" fmla="*/ 1962290 w 1985650"/>
                <a:gd name="connsiteY173" fmla="*/ 1234774 h 1558485"/>
                <a:gd name="connsiteX174" fmla="*/ 1985650 w 1985650"/>
                <a:gd name="connsiteY174" fmla="*/ 1248123 h 1558485"/>
                <a:gd name="connsiteX175" fmla="*/ 1318205 w 1985650"/>
                <a:gd name="connsiteY175" fmla="*/ 30035 h 1558485"/>
                <a:gd name="connsiteX176" fmla="*/ 1358252 w 1985650"/>
                <a:gd name="connsiteY176" fmla="*/ 53396 h 1558485"/>
                <a:gd name="connsiteX177" fmla="*/ 1384949 w 1985650"/>
                <a:gd name="connsiteY177" fmla="*/ 106791 h 1558485"/>
                <a:gd name="connsiteX178" fmla="*/ 1358252 w 1985650"/>
                <a:gd name="connsiteY178" fmla="*/ 153512 h 1558485"/>
                <a:gd name="connsiteX179" fmla="*/ 1361589 w 1985650"/>
                <a:gd name="connsiteY179" fmla="*/ 123477 h 1558485"/>
                <a:gd name="connsiteX180" fmla="*/ 1281495 w 1985650"/>
                <a:gd name="connsiteY180" fmla="*/ 53396 h 1558485"/>
                <a:gd name="connsiteX181" fmla="*/ 1241449 w 1985650"/>
                <a:gd name="connsiteY181" fmla="*/ 50058 h 1558485"/>
                <a:gd name="connsiteX182" fmla="*/ 1241449 w 1985650"/>
                <a:gd name="connsiteY182" fmla="*/ 96779 h 1558485"/>
                <a:gd name="connsiteX183" fmla="*/ 1201402 w 1985650"/>
                <a:gd name="connsiteY183" fmla="*/ 76756 h 1558485"/>
                <a:gd name="connsiteX184" fmla="*/ 1228100 w 1985650"/>
                <a:gd name="connsiteY184" fmla="*/ 126814 h 1558485"/>
                <a:gd name="connsiteX185" fmla="*/ 1258135 w 1985650"/>
                <a:gd name="connsiteY185" fmla="*/ 156850 h 1558485"/>
                <a:gd name="connsiteX186" fmla="*/ 1198065 w 1985650"/>
                <a:gd name="connsiteY186" fmla="*/ 133489 h 1558485"/>
                <a:gd name="connsiteX187" fmla="*/ 1181379 w 1985650"/>
                <a:gd name="connsiteY187" fmla="*/ 133489 h 1558485"/>
                <a:gd name="connsiteX188" fmla="*/ 1178041 w 1985650"/>
                <a:gd name="connsiteY188" fmla="*/ 90105 h 1558485"/>
                <a:gd name="connsiteX189" fmla="*/ 1171367 w 1985650"/>
                <a:gd name="connsiteY189" fmla="*/ 3337 h 1558485"/>
                <a:gd name="connsiteX190" fmla="*/ 1161355 w 1985650"/>
                <a:gd name="connsiteY190" fmla="*/ 73419 h 1558485"/>
                <a:gd name="connsiteX191" fmla="*/ 1137995 w 1985650"/>
                <a:gd name="connsiteY191" fmla="*/ 103454 h 1558485"/>
                <a:gd name="connsiteX192" fmla="*/ 1158018 w 1985650"/>
                <a:gd name="connsiteY192" fmla="*/ 150175 h 1558485"/>
                <a:gd name="connsiteX193" fmla="*/ 1158018 w 1985650"/>
                <a:gd name="connsiteY193" fmla="*/ 183547 h 1558485"/>
                <a:gd name="connsiteX194" fmla="*/ 1141332 w 1985650"/>
                <a:gd name="connsiteY194" fmla="*/ 233606 h 1558485"/>
                <a:gd name="connsiteX195" fmla="*/ 1154681 w 1985650"/>
                <a:gd name="connsiteY195" fmla="*/ 266978 h 1558485"/>
                <a:gd name="connsiteX196" fmla="*/ 1184716 w 1985650"/>
                <a:gd name="connsiteY196" fmla="*/ 273652 h 1558485"/>
                <a:gd name="connsiteX197" fmla="*/ 1221425 w 1985650"/>
                <a:gd name="connsiteY197" fmla="*/ 280327 h 1558485"/>
                <a:gd name="connsiteX198" fmla="*/ 1241449 w 1985650"/>
                <a:gd name="connsiteY198" fmla="*/ 303687 h 1558485"/>
                <a:gd name="connsiteX199" fmla="*/ 1258135 w 1985650"/>
                <a:gd name="connsiteY199" fmla="*/ 347071 h 1558485"/>
                <a:gd name="connsiteX200" fmla="*/ 1258135 w 1985650"/>
                <a:gd name="connsiteY200" fmla="*/ 347071 h 1558485"/>
                <a:gd name="connsiteX0" fmla="*/ 1224763 w 1962290"/>
                <a:gd name="connsiteY0" fmla="*/ 327048 h 1558485"/>
                <a:gd name="connsiteX1" fmla="*/ 1194727 w 1962290"/>
                <a:gd name="connsiteY1" fmla="*/ 290339 h 1558485"/>
                <a:gd name="connsiteX2" fmla="*/ 1164692 w 1962290"/>
                <a:gd name="connsiteY2" fmla="*/ 333723 h 1558485"/>
                <a:gd name="connsiteX3" fmla="*/ 1114634 w 1962290"/>
                <a:gd name="connsiteY3" fmla="*/ 243617 h 1558485"/>
                <a:gd name="connsiteX4" fmla="*/ 1104622 w 1962290"/>
                <a:gd name="connsiteY4" fmla="*/ 163524 h 1558485"/>
                <a:gd name="connsiteX5" fmla="*/ 1101285 w 1962290"/>
                <a:gd name="connsiteY5" fmla="*/ 103454 h 1558485"/>
                <a:gd name="connsiteX6" fmla="*/ 1124646 w 1962290"/>
                <a:gd name="connsiteY6" fmla="*/ 10012 h 1558485"/>
                <a:gd name="connsiteX7" fmla="*/ 1031203 w 1962290"/>
                <a:gd name="connsiteY7" fmla="*/ 0 h 1558485"/>
                <a:gd name="connsiteX8" fmla="*/ 1014517 w 1962290"/>
                <a:gd name="connsiteY8" fmla="*/ 56733 h 1558485"/>
                <a:gd name="connsiteX9" fmla="*/ 1024529 w 1962290"/>
                <a:gd name="connsiteY9" fmla="*/ 103454 h 1558485"/>
                <a:gd name="connsiteX10" fmla="*/ 981145 w 1962290"/>
                <a:gd name="connsiteY10" fmla="*/ 156850 h 1558485"/>
                <a:gd name="connsiteX11" fmla="*/ 991157 w 1962290"/>
                <a:gd name="connsiteY11" fmla="*/ 193559 h 1558485"/>
                <a:gd name="connsiteX12" fmla="*/ 981145 w 1962290"/>
                <a:gd name="connsiteY12" fmla="*/ 240280 h 1558485"/>
                <a:gd name="connsiteX13" fmla="*/ 1001168 w 1962290"/>
                <a:gd name="connsiteY13" fmla="*/ 263641 h 1558485"/>
                <a:gd name="connsiteX14" fmla="*/ 1017854 w 1962290"/>
                <a:gd name="connsiteY14" fmla="*/ 310362 h 1558485"/>
                <a:gd name="connsiteX15" fmla="*/ 1047890 w 1962290"/>
                <a:gd name="connsiteY15" fmla="*/ 297013 h 1558485"/>
                <a:gd name="connsiteX16" fmla="*/ 884365 w 1962290"/>
                <a:gd name="connsiteY16" fmla="*/ 260304 h 1558485"/>
                <a:gd name="connsiteX17" fmla="*/ 824295 w 1962290"/>
                <a:gd name="connsiteY17" fmla="*/ 236943 h 1558485"/>
                <a:gd name="connsiteX18" fmla="*/ 810946 w 1962290"/>
                <a:gd name="connsiteY18" fmla="*/ 273652 h 1558485"/>
                <a:gd name="connsiteX19" fmla="*/ 827633 w 1962290"/>
                <a:gd name="connsiteY19" fmla="*/ 310362 h 1558485"/>
                <a:gd name="connsiteX20" fmla="*/ 770900 w 1962290"/>
                <a:gd name="connsiteY20" fmla="*/ 293676 h 1558485"/>
                <a:gd name="connsiteX21" fmla="*/ 744202 w 1962290"/>
                <a:gd name="connsiteY21" fmla="*/ 330385 h 1558485"/>
                <a:gd name="connsiteX22" fmla="*/ 707492 w 1962290"/>
                <a:gd name="connsiteY22" fmla="*/ 323711 h 1558485"/>
                <a:gd name="connsiteX23" fmla="*/ 644085 w 1962290"/>
                <a:gd name="connsiteY23" fmla="*/ 337060 h 1558485"/>
                <a:gd name="connsiteX24" fmla="*/ 654097 w 1962290"/>
                <a:gd name="connsiteY24" fmla="*/ 300350 h 1558485"/>
                <a:gd name="connsiteX25" fmla="*/ 614050 w 1962290"/>
                <a:gd name="connsiteY25" fmla="*/ 337060 h 1558485"/>
                <a:gd name="connsiteX26" fmla="*/ 594027 w 1962290"/>
                <a:gd name="connsiteY26" fmla="*/ 337060 h 1558485"/>
                <a:gd name="connsiteX27" fmla="*/ 533957 w 1962290"/>
                <a:gd name="connsiteY27" fmla="*/ 370432 h 1558485"/>
                <a:gd name="connsiteX28" fmla="*/ 510596 w 1962290"/>
                <a:gd name="connsiteY28" fmla="*/ 393793 h 1558485"/>
                <a:gd name="connsiteX29" fmla="*/ 500584 w 1962290"/>
                <a:gd name="connsiteY29" fmla="*/ 440514 h 1558485"/>
                <a:gd name="connsiteX30" fmla="*/ 450526 w 1962290"/>
                <a:gd name="connsiteY30" fmla="*/ 427165 h 1558485"/>
                <a:gd name="connsiteX31" fmla="*/ 433840 w 1962290"/>
                <a:gd name="connsiteY31" fmla="*/ 390455 h 1558485"/>
                <a:gd name="connsiteX32" fmla="*/ 467212 w 1962290"/>
                <a:gd name="connsiteY32" fmla="*/ 360420 h 1558485"/>
                <a:gd name="connsiteX33" fmla="*/ 453863 w 1962290"/>
                <a:gd name="connsiteY33" fmla="*/ 337060 h 1558485"/>
                <a:gd name="connsiteX34" fmla="*/ 390456 w 1962290"/>
                <a:gd name="connsiteY34" fmla="*/ 307025 h 1558485"/>
                <a:gd name="connsiteX35" fmla="*/ 417154 w 1962290"/>
                <a:gd name="connsiteY35" fmla="*/ 357083 h 1558485"/>
                <a:gd name="connsiteX36" fmla="*/ 407142 w 1962290"/>
                <a:gd name="connsiteY36" fmla="*/ 400467 h 1558485"/>
                <a:gd name="connsiteX37" fmla="*/ 413817 w 1962290"/>
                <a:gd name="connsiteY37" fmla="*/ 437177 h 1558485"/>
                <a:gd name="connsiteX38" fmla="*/ 427165 w 1962290"/>
                <a:gd name="connsiteY38" fmla="*/ 460537 h 1558485"/>
                <a:gd name="connsiteX39" fmla="*/ 413817 w 1962290"/>
                <a:gd name="connsiteY39" fmla="*/ 490572 h 1558485"/>
                <a:gd name="connsiteX40" fmla="*/ 390456 w 1962290"/>
                <a:gd name="connsiteY40" fmla="*/ 467212 h 1558485"/>
                <a:gd name="connsiteX41" fmla="*/ 360421 w 1962290"/>
                <a:gd name="connsiteY41" fmla="*/ 463874 h 1558485"/>
                <a:gd name="connsiteX42" fmla="*/ 333723 w 1962290"/>
                <a:gd name="connsiteY42" fmla="*/ 503921 h 1558485"/>
                <a:gd name="connsiteX43" fmla="*/ 307025 w 1962290"/>
                <a:gd name="connsiteY43" fmla="*/ 523944 h 1558485"/>
                <a:gd name="connsiteX44" fmla="*/ 320374 w 1962290"/>
                <a:gd name="connsiteY44" fmla="*/ 550642 h 1558485"/>
                <a:gd name="connsiteX45" fmla="*/ 303688 w 1962290"/>
                <a:gd name="connsiteY45" fmla="*/ 574003 h 1558485"/>
                <a:gd name="connsiteX46" fmla="*/ 233606 w 1962290"/>
                <a:gd name="connsiteY46" fmla="*/ 537293 h 1558485"/>
                <a:gd name="connsiteX47" fmla="*/ 243618 w 1962290"/>
                <a:gd name="connsiteY47" fmla="*/ 587352 h 1558485"/>
                <a:gd name="connsiteX48" fmla="*/ 263641 w 1962290"/>
                <a:gd name="connsiteY48" fmla="*/ 607375 h 1558485"/>
                <a:gd name="connsiteX49" fmla="*/ 250292 w 1962290"/>
                <a:gd name="connsiteY49" fmla="*/ 620724 h 1558485"/>
                <a:gd name="connsiteX50" fmla="*/ 193560 w 1962290"/>
                <a:gd name="connsiteY50" fmla="*/ 584014 h 1558485"/>
                <a:gd name="connsiteX51" fmla="*/ 170199 w 1962290"/>
                <a:gd name="connsiteY51" fmla="*/ 543968 h 1558485"/>
                <a:gd name="connsiteX52" fmla="*/ 170199 w 1962290"/>
                <a:gd name="connsiteY52" fmla="*/ 497247 h 1558485"/>
                <a:gd name="connsiteX53" fmla="*/ 133490 w 1962290"/>
                <a:gd name="connsiteY53" fmla="*/ 420490 h 1558485"/>
                <a:gd name="connsiteX54" fmla="*/ 196897 w 1962290"/>
                <a:gd name="connsiteY54" fmla="*/ 450525 h 1558485"/>
                <a:gd name="connsiteX55" fmla="*/ 256967 w 1962290"/>
                <a:gd name="connsiteY55" fmla="*/ 480560 h 1558485"/>
                <a:gd name="connsiteX56" fmla="*/ 293676 w 1962290"/>
                <a:gd name="connsiteY56" fmla="*/ 483898 h 1558485"/>
                <a:gd name="connsiteX57" fmla="*/ 327049 w 1962290"/>
                <a:gd name="connsiteY57" fmla="*/ 453863 h 1558485"/>
                <a:gd name="connsiteX58" fmla="*/ 343735 w 1962290"/>
                <a:gd name="connsiteY58" fmla="*/ 417153 h 1558485"/>
                <a:gd name="connsiteX59" fmla="*/ 333723 w 1962290"/>
                <a:gd name="connsiteY59" fmla="*/ 367095 h 1558485"/>
                <a:gd name="connsiteX60" fmla="*/ 290339 w 1962290"/>
                <a:gd name="connsiteY60" fmla="*/ 347071 h 1558485"/>
                <a:gd name="connsiteX61" fmla="*/ 236944 w 1962290"/>
                <a:gd name="connsiteY61" fmla="*/ 300350 h 1558485"/>
                <a:gd name="connsiteX62" fmla="*/ 133490 w 1962290"/>
                <a:gd name="connsiteY62" fmla="*/ 243617 h 1558485"/>
                <a:gd name="connsiteX63" fmla="*/ 46722 w 1962290"/>
                <a:gd name="connsiteY63" fmla="*/ 273652 h 1558485"/>
                <a:gd name="connsiteX64" fmla="*/ 33373 w 1962290"/>
                <a:gd name="connsiteY64" fmla="*/ 303687 h 1558485"/>
                <a:gd name="connsiteX65" fmla="*/ 43384 w 1962290"/>
                <a:gd name="connsiteY65" fmla="*/ 333723 h 1558485"/>
                <a:gd name="connsiteX66" fmla="*/ 60071 w 1962290"/>
                <a:gd name="connsiteY66" fmla="*/ 360420 h 1558485"/>
                <a:gd name="connsiteX67" fmla="*/ 73419 w 1962290"/>
                <a:gd name="connsiteY67" fmla="*/ 390455 h 1558485"/>
                <a:gd name="connsiteX68" fmla="*/ 56733 w 1962290"/>
                <a:gd name="connsiteY68" fmla="*/ 413816 h 1558485"/>
                <a:gd name="connsiteX69" fmla="*/ 76757 w 1962290"/>
                <a:gd name="connsiteY69" fmla="*/ 493909 h 1558485"/>
                <a:gd name="connsiteX70" fmla="*/ 66745 w 1962290"/>
                <a:gd name="connsiteY70" fmla="*/ 510596 h 1558485"/>
                <a:gd name="connsiteX71" fmla="*/ 70082 w 1962290"/>
                <a:gd name="connsiteY71" fmla="*/ 537293 h 1558485"/>
                <a:gd name="connsiteX72" fmla="*/ 70082 w 1962290"/>
                <a:gd name="connsiteY72" fmla="*/ 577340 h 1558485"/>
                <a:gd name="connsiteX73" fmla="*/ 80094 w 1962290"/>
                <a:gd name="connsiteY73" fmla="*/ 597363 h 1558485"/>
                <a:gd name="connsiteX74" fmla="*/ 76757 w 1962290"/>
                <a:gd name="connsiteY74" fmla="*/ 620724 h 1558485"/>
                <a:gd name="connsiteX75" fmla="*/ 106792 w 1962290"/>
                <a:gd name="connsiteY75" fmla="*/ 654096 h 1558485"/>
                <a:gd name="connsiteX76" fmla="*/ 93729 w 1962290"/>
                <a:gd name="connsiteY76" fmla="*/ 684131 h 1558485"/>
                <a:gd name="connsiteX77" fmla="*/ 13349 w 1962290"/>
                <a:gd name="connsiteY77" fmla="*/ 774236 h 1558485"/>
                <a:gd name="connsiteX78" fmla="*/ 33373 w 1962290"/>
                <a:gd name="connsiteY78" fmla="*/ 807609 h 1558485"/>
                <a:gd name="connsiteX79" fmla="*/ 33373 w 1962290"/>
                <a:gd name="connsiteY79" fmla="*/ 807609 h 1558485"/>
                <a:gd name="connsiteX80" fmla="*/ 16687 w 1962290"/>
                <a:gd name="connsiteY80" fmla="*/ 837644 h 1558485"/>
                <a:gd name="connsiteX81" fmla="*/ 3338 w 1962290"/>
                <a:gd name="connsiteY81" fmla="*/ 867679 h 1558485"/>
                <a:gd name="connsiteX82" fmla="*/ 0 w 1962290"/>
                <a:gd name="connsiteY82" fmla="*/ 927749 h 1558485"/>
                <a:gd name="connsiteX83" fmla="*/ 16687 w 1962290"/>
                <a:gd name="connsiteY83" fmla="*/ 971133 h 1558485"/>
                <a:gd name="connsiteX84" fmla="*/ 20024 w 1962290"/>
                <a:gd name="connsiteY84" fmla="*/ 1004505 h 1558485"/>
                <a:gd name="connsiteX85" fmla="*/ 56733 w 1962290"/>
                <a:gd name="connsiteY85" fmla="*/ 1014517 h 1558485"/>
                <a:gd name="connsiteX86" fmla="*/ 116803 w 1962290"/>
                <a:gd name="connsiteY86" fmla="*/ 1101285 h 1558485"/>
                <a:gd name="connsiteX87" fmla="*/ 96780 w 1962290"/>
                <a:gd name="connsiteY87" fmla="*/ 1124645 h 1558485"/>
                <a:gd name="connsiteX88" fmla="*/ 93443 w 1962290"/>
                <a:gd name="connsiteY88" fmla="*/ 1154680 h 1558485"/>
                <a:gd name="connsiteX89" fmla="*/ 120141 w 1962290"/>
                <a:gd name="connsiteY89" fmla="*/ 1158017 h 1558485"/>
                <a:gd name="connsiteX90" fmla="*/ 160187 w 1962290"/>
                <a:gd name="connsiteY90" fmla="*/ 1171366 h 1558485"/>
                <a:gd name="connsiteX91" fmla="*/ 186885 w 1962290"/>
                <a:gd name="connsiteY91" fmla="*/ 1184715 h 1558485"/>
                <a:gd name="connsiteX92" fmla="*/ 213583 w 1962290"/>
                <a:gd name="connsiteY92" fmla="*/ 1214750 h 1558485"/>
                <a:gd name="connsiteX93" fmla="*/ 243618 w 1962290"/>
                <a:gd name="connsiteY93" fmla="*/ 1218087 h 1558485"/>
                <a:gd name="connsiteX94" fmla="*/ 287002 w 1962290"/>
                <a:gd name="connsiteY94" fmla="*/ 1248123 h 1558485"/>
                <a:gd name="connsiteX95" fmla="*/ 310363 w 1962290"/>
                <a:gd name="connsiteY95" fmla="*/ 1258134 h 1558485"/>
                <a:gd name="connsiteX96" fmla="*/ 310363 w 1962290"/>
                <a:gd name="connsiteY96" fmla="*/ 1294844 h 1558485"/>
                <a:gd name="connsiteX97" fmla="*/ 270316 w 1962290"/>
                <a:gd name="connsiteY97" fmla="*/ 1334890 h 1558485"/>
                <a:gd name="connsiteX98" fmla="*/ 280327 w 1962290"/>
                <a:gd name="connsiteY98" fmla="*/ 1358251 h 1558485"/>
                <a:gd name="connsiteX99" fmla="*/ 273653 w 1962290"/>
                <a:gd name="connsiteY99" fmla="*/ 1378274 h 1558485"/>
                <a:gd name="connsiteX100" fmla="*/ 266979 w 1962290"/>
                <a:gd name="connsiteY100" fmla="*/ 1394960 h 1558485"/>
                <a:gd name="connsiteX101" fmla="*/ 240281 w 1962290"/>
                <a:gd name="connsiteY101" fmla="*/ 1435007 h 1558485"/>
                <a:gd name="connsiteX102" fmla="*/ 307025 w 1962290"/>
                <a:gd name="connsiteY102" fmla="*/ 1471717 h 1558485"/>
                <a:gd name="connsiteX103" fmla="*/ 337060 w 1962290"/>
                <a:gd name="connsiteY103" fmla="*/ 1478391 h 1558485"/>
                <a:gd name="connsiteX104" fmla="*/ 360421 w 1962290"/>
                <a:gd name="connsiteY104" fmla="*/ 1485066 h 1558485"/>
                <a:gd name="connsiteX105" fmla="*/ 380444 w 1962290"/>
                <a:gd name="connsiteY105" fmla="*/ 1491740 h 1558485"/>
                <a:gd name="connsiteX106" fmla="*/ 407142 w 1962290"/>
                <a:gd name="connsiteY106" fmla="*/ 1511763 h 1558485"/>
                <a:gd name="connsiteX107" fmla="*/ 437177 w 1962290"/>
                <a:gd name="connsiteY107" fmla="*/ 1508426 h 1558485"/>
                <a:gd name="connsiteX108" fmla="*/ 507259 w 1962290"/>
                <a:gd name="connsiteY108" fmla="*/ 1558485 h 1558485"/>
                <a:gd name="connsiteX109" fmla="*/ 517271 w 1962290"/>
                <a:gd name="connsiteY109" fmla="*/ 1545136 h 1558485"/>
                <a:gd name="connsiteX110" fmla="*/ 507259 w 1962290"/>
                <a:gd name="connsiteY110" fmla="*/ 1505089 h 1558485"/>
                <a:gd name="connsiteX111" fmla="*/ 500584 w 1962290"/>
                <a:gd name="connsiteY111" fmla="*/ 1471717 h 1558485"/>
                <a:gd name="connsiteX112" fmla="*/ 483898 w 1962290"/>
                <a:gd name="connsiteY112" fmla="*/ 1428333 h 1558485"/>
                <a:gd name="connsiteX113" fmla="*/ 513933 w 1962290"/>
                <a:gd name="connsiteY113" fmla="*/ 1408309 h 1558485"/>
                <a:gd name="connsiteX114" fmla="*/ 547306 w 1962290"/>
                <a:gd name="connsiteY114" fmla="*/ 1384949 h 1558485"/>
                <a:gd name="connsiteX115" fmla="*/ 527282 w 1962290"/>
                <a:gd name="connsiteY115" fmla="*/ 1368263 h 1558485"/>
                <a:gd name="connsiteX116" fmla="*/ 517271 w 1962290"/>
                <a:gd name="connsiteY116" fmla="*/ 1334890 h 1558485"/>
                <a:gd name="connsiteX117" fmla="*/ 480561 w 1962290"/>
                <a:gd name="connsiteY117" fmla="*/ 1318204 h 1558485"/>
                <a:gd name="connsiteX118" fmla="*/ 470549 w 1962290"/>
                <a:gd name="connsiteY118" fmla="*/ 1298181 h 1558485"/>
                <a:gd name="connsiteX119" fmla="*/ 480561 w 1962290"/>
                <a:gd name="connsiteY119" fmla="*/ 1268146 h 1558485"/>
                <a:gd name="connsiteX120" fmla="*/ 490573 w 1962290"/>
                <a:gd name="connsiteY120" fmla="*/ 1228099 h 1558485"/>
                <a:gd name="connsiteX121" fmla="*/ 513933 w 1962290"/>
                <a:gd name="connsiteY121" fmla="*/ 1248123 h 1558485"/>
                <a:gd name="connsiteX122" fmla="*/ 520608 w 1962290"/>
                <a:gd name="connsiteY122" fmla="*/ 1231436 h 1558485"/>
                <a:gd name="connsiteX123" fmla="*/ 543968 w 1962290"/>
                <a:gd name="connsiteY123" fmla="*/ 1194727 h 1558485"/>
                <a:gd name="connsiteX124" fmla="*/ 574003 w 1962290"/>
                <a:gd name="connsiteY124" fmla="*/ 1178041 h 1558485"/>
                <a:gd name="connsiteX125" fmla="*/ 590690 w 1962290"/>
                <a:gd name="connsiteY125" fmla="*/ 1191390 h 1558485"/>
                <a:gd name="connsiteX126" fmla="*/ 610713 w 1962290"/>
                <a:gd name="connsiteY126" fmla="*/ 1164692 h 1558485"/>
                <a:gd name="connsiteX127" fmla="*/ 630736 w 1962290"/>
                <a:gd name="connsiteY127" fmla="*/ 1191390 h 1558485"/>
                <a:gd name="connsiteX128" fmla="*/ 657434 w 1962290"/>
                <a:gd name="connsiteY128" fmla="*/ 1214750 h 1558485"/>
                <a:gd name="connsiteX129" fmla="*/ 674120 w 1962290"/>
                <a:gd name="connsiteY129" fmla="*/ 1221425 h 1558485"/>
                <a:gd name="connsiteX130" fmla="*/ 697481 w 1962290"/>
                <a:gd name="connsiteY130" fmla="*/ 1221425 h 1558485"/>
                <a:gd name="connsiteX131" fmla="*/ 717504 w 1962290"/>
                <a:gd name="connsiteY131" fmla="*/ 1208076 h 1558485"/>
                <a:gd name="connsiteX132" fmla="*/ 744202 w 1962290"/>
                <a:gd name="connsiteY132" fmla="*/ 1208076 h 1558485"/>
                <a:gd name="connsiteX133" fmla="*/ 760888 w 1962290"/>
                <a:gd name="connsiteY133" fmla="*/ 1204739 h 1558485"/>
                <a:gd name="connsiteX134" fmla="*/ 790923 w 1962290"/>
                <a:gd name="connsiteY134" fmla="*/ 1238111 h 1558485"/>
                <a:gd name="connsiteX135" fmla="*/ 797598 w 1962290"/>
                <a:gd name="connsiteY135" fmla="*/ 1211413 h 1558485"/>
                <a:gd name="connsiteX136" fmla="*/ 817621 w 1962290"/>
                <a:gd name="connsiteY136" fmla="*/ 1228099 h 1558485"/>
                <a:gd name="connsiteX137" fmla="*/ 837644 w 1962290"/>
                <a:gd name="connsiteY137" fmla="*/ 1204739 h 1558485"/>
                <a:gd name="connsiteX138" fmla="*/ 827633 w 1962290"/>
                <a:gd name="connsiteY138" fmla="*/ 1184715 h 1558485"/>
                <a:gd name="connsiteX139" fmla="*/ 810946 w 1962290"/>
                <a:gd name="connsiteY139" fmla="*/ 1171366 h 1558485"/>
                <a:gd name="connsiteX140" fmla="*/ 810946 w 1962290"/>
                <a:gd name="connsiteY140" fmla="*/ 1144669 h 1558485"/>
                <a:gd name="connsiteX141" fmla="*/ 810946 w 1962290"/>
                <a:gd name="connsiteY141" fmla="*/ 1131320 h 1558485"/>
                <a:gd name="connsiteX142" fmla="*/ 840981 w 1962290"/>
                <a:gd name="connsiteY142" fmla="*/ 1124645 h 1558485"/>
                <a:gd name="connsiteX143" fmla="*/ 820958 w 1962290"/>
                <a:gd name="connsiteY143" fmla="*/ 1087936 h 1558485"/>
                <a:gd name="connsiteX144" fmla="*/ 854330 w 1962290"/>
                <a:gd name="connsiteY144" fmla="*/ 1081261 h 1558485"/>
                <a:gd name="connsiteX145" fmla="*/ 891040 w 1962290"/>
                <a:gd name="connsiteY145" fmla="*/ 1087936 h 1558485"/>
                <a:gd name="connsiteX146" fmla="*/ 1001168 w 1962290"/>
                <a:gd name="connsiteY146" fmla="*/ 1044552 h 1558485"/>
                <a:gd name="connsiteX147" fmla="*/ 1027866 w 1962290"/>
                <a:gd name="connsiteY147" fmla="*/ 1021191 h 1558485"/>
                <a:gd name="connsiteX148" fmla="*/ 1047890 w 1962290"/>
                <a:gd name="connsiteY148" fmla="*/ 1031203 h 1558485"/>
                <a:gd name="connsiteX149" fmla="*/ 1067913 w 1962290"/>
                <a:gd name="connsiteY149" fmla="*/ 1041214 h 1558485"/>
                <a:gd name="connsiteX150" fmla="*/ 1087936 w 1962290"/>
                <a:gd name="connsiteY150" fmla="*/ 1067912 h 1558485"/>
                <a:gd name="connsiteX151" fmla="*/ 1074587 w 1962290"/>
                <a:gd name="connsiteY151" fmla="*/ 1081261 h 1558485"/>
                <a:gd name="connsiteX152" fmla="*/ 1104622 w 1962290"/>
                <a:gd name="connsiteY152" fmla="*/ 1081261 h 1558485"/>
                <a:gd name="connsiteX153" fmla="*/ 1134657 w 1962290"/>
                <a:gd name="connsiteY153" fmla="*/ 1114633 h 1558485"/>
                <a:gd name="connsiteX154" fmla="*/ 1148006 w 1962290"/>
                <a:gd name="connsiteY154" fmla="*/ 1111296 h 1558485"/>
                <a:gd name="connsiteX155" fmla="*/ 1208076 w 1962290"/>
                <a:gd name="connsiteY155" fmla="*/ 1064575 h 1558485"/>
                <a:gd name="connsiteX156" fmla="*/ 1264809 w 1962290"/>
                <a:gd name="connsiteY156" fmla="*/ 1134657 h 1558485"/>
                <a:gd name="connsiteX157" fmla="*/ 1298181 w 1962290"/>
                <a:gd name="connsiteY157" fmla="*/ 1241448 h 1558485"/>
                <a:gd name="connsiteX158" fmla="*/ 1308193 w 1962290"/>
                <a:gd name="connsiteY158" fmla="*/ 1198064 h 1558485"/>
                <a:gd name="connsiteX159" fmla="*/ 1344903 w 1962290"/>
                <a:gd name="connsiteY159" fmla="*/ 1218087 h 1558485"/>
                <a:gd name="connsiteX160" fmla="*/ 1388287 w 1962290"/>
                <a:gd name="connsiteY160" fmla="*/ 1218087 h 1558485"/>
                <a:gd name="connsiteX161" fmla="*/ 1394961 w 1962290"/>
                <a:gd name="connsiteY161" fmla="*/ 1241448 h 1558485"/>
                <a:gd name="connsiteX162" fmla="*/ 1435008 w 1962290"/>
                <a:gd name="connsiteY162" fmla="*/ 1264809 h 1558485"/>
                <a:gd name="connsiteX163" fmla="*/ 1465043 w 1962290"/>
                <a:gd name="connsiteY163" fmla="*/ 1264809 h 1558485"/>
                <a:gd name="connsiteX164" fmla="*/ 1491741 w 1962290"/>
                <a:gd name="connsiteY164" fmla="*/ 1278158 h 1558485"/>
                <a:gd name="connsiteX165" fmla="*/ 1535125 w 1962290"/>
                <a:gd name="connsiteY165" fmla="*/ 1234774 h 1558485"/>
                <a:gd name="connsiteX166" fmla="*/ 1571834 w 1962290"/>
                <a:gd name="connsiteY166" fmla="*/ 1214750 h 1558485"/>
                <a:gd name="connsiteX167" fmla="*/ 1608544 w 1962290"/>
                <a:gd name="connsiteY167" fmla="*/ 1218087 h 1558485"/>
                <a:gd name="connsiteX168" fmla="*/ 1655265 w 1962290"/>
                <a:gd name="connsiteY168" fmla="*/ 1231436 h 1558485"/>
                <a:gd name="connsiteX169" fmla="*/ 1681963 w 1962290"/>
                <a:gd name="connsiteY169" fmla="*/ 1248123 h 1558485"/>
                <a:gd name="connsiteX170" fmla="*/ 1735358 w 1962290"/>
                <a:gd name="connsiteY170" fmla="*/ 1241448 h 1558485"/>
                <a:gd name="connsiteX171" fmla="*/ 1745370 w 1962290"/>
                <a:gd name="connsiteY171" fmla="*/ 1221425 h 1558485"/>
                <a:gd name="connsiteX172" fmla="*/ 1738695 w 1962290"/>
                <a:gd name="connsiteY172" fmla="*/ 1201401 h 1558485"/>
                <a:gd name="connsiteX173" fmla="*/ 1962290 w 1962290"/>
                <a:gd name="connsiteY173" fmla="*/ 1234774 h 1558485"/>
                <a:gd name="connsiteX174" fmla="*/ 1318205 w 1962290"/>
                <a:gd name="connsiteY174" fmla="*/ 30035 h 1558485"/>
                <a:gd name="connsiteX175" fmla="*/ 1358252 w 1962290"/>
                <a:gd name="connsiteY175" fmla="*/ 53396 h 1558485"/>
                <a:gd name="connsiteX176" fmla="*/ 1384949 w 1962290"/>
                <a:gd name="connsiteY176" fmla="*/ 106791 h 1558485"/>
                <a:gd name="connsiteX177" fmla="*/ 1358252 w 1962290"/>
                <a:gd name="connsiteY177" fmla="*/ 153512 h 1558485"/>
                <a:gd name="connsiteX178" fmla="*/ 1361589 w 1962290"/>
                <a:gd name="connsiteY178" fmla="*/ 123477 h 1558485"/>
                <a:gd name="connsiteX179" fmla="*/ 1281495 w 1962290"/>
                <a:gd name="connsiteY179" fmla="*/ 53396 h 1558485"/>
                <a:gd name="connsiteX180" fmla="*/ 1241449 w 1962290"/>
                <a:gd name="connsiteY180" fmla="*/ 50058 h 1558485"/>
                <a:gd name="connsiteX181" fmla="*/ 1241449 w 1962290"/>
                <a:gd name="connsiteY181" fmla="*/ 96779 h 1558485"/>
                <a:gd name="connsiteX182" fmla="*/ 1201402 w 1962290"/>
                <a:gd name="connsiteY182" fmla="*/ 76756 h 1558485"/>
                <a:gd name="connsiteX183" fmla="*/ 1228100 w 1962290"/>
                <a:gd name="connsiteY183" fmla="*/ 126814 h 1558485"/>
                <a:gd name="connsiteX184" fmla="*/ 1258135 w 1962290"/>
                <a:gd name="connsiteY184" fmla="*/ 156850 h 1558485"/>
                <a:gd name="connsiteX185" fmla="*/ 1198065 w 1962290"/>
                <a:gd name="connsiteY185" fmla="*/ 133489 h 1558485"/>
                <a:gd name="connsiteX186" fmla="*/ 1181379 w 1962290"/>
                <a:gd name="connsiteY186" fmla="*/ 133489 h 1558485"/>
                <a:gd name="connsiteX187" fmla="*/ 1178041 w 1962290"/>
                <a:gd name="connsiteY187" fmla="*/ 90105 h 1558485"/>
                <a:gd name="connsiteX188" fmla="*/ 1171367 w 1962290"/>
                <a:gd name="connsiteY188" fmla="*/ 3337 h 1558485"/>
                <a:gd name="connsiteX189" fmla="*/ 1161355 w 1962290"/>
                <a:gd name="connsiteY189" fmla="*/ 73419 h 1558485"/>
                <a:gd name="connsiteX190" fmla="*/ 1137995 w 1962290"/>
                <a:gd name="connsiteY190" fmla="*/ 103454 h 1558485"/>
                <a:gd name="connsiteX191" fmla="*/ 1158018 w 1962290"/>
                <a:gd name="connsiteY191" fmla="*/ 150175 h 1558485"/>
                <a:gd name="connsiteX192" fmla="*/ 1158018 w 1962290"/>
                <a:gd name="connsiteY192" fmla="*/ 183547 h 1558485"/>
                <a:gd name="connsiteX193" fmla="*/ 1141332 w 1962290"/>
                <a:gd name="connsiteY193" fmla="*/ 233606 h 1558485"/>
                <a:gd name="connsiteX194" fmla="*/ 1154681 w 1962290"/>
                <a:gd name="connsiteY194" fmla="*/ 266978 h 1558485"/>
                <a:gd name="connsiteX195" fmla="*/ 1184716 w 1962290"/>
                <a:gd name="connsiteY195" fmla="*/ 273652 h 1558485"/>
                <a:gd name="connsiteX196" fmla="*/ 1221425 w 1962290"/>
                <a:gd name="connsiteY196" fmla="*/ 280327 h 1558485"/>
                <a:gd name="connsiteX197" fmla="*/ 1241449 w 1962290"/>
                <a:gd name="connsiteY197" fmla="*/ 303687 h 1558485"/>
                <a:gd name="connsiteX198" fmla="*/ 1258135 w 1962290"/>
                <a:gd name="connsiteY198" fmla="*/ 347071 h 1558485"/>
                <a:gd name="connsiteX199" fmla="*/ 1258135 w 1962290"/>
                <a:gd name="connsiteY199" fmla="*/ 347071 h 1558485"/>
                <a:gd name="connsiteX0" fmla="*/ 1224763 w 1745370"/>
                <a:gd name="connsiteY0" fmla="*/ 327048 h 1558485"/>
                <a:gd name="connsiteX1" fmla="*/ 1194727 w 1745370"/>
                <a:gd name="connsiteY1" fmla="*/ 290339 h 1558485"/>
                <a:gd name="connsiteX2" fmla="*/ 1164692 w 1745370"/>
                <a:gd name="connsiteY2" fmla="*/ 333723 h 1558485"/>
                <a:gd name="connsiteX3" fmla="*/ 1114634 w 1745370"/>
                <a:gd name="connsiteY3" fmla="*/ 243617 h 1558485"/>
                <a:gd name="connsiteX4" fmla="*/ 1104622 w 1745370"/>
                <a:gd name="connsiteY4" fmla="*/ 163524 h 1558485"/>
                <a:gd name="connsiteX5" fmla="*/ 1101285 w 1745370"/>
                <a:gd name="connsiteY5" fmla="*/ 103454 h 1558485"/>
                <a:gd name="connsiteX6" fmla="*/ 1124646 w 1745370"/>
                <a:gd name="connsiteY6" fmla="*/ 10012 h 1558485"/>
                <a:gd name="connsiteX7" fmla="*/ 1031203 w 1745370"/>
                <a:gd name="connsiteY7" fmla="*/ 0 h 1558485"/>
                <a:gd name="connsiteX8" fmla="*/ 1014517 w 1745370"/>
                <a:gd name="connsiteY8" fmla="*/ 56733 h 1558485"/>
                <a:gd name="connsiteX9" fmla="*/ 1024529 w 1745370"/>
                <a:gd name="connsiteY9" fmla="*/ 103454 h 1558485"/>
                <a:gd name="connsiteX10" fmla="*/ 981145 w 1745370"/>
                <a:gd name="connsiteY10" fmla="*/ 156850 h 1558485"/>
                <a:gd name="connsiteX11" fmla="*/ 991157 w 1745370"/>
                <a:gd name="connsiteY11" fmla="*/ 193559 h 1558485"/>
                <a:gd name="connsiteX12" fmla="*/ 981145 w 1745370"/>
                <a:gd name="connsiteY12" fmla="*/ 240280 h 1558485"/>
                <a:gd name="connsiteX13" fmla="*/ 1001168 w 1745370"/>
                <a:gd name="connsiteY13" fmla="*/ 263641 h 1558485"/>
                <a:gd name="connsiteX14" fmla="*/ 1017854 w 1745370"/>
                <a:gd name="connsiteY14" fmla="*/ 310362 h 1558485"/>
                <a:gd name="connsiteX15" fmla="*/ 1047890 w 1745370"/>
                <a:gd name="connsiteY15" fmla="*/ 297013 h 1558485"/>
                <a:gd name="connsiteX16" fmla="*/ 884365 w 1745370"/>
                <a:gd name="connsiteY16" fmla="*/ 260304 h 1558485"/>
                <a:gd name="connsiteX17" fmla="*/ 824295 w 1745370"/>
                <a:gd name="connsiteY17" fmla="*/ 236943 h 1558485"/>
                <a:gd name="connsiteX18" fmla="*/ 810946 w 1745370"/>
                <a:gd name="connsiteY18" fmla="*/ 273652 h 1558485"/>
                <a:gd name="connsiteX19" fmla="*/ 827633 w 1745370"/>
                <a:gd name="connsiteY19" fmla="*/ 310362 h 1558485"/>
                <a:gd name="connsiteX20" fmla="*/ 770900 w 1745370"/>
                <a:gd name="connsiteY20" fmla="*/ 293676 h 1558485"/>
                <a:gd name="connsiteX21" fmla="*/ 744202 w 1745370"/>
                <a:gd name="connsiteY21" fmla="*/ 330385 h 1558485"/>
                <a:gd name="connsiteX22" fmla="*/ 707492 w 1745370"/>
                <a:gd name="connsiteY22" fmla="*/ 323711 h 1558485"/>
                <a:gd name="connsiteX23" fmla="*/ 644085 w 1745370"/>
                <a:gd name="connsiteY23" fmla="*/ 337060 h 1558485"/>
                <a:gd name="connsiteX24" fmla="*/ 654097 w 1745370"/>
                <a:gd name="connsiteY24" fmla="*/ 300350 h 1558485"/>
                <a:gd name="connsiteX25" fmla="*/ 614050 w 1745370"/>
                <a:gd name="connsiteY25" fmla="*/ 337060 h 1558485"/>
                <a:gd name="connsiteX26" fmla="*/ 594027 w 1745370"/>
                <a:gd name="connsiteY26" fmla="*/ 337060 h 1558485"/>
                <a:gd name="connsiteX27" fmla="*/ 533957 w 1745370"/>
                <a:gd name="connsiteY27" fmla="*/ 370432 h 1558485"/>
                <a:gd name="connsiteX28" fmla="*/ 510596 w 1745370"/>
                <a:gd name="connsiteY28" fmla="*/ 393793 h 1558485"/>
                <a:gd name="connsiteX29" fmla="*/ 500584 w 1745370"/>
                <a:gd name="connsiteY29" fmla="*/ 440514 h 1558485"/>
                <a:gd name="connsiteX30" fmla="*/ 450526 w 1745370"/>
                <a:gd name="connsiteY30" fmla="*/ 427165 h 1558485"/>
                <a:gd name="connsiteX31" fmla="*/ 433840 w 1745370"/>
                <a:gd name="connsiteY31" fmla="*/ 390455 h 1558485"/>
                <a:gd name="connsiteX32" fmla="*/ 467212 w 1745370"/>
                <a:gd name="connsiteY32" fmla="*/ 360420 h 1558485"/>
                <a:gd name="connsiteX33" fmla="*/ 453863 w 1745370"/>
                <a:gd name="connsiteY33" fmla="*/ 337060 h 1558485"/>
                <a:gd name="connsiteX34" fmla="*/ 390456 w 1745370"/>
                <a:gd name="connsiteY34" fmla="*/ 307025 h 1558485"/>
                <a:gd name="connsiteX35" fmla="*/ 417154 w 1745370"/>
                <a:gd name="connsiteY35" fmla="*/ 357083 h 1558485"/>
                <a:gd name="connsiteX36" fmla="*/ 407142 w 1745370"/>
                <a:gd name="connsiteY36" fmla="*/ 400467 h 1558485"/>
                <a:gd name="connsiteX37" fmla="*/ 413817 w 1745370"/>
                <a:gd name="connsiteY37" fmla="*/ 437177 h 1558485"/>
                <a:gd name="connsiteX38" fmla="*/ 427165 w 1745370"/>
                <a:gd name="connsiteY38" fmla="*/ 460537 h 1558485"/>
                <a:gd name="connsiteX39" fmla="*/ 413817 w 1745370"/>
                <a:gd name="connsiteY39" fmla="*/ 490572 h 1558485"/>
                <a:gd name="connsiteX40" fmla="*/ 390456 w 1745370"/>
                <a:gd name="connsiteY40" fmla="*/ 467212 h 1558485"/>
                <a:gd name="connsiteX41" fmla="*/ 360421 w 1745370"/>
                <a:gd name="connsiteY41" fmla="*/ 463874 h 1558485"/>
                <a:gd name="connsiteX42" fmla="*/ 333723 w 1745370"/>
                <a:gd name="connsiteY42" fmla="*/ 503921 h 1558485"/>
                <a:gd name="connsiteX43" fmla="*/ 307025 w 1745370"/>
                <a:gd name="connsiteY43" fmla="*/ 523944 h 1558485"/>
                <a:gd name="connsiteX44" fmla="*/ 320374 w 1745370"/>
                <a:gd name="connsiteY44" fmla="*/ 550642 h 1558485"/>
                <a:gd name="connsiteX45" fmla="*/ 303688 w 1745370"/>
                <a:gd name="connsiteY45" fmla="*/ 574003 h 1558485"/>
                <a:gd name="connsiteX46" fmla="*/ 233606 w 1745370"/>
                <a:gd name="connsiteY46" fmla="*/ 537293 h 1558485"/>
                <a:gd name="connsiteX47" fmla="*/ 243618 w 1745370"/>
                <a:gd name="connsiteY47" fmla="*/ 587352 h 1558485"/>
                <a:gd name="connsiteX48" fmla="*/ 263641 w 1745370"/>
                <a:gd name="connsiteY48" fmla="*/ 607375 h 1558485"/>
                <a:gd name="connsiteX49" fmla="*/ 250292 w 1745370"/>
                <a:gd name="connsiteY49" fmla="*/ 620724 h 1558485"/>
                <a:gd name="connsiteX50" fmla="*/ 193560 w 1745370"/>
                <a:gd name="connsiteY50" fmla="*/ 584014 h 1558485"/>
                <a:gd name="connsiteX51" fmla="*/ 170199 w 1745370"/>
                <a:gd name="connsiteY51" fmla="*/ 543968 h 1558485"/>
                <a:gd name="connsiteX52" fmla="*/ 170199 w 1745370"/>
                <a:gd name="connsiteY52" fmla="*/ 497247 h 1558485"/>
                <a:gd name="connsiteX53" fmla="*/ 133490 w 1745370"/>
                <a:gd name="connsiteY53" fmla="*/ 420490 h 1558485"/>
                <a:gd name="connsiteX54" fmla="*/ 196897 w 1745370"/>
                <a:gd name="connsiteY54" fmla="*/ 450525 h 1558485"/>
                <a:gd name="connsiteX55" fmla="*/ 256967 w 1745370"/>
                <a:gd name="connsiteY55" fmla="*/ 480560 h 1558485"/>
                <a:gd name="connsiteX56" fmla="*/ 293676 w 1745370"/>
                <a:gd name="connsiteY56" fmla="*/ 483898 h 1558485"/>
                <a:gd name="connsiteX57" fmla="*/ 327049 w 1745370"/>
                <a:gd name="connsiteY57" fmla="*/ 453863 h 1558485"/>
                <a:gd name="connsiteX58" fmla="*/ 343735 w 1745370"/>
                <a:gd name="connsiteY58" fmla="*/ 417153 h 1558485"/>
                <a:gd name="connsiteX59" fmla="*/ 333723 w 1745370"/>
                <a:gd name="connsiteY59" fmla="*/ 367095 h 1558485"/>
                <a:gd name="connsiteX60" fmla="*/ 290339 w 1745370"/>
                <a:gd name="connsiteY60" fmla="*/ 347071 h 1558485"/>
                <a:gd name="connsiteX61" fmla="*/ 236944 w 1745370"/>
                <a:gd name="connsiteY61" fmla="*/ 300350 h 1558485"/>
                <a:gd name="connsiteX62" fmla="*/ 133490 w 1745370"/>
                <a:gd name="connsiteY62" fmla="*/ 243617 h 1558485"/>
                <a:gd name="connsiteX63" fmla="*/ 46722 w 1745370"/>
                <a:gd name="connsiteY63" fmla="*/ 273652 h 1558485"/>
                <a:gd name="connsiteX64" fmla="*/ 33373 w 1745370"/>
                <a:gd name="connsiteY64" fmla="*/ 303687 h 1558485"/>
                <a:gd name="connsiteX65" fmla="*/ 43384 w 1745370"/>
                <a:gd name="connsiteY65" fmla="*/ 333723 h 1558485"/>
                <a:gd name="connsiteX66" fmla="*/ 60071 w 1745370"/>
                <a:gd name="connsiteY66" fmla="*/ 360420 h 1558485"/>
                <a:gd name="connsiteX67" fmla="*/ 73419 w 1745370"/>
                <a:gd name="connsiteY67" fmla="*/ 390455 h 1558485"/>
                <a:gd name="connsiteX68" fmla="*/ 56733 w 1745370"/>
                <a:gd name="connsiteY68" fmla="*/ 413816 h 1558485"/>
                <a:gd name="connsiteX69" fmla="*/ 76757 w 1745370"/>
                <a:gd name="connsiteY69" fmla="*/ 493909 h 1558485"/>
                <a:gd name="connsiteX70" fmla="*/ 66745 w 1745370"/>
                <a:gd name="connsiteY70" fmla="*/ 510596 h 1558485"/>
                <a:gd name="connsiteX71" fmla="*/ 70082 w 1745370"/>
                <a:gd name="connsiteY71" fmla="*/ 537293 h 1558485"/>
                <a:gd name="connsiteX72" fmla="*/ 70082 w 1745370"/>
                <a:gd name="connsiteY72" fmla="*/ 577340 h 1558485"/>
                <a:gd name="connsiteX73" fmla="*/ 80094 w 1745370"/>
                <a:gd name="connsiteY73" fmla="*/ 597363 h 1558485"/>
                <a:gd name="connsiteX74" fmla="*/ 76757 w 1745370"/>
                <a:gd name="connsiteY74" fmla="*/ 620724 h 1558485"/>
                <a:gd name="connsiteX75" fmla="*/ 106792 w 1745370"/>
                <a:gd name="connsiteY75" fmla="*/ 654096 h 1558485"/>
                <a:gd name="connsiteX76" fmla="*/ 93729 w 1745370"/>
                <a:gd name="connsiteY76" fmla="*/ 684131 h 1558485"/>
                <a:gd name="connsiteX77" fmla="*/ 13349 w 1745370"/>
                <a:gd name="connsiteY77" fmla="*/ 774236 h 1558485"/>
                <a:gd name="connsiteX78" fmla="*/ 33373 w 1745370"/>
                <a:gd name="connsiteY78" fmla="*/ 807609 h 1558485"/>
                <a:gd name="connsiteX79" fmla="*/ 33373 w 1745370"/>
                <a:gd name="connsiteY79" fmla="*/ 807609 h 1558485"/>
                <a:gd name="connsiteX80" fmla="*/ 16687 w 1745370"/>
                <a:gd name="connsiteY80" fmla="*/ 837644 h 1558485"/>
                <a:gd name="connsiteX81" fmla="*/ 3338 w 1745370"/>
                <a:gd name="connsiteY81" fmla="*/ 867679 h 1558485"/>
                <a:gd name="connsiteX82" fmla="*/ 0 w 1745370"/>
                <a:gd name="connsiteY82" fmla="*/ 927749 h 1558485"/>
                <a:gd name="connsiteX83" fmla="*/ 16687 w 1745370"/>
                <a:gd name="connsiteY83" fmla="*/ 971133 h 1558485"/>
                <a:gd name="connsiteX84" fmla="*/ 20024 w 1745370"/>
                <a:gd name="connsiteY84" fmla="*/ 1004505 h 1558485"/>
                <a:gd name="connsiteX85" fmla="*/ 56733 w 1745370"/>
                <a:gd name="connsiteY85" fmla="*/ 1014517 h 1558485"/>
                <a:gd name="connsiteX86" fmla="*/ 116803 w 1745370"/>
                <a:gd name="connsiteY86" fmla="*/ 1101285 h 1558485"/>
                <a:gd name="connsiteX87" fmla="*/ 96780 w 1745370"/>
                <a:gd name="connsiteY87" fmla="*/ 1124645 h 1558485"/>
                <a:gd name="connsiteX88" fmla="*/ 93443 w 1745370"/>
                <a:gd name="connsiteY88" fmla="*/ 1154680 h 1558485"/>
                <a:gd name="connsiteX89" fmla="*/ 120141 w 1745370"/>
                <a:gd name="connsiteY89" fmla="*/ 1158017 h 1558485"/>
                <a:gd name="connsiteX90" fmla="*/ 160187 w 1745370"/>
                <a:gd name="connsiteY90" fmla="*/ 1171366 h 1558485"/>
                <a:gd name="connsiteX91" fmla="*/ 186885 w 1745370"/>
                <a:gd name="connsiteY91" fmla="*/ 1184715 h 1558485"/>
                <a:gd name="connsiteX92" fmla="*/ 213583 w 1745370"/>
                <a:gd name="connsiteY92" fmla="*/ 1214750 h 1558485"/>
                <a:gd name="connsiteX93" fmla="*/ 243618 w 1745370"/>
                <a:gd name="connsiteY93" fmla="*/ 1218087 h 1558485"/>
                <a:gd name="connsiteX94" fmla="*/ 287002 w 1745370"/>
                <a:gd name="connsiteY94" fmla="*/ 1248123 h 1558485"/>
                <a:gd name="connsiteX95" fmla="*/ 310363 w 1745370"/>
                <a:gd name="connsiteY95" fmla="*/ 1258134 h 1558485"/>
                <a:gd name="connsiteX96" fmla="*/ 310363 w 1745370"/>
                <a:gd name="connsiteY96" fmla="*/ 1294844 h 1558485"/>
                <a:gd name="connsiteX97" fmla="*/ 270316 w 1745370"/>
                <a:gd name="connsiteY97" fmla="*/ 1334890 h 1558485"/>
                <a:gd name="connsiteX98" fmla="*/ 280327 w 1745370"/>
                <a:gd name="connsiteY98" fmla="*/ 1358251 h 1558485"/>
                <a:gd name="connsiteX99" fmla="*/ 273653 w 1745370"/>
                <a:gd name="connsiteY99" fmla="*/ 1378274 h 1558485"/>
                <a:gd name="connsiteX100" fmla="*/ 266979 w 1745370"/>
                <a:gd name="connsiteY100" fmla="*/ 1394960 h 1558485"/>
                <a:gd name="connsiteX101" fmla="*/ 240281 w 1745370"/>
                <a:gd name="connsiteY101" fmla="*/ 1435007 h 1558485"/>
                <a:gd name="connsiteX102" fmla="*/ 307025 w 1745370"/>
                <a:gd name="connsiteY102" fmla="*/ 1471717 h 1558485"/>
                <a:gd name="connsiteX103" fmla="*/ 337060 w 1745370"/>
                <a:gd name="connsiteY103" fmla="*/ 1478391 h 1558485"/>
                <a:gd name="connsiteX104" fmla="*/ 360421 w 1745370"/>
                <a:gd name="connsiteY104" fmla="*/ 1485066 h 1558485"/>
                <a:gd name="connsiteX105" fmla="*/ 380444 w 1745370"/>
                <a:gd name="connsiteY105" fmla="*/ 1491740 h 1558485"/>
                <a:gd name="connsiteX106" fmla="*/ 407142 w 1745370"/>
                <a:gd name="connsiteY106" fmla="*/ 1511763 h 1558485"/>
                <a:gd name="connsiteX107" fmla="*/ 437177 w 1745370"/>
                <a:gd name="connsiteY107" fmla="*/ 1508426 h 1558485"/>
                <a:gd name="connsiteX108" fmla="*/ 507259 w 1745370"/>
                <a:gd name="connsiteY108" fmla="*/ 1558485 h 1558485"/>
                <a:gd name="connsiteX109" fmla="*/ 517271 w 1745370"/>
                <a:gd name="connsiteY109" fmla="*/ 1545136 h 1558485"/>
                <a:gd name="connsiteX110" fmla="*/ 507259 w 1745370"/>
                <a:gd name="connsiteY110" fmla="*/ 1505089 h 1558485"/>
                <a:gd name="connsiteX111" fmla="*/ 500584 w 1745370"/>
                <a:gd name="connsiteY111" fmla="*/ 1471717 h 1558485"/>
                <a:gd name="connsiteX112" fmla="*/ 483898 w 1745370"/>
                <a:gd name="connsiteY112" fmla="*/ 1428333 h 1558485"/>
                <a:gd name="connsiteX113" fmla="*/ 513933 w 1745370"/>
                <a:gd name="connsiteY113" fmla="*/ 1408309 h 1558485"/>
                <a:gd name="connsiteX114" fmla="*/ 547306 w 1745370"/>
                <a:gd name="connsiteY114" fmla="*/ 1384949 h 1558485"/>
                <a:gd name="connsiteX115" fmla="*/ 527282 w 1745370"/>
                <a:gd name="connsiteY115" fmla="*/ 1368263 h 1558485"/>
                <a:gd name="connsiteX116" fmla="*/ 517271 w 1745370"/>
                <a:gd name="connsiteY116" fmla="*/ 1334890 h 1558485"/>
                <a:gd name="connsiteX117" fmla="*/ 480561 w 1745370"/>
                <a:gd name="connsiteY117" fmla="*/ 1318204 h 1558485"/>
                <a:gd name="connsiteX118" fmla="*/ 470549 w 1745370"/>
                <a:gd name="connsiteY118" fmla="*/ 1298181 h 1558485"/>
                <a:gd name="connsiteX119" fmla="*/ 480561 w 1745370"/>
                <a:gd name="connsiteY119" fmla="*/ 1268146 h 1558485"/>
                <a:gd name="connsiteX120" fmla="*/ 490573 w 1745370"/>
                <a:gd name="connsiteY120" fmla="*/ 1228099 h 1558485"/>
                <a:gd name="connsiteX121" fmla="*/ 513933 w 1745370"/>
                <a:gd name="connsiteY121" fmla="*/ 1248123 h 1558485"/>
                <a:gd name="connsiteX122" fmla="*/ 520608 w 1745370"/>
                <a:gd name="connsiteY122" fmla="*/ 1231436 h 1558485"/>
                <a:gd name="connsiteX123" fmla="*/ 543968 w 1745370"/>
                <a:gd name="connsiteY123" fmla="*/ 1194727 h 1558485"/>
                <a:gd name="connsiteX124" fmla="*/ 574003 w 1745370"/>
                <a:gd name="connsiteY124" fmla="*/ 1178041 h 1558485"/>
                <a:gd name="connsiteX125" fmla="*/ 590690 w 1745370"/>
                <a:gd name="connsiteY125" fmla="*/ 1191390 h 1558485"/>
                <a:gd name="connsiteX126" fmla="*/ 610713 w 1745370"/>
                <a:gd name="connsiteY126" fmla="*/ 1164692 h 1558485"/>
                <a:gd name="connsiteX127" fmla="*/ 630736 w 1745370"/>
                <a:gd name="connsiteY127" fmla="*/ 1191390 h 1558485"/>
                <a:gd name="connsiteX128" fmla="*/ 657434 w 1745370"/>
                <a:gd name="connsiteY128" fmla="*/ 1214750 h 1558485"/>
                <a:gd name="connsiteX129" fmla="*/ 674120 w 1745370"/>
                <a:gd name="connsiteY129" fmla="*/ 1221425 h 1558485"/>
                <a:gd name="connsiteX130" fmla="*/ 697481 w 1745370"/>
                <a:gd name="connsiteY130" fmla="*/ 1221425 h 1558485"/>
                <a:gd name="connsiteX131" fmla="*/ 717504 w 1745370"/>
                <a:gd name="connsiteY131" fmla="*/ 1208076 h 1558485"/>
                <a:gd name="connsiteX132" fmla="*/ 744202 w 1745370"/>
                <a:gd name="connsiteY132" fmla="*/ 1208076 h 1558485"/>
                <a:gd name="connsiteX133" fmla="*/ 760888 w 1745370"/>
                <a:gd name="connsiteY133" fmla="*/ 1204739 h 1558485"/>
                <a:gd name="connsiteX134" fmla="*/ 790923 w 1745370"/>
                <a:gd name="connsiteY134" fmla="*/ 1238111 h 1558485"/>
                <a:gd name="connsiteX135" fmla="*/ 797598 w 1745370"/>
                <a:gd name="connsiteY135" fmla="*/ 1211413 h 1558485"/>
                <a:gd name="connsiteX136" fmla="*/ 817621 w 1745370"/>
                <a:gd name="connsiteY136" fmla="*/ 1228099 h 1558485"/>
                <a:gd name="connsiteX137" fmla="*/ 837644 w 1745370"/>
                <a:gd name="connsiteY137" fmla="*/ 1204739 h 1558485"/>
                <a:gd name="connsiteX138" fmla="*/ 827633 w 1745370"/>
                <a:gd name="connsiteY138" fmla="*/ 1184715 h 1558485"/>
                <a:gd name="connsiteX139" fmla="*/ 810946 w 1745370"/>
                <a:gd name="connsiteY139" fmla="*/ 1171366 h 1558485"/>
                <a:gd name="connsiteX140" fmla="*/ 810946 w 1745370"/>
                <a:gd name="connsiteY140" fmla="*/ 1144669 h 1558485"/>
                <a:gd name="connsiteX141" fmla="*/ 810946 w 1745370"/>
                <a:gd name="connsiteY141" fmla="*/ 1131320 h 1558485"/>
                <a:gd name="connsiteX142" fmla="*/ 840981 w 1745370"/>
                <a:gd name="connsiteY142" fmla="*/ 1124645 h 1558485"/>
                <a:gd name="connsiteX143" fmla="*/ 820958 w 1745370"/>
                <a:gd name="connsiteY143" fmla="*/ 1087936 h 1558485"/>
                <a:gd name="connsiteX144" fmla="*/ 854330 w 1745370"/>
                <a:gd name="connsiteY144" fmla="*/ 1081261 h 1558485"/>
                <a:gd name="connsiteX145" fmla="*/ 891040 w 1745370"/>
                <a:gd name="connsiteY145" fmla="*/ 1087936 h 1558485"/>
                <a:gd name="connsiteX146" fmla="*/ 1001168 w 1745370"/>
                <a:gd name="connsiteY146" fmla="*/ 1044552 h 1558485"/>
                <a:gd name="connsiteX147" fmla="*/ 1027866 w 1745370"/>
                <a:gd name="connsiteY147" fmla="*/ 1021191 h 1558485"/>
                <a:gd name="connsiteX148" fmla="*/ 1047890 w 1745370"/>
                <a:gd name="connsiteY148" fmla="*/ 1031203 h 1558485"/>
                <a:gd name="connsiteX149" fmla="*/ 1067913 w 1745370"/>
                <a:gd name="connsiteY149" fmla="*/ 1041214 h 1558485"/>
                <a:gd name="connsiteX150" fmla="*/ 1087936 w 1745370"/>
                <a:gd name="connsiteY150" fmla="*/ 1067912 h 1558485"/>
                <a:gd name="connsiteX151" fmla="*/ 1074587 w 1745370"/>
                <a:gd name="connsiteY151" fmla="*/ 1081261 h 1558485"/>
                <a:gd name="connsiteX152" fmla="*/ 1104622 w 1745370"/>
                <a:gd name="connsiteY152" fmla="*/ 1081261 h 1558485"/>
                <a:gd name="connsiteX153" fmla="*/ 1134657 w 1745370"/>
                <a:gd name="connsiteY153" fmla="*/ 1114633 h 1558485"/>
                <a:gd name="connsiteX154" fmla="*/ 1148006 w 1745370"/>
                <a:gd name="connsiteY154" fmla="*/ 1111296 h 1558485"/>
                <a:gd name="connsiteX155" fmla="*/ 1208076 w 1745370"/>
                <a:gd name="connsiteY155" fmla="*/ 1064575 h 1558485"/>
                <a:gd name="connsiteX156" fmla="*/ 1264809 w 1745370"/>
                <a:gd name="connsiteY156" fmla="*/ 1134657 h 1558485"/>
                <a:gd name="connsiteX157" fmla="*/ 1298181 w 1745370"/>
                <a:gd name="connsiteY157" fmla="*/ 1241448 h 1558485"/>
                <a:gd name="connsiteX158" fmla="*/ 1308193 w 1745370"/>
                <a:gd name="connsiteY158" fmla="*/ 1198064 h 1558485"/>
                <a:gd name="connsiteX159" fmla="*/ 1344903 w 1745370"/>
                <a:gd name="connsiteY159" fmla="*/ 1218087 h 1558485"/>
                <a:gd name="connsiteX160" fmla="*/ 1388287 w 1745370"/>
                <a:gd name="connsiteY160" fmla="*/ 1218087 h 1558485"/>
                <a:gd name="connsiteX161" fmla="*/ 1394961 w 1745370"/>
                <a:gd name="connsiteY161" fmla="*/ 1241448 h 1558485"/>
                <a:gd name="connsiteX162" fmla="*/ 1435008 w 1745370"/>
                <a:gd name="connsiteY162" fmla="*/ 1264809 h 1558485"/>
                <a:gd name="connsiteX163" fmla="*/ 1465043 w 1745370"/>
                <a:gd name="connsiteY163" fmla="*/ 1264809 h 1558485"/>
                <a:gd name="connsiteX164" fmla="*/ 1491741 w 1745370"/>
                <a:gd name="connsiteY164" fmla="*/ 1278158 h 1558485"/>
                <a:gd name="connsiteX165" fmla="*/ 1535125 w 1745370"/>
                <a:gd name="connsiteY165" fmla="*/ 1234774 h 1558485"/>
                <a:gd name="connsiteX166" fmla="*/ 1571834 w 1745370"/>
                <a:gd name="connsiteY166" fmla="*/ 1214750 h 1558485"/>
                <a:gd name="connsiteX167" fmla="*/ 1608544 w 1745370"/>
                <a:gd name="connsiteY167" fmla="*/ 1218087 h 1558485"/>
                <a:gd name="connsiteX168" fmla="*/ 1655265 w 1745370"/>
                <a:gd name="connsiteY168" fmla="*/ 1231436 h 1558485"/>
                <a:gd name="connsiteX169" fmla="*/ 1681963 w 1745370"/>
                <a:gd name="connsiteY169" fmla="*/ 1248123 h 1558485"/>
                <a:gd name="connsiteX170" fmla="*/ 1735358 w 1745370"/>
                <a:gd name="connsiteY170" fmla="*/ 1241448 h 1558485"/>
                <a:gd name="connsiteX171" fmla="*/ 1745370 w 1745370"/>
                <a:gd name="connsiteY171" fmla="*/ 1221425 h 1558485"/>
                <a:gd name="connsiteX172" fmla="*/ 1738695 w 1745370"/>
                <a:gd name="connsiteY172" fmla="*/ 1201401 h 1558485"/>
                <a:gd name="connsiteX173" fmla="*/ 1318205 w 1745370"/>
                <a:gd name="connsiteY173" fmla="*/ 30035 h 1558485"/>
                <a:gd name="connsiteX174" fmla="*/ 1358252 w 1745370"/>
                <a:gd name="connsiteY174" fmla="*/ 53396 h 1558485"/>
                <a:gd name="connsiteX175" fmla="*/ 1384949 w 1745370"/>
                <a:gd name="connsiteY175" fmla="*/ 106791 h 1558485"/>
                <a:gd name="connsiteX176" fmla="*/ 1358252 w 1745370"/>
                <a:gd name="connsiteY176" fmla="*/ 153512 h 1558485"/>
                <a:gd name="connsiteX177" fmla="*/ 1361589 w 1745370"/>
                <a:gd name="connsiteY177" fmla="*/ 123477 h 1558485"/>
                <a:gd name="connsiteX178" fmla="*/ 1281495 w 1745370"/>
                <a:gd name="connsiteY178" fmla="*/ 53396 h 1558485"/>
                <a:gd name="connsiteX179" fmla="*/ 1241449 w 1745370"/>
                <a:gd name="connsiteY179" fmla="*/ 50058 h 1558485"/>
                <a:gd name="connsiteX180" fmla="*/ 1241449 w 1745370"/>
                <a:gd name="connsiteY180" fmla="*/ 96779 h 1558485"/>
                <a:gd name="connsiteX181" fmla="*/ 1201402 w 1745370"/>
                <a:gd name="connsiteY181" fmla="*/ 76756 h 1558485"/>
                <a:gd name="connsiteX182" fmla="*/ 1228100 w 1745370"/>
                <a:gd name="connsiteY182" fmla="*/ 126814 h 1558485"/>
                <a:gd name="connsiteX183" fmla="*/ 1258135 w 1745370"/>
                <a:gd name="connsiteY183" fmla="*/ 156850 h 1558485"/>
                <a:gd name="connsiteX184" fmla="*/ 1198065 w 1745370"/>
                <a:gd name="connsiteY184" fmla="*/ 133489 h 1558485"/>
                <a:gd name="connsiteX185" fmla="*/ 1181379 w 1745370"/>
                <a:gd name="connsiteY185" fmla="*/ 133489 h 1558485"/>
                <a:gd name="connsiteX186" fmla="*/ 1178041 w 1745370"/>
                <a:gd name="connsiteY186" fmla="*/ 90105 h 1558485"/>
                <a:gd name="connsiteX187" fmla="*/ 1171367 w 1745370"/>
                <a:gd name="connsiteY187" fmla="*/ 3337 h 1558485"/>
                <a:gd name="connsiteX188" fmla="*/ 1161355 w 1745370"/>
                <a:gd name="connsiteY188" fmla="*/ 73419 h 1558485"/>
                <a:gd name="connsiteX189" fmla="*/ 1137995 w 1745370"/>
                <a:gd name="connsiteY189" fmla="*/ 103454 h 1558485"/>
                <a:gd name="connsiteX190" fmla="*/ 1158018 w 1745370"/>
                <a:gd name="connsiteY190" fmla="*/ 150175 h 1558485"/>
                <a:gd name="connsiteX191" fmla="*/ 1158018 w 1745370"/>
                <a:gd name="connsiteY191" fmla="*/ 183547 h 1558485"/>
                <a:gd name="connsiteX192" fmla="*/ 1141332 w 1745370"/>
                <a:gd name="connsiteY192" fmla="*/ 233606 h 1558485"/>
                <a:gd name="connsiteX193" fmla="*/ 1154681 w 1745370"/>
                <a:gd name="connsiteY193" fmla="*/ 266978 h 1558485"/>
                <a:gd name="connsiteX194" fmla="*/ 1184716 w 1745370"/>
                <a:gd name="connsiteY194" fmla="*/ 273652 h 1558485"/>
                <a:gd name="connsiteX195" fmla="*/ 1221425 w 1745370"/>
                <a:gd name="connsiteY195" fmla="*/ 280327 h 1558485"/>
                <a:gd name="connsiteX196" fmla="*/ 1241449 w 1745370"/>
                <a:gd name="connsiteY196" fmla="*/ 303687 h 1558485"/>
                <a:gd name="connsiteX197" fmla="*/ 1258135 w 1745370"/>
                <a:gd name="connsiteY197" fmla="*/ 347071 h 1558485"/>
                <a:gd name="connsiteX198" fmla="*/ 1258135 w 1745370"/>
                <a:gd name="connsiteY198" fmla="*/ 347071 h 1558485"/>
                <a:gd name="connsiteX0" fmla="*/ 1224763 w 1745370"/>
                <a:gd name="connsiteY0" fmla="*/ 327048 h 1558485"/>
                <a:gd name="connsiteX1" fmla="*/ 1194727 w 1745370"/>
                <a:gd name="connsiteY1" fmla="*/ 290339 h 1558485"/>
                <a:gd name="connsiteX2" fmla="*/ 1164692 w 1745370"/>
                <a:gd name="connsiteY2" fmla="*/ 333723 h 1558485"/>
                <a:gd name="connsiteX3" fmla="*/ 1114634 w 1745370"/>
                <a:gd name="connsiteY3" fmla="*/ 243617 h 1558485"/>
                <a:gd name="connsiteX4" fmla="*/ 1104622 w 1745370"/>
                <a:gd name="connsiteY4" fmla="*/ 163524 h 1558485"/>
                <a:gd name="connsiteX5" fmla="*/ 1101285 w 1745370"/>
                <a:gd name="connsiteY5" fmla="*/ 103454 h 1558485"/>
                <a:gd name="connsiteX6" fmla="*/ 1124646 w 1745370"/>
                <a:gd name="connsiteY6" fmla="*/ 10012 h 1558485"/>
                <a:gd name="connsiteX7" fmla="*/ 1031203 w 1745370"/>
                <a:gd name="connsiteY7" fmla="*/ 0 h 1558485"/>
                <a:gd name="connsiteX8" fmla="*/ 1014517 w 1745370"/>
                <a:gd name="connsiteY8" fmla="*/ 56733 h 1558485"/>
                <a:gd name="connsiteX9" fmla="*/ 1024529 w 1745370"/>
                <a:gd name="connsiteY9" fmla="*/ 103454 h 1558485"/>
                <a:gd name="connsiteX10" fmla="*/ 981145 w 1745370"/>
                <a:gd name="connsiteY10" fmla="*/ 156850 h 1558485"/>
                <a:gd name="connsiteX11" fmla="*/ 991157 w 1745370"/>
                <a:gd name="connsiteY11" fmla="*/ 193559 h 1558485"/>
                <a:gd name="connsiteX12" fmla="*/ 981145 w 1745370"/>
                <a:gd name="connsiteY12" fmla="*/ 240280 h 1558485"/>
                <a:gd name="connsiteX13" fmla="*/ 1001168 w 1745370"/>
                <a:gd name="connsiteY13" fmla="*/ 263641 h 1558485"/>
                <a:gd name="connsiteX14" fmla="*/ 1017854 w 1745370"/>
                <a:gd name="connsiteY14" fmla="*/ 310362 h 1558485"/>
                <a:gd name="connsiteX15" fmla="*/ 1047890 w 1745370"/>
                <a:gd name="connsiteY15" fmla="*/ 297013 h 1558485"/>
                <a:gd name="connsiteX16" fmla="*/ 884365 w 1745370"/>
                <a:gd name="connsiteY16" fmla="*/ 260304 h 1558485"/>
                <a:gd name="connsiteX17" fmla="*/ 824295 w 1745370"/>
                <a:gd name="connsiteY17" fmla="*/ 236943 h 1558485"/>
                <a:gd name="connsiteX18" fmla="*/ 810946 w 1745370"/>
                <a:gd name="connsiteY18" fmla="*/ 273652 h 1558485"/>
                <a:gd name="connsiteX19" fmla="*/ 827633 w 1745370"/>
                <a:gd name="connsiteY19" fmla="*/ 310362 h 1558485"/>
                <a:gd name="connsiteX20" fmla="*/ 770900 w 1745370"/>
                <a:gd name="connsiteY20" fmla="*/ 293676 h 1558485"/>
                <a:gd name="connsiteX21" fmla="*/ 744202 w 1745370"/>
                <a:gd name="connsiteY21" fmla="*/ 330385 h 1558485"/>
                <a:gd name="connsiteX22" fmla="*/ 707492 w 1745370"/>
                <a:gd name="connsiteY22" fmla="*/ 323711 h 1558485"/>
                <a:gd name="connsiteX23" fmla="*/ 644085 w 1745370"/>
                <a:gd name="connsiteY23" fmla="*/ 337060 h 1558485"/>
                <a:gd name="connsiteX24" fmla="*/ 654097 w 1745370"/>
                <a:gd name="connsiteY24" fmla="*/ 300350 h 1558485"/>
                <a:gd name="connsiteX25" fmla="*/ 614050 w 1745370"/>
                <a:gd name="connsiteY25" fmla="*/ 337060 h 1558485"/>
                <a:gd name="connsiteX26" fmla="*/ 594027 w 1745370"/>
                <a:gd name="connsiteY26" fmla="*/ 337060 h 1558485"/>
                <a:gd name="connsiteX27" fmla="*/ 533957 w 1745370"/>
                <a:gd name="connsiteY27" fmla="*/ 370432 h 1558485"/>
                <a:gd name="connsiteX28" fmla="*/ 510596 w 1745370"/>
                <a:gd name="connsiteY28" fmla="*/ 393793 h 1558485"/>
                <a:gd name="connsiteX29" fmla="*/ 500584 w 1745370"/>
                <a:gd name="connsiteY29" fmla="*/ 440514 h 1558485"/>
                <a:gd name="connsiteX30" fmla="*/ 450526 w 1745370"/>
                <a:gd name="connsiteY30" fmla="*/ 427165 h 1558485"/>
                <a:gd name="connsiteX31" fmla="*/ 433840 w 1745370"/>
                <a:gd name="connsiteY31" fmla="*/ 390455 h 1558485"/>
                <a:gd name="connsiteX32" fmla="*/ 467212 w 1745370"/>
                <a:gd name="connsiteY32" fmla="*/ 360420 h 1558485"/>
                <a:gd name="connsiteX33" fmla="*/ 453863 w 1745370"/>
                <a:gd name="connsiteY33" fmla="*/ 337060 h 1558485"/>
                <a:gd name="connsiteX34" fmla="*/ 390456 w 1745370"/>
                <a:gd name="connsiteY34" fmla="*/ 307025 h 1558485"/>
                <a:gd name="connsiteX35" fmla="*/ 417154 w 1745370"/>
                <a:gd name="connsiteY35" fmla="*/ 357083 h 1558485"/>
                <a:gd name="connsiteX36" fmla="*/ 407142 w 1745370"/>
                <a:gd name="connsiteY36" fmla="*/ 400467 h 1558485"/>
                <a:gd name="connsiteX37" fmla="*/ 413817 w 1745370"/>
                <a:gd name="connsiteY37" fmla="*/ 437177 h 1558485"/>
                <a:gd name="connsiteX38" fmla="*/ 427165 w 1745370"/>
                <a:gd name="connsiteY38" fmla="*/ 460537 h 1558485"/>
                <a:gd name="connsiteX39" fmla="*/ 413817 w 1745370"/>
                <a:gd name="connsiteY39" fmla="*/ 490572 h 1558485"/>
                <a:gd name="connsiteX40" fmla="*/ 390456 w 1745370"/>
                <a:gd name="connsiteY40" fmla="*/ 467212 h 1558485"/>
                <a:gd name="connsiteX41" fmla="*/ 360421 w 1745370"/>
                <a:gd name="connsiteY41" fmla="*/ 463874 h 1558485"/>
                <a:gd name="connsiteX42" fmla="*/ 333723 w 1745370"/>
                <a:gd name="connsiteY42" fmla="*/ 503921 h 1558485"/>
                <a:gd name="connsiteX43" fmla="*/ 307025 w 1745370"/>
                <a:gd name="connsiteY43" fmla="*/ 523944 h 1558485"/>
                <a:gd name="connsiteX44" fmla="*/ 320374 w 1745370"/>
                <a:gd name="connsiteY44" fmla="*/ 550642 h 1558485"/>
                <a:gd name="connsiteX45" fmla="*/ 303688 w 1745370"/>
                <a:gd name="connsiteY45" fmla="*/ 574003 h 1558485"/>
                <a:gd name="connsiteX46" fmla="*/ 233606 w 1745370"/>
                <a:gd name="connsiteY46" fmla="*/ 537293 h 1558485"/>
                <a:gd name="connsiteX47" fmla="*/ 243618 w 1745370"/>
                <a:gd name="connsiteY47" fmla="*/ 587352 h 1558485"/>
                <a:gd name="connsiteX48" fmla="*/ 263641 w 1745370"/>
                <a:gd name="connsiteY48" fmla="*/ 607375 h 1558485"/>
                <a:gd name="connsiteX49" fmla="*/ 250292 w 1745370"/>
                <a:gd name="connsiteY49" fmla="*/ 620724 h 1558485"/>
                <a:gd name="connsiteX50" fmla="*/ 193560 w 1745370"/>
                <a:gd name="connsiteY50" fmla="*/ 584014 h 1558485"/>
                <a:gd name="connsiteX51" fmla="*/ 170199 w 1745370"/>
                <a:gd name="connsiteY51" fmla="*/ 543968 h 1558485"/>
                <a:gd name="connsiteX52" fmla="*/ 170199 w 1745370"/>
                <a:gd name="connsiteY52" fmla="*/ 497247 h 1558485"/>
                <a:gd name="connsiteX53" fmla="*/ 133490 w 1745370"/>
                <a:gd name="connsiteY53" fmla="*/ 420490 h 1558485"/>
                <a:gd name="connsiteX54" fmla="*/ 196897 w 1745370"/>
                <a:gd name="connsiteY54" fmla="*/ 450525 h 1558485"/>
                <a:gd name="connsiteX55" fmla="*/ 256967 w 1745370"/>
                <a:gd name="connsiteY55" fmla="*/ 480560 h 1558485"/>
                <a:gd name="connsiteX56" fmla="*/ 293676 w 1745370"/>
                <a:gd name="connsiteY56" fmla="*/ 483898 h 1558485"/>
                <a:gd name="connsiteX57" fmla="*/ 327049 w 1745370"/>
                <a:gd name="connsiteY57" fmla="*/ 453863 h 1558485"/>
                <a:gd name="connsiteX58" fmla="*/ 343735 w 1745370"/>
                <a:gd name="connsiteY58" fmla="*/ 417153 h 1558485"/>
                <a:gd name="connsiteX59" fmla="*/ 333723 w 1745370"/>
                <a:gd name="connsiteY59" fmla="*/ 367095 h 1558485"/>
                <a:gd name="connsiteX60" fmla="*/ 290339 w 1745370"/>
                <a:gd name="connsiteY60" fmla="*/ 347071 h 1558485"/>
                <a:gd name="connsiteX61" fmla="*/ 236944 w 1745370"/>
                <a:gd name="connsiteY61" fmla="*/ 300350 h 1558485"/>
                <a:gd name="connsiteX62" fmla="*/ 133490 w 1745370"/>
                <a:gd name="connsiteY62" fmla="*/ 243617 h 1558485"/>
                <a:gd name="connsiteX63" fmla="*/ 46722 w 1745370"/>
                <a:gd name="connsiteY63" fmla="*/ 273652 h 1558485"/>
                <a:gd name="connsiteX64" fmla="*/ 33373 w 1745370"/>
                <a:gd name="connsiteY64" fmla="*/ 303687 h 1558485"/>
                <a:gd name="connsiteX65" fmla="*/ 43384 w 1745370"/>
                <a:gd name="connsiteY65" fmla="*/ 333723 h 1558485"/>
                <a:gd name="connsiteX66" fmla="*/ 60071 w 1745370"/>
                <a:gd name="connsiteY66" fmla="*/ 360420 h 1558485"/>
                <a:gd name="connsiteX67" fmla="*/ 73419 w 1745370"/>
                <a:gd name="connsiteY67" fmla="*/ 390455 h 1558485"/>
                <a:gd name="connsiteX68" fmla="*/ 56733 w 1745370"/>
                <a:gd name="connsiteY68" fmla="*/ 413816 h 1558485"/>
                <a:gd name="connsiteX69" fmla="*/ 76757 w 1745370"/>
                <a:gd name="connsiteY69" fmla="*/ 493909 h 1558485"/>
                <a:gd name="connsiteX70" fmla="*/ 66745 w 1745370"/>
                <a:gd name="connsiteY70" fmla="*/ 510596 h 1558485"/>
                <a:gd name="connsiteX71" fmla="*/ 70082 w 1745370"/>
                <a:gd name="connsiteY71" fmla="*/ 537293 h 1558485"/>
                <a:gd name="connsiteX72" fmla="*/ 70082 w 1745370"/>
                <a:gd name="connsiteY72" fmla="*/ 577340 h 1558485"/>
                <a:gd name="connsiteX73" fmla="*/ 80094 w 1745370"/>
                <a:gd name="connsiteY73" fmla="*/ 597363 h 1558485"/>
                <a:gd name="connsiteX74" fmla="*/ 76757 w 1745370"/>
                <a:gd name="connsiteY74" fmla="*/ 620724 h 1558485"/>
                <a:gd name="connsiteX75" fmla="*/ 106792 w 1745370"/>
                <a:gd name="connsiteY75" fmla="*/ 654096 h 1558485"/>
                <a:gd name="connsiteX76" fmla="*/ 93729 w 1745370"/>
                <a:gd name="connsiteY76" fmla="*/ 684131 h 1558485"/>
                <a:gd name="connsiteX77" fmla="*/ 13349 w 1745370"/>
                <a:gd name="connsiteY77" fmla="*/ 774236 h 1558485"/>
                <a:gd name="connsiteX78" fmla="*/ 33373 w 1745370"/>
                <a:gd name="connsiteY78" fmla="*/ 807609 h 1558485"/>
                <a:gd name="connsiteX79" fmla="*/ 33373 w 1745370"/>
                <a:gd name="connsiteY79" fmla="*/ 807609 h 1558485"/>
                <a:gd name="connsiteX80" fmla="*/ 16687 w 1745370"/>
                <a:gd name="connsiteY80" fmla="*/ 837644 h 1558485"/>
                <a:gd name="connsiteX81" fmla="*/ 3338 w 1745370"/>
                <a:gd name="connsiteY81" fmla="*/ 867679 h 1558485"/>
                <a:gd name="connsiteX82" fmla="*/ 0 w 1745370"/>
                <a:gd name="connsiteY82" fmla="*/ 927749 h 1558485"/>
                <a:gd name="connsiteX83" fmla="*/ 16687 w 1745370"/>
                <a:gd name="connsiteY83" fmla="*/ 971133 h 1558485"/>
                <a:gd name="connsiteX84" fmla="*/ 20024 w 1745370"/>
                <a:gd name="connsiteY84" fmla="*/ 1004505 h 1558485"/>
                <a:gd name="connsiteX85" fmla="*/ 56733 w 1745370"/>
                <a:gd name="connsiteY85" fmla="*/ 1014517 h 1558485"/>
                <a:gd name="connsiteX86" fmla="*/ 116803 w 1745370"/>
                <a:gd name="connsiteY86" fmla="*/ 1101285 h 1558485"/>
                <a:gd name="connsiteX87" fmla="*/ 96780 w 1745370"/>
                <a:gd name="connsiteY87" fmla="*/ 1124645 h 1558485"/>
                <a:gd name="connsiteX88" fmla="*/ 93443 w 1745370"/>
                <a:gd name="connsiteY88" fmla="*/ 1154680 h 1558485"/>
                <a:gd name="connsiteX89" fmla="*/ 120141 w 1745370"/>
                <a:gd name="connsiteY89" fmla="*/ 1158017 h 1558485"/>
                <a:gd name="connsiteX90" fmla="*/ 160187 w 1745370"/>
                <a:gd name="connsiteY90" fmla="*/ 1171366 h 1558485"/>
                <a:gd name="connsiteX91" fmla="*/ 186885 w 1745370"/>
                <a:gd name="connsiteY91" fmla="*/ 1184715 h 1558485"/>
                <a:gd name="connsiteX92" fmla="*/ 213583 w 1745370"/>
                <a:gd name="connsiteY92" fmla="*/ 1214750 h 1558485"/>
                <a:gd name="connsiteX93" fmla="*/ 243618 w 1745370"/>
                <a:gd name="connsiteY93" fmla="*/ 1218087 h 1558485"/>
                <a:gd name="connsiteX94" fmla="*/ 287002 w 1745370"/>
                <a:gd name="connsiteY94" fmla="*/ 1248123 h 1558485"/>
                <a:gd name="connsiteX95" fmla="*/ 310363 w 1745370"/>
                <a:gd name="connsiteY95" fmla="*/ 1258134 h 1558485"/>
                <a:gd name="connsiteX96" fmla="*/ 310363 w 1745370"/>
                <a:gd name="connsiteY96" fmla="*/ 1294844 h 1558485"/>
                <a:gd name="connsiteX97" fmla="*/ 270316 w 1745370"/>
                <a:gd name="connsiteY97" fmla="*/ 1334890 h 1558485"/>
                <a:gd name="connsiteX98" fmla="*/ 280327 w 1745370"/>
                <a:gd name="connsiteY98" fmla="*/ 1358251 h 1558485"/>
                <a:gd name="connsiteX99" fmla="*/ 273653 w 1745370"/>
                <a:gd name="connsiteY99" fmla="*/ 1378274 h 1558485"/>
                <a:gd name="connsiteX100" fmla="*/ 266979 w 1745370"/>
                <a:gd name="connsiteY100" fmla="*/ 1394960 h 1558485"/>
                <a:gd name="connsiteX101" fmla="*/ 240281 w 1745370"/>
                <a:gd name="connsiteY101" fmla="*/ 1435007 h 1558485"/>
                <a:gd name="connsiteX102" fmla="*/ 307025 w 1745370"/>
                <a:gd name="connsiteY102" fmla="*/ 1471717 h 1558485"/>
                <a:gd name="connsiteX103" fmla="*/ 337060 w 1745370"/>
                <a:gd name="connsiteY103" fmla="*/ 1478391 h 1558485"/>
                <a:gd name="connsiteX104" fmla="*/ 360421 w 1745370"/>
                <a:gd name="connsiteY104" fmla="*/ 1485066 h 1558485"/>
                <a:gd name="connsiteX105" fmla="*/ 380444 w 1745370"/>
                <a:gd name="connsiteY105" fmla="*/ 1491740 h 1558485"/>
                <a:gd name="connsiteX106" fmla="*/ 407142 w 1745370"/>
                <a:gd name="connsiteY106" fmla="*/ 1511763 h 1558485"/>
                <a:gd name="connsiteX107" fmla="*/ 437177 w 1745370"/>
                <a:gd name="connsiteY107" fmla="*/ 1508426 h 1558485"/>
                <a:gd name="connsiteX108" fmla="*/ 507259 w 1745370"/>
                <a:gd name="connsiteY108" fmla="*/ 1558485 h 1558485"/>
                <a:gd name="connsiteX109" fmla="*/ 517271 w 1745370"/>
                <a:gd name="connsiteY109" fmla="*/ 1545136 h 1558485"/>
                <a:gd name="connsiteX110" fmla="*/ 507259 w 1745370"/>
                <a:gd name="connsiteY110" fmla="*/ 1505089 h 1558485"/>
                <a:gd name="connsiteX111" fmla="*/ 500584 w 1745370"/>
                <a:gd name="connsiteY111" fmla="*/ 1471717 h 1558485"/>
                <a:gd name="connsiteX112" fmla="*/ 483898 w 1745370"/>
                <a:gd name="connsiteY112" fmla="*/ 1428333 h 1558485"/>
                <a:gd name="connsiteX113" fmla="*/ 513933 w 1745370"/>
                <a:gd name="connsiteY113" fmla="*/ 1408309 h 1558485"/>
                <a:gd name="connsiteX114" fmla="*/ 547306 w 1745370"/>
                <a:gd name="connsiteY114" fmla="*/ 1384949 h 1558485"/>
                <a:gd name="connsiteX115" fmla="*/ 527282 w 1745370"/>
                <a:gd name="connsiteY115" fmla="*/ 1368263 h 1558485"/>
                <a:gd name="connsiteX116" fmla="*/ 517271 w 1745370"/>
                <a:gd name="connsiteY116" fmla="*/ 1334890 h 1558485"/>
                <a:gd name="connsiteX117" fmla="*/ 480561 w 1745370"/>
                <a:gd name="connsiteY117" fmla="*/ 1318204 h 1558485"/>
                <a:gd name="connsiteX118" fmla="*/ 470549 w 1745370"/>
                <a:gd name="connsiteY118" fmla="*/ 1298181 h 1558485"/>
                <a:gd name="connsiteX119" fmla="*/ 480561 w 1745370"/>
                <a:gd name="connsiteY119" fmla="*/ 1268146 h 1558485"/>
                <a:gd name="connsiteX120" fmla="*/ 490573 w 1745370"/>
                <a:gd name="connsiteY120" fmla="*/ 1228099 h 1558485"/>
                <a:gd name="connsiteX121" fmla="*/ 513933 w 1745370"/>
                <a:gd name="connsiteY121" fmla="*/ 1248123 h 1558485"/>
                <a:gd name="connsiteX122" fmla="*/ 520608 w 1745370"/>
                <a:gd name="connsiteY122" fmla="*/ 1231436 h 1558485"/>
                <a:gd name="connsiteX123" fmla="*/ 543968 w 1745370"/>
                <a:gd name="connsiteY123" fmla="*/ 1194727 h 1558485"/>
                <a:gd name="connsiteX124" fmla="*/ 574003 w 1745370"/>
                <a:gd name="connsiteY124" fmla="*/ 1178041 h 1558485"/>
                <a:gd name="connsiteX125" fmla="*/ 590690 w 1745370"/>
                <a:gd name="connsiteY125" fmla="*/ 1191390 h 1558485"/>
                <a:gd name="connsiteX126" fmla="*/ 610713 w 1745370"/>
                <a:gd name="connsiteY126" fmla="*/ 1164692 h 1558485"/>
                <a:gd name="connsiteX127" fmla="*/ 630736 w 1745370"/>
                <a:gd name="connsiteY127" fmla="*/ 1191390 h 1558485"/>
                <a:gd name="connsiteX128" fmla="*/ 657434 w 1745370"/>
                <a:gd name="connsiteY128" fmla="*/ 1214750 h 1558485"/>
                <a:gd name="connsiteX129" fmla="*/ 674120 w 1745370"/>
                <a:gd name="connsiteY129" fmla="*/ 1221425 h 1558485"/>
                <a:gd name="connsiteX130" fmla="*/ 697481 w 1745370"/>
                <a:gd name="connsiteY130" fmla="*/ 1221425 h 1558485"/>
                <a:gd name="connsiteX131" fmla="*/ 717504 w 1745370"/>
                <a:gd name="connsiteY131" fmla="*/ 1208076 h 1558485"/>
                <a:gd name="connsiteX132" fmla="*/ 744202 w 1745370"/>
                <a:gd name="connsiteY132" fmla="*/ 1208076 h 1558485"/>
                <a:gd name="connsiteX133" fmla="*/ 760888 w 1745370"/>
                <a:gd name="connsiteY133" fmla="*/ 1204739 h 1558485"/>
                <a:gd name="connsiteX134" fmla="*/ 790923 w 1745370"/>
                <a:gd name="connsiteY134" fmla="*/ 1238111 h 1558485"/>
                <a:gd name="connsiteX135" fmla="*/ 797598 w 1745370"/>
                <a:gd name="connsiteY135" fmla="*/ 1211413 h 1558485"/>
                <a:gd name="connsiteX136" fmla="*/ 817621 w 1745370"/>
                <a:gd name="connsiteY136" fmla="*/ 1228099 h 1558485"/>
                <a:gd name="connsiteX137" fmla="*/ 837644 w 1745370"/>
                <a:gd name="connsiteY137" fmla="*/ 1204739 h 1558485"/>
                <a:gd name="connsiteX138" fmla="*/ 827633 w 1745370"/>
                <a:gd name="connsiteY138" fmla="*/ 1184715 h 1558485"/>
                <a:gd name="connsiteX139" fmla="*/ 810946 w 1745370"/>
                <a:gd name="connsiteY139" fmla="*/ 1171366 h 1558485"/>
                <a:gd name="connsiteX140" fmla="*/ 810946 w 1745370"/>
                <a:gd name="connsiteY140" fmla="*/ 1144669 h 1558485"/>
                <a:gd name="connsiteX141" fmla="*/ 810946 w 1745370"/>
                <a:gd name="connsiteY141" fmla="*/ 1131320 h 1558485"/>
                <a:gd name="connsiteX142" fmla="*/ 840981 w 1745370"/>
                <a:gd name="connsiteY142" fmla="*/ 1124645 h 1558485"/>
                <a:gd name="connsiteX143" fmla="*/ 820958 w 1745370"/>
                <a:gd name="connsiteY143" fmla="*/ 1087936 h 1558485"/>
                <a:gd name="connsiteX144" fmla="*/ 854330 w 1745370"/>
                <a:gd name="connsiteY144" fmla="*/ 1081261 h 1558485"/>
                <a:gd name="connsiteX145" fmla="*/ 891040 w 1745370"/>
                <a:gd name="connsiteY145" fmla="*/ 1087936 h 1558485"/>
                <a:gd name="connsiteX146" fmla="*/ 1001168 w 1745370"/>
                <a:gd name="connsiteY146" fmla="*/ 1044552 h 1558485"/>
                <a:gd name="connsiteX147" fmla="*/ 1027866 w 1745370"/>
                <a:gd name="connsiteY147" fmla="*/ 1021191 h 1558485"/>
                <a:gd name="connsiteX148" fmla="*/ 1047890 w 1745370"/>
                <a:gd name="connsiteY148" fmla="*/ 1031203 h 1558485"/>
                <a:gd name="connsiteX149" fmla="*/ 1067913 w 1745370"/>
                <a:gd name="connsiteY149" fmla="*/ 1041214 h 1558485"/>
                <a:gd name="connsiteX150" fmla="*/ 1087936 w 1745370"/>
                <a:gd name="connsiteY150" fmla="*/ 1067912 h 1558485"/>
                <a:gd name="connsiteX151" fmla="*/ 1074587 w 1745370"/>
                <a:gd name="connsiteY151" fmla="*/ 1081261 h 1558485"/>
                <a:gd name="connsiteX152" fmla="*/ 1104622 w 1745370"/>
                <a:gd name="connsiteY152" fmla="*/ 1081261 h 1558485"/>
                <a:gd name="connsiteX153" fmla="*/ 1134657 w 1745370"/>
                <a:gd name="connsiteY153" fmla="*/ 1114633 h 1558485"/>
                <a:gd name="connsiteX154" fmla="*/ 1148006 w 1745370"/>
                <a:gd name="connsiteY154" fmla="*/ 1111296 h 1558485"/>
                <a:gd name="connsiteX155" fmla="*/ 1208076 w 1745370"/>
                <a:gd name="connsiteY155" fmla="*/ 1064575 h 1558485"/>
                <a:gd name="connsiteX156" fmla="*/ 1264809 w 1745370"/>
                <a:gd name="connsiteY156" fmla="*/ 1134657 h 1558485"/>
                <a:gd name="connsiteX157" fmla="*/ 1298181 w 1745370"/>
                <a:gd name="connsiteY157" fmla="*/ 1241448 h 1558485"/>
                <a:gd name="connsiteX158" fmla="*/ 1308193 w 1745370"/>
                <a:gd name="connsiteY158" fmla="*/ 1198064 h 1558485"/>
                <a:gd name="connsiteX159" fmla="*/ 1344903 w 1745370"/>
                <a:gd name="connsiteY159" fmla="*/ 1218087 h 1558485"/>
                <a:gd name="connsiteX160" fmla="*/ 1388287 w 1745370"/>
                <a:gd name="connsiteY160" fmla="*/ 1218087 h 1558485"/>
                <a:gd name="connsiteX161" fmla="*/ 1394961 w 1745370"/>
                <a:gd name="connsiteY161" fmla="*/ 1241448 h 1558485"/>
                <a:gd name="connsiteX162" fmla="*/ 1435008 w 1745370"/>
                <a:gd name="connsiteY162" fmla="*/ 1264809 h 1558485"/>
                <a:gd name="connsiteX163" fmla="*/ 1465043 w 1745370"/>
                <a:gd name="connsiteY163" fmla="*/ 1264809 h 1558485"/>
                <a:gd name="connsiteX164" fmla="*/ 1491741 w 1745370"/>
                <a:gd name="connsiteY164" fmla="*/ 1278158 h 1558485"/>
                <a:gd name="connsiteX165" fmla="*/ 1535125 w 1745370"/>
                <a:gd name="connsiteY165" fmla="*/ 1234774 h 1558485"/>
                <a:gd name="connsiteX166" fmla="*/ 1571834 w 1745370"/>
                <a:gd name="connsiteY166" fmla="*/ 1214750 h 1558485"/>
                <a:gd name="connsiteX167" fmla="*/ 1608544 w 1745370"/>
                <a:gd name="connsiteY167" fmla="*/ 1218087 h 1558485"/>
                <a:gd name="connsiteX168" fmla="*/ 1655265 w 1745370"/>
                <a:gd name="connsiteY168" fmla="*/ 1231436 h 1558485"/>
                <a:gd name="connsiteX169" fmla="*/ 1681963 w 1745370"/>
                <a:gd name="connsiteY169" fmla="*/ 1248123 h 1558485"/>
                <a:gd name="connsiteX170" fmla="*/ 1735358 w 1745370"/>
                <a:gd name="connsiteY170" fmla="*/ 1241448 h 1558485"/>
                <a:gd name="connsiteX171" fmla="*/ 1745370 w 1745370"/>
                <a:gd name="connsiteY171" fmla="*/ 1221425 h 1558485"/>
                <a:gd name="connsiteX172" fmla="*/ 1318205 w 1745370"/>
                <a:gd name="connsiteY172" fmla="*/ 30035 h 1558485"/>
                <a:gd name="connsiteX173" fmla="*/ 1358252 w 1745370"/>
                <a:gd name="connsiteY173" fmla="*/ 53396 h 1558485"/>
                <a:gd name="connsiteX174" fmla="*/ 1384949 w 1745370"/>
                <a:gd name="connsiteY174" fmla="*/ 106791 h 1558485"/>
                <a:gd name="connsiteX175" fmla="*/ 1358252 w 1745370"/>
                <a:gd name="connsiteY175" fmla="*/ 153512 h 1558485"/>
                <a:gd name="connsiteX176" fmla="*/ 1361589 w 1745370"/>
                <a:gd name="connsiteY176" fmla="*/ 123477 h 1558485"/>
                <a:gd name="connsiteX177" fmla="*/ 1281495 w 1745370"/>
                <a:gd name="connsiteY177" fmla="*/ 53396 h 1558485"/>
                <a:gd name="connsiteX178" fmla="*/ 1241449 w 1745370"/>
                <a:gd name="connsiteY178" fmla="*/ 50058 h 1558485"/>
                <a:gd name="connsiteX179" fmla="*/ 1241449 w 1745370"/>
                <a:gd name="connsiteY179" fmla="*/ 96779 h 1558485"/>
                <a:gd name="connsiteX180" fmla="*/ 1201402 w 1745370"/>
                <a:gd name="connsiteY180" fmla="*/ 76756 h 1558485"/>
                <a:gd name="connsiteX181" fmla="*/ 1228100 w 1745370"/>
                <a:gd name="connsiteY181" fmla="*/ 126814 h 1558485"/>
                <a:gd name="connsiteX182" fmla="*/ 1258135 w 1745370"/>
                <a:gd name="connsiteY182" fmla="*/ 156850 h 1558485"/>
                <a:gd name="connsiteX183" fmla="*/ 1198065 w 1745370"/>
                <a:gd name="connsiteY183" fmla="*/ 133489 h 1558485"/>
                <a:gd name="connsiteX184" fmla="*/ 1181379 w 1745370"/>
                <a:gd name="connsiteY184" fmla="*/ 133489 h 1558485"/>
                <a:gd name="connsiteX185" fmla="*/ 1178041 w 1745370"/>
                <a:gd name="connsiteY185" fmla="*/ 90105 h 1558485"/>
                <a:gd name="connsiteX186" fmla="*/ 1171367 w 1745370"/>
                <a:gd name="connsiteY186" fmla="*/ 3337 h 1558485"/>
                <a:gd name="connsiteX187" fmla="*/ 1161355 w 1745370"/>
                <a:gd name="connsiteY187" fmla="*/ 73419 h 1558485"/>
                <a:gd name="connsiteX188" fmla="*/ 1137995 w 1745370"/>
                <a:gd name="connsiteY188" fmla="*/ 103454 h 1558485"/>
                <a:gd name="connsiteX189" fmla="*/ 1158018 w 1745370"/>
                <a:gd name="connsiteY189" fmla="*/ 150175 h 1558485"/>
                <a:gd name="connsiteX190" fmla="*/ 1158018 w 1745370"/>
                <a:gd name="connsiteY190" fmla="*/ 183547 h 1558485"/>
                <a:gd name="connsiteX191" fmla="*/ 1141332 w 1745370"/>
                <a:gd name="connsiteY191" fmla="*/ 233606 h 1558485"/>
                <a:gd name="connsiteX192" fmla="*/ 1154681 w 1745370"/>
                <a:gd name="connsiteY192" fmla="*/ 266978 h 1558485"/>
                <a:gd name="connsiteX193" fmla="*/ 1184716 w 1745370"/>
                <a:gd name="connsiteY193" fmla="*/ 273652 h 1558485"/>
                <a:gd name="connsiteX194" fmla="*/ 1221425 w 1745370"/>
                <a:gd name="connsiteY194" fmla="*/ 280327 h 1558485"/>
                <a:gd name="connsiteX195" fmla="*/ 1241449 w 1745370"/>
                <a:gd name="connsiteY195" fmla="*/ 303687 h 1558485"/>
                <a:gd name="connsiteX196" fmla="*/ 1258135 w 1745370"/>
                <a:gd name="connsiteY196" fmla="*/ 347071 h 1558485"/>
                <a:gd name="connsiteX197" fmla="*/ 1258135 w 1745370"/>
                <a:gd name="connsiteY197" fmla="*/ 347071 h 1558485"/>
                <a:gd name="connsiteX0" fmla="*/ 1224763 w 1745370"/>
                <a:gd name="connsiteY0" fmla="*/ 327048 h 1558485"/>
                <a:gd name="connsiteX1" fmla="*/ 1194727 w 1745370"/>
                <a:gd name="connsiteY1" fmla="*/ 290339 h 1558485"/>
                <a:gd name="connsiteX2" fmla="*/ 1164692 w 1745370"/>
                <a:gd name="connsiteY2" fmla="*/ 333723 h 1558485"/>
                <a:gd name="connsiteX3" fmla="*/ 1114634 w 1745370"/>
                <a:gd name="connsiteY3" fmla="*/ 243617 h 1558485"/>
                <a:gd name="connsiteX4" fmla="*/ 1104622 w 1745370"/>
                <a:gd name="connsiteY4" fmla="*/ 163524 h 1558485"/>
                <a:gd name="connsiteX5" fmla="*/ 1101285 w 1745370"/>
                <a:gd name="connsiteY5" fmla="*/ 103454 h 1558485"/>
                <a:gd name="connsiteX6" fmla="*/ 1124646 w 1745370"/>
                <a:gd name="connsiteY6" fmla="*/ 10012 h 1558485"/>
                <a:gd name="connsiteX7" fmla="*/ 1031203 w 1745370"/>
                <a:gd name="connsiteY7" fmla="*/ 0 h 1558485"/>
                <a:gd name="connsiteX8" fmla="*/ 1014517 w 1745370"/>
                <a:gd name="connsiteY8" fmla="*/ 56733 h 1558485"/>
                <a:gd name="connsiteX9" fmla="*/ 1024529 w 1745370"/>
                <a:gd name="connsiteY9" fmla="*/ 103454 h 1558485"/>
                <a:gd name="connsiteX10" fmla="*/ 981145 w 1745370"/>
                <a:gd name="connsiteY10" fmla="*/ 156850 h 1558485"/>
                <a:gd name="connsiteX11" fmla="*/ 991157 w 1745370"/>
                <a:gd name="connsiteY11" fmla="*/ 193559 h 1558485"/>
                <a:gd name="connsiteX12" fmla="*/ 981145 w 1745370"/>
                <a:gd name="connsiteY12" fmla="*/ 240280 h 1558485"/>
                <a:gd name="connsiteX13" fmla="*/ 1001168 w 1745370"/>
                <a:gd name="connsiteY13" fmla="*/ 263641 h 1558485"/>
                <a:gd name="connsiteX14" fmla="*/ 1017854 w 1745370"/>
                <a:gd name="connsiteY14" fmla="*/ 310362 h 1558485"/>
                <a:gd name="connsiteX15" fmla="*/ 1047890 w 1745370"/>
                <a:gd name="connsiteY15" fmla="*/ 297013 h 1558485"/>
                <a:gd name="connsiteX16" fmla="*/ 884365 w 1745370"/>
                <a:gd name="connsiteY16" fmla="*/ 260304 h 1558485"/>
                <a:gd name="connsiteX17" fmla="*/ 824295 w 1745370"/>
                <a:gd name="connsiteY17" fmla="*/ 236943 h 1558485"/>
                <a:gd name="connsiteX18" fmla="*/ 810946 w 1745370"/>
                <a:gd name="connsiteY18" fmla="*/ 273652 h 1558485"/>
                <a:gd name="connsiteX19" fmla="*/ 827633 w 1745370"/>
                <a:gd name="connsiteY19" fmla="*/ 310362 h 1558485"/>
                <a:gd name="connsiteX20" fmla="*/ 770900 w 1745370"/>
                <a:gd name="connsiteY20" fmla="*/ 293676 h 1558485"/>
                <a:gd name="connsiteX21" fmla="*/ 744202 w 1745370"/>
                <a:gd name="connsiteY21" fmla="*/ 330385 h 1558485"/>
                <a:gd name="connsiteX22" fmla="*/ 707492 w 1745370"/>
                <a:gd name="connsiteY22" fmla="*/ 323711 h 1558485"/>
                <a:gd name="connsiteX23" fmla="*/ 644085 w 1745370"/>
                <a:gd name="connsiteY23" fmla="*/ 337060 h 1558485"/>
                <a:gd name="connsiteX24" fmla="*/ 654097 w 1745370"/>
                <a:gd name="connsiteY24" fmla="*/ 300350 h 1558485"/>
                <a:gd name="connsiteX25" fmla="*/ 614050 w 1745370"/>
                <a:gd name="connsiteY25" fmla="*/ 337060 h 1558485"/>
                <a:gd name="connsiteX26" fmla="*/ 594027 w 1745370"/>
                <a:gd name="connsiteY26" fmla="*/ 337060 h 1558485"/>
                <a:gd name="connsiteX27" fmla="*/ 533957 w 1745370"/>
                <a:gd name="connsiteY27" fmla="*/ 370432 h 1558485"/>
                <a:gd name="connsiteX28" fmla="*/ 510596 w 1745370"/>
                <a:gd name="connsiteY28" fmla="*/ 393793 h 1558485"/>
                <a:gd name="connsiteX29" fmla="*/ 500584 w 1745370"/>
                <a:gd name="connsiteY29" fmla="*/ 440514 h 1558485"/>
                <a:gd name="connsiteX30" fmla="*/ 450526 w 1745370"/>
                <a:gd name="connsiteY30" fmla="*/ 427165 h 1558485"/>
                <a:gd name="connsiteX31" fmla="*/ 433840 w 1745370"/>
                <a:gd name="connsiteY31" fmla="*/ 390455 h 1558485"/>
                <a:gd name="connsiteX32" fmla="*/ 467212 w 1745370"/>
                <a:gd name="connsiteY32" fmla="*/ 360420 h 1558485"/>
                <a:gd name="connsiteX33" fmla="*/ 453863 w 1745370"/>
                <a:gd name="connsiteY33" fmla="*/ 337060 h 1558485"/>
                <a:gd name="connsiteX34" fmla="*/ 390456 w 1745370"/>
                <a:gd name="connsiteY34" fmla="*/ 307025 h 1558485"/>
                <a:gd name="connsiteX35" fmla="*/ 417154 w 1745370"/>
                <a:gd name="connsiteY35" fmla="*/ 357083 h 1558485"/>
                <a:gd name="connsiteX36" fmla="*/ 407142 w 1745370"/>
                <a:gd name="connsiteY36" fmla="*/ 400467 h 1558485"/>
                <a:gd name="connsiteX37" fmla="*/ 413817 w 1745370"/>
                <a:gd name="connsiteY37" fmla="*/ 437177 h 1558485"/>
                <a:gd name="connsiteX38" fmla="*/ 427165 w 1745370"/>
                <a:gd name="connsiteY38" fmla="*/ 460537 h 1558485"/>
                <a:gd name="connsiteX39" fmla="*/ 413817 w 1745370"/>
                <a:gd name="connsiteY39" fmla="*/ 490572 h 1558485"/>
                <a:gd name="connsiteX40" fmla="*/ 390456 w 1745370"/>
                <a:gd name="connsiteY40" fmla="*/ 467212 h 1558485"/>
                <a:gd name="connsiteX41" fmla="*/ 360421 w 1745370"/>
                <a:gd name="connsiteY41" fmla="*/ 463874 h 1558485"/>
                <a:gd name="connsiteX42" fmla="*/ 333723 w 1745370"/>
                <a:gd name="connsiteY42" fmla="*/ 503921 h 1558485"/>
                <a:gd name="connsiteX43" fmla="*/ 307025 w 1745370"/>
                <a:gd name="connsiteY43" fmla="*/ 523944 h 1558485"/>
                <a:gd name="connsiteX44" fmla="*/ 320374 w 1745370"/>
                <a:gd name="connsiteY44" fmla="*/ 550642 h 1558485"/>
                <a:gd name="connsiteX45" fmla="*/ 303688 w 1745370"/>
                <a:gd name="connsiteY45" fmla="*/ 574003 h 1558485"/>
                <a:gd name="connsiteX46" fmla="*/ 233606 w 1745370"/>
                <a:gd name="connsiteY46" fmla="*/ 537293 h 1558485"/>
                <a:gd name="connsiteX47" fmla="*/ 243618 w 1745370"/>
                <a:gd name="connsiteY47" fmla="*/ 587352 h 1558485"/>
                <a:gd name="connsiteX48" fmla="*/ 263641 w 1745370"/>
                <a:gd name="connsiteY48" fmla="*/ 607375 h 1558485"/>
                <a:gd name="connsiteX49" fmla="*/ 250292 w 1745370"/>
                <a:gd name="connsiteY49" fmla="*/ 620724 h 1558485"/>
                <a:gd name="connsiteX50" fmla="*/ 193560 w 1745370"/>
                <a:gd name="connsiteY50" fmla="*/ 584014 h 1558485"/>
                <a:gd name="connsiteX51" fmla="*/ 170199 w 1745370"/>
                <a:gd name="connsiteY51" fmla="*/ 543968 h 1558485"/>
                <a:gd name="connsiteX52" fmla="*/ 170199 w 1745370"/>
                <a:gd name="connsiteY52" fmla="*/ 497247 h 1558485"/>
                <a:gd name="connsiteX53" fmla="*/ 133490 w 1745370"/>
                <a:gd name="connsiteY53" fmla="*/ 420490 h 1558485"/>
                <a:gd name="connsiteX54" fmla="*/ 196897 w 1745370"/>
                <a:gd name="connsiteY54" fmla="*/ 450525 h 1558485"/>
                <a:gd name="connsiteX55" fmla="*/ 256967 w 1745370"/>
                <a:gd name="connsiteY55" fmla="*/ 480560 h 1558485"/>
                <a:gd name="connsiteX56" fmla="*/ 293676 w 1745370"/>
                <a:gd name="connsiteY56" fmla="*/ 483898 h 1558485"/>
                <a:gd name="connsiteX57" fmla="*/ 327049 w 1745370"/>
                <a:gd name="connsiteY57" fmla="*/ 453863 h 1558485"/>
                <a:gd name="connsiteX58" fmla="*/ 343735 w 1745370"/>
                <a:gd name="connsiteY58" fmla="*/ 417153 h 1558485"/>
                <a:gd name="connsiteX59" fmla="*/ 333723 w 1745370"/>
                <a:gd name="connsiteY59" fmla="*/ 367095 h 1558485"/>
                <a:gd name="connsiteX60" fmla="*/ 290339 w 1745370"/>
                <a:gd name="connsiteY60" fmla="*/ 347071 h 1558485"/>
                <a:gd name="connsiteX61" fmla="*/ 236944 w 1745370"/>
                <a:gd name="connsiteY61" fmla="*/ 300350 h 1558485"/>
                <a:gd name="connsiteX62" fmla="*/ 133490 w 1745370"/>
                <a:gd name="connsiteY62" fmla="*/ 243617 h 1558485"/>
                <a:gd name="connsiteX63" fmla="*/ 46722 w 1745370"/>
                <a:gd name="connsiteY63" fmla="*/ 273652 h 1558485"/>
                <a:gd name="connsiteX64" fmla="*/ 33373 w 1745370"/>
                <a:gd name="connsiteY64" fmla="*/ 303687 h 1558485"/>
                <a:gd name="connsiteX65" fmla="*/ 43384 w 1745370"/>
                <a:gd name="connsiteY65" fmla="*/ 333723 h 1558485"/>
                <a:gd name="connsiteX66" fmla="*/ 60071 w 1745370"/>
                <a:gd name="connsiteY66" fmla="*/ 360420 h 1558485"/>
                <a:gd name="connsiteX67" fmla="*/ 73419 w 1745370"/>
                <a:gd name="connsiteY67" fmla="*/ 390455 h 1558485"/>
                <a:gd name="connsiteX68" fmla="*/ 56733 w 1745370"/>
                <a:gd name="connsiteY68" fmla="*/ 413816 h 1558485"/>
                <a:gd name="connsiteX69" fmla="*/ 76757 w 1745370"/>
                <a:gd name="connsiteY69" fmla="*/ 493909 h 1558485"/>
                <a:gd name="connsiteX70" fmla="*/ 66745 w 1745370"/>
                <a:gd name="connsiteY70" fmla="*/ 510596 h 1558485"/>
                <a:gd name="connsiteX71" fmla="*/ 70082 w 1745370"/>
                <a:gd name="connsiteY71" fmla="*/ 537293 h 1558485"/>
                <a:gd name="connsiteX72" fmla="*/ 70082 w 1745370"/>
                <a:gd name="connsiteY72" fmla="*/ 577340 h 1558485"/>
                <a:gd name="connsiteX73" fmla="*/ 80094 w 1745370"/>
                <a:gd name="connsiteY73" fmla="*/ 597363 h 1558485"/>
                <a:gd name="connsiteX74" fmla="*/ 76757 w 1745370"/>
                <a:gd name="connsiteY74" fmla="*/ 620724 h 1558485"/>
                <a:gd name="connsiteX75" fmla="*/ 106792 w 1745370"/>
                <a:gd name="connsiteY75" fmla="*/ 654096 h 1558485"/>
                <a:gd name="connsiteX76" fmla="*/ 93729 w 1745370"/>
                <a:gd name="connsiteY76" fmla="*/ 684131 h 1558485"/>
                <a:gd name="connsiteX77" fmla="*/ 13349 w 1745370"/>
                <a:gd name="connsiteY77" fmla="*/ 774236 h 1558485"/>
                <a:gd name="connsiteX78" fmla="*/ 33373 w 1745370"/>
                <a:gd name="connsiteY78" fmla="*/ 807609 h 1558485"/>
                <a:gd name="connsiteX79" fmla="*/ 33373 w 1745370"/>
                <a:gd name="connsiteY79" fmla="*/ 807609 h 1558485"/>
                <a:gd name="connsiteX80" fmla="*/ 16687 w 1745370"/>
                <a:gd name="connsiteY80" fmla="*/ 837644 h 1558485"/>
                <a:gd name="connsiteX81" fmla="*/ 3338 w 1745370"/>
                <a:gd name="connsiteY81" fmla="*/ 867679 h 1558485"/>
                <a:gd name="connsiteX82" fmla="*/ 0 w 1745370"/>
                <a:gd name="connsiteY82" fmla="*/ 927749 h 1558485"/>
                <a:gd name="connsiteX83" fmla="*/ 16687 w 1745370"/>
                <a:gd name="connsiteY83" fmla="*/ 971133 h 1558485"/>
                <a:gd name="connsiteX84" fmla="*/ 20024 w 1745370"/>
                <a:gd name="connsiteY84" fmla="*/ 1004505 h 1558485"/>
                <a:gd name="connsiteX85" fmla="*/ 56733 w 1745370"/>
                <a:gd name="connsiteY85" fmla="*/ 1014517 h 1558485"/>
                <a:gd name="connsiteX86" fmla="*/ 116803 w 1745370"/>
                <a:gd name="connsiteY86" fmla="*/ 1101285 h 1558485"/>
                <a:gd name="connsiteX87" fmla="*/ 96780 w 1745370"/>
                <a:gd name="connsiteY87" fmla="*/ 1124645 h 1558485"/>
                <a:gd name="connsiteX88" fmla="*/ 93443 w 1745370"/>
                <a:gd name="connsiteY88" fmla="*/ 1154680 h 1558485"/>
                <a:gd name="connsiteX89" fmla="*/ 120141 w 1745370"/>
                <a:gd name="connsiteY89" fmla="*/ 1158017 h 1558485"/>
                <a:gd name="connsiteX90" fmla="*/ 160187 w 1745370"/>
                <a:gd name="connsiteY90" fmla="*/ 1171366 h 1558485"/>
                <a:gd name="connsiteX91" fmla="*/ 186885 w 1745370"/>
                <a:gd name="connsiteY91" fmla="*/ 1184715 h 1558485"/>
                <a:gd name="connsiteX92" fmla="*/ 213583 w 1745370"/>
                <a:gd name="connsiteY92" fmla="*/ 1214750 h 1558485"/>
                <a:gd name="connsiteX93" fmla="*/ 243618 w 1745370"/>
                <a:gd name="connsiteY93" fmla="*/ 1218087 h 1558485"/>
                <a:gd name="connsiteX94" fmla="*/ 287002 w 1745370"/>
                <a:gd name="connsiteY94" fmla="*/ 1248123 h 1558485"/>
                <a:gd name="connsiteX95" fmla="*/ 310363 w 1745370"/>
                <a:gd name="connsiteY95" fmla="*/ 1258134 h 1558485"/>
                <a:gd name="connsiteX96" fmla="*/ 310363 w 1745370"/>
                <a:gd name="connsiteY96" fmla="*/ 1294844 h 1558485"/>
                <a:gd name="connsiteX97" fmla="*/ 270316 w 1745370"/>
                <a:gd name="connsiteY97" fmla="*/ 1334890 h 1558485"/>
                <a:gd name="connsiteX98" fmla="*/ 280327 w 1745370"/>
                <a:gd name="connsiteY98" fmla="*/ 1358251 h 1558485"/>
                <a:gd name="connsiteX99" fmla="*/ 273653 w 1745370"/>
                <a:gd name="connsiteY99" fmla="*/ 1378274 h 1558485"/>
                <a:gd name="connsiteX100" fmla="*/ 266979 w 1745370"/>
                <a:gd name="connsiteY100" fmla="*/ 1394960 h 1558485"/>
                <a:gd name="connsiteX101" fmla="*/ 240281 w 1745370"/>
                <a:gd name="connsiteY101" fmla="*/ 1435007 h 1558485"/>
                <a:gd name="connsiteX102" fmla="*/ 307025 w 1745370"/>
                <a:gd name="connsiteY102" fmla="*/ 1471717 h 1558485"/>
                <a:gd name="connsiteX103" fmla="*/ 337060 w 1745370"/>
                <a:gd name="connsiteY103" fmla="*/ 1478391 h 1558485"/>
                <a:gd name="connsiteX104" fmla="*/ 360421 w 1745370"/>
                <a:gd name="connsiteY104" fmla="*/ 1485066 h 1558485"/>
                <a:gd name="connsiteX105" fmla="*/ 380444 w 1745370"/>
                <a:gd name="connsiteY105" fmla="*/ 1491740 h 1558485"/>
                <a:gd name="connsiteX106" fmla="*/ 407142 w 1745370"/>
                <a:gd name="connsiteY106" fmla="*/ 1511763 h 1558485"/>
                <a:gd name="connsiteX107" fmla="*/ 437177 w 1745370"/>
                <a:gd name="connsiteY107" fmla="*/ 1508426 h 1558485"/>
                <a:gd name="connsiteX108" fmla="*/ 507259 w 1745370"/>
                <a:gd name="connsiteY108" fmla="*/ 1558485 h 1558485"/>
                <a:gd name="connsiteX109" fmla="*/ 517271 w 1745370"/>
                <a:gd name="connsiteY109" fmla="*/ 1545136 h 1558485"/>
                <a:gd name="connsiteX110" fmla="*/ 507259 w 1745370"/>
                <a:gd name="connsiteY110" fmla="*/ 1505089 h 1558485"/>
                <a:gd name="connsiteX111" fmla="*/ 500584 w 1745370"/>
                <a:gd name="connsiteY111" fmla="*/ 1471717 h 1558485"/>
                <a:gd name="connsiteX112" fmla="*/ 483898 w 1745370"/>
                <a:gd name="connsiteY112" fmla="*/ 1428333 h 1558485"/>
                <a:gd name="connsiteX113" fmla="*/ 513933 w 1745370"/>
                <a:gd name="connsiteY113" fmla="*/ 1408309 h 1558485"/>
                <a:gd name="connsiteX114" fmla="*/ 547306 w 1745370"/>
                <a:gd name="connsiteY114" fmla="*/ 1384949 h 1558485"/>
                <a:gd name="connsiteX115" fmla="*/ 527282 w 1745370"/>
                <a:gd name="connsiteY115" fmla="*/ 1368263 h 1558485"/>
                <a:gd name="connsiteX116" fmla="*/ 517271 w 1745370"/>
                <a:gd name="connsiteY116" fmla="*/ 1334890 h 1558485"/>
                <a:gd name="connsiteX117" fmla="*/ 480561 w 1745370"/>
                <a:gd name="connsiteY117" fmla="*/ 1318204 h 1558485"/>
                <a:gd name="connsiteX118" fmla="*/ 470549 w 1745370"/>
                <a:gd name="connsiteY118" fmla="*/ 1298181 h 1558485"/>
                <a:gd name="connsiteX119" fmla="*/ 480561 w 1745370"/>
                <a:gd name="connsiteY119" fmla="*/ 1268146 h 1558485"/>
                <a:gd name="connsiteX120" fmla="*/ 490573 w 1745370"/>
                <a:gd name="connsiteY120" fmla="*/ 1228099 h 1558485"/>
                <a:gd name="connsiteX121" fmla="*/ 513933 w 1745370"/>
                <a:gd name="connsiteY121" fmla="*/ 1248123 h 1558485"/>
                <a:gd name="connsiteX122" fmla="*/ 520608 w 1745370"/>
                <a:gd name="connsiteY122" fmla="*/ 1231436 h 1558485"/>
                <a:gd name="connsiteX123" fmla="*/ 543968 w 1745370"/>
                <a:gd name="connsiteY123" fmla="*/ 1194727 h 1558485"/>
                <a:gd name="connsiteX124" fmla="*/ 574003 w 1745370"/>
                <a:gd name="connsiteY124" fmla="*/ 1178041 h 1558485"/>
                <a:gd name="connsiteX125" fmla="*/ 590690 w 1745370"/>
                <a:gd name="connsiteY125" fmla="*/ 1191390 h 1558485"/>
                <a:gd name="connsiteX126" fmla="*/ 610713 w 1745370"/>
                <a:gd name="connsiteY126" fmla="*/ 1164692 h 1558485"/>
                <a:gd name="connsiteX127" fmla="*/ 630736 w 1745370"/>
                <a:gd name="connsiteY127" fmla="*/ 1191390 h 1558485"/>
                <a:gd name="connsiteX128" fmla="*/ 657434 w 1745370"/>
                <a:gd name="connsiteY128" fmla="*/ 1214750 h 1558485"/>
                <a:gd name="connsiteX129" fmla="*/ 674120 w 1745370"/>
                <a:gd name="connsiteY129" fmla="*/ 1221425 h 1558485"/>
                <a:gd name="connsiteX130" fmla="*/ 697481 w 1745370"/>
                <a:gd name="connsiteY130" fmla="*/ 1221425 h 1558485"/>
                <a:gd name="connsiteX131" fmla="*/ 717504 w 1745370"/>
                <a:gd name="connsiteY131" fmla="*/ 1208076 h 1558485"/>
                <a:gd name="connsiteX132" fmla="*/ 744202 w 1745370"/>
                <a:gd name="connsiteY132" fmla="*/ 1208076 h 1558485"/>
                <a:gd name="connsiteX133" fmla="*/ 760888 w 1745370"/>
                <a:gd name="connsiteY133" fmla="*/ 1204739 h 1558485"/>
                <a:gd name="connsiteX134" fmla="*/ 790923 w 1745370"/>
                <a:gd name="connsiteY134" fmla="*/ 1238111 h 1558485"/>
                <a:gd name="connsiteX135" fmla="*/ 797598 w 1745370"/>
                <a:gd name="connsiteY135" fmla="*/ 1211413 h 1558485"/>
                <a:gd name="connsiteX136" fmla="*/ 817621 w 1745370"/>
                <a:gd name="connsiteY136" fmla="*/ 1228099 h 1558485"/>
                <a:gd name="connsiteX137" fmla="*/ 837644 w 1745370"/>
                <a:gd name="connsiteY137" fmla="*/ 1204739 h 1558485"/>
                <a:gd name="connsiteX138" fmla="*/ 827633 w 1745370"/>
                <a:gd name="connsiteY138" fmla="*/ 1184715 h 1558485"/>
                <a:gd name="connsiteX139" fmla="*/ 810946 w 1745370"/>
                <a:gd name="connsiteY139" fmla="*/ 1171366 h 1558485"/>
                <a:gd name="connsiteX140" fmla="*/ 810946 w 1745370"/>
                <a:gd name="connsiteY140" fmla="*/ 1144669 h 1558485"/>
                <a:gd name="connsiteX141" fmla="*/ 810946 w 1745370"/>
                <a:gd name="connsiteY141" fmla="*/ 1131320 h 1558485"/>
                <a:gd name="connsiteX142" fmla="*/ 840981 w 1745370"/>
                <a:gd name="connsiteY142" fmla="*/ 1124645 h 1558485"/>
                <a:gd name="connsiteX143" fmla="*/ 820958 w 1745370"/>
                <a:gd name="connsiteY143" fmla="*/ 1087936 h 1558485"/>
                <a:gd name="connsiteX144" fmla="*/ 854330 w 1745370"/>
                <a:gd name="connsiteY144" fmla="*/ 1081261 h 1558485"/>
                <a:gd name="connsiteX145" fmla="*/ 891040 w 1745370"/>
                <a:gd name="connsiteY145" fmla="*/ 1087936 h 1558485"/>
                <a:gd name="connsiteX146" fmla="*/ 1001168 w 1745370"/>
                <a:gd name="connsiteY146" fmla="*/ 1044552 h 1558485"/>
                <a:gd name="connsiteX147" fmla="*/ 1027866 w 1745370"/>
                <a:gd name="connsiteY147" fmla="*/ 1021191 h 1558485"/>
                <a:gd name="connsiteX148" fmla="*/ 1047890 w 1745370"/>
                <a:gd name="connsiteY148" fmla="*/ 1031203 h 1558485"/>
                <a:gd name="connsiteX149" fmla="*/ 1067913 w 1745370"/>
                <a:gd name="connsiteY149" fmla="*/ 1041214 h 1558485"/>
                <a:gd name="connsiteX150" fmla="*/ 1087936 w 1745370"/>
                <a:gd name="connsiteY150" fmla="*/ 1067912 h 1558485"/>
                <a:gd name="connsiteX151" fmla="*/ 1074587 w 1745370"/>
                <a:gd name="connsiteY151" fmla="*/ 1081261 h 1558485"/>
                <a:gd name="connsiteX152" fmla="*/ 1104622 w 1745370"/>
                <a:gd name="connsiteY152" fmla="*/ 1081261 h 1558485"/>
                <a:gd name="connsiteX153" fmla="*/ 1134657 w 1745370"/>
                <a:gd name="connsiteY153" fmla="*/ 1114633 h 1558485"/>
                <a:gd name="connsiteX154" fmla="*/ 1148006 w 1745370"/>
                <a:gd name="connsiteY154" fmla="*/ 1111296 h 1558485"/>
                <a:gd name="connsiteX155" fmla="*/ 1208076 w 1745370"/>
                <a:gd name="connsiteY155" fmla="*/ 1064575 h 1558485"/>
                <a:gd name="connsiteX156" fmla="*/ 1264809 w 1745370"/>
                <a:gd name="connsiteY156" fmla="*/ 1134657 h 1558485"/>
                <a:gd name="connsiteX157" fmla="*/ 1298181 w 1745370"/>
                <a:gd name="connsiteY157" fmla="*/ 1241448 h 1558485"/>
                <a:gd name="connsiteX158" fmla="*/ 1308193 w 1745370"/>
                <a:gd name="connsiteY158" fmla="*/ 1198064 h 1558485"/>
                <a:gd name="connsiteX159" fmla="*/ 1344903 w 1745370"/>
                <a:gd name="connsiteY159" fmla="*/ 1218087 h 1558485"/>
                <a:gd name="connsiteX160" fmla="*/ 1388287 w 1745370"/>
                <a:gd name="connsiteY160" fmla="*/ 1218087 h 1558485"/>
                <a:gd name="connsiteX161" fmla="*/ 1394961 w 1745370"/>
                <a:gd name="connsiteY161" fmla="*/ 1241448 h 1558485"/>
                <a:gd name="connsiteX162" fmla="*/ 1435008 w 1745370"/>
                <a:gd name="connsiteY162" fmla="*/ 1264809 h 1558485"/>
                <a:gd name="connsiteX163" fmla="*/ 1465043 w 1745370"/>
                <a:gd name="connsiteY163" fmla="*/ 1264809 h 1558485"/>
                <a:gd name="connsiteX164" fmla="*/ 1491741 w 1745370"/>
                <a:gd name="connsiteY164" fmla="*/ 1278158 h 1558485"/>
                <a:gd name="connsiteX165" fmla="*/ 1535125 w 1745370"/>
                <a:gd name="connsiteY165" fmla="*/ 1234774 h 1558485"/>
                <a:gd name="connsiteX166" fmla="*/ 1571834 w 1745370"/>
                <a:gd name="connsiteY166" fmla="*/ 1214750 h 1558485"/>
                <a:gd name="connsiteX167" fmla="*/ 1608544 w 1745370"/>
                <a:gd name="connsiteY167" fmla="*/ 1218087 h 1558485"/>
                <a:gd name="connsiteX168" fmla="*/ 1655265 w 1745370"/>
                <a:gd name="connsiteY168" fmla="*/ 1231436 h 1558485"/>
                <a:gd name="connsiteX169" fmla="*/ 1681963 w 1745370"/>
                <a:gd name="connsiteY169" fmla="*/ 1248123 h 1558485"/>
                <a:gd name="connsiteX170" fmla="*/ 1745370 w 1745370"/>
                <a:gd name="connsiteY170" fmla="*/ 1221425 h 1558485"/>
                <a:gd name="connsiteX171" fmla="*/ 1318205 w 1745370"/>
                <a:gd name="connsiteY171" fmla="*/ 30035 h 1558485"/>
                <a:gd name="connsiteX172" fmla="*/ 1358252 w 1745370"/>
                <a:gd name="connsiteY172" fmla="*/ 53396 h 1558485"/>
                <a:gd name="connsiteX173" fmla="*/ 1384949 w 1745370"/>
                <a:gd name="connsiteY173" fmla="*/ 106791 h 1558485"/>
                <a:gd name="connsiteX174" fmla="*/ 1358252 w 1745370"/>
                <a:gd name="connsiteY174" fmla="*/ 153512 h 1558485"/>
                <a:gd name="connsiteX175" fmla="*/ 1361589 w 1745370"/>
                <a:gd name="connsiteY175" fmla="*/ 123477 h 1558485"/>
                <a:gd name="connsiteX176" fmla="*/ 1281495 w 1745370"/>
                <a:gd name="connsiteY176" fmla="*/ 53396 h 1558485"/>
                <a:gd name="connsiteX177" fmla="*/ 1241449 w 1745370"/>
                <a:gd name="connsiteY177" fmla="*/ 50058 h 1558485"/>
                <a:gd name="connsiteX178" fmla="*/ 1241449 w 1745370"/>
                <a:gd name="connsiteY178" fmla="*/ 96779 h 1558485"/>
                <a:gd name="connsiteX179" fmla="*/ 1201402 w 1745370"/>
                <a:gd name="connsiteY179" fmla="*/ 76756 h 1558485"/>
                <a:gd name="connsiteX180" fmla="*/ 1228100 w 1745370"/>
                <a:gd name="connsiteY180" fmla="*/ 126814 h 1558485"/>
                <a:gd name="connsiteX181" fmla="*/ 1258135 w 1745370"/>
                <a:gd name="connsiteY181" fmla="*/ 156850 h 1558485"/>
                <a:gd name="connsiteX182" fmla="*/ 1198065 w 1745370"/>
                <a:gd name="connsiteY182" fmla="*/ 133489 h 1558485"/>
                <a:gd name="connsiteX183" fmla="*/ 1181379 w 1745370"/>
                <a:gd name="connsiteY183" fmla="*/ 133489 h 1558485"/>
                <a:gd name="connsiteX184" fmla="*/ 1178041 w 1745370"/>
                <a:gd name="connsiteY184" fmla="*/ 90105 h 1558485"/>
                <a:gd name="connsiteX185" fmla="*/ 1171367 w 1745370"/>
                <a:gd name="connsiteY185" fmla="*/ 3337 h 1558485"/>
                <a:gd name="connsiteX186" fmla="*/ 1161355 w 1745370"/>
                <a:gd name="connsiteY186" fmla="*/ 73419 h 1558485"/>
                <a:gd name="connsiteX187" fmla="*/ 1137995 w 1745370"/>
                <a:gd name="connsiteY187" fmla="*/ 103454 h 1558485"/>
                <a:gd name="connsiteX188" fmla="*/ 1158018 w 1745370"/>
                <a:gd name="connsiteY188" fmla="*/ 150175 h 1558485"/>
                <a:gd name="connsiteX189" fmla="*/ 1158018 w 1745370"/>
                <a:gd name="connsiteY189" fmla="*/ 183547 h 1558485"/>
                <a:gd name="connsiteX190" fmla="*/ 1141332 w 1745370"/>
                <a:gd name="connsiteY190" fmla="*/ 233606 h 1558485"/>
                <a:gd name="connsiteX191" fmla="*/ 1154681 w 1745370"/>
                <a:gd name="connsiteY191" fmla="*/ 266978 h 1558485"/>
                <a:gd name="connsiteX192" fmla="*/ 1184716 w 1745370"/>
                <a:gd name="connsiteY192" fmla="*/ 273652 h 1558485"/>
                <a:gd name="connsiteX193" fmla="*/ 1221425 w 1745370"/>
                <a:gd name="connsiteY193" fmla="*/ 280327 h 1558485"/>
                <a:gd name="connsiteX194" fmla="*/ 1241449 w 1745370"/>
                <a:gd name="connsiteY194" fmla="*/ 303687 h 1558485"/>
                <a:gd name="connsiteX195" fmla="*/ 1258135 w 1745370"/>
                <a:gd name="connsiteY195" fmla="*/ 347071 h 1558485"/>
                <a:gd name="connsiteX196" fmla="*/ 1258135 w 1745370"/>
                <a:gd name="connsiteY196" fmla="*/ 347071 h 1558485"/>
                <a:gd name="connsiteX0" fmla="*/ 1224763 w 1681963"/>
                <a:gd name="connsiteY0" fmla="*/ 327048 h 1558485"/>
                <a:gd name="connsiteX1" fmla="*/ 1194727 w 1681963"/>
                <a:gd name="connsiteY1" fmla="*/ 290339 h 1558485"/>
                <a:gd name="connsiteX2" fmla="*/ 1164692 w 1681963"/>
                <a:gd name="connsiteY2" fmla="*/ 333723 h 1558485"/>
                <a:gd name="connsiteX3" fmla="*/ 1114634 w 1681963"/>
                <a:gd name="connsiteY3" fmla="*/ 243617 h 1558485"/>
                <a:gd name="connsiteX4" fmla="*/ 1104622 w 1681963"/>
                <a:gd name="connsiteY4" fmla="*/ 163524 h 1558485"/>
                <a:gd name="connsiteX5" fmla="*/ 1101285 w 1681963"/>
                <a:gd name="connsiteY5" fmla="*/ 103454 h 1558485"/>
                <a:gd name="connsiteX6" fmla="*/ 1124646 w 1681963"/>
                <a:gd name="connsiteY6" fmla="*/ 10012 h 1558485"/>
                <a:gd name="connsiteX7" fmla="*/ 1031203 w 1681963"/>
                <a:gd name="connsiteY7" fmla="*/ 0 h 1558485"/>
                <a:gd name="connsiteX8" fmla="*/ 1014517 w 1681963"/>
                <a:gd name="connsiteY8" fmla="*/ 56733 h 1558485"/>
                <a:gd name="connsiteX9" fmla="*/ 1024529 w 1681963"/>
                <a:gd name="connsiteY9" fmla="*/ 103454 h 1558485"/>
                <a:gd name="connsiteX10" fmla="*/ 981145 w 1681963"/>
                <a:gd name="connsiteY10" fmla="*/ 156850 h 1558485"/>
                <a:gd name="connsiteX11" fmla="*/ 991157 w 1681963"/>
                <a:gd name="connsiteY11" fmla="*/ 193559 h 1558485"/>
                <a:gd name="connsiteX12" fmla="*/ 981145 w 1681963"/>
                <a:gd name="connsiteY12" fmla="*/ 240280 h 1558485"/>
                <a:gd name="connsiteX13" fmla="*/ 1001168 w 1681963"/>
                <a:gd name="connsiteY13" fmla="*/ 263641 h 1558485"/>
                <a:gd name="connsiteX14" fmla="*/ 1017854 w 1681963"/>
                <a:gd name="connsiteY14" fmla="*/ 310362 h 1558485"/>
                <a:gd name="connsiteX15" fmla="*/ 1047890 w 1681963"/>
                <a:gd name="connsiteY15" fmla="*/ 297013 h 1558485"/>
                <a:gd name="connsiteX16" fmla="*/ 884365 w 1681963"/>
                <a:gd name="connsiteY16" fmla="*/ 260304 h 1558485"/>
                <a:gd name="connsiteX17" fmla="*/ 824295 w 1681963"/>
                <a:gd name="connsiteY17" fmla="*/ 236943 h 1558485"/>
                <a:gd name="connsiteX18" fmla="*/ 810946 w 1681963"/>
                <a:gd name="connsiteY18" fmla="*/ 273652 h 1558485"/>
                <a:gd name="connsiteX19" fmla="*/ 827633 w 1681963"/>
                <a:gd name="connsiteY19" fmla="*/ 310362 h 1558485"/>
                <a:gd name="connsiteX20" fmla="*/ 770900 w 1681963"/>
                <a:gd name="connsiteY20" fmla="*/ 293676 h 1558485"/>
                <a:gd name="connsiteX21" fmla="*/ 744202 w 1681963"/>
                <a:gd name="connsiteY21" fmla="*/ 330385 h 1558485"/>
                <a:gd name="connsiteX22" fmla="*/ 707492 w 1681963"/>
                <a:gd name="connsiteY22" fmla="*/ 323711 h 1558485"/>
                <a:gd name="connsiteX23" fmla="*/ 644085 w 1681963"/>
                <a:gd name="connsiteY23" fmla="*/ 337060 h 1558485"/>
                <a:gd name="connsiteX24" fmla="*/ 654097 w 1681963"/>
                <a:gd name="connsiteY24" fmla="*/ 300350 h 1558485"/>
                <a:gd name="connsiteX25" fmla="*/ 614050 w 1681963"/>
                <a:gd name="connsiteY25" fmla="*/ 337060 h 1558485"/>
                <a:gd name="connsiteX26" fmla="*/ 594027 w 1681963"/>
                <a:gd name="connsiteY26" fmla="*/ 337060 h 1558485"/>
                <a:gd name="connsiteX27" fmla="*/ 533957 w 1681963"/>
                <a:gd name="connsiteY27" fmla="*/ 370432 h 1558485"/>
                <a:gd name="connsiteX28" fmla="*/ 510596 w 1681963"/>
                <a:gd name="connsiteY28" fmla="*/ 393793 h 1558485"/>
                <a:gd name="connsiteX29" fmla="*/ 500584 w 1681963"/>
                <a:gd name="connsiteY29" fmla="*/ 440514 h 1558485"/>
                <a:gd name="connsiteX30" fmla="*/ 450526 w 1681963"/>
                <a:gd name="connsiteY30" fmla="*/ 427165 h 1558485"/>
                <a:gd name="connsiteX31" fmla="*/ 433840 w 1681963"/>
                <a:gd name="connsiteY31" fmla="*/ 390455 h 1558485"/>
                <a:gd name="connsiteX32" fmla="*/ 467212 w 1681963"/>
                <a:gd name="connsiteY32" fmla="*/ 360420 h 1558485"/>
                <a:gd name="connsiteX33" fmla="*/ 453863 w 1681963"/>
                <a:gd name="connsiteY33" fmla="*/ 337060 h 1558485"/>
                <a:gd name="connsiteX34" fmla="*/ 390456 w 1681963"/>
                <a:gd name="connsiteY34" fmla="*/ 307025 h 1558485"/>
                <a:gd name="connsiteX35" fmla="*/ 417154 w 1681963"/>
                <a:gd name="connsiteY35" fmla="*/ 357083 h 1558485"/>
                <a:gd name="connsiteX36" fmla="*/ 407142 w 1681963"/>
                <a:gd name="connsiteY36" fmla="*/ 400467 h 1558485"/>
                <a:gd name="connsiteX37" fmla="*/ 413817 w 1681963"/>
                <a:gd name="connsiteY37" fmla="*/ 437177 h 1558485"/>
                <a:gd name="connsiteX38" fmla="*/ 427165 w 1681963"/>
                <a:gd name="connsiteY38" fmla="*/ 460537 h 1558485"/>
                <a:gd name="connsiteX39" fmla="*/ 413817 w 1681963"/>
                <a:gd name="connsiteY39" fmla="*/ 490572 h 1558485"/>
                <a:gd name="connsiteX40" fmla="*/ 390456 w 1681963"/>
                <a:gd name="connsiteY40" fmla="*/ 467212 h 1558485"/>
                <a:gd name="connsiteX41" fmla="*/ 360421 w 1681963"/>
                <a:gd name="connsiteY41" fmla="*/ 463874 h 1558485"/>
                <a:gd name="connsiteX42" fmla="*/ 333723 w 1681963"/>
                <a:gd name="connsiteY42" fmla="*/ 503921 h 1558485"/>
                <a:gd name="connsiteX43" fmla="*/ 307025 w 1681963"/>
                <a:gd name="connsiteY43" fmla="*/ 523944 h 1558485"/>
                <a:gd name="connsiteX44" fmla="*/ 320374 w 1681963"/>
                <a:gd name="connsiteY44" fmla="*/ 550642 h 1558485"/>
                <a:gd name="connsiteX45" fmla="*/ 303688 w 1681963"/>
                <a:gd name="connsiteY45" fmla="*/ 574003 h 1558485"/>
                <a:gd name="connsiteX46" fmla="*/ 233606 w 1681963"/>
                <a:gd name="connsiteY46" fmla="*/ 537293 h 1558485"/>
                <a:gd name="connsiteX47" fmla="*/ 243618 w 1681963"/>
                <a:gd name="connsiteY47" fmla="*/ 587352 h 1558485"/>
                <a:gd name="connsiteX48" fmla="*/ 263641 w 1681963"/>
                <a:gd name="connsiteY48" fmla="*/ 607375 h 1558485"/>
                <a:gd name="connsiteX49" fmla="*/ 250292 w 1681963"/>
                <a:gd name="connsiteY49" fmla="*/ 620724 h 1558485"/>
                <a:gd name="connsiteX50" fmla="*/ 193560 w 1681963"/>
                <a:gd name="connsiteY50" fmla="*/ 584014 h 1558485"/>
                <a:gd name="connsiteX51" fmla="*/ 170199 w 1681963"/>
                <a:gd name="connsiteY51" fmla="*/ 543968 h 1558485"/>
                <a:gd name="connsiteX52" fmla="*/ 170199 w 1681963"/>
                <a:gd name="connsiteY52" fmla="*/ 497247 h 1558485"/>
                <a:gd name="connsiteX53" fmla="*/ 133490 w 1681963"/>
                <a:gd name="connsiteY53" fmla="*/ 420490 h 1558485"/>
                <a:gd name="connsiteX54" fmla="*/ 196897 w 1681963"/>
                <a:gd name="connsiteY54" fmla="*/ 450525 h 1558485"/>
                <a:gd name="connsiteX55" fmla="*/ 256967 w 1681963"/>
                <a:gd name="connsiteY55" fmla="*/ 480560 h 1558485"/>
                <a:gd name="connsiteX56" fmla="*/ 293676 w 1681963"/>
                <a:gd name="connsiteY56" fmla="*/ 483898 h 1558485"/>
                <a:gd name="connsiteX57" fmla="*/ 327049 w 1681963"/>
                <a:gd name="connsiteY57" fmla="*/ 453863 h 1558485"/>
                <a:gd name="connsiteX58" fmla="*/ 343735 w 1681963"/>
                <a:gd name="connsiteY58" fmla="*/ 417153 h 1558485"/>
                <a:gd name="connsiteX59" fmla="*/ 333723 w 1681963"/>
                <a:gd name="connsiteY59" fmla="*/ 367095 h 1558485"/>
                <a:gd name="connsiteX60" fmla="*/ 290339 w 1681963"/>
                <a:gd name="connsiteY60" fmla="*/ 347071 h 1558485"/>
                <a:gd name="connsiteX61" fmla="*/ 236944 w 1681963"/>
                <a:gd name="connsiteY61" fmla="*/ 300350 h 1558485"/>
                <a:gd name="connsiteX62" fmla="*/ 133490 w 1681963"/>
                <a:gd name="connsiteY62" fmla="*/ 243617 h 1558485"/>
                <a:gd name="connsiteX63" fmla="*/ 46722 w 1681963"/>
                <a:gd name="connsiteY63" fmla="*/ 273652 h 1558485"/>
                <a:gd name="connsiteX64" fmla="*/ 33373 w 1681963"/>
                <a:gd name="connsiteY64" fmla="*/ 303687 h 1558485"/>
                <a:gd name="connsiteX65" fmla="*/ 43384 w 1681963"/>
                <a:gd name="connsiteY65" fmla="*/ 333723 h 1558485"/>
                <a:gd name="connsiteX66" fmla="*/ 60071 w 1681963"/>
                <a:gd name="connsiteY66" fmla="*/ 360420 h 1558485"/>
                <a:gd name="connsiteX67" fmla="*/ 73419 w 1681963"/>
                <a:gd name="connsiteY67" fmla="*/ 390455 h 1558485"/>
                <a:gd name="connsiteX68" fmla="*/ 56733 w 1681963"/>
                <a:gd name="connsiteY68" fmla="*/ 413816 h 1558485"/>
                <a:gd name="connsiteX69" fmla="*/ 76757 w 1681963"/>
                <a:gd name="connsiteY69" fmla="*/ 493909 h 1558485"/>
                <a:gd name="connsiteX70" fmla="*/ 66745 w 1681963"/>
                <a:gd name="connsiteY70" fmla="*/ 510596 h 1558485"/>
                <a:gd name="connsiteX71" fmla="*/ 70082 w 1681963"/>
                <a:gd name="connsiteY71" fmla="*/ 537293 h 1558485"/>
                <a:gd name="connsiteX72" fmla="*/ 70082 w 1681963"/>
                <a:gd name="connsiteY72" fmla="*/ 577340 h 1558485"/>
                <a:gd name="connsiteX73" fmla="*/ 80094 w 1681963"/>
                <a:gd name="connsiteY73" fmla="*/ 597363 h 1558485"/>
                <a:gd name="connsiteX74" fmla="*/ 76757 w 1681963"/>
                <a:gd name="connsiteY74" fmla="*/ 620724 h 1558485"/>
                <a:gd name="connsiteX75" fmla="*/ 106792 w 1681963"/>
                <a:gd name="connsiteY75" fmla="*/ 654096 h 1558485"/>
                <a:gd name="connsiteX76" fmla="*/ 93729 w 1681963"/>
                <a:gd name="connsiteY76" fmla="*/ 684131 h 1558485"/>
                <a:gd name="connsiteX77" fmla="*/ 13349 w 1681963"/>
                <a:gd name="connsiteY77" fmla="*/ 774236 h 1558485"/>
                <a:gd name="connsiteX78" fmla="*/ 33373 w 1681963"/>
                <a:gd name="connsiteY78" fmla="*/ 807609 h 1558485"/>
                <a:gd name="connsiteX79" fmla="*/ 33373 w 1681963"/>
                <a:gd name="connsiteY79" fmla="*/ 807609 h 1558485"/>
                <a:gd name="connsiteX80" fmla="*/ 16687 w 1681963"/>
                <a:gd name="connsiteY80" fmla="*/ 837644 h 1558485"/>
                <a:gd name="connsiteX81" fmla="*/ 3338 w 1681963"/>
                <a:gd name="connsiteY81" fmla="*/ 867679 h 1558485"/>
                <a:gd name="connsiteX82" fmla="*/ 0 w 1681963"/>
                <a:gd name="connsiteY82" fmla="*/ 927749 h 1558485"/>
                <a:gd name="connsiteX83" fmla="*/ 16687 w 1681963"/>
                <a:gd name="connsiteY83" fmla="*/ 971133 h 1558485"/>
                <a:gd name="connsiteX84" fmla="*/ 20024 w 1681963"/>
                <a:gd name="connsiteY84" fmla="*/ 1004505 h 1558485"/>
                <a:gd name="connsiteX85" fmla="*/ 56733 w 1681963"/>
                <a:gd name="connsiteY85" fmla="*/ 1014517 h 1558485"/>
                <a:gd name="connsiteX86" fmla="*/ 116803 w 1681963"/>
                <a:gd name="connsiteY86" fmla="*/ 1101285 h 1558485"/>
                <a:gd name="connsiteX87" fmla="*/ 96780 w 1681963"/>
                <a:gd name="connsiteY87" fmla="*/ 1124645 h 1558485"/>
                <a:gd name="connsiteX88" fmla="*/ 93443 w 1681963"/>
                <a:gd name="connsiteY88" fmla="*/ 1154680 h 1558485"/>
                <a:gd name="connsiteX89" fmla="*/ 120141 w 1681963"/>
                <a:gd name="connsiteY89" fmla="*/ 1158017 h 1558485"/>
                <a:gd name="connsiteX90" fmla="*/ 160187 w 1681963"/>
                <a:gd name="connsiteY90" fmla="*/ 1171366 h 1558485"/>
                <a:gd name="connsiteX91" fmla="*/ 186885 w 1681963"/>
                <a:gd name="connsiteY91" fmla="*/ 1184715 h 1558485"/>
                <a:gd name="connsiteX92" fmla="*/ 213583 w 1681963"/>
                <a:gd name="connsiteY92" fmla="*/ 1214750 h 1558485"/>
                <a:gd name="connsiteX93" fmla="*/ 243618 w 1681963"/>
                <a:gd name="connsiteY93" fmla="*/ 1218087 h 1558485"/>
                <a:gd name="connsiteX94" fmla="*/ 287002 w 1681963"/>
                <a:gd name="connsiteY94" fmla="*/ 1248123 h 1558485"/>
                <a:gd name="connsiteX95" fmla="*/ 310363 w 1681963"/>
                <a:gd name="connsiteY95" fmla="*/ 1258134 h 1558485"/>
                <a:gd name="connsiteX96" fmla="*/ 310363 w 1681963"/>
                <a:gd name="connsiteY96" fmla="*/ 1294844 h 1558485"/>
                <a:gd name="connsiteX97" fmla="*/ 270316 w 1681963"/>
                <a:gd name="connsiteY97" fmla="*/ 1334890 h 1558485"/>
                <a:gd name="connsiteX98" fmla="*/ 280327 w 1681963"/>
                <a:gd name="connsiteY98" fmla="*/ 1358251 h 1558485"/>
                <a:gd name="connsiteX99" fmla="*/ 273653 w 1681963"/>
                <a:gd name="connsiteY99" fmla="*/ 1378274 h 1558485"/>
                <a:gd name="connsiteX100" fmla="*/ 266979 w 1681963"/>
                <a:gd name="connsiteY100" fmla="*/ 1394960 h 1558485"/>
                <a:gd name="connsiteX101" fmla="*/ 240281 w 1681963"/>
                <a:gd name="connsiteY101" fmla="*/ 1435007 h 1558485"/>
                <a:gd name="connsiteX102" fmla="*/ 307025 w 1681963"/>
                <a:gd name="connsiteY102" fmla="*/ 1471717 h 1558485"/>
                <a:gd name="connsiteX103" fmla="*/ 337060 w 1681963"/>
                <a:gd name="connsiteY103" fmla="*/ 1478391 h 1558485"/>
                <a:gd name="connsiteX104" fmla="*/ 360421 w 1681963"/>
                <a:gd name="connsiteY104" fmla="*/ 1485066 h 1558485"/>
                <a:gd name="connsiteX105" fmla="*/ 380444 w 1681963"/>
                <a:gd name="connsiteY105" fmla="*/ 1491740 h 1558485"/>
                <a:gd name="connsiteX106" fmla="*/ 407142 w 1681963"/>
                <a:gd name="connsiteY106" fmla="*/ 1511763 h 1558485"/>
                <a:gd name="connsiteX107" fmla="*/ 437177 w 1681963"/>
                <a:gd name="connsiteY107" fmla="*/ 1508426 h 1558485"/>
                <a:gd name="connsiteX108" fmla="*/ 507259 w 1681963"/>
                <a:gd name="connsiteY108" fmla="*/ 1558485 h 1558485"/>
                <a:gd name="connsiteX109" fmla="*/ 517271 w 1681963"/>
                <a:gd name="connsiteY109" fmla="*/ 1545136 h 1558485"/>
                <a:gd name="connsiteX110" fmla="*/ 507259 w 1681963"/>
                <a:gd name="connsiteY110" fmla="*/ 1505089 h 1558485"/>
                <a:gd name="connsiteX111" fmla="*/ 500584 w 1681963"/>
                <a:gd name="connsiteY111" fmla="*/ 1471717 h 1558485"/>
                <a:gd name="connsiteX112" fmla="*/ 483898 w 1681963"/>
                <a:gd name="connsiteY112" fmla="*/ 1428333 h 1558485"/>
                <a:gd name="connsiteX113" fmla="*/ 513933 w 1681963"/>
                <a:gd name="connsiteY113" fmla="*/ 1408309 h 1558485"/>
                <a:gd name="connsiteX114" fmla="*/ 547306 w 1681963"/>
                <a:gd name="connsiteY114" fmla="*/ 1384949 h 1558485"/>
                <a:gd name="connsiteX115" fmla="*/ 527282 w 1681963"/>
                <a:gd name="connsiteY115" fmla="*/ 1368263 h 1558485"/>
                <a:gd name="connsiteX116" fmla="*/ 517271 w 1681963"/>
                <a:gd name="connsiteY116" fmla="*/ 1334890 h 1558485"/>
                <a:gd name="connsiteX117" fmla="*/ 480561 w 1681963"/>
                <a:gd name="connsiteY117" fmla="*/ 1318204 h 1558485"/>
                <a:gd name="connsiteX118" fmla="*/ 470549 w 1681963"/>
                <a:gd name="connsiteY118" fmla="*/ 1298181 h 1558485"/>
                <a:gd name="connsiteX119" fmla="*/ 480561 w 1681963"/>
                <a:gd name="connsiteY119" fmla="*/ 1268146 h 1558485"/>
                <a:gd name="connsiteX120" fmla="*/ 490573 w 1681963"/>
                <a:gd name="connsiteY120" fmla="*/ 1228099 h 1558485"/>
                <a:gd name="connsiteX121" fmla="*/ 513933 w 1681963"/>
                <a:gd name="connsiteY121" fmla="*/ 1248123 h 1558485"/>
                <a:gd name="connsiteX122" fmla="*/ 520608 w 1681963"/>
                <a:gd name="connsiteY122" fmla="*/ 1231436 h 1558485"/>
                <a:gd name="connsiteX123" fmla="*/ 543968 w 1681963"/>
                <a:gd name="connsiteY123" fmla="*/ 1194727 h 1558485"/>
                <a:gd name="connsiteX124" fmla="*/ 574003 w 1681963"/>
                <a:gd name="connsiteY124" fmla="*/ 1178041 h 1558485"/>
                <a:gd name="connsiteX125" fmla="*/ 590690 w 1681963"/>
                <a:gd name="connsiteY125" fmla="*/ 1191390 h 1558485"/>
                <a:gd name="connsiteX126" fmla="*/ 610713 w 1681963"/>
                <a:gd name="connsiteY126" fmla="*/ 1164692 h 1558485"/>
                <a:gd name="connsiteX127" fmla="*/ 630736 w 1681963"/>
                <a:gd name="connsiteY127" fmla="*/ 1191390 h 1558485"/>
                <a:gd name="connsiteX128" fmla="*/ 657434 w 1681963"/>
                <a:gd name="connsiteY128" fmla="*/ 1214750 h 1558485"/>
                <a:gd name="connsiteX129" fmla="*/ 674120 w 1681963"/>
                <a:gd name="connsiteY129" fmla="*/ 1221425 h 1558485"/>
                <a:gd name="connsiteX130" fmla="*/ 697481 w 1681963"/>
                <a:gd name="connsiteY130" fmla="*/ 1221425 h 1558485"/>
                <a:gd name="connsiteX131" fmla="*/ 717504 w 1681963"/>
                <a:gd name="connsiteY131" fmla="*/ 1208076 h 1558485"/>
                <a:gd name="connsiteX132" fmla="*/ 744202 w 1681963"/>
                <a:gd name="connsiteY132" fmla="*/ 1208076 h 1558485"/>
                <a:gd name="connsiteX133" fmla="*/ 760888 w 1681963"/>
                <a:gd name="connsiteY133" fmla="*/ 1204739 h 1558485"/>
                <a:gd name="connsiteX134" fmla="*/ 790923 w 1681963"/>
                <a:gd name="connsiteY134" fmla="*/ 1238111 h 1558485"/>
                <a:gd name="connsiteX135" fmla="*/ 797598 w 1681963"/>
                <a:gd name="connsiteY135" fmla="*/ 1211413 h 1558485"/>
                <a:gd name="connsiteX136" fmla="*/ 817621 w 1681963"/>
                <a:gd name="connsiteY136" fmla="*/ 1228099 h 1558485"/>
                <a:gd name="connsiteX137" fmla="*/ 837644 w 1681963"/>
                <a:gd name="connsiteY137" fmla="*/ 1204739 h 1558485"/>
                <a:gd name="connsiteX138" fmla="*/ 827633 w 1681963"/>
                <a:gd name="connsiteY138" fmla="*/ 1184715 h 1558485"/>
                <a:gd name="connsiteX139" fmla="*/ 810946 w 1681963"/>
                <a:gd name="connsiteY139" fmla="*/ 1171366 h 1558485"/>
                <a:gd name="connsiteX140" fmla="*/ 810946 w 1681963"/>
                <a:gd name="connsiteY140" fmla="*/ 1144669 h 1558485"/>
                <a:gd name="connsiteX141" fmla="*/ 810946 w 1681963"/>
                <a:gd name="connsiteY141" fmla="*/ 1131320 h 1558485"/>
                <a:gd name="connsiteX142" fmla="*/ 840981 w 1681963"/>
                <a:gd name="connsiteY142" fmla="*/ 1124645 h 1558485"/>
                <a:gd name="connsiteX143" fmla="*/ 820958 w 1681963"/>
                <a:gd name="connsiteY143" fmla="*/ 1087936 h 1558485"/>
                <a:gd name="connsiteX144" fmla="*/ 854330 w 1681963"/>
                <a:gd name="connsiteY144" fmla="*/ 1081261 h 1558485"/>
                <a:gd name="connsiteX145" fmla="*/ 891040 w 1681963"/>
                <a:gd name="connsiteY145" fmla="*/ 1087936 h 1558485"/>
                <a:gd name="connsiteX146" fmla="*/ 1001168 w 1681963"/>
                <a:gd name="connsiteY146" fmla="*/ 1044552 h 1558485"/>
                <a:gd name="connsiteX147" fmla="*/ 1027866 w 1681963"/>
                <a:gd name="connsiteY147" fmla="*/ 1021191 h 1558485"/>
                <a:gd name="connsiteX148" fmla="*/ 1047890 w 1681963"/>
                <a:gd name="connsiteY148" fmla="*/ 1031203 h 1558485"/>
                <a:gd name="connsiteX149" fmla="*/ 1067913 w 1681963"/>
                <a:gd name="connsiteY149" fmla="*/ 1041214 h 1558485"/>
                <a:gd name="connsiteX150" fmla="*/ 1087936 w 1681963"/>
                <a:gd name="connsiteY150" fmla="*/ 1067912 h 1558485"/>
                <a:gd name="connsiteX151" fmla="*/ 1074587 w 1681963"/>
                <a:gd name="connsiteY151" fmla="*/ 1081261 h 1558485"/>
                <a:gd name="connsiteX152" fmla="*/ 1104622 w 1681963"/>
                <a:gd name="connsiteY152" fmla="*/ 1081261 h 1558485"/>
                <a:gd name="connsiteX153" fmla="*/ 1134657 w 1681963"/>
                <a:gd name="connsiteY153" fmla="*/ 1114633 h 1558485"/>
                <a:gd name="connsiteX154" fmla="*/ 1148006 w 1681963"/>
                <a:gd name="connsiteY154" fmla="*/ 1111296 h 1558485"/>
                <a:gd name="connsiteX155" fmla="*/ 1208076 w 1681963"/>
                <a:gd name="connsiteY155" fmla="*/ 1064575 h 1558485"/>
                <a:gd name="connsiteX156" fmla="*/ 1264809 w 1681963"/>
                <a:gd name="connsiteY156" fmla="*/ 1134657 h 1558485"/>
                <a:gd name="connsiteX157" fmla="*/ 1298181 w 1681963"/>
                <a:gd name="connsiteY157" fmla="*/ 1241448 h 1558485"/>
                <a:gd name="connsiteX158" fmla="*/ 1308193 w 1681963"/>
                <a:gd name="connsiteY158" fmla="*/ 1198064 h 1558485"/>
                <a:gd name="connsiteX159" fmla="*/ 1344903 w 1681963"/>
                <a:gd name="connsiteY159" fmla="*/ 1218087 h 1558485"/>
                <a:gd name="connsiteX160" fmla="*/ 1388287 w 1681963"/>
                <a:gd name="connsiteY160" fmla="*/ 1218087 h 1558485"/>
                <a:gd name="connsiteX161" fmla="*/ 1394961 w 1681963"/>
                <a:gd name="connsiteY161" fmla="*/ 1241448 h 1558485"/>
                <a:gd name="connsiteX162" fmla="*/ 1435008 w 1681963"/>
                <a:gd name="connsiteY162" fmla="*/ 1264809 h 1558485"/>
                <a:gd name="connsiteX163" fmla="*/ 1465043 w 1681963"/>
                <a:gd name="connsiteY163" fmla="*/ 1264809 h 1558485"/>
                <a:gd name="connsiteX164" fmla="*/ 1491741 w 1681963"/>
                <a:gd name="connsiteY164" fmla="*/ 1278158 h 1558485"/>
                <a:gd name="connsiteX165" fmla="*/ 1535125 w 1681963"/>
                <a:gd name="connsiteY165" fmla="*/ 1234774 h 1558485"/>
                <a:gd name="connsiteX166" fmla="*/ 1571834 w 1681963"/>
                <a:gd name="connsiteY166" fmla="*/ 1214750 h 1558485"/>
                <a:gd name="connsiteX167" fmla="*/ 1608544 w 1681963"/>
                <a:gd name="connsiteY167" fmla="*/ 1218087 h 1558485"/>
                <a:gd name="connsiteX168" fmla="*/ 1655265 w 1681963"/>
                <a:gd name="connsiteY168" fmla="*/ 1231436 h 1558485"/>
                <a:gd name="connsiteX169" fmla="*/ 1681963 w 1681963"/>
                <a:gd name="connsiteY169" fmla="*/ 1248123 h 1558485"/>
                <a:gd name="connsiteX170" fmla="*/ 1318205 w 1681963"/>
                <a:gd name="connsiteY170" fmla="*/ 30035 h 1558485"/>
                <a:gd name="connsiteX171" fmla="*/ 1358252 w 1681963"/>
                <a:gd name="connsiteY171" fmla="*/ 53396 h 1558485"/>
                <a:gd name="connsiteX172" fmla="*/ 1384949 w 1681963"/>
                <a:gd name="connsiteY172" fmla="*/ 106791 h 1558485"/>
                <a:gd name="connsiteX173" fmla="*/ 1358252 w 1681963"/>
                <a:gd name="connsiteY173" fmla="*/ 153512 h 1558485"/>
                <a:gd name="connsiteX174" fmla="*/ 1361589 w 1681963"/>
                <a:gd name="connsiteY174" fmla="*/ 123477 h 1558485"/>
                <a:gd name="connsiteX175" fmla="*/ 1281495 w 1681963"/>
                <a:gd name="connsiteY175" fmla="*/ 53396 h 1558485"/>
                <a:gd name="connsiteX176" fmla="*/ 1241449 w 1681963"/>
                <a:gd name="connsiteY176" fmla="*/ 50058 h 1558485"/>
                <a:gd name="connsiteX177" fmla="*/ 1241449 w 1681963"/>
                <a:gd name="connsiteY177" fmla="*/ 96779 h 1558485"/>
                <a:gd name="connsiteX178" fmla="*/ 1201402 w 1681963"/>
                <a:gd name="connsiteY178" fmla="*/ 76756 h 1558485"/>
                <a:gd name="connsiteX179" fmla="*/ 1228100 w 1681963"/>
                <a:gd name="connsiteY179" fmla="*/ 126814 h 1558485"/>
                <a:gd name="connsiteX180" fmla="*/ 1258135 w 1681963"/>
                <a:gd name="connsiteY180" fmla="*/ 156850 h 1558485"/>
                <a:gd name="connsiteX181" fmla="*/ 1198065 w 1681963"/>
                <a:gd name="connsiteY181" fmla="*/ 133489 h 1558485"/>
                <a:gd name="connsiteX182" fmla="*/ 1181379 w 1681963"/>
                <a:gd name="connsiteY182" fmla="*/ 133489 h 1558485"/>
                <a:gd name="connsiteX183" fmla="*/ 1178041 w 1681963"/>
                <a:gd name="connsiteY183" fmla="*/ 90105 h 1558485"/>
                <a:gd name="connsiteX184" fmla="*/ 1171367 w 1681963"/>
                <a:gd name="connsiteY184" fmla="*/ 3337 h 1558485"/>
                <a:gd name="connsiteX185" fmla="*/ 1161355 w 1681963"/>
                <a:gd name="connsiteY185" fmla="*/ 73419 h 1558485"/>
                <a:gd name="connsiteX186" fmla="*/ 1137995 w 1681963"/>
                <a:gd name="connsiteY186" fmla="*/ 103454 h 1558485"/>
                <a:gd name="connsiteX187" fmla="*/ 1158018 w 1681963"/>
                <a:gd name="connsiteY187" fmla="*/ 150175 h 1558485"/>
                <a:gd name="connsiteX188" fmla="*/ 1158018 w 1681963"/>
                <a:gd name="connsiteY188" fmla="*/ 183547 h 1558485"/>
                <a:gd name="connsiteX189" fmla="*/ 1141332 w 1681963"/>
                <a:gd name="connsiteY189" fmla="*/ 233606 h 1558485"/>
                <a:gd name="connsiteX190" fmla="*/ 1154681 w 1681963"/>
                <a:gd name="connsiteY190" fmla="*/ 266978 h 1558485"/>
                <a:gd name="connsiteX191" fmla="*/ 1184716 w 1681963"/>
                <a:gd name="connsiteY191" fmla="*/ 273652 h 1558485"/>
                <a:gd name="connsiteX192" fmla="*/ 1221425 w 1681963"/>
                <a:gd name="connsiteY192" fmla="*/ 280327 h 1558485"/>
                <a:gd name="connsiteX193" fmla="*/ 1241449 w 1681963"/>
                <a:gd name="connsiteY193" fmla="*/ 303687 h 1558485"/>
                <a:gd name="connsiteX194" fmla="*/ 1258135 w 1681963"/>
                <a:gd name="connsiteY194" fmla="*/ 347071 h 1558485"/>
                <a:gd name="connsiteX195" fmla="*/ 1258135 w 1681963"/>
                <a:gd name="connsiteY195" fmla="*/ 347071 h 1558485"/>
                <a:gd name="connsiteX0" fmla="*/ 1224763 w 1655265"/>
                <a:gd name="connsiteY0" fmla="*/ 327048 h 1558485"/>
                <a:gd name="connsiteX1" fmla="*/ 1194727 w 1655265"/>
                <a:gd name="connsiteY1" fmla="*/ 290339 h 1558485"/>
                <a:gd name="connsiteX2" fmla="*/ 1164692 w 1655265"/>
                <a:gd name="connsiteY2" fmla="*/ 333723 h 1558485"/>
                <a:gd name="connsiteX3" fmla="*/ 1114634 w 1655265"/>
                <a:gd name="connsiteY3" fmla="*/ 243617 h 1558485"/>
                <a:gd name="connsiteX4" fmla="*/ 1104622 w 1655265"/>
                <a:gd name="connsiteY4" fmla="*/ 163524 h 1558485"/>
                <a:gd name="connsiteX5" fmla="*/ 1101285 w 1655265"/>
                <a:gd name="connsiteY5" fmla="*/ 103454 h 1558485"/>
                <a:gd name="connsiteX6" fmla="*/ 1124646 w 1655265"/>
                <a:gd name="connsiteY6" fmla="*/ 10012 h 1558485"/>
                <a:gd name="connsiteX7" fmla="*/ 1031203 w 1655265"/>
                <a:gd name="connsiteY7" fmla="*/ 0 h 1558485"/>
                <a:gd name="connsiteX8" fmla="*/ 1014517 w 1655265"/>
                <a:gd name="connsiteY8" fmla="*/ 56733 h 1558485"/>
                <a:gd name="connsiteX9" fmla="*/ 1024529 w 1655265"/>
                <a:gd name="connsiteY9" fmla="*/ 103454 h 1558485"/>
                <a:gd name="connsiteX10" fmla="*/ 981145 w 1655265"/>
                <a:gd name="connsiteY10" fmla="*/ 156850 h 1558485"/>
                <a:gd name="connsiteX11" fmla="*/ 991157 w 1655265"/>
                <a:gd name="connsiteY11" fmla="*/ 193559 h 1558485"/>
                <a:gd name="connsiteX12" fmla="*/ 981145 w 1655265"/>
                <a:gd name="connsiteY12" fmla="*/ 240280 h 1558485"/>
                <a:gd name="connsiteX13" fmla="*/ 1001168 w 1655265"/>
                <a:gd name="connsiteY13" fmla="*/ 263641 h 1558485"/>
                <a:gd name="connsiteX14" fmla="*/ 1017854 w 1655265"/>
                <a:gd name="connsiteY14" fmla="*/ 310362 h 1558485"/>
                <a:gd name="connsiteX15" fmla="*/ 1047890 w 1655265"/>
                <a:gd name="connsiteY15" fmla="*/ 297013 h 1558485"/>
                <a:gd name="connsiteX16" fmla="*/ 884365 w 1655265"/>
                <a:gd name="connsiteY16" fmla="*/ 260304 h 1558485"/>
                <a:gd name="connsiteX17" fmla="*/ 824295 w 1655265"/>
                <a:gd name="connsiteY17" fmla="*/ 236943 h 1558485"/>
                <a:gd name="connsiteX18" fmla="*/ 810946 w 1655265"/>
                <a:gd name="connsiteY18" fmla="*/ 273652 h 1558485"/>
                <a:gd name="connsiteX19" fmla="*/ 827633 w 1655265"/>
                <a:gd name="connsiteY19" fmla="*/ 310362 h 1558485"/>
                <a:gd name="connsiteX20" fmla="*/ 770900 w 1655265"/>
                <a:gd name="connsiteY20" fmla="*/ 293676 h 1558485"/>
                <a:gd name="connsiteX21" fmla="*/ 744202 w 1655265"/>
                <a:gd name="connsiteY21" fmla="*/ 330385 h 1558485"/>
                <a:gd name="connsiteX22" fmla="*/ 707492 w 1655265"/>
                <a:gd name="connsiteY22" fmla="*/ 323711 h 1558485"/>
                <a:gd name="connsiteX23" fmla="*/ 644085 w 1655265"/>
                <a:gd name="connsiteY23" fmla="*/ 337060 h 1558485"/>
                <a:gd name="connsiteX24" fmla="*/ 654097 w 1655265"/>
                <a:gd name="connsiteY24" fmla="*/ 300350 h 1558485"/>
                <a:gd name="connsiteX25" fmla="*/ 614050 w 1655265"/>
                <a:gd name="connsiteY25" fmla="*/ 337060 h 1558485"/>
                <a:gd name="connsiteX26" fmla="*/ 594027 w 1655265"/>
                <a:gd name="connsiteY26" fmla="*/ 337060 h 1558485"/>
                <a:gd name="connsiteX27" fmla="*/ 533957 w 1655265"/>
                <a:gd name="connsiteY27" fmla="*/ 370432 h 1558485"/>
                <a:gd name="connsiteX28" fmla="*/ 510596 w 1655265"/>
                <a:gd name="connsiteY28" fmla="*/ 393793 h 1558485"/>
                <a:gd name="connsiteX29" fmla="*/ 500584 w 1655265"/>
                <a:gd name="connsiteY29" fmla="*/ 440514 h 1558485"/>
                <a:gd name="connsiteX30" fmla="*/ 450526 w 1655265"/>
                <a:gd name="connsiteY30" fmla="*/ 427165 h 1558485"/>
                <a:gd name="connsiteX31" fmla="*/ 433840 w 1655265"/>
                <a:gd name="connsiteY31" fmla="*/ 390455 h 1558485"/>
                <a:gd name="connsiteX32" fmla="*/ 467212 w 1655265"/>
                <a:gd name="connsiteY32" fmla="*/ 360420 h 1558485"/>
                <a:gd name="connsiteX33" fmla="*/ 453863 w 1655265"/>
                <a:gd name="connsiteY33" fmla="*/ 337060 h 1558485"/>
                <a:gd name="connsiteX34" fmla="*/ 390456 w 1655265"/>
                <a:gd name="connsiteY34" fmla="*/ 307025 h 1558485"/>
                <a:gd name="connsiteX35" fmla="*/ 417154 w 1655265"/>
                <a:gd name="connsiteY35" fmla="*/ 357083 h 1558485"/>
                <a:gd name="connsiteX36" fmla="*/ 407142 w 1655265"/>
                <a:gd name="connsiteY36" fmla="*/ 400467 h 1558485"/>
                <a:gd name="connsiteX37" fmla="*/ 413817 w 1655265"/>
                <a:gd name="connsiteY37" fmla="*/ 437177 h 1558485"/>
                <a:gd name="connsiteX38" fmla="*/ 427165 w 1655265"/>
                <a:gd name="connsiteY38" fmla="*/ 460537 h 1558485"/>
                <a:gd name="connsiteX39" fmla="*/ 413817 w 1655265"/>
                <a:gd name="connsiteY39" fmla="*/ 490572 h 1558485"/>
                <a:gd name="connsiteX40" fmla="*/ 390456 w 1655265"/>
                <a:gd name="connsiteY40" fmla="*/ 467212 h 1558485"/>
                <a:gd name="connsiteX41" fmla="*/ 360421 w 1655265"/>
                <a:gd name="connsiteY41" fmla="*/ 463874 h 1558485"/>
                <a:gd name="connsiteX42" fmla="*/ 333723 w 1655265"/>
                <a:gd name="connsiteY42" fmla="*/ 503921 h 1558485"/>
                <a:gd name="connsiteX43" fmla="*/ 307025 w 1655265"/>
                <a:gd name="connsiteY43" fmla="*/ 523944 h 1558485"/>
                <a:gd name="connsiteX44" fmla="*/ 320374 w 1655265"/>
                <a:gd name="connsiteY44" fmla="*/ 550642 h 1558485"/>
                <a:gd name="connsiteX45" fmla="*/ 303688 w 1655265"/>
                <a:gd name="connsiteY45" fmla="*/ 574003 h 1558485"/>
                <a:gd name="connsiteX46" fmla="*/ 233606 w 1655265"/>
                <a:gd name="connsiteY46" fmla="*/ 537293 h 1558485"/>
                <a:gd name="connsiteX47" fmla="*/ 243618 w 1655265"/>
                <a:gd name="connsiteY47" fmla="*/ 587352 h 1558485"/>
                <a:gd name="connsiteX48" fmla="*/ 263641 w 1655265"/>
                <a:gd name="connsiteY48" fmla="*/ 607375 h 1558485"/>
                <a:gd name="connsiteX49" fmla="*/ 250292 w 1655265"/>
                <a:gd name="connsiteY49" fmla="*/ 620724 h 1558485"/>
                <a:gd name="connsiteX50" fmla="*/ 193560 w 1655265"/>
                <a:gd name="connsiteY50" fmla="*/ 584014 h 1558485"/>
                <a:gd name="connsiteX51" fmla="*/ 170199 w 1655265"/>
                <a:gd name="connsiteY51" fmla="*/ 543968 h 1558485"/>
                <a:gd name="connsiteX52" fmla="*/ 170199 w 1655265"/>
                <a:gd name="connsiteY52" fmla="*/ 497247 h 1558485"/>
                <a:gd name="connsiteX53" fmla="*/ 133490 w 1655265"/>
                <a:gd name="connsiteY53" fmla="*/ 420490 h 1558485"/>
                <a:gd name="connsiteX54" fmla="*/ 196897 w 1655265"/>
                <a:gd name="connsiteY54" fmla="*/ 450525 h 1558485"/>
                <a:gd name="connsiteX55" fmla="*/ 256967 w 1655265"/>
                <a:gd name="connsiteY55" fmla="*/ 480560 h 1558485"/>
                <a:gd name="connsiteX56" fmla="*/ 293676 w 1655265"/>
                <a:gd name="connsiteY56" fmla="*/ 483898 h 1558485"/>
                <a:gd name="connsiteX57" fmla="*/ 327049 w 1655265"/>
                <a:gd name="connsiteY57" fmla="*/ 453863 h 1558485"/>
                <a:gd name="connsiteX58" fmla="*/ 343735 w 1655265"/>
                <a:gd name="connsiteY58" fmla="*/ 417153 h 1558485"/>
                <a:gd name="connsiteX59" fmla="*/ 333723 w 1655265"/>
                <a:gd name="connsiteY59" fmla="*/ 367095 h 1558485"/>
                <a:gd name="connsiteX60" fmla="*/ 290339 w 1655265"/>
                <a:gd name="connsiteY60" fmla="*/ 347071 h 1558485"/>
                <a:gd name="connsiteX61" fmla="*/ 236944 w 1655265"/>
                <a:gd name="connsiteY61" fmla="*/ 300350 h 1558485"/>
                <a:gd name="connsiteX62" fmla="*/ 133490 w 1655265"/>
                <a:gd name="connsiteY62" fmla="*/ 243617 h 1558485"/>
                <a:gd name="connsiteX63" fmla="*/ 46722 w 1655265"/>
                <a:gd name="connsiteY63" fmla="*/ 273652 h 1558485"/>
                <a:gd name="connsiteX64" fmla="*/ 33373 w 1655265"/>
                <a:gd name="connsiteY64" fmla="*/ 303687 h 1558485"/>
                <a:gd name="connsiteX65" fmla="*/ 43384 w 1655265"/>
                <a:gd name="connsiteY65" fmla="*/ 333723 h 1558485"/>
                <a:gd name="connsiteX66" fmla="*/ 60071 w 1655265"/>
                <a:gd name="connsiteY66" fmla="*/ 360420 h 1558485"/>
                <a:gd name="connsiteX67" fmla="*/ 73419 w 1655265"/>
                <a:gd name="connsiteY67" fmla="*/ 390455 h 1558485"/>
                <a:gd name="connsiteX68" fmla="*/ 56733 w 1655265"/>
                <a:gd name="connsiteY68" fmla="*/ 413816 h 1558485"/>
                <a:gd name="connsiteX69" fmla="*/ 76757 w 1655265"/>
                <a:gd name="connsiteY69" fmla="*/ 493909 h 1558485"/>
                <a:gd name="connsiteX70" fmla="*/ 66745 w 1655265"/>
                <a:gd name="connsiteY70" fmla="*/ 510596 h 1558485"/>
                <a:gd name="connsiteX71" fmla="*/ 70082 w 1655265"/>
                <a:gd name="connsiteY71" fmla="*/ 537293 h 1558485"/>
                <a:gd name="connsiteX72" fmla="*/ 70082 w 1655265"/>
                <a:gd name="connsiteY72" fmla="*/ 577340 h 1558485"/>
                <a:gd name="connsiteX73" fmla="*/ 80094 w 1655265"/>
                <a:gd name="connsiteY73" fmla="*/ 597363 h 1558485"/>
                <a:gd name="connsiteX74" fmla="*/ 76757 w 1655265"/>
                <a:gd name="connsiteY74" fmla="*/ 620724 h 1558485"/>
                <a:gd name="connsiteX75" fmla="*/ 106792 w 1655265"/>
                <a:gd name="connsiteY75" fmla="*/ 654096 h 1558485"/>
                <a:gd name="connsiteX76" fmla="*/ 93729 w 1655265"/>
                <a:gd name="connsiteY76" fmla="*/ 684131 h 1558485"/>
                <a:gd name="connsiteX77" fmla="*/ 13349 w 1655265"/>
                <a:gd name="connsiteY77" fmla="*/ 774236 h 1558485"/>
                <a:gd name="connsiteX78" fmla="*/ 33373 w 1655265"/>
                <a:gd name="connsiteY78" fmla="*/ 807609 h 1558485"/>
                <a:gd name="connsiteX79" fmla="*/ 33373 w 1655265"/>
                <a:gd name="connsiteY79" fmla="*/ 807609 h 1558485"/>
                <a:gd name="connsiteX80" fmla="*/ 16687 w 1655265"/>
                <a:gd name="connsiteY80" fmla="*/ 837644 h 1558485"/>
                <a:gd name="connsiteX81" fmla="*/ 3338 w 1655265"/>
                <a:gd name="connsiteY81" fmla="*/ 867679 h 1558485"/>
                <a:gd name="connsiteX82" fmla="*/ 0 w 1655265"/>
                <a:gd name="connsiteY82" fmla="*/ 927749 h 1558485"/>
                <a:gd name="connsiteX83" fmla="*/ 16687 w 1655265"/>
                <a:gd name="connsiteY83" fmla="*/ 971133 h 1558485"/>
                <a:gd name="connsiteX84" fmla="*/ 20024 w 1655265"/>
                <a:gd name="connsiteY84" fmla="*/ 1004505 h 1558485"/>
                <a:gd name="connsiteX85" fmla="*/ 56733 w 1655265"/>
                <a:gd name="connsiteY85" fmla="*/ 1014517 h 1558485"/>
                <a:gd name="connsiteX86" fmla="*/ 116803 w 1655265"/>
                <a:gd name="connsiteY86" fmla="*/ 1101285 h 1558485"/>
                <a:gd name="connsiteX87" fmla="*/ 96780 w 1655265"/>
                <a:gd name="connsiteY87" fmla="*/ 1124645 h 1558485"/>
                <a:gd name="connsiteX88" fmla="*/ 93443 w 1655265"/>
                <a:gd name="connsiteY88" fmla="*/ 1154680 h 1558485"/>
                <a:gd name="connsiteX89" fmla="*/ 120141 w 1655265"/>
                <a:gd name="connsiteY89" fmla="*/ 1158017 h 1558485"/>
                <a:gd name="connsiteX90" fmla="*/ 160187 w 1655265"/>
                <a:gd name="connsiteY90" fmla="*/ 1171366 h 1558485"/>
                <a:gd name="connsiteX91" fmla="*/ 186885 w 1655265"/>
                <a:gd name="connsiteY91" fmla="*/ 1184715 h 1558485"/>
                <a:gd name="connsiteX92" fmla="*/ 213583 w 1655265"/>
                <a:gd name="connsiteY92" fmla="*/ 1214750 h 1558485"/>
                <a:gd name="connsiteX93" fmla="*/ 243618 w 1655265"/>
                <a:gd name="connsiteY93" fmla="*/ 1218087 h 1558485"/>
                <a:gd name="connsiteX94" fmla="*/ 287002 w 1655265"/>
                <a:gd name="connsiteY94" fmla="*/ 1248123 h 1558485"/>
                <a:gd name="connsiteX95" fmla="*/ 310363 w 1655265"/>
                <a:gd name="connsiteY95" fmla="*/ 1258134 h 1558485"/>
                <a:gd name="connsiteX96" fmla="*/ 310363 w 1655265"/>
                <a:gd name="connsiteY96" fmla="*/ 1294844 h 1558485"/>
                <a:gd name="connsiteX97" fmla="*/ 270316 w 1655265"/>
                <a:gd name="connsiteY97" fmla="*/ 1334890 h 1558485"/>
                <a:gd name="connsiteX98" fmla="*/ 280327 w 1655265"/>
                <a:gd name="connsiteY98" fmla="*/ 1358251 h 1558485"/>
                <a:gd name="connsiteX99" fmla="*/ 273653 w 1655265"/>
                <a:gd name="connsiteY99" fmla="*/ 1378274 h 1558485"/>
                <a:gd name="connsiteX100" fmla="*/ 266979 w 1655265"/>
                <a:gd name="connsiteY100" fmla="*/ 1394960 h 1558485"/>
                <a:gd name="connsiteX101" fmla="*/ 240281 w 1655265"/>
                <a:gd name="connsiteY101" fmla="*/ 1435007 h 1558485"/>
                <a:gd name="connsiteX102" fmla="*/ 307025 w 1655265"/>
                <a:gd name="connsiteY102" fmla="*/ 1471717 h 1558485"/>
                <a:gd name="connsiteX103" fmla="*/ 337060 w 1655265"/>
                <a:gd name="connsiteY103" fmla="*/ 1478391 h 1558485"/>
                <a:gd name="connsiteX104" fmla="*/ 360421 w 1655265"/>
                <a:gd name="connsiteY104" fmla="*/ 1485066 h 1558485"/>
                <a:gd name="connsiteX105" fmla="*/ 380444 w 1655265"/>
                <a:gd name="connsiteY105" fmla="*/ 1491740 h 1558485"/>
                <a:gd name="connsiteX106" fmla="*/ 407142 w 1655265"/>
                <a:gd name="connsiteY106" fmla="*/ 1511763 h 1558485"/>
                <a:gd name="connsiteX107" fmla="*/ 437177 w 1655265"/>
                <a:gd name="connsiteY107" fmla="*/ 1508426 h 1558485"/>
                <a:gd name="connsiteX108" fmla="*/ 507259 w 1655265"/>
                <a:gd name="connsiteY108" fmla="*/ 1558485 h 1558485"/>
                <a:gd name="connsiteX109" fmla="*/ 517271 w 1655265"/>
                <a:gd name="connsiteY109" fmla="*/ 1545136 h 1558485"/>
                <a:gd name="connsiteX110" fmla="*/ 507259 w 1655265"/>
                <a:gd name="connsiteY110" fmla="*/ 1505089 h 1558485"/>
                <a:gd name="connsiteX111" fmla="*/ 500584 w 1655265"/>
                <a:gd name="connsiteY111" fmla="*/ 1471717 h 1558485"/>
                <a:gd name="connsiteX112" fmla="*/ 483898 w 1655265"/>
                <a:gd name="connsiteY112" fmla="*/ 1428333 h 1558485"/>
                <a:gd name="connsiteX113" fmla="*/ 513933 w 1655265"/>
                <a:gd name="connsiteY113" fmla="*/ 1408309 h 1558485"/>
                <a:gd name="connsiteX114" fmla="*/ 547306 w 1655265"/>
                <a:gd name="connsiteY114" fmla="*/ 1384949 h 1558485"/>
                <a:gd name="connsiteX115" fmla="*/ 527282 w 1655265"/>
                <a:gd name="connsiteY115" fmla="*/ 1368263 h 1558485"/>
                <a:gd name="connsiteX116" fmla="*/ 517271 w 1655265"/>
                <a:gd name="connsiteY116" fmla="*/ 1334890 h 1558485"/>
                <a:gd name="connsiteX117" fmla="*/ 480561 w 1655265"/>
                <a:gd name="connsiteY117" fmla="*/ 1318204 h 1558485"/>
                <a:gd name="connsiteX118" fmla="*/ 470549 w 1655265"/>
                <a:gd name="connsiteY118" fmla="*/ 1298181 h 1558485"/>
                <a:gd name="connsiteX119" fmla="*/ 480561 w 1655265"/>
                <a:gd name="connsiteY119" fmla="*/ 1268146 h 1558485"/>
                <a:gd name="connsiteX120" fmla="*/ 490573 w 1655265"/>
                <a:gd name="connsiteY120" fmla="*/ 1228099 h 1558485"/>
                <a:gd name="connsiteX121" fmla="*/ 513933 w 1655265"/>
                <a:gd name="connsiteY121" fmla="*/ 1248123 h 1558485"/>
                <a:gd name="connsiteX122" fmla="*/ 520608 w 1655265"/>
                <a:gd name="connsiteY122" fmla="*/ 1231436 h 1558485"/>
                <a:gd name="connsiteX123" fmla="*/ 543968 w 1655265"/>
                <a:gd name="connsiteY123" fmla="*/ 1194727 h 1558485"/>
                <a:gd name="connsiteX124" fmla="*/ 574003 w 1655265"/>
                <a:gd name="connsiteY124" fmla="*/ 1178041 h 1558485"/>
                <a:gd name="connsiteX125" fmla="*/ 590690 w 1655265"/>
                <a:gd name="connsiteY125" fmla="*/ 1191390 h 1558485"/>
                <a:gd name="connsiteX126" fmla="*/ 610713 w 1655265"/>
                <a:gd name="connsiteY126" fmla="*/ 1164692 h 1558485"/>
                <a:gd name="connsiteX127" fmla="*/ 630736 w 1655265"/>
                <a:gd name="connsiteY127" fmla="*/ 1191390 h 1558485"/>
                <a:gd name="connsiteX128" fmla="*/ 657434 w 1655265"/>
                <a:gd name="connsiteY128" fmla="*/ 1214750 h 1558485"/>
                <a:gd name="connsiteX129" fmla="*/ 674120 w 1655265"/>
                <a:gd name="connsiteY129" fmla="*/ 1221425 h 1558485"/>
                <a:gd name="connsiteX130" fmla="*/ 697481 w 1655265"/>
                <a:gd name="connsiteY130" fmla="*/ 1221425 h 1558485"/>
                <a:gd name="connsiteX131" fmla="*/ 717504 w 1655265"/>
                <a:gd name="connsiteY131" fmla="*/ 1208076 h 1558485"/>
                <a:gd name="connsiteX132" fmla="*/ 744202 w 1655265"/>
                <a:gd name="connsiteY132" fmla="*/ 1208076 h 1558485"/>
                <a:gd name="connsiteX133" fmla="*/ 760888 w 1655265"/>
                <a:gd name="connsiteY133" fmla="*/ 1204739 h 1558485"/>
                <a:gd name="connsiteX134" fmla="*/ 790923 w 1655265"/>
                <a:gd name="connsiteY134" fmla="*/ 1238111 h 1558485"/>
                <a:gd name="connsiteX135" fmla="*/ 797598 w 1655265"/>
                <a:gd name="connsiteY135" fmla="*/ 1211413 h 1558485"/>
                <a:gd name="connsiteX136" fmla="*/ 817621 w 1655265"/>
                <a:gd name="connsiteY136" fmla="*/ 1228099 h 1558485"/>
                <a:gd name="connsiteX137" fmla="*/ 837644 w 1655265"/>
                <a:gd name="connsiteY137" fmla="*/ 1204739 h 1558485"/>
                <a:gd name="connsiteX138" fmla="*/ 827633 w 1655265"/>
                <a:gd name="connsiteY138" fmla="*/ 1184715 h 1558485"/>
                <a:gd name="connsiteX139" fmla="*/ 810946 w 1655265"/>
                <a:gd name="connsiteY139" fmla="*/ 1171366 h 1558485"/>
                <a:gd name="connsiteX140" fmla="*/ 810946 w 1655265"/>
                <a:gd name="connsiteY140" fmla="*/ 1144669 h 1558485"/>
                <a:gd name="connsiteX141" fmla="*/ 810946 w 1655265"/>
                <a:gd name="connsiteY141" fmla="*/ 1131320 h 1558485"/>
                <a:gd name="connsiteX142" fmla="*/ 840981 w 1655265"/>
                <a:gd name="connsiteY142" fmla="*/ 1124645 h 1558485"/>
                <a:gd name="connsiteX143" fmla="*/ 820958 w 1655265"/>
                <a:gd name="connsiteY143" fmla="*/ 1087936 h 1558485"/>
                <a:gd name="connsiteX144" fmla="*/ 854330 w 1655265"/>
                <a:gd name="connsiteY144" fmla="*/ 1081261 h 1558485"/>
                <a:gd name="connsiteX145" fmla="*/ 891040 w 1655265"/>
                <a:gd name="connsiteY145" fmla="*/ 1087936 h 1558485"/>
                <a:gd name="connsiteX146" fmla="*/ 1001168 w 1655265"/>
                <a:gd name="connsiteY146" fmla="*/ 1044552 h 1558485"/>
                <a:gd name="connsiteX147" fmla="*/ 1027866 w 1655265"/>
                <a:gd name="connsiteY147" fmla="*/ 1021191 h 1558485"/>
                <a:gd name="connsiteX148" fmla="*/ 1047890 w 1655265"/>
                <a:gd name="connsiteY148" fmla="*/ 1031203 h 1558485"/>
                <a:gd name="connsiteX149" fmla="*/ 1067913 w 1655265"/>
                <a:gd name="connsiteY149" fmla="*/ 1041214 h 1558485"/>
                <a:gd name="connsiteX150" fmla="*/ 1087936 w 1655265"/>
                <a:gd name="connsiteY150" fmla="*/ 1067912 h 1558485"/>
                <a:gd name="connsiteX151" fmla="*/ 1074587 w 1655265"/>
                <a:gd name="connsiteY151" fmla="*/ 1081261 h 1558485"/>
                <a:gd name="connsiteX152" fmla="*/ 1104622 w 1655265"/>
                <a:gd name="connsiteY152" fmla="*/ 1081261 h 1558485"/>
                <a:gd name="connsiteX153" fmla="*/ 1134657 w 1655265"/>
                <a:gd name="connsiteY153" fmla="*/ 1114633 h 1558485"/>
                <a:gd name="connsiteX154" fmla="*/ 1148006 w 1655265"/>
                <a:gd name="connsiteY154" fmla="*/ 1111296 h 1558485"/>
                <a:gd name="connsiteX155" fmla="*/ 1208076 w 1655265"/>
                <a:gd name="connsiteY155" fmla="*/ 1064575 h 1558485"/>
                <a:gd name="connsiteX156" fmla="*/ 1264809 w 1655265"/>
                <a:gd name="connsiteY156" fmla="*/ 1134657 h 1558485"/>
                <a:gd name="connsiteX157" fmla="*/ 1298181 w 1655265"/>
                <a:gd name="connsiteY157" fmla="*/ 1241448 h 1558485"/>
                <a:gd name="connsiteX158" fmla="*/ 1308193 w 1655265"/>
                <a:gd name="connsiteY158" fmla="*/ 1198064 h 1558485"/>
                <a:gd name="connsiteX159" fmla="*/ 1344903 w 1655265"/>
                <a:gd name="connsiteY159" fmla="*/ 1218087 h 1558485"/>
                <a:gd name="connsiteX160" fmla="*/ 1388287 w 1655265"/>
                <a:gd name="connsiteY160" fmla="*/ 1218087 h 1558485"/>
                <a:gd name="connsiteX161" fmla="*/ 1394961 w 1655265"/>
                <a:gd name="connsiteY161" fmla="*/ 1241448 h 1558485"/>
                <a:gd name="connsiteX162" fmla="*/ 1435008 w 1655265"/>
                <a:gd name="connsiteY162" fmla="*/ 1264809 h 1558485"/>
                <a:gd name="connsiteX163" fmla="*/ 1465043 w 1655265"/>
                <a:gd name="connsiteY163" fmla="*/ 1264809 h 1558485"/>
                <a:gd name="connsiteX164" fmla="*/ 1491741 w 1655265"/>
                <a:gd name="connsiteY164" fmla="*/ 1278158 h 1558485"/>
                <a:gd name="connsiteX165" fmla="*/ 1535125 w 1655265"/>
                <a:gd name="connsiteY165" fmla="*/ 1234774 h 1558485"/>
                <a:gd name="connsiteX166" fmla="*/ 1571834 w 1655265"/>
                <a:gd name="connsiteY166" fmla="*/ 1214750 h 1558485"/>
                <a:gd name="connsiteX167" fmla="*/ 1608544 w 1655265"/>
                <a:gd name="connsiteY167" fmla="*/ 1218087 h 1558485"/>
                <a:gd name="connsiteX168" fmla="*/ 1655265 w 1655265"/>
                <a:gd name="connsiteY168" fmla="*/ 1231436 h 1558485"/>
                <a:gd name="connsiteX169" fmla="*/ 1318205 w 1655265"/>
                <a:gd name="connsiteY169" fmla="*/ 30035 h 1558485"/>
                <a:gd name="connsiteX170" fmla="*/ 1358252 w 1655265"/>
                <a:gd name="connsiteY170" fmla="*/ 53396 h 1558485"/>
                <a:gd name="connsiteX171" fmla="*/ 1384949 w 1655265"/>
                <a:gd name="connsiteY171" fmla="*/ 106791 h 1558485"/>
                <a:gd name="connsiteX172" fmla="*/ 1358252 w 1655265"/>
                <a:gd name="connsiteY172" fmla="*/ 153512 h 1558485"/>
                <a:gd name="connsiteX173" fmla="*/ 1361589 w 1655265"/>
                <a:gd name="connsiteY173" fmla="*/ 123477 h 1558485"/>
                <a:gd name="connsiteX174" fmla="*/ 1281495 w 1655265"/>
                <a:gd name="connsiteY174" fmla="*/ 53396 h 1558485"/>
                <a:gd name="connsiteX175" fmla="*/ 1241449 w 1655265"/>
                <a:gd name="connsiteY175" fmla="*/ 50058 h 1558485"/>
                <a:gd name="connsiteX176" fmla="*/ 1241449 w 1655265"/>
                <a:gd name="connsiteY176" fmla="*/ 96779 h 1558485"/>
                <a:gd name="connsiteX177" fmla="*/ 1201402 w 1655265"/>
                <a:gd name="connsiteY177" fmla="*/ 76756 h 1558485"/>
                <a:gd name="connsiteX178" fmla="*/ 1228100 w 1655265"/>
                <a:gd name="connsiteY178" fmla="*/ 126814 h 1558485"/>
                <a:gd name="connsiteX179" fmla="*/ 1258135 w 1655265"/>
                <a:gd name="connsiteY179" fmla="*/ 156850 h 1558485"/>
                <a:gd name="connsiteX180" fmla="*/ 1198065 w 1655265"/>
                <a:gd name="connsiteY180" fmla="*/ 133489 h 1558485"/>
                <a:gd name="connsiteX181" fmla="*/ 1181379 w 1655265"/>
                <a:gd name="connsiteY181" fmla="*/ 133489 h 1558485"/>
                <a:gd name="connsiteX182" fmla="*/ 1178041 w 1655265"/>
                <a:gd name="connsiteY182" fmla="*/ 90105 h 1558485"/>
                <a:gd name="connsiteX183" fmla="*/ 1171367 w 1655265"/>
                <a:gd name="connsiteY183" fmla="*/ 3337 h 1558485"/>
                <a:gd name="connsiteX184" fmla="*/ 1161355 w 1655265"/>
                <a:gd name="connsiteY184" fmla="*/ 73419 h 1558485"/>
                <a:gd name="connsiteX185" fmla="*/ 1137995 w 1655265"/>
                <a:gd name="connsiteY185" fmla="*/ 103454 h 1558485"/>
                <a:gd name="connsiteX186" fmla="*/ 1158018 w 1655265"/>
                <a:gd name="connsiteY186" fmla="*/ 150175 h 1558485"/>
                <a:gd name="connsiteX187" fmla="*/ 1158018 w 1655265"/>
                <a:gd name="connsiteY187" fmla="*/ 183547 h 1558485"/>
                <a:gd name="connsiteX188" fmla="*/ 1141332 w 1655265"/>
                <a:gd name="connsiteY188" fmla="*/ 233606 h 1558485"/>
                <a:gd name="connsiteX189" fmla="*/ 1154681 w 1655265"/>
                <a:gd name="connsiteY189" fmla="*/ 266978 h 1558485"/>
                <a:gd name="connsiteX190" fmla="*/ 1184716 w 1655265"/>
                <a:gd name="connsiteY190" fmla="*/ 273652 h 1558485"/>
                <a:gd name="connsiteX191" fmla="*/ 1221425 w 1655265"/>
                <a:gd name="connsiteY191" fmla="*/ 280327 h 1558485"/>
                <a:gd name="connsiteX192" fmla="*/ 1241449 w 1655265"/>
                <a:gd name="connsiteY192" fmla="*/ 303687 h 1558485"/>
                <a:gd name="connsiteX193" fmla="*/ 1258135 w 1655265"/>
                <a:gd name="connsiteY193" fmla="*/ 347071 h 1558485"/>
                <a:gd name="connsiteX194" fmla="*/ 1258135 w 1655265"/>
                <a:gd name="connsiteY194" fmla="*/ 347071 h 1558485"/>
                <a:gd name="connsiteX0" fmla="*/ 1224763 w 1608544"/>
                <a:gd name="connsiteY0" fmla="*/ 327048 h 1558485"/>
                <a:gd name="connsiteX1" fmla="*/ 1194727 w 1608544"/>
                <a:gd name="connsiteY1" fmla="*/ 290339 h 1558485"/>
                <a:gd name="connsiteX2" fmla="*/ 1164692 w 1608544"/>
                <a:gd name="connsiteY2" fmla="*/ 333723 h 1558485"/>
                <a:gd name="connsiteX3" fmla="*/ 1114634 w 1608544"/>
                <a:gd name="connsiteY3" fmla="*/ 243617 h 1558485"/>
                <a:gd name="connsiteX4" fmla="*/ 1104622 w 1608544"/>
                <a:gd name="connsiteY4" fmla="*/ 163524 h 1558485"/>
                <a:gd name="connsiteX5" fmla="*/ 1101285 w 1608544"/>
                <a:gd name="connsiteY5" fmla="*/ 103454 h 1558485"/>
                <a:gd name="connsiteX6" fmla="*/ 1124646 w 1608544"/>
                <a:gd name="connsiteY6" fmla="*/ 10012 h 1558485"/>
                <a:gd name="connsiteX7" fmla="*/ 1031203 w 1608544"/>
                <a:gd name="connsiteY7" fmla="*/ 0 h 1558485"/>
                <a:gd name="connsiteX8" fmla="*/ 1014517 w 1608544"/>
                <a:gd name="connsiteY8" fmla="*/ 56733 h 1558485"/>
                <a:gd name="connsiteX9" fmla="*/ 1024529 w 1608544"/>
                <a:gd name="connsiteY9" fmla="*/ 103454 h 1558485"/>
                <a:gd name="connsiteX10" fmla="*/ 981145 w 1608544"/>
                <a:gd name="connsiteY10" fmla="*/ 156850 h 1558485"/>
                <a:gd name="connsiteX11" fmla="*/ 991157 w 1608544"/>
                <a:gd name="connsiteY11" fmla="*/ 193559 h 1558485"/>
                <a:gd name="connsiteX12" fmla="*/ 981145 w 1608544"/>
                <a:gd name="connsiteY12" fmla="*/ 240280 h 1558485"/>
                <a:gd name="connsiteX13" fmla="*/ 1001168 w 1608544"/>
                <a:gd name="connsiteY13" fmla="*/ 263641 h 1558485"/>
                <a:gd name="connsiteX14" fmla="*/ 1017854 w 1608544"/>
                <a:gd name="connsiteY14" fmla="*/ 310362 h 1558485"/>
                <a:gd name="connsiteX15" fmla="*/ 1047890 w 1608544"/>
                <a:gd name="connsiteY15" fmla="*/ 297013 h 1558485"/>
                <a:gd name="connsiteX16" fmla="*/ 884365 w 1608544"/>
                <a:gd name="connsiteY16" fmla="*/ 260304 h 1558485"/>
                <a:gd name="connsiteX17" fmla="*/ 824295 w 1608544"/>
                <a:gd name="connsiteY17" fmla="*/ 236943 h 1558485"/>
                <a:gd name="connsiteX18" fmla="*/ 810946 w 1608544"/>
                <a:gd name="connsiteY18" fmla="*/ 273652 h 1558485"/>
                <a:gd name="connsiteX19" fmla="*/ 827633 w 1608544"/>
                <a:gd name="connsiteY19" fmla="*/ 310362 h 1558485"/>
                <a:gd name="connsiteX20" fmla="*/ 770900 w 1608544"/>
                <a:gd name="connsiteY20" fmla="*/ 293676 h 1558485"/>
                <a:gd name="connsiteX21" fmla="*/ 744202 w 1608544"/>
                <a:gd name="connsiteY21" fmla="*/ 330385 h 1558485"/>
                <a:gd name="connsiteX22" fmla="*/ 707492 w 1608544"/>
                <a:gd name="connsiteY22" fmla="*/ 323711 h 1558485"/>
                <a:gd name="connsiteX23" fmla="*/ 644085 w 1608544"/>
                <a:gd name="connsiteY23" fmla="*/ 337060 h 1558485"/>
                <a:gd name="connsiteX24" fmla="*/ 654097 w 1608544"/>
                <a:gd name="connsiteY24" fmla="*/ 300350 h 1558485"/>
                <a:gd name="connsiteX25" fmla="*/ 614050 w 1608544"/>
                <a:gd name="connsiteY25" fmla="*/ 337060 h 1558485"/>
                <a:gd name="connsiteX26" fmla="*/ 594027 w 1608544"/>
                <a:gd name="connsiteY26" fmla="*/ 337060 h 1558485"/>
                <a:gd name="connsiteX27" fmla="*/ 533957 w 1608544"/>
                <a:gd name="connsiteY27" fmla="*/ 370432 h 1558485"/>
                <a:gd name="connsiteX28" fmla="*/ 510596 w 1608544"/>
                <a:gd name="connsiteY28" fmla="*/ 393793 h 1558485"/>
                <a:gd name="connsiteX29" fmla="*/ 500584 w 1608544"/>
                <a:gd name="connsiteY29" fmla="*/ 440514 h 1558485"/>
                <a:gd name="connsiteX30" fmla="*/ 450526 w 1608544"/>
                <a:gd name="connsiteY30" fmla="*/ 427165 h 1558485"/>
                <a:gd name="connsiteX31" fmla="*/ 433840 w 1608544"/>
                <a:gd name="connsiteY31" fmla="*/ 390455 h 1558485"/>
                <a:gd name="connsiteX32" fmla="*/ 467212 w 1608544"/>
                <a:gd name="connsiteY32" fmla="*/ 360420 h 1558485"/>
                <a:gd name="connsiteX33" fmla="*/ 453863 w 1608544"/>
                <a:gd name="connsiteY33" fmla="*/ 337060 h 1558485"/>
                <a:gd name="connsiteX34" fmla="*/ 390456 w 1608544"/>
                <a:gd name="connsiteY34" fmla="*/ 307025 h 1558485"/>
                <a:gd name="connsiteX35" fmla="*/ 417154 w 1608544"/>
                <a:gd name="connsiteY35" fmla="*/ 357083 h 1558485"/>
                <a:gd name="connsiteX36" fmla="*/ 407142 w 1608544"/>
                <a:gd name="connsiteY36" fmla="*/ 400467 h 1558485"/>
                <a:gd name="connsiteX37" fmla="*/ 413817 w 1608544"/>
                <a:gd name="connsiteY37" fmla="*/ 437177 h 1558485"/>
                <a:gd name="connsiteX38" fmla="*/ 427165 w 1608544"/>
                <a:gd name="connsiteY38" fmla="*/ 460537 h 1558485"/>
                <a:gd name="connsiteX39" fmla="*/ 413817 w 1608544"/>
                <a:gd name="connsiteY39" fmla="*/ 490572 h 1558485"/>
                <a:gd name="connsiteX40" fmla="*/ 390456 w 1608544"/>
                <a:gd name="connsiteY40" fmla="*/ 467212 h 1558485"/>
                <a:gd name="connsiteX41" fmla="*/ 360421 w 1608544"/>
                <a:gd name="connsiteY41" fmla="*/ 463874 h 1558485"/>
                <a:gd name="connsiteX42" fmla="*/ 333723 w 1608544"/>
                <a:gd name="connsiteY42" fmla="*/ 503921 h 1558485"/>
                <a:gd name="connsiteX43" fmla="*/ 307025 w 1608544"/>
                <a:gd name="connsiteY43" fmla="*/ 523944 h 1558485"/>
                <a:gd name="connsiteX44" fmla="*/ 320374 w 1608544"/>
                <a:gd name="connsiteY44" fmla="*/ 550642 h 1558485"/>
                <a:gd name="connsiteX45" fmla="*/ 303688 w 1608544"/>
                <a:gd name="connsiteY45" fmla="*/ 574003 h 1558485"/>
                <a:gd name="connsiteX46" fmla="*/ 233606 w 1608544"/>
                <a:gd name="connsiteY46" fmla="*/ 537293 h 1558485"/>
                <a:gd name="connsiteX47" fmla="*/ 243618 w 1608544"/>
                <a:gd name="connsiteY47" fmla="*/ 587352 h 1558485"/>
                <a:gd name="connsiteX48" fmla="*/ 263641 w 1608544"/>
                <a:gd name="connsiteY48" fmla="*/ 607375 h 1558485"/>
                <a:gd name="connsiteX49" fmla="*/ 250292 w 1608544"/>
                <a:gd name="connsiteY49" fmla="*/ 620724 h 1558485"/>
                <a:gd name="connsiteX50" fmla="*/ 193560 w 1608544"/>
                <a:gd name="connsiteY50" fmla="*/ 584014 h 1558485"/>
                <a:gd name="connsiteX51" fmla="*/ 170199 w 1608544"/>
                <a:gd name="connsiteY51" fmla="*/ 543968 h 1558485"/>
                <a:gd name="connsiteX52" fmla="*/ 170199 w 1608544"/>
                <a:gd name="connsiteY52" fmla="*/ 497247 h 1558485"/>
                <a:gd name="connsiteX53" fmla="*/ 133490 w 1608544"/>
                <a:gd name="connsiteY53" fmla="*/ 420490 h 1558485"/>
                <a:gd name="connsiteX54" fmla="*/ 196897 w 1608544"/>
                <a:gd name="connsiteY54" fmla="*/ 450525 h 1558485"/>
                <a:gd name="connsiteX55" fmla="*/ 256967 w 1608544"/>
                <a:gd name="connsiteY55" fmla="*/ 480560 h 1558485"/>
                <a:gd name="connsiteX56" fmla="*/ 293676 w 1608544"/>
                <a:gd name="connsiteY56" fmla="*/ 483898 h 1558485"/>
                <a:gd name="connsiteX57" fmla="*/ 327049 w 1608544"/>
                <a:gd name="connsiteY57" fmla="*/ 453863 h 1558485"/>
                <a:gd name="connsiteX58" fmla="*/ 343735 w 1608544"/>
                <a:gd name="connsiteY58" fmla="*/ 417153 h 1558485"/>
                <a:gd name="connsiteX59" fmla="*/ 333723 w 1608544"/>
                <a:gd name="connsiteY59" fmla="*/ 367095 h 1558485"/>
                <a:gd name="connsiteX60" fmla="*/ 290339 w 1608544"/>
                <a:gd name="connsiteY60" fmla="*/ 347071 h 1558485"/>
                <a:gd name="connsiteX61" fmla="*/ 236944 w 1608544"/>
                <a:gd name="connsiteY61" fmla="*/ 300350 h 1558485"/>
                <a:gd name="connsiteX62" fmla="*/ 133490 w 1608544"/>
                <a:gd name="connsiteY62" fmla="*/ 243617 h 1558485"/>
                <a:gd name="connsiteX63" fmla="*/ 46722 w 1608544"/>
                <a:gd name="connsiteY63" fmla="*/ 273652 h 1558485"/>
                <a:gd name="connsiteX64" fmla="*/ 33373 w 1608544"/>
                <a:gd name="connsiteY64" fmla="*/ 303687 h 1558485"/>
                <a:gd name="connsiteX65" fmla="*/ 43384 w 1608544"/>
                <a:gd name="connsiteY65" fmla="*/ 333723 h 1558485"/>
                <a:gd name="connsiteX66" fmla="*/ 60071 w 1608544"/>
                <a:gd name="connsiteY66" fmla="*/ 360420 h 1558485"/>
                <a:gd name="connsiteX67" fmla="*/ 73419 w 1608544"/>
                <a:gd name="connsiteY67" fmla="*/ 390455 h 1558485"/>
                <a:gd name="connsiteX68" fmla="*/ 56733 w 1608544"/>
                <a:gd name="connsiteY68" fmla="*/ 413816 h 1558485"/>
                <a:gd name="connsiteX69" fmla="*/ 76757 w 1608544"/>
                <a:gd name="connsiteY69" fmla="*/ 493909 h 1558485"/>
                <a:gd name="connsiteX70" fmla="*/ 66745 w 1608544"/>
                <a:gd name="connsiteY70" fmla="*/ 510596 h 1558485"/>
                <a:gd name="connsiteX71" fmla="*/ 70082 w 1608544"/>
                <a:gd name="connsiteY71" fmla="*/ 537293 h 1558485"/>
                <a:gd name="connsiteX72" fmla="*/ 70082 w 1608544"/>
                <a:gd name="connsiteY72" fmla="*/ 577340 h 1558485"/>
                <a:gd name="connsiteX73" fmla="*/ 80094 w 1608544"/>
                <a:gd name="connsiteY73" fmla="*/ 597363 h 1558485"/>
                <a:gd name="connsiteX74" fmla="*/ 76757 w 1608544"/>
                <a:gd name="connsiteY74" fmla="*/ 620724 h 1558485"/>
                <a:gd name="connsiteX75" fmla="*/ 106792 w 1608544"/>
                <a:gd name="connsiteY75" fmla="*/ 654096 h 1558485"/>
                <a:gd name="connsiteX76" fmla="*/ 93729 w 1608544"/>
                <a:gd name="connsiteY76" fmla="*/ 684131 h 1558485"/>
                <a:gd name="connsiteX77" fmla="*/ 13349 w 1608544"/>
                <a:gd name="connsiteY77" fmla="*/ 774236 h 1558485"/>
                <a:gd name="connsiteX78" fmla="*/ 33373 w 1608544"/>
                <a:gd name="connsiteY78" fmla="*/ 807609 h 1558485"/>
                <a:gd name="connsiteX79" fmla="*/ 33373 w 1608544"/>
                <a:gd name="connsiteY79" fmla="*/ 807609 h 1558485"/>
                <a:gd name="connsiteX80" fmla="*/ 16687 w 1608544"/>
                <a:gd name="connsiteY80" fmla="*/ 837644 h 1558485"/>
                <a:gd name="connsiteX81" fmla="*/ 3338 w 1608544"/>
                <a:gd name="connsiteY81" fmla="*/ 867679 h 1558485"/>
                <a:gd name="connsiteX82" fmla="*/ 0 w 1608544"/>
                <a:gd name="connsiteY82" fmla="*/ 927749 h 1558485"/>
                <a:gd name="connsiteX83" fmla="*/ 16687 w 1608544"/>
                <a:gd name="connsiteY83" fmla="*/ 971133 h 1558485"/>
                <a:gd name="connsiteX84" fmla="*/ 20024 w 1608544"/>
                <a:gd name="connsiteY84" fmla="*/ 1004505 h 1558485"/>
                <a:gd name="connsiteX85" fmla="*/ 56733 w 1608544"/>
                <a:gd name="connsiteY85" fmla="*/ 1014517 h 1558485"/>
                <a:gd name="connsiteX86" fmla="*/ 116803 w 1608544"/>
                <a:gd name="connsiteY86" fmla="*/ 1101285 h 1558485"/>
                <a:gd name="connsiteX87" fmla="*/ 96780 w 1608544"/>
                <a:gd name="connsiteY87" fmla="*/ 1124645 h 1558485"/>
                <a:gd name="connsiteX88" fmla="*/ 93443 w 1608544"/>
                <a:gd name="connsiteY88" fmla="*/ 1154680 h 1558485"/>
                <a:gd name="connsiteX89" fmla="*/ 120141 w 1608544"/>
                <a:gd name="connsiteY89" fmla="*/ 1158017 h 1558485"/>
                <a:gd name="connsiteX90" fmla="*/ 160187 w 1608544"/>
                <a:gd name="connsiteY90" fmla="*/ 1171366 h 1558485"/>
                <a:gd name="connsiteX91" fmla="*/ 186885 w 1608544"/>
                <a:gd name="connsiteY91" fmla="*/ 1184715 h 1558485"/>
                <a:gd name="connsiteX92" fmla="*/ 213583 w 1608544"/>
                <a:gd name="connsiteY92" fmla="*/ 1214750 h 1558485"/>
                <a:gd name="connsiteX93" fmla="*/ 243618 w 1608544"/>
                <a:gd name="connsiteY93" fmla="*/ 1218087 h 1558485"/>
                <a:gd name="connsiteX94" fmla="*/ 287002 w 1608544"/>
                <a:gd name="connsiteY94" fmla="*/ 1248123 h 1558485"/>
                <a:gd name="connsiteX95" fmla="*/ 310363 w 1608544"/>
                <a:gd name="connsiteY95" fmla="*/ 1258134 h 1558485"/>
                <a:gd name="connsiteX96" fmla="*/ 310363 w 1608544"/>
                <a:gd name="connsiteY96" fmla="*/ 1294844 h 1558485"/>
                <a:gd name="connsiteX97" fmla="*/ 270316 w 1608544"/>
                <a:gd name="connsiteY97" fmla="*/ 1334890 h 1558485"/>
                <a:gd name="connsiteX98" fmla="*/ 280327 w 1608544"/>
                <a:gd name="connsiteY98" fmla="*/ 1358251 h 1558485"/>
                <a:gd name="connsiteX99" fmla="*/ 273653 w 1608544"/>
                <a:gd name="connsiteY99" fmla="*/ 1378274 h 1558485"/>
                <a:gd name="connsiteX100" fmla="*/ 266979 w 1608544"/>
                <a:gd name="connsiteY100" fmla="*/ 1394960 h 1558485"/>
                <a:gd name="connsiteX101" fmla="*/ 240281 w 1608544"/>
                <a:gd name="connsiteY101" fmla="*/ 1435007 h 1558485"/>
                <a:gd name="connsiteX102" fmla="*/ 307025 w 1608544"/>
                <a:gd name="connsiteY102" fmla="*/ 1471717 h 1558485"/>
                <a:gd name="connsiteX103" fmla="*/ 337060 w 1608544"/>
                <a:gd name="connsiteY103" fmla="*/ 1478391 h 1558485"/>
                <a:gd name="connsiteX104" fmla="*/ 360421 w 1608544"/>
                <a:gd name="connsiteY104" fmla="*/ 1485066 h 1558485"/>
                <a:gd name="connsiteX105" fmla="*/ 380444 w 1608544"/>
                <a:gd name="connsiteY105" fmla="*/ 1491740 h 1558485"/>
                <a:gd name="connsiteX106" fmla="*/ 407142 w 1608544"/>
                <a:gd name="connsiteY106" fmla="*/ 1511763 h 1558485"/>
                <a:gd name="connsiteX107" fmla="*/ 437177 w 1608544"/>
                <a:gd name="connsiteY107" fmla="*/ 1508426 h 1558485"/>
                <a:gd name="connsiteX108" fmla="*/ 507259 w 1608544"/>
                <a:gd name="connsiteY108" fmla="*/ 1558485 h 1558485"/>
                <a:gd name="connsiteX109" fmla="*/ 517271 w 1608544"/>
                <a:gd name="connsiteY109" fmla="*/ 1545136 h 1558485"/>
                <a:gd name="connsiteX110" fmla="*/ 507259 w 1608544"/>
                <a:gd name="connsiteY110" fmla="*/ 1505089 h 1558485"/>
                <a:gd name="connsiteX111" fmla="*/ 500584 w 1608544"/>
                <a:gd name="connsiteY111" fmla="*/ 1471717 h 1558485"/>
                <a:gd name="connsiteX112" fmla="*/ 483898 w 1608544"/>
                <a:gd name="connsiteY112" fmla="*/ 1428333 h 1558485"/>
                <a:gd name="connsiteX113" fmla="*/ 513933 w 1608544"/>
                <a:gd name="connsiteY113" fmla="*/ 1408309 h 1558485"/>
                <a:gd name="connsiteX114" fmla="*/ 547306 w 1608544"/>
                <a:gd name="connsiteY114" fmla="*/ 1384949 h 1558485"/>
                <a:gd name="connsiteX115" fmla="*/ 527282 w 1608544"/>
                <a:gd name="connsiteY115" fmla="*/ 1368263 h 1558485"/>
                <a:gd name="connsiteX116" fmla="*/ 517271 w 1608544"/>
                <a:gd name="connsiteY116" fmla="*/ 1334890 h 1558485"/>
                <a:gd name="connsiteX117" fmla="*/ 480561 w 1608544"/>
                <a:gd name="connsiteY117" fmla="*/ 1318204 h 1558485"/>
                <a:gd name="connsiteX118" fmla="*/ 470549 w 1608544"/>
                <a:gd name="connsiteY118" fmla="*/ 1298181 h 1558485"/>
                <a:gd name="connsiteX119" fmla="*/ 480561 w 1608544"/>
                <a:gd name="connsiteY119" fmla="*/ 1268146 h 1558485"/>
                <a:gd name="connsiteX120" fmla="*/ 490573 w 1608544"/>
                <a:gd name="connsiteY120" fmla="*/ 1228099 h 1558485"/>
                <a:gd name="connsiteX121" fmla="*/ 513933 w 1608544"/>
                <a:gd name="connsiteY121" fmla="*/ 1248123 h 1558485"/>
                <a:gd name="connsiteX122" fmla="*/ 520608 w 1608544"/>
                <a:gd name="connsiteY122" fmla="*/ 1231436 h 1558485"/>
                <a:gd name="connsiteX123" fmla="*/ 543968 w 1608544"/>
                <a:gd name="connsiteY123" fmla="*/ 1194727 h 1558485"/>
                <a:gd name="connsiteX124" fmla="*/ 574003 w 1608544"/>
                <a:gd name="connsiteY124" fmla="*/ 1178041 h 1558485"/>
                <a:gd name="connsiteX125" fmla="*/ 590690 w 1608544"/>
                <a:gd name="connsiteY125" fmla="*/ 1191390 h 1558485"/>
                <a:gd name="connsiteX126" fmla="*/ 610713 w 1608544"/>
                <a:gd name="connsiteY126" fmla="*/ 1164692 h 1558485"/>
                <a:gd name="connsiteX127" fmla="*/ 630736 w 1608544"/>
                <a:gd name="connsiteY127" fmla="*/ 1191390 h 1558485"/>
                <a:gd name="connsiteX128" fmla="*/ 657434 w 1608544"/>
                <a:gd name="connsiteY128" fmla="*/ 1214750 h 1558485"/>
                <a:gd name="connsiteX129" fmla="*/ 674120 w 1608544"/>
                <a:gd name="connsiteY129" fmla="*/ 1221425 h 1558485"/>
                <a:gd name="connsiteX130" fmla="*/ 697481 w 1608544"/>
                <a:gd name="connsiteY130" fmla="*/ 1221425 h 1558485"/>
                <a:gd name="connsiteX131" fmla="*/ 717504 w 1608544"/>
                <a:gd name="connsiteY131" fmla="*/ 1208076 h 1558485"/>
                <a:gd name="connsiteX132" fmla="*/ 744202 w 1608544"/>
                <a:gd name="connsiteY132" fmla="*/ 1208076 h 1558485"/>
                <a:gd name="connsiteX133" fmla="*/ 760888 w 1608544"/>
                <a:gd name="connsiteY133" fmla="*/ 1204739 h 1558485"/>
                <a:gd name="connsiteX134" fmla="*/ 790923 w 1608544"/>
                <a:gd name="connsiteY134" fmla="*/ 1238111 h 1558485"/>
                <a:gd name="connsiteX135" fmla="*/ 797598 w 1608544"/>
                <a:gd name="connsiteY135" fmla="*/ 1211413 h 1558485"/>
                <a:gd name="connsiteX136" fmla="*/ 817621 w 1608544"/>
                <a:gd name="connsiteY136" fmla="*/ 1228099 h 1558485"/>
                <a:gd name="connsiteX137" fmla="*/ 837644 w 1608544"/>
                <a:gd name="connsiteY137" fmla="*/ 1204739 h 1558485"/>
                <a:gd name="connsiteX138" fmla="*/ 827633 w 1608544"/>
                <a:gd name="connsiteY138" fmla="*/ 1184715 h 1558485"/>
                <a:gd name="connsiteX139" fmla="*/ 810946 w 1608544"/>
                <a:gd name="connsiteY139" fmla="*/ 1171366 h 1558485"/>
                <a:gd name="connsiteX140" fmla="*/ 810946 w 1608544"/>
                <a:gd name="connsiteY140" fmla="*/ 1144669 h 1558485"/>
                <a:gd name="connsiteX141" fmla="*/ 810946 w 1608544"/>
                <a:gd name="connsiteY141" fmla="*/ 1131320 h 1558485"/>
                <a:gd name="connsiteX142" fmla="*/ 840981 w 1608544"/>
                <a:gd name="connsiteY142" fmla="*/ 1124645 h 1558485"/>
                <a:gd name="connsiteX143" fmla="*/ 820958 w 1608544"/>
                <a:gd name="connsiteY143" fmla="*/ 1087936 h 1558485"/>
                <a:gd name="connsiteX144" fmla="*/ 854330 w 1608544"/>
                <a:gd name="connsiteY144" fmla="*/ 1081261 h 1558485"/>
                <a:gd name="connsiteX145" fmla="*/ 891040 w 1608544"/>
                <a:gd name="connsiteY145" fmla="*/ 1087936 h 1558485"/>
                <a:gd name="connsiteX146" fmla="*/ 1001168 w 1608544"/>
                <a:gd name="connsiteY146" fmla="*/ 1044552 h 1558485"/>
                <a:gd name="connsiteX147" fmla="*/ 1027866 w 1608544"/>
                <a:gd name="connsiteY147" fmla="*/ 1021191 h 1558485"/>
                <a:gd name="connsiteX148" fmla="*/ 1047890 w 1608544"/>
                <a:gd name="connsiteY148" fmla="*/ 1031203 h 1558485"/>
                <a:gd name="connsiteX149" fmla="*/ 1067913 w 1608544"/>
                <a:gd name="connsiteY149" fmla="*/ 1041214 h 1558485"/>
                <a:gd name="connsiteX150" fmla="*/ 1087936 w 1608544"/>
                <a:gd name="connsiteY150" fmla="*/ 1067912 h 1558485"/>
                <a:gd name="connsiteX151" fmla="*/ 1074587 w 1608544"/>
                <a:gd name="connsiteY151" fmla="*/ 1081261 h 1558485"/>
                <a:gd name="connsiteX152" fmla="*/ 1104622 w 1608544"/>
                <a:gd name="connsiteY152" fmla="*/ 1081261 h 1558485"/>
                <a:gd name="connsiteX153" fmla="*/ 1134657 w 1608544"/>
                <a:gd name="connsiteY153" fmla="*/ 1114633 h 1558485"/>
                <a:gd name="connsiteX154" fmla="*/ 1148006 w 1608544"/>
                <a:gd name="connsiteY154" fmla="*/ 1111296 h 1558485"/>
                <a:gd name="connsiteX155" fmla="*/ 1208076 w 1608544"/>
                <a:gd name="connsiteY155" fmla="*/ 1064575 h 1558485"/>
                <a:gd name="connsiteX156" fmla="*/ 1264809 w 1608544"/>
                <a:gd name="connsiteY156" fmla="*/ 1134657 h 1558485"/>
                <a:gd name="connsiteX157" fmla="*/ 1298181 w 1608544"/>
                <a:gd name="connsiteY157" fmla="*/ 1241448 h 1558485"/>
                <a:gd name="connsiteX158" fmla="*/ 1308193 w 1608544"/>
                <a:gd name="connsiteY158" fmla="*/ 1198064 h 1558485"/>
                <a:gd name="connsiteX159" fmla="*/ 1344903 w 1608544"/>
                <a:gd name="connsiteY159" fmla="*/ 1218087 h 1558485"/>
                <a:gd name="connsiteX160" fmla="*/ 1388287 w 1608544"/>
                <a:gd name="connsiteY160" fmla="*/ 1218087 h 1558485"/>
                <a:gd name="connsiteX161" fmla="*/ 1394961 w 1608544"/>
                <a:gd name="connsiteY161" fmla="*/ 1241448 h 1558485"/>
                <a:gd name="connsiteX162" fmla="*/ 1435008 w 1608544"/>
                <a:gd name="connsiteY162" fmla="*/ 1264809 h 1558485"/>
                <a:gd name="connsiteX163" fmla="*/ 1465043 w 1608544"/>
                <a:gd name="connsiteY163" fmla="*/ 1264809 h 1558485"/>
                <a:gd name="connsiteX164" fmla="*/ 1491741 w 1608544"/>
                <a:gd name="connsiteY164" fmla="*/ 1278158 h 1558485"/>
                <a:gd name="connsiteX165" fmla="*/ 1535125 w 1608544"/>
                <a:gd name="connsiteY165" fmla="*/ 1234774 h 1558485"/>
                <a:gd name="connsiteX166" fmla="*/ 1571834 w 1608544"/>
                <a:gd name="connsiteY166" fmla="*/ 1214750 h 1558485"/>
                <a:gd name="connsiteX167" fmla="*/ 1608544 w 1608544"/>
                <a:gd name="connsiteY167" fmla="*/ 1218087 h 1558485"/>
                <a:gd name="connsiteX168" fmla="*/ 1318205 w 1608544"/>
                <a:gd name="connsiteY168" fmla="*/ 30035 h 1558485"/>
                <a:gd name="connsiteX169" fmla="*/ 1358252 w 1608544"/>
                <a:gd name="connsiteY169" fmla="*/ 53396 h 1558485"/>
                <a:gd name="connsiteX170" fmla="*/ 1384949 w 1608544"/>
                <a:gd name="connsiteY170" fmla="*/ 106791 h 1558485"/>
                <a:gd name="connsiteX171" fmla="*/ 1358252 w 1608544"/>
                <a:gd name="connsiteY171" fmla="*/ 153512 h 1558485"/>
                <a:gd name="connsiteX172" fmla="*/ 1361589 w 1608544"/>
                <a:gd name="connsiteY172" fmla="*/ 123477 h 1558485"/>
                <a:gd name="connsiteX173" fmla="*/ 1281495 w 1608544"/>
                <a:gd name="connsiteY173" fmla="*/ 53396 h 1558485"/>
                <a:gd name="connsiteX174" fmla="*/ 1241449 w 1608544"/>
                <a:gd name="connsiteY174" fmla="*/ 50058 h 1558485"/>
                <a:gd name="connsiteX175" fmla="*/ 1241449 w 1608544"/>
                <a:gd name="connsiteY175" fmla="*/ 96779 h 1558485"/>
                <a:gd name="connsiteX176" fmla="*/ 1201402 w 1608544"/>
                <a:gd name="connsiteY176" fmla="*/ 76756 h 1558485"/>
                <a:gd name="connsiteX177" fmla="*/ 1228100 w 1608544"/>
                <a:gd name="connsiteY177" fmla="*/ 126814 h 1558485"/>
                <a:gd name="connsiteX178" fmla="*/ 1258135 w 1608544"/>
                <a:gd name="connsiteY178" fmla="*/ 156850 h 1558485"/>
                <a:gd name="connsiteX179" fmla="*/ 1198065 w 1608544"/>
                <a:gd name="connsiteY179" fmla="*/ 133489 h 1558485"/>
                <a:gd name="connsiteX180" fmla="*/ 1181379 w 1608544"/>
                <a:gd name="connsiteY180" fmla="*/ 133489 h 1558485"/>
                <a:gd name="connsiteX181" fmla="*/ 1178041 w 1608544"/>
                <a:gd name="connsiteY181" fmla="*/ 90105 h 1558485"/>
                <a:gd name="connsiteX182" fmla="*/ 1171367 w 1608544"/>
                <a:gd name="connsiteY182" fmla="*/ 3337 h 1558485"/>
                <a:gd name="connsiteX183" fmla="*/ 1161355 w 1608544"/>
                <a:gd name="connsiteY183" fmla="*/ 73419 h 1558485"/>
                <a:gd name="connsiteX184" fmla="*/ 1137995 w 1608544"/>
                <a:gd name="connsiteY184" fmla="*/ 103454 h 1558485"/>
                <a:gd name="connsiteX185" fmla="*/ 1158018 w 1608544"/>
                <a:gd name="connsiteY185" fmla="*/ 150175 h 1558485"/>
                <a:gd name="connsiteX186" fmla="*/ 1158018 w 1608544"/>
                <a:gd name="connsiteY186" fmla="*/ 183547 h 1558485"/>
                <a:gd name="connsiteX187" fmla="*/ 1141332 w 1608544"/>
                <a:gd name="connsiteY187" fmla="*/ 233606 h 1558485"/>
                <a:gd name="connsiteX188" fmla="*/ 1154681 w 1608544"/>
                <a:gd name="connsiteY188" fmla="*/ 266978 h 1558485"/>
                <a:gd name="connsiteX189" fmla="*/ 1184716 w 1608544"/>
                <a:gd name="connsiteY189" fmla="*/ 273652 h 1558485"/>
                <a:gd name="connsiteX190" fmla="*/ 1221425 w 1608544"/>
                <a:gd name="connsiteY190" fmla="*/ 280327 h 1558485"/>
                <a:gd name="connsiteX191" fmla="*/ 1241449 w 1608544"/>
                <a:gd name="connsiteY191" fmla="*/ 303687 h 1558485"/>
                <a:gd name="connsiteX192" fmla="*/ 1258135 w 1608544"/>
                <a:gd name="connsiteY192" fmla="*/ 347071 h 1558485"/>
                <a:gd name="connsiteX193" fmla="*/ 1258135 w 1608544"/>
                <a:gd name="connsiteY193" fmla="*/ 347071 h 1558485"/>
                <a:gd name="connsiteX0" fmla="*/ 1224763 w 1571834"/>
                <a:gd name="connsiteY0" fmla="*/ 327048 h 1558485"/>
                <a:gd name="connsiteX1" fmla="*/ 1194727 w 1571834"/>
                <a:gd name="connsiteY1" fmla="*/ 290339 h 1558485"/>
                <a:gd name="connsiteX2" fmla="*/ 1164692 w 1571834"/>
                <a:gd name="connsiteY2" fmla="*/ 333723 h 1558485"/>
                <a:gd name="connsiteX3" fmla="*/ 1114634 w 1571834"/>
                <a:gd name="connsiteY3" fmla="*/ 243617 h 1558485"/>
                <a:gd name="connsiteX4" fmla="*/ 1104622 w 1571834"/>
                <a:gd name="connsiteY4" fmla="*/ 163524 h 1558485"/>
                <a:gd name="connsiteX5" fmla="*/ 1101285 w 1571834"/>
                <a:gd name="connsiteY5" fmla="*/ 103454 h 1558485"/>
                <a:gd name="connsiteX6" fmla="*/ 1124646 w 1571834"/>
                <a:gd name="connsiteY6" fmla="*/ 10012 h 1558485"/>
                <a:gd name="connsiteX7" fmla="*/ 1031203 w 1571834"/>
                <a:gd name="connsiteY7" fmla="*/ 0 h 1558485"/>
                <a:gd name="connsiteX8" fmla="*/ 1014517 w 1571834"/>
                <a:gd name="connsiteY8" fmla="*/ 56733 h 1558485"/>
                <a:gd name="connsiteX9" fmla="*/ 1024529 w 1571834"/>
                <a:gd name="connsiteY9" fmla="*/ 103454 h 1558485"/>
                <a:gd name="connsiteX10" fmla="*/ 981145 w 1571834"/>
                <a:gd name="connsiteY10" fmla="*/ 156850 h 1558485"/>
                <a:gd name="connsiteX11" fmla="*/ 991157 w 1571834"/>
                <a:gd name="connsiteY11" fmla="*/ 193559 h 1558485"/>
                <a:gd name="connsiteX12" fmla="*/ 981145 w 1571834"/>
                <a:gd name="connsiteY12" fmla="*/ 240280 h 1558485"/>
                <a:gd name="connsiteX13" fmla="*/ 1001168 w 1571834"/>
                <a:gd name="connsiteY13" fmla="*/ 263641 h 1558485"/>
                <a:gd name="connsiteX14" fmla="*/ 1017854 w 1571834"/>
                <a:gd name="connsiteY14" fmla="*/ 310362 h 1558485"/>
                <a:gd name="connsiteX15" fmla="*/ 1047890 w 1571834"/>
                <a:gd name="connsiteY15" fmla="*/ 297013 h 1558485"/>
                <a:gd name="connsiteX16" fmla="*/ 884365 w 1571834"/>
                <a:gd name="connsiteY16" fmla="*/ 260304 h 1558485"/>
                <a:gd name="connsiteX17" fmla="*/ 824295 w 1571834"/>
                <a:gd name="connsiteY17" fmla="*/ 236943 h 1558485"/>
                <a:gd name="connsiteX18" fmla="*/ 810946 w 1571834"/>
                <a:gd name="connsiteY18" fmla="*/ 273652 h 1558485"/>
                <a:gd name="connsiteX19" fmla="*/ 827633 w 1571834"/>
                <a:gd name="connsiteY19" fmla="*/ 310362 h 1558485"/>
                <a:gd name="connsiteX20" fmla="*/ 770900 w 1571834"/>
                <a:gd name="connsiteY20" fmla="*/ 293676 h 1558485"/>
                <a:gd name="connsiteX21" fmla="*/ 744202 w 1571834"/>
                <a:gd name="connsiteY21" fmla="*/ 330385 h 1558485"/>
                <a:gd name="connsiteX22" fmla="*/ 707492 w 1571834"/>
                <a:gd name="connsiteY22" fmla="*/ 323711 h 1558485"/>
                <a:gd name="connsiteX23" fmla="*/ 644085 w 1571834"/>
                <a:gd name="connsiteY23" fmla="*/ 337060 h 1558485"/>
                <a:gd name="connsiteX24" fmla="*/ 654097 w 1571834"/>
                <a:gd name="connsiteY24" fmla="*/ 300350 h 1558485"/>
                <a:gd name="connsiteX25" fmla="*/ 614050 w 1571834"/>
                <a:gd name="connsiteY25" fmla="*/ 337060 h 1558485"/>
                <a:gd name="connsiteX26" fmla="*/ 594027 w 1571834"/>
                <a:gd name="connsiteY26" fmla="*/ 337060 h 1558485"/>
                <a:gd name="connsiteX27" fmla="*/ 533957 w 1571834"/>
                <a:gd name="connsiteY27" fmla="*/ 370432 h 1558485"/>
                <a:gd name="connsiteX28" fmla="*/ 510596 w 1571834"/>
                <a:gd name="connsiteY28" fmla="*/ 393793 h 1558485"/>
                <a:gd name="connsiteX29" fmla="*/ 500584 w 1571834"/>
                <a:gd name="connsiteY29" fmla="*/ 440514 h 1558485"/>
                <a:gd name="connsiteX30" fmla="*/ 450526 w 1571834"/>
                <a:gd name="connsiteY30" fmla="*/ 427165 h 1558485"/>
                <a:gd name="connsiteX31" fmla="*/ 433840 w 1571834"/>
                <a:gd name="connsiteY31" fmla="*/ 390455 h 1558485"/>
                <a:gd name="connsiteX32" fmla="*/ 467212 w 1571834"/>
                <a:gd name="connsiteY32" fmla="*/ 360420 h 1558485"/>
                <a:gd name="connsiteX33" fmla="*/ 453863 w 1571834"/>
                <a:gd name="connsiteY33" fmla="*/ 337060 h 1558485"/>
                <a:gd name="connsiteX34" fmla="*/ 390456 w 1571834"/>
                <a:gd name="connsiteY34" fmla="*/ 307025 h 1558485"/>
                <a:gd name="connsiteX35" fmla="*/ 417154 w 1571834"/>
                <a:gd name="connsiteY35" fmla="*/ 357083 h 1558485"/>
                <a:gd name="connsiteX36" fmla="*/ 407142 w 1571834"/>
                <a:gd name="connsiteY36" fmla="*/ 400467 h 1558485"/>
                <a:gd name="connsiteX37" fmla="*/ 413817 w 1571834"/>
                <a:gd name="connsiteY37" fmla="*/ 437177 h 1558485"/>
                <a:gd name="connsiteX38" fmla="*/ 427165 w 1571834"/>
                <a:gd name="connsiteY38" fmla="*/ 460537 h 1558485"/>
                <a:gd name="connsiteX39" fmla="*/ 413817 w 1571834"/>
                <a:gd name="connsiteY39" fmla="*/ 490572 h 1558485"/>
                <a:gd name="connsiteX40" fmla="*/ 390456 w 1571834"/>
                <a:gd name="connsiteY40" fmla="*/ 467212 h 1558485"/>
                <a:gd name="connsiteX41" fmla="*/ 360421 w 1571834"/>
                <a:gd name="connsiteY41" fmla="*/ 463874 h 1558485"/>
                <a:gd name="connsiteX42" fmla="*/ 333723 w 1571834"/>
                <a:gd name="connsiteY42" fmla="*/ 503921 h 1558485"/>
                <a:gd name="connsiteX43" fmla="*/ 307025 w 1571834"/>
                <a:gd name="connsiteY43" fmla="*/ 523944 h 1558485"/>
                <a:gd name="connsiteX44" fmla="*/ 320374 w 1571834"/>
                <a:gd name="connsiteY44" fmla="*/ 550642 h 1558485"/>
                <a:gd name="connsiteX45" fmla="*/ 303688 w 1571834"/>
                <a:gd name="connsiteY45" fmla="*/ 574003 h 1558485"/>
                <a:gd name="connsiteX46" fmla="*/ 233606 w 1571834"/>
                <a:gd name="connsiteY46" fmla="*/ 537293 h 1558485"/>
                <a:gd name="connsiteX47" fmla="*/ 243618 w 1571834"/>
                <a:gd name="connsiteY47" fmla="*/ 587352 h 1558485"/>
                <a:gd name="connsiteX48" fmla="*/ 263641 w 1571834"/>
                <a:gd name="connsiteY48" fmla="*/ 607375 h 1558485"/>
                <a:gd name="connsiteX49" fmla="*/ 250292 w 1571834"/>
                <a:gd name="connsiteY49" fmla="*/ 620724 h 1558485"/>
                <a:gd name="connsiteX50" fmla="*/ 193560 w 1571834"/>
                <a:gd name="connsiteY50" fmla="*/ 584014 h 1558485"/>
                <a:gd name="connsiteX51" fmla="*/ 170199 w 1571834"/>
                <a:gd name="connsiteY51" fmla="*/ 543968 h 1558485"/>
                <a:gd name="connsiteX52" fmla="*/ 170199 w 1571834"/>
                <a:gd name="connsiteY52" fmla="*/ 497247 h 1558485"/>
                <a:gd name="connsiteX53" fmla="*/ 133490 w 1571834"/>
                <a:gd name="connsiteY53" fmla="*/ 420490 h 1558485"/>
                <a:gd name="connsiteX54" fmla="*/ 196897 w 1571834"/>
                <a:gd name="connsiteY54" fmla="*/ 450525 h 1558485"/>
                <a:gd name="connsiteX55" fmla="*/ 256967 w 1571834"/>
                <a:gd name="connsiteY55" fmla="*/ 480560 h 1558485"/>
                <a:gd name="connsiteX56" fmla="*/ 293676 w 1571834"/>
                <a:gd name="connsiteY56" fmla="*/ 483898 h 1558485"/>
                <a:gd name="connsiteX57" fmla="*/ 327049 w 1571834"/>
                <a:gd name="connsiteY57" fmla="*/ 453863 h 1558485"/>
                <a:gd name="connsiteX58" fmla="*/ 343735 w 1571834"/>
                <a:gd name="connsiteY58" fmla="*/ 417153 h 1558485"/>
                <a:gd name="connsiteX59" fmla="*/ 333723 w 1571834"/>
                <a:gd name="connsiteY59" fmla="*/ 367095 h 1558485"/>
                <a:gd name="connsiteX60" fmla="*/ 290339 w 1571834"/>
                <a:gd name="connsiteY60" fmla="*/ 347071 h 1558485"/>
                <a:gd name="connsiteX61" fmla="*/ 236944 w 1571834"/>
                <a:gd name="connsiteY61" fmla="*/ 300350 h 1558485"/>
                <a:gd name="connsiteX62" fmla="*/ 133490 w 1571834"/>
                <a:gd name="connsiteY62" fmla="*/ 243617 h 1558485"/>
                <a:gd name="connsiteX63" fmla="*/ 46722 w 1571834"/>
                <a:gd name="connsiteY63" fmla="*/ 273652 h 1558485"/>
                <a:gd name="connsiteX64" fmla="*/ 33373 w 1571834"/>
                <a:gd name="connsiteY64" fmla="*/ 303687 h 1558485"/>
                <a:gd name="connsiteX65" fmla="*/ 43384 w 1571834"/>
                <a:gd name="connsiteY65" fmla="*/ 333723 h 1558485"/>
                <a:gd name="connsiteX66" fmla="*/ 60071 w 1571834"/>
                <a:gd name="connsiteY66" fmla="*/ 360420 h 1558485"/>
                <a:gd name="connsiteX67" fmla="*/ 73419 w 1571834"/>
                <a:gd name="connsiteY67" fmla="*/ 390455 h 1558485"/>
                <a:gd name="connsiteX68" fmla="*/ 56733 w 1571834"/>
                <a:gd name="connsiteY68" fmla="*/ 413816 h 1558485"/>
                <a:gd name="connsiteX69" fmla="*/ 76757 w 1571834"/>
                <a:gd name="connsiteY69" fmla="*/ 493909 h 1558485"/>
                <a:gd name="connsiteX70" fmla="*/ 66745 w 1571834"/>
                <a:gd name="connsiteY70" fmla="*/ 510596 h 1558485"/>
                <a:gd name="connsiteX71" fmla="*/ 70082 w 1571834"/>
                <a:gd name="connsiteY71" fmla="*/ 537293 h 1558485"/>
                <a:gd name="connsiteX72" fmla="*/ 70082 w 1571834"/>
                <a:gd name="connsiteY72" fmla="*/ 577340 h 1558485"/>
                <a:gd name="connsiteX73" fmla="*/ 80094 w 1571834"/>
                <a:gd name="connsiteY73" fmla="*/ 597363 h 1558485"/>
                <a:gd name="connsiteX74" fmla="*/ 76757 w 1571834"/>
                <a:gd name="connsiteY74" fmla="*/ 620724 h 1558485"/>
                <a:gd name="connsiteX75" fmla="*/ 106792 w 1571834"/>
                <a:gd name="connsiteY75" fmla="*/ 654096 h 1558485"/>
                <a:gd name="connsiteX76" fmla="*/ 93729 w 1571834"/>
                <a:gd name="connsiteY76" fmla="*/ 684131 h 1558485"/>
                <a:gd name="connsiteX77" fmla="*/ 13349 w 1571834"/>
                <a:gd name="connsiteY77" fmla="*/ 774236 h 1558485"/>
                <a:gd name="connsiteX78" fmla="*/ 33373 w 1571834"/>
                <a:gd name="connsiteY78" fmla="*/ 807609 h 1558485"/>
                <a:gd name="connsiteX79" fmla="*/ 33373 w 1571834"/>
                <a:gd name="connsiteY79" fmla="*/ 807609 h 1558485"/>
                <a:gd name="connsiteX80" fmla="*/ 16687 w 1571834"/>
                <a:gd name="connsiteY80" fmla="*/ 837644 h 1558485"/>
                <a:gd name="connsiteX81" fmla="*/ 3338 w 1571834"/>
                <a:gd name="connsiteY81" fmla="*/ 867679 h 1558485"/>
                <a:gd name="connsiteX82" fmla="*/ 0 w 1571834"/>
                <a:gd name="connsiteY82" fmla="*/ 927749 h 1558485"/>
                <a:gd name="connsiteX83" fmla="*/ 16687 w 1571834"/>
                <a:gd name="connsiteY83" fmla="*/ 971133 h 1558485"/>
                <a:gd name="connsiteX84" fmla="*/ 20024 w 1571834"/>
                <a:gd name="connsiteY84" fmla="*/ 1004505 h 1558485"/>
                <a:gd name="connsiteX85" fmla="*/ 56733 w 1571834"/>
                <a:gd name="connsiteY85" fmla="*/ 1014517 h 1558485"/>
                <a:gd name="connsiteX86" fmla="*/ 116803 w 1571834"/>
                <a:gd name="connsiteY86" fmla="*/ 1101285 h 1558485"/>
                <a:gd name="connsiteX87" fmla="*/ 96780 w 1571834"/>
                <a:gd name="connsiteY87" fmla="*/ 1124645 h 1558485"/>
                <a:gd name="connsiteX88" fmla="*/ 93443 w 1571834"/>
                <a:gd name="connsiteY88" fmla="*/ 1154680 h 1558485"/>
                <a:gd name="connsiteX89" fmla="*/ 120141 w 1571834"/>
                <a:gd name="connsiteY89" fmla="*/ 1158017 h 1558485"/>
                <a:gd name="connsiteX90" fmla="*/ 160187 w 1571834"/>
                <a:gd name="connsiteY90" fmla="*/ 1171366 h 1558485"/>
                <a:gd name="connsiteX91" fmla="*/ 186885 w 1571834"/>
                <a:gd name="connsiteY91" fmla="*/ 1184715 h 1558485"/>
                <a:gd name="connsiteX92" fmla="*/ 213583 w 1571834"/>
                <a:gd name="connsiteY92" fmla="*/ 1214750 h 1558485"/>
                <a:gd name="connsiteX93" fmla="*/ 243618 w 1571834"/>
                <a:gd name="connsiteY93" fmla="*/ 1218087 h 1558485"/>
                <a:gd name="connsiteX94" fmla="*/ 287002 w 1571834"/>
                <a:gd name="connsiteY94" fmla="*/ 1248123 h 1558485"/>
                <a:gd name="connsiteX95" fmla="*/ 310363 w 1571834"/>
                <a:gd name="connsiteY95" fmla="*/ 1258134 h 1558485"/>
                <a:gd name="connsiteX96" fmla="*/ 310363 w 1571834"/>
                <a:gd name="connsiteY96" fmla="*/ 1294844 h 1558485"/>
                <a:gd name="connsiteX97" fmla="*/ 270316 w 1571834"/>
                <a:gd name="connsiteY97" fmla="*/ 1334890 h 1558485"/>
                <a:gd name="connsiteX98" fmla="*/ 280327 w 1571834"/>
                <a:gd name="connsiteY98" fmla="*/ 1358251 h 1558485"/>
                <a:gd name="connsiteX99" fmla="*/ 273653 w 1571834"/>
                <a:gd name="connsiteY99" fmla="*/ 1378274 h 1558485"/>
                <a:gd name="connsiteX100" fmla="*/ 266979 w 1571834"/>
                <a:gd name="connsiteY100" fmla="*/ 1394960 h 1558485"/>
                <a:gd name="connsiteX101" fmla="*/ 240281 w 1571834"/>
                <a:gd name="connsiteY101" fmla="*/ 1435007 h 1558485"/>
                <a:gd name="connsiteX102" fmla="*/ 307025 w 1571834"/>
                <a:gd name="connsiteY102" fmla="*/ 1471717 h 1558485"/>
                <a:gd name="connsiteX103" fmla="*/ 337060 w 1571834"/>
                <a:gd name="connsiteY103" fmla="*/ 1478391 h 1558485"/>
                <a:gd name="connsiteX104" fmla="*/ 360421 w 1571834"/>
                <a:gd name="connsiteY104" fmla="*/ 1485066 h 1558485"/>
                <a:gd name="connsiteX105" fmla="*/ 380444 w 1571834"/>
                <a:gd name="connsiteY105" fmla="*/ 1491740 h 1558485"/>
                <a:gd name="connsiteX106" fmla="*/ 407142 w 1571834"/>
                <a:gd name="connsiteY106" fmla="*/ 1511763 h 1558485"/>
                <a:gd name="connsiteX107" fmla="*/ 437177 w 1571834"/>
                <a:gd name="connsiteY107" fmla="*/ 1508426 h 1558485"/>
                <a:gd name="connsiteX108" fmla="*/ 507259 w 1571834"/>
                <a:gd name="connsiteY108" fmla="*/ 1558485 h 1558485"/>
                <a:gd name="connsiteX109" fmla="*/ 517271 w 1571834"/>
                <a:gd name="connsiteY109" fmla="*/ 1545136 h 1558485"/>
                <a:gd name="connsiteX110" fmla="*/ 507259 w 1571834"/>
                <a:gd name="connsiteY110" fmla="*/ 1505089 h 1558485"/>
                <a:gd name="connsiteX111" fmla="*/ 500584 w 1571834"/>
                <a:gd name="connsiteY111" fmla="*/ 1471717 h 1558485"/>
                <a:gd name="connsiteX112" fmla="*/ 483898 w 1571834"/>
                <a:gd name="connsiteY112" fmla="*/ 1428333 h 1558485"/>
                <a:gd name="connsiteX113" fmla="*/ 513933 w 1571834"/>
                <a:gd name="connsiteY113" fmla="*/ 1408309 h 1558485"/>
                <a:gd name="connsiteX114" fmla="*/ 547306 w 1571834"/>
                <a:gd name="connsiteY114" fmla="*/ 1384949 h 1558485"/>
                <a:gd name="connsiteX115" fmla="*/ 527282 w 1571834"/>
                <a:gd name="connsiteY115" fmla="*/ 1368263 h 1558485"/>
                <a:gd name="connsiteX116" fmla="*/ 517271 w 1571834"/>
                <a:gd name="connsiteY116" fmla="*/ 1334890 h 1558485"/>
                <a:gd name="connsiteX117" fmla="*/ 480561 w 1571834"/>
                <a:gd name="connsiteY117" fmla="*/ 1318204 h 1558485"/>
                <a:gd name="connsiteX118" fmla="*/ 470549 w 1571834"/>
                <a:gd name="connsiteY118" fmla="*/ 1298181 h 1558485"/>
                <a:gd name="connsiteX119" fmla="*/ 480561 w 1571834"/>
                <a:gd name="connsiteY119" fmla="*/ 1268146 h 1558485"/>
                <a:gd name="connsiteX120" fmla="*/ 490573 w 1571834"/>
                <a:gd name="connsiteY120" fmla="*/ 1228099 h 1558485"/>
                <a:gd name="connsiteX121" fmla="*/ 513933 w 1571834"/>
                <a:gd name="connsiteY121" fmla="*/ 1248123 h 1558485"/>
                <a:gd name="connsiteX122" fmla="*/ 520608 w 1571834"/>
                <a:gd name="connsiteY122" fmla="*/ 1231436 h 1558485"/>
                <a:gd name="connsiteX123" fmla="*/ 543968 w 1571834"/>
                <a:gd name="connsiteY123" fmla="*/ 1194727 h 1558485"/>
                <a:gd name="connsiteX124" fmla="*/ 574003 w 1571834"/>
                <a:gd name="connsiteY124" fmla="*/ 1178041 h 1558485"/>
                <a:gd name="connsiteX125" fmla="*/ 590690 w 1571834"/>
                <a:gd name="connsiteY125" fmla="*/ 1191390 h 1558485"/>
                <a:gd name="connsiteX126" fmla="*/ 610713 w 1571834"/>
                <a:gd name="connsiteY126" fmla="*/ 1164692 h 1558485"/>
                <a:gd name="connsiteX127" fmla="*/ 630736 w 1571834"/>
                <a:gd name="connsiteY127" fmla="*/ 1191390 h 1558485"/>
                <a:gd name="connsiteX128" fmla="*/ 657434 w 1571834"/>
                <a:gd name="connsiteY128" fmla="*/ 1214750 h 1558485"/>
                <a:gd name="connsiteX129" fmla="*/ 674120 w 1571834"/>
                <a:gd name="connsiteY129" fmla="*/ 1221425 h 1558485"/>
                <a:gd name="connsiteX130" fmla="*/ 697481 w 1571834"/>
                <a:gd name="connsiteY130" fmla="*/ 1221425 h 1558485"/>
                <a:gd name="connsiteX131" fmla="*/ 717504 w 1571834"/>
                <a:gd name="connsiteY131" fmla="*/ 1208076 h 1558485"/>
                <a:gd name="connsiteX132" fmla="*/ 744202 w 1571834"/>
                <a:gd name="connsiteY132" fmla="*/ 1208076 h 1558485"/>
                <a:gd name="connsiteX133" fmla="*/ 760888 w 1571834"/>
                <a:gd name="connsiteY133" fmla="*/ 1204739 h 1558485"/>
                <a:gd name="connsiteX134" fmla="*/ 790923 w 1571834"/>
                <a:gd name="connsiteY134" fmla="*/ 1238111 h 1558485"/>
                <a:gd name="connsiteX135" fmla="*/ 797598 w 1571834"/>
                <a:gd name="connsiteY135" fmla="*/ 1211413 h 1558485"/>
                <a:gd name="connsiteX136" fmla="*/ 817621 w 1571834"/>
                <a:gd name="connsiteY136" fmla="*/ 1228099 h 1558485"/>
                <a:gd name="connsiteX137" fmla="*/ 837644 w 1571834"/>
                <a:gd name="connsiteY137" fmla="*/ 1204739 h 1558485"/>
                <a:gd name="connsiteX138" fmla="*/ 827633 w 1571834"/>
                <a:gd name="connsiteY138" fmla="*/ 1184715 h 1558485"/>
                <a:gd name="connsiteX139" fmla="*/ 810946 w 1571834"/>
                <a:gd name="connsiteY139" fmla="*/ 1171366 h 1558485"/>
                <a:gd name="connsiteX140" fmla="*/ 810946 w 1571834"/>
                <a:gd name="connsiteY140" fmla="*/ 1144669 h 1558485"/>
                <a:gd name="connsiteX141" fmla="*/ 810946 w 1571834"/>
                <a:gd name="connsiteY141" fmla="*/ 1131320 h 1558485"/>
                <a:gd name="connsiteX142" fmla="*/ 840981 w 1571834"/>
                <a:gd name="connsiteY142" fmla="*/ 1124645 h 1558485"/>
                <a:gd name="connsiteX143" fmla="*/ 820958 w 1571834"/>
                <a:gd name="connsiteY143" fmla="*/ 1087936 h 1558485"/>
                <a:gd name="connsiteX144" fmla="*/ 854330 w 1571834"/>
                <a:gd name="connsiteY144" fmla="*/ 1081261 h 1558485"/>
                <a:gd name="connsiteX145" fmla="*/ 891040 w 1571834"/>
                <a:gd name="connsiteY145" fmla="*/ 1087936 h 1558485"/>
                <a:gd name="connsiteX146" fmla="*/ 1001168 w 1571834"/>
                <a:gd name="connsiteY146" fmla="*/ 1044552 h 1558485"/>
                <a:gd name="connsiteX147" fmla="*/ 1027866 w 1571834"/>
                <a:gd name="connsiteY147" fmla="*/ 1021191 h 1558485"/>
                <a:gd name="connsiteX148" fmla="*/ 1047890 w 1571834"/>
                <a:gd name="connsiteY148" fmla="*/ 1031203 h 1558485"/>
                <a:gd name="connsiteX149" fmla="*/ 1067913 w 1571834"/>
                <a:gd name="connsiteY149" fmla="*/ 1041214 h 1558485"/>
                <a:gd name="connsiteX150" fmla="*/ 1087936 w 1571834"/>
                <a:gd name="connsiteY150" fmla="*/ 1067912 h 1558485"/>
                <a:gd name="connsiteX151" fmla="*/ 1074587 w 1571834"/>
                <a:gd name="connsiteY151" fmla="*/ 1081261 h 1558485"/>
                <a:gd name="connsiteX152" fmla="*/ 1104622 w 1571834"/>
                <a:gd name="connsiteY152" fmla="*/ 1081261 h 1558485"/>
                <a:gd name="connsiteX153" fmla="*/ 1134657 w 1571834"/>
                <a:gd name="connsiteY153" fmla="*/ 1114633 h 1558485"/>
                <a:gd name="connsiteX154" fmla="*/ 1148006 w 1571834"/>
                <a:gd name="connsiteY154" fmla="*/ 1111296 h 1558485"/>
                <a:gd name="connsiteX155" fmla="*/ 1208076 w 1571834"/>
                <a:gd name="connsiteY155" fmla="*/ 1064575 h 1558485"/>
                <a:gd name="connsiteX156" fmla="*/ 1264809 w 1571834"/>
                <a:gd name="connsiteY156" fmla="*/ 1134657 h 1558485"/>
                <a:gd name="connsiteX157" fmla="*/ 1298181 w 1571834"/>
                <a:gd name="connsiteY157" fmla="*/ 1241448 h 1558485"/>
                <a:gd name="connsiteX158" fmla="*/ 1308193 w 1571834"/>
                <a:gd name="connsiteY158" fmla="*/ 1198064 h 1558485"/>
                <a:gd name="connsiteX159" fmla="*/ 1344903 w 1571834"/>
                <a:gd name="connsiteY159" fmla="*/ 1218087 h 1558485"/>
                <a:gd name="connsiteX160" fmla="*/ 1388287 w 1571834"/>
                <a:gd name="connsiteY160" fmla="*/ 1218087 h 1558485"/>
                <a:gd name="connsiteX161" fmla="*/ 1394961 w 1571834"/>
                <a:gd name="connsiteY161" fmla="*/ 1241448 h 1558485"/>
                <a:gd name="connsiteX162" fmla="*/ 1435008 w 1571834"/>
                <a:gd name="connsiteY162" fmla="*/ 1264809 h 1558485"/>
                <a:gd name="connsiteX163" fmla="*/ 1465043 w 1571834"/>
                <a:gd name="connsiteY163" fmla="*/ 1264809 h 1558485"/>
                <a:gd name="connsiteX164" fmla="*/ 1491741 w 1571834"/>
                <a:gd name="connsiteY164" fmla="*/ 1278158 h 1558485"/>
                <a:gd name="connsiteX165" fmla="*/ 1535125 w 1571834"/>
                <a:gd name="connsiteY165" fmla="*/ 1234774 h 1558485"/>
                <a:gd name="connsiteX166" fmla="*/ 1571834 w 1571834"/>
                <a:gd name="connsiteY166" fmla="*/ 1214750 h 1558485"/>
                <a:gd name="connsiteX167" fmla="*/ 1318205 w 1571834"/>
                <a:gd name="connsiteY167" fmla="*/ 30035 h 1558485"/>
                <a:gd name="connsiteX168" fmla="*/ 1358252 w 1571834"/>
                <a:gd name="connsiteY168" fmla="*/ 53396 h 1558485"/>
                <a:gd name="connsiteX169" fmla="*/ 1384949 w 1571834"/>
                <a:gd name="connsiteY169" fmla="*/ 106791 h 1558485"/>
                <a:gd name="connsiteX170" fmla="*/ 1358252 w 1571834"/>
                <a:gd name="connsiteY170" fmla="*/ 153512 h 1558485"/>
                <a:gd name="connsiteX171" fmla="*/ 1361589 w 1571834"/>
                <a:gd name="connsiteY171" fmla="*/ 123477 h 1558485"/>
                <a:gd name="connsiteX172" fmla="*/ 1281495 w 1571834"/>
                <a:gd name="connsiteY172" fmla="*/ 53396 h 1558485"/>
                <a:gd name="connsiteX173" fmla="*/ 1241449 w 1571834"/>
                <a:gd name="connsiteY173" fmla="*/ 50058 h 1558485"/>
                <a:gd name="connsiteX174" fmla="*/ 1241449 w 1571834"/>
                <a:gd name="connsiteY174" fmla="*/ 96779 h 1558485"/>
                <a:gd name="connsiteX175" fmla="*/ 1201402 w 1571834"/>
                <a:gd name="connsiteY175" fmla="*/ 76756 h 1558485"/>
                <a:gd name="connsiteX176" fmla="*/ 1228100 w 1571834"/>
                <a:gd name="connsiteY176" fmla="*/ 126814 h 1558485"/>
                <a:gd name="connsiteX177" fmla="*/ 1258135 w 1571834"/>
                <a:gd name="connsiteY177" fmla="*/ 156850 h 1558485"/>
                <a:gd name="connsiteX178" fmla="*/ 1198065 w 1571834"/>
                <a:gd name="connsiteY178" fmla="*/ 133489 h 1558485"/>
                <a:gd name="connsiteX179" fmla="*/ 1181379 w 1571834"/>
                <a:gd name="connsiteY179" fmla="*/ 133489 h 1558485"/>
                <a:gd name="connsiteX180" fmla="*/ 1178041 w 1571834"/>
                <a:gd name="connsiteY180" fmla="*/ 90105 h 1558485"/>
                <a:gd name="connsiteX181" fmla="*/ 1171367 w 1571834"/>
                <a:gd name="connsiteY181" fmla="*/ 3337 h 1558485"/>
                <a:gd name="connsiteX182" fmla="*/ 1161355 w 1571834"/>
                <a:gd name="connsiteY182" fmla="*/ 73419 h 1558485"/>
                <a:gd name="connsiteX183" fmla="*/ 1137995 w 1571834"/>
                <a:gd name="connsiteY183" fmla="*/ 103454 h 1558485"/>
                <a:gd name="connsiteX184" fmla="*/ 1158018 w 1571834"/>
                <a:gd name="connsiteY184" fmla="*/ 150175 h 1558485"/>
                <a:gd name="connsiteX185" fmla="*/ 1158018 w 1571834"/>
                <a:gd name="connsiteY185" fmla="*/ 183547 h 1558485"/>
                <a:gd name="connsiteX186" fmla="*/ 1141332 w 1571834"/>
                <a:gd name="connsiteY186" fmla="*/ 233606 h 1558485"/>
                <a:gd name="connsiteX187" fmla="*/ 1154681 w 1571834"/>
                <a:gd name="connsiteY187" fmla="*/ 266978 h 1558485"/>
                <a:gd name="connsiteX188" fmla="*/ 1184716 w 1571834"/>
                <a:gd name="connsiteY188" fmla="*/ 273652 h 1558485"/>
                <a:gd name="connsiteX189" fmla="*/ 1221425 w 1571834"/>
                <a:gd name="connsiteY189" fmla="*/ 280327 h 1558485"/>
                <a:gd name="connsiteX190" fmla="*/ 1241449 w 1571834"/>
                <a:gd name="connsiteY190" fmla="*/ 303687 h 1558485"/>
                <a:gd name="connsiteX191" fmla="*/ 1258135 w 1571834"/>
                <a:gd name="connsiteY191" fmla="*/ 347071 h 1558485"/>
                <a:gd name="connsiteX192" fmla="*/ 1258135 w 1571834"/>
                <a:gd name="connsiteY192" fmla="*/ 347071 h 1558485"/>
                <a:gd name="connsiteX0" fmla="*/ 1224763 w 1535125"/>
                <a:gd name="connsiteY0" fmla="*/ 327048 h 1558485"/>
                <a:gd name="connsiteX1" fmla="*/ 1194727 w 1535125"/>
                <a:gd name="connsiteY1" fmla="*/ 290339 h 1558485"/>
                <a:gd name="connsiteX2" fmla="*/ 1164692 w 1535125"/>
                <a:gd name="connsiteY2" fmla="*/ 333723 h 1558485"/>
                <a:gd name="connsiteX3" fmla="*/ 1114634 w 1535125"/>
                <a:gd name="connsiteY3" fmla="*/ 243617 h 1558485"/>
                <a:gd name="connsiteX4" fmla="*/ 1104622 w 1535125"/>
                <a:gd name="connsiteY4" fmla="*/ 163524 h 1558485"/>
                <a:gd name="connsiteX5" fmla="*/ 1101285 w 1535125"/>
                <a:gd name="connsiteY5" fmla="*/ 103454 h 1558485"/>
                <a:gd name="connsiteX6" fmla="*/ 1124646 w 1535125"/>
                <a:gd name="connsiteY6" fmla="*/ 10012 h 1558485"/>
                <a:gd name="connsiteX7" fmla="*/ 1031203 w 1535125"/>
                <a:gd name="connsiteY7" fmla="*/ 0 h 1558485"/>
                <a:gd name="connsiteX8" fmla="*/ 1014517 w 1535125"/>
                <a:gd name="connsiteY8" fmla="*/ 56733 h 1558485"/>
                <a:gd name="connsiteX9" fmla="*/ 1024529 w 1535125"/>
                <a:gd name="connsiteY9" fmla="*/ 103454 h 1558485"/>
                <a:gd name="connsiteX10" fmla="*/ 981145 w 1535125"/>
                <a:gd name="connsiteY10" fmla="*/ 156850 h 1558485"/>
                <a:gd name="connsiteX11" fmla="*/ 991157 w 1535125"/>
                <a:gd name="connsiteY11" fmla="*/ 193559 h 1558485"/>
                <a:gd name="connsiteX12" fmla="*/ 981145 w 1535125"/>
                <a:gd name="connsiteY12" fmla="*/ 240280 h 1558485"/>
                <a:gd name="connsiteX13" fmla="*/ 1001168 w 1535125"/>
                <a:gd name="connsiteY13" fmla="*/ 263641 h 1558485"/>
                <a:gd name="connsiteX14" fmla="*/ 1017854 w 1535125"/>
                <a:gd name="connsiteY14" fmla="*/ 310362 h 1558485"/>
                <a:gd name="connsiteX15" fmla="*/ 1047890 w 1535125"/>
                <a:gd name="connsiteY15" fmla="*/ 297013 h 1558485"/>
                <a:gd name="connsiteX16" fmla="*/ 884365 w 1535125"/>
                <a:gd name="connsiteY16" fmla="*/ 260304 h 1558485"/>
                <a:gd name="connsiteX17" fmla="*/ 824295 w 1535125"/>
                <a:gd name="connsiteY17" fmla="*/ 236943 h 1558485"/>
                <a:gd name="connsiteX18" fmla="*/ 810946 w 1535125"/>
                <a:gd name="connsiteY18" fmla="*/ 273652 h 1558485"/>
                <a:gd name="connsiteX19" fmla="*/ 827633 w 1535125"/>
                <a:gd name="connsiteY19" fmla="*/ 310362 h 1558485"/>
                <a:gd name="connsiteX20" fmla="*/ 770900 w 1535125"/>
                <a:gd name="connsiteY20" fmla="*/ 293676 h 1558485"/>
                <a:gd name="connsiteX21" fmla="*/ 744202 w 1535125"/>
                <a:gd name="connsiteY21" fmla="*/ 330385 h 1558485"/>
                <a:gd name="connsiteX22" fmla="*/ 707492 w 1535125"/>
                <a:gd name="connsiteY22" fmla="*/ 323711 h 1558485"/>
                <a:gd name="connsiteX23" fmla="*/ 644085 w 1535125"/>
                <a:gd name="connsiteY23" fmla="*/ 337060 h 1558485"/>
                <a:gd name="connsiteX24" fmla="*/ 654097 w 1535125"/>
                <a:gd name="connsiteY24" fmla="*/ 300350 h 1558485"/>
                <a:gd name="connsiteX25" fmla="*/ 614050 w 1535125"/>
                <a:gd name="connsiteY25" fmla="*/ 337060 h 1558485"/>
                <a:gd name="connsiteX26" fmla="*/ 594027 w 1535125"/>
                <a:gd name="connsiteY26" fmla="*/ 337060 h 1558485"/>
                <a:gd name="connsiteX27" fmla="*/ 533957 w 1535125"/>
                <a:gd name="connsiteY27" fmla="*/ 370432 h 1558485"/>
                <a:gd name="connsiteX28" fmla="*/ 510596 w 1535125"/>
                <a:gd name="connsiteY28" fmla="*/ 393793 h 1558485"/>
                <a:gd name="connsiteX29" fmla="*/ 500584 w 1535125"/>
                <a:gd name="connsiteY29" fmla="*/ 440514 h 1558485"/>
                <a:gd name="connsiteX30" fmla="*/ 450526 w 1535125"/>
                <a:gd name="connsiteY30" fmla="*/ 427165 h 1558485"/>
                <a:gd name="connsiteX31" fmla="*/ 433840 w 1535125"/>
                <a:gd name="connsiteY31" fmla="*/ 390455 h 1558485"/>
                <a:gd name="connsiteX32" fmla="*/ 467212 w 1535125"/>
                <a:gd name="connsiteY32" fmla="*/ 360420 h 1558485"/>
                <a:gd name="connsiteX33" fmla="*/ 453863 w 1535125"/>
                <a:gd name="connsiteY33" fmla="*/ 337060 h 1558485"/>
                <a:gd name="connsiteX34" fmla="*/ 390456 w 1535125"/>
                <a:gd name="connsiteY34" fmla="*/ 307025 h 1558485"/>
                <a:gd name="connsiteX35" fmla="*/ 417154 w 1535125"/>
                <a:gd name="connsiteY35" fmla="*/ 357083 h 1558485"/>
                <a:gd name="connsiteX36" fmla="*/ 407142 w 1535125"/>
                <a:gd name="connsiteY36" fmla="*/ 400467 h 1558485"/>
                <a:gd name="connsiteX37" fmla="*/ 413817 w 1535125"/>
                <a:gd name="connsiteY37" fmla="*/ 437177 h 1558485"/>
                <a:gd name="connsiteX38" fmla="*/ 427165 w 1535125"/>
                <a:gd name="connsiteY38" fmla="*/ 460537 h 1558485"/>
                <a:gd name="connsiteX39" fmla="*/ 413817 w 1535125"/>
                <a:gd name="connsiteY39" fmla="*/ 490572 h 1558485"/>
                <a:gd name="connsiteX40" fmla="*/ 390456 w 1535125"/>
                <a:gd name="connsiteY40" fmla="*/ 467212 h 1558485"/>
                <a:gd name="connsiteX41" fmla="*/ 360421 w 1535125"/>
                <a:gd name="connsiteY41" fmla="*/ 463874 h 1558485"/>
                <a:gd name="connsiteX42" fmla="*/ 333723 w 1535125"/>
                <a:gd name="connsiteY42" fmla="*/ 503921 h 1558485"/>
                <a:gd name="connsiteX43" fmla="*/ 307025 w 1535125"/>
                <a:gd name="connsiteY43" fmla="*/ 523944 h 1558485"/>
                <a:gd name="connsiteX44" fmla="*/ 320374 w 1535125"/>
                <a:gd name="connsiteY44" fmla="*/ 550642 h 1558485"/>
                <a:gd name="connsiteX45" fmla="*/ 303688 w 1535125"/>
                <a:gd name="connsiteY45" fmla="*/ 574003 h 1558485"/>
                <a:gd name="connsiteX46" fmla="*/ 233606 w 1535125"/>
                <a:gd name="connsiteY46" fmla="*/ 537293 h 1558485"/>
                <a:gd name="connsiteX47" fmla="*/ 243618 w 1535125"/>
                <a:gd name="connsiteY47" fmla="*/ 587352 h 1558485"/>
                <a:gd name="connsiteX48" fmla="*/ 263641 w 1535125"/>
                <a:gd name="connsiteY48" fmla="*/ 607375 h 1558485"/>
                <a:gd name="connsiteX49" fmla="*/ 250292 w 1535125"/>
                <a:gd name="connsiteY49" fmla="*/ 620724 h 1558485"/>
                <a:gd name="connsiteX50" fmla="*/ 193560 w 1535125"/>
                <a:gd name="connsiteY50" fmla="*/ 584014 h 1558485"/>
                <a:gd name="connsiteX51" fmla="*/ 170199 w 1535125"/>
                <a:gd name="connsiteY51" fmla="*/ 543968 h 1558485"/>
                <a:gd name="connsiteX52" fmla="*/ 170199 w 1535125"/>
                <a:gd name="connsiteY52" fmla="*/ 497247 h 1558485"/>
                <a:gd name="connsiteX53" fmla="*/ 133490 w 1535125"/>
                <a:gd name="connsiteY53" fmla="*/ 420490 h 1558485"/>
                <a:gd name="connsiteX54" fmla="*/ 196897 w 1535125"/>
                <a:gd name="connsiteY54" fmla="*/ 450525 h 1558485"/>
                <a:gd name="connsiteX55" fmla="*/ 256967 w 1535125"/>
                <a:gd name="connsiteY55" fmla="*/ 480560 h 1558485"/>
                <a:gd name="connsiteX56" fmla="*/ 293676 w 1535125"/>
                <a:gd name="connsiteY56" fmla="*/ 483898 h 1558485"/>
                <a:gd name="connsiteX57" fmla="*/ 327049 w 1535125"/>
                <a:gd name="connsiteY57" fmla="*/ 453863 h 1558485"/>
                <a:gd name="connsiteX58" fmla="*/ 343735 w 1535125"/>
                <a:gd name="connsiteY58" fmla="*/ 417153 h 1558485"/>
                <a:gd name="connsiteX59" fmla="*/ 333723 w 1535125"/>
                <a:gd name="connsiteY59" fmla="*/ 367095 h 1558485"/>
                <a:gd name="connsiteX60" fmla="*/ 290339 w 1535125"/>
                <a:gd name="connsiteY60" fmla="*/ 347071 h 1558485"/>
                <a:gd name="connsiteX61" fmla="*/ 236944 w 1535125"/>
                <a:gd name="connsiteY61" fmla="*/ 300350 h 1558485"/>
                <a:gd name="connsiteX62" fmla="*/ 133490 w 1535125"/>
                <a:gd name="connsiteY62" fmla="*/ 243617 h 1558485"/>
                <a:gd name="connsiteX63" fmla="*/ 46722 w 1535125"/>
                <a:gd name="connsiteY63" fmla="*/ 273652 h 1558485"/>
                <a:gd name="connsiteX64" fmla="*/ 33373 w 1535125"/>
                <a:gd name="connsiteY64" fmla="*/ 303687 h 1558485"/>
                <a:gd name="connsiteX65" fmla="*/ 43384 w 1535125"/>
                <a:gd name="connsiteY65" fmla="*/ 333723 h 1558485"/>
                <a:gd name="connsiteX66" fmla="*/ 60071 w 1535125"/>
                <a:gd name="connsiteY66" fmla="*/ 360420 h 1558485"/>
                <a:gd name="connsiteX67" fmla="*/ 73419 w 1535125"/>
                <a:gd name="connsiteY67" fmla="*/ 390455 h 1558485"/>
                <a:gd name="connsiteX68" fmla="*/ 56733 w 1535125"/>
                <a:gd name="connsiteY68" fmla="*/ 413816 h 1558485"/>
                <a:gd name="connsiteX69" fmla="*/ 76757 w 1535125"/>
                <a:gd name="connsiteY69" fmla="*/ 493909 h 1558485"/>
                <a:gd name="connsiteX70" fmla="*/ 66745 w 1535125"/>
                <a:gd name="connsiteY70" fmla="*/ 510596 h 1558485"/>
                <a:gd name="connsiteX71" fmla="*/ 70082 w 1535125"/>
                <a:gd name="connsiteY71" fmla="*/ 537293 h 1558485"/>
                <a:gd name="connsiteX72" fmla="*/ 70082 w 1535125"/>
                <a:gd name="connsiteY72" fmla="*/ 577340 h 1558485"/>
                <a:gd name="connsiteX73" fmla="*/ 80094 w 1535125"/>
                <a:gd name="connsiteY73" fmla="*/ 597363 h 1558485"/>
                <a:gd name="connsiteX74" fmla="*/ 76757 w 1535125"/>
                <a:gd name="connsiteY74" fmla="*/ 620724 h 1558485"/>
                <a:gd name="connsiteX75" fmla="*/ 106792 w 1535125"/>
                <a:gd name="connsiteY75" fmla="*/ 654096 h 1558485"/>
                <a:gd name="connsiteX76" fmla="*/ 93729 w 1535125"/>
                <a:gd name="connsiteY76" fmla="*/ 684131 h 1558485"/>
                <a:gd name="connsiteX77" fmla="*/ 13349 w 1535125"/>
                <a:gd name="connsiteY77" fmla="*/ 774236 h 1558485"/>
                <a:gd name="connsiteX78" fmla="*/ 33373 w 1535125"/>
                <a:gd name="connsiteY78" fmla="*/ 807609 h 1558485"/>
                <a:gd name="connsiteX79" fmla="*/ 33373 w 1535125"/>
                <a:gd name="connsiteY79" fmla="*/ 807609 h 1558485"/>
                <a:gd name="connsiteX80" fmla="*/ 16687 w 1535125"/>
                <a:gd name="connsiteY80" fmla="*/ 837644 h 1558485"/>
                <a:gd name="connsiteX81" fmla="*/ 3338 w 1535125"/>
                <a:gd name="connsiteY81" fmla="*/ 867679 h 1558485"/>
                <a:gd name="connsiteX82" fmla="*/ 0 w 1535125"/>
                <a:gd name="connsiteY82" fmla="*/ 927749 h 1558485"/>
                <a:gd name="connsiteX83" fmla="*/ 16687 w 1535125"/>
                <a:gd name="connsiteY83" fmla="*/ 971133 h 1558485"/>
                <a:gd name="connsiteX84" fmla="*/ 20024 w 1535125"/>
                <a:gd name="connsiteY84" fmla="*/ 1004505 h 1558485"/>
                <a:gd name="connsiteX85" fmla="*/ 56733 w 1535125"/>
                <a:gd name="connsiteY85" fmla="*/ 1014517 h 1558485"/>
                <a:gd name="connsiteX86" fmla="*/ 116803 w 1535125"/>
                <a:gd name="connsiteY86" fmla="*/ 1101285 h 1558485"/>
                <a:gd name="connsiteX87" fmla="*/ 96780 w 1535125"/>
                <a:gd name="connsiteY87" fmla="*/ 1124645 h 1558485"/>
                <a:gd name="connsiteX88" fmla="*/ 93443 w 1535125"/>
                <a:gd name="connsiteY88" fmla="*/ 1154680 h 1558485"/>
                <a:gd name="connsiteX89" fmla="*/ 120141 w 1535125"/>
                <a:gd name="connsiteY89" fmla="*/ 1158017 h 1558485"/>
                <a:gd name="connsiteX90" fmla="*/ 160187 w 1535125"/>
                <a:gd name="connsiteY90" fmla="*/ 1171366 h 1558485"/>
                <a:gd name="connsiteX91" fmla="*/ 186885 w 1535125"/>
                <a:gd name="connsiteY91" fmla="*/ 1184715 h 1558485"/>
                <a:gd name="connsiteX92" fmla="*/ 213583 w 1535125"/>
                <a:gd name="connsiteY92" fmla="*/ 1214750 h 1558485"/>
                <a:gd name="connsiteX93" fmla="*/ 243618 w 1535125"/>
                <a:gd name="connsiteY93" fmla="*/ 1218087 h 1558485"/>
                <a:gd name="connsiteX94" fmla="*/ 287002 w 1535125"/>
                <a:gd name="connsiteY94" fmla="*/ 1248123 h 1558485"/>
                <a:gd name="connsiteX95" fmla="*/ 310363 w 1535125"/>
                <a:gd name="connsiteY95" fmla="*/ 1258134 h 1558485"/>
                <a:gd name="connsiteX96" fmla="*/ 310363 w 1535125"/>
                <a:gd name="connsiteY96" fmla="*/ 1294844 h 1558485"/>
                <a:gd name="connsiteX97" fmla="*/ 270316 w 1535125"/>
                <a:gd name="connsiteY97" fmla="*/ 1334890 h 1558485"/>
                <a:gd name="connsiteX98" fmla="*/ 280327 w 1535125"/>
                <a:gd name="connsiteY98" fmla="*/ 1358251 h 1558485"/>
                <a:gd name="connsiteX99" fmla="*/ 273653 w 1535125"/>
                <a:gd name="connsiteY99" fmla="*/ 1378274 h 1558485"/>
                <a:gd name="connsiteX100" fmla="*/ 266979 w 1535125"/>
                <a:gd name="connsiteY100" fmla="*/ 1394960 h 1558485"/>
                <a:gd name="connsiteX101" fmla="*/ 240281 w 1535125"/>
                <a:gd name="connsiteY101" fmla="*/ 1435007 h 1558485"/>
                <a:gd name="connsiteX102" fmla="*/ 307025 w 1535125"/>
                <a:gd name="connsiteY102" fmla="*/ 1471717 h 1558485"/>
                <a:gd name="connsiteX103" fmla="*/ 337060 w 1535125"/>
                <a:gd name="connsiteY103" fmla="*/ 1478391 h 1558485"/>
                <a:gd name="connsiteX104" fmla="*/ 360421 w 1535125"/>
                <a:gd name="connsiteY104" fmla="*/ 1485066 h 1558485"/>
                <a:gd name="connsiteX105" fmla="*/ 380444 w 1535125"/>
                <a:gd name="connsiteY105" fmla="*/ 1491740 h 1558485"/>
                <a:gd name="connsiteX106" fmla="*/ 407142 w 1535125"/>
                <a:gd name="connsiteY106" fmla="*/ 1511763 h 1558485"/>
                <a:gd name="connsiteX107" fmla="*/ 437177 w 1535125"/>
                <a:gd name="connsiteY107" fmla="*/ 1508426 h 1558485"/>
                <a:gd name="connsiteX108" fmla="*/ 507259 w 1535125"/>
                <a:gd name="connsiteY108" fmla="*/ 1558485 h 1558485"/>
                <a:gd name="connsiteX109" fmla="*/ 517271 w 1535125"/>
                <a:gd name="connsiteY109" fmla="*/ 1545136 h 1558485"/>
                <a:gd name="connsiteX110" fmla="*/ 507259 w 1535125"/>
                <a:gd name="connsiteY110" fmla="*/ 1505089 h 1558485"/>
                <a:gd name="connsiteX111" fmla="*/ 500584 w 1535125"/>
                <a:gd name="connsiteY111" fmla="*/ 1471717 h 1558485"/>
                <a:gd name="connsiteX112" fmla="*/ 483898 w 1535125"/>
                <a:gd name="connsiteY112" fmla="*/ 1428333 h 1558485"/>
                <a:gd name="connsiteX113" fmla="*/ 513933 w 1535125"/>
                <a:gd name="connsiteY113" fmla="*/ 1408309 h 1558485"/>
                <a:gd name="connsiteX114" fmla="*/ 547306 w 1535125"/>
                <a:gd name="connsiteY114" fmla="*/ 1384949 h 1558485"/>
                <a:gd name="connsiteX115" fmla="*/ 527282 w 1535125"/>
                <a:gd name="connsiteY115" fmla="*/ 1368263 h 1558485"/>
                <a:gd name="connsiteX116" fmla="*/ 517271 w 1535125"/>
                <a:gd name="connsiteY116" fmla="*/ 1334890 h 1558485"/>
                <a:gd name="connsiteX117" fmla="*/ 480561 w 1535125"/>
                <a:gd name="connsiteY117" fmla="*/ 1318204 h 1558485"/>
                <a:gd name="connsiteX118" fmla="*/ 470549 w 1535125"/>
                <a:gd name="connsiteY118" fmla="*/ 1298181 h 1558485"/>
                <a:gd name="connsiteX119" fmla="*/ 480561 w 1535125"/>
                <a:gd name="connsiteY119" fmla="*/ 1268146 h 1558485"/>
                <a:gd name="connsiteX120" fmla="*/ 490573 w 1535125"/>
                <a:gd name="connsiteY120" fmla="*/ 1228099 h 1558485"/>
                <a:gd name="connsiteX121" fmla="*/ 513933 w 1535125"/>
                <a:gd name="connsiteY121" fmla="*/ 1248123 h 1558485"/>
                <a:gd name="connsiteX122" fmla="*/ 520608 w 1535125"/>
                <a:gd name="connsiteY122" fmla="*/ 1231436 h 1558485"/>
                <a:gd name="connsiteX123" fmla="*/ 543968 w 1535125"/>
                <a:gd name="connsiteY123" fmla="*/ 1194727 h 1558485"/>
                <a:gd name="connsiteX124" fmla="*/ 574003 w 1535125"/>
                <a:gd name="connsiteY124" fmla="*/ 1178041 h 1558485"/>
                <a:gd name="connsiteX125" fmla="*/ 590690 w 1535125"/>
                <a:gd name="connsiteY125" fmla="*/ 1191390 h 1558485"/>
                <a:gd name="connsiteX126" fmla="*/ 610713 w 1535125"/>
                <a:gd name="connsiteY126" fmla="*/ 1164692 h 1558485"/>
                <a:gd name="connsiteX127" fmla="*/ 630736 w 1535125"/>
                <a:gd name="connsiteY127" fmla="*/ 1191390 h 1558485"/>
                <a:gd name="connsiteX128" fmla="*/ 657434 w 1535125"/>
                <a:gd name="connsiteY128" fmla="*/ 1214750 h 1558485"/>
                <a:gd name="connsiteX129" fmla="*/ 674120 w 1535125"/>
                <a:gd name="connsiteY129" fmla="*/ 1221425 h 1558485"/>
                <a:gd name="connsiteX130" fmla="*/ 697481 w 1535125"/>
                <a:gd name="connsiteY130" fmla="*/ 1221425 h 1558485"/>
                <a:gd name="connsiteX131" fmla="*/ 717504 w 1535125"/>
                <a:gd name="connsiteY131" fmla="*/ 1208076 h 1558485"/>
                <a:gd name="connsiteX132" fmla="*/ 744202 w 1535125"/>
                <a:gd name="connsiteY132" fmla="*/ 1208076 h 1558485"/>
                <a:gd name="connsiteX133" fmla="*/ 760888 w 1535125"/>
                <a:gd name="connsiteY133" fmla="*/ 1204739 h 1558485"/>
                <a:gd name="connsiteX134" fmla="*/ 790923 w 1535125"/>
                <a:gd name="connsiteY134" fmla="*/ 1238111 h 1558485"/>
                <a:gd name="connsiteX135" fmla="*/ 797598 w 1535125"/>
                <a:gd name="connsiteY135" fmla="*/ 1211413 h 1558485"/>
                <a:gd name="connsiteX136" fmla="*/ 817621 w 1535125"/>
                <a:gd name="connsiteY136" fmla="*/ 1228099 h 1558485"/>
                <a:gd name="connsiteX137" fmla="*/ 837644 w 1535125"/>
                <a:gd name="connsiteY137" fmla="*/ 1204739 h 1558485"/>
                <a:gd name="connsiteX138" fmla="*/ 827633 w 1535125"/>
                <a:gd name="connsiteY138" fmla="*/ 1184715 h 1558485"/>
                <a:gd name="connsiteX139" fmla="*/ 810946 w 1535125"/>
                <a:gd name="connsiteY139" fmla="*/ 1171366 h 1558485"/>
                <a:gd name="connsiteX140" fmla="*/ 810946 w 1535125"/>
                <a:gd name="connsiteY140" fmla="*/ 1144669 h 1558485"/>
                <a:gd name="connsiteX141" fmla="*/ 810946 w 1535125"/>
                <a:gd name="connsiteY141" fmla="*/ 1131320 h 1558485"/>
                <a:gd name="connsiteX142" fmla="*/ 840981 w 1535125"/>
                <a:gd name="connsiteY142" fmla="*/ 1124645 h 1558485"/>
                <a:gd name="connsiteX143" fmla="*/ 820958 w 1535125"/>
                <a:gd name="connsiteY143" fmla="*/ 1087936 h 1558485"/>
                <a:gd name="connsiteX144" fmla="*/ 854330 w 1535125"/>
                <a:gd name="connsiteY144" fmla="*/ 1081261 h 1558485"/>
                <a:gd name="connsiteX145" fmla="*/ 891040 w 1535125"/>
                <a:gd name="connsiteY145" fmla="*/ 1087936 h 1558485"/>
                <a:gd name="connsiteX146" fmla="*/ 1001168 w 1535125"/>
                <a:gd name="connsiteY146" fmla="*/ 1044552 h 1558485"/>
                <a:gd name="connsiteX147" fmla="*/ 1027866 w 1535125"/>
                <a:gd name="connsiteY147" fmla="*/ 1021191 h 1558485"/>
                <a:gd name="connsiteX148" fmla="*/ 1047890 w 1535125"/>
                <a:gd name="connsiteY148" fmla="*/ 1031203 h 1558485"/>
                <a:gd name="connsiteX149" fmla="*/ 1067913 w 1535125"/>
                <a:gd name="connsiteY149" fmla="*/ 1041214 h 1558485"/>
                <a:gd name="connsiteX150" fmla="*/ 1087936 w 1535125"/>
                <a:gd name="connsiteY150" fmla="*/ 1067912 h 1558485"/>
                <a:gd name="connsiteX151" fmla="*/ 1074587 w 1535125"/>
                <a:gd name="connsiteY151" fmla="*/ 1081261 h 1558485"/>
                <a:gd name="connsiteX152" fmla="*/ 1104622 w 1535125"/>
                <a:gd name="connsiteY152" fmla="*/ 1081261 h 1558485"/>
                <a:gd name="connsiteX153" fmla="*/ 1134657 w 1535125"/>
                <a:gd name="connsiteY153" fmla="*/ 1114633 h 1558485"/>
                <a:gd name="connsiteX154" fmla="*/ 1148006 w 1535125"/>
                <a:gd name="connsiteY154" fmla="*/ 1111296 h 1558485"/>
                <a:gd name="connsiteX155" fmla="*/ 1208076 w 1535125"/>
                <a:gd name="connsiteY155" fmla="*/ 1064575 h 1558485"/>
                <a:gd name="connsiteX156" fmla="*/ 1264809 w 1535125"/>
                <a:gd name="connsiteY156" fmla="*/ 1134657 h 1558485"/>
                <a:gd name="connsiteX157" fmla="*/ 1298181 w 1535125"/>
                <a:gd name="connsiteY157" fmla="*/ 1241448 h 1558485"/>
                <a:gd name="connsiteX158" fmla="*/ 1308193 w 1535125"/>
                <a:gd name="connsiteY158" fmla="*/ 1198064 h 1558485"/>
                <a:gd name="connsiteX159" fmla="*/ 1344903 w 1535125"/>
                <a:gd name="connsiteY159" fmla="*/ 1218087 h 1558485"/>
                <a:gd name="connsiteX160" fmla="*/ 1388287 w 1535125"/>
                <a:gd name="connsiteY160" fmla="*/ 1218087 h 1558485"/>
                <a:gd name="connsiteX161" fmla="*/ 1394961 w 1535125"/>
                <a:gd name="connsiteY161" fmla="*/ 1241448 h 1558485"/>
                <a:gd name="connsiteX162" fmla="*/ 1435008 w 1535125"/>
                <a:gd name="connsiteY162" fmla="*/ 1264809 h 1558485"/>
                <a:gd name="connsiteX163" fmla="*/ 1465043 w 1535125"/>
                <a:gd name="connsiteY163" fmla="*/ 1264809 h 1558485"/>
                <a:gd name="connsiteX164" fmla="*/ 1491741 w 1535125"/>
                <a:gd name="connsiteY164" fmla="*/ 1278158 h 1558485"/>
                <a:gd name="connsiteX165" fmla="*/ 1535125 w 1535125"/>
                <a:gd name="connsiteY165" fmla="*/ 1234774 h 1558485"/>
                <a:gd name="connsiteX166" fmla="*/ 1318205 w 1535125"/>
                <a:gd name="connsiteY166" fmla="*/ 30035 h 1558485"/>
                <a:gd name="connsiteX167" fmla="*/ 1358252 w 1535125"/>
                <a:gd name="connsiteY167" fmla="*/ 53396 h 1558485"/>
                <a:gd name="connsiteX168" fmla="*/ 1384949 w 1535125"/>
                <a:gd name="connsiteY168" fmla="*/ 106791 h 1558485"/>
                <a:gd name="connsiteX169" fmla="*/ 1358252 w 1535125"/>
                <a:gd name="connsiteY169" fmla="*/ 153512 h 1558485"/>
                <a:gd name="connsiteX170" fmla="*/ 1361589 w 1535125"/>
                <a:gd name="connsiteY170" fmla="*/ 123477 h 1558485"/>
                <a:gd name="connsiteX171" fmla="*/ 1281495 w 1535125"/>
                <a:gd name="connsiteY171" fmla="*/ 53396 h 1558485"/>
                <a:gd name="connsiteX172" fmla="*/ 1241449 w 1535125"/>
                <a:gd name="connsiteY172" fmla="*/ 50058 h 1558485"/>
                <a:gd name="connsiteX173" fmla="*/ 1241449 w 1535125"/>
                <a:gd name="connsiteY173" fmla="*/ 96779 h 1558485"/>
                <a:gd name="connsiteX174" fmla="*/ 1201402 w 1535125"/>
                <a:gd name="connsiteY174" fmla="*/ 76756 h 1558485"/>
                <a:gd name="connsiteX175" fmla="*/ 1228100 w 1535125"/>
                <a:gd name="connsiteY175" fmla="*/ 126814 h 1558485"/>
                <a:gd name="connsiteX176" fmla="*/ 1258135 w 1535125"/>
                <a:gd name="connsiteY176" fmla="*/ 156850 h 1558485"/>
                <a:gd name="connsiteX177" fmla="*/ 1198065 w 1535125"/>
                <a:gd name="connsiteY177" fmla="*/ 133489 h 1558485"/>
                <a:gd name="connsiteX178" fmla="*/ 1181379 w 1535125"/>
                <a:gd name="connsiteY178" fmla="*/ 133489 h 1558485"/>
                <a:gd name="connsiteX179" fmla="*/ 1178041 w 1535125"/>
                <a:gd name="connsiteY179" fmla="*/ 90105 h 1558485"/>
                <a:gd name="connsiteX180" fmla="*/ 1171367 w 1535125"/>
                <a:gd name="connsiteY180" fmla="*/ 3337 h 1558485"/>
                <a:gd name="connsiteX181" fmla="*/ 1161355 w 1535125"/>
                <a:gd name="connsiteY181" fmla="*/ 73419 h 1558485"/>
                <a:gd name="connsiteX182" fmla="*/ 1137995 w 1535125"/>
                <a:gd name="connsiteY182" fmla="*/ 103454 h 1558485"/>
                <a:gd name="connsiteX183" fmla="*/ 1158018 w 1535125"/>
                <a:gd name="connsiteY183" fmla="*/ 150175 h 1558485"/>
                <a:gd name="connsiteX184" fmla="*/ 1158018 w 1535125"/>
                <a:gd name="connsiteY184" fmla="*/ 183547 h 1558485"/>
                <a:gd name="connsiteX185" fmla="*/ 1141332 w 1535125"/>
                <a:gd name="connsiteY185" fmla="*/ 233606 h 1558485"/>
                <a:gd name="connsiteX186" fmla="*/ 1154681 w 1535125"/>
                <a:gd name="connsiteY186" fmla="*/ 266978 h 1558485"/>
                <a:gd name="connsiteX187" fmla="*/ 1184716 w 1535125"/>
                <a:gd name="connsiteY187" fmla="*/ 273652 h 1558485"/>
                <a:gd name="connsiteX188" fmla="*/ 1221425 w 1535125"/>
                <a:gd name="connsiteY188" fmla="*/ 280327 h 1558485"/>
                <a:gd name="connsiteX189" fmla="*/ 1241449 w 1535125"/>
                <a:gd name="connsiteY189" fmla="*/ 303687 h 1558485"/>
                <a:gd name="connsiteX190" fmla="*/ 1258135 w 1535125"/>
                <a:gd name="connsiteY190" fmla="*/ 347071 h 1558485"/>
                <a:gd name="connsiteX191" fmla="*/ 1258135 w 1535125"/>
                <a:gd name="connsiteY191" fmla="*/ 347071 h 1558485"/>
                <a:gd name="connsiteX0" fmla="*/ 1224763 w 1491741"/>
                <a:gd name="connsiteY0" fmla="*/ 327048 h 1558485"/>
                <a:gd name="connsiteX1" fmla="*/ 1194727 w 1491741"/>
                <a:gd name="connsiteY1" fmla="*/ 290339 h 1558485"/>
                <a:gd name="connsiteX2" fmla="*/ 1164692 w 1491741"/>
                <a:gd name="connsiteY2" fmla="*/ 333723 h 1558485"/>
                <a:gd name="connsiteX3" fmla="*/ 1114634 w 1491741"/>
                <a:gd name="connsiteY3" fmla="*/ 243617 h 1558485"/>
                <a:gd name="connsiteX4" fmla="*/ 1104622 w 1491741"/>
                <a:gd name="connsiteY4" fmla="*/ 163524 h 1558485"/>
                <a:gd name="connsiteX5" fmla="*/ 1101285 w 1491741"/>
                <a:gd name="connsiteY5" fmla="*/ 103454 h 1558485"/>
                <a:gd name="connsiteX6" fmla="*/ 1124646 w 1491741"/>
                <a:gd name="connsiteY6" fmla="*/ 10012 h 1558485"/>
                <a:gd name="connsiteX7" fmla="*/ 1031203 w 1491741"/>
                <a:gd name="connsiteY7" fmla="*/ 0 h 1558485"/>
                <a:gd name="connsiteX8" fmla="*/ 1014517 w 1491741"/>
                <a:gd name="connsiteY8" fmla="*/ 56733 h 1558485"/>
                <a:gd name="connsiteX9" fmla="*/ 1024529 w 1491741"/>
                <a:gd name="connsiteY9" fmla="*/ 103454 h 1558485"/>
                <a:gd name="connsiteX10" fmla="*/ 981145 w 1491741"/>
                <a:gd name="connsiteY10" fmla="*/ 156850 h 1558485"/>
                <a:gd name="connsiteX11" fmla="*/ 991157 w 1491741"/>
                <a:gd name="connsiteY11" fmla="*/ 193559 h 1558485"/>
                <a:gd name="connsiteX12" fmla="*/ 981145 w 1491741"/>
                <a:gd name="connsiteY12" fmla="*/ 240280 h 1558485"/>
                <a:gd name="connsiteX13" fmla="*/ 1001168 w 1491741"/>
                <a:gd name="connsiteY13" fmla="*/ 263641 h 1558485"/>
                <a:gd name="connsiteX14" fmla="*/ 1017854 w 1491741"/>
                <a:gd name="connsiteY14" fmla="*/ 310362 h 1558485"/>
                <a:gd name="connsiteX15" fmla="*/ 1047890 w 1491741"/>
                <a:gd name="connsiteY15" fmla="*/ 297013 h 1558485"/>
                <a:gd name="connsiteX16" fmla="*/ 884365 w 1491741"/>
                <a:gd name="connsiteY16" fmla="*/ 260304 h 1558485"/>
                <a:gd name="connsiteX17" fmla="*/ 824295 w 1491741"/>
                <a:gd name="connsiteY17" fmla="*/ 236943 h 1558485"/>
                <a:gd name="connsiteX18" fmla="*/ 810946 w 1491741"/>
                <a:gd name="connsiteY18" fmla="*/ 273652 h 1558485"/>
                <a:gd name="connsiteX19" fmla="*/ 827633 w 1491741"/>
                <a:gd name="connsiteY19" fmla="*/ 310362 h 1558485"/>
                <a:gd name="connsiteX20" fmla="*/ 770900 w 1491741"/>
                <a:gd name="connsiteY20" fmla="*/ 293676 h 1558485"/>
                <a:gd name="connsiteX21" fmla="*/ 744202 w 1491741"/>
                <a:gd name="connsiteY21" fmla="*/ 330385 h 1558485"/>
                <a:gd name="connsiteX22" fmla="*/ 707492 w 1491741"/>
                <a:gd name="connsiteY22" fmla="*/ 323711 h 1558485"/>
                <a:gd name="connsiteX23" fmla="*/ 644085 w 1491741"/>
                <a:gd name="connsiteY23" fmla="*/ 337060 h 1558485"/>
                <a:gd name="connsiteX24" fmla="*/ 654097 w 1491741"/>
                <a:gd name="connsiteY24" fmla="*/ 300350 h 1558485"/>
                <a:gd name="connsiteX25" fmla="*/ 614050 w 1491741"/>
                <a:gd name="connsiteY25" fmla="*/ 337060 h 1558485"/>
                <a:gd name="connsiteX26" fmla="*/ 594027 w 1491741"/>
                <a:gd name="connsiteY26" fmla="*/ 337060 h 1558485"/>
                <a:gd name="connsiteX27" fmla="*/ 533957 w 1491741"/>
                <a:gd name="connsiteY27" fmla="*/ 370432 h 1558485"/>
                <a:gd name="connsiteX28" fmla="*/ 510596 w 1491741"/>
                <a:gd name="connsiteY28" fmla="*/ 393793 h 1558485"/>
                <a:gd name="connsiteX29" fmla="*/ 500584 w 1491741"/>
                <a:gd name="connsiteY29" fmla="*/ 440514 h 1558485"/>
                <a:gd name="connsiteX30" fmla="*/ 450526 w 1491741"/>
                <a:gd name="connsiteY30" fmla="*/ 427165 h 1558485"/>
                <a:gd name="connsiteX31" fmla="*/ 433840 w 1491741"/>
                <a:gd name="connsiteY31" fmla="*/ 390455 h 1558485"/>
                <a:gd name="connsiteX32" fmla="*/ 467212 w 1491741"/>
                <a:gd name="connsiteY32" fmla="*/ 360420 h 1558485"/>
                <a:gd name="connsiteX33" fmla="*/ 453863 w 1491741"/>
                <a:gd name="connsiteY33" fmla="*/ 337060 h 1558485"/>
                <a:gd name="connsiteX34" fmla="*/ 390456 w 1491741"/>
                <a:gd name="connsiteY34" fmla="*/ 307025 h 1558485"/>
                <a:gd name="connsiteX35" fmla="*/ 417154 w 1491741"/>
                <a:gd name="connsiteY35" fmla="*/ 357083 h 1558485"/>
                <a:gd name="connsiteX36" fmla="*/ 407142 w 1491741"/>
                <a:gd name="connsiteY36" fmla="*/ 400467 h 1558485"/>
                <a:gd name="connsiteX37" fmla="*/ 413817 w 1491741"/>
                <a:gd name="connsiteY37" fmla="*/ 437177 h 1558485"/>
                <a:gd name="connsiteX38" fmla="*/ 427165 w 1491741"/>
                <a:gd name="connsiteY38" fmla="*/ 460537 h 1558485"/>
                <a:gd name="connsiteX39" fmla="*/ 413817 w 1491741"/>
                <a:gd name="connsiteY39" fmla="*/ 490572 h 1558485"/>
                <a:gd name="connsiteX40" fmla="*/ 390456 w 1491741"/>
                <a:gd name="connsiteY40" fmla="*/ 467212 h 1558485"/>
                <a:gd name="connsiteX41" fmla="*/ 360421 w 1491741"/>
                <a:gd name="connsiteY41" fmla="*/ 463874 h 1558485"/>
                <a:gd name="connsiteX42" fmla="*/ 333723 w 1491741"/>
                <a:gd name="connsiteY42" fmla="*/ 503921 h 1558485"/>
                <a:gd name="connsiteX43" fmla="*/ 307025 w 1491741"/>
                <a:gd name="connsiteY43" fmla="*/ 523944 h 1558485"/>
                <a:gd name="connsiteX44" fmla="*/ 320374 w 1491741"/>
                <a:gd name="connsiteY44" fmla="*/ 550642 h 1558485"/>
                <a:gd name="connsiteX45" fmla="*/ 303688 w 1491741"/>
                <a:gd name="connsiteY45" fmla="*/ 574003 h 1558485"/>
                <a:gd name="connsiteX46" fmla="*/ 233606 w 1491741"/>
                <a:gd name="connsiteY46" fmla="*/ 537293 h 1558485"/>
                <a:gd name="connsiteX47" fmla="*/ 243618 w 1491741"/>
                <a:gd name="connsiteY47" fmla="*/ 587352 h 1558485"/>
                <a:gd name="connsiteX48" fmla="*/ 263641 w 1491741"/>
                <a:gd name="connsiteY48" fmla="*/ 607375 h 1558485"/>
                <a:gd name="connsiteX49" fmla="*/ 250292 w 1491741"/>
                <a:gd name="connsiteY49" fmla="*/ 620724 h 1558485"/>
                <a:gd name="connsiteX50" fmla="*/ 193560 w 1491741"/>
                <a:gd name="connsiteY50" fmla="*/ 584014 h 1558485"/>
                <a:gd name="connsiteX51" fmla="*/ 170199 w 1491741"/>
                <a:gd name="connsiteY51" fmla="*/ 543968 h 1558485"/>
                <a:gd name="connsiteX52" fmla="*/ 170199 w 1491741"/>
                <a:gd name="connsiteY52" fmla="*/ 497247 h 1558485"/>
                <a:gd name="connsiteX53" fmla="*/ 133490 w 1491741"/>
                <a:gd name="connsiteY53" fmla="*/ 420490 h 1558485"/>
                <a:gd name="connsiteX54" fmla="*/ 196897 w 1491741"/>
                <a:gd name="connsiteY54" fmla="*/ 450525 h 1558485"/>
                <a:gd name="connsiteX55" fmla="*/ 256967 w 1491741"/>
                <a:gd name="connsiteY55" fmla="*/ 480560 h 1558485"/>
                <a:gd name="connsiteX56" fmla="*/ 293676 w 1491741"/>
                <a:gd name="connsiteY56" fmla="*/ 483898 h 1558485"/>
                <a:gd name="connsiteX57" fmla="*/ 327049 w 1491741"/>
                <a:gd name="connsiteY57" fmla="*/ 453863 h 1558485"/>
                <a:gd name="connsiteX58" fmla="*/ 343735 w 1491741"/>
                <a:gd name="connsiteY58" fmla="*/ 417153 h 1558485"/>
                <a:gd name="connsiteX59" fmla="*/ 333723 w 1491741"/>
                <a:gd name="connsiteY59" fmla="*/ 367095 h 1558485"/>
                <a:gd name="connsiteX60" fmla="*/ 290339 w 1491741"/>
                <a:gd name="connsiteY60" fmla="*/ 347071 h 1558485"/>
                <a:gd name="connsiteX61" fmla="*/ 236944 w 1491741"/>
                <a:gd name="connsiteY61" fmla="*/ 300350 h 1558485"/>
                <a:gd name="connsiteX62" fmla="*/ 133490 w 1491741"/>
                <a:gd name="connsiteY62" fmla="*/ 243617 h 1558485"/>
                <a:gd name="connsiteX63" fmla="*/ 46722 w 1491741"/>
                <a:gd name="connsiteY63" fmla="*/ 273652 h 1558485"/>
                <a:gd name="connsiteX64" fmla="*/ 33373 w 1491741"/>
                <a:gd name="connsiteY64" fmla="*/ 303687 h 1558485"/>
                <a:gd name="connsiteX65" fmla="*/ 43384 w 1491741"/>
                <a:gd name="connsiteY65" fmla="*/ 333723 h 1558485"/>
                <a:gd name="connsiteX66" fmla="*/ 60071 w 1491741"/>
                <a:gd name="connsiteY66" fmla="*/ 360420 h 1558485"/>
                <a:gd name="connsiteX67" fmla="*/ 73419 w 1491741"/>
                <a:gd name="connsiteY67" fmla="*/ 390455 h 1558485"/>
                <a:gd name="connsiteX68" fmla="*/ 56733 w 1491741"/>
                <a:gd name="connsiteY68" fmla="*/ 413816 h 1558485"/>
                <a:gd name="connsiteX69" fmla="*/ 76757 w 1491741"/>
                <a:gd name="connsiteY69" fmla="*/ 493909 h 1558485"/>
                <a:gd name="connsiteX70" fmla="*/ 66745 w 1491741"/>
                <a:gd name="connsiteY70" fmla="*/ 510596 h 1558485"/>
                <a:gd name="connsiteX71" fmla="*/ 70082 w 1491741"/>
                <a:gd name="connsiteY71" fmla="*/ 537293 h 1558485"/>
                <a:gd name="connsiteX72" fmla="*/ 70082 w 1491741"/>
                <a:gd name="connsiteY72" fmla="*/ 577340 h 1558485"/>
                <a:gd name="connsiteX73" fmla="*/ 80094 w 1491741"/>
                <a:gd name="connsiteY73" fmla="*/ 597363 h 1558485"/>
                <a:gd name="connsiteX74" fmla="*/ 76757 w 1491741"/>
                <a:gd name="connsiteY74" fmla="*/ 620724 h 1558485"/>
                <a:gd name="connsiteX75" fmla="*/ 106792 w 1491741"/>
                <a:gd name="connsiteY75" fmla="*/ 654096 h 1558485"/>
                <a:gd name="connsiteX76" fmla="*/ 93729 w 1491741"/>
                <a:gd name="connsiteY76" fmla="*/ 684131 h 1558485"/>
                <a:gd name="connsiteX77" fmla="*/ 13349 w 1491741"/>
                <a:gd name="connsiteY77" fmla="*/ 774236 h 1558485"/>
                <a:gd name="connsiteX78" fmla="*/ 33373 w 1491741"/>
                <a:gd name="connsiteY78" fmla="*/ 807609 h 1558485"/>
                <a:gd name="connsiteX79" fmla="*/ 33373 w 1491741"/>
                <a:gd name="connsiteY79" fmla="*/ 807609 h 1558485"/>
                <a:gd name="connsiteX80" fmla="*/ 16687 w 1491741"/>
                <a:gd name="connsiteY80" fmla="*/ 837644 h 1558485"/>
                <a:gd name="connsiteX81" fmla="*/ 3338 w 1491741"/>
                <a:gd name="connsiteY81" fmla="*/ 867679 h 1558485"/>
                <a:gd name="connsiteX82" fmla="*/ 0 w 1491741"/>
                <a:gd name="connsiteY82" fmla="*/ 927749 h 1558485"/>
                <a:gd name="connsiteX83" fmla="*/ 16687 w 1491741"/>
                <a:gd name="connsiteY83" fmla="*/ 971133 h 1558485"/>
                <a:gd name="connsiteX84" fmla="*/ 20024 w 1491741"/>
                <a:gd name="connsiteY84" fmla="*/ 1004505 h 1558485"/>
                <a:gd name="connsiteX85" fmla="*/ 56733 w 1491741"/>
                <a:gd name="connsiteY85" fmla="*/ 1014517 h 1558485"/>
                <a:gd name="connsiteX86" fmla="*/ 116803 w 1491741"/>
                <a:gd name="connsiteY86" fmla="*/ 1101285 h 1558485"/>
                <a:gd name="connsiteX87" fmla="*/ 96780 w 1491741"/>
                <a:gd name="connsiteY87" fmla="*/ 1124645 h 1558485"/>
                <a:gd name="connsiteX88" fmla="*/ 93443 w 1491741"/>
                <a:gd name="connsiteY88" fmla="*/ 1154680 h 1558485"/>
                <a:gd name="connsiteX89" fmla="*/ 120141 w 1491741"/>
                <a:gd name="connsiteY89" fmla="*/ 1158017 h 1558485"/>
                <a:gd name="connsiteX90" fmla="*/ 160187 w 1491741"/>
                <a:gd name="connsiteY90" fmla="*/ 1171366 h 1558485"/>
                <a:gd name="connsiteX91" fmla="*/ 186885 w 1491741"/>
                <a:gd name="connsiteY91" fmla="*/ 1184715 h 1558485"/>
                <a:gd name="connsiteX92" fmla="*/ 213583 w 1491741"/>
                <a:gd name="connsiteY92" fmla="*/ 1214750 h 1558485"/>
                <a:gd name="connsiteX93" fmla="*/ 243618 w 1491741"/>
                <a:gd name="connsiteY93" fmla="*/ 1218087 h 1558485"/>
                <a:gd name="connsiteX94" fmla="*/ 287002 w 1491741"/>
                <a:gd name="connsiteY94" fmla="*/ 1248123 h 1558485"/>
                <a:gd name="connsiteX95" fmla="*/ 310363 w 1491741"/>
                <a:gd name="connsiteY95" fmla="*/ 1258134 h 1558485"/>
                <a:gd name="connsiteX96" fmla="*/ 310363 w 1491741"/>
                <a:gd name="connsiteY96" fmla="*/ 1294844 h 1558485"/>
                <a:gd name="connsiteX97" fmla="*/ 270316 w 1491741"/>
                <a:gd name="connsiteY97" fmla="*/ 1334890 h 1558485"/>
                <a:gd name="connsiteX98" fmla="*/ 280327 w 1491741"/>
                <a:gd name="connsiteY98" fmla="*/ 1358251 h 1558485"/>
                <a:gd name="connsiteX99" fmla="*/ 273653 w 1491741"/>
                <a:gd name="connsiteY99" fmla="*/ 1378274 h 1558485"/>
                <a:gd name="connsiteX100" fmla="*/ 266979 w 1491741"/>
                <a:gd name="connsiteY100" fmla="*/ 1394960 h 1558485"/>
                <a:gd name="connsiteX101" fmla="*/ 240281 w 1491741"/>
                <a:gd name="connsiteY101" fmla="*/ 1435007 h 1558485"/>
                <a:gd name="connsiteX102" fmla="*/ 307025 w 1491741"/>
                <a:gd name="connsiteY102" fmla="*/ 1471717 h 1558485"/>
                <a:gd name="connsiteX103" fmla="*/ 337060 w 1491741"/>
                <a:gd name="connsiteY103" fmla="*/ 1478391 h 1558485"/>
                <a:gd name="connsiteX104" fmla="*/ 360421 w 1491741"/>
                <a:gd name="connsiteY104" fmla="*/ 1485066 h 1558485"/>
                <a:gd name="connsiteX105" fmla="*/ 380444 w 1491741"/>
                <a:gd name="connsiteY105" fmla="*/ 1491740 h 1558485"/>
                <a:gd name="connsiteX106" fmla="*/ 407142 w 1491741"/>
                <a:gd name="connsiteY106" fmla="*/ 1511763 h 1558485"/>
                <a:gd name="connsiteX107" fmla="*/ 437177 w 1491741"/>
                <a:gd name="connsiteY107" fmla="*/ 1508426 h 1558485"/>
                <a:gd name="connsiteX108" fmla="*/ 507259 w 1491741"/>
                <a:gd name="connsiteY108" fmla="*/ 1558485 h 1558485"/>
                <a:gd name="connsiteX109" fmla="*/ 517271 w 1491741"/>
                <a:gd name="connsiteY109" fmla="*/ 1545136 h 1558485"/>
                <a:gd name="connsiteX110" fmla="*/ 507259 w 1491741"/>
                <a:gd name="connsiteY110" fmla="*/ 1505089 h 1558485"/>
                <a:gd name="connsiteX111" fmla="*/ 500584 w 1491741"/>
                <a:gd name="connsiteY111" fmla="*/ 1471717 h 1558485"/>
                <a:gd name="connsiteX112" fmla="*/ 483898 w 1491741"/>
                <a:gd name="connsiteY112" fmla="*/ 1428333 h 1558485"/>
                <a:gd name="connsiteX113" fmla="*/ 513933 w 1491741"/>
                <a:gd name="connsiteY113" fmla="*/ 1408309 h 1558485"/>
                <a:gd name="connsiteX114" fmla="*/ 547306 w 1491741"/>
                <a:gd name="connsiteY114" fmla="*/ 1384949 h 1558485"/>
                <a:gd name="connsiteX115" fmla="*/ 527282 w 1491741"/>
                <a:gd name="connsiteY115" fmla="*/ 1368263 h 1558485"/>
                <a:gd name="connsiteX116" fmla="*/ 517271 w 1491741"/>
                <a:gd name="connsiteY116" fmla="*/ 1334890 h 1558485"/>
                <a:gd name="connsiteX117" fmla="*/ 480561 w 1491741"/>
                <a:gd name="connsiteY117" fmla="*/ 1318204 h 1558485"/>
                <a:gd name="connsiteX118" fmla="*/ 470549 w 1491741"/>
                <a:gd name="connsiteY118" fmla="*/ 1298181 h 1558485"/>
                <a:gd name="connsiteX119" fmla="*/ 480561 w 1491741"/>
                <a:gd name="connsiteY119" fmla="*/ 1268146 h 1558485"/>
                <a:gd name="connsiteX120" fmla="*/ 490573 w 1491741"/>
                <a:gd name="connsiteY120" fmla="*/ 1228099 h 1558485"/>
                <a:gd name="connsiteX121" fmla="*/ 513933 w 1491741"/>
                <a:gd name="connsiteY121" fmla="*/ 1248123 h 1558485"/>
                <a:gd name="connsiteX122" fmla="*/ 520608 w 1491741"/>
                <a:gd name="connsiteY122" fmla="*/ 1231436 h 1558485"/>
                <a:gd name="connsiteX123" fmla="*/ 543968 w 1491741"/>
                <a:gd name="connsiteY123" fmla="*/ 1194727 h 1558485"/>
                <a:gd name="connsiteX124" fmla="*/ 574003 w 1491741"/>
                <a:gd name="connsiteY124" fmla="*/ 1178041 h 1558485"/>
                <a:gd name="connsiteX125" fmla="*/ 590690 w 1491741"/>
                <a:gd name="connsiteY125" fmla="*/ 1191390 h 1558485"/>
                <a:gd name="connsiteX126" fmla="*/ 610713 w 1491741"/>
                <a:gd name="connsiteY126" fmla="*/ 1164692 h 1558485"/>
                <a:gd name="connsiteX127" fmla="*/ 630736 w 1491741"/>
                <a:gd name="connsiteY127" fmla="*/ 1191390 h 1558485"/>
                <a:gd name="connsiteX128" fmla="*/ 657434 w 1491741"/>
                <a:gd name="connsiteY128" fmla="*/ 1214750 h 1558485"/>
                <a:gd name="connsiteX129" fmla="*/ 674120 w 1491741"/>
                <a:gd name="connsiteY129" fmla="*/ 1221425 h 1558485"/>
                <a:gd name="connsiteX130" fmla="*/ 697481 w 1491741"/>
                <a:gd name="connsiteY130" fmla="*/ 1221425 h 1558485"/>
                <a:gd name="connsiteX131" fmla="*/ 717504 w 1491741"/>
                <a:gd name="connsiteY131" fmla="*/ 1208076 h 1558485"/>
                <a:gd name="connsiteX132" fmla="*/ 744202 w 1491741"/>
                <a:gd name="connsiteY132" fmla="*/ 1208076 h 1558485"/>
                <a:gd name="connsiteX133" fmla="*/ 760888 w 1491741"/>
                <a:gd name="connsiteY133" fmla="*/ 1204739 h 1558485"/>
                <a:gd name="connsiteX134" fmla="*/ 790923 w 1491741"/>
                <a:gd name="connsiteY134" fmla="*/ 1238111 h 1558485"/>
                <a:gd name="connsiteX135" fmla="*/ 797598 w 1491741"/>
                <a:gd name="connsiteY135" fmla="*/ 1211413 h 1558485"/>
                <a:gd name="connsiteX136" fmla="*/ 817621 w 1491741"/>
                <a:gd name="connsiteY136" fmla="*/ 1228099 h 1558485"/>
                <a:gd name="connsiteX137" fmla="*/ 837644 w 1491741"/>
                <a:gd name="connsiteY137" fmla="*/ 1204739 h 1558485"/>
                <a:gd name="connsiteX138" fmla="*/ 827633 w 1491741"/>
                <a:gd name="connsiteY138" fmla="*/ 1184715 h 1558485"/>
                <a:gd name="connsiteX139" fmla="*/ 810946 w 1491741"/>
                <a:gd name="connsiteY139" fmla="*/ 1171366 h 1558485"/>
                <a:gd name="connsiteX140" fmla="*/ 810946 w 1491741"/>
                <a:gd name="connsiteY140" fmla="*/ 1144669 h 1558485"/>
                <a:gd name="connsiteX141" fmla="*/ 810946 w 1491741"/>
                <a:gd name="connsiteY141" fmla="*/ 1131320 h 1558485"/>
                <a:gd name="connsiteX142" fmla="*/ 840981 w 1491741"/>
                <a:gd name="connsiteY142" fmla="*/ 1124645 h 1558485"/>
                <a:gd name="connsiteX143" fmla="*/ 820958 w 1491741"/>
                <a:gd name="connsiteY143" fmla="*/ 1087936 h 1558485"/>
                <a:gd name="connsiteX144" fmla="*/ 854330 w 1491741"/>
                <a:gd name="connsiteY144" fmla="*/ 1081261 h 1558485"/>
                <a:gd name="connsiteX145" fmla="*/ 891040 w 1491741"/>
                <a:gd name="connsiteY145" fmla="*/ 1087936 h 1558485"/>
                <a:gd name="connsiteX146" fmla="*/ 1001168 w 1491741"/>
                <a:gd name="connsiteY146" fmla="*/ 1044552 h 1558485"/>
                <a:gd name="connsiteX147" fmla="*/ 1027866 w 1491741"/>
                <a:gd name="connsiteY147" fmla="*/ 1021191 h 1558485"/>
                <a:gd name="connsiteX148" fmla="*/ 1047890 w 1491741"/>
                <a:gd name="connsiteY148" fmla="*/ 1031203 h 1558485"/>
                <a:gd name="connsiteX149" fmla="*/ 1067913 w 1491741"/>
                <a:gd name="connsiteY149" fmla="*/ 1041214 h 1558485"/>
                <a:gd name="connsiteX150" fmla="*/ 1087936 w 1491741"/>
                <a:gd name="connsiteY150" fmla="*/ 1067912 h 1558485"/>
                <a:gd name="connsiteX151" fmla="*/ 1074587 w 1491741"/>
                <a:gd name="connsiteY151" fmla="*/ 1081261 h 1558485"/>
                <a:gd name="connsiteX152" fmla="*/ 1104622 w 1491741"/>
                <a:gd name="connsiteY152" fmla="*/ 1081261 h 1558485"/>
                <a:gd name="connsiteX153" fmla="*/ 1134657 w 1491741"/>
                <a:gd name="connsiteY153" fmla="*/ 1114633 h 1558485"/>
                <a:gd name="connsiteX154" fmla="*/ 1148006 w 1491741"/>
                <a:gd name="connsiteY154" fmla="*/ 1111296 h 1558485"/>
                <a:gd name="connsiteX155" fmla="*/ 1208076 w 1491741"/>
                <a:gd name="connsiteY155" fmla="*/ 1064575 h 1558485"/>
                <a:gd name="connsiteX156" fmla="*/ 1264809 w 1491741"/>
                <a:gd name="connsiteY156" fmla="*/ 1134657 h 1558485"/>
                <a:gd name="connsiteX157" fmla="*/ 1298181 w 1491741"/>
                <a:gd name="connsiteY157" fmla="*/ 1241448 h 1558485"/>
                <a:gd name="connsiteX158" fmla="*/ 1308193 w 1491741"/>
                <a:gd name="connsiteY158" fmla="*/ 1198064 h 1558485"/>
                <a:gd name="connsiteX159" fmla="*/ 1344903 w 1491741"/>
                <a:gd name="connsiteY159" fmla="*/ 1218087 h 1558485"/>
                <a:gd name="connsiteX160" fmla="*/ 1388287 w 1491741"/>
                <a:gd name="connsiteY160" fmla="*/ 1218087 h 1558485"/>
                <a:gd name="connsiteX161" fmla="*/ 1394961 w 1491741"/>
                <a:gd name="connsiteY161" fmla="*/ 1241448 h 1558485"/>
                <a:gd name="connsiteX162" fmla="*/ 1435008 w 1491741"/>
                <a:gd name="connsiteY162" fmla="*/ 1264809 h 1558485"/>
                <a:gd name="connsiteX163" fmla="*/ 1465043 w 1491741"/>
                <a:gd name="connsiteY163" fmla="*/ 1264809 h 1558485"/>
                <a:gd name="connsiteX164" fmla="*/ 1491741 w 1491741"/>
                <a:gd name="connsiteY164" fmla="*/ 1278158 h 1558485"/>
                <a:gd name="connsiteX165" fmla="*/ 1318205 w 1491741"/>
                <a:gd name="connsiteY165" fmla="*/ 30035 h 1558485"/>
                <a:gd name="connsiteX166" fmla="*/ 1358252 w 1491741"/>
                <a:gd name="connsiteY166" fmla="*/ 53396 h 1558485"/>
                <a:gd name="connsiteX167" fmla="*/ 1384949 w 1491741"/>
                <a:gd name="connsiteY167" fmla="*/ 106791 h 1558485"/>
                <a:gd name="connsiteX168" fmla="*/ 1358252 w 1491741"/>
                <a:gd name="connsiteY168" fmla="*/ 153512 h 1558485"/>
                <a:gd name="connsiteX169" fmla="*/ 1361589 w 1491741"/>
                <a:gd name="connsiteY169" fmla="*/ 123477 h 1558485"/>
                <a:gd name="connsiteX170" fmla="*/ 1281495 w 1491741"/>
                <a:gd name="connsiteY170" fmla="*/ 53396 h 1558485"/>
                <a:gd name="connsiteX171" fmla="*/ 1241449 w 1491741"/>
                <a:gd name="connsiteY171" fmla="*/ 50058 h 1558485"/>
                <a:gd name="connsiteX172" fmla="*/ 1241449 w 1491741"/>
                <a:gd name="connsiteY172" fmla="*/ 96779 h 1558485"/>
                <a:gd name="connsiteX173" fmla="*/ 1201402 w 1491741"/>
                <a:gd name="connsiteY173" fmla="*/ 76756 h 1558485"/>
                <a:gd name="connsiteX174" fmla="*/ 1228100 w 1491741"/>
                <a:gd name="connsiteY174" fmla="*/ 126814 h 1558485"/>
                <a:gd name="connsiteX175" fmla="*/ 1258135 w 1491741"/>
                <a:gd name="connsiteY175" fmla="*/ 156850 h 1558485"/>
                <a:gd name="connsiteX176" fmla="*/ 1198065 w 1491741"/>
                <a:gd name="connsiteY176" fmla="*/ 133489 h 1558485"/>
                <a:gd name="connsiteX177" fmla="*/ 1181379 w 1491741"/>
                <a:gd name="connsiteY177" fmla="*/ 133489 h 1558485"/>
                <a:gd name="connsiteX178" fmla="*/ 1178041 w 1491741"/>
                <a:gd name="connsiteY178" fmla="*/ 90105 h 1558485"/>
                <a:gd name="connsiteX179" fmla="*/ 1171367 w 1491741"/>
                <a:gd name="connsiteY179" fmla="*/ 3337 h 1558485"/>
                <a:gd name="connsiteX180" fmla="*/ 1161355 w 1491741"/>
                <a:gd name="connsiteY180" fmla="*/ 73419 h 1558485"/>
                <a:gd name="connsiteX181" fmla="*/ 1137995 w 1491741"/>
                <a:gd name="connsiteY181" fmla="*/ 103454 h 1558485"/>
                <a:gd name="connsiteX182" fmla="*/ 1158018 w 1491741"/>
                <a:gd name="connsiteY182" fmla="*/ 150175 h 1558485"/>
                <a:gd name="connsiteX183" fmla="*/ 1158018 w 1491741"/>
                <a:gd name="connsiteY183" fmla="*/ 183547 h 1558485"/>
                <a:gd name="connsiteX184" fmla="*/ 1141332 w 1491741"/>
                <a:gd name="connsiteY184" fmla="*/ 233606 h 1558485"/>
                <a:gd name="connsiteX185" fmla="*/ 1154681 w 1491741"/>
                <a:gd name="connsiteY185" fmla="*/ 266978 h 1558485"/>
                <a:gd name="connsiteX186" fmla="*/ 1184716 w 1491741"/>
                <a:gd name="connsiteY186" fmla="*/ 273652 h 1558485"/>
                <a:gd name="connsiteX187" fmla="*/ 1221425 w 1491741"/>
                <a:gd name="connsiteY187" fmla="*/ 280327 h 1558485"/>
                <a:gd name="connsiteX188" fmla="*/ 1241449 w 1491741"/>
                <a:gd name="connsiteY188" fmla="*/ 303687 h 1558485"/>
                <a:gd name="connsiteX189" fmla="*/ 1258135 w 1491741"/>
                <a:gd name="connsiteY189" fmla="*/ 347071 h 1558485"/>
                <a:gd name="connsiteX190" fmla="*/ 1258135 w 1491741"/>
                <a:gd name="connsiteY190" fmla="*/ 347071 h 1558485"/>
                <a:gd name="connsiteX0" fmla="*/ 1224763 w 1465043"/>
                <a:gd name="connsiteY0" fmla="*/ 327048 h 1558485"/>
                <a:gd name="connsiteX1" fmla="*/ 1194727 w 1465043"/>
                <a:gd name="connsiteY1" fmla="*/ 290339 h 1558485"/>
                <a:gd name="connsiteX2" fmla="*/ 1164692 w 1465043"/>
                <a:gd name="connsiteY2" fmla="*/ 333723 h 1558485"/>
                <a:gd name="connsiteX3" fmla="*/ 1114634 w 1465043"/>
                <a:gd name="connsiteY3" fmla="*/ 243617 h 1558485"/>
                <a:gd name="connsiteX4" fmla="*/ 1104622 w 1465043"/>
                <a:gd name="connsiteY4" fmla="*/ 163524 h 1558485"/>
                <a:gd name="connsiteX5" fmla="*/ 1101285 w 1465043"/>
                <a:gd name="connsiteY5" fmla="*/ 103454 h 1558485"/>
                <a:gd name="connsiteX6" fmla="*/ 1124646 w 1465043"/>
                <a:gd name="connsiteY6" fmla="*/ 10012 h 1558485"/>
                <a:gd name="connsiteX7" fmla="*/ 1031203 w 1465043"/>
                <a:gd name="connsiteY7" fmla="*/ 0 h 1558485"/>
                <a:gd name="connsiteX8" fmla="*/ 1014517 w 1465043"/>
                <a:gd name="connsiteY8" fmla="*/ 56733 h 1558485"/>
                <a:gd name="connsiteX9" fmla="*/ 1024529 w 1465043"/>
                <a:gd name="connsiteY9" fmla="*/ 103454 h 1558485"/>
                <a:gd name="connsiteX10" fmla="*/ 981145 w 1465043"/>
                <a:gd name="connsiteY10" fmla="*/ 156850 h 1558485"/>
                <a:gd name="connsiteX11" fmla="*/ 991157 w 1465043"/>
                <a:gd name="connsiteY11" fmla="*/ 193559 h 1558485"/>
                <a:gd name="connsiteX12" fmla="*/ 981145 w 1465043"/>
                <a:gd name="connsiteY12" fmla="*/ 240280 h 1558485"/>
                <a:gd name="connsiteX13" fmla="*/ 1001168 w 1465043"/>
                <a:gd name="connsiteY13" fmla="*/ 263641 h 1558485"/>
                <a:gd name="connsiteX14" fmla="*/ 1017854 w 1465043"/>
                <a:gd name="connsiteY14" fmla="*/ 310362 h 1558485"/>
                <a:gd name="connsiteX15" fmla="*/ 1047890 w 1465043"/>
                <a:gd name="connsiteY15" fmla="*/ 297013 h 1558485"/>
                <a:gd name="connsiteX16" fmla="*/ 884365 w 1465043"/>
                <a:gd name="connsiteY16" fmla="*/ 260304 h 1558485"/>
                <a:gd name="connsiteX17" fmla="*/ 824295 w 1465043"/>
                <a:gd name="connsiteY17" fmla="*/ 236943 h 1558485"/>
                <a:gd name="connsiteX18" fmla="*/ 810946 w 1465043"/>
                <a:gd name="connsiteY18" fmla="*/ 273652 h 1558485"/>
                <a:gd name="connsiteX19" fmla="*/ 827633 w 1465043"/>
                <a:gd name="connsiteY19" fmla="*/ 310362 h 1558485"/>
                <a:gd name="connsiteX20" fmla="*/ 770900 w 1465043"/>
                <a:gd name="connsiteY20" fmla="*/ 293676 h 1558485"/>
                <a:gd name="connsiteX21" fmla="*/ 744202 w 1465043"/>
                <a:gd name="connsiteY21" fmla="*/ 330385 h 1558485"/>
                <a:gd name="connsiteX22" fmla="*/ 707492 w 1465043"/>
                <a:gd name="connsiteY22" fmla="*/ 323711 h 1558485"/>
                <a:gd name="connsiteX23" fmla="*/ 644085 w 1465043"/>
                <a:gd name="connsiteY23" fmla="*/ 337060 h 1558485"/>
                <a:gd name="connsiteX24" fmla="*/ 654097 w 1465043"/>
                <a:gd name="connsiteY24" fmla="*/ 300350 h 1558485"/>
                <a:gd name="connsiteX25" fmla="*/ 614050 w 1465043"/>
                <a:gd name="connsiteY25" fmla="*/ 337060 h 1558485"/>
                <a:gd name="connsiteX26" fmla="*/ 594027 w 1465043"/>
                <a:gd name="connsiteY26" fmla="*/ 337060 h 1558485"/>
                <a:gd name="connsiteX27" fmla="*/ 533957 w 1465043"/>
                <a:gd name="connsiteY27" fmla="*/ 370432 h 1558485"/>
                <a:gd name="connsiteX28" fmla="*/ 510596 w 1465043"/>
                <a:gd name="connsiteY28" fmla="*/ 393793 h 1558485"/>
                <a:gd name="connsiteX29" fmla="*/ 500584 w 1465043"/>
                <a:gd name="connsiteY29" fmla="*/ 440514 h 1558485"/>
                <a:gd name="connsiteX30" fmla="*/ 450526 w 1465043"/>
                <a:gd name="connsiteY30" fmla="*/ 427165 h 1558485"/>
                <a:gd name="connsiteX31" fmla="*/ 433840 w 1465043"/>
                <a:gd name="connsiteY31" fmla="*/ 390455 h 1558485"/>
                <a:gd name="connsiteX32" fmla="*/ 467212 w 1465043"/>
                <a:gd name="connsiteY32" fmla="*/ 360420 h 1558485"/>
                <a:gd name="connsiteX33" fmla="*/ 453863 w 1465043"/>
                <a:gd name="connsiteY33" fmla="*/ 337060 h 1558485"/>
                <a:gd name="connsiteX34" fmla="*/ 390456 w 1465043"/>
                <a:gd name="connsiteY34" fmla="*/ 307025 h 1558485"/>
                <a:gd name="connsiteX35" fmla="*/ 417154 w 1465043"/>
                <a:gd name="connsiteY35" fmla="*/ 357083 h 1558485"/>
                <a:gd name="connsiteX36" fmla="*/ 407142 w 1465043"/>
                <a:gd name="connsiteY36" fmla="*/ 400467 h 1558485"/>
                <a:gd name="connsiteX37" fmla="*/ 413817 w 1465043"/>
                <a:gd name="connsiteY37" fmla="*/ 437177 h 1558485"/>
                <a:gd name="connsiteX38" fmla="*/ 427165 w 1465043"/>
                <a:gd name="connsiteY38" fmla="*/ 460537 h 1558485"/>
                <a:gd name="connsiteX39" fmla="*/ 413817 w 1465043"/>
                <a:gd name="connsiteY39" fmla="*/ 490572 h 1558485"/>
                <a:gd name="connsiteX40" fmla="*/ 390456 w 1465043"/>
                <a:gd name="connsiteY40" fmla="*/ 467212 h 1558485"/>
                <a:gd name="connsiteX41" fmla="*/ 360421 w 1465043"/>
                <a:gd name="connsiteY41" fmla="*/ 463874 h 1558485"/>
                <a:gd name="connsiteX42" fmla="*/ 333723 w 1465043"/>
                <a:gd name="connsiteY42" fmla="*/ 503921 h 1558485"/>
                <a:gd name="connsiteX43" fmla="*/ 307025 w 1465043"/>
                <a:gd name="connsiteY43" fmla="*/ 523944 h 1558485"/>
                <a:gd name="connsiteX44" fmla="*/ 320374 w 1465043"/>
                <a:gd name="connsiteY44" fmla="*/ 550642 h 1558485"/>
                <a:gd name="connsiteX45" fmla="*/ 303688 w 1465043"/>
                <a:gd name="connsiteY45" fmla="*/ 574003 h 1558485"/>
                <a:gd name="connsiteX46" fmla="*/ 233606 w 1465043"/>
                <a:gd name="connsiteY46" fmla="*/ 537293 h 1558485"/>
                <a:gd name="connsiteX47" fmla="*/ 243618 w 1465043"/>
                <a:gd name="connsiteY47" fmla="*/ 587352 h 1558485"/>
                <a:gd name="connsiteX48" fmla="*/ 263641 w 1465043"/>
                <a:gd name="connsiteY48" fmla="*/ 607375 h 1558485"/>
                <a:gd name="connsiteX49" fmla="*/ 250292 w 1465043"/>
                <a:gd name="connsiteY49" fmla="*/ 620724 h 1558485"/>
                <a:gd name="connsiteX50" fmla="*/ 193560 w 1465043"/>
                <a:gd name="connsiteY50" fmla="*/ 584014 h 1558485"/>
                <a:gd name="connsiteX51" fmla="*/ 170199 w 1465043"/>
                <a:gd name="connsiteY51" fmla="*/ 543968 h 1558485"/>
                <a:gd name="connsiteX52" fmla="*/ 170199 w 1465043"/>
                <a:gd name="connsiteY52" fmla="*/ 497247 h 1558485"/>
                <a:gd name="connsiteX53" fmla="*/ 133490 w 1465043"/>
                <a:gd name="connsiteY53" fmla="*/ 420490 h 1558485"/>
                <a:gd name="connsiteX54" fmla="*/ 196897 w 1465043"/>
                <a:gd name="connsiteY54" fmla="*/ 450525 h 1558485"/>
                <a:gd name="connsiteX55" fmla="*/ 256967 w 1465043"/>
                <a:gd name="connsiteY55" fmla="*/ 480560 h 1558485"/>
                <a:gd name="connsiteX56" fmla="*/ 293676 w 1465043"/>
                <a:gd name="connsiteY56" fmla="*/ 483898 h 1558485"/>
                <a:gd name="connsiteX57" fmla="*/ 327049 w 1465043"/>
                <a:gd name="connsiteY57" fmla="*/ 453863 h 1558485"/>
                <a:gd name="connsiteX58" fmla="*/ 343735 w 1465043"/>
                <a:gd name="connsiteY58" fmla="*/ 417153 h 1558485"/>
                <a:gd name="connsiteX59" fmla="*/ 333723 w 1465043"/>
                <a:gd name="connsiteY59" fmla="*/ 367095 h 1558485"/>
                <a:gd name="connsiteX60" fmla="*/ 290339 w 1465043"/>
                <a:gd name="connsiteY60" fmla="*/ 347071 h 1558485"/>
                <a:gd name="connsiteX61" fmla="*/ 236944 w 1465043"/>
                <a:gd name="connsiteY61" fmla="*/ 300350 h 1558485"/>
                <a:gd name="connsiteX62" fmla="*/ 133490 w 1465043"/>
                <a:gd name="connsiteY62" fmla="*/ 243617 h 1558485"/>
                <a:gd name="connsiteX63" fmla="*/ 46722 w 1465043"/>
                <a:gd name="connsiteY63" fmla="*/ 273652 h 1558485"/>
                <a:gd name="connsiteX64" fmla="*/ 33373 w 1465043"/>
                <a:gd name="connsiteY64" fmla="*/ 303687 h 1558485"/>
                <a:gd name="connsiteX65" fmla="*/ 43384 w 1465043"/>
                <a:gd name="connsiteY65" fmla="*/ 333723 h 1558485"/>
                <a:gd name="connsiteX66" fmla="*/ 60071 w 1465043"/>
                <a:gd name="connsiteY66" fmla="*/ 360420 h 1558485"/>
                <a:gd name="connsiteX67" fmla="*/ 73419 w 1465043"/>
                <a:gd name="connsiteY67" fmla="*/ 390455 h 1558485"/>
                <a:gd name="connsiteX68" fmla="*/ 56733 w 1465043"/>
                <a:gd name="connsiteY68" fmla="*/ 413816 h 1558485"/>
                <a:gd name="connsiteX69" fmla="*/ 76757 w 1465043"/>
                <a:gd name="connsiteY69" fmla="*/ 493909 h 1558485"/>
                <a:gd name="connsiteX70" fmla="*/ 66745 w 1465043"/>
                <a:gd name="connsiteY70" fmla="*/ 510596 h 1558485"/>
                <a:gd name="connsiteX71" fmla="*/ 70082 w 1465043"/>
                <a:gd name="connsiteY71" fmla="*/ 537293 h 1558485"/>
                <a:gd name="connsiteX72" fmla="*/ 70082 w 1465043"/>
                <a:gd name="connsiteY72" fmla="*/ 577340 h 1558485"/>
                <a:gd name="connsiteX73" fmla="*/ 80094 w 1465043"/>
                <a:gd name="connsiteY73" fmla="*/ 597363 h 1558485"/>
                <a:gd name="connsiteX74" fmla="*/ 76757 w 1465043"/>
                <a:gd name="connsiteY74" fmla="*/ 620724 h 1558485"/>
                <a:gd name="connsiteX75" fmla="*/ 106792 w 1465043"/>
                <a:gd name="connsiteY75" fmla="*/ 654096 h 1558485"/>
                <a:gd name="connsiteX76" fmla="*/ 93729 w 1465043"/>
                <a:gd name="connsiteY76" fmla="*/ 684131 h 1558485"/>
                <a:gd name="connsiteX77" fmla="*/ 13349 w 1465043"/>
                <a:gd name="connsiteY77" fmla="*/ 774236 h 1558485"/>
                <a:gd name="connsiteX78" fmla="*/ 33373 w 1465043"/>
                <a:gd name="connsiteY78" fmla="*/ 807609 h 1558485"/>
                <a:gd name="connsiteX79" fmla="*/ 33373 w 1465043"/>
                <a:gd name="connsiteY79" fmla="*/ 807609 h 1558485"/>
                <a:gd name="connsiteX80" fmla="*/ 16687 w 1465043"/>
                <a:gd name="connsiteY80" fmla="*/ 837644 h 1558485"/>
                <a:gd name="connsiteX81" fmla="*/ 3338 w 1465043"/>
                <a:gd name="connsiteY81" fmla="*/ 867679 h 1558485"/>
                <a:gd name="connsiteX82" fmla="*/ 0 w 1465043"/>
                <a:gd name="connsiteY82" fmla="*/ 927749 h 1558485"/>
                <a:gd name="connsiteX83" fmla="*/ 16687 w 1465043"/>
                <a:gd name="connsiteY83" fmla="*/ 971133 h 1558485"/>
                <a:gd name="connsiteX84" fmla="*/ 20024 w 1465043"/>
                <a:gd name="connsiteY84" fmla="*/ 1004505 h 1558485"/>
                <a:gd name="connsiteX85" fmla="*/ 56733 w 1465043"/>
                <a:gd name="connsiteY85" fmla="*/ 1014517 h 1558485"/>
                <a:gd name="connsiteX86" fmla="*/ 116803 w 1465043"/>
                <a:gd name="connsiteY86" fmla="*/ 1101285 h 1558485"/>
                <a:gd name="connsiteX87" fmla="*/ 96780 w 1465043"/>
                <a:gd name="connsiteY87" fmla="*/ 1124645 h 1558485"/>
                <a:gd name="connsiteX88" fmla="*/ 93443 w 1465043"/>
                <a:gd name="connsiteY88" fmla="*/ 1154680 h 1558485"/>
                <a:gd name="connsiteX89" fmla="*/ 120141 w 1465043"/>
                <a:gd name="connsiteY89" fmla="*/ 1158017 h 1558485"/>
                <a:gd name="connsiteX90" fmla="*/ 160187 w 1465043"/>
                <a:gd name="connsiteY90" fmla="*/ 1171366 h 1558485"/>
                <a:gd name="connsiteX91" fmla="*/ 186885 w 1465043"/>
                <a:gd name="connsiteY91" fmla="*/ 1184715 h 1558485"/>
                <a:gd name="connsiteX92" fmla="*/ 213583 w 1465043"/>
                <a:gd name="connsiteY92" fmla="*/ 1214750 h 1558485"/>
                <a:gd name="connsiteX93" fmla="*/ 243618 w 1465043"/>
                <a:gd name="connsiteY93" fmla="*/ 1218087 h 1558485"/>
                <a:gd name="connsiteX94" fmla="*/ 287002 w 1465043"/>
                <a:gd name="connsiteY94" fmla="*/ 1248123 h 1558485"/>
                <a:gd name="connsiteX95" fmla="*/ 310363 w 1465043"/>
                <a:gd name="connsiteY95" fmla="*/ 1258134 h 1558485"/>
                <a:gd name="connsiteX96" fmla="*/ 310363 w 1465043"/>
                <a:gd name="connsiteY96" fmla="*/ 1294844 h 1558485"/>
                <a:gd name="connsiteX97" fmla="*/ 270316 w 1465043"/>
                <a:gd name="connsiteY97" fmla="*/ 1334890 h 1558485"/>
                <a:gd name="connsiteX98" fmla="*/ 280327 w 1465043"/>
                <a:gd name="connsiteY98" fmla="*/ 1358251 h 1558485"/>
                <a:gd name="connsiteX99" fmla="*/ 273653 w 1465043"/>
                <a:gd name="connsiteY99" fmla="*/ 1378274 h 1558485"/>
                <a:gd name="connsiteX100" fmla="*/ 266979 w 1465043"/>
                <a:gd name="connsiteY100" fmla="*/ 1394960 h 1558485"/>
                <a:gd name="connsiteX101" fmla="*/ 240281 w 1465043"/>
                <a:gd name="connsiteY101" fmla="*/ 1435007 h 1558485"/>
                <a:gd name="connsiteX102" fmla="*/ 307025 w 1465043"/>
                <a:gd name="connsiteY102" fmla="*/ 1471717 h 1558485"/>
                <a:gd name="connsiteX103" fmla="*/ 337060 w 1465043"/>
                <a:gd name="connsiteY103" fmla="*/ 1478391 h 1558485"/>
                <a:gd name="connsiteX104" fmla="*/ 360421 w 1465043"/>
                <a:gd name="connsiteY104" fmla="*/ 1485066 h 1558485"/>
                <a:gd name="connsiteX105" fmla="*/ 380444 w 1465043"/>
                <a:gd name="connsiteY105" fmla="*/ 1491740 h 1558485"/>
                <a:gd name="connsiteX106" fmla="*/ 407142 w 1465043"/>
                <a:gd name="connsiteY106" fmla="*/ 1511763 h 1558485"/>
                <a:gd name="connsiteX107" fmla="*/ 437177 w 1465043"/>
                <a:gd name="connsiteY107" fmla="*/ 1508426 h 1558485"/>
                <a:gd name="connsiteX108" fmla="*/ 507259 w 1465043"/>
                <a:gd name="connsiteY108" fmla="*/ 1558485 h 1558485"/>
                <a:gd name="connsiteX109" fmla="*/ 517271 w 1465043"/>
                <a:gd name="connsiteY109" fmla="*/ 1545136 h 1558485"/>
                <a:gd name="connsiteX110" fmla="*/ 507259 w 1465043"/>
                <a:gd name="connsiteY110" fmla="*/ 1505089 h 1558485"/>
                <a:gd name="connsiteX111" fmla="*/ 500584 w 1465043"/>
                <a:gd name="connsiteY111" fmla="*/ 1471717 h 1558485"/>
                <a:gd name="connsiteX112" fmla="*/ 483898 w 1465043"/>
                <a:gd name="connsiteY112" fmla="*/ 1428333 h 1558485"/>
                <a:gd name="connsiteX113" fmla="*/ 513933 w 1465043"/>
                <a:gd name="connsiteY113" fmla="*/ 1408309 h 1558485"/>
                <a:gd name="connsiteX114" fmla="*/ 547306 w 1465043"/>
                <a:gd name="connsiteY114" fmla="*/ 1384949 h 1558485"/>
                <a:gd name="connsiteX115" fmla="*/ 527282 w 1465043"/>
                <a:gd name="connsiteY115" fmla="*/ 1368263 h 1558485"/>
                <a:gd name="connsiteX116" fmla="*/ 517271 w 1465043"/>
                <a:gd name="connsiteY116" fmla="*/ 1334890 h 1558485"/>
                <a:gd name="connsiteX117" fmla="*/ 480561 w 1465043"/>
                <a:gd name="connsiteY117" fmla="*/ 1318204 h 1558485"/>
                <a:gd name="connsiteX118" fmla="*/ 470549 w 1465043"/>
                <a:gd name="connsiteY118" fmla="*/ 1298181 h 1558485"/>
                <a:gd name="connsiteX119" fmla="*/ 480561 w 1465043"/>
                <a:gd name="connsiteY119" fmla="*/ 1268146 h 1558485"/>
                <a:gd name="connsiteX120" fmla="*/ 490573 w 1465043"/>
                <a:gd name="connsiteY120" fmla="*/ 1228099 h 1558485"/>
                <a:gd name="connsiteX121" fmla="*/ 513933 w 1465043"/>
                <a:gd name="connsiteY121" fmla="*/ 1248123 h 1558485"/>
                <a:gd name="connsiteX122" fmla="*/ 520608 w 1465043"/>
                <a:gd name="connsiteY122" fmla="*/ 1231436 h 1558485"/>
                <a:gd name="connsiteX123" fmla="*/ 543968 w 1465043"/>
                <a:gd name="connsiteY123" fmla="*/ 1194727 h 1558485"/>
                <a:gd name="connsiteX124" fmla="*/ 574003 w 1465043"/>
                <a:gd name="connsiteY124" fmla="*/ 1178041 h 1558485"/>
                <a:gd name="connsiteX125" fmla="*/ 590690 w 1465043"/>
                <a:gd name="connsiteY125" fmla="*/ 1191390 h 1558485"/>
                <a:gd name="connsiteX126" fmla="*/ 610713 w 1465043"/>
                <a:gd name="connsiteY126" fmla="*/ 1164692 h 1558485"/>
                <a:gd name="connsiteX127" fmla="*/ 630736 w 1465043"/>
                <a:gd name="connsiteY127" fmla="*/ 1191390 h 1558485"/>
                <a:gd name="connsiteX128" fmla="*/ 657434 w 1465043"/>
                <a:gd name="connsiteY128" fmla="*/ 1214750 h 1558485"/>
                <a:gd name="connsiteX129" fmla="*/ 674120 w 1465043"/>
                <a:gd name="connsiteY129" fmla="*/ 1221425 h 1558485"/>
                <a:gd name="connsiteX130" fmla="*/ 697481 w 1465043"/>
                <a:gd name="connsiteY130" fmla="*/ 1221425 h 1558485"/>
                <a:gd name="connsiteX131" fmla="*/ 717504 w 1465043"/>
                <a:gd name="connsiteY131" fmla="*/ 1208076 h 1558485"/>
                <a:gd name="connsiteX132" fmla="*/ 744202 w 1465043"/>
                <a:gd name="connsiteY132" fmla="*/ 1208076 h 1558485"/>
                <a:gd name="connsiteX133" fmla="*/ 760888 w 1465043"/>
                <a:gd name="connsiteY133" fmla="*/ 1204739 h 1558485"/>
                <a:gd name="connsiteX134" fmla="*/ 790923 w 1465043"/>
                <a:gd name="connsiteY134" fmla="*/ 1238111 h 1558485"/>
                <a:gd name="connsiteX135" fmla="*/ 797598 w 1465043"/>
                <a:gd name="connsiteY135" fmla="*/ 1211413 h 1558485"/>
                <a:gd name="connsiteX136" fmla="*/ 817621 w 1465043"/>
                <a:gd name="connsiteY136" fmla="*/ 1228099 h 1558485"/>
                <a:gd name="connsiteX137" fmla="*/ 837644 w 1465043"/>
                <a:gd name="connsiteY137" fmla="*/ 1204739 h 1558485"/>
                <a:gd name="connsiteX138" fmla="*/ 827633 w 1465043"/>
                <a:gd name="connsiteY138" fmla="*/ 1184715 h 1558485"/>
                <a:gd name="connsiteX139" fmla="*/ 810946 w 1465043"/>
                <a:gd name="connsiteY139" fmla="*/ 1171366 h 1558485"/>
                <a:gd name="connsiteX140" fmla="*/ 810946 w 1465043"/>
                <a:gd name="connsiteY140" fmla="*/ 1144669 h 1558485"/>
                <a:gd name="connsiteX141" fmla="*/ 810946 w 1465043"/>
                <a:gd name="connsiteY141" fmla="*/ 1131320 h 1558485"/>
                <a:gd name="connsiteX142" fmla="*/ 840981 w 1465043"/>
                <a:gd name="connsiteY142" fmla="*/ 1124645 h 1558485"/>
                <a:gd name="connsiteX143" fmla="*/ 820958 w 1465043"/>
                <a:gd name="connsiteY143" fmla="*/ 1087936 h 1558485"/>
                <a:gd name="connsiteX144" fmla="*/ 854330 w 1465043"/>
                <a:gd name="connsiteY144" fmla="*/ 1081261 h 1558485"/>
                <a:gd name="connsiteX145" fmla="*/ 891040 w 1465043"/>
                <a:gd name="connsiteY145" fmla="*/ 1087936 h 1558485"/>
                <a:gd name="connsiteX146" fmla="*/ 1001168 w 1465043"/>
                <a:gd name="connsiteY146" fmla="*/ 1044552 h 1558485"/>
                <a:gd name="connsiteX147" fmla="*/ 1027866 w 1465043"/>
                <a:gd name="connsiteY147" fmla="*/ 1021191 h 1558485"/>
                <a:gd name="connsiteX148" fmla="*/ 1047890 w 1465043"/>
                <a:gd name="connsiteY148" fmla="*/ 1031203 h 1558485"/>
                <a:gd name="connsiteX149" fmla="*/ 1067913 w 1465043"/>
                <a:gd name="connsiteY149" fmla="*/ 1041214 h 1558485"/>
                <a:gd name="connsiteX150" fmla="*/ 1087936 w 1465043"/>
                <a:gd name="connsiteY150" fmla="*/ 1067912 h 1558485"/>
                <a:gd name="connsiteX151" fmla="*/ 1074587 w 1465043"/>
                <a:gd name="connsiteY151" fmla="*/ 1081261 h 1558485"/>
                <a:gd name="connsiteX152" fmla="*/ 1104622 w 1465043"/>
                <a:gd name="connsiteY152" fmla="*/ 1081261 h 1558485"/>
                <a:gd name="connsiteX153" fmla="*/ 1134657 w 1465043"/>
                <a:gd name="connsiteY153" fmla="*/ 1114633 h 1558485"/>
                <a:gd name="connsiteX154" fmla="*/ 1148006 w 1465043"/>
                <a:gd name="connsiteY154" fmla="*/ 1111296 h 1558485"/>
                <a:gd name="connsiteX155" fmla="*/ 1208076 w 1465043"/>
                <a:gd name="connsiteY155" fmla="*/ 1064575 h 1558485"/>
                <a:gd name="connsiteX156" fmla="*/ 1264809 w 1465043"/>
                <a:gd name="connsiteY156" fmla="*/ 1134657 h 1558485"/>
                <a:gd name="connsiteX157" fmla="*/ 1298181 w 1465043"/>
                <a:gd name="connsiteY157" fmla="*/ 1241448 h 1558485"/>
                <a:gd name="connsiteX158" fmla="*/ 1308193 w 1465043"/>
                <a:gd name="connsiteY158" fmla="*/ 1198064 h 1558485"/>
                <a:gd name="connsiteX159" fmla="*/ 1344903 w 1465043"/>
                <a:gd name="connsiteY159" fmla="*/ 1218087 h 1558485"/>
                <a:gd name="connsiteX160" fmla="*/ 1388287 w 1465043"/>
                <a:gd name="connsiteY160" fmla="*/ 1218087 h 1558485"/>
                <a:gd name="connsiteX161" fmla="*/ 1394961 w 1465043"/>
                <a:gd name="connsiteY161" fmla="*/ 1241448 h 1558485"/>
                <a:gd name="connsiteX162" fmla="*/ 1435008 w 1465043"/>
                <a:gd name="connsiteY162" fmla="*/ 1264809 h 1558485"/>
                <a:gd name="connsiteX163" fmla="*/ 1465043 w 1465043"/>
                <a:gd name="connsiteY163" fmla="*/ 1264809 h 1558485"/>
                <a:gd name="connsiteX164" fmla="*/ 1318205 w 1465043"/>
                <a:gd name="connsiteY164" fmla="*/ 30035 h 1558485"/>
                <a:gd name="connsiteX165" fmla="*/ 1358252 w 1465043"/>
                <a:gd name="connsiteY165" fmla="*/ 53396 h 1558485"/>
                <a:gd name="connsiteX166" fmla="*/ 1384949 w 1465043"/>
                <a:gd name="connsiteY166" fmla="*/ 106791 h 1558485"/>
                <a:gd name="connsiteX167" fmla="*/ 1358252 w 1465043"/>
                <a:gd name="connsiteY167" fmla="*/ 153512 h 1558485"/>
                <a:gd name="connsiteX168" fmla="*/ 1361589 w 1465043"/>
                <a:gd name="connsiteY168" fmla="*/ 123477 h 1558485"/>
                <a:gd name="connsiteX169" fmla="*/ 1281495 w 1465043"/>
                <a:gd name="connsiteY169" fmla="*/ 53396 h 1558485"/>
                <a:gd name="connsiteX170" fmla="*/ 1241449 w 1465043"/>
                <a:gd name="connsiteY170" fmla="*/ 50058 h 1558485"/>
                <a:gd name="connsiteX171" fmla="*/ 1241449 w 1465043"/>
                <a:gd name="connsiteY171" fmla="*/ 96779 h 1558485"/>
                <a:gd name="connsiteX172" fmla="*/ 1201402 w 1465043"/>
                <a:gd name="connsiteY172" fmla="*/ 76756 h 1558485"/>
                <a:gd name="connsiteX173" fmla="*/ 1228100 w 1465043"/>
                <a:gd name="connsiteY173" fmla="*/ 126814 h 1558485"/>
                <a:gd name="connsiteX174" fmla="*/ 1258135 w 1465043"/>
                <a:gd name="connsiteY174" fmla="*/ 156850 h 1558485"/>
                <a:gd name="connsiteX175" fmla="*/ 1198065 w 1465043"/>
                <a:gd name="connsiteY175" fmla="*/ 133489 h 1558485"/>
                <a:gd name="connsiteX176" fmla="*/ 1181379 w 1465043"/>
                <a:gd name="connsiteY176" fmla="*/ 133489 h 1558485"/>
                <a:gd name="connsiteX177" fmla="*/ 1178041 w 1465043"/>
                <a:gd name="connsiteY177" fmla="*/ 90105 h 1558485"/>
                <a:gd name="connsiteX178" fmla="*/ 1171367 w 1465043"/>
                <a:gd name="connsiteY178" fmla="*/ 3337 h 1558485"/>
                <a:gd name="connsiteX179" fmla="*/ 1161355 w 1465043"/>
                <a:gd name="connsiteY179" fmla="*/ 73419 h 1558485"/>
                <a:gd name="connsiteX180" fmla="*/ 1137995 w 1465043"/>
                <a:gd name="connsiteY180" fmla="*/ 103454 h 1558485"/>
                <a:gd name="connsiteX181" fmla="*/ 1158018 w 1465043"/>
                <a:gd name="connsiteY181" fmla="*/ 150175 h 1558485"/>
                <a:gd name="connsiteX182" fmla="*/ 1158018 w 1465043"/>
                <a:gd name="connsiteY182" fmla="*/ 183547 h 1558485"/>
                <a:gd name="connsiteX183" fmla="*/ 1141332 w 1465043"/>
                <a:gd name="connsiteY183" fmla="*/ 233606 h 1558485"/>
                <a:gd name="connsiteX184" fmla="*/ 1154681 w 1465043"/>
                <a:gd name="connsiteY184" fmla="*/ 266978 h 1558485"/>
                <a:gd name="connsiteX185" fmla="*/ 1184716 w 1465043"/>
                <a:gd name="connsiteY185" fmla="*/ 273652 h 1558485"/>
                <a:gd name="connsiteX186" fmla="*/ 1221425 w 1465043"/>
                <a:gd name="connsiteY186" fmla="*/ 280327 h 1558485"/>
                <a:gd name="connsiteX187" fmla="*/ 1241449 w 1465043"/>
                <a:gd name="connsiteY187" fmla="*/ 303687 h 1558485"/>
                <a:gd name="connsiteX188" fmla="*/ 1258135 w 1465043"/>
                <a:gd name="connsiteY188" fmla="*/ 347071 h 1558485"/>
                <a:gd name="connsiteX189" fmla="*/ 1258135 w 1465043"/>
                <a:gd name="connsiteY189" fmla="*/ 347071 h 1558485"/>
                <a:gd name="connsiteX0" fmla="*/ 1224763 w 1465043"/>
                <a:gd name="connsiteY0" fmla="*/ 327048 h 1558485"/>
                <a:gd name="connsiteX1" fmla="*/ 1194727 w 1465043"/>
                <a:gd name="connsiteY1" fmla="*/ 290339 h 1558485"/>
                <a:gd name="connsiteX2" fmla="*/ 1164692 w 1465043"/>
                <a:gd name="connsiteY2" fmla="*/ 333723 h 1558485"/>
                <a:gd name="connsiteX3" fmla="*/ 1114634 w 1465043"/>
                <a:gd name="connsiteY3" fmla="*/ 243617 h 1558485"/>
                <a:gd name="connsiteX4" fmla="*/ 1104622 w 1465043"/>
                <a:gd name="connsiteY4" fmla="*/ 163524 h 1558485"/>
                <a:gd name="connsiteX5" fmla="*/ 1101285 w 1465043"/>
                <a:gd name="connsiteY5" fmla="*/ 103454 h 1558485"/>
                <a:gd name="connsiteX6" fmla="*/ 1124646 w 1465043"/>
                <a:gd name="connsiteY6" fmla="*/ 10012 h 1558485"/>
                <a:gd name="connsiteX7" fmla="*/ 1031203 w 1465043"/>
                <a:gd name="connsiteY7" fmla="*/ 0 h 1558485"/>
                <a:gd name="connsiteX8" fmla="*/ 1014517 w 1465043"/>
                <a:gd name="connsiteY8" fmla="*/ 56733 h 1558485"/>
                <a:gd name="connsiteX9" fmla="*/ 1024529 w 1465043"/>
                <a:gd name="connsiteY9" fmla="*/ 103454 h 1558485"/>
                <a:gd name="connsiteX10" fmla="*/ 981145 w 1465043"/>
                <a:gd name="connsiteY10" fmla="*/ 156850 h 1558485"/>
                <a:gd name="connsiteX11" fmla="*/ 991157 w 1465043"/>
                <a:gd name="connsiteY11" fmla="*/ 193559 h 1558485"/>
                <a:gd name="connsiteX12" fmla="*/ 981145 w 1465043"/>
                <a:gd name="connsiteY12" fmla="*/ 240280 h 1558485"/>
                <a:gd name="connsiteX13" fmla="*/ 1001168 w 1465043"/>
                <a:gd name="connsiteY13" fmla="*/ 263641 h 1558485"/>
                <a:gd name="connsiteX14" fmla="*/ 1017854 w 1465043"/>
                <a:gd name="connsiteY14" fmla="*/ 310362 h 1558485"/>
                <a:gd name="connsiteX15" fmla="*/ 1047890 w 1465043"/>
                <a:gd name="connsiteY15" fmla="*/ 297013 h 1558485"/>
                <a:gd name="connsiteX16" fmla="*/ 884365 w 1465043"/>
                <a:gd name="connsiteY16" fmla="*/ 260304 h 1558485"/>
                <a:gd name="connsiteX17" fmla="*/ 824295 w 1465043"/>
                <a:gd name="connsiteY17" fmla="*/ 236943 h 1558485"/>
                <a:gd name="connsiteX18" fmla="*/ 810946 w 1465043"/>
                <a:gd name="connsiteY18" fmla="*/ 273652 h 1558485"/>
                <a:gd name="connsiteX19" fmla="*/ 827633 w 1465043"/>
                <a:gd name="connsiteY19" fmla="*/ 310362 h 1558485"/>
                <a:gd name="connsiteX20" fmla="*/ 770900 w 1465043"/>
                <a:gd name="connsiteY20" fmla="*/ 293676 h 1558485"/>
                <a:gd name="connsiteX21" fmla="*/ 744202 w 1465043"/>
                <a:gd name="connsiteY21" fmla="*/ 330385 h 1558485"/>
                <a:gd name="connsiteX22" fmla="*/ 707492 w 1465043"/>
                <a:gd name="connsiteY22" fmla="*/ 323711 h 1558485"/>
                <a:gd name="connsiteX23" fmla="*/ 644085 w 1465043"/>
                <a:gd name="connsiteY23" fmla="*/ 337060 h 1558485"/>
                <a:gd name="connsiteX24" fmla="*/ 654097 w 1465043"/>
                <a:gd name="connsiteY24" fmla="*/ 300350 h 1558485"/>
                <a:gd name="connsiteX25" fmla="*/ 614050 w 1465043"/>
                <a:gd name="connsiteY25" fmla="*/ 337060 h 1558485"/>
                <a:gd name="connsiteX26" fmla="*/ 594027 w 1465043"/>
                <a:gd name="connsiteY26" fmla="*/ 337060 h 1558485"/>
                <a:gd name="connsiteX27" fmla="*/ 533957 w 1465043"/>
                <a:gd name="connsiteY27" fmla="*/ 370432 h 1558485"/>
                <a:gd name="connsiteX28" fmla="*/ 510596 w 1465043"/>
                <a:gd name="connsiteY28" fmla="*/ 393793 h 1558485"/>
                <a:gd name="connsiteX29" fmla="*/ 500584 w 1465043"/>
                <a:gd name="connsiteY29" fmla="*/ 440514 h 1558485"/>
                <a:gd name="connsiteX30" fmla="*/ 450526 w 1465043"/>
                <a:gd name="connsiteY30" fmla="*/ 427165 h 1558485"/>
                <a:gd name="connsiteX31" fmla="*/ 433840 w 1465043"/>
                <a:gd name="connsiteY31" fmla="*/ 390455 h 1558485"/>
                <a:gd name="connsiteX32" fmla="*/ 467212 w 1465043"/>
                <a:gd name="connsiteY32" fmla="*/ 360420 h 1558485"/>
                <a:gd name="connsiteX33" fmla="*/ 453863 w 1465043"/>
                <a:gd name="connsiteY33" fmla="*/ 337060 h 1558485"/>
                <a:gd name="connsiteX34" fmla="*/ 390456 w 1465043"/>
                <a:gd name="connsiteY34" fmla="*/ 307025 h 1558485"/>
                <a:gd name="connsiteX35" fmla="*/ 417154 w 1465043"/>
                <a:gd name="connsiteY35" fmla="*/ 357083 h 1558485"/>
                <a:gd name="connsiteX36" fmla="*/ 407142 w 1465043"/>
                <a:gd name="connsiteY36" fmla="*/ 400467 h 1558485"/>
                <a:gd name="connsiteX37" fmla="*/ 413817 w 1465043"/>
                <a:gd name="connsiteY37" fmla="*/ 437177 h 1558485"/>
                <a:gd name="connsiteX38" fmla="*/ 427165 w 1465043"/>
                <a:gd name="connsiteY38" fmla="*/ 460537 h 1558485"/>
                <a:gd name="connsiteX39" fmla="*/ 413817 w 1465043"/>
                <a:gd name="connsiteY39" fmla="*/ 490572 h 1558485"/>
                <a:gd name="connsiteX40" fmla="*/ 390456 w 1465043"/>
                <a:gd name="connsiteY40" fmla="*/ 467212 h 1558485"/>
                <a:gd name="connsiteX41" fmla="*/ 360421 w 1465043"/>
                <a:gd name="connsiteY41" fmla="*/ 463874 h 1558485"/>
                <a:gd name="connsiteX42" fmla="*/ 333723 w 1465043"/>
                <a:gd name="connsiteY42" fmla="*/ 503921 h 1558485"/>
                <a:gd name="connsiteX43" fmla="*/ 307025 w 1465043"/>
                <a:gd name="connsiteY43" fmla="*/ 523944 h 1558485"/>
                <a:gd name="connsiteX44" fmla="*/ 320374 w 1465043"/>
                <a:gd name="connsiteY44" fmla="*/ 550642 h 1558485"/>
                <a:gd name="connsiteX45" fmla="*/ 303688 w 1465043"/>
                <a:gd name="connsiteY45" fmla="*/ 574003 h 1558485"/>
                <a:gd name="connsiteX46" fmla="*/ 233606 w 1465043"/>
                <a:gd name="connsiteY46" fmla="*/ 537293 h 1558485"/>
                <a:gd name="connsiteX47" fmla="*/ 243618 w 1465043"/>
                <a:gd name="connsiteY47" fmla="*/ 587352 h 1558485"/>
                <a:gd name="connsiteX48" fmla="*/ 263641 w 1465043"/>
                <a:gd name="connsiteY48" fmla="*/ 607375 h 1558485"/>
                <a:gd name="connsiteX49" fmla="*/ 250292 w 1465043"/>
                <a:gd name="connsiteY49" fmla="*/ 620724 h 1558485"/>
                <a:gd name="connsiteX50" fmla="*/ 193560 w 1465043"/>
                <a:gd name="connsiteY50" fmla="*/ 584014 h 1558485"/>
                <a:gd name="connsiteX51" fmla="*/ 170199 w 1465043"/>
                <a:gd name="connsiteY51" fmla="*/ 543968 h 1558485"/>
                <a:gd name="connsiteX52" fmla="*/ 170199 w 1465043"/>
                <a:gd name="connsiteY52" fmla="*/ 497247 h 1558485"/>
                <a:gd name="connsiteX53" fmla="*/ 133490 w 1465043"/>
                <a:gd name="connsiteY53" fmla="*/ 420490 h 1558485"/>
                <a:gd name="connsiteX54" fmla="*/ 196897 w 1465043"/>
                <a:gd name="connsiteY54" fmla="*/ 450525 h 1558485"/>
                <a:gd name="connsiteX55" fmla="*/ 256967 w 1465043"/>
                <a:gd name="connsiteY55" fmla="*/ 480560 h 1558485"/>
                <a:gd name="connsiteX56" fmla="*/ 293676 w 1465043"/>
                <a:gd name="connsiteY56" fmla="*/ 483898 h 1558485"/>
                <a:gd name="connsiteX57" fmla="*/ 327049 w 1465043"/>
                <a:gd name="connsiteY57" fmla="*/ 453863 h 1558485"/>
                <a:gd name="connsiteX58" fmla="*/ 343735 w 1465043"/>
                <a:gd name="connsiteY58" fmla="*/ 417153 h 1558485"/>
                <a:gd name="connsiteX59" fmla="*/ 333723 w 1465043"/>
                <a:gd name="connsiteY59" fmla="*/ 367095 h 1558485"/>
                <a:gd name="connsiteX60" fmla="*/ 290339 w 1465043"/>
                <a:gd name="connsiteY60" fmla="*/ 347071 h 1558485"/>
                <a:gd name="connsiteX61" fmla="*/ 236944 w 1465043"/>
                <a:gd name="connsiteY61" fmla="*/ 300350 h 1558485"/>
                <a:gd name="connsiteX62" fmla="*/ 133490 w 1465043"/>
                <a:gd name="connsiteY62" fmla="*/ 243617 h 1558485"/>
                <a:gd name="connsiteX63" fmla="*/ 46722 w 1465043"/>
                <a:gd name="connsiteY63" fmla="*/ 273652 h 1558485"/>
                <a:gd name="connsiteX64" fmla="*/ 33373 w 1465043"/>
                <a:gd name="connsiteY64" fmla="*/ 303687 h 1558485"/>
                <a:gd name="connsiteX65" fmla="*/ 43384 w 1465043"/>
                <a:gd name="connsiteY65" fmla="*/ 333723 h 1558485"/>
                <a:gd name="connsiteX66" fmla="*/ 60071 w 1465043"/>
                <a:gd name="connsiteY66" fmla="*/ 360420 h 1558485"/>
                <a:gd name="connsiteX67" fmla="*/ 73419 w 1465043"/>
                <a:gd name="connsiteY67" fmla="*/ 390455 h 1558485"/>
                <a:gd name="connsiteX68" fmla="*/ 56733 w 1465043"/>
                <a:gd name="connsiteY68" fmla="*/ 413816 h 1558485"/>
                <a:gd name="connsiteX69" fmla="*/ 76757 w 1465043"/>
                <a:gd name="connsiteY69" fmla="*/ 493909 h 1558485"/>
                <a:gd name="connsiteX70" fmla="*/ 66745 w 1465043"/>
                <a:gd name="connsiteY70" fmla="*/ 510596 h 1558485"/>
                <a:gd name="connsiteX71" fmla="*/ 70082 w 1465043"/>
                <a:gd name="connsiteY71" fmla="*/ 537293 h 1558485"/>
                <a:gd name="connsiteX72" fmla="*/ 70082 w 1465043"/>
                <a:gd name="connsiteY72" fmla="*/ 577340 h 1558485"/>
                <a:gd name="connsiteX73" fmla="*/ 80094 w 1465043"/>
                <a:gd name="connsiteY73" fmla="*/ 597363 h 1558485"/>
                <a:gd name="connsiteX74" fmla="*/ 76757 w 1465043"/>
                <a:gd name="connsiteY74" fmla="*/ 620724 h 1558485"/>
                <a:gd name="connsiteX75" fmla="*/ 106792 w 1465043"/>
                <a:gd name="connsiteY75" fmla="*/ 654096 h 1558485"/>
                <a:gd name="connsiteX76" fmla="*/ 93729 w 1465043"/>
                <a:gd name="connsiteY76" fmla="*/ 684131 h 1558485"/>
                <a:gd name="connsiteX77" fmla="*/ 13349 w 1465043"/>
                <a:gd name="connsiteY77" fmla="*/ 774236 h 1558485"/>
                <a:gd name="connsiteX78" fmla="*/ 33373 w 1465043"/>
                <a:gd name="connsiteY78" fmla="*/ 807609 h 1558485"/>
                <a:gd name="connsiteX79" fmla="*/ 33373 w 1465043"/>
                <a:gd name="connsiteY79" fmla="*/ 807609 h 1558485"/>
                <a:gd name="connsiteX80" fmla="*/ 16687 w 1465043"/>
                <a:gd name="connsiteY80" fmla="*/ 837644 h 1558485"/>
                <a:gd name="connsiteX81" fmla="*/ 3338 w 1465043"/>
                <a:gd name="connsiteY81" fmla="*/ 867679 h 1558485"/>
                <a:gd name="connsiteX82" fmla="*/ 0 w 1465043"/>
                <a:gd name="connsiteY82" fmla="*/ 927749 h 1558485"/>
                <a:gd name="connsiteX83" fmla="*/ 16687 w 1465043"/>
                <a:gd name="connsiteY83" fmla="*/ 971133 h 1558485"/>
                <a:gd name="connsiteX84" fmla="*/ 20024 w 1465043"/>
                <a:gd name="connsiteY84" fmla="*/ 1004505 h 1558485"/>
                <a:gd name="connsiteX85" fmla="*/ 56733 w 1465043"/>
                <a:gd name="connsiteY85" fmla="*/ 1014517 h 1558485"/>
                <a:gd name="connsiteX86" fmla="*/ 116803 w 1465043"/>
                <a:gd name="connsiteY86" fmla="*/ 1101285 h 1558485"/>
                <a:gd name="connsiteX87" fmla="*/ 96780 w 1465043"/>
                <a:gd name="connsiteY87" fmla="*/ 1124645 h 1558485"/>
                <a:gd name="connsiteX88" fmla="*/ 93443 w 1465043"/>
                <a:gd name="connsiteY88" fmla="*/ 1154680 h 1558485"/>
                <a:gd name="connsiteX89" fmla="*/ 120141 w 1465043"/>
                <a:gd name="connsiteY89" fmla="*/ 1158017 h 1558485"/>
                <a:gd name="connsiteX90" fmla="*/ 160187 w 1465043"/>
                <a:gd name="connsiteY90" fmla="*/ 1171366 h 1558485"/>
                <a:gd name="connsiteX91" fmla="*/ 186885 w 1465043"/>
                <a:gd name="connsiteY91" fmla="*/ 1184715 h 1558485"/>
                <a:gd name="connsiteX92" fmla="*/ 213583 w 1465043"/>
                <a:gd name="connsiteY92" fmla="*/ 1214750 h 1558485"/>
                <a:gd name="connsiteX93" fmla="*/ 243618 w 1465043"/>
                <a:gd name="connsiteY93" fmla="*/ 1218087 h 1558485"/>
                <a:gd name="connsiteX94" fmla="*/ 287002 w 1465043"/>
                <a:gd name="connsiteY94" fmla="*/ 1248123 h 1558485"/>
                <a:gd name="connsiteX95" fmla="*/ 310363 w 1465043"/>
                <a:gd name="connsiteY95" fmla="*/ 1258134 h 1558485"/>
                <a:gd name="connsiteX96" fmla="*/ 310363 w 1465043"/>
                <a:gd name="connsiteY96" fmla="*/ 1294844 h 1558485"/>
                <a:gd name="connsiteX97" fmla="*/ 270316 w 1465043"/>
                <a:gd name="connsiteY97" fmla="*/ 1334890 h 1558485"/>
                <a:gd name="connsiteX98" fmla="*/ 280327 w 1465043"/>
                <a:gd name="connsiteY98" fmla="*/ 1358251 h 1558485"/>
                <a:gd name="connsiteX99" fmla="*/ 273653 w 1465043"/>
                <a:gd name="connsiteY99" fmla="*/ 1378274 h 1558485"/>
                <a:gd name="connsiteX100" fmla="*/ 266979 w 1465043"/>
                <a:gd name="connsiteY100" fmla="*/ 1394960 h 1558485"/>
                <a:gd name="connsiteX101" fmla="*/ 240281 w 1465043"/>
                <a:gd name="connsiteY101" fmla="*/ 1435007 h 1558485"/>
                <a:gd name="connsiteX102" fmla="*/ 307025 w 1465043"/>
                <a:gd name="connsiteY102" fmla="*/ 1471717 h 1558485"/>
                <a:gd name="connsiteX103" fmla="*/ 337060 w 1465043"/>
                <a:gd name="connsiteY103" fmla="*/ 1478391 h 1558485"/>
                <a:gd name="connsiteX104" fmla="*/ 360421 w 1465043"/>
                <a:gd name="connsiteY104" fmla="*/ 1485066 h 1558485"/>
                <a:gd name="connsiteX105" fmla="*/ 380444 w 1465043"/>
                <a:gd name="connsiteY105" fmla="*/ 1491740 h 1558485"/>
                <a:gd name="connsiteX106" fmla="*/ 407142 w 1465043"/>
                <a:gd name="connsiteY106" fmla="*/ 1511763 h 1558485"/>
                <a:gd name="connsiteX107" fmla="*/ 437177 w 1465043"/>
                <a:gd name="connsiteY107" fmla="*/ 1508426 h 1558485"/>
                <a:gd name="connsiteX108" fmla="*/ 507259 w 1465043"/>
                <a:gd name="connsiteY108" fmla="*/ 1558485 h 1558485"/>
                <a:gd name="connsiteX109" fmla="*/ 517271 w 1465043"/>
                <a:gd name="connsiteY109" fmla="*/ 1545136 h 1558485"/>
                <a:gd name="connsiteX110" fmla="*/ 507259 w 1465043"/>
                <a:gd name="connsiteY110" fmla="*/ 1505089 h 1558485"/>
                <a:gd name="connsiteX111" fmla="*/ 500584 w 1465043"/>
                <a:gd name="connsiteY111" fmla="*/ 1471717 h 1558485"/>
                <a:gd name="connsiteX112" fmla="*/ 483898 w 1465043"/>
                <a:gd name="connsiteY112" fmla="*/ 1428333 h 1558485"/>
                <a:gd name="connsiteX113" fmla="*/ 513933 w 1465043"/>
                <a:gd name="connsiteY113" fmla="*/ 1408309 h 1558485"/>
                <a:gd name="connsiteX114" fmla="*/ 547306 w 1465043"/>
                <a:gd name="connsiteY114" fmla="*/ 1384949 h 1558485"/>
                <a:gd name="connsiteX115" fmla="*/ 527282 w 1465043"/>
                <a:gd name="connsiteY115" fmla="*/ 1368263 h 1558485"/>
                <a:gd name="connsiteX116" fmla="*/ 517271 w 1465043"/>
                <a:gd name="connsiteY116" fmla="*/ 1334890 h 1558485"/>
                <a:gd name="connsiteX117" fmla="*/ 480561 w 1465043"/>
                <a:gd name="connsiteY117" fmla="*/ 1318204 h 1558485"/>
                <a:gd name="connsiteX118" fmla="*/ 470549 w 1465043"/>
                <a:gd name="connsiteY118" fmla="*/ 1298181 h 1558485"/>
                <a:gd name="connsiteX119" fmla="*/ 480561 w 1465043"/>
                <a:gd name="connsiteY119" fmla="*/ 1268146 h 1558485"/>
                <a:gd name="connsiteX120" fmla="*/ 490573 w 1465043"/>
                <a:gd name="connsiteY120" fmla="*/ 1228099 h 1558485"/>
                <a:gd name="connsiteX121" fmla="*/ 513933 w 1465043"/>
                <a:gd name="connsiteY121" fmla="*/ 1248123 h 1558485"/>
                <a:gd name="connsiteX122" fmla="*/ 520608 w 1465043"/>
                <a:gd name="connsiteY122" fmla="*/ 1231436 h 1558485"/>
                <a:gd name="connsiteX123" fmla="*/ 543968 w 1465043"/>
                <a:gd name="connsiteY123" fmla="*/ 1194727 h 1558485"/>
                <a:gd name="connsiteX124" fmla="*/ 574003 w 1465043"/>
                <a:gd name="connsiteY124" fmla="*/ 1178041 h 1558485"/>
                <a:gd name="connsiteX125" fmla="*/ 590690 w 1465043"/>
                <a:gd name="connsiteY125" fmla="*/ 1191390 h 1558485"/>
                <a:gd name="connsiteX126" fmla="*/ 610713 w 1465043"/>
                <a:gd name="connsiteY126" fmla="*/ 1164692 h 1558485"/>
                <a:gd name="connsiteX127" fmla="*/ 630736 w 1465043"/>
                <a:gd name="connsiteY127" fmla="*/ 1191390 h 1558485"/>
                <a:gd name="connsiteX128" fmla="*/ 657434 w 1465043"/>
                <a:gd name="connsiteY128" fmla="*/ 1214750 h 1558485"/>
                <a:gd name="connsiteX129" fmla="*/ 674120 w 1465043"/>
                <a:gd name="connsiteY129" fmla="*/ 1221425 h 1558485"/>
                <a:gd name="connsiteX130" fmla="*/ 697481 w 1465043"/>
                <a:gd name="connsiteY130" fmla="*/ 1221425 h 1558485"/>
                <a:gd name="connsiteX131" fmla="*/ 717504 w 1465043"/>
                <a:gd name="connsiteY131" fmla="*/ 1208076 h 1558485"/>
                <a:gd name="connsiteX132" fmla="*/ 744202 w 1465043"/>
                <a:gd name="connsiteY132" fmla="*/ 1208076 h 1558485"/>
                <a:gd name="connsiteX133" fmla="*/ 760888 w 1465043"/>
                <a:gd name="connsiteY133" fmla="*/ 1204739 h 1558485"/>
                <a:gd name="connsiteX134" fmla="*/ 790923 w 1465043"/>
                <a:gd name="connsiteY134" fmla="*/ 1238111 h 1558485"/>
                <a:gd name="connsiteX135" fmla="*/ 797598 w 1465043"/>
                <a:gd name="connsiteY135" fmla="*/ 1211413 h 1558485"/>
                <a:gd name="connsiteX136" fmla="*/ 817621 w 1465043"/>
                <a:gd name="connsiteY136" fmla="*/ 1228099 h 1558485"/>
                <a:gd name="connsiteX137" fmla="*/ 837644 w 1465043"/>
                <a:gd name="connsiteY137" fmla="*/ 1204739 h 1558485"/>
                <a:gd name="connsiteX138" fmla="*/ 827633 w 1465043"/>
                <a:gd name="connsiteY138" fmla="*/ 1184715 h 1558485"/>
                <a:gd name="connsiteX139" fmla="*/ 810946 w 1465043"/>
                <a:gd name="connsiteY139" fmla="*/ 1171366 h 1558485"/>
                <a:gd name="connsiteX140" fmla="*/ 810946 w 1465043"/>
                <a:gd name="connsiteY140" fmla="*/ 1144669 h 1558485"/>
                <a:gd name="connsiteX141" fmla="*/ 810946 w 1465043"/>
                <a:gd name="connsiteY141" fmla="*/ 1131320 h 1558485"/>
                <a:gd name="connsiteX142" fmla="*/ 840981 w 1465043"/>
                <a:gd name="connsiteY142" fmla="*/ 1124645 h 1558485"/>
                <a:gd name="connsiteX143" fmla="*/ 820958 w 1465043"/>
                <a:gd name="connsiteY143" fmla="*/ 1087936 h 1558485"/>
                <a:gd name="connsiteX144" fmla="*/ 854330 w 1465043"/>
                <a:gd name="connsiteY144" fmla="*/ 1081261 h 1558485"/>
                <a:gd name="connsiteX145" fmla="*/ 891040 w 1465043"/>
                <a:gd name="connsiteY145" fmla="*/ 1087936 h 1558485"/>
                <a:gd name="connsiteX146" fmla="*/ 1001168 w 1465043"/>
                <a:gd name="connsiteY146" fmla="*/ 1044552 h 1558485"/>
                <a:gd name="connsiteX147" fmla="*/ 1027866 w 1465043"/>
                <a:gd name="connsiteY147" fmla="*/ 1021191 h 1558485"/>
                <a:gd name="connsiteX148" fmla="*/ 1047890 w 1465043"/>
                <a:gd name="connsiteY148" fmla="*/ 1031203 h 1558485"/>
                <a:gd name="connsiteX149" fmla="*/ 1067913 w 1465043"/>
                <a:gd name="connsiteY149" fmla="*/ 1041214 h 1558485"/>
                <a:gd name="connsiteX150" fmla="*/ 1087936 w 1465043"/>
                <a:gd name="connsiteY150" fmla="*/ 1067912 h 1558485"/>
                <a:gd name="connsiteX151" fmla="*/ 1074587 w 1465043"/>
                <a:gd name="connsiteY151" fmla="*/ 1081261 h 1558485"/>
                <a:gd name="connsiteX152" fmla="*/ 1104622 w 1465043"/>
                <a:gd name="connsiteY152" fmla="*/ 1081261 h 1558485"/>
                <a:gd name="connsiteX153" fmla="*/ 1134657 w 1465043"/>
                <a:gd name="connsiteY153" fmla="*/ 1114633 h 1558485"/>
                <a:gd name="connsiteX154" fmla="*/ 1148006 w 1465043"/>
                <a:gd name="connsiteY154" fmla="*/ 1111296 h 1558485"/>
                <a:gd name="connsiteX155" fmla="*/ 1208076 w 1465043"/>
                <a:gd name="connsiteY155" fmla="*/ 1064575 h 1558485"/>
                <a:gd name="connsiteX156" fmla="*/ 1264809 w 1465043"/>
                <a:gd name="connsiteY156" fmla="*/ 1134657 h 1558485"/>
                <a:gd name="connsiteX157" fmla="*/ 1298181 w 1465043"/>
                <a:gd name="connsiteY157" fmla="*/ 1241448 h 1558485"/>
                <a:gd name="connsiteX158" fmla="*/ 1308193 w 1465043"/>
                <a:gd name="connsiteY158" fmla="*/ 1198064 h 1558485"/>
                <a:gd name="connsiteX159" fmla="*/ 1344903 w 1465043"/>
                <a:gd name="connsiteY159" fmla="*/ 1218087 h 1558485"/>
                <a:gd name="connsiteX160" fmla="*/ 1388287 w 1465043"/>
                <a:gd name="connsiteY160" fmla="*/ 1218087 h 1558485"/>
                <a:gd name="connsiteX161" fmla="*/ 1394961 w 1465043"/>
                <a:gd name="connsiteY161" fmla="*/ 1241448 h 1558485"/>
                <a:gd name="connsiteX162" fmla="*/ 1435008 w 1465043"/>
                <a:gd name="connsiteY162" fmla="*/ 1264809 h 1558485"/>
                <a:gd name="connsiteX163" fmla="*/ 1465043 w 1465043"/>
                <a:gd name="connsiteY163" fmla="*/ 1264809 h 1558485"/>
                <a:gd name="connsiteX164" fmla="*/ 1318205 w 1465043"/>
                <a:gd name="connsiteY164" fmla="*/ 30035 h 1558485"/>
                <a:gd name="connsiteX165" fmla="*/ 1358252 w 1465043"/>
                <a:gd name="connsiteY165" fmla="*/ 53396 h 1558485"/>
                <a:gd name="connsiteX166" fmla="*/ 1384949 w 1465043"/>
                <a:gd name="connsiteY166" fmla="*/ 106791 h 1558485"/>
                <a:gd name="connsiteX167" fmla="*/ 1358252 w 1465043"/>
                <a:gd name="connsiteY167" fmla="*/ 153512 h 1558485"/>
                <a:gd name="connsiteX168" fmla="*/ 1281495 w 1465043"/>
                <a:gd name="connsiteY168" fmla="*/ 53396 h 1558485"/>
                <a:gd name="connsiteX169" fmla="*/ 1241449 w 1465043"/>
                <a:gd name="connsiteY169" fmla="*/ 50058 h 1558485"/>
                <a:gd name="connsiteX170" fmla="*/ 1241449 w 1465043"/>
                <a:gd name="connsiteY170" fmla="*/ 96779 h 1558485"/>
                <a:gd name="connsiteX171" fmla="*/ 1201402 w 1465043"/>
                <a:gd name="connsiteY171" fmla="*/ 76756 h 1558485"/>
                <a:gd name="connsiteX172" fmla="*/ 1228100 w 1465043"/>
                <a:gd name="connsiteY172" fmla="*/ 126814 h 1558485"/>
                <a:gd name="connsiteX173" fmla="*/ 1258135 w 1465043"/>
                <a:gd name="connsiteY173" fmla="*/ 156850 h 1558485"/>
                <a:gd name="connsiteX174" fmla="*/ 1198065 w 1465043"/>
                <a:gd name="connsiteY174" fmla="*/ 133489 h 1558485"/>
                <a:gd name="connsiteX175" fmla="*/ 1181379 w 1465043"/>
                <a:gd name="connsiteY175" fmla="*/ 133489 h 1558485"/>
                <a:gd name="connsiteX176" fmla="*/ 1178041 w 1465043"/>
                <a:gd name="connsiteY176" fmla="*/ 90105 h 1558485"/>
                <a:gd name="connsiteX177" fmla="*/ 1171367 w 1465043"/>
                <a:gd name="connsiteY177" fmla="*/ 3337 h 1558485"/>
                <a:gd name="connsiteX178" fmla="*/ 1161355 w 1465043"/>
                <a:gd name="connsiteY178" fmla="*/ 73419 h 1558485"/>
                <a:gd name="connsiteX179" fmla="*/ 1137995 w 1465043"/>
                <a:gd name="connsiteY179" fmla="*/ 103454 h 1558485"/>
                <a:gd name="connsiteX180" fmla="*/ 1158018 w 1465043"/>
                <a:gd name="connsiteY180" fmla="*/ 150175 h 1558485"/>
                <a:gd name="connsiteX181" fmla="*/ 1158018 w 1465043"/>
                <a:gd name="connsiteY181" fmla="*/ 183547 h 1558485"/>
                <a:gd name="connsiteX182" fmla="*/ 1141332 w 1465043"/>
                <a:gd name="connsiteY182" fmla="*/ 233606 h 1558485"/>
                <a:gd name="connsiteX183" fmla="*/ 1154681 w 1465043"/>
                <a:gd name="connsiteY183" fmla="*/ 266978 h 1558485"/>
                <a:gd name="connsiteX184" fmla="*/ 1184716 w 1465043"/>
                <a:gd name="connsiteY184" fmla="*/ 273652 h 1558485"/>
                <a:gd name="connsiteX185" fmla="*/ 1221425 w 1465043"/>
                <a:gd name="connsiteY185" fmla="*/ 280327 h 1558485"/>
                <a:gd name="connsiteX186" fmla="*/ 1241449 w 1465043"/>
                <a:gd name="connsiteY186" fmla="*/ 303687 h 1558485"/>
                <a:gd name="connsiteX187" fmla="*/ 1258135 w 1465043"/>
                <a:gd name="connsiteY187" fmla="*/ 347071 h 1558485"/>
                <a:gd name="connsiteX188" fmla="*/ 1258135 w 1465043"/>
                <a:gd name="connsiteY188" fmla="*/ 347071 h 1558485"/>
                <a:gd name="connsiteX0" fmla="*/ 1224763 w 1465043"/>
                <a:gd name="connsiteY0" fmla="*/ 327048 h 1558485"/>
                <a:gd name="connsiteX1" fmla="*/ 1194727 w 1465043"/>
                <a:gd name="connsiteY1" fmla="*/ 290339 h 1558485"/>
                <a:gd name="connsiteX2" fmla="*/ 1164692 w 1465043"/>
                <a:gd name="connsiteY2" fmla="*/ 333723 h 1558485"/>
                <a:gd name="connsiteX3" fmla="*/ 1114634 w 1465043"/>
                <a:gd name="connsiteY3" fmla="*/ 243617 h 1558485"/>
                <a:gd name="connsiteX4" fmla="*/ 1104622 w 1465043"/>
                <a:gd name="connsiteY4" fmla="*/ 163524 h 1558485"/>
                <a:gd name="connsiteX5" fmla="*/ 1101285 w 1465043"/>
                <a:gd name="connsiteY5" fmla="*/ 103454 h 1558485"/>
                <a:gd name="connsiteX6" fmla="*/ 1124646 w 1465043"/>
                <a:gd name="connsiteY6" fmla="*/ 10012 h 1558485"/>
                <a:gd name="connsiteX7" fmla="*/ 1031203 w 1465043"/>
                <a:gd name="connsiteY7" fmla="*/ 0 h 1558485"/>
                <a:gd name="connsiteX8" fmla="*/ 1014517 w 1465043"/>
                <a:gd name="connsiteY8" fmla="*/ 56733 h 1558485"/>
                <a:gd name="connsiteX9" fmla="*/ 1024529 w 1465043"/>
                <a:gd name="connsiteY9" fmla="*/ 103454 h 1558485"/>
                <a:gd name="connsiteX10" fmla="*/ 981145 w 1465043"/>
                <a:gd name="connsiteY10" fmla="*/ 156850 h 1558485"/>
                <a:gd name="connsiteX11" fmla="*/ 991157 w 1465043"/>
                <a:gd name="connsiteY11" fmla="*/ 193559 h 1558485"/>
                <a:gd name="connsiteX12" fmla="*/ 981145 w 1465043"/>
                <a:gd name="connsiteY12" fmla="*/ 240280 h 1558485"/>
                <a:gd name="connsiteX13" fmla="*/ 1001168 w 1465043"/>
                <a:gd name="connsiteY13" fmla="*/ 263641 h 1558485"/>
                <a:gd name="connsiteX14" fmla="*/ 1017854 w 1465043"/>
                <a:gd name="connsiteY14" fmla="*/ 310362 h 1558485"/>
                <a:gd name="connsiteX15" fmla="*/ 1047890 w 1465043"/>
                <a:gd name="connsiteY15" fmla="*/ 297013 h 1558485"/>
                <a:gd name="connsiteX16" fmla="*/ 884365 w 1465043"/>
                <a:gd name="connsiteY16" fmla="*/ 260304 h 1558485"/>
                <a:gd name="connsiteX17" fmla="*/ 824295 w 1465043"/>
                <a:gd name="connsiteY17" fmla="*/ 236943 h 1558485"/>
                <a:gd name="connsiteX18" fmla="*/ 810946 w 1465043"/>
                <a:gd name="connsiteY18" fmla="*/ 273652 h 1558485"/>
                <a:gd name="connsiteX19" fmla="*/ 827633 w 1465043"/>
                <a:gd name="connsiteY19" fmla="*/ 310362 h 1558485"/>
                <a:gd name="connsiteX20" fmla="*/ 770900 w 1465043"/>
                <a:gd name="connsiteY20" fmla="*/ 293676 h 1558485"/>
                <a:gd name="connsiteX21" fmla="*/ 744202 w 1465043"/>
                <a:gd name="connsiteY21" fmla="*/ 330385 h 1558485"/>
                <a:gd name="connsiteX22" fmla="*/ 707492 w 1465043"/>
                <a:gd name="connsiteY22" fmla="*/ 323711 h 1558485"/>
                <a:gd name="connsiteX23" fmla="*/ 644085 w 1465043"/>
                <a:gd name="connsiteY23" fmla="*/ 337060 h 1558485"/>
                <a:gd name="connsiteX24" fmla="*/ 654097 w 1465043"/>
                <a:gd name="connsiteY24" fmla="*/ 300350 h 1558485"/>
                <a:gd name="connsiteX25" fmla="*/ 614050 w 1465043"/>
                <a:gd name="connsiteY25" fmla="*/ 337060 h 1558485"/>
                <a:gd name="connsiteX26" fmla="*/ 594027 w 1465043"/>
                <a:gd name="connsiteY26" fmla="*/ 337060 h 1558485"/>
                <a:gd name="connsiteX27" fmla="*/ 533957 w 1465043"/>
                <a:gd name="connsiteY27" fmla="*/ 370432 h 1558485"/>
                <a:gd name="connsiteX28" fmla="*/ 510596 w 1465043"/>
                <a:gd name="connsiteY28" fmla="*/ 393793 h 1558485"/>
                <a:gd name="connsiteX29" fmla="*/ 500584 w 1465043"/>
                <a:gd name="connsiteY29" fmla="*/ 440514 h 1558485"/>
                <a:gd name="connsiteX30" fmla="*/ 450526 w 1465043"/>
                <a:gd name="connsiteY30" fmla="*/ 427165 h 1558485"/>
                <a:gd name="connsiteX31" fmla="*/ 433840 w 1465043"/>
                <a:gd name="connsiteY31" fmla="*/ 390455 h 1558485"/>
                <a:gd name="connsiteX32" fmla="*/ 467212 w 1465043"/>
                <a:gd name="connsiteY32" fmla="*/ 360420 h 1558485"/>
                <a:gd name="connsiteX33" fmla="*/ 453863 w 1465043"/>
                <a:gd name="connsiteY33" fmla="*/ 337060 h 1558485"/>
                <a:gd name="connsiteX34" fmla="*/ 390456 w 1465043"/>
                <a:gd name="connsiteY34" fmla="*/ 307025 h 1558485"/>
                <a:gd name="connsiteX35" fmla="*/ 417154 w 1465043"/>
                <a:gd name="connsiteY35" fmla="*/ 357083 h 1558485"/>
                <a:gd name="connsiteX36" fmla="*/ 407142 w 1465043"/>
                <a:gd name="connsiteY36" fmla="*/ 400467 h 1558485"/>
                <a:gd name="connsiteX37" fmla="*/ 413817 w 1465043"/>
                <a:gd name="connsiteY37" fmla="*/ 437177 h 1558485"/>
                <a:gd name="connsiteX38" fmla="*/ 427165 w 1465043"/>
                <a:gd name="connsiteY38" fmla="*/ 460537 h 1558485"/>
                <a:gd name="connsiteX39" fmla="*/ 413817 w 1465043"/>
                <a:gd name="connsiteY39" fmla="*/ 490572 h 1558485"/>
                <a:gd name="connsiteX40" fmla="*/ 390456 w 1465043"/>
                <a:gd name="connsiteY40" fmla="*/ 467212 h 1558485"/>
                <a:gd name="connsiteX41" fmla="*/ 360421 w 1465043"/>
                <a:gd name="connsiteY41" fmla="*/ 463874 h 1558485"/>
                <a:gd name="connsiteX42" fmla="*/ 333723 w 1465043"/>
                <a:gd name="connsiteY42" fmla="*/ 503921 h 1558485"/>
                <a:gd name="connsiteX43" fmla="*/ 307025 w 1465043"/>
                <a:gd name="connsiteY43" fmla="*/ 523944 h 1558485"/>
                <a:gd name="connsiteX44" fmla="*/ 320374 w 1465043"/>
                <a:gd name="connsiteY44" fmla="*/ 550642 h 1558485"/>
                <a:gd name="connsiteX45" fmla="*/ 303688 w 1465043"/>
                <a:gd name="connsiteY45" fmla="*/ 574003 h 1558485"/>
                <a:gd name="connsiteX46" fmla="*/ 233606 w 1465043"/>
                <a:gd name="connsiteY46" fmla="*/ 537293 h 1558485"/>
                <a:gd name="connsiteX47" fmla="*/ 243618 w 1465043"/>
                <a:gd name="connsiteY47" fmla="*/ 587352 h 1558485"/>
                <a:gd name="connsiteX48" fmla="*/ 263641 w 1465043"/>
                <a:gd name="connsiteY48" fmla="*/ 607375 h 1558485"/>
                <a:gd name="connsiteX49" fmla="*/ 250292 w 1465043"/>
                <a:gd name="connsiteY49" fmla="*/ 620724 h 1558485"/>
                <a:gd name="connsiteX50" fmla="*/ 193560 w 1465043"/>
                <a:gd name="connsiteY50" fmla="*/ 584014 h 1558485"/>
                <a:gd name="connsiteX51" fmla="*/ 170199 w 1465043"/>
                <a:gd name="connsiteY51" fmla="*/ 543968 h 1558485"/>
                <a:gd name="connsiteX52" fmla="*/ 170199 w 1465043"/>
                <a:gd name="connsiteY52" fmla="*/ 497247 h 1558485"/>
                <a:gd name="connsiteX53" fmla="*/ 133490 w 1465043"/>
                <a:gd name="connsiteY53" fmla="*/ 420490 h 1558485"/>
                <a:gd name="connsiteX54" fmla="*/ 196897 w 1465043"/>
                <a:gd name="connsiteY54" fmla="*/ 450525 h 1558485"/>
                <a:gd name="connsiteX55" fmla="*/ 256967 w 1465043"/>
                <a:gd name="connsiteY55" fmla="*/ 480560 h 1558485"/>
                <a:gd name="connsiteX56" fmla="*/ 293676 w 1465043"/>
                <a:gd name="connsiteY56" fmla="*/ 483898 h 1558485"/>
                <a:gd name="connsiteX57" fmla="*/ 327049 w 1465043"/>
                <a:gd name="connsiteY57" fmla="*/ 453863 h 1558485"/>
                <a:gd name="connsiteX58" fmla="*/ 343735 w 1465043"/>
                <a:gd name="connsiteY58" fmla="*/ 417153 h 1558485"/>
                <a:gd name="connsiteX59" fmla="*/ 333723 w 1465043"/>
                <a:gd name="connsiteY59" fmla="*/ 367095 h 1558485"/>
                <a:gd name="connsiteX60" fmla="*/ 290339 w 1465043"/>
                <a:gd name="connsiteY60" fmla="*/ 347071 h 1558485"/>
                <a:gd name="connsiteX61" fmla="*/ 236944 w 1465043"/>
                <a:gd name="connsiteY61" fmla="*/ 300350 h 1558485"/>
                <a:gd name="connsiteX62" fmla="*/ 133490 w 1465043"/>
                <a:gd name="connsiteY62" fmla="*/ 243617 h 1558485"/>
                <a:gd name="connsiteX63" fmla="*/ 46722 w 1465043"/>
                <a:gd name="connsiteY63" fmla="*/ 273652 h 1558485"/>
                <a:gd name="connsiteX64" fmla="*/ 33373 w 1465043"/>
                <a:gd name="connsiteY64" fmla="*/ 303687 h 1558485"/>
                <a:gd name="connsiteX65" fmla="*/ 43384 w 1465043"/>
                <a:gd name="connsiteY65" fmla="*/ 333723 h 1558485"/>
                <a:gd name="connsiteX66" fmla="*/ 60071 w 1465043"/>
                <a:gd name="connsiteY66" fmla="*/ 360420 h 1558485"/>
                <a:gd name="connsiteX67" fmla="*/ 73419 w 1465043"/>
                <a:gd name="connsiteY67" fmla="*/ 390455 h 1558485"/>
                <a:gd name="connsiteX68" fmla="*/ 56733 w 1465043"/>
                <a:gd name="connsiteY68" fmla="*/ 413816 h 1558485"/>
                <a:gd name="connsiteX69" fmla="*/ 76757 w 1465043"/>
                <a:gd name="connsiteY69" fmla="*/ 493909 h 1558485"/>
                <a:gd name="connsiteX70" fmla="*/ 66745 w 1465043"/>
                <a:gd name="connsiteY70" fmla="*/ 510596 h 1558485"/>
                <a:gd name="connsiteX71" fmla="*/ 70082 w 1465043"/>
                <a:gd name="connsiteY71" fmla="*/ 537293 h 1558485"/>
                <a:gd name="connsiteX72" fmla="*/ 70082 w 1465043"/>
                <a:gd name="connsiteY72" fmla="*/ 577340 h 1558485"/>
                <a:gd name="connsiteX73" fmla="*/ 80094 w 1465043"/>
                <a:gd name="connsiteY73" fmla="*/ 597363 h 1558485"/>
                <a:gd name="connsiteX74" fmla="*/ 76757 w 1465043"/>
                <a:gd name="connsiteY74" fmla="*/ 620724 h 1558485"/>
                <a:gd name="connsiteX75" fmla="*/ 106792 w 1465043"/>
                <a:gd name="connsiteY75" fmla="*/ 654096 h 1558485"/>
                <a:gd name="connsiteX76" fmla="*/ 93729 w 1465043"/>
                <a:gd name="connsiteY76" fmla="*/ 684131 h 1558485"/>
                <a:gd name="connsiteX77" fmla="*/ 13349 w 1465043"/>
                <a:gd name="connsiteY77" fmla="*/ 774236 h 1558485"/>
                <a:gd name="connsiteX78" fmla="*/ 33373 w 1465043"/>
                <a:gd name="connsiteY78" fmla="*/ 807609 h 1558485"/>
                <a:gd name="connsiteX79" fmla="*/ 33373 w 1465043"/>
                <a:gd name="connsiteY79" fmla="*/ 807609 h 1558485"/>
                <a:gd name="connsiteX80" fmla="*/ 16687 w 1465043"/>
                <a:gd name="connsiteY80" fmla="*/ 837644 h 1558485"/>
                <a:gd name="connsiteX81" fmla="*/ 3338 w 1465043"/>
                <a:gd name="connsiteY81" fmla="*/ 867679 h 1558485"/>
                <a:gd name="connsiteX82" fmla="*/ 0 w 1465043"/>
                <a:gd name="connsiteY82" fmla="*/ 927749 h 1558485"/>
                <a:gd name="connsiteX83" fmla="*/ 16687 w 1465043"/>
                <a:gd name="connsiteY83" fmla="*/ 971133 h 1558485"/>
                <a:gd name="connsiteX84" fmla="*/ 20024 w 1465043"/>
                <a:gd name="connsiteY84" fmla="*/ 1004505 h 1558485"/>
                <a:gd name="connsiteX85" fmla="*/ 56733 w 1465043"/>
                <a:gd name="connsiteY85" fmla="*/ 1014517 h 1558485"/>
                <a:gd name="connsiteX86" fmla="*/ 116803 w 1465043"/>
                <a:gd name="connsiteY86" fmla="*/ 1101285 h 1558485"/>
                <a:gd name="connsiteX87" fmla="*/ 96780 w 1465043"/>
                <a:gd name="connsiteY87" fmla="*/ 1124645 h 1558485"/>
                <a:gd name="connsiteX88" fmla="*/ 93443 w 1465043"/>
                <a:gd name="connsiteY88" fmla="*/ 1154680 h 1558485"/>
                <a:gd name="connsiteX89" fmla="*/ 120141 w 1465043"/>
                <a:gd name="connsiteY89" fmla="*/ 1158017 h 1558485"/>
                <a:gd name="connsiteX90" fmla="*/ 160187 w 1465043"/>
                <a:gd name="connsiteY90" fmla="*/ 1171366 h 1558485"/>
                <a:gd name="connsiteX91" fmla="*/ 186885 w 1465043"/>
                <a:gd name="connsiteY91" fmla="*/ 1184715 h 1558485"/>
                <a:gd name="connsiteX92" fmla="*/ 213583 w 1465043"/>
                <a:gd name="connsiteY92" fmla="*/ 1214750 h 1558485"/>
                <a:gd name="connsiteX93" fmla="*/ 243618 w 1465043"/>
                <a:gd name="connsiteY93" fmla="*/ 1218087 h 1558485"/>
                <a:gd name="connsiteX94" fmla="*/ 287002 w 1465043"/>
                <a:gd name="connsiteY94" fmla="*/ 1248123 h 1558485"/>
                <a:gd name="connsiteX95" fmla="*/ 310363 w 1465043"/>
                <a:gd name="connsiteY95" fmla="*/ 1258134 h 1558485"/>
                <a:gd name="connsiteX96" fmla="*/ 310363 w 1465043"/>
                <a:gd name="connsiteY96" fmla="*/ 1294844 h 1558485"/>
                <a:gd name="connsiteX97" fmla="*/ 270316 w 1465043"/>
                <a:gd name="connsiteY97" fmla="*/ 1334890 h 1558485"/>
                <a:gd name="connsiteX98" fmla="*/ 280327 w 1465043"/>
                <a:gd name="connsiteY98" fmla="*/ 1358251 h 1558485"/>
                <a:gd name="connsiteX99" fmla="*/ 273653 w 1465043"/>
                <a:gd name="connsiteY99" fmla="*/ 1378274 h 1558485"/>
                <a:gd name="connsiteX100" fmla="*/ 266979 w 1465043"/>
                <a:gd name="connsiteY100" fmla="*/ 1394960 h 1558485"/>
                <a:gd name="connsiteX101" fmla="*/ 240281 w 1465043"/>
                <a:gd name="connsiteY101" fmla="*/ 1435007 h 1558485"/>
                <a:gd name="connsiteX102" fmla="*/ 307025 w 1465043"/>
                <a:gd name="connsiteY102" fmla="*/ 1471717 h 1558485"/>
                <a:gd name="connsiteX103" fmla="*/ 337060 w 1465043"/>
                <a:gd name="connsiteY103" fmla="*/ 1478391 h 1558485"/>
                <a:gd name="connsiteX104" fmla="*/ 360421 w 1465043"/>
                <a:gd name="connsiteY104" fmla="*/ 1485066 h 1558485"/>
                <a:gd name="connsiteX105" fmla="*/ 380444 w 1465043"/>
                <a:gd name="connsiteY105" fmla="*/ 1491740 h 1558485"/>
                <a:gd name="connsiteX106" fmla="*/ 407142 w 1465043"/>
                <a:gd name="connsiteY106" fmla="*/ 1511763 h 1558485"/>
                <a:gd name="connsiteX107" fmla="*/ 437177 w 1465043"/>
                <a:gd name="connsiteY107" fmla="*/ 1508426 h 1558485"/>
                <a:gd name="connsiteX108" fmla="*/ 507259 w 1465043"/>
                <a:gd name="connsiteY108" fmla="*/ 1558485 h 1558485"/>
                <a:gd name="connsiteX109" fmla="*/ 517271 w 1465043"/>
                <a:gd name="connsiteY109" fmla="*/ 1545136 h 1558485"/>
                <a:gd name="connsiteX110" fmla="*/ 507259 w 1465043"/>
                <a:gd name="connsiteY110" fmla="*/ 1505089 h 1558485"/>
                <a:gd name="connsiteX111" fmla="*/ 500584 w 1465043"/>
                <a:gd name="connsiteY111" fmla="*/ 1471717 h 1558485"/>
                <a:gd name="connsiteX112" fmla="*/ 483898 w 1465043"/>
                <a:gd name="connsiteY112" fmla="*/ 1428333 h 1558485"/>
                <a:gd name="connsiteX113" fmla="*/ 513933 w 1465043"/>
                <a:gd name="connsiteY113" fmla="*/ 1408309 h 1558485"/>
                <a:gd name="connsiteX114" fmla="*/ 547306 w 1465043"/>
                <a:gd name="connsiteY114" fmla="*/ 1384949 h 1558485"/>
                <a:gd name="connsiteX115" fmla="*/ 527282 w 1465043"/>
                <a:gd name="connsiteY115" fmla="*/ 1368263 h 1558485"/>
                <a:gd name="connsiteX116" fmla="*/ 517271 w 1465043"/>
                <a:gd name="connsiteY116" fmla="*/ 1334890 h 1558485"/>
                <a:gd name="connsiteX117" fmla="*/ 480561 w 1465043"/>
                <a:gd name="connsiteY117" fmla="*/ 1318204 h 1558485"/>
                <a:gd name="connsiteX118" fmla="*/ 470549 w 1465043"/>
                <a:gd name="connsiteY118" fmla="*/ 1298181 h 1558485"/>
                <a:gd name="connsiteX119" fmla="*/ 480561 w 1465043"/>
                <a:gd name="connsiteY119" fmla="*/ 1268146 h 1558485"/>
                <a:gd name="connsiteX120" fmla="*/ 490573 w 1465043"/>
                <a:gd name="connsiteY120" fmla="*/ 1228099 h 1558485"/>
                <a:gd name="connsiteX121" fmla="*/ 513933 w 1465043"/>
                <a:gd name="connsiteY121" fmla="*/ 1248123 h 1558485"/>
                <a:gd name="connsiteX122" fmla="*/ 520608 w 1465043"/>
                <a:gd name="connsiteY122" fmla="*/ 1231436 h 1558485"/>
                <a:gd name="connsiteX123" fmla="*/ 543968 w 1465043"/>
                <a:gd name="connsiteY123" fmla="*/ 1194727 h 1558485"/>
                <a:gd name="connsiteX124" fmla="*/ 574003 w 1465043"/>
                <a:gd name="connsiteY124" fmla="*/ 1178041 h 1558485"/>
                <a:gd name="connsiteX125" fmla="*/ 590690 w 1465043"/>
                <a:gd name="connsiteY125" fmla="*/ 1191390 h 1558485"/>
                <a:gd name="connsiteX126" fmla="*/ 610713 w 1465043"/>
                <a:gd name="connsiteY126" fmla="*/ 1164692 h 1558485"/>
                <a:gd name="connsiteX127" fmla="*/ 630736 w 1465043"/>
                <a:gd name="connsiteY127" fmla="*/ 1191390 h 1558485"/>
                <a:gd name="connsiteX128" fmla="*/ 657434 w 1465043"/>
                <a:gd name="connsiteY128" fmla="*/ 1214750 h 1558485"/>
                <a:gd name="connsiteX129" fmla="*/ 674120 w 1465043"/>
                <a:gd name="connsiteY129" fmla="*/ 1221425 h 1558485"/>
                <a:gd name="connsiteX130" fmla="*/ 697481 w 1465043"/>
                <a:gd name="connsiteY130" fmla="*/ 1221425 h 1558485"/>
                <a:gd name="connsiteX131" fmla="*/ 717504 w 1465043"/>
                <a:gd name="connsiteY131" fmla="*/ 1208076 h 1558485"/>
                <a:gd name="connsiteX132" fmla="*/ 744202 w 1465043"/>
                <a:gd name="connsiteY132" fmla="*/ 1208076 h 1558485"/>
                <a:gd name="connsiteX133" fmla="*/ 760888 w 1465043"/>
                <a:gd name="connsiteY133" fmla="*/ 1204739 h 1558485"/>
                <a:gd name="connsiteX134" fmla="*/ 790923 w 1465043"/>
                <a:gd name="connsiteY134" fmla="*/ 1238111 h 1558485"/>
                <a:gd name="connsiteX135" fmla="*/ 797598 w 1465043"/>
                <a:gd name="connsiteY135" fmla="*/ 1211413 h 1558485"/>
                <a:gd name="connsiteX136" fmla="*/ 817621 w 1465043"/>
                <a:gd name="connsiteY136" fmla="*/ 1228099 h 1558485"/>
                <a:gd name="connsiteX137" fmla="*/ 837644 w 1465043"/>
                <a:gd name="connsiteY137" fmla="*/ 1204739 h 1558485"/>
                <a:gd name="connsiteX138" fmla="*/ 827633 w 1465043"/>
                <a:gd name="connsiteY138" fmla="*/ 1184715 h 1558485"/>
                <a:gd name="connsiteX139" fmla="*/ 810946 w 1465043"/>
                <a:gd name="connsiteY139" fmla="*/ 1171366 h 1558485"/>
                <a:gd name="connsiteX140" fmla="*/ 810946 w 1465043"/>
                <a:gd name="connsiteY140" fmla="*/ 1144669 h 1558485"/>
                <a:gd name="connsiteX141" fmla="*/ 810946 w 1465043"/>
                <a:gd name="connsiteY141" fmla="*/ 1131320 h 1558485"/>
                <a:gd name="connsiteX142" fmla="*/ 840981 w 1465043"/>
                <a:gd name="connsiteY142" fmla="*/ 1124645 h 1558485"/>
                <a:gd name="connsiteX143" fmla="*/ 820958 w 1465043"/>
                <a:gd name="connsiteY143" fmla="*/ 1087936 h 1558485"/>
                <a:gd name="connsiteX144" fmla="*/ 854330 w 1465043"/>
                <a:gd name="connsiteY144" fmla="*/ 1081261 h 1558485"/>
                <a:gd name="connsiteX145" fmla="*/ 891040 w 1465043"/>
                <a:gd name="connsiteY145" fmla="*/ 1087936 h 1558485"/>
                <a:gd name="connsiteX146" fmla="*/ 1001168 w 1465043"/>
                <a:gd name="connsiteY146" fmla="*/ 1044552 h 1558485"/>
                <a:gd name="connsiteX147" fmla="*/ 1027866 w 1465043"/>
                <a:gd name="connsiteY147" fmla="*/ 1021191 h 1558485"/>
                <a:gd name="connsiteX148" fmla="*/ 1047890 w 1465043"/>
                <a:gd name="connsiteY148" fmla="*/ 1031203 h 1558485"/>
                <a:gd name="connsiteX149" fmla="*/ 1067913 w 1465043"/>
                <a:gd name="connsiteY149" fmla="*/ 1041214 h 1558485"/>
                <a:gd name="connsiteX150" fmla="*/ 1087936 w 1465043"/>
                <a:gd name="connsiteY150" fmla="*/ 1067912 h 1558485"/>
                <a:gd name="connsiteX151" fmla="*/ 1074587 w 1465043"/>
                <a:gd name="connsiteY151" fmla="*/ 1081261 h 1558485"/>
                <a:gd name="connsiteX152" fmla="*/ 1104622 w 1465043"/>
                <a:gd name="connsiteY152" fmla="*/ 1081261 h 1558485"/>
                <a:gd name="connsiteX153" fmla="*/ 1134657 w 1465043"/>
                <a:gd name="connsiteY153" fmla="*/ 1114633 h 1558485"/>
                <a:gd name="connsiteX154" fmla="*/ 1148006 w 1465043"/>
                <a:gd name="connsiteY154" fmla="*/ 1111296 h 1558485"/>
                <a:gd name="connsiteX155" fmla="*/ 1208076 w 1465043"/>
                <a:gd name="connsiteY155" fmla="*/ 1064575 h 1558485"/>
                <a:gd name="connsiteX156" fmla="*/ 1264809 w 1465043"/>
                <a:gd name="connsiteY156" fmla="*/ 1134657 h 1558485"/>
                <a:gd name="connsiteX157" fmla="*/ 1298181 w 1465043"/>
                <a:gd name="connsiteY157" fmla="*/ 1241448 h 1558485"/>
                <a:gd name="connsiteX158" fmla="*/ 1308193 w 1465043"/>
                <a:gd name="connsiteY158" fmla="*/ 1198064 h 1558485"/>
                <a:gd name="connsiteX159" fmla="*/ 1344903 w 1465043"/>
                <a:gd name="connsiteY159" fmla="*/ 1218087 h 1558485"/>
                <a:gd name="connsiteX160" fmla="*/ 1388287 w 1465043"/>
                <a:gd name="connsiteY160" fmla="*/ 1218087 h 1558485"/>
                <a:gd name="connsiteX161" fmla="*/ 1394961 w 1465043"/>
                <a:gd name="connsiteY161" fmla="*/ 1241448 h 1558485"/>
                <a:gd name="connsiteX162" fmla="*/ 1435008 w 1465043"/>
                <a:gd name="connsiteY162" fmla="*/ 1264809 h 1558485"/>
                <a:gd name="connsiteX163" fmla="*/ 1465043 w 1465043"/>
                <a:gd name="connsiteY163" fmla="*/ 1264809 h 1558485"/>
                <a:gd name="connsiteX164" fmla="*/ 1318205 w 1465043"/>
                <a:gd name="connsiteY164" fmla="*/ 30035 h 1558485"/>
                <a:gd name="connsiteX165" fmla="*/ 1358252 w 1465043"/>
                <a:gd name="connsiteY165" fmla="*/ 53396 h 1558485"/>
                <a:gd name="connsiteX166" fmla="*/ 1358252 w 1465043"/>
                <a:gd name="connsiteY166" fmla="*/ 153512 h 1558485"/>
                <a:gd name="connsiteX167" fmla="*/ 1281495 w 1465043"/>
                <a:gd name="connsiteY167" fmla="*/ 53396 h 1558485"/>
                <a:gd name="connsiteX168" fmla="*/ 1241449 w 1465043"/>
                <a:gd name="connsiteY168" fmla="*/ 50058 h 1558485"/>
                <a:gd name="connsiteX169" fmla="*/ 1241449 w 1465043"/>
                <a:gd name="connsiteY169" fmla="*/ 96779 h 1558485"/>
                <a:gd name="connsiteX170" fmla="*/ 1201402 w 1465043"/>
                <a:gd name="connsiteY170" fmla="*/ 76756 h 1558485"/>
                <a:gd name="connsiteX171" fmla="*/ 1228100 w 1465043"/>
                <a:gd name="connsiteY171" fmla="*/ 126814 h 1558485"/>
                <a:gd name="connsiteX172" fmla="*/ 1258135 w 1465043"/>
                <a:gd name="connsiteY172" fmla="*/ 156850 h 1558485"/>
                <a:gd name="connsiteX173" fmla="*/ 1198065 w 1465043"/>
                <a:gd name="connsiteY173" fmla="*/ 133489 h 1558485"/>
                <a:gd name="connsiteX174" fmla="*/ 1181379 w 1465043"/>
                <a:gd name="connsiteY174" fmla="*/ 133489 h 1558485"/>
                <a:gd name="connsiteX175" fmla="*/ 1178041 w 1465043"/>
                <a:gd name="connsiteY175" fmla="*/ 90105 h 1558485"/>
                <a:gd name="connsiteX176" fmla="*/ 1171367 w 1465043"/>
                <a:gd name="connsiteY176" fmla="*/ 3337 h 1558485"/>
                <a:gd name="connsiteX177" fmla="*/ 1161355 w 1465043"/>
                <a:gd name="connsiteY177" fmla="*/ 73419 h 1558485"/>
                <a:gd name="connsiteX178" fmla="*/ 1137995 w 1465043"/>
                <a:gd name="connsiteY178" fmla="*/ 103454 h 1558485"/>
                <a:gd name="connsiteX179" fmla="*/ 1158018 w 1465043"/>
                <a:gd name="connsiteY179" fmla="*/ 150175 h 1558485"/>
                <a:gd name="connsiteX180" fmla="*/ 1158018 w 1465043"/>
                <a:gd name="connsiteY180" fmla="*/ 183547 h 1558485"/>
                <a:gd name="connsiteX181" fmla="*/ 1141332 w 1465043"/>
                <a:gd name="connsiteY181" fmla="*/ 233606 h 1558485"/>
                <a:gd name="connsiteX182" fmla="*/ 1154681 w 1465043"/>
                <a:gd name="connsiteY182" fmla="*/ 266978 h 1558485"/>
                <a:gd name="connsiteX183" fmla="*/ 1184716 w 1465043"/>
                <a:gd name="connsiteY183" fmla="*/ 273652 h 1558485"/>
                <a:gd name="connsiteX184" fmla="*/ 1221425 w 1465043"/>
                <a:gd name="connsiteY184" fmla="*/ 280327 h 1558485"/>
                <a:gd name="connsiteX185" fmla="*/ 1241449 w 1465043"/>
                <a:gd name="connsiteY185" fmla="*/ 303687 h 1558485"/>
                <a:gd name="connsiteX186" fmla="*/ 1258135 w 1465043"/>
                <a:gd name="connsiteY186" fmla="*/ 347071 h 1558485"/>
                <a:gd name="connsiteX187" fmla="*/ 1258135 w 1465043"/>
                <a:gd name="connsiteY187" fmla="*/ 347071 h 1558485"/>
                <a:gd name="connsiteX0" fmla="*/ 1224763 w 1465043"/>
                <a:gd name="connsiteY0" fmla="*/ 327048 h 1558485"/>
                <a:gd name="connsiteX1" fmla="*/ 1194727 w 1465043"/>
                <a:gd name="connsiteY1" fmla="*/ 290339 h 1558485"/>
                <a:gd name="connsiteX2" fmla="*/ 1164692 w 1465043"/>
                <a:gd name="connsiteY2" fmla="*/ 333723 h 1558485"/>
                <a:gd name="connsiteX3" fmla="*/ 1114634 w 1465043"/>
                <a:gd name="connsiteY3" fmla="*/ 243617 h 1558485"/>
                <a:gd name="connsiteX4" fmla="*/ 1104622 w 1465043"/>
                <a:gd name="connsiteY4" fmla="*/ 163524 h 1558485"/>
                <a:gd name="connsiteX5" fmla="*/ 1101285 w 1465043"/>
                <a:gd name="connsiteY5" fmla="*/ 103454 h 1558485"/>
                <a:gd name="connsiteX6" fmla="*/ 1124646 w 1465043"/>
                <a:gd name="connsiteY6" fmla="*/ 10012 h 1558485"/>
                <a:gd name="connsiteX7" fmla="*/ 1031203 w 1465043"/>
                <a:gd name="connsiteY7" fmla="*/ 0 h 1558485"/>
                <a:gd name="connsiteX8" fmla="*/ 1014517 w 1465043"/>
                <a:gd name="connsiteY8" fmla="*/ 56733 h 1558485"/>
                <a:gd name="connsiteX9" fmla="*/ 1024529 w 1465043"/>
                <a:gd name="connsiteY9" fmla="*/ 103454 h 1558485"/>
                <a:gd name="connsiteX10" fmla="*/ 981145 w 1465043"/>
                <a:gd name="connsiteY10" fmla="*/ 156850 h 1558485"/>
                <a:gd name="connsiteX11" fmla="*/ 991157 w 1465043"/>
                <a:gd name="connsiteY11" fmla="*/ 193559 h 1558485"/>
                <a:gd name="connsiteX12" fmla="*/ 981145 w 1465043"/>
                <a:gd name="connsiteY12" fmla="*/ 240280 h 1558485"/>
                <a:gd name="connsiteX13" fmla="*/ 1001168 w 1465043"/>
                <a:gd name="connsiteY13" fmla="*/ 263641 h 1558485"/>
                <a:gd name="connsiteX14" fmla="*/ 1017854 w 1465043"/>
                <a:gd name="connsiteY14" fmla="*/ 310362 h 1558485"/>
                <a:gd name="connsiteX15" fmla="*/ 1047890 w 1465043"/>
                <a:gd name="connsiteY15" fmla="*/ 297013 h 1558485"/>
                <a:gd name="connsiteX16" fmla="*/ 884365 w 1465043"/>
                <a:gd name="connsiteY16" fmla="*/ 260304 h 1558485"/>
                <a:gd name="connsiteX17" fmla="*/ 824295 w 1465043"/>
                <a:gd name="connsiteY17" fmla="*/ 236943 h 1558485"/>
                <a:gd name="connsiteX18" fmla="*/ 810946 w 1465043"/>
                <a:gd name="connsiteY18" fmla="*/ 273652 h 1558485"/>
                <a:gd name="connsiteX19" fmla="*/ 827633 w 1465043"/>
                <a:gd name="connsiteY19" fmla="*/ 310362 h 1558485"/>
                <a:gd name="connsiteX20" fmla="*/ 770900 w 1465043"/>
                <a:gd name="connsiteY20" fmla="*/ 293676 h 1558485"/>
                <a:gd name="connsiteX21" fmla="*/ 744202 w 1465043"/>
                <a:gd name="connsiteY21" fmla="*/ 330385 h 1558485"/>
                <a:gd name="connsiteX22" fmla="*/ 707492 w 1465043"/>
                <a:gd name="connsiteY22" fmla="*/ 323711 h 1558485"/>
                <a:gd name="connsiteX23" fmla="*/ 644085 w 1465043"/>
                <a:gd name="connsiteY23" fmla="*/ 337060 h 1558485"/>
                <a:gd name="connsiteX24" fmla="*/ 654097 w 1465043"/>
                <a:gd name="connsiteY24" fmla="*/ 300350 h 1558485"/>
                <a:gd name="connsiteX25" fmla="*/ 614050 w 1465043"/>
                <a:gd name="connsiteY25" fmla="*/ 337060 h 1558485"/>
                <a:gd name="connsiteX26" fmla="*/ 594027 w 1465043"/>
                <a:gd name="connsiteY26" fmla="*/ 337060 h 1558485"/>
                <a:gd name="connsiteX27" fmla="*/ 533957 w 1465043"/>
                <a:gd name="connsiteY27" fmla="*/ 370432 h 1558485"/>
                <a:gd name="connsiteX28" fmla="*/ 510596 w 1465043"/>
                <a:gd name="connsiteY28" fmla="*/ 393793 h 1558485"/>
                <a:gd name="connsiteX29" fmla="*/ 500584 w 1465043"/>
                <a:gd name="connsiteY29" fmla="*/ 440514 h 1558485"/>
                <a:gd name="connsiteX30" fmla="*/ 450526 w 1465043"/>
                <a:gd name="connsiteY30" fmla="*/ 427165 h 1558485"/>
                <a:gd name="connsiteX31" fmla="*/ 433840 w 1465043"/>
                <a:gd name="connsiteY31" fmla="*/ 390455 h 1558485"/>
                <a:gd name="connsiteX32" fmla="*/ 467212 w 1465043"/>
                <a:gd name="connsiteY32" fmla="*/ 360420 h 1558485"/>
                <a:gd name="connsiteX33" fmla="*/ 453863 w 1465043"/>
                <a:gd name="connsiteY33" fmla="*/ 337060 h 1558485"/>
                <a:gd name="connsiteX34" fmla="*/ 390456 w 1465043"/>
                <a:gd name="connsiteY34" fmla="*/ 307025 h 1558485"/>
                <a:gd name="connsiteX35" fmla="*/ 417154 w 1465043"/>
                <a:gd name="connsiteY35" fmla="*/ 357083 h 1558485"/>
                <a:gd name="connsiteX36" fmla="*/ 407142 w 1465043"/>
                <a:gd name="connsiteY36" fmla="*/ 400467 h 1558485"/>
                <a:gd name="connsiteX37" fmla="*/ 413817 w 1465043"/>
                <a:gd name="connsiteY37" fmla="*/ 437177 h 1558485"/>
                <a:gd name="connsiteX38" fmla="*/ 427165 w 1465043"/>
                <a:gd name="connsiteY38" fmla="*/ 460537 h 1558485"/>
                <a:gd name="connsiteX39" fmla="*/ 413817 w 1465043"/>
                <a:gd name="connsiteY39" fmla="*/ 490572 h 1558485"/>
                <a:gd name="connsiteX40" fmla="*/ 390456 w 1465043"/>
                <a:gd name="connsiteY40" fmla="*/ 467212 h 1558485"/>
                <a:gd name="connsiteX41" fmla="*/ 360421 w 1465043"/>
                <a:gd name="connsiteY41" fmla="*/ 463874 h 1558485"/>
                <a:gd name="connsiteX42" fmla="*/ 333723 w 1465043"/>
                <a:gd name="connsiteY42" fmla="*/ 503921 h 1558485"/>
                <a:gd name="connsiteX43" fmla="*/ 307025 w 1465043"/>
                <a:gd name="connsiteY43" fmla="*/ 523944 h 1558485"/>
                <a:gd name="connsiteX44" fmla="*/ 320374 w 1465043"/>
                <a:gd name="connsiteY44" fmla="*/ 550642 h 1558485"/>
                <a:gd name="connsiteX45" fmla="*/ 303688 w 1465043"/>
                <a:gd name="connsiteY45" fmla="*/ 574003 h 1558485"/>
                <a:gd name="connsiteX46" fmla="*/ 233606 w 1465043"/>
                <a:gd name="connsiteY46" fmla="*/ 537293 h 1558485"/>
                <a:gd name="connsiteX47" fmla="*/ 243618 w 1465043"/>
                <a:gd name="connsiteY47" fmla="*/ 587352 h 1558485"/>
                <a:gd name="connsiteX48" fmla="*/ 263641 w 1465043"/>
                <a:gd name="connsiteY48" fmla="*/ 607375 h 1558485"/>
                <a:gd name="connsiteX49" fmla="*/ 250292 w 1465043"/>
                <a:gd name="connsiteY49" fmla="*/ 620724 h 1558485"/>
                <a:gd name="connsiteX50" fmla="*/ 193560 w 1465043"/>
                <a:gd name="connsiteY50" fmla="*/ 584014 h 1558485"/>
                <a:gd name="connsiteX51" fmla="*/ 170199 w 1465043"/>
                <a:gd name="connsiteY51" fmla="*/ 543968 h 1558485"/>
                <a:gd name="connsiteX52" fmla="*/ 170199 w 1465043"/>
                <a:gd name="connsiteY52" fmla="*/ 497247 h 1558485"/>
                <a:gd name="connsiteX53" fmla="*/ 133490 w 1465043"/>
                <a:gd name="connsiteY53" fmla="*/ 420490 h 1558485"/>
                <a:gd name="connsiteX54" fmla="*/ 196897 w 1465043"/>
                <a:gd name="connsiteY54" fmla="*/ 450525 h 1558485"/>
                <a:gd name="connsiteX55" fmla="*/ 256967 w 1465043"/>
                <a:gd name="connsiteY55" fmla="*/ 480560 h 1558485"/>
                <a:gd name="connsiteX56" fmla="*/ 293676 w 1465043"/>
                <a:gd name="connsiteY56" fmla="*/ 483898 h 1558485"/>
                <a:gd name="connsiteX57" fmla="*/ 327049 w 1465043"/>
                <a:gd name="connsiteY57" fmla="*/ 453863 h 1558485"/>
                <a:gd name="connsiteX58" fmla="*/ 343735 w 1465043"/>
                <a:gd name="connsiteY58" fmla="*/ 417153 h 1558485"/>
                <a:gd name="connsiteX59" fmla="*/ 333723 w 1465043"/>
                <a:gd name="connsiteY59" fmla="*/ 367095 h 1558485"/>
                <a:gd name="connsiteX60" fmla="*/ 290339 w 1465043"/>
                <a:gd name="connsiteY60" fmla="*/ 347071 h 1558485"/>
                <a:gd name="connsiteX61" fmla="*/ 236944 w 1465043"/>
                <a:gd name="connsiteY61" fmla="*/ 300350 h 1558485"/>
                <a:gd name="connsiteX62" fmla="*/ 133490 w 1465043"/>
                <a:gd name="connsiteY62" fmla="*/ 243617 h 1558485"/>
                <a:gd name="connsiteX63" fmla="*/ 46722 w 1465043"/>
                <a:gd name="connsiteY63" fmla="*/ 273652 h 1558485"/>
                <a:gd name="connsiteX64" fmla="*/ 33373 w 1465043"/>
                <a:gd name="connsiteY64" fmla="*/ 303687 h 1558485"/>
                <a:gd name="connsiteX65" fmla="*/ 43384 w 1465043"/>
                <a:gd name="connsiteY65" fmla="*/ 333723 h 1558485"/>
                <a:gd name="connsiteX66" fmla="*/ 60071 w 1465043"/>
                <a:gd name="connsiteY66" fmla="*/ 360420 h 1558485"/>
                <a:gd name="connsiteX67" fmla="*/ 73419 w 1465043"/>
                <a:gd name="connsiteY67" fmla="*/ 390455 h 1558485"/>
                <a:gd name="connsiteX68" fmla="*/ 56733 w 1465043"/>
                <a:gd name="connsiteY68" fmla="*/ 413816 h 1558485"/>
                <a:gd name="connsiteX69" fmla="*/ 76757 w 1465043"/>
                <a:gd name="connsiteY69" fmla="*/ 493909 h 1558485"/>
                <a:gd name="connsiteX70" fmla="*/ 66745 w 1465043"/>
                <a:gd name="connsiteY70" fmla="*/ 510596 h 1558485"/>
                <a:gd name="connsiteX71" fmla="*/ 70082 w 1465043"/>
                <a:gd name="connsiteY71" fmla="*/ 537293 h 1558485"/>
                <a:gd name="connsiteX72" fmla="*/ 70082 w 1465043"/>
                <a:gd name="connsiteY72" fmla="*/ 577340 h 1558485"/>
                <a:gd name="connsiteX73" fmla="*/ 80094 w 1465043"/>
                <a:gd name="connsiteY73" fmla="*/ 597363 h 1558485"/>
                <a:gd name="connsiteX74" fmla="*/ 76757 w 1465043"/>
                <a:gd name="connsiteY74" fmla="*/ 620724 h 1558485"/>
                <a:gd name="connsiteX75" fmla="*/ 106792 w 1465043"/>
                <a:gd name="connsiteY75" fmla="*/ 654096 h 1558485"/>
                <a:gd name="connsiteX76" fmla="*/ 93729 w 1465043"/>
                <a:gd name="connsiteY76" fmla="*/ 684131 h 1558485"/>
                <a:gd name="connsiteX77" fmla="*/ 13349 w 1465043"/>
                <a:gd name="connsiteY77" fmla="*/ 774236 h 1558485"/>
                <a:gd name="connsiteX78" fmla="*/ 33373 w 1465043"/>
                <a:gd name="connsiteY78" fmla="*/ 807609 h 1558485"/>
                <a:gd name="connsiteX79" fmla="*/ 33373 w 1465043"/>
                <a:gd name="connsiteY79" fmla="*/ 807609 h 1558485"/>
                <a:gd name="connsiteX80" fmla="*/ 16687 w 1465043"/>
                <a:gd name="connsiteY80" fmla="*/ 837644 h 1558485"/>
                <a:gd name="connsiteX81" fmla="*/ 3338 w 1465043"/>
                <a:gd name="connsiteY81" fmla="*/ 867679 h 1558485"/>
                <a:gd name="connsiteX82" fmla="*/ 0 w 1465043"/>
                <a:gd name="connsiteY82" fmla="*/ 927749 h 1558485"/>
                <a:gd name="connsiteX83" fmla="*/ 16687 w 1465043"/>
                <a:gd name="connsiteY83" fmla="*/ 971133 h 1558485"/>
                <a:gd name="connsiteX84" fmla="*/ 20024 w 1465043"/>
                <a:gd name="connsiteY84" fmla="*/ 1004505 h 1558485"/>
                <a:gd name="connsiteX85" fmla="*/ 56733 w 1465043"/>
                <a:gd name="connsiteY85" fmla="*/ 1014517 h 1558485"/>
                <a:gd name="connsiteX86" fmla="*/ 116803 w 1465043"/>
                <a:gd name="connsiteY86" fmla="*/ 1101285 h 1558485"/>
                <a:gd name="connsiteX87" fmla="*/ 96780 w 1465043"/>
                <a:gd name="connsiteY87" fmla="*/ 1124645 h 1558485"/>
                <a:gd name="connsiteX88" fmla="*/ 93443 w 1465043"/>
                <a:gd name="connsiteY88" fmla="*/ 1154680 h 1558485"/>
                <a:gd name="connsiteX89" fmla="*/ 120141 w 1465043"/>
                <a:gd name="connsiteY89" fmla="*/ 1158017 h 1558485"/>
                <a:gd name="connsiteX90" fmla="*/ 160187 w 1465043"/>
                <a:gd name="connsiteY90" fmla="*/ 1171366 h 1558485"/>
                <a:gd name="connsiteX91" fmla="*/ 186885 w 1465043"/>
                <a:gd name="connsiteY91" fmla="*/ 1184715 h 1558485"/>
                <a:gd name="connsiteX92" fmla="*/ 213583 w 1465043"/>
                <a:gd name="connsiteY92" fmla="*/ 1214750 h 1558485"/>
                <a:gd name="connsiteX93" fmla="*/ 243618 w 1465043"/>
                <a:gd name="connsiteY93" fmla="*/ 1218087 h 1558485"/>
                <a:gd name="connsiteX94" fmla="*/ 287002 w 1465043"/>
                <a:gd name="connsiteY94" fmla="*/ 1248123 h 1558485"/>
                <a:gd name="connsiteX95" fmla="*/ 310363 w 1465043"/>
                <a:gd name="connsiteY95" fmla="*/ 1258134 h 1558485"/>
                <a:gd name="connsiteX96" fmla="*/ 310363 w 1465043"/>
                <a:gd name="connsiteY96" fmla="*/ 1294844 h 1558485"/>
                <a:gd name="connsiteX97" fmla="*/ 270316 w 1465043"/>
                <a:gd name="connsiteY97" fmla="*/ 1334890 h 1558485"/>
                <a:gd name="connsiteX98" fmla="*/ 280327 w 1465043"/>
                <a:gd name="connsiteY98" fmla="*/ 1358251 h 1558485"/>
                <a:gd name="connsiteX99" fmla="*/ 273653 w 1465043"/>
                <a:gd name="connsiteY99" fmla="*/ 1378274 h 1558485"/>
                <a:gd name="connsiteX100" fmla="*/ 266979 w 1465043"/>
                <a:gd name="connsiteY100" fmla="*/ 1394960 h 1558485"/>
                <a:gd name="connsiteX101" fmla="*/ 240281 w 1465043"/>
                <a:gd name="connsiteY101" fmla="*/ 1435007 h 1558485"/>
                <a:gd name="connsiteX102" fmla="*/ 307025 w 1465043"/>
                <a:gd name="connsiteY102" fmla="*/ 1471717 h 1558485"/>
                <a:gd name="connsiteX103" fmla="*/ 337060 w 1465043"/>
                <a:gd name="connsiteY103" fmla="*/ 1478391 h 1558485"/>
                <a:gd name="connsiteX104" fmla="*/ 360421 w 1465043"/>
                <a:gd name="connsiteY104" fmla="*/ 1485066 h 1558485"/>
                <a:gd name="connsiteX105" fmla="*/ 380444 w 1465043"/>
                <a:gd name="connsiteY105" fmla="*/ 1491740 h 1558485"/>
                <a:gd name="connsiteX106" fmla="*/ 407142 w 1465043"/>
                <a:gd name="connsiteY106" fmla="*/ 1511763 h 1558485"/>
                <a:gd name="connsiteX107" fmla="*/ 437177 w 1465043"/>
                <a:gd name="connsiteY107" fmla="*/ 1508426 h 1558485"/>
                <a:gd name="connsiteX108" fmla="*/ 507259 w 1465043"/>
                <a:gd name="connsiteY108" fmla="*/ 1558485 h 1558485"/>
                <a:gd name="connsiteX109" fmla="*/ 517271 w 1465043"/>
                <a:gd name="connsiteY109" fmla="*/ 1545136 h 1558485"/>
                <a:gd name="connsiteX110" fmla="*/ 507259 w 1465043"/>
                <a:gd name="connsiteY110" fmla="*/ 1505089 h 1558485"/>
                <a:gd name="connsiteX111" fmla="*/ 500584 w 1465043"/>
                <a:gd name="connsiteY111" fmla="*/ 1471717 h 1558485"/>
                <a:gd name="connsiteX112" fmla="*/ 483898 w 1465043"/>
                <a:gd name="connsiteY112" fmla="*/ 1428333 h 1558485"/>
                <a:gd name="connsiteX113" fmla="*/ 513933 w 1465043"/>
                <a:gd name="connsiteY113" fmla="*/ 1408309 h 1558485"/>
                <a:gd name="connsiteX114" fmla="*/ 547306 w 1465043"/>
                <a:gd name="connsiteY114" fmla="*/ 1384949 h 1558485"/>
                <a:gd name="connsiteX115" fmla="*/ 527282 w 1465043"/>
                <a:gd name="connsiteY115" fmla="*/ 1368263 h 1558485"/>
                <a:gd name="connsiteX116" fmla="*/ 517271 w 1465043"/>
                <a:gd name="connsiteY116" fmla="*/ 1334890 h 1558485"/>
                <a:gd name="connsiteX117" fmla="*/ 480561 w 1465043"/>
                <a:gd name="connsiteY117" fmla="*/ 1318204 h 1558485"/>
                <a:gd name="connsiteX118" fmla="*/ 470549 w 1465043"/>
                <a:gd name="connsiteY118" fmla="*/ 1298181 h 1558485"/>
                <a:gd name="connsiteX119" fmla="*/ 480561 w 1465043"/>
                <a:gd name="connsiteY119" fmla="*/ 1268146 h 1558485"/>
                <a:gd name="connsiteX120" fmla="*/ 490573 w 1465043"/>
                <a:gd name="connsiteY120" fmla="*/ 1228099 h 1558485"/>
                <a:gd name="connsiteX121" fmla="*/ 513933 w 1465043"/>
                <a:gd name="connsiteY121" fmla="*/ 1248123 h 1558485"/>
                <a:gd name="connsiteX122" fmla="*/ 520608 w 1465043"/>
                <a:gd name="connsiteY122" fmla="*/ 1231436 h 1558485"/>
                <a:gd name="connsiteX123" fmla="*/ 543968 w 1465043"/>
                <a:gd name="connsiteY123" fmla="*/ 1194727 h 1558485"/>
                <a:gd name="connsiteX124" fmla="*/ 574003 w 1465043"/>
                <a:gd name="connsiteY124" fmla="*/ 1178041 h 1558485"/>
                <a:gd name="connsiteX125" fmla="*/ 590690 w 1465043"/>
                <a:gd name="connsiteY125" fmla="*/ 1191390 h 1558485"/>
                <a:gd name="connsiteX126" fmla="*/ 610713 w 1465043"/>
                <a:gd name="connsiteY126" fmla="*/ 1164692 h 1558485"/>
                <a:gd name="connsiteX127" fmla="*/ 630736 w 1465043"/>
                <a:gd name="connsiteY127" fmla="*/ 1191390 h 1558485"/>
                <a:gd name="connsiteX128" fmla="*/ 657434 w 1465043"/>
                <a:gd name="connsiteY128" fmla="*/ 1214750 h 1558485"/>
                <a:gd name="connsiteX129" fmla="*/ 674120 w 1465043"/>
                <a:gd name="connsiteY129" fmla="*/ 1221425 h 1558485"/>
                <a:gd name="connsiteX130" fmla="*/ 697481 w 1465043"/>
                <a:gd name="connsiteY130" fmla="*/ 1221425 h 1558485"/>
                <a:gd name="connsiteX131" fmla="*/ 717504 w 1465043"/>
                <a:gd name="connsiteY131" fmla="*/ 1208076 h 1558485"/>
                <a:gd name="connsiteX132" fmla="*/ 744202 w 1465043"/>
                <a:gd name="connsiteY132" fmla="*/ 1208076 h 1558485"/>
                <a:gd name="connsiteX133" fmla="*/ 760888 w 1465043"/>
                <a:gd name="connsiteY133" fmla="*/ 1204739 h 1558485"/>
                <a:gd name="connsiteX134" fmla="*/ 790923 w 1465043"/>
                <a:gd name="connsiteY134" fmla="*/ 1238111 h 1558485"/>
                <a:gd name="connsiteX135" fmla="*/ 797598 w 1465043"/>
                <a:gd name="connsiteY135" fmla="*/ 1211413 h 1558485"/>
                <a:gd name="connsiteX136" fmla="*/ 817621 w 1465043"/>
                <a:gd name="connsiteY136" fmla="*/ 1228099 h 1558485"/>
                <a:gd name="connsiteX137" fmla="*/ 837644 w 1465043"/>
                <a:gd name="connsiteY137" fmla="*/ 1204739 h 1558485"/>
                <a:gd name="connsiteX138" fmla="*/ 827633 w 1465043"/>
                <a:gd name="connsiteY138" fmla="*/ 1184715 h 1558485"/>
                <a:gd name="connsiteX139" fmla="*/ 810946 w 1465043"/>
                <a:gd name="connsiteY139" fmla="*/ 1171366 h 1558485"/>
                <a:gd name="connsiteX140" fmla="*/ 810946 w 1465043"/>
                <a:gd name="connsiteY140" fmla="*/ 1144669 h 1558485"/>
                <a:gd name="connsiteX141" fmla="*/ 810946 w 1465043"/>
                <a:gd name="connsiteY141" fmla="*/ 1131320 h 1558485"/>
                <a:gd name="connsiteX142" fmla="*/ 840981 w 1465043"/>
                <a:gd name="connsiteY142" fmla="*/ 1124645 h 1558485"/>
                <a:gd name="connsiteX143" fmla="*/ 820958 w 1465043"/>
                <a:gd name="connsiteY143" fmla="*/ 1087936 h 1558485"/>
                <a:gd name="connsiteX144" fmla="*/ 854330 w 1465043"/>
                <a:gd name="connsiteY144" fmla="*/ 1081261 h 1558485"/>
                <a:gd name="connsiteX145" fmla="*/ 891040 w 1465043"/>
                <a:gd name="connsiteY145" fmla="*/ 1087936 h 1558485"/>
                <a:gd name="connsiteX146" fmla="*/ 1001168 w 1465043"/>
                <a:gd name="connsiteY146" fmla="*/ 1044552 h 1558485"/>
                <a:gd name="connsiteX147" fmla="*/ 1027866 w 1465043"/>
                <a:gd name="connsiteY147" fmla="*/ 1021191 h 1558485"/>
                <a:gd name="connsiteX148" fmla="*/ 1047890 w 1465043"/>
                <a:gd name="connsiteY148" fmla="*/ 1031203 h 1558485"/>
                <a:gd name="connsiteX149" fmla="*/ 1067913 w 1465043"/>
                <a:gd name="connsiteY149" fmla="*/ 1041214 h 1558485"/>
                <a:gd name="connsiteX150" fmla="*/ 1087936 w 1465043"/>
                <a:gd name="connsiteY150" fmla="*/ 1067912 h 1558485"/>
                <a:gd name="connsiteX151" fmla="*/ 1074587 w 1465043"/>
                <a:gd name="connsiteY151" fmla="*/ 1081261 h 1558485"/>
                <a:gd name="connsiteX152" fmla="*/ 1104622 w 1465043"/>
                <a:gd name="connsiteY152" fmla="*/ 1081261 h 1558485"/>
                <a:gd name="connsiteX153" fmla="*/ 1134657 w 1465043"/>
                <a:gd name="connsiteY153" fmla="*/ 1114633 h 1558485"/>
                <a:gd name="connsiteX154" fmla="*/ 1148006 w 1465043"/>
                <a:gd name="connsiteY154" fmla="*/ 1111296 h 1558485"/>
                <a:gd name="connsiteX155" fmla="*/ 1208076 w 1465043"/>
                <a:gd name="connsiteY155" fmla="*/ 1064575 h 1558485"/>
                <a:gd name="connsiteX156" fmla="*/ 1264809 w 1465043"/>
                <a:gd name="connsiteY156" fmla="*/ 1134657 h 1558485"/>
                <a:gd name="connsiteX157" fmla="*/ 1298181 w 1465043"/>
                <a:gd name="connsiteY157" fmla="*/ 1241448 h 1558485"/>
                <a:gd name="connsiteX158" fmla="*/ 1308193 w 1465043"/>
                <a:gd name="connsiteY158" fmla="*/ 1198064 h 1558485"/>
                <a:gd name="connsiteX159" fmla="*/ 1344903 w 1465043"/>
                <a:gd name="connsiteY159" fmla="*/ 1218087 h 1558485"/>
                <a:gd name="connsiteX160" fmla="*/ 1388287 w 1465043"/>
                <a:gd name="connsiteY160" fmla="*/ 1218087 h 1558485"/>
                <a:gd name="connsiteX161" fmla="*/ 1394961 w 1465043"/>
                <a:gd name="connsiteY161" fmla="*/ 1241448 h 1558485"/>
                <a:gd name="connsiteX162" fmla="*/ 1435008 w 1465043"/>
                <a:gd name="connsiteY162" fmla="*/ 1264809 h 1558485"/>
                <a:gd name="connsiteX163" fmla="*/ 1465043 w 1465043"/>
                <a:gd name="connsiteY163" fmla="*/ 1264809 h 1558485"/>
                <a:gd name="connsiteX164" fmla="*/ 1318205 w 1465043"/>
                <a:gd name="connsiteY164" fmla="*/ 30035 h 1558485"/>
                <a:gd name="connsiteX165" fmla="*/ 1358252 w 1465043"/>
                <a:gd name="connsiteY165" fmla="*/ 53396 h 1558485"/>
                <a:gd name="connsiteX166" fmla="*/ 1358252 w 1465043"/>
                <a:gd name="connsiteY166" fmla="*/ 153512 h 1558485"/>
                <a:gd name="connsiteX167" fmla="*/ 1281495 w 1465043"/>
                <a:gd name="connsiteY167" fmla="*/ 53396 h 1558485"/>
                <a:gd name="connsiteX168" fmla="*/ 1241449 w 1465043"/>
                <a:gd name="connsiteY168" fmla="*/ 50058 h 1558485"/>
                <a:gd name="connsiteX169" fmla="*/ 1241449 w 1465043"/>
                <a:gd name="connsiteY169" fmla="*/ 96779 h 1558485"/>
                <a:gd name="connsiteX170" fmla="*/ 1201402 w 1465043"/>
                <a:gd name="connsiteY170" fmla="*/ 76756 h 1558485"/>
                <a:gd name="connsiteX171" fmla="*/ 1228100 w 1465043"/>
                <a:gd name="connsiteY171" fmla="*/ 126814 h 1558485"/>
                <a:gd name="connsiteX172" fmla="*/ 1258135 w 1465043"/>
                <a:gd name="connsiteY172" fmla="*/ 156850 h 1558485"/>
                <a:gd name="connsiteX173" fmla="*/ 1198065 w 1465043"/>
                <a:gd name="connsiteY173" fmla="*/ 133489 h 1558485"/>
                <a:gd name="connsiteX174" fmla="*/ 1181379 w 1465043"/>
                <a:gd name="connsiteY174" fmla="*/ 133489 h 1558485"/>
                <a:gd name="connsiteX175" fmla="*/ 1178041 w 1465043"/>
                <a:gd name="connsiteY175" fmla="*/ 90105 h 1558485"/>
                <a:gd name="connsiteX176" fmla="*/ 1171367 w 1465043"/>
                <a:gd name="connsiteY176" fmla="*/ 3337 h 1558485"/>
                <a:gd name="connsiteX177" fmla="*/ 1161355 w 1465043"/>
                <a:gd name="connsiteY177" fmla="*/ 73419 h 1558485"/>
                <a:gd name="connsiteX178" fmla="*/ 1137995 w 1465043"/>
                <a:gd name="connsiteY178" fmla="*/ 103454 h 1558485"/>
                <a:gd name="connsiteX179" fmla="*/ 1158018 w 1465043"/>
                <a:gd name="connsiteY179" fmla="*/ 150175 h 1558485"/>
                <a:gd name="connsiteX180" fmla="*/ 1158018 w 1465043"/>
                <a:gd name="connsiteY180" fmla="*/ 183547 h 1558485"/>
                <a:gd name="connsiteX181" fmla="*/ 1141332 w 1465043"/>
                <a:gd name="connsiteY181" fmla="*/ 233606 h 1558485"/>
                <a:gd name="connsiteX182" fmla="*/ 1154681 w 1465043"/>
                <a:gd name="connsiteY182" fmla="*/ 266978 h 1558485"/>
                <a:gd name="connsiteX183" fmla="*/ 1184716 w 1465043"/>
                <a:gd name="connsiteY183" fmla="*/ 273652 h 1558485"/>
                <a:gd name="connsiteX184" fmla="*/ 1221425 w 1465043"/>
                <a:gd name="connsiteY184" fmla="*/ 280327 h 1558485"/>
                <a:gd name="connsiteX185" fmla="*/ 1241449 w 1465043"/>
                <a:gd name="connsiteY185" fmla="*/ 303687 h 1558485"/>
                <a:gd name="connsiteX186" fmla="*/ 1258135 w 1465043"/>
                <a:gd name="connsiteY186" fmla="*/ 347071 h 1558485"/>
                <a:gd name="connsiteX187" fmla="*/ 1258135 w 1465043"/>
                <a:gd name="connsiteY187" fmla="*/ 347071 h 1558485"/>
                <a:gd name="connsiteX188" fmla="*/ 1224763 w 1465043"/>
                <a:gd name="connsiteY188" fmla="*/ 327048 h 1558485"/>
                <a:gd name="connsiteX0" fmla="*/ 1224763 w 1465043"/>
                <a:gd name="connsiteY0" fmla="*/ 327048 h 1558485"/>
                <a:gd name="connsiteX1" fmla="*/ 1194727 w 1465043"/>
                <a:gd name="connsiteY1" fmla="*/ 290339 h 1558485"/>
                <a:gd name="connsiteX2" fmla="*/ 1164692 w 1465043"/>
                <a:gd name="connsiteY2" fmla="*/ 333723 h 1558485"/>
                <a:gd name="connsiteX3" fmla="*/ 1114634 w 1465043"/>
                <a:gd name="connsiteY3" fmla="*/ 243617 h 1558485"/>
                <a:gd name="connsiteX4" fmla="*/ 1104622 w 1465043"/>
                <a:gd name="connsiteY4" fmla="*/ 163524 h 1558485"/>
                <a:gd name="connsiteX5" fmla="*/ 1101285 w 1465043"/>
                <a:gd name="connsiteY5" fmla="*/ 103454 h 1558485"/>
                <a:gd name="connsiteX6" fmla="*/ 1124646 w 1465043"/>
                <a:gd name="connsiteY6" fmla="*/ 10012 h 1558485"/>
                <a:gd name="connsiteX7" fmla="*/ 1031203 w 1465043"/>
                <a:gd name="connsiteY7" fmla="*/ 0 h 1558485"/>
                <a:gd name="connsiteX8" fmla="*/ 1014517 w 1465043"/>
                <a:gd name="connsiteY8" fmla="*/ 56733 h 1558485"/>
                <a:gd name="connsiteX9" fmla="*/ 1024529 w 1465043"/>
                <a:gd name="connsiteY9" fmla="*/ 103454 h 1558485"/>
                <a:gd name="connsiteX10" fmla="*/ 981145 w 1465043"/>
                <a:gd name="connsiteY10" fmla="*/ 156850 h 1558485"/>
                <a:gd name="connsiteX11" fmla="*/ 991157 w 1465043"/>
                <a:gd name="connsiteY11" fmla="*/ 193559 h 1558485"/>
                <a:gd name="connsiteX12" fmla="*/ 981145 w 1465043"/>
                <a:gd name="connsiteY12" fmla="*/ 240280 h 1558485"/>
                <a:gd name="connsiteX13" fmla="*/ 1001168 w 1465043"/>
                <a:gd name="connsiteY13" fmla="*/ 263641 h 1558485"/>
                <a:gd name="connsiteX14" fmla="*/ 1017854 w 1465043"/>
                <a:gd name="connsiteY14" fmla="*/ 310362 h 1558485"/>
                <a:gd name="connsiteX15" fmla="*/ 1047890 w 1465043"/>
                <a:gd name="connsiteY15" fmla="*/ 297013 h 1558485"/>
                <a:gd name="connsiteX16" fmla="*/ 884365 w 1465043"/>
                <a:gd name="connsiteY16" fmla="*/ 260304 h 1558485"/>
                <a:gd name="connsiteX17" fmla="*/ 824295 w 1465043"/>
                <a:gd name="connsiteY17" fmla="*/ 236943 h 1558485"/>
                <a:gd name="connsiteX18" fmla="*/ 810946 w 1465043"/>
                <a:gd name="connsiteY18" fmla="*/ 273652 h 1558485"/>
                <a:gd name="connsiteX19" fmla="*/ 827633 w 1465043"/>
                <a:gd name="connsiteY19" fmla="*/ 310362 h 1558485"/>
                <a:gd name="connsiteX20" fmla="*/ 770900 w 1465043"/>
                <a:gd name="connsiteY20" fmla="*/ 293676 h 1558485"/>
                <a:gd name="connsiteX21" fmla="*/ 744202 w 1465043"/>
                <a:gd name="connsiteY21" fmla="*/ 330385 h 1558485"/>
                <a:gd name="connsiteX22" fmla="*/ 707492 w 1465043"/>
                <a:gd name="connsiteY22" fmla="*/ 323711 h 1558485"/>
                <a:gd name="connsiteX23" fmla="*/ 644085 w 1465043"/>
                <a:gd name="connsiteY23" fmla="*/ 337060 h 1558485"/>
                <a:gd name="connsiteX24" fmla="*/ 654097 w 1465043"/>
                <a:gd name="connsiteY24" fmla="*/ 300350 h 1558485"/>
                <a:gd name="connsiteX25" fmla="*/ 614050 w 1465043"/>
                <a:gd name="connsiteY25" fmla="*/ 337060 h 1558485"/>
                <a:gd name="connsiteX26" fmla="*/ 594027 w 1465043"/>
                <a:gd name="connsiteY26" fmla="*/ 337060 h 1558485"/>
                <a:gd name="connsiteX27" fmla="*/ 533957 w 1465043"/>
                <a:gd name="connsiteY27" fmla="*/ 370432 h 1558485"/>
                <a:gd name="connsiteX28" fmla="*/ 510596 w 1465043"/>
                <a:gd name="connsiteY28" fmla="*/ 393793 h 1558485"/>
                <a:gd name="connsiteX29" fmla="*/ 500584 w 1465043"/>
                <a:gd name="connsiteY29" fmla="*/ 440514 h 1558485"/>
                <a:gd name="connsiteX30" fmla="*/ 450526 w 1465043"/>
                <a:gd name="connsiteY30" fmla="*/ 427165 h 1558485"/>
                <a:gd name="connsiteX31" fmla="*/ 433840 w 1465043"/>
                <a:gd name="connsiteY31" fmla="*/ 390455 h 1558485"/>
                <a:gd name="connsiteX32" fmla="*/ 467212 w 1465043"/>
                <a:gd name="connsiteY32" fmla="*/ 360420 h 1558485"/>
                <a:gd name="connsiteX33" fmla="*/ 453863 w 1465043"/>
                <a:gd name="connsiteY33" fmla="*/ 337060 h 1558485"/>
                <a:gd name="connsiteX34" fmla="*/ 390456 w 1465043"/>
                <a:gd name="connsiteY34" fmla="*/ 307025 h 1558485"/>
                <a:gd name="connsiteX35" fmla="*/ 417154 w 1465043"/>
                <a:gd name="connsiteY35" fmla="*/ 357083 h 1558485"/>
                <a:gd name="connsiteX36" fmla="*/ 407142 w 1465043"/>
                <a:gd name="connsiteY36" fmla="*/ 400467 h 1558485"/>
                <a:gd name="connsiteX37" fmla="*/ 413817 w 1465043"/>
                <a:gd name="connsiteY37" fmla="*/ 437177 h 1558485"/>
                <a:gd name="connsiteX38" fmla="*/ 427165 w 1465043"/>
                <a:gd name="connsiteY38" fmla="*/ 460537 h 1558485"/>
                <a:gd name="connsiteX39" fmla="*/ 413817 w 1465043"/>
                <a:gd name="connsiteY39" fmla="*/ 490572 h 1558485"/>
                <a:gd name="connsiteX40" fmla="*/ 390456 w 1465043"/>
                <a:gd name="connsiteY40" fmla="*/ 467212 h 1558485"/>
                <a:gd name="connsiteX41" fmla="*/ 360421 w 1465043"/>
                <a:gd name="connsiteY41" fmla="*/ 463874 h 1558485"/>
                <a:gd name="connsiteX42" fmla="*/ 333723 w 1465043"/>
                <a:gd name="connsiteY42" fmla="*/ 503921 h 1558485"/>
                <a:gd name="connsiteX43" fmla="*/ 307025 w 1465043"/>
                <a:gd name="connsiteY43" fmla="*/ 523944 h 1558485"/>
                <a:gd name="connsiteX44" fmla="*/ 320374 w 1465043"/>
                <a:gd name="connsiteY44" fmla="*/ 550642 h 1558485"/>
                <a:gd name="connsiteX45" fmla="*/ 303688 w 1465043"/>
                <a:gd name="connsiteY45" fmla="*/ 574003 h 1558485"/>
                <a:gd name="connsiteX46" fmla="*/ 233606 w 1465043"/>
                <a:gd name="connsiteY46" fmla="*/ 537293 h 1558485"/>
                <a:gd name="connsiteX47" fmla="*/ 243618 w 1465043"/>
                <a:gd name="connsiteY47" fmla="*/ 587352 h 1558485"/>
                <a:gd name="connsiteX48" fmla="*/ 263641 w 1465043"/>
                <a:gd name="connsiteY48" fmla="*/ 607375 h 1558485"/>
                <a:gd name="connsiteX49" fmla="*/ 250292 w 1465043"/>
                <a:gd name="connsiteY49" fmla="*/ 620724 h 1558485"/>
                <a:gd name="connsiteX50" fmla="*/ 193560 w 1465043"/>
                <a:gd name="connsiteY50" fmla="*/ 584014 h 1558485"/>
                <a:gd name="connsiteX51" fmla="*/ 170199 w 1465043"/>
                <a:gd name="connsiteY51" fmla="*/ 543968 h 1558485"/>
                <a:gd name="connsiteX52" fmla="*/ 170199 w 1465043"/>
                <a:gd name="connsiteY52" fmla="*/ 497247 h 1558485"/>
                <a:gd name="connsiteX53" fmla="*/ 133490 w 1465043"/>
                <a:gd name="connsiteY53" fmla="*/ 420490 h 1558485"/>
                <a:gd name="connsiteX54" fmla="*/ 196897 w 1465043"/>
                <a:gd name="connsiteY54" fmla="*/ 450525 h 1558485"/>
                <a:gd name="connsiteX55" fmla="*/ 256967 w 1465043"/>
                <a:gd name="connsiteY55" fmla="*/ 480560 h 1558485"/>
                <a:gd name="connsiteX56" fmla="*/ 293676 w 1465043"/>
                <a:gd name="connsiteY56" fmla="*/ 483898 h 1558485"/>
                <a:gd name="connsiteX57" fmla="*/ 327049 w 1465043"/>
                <a:gd name="connsiteY57" fmla="*/ 453863 h 1558485"/>
                <a:gd name="connsiteX58" fmla="*/ 343735 w 1465043"/>
                <a:gd name="connsiteY58" fmla="*/ 417153 h 1558485"/>
                <a:gd name="connsiteX59" fmla="*/ 333723 w 1465043"/>
                <a:gd name="connsiteY59" fmla="*/ 367095 h 1558485"/>
                <a:gd name="connsiteX60" fmla="*/ 290339 w 1465043"/>
                <a:gd name="connsiteY60" fmla="*/ 347071 h 1558485"/>
                <a:gd name="connsiteX61" fmla="*/ 236944 w 1465043"/>
                <a:gd name="connsiteY61" fmla="*/ 300350 h 1558485"/>
                <a:gd name="connsiteX62" fmla="*/ 133490 w 1465043"/>
                <a:gd name="connsiteY62" fmla="*/ 243617 h 1558485"/>
                <a:gd name="connsiteX63" fmla="*/ 46722 w 1465043"/>
                <a:gd name="connsiteY63" fmla="*/ 273652 h 1558485"/>
                <a:gd name="connsiteX64" fmla="*/ 33373 w 1465043"/>
                <a:gd name="connsiteY64" fmla="*/ 303687 h 1558485"/>
                <a:gd name="connsiteX65" fmla="*/ 43384 w 1465043"/>
                <a:gd name="connsiteY65" fmla="*/ 333723 h 1558485"/>
                <a:gd name="connsiteX66" fmla="*/ 60071 w 1465043"/>
                <a:gd name="connsiteY66" fmla="*/ 360420 h 1558485"/>
                <a:gd name="connsiteX67" fmla="*/ 73419 w 1465043"/>
                <a:gd name="connsiteY67" fmla="*/ 390455 h 1558485"/>
                <a:gd name="connsiteX68" fmla="*/ 56733 w 1465043"/>
                <a:gd name="connsiteY68" fmla="*/ 413816 h 1558485"/>
                <a:gd name="connsiteX69" fmla="*/ 76757 w 1465043"/>
                <a:gd name="connsiteY69" fmla="*/ 493909 h 1558485"/>
                <a:gd name="connsiteX70" fmla="*/ 66745 w 1465043"/>
                <a:gd name="connsiteY70" fmla="*/ 510596 h 1558485"/>
                <a:gd name="connsiteX71" fmla="*/ 70082 w 1465043"/>
                <a:gd name="connsiteY71" fmla="*/ 537293 h 1558485"/>
                <a:gd name="connsiteX72" fmla="*/ 70082 w 1465043"/>
                <a:gd name="connsiteY72" fmla="*/ 577340 h 1558485"/>
                <a:gd name="connsiteX73" fmla="*/ 80094 w 1465043"/>
                <a:gd name="connsiteY73" fmla="*/ 597363 h 1558485"/>
                <a:gd name="connsiteX74" fmla="*/ 76757 w 1465043"/>
                <a:gd name="connsiteY74" fmla="*/ 620724 h 1558485"/>
                <a:gd name="connsiteX75" fmla="*/ 106792 w 1465043"/>
                <a:gd name="connsiteY75" fmla="*/ 654096 h 1558485"/>
                <a:gd name="connsiteX76" fmla="*/ 93729 w 1465043"/>
                <a:gd name="connsiteY76" fmla="*/ 684131 h 1558485"/>
                <a:gd name="connsiteX77" fmla="*/ 13349 w 1465043"/>
                <a:gd name="connsiteY77" fmla="*/ 774236 h 1558485"/>
                <a:gd name="connsiteX78" fmla="*/ 33373 w 1465043"/>
                <a:gd name="connsiteY78" fmla="*/ 807609 h 1558485"/>
                <a:gd name="connsiteX79" fmla="*/ 33373 w 1465043"/>
                <a:gd name="connsiteY79" fmla="*/ 807609 h 1558485"/>
                <a:gd name="connsiteX80" fmla="*/ 16687 w 1465043"/>
                <a:gd name="connsiteY80" fmla="*/ 837644 h 1558485"/>
                <a:gd name="connsiteX81" fmla="*/ 3338 w 1465043"/>
                <a:gd name="connsiteY81" fmla="*/ 867679 h 1558485"/>
                <a:gd name="connsiteX82" fmla="*/ 0 w 1465043"/>
                <a:gd name="connsiteY82" fmla="*/ 927749 h 1558485"/>
                <a:gd name="connsiteX83" fmla="*/ 16687 w 1465043"/>
                <a:gd name="connsiteY83" fmla="*/ 971133 h 1558485"/>
                <a:gd name="connsiteX84" fmla="*/ 20024 w 1465043"/>
                <a:gd name="connsiteY84" fmla="*/ 1004505 h 1558485"/>
                <a:gd name="connsiteX85" fmla="*/ 56733 w 1465043"/>
                <a:gd name="connsiteY85" fmla="*/ 1014517 h 1558485"/>
                <a:gd name="connsiteX86" fmla="*/ 116803 w 1465043"/>
                <a:gd name="connsiteY86" fmla="*/ 1101285 h 1558485"/>
                <a:gd name="connsiteX87" fmla="*/ 96780 w 1465043"/>
                <a:gd name="connsiteY87" fmla="*/ 1124645 h 1558485"/>
                <a:gd name="connsiteX88" fmla="*/ 93443 w 1465043"/>
                <a:gd name="connsiteY88" fmla="*/ 1154680 h 1558485"/>
                <a:gd name="connsiteX89" fmla="*/ 120141 w 1465043"/>
                <a:gd name="connsiteY89" fmla="*/ 1158017 h 1558485"/>
                <a:gd name="connsiteX90" fmla="*/ 160187 w 1465043"/>
                <a:gd name="connsiteY90" fmla="*/ 1171366 h 1558485"/>
                <a:gd name="connsiteX91" fmla="*/ 186885 w 1465043"/>
                <a:gd name="connsiteY91" fmla="*/ 1184715 h 1558485"/>
                <a:gd name="connsiteX92" fmla="*/ 213583 w 1465043"/>
                <a:gd name="connsiteY92" fmla="*/ 1214750 h 1558485"/>
                <a:gd name="connsiteX93" fmla="*/ 243618 w 1465043"/>
                <a:gd name="connsiteY93" fmla="*/ 1218087 h 1558485"/>
                <a:gd name="connsiteX94" fmla="*/ 287002 w 1465043"/>
                <a:gd name="connsiteY94" fmla="*/ 1248123 h 1558485"/>
                <a:gd name="connsiteX95" fmla="*/ 310363 w 1465043"/>
                <a:gd name="connsiteY95" fmla="*/ 1258134 h 1558485"/>
                <a:gd name="connsiteX96" fmla="*/ 310363 w 1465043"/>
                <a:gd name="connsiteY96" fmla="*/ 1294844 h 1558485"/>
                <a:gd name="connsiteX97" fmla="*/ 270316 w 1465043"/>
                <a:gd name="connsiteY97" fmla="*/ 1334890 h 1558485"/>
                <a:gd name="connsiteX98" fmla="*/ 280327 w 1465043"/>
                <a:gd name="connsiteY98" fmla="*/ 1358251 h 1558485"/>
                <a:gd name="connsiteX99" fmla="*/ 273653 w 1465043"/>
                <a:gd name="connsiteY99" fmla="*/ 1378274 h 1558485"/>
                <a:gd name="connsiteX100" fmla="*/ 266979 w 1465043"/>
                <a:gd name="connsiteY100" fmla="*/ 1394960 h 1558485"/>
                <a:gd name="connsiteX101" fmla="*/ 240281 w 1465043"/>
                <a:gd name="connsiteY101" fmla="*/ 1435007 h 1558485"/>
                <a:gd name="connsiteX102" fmla="*/ 307025 w 1465043"/>
                <a:gd name="connsiteY102" fmla="*/ 1471717 h 1558485"/>
                <a:gd name="connsiteX103" fmla="*/ 337060 w 1465043"/>
                <a:gd name="connsiteY103" fmla="*/ 1478391 h 1558485"/>
                <a:gd name="connsiteX104" fmla="*/ 360421 w 1465043"/>
                <a:gd name="connsiteY104" fmla="*/ 1485066 h 1558485"/>
                <a:gd name="connsiteX105" fmla="*/ 380444 w 1465043"/>
                <a:gd name="connsiteY105" fmla="*/ 1491740 h 1558485"/>
                <a:gd name="connsiteX106" fmla="*/ 407142 w 1465043"/>
                <a:gd name="connsiteY106" fmla="*/ 1511763 h 1558485"/>
                <a:gd name="connsiteX107" fmla="*/ 437177 w 1465043"/>
                <a:gd name="connsiteY107" fmla="*/ 1508426 h 1558485"/>
                <a:gd name="connsiteX108" fmla="*/ 507259 w 1465043"/>
                <a:gd name="connsiteY108" fmla="*/ 1558485 h 1558485"/>
                <a:gd name="connsiteX109" fmla="*/ 517271 w 1465043"/>
                <a:gd name="connsiteY109" fmla="*/ 1545136 h 1558485"/>
                <a:gd name="connsiteX110" fmla="*/ 507259 w 1465043"/>
                <a:gd name="connsiteY110" fmla="*/ 1505089 h 1558485"/>
                <a:gd name="connsiteX111" fmla="*/ 500584 w 1465043"/>
                <a:gd name="connsiteY111" fmla="*/ 1471717 h 1558485"/>
                <a:gd name="connsiteX112" fmla="*/ 483898 w 1465043"/>
                <a:gd name="connsiteY112" fmla="*/ 1428333 h 1558485"/>
                <a:gd name="connsiteX113" fmla="*/ 513933 w 1465043"/>
                <a:gd name="connsiteY113" fmla="*/ 1408309 h 1558485"/>
                <a:gd name="connsiteX114" fmla="*/ 547306 w 1465043"/>
                <a:gd name="connsiteY114" fmla="*/ 1384949 h 1558485"/>
                <a:gd name="connsiteX115" fmla="*/ 527282 w 1465043"/>
                <a:gd name="connsiteY115" fmla="*/ 1368263 h 1558485"/>
                <a:gd name="connsiteX116" fmla="*/ 517271 w 1465043"/>
                <a:gd name="connsiteY116" fmla="*/ 1334890 h 1558485"/>
                <a:gd name="connsiteX117" fmla="*/ 480561 w 1465043"/>
                <a:gd name="connsiteY117" fmla="*/ 1318204 h 1558485"/>
                <a:gd name="connsiteX118" fmla="*/ 470549 w 1465043"/>
                <a:gd name="connsiteY118" fmla="*/ 1298181 h 1558485"/>
                <a:gd name="connsiteX119" fmla="*/ 480561 w 1465043"/>
                <a:gd name="connsiteY119" fmla="*/ 1268146 h 1558485"/>
                <a:gd name="connsiteX120" fmla="*/ 490573 w 1465043"/>
                <a:gd name="connsiteY120" fmla="*/ 1228099 h 1558485"/>
                <a:gd name="connsiteX121" fmla="*/ 513933 w 1465043"/>
                <a:gd name="connsiteY121" fmla="*/ 1248123 h 1558485"/>
                <a:gd name="connsiteX122" fmla="*/ 520608 w 1465043"/>
                <a:gd name="connsiteY122" fmla="*/ 1231436 h 1558485"/>
                <a:gd name="connsiteX123" fmla="*/ 543968 w 1465043"/>
                <a:gd name="connsiteY123" fmla="*/ 1194727 h 1558485"/>
                <a:gd name="connsiteX124" fmla="*/ 574003 w 1465043"/>
                <a:gd name="connsiteY124" fmla="*/ 1178041 h 1558485"/>
                <a:gd name="connsiteX125" fmla="*/ 590690 w 1465043"/>
                <a:gd name="connsiteY125" fmla="*/ 1191390 h 1558485"/>
                <a:gd name="connsiteX126" fmla="*/ 610713 w 1465043"/>
                <a:gd name="connsiteY126" fmla="*/ 1164692 h 1558485"/>
                <a:gd name="connsiteX127" fmla="*/ 630736 w 1465043"/>
                <a:gd name="connsiteY127" fmla="*/ 1191390 h 1558485"/>
                <a:gd name="connsiteX128" fmla="*/ 657434 w 1465043"/>
                <a:gd name="connsiteY128" fmla="*/ 1214750 h 1558485"/>
                <a:gd name="connsiteX129" fmla="*/ 674120 w 1465043"/>
                <a:gd name="connsiteY129" fmla="*/ 1221425 h 1558485"/>
                <a:gd name="connsiteX130" fmla="*/ 697481 w 1465043"/>
                <a:gd name="connsiteY130" fmla="*/ 1221425 h 1558485"/>
                <a:gd name="connsiteX131" fmla="*/ 717504 w 1465043"/>
                <a:gd name="connsiteY131" fmla="*/ 1208076 h 1558485"/>
                <a:gd name="connsiteX132" fmla="*/ 744202 w 1465043"/>
                <a:gd name="connsiteY132" fmla="*/ 1208076 h 1558485"/>
                <a:gd name="connsiteX133" fmla="*/ 760888 w 1465043"/>
                <a:gd name="connsiteY133" fmla="*/ 1204739 h 1558485"/>
                <a:gd name="connsiteX134" fmla="*/ 790923 w 1465043"/>
                <a:gd name="connsiteY134" fmla="*/ 1238111 h 1558485"/>
                <a:gd name="connsiteX135" fmla="*/ 797598 w 1465043"/>
                <a:gd name="connsiteY135" fmla="*/ 1211413 h 1558485"/>
                <a:gd name="connsiteX136" fmla="*/ 817621 w 1465043"/>
                <a:gd name="connsiteY136" fmla="*/ 1228099 h 1558485"/>
                <a:gd name="connsiteX137" fmla="*/ 837644 w 1465043"/>
                <a:gd name="connsiteY137" fmla="*/ 1204739 h 1558485"/>
                <a:gd name="connsiteX138" fmla="*/ 827633 w 1465043"/>
                <a:gd name="connsiteY138" fmla="*/ 1184715 h 1558485"/>
                <a:gd name="connsiteX139" fmla="*/ 810946 w 1465043"/>
                <a:gd name="connsiteY139" fmla="*/ 1171366 h 1558485"/>
                <a:gd name="connsiteX140" fmla="*/ 810946 w 1465043"/>
                <a:gd name="connsiteY140" fmla="*/ 1144669 h 1558485"/>
                <a:gd name="connsiteX141" fmla="*/ 810946 w 1465043"/>
                <a:gd name="connsiteY141" fmla="*/ 1131320 h 1558485"/>
                <a:gd name="connsiteX142" fmla="*/ 840981 w 1465043"/>
                <a:gd name="connsiteY142" fmla="*/ 1124645 h 1558485"/>
                <a:gd name="connsiteX143" fmla="*/ 820958 w 1465043"/>
                <a:gd name="connsiteY143" fmla="*/ 1087936 h 1558485"/>
                <a:gd name="connsiteX144" fmla="*/ 854330 w 1465043"/>
                <a:gd name="connsiteY144" fmla="*/ 1081261 h 1558485"/>
                <a:gd name="connsiteX145" fmla="*/ 891040 w 1465043"/>
                <a:gd name="connsiteY145" fmla="*/ 1087936 h 1558485"/>
                <a:gd name="connsiteX146" fmla="*/ 1001168 w 1465043"/>
                <a:gd name="connsiteY146" fmla="*/ 1044552 h 1558485"/>
                <a:gd name="connsiteX147" fmla="*/ 1027866 w 1465043"/>
                <a:gd name="connsiteY147" fmla="*/ 1021191 h 1558485"/>
                <a:gd name="connsiteX148" fmla="*/ 1047890 w 1465043"/>
                <a:gd name="connsiteY148" fmla="*/ 1031203 h 1558485"/>
                <a:gd name="connsiteX149" fmla="*/ 1067913 w 1465043"/>
                <a:gd name="connsiteY149" fmla="*/ 1041214 h 1558485"/>
                <a:gd name="connsiteX150" fmla="*/ 1087936 w 1465043"/>
                <a:gd name="connsiteY150" fmla="*/ 1067912 h 1558485"/>
                <a:gd name="connsiteX151" fmla="*/ 1074587 w 1465043"/>
                <a:gd name="connsiteY151" fmla="*/ 1081261 h 1558485"/>
                <a:gd name="connsiteX152" fmla="*/ 1104622 w 1465043"/>
                <a:gd name="connsiteY152" fmla="*/ 1081261 h 1558485"/>
                <a:gd name="connsiteX153" fmla="*/ 1134657 w 1465043"/>
                <a:gd name="connsiteY153" fmla="*/ 1114633 h 1558485"/>
                <a:gd name="connsiteX154" fmla="*/ 1148006 w 1465043"/>
                <a:gd name="connsiteY154" fmla="*/ 1111296 h 1558485"/>
                <a:gd name="connsiteX155" fmla="*/ 1208076 w 1465043"/>
                <a:gd name="connsiteY155" fmla="*/ 1064575 h 1558485"/>
                <a:gd name="connsiteX156" fmla="*/ 1264809 w 1465043"/>
                <a:gd name="connsiteY156" fmla="*/ 1134657 h 1558485"/>
                <a:gd name="connsiteX157" fmla="*/ 1298181 w 1465043"/>
                <a:gd name="connsiteY157" fmla="*/ 1241448 h 1558485"/>
                <a:gd name="connsiteX158" fmla="*/ 1308193 w 1465043"/>
                <a:gd name="connsiteY158" fmla="*/ 1198064 h 1558485"/>
                <a:gd name="connsiteX159" fmla="*/ 1344903 w 1465043"/>
                <a:gd name="connsiteY159" fmla="*/ 1218087 h 1558485"/>
                <a:gd name="connsiteX160" fmla="*/ 1388287 w 1465043"/>
                <a:gd name="connsiteY160" fmla="*/ 1218087 h 1558485"/>
                <a:gd name="connsiteX161" fmla="*/ 1394961 w 1465043"/>
                <a:gd name="connsiteY161" fmla="*/ 1241448 h 1558485"/>
                <a:gd name="connsiteX162" fmla="*/ 1435008 w 1465043"/>
                <a:gd name="connsiteY162" fmla="*/ 1264809 h 1558485"/>
                <a:gd name="connsiteX163" fmla="*/ 1465043 w 1465043"/>
                <a:gd name="connsiteY163" fmla="*/ 1264809 h 1558485"/>
                <a:gd name="connsiteX164" fmla="*/ 1318205 w 1465043"/>
                <a:gd name="connsiteY164" fmla="*/ 30035 h 1558485"/>
                <a:gd name="connsiteX165" fmla="*/ 1358252 w 1465043"/>
                <a:gd name="connsiteY165" fmla="*/ 53396 h 1558485"/>
                <a:gd name="connsiteX166" fmla="*/ 1281495 w 1465043"/>
                <a:gd name="connsiteY166" fmla="*/ 53396 h 1558485"/>
                <a:gd name="connsiteX167" fmla="*/ 1241449 w 1465043"/>
                <a:gd name="connsiteY167" fmla="*/ 50058 h 1558485"/>
                <a:gd name="connsiteX168" fmla="*/ 1241449 w 1465043"/>
                <a:gd name="connsiteY168" fmla="*/ 96779 h 1558485"/>
                <a:gd name="connsiteX169" fmla="*/ 1201402 w 1465043"/>
                <a:gd name="connsiteY169" fmla="*/ 76756 h 1558485"/>
                <a:gd name="connsiteX170" fmla="*/ 1228100 w 1465043"/>
                <a:gd name="connsiteY170" fmla="*/ 126814 h 1558485"/>
                <a:gd name="connsiteX171" fmla="*/ 1258135 w 1465043"/>
                <a:gd name="connsiteY171" fmla="*/ 156850 h 1558485"/>
                <a:gd name="connsiteX172" fmla="*/ 1198065 w 1465043"/>
                <a:gd name="connsiteY172" fmla="*/ 133489 h 1558485"/>
                <a:gd name="connsiteX173" fmla="*/ 1181379 w 1465043"/>
                <a:gd name="connsiteY173" fmla="*/ 133489 h 1558485"/>
                <a:gd name="connsiteX174" fmla="*/ 1178041 w 1465043"/>
                <a:gd name="connsiteY174" fmla="*/ 90105 h 1558485"/>
                <a:gd name="connsiteX175" fmla="*/ 1171367 w 1465043"/>
                <a:gd name="connsiteY175" fmla="*/ 3337 h 1558485"/>
                <a:gd name="connsiteX176" fmla="*/ 1161355 w 1465043"/>
                <a:gd name="connsiteY176" fmla="*/ 73419 h 1558485"/>
                <a:gd name="connsiteX177" fmla="*/ 1137995 w 1465043"/>
                <a:gd name="connsiteY177" fmla="*/ 103454 h 1558485"/>
                <a:gd name="connsiteX178" fmla="*/ 1158018 w 1465043"/>
                <a:gd name="connsiteY178" fmla="*/ 150175 h 1558485"/>
                <a:gd name="connsiteX179" fmla="*/ 1158018 w 1465043"/>
                <a:gd name="connsiteY179" fmla="*/ 183547 h 1558485"/>
                <a:gd name="connsiteX180" fmla="*/ 1141332 w 1465043"/>
                <a:gd name="connsiteY180" fmla="*/ 233606 h 1558485"/>
                <a:gd name="connsiteX181" fmla="*/ 1154681 w 1465043"/>
                <a:gd name="connsiteY181" fmla="*/ 266978 h 1558485"/>
                <a:gd name="connsiteX182" fmla="*/ 1184716 w 1465043"/>
                <a:gd name="connsiteY182" fmla="*/ 273652 h 1558485"/>
                <a:gd name="connsiteX183" fmla="*/ 1221425 w 1465043"/>
                <a:gd name="connsiteY183" fmla="*/ 280327 h 1558485"/>
                <a:gd name="connsiteX184" fmla="*/ 1241449 w 1465043"/>
                <a:gd name="connsiteY184" fmla="*/ 303687 h 1558485"/>
                <a:gd name="connsiteX185" fmla="*/ 1258135 w 1465043"/>
                <a:gd name="connsiteY185" fmla="*/ 347071 h 1558485"/>
                <a:gd name="connsiteX186" fmla="*/ 1258135 w 1465043"/>
                <a:gd name="connsiteY186" fmla="*/ 347071 h 1558485"/>
                <a:gd name="connsiteX187" fmla="*/ 1224763 w 1465043"/>
                <a:gd name="connsiteY187" fmla="*/ 327048 h 1558485"/>
                <a:gd name="connsiteX0" fmla="*/ 1224763 w 1465043"/>
                <a:gd name="connsiteY0" fmla="*/ 327048 h 1558485"/>
                <a:gd name="connsiteX1" fmla="*/ 1194727 w 1465043"/>
                <a:gd name="connsiteY1" fmla="*/ 290339 h 1558485"/>
                <a:gd name="connsiteX2" fmla="*/ 1164692 w 1465043"/>
                <a:gd name="connsiteY2" fmla="*/ 333723 h 1558485"/>
                <a:gd name="connsiteX3" fmla="*/ 1114634 w 1465043"/>
                <a:gd name="connsiteY3" fmla="*/ 243617 h 1558485"/>
                <a:gd name="connsiteX4" fmla="*/ 1104622 w 1465043"/>
                <a:gd name="connsiteY4" fmla="*/ 163524 h 1558485"/>
                <a:gd name="connsiteX5" fmla="*/ 1101285 w 1465043"/>
                <a:gd name="connsiteY5" fmla="*/ 103454 h 1558485"/>
                <a:gd name="connsiteX6" fmla="*/ 1124646 w 1465043"/>
                <a:gd name="connsiteY6" fmla="*/ 10012 h 1558485"/>
                <a:gd name="connsiteX7" fmla="*/ 1031203 w 1465043"/>
                <a:gd name="connsiteY7" fmla="*/ 0 h 1558485"/>
                <a:gd name="connsiteX8" fmla="*/ 1014517 w 1465043"/>
                <a:gd name="connsiteY8" fmla="*/ 56733 h 1558485"/>
                <a:gd name="connsiteX9" fmla="*/ 1024529 w 1465043"/>
                <a:gd name="connsiteY9" fmla="*/ 103454 h 1558485"/>
                <a:gd name="connsiteX10" fmla="*/ 981145 w 1465043"/>
                <a:gd name="connsiteY10" fmla="*/ 156850 h 1558485"/>
                <a:gd name="connsiteX11" fmla="*/ 991157 w 1465043"/>
                <a:gd name="connsiteY11" fmla="*/ 193559 h 1558485"/>
                <a:gd name="connsiteX12" fmla="*/ 981145 w 1465043"/>
                <a:gd name="connsiteY12" fmla="*/ 240280 h 1558485"/>
                <a:gd name="connsiteX13" fmla="*/ 1001168 w 1465043"/>
                <a:gd name="connsiteY13" fmla="*/ 263641 h 1558485"/>
                <a:gd name="connsiteX14" fmla="*/ 1017854 w 1465043"/>
                <a:gd name="connsiteY14" fmla="*/ 310362 h 1558485"/>
                <a:gd name="connsiteX15" fmla="*/ 1047890 w 1465043"/>
                <a:gd name="connsiteY15" fmla="*/ 297013 h 1558485"/>
                <a:gd name="connsiteX16" fmla="*/ 884365 w 1465043"/>
                <a:gd name="connsiteY16" fmla="*/ 260304 h 1558485"/>
                <a:gd name="connsiteX17" fmla="*/ 824295 w 1465043"/>
                <a:gd name="connsiteY17" fmla="*/ 236943 h 1558485"/>
                <a:gd name="connsiteX18" fmla="*/ 810946 w 1465043"/>
                <a:gd name="connsiteY18" fmla="*/ 273652 h 1558485"/>
                <a:gd name="connsiteX19" fmla="*/ 827633 w 1465043"/>
                <a:gd name="connsiteY19" fmla="*/ 310362 h 1558485"/>
                <a:gd name="connsiteX20" fmla="*/ 770900 w 1465043"/>
                <a:gd name="connsiteY20" fmla="*/ 293676 h 1558485"/>
                <a:gd name="connsiteX21" fmla="*/ 744202 w 1465043"/>
                <a:gd name="connsiteY21" fmla="*/ 330385 h 1558485"/>
                <a:gd name="connsiteX22" fmla="*/ 707492 w 1465043"/>
                <a:gd name="connsiteY22" fmla="*/ 323711 h 1558485"/>
                <a:gd name="connsiteX23" fmla="*/ 644085 w 1465043"/>
                <a:gd name="connsiteY23" fmla="*/ 337060 h 1558485"/>
                <a:gd name="connsiteX24" fmla="*/ 654097 w 1465043"/>
                <a:gd name="connsiteY24" fmla="*/ 300350 h 1558485"/>
                <a:gd name="connsiteX25" fmla="*/ 614050 w 1465043"/>
                <a:gd name="connsiteY25" fmla="*/ 337060 h 1558485"/>
                <a:gd name="connsiteX26" fmla="*/ 594027 w 1465043"/>
                <a:gd name="connsiteY26" fmla="*/ 337060 h 1558485"/>
                <a:gd name="connsiteX27" fmla="*/ 533957 w 1465043"/>
                <a:gd name="connsiteY27" fmla="*/ 370432 h 1558485"/>
                <a:gd name="connsiteX28" fmla="*/ 510596 w 1465043"/>
                <a:gd name="connsiteY28" fmla="*/ 393793 h 1558485"/>
                <a:gd name="connsiteX29" fmla="*/ 500584 w 1465043"/>
                <a:gd name="connsiteY29" fmla="*/ 440514 h 1558485"/>
                <a:gd name="connsiteX30" fmla="*/ 450526 w 1465043"/>
                <a:gd name="connsiteY30" fmla="*/ 427165 h 1558485"/>
                <a:gd name="connsiteX31" fmla="*/ 433840 w 1465043"/>
                <a:gd name="connsiteY31" fmla="*/ 390455 h 1558485"/>
                <a:gd name="connsiteX32" fmla="*/ 467212 w 1465043"/>
                <a:gd name="connsiteY32" fmla="*/ 360420 h 1558485"/>
                <a:gd name="connsiteX33" fmla="*/ 453863 w 1465043"/>
                <a:gd name="connsiteY33" fmla="*/ 337060 h 1558485"/>
                <a:gd name="connsiteX34" fmla="*/ 390456 w 1465043"/>
                <a:gd name="connsiteY34" fmla="*/ 307025 h 1558485"/>
                <a:gd name="connsiteX35" fmla="*/ 417154 w 1465043"/>
                <a:gd name="connsiteY35" fmla="*/ 357083 h 1558485"/>
                <a:gd name="connsiteX36" fmla="*/ 407142 w 1465043"/>
                <a:gd name="connsiteY36" fmla="*/ 400467 h 1558485"/>
                <a:gd name="connsiteX37" fmla="*/ 413817 w 1465043"/>
                <a:gd name="connsiteY37" fmla="*/ 437177 h 1558485"/>
                <a:gd name="connsiteX38" fmla="*/ 427165 w 1465043"/>
                <a:gd name="connsiteY38" fmla="*/ 460537 h 1558485"/>
                <a:gd name="connsiteX39" fmla="*/ 413817 w 1465043"/>
                <a:gd name="connsiteY39" fmla="*/ 490572 h 1558485"/>
                <a:gd name="connsiteX40" fmla="*/ 390456 w 1465043"/>
                <a:gd name="connsiteY40" fmla="*/ 467212 h 1558485"/>
                <a:gd name="connsiteX41" fmla="*/ 360421 w 1465043"/>
                <a:gd name="connsiteY41" fmla="*/ 463874 h 1558485"/>
                <a:gd name="connsiteX42" fmla="*/ 333723 w 1465043"/>
                <a:gd name="connsiteY42" fmla="*/ 503921 h 1558485"/>
                <a:gd name="connsiteX43" fmla="*/ 307025 w 1465043"/>
                <a:gd name="connsiteY43" fmla="*/ 523944 h 1558485"/>
                <a:gd name="connsiteX44" fmla="*/ 320374 w 1465043"/>
                <a:gd name="connsiteY44" fmla="*/ 550642 h 1558485"/>
                <a:gd name="connsiteX45" fmla="*/ 303688 w 1465043"/>
                <a:gd name="connsiteY45" fmla="*/ 574003 h 1558485"/>
                <a:gd name="connsiteX46" fmla="*/ 233606 w 1465043"/>
                <a:gd name="connsiteY46" fmla="*/ 537293 h 1558485"/>
                <a:gd name="connsiteX47" fmla="*/ 243618 w 1465043"/>
                <a:gd name="connsiteY47" fmla="*/ 587352 h 1558485"/>
                <a:gd name="connsiteX48" fmla="*/ 263641 w 1465043"/>
                <a:gd name="connsiteY48" fmla="*/ 607375 h 1558485"/>
                <a:gd name="connsiteX49" fmla="*/ 250292 w 1465043"/>
                <a:gd name="connsiteY49" fmla="*/ 620724 h 1558485"/>
                <a:gd name="connsiteX50" fmla="*/ 193560 w 1465043"/>
                <a:gd name="connsiteY50" fmla="*/ 584014 h 1558485"/>
                <a:gd name="connsiteX51" fmla="*/ 170199 w 1465043"/>
                <a:gd name="connsiteY51" fmla="*/ 543968 h 1558485"/>
                <a:gd name="connsiteX52" fmla="*/ 170199 w 1465043"/>
                <a:gd name="connsiteY52" fmla="*/ 497247 h 1558485"/>
                <a:gd name="connsiteX53" fmla="*/ 133490 w 1465043"/>
                <a:gd name="connsiteY53" fmla="*/ 420490 h 1558485"/>
                <a:gd name="connsiteX54" fmla="*/ 196897 w 1465043"/>
                <a:gd name="connsiteY54" fmla="*/ 450525 h 1558485"/>
                <a:gd name="connsiteX55" fmla="*/ 256967 w 1465043"/>
                <a:gd name="connsiteY55" fmla="*/ 480560 h 1558485"/>
                <a:gd name="connsiteX56" fmla="*/ 293676 w 1465043"/>
                <a:gd name="connsiteY56" fmla="*/ 483898 h 1558485"/>
                <a:gd name="connsiteX57" fmla="*/ 327049 w 1465043"/>
                <a:gd name="connsiteY57" fmla="*/ 453863 h 1558485"/>
                <a:gd name="connsiteX58" fmla="*/ 343735 w 1465043"/>
                <a:gd name="connsiteY58" fmla="*/ 417153 h 1558485"/>
                <a:gd name="connsiteX59" fmla="*/ 333723 w 1465043"/>
                <a:gd name="connsiteY59" fmla="*/ 367095 h 1558485"/>
                <a:gd name="connsiteX60" fmla="*/ 290339 w 1465043"/>
                <a:gd name="connsiteY60" fmla="*/ 347071 h 1558485"/>
                <a:gd name="connsiteX61" fmla="*/ 236944 w 1465043"/>
                <a:gd name="connsiteY61" fmla="*/ 300350 h 1558485"/>
                <a:gd name="connsiteX62" fmla="*/ 133490 w 1465043"/>
                <a:gd name="connsiteY62" fmla="*/ 243617 h 1558485"/>
                <a:gd name="connsiteX63" fmla="*/ 46722 w 1465043"/>
                <a:gd name="connsiteY63" fmla="*/ 273652 h 1558485"/>
                <a:gd name="connsiteX64" fmla="*/ 33373 w 1465043"/>
                <a:gd name="connsiteY64" fmla="*/ 303687 h 1558485"/>
                <a:gd name="connsiteX65" fmla="*/ 43384 w 1465043"/>
                <a:gd name="connsiteY65" fmla="*/ 333723 h 1558485"/>
                <a:gd name="connsiteX66" fmla="*/ 60071 w 1465043"/>
                <a:gd name="connsiteY66" fmla="*/ 360420 h 1558485"/>
                <a:gd name="connsiteX67" fmla="*/ 73419 w 1465043"/>
                <a:gd name="connsiteY67" fmla="*/ 390455 h 1558485"/>
                <a:gd name="connsiteX68" fmla="*/ 56733 w 1465043"/>
                <a:gd name="connsiteY68" fmla="*/ 413816 h 1558485"/>
                <a:gd name="connsiteX69" fmla="*/ 76757 w 1465043"/>
                <a:gd name="connsiteY69" fmla="*/ 493909 h 1558485"/>
                <a:gd name="connsiteX70" fmla="*/ 66745 w 1465043"/>
                <a:gd name="connsiteY70" fmla="*/ 510596 h 1558485"/>
                <a:gd name="connsiteX71" fmla="*/ 70082 w 1465043"/>
                <a:gd name="connsiteY71" fmla="*/ 537293 h 1558485"/>
                <a:gd name="connsiteX72" fmla="*/ 70082 w 1465043"/>
                <a:gd name="connsiteY72" fmla="*/ 577340 h 1558485"/>
                <a:gd name="connsiteX73" fmla="*/ 80094 w 1465043"/>
                <a:gd name="connsiteY73" fmla="*/ 597363 h 1558485"/>
                <a:gd name="connsiteX74" fmla="*/ 76757 w 1465043"/>
                <a:gd name="connsiteY74" fmla="*/ 620724 h 1558485"/>
                <a:gd name="connsiteX75" fmla="*/ 106792 w 1465043"/>
                <a:gd name="connsiteY75" fmla="*/ 654096 h 1558485"/>
                <a:gd name="connsiteX76" fmla="*/ 93729 w 1465043"/>
                <a:gd name="connsiteY76" fmla="*/ 684131 h 1558485"/>
                <a:gd name="connsiteX77" fmla="*/ 13349 w 1465043"/>
                <a:gd name="connsiteY77" fmla="*/ 774236 h 1558485"/>
                <a:gd name="connsiteX78" fmla="*/ 33373 w 1465043"/>
                <a:gd name="connsiteY78" fmla="*/ 807609 h 1558485"/>
                <a:gd name="connsiteX79" fmla="*/ 33373 w 1465043"/>
                <a:gd name="connsiteY79" fmla="*/ 807609 h 1558485"/>
                <a:gd name="connsiteX80" fmla="*/ 16687 w 1465043"/>
                <a:gd name="connsiteY80" fmla="*/ 837644 h 1558485"/>
                <a:gd name="connsiteX81" fmla="*/ 3338 w 1465043"/>
                <a:gd name="connsiteY81" fmla="*/ 867679 h 1558485"/>
                <a:gd name="connsiteX82" fmla="*/ 0 w 1465043"/>
                <a:gd name="connsiteY82" fmla="*/ 927749 h 1558485"/>
                <a:gd name="connsiteX83" fmla="*/ 16687 w 1465043"/>
                <a:gd name="connsiteY83" fmla="*/ 971133 h 1558485"/>
                <a:gd name="connsiteX84" fmla="*/ 20024 w 1465043"/>
                <a:gd name="connsiteY84" fmla="*/ 1004505 h 1558485"/>
                <a:gd name="connsiteX85" fmla="*/ 56733 w 1465043"/>
                <a:gd name="connsiteY85" fmla="*/ 1014517 h 1558485"/>
                <a:gd name="connsiteX86" fmla="*/ 116803 w 1465043"/>
                <a:gd name="connsiteY86" fmla="*/ 1101285 h 1558485"/>
                <a:gd name="connsiteX87" fmla="*/ 96780 w 1465043"/>
                <a:gd name="connsiteY87" fmla="*/ 1124645 h 1558485"/>
                <a:gd name="connsiteX88" fmla="*/ 93443 w 1465043"/>
                <a:gd name="connsiteY88" fmla="*/ 1154680 h 1558485"/>
                <a:gd name="connsiteX89" fmla="*/ 120141 w 1465043"/>
                <a:gd name="connsiteY89" fmla="*/ 1158017 h 1558485"/>
                <a:gd name="connsiteX90" fmla="*/ 160187 w 1465043"/>
                <a:gd name="connsiteY90" fmla="*/ 1171366 h 1558485"/>
                <a:gd name="connsiteX91" fmla="*/ 186885 w 1465043"/>
                <a:gd name="connsiteY91" fmla="*/ 1184715 h 1558485"/>
                <a:gd name="connsiteX92" fmla="*/ 213583 w 1465043"/>
                <a:gd name="connsiteY92" fmla="*/ 1214750 h 1558485"/>
                <a:gd name="connsiteX93" fmla="*/ 243618 w 1465043"/>
                <a:gd name="connsiteY93" fmla="*/ 1218087 h 1558485"/>
                <a:gd name="connsiteX94" fmla="*/ 287002 w 1465043"/>
                <a:gd name="connsiteY94" fmla="*/ 1248123 h 1558485"/>
                <a:gd name="connsiteX95" fmla="*/ 310363 w 1465043"/>
                <a:gd name="connsiteY95" fmla="*/ 1258134 h 1558485"/>
                <a:gd name="connsiteX96" fmla="*/ 310363 w 1465043"/>
                <a:gd name="connsiteY96" fmla="*/ 1294844 h 1558485"/>
                <a:gd name="connsiteX97" fmla="*/ 270316 w 1465043"/>
                <a:gd name="connsiteY97" fmla="*/ 1334890 h 1558485"/>
                <a:gd name="connsiteX98" fmla="*/ 280327 w 1465043"/>
                <a:gd name="connsiteY98" fmla="*/ 1358251 h 1558485"/>
                <a:gd name="connsiteX99" fmla="*/ 273653 w 1465043"/>
                <a:gd name="connsiteY99" fmla="*/ 1378274 h 1558485"/>
                <a:gd name="connsiteX100" fmla="*/ 266979 w 1465043"/>
                <a:gd name="connsiteY100" fmla="*/ 1394960 h 1558485"/>
                <a:gd name="connsiteX101" fmla="*/ 240281 w 1465043"/>
                <a:gd name="connsiteY101" fmla="*/ 1435007 h 1558485"/>
                <a:gd name="connsiteX102" fmla="*/ 307025 w 1465043"/>
                <a:gd name="connsiteY102" fmla="*/ 1471717 h 1558485"/>
                <a:gd name="connsiteX103" fmla="*/ 337060 w 1465043"/>
                <a:gd name="connsiteY103" fmla="*/ 1478391 h 1558485"/>
                <a:gd name="connsiteX104" fmla="*/ 360421 w 1465043"/>
                <a:gd name="connsiteY104" fmla="*/ 1485066 h 1558485"/>
                <a:gd name="connsiteX105" fmla="*/ 380444 w 1465043"/>
                <a:gd name="connsiteY105" fmla="*/ 1491740 h 1558485"/>
                <a:gd name="connsiteX106" fmla="*/ 407142 w 1465043"/>
                <a:gd name="connsiteY106" fmla="*/ 1511763 h 1558485"/>
                <a:gd name="connsiteX107" fmla="*/ 437177 w 1465043"/>
                <a:gd name="connsiteY107" fmla="*/ 1508426 h 1558485"/>
                <a:gd name="connsiteX108" fmla="*/ 507259 w 1465043"/>
                <a:gd name="connsiteY108" fmla="*/ 1558485 h 1558485"/>
                <a:gd name="connsiteX109" fmla="*/ 517271 w 1465043"/>
                <a:gd name="connsiteY109" fmla="*/ 1545136 h 1558485"/>
                <a:gd name="connsiteX110" fmla="*/ 507259 w 1465043"/>
                <a:gd name="connsiteY110" fmla="*/ 1505089 h 1558485"/>
                <a:gd name="connsiteX111" fmla="*/ 500584 w 1465043"/>
                <a:gd name="connsiteY111" fmla="*/ 1471717 h 1558485"/>
                <a:gd name="connsiteX112" fmla="*/ 483898 w 1465043"/>
                <a:gd name="connsiteY112" fmla="*/ 1428333 h 1558485"/>
                <a:gd name="connsiteX113" fmla="*/ 513933 w 1465043"/>
                <a:gd name="connsiteY113" fmla="*/ 1408309 h 1558485"/>
                <a:gd name="connsiteX114" fmla="*/ 547306 w 1465043"/>
                <a:gd name="connsiteY114" fmla="*/ 1384949 h 1558485"/>
                <a:gd name="connsiteX115" fmla="*/ 527282 w 1465043"/>
                <a:gd name="connsiteY115" fmla="*/ 1368263 h 1558485"/>
                <a:gd name="connsiteX116" fmla="*/ 517271 w 1465043"/>
                <a:gd name="connsiteY116" fmla="*/ 1334890 h 1558485"/>
                <a:gd name="connsiteX117" fmla="*/ 480561 w 1465043"/>
                <a:gd name="connsiteY117" fmla="*/ 1318204 h 1558485"/>
                <a:gd name="connsiteX118" fmla="*/ 470549 w 1465043"/>
                <a:gd name="connsiteY118" fmla="*/ 1298181 h 1558485"/>
                <a:gd name="connsiteX119" fmla="*/ 480561 w 1465043"/>
                <a:gd name="connsiteY119" fmla="*/ 1268146 h 1558485"/>
                <a:gd name="connsiteX120" fmla="*/ 490573 w 1465043"/>
                <a:gd name="connsiteY120" fmla="*/ 1228099 h 1558485"/>
                <a:gd name="connsiteX121" fmla="*/ 513933 w 1465043"/>
                <a:gd name="connsiteY121" fmla="*/ 1248123 h 1558485"/>
                <a:gd name="connsiteX122" fmla="*/ 520608 w 1465043"/>
                <a:gd name="connsiteY122" fmla="*/ 1231436 h 1558485"/>
                <a:gd name="connsiteX123" fmla="*/ 543968 w 1465043"/>
                <a:gd name="connsiteY123" fmla="*/ 1194727 h 1558485"/>
                <a:gd name="connsiteX124" fmla="*/ 574003 w 1465043"/>
                <a:gd name="connsiteY124" fmla="*/ 1178041 h 1558485"/>
                <a:gd name="connsiteX125" fmla="*/ 590690 w 1465043"/>
                <a:gd name="connsiteY125" fmla="*/ 1191390 h 1558485"/>
                <a:gd name="connsiteX126" fmla="*/ 610713 w 1465043"/>
                <a:gd name="connsiteY126" fmla="*/ 1164692 h 1558485"/>
                <a:gd name="connsiteX127" fmla="*/ 630736 w 1465043"/>
                <a:gd name="connsiteY127" fmla="*/ 1191390 h 1558485"/>
                <a:gd name="connsiteX128" fmla="*/ 657434 w 1465043"/>
                <a:gd name="connsiteY128" fmla="*/ 1214750 h 1558485"/>
                <a:gd name="connsiteX129" fmla="*/ 674120 w 1465043"/>
                <a:gd name="connsiteY129" fmla="*/ 1221425 h 1558485"/>
                <a:gd name="connsiteX130" fmla="*/ 697481 w 1465043"/>
                <a:gd name="connsiteY130" fmla="*/ 1221425 h 1558485"/>
                <a:gd name="connsiteX131" fmla="*/ 717504 w 1465043"/>
                <a:gd name="connsiteY131" fmla="*/ 1208076 h 1558485"/>
                <a:gd name="connsiteX132" fmla="*/ 744202 w 1465043"/>
                <a:gd name="connsiteY132" fmla="*/ 1208076 h 1558485"/>
                <a:gd name="connsiteX133" fmla="*/ 760888 w 1465043"/>
                <a:gd name="connsiteY133" fmla="*/ 1204739 h 1558485"/>
                <a:gd name="connsiteX134" fmla="*/ 790923 w 1465043"/>
                <a:gd name="connsiteY134" fmla="*/ 1238111 h 1558485"/>
                <a:gd name="connsiteX135" fmla="*/ 797598 w 1465043"/>
                <a:gd name="connsiteY135" fmla="*/ 1211413 h 1558485"/>
                <a:gd name="connsiteX136" fmla="*/ 817621 w 1465043"/>
                <a:gd name="connsiteY136" fmla="*/ 1228099 h 1558485"/>
                <a:gd name="connsiteX137" fmla="*/ 837644 w 1465043"/>
                <a:gd name="connsiteY137" fmla="*/ 1204739 h 1558485"/>
                <a:gd name="connsiteX138" fmla="*/ 827633 w 1465043"/>
                <a:gd name="connsiteY138" fmla="*/ 1184715 h 1558485"/>
                <a:gd name="connsiteX139" fmla="*/ 810946 w 1465043"/>
                <a:gd name="connsiteY139" fmla="*/ 1171366 h 1558485"/>
                <a:gd name="connsiteX140" fmla="*/ 810946 w 1465043"/>
                <a:gd name="connsiteY140" fmla="*/ 1144669 h 1558485"/>
                <a:gd name="connsiteX141" fmla="*/ 810946 w 1465043"/>
                <a:gd name="connsiteY141" fmla="*/ 1131320 h 1558485"/>
                <a:gd name="connsiteX142" fmla="*/ 840981 w 1465043"/>
                <a:gd name="connsiteY142" fmla="*/ 1124645 h 1558485"/>
                <a:gd name="connsiteX143" fmla="*/ 820958 w 1465043"/>
                <a:gd name="connsiteY143" fmla="*/ 1087936 h 1558485"/>
                <a:gd name="connsiteX144" fmla="*/ 854330 w 1465043"/>
                <a:gd name="connsiteY144" fmla="*/ 1081261 h 1558485"/>
                <a:gd name="connsiteX145" fmla="*/ 891040 w 1465043"/>
                <a:gd name="connsiteY145" fmla="*/ 1087936 h 1558485"/>
                <a:gd name="connsiteX146" fmla="*/ 1001168 w 1465043"/>
                <a:gd name="connsiteY146" fmla="*/ 1044552 h 1558485"/>
                <a:gd name="connsiteX147" fmla="*/ 1027866 w 1465043"/>
                <a:gd name="connsiteY147" fmla="*/ 1021191 h 1558485"/>
                <a:gd name="connsiteX148" fmla="*/ 1047890 w 1465043"/>
                <a:gd name="connsiteY148" fmla="*/ 1031203 h 1558485"/>
                <a:gd name="connsiteX149" fmla="*/ 1067913 w 1465043"/>
                <a:gd name="connsiteY149" fmla="*/ 1041214 h 1558485"/>
                <a:gd name="connsiteX150" fmla="*/ 1087936 w 1465043"/>
                <a:gd name="connsiteY150" fmla="*/ 1067912 h 1558485"/>
                <a:gd name="connsiteX151" fmla="*/ 1074587 w 1465043"/>
                <a:gd name="connsiteY151" fmla="*/ 1081261 h 1558485"/>
                <a:gd name="connsiteX152" fmla="*/ 1104622 w 1465043"/>
                <a:gd name="connsiteY152" fmla="*/ 1081261 h 1558485"/>
                <a:gd name="connsiteX153" fmla="*/ 1134657 w 1465043"/>
                <a:gd name="connsiteY153" fmla="*/ 1114633 h 1558485"/>
                <a:gd name="connsiteX154" fmla="*/ 1148006 w 1465043"/>
                <a:gd name="connsiteY154" fmla="*/ 1111296 h 1558485"/>
                <a:gd name="connsiteX155" fmla="*/ 1208076 w 1465043"/>
                <a:gd name="connsiteY155" fmla="*/ 1064575 h 1558485"/>
                <a:gd name="connsiteX156" fmla="*/ 1264809 w 1465043"/>
                <a:gd name="connsiteY156" fmla="*/ 1134657 h 1558485"/>
                <a:gd name="connsiteX157" fmla="*/ 1298181 w 1465043"/>
                <a:gd name="connsiteY157" fmla="*/ 1241448 h 1558485"/>
                <a:gd name="connsiteX158" fmla="*/ 1308193 w 1465043"/>
                <a:gd name="connsiteY158" fmla="*/ 1198064 h 1558485"/>
                <a:gd name="connsiteX159" fmla="*/ 1344903 w 1465043"/>
                <a:gd name="connsiteY159" fmla="*/ 1218087 h 1558485"/>
                <a:gd name="connsiteX160" fmla="*/ 1388287 w 1465043"/>
                <a:gd name="connsiteY160" fmla="*/ 1218087 h 1558485"/>
                <a:gd name="connsiteX161" fmla="*/ 1394961 w 1465043"/>
                <a:gd name="connsiteY161" fmla="*/ 1241448 h 1558485"/>
                <a:gd name="connsiteX162" fmla="*/ 1435008 w 1465043"/>
                <a:gd name="connsiteY162" fmla="*/ 1264809 h 1558485"/>
                <a:gd name="connsiteX163" fmla="*/ 1465043 w 1465043"/>
                <a:gd name="connsiteY163" fmla="*/ 1264809 h 1558485"/>
                <a:gd name="connsiteX164" fmla="*/ 1318205 w 1465043"/>
                <a:gd name="connsiteY164" fmla="*/ 30035 h 1558485"/>
                <a:gd name="connsiteX165" fmla="*/ 1281495 w 1465043"/>
                <a:gd name="connsiteY165" fmla="*/ 53396 h 1558485"/>
                <a:gd name="connsiteX166" fmla="*/ 1241449 w 1465043"/>
                <a:gd name="connsiteY166" fmla="*/ 50058 h 1558485"/>
                <a:gd name="connsiteX167" fmla="*/ 1241449 w 1465043"/>
                <a:gd name="connsiteY167" fmla="*/ 96779 h 1558485"/>
                <a:gd name="connsiteX168" fmla="*/ 1201402 w 1465043"/>
                <a:gd name="connsiteY168" fmla="*/ 76756 h 1558485"/>
                <a:gd name="connsiteX169" fmla="*/ 1228100 w 1465043"/>
                <a:gd name="connsiteY169" fmla="*/ 126814 h 1558485"/>
                <a:gd name="connsiteX170" fmla="*/ 1258135 w 1465043"/>
                <a:gd name="connsiteY170" fmla="*/ 156850 h 1558485"/>
                <a:gd name="connsiteX171" fmla="*/ 1198065 w 1465043"/>
                <a:gd name="connsiteY171" fmla="*/ 133489 h 1558485"/>
                <a:gd name="connsiteX172" fmla="*/ 1181379 w 1465043"/>
                <a:gd name="connsiteY172" fmla="*/ 133489 h 1558485"/>
                <a:gd name="connsiteX173" fmla="*/ 1178041 w 1465043"/>
                <a:gd name="connsiteY173" fmla="*/ 90105 h 1558485"/>
                <a:gd name="connsiteX174" fmla="*/ 1171367 w 1465043"/>
                <a:gd name="connsiteY174" fmla="*/ 3337 h 1558485"/>
                <a:gd name="connsiteX175" fmla="*/ 1161355 w 1465043"/>
                <a:gd name="connsiteY175" fmla="*/ 73419 h 1558485"/>
                <a:gd name="connsiteX176" fmla="*/ 1137995 w 1465043"/>
                <a:gd name="connsiteY176" fmla="*/ 103454 h 1558485"/>
                <a:gd name="connsiteX177" fmla="*/ 1158018 w 1465043"/>
                <a:gd name="connsiteY177" fmla="*/ 150175 h 1558485"/>
                <a:gd name="connsiteX178" fmla="*/ 1158018 w 1465043"/>
                <a:gd name="connsiteY178" fmla="*/ 183547 h 1558485"/>
                <a:gd name="connsiteX179" fmla="*/ 1141332 w 1465043"/>
                <a:gd name="connsiteY179" fmla="*/ 233606 h 1558485"/>
                <a:gd name="connsiteX180" fmla="*/ 1154681 w 1465043"/>
                <a:gd name="connsiteY180" fmla="*/ 266978 h 1558485"/>
                <a:gd name="connsiteX181" fmla="*/ 1184716 w 1465043"/>
                <a:gd name="connsiteY181" fmla="*/ 273652 h 1558485"/>
                <a:gd name="connsiteX182" fmla="*/ 1221425 w 1465043"/>
                <a:gd name="connsiteY182" fmla="*/ 280327 h 1558485"/>
                <a:gd name="connsiteX183" fmla="*/ 1241449 w 1465043"/>
                <a:gd name="connsiteY183" fmla="*/ 303687 h 1558485"/>
                <a:gd name="connsiteX184" fmla="*/ 1258135 w 1465043"/>
                <a:gd name="connsiteY184" fmla="*/ 347071 h 1558485"/>
                <a:gd name="connsiteX185" fmla="*/ 1258135 w 1465043"/>
                <a:gd name="connsiteY185" fmla="*/ 347071 h 1558485"/>
                <a:gd name="connsiteX186" fmla="*/ 1224763 w 1465043"/>
                <a:gd name="connsiteY186" fmla="*/ 327048 h 1558485"/>
                <a:gd name="connsiteX0" fmla="*/ 1224763 w 1465043"/>
                <a:gd name="connsiteY0" fmla="*/ 327048 h 1558485"/>
                <a:gd name="connsiteX1" fmla="*/ 1194727 w 1465043"/>
                <a:gd name="connsiteY1" fmla="*/ 290339 h 1558485"/>
                <a:gd name="connsiteX2" fmla="*/ 1164692 w 1465043"/>
                <a:gd name="connsiteY2" fmla="*/ 333723 h 1558485"/>
                <a:gd name="connsiteX3" fmla="*/ 1114634 w 1465043"/>
                <a:gd name="connsiteY3" fmla="*/ 243617 h 1558485"/>
                <a:gd name="connsiteX4" fmla="*/ 1104622 w 1465043"/>
                <a:gd name="connsiteY4" fmla="*/ 163524 h 1558485"/>
                <a:gd name="connsiteX5" fmla="*/ 1101285 w 1465043"/>
                <a:gd name="connsiteY5" fmla="*/ 103454 h 1558485"/>
                <a:gd name="connsiteX6" fmla="*/ 1124646 w 1465043"/>
                <a:gd name="connsiteY6" fmla="*/ 10012 h 1558485"/>
                <a:gd name="connsiteX7" fmla="*/ 1031203 w 1465043"/>
                <a:gd name="connsiteY7" fmla="*/ 0 h 1558485"/>
                <a:gd name="connsiteX8" fmla="*/ 1014517 w 1465043"/>
                <a:gd name="connsiteY8" fmla="*/ 56733 h 1558485"/>
                <a:gd name="connsiteX9" fmla="*/ 1024529 w 1465043"/>
                <a:gd name="connsiteY9" fmla="*/ 103454 h 1558485"/>
                <a:gd name="connsiteX10" fmla="*/ 981145 w 1465043"/>
                <a:gd name="connsiteY10" fmla="*/ 156850 h 1558485"/>
                <a:gd name="connsiteX11" fmla="*/ 991157 w 1465043"/>
                <a:gd name="connsiteY11" fmla="*/ 193559 h 1558485"/>
                <a:gd name="connsiteX12" fmla="*/ 981145 w 1465043"/>
                <a:gd name="connsiteY12" fmla="*/ 240280 h 1558485"/>
                <a:gd name="connsiteX13" fmla="*/ 1001168 w 1465043"/>
                <a:gd name="connsiteY13" fmla="*/ 263641 h 1558485"/>
                <a:gd name="connsiteX14" fmla="*/ 1017854 w 1465043"/>
                <a:gd name="connsiteY14" fmla="*/ 310362 h 1558485"/>
                <a:gd name="connsiteX15" fmla="*/ 1047890 w 1465043"/>
                <a:gd name="connsiteY15" fmla="*/ 297013 h 1558485"/>
                <a:gd name="connsiteX16" fmla="*/ 884365 w 1465043"/>
                <a:gd name="connsiteY16" fmla="*/ 260304 h 1558485"/>
                <a:gd name="connsiteX17" fmla="*/ 824295 w 1465043"/>
                <a:gd name="connsiteY17" fmla="*/ 236943 h 1558485"/>
                <a:gd name="connsiteX18" fmla="*/ 810946 w 1465043"/>
                <a:gd name="connsiteY18" fmla="*/ 273652 h 1558485"/>
                <a:gd name="connsiteX19" fmla="*/ 827633 w 1465043"/>
                <a:gd name="connsiteY19" fmla="*/ 310362 h 1558485"/>
                <a:gd name="connsiteX20" fmla="*/ 770900 w 1465043"/>
                <a:gd name="connsiteY20" fmla="*/ 293676 h 1558485"/>
                <a:gd name="connsiteX21" fmla="*/ 744202 w 1465043"/>
                <a:gd name="connsiteY21" fmla="*/ 330385 h 1558485"/>
                <a:gd name="connsiteX22" fmla="*/ 707492 w 1465043"/>
                <a:gd name="connsiteY22" fmla="*/ 323711 h 1558485"/>
                <a:gd name="connsiteX23" fmla="*/ 644085 w 1465043"/>
                <a:gd name="connsiteY23" fmla="*/ 337060 h 1558485"/>
                <a:gd name="connsiteX24" fmla="*/ 654097 w 1465043"/>
                <a:gd name="connsiteY24" fmla="*/ 300350 h 1558485"/>
                <a:gd name="connsiteX25" fmla="*/ 614050 w 1465043"/>
                <a:gd name="connsiteY25" fmla="*/ 337060 h 1558485"/>
                <a:gd name="connsiteX26" fmla="*/ 594027 w 1465043"/>
                <a:gd name="connsiteY26" fmla="*/ 337060 h 1558485"/>
                <a:gd name="connsiteX27" fmla="*/ 533957 w 1465043"/>
                <a:gd name="connsiteY27" fmla="*/ 370432 h 1558485"/>
                <a:gd name="connsiteX28" fmla="*/ 510596 w 1465043"/>
                <a:gd name="connsiteY28" fmla="*/ 393793 h 1558485"/>
                <a:gd name="connsiteX29" fmla="*/ 500584 w 1465043"/>
                <a:gd name="connsiteY29" fmla="*/ 440514 h 1558485"/>
                <a:gd name="connsiteX30" fmla="*/ 450526 w 1465043"/>
                <a:gd name="connsiteY30" fmla="*/ 427165 h 1558485"/>
                <a:gd name="connsiteX31" fmla="*/ 433840 w 1465043"/>
                <a:gd name="connsiteY31" fmla="*/ 390455 h 1558485"/>
                <a:gd name="connsiteX32" fmla="*/ 467212 w 1465043"/>
                <a:gd name="connsiteY32" fmla="*/ 360420 h 1558485"/>
                <a:gd name="connsiteX33" fmla="*/ 453863 w 1465043"/>
                <a:gd name="connsiteY33" fmla="*/ 337060 h 1558485"/>
                <a:gd name="connsiteX34" fmla="*/ 390456 w 1465043"/>
                <a:gd name="connsiteY34" fmla="*/ 307025 h 1558485"/>
                <a:gd name="connsiteX35" fmla="*/ 417154 w 1465043"/>
                <a:gd name="connsiteY35" fmla="*/ 357083 h 1558485"/>
                <a:gd name="connsiteX36" fmla="*/ 407142 w 1465043"/>
                <a:gd name="connsiteY36" fmla="*/ 400467 h 1558485"/>
                <a:gd name="connsiteX37" fmla="*/ 413817 w 1465043"/>
                <a:gd name="connsiteY37" fmla="*/ 437177 h 1558485"/>
                <a:gd name="connsiteX38" fmla="*/ 427165 w 1465043"/>
                <a:gd name="connsiteY38" fmla="*/ 460537 h 1558485"/>
                <a:gd name="connsiteX39" fmla="*/ 413817 w 1465043"/>
                <a:gd name="connsiteY39" fmla="*/ 490572 h 1558485"/>
                <a:gd name="connsiteX40" fmla="*/ 390456 w 1465043"/>
                <a:gd name="connsiteY40" fmla="*/ 467212 h 1558485"/>
                <a:gd name="connsiteX41" fmla="*/ 360421 w 1465043"/>
                <a:gd name="connsiteY41" fmla="*/ 463874 h 1558485"/>
                <a:gd name="connsiteX42" fmla="*/ 333723 w 1465043"/>
                <a:gd name="connsiteY42" fmla="*/ 503921 h 1558485"/>
                <a:gd name="connsiteX43" fmla="*/ 307025 w 1465043"/>
                <a:gd name="connsiteY43" fmla="*/ 523944 h 1558485"/>
                <a:gd name="connsiteX44" fmla="*/ 320374 w 1465043"/>
                <a:gd name="connsiteY44" fmla="*/ 550642 h 1558485"/>
                <a:gd name="connsiteX45" fmla="*/ 303688 w 1465043"/>
                <a:gd name="connsiteY45" fmla="*/ 574003 h 1558485"/>
                <a:gd name="connsiteX46" fmla="*/ 233606 w 1465043"/>
                <a:gd name="connsiteY46" fmla="*/ 537293 h 1558485"/>
                <a:gd name="connsiteX47" fmla="*/ 243618 w 1465043"/>
                <a:gd name="connsiteY47" fmla="*/ 587352 h 1558485"/>
                <a:gd name="connsiteX48" fmla="*/ 263641 w 1465043"/>
                <a:gd name="connsiteY48" fmla="*/ 607375 h 1558485"/>
                <a:gd name="connsiteX49" fmla="*/ 250292 w 1465043"/>
                <a:gd name="connsiteY49" fmla="*/ 620724 h 1558485"/>
                <a:gd name="connsiteX50" fmla="*/ 193560 w 1465043"/>
                <a:gd name="connsiteY50" fmla="*/ 584014 h 1558485"/>
                <a:gd name="connsiteX51" fmla="*/ 170199 w 1465043"/>
                <a:gd name="connsiteY51" fmla="*/ 543968 h 1558485"/>
                <a:gd name="connsiteX52" fmla="*/ 170199 w 1465043"/>
                <a:gd name="connsiteY52" fmla="*/ 497247 h 1558485"/>
                <a:gd name="connsiteX53" fmla="*/ 133490 w 1465043"/>
                <a:gd name="connsiteY53" fmla="*/ 420490 h 1558485"/>
                <a:gd name="connsiteX54" fmla="*/ 196897 w 1465043"/>
                <a:gd name="connsiteY54" fmla="*/ 450525 h 1558485"/>
                <a:gd name="connsiteX55" fmla="*/ 256967 w 1465043"/>
                <a:gd name="connsiteY55" fmla="*/ 480560 h 1558485"/>
                <a:gd name="connsiteX56" fmla="*/ 293676 w 1465043"/>
                <a:gd name="connsiteY56" fmla="*/ 483898 h 1558485"/>
                <a:gd name="connsiteX57" fmla="*/ 327049 w 1465043"/>
                <a:gd name="connsiteY57" fmla="*/ 453863 h 1558485"/>
                <a:gd name="connsiteX58" fmla="*/ 343735 w 1465043"/>
                <a:gd name="connsiteY58" fmla="*/ 417153 h 1558485"/>
                <a:gd name="connsiteX59" fmla="*/ 333723 w 1465043"/>
                <a:gd name="connsiteY59" fmla="*/ 367095 h 1558485"/>
                <a:gd name="connsiteX60" fmla="*/ 290339 w 1465043"/>
                <a:gd name="connsiteY60" fmla="*/ 347071 h 1558485"/>
                <a:gd name="connsiteX61" fmla="*/ 236944 w 1465043"/>
                <a:gd name="connsiteY61" fmla="*/ 300350 h 1558485"/>
                <a:gd name="connsiteX62" fmla="*/ 133490 w 1465043"/>
                <a:gd name="connsiteY62" fmla="*/ 243617 h 1558485"/>
                <a:gd name="connsiteX63" fmla="*/ 46722 w 1465043"/>
                <a:gd name="connsiteY63" fmla="*/ 273652 h 1558485"/>
                <a:gd name="connsiteX64" fmla="*/ 33373 w 1465043"/>
                <a:gd name="connsiteY64" fmla="*/ 303687 h 1558485"/>
                <a:gd name="connsiteX65" fmla="*/ 43384 w 1465043"/>
                <a:gd name="connsiteY65" fmla="*/ 333723 h 1558485"/>
                <a:gd name="connsiteX66" fmla="*/ 60071 w 1465043"/>
                <a:gd name="connsiteY66" fmla="*/ 360420 h 1558485"/>
                <a:gd name="connsiteX67" fmla="*/ 73419 w 1465043"/>
                <a:gd name="connsiteY67" fmla="*/ 390455 h 1558485"/>
                <a:gd name="connsiteX68" fmla="*/ 56733 w 1465043"/>
                <a:gd name="connsiteY68" fmla="*/ 413816 h 1558485"/>
                <a:gd name="connsiteX69" fmla="*/ 76757 w 1465043"/>
                <a:gd name="connsiteY69" fmla="*/ 493909 h 1558485"/>
                <a:gd name="connsiteX70" fmla="*/ 66745 w 1465043"/>
                <a:gd name="connsiteY70" fmla="*/ 510596 h 1558485"/>
                <a:gd name="connsiteX71" fmla="*/ 70082 w 1465043"/>
                <a:gd name="connsiteY71" fmla="*/ 537293 h 1558485"/>
                <a:gd name="connsiteX72" fmla="*/ 70082 w 1465043"/>
                <a:gd name="connsiteY72" fmla="*/ 577340 h 1558485"/>
                <a:gd name="connsiteX73" fmla="*/ 80094 w 1465043"/>
                <a:gd name="connsiteY73" fmla="*/ 597363 h 1558485"/>
                <a:gd name="connsiteX74" fmla="*/ 76757 w 1465043"/>
                <a:gd name="connsiteY74" fmla="*/ 620724 h 1558485"/>
                <a:gd name="connsiteX75" fmla="*/ 106792 w 1465043"/>
                <a:gd name="connsiteY75" fmla="*/ 654096 h 1558485"/>
                <a:gd name="connsiteX76" fmla="*/ 93729 w 1465043"/>
                <a:gd name="connsiteY76" fmla="*/ 684131 h 1558485"/>
                <a:gd name="connsiteX77" fmla="*/ 13349 w 1465043"/>
                <a:gd name="connsiteY77" fmla="*/ 774236 h 1558485"/>
                <a:gd name="connsiteX78" fmla="*/ 33373 w 1465043"/>
                <a:gd name="connsiteY78" fmla="*/ 807609 h 1558485"/>
                <a:gd name="connsiteX79" fmla="*/ 33373 w 1465043"/>
                <a:gd name="connsiteY79" fmla="*/ 807609 h 1558485"/>
                <a:gd name="connsiteX80" fmla="*/ 16687 w 1465043"/>
                <a:gd name="connsiteY80" fmla="*/ 837644 h 1558485"/>
                <a:gd name="connsiteX81" fmla="*/ 3338 w 1465043"/>
                <a:gd name="connsiteY81" fmla="*/ 867679 h 1558485"/>
                <a:gd name="connsiteX82" fmla="*/ 0 w 1465043"/>
                <a:gd name="connsiteY82" fmla="*/ 927749 h 1558485"/>
                <a:gd name="connsiteX83" fmla="*/ 16687 w 1465043"/>
                <a:gd name="connsiteY83" fmla="*/ 971133 h 1558485"/>
                <a:gd name="connsiteX84" fmla="*/ 20024 w 1465043"/>
                <a:gd name="connsiteY84" fmla="*/ 1004505 h 1558485"/>
                <a:gd name="connsiteX85" fmla="*/ 56733 w 1465043"/>
                <a:gd name="connsiteY85" fmla="*/ 1014517 h 1558485"/>
                <a:gd name="connsiteX86" fmla="*/ 116803 w 1465043"/>
                <a:gd name="connsiteY86" fmla="*/ 1101285 h 1558485"/>
                <a:gd name="connsiteX87" fmla="*/ 96780 w 1465043"/>
                <a:gd name="connsiteY87" fmla="*/ 1124645 h 1558485"/>
                <a:gd name="connsiteX88" fmla="*/ 93443 w 1465043"/>
                <a:gd name="connsiteY88" fmla="*/ 1154680 h 1558485"/>
                <a:gd name="connsiteX89" fmla="*/ 120141 w 1465043"/>
                <a:gd name="connsiteY89" fmla="*/ 1158017 h 1558485"/>
                <a:gd name="connsiteX90" fmla="*/ 160187 w 1465043"/>
                <a:gd name="connsiteY90" fmla="*/ 1171366 h 1558485"/>
                <a:gd name="connsiteX91" fmla="*/ 186885 w 1465043"/>
                <a:gd name="connsiteY91" fmla="*/ 1184715 h 1558485"/>
                <a:gd name="connsiteX92" fmla="*/ 213583 w 1465043"/>
                <a:gd name="connsiteY92" fmla="*/ 1214750 h 1558485"/>
                <a:gd name="connsiteX93" fmla="*/ 243618 w 1465043"/>
                <a:gd name="connsiteY93" fmla="*/ 1218087 h 1558485"/>
                <a:gd name="connsiteX94" fmla="*/ 287002 w 1465043"/>
                <a:gd name="connsiteY94" fmla="*/ 1248123 h 1558485"/>
                <a:gd name="connsiteX95" fmla="*/ 310363 w 1465043"/>
                <a:gd name="connsiteY95" fmla="*/ 1258134 h 1558485"/>
                <a:gd name="connsiteX96" fmla="*/ 310363 w 1465043"/>
                <a:gd name="connsiteY96" fmla="*/ 1294844 h 1558485"/>
                <a:gd name="connsiteX97" fmla="*/ 270316 w 1465043"/>
                <a:gd name="connsiteY97" fmla="*/ 1334890 h 1558485"/>
                <a:gd name="connsiteX98" fmla="*/ 280327 w 1465043"/>
                <a:gd name="connsiteY98" fmla="*/ 1358251 h 1558485"/>
                <a:gd name="connsiteX99" fmla="*/ 273653 w 1465043"/>
                <a:gd name="connsiteY99" fmla="*/ 1378274 h 1558485"/>
                <a:gd name="connsiteX100" fmla="*/ 266979 w 1465043"/>
                <a:gd name="connsiteY100" fmla="*/ 1394960 h 1558485"/>
                <a:gd name="connsiteX101" fmla="*/ 240281 w 1465043"/>
                <a:gd name="connsiteY101" fmla="*/ 1435007 h 1558485"/>
                <a:gd name="connsiteX102" fmla="*/ 307025 w 1465043"/>
                <a:gd name="connsiteY102" fmla="*/ 1471717 h 1558485"/>
                <a:gd name="connsiteX103" fmla="*/ 337060 w 1465043"/>
                <a:gd name="connsiteY103" fmla="*/ 1478391 h 1558485"/>
                <a:gd name="connsiteX104" fmla="*/ 360421 w 1465043"/>
                <a:gd name="connsiteY104" fmla="*/ 1485066 h 1558485"/>
                <a:gd name="connsiteX105" fmla="*/ 380444 w 1465043"/>
                <a:gd name="connsiteY105" fmla="*/ 1491740 h 1558485"/>
                <a:gd name="connsiteX106" fmla="*/ 407142 w 1465043"/>
                <a:gd name="connsiteY106" fmla="*/ 1511763 h 1558485"/>
                <a:gd name="connsiteX107" fmla="*/ 437177 w 1465043"/>
                <a:gd name="connsiteY107" fmla="*/ 1508426 h 1558485"/>
                <a:gd name="connsiteX108" fmla="*/ 507259 w 1465043"/>
                <a:gd name="connsiteY108" fmla="*/ 1558485 h 1558485"/>
                <a:gd name="connsiteX109" fmla="*/ 517271 w 1465043"/>
                <a:gd name="connsiteY109" fmla="*/ 1545136 h 1558485"/>
                <a:gd name="connsiteX110" fmla="*/ 507259 w 1465043"/>
                <a:gd name="connsiteY110" fmla="*/ 1505089 h 1558485"/>
                <a:gd name="connsiteX111" fmla="*/ 500584 w 1465043"/>
                <a:gd name="connsiteY111" fmla="*/ 1471717 h 1558485"/>
                <a:gd name="connsiteX112" fmla="*/ 483898 w 1465043"/>
                <a:gd name="connsiteY112" fmla="*/ 1428333 h 1558485"/>
                <a:gd name="connsiteX113" fmla="*/ 513933 w 1465043"/>
                <a:gd name="connsiteY113" fmla="*/ 1408309 h 1558485"/>
                <a:gd name="connsiteX114" fmla="*/ 547306 w 1465043"/>
                <a:gd name="connsiteY114" fmla="*/ 1384949 h 1558485"/>
                <a:gd name="connsiteX115" fmla="*/ 527282 w 1465043"/>
                <a:gd name="connsiteY115" fmla="*/ 1368263 h 1558485"/>
                <a:gd name="connsiteX116" fmla="*/ 517271 w 1465043"/>
                <a:gd name="connsiteY116" fmla="*/ 1334890 h 1558485"/>
                <a:gd name="connsiteX117" fmla="*/ 480561 w 1465043"/>
                <a:gd name="connsiteY117" fmla="*/ 1318204 h 1558485"/>
                <a:gd name="connsiteX118" fmla="*/ 470549 w 1465043"/>
                <a:gd name="connsiteY118" fmla="*/ 1298181 h 1558485"/>
                <a:gd name="connsiteX119" fmla="*/ 480561 w 1465043"/>
                <a:gd name="connsiteY119" fmla="*/ 1268146 h 1558485"/>
                <a:gd name="connsiteX120" fmla="*/ 490573 w 1465043"/>
                <a:gd name="connsiteY120" fmla="*/ 1228099 h 1558485"/>
                <a:gd name="connsiteX121" fmla="*/ 513933 w 1465043"/>
                <a:gd name="connsiteY121" fmla="*/ 1248123 h 1558485"/>
                <a:gd name="connsiteX122" fmla="*/ 520608 w 1465043"/>
                <a:gd name="connsiteY122" fmla="*/ 1231436 h 1558485"/>
                <a:gd name="connsiteX123" fmla="*/ 543968 w 1465043"/>
                <a:gd name="connsiteY123" fmla="*/ 1194727 h 1558485"/>
                <a:gd name="connsiteX124" fmla="*/ 574003 w 1465043"/>
                <a:gd name="connsiteY124" fmla="*/ 1178041 h 1558485"/>
                <a:gd name="connsiteX125" fmla="*/ 590690 w 1465043"/>
                <a:gd name="connsiteY125" fmla="*/ 1191390 h 1558485"/>
                <a:gd name="connsiteX126" fmla="*/ 610713 w 1465043"/>
                <a:gd name="connsiteY126" fmla="*/ 1164692 h 1558485"/>
                <a:gd name="connsiteX127" fmla="*/ 630736 w 1465043"/>
                <a:gd name="connsiteY127" fmla="*/ 1191390 h 1558485"/>
                <a:gd name="connsiteX128" fmla="*/ 657434 w 1465043"/>
                <a:gd name="connsiteY128" fmla="*/ 1214750 h 1558485"/>
                <a:gd name="connsiteX129" fmla="*/ 674120 w 1465043"/>
                <a:gd name="connsiteY129" fmla="*/ 1221425 h 1558485"/>
                <a:gd name="connsiteX130" fmla="*/ 697481 w 1465043"/>
                <a:gd name="connsiteY130" fmla="*/ 1221425 h 1558485"/>
                <a:gd name="connsiteX131" fmla="*/ 717504 w 1465043"/>
                <a:gd name="connsiteY131" fmla="*/ 1208076 h 1558485"/>
                <a:gd name="connsiteX132" fmla="*/ 744202 w 1465043"/>
                <a:gd name="connsiteY132" fmla="*/ 1208076 h 1558485"/>
                <a:gd name="connsiteX133" fmla="*/ 760888 w 1465043"/>
                <a:gd name="connsiteY133" fmla="*/ 1204739 h 1558485"/>
                <a:gd name="connsiteX134" fmla="*/ 790923 w 1465043"/>
                <a:gd name="connsiteY134" fmla="*/ 1238111 h 1558485"/>
                <a:gd name="connsiteX135" fmla="*/ 797598 w 1465043"/>
                <a:gd name="connsiteY135" fmla="*/ 1211413 h 1558485"/>
                <a:gd name="connsiteX136" fmla="*/ 817621 w 1465043"/>
                <a:gd name="connsiteY136" fmla="*/ 1228099 h 1558485"/>
                <a:gd name="connsiteX137" fmla="*/ 837644 w 1465043"/>
                <a:gd name="connsiteY137" fmla="*/ 1204739 h 1558485"/>
                <a:gd name="connsiteX138" fmla="*/ 827633 w 1465043"/>
                <a:gd name="connsiteY138" fmla="*/ 1184715 h 1558485"/>
                <a:gd name="connsiteX139" fmla="*/ 810946 w 1465043"/>
                <a:gd name="connsiteY139" fmla="*/ 1171366 h 1558485"/>
                <a:gd name="connsiteX140" fmla="*/ 810946 w 1465043"/>
                <a:gd name="connsiteY140" fmla="*/ 1144669 h 1558485"/>
                <a:gd name="connsiteX141" fmla="*/ 810946 w 1465043"/>
                <a:gd name="connsiteY141" fmla="*/ 1131320 h 1558485"/>
                <a:gd name="connsiteX142" fmla="*/ 840981 w 1465043"/>
                <a:gd name="connsiteY142" fmla="*/ 1124645 h 1558485"/>
                <a:gd name="connsiteX143" fmla="*/ 820958 w 1465043"/>
                <a:gd name="connsiteY143" fmla="*/ 1087936 h 1558485"/>
                <a:gd name="connsiteX144" fmla="*/ 854330 w 1465043"/>
                <a:gd name="connsiteY144" fmla="*/ 1081261 h 1558485"/>
                <a:gd name="connsiteX145" fmla="*/ 891040 w 1465043"/>
                <a:gd name="connsiteY145" fmla="*/ 1087936 h 1558485"/>
                <a:gd name="connsiteX146" fmla="*/ 1001168 w 1465043"/>
                <a:gd name="connsiteY146" fmla="*/ 1044552 h 1558485"/>
                <a:gd name="connsiteX147" fmla="*/ 1027866 w 1465043"/>
                <a:gd name="connsiteY147" fmla="*/ 1021191 h 1558485"/>
                <a:gd name="connsiteX148" fmla="*/ 1047890 w 1465043"/>
                <a:gd name="connsiteY148" fmla="*/ 1031203 h 1558485"/>
                <a:gd name="connsiteX149" fmla="*/ 1067913 w 1465043"/>
                <a:gd name="connsiteY149" fmla="*/ 1041214 h 1558485"/>
                <a:gd name="connsiteX150" fmla="*/ 1087936 w 1465043"/>
                <a:gd name="connsiteY150" fmla="*/ 1067912 h 1558485"/>
                <a:gd name="connsiteX151" fmla="*/ 1074587 w 1465043"/>
                <a:gd name="connsiteY151" fmla="*/ 1081261 h 1558485"/>
                <a:gd name="connsiteX152" fmla="*/ 1104622 w 1465043"/>
                <a:gd name="connsiteY152" fmla="*/ 1081261 h 1558485"/>
                <a:gd name="connsiteX153" fmla="*/ 1134657 w 1465043"/>
                <a:gd name="connsiteY153" fmla="*/ 1114633 h 1558485"/>
                <a:gd name="connsiteX154" fmla="*/ 1148006 w 1465043"/>
                <a:gd name="connsiteY154" fmla="*/ 1111296 h 1558485"/>
                <a:gd name="connsiteX155" fmla="*/ 1208076 w 1465043"/>
                <a:gd name="connsiteY155" fmla="*/ 1064575 h 1558485"/>
                <a:gd name="connsiteX156" fmla="*/ 1264809 w 1465043"/>
                <a:gd name="connsiteY156" fmla="*/ 1134657 h 1558485"/>
                <a:gd name="connsiteX157" fmla="*/ 1298181 w 1465043"/>
                <a:gd name="connsiteY157" fmla="*/ 1241448 h 1558485"/>
                <a:gd name="connsiteX158" fmla="*/ 1308193 w 1465043"/>
                <a:gd name="connsiteY158" fmla="*/ 1198064 h 1558485"/>
                <a:gd name="connsiteX159" fmla="*/ 1344903 w 1465043"/>
                <a:gd name="connsiteY159" fmla="*/ 1218087 h 1558485"/>
                <a:gd name="connsiteX160" fmla="*/ 1388287 w 1465043"/>
                <a:gd name="connsiteY160" fmla="*/ 1218087 h 1558485"/>
                <a:gd name="connsiteX161" fmla="*/ 1394961 w 1465043"/>
                <a:gd name="connsiteY161" fmla="*/ 1241448 h 1558485"/>
                <a:gd name="connsiteX162" fmla="*/ 1435008 w 1465043"/>
                <a:gd name="connsiteY162" fmla="*/ 1264809 h 1558485"/>
                <a:gd name="connsiteX163" fmla="*/ 1465043 w 1465043"/>
                <a:gd name="connsiteY163" fmla="*/ 1264809 h 1558485"/>
                <a:gd name="connsiteX164" fmla="*/ 1318205 w 1465043"/>
                <a:gd name="connsiteY164" fmla="*/ 30035 h 1558485"/>
                <a:gd name="connsiteX165" fmla="*/ 1281495 w 1465043"/>
                <a:gd name="connsiteY165" fmla="*/ 53396 h 1558485"/>
                <a:gd name="connsiteX166" fmla="*/ 1241449 w 1465043"/>
                <a:gd name="connsiteY166" fmla="*/ 50058 h 1558485"/>
                <a:gd name="connsiteX167" fmla="*/ 1241449 w 1465043"/>
                <a:gd name="connsiteY167" fmla="*/ 96779 h 1558485"/>
                <a:gd name="connsiteX168" fmla="*/ 1201402 w 1465043"/>
                <a:gd name="connsiteY168" fmla="*/ 76756 h 1558485"/>
                <a:gd name="connsiteX169" fmla="*/ 1228100 w 1465043"/>
                <a:gd name="connsiteY169" fmla="*/ 126814 h 1558485"/>
                <a:gd name="connsiteX170" fmla="*/ 1258135 w 1465043"/>
                <a:gd name="connsiteY170" fmla="*/ 156850 h 1558485"/>
                <a:gd name="connsiteX171" fmla="*/ 1198065 w 1465043"/>
                <a:gd name="connsiteY171" fmla="*/ 133489 h 1558485"/>
                <a:gd name="connsiteX172" fmla="*/ 1181379 w 1465043"/>
                <a:gd name="connsiteY172" fmla="*/ 133489 h 1558485"/>
                <a:gd name="connsiteX173" fmla="*/ 1178041 w 1465043"/>
                <a:gd name="connsiteY173" fmla="*/ 90105 h 1558485"/>
                <a:gd name="connsiteX174" fmla="*/ 1171367 w 1465043"/>
                <a:gd name="connsiteY174" fmla="*/ 3337 h 1558485"/>
                <a:gd name="connsiteX175" fmla="*/ 1161355 w 1465043"/>
                <a:gd name="connsiteY175" fmla="*/ 73419 h 1558485"/>
                <a:gd name="connsiteX176" fmla="*/ 1137995 w 1465043"/>
                <a:gd name="connsiteY176" fmla="*/ 103454 h 1558485"/>
                <a:gd name="connsiteX177" fmla="*/ 1158018 w 1465043"/>
                <a:gd name="connsiteY177" fmla="*/ 150175 h 1558485"/>
                <a:gd name="connsiteX178" fmla="*/ 1158018 w 1465043"/>
                <a:gd name="connsiteY178" fmla="*/ 183547 h 1558485"/>
                <a:gd name="connsiteX179" fmla="*/ 1141332 w 1465043"/>
                <a:gd name="connsiteY179" fmla="*/ 233606 h 1558485"/>
                <a:gd name="connsiteX180" fmla="*/ 1154681 w 1465043"/>
                <a:gd name="connsiteY180" fmla="*/ 266978 h 1558485"/>
                <a:gd name="connsiteX181" fmla="*/ 1184716 w 1465043"/>
                <a:gd name="connsiteY181" fmla="*/ 273652 h 1558485"/>
                <a:gd name="connsiteX182" fmla="*/ 1221425 w 1465043"/>
                <a:gd name="connsiteY182" fmla="*/ 280327 h 1558485"/>
                <a:gd name="connsiteX183" fmla="*/ 1241449 w 1465043"/>
                <a:gd name="connsiteY183" fmla="*/ 303687 h 1558485"/>
                <a:gd name="connsiteX184" fmla="*/ 1258135 w 1465043"/>
                <a:gd name="connsiteY184" fmla="*/ 347071 h 1558485"/>
                <a:gd name="connsiteX185" fmla="*/ 1224763 w 1465043"/>
                <a:gd name="connsiteY185" fmla="*/ 327048 h 1558485"/>
                <a:gd name="connsiteX0" fmla="*/ 1224763 w 1465043"/>
                <a:gd name="connsiteY0" fmla="*/ 327048 h 1558485"/>
                <a:gd name="connsiteX1" fmla="*/ 1194727 w 1465043"/>
                <a:gd name="connsiteY1" fmla="*/ 290339 h 1558485"/>
                <a:gd name="connsiteX2" fmla="*/ 1164692 w 1465043"/>
                <a:gd name="connsiteY2" fmla="*/ 333723 h 1558485"/>
                <a:gd name="connsiteX3" fmla="*/ 1114634 w 1465043"/>
                <a:gd name="connsiteY3" fmla="*/ 243617 h 1558485"/>
                <a:gd name="connsiteX4" fmla="*/ 1104622 w 1465043"/>
                <a:gd name="connsiteY4" fmla="*/ 163524 h 1558485"/>
                <a:gd name="connsiteX5" fmla="*/ 1101285 w 1465043"/>
                <a:gd name="connsiteY5" fmla="*/ 103454 h 1558485"/>
                <a:gd name="connsiteX6" fmla="*/ 1124646 w 1465043"/>
                <a:gd name="connsiteY6" fmla="*/ 10012 h 1558485"/>
                <a:gd name="connsiteX7" fmla="*/ 1031203 w 1465043"/>
                <a:gd name="connsiteY7" fmla="*/ 0 h 1558485"/>
                <a:gd name="connsiteX8" fmla="*/ 1014517 w 1465043"/>
                <a:gd name="connsiteY8" fmla="*/ 56733 h 1558485"/>
                <a:gd name="connsiteX9" fmla="*/ 1024529 w 1465043"/>
                <a:gd name="connsiteY9" fmla="*/ 103454 h 1558485"/>
                <a:gd name="connsiteX10" fmla="*/ 981145 w 1465043"/>
                <a:gd name="connsiteY10" fmla="*/ 156850 h 1558485"/>
                <a:gd name="connsiteX11" fmla="*/ 991157 w 1465043"/>
                <a:gd name="connsiteY11" fmla="*/ 193559 h 1558485"/>
                <a:gd name="connsiteX12" fmla="*/ 981145 w 1465043"/>
                <a:gd name="connsiteY12" fmla="*/ 240280 h 1558485"/>
                <a:gd name="connsiteX13" fmla="*/ 1001168 w 1465043"/>
                <a:gd name="connsiteY13" fmla="*/ 263641 h 1558485"/>
                <a:gd name="connsiteX14" fmla="*/ 1017854 w 1465043"/>
                <a:gd name="connsiteY14" fmla="*/ 310362 h 1558485"/>
                <a:gd name="connsiteX15" fmla="*/ 1047890 w 1465043"/>
                <a:gd name="connsiteY15" fmla="*/ 297013 h 1558485"/>
                <a:gd name="connsiteX16" fmla="*/ 884365 w 1465043"/>
                <a:gd name="connsiteY16" fmla="*/ 260304 h 1558485"/>
                <a:gd name="connsiteX17" fmla="*/ 824295 w 1465043"/>
                <a:gd name="connsiteY17" fmla="*/ 236943 h 1558485"/>
                <a:gd name="connsiteX18" fmla="*/ 810946 w 1465043"/>
                <a:gd name="connsiteY18" fmla="*/ 273652 h 1558485"/>
                <a:gd name="connsiteX19" fmla="*/ 827633 w 1465043"/>
                <a:gd name="connsiteY19" fmla="*/ 310362 h 1558485"/>
                <a:gd name="connsiteX20" fmla="*/ 770900 w 1465043"/>
                <a:gd name="connsiteY20" fmla="*/ 293676 h 1558485"/>
                <a:gd name="connsiteX21" fmla="*/ 744202 w 1465043"/>
                <a:gd name="connsiteY21" fmla="*/ 330385 h 1558485"/>
                <a:gd name="connsiteX22" fmla="*/ 707492 w 1465043"/>
                <a:gd name="connsiteY22" fmla="*/ 323711 h 1558485"/>
                <a:gd name="connsiteX23" fmla="*/ 644085 w 1465043"/>
                <a:gd name="connsiteY23" fmla="*/ 337060 h 1558485"/>
                <a:gd name="connsiteX24" fmla="*/ 654097 w 1465043"/>
                <a:gd name="connsiteY24" fmla="*/ 300350 h 1558485"/>
                <a:gd name="connsiteX25" fmla="*/ 614050 w 1465043"/>
                <a:gd name="connsiteY25" fmla="*/ 337060 h 1558485"/>
                <a:gd name="connsiteX26" fmla="*/ 594027 w 1465043"/>
                <a:gd name="connsiteY26" fmla="*/ 337060 h 1558485"/>
                <a:gd name="connsiteX27" fmla="*/ 533957 w 1465043"/>
                <a:gd name="connsiteY27" fmla="*/ 370432 h 1558485"/>
                <a:gd name="connsiteX28" fmla="*/ 510596 w 1465043"/>
                <a:gd name="connsiteY28" fmla="*/ 393793 h 1558485"/>
                <a:gd name="connsiteX29" fmla="*/ 500584 w 1465043"/>
                <a:gd name="connsiteY29" fmla="*/ 440514 h 1558485"/>
                <a:gd name="connsiteX30" fmla="*/ 450526 w 1465043"/>
                <a:gd name="connsiteY30" fmla="*/ 427165 h 1558485"/>
                <a:gd name="connsiteX31" fmla="*/ 433840 w 1465043"/>
                <a:gd name="connsiteY31" fmla="*/ 390455 h 1558485"/>
                <a:gd name="connsiteX32" fmla="*/ 467212 w 1465043"/>
                <a:gd name="connsiteY32" fmla="*/ 360420 h 1558485"/>
                <a:gd name="connsiteX33" fmla="*/ 453863 w 1465043"/>
                <a:gd name="connsiteY33" fmla="*/ 337060 h 1558485"/>
                <a:gd name="connsiteX34" fmla="*/ 390456 w 1465043"/>
                <a:gd name="connsiteY34" fmla="*/ 307025 h 1558485"/>
                <a:gd name="connsiteX35" fmla="*/ 417154 w 1465043"/>
                <a:gd name="connsiteY35" fmla="*/ 357083 h 1558485"/>
                <a:gd name="connsiteX36" fmla="*/ 407142 w 1465043"/>
                <a:gd name="connsiteY36" fmla="*/ 400467 h 1558485"/>
                <a:gd name="connsiteX37" fmla="*/ 413817 w 1465043"/>
                <a:gd name="connsiteY37" fmla="*/ 437177 h 1558485"/>
                <a:gd name="connsiteX38" fmla="*/ 427165 w 1465043"/>
                <a:gd name="connsiteY38" fmla="*/ 460537 h 1558485"/>
                <a:gd name="connsiteX39" fmla="*/ 413817 w 1465043"/>
                <a:gd name="connsiteY39" fmla="*/ 490572 h 1558485"/>
                <a:gd name="connsiteX40" fmla="*/ 390456 w 1465043"/>
                <a:gd name="connsiteY40" fmla="*/ 467212 h 1558485"/>
                <a:gd name="connsiteX41" fmla="*/ 360421 w 1465043"/>
                <a:gd name="connsiteY41" fmla="*/ 463874 h 1558485"/>
                <a:gd name="connsiteX42" fmla="*/ 333723 w 1465043"/>
                <a:gd name="connsiteY42" fmla="*/ 503921 h 1558485"/>
                <a:gd name="connsiteX43" fmla="*/ 307025 w 1465043"/>
                <a:gd name="connsiteY43" fmla="*/ 523944 h 1558485"/>
                <a:gd name="connsiteX44" fmla="*/ 320374 w 1465043"/>
                <a:gd name="connsiteY44" fmla="*/ 550642 h 1558485"/>
                <a:gd name="connsiteX45" fmla="*/ 303688 w 1465043"/>
                <a:gd name="connsiteY45" fmla="*/ 574003 h 1558485"/>
                <a:gd name="connsiteX46" fmla="*/ 233606 w 1465043"/>
                <a:gd name="connsiteY46" fmla="*/ 537293 h 1558485"/>
                <a:gd name="connsiteX47" fmla="*/ 243618 w 1465043"/>
                <a:gd name="connsiteY47" fmla="*/ 587352 h 1558485"/>
                <a:gd name="connsiteX48" fmla="*/ 263641 w 1465043"/>
                <a:gd name="connsiteY48" fmla="*/ 607375 h 1558485"/>
                <a:gd name="connsiteX49" fmla="*/ 250292 w 1465043"/>
                <a:gd name="connsiteY49" fmla="*/ 620724 h 1558485"/>
                <a:gd name="connsiteX50" fmla="*/ 193560 w 1465043"/>
                <a:gd name="connsiteY50" fmla="*/ 584014 h 1558485"/>
                <a:gd name="connsiteX51" fmla="*/ 170199 w 1465043"/>
                <a:gd name="connsiteY51" fmla="*/ 543968 h 1558485"/>
                <a:gd name="connsiteX52" fmla="*/ 170199 w 1465043"/>
                <a:gd name="connsiteY52" fmla="*/ 497247 h 1558485"/>
                <a:gd name="connsiteX53" fmla="*/ 133490 w 1465043"/>
                <a:gd name="connsiteY53" fmla="*/ 420490 h 1558485"/>
                <a:gd name="connsiteX54" fmla="*/ 196897 w 1465043"/>
                <a:gd name="connsiteY54" fmla="*/ 450525 h 1558485"/>
                <a:gd name="connsiteX55" fmla="*/ 256967 w 1465043"/>
                <a:gd name="connsiteY55" fmla="*/ 480560 h 1558485"/>
                <a:gd name="connsiteX56" fmla="*/ 293676 w 1465043"/>
                <a:gd name="connsiteY56" fmla="*/ 483898 h 1558485"/>
                <a:gd name="connsiteX57" fmla="*/ 327049 w 1465043"/>
                <a:gd name="connsiteY57" fmla="*/ 453863 h 1558485"/>
                <a:gd name="connsiteX58" fmla="*/ 343735 w 1465043"/>
                <a:gd name="connsiteY58" fmla="*/ 417153 h 1558485"/>
                <a:gd name="connsiteX59" fmla="*/ 333723 w 1465043"/>
                <a:gd name="connsiteY59" fmla="*/ 367095 h 1558485"/>
                <a:gd name="connsiteX60" fmla="*/ 290339 w 1465043"/>
                <a:gd name="connsiteY60" fmla="*/ 347071 h 1558485"/>
                <a:gd name="connsiteX61" fmla="*/ 236944 w 1465043"/>
                <a:gd name="connsiteY61" fmla="*/ 300350 h 1558485"/>
                <a:gd name="connsiteX62" fmla="*/ 133490 w 1465043"/>
                <a:gd name="connsiteY62" fmla="*/ 243617 h 1558485"/>
                <a:gd name="connsiteX63" fmla="*/ 46722 w 1465043"/>
                <a:gd name="connsiteY63" fmla="*/ 273652 h 1558485"/>
                <a:gd name="connsiteX64" fmla="*/ 33373 w 1465043"/>
                <a:gd name="connsiteY64" fmla="*/ 303687 h 1558485"/>
                <a:gd name="connsiteX65" fmla="*/ 43384 w 1465043"/>
                <a:gd name="connsiteY65" fmla="*/ 333723 h 1558485"/>
                <a:gd name="connsiteX66" fmla="*/ 60071 w 1465043"/>
                <a:gd name="connsiteY66" fmla="*/ 360420 h 1558485"/>
                <a:gd name="connsiteX67" fmla="*/ 73419 w 1465043"/>
                <a:gd name="connsiteY67" fmla="*/ 390455 h 1558485"/>
                <a:gd name="connsiteX68" fmla="*/ 56733 w 1465043"/>
                <a:gd name="connsiteY68" fmla="*/ 413816 h 1558485"/>
                <a:gd name="connsiteX69" fmla="*/ 76757 w 1465043"/>
                <a:gd name="connsiteY69" fmla="*/ 493909 h 1558485"/>
                <a:gd name="connsiteX70" fmla="*/ 66745 w 1465043"/>
                <a:gd name="connsiteY70" fmla="*/ 510596 h 1558485"/>
                <a:gd name="connsiteX71" fmla="*/ 70082 w 1465043"/>
                <a:gd name="connsiteY71" fmla="*/ 537293 h 1558485"/>
                <a:gd name="connsiteX72" fmla="*/ 70082 w 1465043"/>
                <a:gd name="connsiteY72" fmla="*/ 577340 h 1558485"/>
                <a:gd name="connsiteX73" fmla="*/ 80094 w 1465043"/>
                <a:gd name="connsiteY73" fmla="*/ 597363 h 1558485"/>
                <a:gd name="connsiteX74" fmla="*/ 76757 w 1465043"/>
                <a:gd name="connsiteY74" fmla="*/ 620724 h 1558485"/>
                <a:gd name="connsiteX75" fmla="*/ 106792 w 1465043"/>
                <a:gd name="connsiteY75" fmla="*/ 654096 h 1558485"/>
                <a:gd name="connsiteX76" fmla="*/ 93729 w 1465043"/>
                <a:gd name="connsiteY76" fmla="*/ 684131 h 1558485"/>
                <a:gd name="connsiteX77" fmla="*/ 13349 w 1465043"/>
                <a:gd name="connsiteY77" fmla="*/ 774236 h 1558485"/>
                <a:gd name="connsiteX78" fmla="*/ 33373 w 1465043"/>
                <a:gd name="connsiteY78" fmla="*/ 807609 h 1558485"/>
                <a:gd name="connsiteX79" fmla="*/ 33373 w 1465043"/>
                <a:gd name="connsiteY79" fmla="*/ 807609 h 1558485"/>
                <a:gd name="connsiteX80" fmla="*/ 16687 w 1465043"/>
                <a:gd name="connsiteY80" fmla="*/ 837644 h 1558485"/>
                <a:gd name="connsiteX81" fmla="*/ 3338 w 1465043"/>
                <a:gd name="connsiteY81" fmla="*/ 867679 h 1558485"/>
                <a:gd name="connsiteX82" fmla="*/ 0 w 1465043"/>
                <a:gd name="connsiteY82" fmla="*/ 927749 h 1558485"/>
                <a:gd name="connsiteX83" fmla="*/ 16687 w 1465043"/>
                <a:gd name="connsiteY83" fmla="*/ 971133 h 1558485"/>
                <a:gd name="connsiteX84" fmla="*/ 20024 w 1465043"/>
                <a:gd name="connsiteY84" fmla="*/ 1004505 h 1558485"/>
                <a:gd name="connsiteX85" fmla="*/ 56733 w 1465043"/>
                <a:gd name="connsiteY85" fmla="*/ 1014517 h 1558485"/>
                <a:gd name="connsiteX86" fmla="*/ 116803 w 1465043"/>
                <a:gd name="connsiteY86" fmla="*/ 1101285 h 1558485"/>
                <a:gd name="connsiteX87" fmla="*/ 96780 w 1465043"/>
                <a:gd name="connsiteY87" fmla="*/ 1124645 h 1558485"/>
                <a:gd name="connsiteX88" fmla="*/ 93443 w 1465043"/>
                <a:gd name="connsiteY88" fmla="*/ 1154680 h 1558485"/>
                <a:gd name="connsiteX89" fmla="*/ 120141 w 1465043"/>
                <a:gd name="connsiteY89" fmla="*/ 1158017 h 1558485"/>
                <a:gd name="connsiteX90" fmla="*/ 160187 w 1465043"/>
                <a:gd name="connsiteY90" fmla="*/ 1171366 h 1558485"/>
                <a:gd name="connsiteX91" fmla="*/ 186885 w 1465043"/>
                <a:gd name="connsiteY91" fmla="*/ 1184715 h 1558485"/>
                <a:gd name="connsiteX92" fmla="*/ 213583 w 1465043"/>
                <a:gd name="connsiteY92" fmla="*/ 1214750 h 1558485"/>
                <a:gd name="connsiteX93" fmla="*/ 243618 w 1465043"/>
                <a:gd name="connsiteY93" fmla="*/ 1218087 h 1558485"/>
                <a:gd name="connsiteX94" fmla="*/ 287002 w 1465043"/>
                <a:gd name="connsiteY94" fmla="*/ 1248123 h 1558485"/>
                <a:gd name="connsiteX95" fmla="*/ 310363 w 1465043"/>
                <a:gd name="connsiteY95" fmla="*/ 1258134 h 1558485"/>
                <a:gd name="connsiteX96" fmla="*/ 310363 w 1465043"/>
                <a:gd name="connsiteY96" fmla="*/ 1294844 h 1558485"/>
                <a:gd name="connsiteX97" fmla="*/ 270316 w 1465043"/>
                <a:gd name="connsiteY97" fmla="*/ 1334890 h 1558485"/>
                <a:gd name="connsiteX98" fmla="*/ 280327 w 1465043"/>
                <a:gd name="connsiteY98" fmla="*/ 1358251 h 1558485"/>
                <a:gd name="connsiteX99" fmla="*/ 273653 w 1465043"/>
                <a:gd name="connsiteY99" fmla="*/ 1378274 h 1558485"/>
                <a:gd name="connsiteX100" fmla="*/ 266979 w 1465043"/>
                <a:gd name="connsiteY100" fmla="*/ 1394960 h 1558485"/>
                <a:gd name="connsiteX101" fmla="*/ 240281 w 1465043"/>
                <a:gd name="connsiteY101" fmla="*/ 1435007 h 1558485"/>
                <a:gd name="connsiteX102" fmla="*/ 307025 w 1465043"/>
                <a:gd name="connsiteY102" fmla="*/ 1471717 h 1558485"/>
                <a:gd name="connsiteX103" fmla="*/ 337060 w 1465043"/>
                <a:gd name="connsiteY103" fmla="*/ 1478391 h 1558485"/>
                <a:gd name="connsiteX104" fmla="*/ 360421 w 1465043"/>
                <a:gd name="connsiteY104" fmla="*/ 1485066 h 1558485"/>
                <a:gd name="connsiteX105" fmla="*/ 380444 w 1465043"/>
                <a:gd name="connsiteY105" fmla="*/ 1491740 h 1558485"/>
                <a:gd name="connsiteX106" fmla="*/ 407142 w 1465043"/>
                <a:gd name="connsiteY106" fmla="*/ 1511763 h 1558485"/>
                <a:gd name="connsiteX107" fmla="*/ 437177 w 1465043"/>
                <a:gd name="connsiteY107" fmla="*/ 1508426 h 1558485"/>
                <a:gd name="connsiteX108" fmla="*/ 507259 w 1465043"/>
                <a:gd name="connsiteY108" fmla="*/ 1558485 h 1558485"/>
                <a:gd name="connsiteX109" fmla="*/ 517271 w 1465043"/>
                <a:gd name="connsiteY109" fmla="*/ 1545136 h 1558485"/>
                <a:gd name="connsiteX110" fmla="*/ 507259 w 1465043"/>
                <a:gd name="connsiteY110" fmla="*/ 1505089 h 1558485"/>
                <a:gd name="connsiteX111" fmla="*/ 500584 w 1465043"/>
                <a:gd name="connsiteY111" fmla="*/ 1471717 h 1558485"/>
                <a:gd name="connsiteX112" fmla="*/ 483898 w 1465043"/>
                <a:gd name="connsiteY112" fmla="*/ 1428333 h 1558485"/>
                <a:gd name="connsiteX113" fmla="*/ 513933 w 1465043"/>
                <a:gd name="connsiteY113" fmla="*/ 1408309 h 1558485"/>
                <a:gd name="connsiteX114" fmla="*/ 547306 w 1465043"/>
                <a:gd name="connsiteY114" fmla="*/ 1384949 h 1558485"/>
                <a:gd name="connsiteX115" fmla="*/ 527282 w 1465043"/>
                <a:gd name="connsiteY115" fmla="*/ 1368263 h 1558485"/>
                <a:gd name="connsiteX116" fmla="*/ 517271 w 1465043"/>
                <a:gd name="connsiteY116" fmla="*/ 1334890 h 1558485"/>
                <a:gd name="connsiteX117" fmla="*/ 480561 w 1465043"/>
                <a:gd name="connsiteY117" fmla="*/ 1318204 h 1558485"/>
                <a:gd name="connsiteX118" fmla="*/ 470549 w 1465043"/>
                <a:gd name="connsiteY118" fmla="*/ 1298181 h 1558485"/>
                <a:gd name="connsiteX119" fmla="*/ 480561 w 1465043"/>
                <a:gd name="connsiteY119" fmla="*/ 1268146 h 1558485"/>
                <a:gd name="connsiteX120" fmla="*/ 490573 w 1465043"/>
                <a:gd name="connsiteY120" fmla="*/ 1228099 h 1558485"/>
                <a:gd name="connsiteX121" fmla="*/ 513933 w 1465043"/>
                <a:gd name="connsiteY121" fmla="*/ 1248123 h 1558485"/>
                <a:gd name="connsiteX122" fmla="*/ 520608 w 1465043"/>
                <a:gd name="connsiteY122" fmla="*/ 1231436 h 1558485"/>
                <a:gd name="connsiteX123" fmla="*/ 543968 w 1465043"/>
                <a:gd name="connsiteY123" fmla="*/ 1194727 h 1558485"/>
                <a:gd name="connsiteX124" fmla="*/ 574003 w 1465043"/>
                <a:gd name="connsiteY124" fmla="*/ 1178041 h 1558485"/>
                <a:gd name="connsiteX125" fmla="*/ 590690 w 1465043"/>
                <a:gd name="connsiteY125" fmla="*/ 1191390 h 1558485"/>
                <a:gd name="connsiteX126" fmla="*/ 610713 w 1465043"/>
                <a:gd name="connsiteY126" fmla="*/ 1164692 h 1558485"/>
                <a:gd name="connsiteX127" fmla="*/ 630736 w 1465043"/>
                <a:gd name="connsiteY127" fmla="*/ 1191390 h 1558485"/>
                <a:gd name="connsiteX128" fmla="*/ 657434 w 1465043"/>
                <a:gd name="connsiteY128" fmla="*/ 1214750 h 1558485"/>
                <a:gd name="connsiteX129" fmla="*/ 674120 w 1465043"/>
                <a:gd name="connsiteY129" fmla="*/ 1221425 h 1558485"/>
                <a:gd name="connsiteX130" fmla="*/ 697481 w 1465043"/>
                <a:gd name="connsiteY130" fmla="*/ 1221425 h 1558485"/>
                <a:gd name="connsiteX131" fmla="*/ 717504 w 1465043"/>
                <a:gd name="connsiteY131" fmla="*/ 1208076 h 1558485"/>
                <a:gd name="connsiteX132" fmla="*/ 744202 w 1465043"/>
                <a:gd name="connsiteY132" fmla="*/ 1208076 h 1558485"/>
                <a:gd name="connsiteX133" fmla="*/ 760888 w 1465043"/>
                <a:gd name="connsiteY133" fmla="*/ 1204739 h 1558485"/>
                <a:gd name="connsiteX134" fmla="*/ 790923 w 1465043"/>
                <a:gd name="connsiteY134" fmla="*/ 1238111 h 1558485"/>
                <a:gd name="connsiteX135" fmla="*/ 797598 w 1465043"/>
                <a:gd name="connsiteY135" fmla="*/ 1211413 h 1558485"/>
                <a:gd name="connsiteX136" fmla="*/ 817621 w 1465043"/>
                <a:gd name="connsiteY136" fmla="*/ 1228099 h 1558485"/>
                <a:gd name="connsiteX137" fmla="*/ 837644 w 1465043"/>
                <a:gd name="connsiteY137" fmla="*/ 1204739 h 1558485"/>
                <a:gd name="connsiteX138" fmla="*/ 827633 w 1465043"/>
                <a:gd name="connsiteY138" fmla="*/ 1184715 h 1558485"/>
                <a:gd name="connsiteX139" fmla="*/ 810946 w 1465043"/>
                <a:gd name="connsiteY139" fmla="*/ 1171366 h 1558485"/>
                <a:gd name="connsiteX140" fmla="*/ 810946 w 1465043"/>
                <a:gd name="connsiteY140" fmla="*/ 1144669 h 1558485"/>
                <a:gd name="connsiteX141" fmla="*/ 810946 w 1465043"/>
                <a:gd name="connsiteY141" fmla="*/ 1131320 h 1558485"/>
                <a:gd name="connsiteX142" fmla="*/ 840981 w 1465043"/>
                <a:gd name="connsiteY142" fmla="*/ 1124645 h 1558485"/>
                <a:gd name="connsiteX143" fmla="*/ 820958 w 1465043"/>
                <a:gd name="connsiteY143" fmla="*/ 1087936 h 1558485"/>
                <a:gd name="connsiteX144" fmla="*/ 854330 w 1465043"/>
                <a:gd name="connsiteY144" fmla="*/ 1081261 h 1558485"/>
                <a:gd name="connsiteX145" fmla="*/ 891040 w 1465043"/>
                <a:gd name="connsiteY145" fmla="*/ 1087936 h 1558485"/>
                <a:gd name="connsiteX146" fmla="*/ 1001168 w 1465043"/>
                <a:gd name="connsiteY146" fmla="*/ 1044552 h 1558485"/>
                <a:gd name="connsiteX147" fmla="*/ 1027866 w 1465043"/>
                <a:gd name="connsiteY147" fmla="*/ 1021191 h 1558485"/>
                <a:gd name="connsiteX148" fmla="*/ 1047890 w 1465043"/>
                <a:gd name="connsiteY148" fmla="*/ 1031203 h 1558485"/>
                <a:gd name="connsiteX149" fmla="*/ 1067913 w 1465043"/>
                <a:gd name="connsiteY149" fmla="*/ 1041214 h 1558485"/>
                <a:gd name="connsiteX150" fmla="*/ 1087936 w 1465043"/>
                <a:gd name="connsiteY150" fmla="*/ 1067912 h 1558485"/>
                <a:gd name="connsiteX151" fmla="*/ 1074587 w 1465043"/>
                <a:gd name="connsiteY151" fmla="*/ 1081261 h 1558485"/>
                <a:gd name="connsiteX152" fmla="*/ 1104622 w 1465043"/>
                <a:gd name="connsiteY152" fmla="*/ 1081261 h 1558485"/>
                <a:gd name="connsiteX153" fmla="*/ 1134657 w 1465043"/>
                <a:gd name="connsiteY153" fmla="*/ 1114633 h 1558485"/>
                <a:gd name="connsiteX154" fmla="*/ 1148006 w 1465043"/>
                <a:gd name="connsiteY154" fmla="*/ 1111296 h 1558485"/>
                <a:gd name="connsiteX155" fmla="*/ 1208076 w 1465043"/>
                <a:gd name="connsiteY155" fmla="*/ 1064575 h 1558485"/>
                <a:gd name="connsiteX156" fmla="*/ 1264809 w 1465043"/>
                <a:gd name="connsiteY156" fmla="*/ 1134657 h 1558485"/>
                <a:gd name="connsiteX157" fmla="*/ 1298181 w 1465043"/>
                <a:gd name="connsiteY157" fmla="*/ 1241448 h 1558485"/>
                <a:gd name="connsiteX158" fmla="*/ 1308193 w 1465043"/>
                <a:gd name="connsiteY158" fmla="*/ 1198064 h 1558485"/>
                <a:gd name="connsiteX159" fmla="*/ 1344903 w 1465043"/>
                <a:gd name="connsiteY159" fmla="*/ 1218087 h 1558485"/>
                <a:gd name="connsiteX160" fmla="*/ 1388287 w 1465043"/>
                <a:gd name="connsiteY160" fmla="*/ 1218087 h 1558485"/>
                <a:gd name="connsiteX161" fmla="*/ 1394961 w 1465043"/>
                <a:gd name="connsiteY161" fmla="*/ 1241448 h 1558485"/>
                <a:gd name="connsiteX162" fmla="*/ 1435008 w 1465043"/>
                <a:gd name="connsiteY162" fmla="*/ 1264809 h 1558485"/>
                <a:gd name="connsiteX163" fmla="*/ 1465043 w 1465043"/>
                <a:gd name="connsiteY163" fmla="*/ 1264809 h 1558485"/>
                <a:gd name="connsiteX164" fmla="*/ 1318205 w 1465043"/>
                <a:gd name="connsiteY164" fmla="*/ 30035 h 1558485"/>
                <a:gd name="connsiteX165" fmla="*/ 1281495 w 1465043"/>
                <a:gd name="connsiteY165" fmla="*/ 53396 h 1558485"/>
                <a:gd name="connsiteX166" fmla="*/ 1241449 w 1465043"/>
                <a:gd name="connsiteY166" fmla="*/ 50058 h 1558485"/>
                <a:gd name="connsiteX167" fmla="*/ 1241449 w 1465043"/>
                <a:gd name="connsiteY167" fmla="*/ 96779 h 1558485"/>
                <a:gd name="connsiteX168" fmla="*/ 1201402 w 1465043"/>
                <a:gd name="connsiteY168" fmla="*/ 76756 h 1558485"/>
                <a:gd name="connsiteX169" fmla="*/ 1228100 w 1465043"/>
                <a:gd name="connsiteY169" fmla="*/ 126814 h 1558485"/>
                <a:gd name="connsiteX170" fmla="*/ 1258135 w 1465043"/>
                <a:gd name="connsiteY170" fmla="*/ 156850 h 1558485"/>
                <a:gd name="connsiteX171" fmla="*/ 1198065 w 1465043"/>
                <a:gd name="connsiteY171" fmla="*/ 133489 h 1558485"/>
                <a:gd name="connsiteX172" fmla="*/ 1181379 w 1465043"/>
                <a:gd name="connsiteY172" fmla="*/ 133489 h 1558485"/>
                <a:gd name="connsiteX173" fmla="*/ 1178041 w 1465043"/>
                <a:gd name="connsiteY173" fmla="*/ 90105 h 1558485"/>
                <a:gd name="connsiteX174" fmla="*/ 1171367 w 1465043"/>
                <a:gd name="connsiteY174" fmla="*/ 3337 h 1558485"/>
                <a:gd name="connsiteX175" fmla="*/ 1161355 w 1465043"/>
                <a:gd name="connsiteY175" fmla="*/ 73419 h 1558485"/>
                <a:gd name="connsiteX176" fmla="*/ 1137995 w 1465043"/>
                <a:gd name="connsiteY176" fmla="*/ 103454 h 1558485"/>
                <a:gd name="connsiteX177" fmla="*/ 1158018 w 1465043"/>
                <a:gd name="connsiteY177" fmla="*/ 150175 h 1558485"/>
                <a:gd name="connsiteX178" fmla="*/ 1158018 w 1465043"/>
                <a:gd name="connsiteY178" fmla="*/ 183547 h 1558485"/>
                <a:gd name="connsiteX179" fmla="*/ 1141332 w 1465043"/>
                <a:gd name="connsiteY179" fmla="*/ 233606 h 1558485"/>
                <a:gd name="connsiteX180" fmla="*/ 1154681 w 1465043"/>
                <a:gd name="connsiteY180" fmla="*/ 266978 h 1558485"/>
                <a:gd name="connsiteX181" fmla="*/ 1184716 w 1465043"/>
                <a:gd name="connsiteY181" fmla="*/ 273652 h 1558485"/>
                <a:gd name="connsiteX182" fmla="*/ 1221425 w 1465043"/>
                <a:gd name="connsiteY182" fmla="*/ 280327 h 1558485"/>
                <a:gd name="connsiteX183" fmla="*/ 1258135 w 1465043"/>
                <a:gd name="connsiteY183" fmla="*/ 347071 h 1558485"/>
                <a:gd name="connsiteX184" fmla="*/ 1224763 w 1465043"/>
                <a:gd name="connsiteY184" fmla="*/ 327048 h 1558485"/>
                <a:gd name="connsiteX0" fmla="*/ 1224763 w 1465043"/>
                <a:gd name="connsiteY0" fmla="*/ 327048 h 1558485"/>
                <a:gd name="connsiteX1" fmla="*/ 1194727 w 1465043"/>
                <a:gd name="connsiteY1" fmla="*/ 290339 h 1558485"/>
                <a:gd name="connsiteX2" fmla="*/ 1164692 w 1465043"/>
                <a:gd name="connsiteY2" fmla="*/ 333723 h 1558485"/>
                <a:gd name="connsiteX3" fmla="*/ 1114634 w 1465043"/>
                <a:gd name="connsiteY3" fmla="*/ 243617 h 1558485"/>
                <a:gd name="connsiteX4" fmla="*/ 1104622 w 1465043"/>
                <a:gd name="connsiteY4" fmla="*/ 163524 h 1558485"/>
                <a:gd name="connsiteX5" fmla="*/ 1101285 w 1465043"/>
                <a:gd name="connsiteY5" fmla="*/ 103454 h 1558485"/>
                <a:gd name="connsiteX6" fmla="*/ 1124646 w 1465043"/>
                <a:gd name="connsiteY6" fmla="*/ 10012 h 1558485"/>
                <a:gd name="connsiteX7" fmla="*/ 1031203 w 1465043"/>
                <a:gd name="connsiteY7" fmla="*/ 0 h 1558485"/>
                <a:gd name="connsiteX8" fmla="*/ 1014517 w 1465043"/>
                <a:gd name="connsiteY8" fmla="*/ 56733 h 1558485"/>
                <a:gd name="connsiteX9" fmla="*/ 1024529 w 1465043"/>
                <a:gd name="connsiteY9" fmla="*/ 103454 h 1558485"/>
                <a:gd name="connsiteX10" fmla="*/ 981145 w 1465043"/>
                <a:gd name="connsiteY10" fmla="*/ 156850 h 1558485"/>
                <a:gd name="connsiteX11" fmla="*/ 991157 w 1465043"/>
                <a:gd name="connsiteY11" fmla="*/ 193559 h 1558485"/>
                <a:gd name="connsiteX12" fmla="*/ 981145 w 1465043"/>
                <a:gd name="connsiteY12" fmla="*/ 240280 h 1558485"/>
                <a:gd name="connsiteX13" fmla="*/ 1001168 w 1465043"/>
                <a:gd name="connsiteY13" fmla="*/ 263641 h 1558485"/>
                <a:gd name="connsiteX14" fmla="*/ 1017854 w 1465043"/>
                <a:gd name="connsiteY14" fmla="*/ 310362 h 1558485"/>
                <a:gd name="connsiteX15" fmla="*/ 1047890 w 1465043"/>
                <a:gd name="connsiteY15" fmla="*/ 297013 h 1558485"/>
                <a:gd name="connsiteX16" fmla="*/ 884365 w 1465043"/>
                <a:gd name="connsiteY16" fmla="*/ 260304 h 1558485"/>
                <a:gd name="connsiteX17" fmla="*/ 824295 w 1465043"/>
                <a:gd name="connsiteY17" fmla="*/ 236943 h 1558485"/>
                <a:gd name="connsiteX18" fmla="*/ 810946 w 1465043"/>
                <a:gd name="connsiteY18" fmla="*/ 273652 h 1558485"/>
                <a:gd name="connsiteX19" fmla="*/ 827633 w 1465043"/>
                <a:gd name="connsiteY19" fmla="*/ 310362 h 1558485"/>
                <a:gd name="connsiteX20" fmla="*/ 770900 w 1465043"/>
                <a:gd name="connsiteY20" fmla="*/ 293676 h 1558485"/>
                <a:gd name="connsiteX21" fmla="*/ 744202 w 1465043"/>
                <a:gd name="connsiteY21" fmla="*/ 330385 h 1558485"/>
                <a:gd name="connsiteX22" fmla="*/ 707492 w 1465043"/>
                <a:gd name="connsiteY22" fmla="*/ 323711 h 1558485"/>
                <a:gd name="connsiteX23" fmla="*/ 644085 w 1465043"/>
                <a:gd name="connsiteY23" fmla="*/ 337060 h 1558485"/>
                <a:gd name="connsiteX24" fmla="*/ 654097 w 1465043"/>
                <a:gd name="connsiteY24" fmla="*/ 300350 h 1558485"/>
                <a:gd name="connsiteX25" fmla="*/ 614050 w 1465043"/>
                <a:gd name="connsiteY25" fmla="*/ 337060 h 1558485"/>
                <a:gd name="connsiteX26" fmla="*/ 594027 w 1465043"/>
                <a:gd name="connsiteY26" fmla="*/ 337060 h 1558485"/>
                <a:gd name="connsiteX27" fmla="*/ 533957 w 1465043"/>
                <a:gd name="connsiteY27" fmla="*/ 370432 h 1558485"/>
                <a:gd name="connsiteX28" fmla="*/ 510596 w 1465043"/>
                <a:gd name="connsiteY28" fmla="*/ 393793 h 1558485"/>
                <a:gd name="connsiteX29" fmla="*/ 500584 w 1465043"/>
                <a:gd name="connsiteY29" fmla="*/ 440514 h 1558485"/>
                <a:gd name="connsiteX30" fmla="*/ 450526 w 1465043"/>
                <a:gd name="connsiteY30" fmla="*/ 427165 h 1558485"/>
                <a:gd name="connsiteX31" fmla="*/ 433840 w 1465043"/>
                <a:gd name="connsiteY31" fmla="*/ 390455 h 1558485"/>
                <a:gd name="connsiteX32" fmla="*/ 467212 w 1465043"/>
                <a:gd name="connsiteY32" fmla="*/ 360420 h 1558485"/>
                <a:gd name="connsiteX33" fmla="*/ 453863 w 1465043"/>
                <a:gd name="connsiteY33" fmla="*/ 337060 h 1558485"/>
                <a:gd name="connsiteX34" fmla="*/ 390456 w 1465043"/>
                <a:gd name="connsiteY34" fmla="*/ 307025 h 1558485"/>
                <a:gd name="connsiteX35" fmla="*/ 417154 w 1465043"/>
                <a:gd name="connsiteY35" fmla="*/ 357083 h 1558485"/>
                <a:gd name="connsiteX36" fmla="*/ 407142 w 1465043"/>
                <a:gd name="connsiteY36" fmla="*/ 400467 h 1558485"/>
                <a:gd name="connsiteX37" fmla="*/ 413817 w 1465043"/>
                <a:gd name="connsiteY37" fmla="*/ 437177 h 1558485"/>
                <a:gd name="connsiteX38" fmla="*/ 427165 w 1465043"/>
                <a:gd name="connsiteY38" fmla="*/ 460537 h 1558485"/>
                <a:gd name="connsiteX39" fmla="*/ 413817 w 1465043"/>
                <a:gd name="connsiteY39" fmla="*/ 490572 h 1558485"/>
                <a:gd name="connsiteX40" fmla="*/ 390456 w 1465043"/>
                <a:gd name="connsiteY40" fmla="*/ 467212 h 1558485"/>
                <a:gd name="connsiteX41" fmla="*/ 360421 w 1465043"/>
                <a:gd name="connsiteY41" fmla="*/ 463874 h 1558485"/>
                <a:gd name="connsiteX42" fmla="*/ 333723 w 1465043"/>
                <a:gd name="connsiteY42" fmla="*/ 503921 h 1558485"/>
                <a:gd name="connsiteX43" fmla="*/ 307025 w 1465043"/>
                <a:gd name="connsiteY43" fmla="*/ 523944 h 1558485"/>
                <a:gd name="connsiteX44" fmla="*/ 320374 w 1465043"/>
                <a:gd name="connsiteY44" fmla="*/ 550642 h 1558485"/>
                <a:gd name="connsiteX45" fmla="*/ 303688 w 1465043"/>
                <a:gd name="connsiteY45" fmla="*/ 574003 h 1558485"/>
                <a:gd name="connsiteX46" fmla="*/ 233606 w 1465043"/>
                <a:gd name="connsiteY46" fmla="*/ 537293 h 1558485"/>
                <a:gd name="connsiteX47" fmla="*/ 243618 w 1465043"/>
                <a:gd name="connsiteY47" fmla="*/ 587352 h 1558485"/>
                <a:gd name="connsiteX48" fmla="*/ 263641 w 1465043"/>
                <a:gd name="connsiteY48" fmla="*/ 607375 h 1558485"/>
                <a:gd name="connsiteX49" fmla="*/ 250292 w 1465043"/>
                <a:gd name="connsiteY49" fmla="*/ 620724 h 1558485"/>
                <a:gd name="connsiteX50" fmla="*/ 193560 w 1465043"/>
                <a:gd name="connsiteY50" fmla="*/ 584014 h 1558485"/>
                <a:gd name="connsiteX51" fmla="*/ 170199 w 1465043"/>
                <a:gd name="connsiteY51" fmla="*/ 543968 h 1558485"/>
                <a:gd name="connsiteX52" fmla="*/ 170199 w 1465043"/>
                <a:gd name="connsiteY52" fmla="*/ 497247 h 1558485"/>
                <a:gd name="connsiteX53" fmla="*/ 133490 w 1465043"/>
                <a:gd name="connsiteY53" fmla="*/ 420490 h 1558485"/>
                <a:gd name="connsiteX54" fmla="*/ 196897 w 1465043"/>
                <a:gd name="connsiteY54" fmla="*/ 450525 h 1558485"/>
                <a:gd name="connsiteX55" fmla="*/ 256967 w 1465043"/>
                <a:gd name="connsiteY55" fmla="*/ 480560 h 1558485"/>
                <a:gd name="connsiteX56" fmla="*/ 293676 w 1465043"/>
                <a:gd name="connsiteY56" fmla="*/ 483898 h 1558485"/>
                <a:gd name="connsiteX57" fmla="*/ 327049 w 1465043"/>
                <a:gd name="connsiteY57" fmla="*/ 453863 h 1558485"/>
                <a:gd name="connsiteX58" fmla="*/ 343735 w 1465043"/>
                <a:gd name="connsiteY58" fmla="*/ 417153 h 1558485"/>
                <a:gd name="connsiteX59" fmla="*/ 333723 w 1465043"/>
                <a:gd name="connsiteY59" fmla="*/ 367095 h 1558485"/>
                <a:gd name="connsiteX60" fmla="*/ 290339 w 1465043"/>
                <a:gd name="connsiteY60" fmla="*/ 347071 h 1558485"/>
                <a:gd name="connsiteX61" fmla="*/ 236944 w 1465043"/>
                <a:gd name="connsiteY61" fmla="*/ 300350 h 1558485"/>
                <a:gd name="connsiteX62" fmla="*/ 133490 w 1465043"/>
                <a:gd name="connsiteY62" fmla="*/ 243617 h 1558485"/>
                <a:gd name="connsiteX63" fmla="*/ 46722 w 1465043"/>
                <a:gd name="connsiteY63" fmla="*/ 273652 h 1558485"/>
                <a:gd name="connsiteX64" fmla="*/ 33373 w 1465043"/>
                <a:gd name="connsiteY64" fmla="*/ 303687 h 1558485"/>
                <a:gd name="connsiteX65" fmla="*/ 43384 w 1465043"/>
                <a:gd name="connsiteY65" fmla="*/ 333723 h 1558485"/>
                <a:gd name="connsiteX66" fmla="*/ 60071 w 1465043"/>
                <a:gd name="connsiteY66" fmla="*/ 360420 h 1558485"/>
                <a:gd name="connsiteX67" fmla="*/ 73419 w 1465043"/>
                <a:gd name="connsiteY67" fmla="*/ 390455 h 1558485"/>
                <a:gd name="connsiteX68" fmla="*/ 56733 w 1465043"/>
                <a:gd name="connsiteY68" fmla="*/ 413816 h 1558485"/>
                <a:gd name="connsiteX69" fmla="*/ 76757 w 1465043"/>
                <a:gd name="connsiteY69" fmla="*/ 493909 h 1558485"/>
                <a:gd name="connsiteX70" fmla="*/ 66745 w 1465043"/>
                <a:gd name="connsiteY70" fmla="*/ 510596 h 1558485"/>
                <a:gd name="connsiteX71" fmla="*/ 70082 w 1465043"/>
                <a:gd name="connsiteY71" fmla="*/ 537293 h 1558485"/>
                <a:gd name="connsiteX72" fmla="*/ 70082 w 1465043"/>
                <a:gd name="connsiteY72" fmla="*/ 577340 h 1558485"/>
                <a:gd name="connsiteX73" fmla="*/ 80094 w 1465043"/>
                <a:gd name="connsiteY73" fmla="*/ 597363 h 1558485"/>
                <a:gd name="connsiteX74" fmla="*/ 76757 w 1465043"/>
                <a:gd name="connsiteY74" fmla="*/ 620724 h 1558485"/>
                <a:gd name="connsiteX75" fmla="*/ 106792 w 1465043"/>
                <a:gd name="connsiteY75" fmla="*/ 654096 h 1558485"/>
                <a:gd name="connsiteX76" fmla="*/ 93729 w 1465043"/>
                <a:gd name="connsiteY76" fmla="*/ 684131 h 1558485"/>
                <a:gd name="connsiteX77" fmla="*/ 13349 w 1465043"/>
                <a:gd name="connsiteY77" fmla="*/ 774236 h 1558485"/>
                <a:gd name="connsiteX78" fmla="*/ 33373 w 1465043"/>
                <a:gd name="connsiteY78" fmla="*/ 807609 h 1558485"/>
                <a:gd name="connsiteX79" fmla="*/ 33373 w 1465043"/>
                <a:gd name="connsiteY79" fmla="*/ 807609 h 1558485"/>
                <a:gd name="connsiteX80" fmla="*/ 16687 w 1465043"/>
                <a:gd name="connsiteY80" fmla="*/ 837644 h 1558485"/>
                <a:gd name="connsiteX81" fmla="*/ 3338 w 1465043"/>
                <a:gd name="connsiteY81" fmla="*/ 867679 h 1558485"/>
                <a:gd name="connsiteX82" fmla="*/ 0 w 1465043"/>
                <a:gd name="connsiteY82" fmla="*/ 927749 h 1558485"/>
                <a:gd name="connsiteX83" fmla="*/ 16687 w 1465043"/>
                <a:gd name="connsiteY83" fmla="*/ 971133 h 1558485"/>
                <a:gd name="connsiteX84" fmla="*/ 20024 w 1465043"/>
                <a:gd name="connsiteY84" fmla="*/ 1004505 h 1558485"/>
                <a:gd name="connsiteX85" fmla="*/ 56733 w 1465043"/>
                <a:gd name="connsiteY85" fmla="*/ 1014517 h 1558485"/>
                <a:gd name="connsiteX86" fmla="*/ 116803 w 1465043"/>
                <a:gd name="connsiteY86" fmla="*/ 1101285 h 1558485"/>
                <a:gd name="connsiteX87" fmla="*/ 96780 w 1465043"/>
                <a:gd name="connsiteY87" fmla="*/ 1124645 h 1558485"/>
                <a:gd name="connsiteX88" fmla="*/ 93443 w 1465043"/>
                <a:gd name="connsiteY88" fmla="*/ 1154680 h 1558485"/>
                <a:gd name="connsiteX89" fmla="*/ 120141 w 1465043"/>
                <a:gd name="connsiteY89" fmla="*/ 1158017 h 1558485"/>
                <a:gd name="connsiteX90" fmla="*/ 160187 w 1465043"/>
                <a:gd name="connsiteY90" fmla="*/ 1171366 h 1558485"/>
                <a:gd name="connsiteX91" fmla="*/ 186885 w 1465043"/>
                <a:gd name="connsiteY91" fmla="*/ 1184715 h 1558485"/>
                <a:gd name="connsiteX92" fmla="*/ 213583 w 1465043"/>
                <a:gd name="connsiteY92" fmla="*/ 1214750 h 1558485"/>
                <a:gd name="connsiteX93" fmla="*/ 243618 w 1465043"/>
                <a:gd name="connsiteY93" fmla="*/ 1218087 h 1558485"/>
                <a:gd name="connsiteX94" fmla="*/ 287002 w 1465043"/>
                <a:gd name="connsiteY94" fmla="*/ 1248123 h 1558485"/>
                <a:gd name="connsiteX95" fmla="*/ 310363 w 1465043"/>
                <a:gd name="connsiteY95" fmla="*/ 1258134 h 1558485"/>
                <a:gd name="connsiteX96" fmla="*/ 310363 w 1465043"/>
                <a:gd name="connsiteY96" fmla="*/ 1294844 h 1558485"/>
                <a:gd name="connsiteX97" fmla="*/ 270316 w 1465043"/>
                <a:gd name="connsiteY97" fmla="*/ 1334890 h 1558485"/>
                <a:gd name="connsiteX98" fmla="*/ 280327 w 1465043"/>
                <a:gd name="connsiteY98" fmla="*/ 1358251 h 1558485"/>
                <a:gd name="connsiteX99" fmla="*/ 273653 w 1465043"/>
                <a:gd name="connsiteY99" fmla="*/ 1378274 h 1558485"/>
                <a:gd name="connsiteX100" fmla="*/ 266979 w 1465043"/>
                <a:gd name="connsiteY100" fmla="*/ 1394960 h 1558485"/>
                <a:gd name="connsiteX101" fmla="*/ 240281 w 1465043"/>
                <a:gd name="connsiteY101" fmla="*/ 1435007 h 1558485"/>
                <a:gd name="connsiteX102" fmla="*/ 307025 w 1465043"/>
                <a:gd name="connsiteY102" fmla="*/ 1471717 h 1558485"/>
                <a:gd name="connsiteX103" fmla="*/ 337060 w 1465043"/>
                <a:gd name="connsiteY103" fmla="*/ 1478391 h 1558485"/>
                <a:gd name="connsiteX104" fmla="*/ 360421 w 1465043"/>
                <a:gd name="connsiteY104" fmla="*/ 1485066 h 1558485"/>
                <a:gd name="connsiteX105" fmla="*/ 380444 w 1465043"/>
                <a:gd name="connsiteY105" fmla="*/ 1491740 h 1558485"/>
                <a:gd name="connsiteX106" fmla="*/ 407142 w 1465043"/>
                <a:gd name="connsiteY106" fmla="*/ 1511763 h 1558485"/>
                <a:gd name="connsiteX107" fmla="*/ 437177 w 1465043"/>
                <a:gd name="connsiteY107" fmla="*/ 1508426 h 1558485"/>
                <a:gd name="connsiteX108" fmla="*/ 507259 w 1465043"/>
                <a:gd name="connsiteY108" fmla="*/ 1558485 h 1558485"/>
                <a:gd name="connsiteX109" fmla="*/ 517271 w 1465043"/>
                <a:gd name="connsiteY109" fmla="*/ 1545136 h 1558485"/>
                <a:gd name="connsiteX110" fmla="*/ 507259 w 1465043"/>
                <a:gd name="connsiteY110" fmla="*/ 1505089 h 1558485"/>
                <a:gd name="connsiteX111" fmla="*/ 500584 w 1465043"/>
                <a:gd name="connsiteY111" fmla="*/ 1471717 h 1558485"/>
                <a:gd name="connsiteX112" fmla="*/ 483898 w 1465043"/>
                <a:gd name="connsiteY112" fmla="*/ 1428333 h 1558485"/>
                <a:gd name="connsiteX113" fmla="*/ 513933 w 1465043"/>
                <a:gd name="connsiteY113" fmla="*/ 1408309 h 1558485"/>
                <a:gd name="connsiteX114" fmla="*/ 547306 w 1465043"/>
                <a:gd name="connsiteY114" fmla="*/ 1384949 h 1558485"/>
                <a:gd name="connsiteX115" fmla="*/ 527282 w 1465043"/>
                <a:gd name="connsiteY115" fmla="*/ 1368263 h 1558485"/>
                <a:gd name="connsiteX116" fmla="*/ 517271 w 1465043"/>
                <a:gd name="connsiteY116" fmla="*/ 1334890 h 1558485"/>
                <a:gd name="connsiteX117" fmla="*/ 480561 w 1465043"/>
                <a:gd name="connsiteY117" fmla="*/ 1318204 h 1558485"/>
                <a:gd name="connsiteX118" fmla="*/ 470549 w 1465043"/>
                <a:gd name="connsiteY118" fmla="*/ 1298181 h 1558485"/>
                <a:gd name="connsiteX119" fmla="*/ 480561 w 1465043"/>
                <a:gd name="connsiteY119" fmla="*/ 1268146 h 1558485"/>
                <a:gd name="connsiteX120" fmla="*/ 490573 w 1465043"/>
                <a:gd name="connsiteY120" fmla="*/ 1228099 h 1558485"/>
                <a:gd name="connsiteX121" fmla="*/ 513933 w 1465043"/>
                <a:gd name="connsiteY121" fmla="*/ 1248123 h 1558485"/>
                <a:gd name="connsiteX122" fmla="*/ 520608 w 1465043"/>
                <a:gd name="connsiteY122" fmla="*/ 1231436 h 1558485"/>
                <a:gd name="connsiteX123" fmla="*/ 543968 w 1465043"/>
                <a:gd name="connsiteY123" fmla="*/ 1194727 h 1558485"/>
                <a:gd name="connsiteX124" fmla="*/ 574003 w 1465043"/>
                <a:gd name="connsiteY124" fmla="*/ 1178041 h 1558485"/>
                <a:gd name="connsiteX125" fmla="*/ 590690 w 1465043"/>
                <a:gd name="connsiteY125" fmla="*/ 1191390 h 1558485"/>
                <a:gd name="connsiteX126" fmla="*/ 610713 w 1465043"/>
                <a:gd name="connsiteY126" fmla="*/ 1164692 h 1558485"/>
                <a:gd name="connsiteX127" fmla="*/ 630736 w 1465043"/>
                <a:gd name="connsiteY127" fmla="*/ 1191390 h 1558485"/>
                <a:gd name="connsiteX128" fmla="*/ 657434 w 1465043"/>
                <a:gd name="connsiteY128" fmla="*/ 1214750 h 1558485"/>
                <a:gd name="connsiteX129" fmla="*/ 674120 w 1465043"/>
                <a:gd name="connsiteY129" fmla="*/ 1221425 h 1558485"/>
                <a:gd name="connsiteX130" fmla="*/ 697481 w 1465043"/>
                <a:gd name="connsiteY130" fmla="*/ 1221425 h 1558485"/>
                <a:gd name="connsiteX131" fmla="*/ 717504 w 1465043"/>
                <a:gd name="connsiteY131" fmla="*/ 1208076 h 1558485"/>
                <a:gd name="connsiteX132" fmla="*/ 744202 w 1465043"/>
                <a:gd name="connsiteY132" fmla="*/ 1208076 h 1558485"/>
                <a:gd name="connsiteX133" fmla="*/ 760888 w 1465043"/>
                <a:gd name="connsiteY133" fmla="*/ 1204739 h 1558485"/>
                <a:gd name="connsiteX134" fmla="*/ 790923 w 1465043"/>
                <a:gd name="connsiteY134" fmla="*/ 1238111 h 1558485"/>
                <a:gd name="connsiteX135" fmla="*/ 797598 w 1465043"/>
                <a:gd name="connsiteY135" fmla="*/ 1211413 h 1558485"/>
                <a:gd name="connsiteX136" fmla="*/ 817621 w 1465043"/>
                <a:gd name="connsiteY136" fmla="*/ 1228099 h 1558485"/>
                <a:gd name="connsiteX137" fmla="*/ 837644 w 1465043"/>
                <a:gd name="connsiteY137" fmla="*/ 1204739 h 1558485"/>
                <a:gd name="connsiteX138" fmla="*/ 827633 w 1465043"/>
                <a:gd name="connsiteY138" fmla="*/ 1184715 h 1558485"/>
                <a:gd name="connsiteX139" fmla="*/ 810946 w 1465043"/>
                <a:gd name="connsiteY139" fmla="*/ 1171366 h 1558485"/>
                <a:gd name="connsiteX140" fmla="*/ 810946 w 1465043"/>
                <a:gd name="connsiteY140" fmla="*/ 1144669 h 1558485"/>
                <a:gd name="connsiteX141" fmla="*/ 810946 w 1465043"/>
                <a:gd name="connsiteY141" fmla="*/ 1131320 h 1558485"/>
                <a:gd name="connsiteX142" fmla="*/ 840981 w 1465043"/>
                <a:gd name="connsiteY142" fmla="*/ 1124645 h 1558485"/>
                <a:gd name="connsiteX143" fmla="*/ 820958 w 1465043"/>
                <a:gd name="connsiteY143" fmla="*/ 1087936 h 1558485"/>
                <a:gd name="connsiteX144" fmla="*/ 854330 w 1465043"/>
                <a:gd name="connsiteY144" fmla="*/ 1081261 h 1558485"/>
                <a:gd name="connsiteX145" fmla="*/ 891040 w 1465043"/>
                <a:gd name="connsiteY145" fmla="*/ 1087936 h 1558485"/>
                <a:gd name="connsiteX146" fmla="*/ 1001168 w 1465043"/>
                <a:gd name="connsiteY146" fmla="*/ 1044552 h 1558485"/>
                <a:gd name="connsiteX147" fmla="*/ 1027866 w 1465043"/>
                <a:gd name="connsiteY147" fmla="*/ 1021191 h 1558485"/>
                <a:gd name="connsiteX148" fmla="*/ 1047890 w 1465043"/>
                <a:gd name="connsiteY148" fmla="*/ 1031203 h 1558485"/>
                <a:gd name="connsiteX149" fmla="*/ 1067913 w 1465043"/>
                <a:gd name="connsiteY149" fmla="*/ 1041214 h 1558485"/>
                <a:gd name="connsiteX150" fmla="*/ 1087936 w 1465043"/>
                <a:gd name="connsiteY150" fmla="*/ 1067912 h 1558485"/>
                <a:gd name="connsiteX151" fmla="*/ 1074587 w 1465043"/>
                <a:gd name="connsiteY151" fmla="*/ 1081261 h 1558485"/>
                <a:gd name="connsiteX152" fmla="*/ 1104622 w 1465043"/>
                <a:gd name="connsiteY152" fmla="*/ 1081261 h 1558485"/>
                <a:gd name="connsiteX153" fmla="*/ 1134657 w 1465043"/>
                <a:gd name="connsiteY153" fmla="*/ 1114633 h 1558485"/>
                <a:gd name="connsiteX154" fmla="*/ 1148006 w 1465043"/>
                <a:gd name="connsiteY154" fmla="*/ 1111296 h 1558485"/>
                <a:gd name="connsiteX155" fmla="*/ 1208076 w 1465043"/>
                <a:gd name="connsiteY155" fmla="*/ 1064575 h 1558485"/>
                <a:gd name="connsiteX156" fmla="*/ 1264809 w 1465043"/>
                <a:gd name="connsiteY156" fmla="*/ 1134657 h 1558485"/>
                <a:gd name="connsiteX157" fmla="*/ 1298181 w 1465043"/>
                <a:gd name="connsiteY157" fmla="*/ 1241448 h 1558485"/>
                <a:gd name="connsiteX158" fmla="*/ 1308193 w 1465043"/>
                <a:gd name="connsiteY158" fmla="*/ 1198064 h 1558485"/>
                <a:gd name="connsiteX159" fmla="*/ 1344903 w 1465043"/>
                <a:gd name="connsiteY159" fmla="*/ 1218087 h 1558485"/>
                <a:gd name="connsiteX160" fmla="*/ 1388287 w 1465043"/>
                <a:gd name="connsiteY160" fmla="*/ 1218087 h 1558485"/>
                <a:gd name="connsiteX161" fmla="*/ 1394961 w 1465043"/>
                <a:gd name="connsiteY161" fmla="*/ 1241448 h 1558485"/>
                <a:gd name="connsiteX162" fmla="*/ 1435008 w 1465043"/>
                <a:gd name="connsiteY162" fmla="*/ 1264809 h 1558485"/>
                <a:gd name="connsiteX163" fmla="*/ 1465043 w 1465043"/>
                <a:gd name="connsiteY163" fmla="*/ 1264809 h 1558485"/>
                <a:gd name="connsiteX164" fmla="*/ 1318205 w 1465043"/>
                <a:gd name="connsiteY164" fmla="*/ 30035 h 1558485"/>
                <a:gd name="connsiteX165" fmla="*/ 1281495 w 1465043"/>
                <a:gd name="connsiteY165" fmla="*/ 53396 h 1558485"/>
                <a:gd name="connsiteX166" fmla="*/ 1241449 w 1465043"/>
                <a:gd name="connsiteY166" fmla="*/ 50058 h 1558485"/>
                <a:gd name="connsiteX167" fmla="*/ 1241449 w 1465043"/>
                <a:gd name="connsiteY167" fmla="*/ 96779 h 1558485"/>
                <a:gd name="connsiteX168" fmla="*/ 1201402 w 1465043"/>
                <a:gd name="connsiteY168" fmla="*/ 76756 h 1558485"/>
                <a:gd name="connsiteX169" fmla="*/ 1228100 w 1465043"/>
                <a:gd name="connsiteY169" fmla="*/ 126814 h 1558485"/>
                <a:gd name="connsiteX170" fmla="*/ 1258135 w 1465043"/>
                <a:gd name="connsiteY170" fmla="*/ 156850 h 1558485"/>
                <a:gd name="connsiteX171" fmla="*/ 1198065 w 1465043"/>
                <a:gd name="connsiteY171" fmla="*/ 133489 h 1558485"/>
                <a:gd name="connsiteX172" fmla="*/ 1181379 w 1465043"/>
                <a:gd name="connsiteY172" fmla="*/ 133489 h 1558485"/>
                <a:gd name="connsiteX173" fmla="*/ 1178041 w 1465043"/>
                <a:gd name="connsiteY173" fmla="*/ 90105 h 1558485"/>
                <a:gd name="connsiteX174" fmla="*/ 1171367 w 1465043"/>
                <a:gd name="connsiteY174" fmla="*/ 3337 h 1558485"/>
                <a:gd name="connsiteX175" fmla="*/ 1161355 w 1465043"/>
                <a:gd name="connsiteY175" fmla="*/ 73419 h 1558485"/>
                <a:gd name="connsiteX176" fmla="*/ 1137995 w 1465043"/>
                <a:gd name="connsiteY176" fmla="*/ 103454 h 1558485"/>
                <a:gd name="connsiteX177" fmla="*/ 1158018 w 1465043"/>
                <a:gd name="connsiteY177" fmla="*/ 150175 h 1558485"/>
                <a:gd name="connsiteX178" fmla="*/ 1158018 w 1465043"/>
                <a:gd name="connsiteY178" fmla="*/ 183547 h 1558485"/>
                <a:gd name="connsiteX179" fmla="*/ 1141332 w 1465043"/>
                <a:gd name="connsiteY179" fmla="*/ 233606 h 1558485"/>
                <a:gd name="connsiteX180" fmla="*/ 1154681 w 1465043"/>
                <a:gd name="connsiteY180" fmla="*/ 266978 h 1558485"/>
                <a:gd name="connsiteX181" fmla="*/ 1184716 w 1465043"/>
                <a:gd name="connsiteY181" fmla="*/ 273652 h 1558485"/>
                <a:gd name="connsiteX182" fmla="*/ 1221425 w 1465043"/>
                <a:gd name="connsiteY182" fmla="*/ 280327 h 1558485"/>
                <a:gd name="connsiteX183" fmla="*/ 1224763 w 1465043"/>
                <a:gd name="connsiteY183" fmla="*/ 327048 h 1558485"/>
                <a:gd name="connsiteX0" fmla="*/ 1221425 w 1465043"/>
                <a:gd name="connsiteY0" fmla="*/ 280327 h 1558485"/>
                <a:gd name="connsiteX1" fmla="*/ 1194727 w 1465043"/>
                <a:gd name="connsiteY1" fmla="*/ 290339 h 1558485"/>
                <a:gd name="connsiteX2" fmla="*/ 1164692 w 1465043"/>
                <a:gd name="connsiteY2" fmla="*/ 333723 h 1558485"/>
                <a:gd name="connsiteX3" fmla="*/ 1114634 w 1465043"/>
                <a:gd name="connsiteY3" fmla="*/ 243617 h 1558485"/>
                <a:gd name="connsiteX4" fmla="*/ 1104622 w 1465043"/>
                <a:gd name="connsiteY4" fmla="*/ 163524 h 1558485"/>
                <a:gd name="connsiteX5" fmla="*/ 1101285 w 1465043"/>
                <a:gd name="connsiteY5" fmla="*/ 103454 h 1558485"/>
                <a:gd name="connsiteX6" fmla="*/ 1124646 w 1465043"/>
                <a:gd name="connsiteY6" fmla="*/ 10012 h 1558485"/>
                <a:gd name="connsiteX7" fmla="*/ 1031203 w 1465043"/>
                <a:gd name="connsiteY7" fmla="*/ 0 h 1558485"/>
                <a:gd name="connsiteX8" fmla="*/ 1014517 w 1465043"/>
                <a:gd name="connsiteY8" fmla="*/ 56733 h 1558485"/>
                <a:gd name="connsiteX9" fmla="*/ 1024529 w 1465043"/>
                <a:gd name="connsiteY9" fmla="*/ 103454 h 1558485"/>
                <a:gd name="connsiteX10" fmla="*/ 981145 w 1465043"/>
                <a:gd name="connsiteY10" fmla="*/ 156850 h 1558485"/>
                <a:gd name="connsiteX11" fmla="*/ 991157 w 1465043"/>
                <a:gd name="connsiteY11" fmla="*/ 193559 h 1558485"/>
                <a:gd name="connsiteX12" fmla="*/ 981145 w 1465043"/>
                <a:gd name="connsiteY12" fmla="*/ 240280 h 1558485"/>
                <a:gd name="connsiteX13" fmla="*/ 1001168 w 1465043"/>
                <a:gd name="connsiteY13" fmla="*/ 263641 h 1558485"/>
                <a:gd name="connsiteX14" fmla="*/ 1017854 w 1465043"/>
                <a:gd name="connsiteY14" fmla="*/ 310362 h 1558485"/>
                <a:gd name="connsiteX15" fmla="*/ 1047890 w 1465043"/>
                <a:gd name="connsiteY15" fmla="*/ 297013 h 1558485"/>
                <a:gd name="connsiteX16" fmla="*/ 884365 w 1465043"/>
                <a:gd name="connsiteY16" fmla="*/ 260304 h 1558485"/>
                <a:gd name="connsiteX17" fmla="*/ 824295 w 1465043"/>
                <a:gd name="connsiteY17" fmla="*/ 236943 h 1558485"/>
                <a:gd name="connsiteX18" fmla="*/ 810946 w 1465043"/>
                <a:gd name="connsiteY18" fmla="*/ 273652 h 1558485"/>
                <a:gd name="connsiteX19" fmla="*/ 827633 w 1465043"/>
                <a:gd name="connsiteY19" fmla="*/ 310362 h 1558485"/>
                <a:gd name="connsiteX20" fmla="*/ 770900 w 1465043"/>
                <a:gd name="connsiteY20" fmla="*/ 293676 h 1558485"/>
                <a:gd name="connsiteX21" fmla="*/ 744202 w 1465043"/>
                <a:gd name="connsiteY21" fmla="*/ 330385 h 1558485"/>
                <a:gd name="connsiteX22" fmla="*/ 707492 w 1465043"/>
                <a:gd name="connsiteY22" fmla="*/ 323711 h 1558485"/>
                <a:gd name="connsiteX23" fmla="*/ 644085 w 1465043"/>
                <a:gd name="connsiteY23" fmla="*/ 337060 h 1558485"/>
                <a:gd name="connsiteX24" fmla="*/ 654097 w 1465043"/>
                <a:gd name="connsiteY24" fmla="*/ 300350 h 1558485"/>
                <a:gd name="connsiteX25" fmla="*/ 614050 w 1465043"/>
                <a:gd name="connsiteY25" fmla="*/ 337060 h 1558485"/>
                <a:gd name="connsiteX26" fmla="*/ 594027 w 1465043"/>
                <a:gd name="connsiteY26" fmla="*/ 337060 h 1558485"/>
                <a:gd name="connsiteX27" fmla="*/ 533957 w 1465043"/>
                <a:gd name="connsiteY27" fmla="*/ 370432 h 1558485"/>
                <a:gd name="connsiteX28" fmla="*/ 510596 w 1465043"/>
                <a:gd name="connsiteY28" fmla="*/ 393793 h 1558485"/>
                <a:gd name="connsiteX29" fmla="*/ 500584 w 1465043"/>
                <a:gd name="connsiteY29" fmla="*/ 440514 h 1558485"/>
                <a:gd name="connsiteX30" fmla="*/ 450526 w 1465043"/>
                <a:gd name="connsiteY30" fmla="*/ 427165 h 1558485"/>
                <a:gd name="connsiteX31" fmla="*/ 433840 w 1465043"/>
                <a:gd name="connsiteY31" fmla="*/ 390455 h 1558485"/>
                <a:gd name="connsiteX32" fmla="*/ 467212 w 1465043"/>
                <a:gd name="connsiteY32" fmla="*/ 360420 h 1558485"/>
                <a:gd name="connsiteX33" fmla="*/ 453863 w 1465043"/>
                <a:gd name="connsiteY33" fmla="*/ 337060 h 1558485"/>
                <a:gd name="connsiteX34" fmla="*/ 390456 w 1465043"/>
                <a:gd name="connsiteY34" fmla="*/ 307025 h 1558485"/>
                <a:gd name="connsiteX35" fmla="*/ 417154 w 1465043"/>
                <a:gd name="connsiteY35" fmla="*/ 357083 h 1558485"/>
                <a:gd name="connsiteX36" fmla="*/ 407142 w 1465043"/>
                <a:gd name="connsiteY36" fmla="*/ 400467 h 1558485"/>
                <a:gd name="connsiteX37" fmla="*/ 413817 w 1465043"/>
                <a:gd name="connsiteY37" fmla="*/ 437177 h 1558485"/>
                <a:gd name="connsiteX38" fmla="*/ 427165 w 1465043"/>
                <a:gd name="connsiteY38" fmla="*/ 460537 h 1558485"/>
                <a:gd name="connsiteX39" fmla="*/ 413817 w 1465043"/>
                <a:gd name="connsiteY39" fmla="*/ 490572 h 1558485"/>
                <a:gd name="connsiteX40" fmla="*/ 390456 w 1465043"/>
                <a:gd name="connsiteY40" fmla="*/ 467212 h 1558485"/>
                <a:gd name="connsiteX41" fmla="*/ 360421 w 1465043"/>
                <a:gd name="connsiteY41" fmla="*/ 463874 h 1558485"/>
                <a:gd name="connsiteX42" fmla="*/ 333723 w 1465043"/>
                <a:gd name="connsiteY42" fmla="*/ 503921 h 1558485"/>
                <a:gd name="connsiteX43" fmla="*/ 307025 w 1465043"/>
                <a:gd name="connsiteY43" fmla="*/ 523944 h 1558485"/>
                <a:gd name="connsiteX44" fmla="*/ 320374 w 1465043"/>
                <a:gd name="connsiteY44" fmla="*/ 550642 h 1558485"/>
                <a:gd name="connsiteX45" fmla="*/ 303688 w 1465043"/>
                <a:gd name="connsiteY45" fmla="*/ 574003 h 1558485"/>
                <a:gd name="connsiteX46" fmla="*/ 233606 w 1465043"/>
                <a:gd name="connsiteY46" fmla="*/ 537293 h 1558485"/>
                <a:gd name="connsiteX47" fmla="*/ 243618 w 1465043"/>
                <a:gd name="connsiteY47" fmla="*/ 587352 h 1558485"/>
                <a:gd name="connsiteX48" fmla="*/ 263641 w 1465043"/>
                <a:gd name="connsiteY48" fmla="*/ 607375 h 1558485"/>
                <a:gd name="connsiteX49" fmla="*/ 250292 w 1465043"/>
                <a:gd name="connsiteY49" fmla="*/ 620724 h 1558485"/>
                <a:gd name="connsiteX50" fmla="*/ 193560 w 1465043"/>
                <a:gd name="connsiteY50" fmla="*/ 584014 h 1558485"/>
                <a:gd name="connsiteX51" fmla="*/ 170199 w 1465043"/>
                <a:gd name="connsiteY51" fmla="*/ 543968 h 1558485"/>
                <a:gd name="connsiteX52" fmla="*/ 170199 w 1465043"/>
                <a:gd name="connsiteY52" fmla="*/ 497247 h 1558485"/>
                <a:gd name="connsiteX53" fmla="*/ 133490 w 1465043"/>
                <a:gd name="connsiteY53" fmla="*/ 420490 h 1558485"/>
                <a:gd name="connsiteX54" fmla="*/ 196897 w 1465043"/>
                <a:gd name="connsiteY54" fmla="*/ 450525 h 1558485"/>
                <a:gd name="connsiteX55" fmla="*/ 256967 w 1465043"/>
                <a:gd name="connsiteY55" fmla="*/ 480560 h 1558485"/>
                <a:gd name="connsiteX56" fmla="*/ 293676 w 1465043"/>
                <a:gd name="connsiteY56" fmla="*/ 483898 h 1558485"/>
                <a:gd name="connsiteX57" fmla="*/ 327049 w 1465043"/>
                <a:gd name="connsiteY57" fmla="*/ 453863 h 1558485"/>
                <a:gd name="connsiteX58" fmla="*/ 343735 w 1465043"/>
                <a:gd name="connsiteY58" fmla="*/ 417153 h 1558485"/>
                <a:gd name="connsiteX59" fmla="*/ 333723 w 1465043"/>
                <a:gd name="connsiteY59" fmla="*/ 367095 h 1558485"/>
                <a:gd name="connsiteX60" fmla="*/ 290339 w 1465043"/>
                <a:gd name="connsiteY60" fmla="*/ 347071 h 1558485"/>
                <a:gd name="connsiteX61" fmla="*/ 236944 w 1465043"/>
                <a:gd name="connsiteY61" fmla="*/ 300350 h 1558485"/>
                <a:gd name="connsiteX62" fmla="*/ 133490 w 1465043"/>
                <a:gd name="connsiteY62" fmla="*/ 243617 h 1558485"/>
                <a:gd name="connsiteX63" fmla="*/ 46722 w 1465043"/>
                <a:gd name="connsiteY63" fmla="*/ 273652 h 1558485"/>
                <a:gd name="connsiteX64" fmla="*/ 33373 w 1465043"/>
                <a:gd name="connsiteY64" fmla="*/ 303687 h 1558485"/>
                <a:gd name="connsiteX65" fmla="*/ 43384 w 1465043"/>
                <a:gd name="connsiteY65" fmla="*/ 333723 h 1558485"/>
                <a:gd name="connsiteX66" fmla="*/ 60071 w 1465043"/>
                <a:gd name="connsiteY66" fmla="*/ 360420 h 1558485"/>
                <a:gd name="connsiteX67" fmla="*/ 73419 w 1465043"/>
                <a:gd name="connsiteY67" fmla="*/ 390455 h 1558485"/>
                <a:gd name="connsiteX68" fmla="*/ 56733 w 1465043"/>
                <a:gd name="connsiteY68" fmla="*/ 413816 h 1558485"/>
                <a:gd name="connsiteX69" fmla="*/ 76757 w 1465043"/>
                <a:gd name="connsiteY69" fmla="*/ 493909 h 1558485"/>
                <a:gd name="connsiteX70" fmla="*/ 66745 w 1465043"/>
                <a:gd name="connsiteY70" fmla="*/ 510596 h 1558485"/>
                <a:gd name="connsiteX71" fmla="*/ 70082 w 1465043"/>
                <a:gd name="connsiteY71" fmla="*/ 537293 h 1558485"/>
                <a:gd name="connsiteX72" fmla="*/ 70082 w 1465043"/>
                <a:gd name="connsiteY72" fmla="*/ 577340 h 1558485"/>
                <a:gd name="connsiteX73" fmla="*/ 80094 w 1465043"/>
                <a:gd name="connsiteY73" fmla="*/ 597363 h 1558485"/>
                <a:gd name="connsiteX74" fmla="*/ 76757 w 1465043"/>
                <a:gd name="connsiteY74" fmla="*/ 620724 h 1558485"/>
                <a:gd name="connsiteX75" fmla="*/ 106792 w 1465043"/>
                <a:gd name="connsiteY75" fmla="*/ 654096 h 1558485"/>
                <a:gd name="connsiteX76" fmla="*/ 93729 w 1465043"/>
                <a:gd name="connsiteY76" fmla="*/ 684131 h 1558485"/>
                <a:gd name="connsiteX77" fmla="*/ 13349 w 1465043"/>
                <a:gd name="connsiteY77" fmla="*/ 774236 h 1558485"/>
                <a:gd name="connsiteX78" fmla="*/ 33373 w 1465043"/>
                <a:gd name="connsiteY78" fmla="*/ 807609 h 1558485"/>
                <a:gd name="connsiteX79" fmla="*/ 33373 w 1465043"/>
                <a:gd name="connsiteY79" fmla="*/ 807609 h 1558485"/>
                <a:gd name="connsiteX80" fmla="*/ 16687 w 1465043"/>
                <a:gd name="connsiteY80" fmla="*/ 837644 h 1558485"/>
                <a:gd name="connsiteX81" fmla="*/ 3338 w 1465043"/>
                <a:gd name="connsiteY81" fmla="*/ 867679 h 1558485"/>
                <a:gd name="connsiteX82" fmla="*/ 0 w 1465043"/>
                <a:gd name="connsiteY82" fmla="*/ 927749 h 1558485"/>
                <a:gd name="connsiteX83" fmla="*/ 16687 w 1465043"/>
                <a:gd name="connsiteY83" fmla="*/ 971133 h 1558485"/>
                <a:gd name="connsiteX84" fmla="*/ 20024 w 1465043"/>
                <a:gd name="connsiteY84" fmla="*/ 1004505 h 1558485"/>
                <a:gd name="connsiteX85" fmla="*/ 56733 w 1465043"/>
                <a:gd name="connsiteY85" fmla="*/ 1014517 h 1558485"/>
                <a:gd name="connsiteX86" fmla="*/ 116803 w 1465043"/>
                <a:gd name="connsiteY86" fmla="*/ 1101285 h 1558485"/>
                <a:gd name="connsiteX87" fmla="*/ 96780 w 1465043"/>
                <a:gd name="connsiteY87" fmla="*/ 1124645 h 1558485"/>
                <a:gd name="connsiteX88" fmla="*/ 93443 w 1465043"/>
                <a:gd name="connsiteY88" fmla="*/ 1154680 h 1558485"/>
                <a:gd name="connsiteX89" fmla="*/ 120141 w 1465043"/>
                <a:gd name="connsiteY89" fmla="*/ 1158017 h 1558485"/>
                <a:gd name="connsiteX90" fmla="*/ 160187 w 1465043"/>
                <a:gd name="connsiteY90" fmla="*/ 1171366 h 1558485"/>
                <a:gd name="connsiteX91" fmla="*/ 186885 w 1465043"/>
                <a:gd name="connsiteY91" fmla="*/ 1184715 h 1558485"/>
                <a:gd name="connsiteX92" fmla="*/ 213583 w 1465043"/>
                <a:gd name="connsiteY92" fmla="*/ 1214750 h 1558485"/>
                <a:gd name="connsiteX93" fmla="*/ 243618 w 1465043"/>
                <a:gd name="connsiteY93" fmla="*/ 1218087 h 1558485"/>
                <a:gd name="connsiteX94" fmla="*/ 287002 w 1465043"/>
                <a:gd name="connsiteY94" fmla="*/ 1248123 h 1558485"/>
                <a:gd name="connsiteX95" fmla="*/ 310363 w 1465043"/>
                <a:gd name="connsiteY95" fmla="*/ 1258134 h 1558485"/>
                <a:gd name="connsiteX96" fmla="*/ 310363 w 1465043"/>
                <a:gd name="connsiteY96" fmla="*/ 1294844 h 1558485"/>
                <a:gd name="connsiteX97" fmla="*/ 270316 w 1465043"/>
                <a:gd name="connsiteY97" fmla="*/ 1334890 h 1558485"/>
                <a:gd name="connsiteX98" fmla="*/ 280327 w 1465043"/>
                <a:gd name="connsiteY98" fmla="*/ 1358251 h 1558485"/>
                <a:gd name="connsiteX99" fmla="*/ 273653 w 1465043"/>
                <a:gd name="connsiteY99" fmla="*/ 1378274 h 1558485"/>
                <a:gd name="connsiteX100" fmla="*/ 266979 w 1465043"/>
                <a:gd name="connsiteY100" fmla="*/ 1394960 h 1558485"/>
                <a:gd name="connsiteX101" fmla="*/ 240281 w 1465043"/>
                <a:gd name="connsiteY101" fmla="*/ 1435007 h 1558485"/>
                <a:gd name="connsiteX102" fmla="*/ 307025 w 1465043"/>
                <a:gd name="connsiteY102" fmla="*/ 1471717 h 1558485"/>
                <a:gd name="connsiteX103" fmla="*/ 337060 w 1465043"/>
                <a:gd name="connsiteY103" fmla="*/ 1478391 h 1558485"/>
                <a:gd name="connsiteX104" fmla="*/ 360421 w 1465043"/>
                <a:gd name="connsiteY104" fmla="*/ 1485066 h 1558485"/>
                <a:gd name="connsiteX105" fmla="*/ 380444 w 1465043"/>
                <a:gd name="connsiteY105" fmla="*/ 1491740 h 1558485"/>
                <a:gd name="connsiteX106" fmla="*/ 407142 w 1465043"/>
                <a:gd name="connsiteY106" fmla="*/ 1511763 h 1558485"/>
                <a:gd name="connsiteX107" fmla="*/ 437177 w 1465043"/>
                <a:gd name="connsiteY107" fmla="*/ 1508426 h 1558485"/>
                <a:gd name="connsiteX108" fmla="*/ 507259 w 1465043"/>
                <a:gd name="connsiteY108" fmla="*/ 1558485 h 1558485"/>
                <a:gd name="connsiteX109" fmla="*/ 517271 w 1465043"/>
                <a:gd name="connsiteY109" fmla="*/ 1545136 h 1558485"/>
                <a:gd name="connsiteX110" fmla="*/ 507259 w 1465043"/>
                <a:gd name="connsiteY110" fmla="*/ 1505089 h 1558485"/>
                <a:gd name="connsiteX111" fmla="*/ 500584 w 1465043"/>
                <a:gd name="connsiteY111" fmla="*/ 1471717 h 1558485"/>
                <a:gd name="connsiteX112" fmla="*/ 483898 w 1465043"/>
                <a:gd name="connsiteY112" fmla="*/ 1428333 h 1558485"/>
                <a:gd name="connsiteX113" fmla="*/ 513933 w 1465043"/>
                <a:gd name="connsiteY113" fmla="*/ 1408309 h 1558485"/>
                <a:gd name="connsiteX114" fmla="*/ 547306 w 1465043"/>
                <a:gd name="connsiteY114" fmla="*/ 1384949 h 1558485"/>
                <a:gd name="connsiteX115" fmla="*/ 527282 w 1465043"/>
                <a:gd name="connsiteY115" fmla="*/ 1368263 h 1558485"/>
                <a:gd name="connsiteX116" fmla="*/ 517271 w 1465043"/>
                <a:gd name="connsiteY116" fmla="*/ 1334890 h 1558485"/>
                <a:gd name="connsiteX117" fmla="*/ 480561 w 1465043"/>
                <a:gd name="connsiteY117" fmla="*/ 1318204 h 1558485"/>
                <a:gd name="connsiteX118" fmla="*/ 470549 w 1465043"/>
                <a:gd name="connsiteY118" fmla="*/ 1298181 h 1558485"/>
                <a:gd name="connsiteX119" fmla="*/ 480561 w 1465043"/>
                <a:gd name="connsiteY119" fmla="*/ 1268146 h 1558485"/>
                <a:gd name="connsiteX120" fmla="*/ 490573 w 1465043"/>
                <a:gd name="connsiteY120" fmla="*/ 1228099 h 1558485"/>
                <a:gd name="connsiteX121" fmla="*/ 513933 w 1465043"/>
                <a:gd name="connsiteY121" fmla="*/ 1248123 h 1558485"/>
                <a:gd name="connsiteX122" fmla="*/ 520608 w 1465043"/>
                <a:gd name="connsiteY122" fmla="*/ 1231436 h 1558485"/>
                <a:gd name="connsiteX123" fmla="*/ 543968 w 1465043"/>
                <a:gd name="connsiteY123" fmla="*/ 1194727 h 1558485"/>
                <a:gd name="connsiteX124" fmla="*/ 574003 w 1465043"/>
                <a:gd name="connsiteY124" fmla="*/ 1178041 h 1558485"/>
                <a:gd name="connsiteX125" fmla="*/ 590690 w 1465043"/>
                <a:gd name="connsiteY125" fmla="*/ 1191390 h 1558485"/>
                <a:gd name="connsiteX126" fmla="*/ 610713 w 1465043"/>
                <a:gd name="connsiteY126" fmla="*/ 1164692 h 1558485"/>
                <a:gd name="connsiteX127" fmla="*/ 630736 w 1465043"/>
                <a:gd name="connsiteY127" fmla="*/ 1191390 h 1558485"/>
                <a:gd name="connsiteX128" fmla="*/ 657434 w 1465043"/>
                <a:gd name="connsiteY128" fmla="*/ 1214750 h 1558485"/>
                <a:gd name="connsiteX129" fmla="*/ 674120 w 1465043"/>
                <a:gd name="connsiteY129" fmla="*/ 1221425 h 1558485"/>
                <a:gd name="connsiteX130" fmla="*/ 697481 w 1465043"/>
                <a:gd name="connsiteY130" fmla="*/ 1221425 h 1558485"/>
                <a:gd name="connsiteX131" fmla="*/ 717504 w 1465043"/>
                <a:gd name="connsiteY131" fmla="*/ 1208076 h 1558485"/>
                <a:gd name="connsiteX132" fmla="*/ 744202 w 1465043"/>
                <a:gd name="connsiteY132" fmla="*/ 1208076 h 1558485"/>
                <a:gd name="connsiteX133" fmla="*/ 760888 w 1465043"/>
                <a:gd name="connsiteY133" fmla="*/ 1204739 h 1558485"/>
                <a:gd name="connsiteX134" fmla="*/ 790923 w 1465043"/>
                <a:gd name="connsiteY134" fmla="*/ 1238111 h 1558485"/>
                <a:gd name="connsiteX135" fmla="*/ 797598 w 1465043"/>
                <a:gd name="connsiteY135" fmla="*/ 1211413 h 1558485"/>
                <a:gd name="connsiteX136" fmla="*/ 817621 w 1465043"/>
                <a:gd name="connsiteY136" fmla="*/ 1228099 h 1558485"/>
                <a:gd name="connsiteX137" fmla="*/ 837644 w 1465043"/>
                <a:gd name="connsiteY137" fmla="*/ 1204739 h 1558485"/>
                <a:gd name="connsiteX138" fmla="*/ 827633 w 1465043"/>
                <a:gd name="connsiteY138" fmla="*/ 1184715 h 1558485"/>
                <a:gd name="connsiteX139" fmla="*/ 810946 w 1465043"/>
                <a:gd name="connsiteY139" fmla="*/ 1171366 h 1558485"/>
                <a:gd name="connsiteX140" fmla="*/ 810946 w 1465043"/>
                <a:gd name="connsiteY140" fmla="*/ 1144669 h 1558485"/>
                <a:gd name="connsiteX141" fmla="*/ 810946 w 1465043"/>
                <a:gd name="connsiteY141" fmla="*/ 1131320 h 1558485"/>
                <a:gd name="connsiteX142" fmla="*/ 840981 w 1465043"/>
                <a:gd name="connsiteY142" fmla="*/ 1124645 h 1558485"/>
                <a:gd name="connsiteX143" fmla="*/ 820958 w 1465043"/>
                <a:gd name="connsiteY143" fmla="*/ 1087936 h 1558485"/>
                <a:gd name="connsiteX144" fmla="*/ 854330 w 1465043"/>
                <a:gd name="connsiteY144" fmla="*/ 1081261 h 1558485"/>
                <a:gd name="connsiteX145" fmla="*/ 891040 w 1465043"/>
                <a:gd name="connsiteY145" fmla="*/ 1087936 h 1558485"/>
                <a:gd name="connsiteX146" fmla="*/ 1001168 w 1465043"/>
                <a:gd name="connsiteY146" fmla="*/ 1044552 h 1558485"/>
                <a:gd name="connsiteX147" fmla="*/ 1027866 w 1465043"/>
                <a:gd name="connsiteY147" fmla="*/ 1021191 h 1558485"/>
                <a:gd name="connsiteX148" fmla="*/ 1047890 w 1465043"/>
                <a:gd name="connsiteY148" fmla="*/ 1031203 h 1558485"/>
                <a:gd name="connsiteX149" fmla="*/ 1067913 w 1465043"/>
                <a:gd name="connsiteY149" fmla="*/ 1041214 h 1558485"/>
                <a:gd name="connsiteX150" fmla="*/ 1087936 w 1465043"/>
                <a:gd name="connsiteY150" fmla="*/ 1067912 h 1558485"/>
                <a:gd name="connsiteX151" fmla="*/ 1074587 w 1465043"/>
                <a:gd name="connsiteY151" fmla="*/ 1081261 h 1558485"/>
                <a:gd name="connsiteX152" fmla="*/ 1104622 w 1465043"/>
                <a:gd name="connsiteY152" fmla="*/ 1081261 h 1558485"/>
                <a:gd name="connsiteX153" fmla="*/ 1134657 w 1465043"/>
                <a:gd name="connsiteY153" fmla="*/ 1114633 h 1558485"/>
                <a:gd name="connsiteX154" fmla="*/ 1148006 w 1465043"/>
                <a:gd name="connsiteY154" fmla="*/ 1111296 h 1558485"/>
                <a:gd name="connsiteX155" fmla="*/ 1208076 w 1465043"/>
                <a:gd name="connsiteY155" fmla="*/ 1064575 h 1558485"/>
                <a:gd name="connsiteX156" fmla="*/ 1264809 w 1465043"/>
                <a:gd name="connsiteY156" fmla="*/ 1134657 h 1558485"/>
                <a:gd name="connsiteX157" fmla="*/ 1298181 w 1465043"/>
                <a:gd name="connsiteY157" fmla="*/ 1241448 h 1558485"/>
                <a:gd name="connsiteX158" fmla="*/ 1308193 w 1465043"/>
                <a:gd name="connsiteY158" fmla="*/ 1198064 h 1558485"/>
                <a:gd name="connsiteX159" fmla="*/ 1344903 w 1465043"/>
                <a:gd name="connsiteY159" fmla="*/ 1218087 h 1558485"/>
                <a:gd name="connsiteX160" fmla="*/ 1388287 w 1465043"/>
                <a:gd name="connsiteY160" fmla="*/ 1218087 h 1558485"/>
                <a:gd name="connsiteX161" fmla="*/ 1394961 w 1465043"/>
                <a:gd name="connsiteY161" fmla="*/ 1241448 h 1558485"/>
                <a:gd name="connsiteX162" fmla="*/ 1435008 w 1465043"/>
                <a:gd name="connsiteY162" fmla="*/ 1264809 h 1558485"/>
                <a:gd name="connsiteX163" fmla="*/ 1465043 w 1465043"/>
                <a:gd name="connsiteY163" fmla="*/ 1264809 h 1558485"/>
                <a:gd name="connsiteX164" fmla="*/ 1318205 w 1465043"/>
                <a:gd name="connsiteY164" fmla="*/ 30035 h 1558485"/>
                <a:gd name="connsiteX165" fmla="*/ 1281495 w 1465043"/>
                <a:gd name="connsiteY165" fmla="*/ 53396 h 1558485"/>
                <a:gd name="connsiteX166" fmla="*/ 1241449 w 1465043"/>
                <a:gd name="connsiteY166" fmla="*/ 50058 h 1558485"/>
                <a:gd name="connsiteX167" fmla="*/ 1241449 w 1465043"/>
                <a:gd name="connsiteY167" fmla="*/ 96779 h 1558485"/>
                <a:gd name="connsiteX168" fmla="*/ 1201402 w 1465043"/>
                <a:gd name="connsiteY168" fmla="*/ 76756 h 1558485"/>
                <a:gd name="connsiteX169" fmla="*/ 1228100 w 1465043"/>
                <a:gd name="connsiteY169" fmla="*/ 126814 h 1558485"/>
                <a:gd name="connsiteX170" fmla="*/ 1258135 w 1465043"/>
                <a:gd name="connsiteY170" fmla="*/ 156850 h 1558485"/>
                <a:gd name="connsiteX171" fmla="*/ 1198065 w 1465043"/>
                <a:gd name="connsiteY171" fmla="*/ 133489 h 1558485"/>
                <a:gd name="connsiteX172" fmla="*/ 1181379 w 1465043"/>
                <a:gd name="connsiteY172" fmla="*/ 133489 h 1558485"/>
                <a:gd name="connsiteX173" fmla="*/ 1178041 w 1465043"/>
                <a:gd name="connsiteY173" fmla="*/ 90105 h 1558485"/>
                <a:gd name="connsiteX174" fmla="*/ 1171367 w 1465043"/>
                <a:gd name="connsiteY174" fmla="*/ 3337 h 1558485"/>
                <a:gd name="connsiteX175" fmla="*/ 1161355 w 1465043"/>
                <a:gd name="connsiteY175" fmla="*/ 73419 h 1558485"/>
                <a:gd name="connsiteX176" fmla="*/ 1137995 w 1465043"/>
                <a:gd name="connsiteY176" fmla="*/ 103454 h 1558485"/>
                <a:gd name="connsiteX177" fmla="*/ 1158018 w 1465043"/>
                <a:gd name="connsiteY177" fmla="*/ 150175 h 1558485"/>
                <a:gd name="connsiteX178" fmla="*/ 1158018 w 1465043"/>
                <a:gd name="connsiteY178" fmla="*/ 183547 h 1558485"/>
                <a:gd name="connsiteX179" fmla="*/ 1141332 w 1465043"/>
                <a:gd name="connsiteY179" fmla="*/ 233606 h 1558485"/>
                <a:gd name="connsiteX180" fmla="*/ 1154681 w 1465043"/>
                <a:gd name="connsiteY180" fmla="*/ 266978 h 1558485"/>
                <a:gd name="connsiteX181" fmla="*/ 1184716 w 1465043"/>
                <a:gd name="connsiteY181" fmla="*/ 273652 h 1558485"/>
                <a:gd name="connsiteX182" fmla="*/ 1221425 w 1465043"/>
                <a:gd name="connsiteY182" fmla="*/ 280327 h 1558485"/>
                <a:gd name="connsiteX0" fmla="*/ 1184716 w 1465043"/>
                <a:gd name="connsiteY0" fmla="*/ 273652 h 1558485"/>
                <a:gd name="connsiteX1" fmla="*/ 1194727 w 1465043"/>
                <a:gd name="connsiteY1" fmla="*/ 290339 h 1558485"/>
                <a:gd name="connsiteX2" fmla="*/ 1164692 w 1465043"/>
                <a:gd name="connsiteY2" fmla="*/ 333723 h 1558485"/>
                <a:gd name="connsiteX3" fmla="*/ 1114634 w 1465043"/>
                <a:gd name="connsiteY3" fmla="*/ 243617 h 1558485"/>
                <a:gd name="connsiteX4" fmla="*/ 1104622 w 1465043"/>
                <a:gd name="connsiteY4" fmla="*/ 163524 h 1558485"/>
                <a:gd name="connsiteX5" fmla="*/ 1101285 w 1465043"/>
                <a:gd name="connsiteY5" fmla="*/ 103454 h 1558485"/>
                <a:gd name="connsiteX6" fmla="*/ 1124646 w 1465043"/>
                <a:gd name="connsiteY6" fmla="*/ 10012 h 1558485"/>
                <a:gd name="connsiteX7" fmla="*/ 1031203 w 1465043"/>
                <a:gd name="connsiteY7" fmla="*/ 0 h 1558485"/>
                <a:gd name="connsiteX8" fmla="*/ 1014517 w 1465043"/>
                <a:gd name="connsiteY8" fmla="*/ 56733 h 1558485"/>
                <a:gd name="connsiteX9" fmla="*/ 1024529 w 1465043"/>
                <a:gd name="connsiteY9" fmla="*/ 103454 h 1558485"/>
                <a:gd name="connsiteX10" fmla="*/ 981145 w 1465043"/>
                <a:gd name="connsiteY10" fmla="*/ 156850 h 1558485"/>
                <a:gd name="connsiteX11" fmla="*/ 991157 w 1465043"/>
                <a:gd name="connsiteY11" fmla="*/ 193559 h 1558485"/>
                <a:gd name="connsiteX12" fmla="*/ 981145 w 1465043"/>
                <a:gd name="connsiteY12" fmla="*/ 240280 h 1558485"/>
                <a:gd name="connsiteX13" fmla="*/ 1001168 w 1465043"/>
                <a:gd name="connsiteY13" fmla="*/ 263641 h 1558485"/>
                <a:gd name="connsiteX14" fmla="*/ 1017854 w 1465043"/>
                <a:gd name="connsiteY14" fmla="*/ 310362 h 1558485"/>
                <a:gd name="connsiteX15" fmla="*/ 1047890 w 1465043"/>
                <a:gd name="connsiteY15" fmla="*/ 297013 h 1558485"/>
                <a:gd name="connsiteX16" fmla="*/ 884365 w 1465043"/>
                <a:gd name="connsiteY16" fmla="*/ 260304 h 1558485"/>
                <a:gd name="connsiteX17" fmla="*/ 824295 w 1465043"/>
                <a:gd name="connsiteY17" fmla="*/ 236943 h 1558485"/>
                <a:gd name="connsiteX18" fmla="*/ 810946 w 1465043"/>
                <a:gd name="connsiteY18" fmla="*/ 273652 h 1558485"/>
                <a:gd name="connsiteX19" fmla="*/ 827633 w 1465043"/>
                <a:gd name="connsiteY19" fmla="*/ 310362 h 1558485"/>
                <a:gd name="connsiteX20" fmla="*/ 770900 w 1465043"/>
                <a:gd name="connsiteY20" fmla="*/ 293676 h 1558485"/>
                <a:gd name="connsiteX21" fmla="*/ 744202 w 1465043"/>
                <a:gd name="connsiteY21" fmla="*/ 330385 h 1558485"/>
                <a:gd name="connsiteX22" fmla="*/ 707492 w 1465043"/>
                <a:gd name="connsiteY22" fmla="*/ 323711 h 1558485"/>
                <a:gd name="connsiteX23" fmla="*/ 644085 w 1465043"/>
                <a:gd name="connsiteY23" fmla="*/ 337060 h 1558485"/>
                <a:gd name="connsiteX24" fmla="*/ 654097 w 1465043"/>
                <a:gd name="connsiteY24" fmla="*/ 300350 h 1558485"/>
                <a:gd name="connsiteX25" fmla="*/ 614050 w 1465043"/>
                <a:gd name="connsiteY25" fmla="*/ 337060 h 1558485"/>
                <a:gd name="connsiteX26" fmla="*/ 594027 w 1465043"/>
                <a:gd name="connsiteY26" fmla="*/ 337060 h 1558485"/>
                <a:gd name="connsiteX27" fmla="*/ 533957 w 1465043"/>
                <a:gd name="connsiteY27" fmla="*/ 370432 h 1558485"/>
                <a:gd name="connsiteX28" fmla="*/ 510596 w 1465043"/>
                <a:gd name="connsiteY28" fmla="*/ 393793 h 1558485"/>
                <a:gd name="connsiteX29" fmla="*/ 500584 w 1465043"/>
                <a:gd name="connsiteY29" fmla="*/ 440514 h 1558485"/>
                <a:gd name="connsiteX30" fmla="*/ 450526 w 1465043"/>
                <a:gd name="connsiteY30" fmla="*/ 427165 h 1558485"/>
                <a:gd name="connsiteX31" fmla="*/ 433840 w 1465043"/>
                <a:gd name="connsiteY31" fmla="*/ 390455 h 1558485"/>
                <a:gd name="connsiteX32" fmla="*/ 467212 w 1465043"/>
                <a:gd name="connsiteY32" fmla="*/ 360420 h 1558485"/>
                <a:gd name="connsiteX33" fmla="*/ 453863 w 1465043"/>
                <a:gd name="connsiteY33" fmla="*/ 337060 h 1558485"/>
                <a:gd name="connsiteX34" fmla="*/ 390456 w 1465043"/>
                <a:gd name="connsiteY34" fmla="*/ 307025 h 1558485"/>
                <a:gd name="connsiteX35" fmla="*/ 417154 w 1465043"/>
                <a:gd name="connsiteY35" fmla="*/ 357083 h 1558485"/>
                <a:gd name="connsiteX36" fmla="*/ 407142 w 1465043"/>
                <a:gd name="connsiteY36" fmla="*/ 400467 h 1558485"/>
                <a:gd name="connsiteX37" fmla="*/ 413817 w 1465043"/>
                <a:gd name="connsiteY37" fmla="*/ 437177 h 1558485"/>
                <a:gd name="connsiteX38" fmla="*/ 427165 w 1465043"/>
                <a:gd name="connsiteY38" fmla="*/ 460537 h 1558485"/>
                <a:gd name="connsiteX39" fmla="*/ 413817 w 1465043"/>
                <a:gd name="connsiteY39" fmla="*/ 490572 h 1558485"/>
                <a:gd name="connsiteX40" fmla="*/ 390456 w 1465043"/>
                <a:gd name="connsiteY40" fmla="*/ 467212 h 1558485"/>
                <a:gd name="connsiteX41" fmla="*/ 360421 w 1465043"/>
                <a:gd name="connsiteY41" fmla="*/ 463874 h 1558485"/>
                <a:gd name="connsiteX42" fmla="*/ 333723 w 1465043"/>
                <a:gd name="connsiteY42" fmla="*/ 503921 h 1558485"/>
                <a:gd name="connsiteX43" fmla="*/ 307025 w 1465043"/>
                <a:gd name="connsiteY43" fmla="*/ 523944 h 1558485"/>
                <a:gd name="connsiteX44" fmla="*/ 320374 w 1465043"/>
                <a:gd name="connsiteY44" fmla="*/ 550642 h 1558485"/>
                <a:gd name="connsiteX45" fmla="*/ 303688 w 1465043"/>
                <a:gd name="connsiteY45" fmla="*/ 574003 h 1558485"/>
                <a:gd name="connsiteX46" fmla="*/ 233606 w 1465043"/>
                <a:gd name="connsiteY46" fmla="*/ 537293 h 1558485"/>
                <a:gd name="connsiteX47" fmla="*/ 243618 w 1465043"/>
                <a:gd name="connsiteY47" fmla="*/ 587352 h 1558485"/>
                <a:gd name="connsiteX48" fmla="*/ 263641 w 1465043"/>
                <a:gd name="connsiteY48" fmla="*/ 607375 h 1558485"/>
                <a:gd name="connsiteX49" fmla="*/ 250292 w 1465043"/>
                <a:gd name="connsiteY49" fmla="*/ 620724 h 1558485"/>
                <a:gd name="connsiteX50" fmla="*/ 193560 w 1465043"/>
                <a:gd name="connsiteY50" fmla="*/ 584014 h 1558485"/>
                <a:gd name="connsiteX51" fmla="*/ 170199 w 1465043"/>
                <a:gd name="connsiteY51" fmla="*/ 543968 h 1558485"/>
                <a:gd name="connsiteX52" fmla="*/ 170199 w 1465043"/>
                <a:gd name="connsiteY52" fmla="*/ 497247 h 1558485"/>
                <a:gd name="connsiteX53" fmla="*/ 133490 w 1465043"/>
                <a:gd name="connsiteY53" fmla="*/ 420490 h 1558485"/>
                <a:gd name="connsiteX54" fmla="*/ 196897 w 1465043"/>
                <a:gd name="connsiteY54" fmla="*/ 450525 h 1558485"/>
                <a:gd name="connsiteX55" fmla="*/ 256967 w 1465043"/>
                <a:gd name="connsiteY55" fmla="*/ 480560 h 1558485"/>
                <a:gd name="connsiteX56" fmla="*/ 293676 w 1465043"/>
                <a:gd name="connsiteY56" fmla="*/ 483898 h 1558485"/>
                <a:gd name="connsiteX57" fmla="*/ 327049 w 1465043"/>
                <a:gd name="connsiteY57" fmla="*/ 453863 h 1558485"/>
                <a:gd name="connsiteX58" fmla="*/ 343735 w 1465043"/>
                <a:gd name="connsiteY58" fmla="*/ 417153 h 1558485"/>
                <a:gd name="connsiteX59" fmla="*/ 333723 w 1465043"/>
                <a:gd name="connsiteY59" fmla="*/ 367095 h 1558485"/>
                <a:gd name="connsiteX60" fmla="*/ 290339 w 1465043"/>
                <a:gd name="connsiteY60" fmla="*/ 347071 h 1558485"/>
                <a:gd name="connsiteX61" fmla="*/ 236944 w 1465043"/>
                <a:gd name="connsiteY61" fmla="*/ 300350 h 1558485"/>
                <a:gd name="connsiteX62" fmla="*/ 133490 w 1465043"/>
                <a:gd name="connsiteY62" fmla="*/ 243617 h 1558485"/>
                <a:gd name="connsiteX63" fmla="*/ 46722 w 1465043"/>
                <a:gd name="connsiteY63" fmla="*/ 273652 h 1558485"/>
                <a:gd name="connsiteX64" fmla="*/ 33373 w 1465043"/>
                <a:gd name="connsiteY64" fmla="*/ 303687 h 1558485"/>
                <a:gd name="connsiteX65" fmla="*/ 43384 w 1465043"/>
                <a:gd name="connsiteY65" fmla="*/ 333723 h 1558485"/>
                <a:gd name="connsiteX66" fmla="*/ 60071 w 1465043"/>
                <a:gd name="connsiteY66" fmla="*/ 360420 h 1558485"/>
                <a:gd name="connsiteX67" fmla="*/ 73419 w 1465043"/>
                <a:gd name="connsiteY67" fmla="*/ 390455 h 1558485"/>
                <a:gd name="connsiteX68" fmla="*/ 56733 w 1465043"/>
                <a:gd name="connsiteY68" fmla="*/ 413816 h 1558485"/>
                <a:gd name="connsiteX69" fmla="*/ 76757 w 1465043"/>
                <a:gd name="connsiteY69" fmla="*/ 493909 h 1558485"/>
                <a:gd name="connsiteX70" fmla="*/ 66745 w 1465043"/>
                <a:gd name="connsiteY70" fmla="*/ 510596 h 1558485"/>
                <a:gd name="connsiteX71" fmla="*/ 70082 w 1465043"/>
                <a:gd name="connsiteY71" fmla="*/ 537293 h 1558485"/>
                <a:gd name="connsiteX72" fmla="*/ 70082 w 1465043"/>
                <a:gd name="connsiteY72" fmla="*/ 577340 h 1558485"/>
                <a:gd name="connsiteX73" fmla="*/ 80094 w 1465043"/>
                <a:gd name="connsiteY73" fmla="*/ 597363 h 1558485"/>
                <a:gd name="connsiteX74" fmla="*/ 76757 w 1465043"/>
                <a:gd name="connsiteY74" fmla="*/ 620724 h 1558485"/>
                <a:gd name="connsiteX75" fmla="*/ 106792 w 1465043"/>
                <a:gd name="connsiteY75" fmla="*/ 654096 h 1558485"/>
                <a:gd name="connsiteX76" fmla="*/ 93729 w 1465043"/>
                <a:gd name="connsiteY76" fmla="*/ 684131 h 1558485"/>
                <a:gd name="connsiteX77" fmla="*/ 13349 w 1465043"/>
                <a:gd name="connsiteY77" fmla="*/ 774236 h 1558485"/>
                <a:gd name="connsiteX78" fmla="*/ 33373 w 1465043"/>
                <a:gd name="connsiteY78" fmla="*/ 807609 h 1558485"/>
                <a:gd name="connsiteX79" fmla="*/ 33373 w 1465043"/>
                <a:gd name="connsiteY79" fmla="*/ 807609 h 1558485"/>
                <a:gd name="connsiteX80" fmla="*/ 16687 w 1465043"/>
                <a:gd name="connsiteY80" fmla="*/ 837644 h 1558485"/>
                <a:gd name="connsiteX81" fmla="*/ 3338 w 1465043"/>
                <a:gd name="connsiteY81" fmla="*/ 867679 h 1558485"/>
                <a:gd name="connsiteX82" fmla="*/ 0 w 1465043"/>
                <a:gd name="connsiteY82" fmla="*/ 927749 h 1558485"/>
                <a:gd name="connsiteX83" fmla="*/ 16687 w 1465043"/>
                <a:gd name="connsiteY83" fmla="*/ 971133 h 1558485"/>
                <a:gd name="connsiteX84" fmla="*/ 20024 w 1465043"/>
                <a:gd name="connsiteY84" fmla="*/ 1004505 h 1558485"/>
                <a:gd name="connsiteX85" fmla="*/ 56733 w 1465043"/>
                <a:gd name="connsiteY85" fmla="*/ 1014517 h 1558485"/>
                <a:gd name="connsiteX86" fmla="*/ 116803 w 1465043"/>
                <a:gd name="connsiteY86" fmla="*/ 1101285 h 1558485"/>
                <a:gd name="connsiteX87" fmla="*/ 96780 w 1465043"/>
                <a:gd name="connsiteY87" fmla="*/ 1124645 h 1558485"/>
                <a:gd name="connsiteX88" fmla="*/ 93443 w 1465043"/>
                <a:gd name="connsiteY88" fmla="*/ 1154680 h 1558485"/>
                <a:gd name="connsiteX89" fmla="*/ 120141 w 1465043"/>
                <a:gd name="connsiteY89" fmla="*/ 1158017 h 1558485"/>
                <a:gd name="connsiteX90" fmla="*/ 160187 w 1465043"/>
                <a:gd name="connsiteY90" fmla="*/ 1171366 h 1558485"/>
                <a:gd name="connsiteX91" fmla="*/ 186885 w 1465043"/>
                <a:gd name="connsiteY91" fmla="*/ 1184715 h 1558485"/>
                <a:gd name="connsiteX92" fmla="*/ 213583 w 1465043"/>
                <a:gd name="connsiteY92" fmla="*/ 1214750 h 1558485"/>
                <a:gd name="connsiteX93" fmla="*/ 243618 w 1465043"/>
                <a:gd name="connsiteY93" fmla="*/ 1218087 h 1558485"/>
                <a:gd name="connsiteX94" fmla="*/ 287002 w 1465043"/>
                <a:gd name="connsiteY94" fmla="*/ 1248123 h 1558485"/>
                <a:gd name="connsiteX95" fmla="*/ 310363 w 1465043"/>
                <a:gd name="connsiteY95" fmla="*/ 1258134 h 1558485"/>
                <a:gd name="connsiteX96" fmla="*/ 310363 w 1465043"/>
                <a:gd name="connsiteY96" fmla="*/ 1294844 h 1558485"/>
                <a:gd name="connsiteX97" fmla="*/ 270316 w 1465043"/>
                <a:gd name="connsiteY97" fmla="*/ 1334890 h 1558485"/>
                <a:gd name="connsiteX98" fmla="*/ 280327 w 1465043"/>
                <a:gd name="connsiteY98" fmla="*/ 1358251 h 1558485"/>
                <a:gd name="connsiteX99" fmla="*/ 273653 w 1465043"/>
                <a:gd name="connsiteY99" fmla="*/ 1378274 h 1558485"/>
                <a:gd name="connsiteX100" fmla="*/ 266979 w 1465043"/>
                <a:gd name="connsiteY100" fmla="*/ 1394960 h 1558485"/>
                <a:gd name="connsiteX101" fmla="*/ 240281 w 1465043"/>
                <a:gd name="connsiteY101" fmla="*/ 1435007 h 1558485"/>
                <a:gd name="connsiteX102" fmla="*/ 307025 w 1465043"/>
                <a:gd name="connsiteY102" fmla="*/ 1471717 h 1558485"/>
                <a:gd name="connsiteX103" fmla="*/ 337060 w 1465043"/>
                <a:gd name="connsiteY103" fmla="*/ 1478391 h 1558485"/>
                <a:gd name="connsiteX104" fmla="*/ 360421 w 1465043"/>
                <a:gd name="connsiteY104" fmla="*/ 1485066 h 1558485"/>
                <a:gd name="connsiteX105" fmla="*/ 380444 w 1465043"/>
                <a:gd name="connsiteY105" fmla="*/ 1491740 h 1558485"/>
                <a:gd name="connsiteX106" fmla="*/ 407142 w 1465043"/>
                <a:gd name="connsiteY106" fmla="*/ 1511763 h 1558485"/>
                <a:gd name="connsiteX107" fmla="*/ 437177 w 1465043"/>
                <a:gd name="connsiteY107" fmla="*/ 1508426 h 1558485"/>
                <a:gd name="connsiteX108" fmla="*/ 507259 w 1465043"/>
                <a:gd name="connsiteY108" fmla="*/ 1558485 h 1558485"/>
                <a:gd name="connsiteX109" fmla="*/ 517271 w 1465043"/>
                <a:gd name="connsiteY109" fmla="*/ 1545136 h 1558485"/>
                <a:gd name="connsiteX110" fmla="*/ 507259 w 1465043"/>
                <a:gd name="connsiteY110" fmla="*/ 1505089 h 1558485"/>
                <a:gd name="connsiteX111" fmla="*/ 500584 w 1465043"/>
                <a:gd name="connsiteY111" fmla="*/ 1471717 h 1558485"/>
                <a:gd name="connsiteX112" fmla="*/ 483898 w 1465043"/>
                <a:gd name="connsiteY112" fmla="*/ 1428333 h 1558485"/>
                <a:gd name="connsiteX113" fmla="*/ 513933 w 1465043"/>
                <a:gd name="connsiteY113" fmla="*/ 1408309 h 1558485"/>
                <a:gd name="connsiteX114" fmla="*/ 547306 w 1465043"/>
                <a:gd name="connsiteY114" fmla="*/ 1384949 h 1558485"/>
                <a:gd name="connsiteX115" fmla="*/ 527282 w 1465043"/>
                <a:gd name="connsiteY115" fmla="*/ 1368263 h 1558485"/>
                <a:gd name="connsiteX116" fmla="*/ 517271 w 1465043"/>
                <a:gd name="connsiteY116" fmla="*/ 1334890 h 1558485"/>
                <a:gd name="connsiteX117" fmla="*/ 480561 w 1465043"/>
                <a:gd name="connsiteY117" fmla="*/ 1318204 h 1558485"/>
                <a:gd name="connsiteX118" fmla="*/ 470549 w 1465043"/>
                <a:gd name="connsiteY118" fmla="*/ 1298181 h 1558485"/>
                <a:gd name="connsiteX119" fmla="*/ 480561 w 1465043"/>
                <a:gd name="connsiteY119" fmla="*/ 1268146 h 1558485"/>
                <a:gd name="connsiteX120" fmla="*/ 490573 w 1465043"/>
                <a:gd name="connsiteY120" fmla="*/ 1228099 h 1558485"/>
                <a:gd name="connsiteX121" fmla="*/ 513933 w 1465043"/>
                <a:gd name="connsiteY121" fmla="*/ 1248123 h 1558485"/>
                <a:gd name="connsiteX122" fmla="*/ 520608 w 1465043"/>
                <a:gd name="connsiteY122" fmla="*/ 1231436 h 1558485"/>
                <a:gd name="connsiteX123" fmla="*/ 543968 w 1465043"/>
                <a:gd name="connsiteY123" fmla="*/ 1194727 h 1558485"/>
                <a:gd name="connsiteX124" fmla="*/ 574003 w 1465043"/>
                <a:gd name="connsiteY124" fmla="*/ 1178041 h 1558485"/>
                <a:gd name="connsiteX125" fmla="*/ 590690 w 1465043"/>
                <a:gd name="connsiteY125" fmla="*/ 1191390 h 1558485"/>
                <a:gd name="connsiteX126" fmla="*/ 610713 w 1465043"/>
                <a:gd name="connsiteY126" fmla="*/ 1164692 h 1558485"/>
                <a:gd name="connsiteX127" fmla="*/ 630736 w 1465043"/>
                <a:gd name="connsiteY127" fmla="*/ 1191390 h 1558485"/>
                <a:gd name="connsiteX128" fmla="*/ 657434 w 1465043"/>
                <a:gd name="connsiteY128" fmla="*/ 1214750 h 1558485"/>
                <a:gd name="connsiteX129" fmla="*/ 674120 w 1465043"/>
                <a:gd name="connsiteY129" fmla="*/ 1221425 h 1558485"/>
                <a:gd name="connsiteX130" fmla="*/ 697481 w 1465043"/>
                <a:gd name="connsiteY130" fmla="*/ 1221425 h 1558485"/>
                <a:gd name="connsiteX131" fmla="*/ 717504 w 1465043"/>
                <a:gd name="connsiteY131" fmla="*/ 1208076 h 1558485"/>
                <a:gd name="connsiteX132" fmla="*/ 744202 w 1465043"/>
                <a:gd name="connsiteY132" fmla="*/ 1208076 h 1558485"/>
                <a:gd name="connsiteX133" fmla="*/ 760888 w 1465043"/>
                <a:gd name="connsiteY133" fmla="*/ 1204739 h 1558485"/>
                <a:gd name="connsiteX134" fmla="*/ 790923 w 1465043"/>
                <a:gd name="connsiteY134" fmla="*/ 1238111 h 1558485"/>
                <a:gd name="connsiteX135" fmla="*/ 797598 w 1465043"/>
                <a:gd name="connsiteY135" fmla="*/ 1211413 h 1558485"/>
                <a:gd name="connsiteX136" fmla="*/ 817621 w 1465043"/>
                <a:gd name="connsiteY136" fmla="*/ 1228099 h 1558485"/>
                <a:gd name="connsiteX137" fmla="*/ 837644 w 1465043"/>
                <a:gd name="connsiteY137" fmla="*/ 1204739 h 1558485"/>
                <a:gd name="connsiteX138" fmla="*/ 827633 w 1465043"/>
                <a:gd name="connsiteY138" fmla="*/ 1184715 h 1558485"/>
                <a:gd name="connsiteX139" fmla="*/ 810946 w 1465043"/>
                <a:gd name="connsiteY139" fmla="*/ 1171366 h 1558485"/>
                <a:gd name="connsiteX140" fmla="*/ 810946 w 1465043"/>
                <a:gd name="connsiteY140" fmla="*/ 1144669 h 1558485"/>
                <a:gd name="connsiteX141" fmla="*/ 810946 w 1465043"/>
                <a:gd name="connsiteY141" fmla="*/ 1131320 h 1558485"/>
                <a:gd name="connsiteX142" fmla="*/ 840981 w 1465043"/>
                <a:gd name="connsiteY142" fmla="*/ 1124645 h 1558485"/>
                <a:gd name="connsiteX143" fmla="*/ 820958 w 1465043"/>
                <a:gd name="connsiteY143" fmla="*/ 1087936 h 1558485"/>
                <a:gd name="connsiteX144" fmla="*/ 854330 w 1465043"/>
                <a:gd name="connsiteY144" fmla="*/ 1081261 h 1558485"/>
                <a:gd name="connsiteX145" fmla="*/ 891040 w 1465043"/>
                <a:gd name="connsiteY145" fmla="*/ 1087936 h 1558485"/>
                <a:gd name="connsiteX146" fmla="*/ 1001168 w 1465043"/>
                <a:gd name="connsiteY146" fmla="*/ 1044552 h 1558485"/>
                <a:gd name="connsiteX147" fmla="*/ 1027866 w 1465043"/>
                <a:gd name="connsiteY147" fmla="*/ 1021191 h 1558485"/>
                <a:gd name="connsiteX148" fmla="*/ 1047890 w 1465043"/>
                <a:gd name="connsiteY148" fmla="*/ 1031203 h 1558485"/>
                <a:gd name="connsiteX149" fmla="*/ 1067913 w 1465043"/>
                <a:gd name="connsiteY149" fmla="*/ 1041214 h 1558485"/>
                <a:gd name="connsiteX150" fmla="*/ 1087936 w 1465043"/>
                <a:gd name="connsiteY150" fmla="*/ 1067912 h 1558485"/>
                <a:gd name="connsiteX151" fmla="*/ 1074587 w 1465043"/>
                <a:gd name="connsiteY151" fmla="*/ 1081261 h 1558485"/>
                <a:gd name="connsiteX152" fmla="*/ 1104622 w 1465043"/>
                <a:gd name="connsiteY152" fmla="*/ 1081261 h 1558485"/>
                <a:gd name="connsiteX153" fmla="*/ 1134657 w 1465043"/>
                <a:gd name="connsiteY153" fmla="*/ 1114633 h 1558485"/>
                <a:gd name="connsiteX154" fmla="*/ 1148006 w 1465043"/>
                <a:gd name="connsiteY154" fmla="*/ 1111296 h 1558485"/>
                <a:gd name="connsiteX155" fmla="*/ 1208076 w 1465043"/>
                <a:gd name="connsiteY155" fmla="*/ 1064575 h 1558485"/>
                <a:gd name="connsiteX156" fmla="*/ 1264809 w 1465043"/>
                <a:gd name="connsiteY156" fmla="*/ 1134657 h 1558485"/>
                <a:gd name="connsiteX157" fmla="*/ 1298181 w 1465043"/>
                <a:gd name="connsiteY157" fmla="*/ 1241448 h 1558485"/>
                <a:gd name="connsiteX158" fmla="*/ 1308193 w 1465043"/>
                <a:gd name="connsiteY158" fmla="*/ 1198064 h 1558485"/>
                <a:gd name="connsiteX159" fmla="*/ 1344903 w 1465043"/>
                <a:gd name="connsiteY159" fmla="*/ 1218087 h 1558485"/>
                <a:gd name="connsiteX160" fmla="*/ 1388287 w 1465043"/>
                <a:gd name="connsiteY160" fmla="*/ 1218087 h 1558485"/>
                <a:gd name="connsiteX161" fmla="*/ 1394961 w 1465043"/>
                <a:gd name="connsiteY161" fmla="*/ 1241448 h 1558485"/>
                <a:gd name="connsiteX162" fmla="*/ 1435008 w 1465043"/>
                <a:gd name="connsiteY162" fmla="*/ 1264809 h 1558485"/>
                <a:gd name="connsiteX163" fmla="*/ 1465043 w 1465043"/>
                <a:gd name="connsiteY163" fmla="*/ 1264809 h 1558485"/>
                <a:gd name="connsiteX164" fmla="*/ 1318205 w 1465043"/>
                <a:gd name="connsiteY164" fmla="*/ 30035 h 1558485"/>
                <a:gd name="connsiteX165" fmla="*/ 1281495 w 1465043"/>
                <a:gd name="connsiteY165" fmla="*/ 53396 h 1558485"/>
                <a:gd name="connsiteX166" fmla="*/ 1241449 w 1465043"/>
                <a:gd name="connsiteY166" fmla="*/ 50058 h 1558485"/>
                <a:gd name="connsiteX167" fmla="*/ 1241449 w 1465043"/>
                <a:gd name="connsiteY167" fmla="*/ 96779 h 1558485"/>
                <a:gd name="connsiteX168" fmla="*/ 1201402 w 1465043"/>
                <a:gd name="connsiteY168" fmla="*/ 76756 h 1558485"/>
                <a:gd name="connsiteX169" fmla="*/ 1228100 w 1465043"/>
                <a:gd name="connsiteY169" fmla="*/ 126814 h 1558485"/>
                <a:gd name="connsiteX170" fmla="*/ 1258135 w 1465043"/>
                <a:gd name="connsiteY170" fmla="*/ 156850 h 1558485"/>
                <a:gd name="connsiteX171" fmla="*/ 1198065 w 1465043"/>
                <a:gd name="connsiteY171" fmla="*/ 133489 h 1558485"/>
                <a:gd name="connsiteX172" fmla="*/ 1181379 w 1465043"/>
                <a:gd name="connsiteY172" fmla="*/ 133489 h 1558485"/>
                <a:gd name="connsiteX173" fmla="*/ 1178041 w 1465043"/>
                <a:gd name="connsiteY173" fmla="*/ 90105 h 1558485"/>
                <a:gd name="connsiteX174" fmla="*/ 1171367 w 1465043"/>
                <a:gd name="connsiteY174" fmla="*/ 3337 h 1558485"/>
                <a:gd name="connsiteX175" fmla="*/ 1161355 w 1465043"/>
                <a:gd name="connsiteY175" fmla="*/ 73419 h 1558485"/>
                <a:gd name="connsiteX176" fmla="*/ 1137995 w 1465043"/>
                <a:gd name="connsiteY176" fmla="*/ 103454 h 1558485"/>
                <a:gd name="connsiteX177" fmla="*/ 1158018 w 1465043"/>
                <a:gd name="connsiteY177" fmla="*/ 150175 h 1558485"/>
                <a:gd name="connsiteX178" fmla="*/ 1158018 w 1465043"/>
                <a:gd name="connsiteY178" fmla="*/ 183547 h 1558485"/>
                <a:gd name="connsiteX179" fmla="*/ 1141332 w 1465043"/>
                <a:gd name="connsiteY179" fmla="*/ 233606 h 1558485"/>
                <a:gd name="connsiteX180" fmla="*/ 1154681 w 1465043"/>
                <a:gd name="connsiteY180" fmla="*/ 266978 h 1558485"/>
                <a:gd name="connsiteX181" fmla="*/ 1184716 w 1465043"/>
                <a:gd name="connsiteY181" fmla="*/ 273652 h 1558485"/>
                <a:gd name="connsiteX0" fmla="*/ 1184716 w 1465043"/>
                <a:gd name="connsiteY0" fmla="*/ 273652 h 1558485"/>
                <a:gd name="connsiteX1" fmla="*/ 1164692 w 1465043"/>
                <a:gd name="connsiteY1" fmla="*/ 333723 h 1558485"/>
                <a:gd name="connsiteX2" fmla="*/ 1114634 w 1465043"/>
                <a:gd name="connsiteY2" fmla="*/ 243617 h 1558485"/>
                <a:gd name="connsiteX3" fmla="*/ 1104622 w 1465043"/>
                <a:gd name="connsiteY3" fmla="*/ 163524 h 1558485"/>
                <a:gd name="connsiteX4" fmla="*/ 1101285 w 1465043"/>
                <a:gd name="connsiteY4" fmla="*/ 103454 h 1558485"/>
                <a:gd name="connsiteX5" fmla="*/ 1124646 w 1465043"/>
                <a:gd name="connsiteY5" fmla="*/ 10012 h 1558485"/>
                <a:gd name="connsiteX6" fmla="*/ 1031203 w 1465043"/>
                <a:gd name="connsiteY6" fmla="*/ 0 h 1558485"/>
                <a:gd name="connsiteX7" fmla="*/ 1014517 w 1465043"/>
                <a:gd name="connsiteY7" fmla="*/ 56733 h 1558485"/>
                <a:gd name="connsiteX8" fmla="*/ 1024529 w 1465043"/>
                <a:gd name="connsiteY8" fmla="*/ 103454 h 1558485"/>
                <a:gd name="connsiteX9" fmla="*/ 981145 w 1465043"/>
                <a:gd name="connsiteY9" fmla="*/ 156850 h 1558485"/>
                <a:gd name="connsiteX10" fmla="*/ 991157 w 1465043"/>
                <a:gd name="connsiteY10" fmla="*/ 193559 h 1558485"/>
                <a:gd name="connsiteX11" fmla="*/ 981145 w 1465043"/>
                <a:gd name="connsiteY11" fmla="*/ 240280 h 1558485"/>
                <a:gd name="connsiteX12" fmla="*/ 1001168 w 1465043"/>
                <a:gd name="connsiteY12" fmla="*/ 263641 h 1558485"/>
                <a:gd name="connsiteX13" fmla="*/ 1017854 w 1465043"/>
                <a:gd name="connsiteY13" fmla="*/ 310362 h 1558485"/>
                <a:gd name="connsiteX14" fmla="*/ 1047890 w 1465043"/>
                <a:gd name="connsiteY14" fmla="*/ 297013 h 1558485"/>
                <a:gd name="connsiteX15" fmla="*/ 884365 w 1465043"/>
                <a:gd name="connsiteY15" fmla="*/ 260304 h 1558485"/>
                <a:gd name="connsiteX16" fmla="*/ 824295 w 1465043"/>
                <a:gd name="connsiteY16" fmla="*/ 236943 h 1558485"/>
                <a:gd name="connsiteX17" fmla="*/ 810946 w 1465043"/>
                <a:gd name="connsiteY17" fmla="*/ 273652 h 1558485"/>
                <a:gd name="connsiteX18" fmla="*/ 827633 w 1465043"/>
                <a:gd name="connsiteY18" fmla="*/ 310362 h 1558485"/>
                <a:gd name="connsiteX19" fmla="*/ 770900 w 1465043"/>
                <a:gd name="connsiteY19" fmla="*/ 293676 h 1558485"/>
                <a:gd name="connsiteX20" fmla="*/ 744202 w 1465043"/>
                <a:gd name="connsiteY20" fmla="*/ 330385 h 1558485"/>
                <a:gd name="connsiteX21" fmla="*/ 707492 w 1465043"/>
                <a:gd name="connsiteY21" fmla="*/ 323711 h 1558485"/>
                <a:gd name="connsiteX22" fmla="*/ 644085 w 1465043"/>
                <a:gd name="connsiteY22" fmla="*/ 337060 h 1558485"/>
                <a:gd name="connsiteX23" fmla="*/ 654097 w 1465043"/>
                <a:gd name="connsiteY23" fmla="*/ 300350 h 1558485"/>
                <a:gd name="connsiteX24" fmla="*/ 614050 w 1465043"/>
                <a:gd name="connsiteY24" fmla="*/ 337060 h 1558485"/>
                <a:gd name="connsiteX25" fmla="*/ 594027 w 1465043"/>
                <a:gd name="connsiteY25" fmla="*/ 337060 h 1558485"/>
                <a:gd name="connsiteX26" fmla="*/ 533957 w 1465043"/>
                <a:gd name="connsiteY26" fmla="*/ 370432 h 1558485"/>
                <a:gd name="connsiteX27" fmla="*/ 510596 w 1465043"/>
                <a:gd name="connsiteY27" fmla="*/ 393793 h 1558485"/>
                <a:gd name="connsiteX28" fmla="*/ 500584 w 1465043"/>
                <a:gd name="connsiteY28" fmla="*/ 440514 h 1558485"/>
                <a:gd name="connsiteX29" fmla="*/ 450526 w 1465043"/>
                <a:gd name="connsiteY29" fmla="*/ 427165 h 1558485"/>
                <a:gd name="connsiteX30" fmla="*/ 433840 w 1465043"/>
                <a:gd name="connsiteY30" fmla="*/ 390455 h 1558485"/>
                <a:gd name="connsiteX31" fmla="*/ 467212 w 1465043"/>
                <a:gd name="connsiteY31" fmla="*/ 360420 h 1558485"/>
                <a:gd name="connsiteX32" fmla="*/ 453863 w 1465043"/>
                <a:gd name="connsiteY32" fmla="*/ 337060 h 1558485"/>
                <a:gd name="connsiteX33" fmla="*/ 390456 w 1465043"/>
                <a:gd name="connsiteY33" fmla="*/ 307025 h 1558485"/>
                <a:gd name="connsiteX34" fmla="*/ 417154 w 1465043"/>
                <a:gd name="connsiteY34" fmla="*/ 357083 h 1558485"/>
                <a:gd name="connsiteX35" fmla="*/ 407142 w 1465043"/>
                <a:gd name="connsiteY35" fmla="*/ 400467 h 1558485"/>
                <a:gd name="connsiteX36" fmla="*/ 413817 w 1465043"/>
                <a:gd name="connsiteY36" fmla="*/ 437177 h 1558485"/>
                <a:gd name="connsiteX37" fmla="*/ 427165 w 1465043"/>
                <a:gd name="connsiteY37" fmla="*/ 460537 h 1558485"/>
                <a:gd name="connsiteX38" fmla="*/ 413817 w 1465043"/>
                <a:gd name="connsiteY38" fmla="*/ 490572 h 1558485"/>
                <a:gd name="connsiteX39" fmla="*/ 390456 w 1465043"/>
                <a:gd name="connsiteY39" fmla="*/ 467212 h 1558485"/>
                <a:gd name="connsiteX40" fmla="*/ 360421 w 1465043"/>
                <a:gd name="connsiteY40" fmla="*/ 463874 h 1558485"/>
                <a:gd name="connsiteX41" fmla="*/ 333723 w 1465043"/>
                <a:gd name="connsiteY41" fmla="*/ 503921 h 1558485"/>
                <a:gd name="connsiteX42" fmla="*/ 307025 w 1465043"/>
                <a:gd name="connsiteY42" fmla="*/ 523944 h 1558485"/>
                <a:gd name="connsiteX43" fmla="*/ 320374 w 1465043"/>
                <a:gd name="connsiteY43" fmla="*/ 550642 h 1558485"/>
                <a:gd name="connsiteX44" fmla="*/ 303688 w 1465043"/>
                <a:gd name="connsiteY44" fmla="*/ 574003 h 1558485"/>
                <a:gd name="connsiteX45" fmla="*/ 233606 w 1465043"/>
                <a:gd name="connsiteY45" fmla="*/ 537293 h 1558485"/>
                <a:gd name="connsiteX46" fmla="*/ 243618 w 1465043"/>
                <a:gd name="connsiteY46" fmla="*/ 587352 h 1558485"/>
                <a:gd name="connsiteX47" fmla="*/ 263641 w 1465043"/>
                <a:gd name="connsiteY47" fmla="*/ 607375 h 1558485"/>
                <a:gd name="connsiteX48" fmla="*/ 250292 w 1465043"/>
                <a:gd name="connsiteY48" fmla="*/ 620724 h 1558485"/>
                <a:gd name="connsiteX49" fmla="*/ 193560 w 1465043"/>
                <a:gd name="connsiteY49" fmla="*/ 584014 h 1558485"/>
                <a:gd name="connsiteX50" fmla="*/ 170199 w 1465043"/>
                <a:gd name="connsiteY50" fmla="*/ 543968 h 1558485"/>
                <a:gd name="connsiteX51" fmla="*/ 170199 w 1465043"/>
                <a:gd name="connsiteY51" fmla="*/ 497247 h 1558485"/>
                <a:gd name="connsiteX52" fmla="*/ 133490 w 1465043"/>
                <a:gd name="connsiteY52" fmla="*/ 420490 h 1558485"/>
                <a:gd name="connsiteX53" fmla="*/ 196897 w 1465043"/>
                <a:gd name="connsiteY53" fmla="*/ 450525 h 1558485"/>
                <a:gd name="connsiteX54" fmla="*/ 256967 w 1465043"/>
                <a:gd name="connsiteY54" fmla="*/ 480560 h 1558485"/>
                <a:gd name="connsiteX55" fmla="*/ 293676 w 1465043"/>
                <a:gd name="connsiteY55" fmla="*/ 483898 h 1558485"/>
                <a:gd name="connsiteX56" fmla="*/ 327049 w 1465043"/>
                <a:gd name="connsiteY56" fmla="*/ 453863 h 1558485"/>
                <a:gd name="connsiteX57" fmla="*/ 343735 w 1465043"/>
                <a:gd name="connsiteY57" fmla="*/ 417153 h 1558485"/>
                <a:gd name="connsiteX58" fmla="*/ 333723 w 1465043"/>
                <a:gd name="connsiteY58" fmla="*/ 367095 h 1558485"/>
                <a:gd name="connsiteX59" fmla="*/ 290339 w 1465043"/>
                <a:gd name="connsiteY59" fmla="*/ 347071 h 1558485"/>
                <a:gd name="connsiteX60" fmla="*/ 236944 w 1465043"/>
                <a:gd name="connsiteY60" fmla="*/ 300350 h 1558485"/>
                <a:gd name="connsiteX61" fmla="*/ 133490 w 1465043"/>
                <a:gd name="connsiteY61" fmla="*/ 243617 h 1558485"/>
                <a:gd name="connsiteX62" fmla="*/ 46722 w 1465043"/>
                <a:gd name="connsiteY62" fmla="*/ 273652 h 1558485"/>
                <a:gd name="connsiteX63" fmla="*/ 33373 w 1465043"/>
                <a:gd name="connsiteY63" fmla="*/ 303687 h 1558485"/>
                <a:gd name="connsiteX64" fmla="*/ 43384 w 1465043"/>
                <a:gd name="connsiteY64" fmla="*/ 333723 h 1558485"/>
                <a:gd name="connsiteX65" fmla="*/ 60071 w 1465043"/>
                <a:gd name="connsiteY65" fmla="*/ 360420 h 1558485"/>
                <a:gd name="connsiteX66" fmla="*/ 73419 w 1465043"/>
                <a:gd name="connsiteY66" fmla="*/ 390455 h 1558485"/>
                <a:gd name="connsiteX67" fmla="*/ 56733 w 1465043"/>
                <a:gd name="connsiteY67" fmla="*/ 413816 h 1558485"/>
                <a:gd name="connsiteX68" fmla="*/ 76757 w 1465043"/>
                <a:gd name="connsiteY68" fmla="*/ 493909 h 1558485"/>
                <a:gd name="connsiteX69" fmla="*/ 66745 w 1465043"/>
                <a:gd name="connsiteY69" fmla="*/ 510596 h 1558485"/>
                <a:gd name="connsiteX70" fmla="*/ 70082 w 1465043"/>
                <a:gd name="connsiteY70" fmla="*/ 537293 h 1558485"/>
                <a:gd name="connsiteX71" fmla="*/ 70082 w 1465043"/>
                <a:gd name="connsiteY71" fmla="*/ 577340 h 1558485"/>
                <a:gd name="connsiteX72" fmla="*/ 80094 w 1465043"/>
                <a:gd name="connsiteY72" fmla="*/ 597363 h 1558485"/>
                <a:gd name="connsiteX73" fmla="*/ 76757 w 1465043"/>
                <a:gd name="connsiteY73" fmla="*/ 620724 h 1558485"/>
                <a:gd name="connsiteX74" fmla="*/ 106792 w 1465043"/>
                <a:gd name="connsiteY74" fmla="*/ 654096 h 1558485"/>
                <a:gd name="connsiteX75" fmla="*/ 93729 w 1465043"/>
                <a:gd name="connsiteY75" fmla="*/ 684131 h 1558485"/>
                <a:gd name="connsiteX76" fmla="*/ 13349 w 1465043"/>
                <a:gd name="connsiteY76" fmla="*/ 774236 h 1558485"/>
                <a:gd name="connsiteX77" fmla="*/ 33373 w 1465043"/>
                <a:gd name="connsiteY77" fmla="*/ 807609 h 1558485"/>
                <a:gd name="connsiteX78" fmla="*/ 33373 w 1465043"/>
                <a:gd name="connsiteY78" fmla="*/ 807609 h 1558485"/>
                <a:gd name="connsiteX79" fmla="*/ 16687 w 1465043"/>
                <a:gd name="connsiteY79" fmla="*/ 837644 h 1558485"/>
                <a:gd name="connsiteX80" fmla="*/ 3338 w 1465043"/>
                <a:gd name="connsiteY80" fmla="*/ 867679 h 1558485"/>
                <a:gd name="connsiteX81" fmla="*/ 0 w 1465043"/>
                <a:gd name="connsiteY81" fmla="*/ 927749 h 1558485"/>
                <a:gd name="connsiteX82" fmla="*/ 16687 w 1465043"/>
                <a:gd name="connsiteY82" fmla="*/ 971133 h 1558485"/>
                <a:gd name="connsiteX83" fmla="*/ 20024 w 1465043"/>
                <a:gd name="connsiteY83" fmla="*/ 1004505 h 1558485"/>
                <a:gd name="connsiteX84" fmla="*/ 56733 w 1465043"/>
                <a:gd name="connsiteY84" fmla="*/ 1014517 h 1558485"/>
                <a:gd name="connsiteX85" fmla="*/ 116803 w 1465043"/>
                <a:gd name="connsiteY85" fmla="*/ 1101285 h 1558485"/>
                <a:gd name="connsiteX86" fmla="*/ 96780 w 1465043"/>
                <a:gd name="connsiteY86" fmla="*/ 1124645 h 1558485"/>
                <a:gd name="connsiteX87" fmla="*/ 93443 w 1465043"/>
                <a:gd name="connsiteY87" fmla="*/ 1154680 h 1558485"/>
                <a:gd name="connsiteX88" fmla="*/ 120141 w 1465043"/>
                <a:gd name="connsiteY88" fmla="*/ 1158017 h 1558485"/>
                <a:gd name="connsiteX89" fmla="*/ 160187 w 1465043"/>
                <a:gd name="connsiteY89" fmla="*/ 1171366 h 1558485"/>
                <a:gd name="connsiteX90" fmla="*/ 186885 w 1465043"/>
                <a:gd name="connsiteY90" fmla="*/ 1184715 h 1558485"/>
                <a:gd name="connsiteX91" fmla="*/ 213583 w 1465043"/>
                <a:gd name="connsiteY91" fmla="*/ 1214750 h 1558485"/>
                <a:gd name="connsiteX92" fmla="*/ 243618 w 1465043"/>
                <a:gd name="connsiteY92" fmla="*/ 1218087 h 1558485"/>
                <a:gd name="connsiteX93" fmla="*/ 287002 w 1465043"/>
                <a:gd name="connsiteY93" fmla="*/ 1248123 h 1558485"/>
                <a:gd name="connsiteX94" fmla="*/ 310363 w 1465043"/>
                <a:gd name="connsiteY94" fmla="*/ 1258134 h 1558485"/>
                <a:gd name="connsiteX95" fmla="*/ 310363 w 1465043"/>
                <a:gd name="connsiteY95" fmla="*/ 1294844 h 1558485"/>
                <a:gd name="connsiteX96" fmla="*/ 270316 w 1465043"/>
                <a:gd name="connsiteY96" fmla="*/ 1334890 h 1558485"/>
                <a:gd name="connsiteX97" fmla="*/ 280327 w 1465043"/>
                <a:gd name="connsiteY97" fmla="*/ 1358251 h 1558485"/>
                <a:gd name="connsiteX98" fmla="*/ 273653 w 1465043"/>
                <a:gd name="connsiteY98" fmla="*/ 1378274 h 1558485"/>
                <a:gd name="connsiteX99" fmla="*/ 266979 w 1465043"/>
                <a:gd name="connsiteY99" fmla="*/ 1394960 h 1558485"/>
                <a:gd name="connsiteX100" fmla="*/ 240281 w 1465043"/>
                <a:gd name="connsiteY100" fmla="*/ 1435007 h 1558485"/>
                <a:gd name="connsiteX101" fmla="*/ 307025 w 1465043"/>
                <a:gd name="connsiteY101" fmla="*/ 1471717 h 1558485"/>
                <a:gd name="connsiteX102" fmla="*/ 337060 w 1465043"/>
                <a:gd name="connsiteY102" fmla="*/ 1478391 h 1558485"/>
                <a:gd name="connsiteX103" fmla="*/ 360421 w 1465043"/>
                <a:gd name="connsiteY103" fmla="*/ 1485066 h 1558485"/>
                <a:gd name="connsiteX104" fmla="*/ 380444 w 1465043"/>
                <a:gd name="connsiteY104" fmla="*/ 1491740 h 1558485"/>
                <a:gd name="connsiteX105" fmla="*/ 407142 w 1465043"/>
                <a:gd name="connsiteY105" fmla="*/ 1511763 h 1558485"/>
                <a:gd name="connsiteX106" fmla="*/ 437177 w 1465043"/>
                <a:gd name="connsiteY106" fmla="*/ 1508426 h 1558485"/>
                <a:gd name="connsiteX107" fmla="*/ 507259 w 1465043"/>
                <a:gd name="connsiteY107" fmla="*/ 1558485 h 1558485"/>
                <a:gd name="connsiteX108" fmla="*/ 517271 w 1465043"/>
                <a:gd name="connsiteY108" fmla="*/ 1545136 h 1558485"/>
                <a:gd name="connsiteX109" fmla="*/ 507259 w 1465043"/>
                <a:gd name="connsiteY109" fmla="*/ 1505089 h 1558485"/>
                <a:gd name="connsiteX110" fmla="*/ 500584 w 1465043"/>
                <a:gd name="connsiteY110" fmla="*/ 1471717 h 1558485"/>
                <a:gd name="connsiteX111" fmla="*/ 483898 w 1465043"/>
                <a:gd name="connsiteY111" fmla="*/ 1428333 h 1558485"/>
                <a:gd name="connsiteX112" fmla="*/ 513933 w 1465043"/>
                <a:gd name="connsiteY112" fmla="*/ 1408309 h 1558485"/>
                <a:gd name="connsiteX113" fmla="*/ 547306 w 1465043"/>
                <a:gd name="connsiteY113" fmla="*/ 1384949 h 1558485"/>
                <a:gd name="connsiteX114" fmla="*/ 527282 w 1465043"/>
                <a:gd name="connsiteY114" fmla="*/ 1368263 h 1558485"/>
                <a:gd name="connsiteX115" fmla="*/ 517271 w 1465043"/>
                <a:gd name="connsiteY115" fmla="*/ 1334890 h 1558485"/>
                <a:gd name="connsiteX116" fmla="*/ 480561 w 1465043"/>
                <a:gd name="connsiteY116" fmla="*/ 1318204 h 1558485"/>
                <a:gd name="connsiteX117" fmla="*/ 470549 w 1465043"/>
                <a:gd name="connsiteY117" fmla="*/ 1298181 h 1558485"/>
                <a:gd name="connsiteX118" fmla="*/ 480561 w 1465043"/>
                <a:gd name="connsiteY118" fmla="*/ 1268146 h 1558485"/>
                <a:gd name="connsiteX119" fmla="*/ 490573 w 1465043"/>
                <a:gd name="connsiteY119" fmla="*/ 1228099 h 1558485"/>
                <a:gd name="connsiteX120" fmla="*/ 513933 w 1465043"/>
                <a:gd name="connsiteY120" fmla="*/ 1248123 h 1558485"/>
                <a:gd name="connsiteX121" fmla="*/ 520608 w 1465043"/>
                <a:gd name="connsiteY121" fmla="*/ 1231436 h 1558485"/>
                <a:gd name="connsiteX122" fmla="*/ 543968 w 1465043"/>
                <a:gd name="connsiteY122" fmla="*/ 1194727 h 1558485"/>
                <a:gd name="connsiteX123" fmla="*/ 574003 w 1465043"/>
                <a:gd name="connsiteY123" fmla="*/ 1178041 h 1558485"/>
                <a:gd name="connsiteX124" fmla="*/ 590690 w 1465043"/>
                <a:gd name="connsiteY124" fmla="*/ 1191390 h 1558485"/>
                <a:gd name="connsiteX125" fmla="*/ 610713 w 1465043"/>
                <a:gd name="connsiteY125" fmla="*/ 1164692 h 1558485"/>
                <a:gd name="connsiteX126" fmla="*/ 630736 w 1465043"/>
                <a:gd name="connsiteY126" fmla="*/ 1191390 h 1558485"/>
                <a:gd name="connsiteX127" fmla="*/ 657434 w 1465043"/>
                <a:gd name="connsiteY127" fmla="*/ 1214750 h 1558485"/>
                <a:gd name="connsiteX128" fmla="*/ 674120 w 1465043"/>
                <a:gd name="connsiteY128" fmla="*/ 1221425 h 1558485"/>
                <a:gd name="connsiteX129" fmla="*/ 697481 w 1465043"/>
                <a:gd name="connsiteY129" fmla="*/ 1221425 h 1558485"/>
                <a:gd name="connsiteX130" fmla="*/ 717504 w 1465043"/>
                <a:gd name="connsiteY130" fmla="*/ 1208076 h 1558485"/>
                <a:gd name="connsiteX131" fmla="*/ 744202 w 1465043"/>
                <a:gd name="connsiteY131" fmla="*/ 1208076 h 1558485"/>
                <a:gd name="connsiteX132" fmla="*/ 760888 w 1465043"/>
                <a:gd name="connsiteY132" fmla="*/ 1204739 h 1558485"/>
                <a:gd name="connsiteX133" fmla="*/ 790923 w 1465043"/>
                <a:gd name="connsiteY133" fmla="*/ 1238111 h 1558485"/>
                <a:gd name="connsiteX134" fmla="*/ 797598 w 1465043"/>
                <a:gd name="connsiteY134" fmla="*/ 1211413 h 1558485"/>
                <a:gd name="connsiteX135" fmla="*/ 817621 w 1465043"/>
                <a:gd name="connsiteY135" fmla="*/ 1228099 h 1558485"/>
                <a:gd name="connsiteX136" fmla="*/ 837644 w 1465043"/>
                <a:gd name="connsiteY136" fmla="*/ 1204739 h 1558485"/>
                <a:gd name="connsiteX137" fmla="*/ 827633 w 1465043"/>
                <a:gd name="connsiteY137" fmla="*/ 1184715 h 1558485"/>
                <a:gd name="connsiteX138" fmla="*/ 810946 w 1465043"/>
                <a:gd name="connsiteY138" fmla="*/ 1171366 h 1558485"/>
                <a:gd name="connsiteX139" fmla="*/ 810946 w 1465043"/>
                <a:gd name="connsiteY139" fmla="*/ 1144669 h 1558485"/>
                <a:gd name="connsiteX140" fmla="*/ 810946 w 1465043"/>
                <a:gd name="connsiteY140" fmla="*/ 1131320 h 1558485"/>
                <a:gd name="connsiteX141" fmla="*/ 840981 w 1465043"/>
                <a:gd name="connsiteY141" fmla="*/ 1124645 h 1558485"/>
                <a:gd name="connsiteX142" fmla="*/ 820958 w 1465043"/>
                <a:gd name="connsiteY142" fmla="*/ 1087936 h 1558485"/>
                <a:gd name="connsiteX143" fmla="*/ 854330 w 1465043"/>
                <a:gd name="connsiteY143" fmla="*/ 1081261 h 1558485"/>
                <a:gd name="connsiteX144" fmla="*/ 891040 w 1465043"/>
                <a:gd name="connsiteY144" fmla="*/ 1087936 h 1558485"/>
                <a:gd name="connsiteX145" fmla="*/ 1001168 w 1465043"/>
                <a:gd name="connsiteY145" fmla="*/ 1044552 h 1558485"/>
                <a:gd name="connsiteX146" fmla="*/ 1027866 w 1465043"/>
                <a:gd name="connsiteY146" fmla="*/ 1021191 h 1558485"/>
                <a:gd name="connsiteX147" fmla="*/ 1047890 w 1465043"/>
                <a:gd name="connsiteY147" fmla="*/ 1031203 h 1558485"/>
                <a:gd name="connsiteX148" fmla="*/ 1067913 w 1465043"/>
                <a:gd name="connsiteY148" fmla="*/ 1041214 h 1558485"/>
                <a:gd name="connsiteX149" fmla="*/ 1087936 w 1465043"/>
                <a:gd name="connsiteY149" fmla="*/ 1067912 h 1558485"/>
                <a:gd name="connsiteX150" fmla="*/ 1074587 w 1465043"/>
                <a:gd name="connsiteY150" fmla="*/ 1081261 h 1558485"/>
                <a:gd name="connsiteX151" fmla="*/ 1104622 w 1465043"/>
                <a:gd name="connsiteY151" fmla="*/ 1081261 h 1558485"/>
                <a:gd name="connsiteX152" fmla="*/ 1134657 w 1465043"/>
                <a:gd name="connsiteY152" fmla="*/ 1114633 h 1558485"/>
                <a:gd name="connsiteX153" fmla="*/ 1148006 w 1465043"/>
                <a:gd name="connsiteY153" fmla="*/ 1111296 h 1558485"/>
                <a:gd name="connsiteX154" fmla="*/ 1208076 w 1465043"/>
                <a:gd name="connsiteY154" fmla="*/ 1064575 h 1558485"/>
                <a:gd name="connsiteX155" fmla="*/ 1264809 w 1465043"/>
                <a:gd name="connsiteY155" fmla="*/ 1134657 h 1558485"/>
                <a:gd name="connsiteX156" fmla="*/ 1298181 w 1465043"/>
                <a:gd name="connsiteY156" fmla="*/ 1241448 h 1558485"/>
                <a:gd name="connsiteX157" fmla="*/ 1308193 w 1465043"/>
                <a:gd name="connsiteY157" fmla="*/ 1198064 h 1558485"/>
                <a:gd name="connsiteX158" fmla="*/ 1344903 w 1465043"/>
                <a:gd name="connsiteY158" fmla="*/ 1218087 h 1558485"/>
                <a:gd name="connsiteX159" fmla="*/ 1388287 w 1465043"/>
                <a:gd name="connsiteY159" fmla="*/ 1218087 h 1558485"/>
                <a:gd name="connsiteX160" fmla="*/ 1394961 w 1465043"/>
                <a:gd name="connsiteY160" fmla="*/ 1241448 h 1558485"/>
                <a:gd name="connsiteX161" fmla="*/ 1435008 w 1465043"/>
                <a:gd name="connsiteY161" fmla="*/ 1264809 h 1558485"/>
                <a:gd name="connsiteX162" fmla="*/ 1465043 w 1465043"/>
                <a:gd name="connsiteY162" fmla="*/ 1264809 h 1558485"/>
                <a:gd name="connsiteX163" fmla="*/ 1318205 w 1465043"/>
                <a:gd name="connsiteY163" fmla="*/ 30035 h 1558485"/>
                <a:gd name="connsiteX164" fmla="*/ 1281495 w 1465043"/>
                <a:gd name="connsiteY164" fmla="*/ 53396 h 1558485"/>
                <a:gd name="connsiteX165" fmla="*/ 1241449 w 1465043"/>
                <a:gd name="connsiteY165" fmla="*/ 50058 h 1558485"/>
                <a:gd name="connsiteX166" fmla="*/ 1241449 w 1465043"/>
                <a:gd name="connsiteY166" fmla="*/ 96779 h 1558485"/>
                <a:gd name="connsiteX167" fmla="*/ 1201402 w 1465043"/>
                <a:gd name="connsiteY167" fmla="*/ 76756 h 1558485"/>
                <a:gd name="connsiteX168" fmla="*/ 1228100 w 1465043"/>
                <a:gd name="connsiteY168" fmla="*/ 126814 h 1558485"/>
                <a:gd name="connsiteX169" fmla="*/ 1258135 w 1465043"/>
                <a:gd name="connsiteY169" fmla="*/ 156850 h 1558485"/>
                <a:gd name="connsiteX170" fmla="*/ 1198065 w 1465043"/>
                <a:gd name="connsiteY170" fmla="*/ 133489 h 1558485"/>
                <a:gd name="connsiteX171" fmla="*/ 1181379 w 1465043"/>
                <a:gd name="connsiteY171" fmla="*/ 133489 h 1558485"/>
                <a:gd name="connsiteX172" fmla="*/ 1178041 w 1465043"/>
                <a:gd name="connsiteY172" fmla="*/ 90105 h 1558485"/>
                <a:gd name="connsiteX173" fmla="*/ 1171367 w 1465043"/>
                <a:gd name="connsiteY173" fmla="*/ 3337 h 1558485"/>
                <a:gd name="connsiteX174" fmla="*/ 1161355 w 1465043"/>
                <a:gd name="connsiteY174" fmla="*/ 73419 h 1558485"/>
                <a:gd name="connsiteX175" fmla="*/ 1137995 w 1465043"/>
                <a:gd name="connsiteY175" fmla="*/ 103454 h 1558485"/>
                <a:gd name="connsiteX176" fmla="*/ 1158018 w 1465043"/>
                <a:gd name="connsiteY176" fmla="*/ 150175 h 1558485"/>
                <a:gd name="connsiteX177" fmla="*/ 1158018 w 1465043"/>
                <a:gd name="connsiteY177" fmla="*/ 183547 h 1558485"/>
                <a:gd name="connsiteX178" fmla="*/ 1141332 w 1465043"/>
                <a:gd name="connsiteY178" fmla="*/ 233606 h 1558485"/>
                <a:gd name="connsiteX179" fmla="*/ 1154681 w 1465043"/>
                <a:gd name="connsiteY179" fmla="*/ 266978 h 1558485"/>
                <a:gd name="connsiteX180" fmla="*/ 1184716 w 1465043"/>
                <a:gd name="connsiteY180" fmla="*/ 273652 h 1558485"/>
                <a:gd name="connsiteX0" fmla="*/ 1154681 w 1465043"/>
                <a:gd name="connsiteY0" fmla="*/ 266978 h 1558485"/>
                <a:gd name="connsiteX1" fmla="*/ 1164692 w 1465043"/>
                <a:gd name="connsiteY1" fmla="*/ 333723 h 1558485"/>
                <a:gd name="connsiteX2" fmla="*/ 1114634 w 1465043"/>
                <a:gd name="connsiteY2" fmla="*/ 243617 h 1558485"/>
                <a:gd name="connsiteX3" fmla="*/ 1104622 w 1465043"/>
                <a:gd name="connsiteY3" fmla="*/ 163524 h 1558485"/>
                <a:gd name="connsiteX4" fmla="*/ 1101285 w 1465043"/>
                <a:gd name="connsiteY4" fmla="*/ 103454 h 1558485"/>
                <a:gd name="connsiteX5" fmla="*/ 1124646 w 1465043"/>
                <a:gd name="connsiteY5" fmla="*/ 10012 h 1558485"/>
                <a:gd name="connsiteX6" fmla="*/ 1031203 w 1465043"/>
                <a:gd name="connsiteY6" fmla="*/ 0 h 1558485"/>
                <a:gd name="connsiteX7" fmla="*/ 1014517 w 1465043"/>
                <a:gd name="connsiteY7" fmla="*/ 56733 h 1558485"/>
                <a:gd name="connsiteX8" fmla="*/ 1024529 w 1465043"/>
                <a:gd name="connsiteY8" fmla="*/ 103454 h 1558485"/>
                <a:gd name="connsiteX9" fmla="*/ 981145 w 1465043"/>
                <a:gd name="connsiteY9" fmla="*/ 156850 h 1558485"/>
                <a:gd name="connsiteX10" fmla="*/ 991157 w 1465043"/>
                <a:gd name="connsiteY10" fmla="*/ 193559 h 1558485"/>
                <a:gd name="connsiteX11" fmla="*/ 981145 w 1465043"/>
                <a:gd name="connsiteY11" fmla="*/ 240280 h 1558485"/>
                <a:gd name="connsiteX12" fmla="*/ 1001168 w 1465043"/>
                <a:gd name="connsiteY12" fmla="*/ 263641 h 1558485"/>
                <a:gd name="connsiteX13" fmla="*/ 1017854 w 1465043"/>
                <a:gd name="connsiteY13" fmla="*/ 310362 h 1558485"/>
                <a:gd name="connsiteX14" fmla="*/ 1047890 w 1465043"/>
                <a:gd name="connsiteY14" fmla="*/ 297013 h 1558485"/>
                <a:gd name="connsiteX15" fmla="*/ 884365 w 1465043"/>
                <a:gd name="connsiteY15" fmla="*/ 260304 h 1558485"/>
                <a:gd name="connsiteX16" fmla="*/ 824295 w 1465043"/>
                <a:gd name="connsiteY16" fmla="*/ 236943 h 1558485"/>
                <a:gd name="connsiteX17" fmla="*/ 810946 w 1465043"/>
                <a:gd name="connsiteY17" fmla="*/ 273652 h 1558485"/>
                <a:gd name="connsiteX18" fmla="*/ 827633 w 1465043"/>
                <a:gd name="connsiteY18" fmla="*/ 310362 h 1558485"/>
                <a:gd name="connsiteX19" fmla="*/ 770900 w 1465043"/>
                <a:gd name="connsiteY19" fmla="*/ 293676 h 1558485"/>
                <a:gd name="connsiteX20" fmla="*/ 744202 w 1465043"/>
                <a:gd name="connsiteY20" fmla="*/ 330385 h 1558485"/>
                <a:gd name="connsiteX21" fmla="*/ 707492 w 1465043"/>
                <a:gd name="connsiteY21" fmla="*/ 323711 h 1558485"/>
                <a:gd name="connsiteX22" fmla="*/ 644085 w 1465043"/>
                <a:gd name="connsiteY22" fmla="*/ 337060 h 1558485"/>
                <a:gd name="connsiteX23" fmla="*/ 654097 w 1465043"/>
                <a:gd name="connsiteY23" fmla="*/ 300350 h 1558485"/>
                <a:gd name="connsiteX24" fmla="*/ 614050 w 1465043"/>
                <a:gd name="connsiteY24" fmla="*/ 337060 h 1558485"/>
                <a:gd name="connsiteX25" fmla="*/ 594027 w 1465043"/>
                <a:gd name="connsiteY25" fmla="*/ 337060 h 1558485"/>
                <a:gd name="connsiteX26" fmla="*/ 533957 w 1465043"/>
                <a:gd name="connsiteY26" fmla="*/ 370432 h 1558485"/>
                <a:gd name="connsiteX27" fmla="*/ 510596 w 1465043"/>
                <a:gd name="connsiteY27" fmla="*/ 393793 h 1558485"/>
                <a:gd name="connsiteX28" fmla="*/ 500584 w 1465043"/>
                <a:gd name="connsiteY28" fmla="*/ 440514 h 1558485"/>
                <a:gd name="connsiteX29" fmla="*/ 450526 w 1465043"/>
                <a:gd name="connsiteY29" fmla="*/ 427165 h 1558485"/>
                <a:gd name="connsiteX30" fmla="*/ 433840 w 1465043"/>
                <a:gd name="connsiteY30" fmla="*/ 390455 h 1558485"/>
                <a:gd name="connsiteX31" fmla="*/ 467212 w 1465043"/>
                <a:gd name="connsiteY31" fmla="*/ 360420 h 1558485"/>
                <a:gd name="connsiteX32" fmla="*/ 453863 w 1465043"/>
                <a:gd name="connsiteY32" fmla="*/ 337060 h 1558485"/>
                <a:gd name="connsiteX33" fmla="*/ 390456 w 1465043"/>
                <a:gd name="connsiteY33" fmla="*/ 307025 h 1558485"/>
                <a:gd name="connsiteX34" fmla="*/ 417154 w 1465043"/>
                <a:gd name="connsiteY34" fmla="*/ 357083 h 1558485"/>
                <a:gd name="connsiteX35" fmla="*/ 407142 w 1465043"/>
                <a:gd name="connsiteY35" fmla="*/ 400467 h 1558485"/>
                <a:gd name="connsiteX36" fmla="*/ 413817 w 1465043"/>
                <a:gd name="connsiteY36" fmla="*/ 437177 h 1558485"/>
                <a:gd name="connsiteX37" fmla="*/ 427165 w 1465043"/>
                <a:gd name="connsiteY37" fmla="*/ 460537 h 1558485"/>
                <a:gd name="connsiteX38" fmla="*/ 413817 w 1465043"/>
                <a:gd name="connsiteY38" fmla="*/ 490572 h 1558485"/>
                <a:gd name="connsiteX39" fmla="*/ 390456 w 1465043"/>
                <a:gd name="connsiteY39" fmla="*/ 467212 h 1558485"/>
                <a:gd name="connsiteX40" fmla="*/ 360421 w 1465043"/>
                <a:gd name="connsiteY40" fmla="*/ 463874 h 1558485"/>
                <a:gd name="connsiteX41" fmla="*/ 333723 w 1465043"/>
                <a:gd name="connsiteY41" fmla="*/ 503921 h 1558485"/>
                <a:gd name="connsiteX42" fmla="*/ 307025 w 1465043"/>
                <a:gd name="connsiteY42" fmla="*/ 523944 h 1558485"/>
                <a:gd name="connsiteX43" fmla="*/ 320374 w 1465043"/>
                <a:gd name="connsiteY43" fmla="*/ 550642 h 1558485"/>
                <a:gd name="connsiteX44" fmla="*/ 303688 w 1465043"/>
                <a:gd name="connsiteY44" fmla="*/ 574003 h 1558485"/>
                <a:gd name="connsiteX45" fmla="*/ 233606 w 1465043"/>
                <a:gd name="connsiteY45" fmla="*/ 537293 h 1558485"/>
                <a:gd name="connsiteX46" fmla="*/ 243618 w 1465043"/>
                <a:gd name="connsiteY46" fmla="*/ 587352 h 1558485"/>
                <a:gd name="connsiteX47" fmla="*/ 263641 w 1465043"/>
                <a:gd name="connsiteY47" fmla="*/ 607375 h 1558485"/>
                <a:gd name="connsiteX48" fmla="*/ 250292 w 1465043"/>
                <a:gd name="connsiteY48" fmla="*/ 620724 h 1558485"/>
                <a:gd name="connsiteX49" fmla="*/ 193560 w 1465043"/>
                <a:gd name="connsiteY49" fmla="*/ 584014 h 1558485"/>
                <a:gd name="connsiteX50" fmla="*/ 170199 w 1465043"/>
                <a:gd name="connsiteY50" fmla="*/ 543968 h 1558485"/>
                <a:gd name="connsiteX51" fmla="*/ 170199 w 1465043"/>
                <a:gd name="connsiteY51" fmla="*/ 497247 h 1558485"/>
                <a:gd name="connsiteX52" fmla="*/ 133490 w 1465043"/>
                <a:gd name="connsiteY52" fmla="*/ 420490 h 1558485"/>
                <a:gd name="connsiteX53" fmla="*/ 196897 w 1465043"/>
                <a:gd name="connsiteY53" fmla="*/ 450525 h 1558485"/>
                <a:gd name="connsiteX54" fmla="*/ 256967 w 1465043"/>
                <a:gd name="connsiteY54" fmla="*/ 480560 h 1558485"/>
                <a:gd name="connsiteX55" fmla="*/ 293676 w 1465043"/>
                <a:gd name="connsiteY55" fmla="*/ 483898 h 1558485"/>
                <a:gd name="connsiteX56" fmla="*/ 327049 w 1465043"/>
                <a:gd name="connsiteY56" fmla="*/ 453863 h 1558485"/>
                <a:gd name="connsiteX57" fmla="*/ 343735 w 1465043"/>
                <a:gd name="connsiteY57" fmla="*/ 417153 h 1558485"/>
                <a:gd name="connsiteX58" fmla="*/ 333723 w 1465043"/>
                <a:gd name="connsiteY58" fmla="*/ 367095 h 1558485"/>
                <a:gd name="connsiteX59" fmla="*/ 290339 w 1465043"/>
                <a:gd name="connsiteY59" fmla="*/ 347071 h 1558485"/>
                <a:gd name="connsiteX60" fmla="*/ 236944 w 1465043"/>
                <a:gd name="connsiteY60" fmla="*/ 300350 h 1558485"/>
                <a:gd name="connsiteX61" fmla="*/ 133490 w 1465043"/>
                <a:gd name="connsiteY61" fmla="*/ 243617 h 1558485"/>
                <a:gd name="connsiteX62" fmla="*/ 46722 w 1465043"/>
                <a:gd name="connsiteY62" fmla="*/ 273652 h 1558485"/>
                <a:gd name="connsiteX63" fmla="*/ 33373 w 1465043"/>
                <a:gd name="connsiteY63" fmla="*/ 303687 h 1558485"/>
                <a:gd name="connsiteX64" fmla="*/ 43384 w 1465043"/>
                <a:gd name="connsiteY64" fmla="*/ 333723 h 1558485"/>
                <a:gd name="connsiteX65" fmla="*/ 60071 w 1465043"/>
                <a:gd name="connsiteY65" fmla="*/ 360420 h 1558485"/>
                <a:gd name="connsiteX66" fmla="*/ 73419 w 1465043"/>
                <a:gd name="connsiteY66" fmla="*/ 390455 h 1558485"/>
                <a:gd name="connsiteX67" fmla="*/ 56733 w 1465043"/>
                <a:gd name="connsiteY67" fmla="*/ 413816 h 1558485"/>
                <a:gd name="connsiteX68" fmla="*/ 76757 w 1465043"/>
                <a:gd name="connsiteY68" fmla="*/ 493909 h 1558485"/>
                <a:gd name="connsiteX69" fmla="*/ 66745 w 1465043"/>
                <a:gd name="connsiteY69" fmla="*/ 510596 h 1558485"/>
                <a:gd name="connsiteX70" fmla="*/ 70082 w 1465043"/>
                <a:gd name="connsiteY70" fmla="*/ 537293 h 1558485"/>
                <a:gd name="connsiteX71" fmla="*/ 70082 w 1465043"/>
                <a:gd name="connsiteY71" fmla="*/ 577340 h 1558485"/>
                <a:gd name="connsiteX72" fmla="*/ 80094 w 1465043"/>
                <a:gd name="connsiteY72" fmla="*/ 597363 h 1558485"/>
                <a:gd name="connsiteX73" fmla="*/ 76757 w 1465043"/>
                <a:gd name="connsiteY73" fmla="*/ 620724 h 1558485"/>
                <a:gd name="connsiteX74" fmla="*/ 106792 w 1465043"/>
                <a:gd name="connsiteY74" fmla="*/ 654096 h 1558485"/>
                <a:gd name="connsiteX75" fmla="*/ 93729 w 1465043"/>
                <a:gd name="connsiteY75" fmla="*/ 684131 h 1558485"/>
                <a:gd name="connsiteX76" fmla="*/ 13349 w 1465043"/>
                <a:gd name="connsiteY76" fmla="*/ 774236 h 1558485"/>
                <a:gd name="connsiteX77" fmla="*/ 33373 w 1465043"/>
                <a:gd name="connsiteY77" fmla="*/ 807609 h 1558485"/>
                <a:gd name="connsiteX78" fmla="*/ 33373 w 1465043"/>
                <a:gd name="connsiteY78" fmla="*/ 807609 h 1558485"/>
                <a:gd name="connsiteX79" fmla="*/ 16687 w 1465043"/>
                <a:gd name="connsiteY79" fmla="*/ 837644 h 1558485"/>
                <a:gd name="connsiteX80" fmla="*/ 3338 w 1465043"/>
                <a:gd name="connsiteY80" fmla="*/ 867679 h 1558485"/>
                <a:gd name="connsiteX81" fmla="*/ 0 w 1465043"/>
                <a:gd name="connsiteY81" fmla="*/ 927749 h 1558485"/>
                <a:gd name="connsiteX82" fmla="*/ 16687 w 1465043"/>
                <a:gd name="connsiteY82" fmla="*/ 971133 h 1558485"/>
                <a:gd name="connsiteX83" fmla="*/ 20024 w 1465043"/>
                <a:gd name="connsiteY83" fmla="*/ 1004505 h 1558485"/>
                <a:gd name="connsiteX84" fmla="*/ 56733 w 1465043"/>
                <a:gd name="connsiteY84" fmla="*/ 1014517 h 1558485"/>
                <a:gd name="connsiteX85" fmla="*/ 116803 w 1465043"/>
                <a:gd name="connsiteY85" fmla="*/ 1101285 h 1558485"/>
                <a:gd name="connsiteX86" fmla="*/ 96780 w 1465043"/>
                <a:gd name="connsiteY86" fmla="*/ 1124645 h 1558485"/>
                <a:gd name="connsiteX87" fmla="*/ 93443 w 1465043"/>
                <a:gd name="connsiteY87" fmla="*/ 1154680 h 1558485"/>
                <a:gd name="connsiteX88" fmla="*/ 120141 w 1465043"/>
                <a:gd name="connsiteY88" fmla="*/ 1158017 h 1558485"/>
                <a:gd name="connsiteX89" fmla="*/ 160187 w 1465043"/>
                <a:gd name="connsiteY89" fmla="*/ 1171366 h 1558485"/>
                <a:gd name="connsiteX90" fmla="*/ 186885 w 1465043"/>
                <a:gd name="connsiteY90" fmla="*/ 1184715 h 1558485"/>
                <a:gd name="connsiteX91" fmla="*/ 213583 w 1465043"/>
                <a:gd name="connsiteY91" fmla="*/ 1214750 h 1558485"/>
                <a:gd name="connsiteX92" fmla="*/ 243618 w 1465043"/>
                <a:gd name="connsiteY92" fmla="*/ 1218087 h 1558485"/>
                <a:gd name="connsiteX93" fmla="*/ 287002 w 1465043"/>
                <a:gd name="connsiteY93" fmla="*/ 1248123 h 1558485"/>
                <a:gd name="connsiteX94" fmla="*/ 310363 w 1465043"/>
                <a:gd name="connsiteY94" fmla="*/ 1258134 h 1558485"/>
                <a:gd name="connsiteX95" fmla="*/ 310363 w 1465043"/>
                <a:gd name="connsiteY95" fmla="*/ 1294844 h 1558485"/>
                <a:gd name="connsiteX96" fmla="*/ 270316 w 1465043"/>
                <a:gd name="connsiteY96" fmla="*/ 1334890 h 1558485"/>
                <a:gd name="connsiteX97" fmla="*/ 280327 w 1465043"/>
                <a:gd name="connsiteY97" fmla="*/ 1358251 h 1558485"/>
                <a:gd name="connsiteX98" fmla="*/ 273653 w 1465043"/>
                <a:gd name="connsiteY98" fmla="*/ 1378274 h 1558485"/>
                <a:gd name="connsiteX99" fmla="*/ 266979 w 1465043"/>
                <a:gd name="connsiteY99" fmla="*/ 1394960 h 1558485"/>
                <a:gd name="connsiteX100" fmla="*/ 240281 w 1465043"/>
                <a:gd name="connsiteY100" fmla="*/ 1435007 h 1558485"/>
                <a:gd name="connsiteX101" fmla="*/ 307025 w 1465043"/>
                <a:gd name="connsiteY101" fmla="*/ 1471717 h 1558485"/>
                <a:gd name="connsiteX102" fmla="*/ 337060 w 1465043"/>
                <a:gd name="connsiteY102" fmla="*/ 1478391 h 1558485"/>
                <a:gd name="connsiteX103" fmla="*/ 360421 w 1465043"/>
                <a:gd name="connsiteY103" fmla="*/ 1485066 h 1558485"/>
                <a:gd name="connsiteX104" fmla="*/ 380444 w 1465043"/>
                <a:gd name="connsiteY104" fmla="*/ 1491740 h 1558485"/>
                <a:gd name="connsiteX105" fmla="*/ 407142 w 1465043"/>
                <a:gd name="connsiteY105" fmla="*/ 1511763 h 1558485"/>
                <a:gd name="connsiteX106" fmla="*/ 437177 w 1465043"/>
                <a:gd name="connsiteY106" fmla="*/ 1508426 h 1558485"/>
                <a:gd name="connsiteX107" fmla="*/ 507259 w 1465043"/>
                <a:gd name="connsiteY107" fmla="*/ 1558485 h 1558485"/>
                <a:gd name="connsiteX108" fmla="*/ 517271 w 1465043"/>
                <a:gd name="connsiteY108" fmla="*/ 1545136 h 1558485"/>
                <a:gd name="connsiteX109" fmla="*/ 507259 w 1465043"/>
                <a:gd name="connsiteY109" fmla="*/ 1505089 h 1558485"/>
                <a:gd name="connsiteX110" fmla="*/ 500584 w 1465043"/>
                <a:gd name="connsiteY110" fmla="*/ 1471717 h 1558485"/>
                <a:gd name="connsiteX111" fmla="*/ 483898 w 1465043"/>
                <a:gd name="connsiteY111" fmla="*/ 1428333 h 1558485"/>
                <a:gd name="connsiteX112" fmla="*/ 513933 w 1465043"/>
                <a:gd name="connsiteY112" fmla="*/ 1408309 h 1558485"/>
                <a:gd name="connsiteX113" fmla="*/ 547306 w 1465043"/>
                <a:gd name="connsiteY113" fmla="*/ 1384949 h 1558485"/>
                <a:gd name="connsiteX114" fmla="*/ 527282 w 1465043"/>
                <a:gd name="connsiteY114" fmla="*/ 1368263 h 1558485"/>
                <a:gd name="connsiteX115" fmla="*/ 517271 w 1465043"/>
                <a:gd name="connsiteY115" fmla="*/ 1334890 h 1558485"/>
                <a:gd name="connsiteX116" fmla="*/ 480561 w 1465043"/>
                <a:gd name="connsiteY116" fmla="*/ 1318204 h 1558485"/>
                <a:gd name="connsiteX117" fmla="*/ 470549 w 1465043"/>
                <a:gd name="connsiteY117" fmla="*/ 1298181 h 1558485"/>
                <a:gd name="connsiteX118" fmla="*/ 480561 w 1465043"/>
                <a:gd name="connsiteY118" fmla="*/ 1268146 h 1558485"/>
                <a:gd name="connsiteX119" fmla="*/ 490573 w 1465043"/>
                <a:gd name="connsiteY119" fmla="*/ 1228099 h 1558485"/>
                <a:gd name="connsiteX120" fmla="*/ 513933 w 1465043"/>
                <a:gd name="connsiteY120" fmla="*/ 1248123 h 1558485"/>
                <a:gd name="connsiteX121" fmla="*/ 520608 w 1465043"/>
                <a:gd name="connsiteY121" fmla="*/ 1231436 h 1558485"/>
                <a:gd name="connsiteX122" fmla="*/ 543968 w 1465043"/>
                <a:gd name="connsiteY122" fmla="*/ 1194727 h 1558485"/>
                <a:gd name="connsiteX123" fmla="*/ 574003 w 1465043"/>
                <a:gd name="connsiteY123" fmla="*/ 1178041 h 1558485"/>
                <a:gd name="connsiteX124" fmla="*/ 590690 w 1465043"/>
                <a:gd name="connsiteY124" fmla="*/ 1191390 h 1558485"/>
                <a:gd name="connsiteX125" fmla="*/ 610713 w 1465043"/>
                <a:gd name="connsiteY125" fmla="*/ 1164692 h 1558485"/>
                <a:gd name="connsiteX126" fmla="*/ 630736 w 1465043"/>
                <a:gd name="connsiteY126" fmla="*/ 1191390 h 1558485"/>
                <a:gd name="connsiteX127" fmla="*/ 657434 w 1465043"/>
                <a:gd name="connsiteY127" fmla="*/ 1214750 h 1558485"/>
                <a:gd name="connsiteX128" fmla="*/ 674120 w 1465043"/>
                <a:gd name="connsiteY128" fmla="*/ 1221425 h 1558485"/>
                <a:gd name="connsiteX129" fmla="*/ 697481 w 1465043"/>
                <a:gd name="connsiteY129" fmla="*/ 1221425 h 1558485"/>
                <a:gd name="connsiteX130" fmla="*/ 717504 w 1465043"/>
                <a:gd name="connsiteY130" fmla="*/ 1208076 h 1558485"/>
                <a:gd name="connsiteX131" fmla="*/ 744202 w 1465043"/>
                <a:gd name="connsiteY131" fmla="*/ 1208076 h 1558485"/>
                <a:gd name="connsiteX132" fmla="*/ 760888 w 1465043"/>
                <a:gd name="connsiteY132" fmla="*/ 1204739 h 1558485"/>
                <a:gd name="connsiteX133" fmla="*/ 790923 w 1465043"/>
                <a:gd name="connsiteY133" fmla="*/ 1238111 h 1558485"/>
                <a:gd name="connsiteX134" fmla="*/ 797598 w 1465043"/>
                <a:gd name="connsiteY134" fmla="*/ 1211413 h 1558485"/>
                <a:gd name="connsiteX135" fmla="*/ 817621 w 1465043"/>
                <a:gd name="connsiteY135" fmla="*/ 1228099 h 1558485"/>
                <a:gd name="connsiteX136" fmla="*/ 837644 w 1465043"/>
                <a:gd name="connsiteY136" fmla="*/ 1204739 h 1558485"/>
                <a:gd name="connsiteX137" fmla="*/ 827633 w 1465043"/>
                <a:gd name="connsiteY137" fmla="*/ 1184715 h 1558485"/>
                <a:gd name="connsiteX138" fmla="*/ 810946 w 1465043"/>
                <a:gd name="connsiteY138" fmla="*/ 1171366 h 1558485"/>
                <a:gd name="connsiteX139" fmla="*/ 810946 w 1465043"/>
                <a:gd name="connsiteY139" fmla="*/ 1144669 h 1558485"/>
                <a:gd name="connsiteX140" fmla="*/ 810946 w 1465043"/>
                <a:gd name="connsiteY140" fmla="*/ 1131320 h 1558485"/>
                <a:gd name="connsiteX141" fmla="*/ 840981 w 1465043"/>
                <a:gd name="connsiteY141" fmla="*/ 1124645 h 1558485"/>
                <a:gd name="connsiteX142" fmla="*/ 820958 w 1465043"/>
                <a:gd name="connsiteY142" fmla="*/ 1087936 h 1558485"/>
                <a:gd name="connsiteX143" fmla="*/ 854330 w 1465043"/>
                <a:gd name="connsiteY143" fmla="*/ 1081261 h 1558485"/>
                <a:gd name="connsiteX144" fmla="*/ 891040 w 1465043"/>
                <a:gd name="connsiteY144" fmla="*/ 1087936 h 1558485"/>
                <a:gd name="connsiteX145" fmla="*/ 1001168 w 1465043"/>
                <a:gd name="connsiteY145" fmla="*/ 1044552 h 1558485"/>
                <a:gd name="connsiteX146" fmla="*/ 1027866 w 1465043"/>
                <a:gd name="connsiteY146" fmla="*/ 1021191 h 1558485"/>
                <a:gd name="connsiteX147" fmla="*/ 1047890 w 1465043"/>
                <a:gd name="connsiteY147" fmla="*/ 1031203 h 1558485"/>
                <a:gd name="connsiteX148" fmla="*/ 1067913 w 1465043"/>
                <a:gd name="connsiteY148" fmla="*/ 1041214 h 1558485"/>
                <a:gd name="connsiteX149" fmla="*/ 1087936 w 1465043"/>
                <a:gd name="connsiteY149" fmla="*/ 1067912 h 1558485"/>
                <a:gd name="connsiteX150" fmla="*/ 1074587 w 1465043"/>
                <a:gd name="connsiteY150" fmla="*/ 1081261 h 1558485"/>
                <a:gd name="connsiteX151" fmla="*/ 1104622 w 1465043"/>
                <a:gd name="connsiteY151" fmla="*/ 1081261 h 1558485"/>
                <a:gd name="connsiteX152" fmla="*/ 1134657 w 1465043"/>
                <a:gd name="connsiteY152" fmla="*/ 1114633 h 1558485"/>
                <a:gd name="connsiteX153" fmla="*/ 1148006 w 1465043"/>
                <a:gd name="connsiteY153" fmla="*/ 1111296 h 1558485"/>
                <a:gd name="connsiteX154" fmla="*/ 1208076 w 1465043"/>
                <a:gd name="connsiteY154" fmla="*/ 1064575 h 1558485"/>
                <a:gd name="connsiteX155" fmla="*/ 1264809 w 1465043"/>
                <a:gd name="connsiteY155" fmla="*/ 1134657 h 1558485"/>
                <a:gd name="connsiteX156" fmla="*/ 1298181 w 1465043"/>
                <a:gd name="connsiteY156" fmla="*/ 1241448 h 1558485"/>
                <a:gd name="connsiteX157" fmla="*/ 1308193 w 1465043"/>
                <a:gd name="connsiteY157" fmla="*/ 1198064 h 1558485"/>
                <a:gd name="connsiteX158" fmla="*/ 1344903 w 1465043"/>
                <a:gd name="connsiteY158" fmla="*/ 1218087 h 1558485"/>
                <a:gd name="connsiteX159" fmla="*/ 1388287 w 1465043"/>
                <a:gd name="connsiteY159" fmla="*/ 1218087 h 1558485"/>
                <a:gd name="connsiteX160" fmla="*/ 1394961 w 1465043"/>
                <a:gd name="connsiteY160" fmla="*/ 1241448 h 1558485"/>
                <a:gd name="connsiteX161" fmla="*/ 1435008 w 1465043"/>
                <a:gd name="connsiteY161" fmla="*/ 1264809 h 1558485"/>
                <a:gd name="connsiteX162" fmla="*/ 1465043 w 1465043"/>
                <a:gd name="connsiteY162" fmla="*/ 1264809 h 1558485"/>
                <a:gd name="connsiteX163" fmla="*/ 1318205 w 1465043"/>
                <a:gd name="connsiteY163" fmla="*/ 30035 h 1558485"/>
                <a:gd name="connsiteX164" fmla="*/ 1281495 w 1465043"/>
                <a:gd name="connsiteY164" fmla="*/ 53396 h 1558485"/>
                <a:gd name="connsiteX165" fmla="*/ 1241449 w 1465043"/>
                <a:gd name="connsiteY165" fmla="*/ 50058 h 1558485"/>
                <a:gd name="connsiteX166" fmla="*/ 1241449 w 1465043"/>
                <a:gd name="connsiteY166" fmla="*/ 96779 h 1558485"/>
                <a:gd name="connsiteX167" fmla="*/ 1201402 w 1465043"/>
                <a:gd name="connsiteY167" fmla="*/ 76756 h 1558485"/>
                <a:gd name="connsiteX168" fmla="*/ 1228100 w 1465043"/>
                <a:gd name="connsiteY168" fmla="*/ 126814 h 1558485"/>
                <a:gd name="connsiteX169" fmla="*/ 1258135 w 1465043"/>
                <a:gd name="connsiteY169" fmla="*/ 156850 h 1558485"/>
                <a:gd name="connsiteX170" fmla="*/ 1198065 w 1465043"/>
                <a:gd name="connsiteY170" fmla="*/ 133489 h 1558485"/>
                <a:gd name="connsiteX171" fmla="*/ 1181379 w 1465043"/>
                <a:gd name="connsiteY171" fmla="*/ 133489 h 1558485"/>
                <a:gd name="connsiteX172" fmla="*/ 1178041 w 1465043"/>
                <a:gd name="connsiteY172" fmla="*/ 90105 h 1558485"/>
                <a:gd name="connsiteX173" fmla="*/ 1171367 w 1465043"/>
                <a:gd name="connsiteY173" fmla="*/ 3337 h 1558485"/>
                <a:gd name="connsiteX174" fmla="*/ 1161355 w 1465043"/>
                <a:gd name="connsiteY174" fmla="*/ 73419 h 1558485"/>
                <a:gd name="connsiteX175" fmla="*/ 1137995 w 1465043"/>
                <a:gd name="connsiteY175" fmla="*/ 103454 h 1558485"/>
                <a:gd name="connsiteX176" fmla="*/ 1158018 w 1465043"/>
                <a:gd name="connsiteY176" fmla="*/ 150175 h 1558485"/>
                <a:gd name="connsiteX177" fmla="*/ 1158018 w 1465043"/>
                <a:gd name="connsiteY177" fmla="*/ 183547 h 1558485"/>
                <a:gd name="connsiteX178" fmla="*/ 1141332 w 1465043"/>
                <a:gd name="connsiteY178" fmla="*/ 233606 h 1558485"/>
                <a:gd name="connsiteX179" fmla="*/ 1154681 w 1465043"/>
                <a:gd name="connsiteY179" fmla="*/ 266978 h 1558485"/>
                <a:gd name="connsiteX0" fmla="*/ 1141332 w 1465043"/>
                <a:gd name="connsiteY0" fmla="*/ 233606 h 1558485"/>
                <a:gd name="connsiteX1" fmla="*/ 1164692 w 1465043"/>
                <a:gd name="connsiteY1" fmla="*/ 333723 h 1558485"/>
                <a:gd name="connsiteX2" fmla="*/ 1114634 w 1465043"/>
                <a:gd name="connsiteY2" fmla="*/ 243617 h 1558485"/>
                <a:gd name="connsiteX3" fmla="*/ 1104622 w 1465043"/>
                <a:gd name="connsiteY3" fmla="*/ 163524 h 1558485"/>
                <a:gd name="connsiteX4" fmla="*/ 1101285 w 1465043"/>
                <a:gd name="connsiteY4" fmla="*/ 103454 h 1558485"/>
                <a:gd name="connsiteX5" fmla="*/ 1124646 w 1465043"/>
                <a:gd name="connsiteY5" fmla="*/ 10012 h 1558485"/>
                <a:gd name="connsiteX6" fmla="*/ 1031203 w 1465043"/>
                <a:gd name="connsiteY6" fmla="*/ 0 h 1558485"/>
                <a:gd name="connsiteX7" fmla="*/ 1014517 w 1465043"/>
                <a:gd name="connsiteY7" fmla="*/ 56733 h 1558485"/>
                <a:gd name="connsiteX8" fmla="*/ 1024529 w 1465043"/>
                <a:gd name="connsiteY8" fmla="*/ 103454 h 1558485"/>
                <a:gd name="connsiteX9" fmla="*/ 981145 w 1465043"/>
                <a:gd name="connsiteY9" fmla="*/ 156850 h 1558485"/>
                <a:gd name="connsiteX10" fmla="*/ 991157 w 1465043"/>
                <a:gd name="connsiteY10" fmla="*/ 193559 h 1558485"/>
                <a:gd name="connsiteX11" fmla="*/ 981145 w 1465043"/>
                <a:gd name="connsiteY11" fmla="*/ 240280 h 1558485"/>
                <a:gd name="connsiteX12" fmla="*/ 1001168 w 1465043"/>
                <a:gd name="connsiteY12" fmla="*/ 263641 h 1558485"/>
                <a:gd name="connsiteX13" fmla="*/ 1017854 w 1465043"/>
                <a:gd name="connsiteY13" fmla="*/ 310362 h 1558485"/>
                <a:gd name="connsiteX14" fmla="*/ 1047890 w 1465043"/>
                <a:gd name="connsiteY14" fmla="*/ 297013 h 1558485"/>
                <a:gd name="connsiteX15" fmla="*/ 884365 w 1465043"/>
                <a:gd name="connsiteY15" fmla="*/ 260304 h 1558485"/>
                <a:gd name="connsiteX16" fmla="*/ 824295 w 1465043"/>
                <a:gd name="connsiteY16" fmla="*/ 236943 h 1558485"/>
                <a:gd name="connsiteX17" fmla="*/ 810946 w 1465043"/>
                <a:gd name="connsiteY17" fmla="*/ 273652 h 1558485"/>
                <a:gd name="connsiteX18" fmla="*/ 827633 w 1465043"/>
                <a:gd name="connsiteY18" fmla="*/ 310362 h 1558485"/>
                <a:gd name="connsiteX19" fmla="*/ 770900 w 1465043"/>
                <a:gd name="connsiteY19" fmla="*/ 293676 h 1558485"/>
                <a:gd name="connsiteX20" fmla="*/ 744202 w 1465043"/>
                <a:gd name="connsiteY20" fmla="*/ 330385 h 1558485"/>
                <a:gd name="connsiteX21" fmla="*/ 707492 w 1465043"/>
                <a:gd name="connsiteY21" fmla="*/ 323711 h 1558485"/>
                <a:gd name="connsiteX22" fmla="*/ 644085 w 1465043"/>
                <a:gd name="connsiteY22" fmla="*/ 337060 h 1558485"/>
                <a:gd name="connsiteX23" fmla="*/ 654097 w 1465043"/>
                <a:gd name="connsiteY23" fmla="*/ 300350 h 1558485"/>
                <a:gd name="connsiteX24" fmla="*/ 614050 w 1465043"/>
                <a:gd name="connsiteY24" fmla="*/ 337060 h 1558485"/>
                <a:gd name="connsiteX25" fmla="*/ 594027 w 1465043"/>
                <a:gd name="connsiteY25" fmla="*/ 337060 h 1558485"/>
                <a:gd name="connsiteX26" fmla="*/ 533957 w 1465043"/>
                <a:gd name="connsiteY26" fmla="*/ 370432 h 1558485"/>
                <a:gd name="connsiteX27" fmla="*/ 510596 w 1465043"/>
                <a:gd name="connsiteY27" fmla="*/ 393793 h 1558485"/>
                <a:gd name="connsiteX28" fmla="*/ 500584 w 1465043"/>
                <a:gd name="connsiteY28" fmla="*/ 440514 h 1558485"/>
                <a:gd name="connsiteX29" fmla="*/ 450526 w 1465043"/>
                <a:gd name="connsiteY29" fmla="*/ 427165 h 1558485"/>
                <a:gd name="connsiteX30" fmla="*/ 433840 w 1465043"/>
                <a:gd name="connsiteY30" fmla="*/ 390455 h 1558485"/>
                <a:gd name="connsiteX31" fmla="*/ 467212 w 1465043"/>
                <a:gd name="connsiteY31" fmla="*/ 360420 h 1558485"/>
                <a:gd name="connsiteX32" fmla="*/ 453863 w 1465043"/>
                <a:gd name="connsiteY32" fmla="*/ 337060 h 1558485"/>
                <a:gd name="connsiteX33" fmla="*/ 390456 w 1465043"/>
                <a:gd name="connsiteY33" fmla="*/ 307025 h 1558485"/>
                <a:gd name="connsiteX34" fmla="*/ 417154 w 1465043"/>
                <a:gd name="connsiteY34" fmla="*/ 357083 h 1558485"/>
                <a:gd name="connsiteX35" fmla="*/ 407142 w 1465043"/>
                <a:gd name="connsiteY35" fmla="*/ 400467 h 1558485"/>
                <a:gd name="connsiteX36" fmla="*/ 413817 w 1465043"/>
                <a:gd name="connsiteY36" fmla="*/ 437177 h 1558485"/>
                <a:gd name="connsiteX37" fmla="*/ 427165 w 1465043"/>
                <a:gd name="connsiteY37" fmla="*/ 460537 h 1558485"/>
                <a:gd name="connsiteX38" fmla="*/ 413817 w 1465043"/>
                <a:gd name="connsiteY38" fmla="*/ 490572 h 1558485"/>
                <a:gd name="connsiteX39" fmla="*/ 390456 w 1465043"/>
                <a:gd name="connsiteY39" fmla="*/ 467212 h 1558485"/>
                <a:gd name="connsiteX40" fmla="*/ 360421 w 1465043"/>
                <a:gd name="connsiteY40" fmla="*/ 463874 h 1558485"/>
                <a:gd name="connsiteX41" fmla="*/ 333723 w 1465043"/>
                <a:gd name="connsiteY41" fmla="*/ 503921 h 1558485"/>
                <a:gd name="connsiteX42" fmla="*/ 307025 w 1465043"/>
                <a:gd name="connsiteY42" fmla="*/ 523944 h 1558485"/>
                <a:gd name="connsiteX43" fmla="*/ 320374 w 1465043"/>
                <a:gd name="connsiteY43" fmla="*/ 550642 h 1558485"/>
                <a:gd name="connsiteX44" fmla="*/ 303688 w 1465043"/>
                <a:gd name="connsiteY44" fmla="*/ 574003 h 1558485"/>
                <a:gd name="connsiteX45" fmla="*/ 233606 w 1465043"/>
                <a:gd name="connsiteY45" fmla="*/ 537293 h 1558485"/>
                <a:gd name="connsiteX46" fmla="*/ 243618 w 1465043"/>
                <a:gd name="connsiteY46" fmla="*/ 587352 h 1558485"/>
                <a:gd name="connsiteX47" fmla="*/ 263641 w 1465043"/>
                <a:gd name="connsiteY47" fmla="*/ 607375 h 1558485"/>
                <a:gd name="connsiteX48" fmla="*/ 250292 w 1465043"/>
                <a:gd name="connsiteY48" fmla="*/ 620724 h 1558485"/>
                <a:gd name="connsiteX49" fmla="*/ 193560 w 1465043"/>
                <a:gd name="connsiteY49" fmla="*/ 584014 h 1558485"/>
                <a:gd name="connsiteX50" fmla="*/ 170199 w 1465043"/>
                <a:gd name="connsiteY50" fmla="*/ 543968 h 1558485"/>
                <a:gd name="connsiteX51" fmla="*/ 170199 w 1465043"/>
                <a:gd name="connsiteY51" fmla="*/ 497247 h 1558485"/>
                <a:gd name="connsiteX52" fmla="*/ 133490 w 1465043"/>
                <a:gd name="connsiteY52" fmla="*/ 420490 h 1558485"/>
                <a:gd name="connsiteX53" fmla="*/ 196897 w 1465043"/>
                <a:gd name="connsiteY53" fmla="*/ 450525 h 1558485"/>
                <a:gd name="connsiteX54" fmla="*/ 256967 w 1465043"/>
                <a:gd name="connsiteY54" fmla="*/ 480560 h 1558485"/>
                <a:gd name="connsiteX55" fmla="*/ 293676 w 1465043"/>
                <a:gd name="connsiteY55" fmla="*/ 483898 h 1558485"/>
                <a:gd name="connsiteX56" fmla="*/ 327049 w 1465043"/>
                <a:gd name="connsiteY56" fmla="*/ 453863 h 1558485"/>
                <a:gd name="connsiteX57" fmla="*/ 343735 w 1465043"/>
                <a:gd name="connsiteY57" fmla="*/ 417153 h 1558485"/>
                <a:gd name="connsiteX58" fmla="*/ 333723 w 1465043"/>
                <a:gd name="connsiteY58" fmla="*/ 367095 h 1558485"/>
                <a:gd name="connsiteX59" fmla="*/ 290339 w 1465043"/>
                <a:gd name="connsiteY59" fmla="*/ 347071 h 1558485"/>
                <a:gd name="connsiteX60" fmla="*/ 236944 w 1465043"/>
                <a:gd name="connsiteY60" fmla="*/ 300350 h 1558485"/>
                <a:gd name="connsiteX61" fmla="*/ 133490 w 1465043"/>
                <a:gd name="connsiteY61" fmla="*/ 243617 h 1558485"/>
                <a:gd name="connsiteX62" fmla="*/ 46722 w 1465043"/>
                <a:gd name="connsiteY62" fmla="*/ 273652 h 1558485"/>
                <a:gd name="connsiteX63" fmla="*/ 33373 w 1465043"/>
                <a:gd name="connsiteY63" fmla="*/ 303687 h 1558485"/>
                <a:gd name="connsiteX64" fmla="*/ 43384 w 1465043"/>
                <a:gd name="connsiteY64" fmla="*/ 333723 h 1558485"/>
                <a:gd name="connsiteX65" fmla="*/ 60071 w 1465043"/>
                <a:gd name="connsiteY65" fmla="*/ 360420 h 1558485"/>
                <a:gd name="connsiteX66" fmla="*/ 73419 w 1465043"/>
                <a:gd name="connsiteY66" fmla="*/ 390455 h 1558485"/>
                <a:gd name="connsiteX67" fmla="*/ 56733 w 1465043"/>
                <a:gd name="connsiteY67" fmla="*/ 413816 h 1558485"/>
                <a:gd name="connsiteX68" fmla="*/ 76757 w 1465043"/>
                <a:gd name="connsiteY68" fmla="*/ 493909 h 1558485"/>
                <a:gd name="connsiteX69" fmla="*/ 66745 w 1465043"/>
                <a:gd name="connsiteY69" fmla="*/ 510596 h 1558485"/>
                <a:gd name="connsiteX70" fmla="*/ 70082 w 1465043"/>
                <a:gd name="connsiteY70" fmla="*/ 537293 h 1558485"/>
                <a:gd name="connsiteX71" fmla="*/ 70082 w 1465043"/>
                <a:gd name="connsiteY71" fmla="*/ 577340 h 1558485"/>
                <a:gd name="connsiteX72" fmla="*/ 80094 w 1465043"/>
                <a:gd name="connsiteY72" fmla="*/ 597363 h 1558485"/>
                <a:gd name="connsiteX73" fmla="*/ 76757 w 1465043"/>
                <a:gd name="connsiteY73" fmla="*/ 620724 h 1558485"/>
                <a:gd name="connsiteX74" fmla="*/ 106792 w 1465043"/>
                <a:gd name="connsiteY74" fmla="*/ 654096 h 1558485"/>
                <a:gd name="connsiteX75" fmla="*/ 93729 w 1465043"/>
                <a:gd name="connsiteY75" fmla="*/ 684131 h 1558485"/>
                <a:gd name="connsiteX76" fmla="*/ 13349 w 1465043"/>
                <a:gd name="connsiteY76" fmla="*/ 774236 h 1558485"/>
                <a:gd name="connsiteX77" fmla="*/ 33373 w 1465043"/>
                <a:gd name="connsiteY77" fmla="*/ 807609 h 1558485"/>
                <a:gd name="connsiteX78" fmla="*/ 33373 w 1465043"/>
                <a:gd name="connsiteY78" fmla="*/ 807609 h 1558485"/>
                <a:gd name="connsiteX79" fmla="*/ 16687 w 1465043"/>
                <a:gd name="connsiteY79" fmla="*/ 837644 h 1558485"/>
                <a:gd name="connsiteX80" fmla="*/ 3338 w 1465043"/>
                <a:gd name="connsiteY80" fmla="*/ 867679 h 1558485"/>
                <a:gd name="connsiteX81" fmla="*/ 0 w 1465043"/>
                <a:gd name="connsiteY81" fmla="*/ 927749 h 1558485"/>
                <a:gd name="connsiteX82" fmla="*/ 16687 w 1465043"/>
                <a:gd name="connsiteY82" fmla="*/ 971133 h 1558485"/>
                <a:gd name="connsiteX83" fmla="*/ 20024 w 1465043"/>
                <a:gd name="connsiteY83" fmla="*/ 1004505 h 1558485"/>
                <a:gd name="connsiteX84" fmla="*/ 56733 w 1465043"/>
                <a:gd name="connsiteY84" fmla="*/ 1014517 h 1558485"/>
                <a:gd name="connsiteX85" fmla="*/ 116803 w 1465043"/>
                <a:gd name="connsiteY85" fmla="*/ 1101285 h 1558485"/>
                <a:gd name="connsiteX86" fmla="*/ 96780 w 1465043"/>
                <a:gd name="connsiteY86" fmla="*/ 1124645 h 1558485"/>
                <a:gd name="connsiteX87" fmla="*/ 93443 w 1465043"/>
                <a:gd name="connsiteY87" fmla="*/ 1154680 h 1558485"/>
                <a:gd name="connsiteX88" fmla="*/ 120141 w 1465043"/>
                <a:gd name="connsiteY88" fmla="*/ 1158017 h 1558485"/>
                <a:gd name="connsiteX89" fmla="*/ 160187 w 1465043"/>
                <a:gd name="connsiteY89" fmla="*/ 1171366 h 1558485"/>
                <a:gd name="connsiteX90" fmla="*/ 186885 w 1465043"/>
                <a:gd name="connsiteY90" fmla="*/ 1184715 h 1558485"/>
                <a:gd name="connsiteX91" fmla="*/ 213583 w 1465043"/>
                <a:gd name="connsiteY91" fmla="*/ 1214750 h 1558485"/>
                <a:gd name="connsiteX92" fmla="*/ 243618 w 1465043"/>
                <a:gd name="connsiteY92" fmla="*/ 1218087 h 1558485"/>
                <a:gd name="connsiteX93" fmla="*/ 287002 w 1465043"/>
                <a:gd name="connsiteY93" fmla="*/ 1248123 h 1558485"/>
                <a:gd name="connsiteX94" fmla="*/ 310363 w 1465043"/>
                <a:gd name="connsiteY94" fmla="*/ 1258134 h 1558485"/>
                <a:gd name="connsiteX95" fmla="*/ 310363 w 1465043"/>
                <a:gd name="connsiteY95" fmla="*/ 1294844 h 1558485"/>
                <a:gd name="connsiteX96" fmla="*/ 270316 w 1465043"/>
                <a:gd name="connsiteY96" fmla="*/ 1334890 h 1558485"/>
                <a:gd name="connsiteX97" fmla="*/ 280327 w 1465043"/>
                <a:gd name="connsiteY97" fmla="*/ 1358251 h 1558485"/>
                <a:gd name="connsiteX98" fmla="*/ 273653 w 1465043"/>
                <a:gd name="connsiteY98" fmla="*/ 1378274 h 1558485"/>
                <a:gd name="connsiteX99" fmla="*/ 266979 w 1465043"/>
                <a:gd name="connsiteY99" fmla="*/ 1394960 h 1558485"/>
                <a:gd name="connsiteX100" fmla="*/ 240281 w 1465043"/>
                <a:gd name="connsiteY100" fmla="*/ 1435007 h 1558485"/>
                <a:gd name="connsiteX101" fmla="*/ 307025 w 1465043"/>
                <a:gd name="connsiteY101" fmla="*/ 1471717 h 1558485"/>
                <a:gd name="connsiteX102" fmla="*/ 337060 w 1465043"/>
                <a:gd name="connsiteY102" fmla="*/ 1478391 h 1558485"/>
                <a:gd name="connsiteX103" fmla="*/ 360421 w 1465043"/>
                <a:gd name="connsiteY103" fmla="*/ 1485066 h 1558485"/>
                <a:gd name="connsiteX104" fmla="*/ 380444 w 1465043"/>
                <a:gd name="connsiteY104" fmla="*/ 1491740 h 1558485"/>
                <a:gd name="connsiteX105" fmla="*/ 407142 w 1465043"/>
                <a:gd name="connsiteY105" fmla="*/ 1511763 h 1558485"/>
                <a:gd name="connsiteX106" fmla="*/ 437177 w 1465043"/>
                <a:gd name="connsiteY106" fmla="*/ 1508426 h 1558485"/>
                <a:gd name="connsiteX107" fmla="*/ 507259 w 1465043"/>
                <a:gd name="connsiteY107" fmla="*/ 1558485 h 1558485"/>
                <a:gd name="connsiteX108" fmla="*/ 517271 w 1465043"/>
                <a:gd name="connsiteY108" fmla="*/ 1545136 h 1558485"/>
                <a:gd name="connsiteX109" fmla="*/ 507259 w 1465043"/>
                <a:gd name="connsiteY109" fmla="*/ 1505089 h 1558485"/>
                <a:gd name="connsiteX110" fmla="*/ 500584 w 1465043"/>
                <a:gd name="connsiteY110" fmla="*/ 1471717 h 1558485"/>
                <a:gd name="connsiteX111" fmla="*/ 483898 w 1465043"/>
                <a:gd name="connsiteY111" fmla="*/ 1428333 h 1558485"/>
                <a:gd name="connsiteX112" fmla="*/ 513933 w 1465043"/>
                <a:gd name="connsiteY112" fmla="*/ 1408309 h 1558485"/>
                <a:gd name="connsiteX113" fmla="*/ 547306 w 1465043"/>
                <a:gd name="connsiteY113" fmla="*/ 1384949 h 1558485"/>
                <a:gd name="connsiteX114" fmla="*/ 527282 w 1465043"/>
                <a:gd name="connsiteY114" fmla="*/ 1368263 h 1558485"/>
                <a:gd name="connsiteX115" fmla="*/ 517271 w 1465043"/>
                <a:gd name="connsiteY115" fmla="*/ 1334890 h 1558485"/>
                <a:gd name="connsiteX116" fmla="*/ 480561 w 1465043"/>
                <a:gd name="connsiteY116" fmla="*/ 1318204 h 1558485"/>
                <a:gd name="connsiteX117" fmla="*/ 470549 w 1465043"/>
                <a:gd name="connsiteY117" fmla="*/ 1298181 h 1558485"/>
                <a:gd name="connsiteX118" fmla="*/ 480561 w 1465043"/>
                <a:gd name="connsiteY118" fmla="*/ 1268146 h 1558485"/>
                <a:gd name="connsiteX119" fmla="*/ 490573 w 1465043"/>
                <a:gd name="connsiteY119" fmla="*/ 1228099 h 1558485"/>
                <a:gd name="connsiteX120" fmla="*/ 513933 w 1465043"/>
                <a:gd name="connsiteY120" fmla="*/ 1248123 h 1558485"/>
                <a:gd name="connsiteX121" fmla="*/ 520608 w 1465043"/>
                <a:gd name="connsiteY121" fmla="*/ 1231436 h 1558485"/>
                <a:gd name="connsiteX122" fmla="*/ 543968 w 1465043"/>
                <a:gd name="connsiteY122" fmla="*/ 1194727 h 1558485"/>
                <a:gd name="connsiteX123" fmla="*/ 574003 w 1465043"/>
                <a:gd name="connsiteY123" fmla="*/ 1178041 h 1558485"/>
                <a:gd name="connsiteX124" fmla="*/ 590690 w 1465043"/>
                <a:gd name="connsiteY124" fmla="*/ 1191390 h 1558485"/>
                <a:gd name="connsiteX125" fmla="*/ 610713 w 1465043"/>
                <a:gd name="connsiteY125" fmla="*/ 1164692 h 1558485"/>
                <a:gd name="connsiteX126" fmla="*/ 630736 w 1465043"/>
                <a:gd name="connsiteY126" fmla="*/ 1191390 h 1558485"/>
                <a:gd name="connsiteX127" fmla="*/ 657434 w 1465043"/>
                <a:gd name="connsiteY127" fmla="*/ 1214750 h 1558485"/>
                <a:gd name="connsiteX128" fmla="*/ 674120 w 1465043"/>
                <a:gd name="connsiteY128" fmla="*/ 1221425 h 1558485"/>
                <a:gd name="connsiteX129" fmla="*/ 697481 w 1465043"/>
                <a:gd name="connsiteY129" fmla="*/ 1221425 h 1558485"/>
                <a:gd name="connsiteX130" fmla="*/ 717504 w 1465043"/>
                <a:gd name="connsiteY130" fmla="*/ 1208076 h 1558485"/>
                <a:gd name="connsiteX131" fmla="*/ 744202 w 1465043"/>
                <a:gd name="connsiteY131" fmla="*/ 1208076 h 1558485"/>
                <a:gd name="connsiteX132" fmla="*/ 760888 w 1465043"/>
                <a:gd name="connsiteY132" fmla="*/ 1204739 h 1558485"/>
                <a:gd name="connsiteX133" fmla="*/ 790923 w 1465043"/>
                <a:gd name="connsiteY133" fmla="*/ 1238111 h 1558485"/>
                <a:gd name="connsiteX134" fmla="*/ 797598 w 1465043"/>
                <a:gd name="connsiteY134" fmla="*/ 1211413 h 1558485"/>
                <a:gd name="connsiteX135" fmla="*/ 817621 w 1465043"/>
                <a:gd name="connsiteY135" fmla="*/ 1228099 h 1558485"/>
                <a:gd name="connsiteX136" fmla="*/ 837644 w 1465043"/>
                <a:gd name="connsiteY136" fmla="*/ 1204739 h 1558485"/>
                <a:gd name="connsiteX137" fmla="*/ 827633 w 1465043"/>
                <a:gd name="connsiteY137" fmla="*/ 1184715 h 1558485"/>
                <a:gd name="connsiteX138" fmla="*/ 810946 w 1465043"/>
                <a:gd name="connsiteY138" fmla="*/ 1171366 h 1558485"/>
                <a:gd name="connsiteX139" fmla="*/ 810946 w 1465043"/>
                <a:gd name="connsiteY139" fmla="*/ 1144669 h 1558485"/>
                <a:gd name="connsiteX140" fmla="*/ 810946 w 1465043"/>
                <a:gd name="connsiteY140" fmla="*/ 1131320 h 1558485"/>
                <a:gd name="connsiteX141" fmla="*/ 840981 w 1465043"/>
                <a:gd name="connsiteY141" fmla="*/ 1124645 h 1558485"/>
                <a:gd name="connsiteX142" fmla="*/ 820958 w 1465043"/>
                <a:gd name="connsiteY142" fmla="*/ 1087936 h 1558485"/>
                <a:gd name="connsiteX143" fmla="*/ 854330 w 1465043"/>
                <a:gd name="connsiteY143" fmla="*/ 1081261 h 1558485"/>
                <a:gd name="connsiteX144" fmla="*/ 891040 w 1465043"/>
                <a:gd name="connsiteY144" fmla="*/ 1087936 h 1558485"/>
                <a:gd name="connsiteX145" fmla="*/ 1001168 w 1465043"/>
                <a:gd name="connsiteY145" fmla="*/ 1044552 h 1558485"/>
                <a:gd name="connsiteX146" fmla="*/ 1027866 w 1465043"/>
                <a:gd name="connsiteY146" fmla="*/ 1021191 h 1558485"/>
                <a:gd name="connsiteX147" fmla="*/ 1047890 w 1465043"/>
                <a:gd name="connsiteY147" fmla="*/ 1031203 h 1558485"/>
                <a:gd name="connsiteX148" fmla="*/ 1067913 w 1465043"/>
                <a:gd name="connsiteY148" fmla="*/ 1041214 h 1558485"/>
                <a:gd name="connsiteX149" fmla="*/ 1087936 w 1465043"/>
                <a:gd name="connsiteY149" fmla="*/ 1067912 h 1558485"/>
                <a:gd name="connsiteX150" fmla="*/ 1074587 w 1465043"/>
                <a:gd name="connsiteY150" fmla="*/ 1081261 h 1558485"/>
                <a:gd name="connsiteX151" fmla="*/ 1104622 w 1465043"/>
                <a:gd name="connsiteY151" fmla="*/ 1081261 h 1558485"/>
                <a:gd name="connsiteX152" fmla="*/ 1134657 w 1465043"/>
                <a:gd name="connsiteY152" fmla="*/ 1114633 h 1558485"/>
                <a:gd name="connsiteX153" fmla="*/ 1148006 w 1465043"/>
                <a:gd name="connsiteY153" fmla="*/ 1111296 h 1558485"/>
                <a:gd name="connsiteX154" fmla="*/ 1208076 w 1465043"/>
                <a:gd name="connsiteY154" fmla="*/ 1064575 h 1558485"/>
                <a:gd name="connsiteX155" fmla="*/ 1264809 w 1465043"/>
                <a:gd name="connsiteY155" fmla="*/ 1134657 h 1558485"/>
                <a:gd name="connsiteX156" fmla="*/ 1298181 w 1465043"/>
                <a:gd name="connsiteY156" fmla="*/ 1241448 h 1558485"/>
                <a:gd name="connsiteX157" fmla="*/ 1308193 w 1465043"/>
                <a:gd name="connsiteY157" fmla="*/ 1198064 h 1558485"/>
                <a:gd name="connsiteX158" fmla="*/ 1344903 w 1465043"/>
                <a:gd name="connsiteY158" fmla="*/ 1218087 h 1558485"/>
                <a:gd name="connsiteX159" fmla="*/ 1388287 w 1465043"/>
                <a:gd name="connsiteY159" fmla="*/ 1218087 h 1558485"/>
                <a:gd name="connsiteX160" fmla="*/ 1394961 w 1465043"/>
                <a:gd name="connsiteY160" fmla="*/ 1241448 h 1558485"/>
                <a:gd name="connsiteX161" fmla="*/ 1435008 w 1465043"/>
                <a:gd name="connsiteY161" fmla="*/ 1264809 h 1558485"/>
                <a:gd name="connsiteX162" fmla="*/ 1465043 w 1465043"/>
                <a:gd name="connsiteY162" fmla="*/ 1264809 h 1558485"/>
                <a:gd name="connsiteX163" fmla="*/ 1318205 w 1465043"/>
                <a:gd name="connsiteY163" fmla="*/ 30035 h 1558485"/>
                <a:gd name="connsiteX164" fmla="*/ 1281495 w 1465043"/>
                <a:gd name="connsiteY164" fmla="*/ 53396 h 1558485"/>
                <a:gd name="connsiteX165" fmla="*/ 1241449 w 1465043"/>
                <a:gd name="connsiteY165" fmla="*/ 50058 h 1558485"/>
                <a:gd name="connsiteX166" fmla="*/ 1241449 w 1465043"/>
                <a:gd name="connsiteY166" fmla="*/ 96779 h 1558485"/>
                <a:gd name="connsiteX167" fmla="*/ 1201402 w 1465043"/>
                <a:gd name="connsiteY167" fmla="*/ 76756 h 1558485"/>
                <a:gd name="connsiteX168" fmla="*/ 1228100 w 1465043"/>
                <a:gd name="connsiteY168" fmla="*/ 126814 h 1558485"/>
                <a:gd name="connsiteX169" fmla="*/ 1258135 w 1465043"/>
                <a:gd name="connsiteY169" fmla="*/ 156850 h 1558485"/>
                <a:gd name="connsiteX170" fmla="*/ 1198065 w 1465043"/>
                <a:gd name="connsiteY170" fmla="*/ 133489 h 1558485"/>
                <a:gd name="connsiteX171" fmla="*/ 1181379 w 1465043"/>
                <a:gd name="connsiteY171" fmla="*/ 133489 h 1558485"/>
                <a:gd name="connsiteX172" fmla="*/ 1178041 w 1465043"/>
                <a:gd name="connsiteY172" fmla="*/ 90105 h 1558485"/>
                <a:gd name="connsiteX173" fmla="*/ 1171367 w 1465043"/>
                <a:gd name="connsiteY173" fmla="*/ 3337 h 1558485"/>
                <a:gd name="connsiteX174" fmla="*/ 1161355 w 1465043"/>
                <a:gd name="connsiteY174" fmla="*/ 73419 h 1558485"/>
                <a:gd name="connsiteX175" fmla="*/ 1137995 w 1465043"/>
                <a:gd name="connsiteY175" fmla="*/ 103454 h 1558485"/>
                <a:gd name="connsiteX176" fmla="*/ 1158018 w 1465043"/>
                <a:gd name="connsiteY176" fmla="*/ 150175 h 1558485"/>
                <a:gd name="connsiteX177" fmla="*/ 1158018 w 1465043"/>
                <a:gd name="connsiteY177" fmla="*/ 183547 h 1558485"/>
                <a:gd name="connsiteX178" fmla="*/ 1141332 w 1465043"/>
                <a:gd name="connsiteY178" fmla="*/ 233606 h 1558485"/>
                <a:gd name="connsiteX0" fmla="*/ 1141332 w 1465043"/>
                <a:gd name="connsiteY0" fmla="*/ 233606 h 1558485"/>
                <a:gd name="connsiteX1" fmla="*/ 1114634 w 1465043"/>
                <a:gd name="connsiteY1" fmla="*/ 243617 h 1558485"/>
                <a:gd name="connsiteX2" fmla="*/ 1104622 w 1465043"/>
                <a:gd name="connsiteY2" fmla="*/ 163524 h 1558485"/>
                <a:gd name="connsiteX3" fmla="*/ 1101285 w 1465043"/>
                <a:gd name="connsiteY3" fmla="*/ 103454 h 1558485"/>
                <a:gd name="connsiteX4" fmla="*/ 1124646 w 1465043"/>
                <a:gd name="connsiteY4" fmla="*/ 10012 h 1558485"/>
                <a:gd name="connsiteX5" fmla="*/ 1031203 w 1465043"/>
                <a:gd name="connsiteY5" fmla="*/ 0 h 1558485"/>
                <a:gd name="connsiteX6" fmla="*/ 1014517 w 1465043"/>
                <a:gd name="connsiteY6" fmla="*/ 56733 h 1558485"/>
                <a:gd name="connsiteX7" fmla="*/ 1024529 w 1465043"/>
                <a:gd name="connsiteY7" fmla="*/ 103454 h 1558485"/>
                <a:gd name="connsiteX8" fmla="*/ 981145 w 1465043"/>
                <a:gd name="connsiteY8" fmla="*/ 156850 h 1558485"/>
                <a:gd name="connsiteX9" fmla="*/ 991157 w 1465043"/>
                <a:gd name="connsiteY9" fmla="*/ 193559 h 1558485"/>
                <a:gd name="connsiteX10" fmla="*/ 981145 w 1465043"/>
                <a:gd name="connsiteY10" fmla="*/ 240280 h 1558485"/>
                <a:gd name="connsiteX11" fmla="*/ 1001168 w 1465043"/>
                <a:gd name="connsiteY11" fmla="*/ 263641 h 1558485"/>
                <a:gd name="connsiteX12" fmla="*/ 1017854 w 1465043"/>
                <a:gd name="connsiteY12" fmla="*/ 310362 h 1558485"/>
                <a:gd name="connsiteX13" fmla="*/ 1047890 w 1465043"/>
                <a:gd name="connsiteY13" fmla="*/ 297013 h 1558485"/>
                <a:gd name="connsiteX14" fmla="*/ 884365 w 1465043"/>
                <a:gd name="connsiteY14" fmla="*/ 260304 h 1558485"/>
                <a:gd name="connsiteX15" fmla="*/ 824295 w 1465043"/>
                <a:gd name="connsiteY15" fmla="*/ 236943 h 1558485"/>
                <a:gd name="connsiteX16" fmla="*/ 810946 w 1465043"/>
                <a:gd name="connsiteY16" fmla="*/ 273652 h 1558485"/>
                <a:gd name="connsiteX17" fmla="*/ 827633 w 1465043"/>
                <a:gd name="connsiteY17" fmla="*/ 310362 h 1558485"/>
                <a:gd name="connsiteX18" fmla="*/ 770900 w 1465043"/>
                <a:gd name="connsiteY18" fmla="*/ 293676 h 1558485"/>
                <a:gd name="connsiteX19" fmla="*/ 744202 w 1465043"/>
                <a:gd name="connsiteY19" fmla="*/ 330385 h 1558485"/>
                <a:gd name="connsiteX20" fmla="*/ 707492 w 1465043"/>
                <a:gd name="connsiteY20" fmla="*/ 323711 h 1558485"/>
                <a:gd name="connsiteX21" fmla="*/ 644085 w 1465043"/>
                <a:gd name="connsiteY21" fmla="*/ 337060 h 1558485"/>
                <a:gd name="connsiteX22" fmla="*/ 654097 w 1465043"/>
                <a:gd name="connsiteY22" fmla="*/ 300350 h 1558485"/>
                <a:gd name="connsiteX23" fmla="*/ 614050 w 1465043"/>
                <a:gd name="connsiteY23" fmla="*/ 337060 h 1558485"/>
                <a:gd name="connsiteX24" fmla="*/ 594027 w 1465043"/>
                <a:gd name="connsiteY24" fmla="*/ 337060 h 1558485"/>
                <a:gd name="connsiteX25" fmla="*/ 533957 w 1465043"/>
                <a:gd name="connsiteY25" fmla="*/ 370432 h 1558485"/>
                <a:gd name="connsiteX26" fmla="*/ 510596 w 1465043"/>
                <a:gd name="connsiteY26" fmla="*/ 393793 h 1558485"/>
                <a:gd name="connsiteX27" fmla="*/ 500584 w 1465043"/>
                <a:gd name="connsiteY27" fmla="*/ 440514 h 1558485"/>
                <a:gd name="connsiteX28" fmla="*/ 450526 w 1465043"/>
                <a:gd name="connsiteY28" fmla="*/ 427165 h 1558485"/>
                <a:gd name="connsiteX29" fmla="*/ 433840 w 1465043"/>
                <a:gd name="connsiteY29" fmla="*/ 390455 h 1558485"/>
                <a:gd name="connsiteX30" fmla="*/ 467212 w 1465043"/>
                <a:gd name="connsiteY30" fmla="*/ 360420 h 1558485"/>
                <a:gd name="connsiteX31" fmla="*/ 453863 w 1465043"/>
                <a:gd name="connsiteY31" fmla="*/ 337060 h 1558485"/>
                <a:gd name="connsiteX32" fmla="*/ 390456 w 1465043"/>
                <a:gd name="connsiteY32" fmla="*/ 307025 h 1558485"/>
                <a:gd name="connsiteX33" fmla="*/ 417154 w 1465043"/>
                <a:gd name="connsiteY33" fmla="*/ 357083 h 1558485"/>
                <a:gd name="connsiteX34" fmla="*/ 407142 w 1465043"/>
                <a:gd name="connsiteY34" fmla="*/ 400467 h 1558485"/>
                <a:gd name="connsiteX35" fmla="*/ 413817 w 1465043"/>
                <a:gd name="connsiteY35" fmla="*/ 437177 h 1558485"/>
                <a:gd name="connsiteX36" fmla="*/ 427165 w 1465043"/>
                <a:gd name="connsiteY36" fmla="*/ 460537 h 1558485"/>
                <a:gd name="connsiteX37" fmla="*/ 413817 w 1465043"/>
                <a:gd name="connsiteY37" fmla="*/ 490572 h 1558485"/>
                <a:gd name="connsiteX38" fmla="*/ 390456 w 1465043"/>
                <a:gd name="connsiteY38" fmla="*/ 467212 h 1558485"/>
                <a:gd name="connsiteX39" fmla="*/ 360421 w 1465043"/>
                <a:gd name="connsiteY39" fmla="*/ 463874 h 1558485"/>
                <a:gd name="connsiteX40" fmla="*/ 333723 w 1465043"/>
                <a:gd name="connsiteY40" fmla="*/ 503921 h 1558485"/>
                <a:gd name="connsiteX41" fmla="*/ 307025 w 1465043"/>
                <a:gd name="connsiteY41" fmla="*/ 523944 h 1558485"/>
                <a:gd name="connsiteX42" fmla="*/ 320374 w 1465043"/>
                <a:gd name="connsiteY42" fmla="*/ 550642 h 1558485"/>
                <a:gd name="connsiteX43" fmla="*/ 303688 w 1465043"/>
                <a:gd name="connsiteY43" fmla="*/ 574003 h 1558485"/>
                <a:gd name="connsiteX44" fmla="*/ 233606 w 1465043"/>
                <a:gd name="connsiteY44" fmla="*/ 537293 h 1558485"/>
                <a:gd name="connsiteX45" fmla="*/ 243618 w 1465043"/>
                <a:gd name="connsiteY45" fmla="*/ 587352 h 1558485"/>
                <a:gd name="connsiteX46" fmla="*/ 263641 w 1465043"/>
                <a:gd name="connsiteY46" fmla="*/ 607375 h 1558485"/>
                <a:gd name="connsiteX47" fmla="*/ 250292 w 1465043"/>
                <a:gd name="connsiteY47" fmla="*/ 620724 h 1558485"/>
                <a:gd name="connsiteX48" fmla="*/ 193560 w 1465043"/>
                <a:gd name="connsiteY48" fmla="*/ 584014 h 1558485"/>
                <a:gd name="connsiteX49" fmla="*/ 170199 w 1465043"/>
                <a:gd name="connsiteY49" fmla="*/ 543968 h 1558485"/>
                <a:gd name="connsiteX50" fmla="*/ 170199 w 1465043"/>
                <a:gd name="connsiteY50" fmla="*/ 497247 h 1558485"/>
                <a:gd name="connsiteX51" fmla="*/ 133490 w 1465043"/>
                <a:gd name="connsiteY51" fmla="*/ 420490 h 1558485"/>
                <a:gd name="connsiteX52" fmla="*/ 196897 w 1465043"/>
                <a:gd name="connsiteY52" fmla="*/ 450525 h 1558485"/>
                <a:gd name="connsiteX53" fmla="*/ 256967 w 1465043"/>
                <a:gd name="connsiteY53" fmla="*/ 480560 h 1558485"/>
                <a:gd name="connsiteX54" fmla="*/ 293676 w 1465043"/>
                <a:gd name="connsiteY54" fmla="*/ 483898 h 1558485"/>
                <a:gd name="connsiteX55" fmla="*/ 327049 w 1465043"/>
                <a:gd name="connsiteY55" fmla="*/ 453863 h 1558485"/>
                <a:gd name="connsiteX56" fmla="*/ 343735 w 1465043"/>
                <a:gd name="connsiteY56" fmla="*/ 417153 h 1558485"/>
                <a:gd name="connsiteX57" fmla="*/ 333723 w 1465043"/>
                <a:gd name="connsiteY57" fmla="*/ 367095 h 1558485"/>
                <a:gd name="connsiteX58" fmla="*/ 290339 w 1465043"/>
                <a:gd name="connsiteY58" fmla="*/ 347071 h 1558485"/>
                <a:gd name="connsiteX59" fmla="*/ 236944 w 1465043"/>
                <a:gd name="connsiteY59" fmla="*/ 300350 h 1558485"/>
                <a:gd name="connsiteX60" fmla="*/ 133490 w 1465043"/>
                <a:gd name="connsiteY60" fmla="*/ 243617 h 1558485"/>
                <a:gd name="connsiteX61" fmla="*/ 46722 w 1465043"/>
                <a:gd name="connsiteY61" fmla="*/ 273652 h 1558485"/>
                <a:gd name="connsiteX62" fmla="*/ 33373 w 1465043"/>
                <a:gd name="connsiteY62" fmla="*/ 303687 h 1558485"/>
                <a:gd name="connsiteX63" fmla="*/ 43384 w 1465043"/>
                <a:gd name="connsiteY63" fmla="*/ 333723 h 1558485"/>
                <a:gd name="connsiteX64" fmla="*/ 60071 w 1465043"/>
                <a:gd name="connsiteY64" fmla="*/ 360420 h 1558485"/>
                <a:gd name="connsiteX65" fmla="*/ 73419 w 1465043"/>
                <a:gd name="connsiteY65" fmla="*/ 390455 h 1558485"/>
                <a:gd name="connsiteX66" fmla="*/ 56733 w 1465043"/>
                <a:gd name="connsiteY66" fmla="*/ 413816 h 1558485"/>
                <a:gd name="connsiteX67" fmla="*/ 76757 w 1465043"/>
                <a:gd name="connsiteY67" fmla="*/ 493909 h 1558485"/>
                <a:gd name="connsiteX68" fmla="*/ 66745 w 1465043"/>
                <a:gd name="connsiteY68" fmla="*/ 510596 h 1558485"/>
                <a:gd name="connsiteX69" fmla="*/ 70082 w 1465043"/>
                <a:gd name="connsiteY69" fmla="*/ 537293 h 1558485"/>
                <a:gd name="connsiteX70" fmla="*/ 70082 w 1465043"/>
                <a:gd name="connsiteY70" fmla="*/ 577340 h 1558485"/>
                <a:gd name="connsiteX71" fmla="*/ 80094 w 1465043"/>
                <a:gd name="connsiteY71" fmla="*/ 597363 h 1558485"/>
                <a:gd name="connsiteX72" fmla="*/ 76757 w 1465043"/>
                <a:gd name="connsiteY72" fmla="*/ 620724 h 1558485"/>
                <a:gd name="connsiteX73" fmla="*/ 106792 w 1465043"/>
                <a:gd name="connsiteY73" fmla="*/ 654096 h 1558485"/>
                <a:gd name="connsiteX74" fmla="*/ 93729 w 1465043"/>
                <a:gd name="connsiteY74" fmla="*/ 684131 h 1558485"/>
                <a:gd name="connsiteX75" fmla="*/ 13349 w 1465043"/>
                <a:gd name="connsiteY75" fmla="*/ 774236 h 1558485"/>
                <a:gd name="connsiteX76" fmla="*/ 33373 w 1465043"/>
                <a:gd name="connsiteY76" fmla="*/ 807609 h 1558485"/>
                <a:gd name="connsiteX77" fmla="*/ 33373 w 1465043"/>
                <a:gd name="connsiteY77" fmla="*/ 807609 h 1558485"/>
                <a:gd name="connsiteX78" fmla="*/ 16687 w 1465043"/>
                <a:gd name="connsiteY78" fmla="*/ 837644 h 1558485"/>
                <a:gd name="connsiteX79" fmla="*/ 3338 w 1465043"/>
                <a:gd name="connsiteY79" fmla="*/ 867679 h 1558485"/>
                <a:gd name="connsiteX80" fmla="*/ 0 w 1465043"/>
                <a:gd name="connsiteY80" fmla="*/ 927749 h 1558485"/>
                <a:gd name="connsiteX81" fmla="*/ 16687 w 1465043"/>
                <a:gd name="connsiteY81" fmla="*/ 971133 h 1558485"/>
                <a:gd name="connsiteX82" fmla="*/ 20024 w 1465043"/>
                <a:gd name="connsiteY82" fmla="*/ 1004505 h 1558485"/>
                <a:gd name="connsiteX83" fmla="*/ 56733 w 1465043"/>
                <a:gd name="connsiteY83" fmla="*/ 1014517 h 1558485"/>
                <a:gd name="connsiteX84" fmla="*/ 116803 w 1465043"/>
                <a:gd name="connsiteY84" fmla="*/ 1101285 h 1558485"/>
                <a:gd name="connsiteX85" fmla="*/ 96780 w 1465043"/>
                <a:gd name="connsiteY85" fmla="*/ 1124645 h 1558485"/>
                <a:gd name="connsiteX86" fmla="*/ 93443 w 1465043"/>
                <a:gd name="connsiteY86" fmla="*/ 1154680 h 1558485"/>
                <a:gd name="connsiteX87" fmla="*/ 120141 w 1465043"/>
                <a:gd name="connsiteY87" fmla="*/ 1158017 h 1558485"/>
                <a:gd name="connsiteX88" fmla="*/ 160187 w 1465043"/>
                <a:gd name="connsiteY88" fmla="*/ 1171366 h 1558485"/>
                <a:gd name="connsiteX89" fmla="*/ 186885 w 1465043"/>
                <a:gd name="connsiteY89" fmla="*/ 1184715 h 1558485"/>
                <a:gd name="connsiteX90" fmla="*/ 213583 w 1465043"/>
                <a:gd name="connsiteY90" fmla="*/ 1214750 h 1558485"/>
                <a:gd name="connsiteX91" fmla="*/ 243618 w 1465043"/>
                <a:gd name="connsiteY91" fmla="*/ 1218087 h 1558485"/>
                <a:gd name="connsiteX92" fmla="*/ 287002 w 1465043"/>
                <a:gd name="connsiteY92" fmla="*/ 1248123 h 1558485"/>
                <a:gd name="connsiteX93" fmla="*/ 310363 w 1465043"/>
                <a:gd name="connsiteY93" fmla="*/ 1258134 h 1558485"/>
                <a:gd name="connsiteX94" fmla="*/ 310363 w 1465043"/>
                <a:gd name="connsiteY94" fmla="*/ 1294844 h 1558485"/>
                <a:gd name="connsiteX95" fmla="*/ 270316 w 1465043"/>
                <a:gd name="connsiteY95" fmla="*/ 1334890 h 1558485"/>
                <a:gd name="connsiteX96" fmla="*/ 280327 w 1465043"/>
                <a:gd name="connsiteY96" fmla="*/ 1358251 h 1558485"/>
                <a:gd name="connsiteX97" fmla="*/ 273653 w 1465043"/>
                <a:gd name="connsiteY97" fmla="*/ 1378274 h 1558485"/>
                <a:gd name="connsiteX98" fmla="*/ 266979 w 1465043"/>
                <a:gd name="connsiteY98" fmla="*/ 1394960 h 1558485"/>
                <a:gd name="connsiteX99" fmla="*/ 240281 w 1465043"/>
                <a:gd name="connsiteY99" fmla="*/ 1435007 h 1558485"/>
                <a:gd name="connsiteX100" fmla="*/ 307025 w 1465043"/>
                <a:gd name="connsiteY100" fmla="*/ 1471717 h 1558485"/>
                <a:gd name="connsiteX101" fmla="*/ 337060 w 1465043"/>
                <a:gd name="connsiteY101" fmla="*/ 1478391 h 1558485"/>
                <a:gd name="connsiteX102" fmla="*/ 360421 w 1465043"/>
                <a:gd name="connsiteY102" fmla="*/ 1485066 h 1558485"/>
                <a:gd name="connsiteX103" fmla="*/ 380444 w 1465043"/>
                <a:gd name="connsiteY103" fmla="*/ 1491740 h 1558485"/>
                <a:gd name="connsiteX104" fmla="*/ 407142 w 1465043"/>
                <a:gd name="connsiteY104" fmla="*/ 1511763 h 1558485"/>
                <a:gd name="connsiteX105" fmla="*/ 437177 w 1465043"/>
                <a:gd name="connsiteY105" fmla="*/ 1508426 h 1558485"/>
                <a:gd name="connsiteX106" fmla="*/ 507259 w 1465043"/>
                <a:gd name="connsiteY106" fmla="*/ 1558485 h 1558485"/>
                <a:gd name="connsiteX107" fmla="*/ 517271 w 1465043"/>
                <a:gd name="connsiteY107" fmla="*/ 1545136 h 1558485"/>
                <a:gd name="connsiteX108" fmla="*/ 507259 w 1465043"/>
                <a:gd name="connsiteY108" fmla="*/ 1505089 h 1558485"/>
                <a:gd name="connsiteX109" fmla="*/ 500584 w 1465043"/>
                <a:gd name="connsiteY109" fmla="*/ 1471717 h 1558485"/>
                <a:gd name="connsiteX110" fmla="*/ 483898 w 1465043"/>
                <a:gd name="connsiteY110" fmla="*/ 1428333 h 1558485"/>
                <a:gd name="connsiteX111" fmla="*/ 513933 w 1465043"/>
                <a:gd name="connsiteY111" fmla="*/ 1408309 h 1558485"/>
                <a:gd name="connsiteX112" fmla="*/ 547306 w 1465043"/>
                <a:gd name="connsiteY112" fmla="*/ 1384949 h 1558485"/>
                <a:gd name="connsiteX113" fmla="*/ 527282 w 1465043"/>
                <a:gd name="connsiteY113" fmla="*/ 1368263 h 1558485"/>
                <a:gd name="connsiteX114" fmla="*/ 517271 w 1465043"/>
                <a:gd name="connsiteY114" fmla="*/ 1334890 h 1558485"/>
                <a:gd name="connsiteX115" fmla="*/ 480561 w 1465043"/>
                <a:gd name="connsiteY115" fmla="*/ 1318204 h 1558485"/>
                <a:gd name="connsiteX116" fmla="*/ 470549 w 1465043"/>
                <a:gd name="connsiteY116" fmla="*/ 1298181 h 1558485"/>
                <a:gd name="connsiteX117" fmla="*/ 480561 w 1465043"/>
                <a:gd name="connsiteY117" fmla="*/ 1268146 h 1558485"/>
                <a:gd name="connsiteX118" fmla="*/ 490573 w 1465043"/>
                <a:gd name="connsiteY118" fmla="*/ 1228099 h 1558485"/>
                <a:gd name="connsiteX119" fmla="*/ 513933 w 1465043"/>
                <a:gd name="connsiteY119" fmla="*/ 1248123 h 1558485"/>
                <a:gd name="connsiteX120" fmla="*/ 520608 w 1465043"/>
                <a:gd name="connsiteY120" fmla="*/ 1231436 h 1558485"/>
                <a:gd name="connsiteX121" fmla="*/ 543968 w 1465043"/>
                <a:gd name="connsiteY121" fmla="*/ 1194727 h 1558485"/>
                <a:gd name="connsiteX122" fmla="*/ 574003 w 1465043"/>
                <a:gd name="connsiteY122" fmla="*/ 1178041 h 1558485"/>
                <a:gd name="connsiteX123" fmla="*/ 590690 w 1465043"/>
                <a:gd name="connsiteY123" fmla="*/ 1191390 h 1558485"/>
                <a:gd name="connsiteX124" fmla="*/ 610713 w 1465043"/>
                <a:gd name="connsiteY124" fmla="*/ 1164692 h 1558485"/>
                <a:gd name="connsiteX125" fmla="*/ 630736 w 1465043"/>
                <a:gd name="connsiteY125" fmla="*/ 1191390 h 1558485"/>
                <a:gd name="connsiteX126" fmla="*/ 657434 w 1465043"/>
                <a:gd name="connsiteY126" fmla="*/ 1214750 h 1558485"/>
                <a:gd name="connsiteX127" fmla="*/ 674120 w 1465043"/>
                <a:gd name="connsiteY127" fmla="*/ 1221425 h 1558485"/>
                <a:gd name="connsiteX128" fmla="*/ 697481 w 1465043"/>
                <a:gd name="connsiteY128" fmla="*/ 1221425 h 1558485"/>
                <a:gd name="connsiteX129" fmla="*/ 717504 w 1465043"/>
                <a:gd name="connsiteY129" fmla="*/ 1208076 h 1558485"/>
                <a:gd name="connsiteX130" fmla="*/ 744202 w 1465043"/>
                <a:gd name="connsiteY130" fmla="*/ 1208076 h 1558485"/>
                <a:gd name="connsiteX131" fmla="*/ 760888 w 1465043"/>
                <a:gd name="connsiteY131" fmla="*/ 1204739 h 1558485"/>
                <a:gd name="connsiteX132" fmla="*/ 790923 w 1465043"/>
                <a:gd name="connsiteY132" fmla="*/ 1238111 h 1558485"/>
                <a:gd name="connsiteX133" fmla="*/ 797598 w 1465043"/>
                <a:gd name="connsiteY133" fmla="*/ 1211413 h 1558485"/>
                <a:gd name="connsiteX134" fmla="*/ 817621 w 1465043"/>
                <a:gd name="connsiteY134" fmla="*/ 1228099 h 1558485"/>
                <a:gd name="connsiteX135" fmla="*/ 837644 w 1465043"/>
                <a:gd name="connsiteY135" fmla="*/ 1204739 h 1558485"/>
                <a:gd name="connsiteX136" fmla="*/ 827633 w 1465043"/>
                <a:gd name="connsiteY136" fmla="*/ 1184715 h 1558485"/>
                <a:gd name="connsiteX137" fmla="*/ 810946 w 1465043"/>
                <a:gd name="connsiteY137" fmla="*/ 1171366 h 1558485"/>
                <a:gd name="connsiteX138" fmla="*/ 810946 w 1465043"/>
                <a:gd name="connsiteY138" fmla="*/ 1144669 h 1558485"/>
                <a:gd name="connsiteX139" fmla="*/ 810946 w 1465043"/>
                <a:gd name="connsiteY139" fmla="*/ 1131320 h 1558485"/>
                <a:gd name="connsiteX140" fmla="*/ 840981 w 1465043"/>
                <a:gd name="connsiteY140" fmla="*/ 1124645 h 1558485"/>
                <a:gd name="connsiteX141" fmla="*/ 820958 w 1465043"/>
                <a:gd name="connsiteY141" fmla="*/ 1087936 h 1558485"/>
                <a:gd name="connsiteX142" fmla="*/ 854330 w 1465043"/>
                <a:gd name="connsiteY142" fmla="*/ 1081261 h 1558485"/>
                <a:gd name="connsiteX143" fmla="*/ 891040 w 1465043"/>
                <a:gd name="connsiteY143" fmla="*/ 1087936 h 1558485"/>
                <a:gd name="connsiteX144" fmla="*/ 1001168 w 1465043"/>
                <a:gd name="connsiteY144" fmla="*/ 1044552 h 1558485"/>
                <a:gd name="connsiteX145" fmla="*/ 1027866 w 1465043"/>
                <a:gd name="connsiteY145" fmla="*/ 1021191 h 1558485"/>
                <a:gd name="connsiteX146" fmla="*/ 1047890 w 1465043"/>
                <a:gd name="connsiteY146" fmla="*/ 1031203 h 1558485"/>
                <a:gd name="connsiteX147" fmla="*/ 1067913 w 1465043"/>
                <a:gd name="connsiteY147" fmla="*/ 1041214 h 1558485"/>
                <a:gd name="connsiteX148" fmla="*/ 1087936 w 1465043"/>
                <a:gd name="connsiteY148" fmla="*/ 1067912 h 1558485"/>
                <a:gd name="connsiteX149" fmla="*/ 1074587 w 1465043"/>
                <a:gd name="connsiteY149" fmla="*/ 1081261 h 1558485"/>
                <a:gd name="connsiteX150" fmla="*/ 1104622 w 1465043"/>
                <a:gd name="connsiteY150" fmla="*/ 1081261 h 1558485"/>
                <a:gd name="connsiteX151" fmla="*/ 1134657 w 1465043"/>
                <a:gd name="connsiteY151" fmla="*/ 1114633 h 1558485"/>
                <a:gd name="connsiteX152" fmla="*/ 1148006 w 1465043"/>
                <a:gd name="connsiteY152" fmla="*/ 1111296 h 1558485"/>
                <a:gd name="connsiteX153" fmla="*/ 1208076 w 1465043"/>
                <a:gd name="connsiteY153" fmla="*/ 1064575 h 1558485"/>
                <a:gd name="connsiteX154" fmla="*/ 1264809 w 1465043"/>
                <a:gd name="connsiteY154" fmla="*/ 1134657 h 1558485"/>
                <a:gd name="connsiteX155" fmla="*/ 1298181 w 1465043"/>
                <a:gd name="connsiteY155" fmla="*/ 1241448 h 1558485"/>
                <a:gd name="connsiteX156" fmla="*/ 1308193 w 1465043"/>
                <a:gd name="connsiteY156" fmla="*/ 1198064 h 1558485"/>
                <a:gd name="connsiteX157" fmla="*/ 1344903 w 1465043"/>
                <a:gd name="connsiteY157" fmla="*/ 1218087 h 1558485"/>
                <a:gd name="connsiteX158" fmla="*/ 1388287 w 1465043"/>
                <a:gd name="connsiteY158" fmla="*/ 1218087 h 1558485"/>
                <a:gd name="connsiteX159" fmla="*/ 1394961 w 1465043"/>
                <a:gd name="connsiteY159" fmla="*/ 1241448 h 1558485"/>
                <a:gd name="connsiteX160" fmla="*/ 1435008 w 1465043"/>
                <a:gd name="connsiteY160" fmla="*/ 1264809 h 1558485"/>
                <a:gd name="connsiteX161" fmla="*/ 1465043 w 1465043"/>
                <a:gd name="connsiteY161" fmla="*/ 1264809 h 1558485"/>
                <a:gd name="connsiteX162" fmla="*/ 1318205 w 1465043"/>
                <a:gd name="connsiteY162" fmla="*/ 30035 h 1558485"/>
                <a:gd name="connsiteX163" fmla="*/ 1281495 w 1465043"/>
                <a:gd name="connsiteY163" fmla="*/ 53396 h 1558485"/>
                <a:gd name="connsiteX164" fmla="*/ 1241449 w 1465043"/>
                <a:gd name="connsiteY164" fmla="*/ 50058 h 1558485"/>
                <a:gd name="connsiteX165" fmla="*/ 1241449 w 1465043"/>
                <a:gd name="connsiteY165" fmla="*/ 96779 h 1558485"/>
                <a:gd name="connsiteX166" fmla="*/ 1201402 w 1465043"/>
                <a:gd name="connsiteY166" fmla="*/ 76756 h 1558485"/>
                <a:gd name="connsiteX167" fmla="*/ 1228100 w 1465043"/>
                <a:gd name="connsiteY167" fmla="*/ 126814 h 1558485"/>
                <a:gd name="connsiteX168" fmla="*/ 1258135 w 1465043"/>
                <a:gd name="connsiteY168" fmla="*/ 156850 h 1558485"/>
                <a:gd name="connsiteX169" fmla="*/ 1198065 w 1465043"/>
                <a:gd name="connsiteY169" fmla="*/ 133489 h 1558485"/>
                <a:gd name="connsiteX170" fmla="*/ 1181379 w 1465043"/>
                <a:gd name="connsiteY170" fmla="*/ 133489 h 1558485"/>
                <a:gd name="connsiteX171" fmla="*/ 1178041 w 1465043"/>
                <a:gd name="connsiteY171" fmla="*/ 90105 h 1558485"/>
                <a:gd name="connsiteX172" fmla="*/ 1171367 w 1465043"/>
                <a:gd name="connsiteY172" fmla="*/ 3337 h 1558485"/>
                <a:gd name="connsiteX173" fmla="*/ 1161355 w 1465043"/>
                <a:gd name="connsiteY173" fmla="*/ 73419 h 1558485"/>
                <a:gd name="connsiteX174" fmla="*/ 1137995 w 1465043"/>
                <a:gd name="connsiteY174" fmla="*/ 103454 h 1558485"/>
                <a:gd name="connsiteX175" fmla="*/ 1158018 w 1465043"/>
                <a:gd name="connsiteY175" fmla="*/ 150175 h 1558485"/>
                <a:gd name="connsiteX176" fmla="*/ 1158018 w 1465043"/>
                <a:gd name="connsiteY176" fmla="*/ 183547 h 1558485"/>
                <a:gd name="connsiteX177" fmla="*/ 1141332 w 1465043"/>
                <a:gd name="connsiteY177" fmla="*/ 233606 h 1558485"/>
                <a:gd name="connsiteX0" fmla="*/ 1158018 w 1465043"/>
                <a:gd name="connsiteY0" fmla="*/ 183547 h 1558485"/>
                <a:gd name="connsiteX1" fmla="*/ 1114634 w 1465043"/>
                <a:gd name="connsiteY1" fmla="*/ 243617 h 1558485"/>
                <a:gd name="connsiteX2" fmla="*/ 1104622 w 1465043"/>
                <a:gd name="connsiteY2" fmla="*/ 163524 h 1558485"/>
                <a:gd name="connsiteX3" fmla="*/ 1101285 w 1465043"/>
                <a:gd name="connsiteY3" fmla="*/ 103454 h 1558485"/>
                <a:gd name="connsiteX4" fmla="*/ 1124646 w 1465043"/>
                <a:gd name="connsiteY4" fmla="*/ 10012 h 1558485"/>
                <a:gd name="connsiteX5" fmla="*/ 1031203 w 1465043"/>
                <a:gd name="connsiteY5" fmla="*/ 0 h 1558485"/>
                <a:gd name="connsiteX6" fmla="*/ 1014517 w 1465043"/>
                <a:gd name="connsiteY6" fmla="*/ 56733 h 1558485"/>
                <a:gd name="connsiteX7" fmla="*/ 1024529 w 1465043"/>
                <a:gd name="connsiteY7" fmla="*/ 103454 h 1558485"/>
                <a:gd name="connsiteX8" fmla="*/ 981145 w 1465043"/>
                <a:gd name="connsiteY8" fmla="*/ 156850 h 1558485"/>
                <a:gd name="connsiteX9" fmla="*/ 991157 w 1465043"/>
                <a:gd name="connsiteY9" fmla="*/ 193559 h 1558485"/>
                <a:gd name="connsiteX10" fmla="*/ 981145 w 1465043"/>
                <a:gd name="connsiteY10" fmla="*/ 240280 h 1558485"/>
                <a:gd name="connsiteX11" fmla="*/ 1001168 w 1465043"/>
                <a:gd name="connsiteY11" fmla="*/ 263641 h 1558485"/>
                <a:gd name="connsiteX12" fmla="*/ 1017854 w 1465043"/>
                <a:gd name="connsiteY12" fmla="*/ 310362 h 1558485"/>
                <a:gd name="connsiteX13" fmla="*/ 1047890 w 1465043"/>
                <a:gd name="connsiteY13" fmla="*/ 297013 h 1558485"/>
                <a:gd name="connsiteX14" fmla="*/ 884365 w 1465043"/>
                <a:gd name="connsiteY14" fmla="*/ 260304 h 1558485"/>
                <a:gd name="connsiteX15" fmla="*/ 824295 w 1465043"/>
                <a:gd name="connsiteY15" fmla="*/ 236943 h 1558485"/>
                <a:gd name="connsiteX16" fmla="*/ 810946 w 1465043"/>
                <a:gd name="connsiteY16" fmla="*/ 273652 h 1558485"/>
                <a:gd name="connsiteX17" fmla="*/ 827633 w 1465043"/>
                <a:gd name="connsiteY17" fmla="*/ 310362 h 1558485"/>
                <a:gd name="connsiteX18" fmla="*/ 770900 w 1465043"/>
                <a:gd name="connsiteY18" fmla="*/ 293676 h 1558485"/>
                <a:gd name="connsiteX19" fmla="*/ 744202 w 1465043"/>
                <a:gd name="connsiteY19" fmla="*/ 330385 h 1558485"/>
                <a:gd name="connsiteX20" fmla="*/ 707492 w 1465043"/>
                <a:gd name="connsiteY20" fmla="*/ 323711 h 1558485"/>
                <a:gd name="connsiteX21" fmla="*/ 644085 w 1465043"/>
                <a:gd name="connsiteY21" fmla="*/ 337060 h 1558485"/>
                <a:gd name="connsiteX22" fmla="*/ 654097 w 1465043"/>
                <a:gd name="connsiteY22" fmla="*/ 300350 h 1558485"/>
                <a:gd name="connsiteX23" fmla="*/ 614050 w 1465043"/>
                <a:gd name="connsiteY23" fmla="*/ 337060 h 1558485"/>
                <a:gd name="connsiteX24" fmla="*/ 594027 w 1465043"/>
                <a:gd name="connsiteY24" fmla="*/ 337060 h 1558485"/>
                <a:gd name="connsiteX25" fmla="*/ 533957 w 1465043"/>
                <a:gd name="connsiteY25" fmla="*/ 370432 h 1558485"/>
                <a:gd name="connsiteX26" fmla="*/ 510596 w 1465043"/>
                <a:gd name="connsiteY26" fmla="*/ 393793 h 1558485"/>
                <a:gd name="connsiteX27" fmla="*/ 500584 w 1465043"/>
                <a:gd name="connsiteY27" fmla="*/ 440514 h 1558485"/>
                <a:gd name="connsiteX28" fmla="*/ 450526 w 1465043"/>
                <a:gd name="connsiteY28" fmla="*/ 427165 h 1558485"/>
                <a:gd name="connsiteX29" fmla="*/ 433840 w 1465043"/>
                <a:gd name="connsiteY29" fmla="*/ 390455 h 1558485"/>
                <a:gd name="connsiteX30" fmla="*/ 467212 w 1465043"/>
                <a:gd name="connsiteY30" fmla="*/ 360420 h 1558485"/>
                <a:gd name="connsiteX31" fmla="*/ 453863 w 1465043"/>
                <a:gd name="connsiteY31" fmla="*/ 337060 h 1558485"/>
                <a:gd name="connsiteX32" fmla="*/ 390456 w 1465043"/>
                <a:gd name="connsiteY32" fmla="*/ 307025 h 1558485"/>
                <a:gd name="connsiteX33" fmla="*/ 417154 w 1465043"/>
                <a:gd name="connsiteY33" fmla="*/ 357083 h 1558485"/>
                <a:gd name="connsiteX34" fmla="*/ 407142 w 1465043"/>
                <a:gd name="connsiteY34" fmla="*/ 400467 h 1558485"/>
                <a:gd name="connsiteX35" fmla="*/ 413817 w 1465043"/>
                <a:gd name="connsiteY35" fmla="*/ 437177 h 1558485"/>
                <a:gd name="connsiteX36" fmla="*/ 427165 w 1465043"/>
                <a:gd name="connsiteY36" fmla="*/ 460537 h 1558485"/>
                <a:gd name="connsiteX37" fmla="*/ 413817 w 1465043"/>
                <a:gd name="connsiteY37" fmla="*/ 490572 h 1558485"/>
                <a:gd name="connsiteX38" fmla="*/ 390456 w 1465043"/>
                <a:gd name="connsiteY38" fmla="*/ 467212 h 1558485"/>
                <a:gd name="connsiteX39" fmla="*/ 360421 w 1465043"/>
                <a:gd name="connsiteY39" fmla="*/ 463874 h 1558485"/>
                <a:gd name="connsiteX40" fmla="*/ 333723 w 1465043"/>
                <a:gd name="connsiteY40" fmla="*/ 503921 h 1558485"/>
                <a:gd name="connsiteX41" fmla="*/ 307025 w 1465043"/>
                <a:gd name="connsiteY41" fmla="*/ 523944 h 1558485"/>
                <a:gd name="connsiteX42" fmla="*/ 320374 w 1465043"/>
                <a:gd name="connsiteY42" fmla="*/ 550642 h 1558485"/>
                <a:gd name="connsiteX43" fmla="*/ 303688 w 1465043"/>
                <a:gd name="connsiteY43" fmla="*/ 574003 h 1558485"/>
                <a:gd name="connsiteX44" fmla="*/ 233606 w 1465043"/>
                <a:gd name="connsiteY44" fmla="*/ 537293 h 1558485"/>
                <a:gd name="connsiteX45" fmla="*/ 243618 w 1465043"/>
                <a:gd name="connsiteY45" fmla="*/ 587352 h 1558485"/>
                <a:gd name="connsiteX46" fmla="*/ 263641 w 1465043"/>
                <a:gd name="connsiteY46" fmla="*/ 607375 h 1558485"/>
                <a:gd name="connsiteX47" fmla="*/ 250292 w 1465043"/>
                <a:gd name="connsiteY47" fmla="*/ 620724 h 1558485"/>
                <a:gd name="connsiteX48" fmla="*/ 193560 w 1465043"/>
                <a:gd name="connsiteY48" fmla="*/ 584014 h 1558485"/>
                <a:gd name="connsiteX49" fmla="*/ 170199 w 1465043"/>
                <a:gd name="connsiteY49" fmla="*/ 543968 h 1558485"/>
                <a:gd name="connsiteX50" fmla="*/ 170199 w 1465043"/>
                <a:gd name="connsiteY50" fmla="*/ 497247 h 1558485"/>
                <a:gd name="connsiteX51" fmla="*/ 133490 w 1465043"/>
                <a:gd name="connsiteY51" fmla="*/ 420490 h 1558485"/>
                <a:gd name="connsiteX52" fmla="*/ 196897 w 1465043"/>
                <a:gd name="connsiteY52" fmla="*/ 450525 h 1558485"/>
                <a:gd name="connsiteX53" fmla="*/ 256967 w 1465043"/>
                <a:gd name="connsiteY53" fmla="*/ 480560 h 1558485"/>
                <a:gd name="connsiteX54" fmla="*/ 293676 w 1465043"/>
                <a:gd name="connsiteY54" fmla="*/ 483898 h 1558485"/>
                <a:gd name="connsiteX55" fmla="*/ 327049 w 1465043"/>
                <a:gd name="connsiteY55" fmla="*/ 453863 h 1558485"/>
                <a:gd name="connsiteX56" fmla="*/ 343735 w 1465043"/>
                <a:gd name="connsiteY56" fmla="*/ 417153 h 1558485"/>
                <a:gd name="connsiteX57" fmla="*/ 333723 w 1465043"/>
                <a:gd name="connsiteY57" fmla="*/ 367095 h 1558485"/>
                <a:gd name="connsiteX58" fmla="*/ 290339 w 1465043"/>
                <a:gd name="connsiteY58" fmla="*/ 347071 h 1558485"/>
                <a:gd name="connsiteX59" fmla="*/ 236944 w 1465043"/>
                <a:gd name="connsiteY59" fmla="*/ 300350 h 1558485"/>
                <a:gd name="connsiteX60" fmla="*/ 133490 w 1465043"/>
                <a:gd name="connsiteY60" fmla="*/ 243617 h 1558485"/>
                <a:gd name="connsiteX61" fmla="*/ 46722 w 1465043"/>
                <a:gd name="connsiteY61" fmla="*/ 273652 h 1558485"/>
                <a:gd name="connsiteX62" fmla="*/ 33373 w 1465043"/>
                <a:gd name="connsiteY62" fmla="*/ 303687 h 1558485"/>
                <a:gd name="connsiteX63" fmla="*/ 43384 w 1465043"/>
                <a:gd name="connsiteY63" fmla="*/ 333723 h 1558485"/>
                <a:gd name="connsiteX64" fmla="*/ 60071 w 1465043"/>
                <a:gd name="connsiteY64" fmla="*/ 360420 h 1558485"/>
                <a:gd name="connsiteX65" fmla="*/ 73419 w 1465043"/>
                <a:gd name="connsiteY65" fmla="*/ 390455 h 1558485"/>
                <a:gd name="connsiteX66" fmla="*/ 56733 w 1465043"/>
                <a:gd name="connsiteY66" fmla="*/ 413816 h 1558485"/>
                <a:gd name="connsiteX67" fmla="*/ 76757 w 1465043"/>
                <a:gd name="connsiteY67" fmla="*/ 493909 h 1558485"/>
                <a:gd name="connsiteX68" fmla="*/ 66745 w 1465043"/>
                <a:gd name="connsiteY68" fmla="*/ 510596 h 1558485"/>
                <a:gd name="connsiteX69" fmla="*/ 70082 w 1465043"/>
                <a:gd name="connsiteY69" fmla="*/ 537293 h 1558485"/>
                <a:gd name="connsiteX70" fmla="*/ 70082 w 1465043"/>
                <a:gd name="connsiteY70" fmla="*/ 577340 h 1558485"/>
                <a:gd name="connsiteX71" fmla="*/ 80094 w 1465043"/>
                <a:gd name="connsiteY71" fmla="*/ 597363 h 1558485"/>
                <a:gd name="connsiteX72" fmla="*/ 76757 w 1465043"/>
                <a:gd name="connsiteY72" fmla="*/ 620724 h 1558485"/>
                <a:gd name="connsiteX73" fmla="*/ 106792 w 1465043"/>
                <a:gd name="connsiteY73" fmla="*/ 654096 h 1558485"/>
                <a:gd name="connsiteX74" fmla="*/ 93729 w 1465043"/>
                <a:gd name="connsiteY74" fmla="*/ 684131 h 1558485"/>
                <a:gd name="connsiteX75" fmla="*/ 13349 w 1465043"/>
                <a:gd name="connsiteY75" fmla="*/ 774236 h 1558485"/>
                <a:gd name="connsiteX76" fmla="*/ 33373 w 1465043"/>
                <a:gd name="connsiteY76" fmla="*/ 807609 h 1558485"/>
                <a:gd name="connsiteX77" fmla="*/ 33373 w 1465043"/>
                <a:gd name="connsiteY77" fmla="*/ 807609 h 1558485"/>
                <a:gd name="connsiteX78" fmla="*/ 16687 w 1465043"/>
                <a:gd name="connsiteY78" fmla="*/ 837644 h 1558485"/>
                <a:gd name="connsiteX79" fmla="*/ 3338 w 1465043"/>
                <a:gd name="connsiteY79" fmla="*/ 867679 h 1558485"/>
                <a:gd name="connsiteX80" fmla="*/ 0 w 1465043"/>
                <a:gd name="connsiteY80" fmla="*/ 927749 h 1558485"/>
                <a:gd name="connsiteX81" fmla="*/ 16687 w 1465043"/>
                <a:gd name="connsiteY81" fmla="*/ 971133 h 1558485"/>
                <a:gd name="connsiteX82" fmla="*/ 20024 w 1465043"/>
                <a:gd name="connsiteY82" fmla="*/ 1004505 h 1558485"/>
                <a:gd name="connsiteX83" fmla="*/ 56733 w 1465043"/>
                <a:gd name="connsiteY83" fmla="*/ 1014517 h 1558485"/>
                <a:gd name="connsiteX84" fmla="*/ 116803 w 1465043"/>
                <a:gd name="connsiteY84" fmla="*/ 1101285 h 1558485"/>
                <a:gd name="connsiteX85" fmla="*/ 96780 w 1465043"/>
                <a:gd name="connsiteY85" fmla="*/ 1124645 h 1558485"/>
                <a:gd name="connsiteX86" fmla="*/ 93443 w 1465043"/>
                <a:gd name="connsiteY86" fmla="*/ 1154680 h 1558485"/>
                <a:gd name="connsiteX87" fmla="*/ 120141 w 1465043"/>
                <a:gd name="connsiteY87" fmla="*/ 1158017 h 1558485"/>
                <a:gd name="connsiteX88" fmla="*/ 160187 w 1465043"/>
                <a:gd name="connsiteY88" fmla="*/ 1171366 h 1558485"/>
                <a:gd name="connsiteX89" fmla="*/ 186885 w 1465043"/>
                <a:gd name="connsiteY89" fmla="*/ 1184715 h 1558485"/>
                <a:gd name="connsiteX90" fmla="*/ 213583 w 1465043"/>
                <a:gd name="connsiteY90" fmla="*/ 1214750 h 1558485"/>
                <a:gd name="connsiteX91" fmla="*/ 243618 w 1465043"/>
                <a:gd name="connsiteY91" fmla="*/ 1218087 h 1558485"/>
                <a:gd name="connsiteX92" fmla="*/ 287002 w 1465043"/>
                <a:gd name="connsiteY92" fmla="*/ 1248123 h 1558485"/>
                <a:gd name="connsiteX93" fmla="*/ 310363 w 1465043"/>
                <a:gd name="connsiteY93" fmla="*/ 1258134 h 1558485"/>
                <a:gd name="connsiteX94" fmla="*/ 310363 w 1465043"/>
                <a:gd name="connsiteY94" fmla="*/ 1294844 h 1558485"/>
                <a:gd name="connsiteX95" fmla="*/ 270316 w 1465043"/>
                <a:gd name="connsiteY95" fmla="*/ 1334890 h 1558485"/>
                <a:gd name="connsiteX96" fmla="*/ 280327 w 1465043"/>
                <a:gd name="connsiteY96" fmla="*/ 1358251 h 1558485"/>
                <a:gd name="connsiteX97" fmla="*/ 273653 w 1465043"/>
                <a:gd name="connsiteY97" fmla="*/ 1378274 h 1558485"/>
                <a:gd name="connsiteX98" fmla="*/ 266979 w 1465043"/>
                <a:gd name="connsiteY98" fmla="*/ 1394960 h 1558485"/>
                <a:gd name="connsiteX99" fmla="*/ 240281 w 1465043"/>
                <a:gd name="connsiteY99" fmla="*/ 1435007 h 1558485"/>
                <a:gd name="connsiteX100" fmla="*/ 307025 w 1465043"/>
                <a:gd name="connsiteY100" fmla="*/ 1471717 h 1558485"/>
                <a:gd name="connsiteX101" fmla="*/ 337060 w 1465043"/>
                <a:gd name="connsiteY101" fmla="*/ 1478391 h 1558485"/>
                <a:gd name="connsiteX102" fmla="*/ 360421 w 1465043"/>
                <a:gd name="connsiteY102" fmla="*/ 1485066 h 1558485"/>
                <a:gd name="connsiteX103" fmla="*/ 380444 w 1465043"/>
                <a:gd name="connsiteY103" fmla="*/ 1491740 h 1558485"/>
                <a:gd name="connsiteX104" fmla="*/ 407142 w 1465043"/>
                <a:gd name="connsiteY104" fmla="*/ 1511763 h 1558485"/>
                <a:gd name="connsiteX105" fmla="*/ 437177 w 1465043"/>
                <a:gd name="connsiteY105" fmla="*/ 1508426 h 1558485"/>
                <a:gd name="connsiteX106" fmla="*/ 507259 w 1465043"/>
                <a:gd name="connsiteY106" fmla="*/ 1558485 h 1558485"/>
                <a:gd name="connsiteX107" fmla="*/ 517271 w 1465043"/>
                <a:gd name="connsiteY107" fmla="*/ 1545136 h 1558485"/>
                <a:gd name="connsiteX108" fmla="*/ 507259 w 1465043"/>
                <a:gd name="connsiteY108" fmla="*/ 1505089 h 1558485"/>
                <a:gd name="connsiteX109" fmla="*/ 500584 w 1465043"/>
                <a:gd name="connsiteY109" fmla="*/ 1471717 h 1558485"/>
                <a:gd name="connsiteX110" fmla="*/ 483898 w 1465043"/>
                <a:gd name="connsiteY110" fmla="*/ 1428333 h 1558485"/>
                <a:gd name="connsiteX111" fmla="*/ 513933 w 1465043"/>
                <a:gd name="connsiteY111" fmla="*/ 1408309 h 1558485"/>
                <a:gd name="connsiteX112" fmla="*/ 547306 w 1465043"/>
                <a:gd name="connsiteY112" fmla="*/ 1384949 h 1558485"/>
                <a:gd name="connsiteX113" fmla="*/ 527282 w 1465043"/>
                <a:gd name="connsiteY113" fmla="*/ 1368263 h 1558485"/>
                <a:gd name="connsiteX114" fmla="*/ 517271 w 1465043"/>
                <a:gd name="connsiteY114" fmla="*/ 1334890 h 1558485"/>
                <a:gd name="connsiteX115" fmla="*/ 480561 w 1465043"/>
                <a:gd name="connsiteY115" fmla="*/ 1318204 h 1558485"/>
                <a:gd name="connsiteX116" fmla="*/ 470549 w 1465043"/>
                <a:gd name="connsiteY116" fmla="*/ 1298181 h 1558485"/>
                <a:gd name="connsiteX117" fmla="*/ 480561 w 1465043"/>
                <a:gd name="connsiteY117" fmla="*/ 1268146 h 1558485"/>
                <a:gd name="connsiteX118" fmla="*/ 490573 w 1465043"/>
                <a:gd name="connsiteY118" fmla="*/ 1228099 h 1558485"/>
                <a:gd name="connsiteX119" fmla="*/ 513933 w 1465043"/>
                <a:gd name="connsiteY119" fmla="*/ 1248123 h 1558485"/>
                <a:gd name="connsiteX120" fmla="*/ 520608 w 1465043"/>
                <a:gd name="connsiteY120" fmla="*/ 1231436 h 1558485"/>
                <a:gd name="connsiteX121" fmla="*/ 543968 w 1465043"/>
                <a:gd name="connsiteY121" fmla="*/ 1194727 h 1558485"/>
                <a:gd name="connsiteX122" fmla="*/ 574003 w 1465043"/>
                <a:gd name="connsiteY122" fmla="*/ 1178041 h 1558485"/>
                <a:gd name="connsiteX123" fmla="*/ 590690 w 1465043"/>
                <a:gd name="connsiteY123" fmla="*/ 1191390 h 1558485"/>
                <a:gd name="connsiteX124" fmla="*/ 610713 w 1465043"/>
                <a:gd name="connsiteY124" fmla="*/ 1164692 h 1558485"/>
                <a:gd name="connsiteX125" fmla="*/ 630736 w 1465043"/>
                <a:gd name="connsiteY125" fmla="*/ 1191390 h 1558485"/>
                <a:gd name="connsiteX126" fmla="*/ 657434 w 1465043"/>
                <a:gd name="connsiteY126" fmla="*/ 1214750 h 1558485"/>
                <a:gd name="connsiteX127" fmla="*/ 674120 w 1465043"/>
                <a:gd name="connsiteY127" fmla="*/ 1221425 h 1558485"/>
                <a:gd name="connsiteX128" fmla="*/ 697481 w 1465043"/>
                <a:gd name="connsiteY128" fmla="*/ 1221425 h 1558485"/>
                <a:gd name="connsiteX129" fmla="*/ 717504 w 1465043"/>
                <a:gd name="connsiteY129" fmla="*/ 1208076 h 1558485"/>
                <a:gd name="connsiteX130" fmla="*/ 744202 w 1465043"/>
                <a:gd name="connsiteY130" fmla="*/ 1208076 h 1558485"/>
                <a:gd name="connsiteX131" fmla="*/ 760888 w 1465043"/>
                <a:gd name="connsiteY131" fmla="*/ 1204739 h 1558485"/>
                <a:gd name="connsiteX132" fmla="*/ 790923 w 1465043"/>
                <a:gd name="connsiteY132" fmla="*/ 1238111 h 1558485"/>
                <a:gd name="connsiteX133" fmla="*/ 797598 w 1465043"/>
                <a:gd name="connsiteY133" fmla="*/ 1211413 h 1558485"/>
                <a:gd name="connsiteX134" fmla="*/ 817621 w 1465043"/>
                <a:gd name="connsiteY134" fmla="*/ 1228099 h 1558485"/>
                <a:gd name="connsiteX135" fmla="*/ 837644 w 1465043"/>
                <a:gd name="connsiteY135" fmla="*/ 1204739 h 1558485"/>
                <a:gd name="connsiteX136" fmla="*/ 827633 w 1465043"/>
                <a:gd name="connsiteY136" fmla="*/ 1184715 h 1558485"/>
                <a:gd name="connsiteX137" fmla="*/ 810946 w 1465043"/>
                <a:gd name="connsiteY137" fmla="*/ 1171366 h 1558485"/>
                <a:gd name="connsiteX138" fmla="*/ 810946 w 1465043"/>
                <a:gd name="connsiteY138" fmla="*/ 1144669 h 1558485"/>
                <a:gd name="connsiteX139" fmla="*/ 810946 w 1465043"/>
                <a:gd name="connsiteY139" fmla="*/ 1131320 h 1558485"/>
                <a:gd name="connsiteX140" fmla="*/ 840981 w 1465043"/>
                <a:gd name="connsiteY140" fmla="*/ 1124645 h 1558485"/>
                <a:gd name="connsiteX141" fmla="*/ 820958 w 1465043"/>
                <a:gd name="connsiteY141" fmla="*/ 1087936 h 1558485"/>
                <a:gd name="connsiteX142" fmla="*/ 854330 w 1465043"/>
                <a:gd name="connsiteY142" fmla="*/ 1081261 h 1558485"/>
                <a:gd name="connsiteX143" fmla="*/ 891040 w 1465043"/>
                <a:gd name="connsiteY143" fmla="*/ 1087936 h 1558485"/>
                <a:gd name="connsiteX144" fmla="*/ 1001168 w 1465043"/>
                <a:gd name="connsiteY144" fmla="*/ 1044552 h 1558485"/>
                <a:gd name="connsiteX145" fmla="*/ 1027866 w 1465043"/>
                <a:gd name="connsiteY145" fmla="*/ 1021191 h 1558485"/>
                <a:gd name="connsiteX146" fmla="*/ 1047890 w 1465043"/>
                <a:gd name="connsiteY146" fmla="*/ 1031203 h 1558485"/>
                <a:gd name="connsiteX147" fmla="*/ 1067913 w 1465043"/>
                <a:gd name="connsiteY147" fmla="*/ 1041214 h 1558485"/>
                <a:gd name="connsiteX148" fmla="*/ 1087936 w 1465043"/>
                <a:gd name="connsiteY148" fmla="*/ 1067912 h 1558485"/>
                <a:gd name="connsiteX149" fmla="*/ 1074587 w 1465043"/>
                <a:gd name="connsiteY149" fmla="*/ 1081261 h 1558485"/>
                <a:gd name="connsiteX150" fmla="*/ 1104622 w 1465043"/>
                <a:gd name="connsiteY150" fmla="*/ 1081261 h 1558485"/>
                <a:gd name="connsiteX151" fmla="*/ 1134657 w 1465043"/>
                <a:gd name="connsiteY151" fmla="*/ 1114633 h 1558485"/>
                <a:gd name="connsiteX152" fmla="*/ 1148006 w 1465043"/>
                <a:gd name="connsiteY152" fmla="*/ 1111296 h 1558485"/>
                <a:gd name="connsiteX153" fmla="*/ 1208076 w 1465043"/>
                <a:gd name="connsiteY153" fmla="*/ 1064575 h 1558485"/>
                <a:gd name="connsiteX154" fmla="*/ 1264809 w 1465043"/>
                <a:gd name="connsiteY154" fmla="*/ 1134657 h 1558485"/>
                <a:gd name="connsiteX155" fmla="*/ 1298181 w 1465043"/>
                <a:gd name="connsiteY155" fmla="*/ 1241448 h 1558485"/>
                <a:gd name="connsiteX156" fmla="*/ 1308193 w 1465043"/>
                <a:gd name="connsiteY156" fmla="*/ 1198064 h 1558485"/>
                <a:gd name="connsiteX157" fmla="*/ 1344903 w 1465043"/>
                <a:gd name="connsiteY157" fmla="*/ 1218087 h 1558485"/>
                <a:gd name="connsiteX158" fmla="*/ 1388287 w 1465043"/>
                <a:gd name="connsiteY158" fmla="*/ 1218087 h 1558485"/>
                <a:gd name="connsiteX159" fmla="*/ 1394961 w 1465043"/>
                <a:gd name="connsiteY159" fmla="*/ 1241448 h 1558485"/>
                <a:gd name="connsiteX160" fmla="*/ 1435008 w 1465043"/>
                <a:gd name="connsiteY160" fmla="*/ 1264809 h 1558485"/>
                <a:gd name="connsiteX161" fmla="*/ 1465043 w 1465043"/>
                <a:gd name="connsiteY161" fmla="*/ 1264809 h 1558485"/>
                <a:gd name="connsiteX162" fmla="*/ 1318205 w 1465043"/>
                <a:gd name="connsiteY162" fmla="*/ 30035 h 1558485"/>
                <a:gd name="connsiteX163" fmla="*/ 1281495 w 1465043"/>
                <a:gd name="connsiteY163" fmla="*/ 53396 h 1558485"/>
                <a:gd name="connsiteX164" fmla="*/ 1241449 w 1465043"/>
                <a:gd name="connsiteY164" fmla="*/ 50058 h 1558485"/>
                <a:gd name="connsiteX165" fmla="*/ 1241449 w 1465043"/>
                <a:gd name="connsiteY165" fmla="*/ 96779 h 1558485"/>
                <a:gd name="connsiteX166" fmla="*/ 1201402 w 1465043"/>
                <a:gd name="connsiteY166" fmla="*/ 76756 h 1558485"/>
                <a:gd name="connsiteX167" fmla="*/ 1228100 w 1465043"/>
                <a:gd name="connsiteY167" fmla="*/ 126814 h 1558485"/>
                <a:gd name="connsiteX168" fmla="*/ 1258135 w 1465043"/>
                <a:gd name="connsiteY168" fmla="*/ 156850 h 1558485"/>
                <a:gd name="connsiteX169" fmla="*/ 1198065 w 1465043"/>
                <a:gd name="connsiteY169" fmla="*/ 133489 h 1558485"/>
                <a:gd name="connsiteX170" fmla="*/ 1181379 w 1465043"/>
                <a:gd name="connsiteY170" fmla="*/ 133489 h 1558485"/>
                <a:gd name="connsiteX171" fmla="*/ 1178041 w 1465043"/>
                <a:gd name="connsiteY171" fmla="*/ 90105 h 1558485"/>
                <a:gd name="connsiteX172" fmla="*/ 1171367 w 1465043"/>
                <a:gd name="connsiteY172" fmla="*/ 3337 h 1558485"/>
                <a:gd name="connsiteX173" fmla="*/ 1161355 w 1465043"/>
                <a:gd name="connsiteY173" fmla="*/ 73419 h 1558485"/>
                <a:gd name="connsiteX174" fmla="*/ 1137995 w 1465043"/>
                <a:gd name="connsiteY174" fmla="*/ 103454 h 1558485"/>
                <a:gd name="connsiteX175" fmla="*/ 1158018 w 1465043"/>
                <a:gd name="connsiteY175" fmla="*/ 150175 h 1558485"/>
                <a:gd name="connsiteX176" fmla="*/ 1158018 w 1465043"/>
                <a:gd name="connsiteY176" fmla="*/ 183547 h 1558485"/>
                <a:gd name="connsiteX0" fmla="*/ 1158018 w 1465043"/>
                <a:gd name="connsiteY0" fmla="*/ 183547 h 1558485"/>
                <a:gd name="connsiteX1" fmla="*/ 1104622 w 1465043"/>
                <a:gd name="connsiteY1" fmla="*/ 163524 h 1558485"/>
                <a:gd name="connsiteX2" fmla="*/ 1101285 w 1465043"/>
                <a:gd name="connsiteY2" fmla="*/ 103454 h 1558485"/>
                <a:gd name="connsiteX3" fmla="*/ 1124646 w 1465043"/>
                <a:gd name="connsiteY3" fmla="*/ 10012 h 1558485"/>
                <a:gd name="connsiteX4" fmla="*/ 1031203 w 1465043"/>
                <a:gd name="connsiteY4" fmla="*/ 0 h 1558485"/>
                <a:gd name="connsiteX5" fmla="*/ 1014517 w 1465043"/>
                <a:gd name="connsiteY5" fmla="*/ 56733 h 1558485"/>
                <a:gd name="connsiteX6" fmla="*/ 1024529 w 1465043"/>
                <a:gd name="connsiteY6" fmla="*/ 103454 h 1558485"/>
                <a:gd name="connsiteX7" fmla="*/ 981145 w 1465043"/>
                <a:gd name="connsiteY7" fmla="*/ 156850 h 1558485"/>
                <a:gd name="connsiteX8" fmla="*/ 991157 w 1465043"/>
                <a:gd name="connsiteY8" fmla="*/ 193559 h 1558485"/>
                <a:gd name="connsiteX9" fmla="*/ 981145 w 1465043"/>
                <a:gd name="connsiteY9" fmla="*/ 240280 h 1558485"/>
                <a:gd name="connsiteX10" fmla="*/ 1001168 w 1465043"/>
                <a:gd name="connsiteY10" fmla="*/ 263641 h 1558485"/>
                <a:gd name="connsiteX11" fmla="*/ 1017854 w 1465043"/>
                <a:gd name="connsiteY11" fmla="*/ 310362 h 1558485"/>
                <a:gd name="connsiteX12" fmla="*/ 1047890 w 1465043"/>
                <a:gd name="connsiteY12" fmla="*/ 297013 h 1558485"/>
                <a:gd name="connsiteX13" fmla="*/ 884365 w 1465043"/>
                <a:gd name="connsiteY13" fmla="*/ 260304 h 1558485"/>
                <a:gd name="connsiteX14" fmla="*/ 824295 w 1465043"/>
                <a:gd name="connsiteY14" fmla="*/ 236943 h 1558485"/>
                <a:gd name="connsiteX15" fmla="*/ 810946 w 1465043"/>
                <a:gd name="connsiteY15" fmla="*/ 273652 h 1558485"/>
                <a:gd name="connsiteX16" fmla="*/ 827633 w 1465043"/>
                <a:gd name="connsiteY16" fmla="*/ 310362 h 1558485"/>
                <a:gd name="connsiteX17" fmla="*/ 770900 w 1465043"/>
                <a:gd name="connsiteY17" fmla="*/ 293676 h 1558485"/>
                <a:gd name="connsiteX18" fmla="*/ 744202 w 1465043"/>
                <a:gd name="connsiteY18" fmla="*/ 330385 h 1558485"/>
                <a:gd name="connsiteX19" fmla="*/ 707492 w 1465043"/>
                <a:gd name="connsiteY19" fmla="*/ 323711 h 1558485"/>
                <a:gd name="connsiteX20" fmla="*/ 644085 w 1465043"/>
                <a:gd name="connsiteY20" fmla="*/ 337060 h 1558485"/>
                <a:gd name="connsiteX21" fmla="*/ 654097 w 1465043"/>
                <a:gd name="connsiteY21" fmla="*/ 300350 h 1558485"/>
                <a:gd name="connsiteX22" fmla="*/ 614050 w 1465043"/>
                <a:gd name="connsiteY22" fmla="*/ 337060 h 1558485"/>
                <a:gd name="connsiteX23" fmla="*/ 594027 w 1465043"/>
                <a:gd name="connsiteY23" fmla="*/ 337060 h 1558485"/>
                <a:gd name="connsiteX24" fmla="*/ 533957 w 1465043"/>
                <a:gd name="connsiteY24" fmla="*/ 370432 h 1558485"/>
                <a:gd name="connsiteX25" fmla="*/ 510596 w 1465043"/>
                <a:gd name="connsiteY25" fmla="*/ 393793 h 1558485"/>
                <a:gd name="connsiteX26" fmla="*/ 500584 w 1465043"/>
                <a:gd name="connsiteY26" fmla="*/ 440514 h 1558485"/>
                <a:gd name="connsiteX27" fmla="*/ 450526 w 1465043"/>
                <a:gd name="connsiteY27" fmla="*/ 427165 h 1558485"/>
                <a:gd name="connsiteX28" fmla="*/ 433840 w 1465043"/>
                <a:gd name="connsiteY28" fmla="*/ 390455 h 1558485"/>
                <a:gd name="connsiteX29" fmla="*/ 467212 w 1465043"/>
                <a:gd name="connsiteY29" fmla="*/ 360420 h 1558485"/>
                <a:gd name="connsiteX30" fmla="*/ 453863 w 1465043"/>
                <a:gd name="connsiteY30" fmla="*/ 337060 h 1558485"/>
                <a:gd name="connsiteX31" fmla="*/ 390456 w 1465043"/>
                <a:gd name="connsiteY31" fmla="*/ 307025 h 1558485"/>
                <a:gd name="connsiteX32" fmla="*/ 417154 w 1465043"/>
                <a:gd name="connsiteY32" fmla="*/ 357083 h 1558485"/>
                <a:gd name="connsiteX33" fmla="*/ 407142 w 1465043"/>
                <a:gd name="connsiteY33" fmla="*/ 400467 h 1558485"/>
                <a:gd name="connsiteX34" fmla="*/ 413817 w 1465043"/>
                <a:gd name="connsiteY34" fmla="*/ 437177 h 1558485"/>
                <a:gd name="connsiteX35" fmla="*/ 427165 w 1465043"/>
                <a:gd name="connsiteY35" fmla="*/ 460537 h 1558485"/>
                <a:gd name="connsiteX36" fmla="*/ 413817 w 1465043"/>
                <a:gd name="connsiteY36" fmla="*/ 490572 h 1558485"/>
                <a:gd name="connsiteX37" fmla="*/ 390456 w 1465043"/>
                <a:gd name="connsiteY37" fmla="*/ 467212 h 1558485"/>
                <a:gd name="connsiteX38" fmla="*/ 360421 w 1465043"/>
                <a:gd name="connsiteY38" fmla="*/ 463874 h 1558485"/>
                <a:gd name="connsiteX39" fmla="*/ 333723 w 1465043"/>
                <a:gd name="connsiteY39" fmla="*/ 503921 h 1558485"/>
                <a:gd name="connsiteX40" fmla="*/ 307025 w 1465043"/>
                <a:gd name="connsiteY40" fmla="*/ 523944 h 1558485"/>
                <a:gd name="connsiteX41" fmla="*/ 320374 w 1465043"/>
                <a:gd name="connsiteY41" fmla="*/ 550642 h 1558485"/>
                <a:gd name="connsiteX42" fmla="*/ 303688 w 1465043"/>
                <a:gd name="connsiteY42" fmla="*/ 574003 h 1558485"/>
                <a:gd name="connsiteX43" fmla="*/ 233606 w 1465043"/>
                <a:gd name="connsiteY43" fmla="*/ 537293 h 1558485"/>
                <a:gd name="connsiteX44" fmla="*/ 243618 w 1465043"/>
                <a:gd name="connsiteY44" fmla="*/ 587352 h 1558485"/>
                <a:gd name="connsiteX45" fmla="*/ 263641 w 1465043"/>
                <a:gd name="connsiteY45" fmla="*/ 607375 h 1558485"/>
                <a:gd name="connsiteX46" fmla="*/ 250292 w 1465043"/>
                <a:gd name="connsiteY46" fmla="*/ 620724 h 1558485"/>
                <a:gd name="connsiteX47" fmla="*/ 193560 w 1465043"/>
                <a:gd name="connsiteY47" fmla="*/ 584014 h 1558485"/>
                <a:gd name="connsiteX48" fmla="*/ 170199 w 1465043"/>
                <a:gd name="connsiteY48" fmla="*/ 543968 h 1558485"/>
                <a:gd name="connsiteX49" fmla="*/ 170199 w 1465043"/>
                <a:gd name="connsiteY49" fmla="*/ 497247 h 1558485"/>
                <a:gd name="connsiteX50" fmla="*/ 133490 w 1465043"/>
                <a:gd name="connsiteY50" fmla="*/ 420490 h 1558485"/>
                <a:gd name="connsiteX51" fmla="*/ 196897 w 1465043"/>
                <a:gd name="connsiteY51" fmla="*/ 450525 h 1558485"/>
                <a:gd name="connsiteX52" fmla="*/ 256967 w 1465043"/>
                <a:gd name="connsiteY52" fmla="*/ 480560 h 1558485"/>
                <a:gd name="connsiteX53" fmla="*/ 293676 w 1465043"/>
                <a:gd name="connsiteY53" fmla="*/ 483898 h 1558485"/>
                <a:gd name="connsiteX54" fmla="*/ 327049 w 1465043"/>
                <a:gd name="connsiteY54" fmla="*/ 453863 h 1558485"/>
                <a:gd name="connsiteX55" fmla="*/ 343735 w 1465043"/>
                <a:gd name="connsiteY55" fmla="*/ 417153 h 1558485"/>
                <a:gd name="connsiteX56" fmla="*/ 333723 w 1465043"/>
                <a:gd name="connsiteY56" fmla="*/ 367095 h 1558485"/>
                <a:gd name="connsiteX57" fmla="*/ 290339 w 1465043"/>
                <a:gd name="connsiteY57" fmla="*/ 347071 h 1558485"/>
                <a:gd name="connsiteX58" fmla="*/ 236944 w 1465043"/>
                <a:gd name="connsiteY58" fmla="*/ 300350 h 1558485"/>
                <a:gd name="connsiteX59" fmla="*/ 133490 w 1465043"/>
                <a:gd name="connsiteY59" fmla="*/ 243617 h 1558485"/>
                <a:gd name="connsiteX60" fmla="*/ 46722 w 1465043"/>
                <a:gd name="connsiteY60" fmla="*/ 273652 h 1558485"/>
                <a:gd name="connsiteX61" fmla="*/ 33373 w 1465043"/>
                <a:gd name="connsiteY61" fmla="*/ 303687 h 1558485"/>
                <a:gd name="connsiteX62" fmla="*/ 43384 w 1465043"/>
                <a:gd name="connsiteY62" fmla="*/ 333723 h 1558485"/>
                <a:gd name="connsiteX63" fmla="*/ 60071 w 1465043"/>
                <a:gd name="connsiteY63" fmla="*/ 360420 h 1558485"/>
                <a:gd name="connsiteX64" fmla="*/ 73419 w 1465043"/>
                <a:gd name="connsiteY64" fmla="*/ 390455 h 1558485"/>
                <a:gd name="connsiteX65" fmla="*/ 56733 w 1465043"/>
                <a:gd name="connsiteY65" fmla="*/ 413816 h 1558485"/>
                <a:gd name="connsiteX66" fmla="*/ 76757 w 1465043"/>
                <a:gd name="connsiteY66" fmla="*/ 493909 h 1558485"/>
                <a:gd name="connsiteX67" fmla="*/ 66745 w 1465043"/>
                <a:gd name="connsiteY67" fmla="*/ 510596 h 1558485"/>
                <a:gd name="connsiteX68" fmla="*/ 70082 w 1465043"/>
                <a:gd name="connsiteY68" fmla="*/ 537293 h 1558485"/>
                <a:gd name="connsiteX69" fmla="*/ 70082 w 1465043"/>
                <a:gd name="connsiteY69" fmla="*/ 577340 h 1558485"/>
                <a:gd name="connsiteX70" fmla="*/ 80094 w 1465043"/>
                <a:gd name="connsiteY70" fmla="*/ 597363 h 1558485"/>
                <a:gd name="connsiteX71" fmla="*/ 76757 w 1465043"/>
                <a:gd name="connsiteY71" fmla="*/ 620724 h 1558485"/>
                <a:gd name="connsiteX72" fmla="*/ 106792 w 1465043"/>
                <a:gd name="connsiteY72" fmla="*/ 654096 h 1558485"/>
                <a:gd name="connsiteX73" fmla="*/ 93729 w 1465043"/>
                <a:gd name="connsiteY73" fmla="*/ 684131 h 1558485"/>
                <a:gd name="connsiteX74" fmla="*/ 13349 w 1465043"/>
                <a:gd name="connsiteY74" fmla="*/ 774236 h 1558485"/>
                <a:gd name="connsiteX75" fmla="*/ 33373 w 1465043"/>
                <a:gd name="connsiteY75" fmla="*/ 807609 h 1558485"/>
                <a:gd name="connsiteX76" fmla="*/ 33373 w 1465043"/>
                <a:gd name="connsiteY76" fmla="*/ 807609 h 1558485"/>
                <a:gd name="connsiteX77" fmla="*/ 16687 w 1465043"/>
                <a:gd name="connsiteY77" fmla="*/ 837644 h 1558485"/>
                <a:gd name="connsiteX78" fmla="*/ 3338 w 1465043"/>
                <a:gd name="connsiteY78" fmla="*/ 867679 h 1558485"/>
                <a:gd name="connsiteX79" fmla="*/ 0 w 1465043"/>
                <a:gd name="connsiteY79" fmla="*/ 927749 h 1558485"/>
                <a:gd name="connsiteX80" fmla="*/ 16687 w 1465043"/>
                <a:gd name="connsiteY80" fmla="*/ 971133 h 1558485"/>
                <a:gd name="connsiteX81" fmla="*/ 20024 w 1465043"/>
                <a:gd name="connsiteY81" fmla="*/ 1004505 h 1558485"/>
                <a:gd name="connsiteX82" fmla="*/ 56733 w 1465043"/>
                <a:gd name="connsiteY82" fmla="*/ 1014517 h 1558485"/>
                <a:gd name="connsiteX83" fmla="*/ 116803 w 1465043"/>
                <a:gd name="connsiteY83" fmla="*/ 1101285 h 1558485"/>
                <a:gd name="connsiteX84" fmla="*/ 96780 w 1465043"/>
                <a:gd name="connsiteY84" fmla="*/ 1124645 h 1558485"/>
                <a:gd name="connsiteX85" fmla="*/ 93443 w 1465043"/>
                <a:gd name="connsiteY85" fmla="*/ 1154680 h 1558485"/>
                <a:gd name="connsiteX86" fmla="*/ 120141 w 1465043"/>
                <a:gd name="connsiteY86" fmla="*/ 1158017 h 1558485"/>
                <a:gd name="connsiteX87" fmla="*/ 160187 w 1465043"/>
                <a:gd name="connsiteY87" fmla="*/ 1171366 h 1558485"/>
                <a:gd name="connsiteX88" fmla="*/ 186885 w 1465043"/>
                <a:gd name="connsiteY88" fmla="*/ 1184715 h 1558485"/>
                <a:gd name="connsiteX89" fmla="*/ 213583 w 1465043"/>
                <a:gd name="connsiteY89" fmla="*/ 1214750 h 1558485"/>
                <a:gd name="connsiteX90" fmla="*/ 243618 w 1465043"/>
                <a:gd name="connsiteY90" fmla="*/ 1218087 h 1558485"/>
                <a:gd name="connsiteX91" fmla="*/ 287002 w 1465043"/>
                <a:gd name="connsiteY91" fmla="*/ 1248123 h 1558485"/>
                <a:gd name="connsiteX92" fmla="*/ 310363 w 1465043"/>
                <a:gd name="connsiteY92" fmla="*/ 1258134 h 1558485"/>
                <a:gd name="connsiteX93" fmla="*/ 310363 w 1465043"/>
                <a:gd name="connsiteY93" fmla="*/ 1294844 h 1558485"/>
                <a:gd name="connsiteX94" fmla="*/ 270316 w 1465043"/>
                <a:gd name="connsiteY94" fmla="*/ 1334890 h 1558485"/>
                <a:gd name="connsiteX95" fmla="*/ 280327 w 1465043"/>
                <a:gd name="connsiteY95" fmla="*/ 1358251 h 1558485"/>
                <a:gd name="connsiteX96" fmla="*/ 273653 w 1465043"/>
                <a:gd name="connsiteY96" fmla="*/ 1378274 h 1558485"/>
                <a:gd name="connsiteX97" fmla="*/ 266979 w 1465043"/>
                <a:gd name="connsiteY97" fmla="*/ 1394960 h 1558485"/>
                <a:gd name="connsiteX98" fmla="*/ 240281 w 1465043"/>
                <a:gd name="connsiteY98" fmla="*/ 1435007 h 1558485"/>
                <a:gd name="connsiteX99" fmla="*/ 307025 w 1465043"/>
                <a:gd name="connsiteY99" fmla="*/ 1471717 h 1558485"/>
                <a:gd name="connsiteX100" fmla="*/ 337060 w 1465043"/>
                <a:gd name="connsiteY100" fmla="*/ 1478391 h 1558485"/>
                <a:gd name="connsiteX101" fmla="*/ 360421 w 1465043"/>
                <a:gd name="connsiteY101" fmla="*/ 1485066 h 1558485"/>
                <a:gd name="connsiteX102" fmla="*/ 380444 w 1465043"/>
                <a:gd name="connsiteY102" fmla="*/ 1491740 h 1558485"/>
                <a:gd name="connsiteX103" fmla="*/ 407142 w 1465043"/>
                <a:gd name="connsiteY103" fmla="*/ 1511763 h 1558485"/>
                <a:gd name="connsiteX104" fmla="*/ 437177 w 1465043"/>
                <a:gd name="connsiteY104" fmla="*/ 1508426 h 1558485"/>
                <a:gd name="connsiteX105" fmla="*/ 507259 w 1465043"/>
                <a:gd name="connsiteY105" fmla="*/ 1558485 h 1558485"/>
                <a:gd name="connsiteX106" fmla="*/ 517271 w 1465043"/>
                <a:gd name="connsiteY106" fmla="*/ 1545136 h 1558485"/>
                <a:gd name="connsiteX107" fmla="*/ 507259 w 1465043"/>
                <a:gd name="connsiteY107" fmla="*/ 1505089 h 1558485"/>
                <a:gd name="connsiteX108" fmla="*/ 500584 w 1465043"/>
                <a:gd name="connsiteY108" fmla="*/ 1471717 h 1558485"/>
                <a:gd name="connsiteX109" fmla="*/ 483898 w 1465043"/>
                <a:gd name="connsiteY109" fmla="*/ 1428333 h 1558485"/>
                <a:gd name="connsiteX110" fmla="*/ 513933 w 1465043"/>
                <a:gd name="connsiteY110" fmla="*/ 1408309 h 1558485"/>
                <a:gd name="connsiteX111" fmla="*/ 547306 w 1465043"/>
                <a:gd name="connsiteY111" fmla="*/ 1384949 h 1558485"/>
                <a:gd name="connsiteX112" fmla="*/ 527282 w 1465043"/>
                <a:gd name="connsiteY112" fmla="*/ 1368263 h 1558485"/>
                <a:gd name="connsiteX113" fmla="*/ 517271 w 1465043"/>
                <a:gd name="connsiteY113" fmla="*/ 1334890 h 1558485"/>
                <a:gd name="connsiteX114" fmla="*/ 480561 w 1465043"/>
                <a:gd name="connsiteY114" fmla="*/ 1318204 h 1558485"/>
                <a:gd name="connsiteX115" fmla="*/ 470549 w 1465043"/>
                <a:gd name="connsiteY115" fmla="*/ 1298181 h 1558485"/>
                <a:gd name="connsiteX116" fmla="*/ 480561 w 1465043"/>
                <a:gd name="connsiteY116" fmla="*/ 1268146 h 1558485"/>
                <a:gd name="connsiteX117" fmla="*/ 490573 w 1465043"/>
                <a:gd name="connsiteY117" fmla="*/ 1228099 h 1558485"/>
                <a:gd name="connsiteX118" fmla="*/ 513933 w 1465043"/>
                <a:gd name="connsiteY118" fmla="*/ 1248123 h 1558485"/>
                <a:gd name="connsiteX119" fmla="*/ 520608 w 1465043"/>
                <a:gd name="connsiteY119" fmla="*/ 1231436 h 1558485"/>
                <a:gd name="connsiteX120" fmla="*/ 543968 w 1465043"/>
                <a:gd name="connsiteY120" fmla="*/ 1194727 h 1558485"/>
                <a:gd name="connsiteX121" fmla="*/ 574003 w 1465043"/>
                <a:gd name="connsiteY121" fmla="*/ 1178041 h 1558485"/>
                <a:gd name="connsiteX122" fmla="*/ 590690 w 1465043"/>
                <a:gd name="connsiteY122" fmla="*/ 1191390 h 1558485"/>
                <a:gd name="connsiteX123" fmla="*/ 610713 w 1465043"/>
                <a:gd name="connsiteY123" fmla="*/ 1164692 h 1558485"/>
                <a:gd name="connsiteX124" fmla="*/ 630736 w 1465043"/>
                <a:gd name="connsiteY124" fmla="*/ 1191390 h 1558485"/>
                <a:gd name="connsiteX125" fmla="*/ 657434 w 1465043"/>
                <a:gd name="connsiteY125" fmla="*/ 1214750 h 1558485"/>
                <a:gd name="connsiteX126" fmla="*/ 674120 w 1465043"/>
                <a:gd name="connsiteY126" fmla="*/ 1221425 h 1558485"/>
                <a:gd name="connsiteX127" fmla="*/ 697481 w 1465043"/>
                <a:gd name="connsiteY127" fmla="*/ 1221425 h 1558485"/>
                <a:gd name="connsiteX128" fmla="*/ 717504 w 1465043"/>
                <a:gd name="connsiteY128" fmla="*/ 1208076 h 1558485"/>
                <a:gd name="connsiteX129" fmla="*/ 744202 w 1465043"/>
                <a:gd name="connsiteY129" fmla="*/ 1208076 h 1558485"/>
                <a:gd name="connsiteX130" fmla="*/ 760888 w 1465043"/>
                <a:gd name="connsiteY130" fmla="*/ 1204739 h 1558485"/>
                <a:gd name="connsiteX131" fmla="*/ 790923 w 1465043"/>
                <a:gd name="connsiteY131" fmla="*/ 1238111 h 1558485"/>
                <a:gd name="connsiteX132" fmla="*/ 797598 w 1465043"/>
                <a:gd name="connsiteY132" fmla="*/ 1211413 h 1558485"/>
                <a:gd name="connsiteX133" fmla="*/ 817621 w 1465043"/>
                <a:gd name="connsiteY133" fmla="*/ 1228099 h 1558485"/>
                <a:gd name="connsiteX134" fmla="*/ 837644 w 1465043"/>
                <a:gd name="connsiteY134" fmla="*/ 1204739 h 1558485"/>
                <a:gd name="connsiteX135" fmla="*/ 827633 w 1465043"/>
                <a:gd name="connsiteY135" fmla="*/ 1184715 h 1558485"/>
                <a:gd name="connsiteX136" fmla="*/ 810946 w 1465043"/>
                <a:gd name="connsiteY136" fmla="*/ 1171366 h 1558485"/>
                <a:gd name="connsiteX137" fmla="*/ 810946 w 1465043"/>
                <a:gd name="connsiteY137" fmla="*/ 1144669 h 1558485"/>
                <a:gd name="connsiteX138" fmla="*/ 810946 w 1465043"/>
                <a:gd name="connsiteY138" fmla="*/ 1131320 h 1558485"/>
                <a:gd name="connsiteX139" fmla="*/ 840981 w 1465043"/>
                <a:gd name="connsiteY139" fmla="*/ 1124645 h 1558485"/>
                <a:gd name="connsiteX140" fmla="*/ 820958 w 1465043"/>
                <a:gd name="connsiteY140" fmla="*/ 1087936 h 1558485"/>
                <a:gd name="connsiteX141" fmla="*/ 854330 w 1465043"/>
                <a:gd name="connsiteY141" fmla="*/ 1081261 h 1558485"/>
                <a:gd name="connsiteX142" fmla="*/ 891040 w 1465043"/>
                <a:gd name="connsiteY142" fmla="*/ 1087936 h 1558485"/>
                <a:gd name="connsiteX143" fmla="*/ 1001168 w 1465043"/>
                <a:gd name="connsiteY143" fmla="*/ 1044552 h 1558485"/>
                <a:gd name="connsiteX144" fmla="*/ 1027866 w 1465043"/>
                <a:gd name="connsiteY144" fmla="*/ 1021191 h 1558485"/>
                <a:gd name="connsiteX145" fmla="*/ 1047890 w 1465043"/>
                <a:gd name="connsiteY145" fmla="*/ 1031203 h 1558485"/>
                <a:gd name="connsiteX146" fmla="*/ 1067913 w 1465043"/>
                <a:gd name="connsiteY146" fmla="*/ 1041214 h 1558485"/>
                <a:gd name="connsiteX147" fmla="*/ 1087936 w 1465043"/>
                <a:gd name="connsiteY147" fmla="*/ 1067912 h 1558485"/>
                <a:gd name="connsiteX148" fmla="*/ 1074587 w 1465043"/>
                <a:gd name="connsiteY148" fmla="*/ 1081261 h 1558485"/>
                <a:gd name="connsiteX149" fmla="*/ 1104622 w 1465043"/>
                <a:gd name="connsiteY149" fmla="*/ 1081261 h 1558485"/>
                <a:gd name="connsiteX150" fmla="*/ 1134657 w 1465043"/>
                <a:gd name="connsiteY150" fmla="*/ 1114633 h 1558485"/>
                <a:gd name="connsiteX151" fmla="*/ 1148006 w 1465043"/>
                <a:gd name="connsiteY151" fmla="*/ 1111296 h 1558485"/>
                <a:gd name="connsiteX152" fmla="*/ 1208076 w 1465043"/>
                <a:gd name="connsiteY152" fmla="*/ 1064575 h 1558485"/>
                <a:gd name="connsiteX153" fmla="*/ 1264809 w 1465043"/>
                <a:gd name="connsiteY153" fmla="*/ 1134657 h 1558485"/>
                <a:gd name="connsiteX154" fmla="*/ 1298181 w 1465043"/>
                <a:gd name="connsiteY154" fmla="*/ 1241448 h 1558485"/>
                <a:gd name="connsiteX155" fmla="*/ 1308193 w 1465043"/>
                <a:gd name="connsiteY155" fmla="*/ 1198064 h 1558485"/>
                <a:gd name="connsiteX156" fmla="*/ 1344903 w 1465043"/>
                <a:gd name="connsiteY156" fmla="*/ 1218087 h 1558485"/>
                <a:gd name="connsiteX157" fmla="*/ 1388287 w 1465043"/>
                <a:gd name="connsiteY157" fmla="*/ 1218087 h 1558485"/>
                <a:gd name="connsiteX158" fmla="*/ 1394961 w 1465043"/>
                <a:gd name="connsiteY158" fmla="*/ 1241448 h 1558485"/>
                <a:gd name="connsiteX159" fmla="*/ 1435008 w 1465043"/>
                <a:gd name="connsiteY159" fmla="*/ 1264809 h 1558485"/>
                <a:gd name="connsiteX160" fmla="*/ 1465043 w 1465043"/>
                <a:gd name="connsiteY160" fmla="*/ 1264809 h 1558485"/>
                <a:gd name="connsiteX161" fmla="*/ 1318205 w 1465043"/>
                <a:gd name="connsiteY161" fmla="*/ 30035 h 1558485"/>
                <a:gd name="connsiteX162" fmla="*/ 1281495 w 1465043"/>
                <a:gd name="connsiteY162" fmla="*/ 53396 h 1558485"/>
                <a:gd name="connsiteX163" fmla="*/ 1241449 w 1465043"/>
                <a:gd name="connsiteY163" fmla="*/ 50058 h 1558485"/>
                <a:gd name="connsiteX164" fmla="*/ 1241449 w 1465043"/>
                <a:gd name="connsiteY164" fmla="*/ 96779 h 1558485"/>
                <a:gd name="connsiteX165" fmla="*/ 1201402 w 1465043"/>
                <a:gd name="connsiteY165" fmla="*/ 76756 h 1558485"/>
                <a:gd name="connsiteX166" fmla="*/ 1228100 w 1465043"/>
                <a:gd name="connsiteY166" fmla="*/ 126814 h 1558485"/>
                <a:gd name="connsiteX167" fmla="*/ 1258135 w 1465043"/>
                <a:gd name="connsiteY167" fmla="*/ 156850 h 1558485"/>
                <a:gd name="connsiteX168" fmla="*/ 1198065 w 1465043"/>
                <a:gd name="connsiteY168" fmla="*/ 133489 h 1558485"/>
                <a:gd name="connsiteX169" fmla="*/ 1181379 w 1465043"/>
                <a:gd name="connsiteY169" fmla="*/ 133489 h 1558485"/>
                <a:gd name="connsiteX170" fmla="*/ 1178041 w 1465043"/>
                <a:gd name="connsiteY170" fmla="*/ 90105 h 1558485"/>
                <a:gd name="connsiteX171" fmla="*/ 1171367 w 1465043"/>
                <a:gd name="connsiteY171" fmla="*/ 3337 h 1558485"/>
                <a:gd name="connsiteX172" fmla="*/ 1161355 w 1465043"/>
                <a:gd name="connsiteY172" fmla="*/ 73419 h 1558485"/>
                <a:gd name="connsiteX173" fmla="*/ 1137995 w 1465043"/>
                <a:gd name="connsiteY173" fmla="*/ 103454 h 1558485"/>
                <a:gd name="connsiteX174" fmla="*/ 1158018 w 1465043"/>
                <a:gd name="connsiteY174" fmla="*/ 150175 h 1558485"/>
                <a:gd name="connsiteX175" fmla="*/ 1158018 w 1465043"/>
                <a:gd name="connsiteY175" fmla="*/ 183547 h 1558485"/>
                <a:gd name="connsiteX0" fmla="*/ 1158018 w 1465043"/>
                <a:gd name="connsiteY0" fmla="*/ 183547 h 1558485"/>
                <a:gd name="connsiteX1" fmla="*/ 1104622 w 1465043"/>
                <a:gd name="connsiteY1" fmla="*/ 163524 h 1558485"/>
                <a:gd name="connsiteX2" fmla="*/ 1101285 w 1465043"/>
                <a:gd name="connsiteY2" fmla="*/ 103454 h 1558485"/>
                <a:gd name="connsiteX3" fmla="*/ 1124646 w 1465043"/>
                <a:gd name="connsiteY3" fmla="*/ 10012 h 1558485"/>
                <a:gd name="connsiteX4" fmla="*/ 1031203 w 1465043"/>
                <a:gd name="connsiteY4" fmla="*/ 0 h 1558485"/>
                <a:gd name="connsiteX5" fmla="*/ 1014517 w 1465043"/>
                <a:gd name="connsiteY5" fmla="*/ 56733 h 1558485"/>
                <a:gd name="connsiteX6" fmla="*/ 1024529 w 1465043"/>
                <a:gd name="connsiteY6" fmla="*/ 103454 h 1558485"/>
                <a:gd name="connsiteX7" fmla="*/ 981145 w 1465043"/>
                <a:gd name="connsiteY7" fmla="*/ 156850 h 1558485"/>
                <a:gd name="connsiteX8" fmla="*/ 991157 w 1465043"/>
                <a:gd name="connsiteY8" fmla="*/ 193559 h 1558485"/>
                <a:gd name="connsiteX9" fmla="*/ 981145 w 1465043"/>
                <a:gd name="connsiteY9" fmla="*/ 240280 h 1558485"/>
                <a:gd name="connsiteX10" fmla="*/ 1001168 w 1465043"/>
                <a:gd name="connsiteY10" fmla="*/ 263641 h 1558485"/>
                <a:gd name="connsiteX11" fmla="*/ 1017854 w 1465043"/>
                <a:gd name="connsiteY11" fmla="*/ 310362 h 1558485"/>
                <a:gd name="connsiteX12" fmla="*/ 1047890 w 1465043"/>
                <a:gd name="connsiteY12" fmla="*/ 297013 h 1558485"/>
                <a:gd name="connsiteX13" fmla="*/ 884365 w 1465043"/>
                <a:gd name="connsiteY13" fmla="*/ 260304 h 1558485"/>
                <a:gd name="connsiteX14" fmla="*/ 824295 w 1465043"/>
                <a:gd name="connsiteY14" fmla="*/ 236943 h 1558485"/>
                <a:gd name="connsiteX15" fmla="*/ 810946 w 1465043"/>
                <a:gd name="connsiteY15" fmla="*/ 273652 h 1558485"/>
                <a:gd name="connsiteX16" fmla="*/ 827633 w 1465043"/>
                <a:gd name="connsiteY16" fmla="*/ 310362 h 1558485"/>
                <a:gd name="connsiteX17" fmla="*/ 770900 w 1465043"/>
                <a:gd name="connsiteY17" fmla="*/ 293676 h 1558485"/>
                <a:gd name="connsiteX18" fmla="*/ 744202 w 1465043"/>
                <a:gd name="connsiteY18" fmla="*/ 330385 h 1558485"/>
                <a:gd name="connsiteX19" fmla="*/ 707492 w 1465043"/>
                <a:gd name="connsiteY19" fmla="*/ 323711 h 1558485"/>
                <a:gd name="connsiteX20" fmla="*/ 644085 w 1465043"/>
                <a:gd name="connsiteY20" fmla="*/ 337060 h 1558485"/>
                <a:gd name="connsiteX21" fmla="*/ 654097 w 1465043"/>
                <a:gd name="connsiteY21" fmla="*/ 300350 h 1558485"/>
                <a:gd name="connsiteX22" fmla="*/ 614050 w 1465043"/>
                <a:gd name="connsiteY22" fmla="*/ 337060 h 1558485"/>
                <a:gd name="connsiteX23" fmla="*/ 594027 w 1465043"/>
                <a:gd name="connsiteY23" fmla="*/ 337060 h 1558485"/>
                <a:gd name="connsiteX24" fmla="*/ 533957 w 1465043"/>
                <a:gd name="connsiteY24" fmla="*/ 370432 h 1558485"/>
                <a:gd name="connsiteX25" fmla="*/ 510596 w 1465043"/>
                <a:gd name="connsiteY25" fmla="*/ 393793 h 1558485"/>
                <a:gd name="connsiteX26" fmla="*/ 500584 w 1465043"/>
                <a:gd name="connsiteY26" fmla="*/ 440514 h 1558485"/>
                <a:gd name="connsiteX27" fmla="*/ 450526 w 1465043"/>
                <a:gd name="connsiteY27" fmla="*/ 427165 h 1558485"/>
                <a:gd name="connsiteX28" fmla="*/ 433840 w 1465043"/>
                <a:gd name="connsiteY28" fmla="*/ 390455 h 1558485"/>
                <a:gd name="connsiteX29" fmla="*/ 467212 w 1465043"/>
                <a:gd name="connsiteY29" fmla="*/ 360420 h 1558485"/>
                <a:gd name="connsiteX30" fmla="*/ 453863 w 1465043"/>
                <a:gd name="connsiteY30" fmla="*/ 337060 h 1558485"/>
                <a:gd name="connsiteX31" fmla="*/ 390456 w 1465043"/>
                <a:gd name="connsiteY31" fmla="*/ 307025 h 1558485"/>
                <a:gd name="connsiteX32" fmla="*/ 417154 w 1465043"/>
                <a:gd name="connsiteY32" fmla="*/ 357083 h 1558485"/>
                <a:gd name="connsiteX33" fmla="*/ 407142 w 1465043"/>
                <a:gd name="connsiteY33" fmla="*/ 400467 h 1558485"/>
                <a:gd name="connsiteX34" fmla="*/ 413817 w 1465043"/>
                <a:gd name="connsiteY34" fmla="*/ 437177 h 1558485"/>
                <a:gd name="connsiteX35" fmla="*/ 427165 w 1465043"/>
                <a:gd name="connsiteY35" fmla="*/ 460537 h 1558485"/>
                <a:gd name="connsiteX36" fmla="*/ 413817 w 1465043"/>
                <a:gd name="connsiteY36" fmla="*/ 490572 h 1558485"/>
                <a:gd name="connsiteX37" fmla="*/ 390456 w 1465043"/>
                <a:gd name="connsiteY37" fmla="*/ 467212 h 1558485"/>
                <a:gd name="connsiteX38" fmla="*/ 360421 w 1465043"/>
                <a:gd name="connsiteY38" fmla="*/ 463874 h 1558485"/>
                <a:gd name="connsiteX39" fmla="*/ 333723 w 1465043"/>
                <a:gd name="connsiteY39" fmla="*/ 503921 h 1558485"/>
                <a:gd name="connsiteX40" fmla="*/ 307025 w 1465043"/>
                <a:gd name="connsiteY40" fmla="*/ 523944 h 1558485"/>
                <a:gd name="connsiteX41" fmla="*/ 320374 w 1465043"/>
                <a:gd name="connsiteY41" fmla="*/ 550642 h 1558485"/>
                <a:gd name="connsiteX42" fmla="*/ 303688 w 1465043"/>
                <a:gd name="connsiteY42" fmla="*/ 574003 h 1558485"/>
                <a:gd name="connsiteX43" fmla="*/ 233606 w 1465043"/>
                <a:gd name="connsiteY43" fmla="*/ 537293 h 1558485"/>
                <a:gd name="connsiteX44" fmla="*/ 243618 w 1465043"/>
                <a:gd name="connsiteY44" fmla="*/ 587352 h 1558485"/>
                <a:gd name="connsiteX45" fmla="*/ 263641 w 1465043"/>
                <a:gd name="connsiteY45" fmla="*/ 607375 h 1558485"/>
                <a:gd name="connsiteX46" fmla="*/ 250292 w 1465043"/>
                <a:gd name="connsiteY46" fmla="*/ 620724 h 1558485"/>
                <a:gd name="connsiteX47" fmla="*/ 193560 w 1465043"/>
                <a:gd name="connsiteY47" fmla="*/ 584014 h 1558485"/>
                <a:gd name="connsiteX48" fmla="*/ 170199 w 1465043"/>
                <a:gd name="connsiteY48" fmla="*/ 543968 h 1558485"/>
                <a:gd name="connsiteX49" fmla="*/ 170199 w 1465043"/>
                <a:gd name="connsiteY49" fmla="*/ 497247 h 1558485"/>
                <a:gd name="connsiteX50" fmla="*/ 133490 w 1465043"/>
                <a:gd name="connsiteY50" fmla="*/ 420490 h 1558485"/>
                <a:gd name="connsiteX51" fmla="*/ 196897 w 1465043"/>
                <a:gd name="connsiteY51" fmla="*/ 450525 h 1558485"/>
                <a:gd name="connsiteX52" fmla="*/ 256967 w 1465043"/>
                <a:gd name="connsiteY52" fmla="*/ 480560 h 1558485"/>
                <a:gd name="connsiteX53" fmla="*/ 293676 w 1465043"/>
                <a:gd name="connsiteY53" fmla="*/ 483898 h 1558485"/>
                <a:gd name="connsiteX54" fmla="*/ 327049 w 1465043"/>
                <a:gd name="connsiteY54" fmla="*/ 453863 h 1558485"/>
                <a:gd name="connsiteX55" fmla="*/ 343735 w 1465043"/>
                <a:gd name="connsiteY55" fmla="*/ 417153 h 1558485"/>
                <a:gd name="connsiteX56" fmla="*/ 333723 w 1465043"/>
                <a:gd name="connsiteY56" fmla="*/ 367095 h 1558485"/>
                <a:gd name="connsiteX57" fmla="*/ 290339 w 1465043"/>
                <a:gd name="connsiteY57" fmla="*/ 347071 h 1558485"/>
                <a:gd name="connsiteX58" fmla="*/ 236944 w 1465043"/>
                <a:gd name="connsiteY58" fmla="*/ 300350 h 1558485"/>
                <a:gd name="connsiteX59" fmla="*/ 133490 w 1465043"/>
                <a:gd name="connsiteY59" fmla="*/ 243617 h 1558485"/>
                <a:gd name="connsiteX60" fmla="*/ 46722 w 1465043"/>
                <a:gd name="connsiteY60" fmla="*/ 273652 h 1558485"/>
                <a:gd name="connsiteX61" fmla="*/ 33373 w 1465043"/>
                <a:gd name="connsiteY61" fmla="*/ 303687 h 1558485"/>
                <a:gd name="connsiteX62" fmla="*/ 43384 w 1465043"/>
                <a:gd name="connsiteY62" fmla="*/ 333723 h 1558485"/>
                <a:gd name="connsiteX63" fmla="*/ 60071 w 1465043"/>
                <a:gd name="connsiteY63" fmla="*/ 360420 h 1558485"/>
                <a:gd name="connsiteX64" fmla="*/ 73419 w 1465043"/>
                <a:gd name="connsiteY64" fmla="*/ 390455 h 1558485"/>
                <a:gd name="connsiteX65" fmla="*/ 56733 w 1465043"/>
                <a:gd name="connsiteY65" fmla="*/ 413816 h 1558485"/>
                <a:gd name="connsiteX66" fmla="*/ 76757 w 1465043"/>
                <a:gd name="connsiteY66" fmla="*/ 493909 h 1558485"/>
                <a:gd name="connsiteX67" fmla="*/ 66745 w 1465043"/>
                <a:gd name="connsiteY67" fmla="*/ 510596 h 1558485"/>
                <a:gd name="connsiteX68" fmla="*/ 70082 w 1465043"/>
                <a:gd name="connsiteY68" fmla="*/ 537293 h 1558485"/>
                <a:gd name="connsiteX69" fmla="*/ 70082 w 1465043"/>
                <a:gd name="connsiteY69" fmla="*/ 577340 h 1558485"/>
                <a:gd name="connsiteX70" fmla="*/ 80094 w 1465043"/>
                <a:gd name="connsiteY70" fmla="*/ 597363 h 1558485"/>
                <a:gd name="connsiteX71" fmla="*/ 76757 w 1465043"/>
                <a:gd name="connsiteY71" fmla="*/ 620724 h 1558485"/>
                <a:gd name="connsiteX72" fmla="*/ 106792 w 1465043"/>
                <a:gd name="connsiteY72" fmla="*/ 654096 h 1558485"/>
                <a:gd name="connsiteX73" fmla="*/ 93729 w 1465043"/>
                <a:gd name="connsiteY73" fmla="*/ 684131 h 1558485"/>
                <a:gd name="connsiteX74" fmla="*/ 13349 w 1465043"/>
                <a:gd name="connsiteY74" fmla="*/ 774236 h 1558485"/>
                <a:gd name="connsiteX75" fmla="*/ 33373 w 1465043"/>
                <a:gd name="connsiteY75" fmla="*/ 807609 h 1558485"/>
                <a:gd name="connsiteX76" fmla="*/ 33373 w 1465043"/>
                <a:gd name="connsiteY76" fmla="*/ 807609 h 1558485"/>
                <a:gd name="connsiteX77" fmla="*/ 16687 w 1465043"/>
                <a:gd name="connsiteY77" fmla="*/ 837644 h 1558485"/>
                <a:gd name="connsiteX78" fmla="*/ 3338 w 1465043"/>
                <a:gd name="connsiteY78" fmla="*/ 867679 h 1558485"/>
                <a:gd name="connsiteX79" fmla="*/ 0 w 1465043"/>
                <a:gd name="connsiteY79" fmla="*/ 927749 h 1558485"/>
                <a:gd name="connsiteX80" fmla="*/ 16687 w 1465043"/>
                <a:gd name="connsiteY80" fmla="*/ 971133 h 1558485"/>
                <a:gd name="connsiteX81" fmla="*/ 20024 w 1465043"/>
                <a:gd name="connsiteY81" fmla="*/ 1004505 h 1558485"/>
                <a:gd name="connsiteX82" fmla="*/ 56733 w 1465043"/>
                <a:gd name="connsiteY82" fmla="*/ 1014517 h 1558485"/>
                <a:gd name="connsiteX83" fmla="*/ 116803 w 1465043"/>
                <a:gd name="connsiteY83" fmla="*/ 1101285 h 1558485"/>
                <a:gd name="connsiteX84" fmla="*/ 96780 w 1465043"/>
                <a:gd name="connsiteY84" fmla="*/ 1124645 h 1558485"/>
                <a:gd name="connsiteX85" fmla="*/ 93443 w 1465043"/>
                <a:gd name="connsiteY85" fmla="*/ 1154680 h 1558485"/>
                <a:gd name="connsiteX86" fmla="*/ 120141 w 1465043"/>
                <a:gd name="connsiteY86" fmla="*/ 1158017 h 1558485"/>
                <a:gd name="connsiteX87" fmla="*/ 160187 w 1465043"/>
                <a:gd name="connsiteY87" fmla="*/ 1171366 h 1558485"/>
                <a:gd name="connsiteX88" fmla="*/ 186885 w 1465043"/>
                <a:gd name="connsiteY88" fmla="*/ 1184715 h 1558485"/>
                <a:gd name="connsiteX89" fmla="*/ 213583 w 1465043"/>
                <a:gd name="connsiteY89" fmla="*/ 1214750 h 1558485"/>
                <a:gd name="connsiteX90" fmla="*/ 243618 w 1465043"/>
                <a:gd name="connsiteY90" fmla="*/ 1218087 h 1558485"/>
                <a:gd name="connsiteX91" fmla="*/ 287002 w 1465043"/>
                <a:gd name="connsiteY91" fmla="*/ 1248123 h 1558485"/>
                <a:gd name="connsiteX92" fmla="*/ 310363 w 1465043"/>
                <a:gd name="connsiteY92" fmla="*/ 1258134 h 1558485"/>
                <a:gd name="connsiteX93" fmla="*/ 310363 w 1465043"/>
                <a:gd name="connsiteY93" fmla="*/ 1294844 h 1558485"/>
                <a:gd name="connsiteX94" fmla="*/ 270316 w 1465043"/>
                <a:gd name="connsiteY94" fmla="*/ 1334890 h 1558485"/>
                <a:gd name="connsiteX95" fmla="*/ 280327 w 1465043"/>
                <a:gd name="connsiteY95" fmla="*/ 1358251 h 1558485"/>
                <a:gd name="connsiteX96" fmla="*/ 273653 w 1465043"/>
                <a:gd name="connsiteY96" fmla="*/ 1378274 h 1558485"/>
                <a:gd name="connsiteX97" fmla="*/ 266979 w 1465043"/>
                <a:gd name="connsiteY97" fmla="*/ 1394960 h 1558485"/>
                <a:gd name="connsiteX98" fmla="*/ 240281 w 1465043"/>
                <a:gd name="connsiteY98" fmla="*/ 1435007 h 1558485"/>
                <a:gd name="connsiteX99" fmla="*/ 307025 w 1465043"/>
                <a:gd name="connsiteY99" fmla="*/ 1471717 h 1558485"/>
                <a:gd name="connsiteX100" fmla="*/ 337060 w 1465043"/>
                <a:gd name="connsiteY100" fmla="*/ 1478391 h 1558485"/>
                <a:gd name="connsiteX101" fmla="*/ 360421 w 1465043"/>
                <a:gd name="connsiteY101" fmla="*/ 1485066 h 1558485"/>
                <a:gd name="connsiteX102" fmla="*/ 380444 w 1465043"/>
                <a:gd name="connsiteY102" fmla="*/ 1491740 h 1558485"/>
                <a:gd name="connsiteX103" fmla="*/ 407142 w 1465043"/>
                <a:gd name="connsiteY103" fmla="*/ 1511763 h 1558485"/>
                <a:gd name="connsiteX104" fmla="*/ 437177 w 1465043"/>
                <a:gd name="connsiteY104" fmla="*/ 1508426 h 1558485"/>
                <a:gd name="connsiteX105" fmla="*/ 507259 w 1465043"/>
                <a:gd name="connsiteY105" fmla="*/ 1558485 h 1558485"/>
                <a:gd name="connsiteX106" fmla="*/ 517271 w 1465043"/>
                <a:gd name="connsiteY106" fmla="*/ 1545136 h 1558485"/>
                <a:gd name="connsiteX107" fmla="*/ 507259 w 1465043"/>
                <a:gd name="connsiteY107" fmla="*/ 1505089 h 1558485"/>
                <a:gd name="connsiteX108" fmla="*/ 500584 w 1465043"/>
                <a:gd name="connsiteY108" fmla="*/ 1471717 h 1558485"/>
                <a:gd name="connsiteX109" fmla="*/ 483898 w 1465043"/>
                <a:gd name="connsiteY109" fmla="*/ 1428333 h 1558485"/>
                <a:gd name="connsiteX110" fmla="*/ 513933 w 1465043"/>
                <a:gd name="connsiteY110" fmla="*/ 1408309 h 1558485"/>
                <a:gd name="connsiteX111" fmla="*/ 547306 w 1465043"/>
                <a:gd name="connsiteY111" fmla="*/ 1384949 h 1558485"/>
                <a:gd name="connsiteX112" fmla="*/ 527282 w 1465043"/>
                <a:gd name="connsiteY112" fmla="*/ 1368263 h 1558485"/>
                <a:gd name="connsiteX113" fmla="*/ 517271 w 1465043"/>
                <a:gd name="connsiteY113" fmla="*/ 1334890 h 1558485"/>
                <a:gd name="connsiteX114" fmla="*/ 480561 w 1465043"/>
                <a:gd name="connsiteY114" fmla="*/ 1318204 h 1558485"/>
                <a:gd name="connsiteX115" fmla="*/ 470549 w 1465043"/>
                <a:gd name="connsiteY115" fmla="*/ 1298181 h 1558485"/>
                <a:gd name="connsiteX116" fmla="*/ 480561 w 1465043"/>
                <a:gd name="connsiteY116" fmla="*/ 1268146 h 1558485"/>
                <a:gd name="connsiteX117" fmla="*/ 490573 w 1465043"/>
                <a:gd name="connsiteY117" fmla="*/ 1228099 h 1558485"/>
                <a:gd name="connsiteX118" fmla="*/ 513933 w 1465043"/>
                <a:gd name="connsiteY118" fmla="*/ 1248123 h 1558485"/>
                <a:gd name="connsiteX119" fmla="*/ 520608 w 1465043"/>
                <a:gd name="connsiteY119" fmla="*/ 1231436 h 1558485"/>
                <a:gd name="connsiteX120" fmla="*/ 543968 w 1465043"/>
                <a:gd name="connsiteY120" fmla="*/ 1194727 h 1558485"/>
                <a:gd name="connsiteX121" fmla="*/ 574003 w 1465043"/>
                <a:gd name="connsiteY121" fmla="*/ 1178041 h 1558485"/>
                <a:gd name="connsiteX122" fmla="*/ 590690 w 1465043"/>
                <a:gd name="connsiteY122" fmla="*/ 1191390 h 1558485"/>
                <a:gd name="connsiteX123" fmla="*/ 610713 w 1465043"/>
                <a:gd name="connsiteY123" fmla="*/ 1164692 h 1558485"/>
                <a:gd name="connsiteX124" fmla="*/ 630736 w 1465043"/>
                <a:gd name="connsiteY124" fmla="*/ 1191390 h 1558485"/>
                <a:gd name="connsiteX125" fmla="*/ 657434 w 1465043"/>
                <a:gd name="connsiteY125" fmla="*/ 1214750 h 1558485"/>
                <a:gd name="connsiteX126" fmla="*/ 674120 w 1465043"/>
                <a:gd name="connsiteY126" fmla="*/ 1221425 h 1558485"/>
                <a:gd name="connsiteX127" fmla="*/ 697481 w 1465043"/>
                <a:gd name="connsiteY127" fmla="*/ 1221425 h 1558485"/>
                <a:gd name="connsiteX128" fmla="*/ 717504 w 1465043"/>
                <a:gd name="connsiteY128" fmla="*/ 1208076 h 1558485"/>
                <a:gd name="connsiteX129" fmla="*/ 744202 w 1465043"/>
                <a:gd name="connsiteY129" fmla="*/ 1208076 h 1558485"/>
                <a:gd name="connsiteX130" fmla="*/ 760888 w 1465043"/>
                <a:gd name="connsiteY130" fmla="*/ 1204739 h 1558485"/>
                <a:gd name="connsiteX131" fmla="*/ 790923 w 1465043"/>
                <a:gd name="connsiteY131" fmla="*/ 1238111 h 1558485"/>
                <a:gd name="connsiteX132" fmla="*/ 797598 w 1465043"/>
                <a:gd name="connsiteY132" fmla="*/ 1211413 h 1558485"/>
                <a:gd name="connsiteX133" fmla="*/ 817621 w 1465043"/>
                <a:gd name="connsiteY133" fmla="*/ 1228099 h 1558485"/>
                <a:gd name="connsiteX134" fmla="*/ 837644 w 1465043"/>
                <a:gd name="connsiteY134" fmla="*/ 1204739 h 1558485"/>
                <a:gd name="connsiteX135" fmla="*/ 827633 w 1465043"/>
                <a:gd name="connsiteY135" fmla="*/ 1184715 h 1558485"/>
                <a:gd name="connsiteX136" fmla="*/ 810946 w 1465043"/>
                <a:gd name="connsiteY136" fmla="*/ 1171366 h 1558485"/>
                <a:gd name="connsiteX137" fmla="*/ 810946 w 1465043"/>
                <a:gd name="connsiteY137" fmla="*/ 1144669 h 1558485"/>
                <a:gd name="connsiteX138" fmla="*/ 810946 w 1465043"/>
                <a:gd name="connsiteY138" fmla="*/ 1131320 h 1558485"/>
                <a:gd name="connsiteX139" fmla="*/ 840981 w 1465043"/>
                <a:gd name="connsiteY139" fmla="*/ 1124645 h 1558485"/>
                <a:gd name="connsiteX140" fmla="*/ 820958 w 1465043"/>
                <a:gd name="connsiteY140" fmla="*/ 1087936 h 1558485"/>
                <a:gd name="connsiteX141" fmla="*/ 854330 w 1465043"/>
                <a:gd name="connsiteY141" fmla="*/ 1081261 h 1558485"/>
                <a:gd name="connsiteX142" fmla="*/ 891040 w 1465043"/>
                <a:gd name="connsiteY142" fmla="*/ 1087936 h 1558485"/>
                <a:gd name="connsiteX143" fmla="*/ 1001168 w 1465043"/>
                <a:gd name="connsiteY143" fmla="*/ 1044552 h 1558485"/>
                <a:gd name="connsiteX144" fmla="*/ 1027866 w 1465043"/>
                <a:gd name="connsiteY144" fmla="*/ 1021191 h 1558485"/>
                <a:gd name="connsiteX145" fmla="*/ 1047890 w 1465043"/>
                <a:gd name="connsiteY145" fmla="*/ 1031203 h 1558485"/>
                <a:gd name="connsiteX146" fmla="*/ 1067913 w 1465043"/>
                <a:gd name="connsiteY146" fmla="*/ 1041214 h 1558485"/>
                <a:gd name="connsiteX147" fmla="*/ 1087936 w 1465043"/>
                <a:gd name="connsiteY147" fmla="*/ 1067912 h 1558485"/>
                <a:gd name="connsiteX148" fmla="*/ 1074587 w 1465043"/>
                <a:gd name="connsiteY148" fmla="*/ 1081261 h 1558485"/>
                <a:gd name="connsiteX149" fmla="*/ 1104622 w 1465043"/>
                <a:gd name="connsiteY149" fmla="*/ 1081261 h 1558485"/>
                <a:gd name="connsiteX150" fmla="*/ 1134657 w 1465043"/>
                <a:gd name="connsiteY150" fmla="*/ 1114633 h 1558485"/>
                <a:gd name="connsiteX151" fmla="*/ 1148006 w 1465043"/>
                <a:gd name="connsiteY151" fmla="*/ 1111296 h 1558485"/>
                <a:gd name="connsiteX152" fmla="*/ 1208076 w 1465043"/>
                <a:gd name="connsiteY152" fmla="*/ 1064575 h 1558485"/>
                <a:gd name="connsiteX153" fmla="*/ 1264809 w 1465043"/>
                <a:gd name="connsiteY153" fmla="*/ 1134657 h 1558485"/>
                <a:gd name="connsiteX154" fmla="*/ 1298181 w 1465043"/>
                <a:gd name="connsiteY154" fmla="*/ 1241448 h 1558485"/>
                <a:gd name="connsiteX155" fmla="*/ 1308193 w 1465043"/>
                <a:gd name="connsiteY155" fmla="*/ 1198064 h 1558485"/>
                <a:gd name="connsiteX156" fmla="*/ 1344903 w 1465043"/>
                <a:gd name="connsiteY156" fmla="*/ 1218087 h 1558485"/>
                <a:gd name="connsiteX157" fmla="*/ 1388287 w 1465043"/>
                <a:gd name="connsiteY157" fmla="*/ 1218087 h 1558485"/>
                <a:gd name="connsiteX158" fmla="*/ 1394961 w 1465043"/>
                <a:gd name="connsiteY158" fmla="*/ 1241448 h 1558485"/>
                <a:gd name="connsiteX159" fmla="*/ 1435008 w 1465043"/>
                <a:gd name="connsiteY159" fmla="*/ 1264809 h 1558485"/>
                <a:gd name="connsiteX160" fmla="*/ 1465043 w 1465043"/>
                <a:gd name="connsiteY160" fmla="*/ 1264809 h 1558485"/>
                <a:gd name="connsiteX161" fmla="*/ 1318205 w 1465043"/>
                <a:gd name="connsiteY161" fmla="*/ 30035 h 1558485"/>
                <a:gd name="connsiteX162" fmla="*/ 1281495 w 1465043"/>
                <a:gd name="connsiteY162" fmla="*/ 53396 h 1558485"/>
                <a:gd name="connsiteX163" fmla="*/ 1241449 w 1465043"/>
                <a:gd name="connsiteY163" fmla="*/ 50058 h 1558485"/>
                <a:gd name="connsiteX164" fmla="*/ 1241449 w 1465043"/>
                <a:gd name="connsiteY164" fmla="*/ 96779 h 1558485"/>
                <a:gd name="connsiteX165" fmla="*/ 1201402 w 1465043"/>
                <a:gd name="connsiteY165" fmla="*/ 76756 h 1558485"/>
                <a:gd name="connsiteX166" fmla="*/ 1228100 w 1465043"/>
                <a:gd name="connsiteY166" fmla="*/ 126814 h 1558485"/>
                <a:gd name="connsiteX167" fmla="*/ 1258135 w 1465043"/>
                <a:gd name="connsiteY167" fmla="*/ 156850 h 1558485"/>
                <a:gd name="connsiteX168" fmla="*/ 1198065 w 1465043"/>
                <a:gd name="connsiteY168" fmla="*/ 133489 h 1558485"/>
                <a:gd name="connsiteX169" fmla="*/ 1181379 w 1465043"/>
                <a:gd name="connsiteY169" fmla="*/ 133489 h 1558485"/>
                <a:gd name="connsiteX170" fmla="*/ 1178041 w 1465043"/>
                <a:gd name="connsiteY170" fmla="*/ 90105 h 1558485"/>
                <a:gd name="connsiteX171" fmla="*/ 1161355 w 1465043"/>
                <a:gd name="connsiteY171" fmla="*/ 73419 h 1558485"/>
                <a:gd name="connsiteX172" fmla="*/ 1137995 w 1465043"/>
                <a:gd name="connsiteY172" fmla="*/ 103454 h 1558485"/>
                <a:gd name="connsiteX173" fmla="*/ 1158018 w 1465043"/>
                <a:gd name="connsiteY173" fmla="*/ 150175 h 1558485"/>
                <a:gd name="connsiteX174" fmla="*/ 1158018 w 1465043"/>
                <a:gd name="connsiteY174" fmla="*/ 183547 h 1558485"/>
                <a:gd name="connsiteX0" fmla="*/ 1158018 w 1465043"/>
                <a:gd name="connsiteY0" fmla="*/ 183547 h 1558485"/>
                <a:gd name="connsiteX1" fmla="*/ 1104622 w 1465043"/>
                <a:gd name="connsiteY1" fmla="*/ 163524 h 1558485"/>
                <a:gd name="connsiteX2" fmla="*/ 1101285 w 1465043"/>
                <a:gd name="connsiteY2" fmla="*/ 103454 h 1558485"/>
                <a:gd name="connsiteX3" fmla="*/ 1124646 w 1465043"/>
                <a:gd name="connsiteY3" fmla="*/ 10012 h 1558485"/>
                <a:gd name="connsiteX4" fmla="*/ 1031203 w 1465043"/>
                <a:gd name="connsiteY4" fmla="*/ 0 h 1558485"/>
                <a:gd name="connsiteX5" fmla="*/ 1014517 w 1465043"/>
                <a:gd name="connsiteY5" fmla="*/ 56733 h 1558485"/>
                <a:gd name="connsiteX6" fmla="*/ 1024529 w 1465043"/>
                <a:gd name="connsiteY6" fmla="*/ 103454 h 1558485"/>
                <a:gd name="connsiteX7" fmla="*/ 981145 w 1465043"/>
                <a:gd name="connsiteY7" fmla="*/ 156850 h 1558485"/>
                <a:gd name="connsiteX8" fmla="*/ 991157 w 1465043"/>
                <a:gd name="connsiteY8" fmla="*/ 193559 h 1558485"/>
                <a:gd name="connsiteX9" fmla="*/ 981145 w 1465043"/>
                <a:gd name="connsiteY9" fmla="*/ 240280 h 1558485"/>
                <a:gd name="connsiteX10" fmla="*/ 1001168 w 1465043"/>
                <a:gd name="connsiteY10" fmla="*/ 263641 h 1558485"/>
                <a:gd name="connsiteX11" fmla="*/ 1017854 w 1465043"/>
                <a:gd name="connsiteY11" fmla="*/ 310362 h 1558485"/>
                <a:gd name="connsiteX12" fmla="*/ 1047890 w 1465043"/>
                <a:gd name="connsiteY12" fmla="*/ 297013 h 1558485"/>
                <a:gd name="connsiteX13" fmla="*/ 884365 w 1465043"/>
                <a:gd name="connsiteY13" fmla="*/ 260304 h 1558485"/>
                <a:gd name="connsiteX14" fmla="*/ 824295 w 1465043"/>
                <a:gd name="connsiteY14" fmla="*/ 236943 h 1558485"/>
                <a:gd name="connsiteX15" fmla="*/ 810946 w 1465043"/>
                <a:gd name="connsiteY15" fmla="*/ 273652 h 1558485"/>
                <a:gd name="connsiteX16" fmla="*/ 827633 w 1465043"/>
                <a:gd name="connsiteY16" fmla="*/ 310362 h 1558485"/>
                <a:gd name="connsiteX17" fmla="*/ 770900 w 1465043"/>
                <a:gd name="connsiteY17" fmla="*/ 293676 h 1558485"/>
                <a:gd name="connsiteX18" fmla="*/ 744202 w 1465043"/>
                <a:gd name="connsiteY18" fmla="*/ 330385 h 1558485"/>
                <a:gd name="connsiteX19" fmla="*/ 707492 w 1465043"/>
                <a:gd name="connsiteY19" fmla="*/ 323711 h 1558485"/>
                <a:gd name="connsiteX20" fmla="*/ 644085 w 1465043"/>
                <a:gd name="connsiteY20" fmla="*/ 337060 h 1558485"/>
                <a:gd name="connsiteX21" fmla="*/ 654097 w 1465043"/>
                <a:gd name="connsiteY21" fmla="*/ 300350 h 1558485"/>
                <a:gd name="connsiteX22" fmla="*/ 614050 w 1465043"/>
                <a:gd name="connsiteY22" fmla="*/ 337060 h 1558485"/>
                <a:gd name="connsiteX23" fmla="*/ 594027 w 1465043"/>
                <a:gd name="connsiteY23" fmla="*/ 337060 h 1558485"/>
                <a:gd name="connsiteX24" fmla="*/ 533957 w 1465043"/>
                <a:gd name="connsiteY24" fmla="*/ 370432 h 1558485"/>
                <a:gd name="connsiteX25" fmla="*/ 510596 w 1465043"/>
                <a:gd name="connsiteY25" fmla="*/ 393793 h 1558485"/>
                <a:gd name="connsiteX26" fmla="*/ 500584 w 1465043"/>
                <a:gd name="connsiteY26" fmla="*/ 440514 h 1558485"/>
                <a:gd name="connsiteX27" fmla="*/ 450526 w 1465043"/>
                <a:gd name="connsiteY27" fmla="*/ 427165 h 1558485"/>
                <a:gd name="connsiteX28" fmla="*/ 433840 w 1465043"/>
                <a:gd name="connsiteY28" fmla="*/ 390455 h 1558485"/>
                <a:gd name="connsiteX29" fmla="*/ 467212 w 1465043"/>
                <a:gd name="connsiteY29" fmla="*/ 360420 h 1558485"/>
                <a:gd name="connsiteX30" fmla="*/ 453863 w 1465043"/>
                <a:gd name="connsiteY30" fmla="*/ 337060 h 1558485"/>
                <a:gd name="connsiteX31" fmla="*/ 390456 w 1465043"/>
                <a:gd name="connsiteY31" fmla="*/ 307025 h 1558485"/>
                <a:gd name="connsiteX32" fmla="*/ 417154 w 1465043"/>
                <a:gd name="connsiteY32" fmla="*/ 357083 h 1558485"/>
                <a:gd name="connsiteX33" fmla="*/ 407142 w 1465043"/>
                <a:gd name="connsiteY33" fmla="*/ 400467 h 1558485"/>
                <a:gd name="connsiteX34" fmla="*/ 413817 w 1465043"/>
                <a:gd name="connsiteY34" fmla="*/ 437177 h 1558485"/>
                <a:gd name="connsiteX35" fmla="*/ 427165 w 1465043"/>
                <a:gd name="connsiteY35" fmla="*/ 460537 h 1558485"/>
                <a:gd name="connsiteX36" fmla="*/ 413817 w 1465043"/>
                <a:gd name="connsiteY36" fmla="*/ 490572 h 1558485"/>
                <a:gd name="connsiteX37" fmla="*/ 390456 w 1465043"/>
                <a:gd name="connsiteY37" fmla="*/ 467212 h 1558485"/>
                <a:gd name="connsiteX38" fmla="*/ 360421 w 1465043"/>
                <a:gd name="connsiteY38" fmla="*/ 463874 h 1558485"/>
                <a:gd name="connsiteX39" fmla="*/ 333723 w 1465043"/>
                <a:gd name="connsiteY39" fmla="*/ 503921 h 1558485"/>
                <a:gd name="connsiteX40" fmla="*/ 307025 w 1465043"/>
                <a:gd name="connsiteY40" fmla="*/ 523944 h 1558485"/>
                <a:gd name="connsiteX41" fmla="*/ 320374 w 1465043"/>
                <a:gd name="connsiteY41" fmla="*/ 550642 h 1558485"/>
                <a:gd name="connsiteX42" fmla="*/ 303688 w 1465043"/>
                <a:gd name="connsiteY42" fmla="*/ 574003 h 1558485"/>
                <a:gd name="connsiteX43" fmla="*/ 233606 w 1465043"/>
                <a:gd name="connsiteY43" fmla="*/ 537293 h 1558485"/>
                <a:gd name="connsiteX44" fmla="*/ 243618 w 1465043"/>
                <a:gd name="connsiteY44" fmla="*/ 587352 h 1558485"/>
                <a:gd name="connsiteX45" fmla="*/ 263641 w 1465043"/>
                <a:gd name="connsiteY45" fmla="*/ 607375 h 1558485"/>
                <a:gd name="connsiteX46" fmla="*/ 250292 w 1465043"/>
                <a:gd name="connsiteY46" fmla="*/ 620724 h 1558485"/>
                <a:gd name="connsiteX47" fmla="*/ 193560 w 1465043"/>
                <a:gd name="connsiteY47" fmla="*/ 584014 h 1558485"/>
                <a:gd name="connsiteX48" fmla="*/ 170199 w 1465043"/>
                <a:gd name="connsiteY48" fmla="*/ 543968 h 1558485"/>
                <a:gd name="connsiteX49" fmla="*/ 170199 w 1465043"/>
                <a:gd name="connsiteY49" fmla="*/ 497247 h 1558485"/>
                <a:gd name="connsiteX50" fmla="*/ 133490 w 1465043"/>
                <a:gd name="connsiteY50" fmla="*/ 420490 h 1558485"/>
                <a:gd name="connsiteX51" fmla="*/ 196897 w 1465043"/>
                <a:gd name="connsiteY51" fmla="*/ 450525 h 1558485"/>
                <a:gd name="connsiteX52" fmla="*/ 256967 w 1465043"/>
                <a:gd name="connsiteY52" fmla="*/ 480560 h 1558485"/>
                <a:gd name="connsiteX53" fmla="*/ 293676 w 1465043"/>
                <a:gd name="connsiteY53" fmla="*/ 483898 h 1558485"/>
                <a:gd name="connsiteX54" fmla="*/ 327049 w 1465043"/>
                <a:gd name="connsiteY54" fmla="*/ 453863 h 1558485"/>
                <a:gd name="connsiteX55" fmla="*/ 343735 w 1465043"/>
                <a:gd name="connsiteY55" fmla="*/ 417153 h 1558485"/>
                <a:gd name="connsiteX56" fmla="*/ 333723 w 1465043"/>
                <a:gd name="connsiteY56" fmla="*/ 367095 h 1558485"/>
                <a:gd name="connsiteX57" fmla="*/ 290339 w 1465043"/>
                <a:gd name="connsiteY57" fmla="*/ 347071 h 1558485"/>
                <a:gd name="connsiteX58" fmla="*/ 236944 w 1465043"/>
                <a:gd name="connsiteY58" fmla="*/ 300350 h 1558485"/>
                <a:gd name="connsiteX59" fmla="*/ 133490 w 1465043"/>
                <a:gd name="connsiteY59" fmla="*/ 243617 h 1558485"/>
                <a:gd name="connsiteX60" fmla="*/ 46722 w 1465043"/>
                <a:gd name="connsiteY60" fmla="*/ 273652 h 1558485"/>
                <a:gd name="connsiteX61" fmla="*/ 33373 w 1465043"/>
                <a:gd name="connsiteY61" fmla="*/ 303687 h 1558485"/>
                <a:gd name="connsiteX62" fmla="*/ 43384 w 1465043"/>
                <a:gd name="connsiteY62" fmla="*/ 333723 h 1558485"/>
                <a:gd name="connsiteX63" fmla="*/ 60071 w 1465043"/>
                <a:gd name="connsiteY63" fmla="*/ 360420 h 1558485"/>
                <a:gd name="connsiteX64" fmla="*/ 73419 w 1465043"/>
                <a:gd name="connsiteY64" fmla="*/ 390455 h 1558485"/>
                <a:gd name="connsiteX65" fmla="*/ 56733 w 1465043"/>
                <a:gd name="connsiteY65" fmla="*/ 413816 h 1558485"/>
                <a:gd name="connsiteX66" fmla="*/ 76757 w 1465043"/>
                <a:gd name="connsiteY66" fmla="*/ 493909 h 1558485"/>
                <a:gd name="connsiteX67" fmla="*/ 66745 w 1465043"/>
                <a:gd name="connsiteY67" fmla="*/ 510596 h 1558485"/>
                <a:gd name="connsiteX68" fmla="*/ 70082 w 1465043"/>
                <a:gd name="connsiteY68" fmla="*/ 537293 h 1558485"/>
                <a:gd name="connsiteX69" fmla="*/ 70082 w 1465043"/>
                <a:gd name="connsiteY69" fmla="*/ 577340 h 1558485"/>
                <a:gd name="connsiteX70" fmla="*/ 80094 w 1465043"/>
                <a:gd name="connsiteY70" fmla="*/ 597363 h 1558485"/>
                <a:gd name="connsiteX71" fmla="*/ 76757 w 1465043"/>
                <a:gd name="connsiteY71" fmla="*/ 620724 h 1558485"/>
                <a:gd name="connsiteX72" fmla="*/ 106792 w 1465043"/>
                <a:gd name="connsiteY72" fmla="*/ 654096 h 1558485"/>
                <a:gd name="connsiteX73" fmla="*/ 93729 w 1465043"/>
                <a:gd name="connsiteY73" fmla="*/ 684131 h 1558485"/>
                <a:gd name="connsiteX74" fmla="*/ 13349 w 1465043"/>
                <a:gd name="connsiteY74" fmla="*/ 774236 h 1558485"/>
                <a:gd name="connsiteX75" fmla="*/ 33373 w 1465043"/>
                <a:gd name="connsiteY75" fmla="*/ 807609 h 1558485"/>
                <a:gd name="connsiteX76" fmla="*/ 33373 w 1465043"/>
                <a:gd name="connsiteY76" fmla="*/ 807609 h 1558485"/>
                <a:gd name="connsiteX77" fmla="*/ 16687 w 1465043"/>
                <a:gd name="connsiteY77" fmla="*/ 837644 h 1558485"/>
                <a:gd name="connsiteX78" fmla="*/ 3338 w 1465043"/>
                <a:gd name="connsiteY78" fmla="*/ 867679 h 1558485"/>
                <a:gd name="connsiteX79" fmla="*/ 0 w 1465043"/>
                <a:gd name="connsiteY79" fmla="*/ 927749 h 1558485"/>
                <a:gd name="connsiteX80" fmla="*/ 16687 w 1465043"/>
                <a:gd name="connsiteY80" fmla="*/ 971133 h 1558485"/>
                <a:gd name="connsiteX81" fmla="*/ 20024 w 1465043"/>
                <a:gd name="connsiteY81" fmla="*/ 1004505 h 1558485"/>
                <a:gd name="connsiteX82" fmla="*/ 56733 w 1465043"/>
                <a:gd name="connsiteY82" fmla="*/ 1014517 h 1558485"/>
                <a:gd name="connsiteX83" fmla="*/ 116803 w 1465043"/>
                <a:gd name="connsiteY83" fmla="*/ 1101285 h 1558485"/>
                <a:gd name="connsiteX84" fmla="*/ 96780 w 1465043"/>
                <a:gd name="connsiteY84" fmla="*/ 1124645 h 1558485"/>
                <a:gd name="connsiteX85" fmla="*/ 93443 w 1465043"/>
                <a:gd name="connsiteY85" fmla="*/ 1154680 h 1558485"/>
                <a:gd name="connsiteX86" fmla="*/ 120141 w 1465043"/>
                <a:gd name="connsiteY86" fmla="*/ 1158017 h 1558485"/>
                <a:gd name="connsiteX87" fmla="*/ 160187 w 1465043"/>
                <a:gd name="connsiteY87" fmla="*/ 1171366 h 1558485"/>
                <a:gd name="connsiteX88" fmla="*/ 186885 w 1465043"/>
                <a:gd name="connsiteY88" fmla="*/ 1184715 h 1558485"/>
                <a:gd name="connsiteX89" fmla="*/ 213583 w 1465043"/>
                <a:gd name="connsiteY89" fmla="*/ 1214750 h 1558485"/>
                <a:gd name="connsiteX90" fmla="*/ 243618 w 1465043"/>
                <a:gd name="connsiteY90" fmla="*/ 1218087 h 1558485"/>
                <a:gd name="connsiteX91" fmla="*/ 287002 w 1465043"/>
                <a:gd name="connsiteY91" fmla="*/ 1248123 h 1558485"/>
                <a:gd name="connsiteX92" fmla="*/ 310363 w 1465043"/>
                <a:gd name="connsiteY92" fmla="*/ 1258134 h 1558485"/>
                <a:gd name="connsiteX93" fmla="*/ 310363 w 1465043"/>
                <a:gd name="connsiteY93" fmla="*/ 1294844 h 1558485"/>
                <a:gd name="connsiteX94" fmla="*/ 270316 w 1465043"/>
                <a:gd name="connsiteY94" fmla="*/ 1334890 h 1558485"/>
                <a:gd name="connsiteX95" fmla="*/ 280327 w 1465043"/>
                <a:gd name="connsiteY95" fmla="*/ 1358251 h 1558485"/>
                <a:gd name="connsiteX96" fmla="*/ 273653 w 1465043"/>
                <a:gd name="connsiteY96" fmla="*/ 1378274 h 1558485"/>
                <a:gd name="connsiteX97" fmla="*/ 266979 w 1465043"/>
                <a:gd name="connsiteY97" fmla="*/ 1394960 h 1558485"/>
                <a:gd name="connsiteX98" fmla="*/ 240281 w 1465043"/>
                <a:gd name="connsiteY98" fmla="*/ 1435007 h 1558485"/>
                <a:gd name="connsiteX99" fmla="*/ 307025 w 1465043"/>
                <a:gd name="connsiteY99" fmla="*/ 1471717 h 1558485"/>
                <a:gd name="connsiteX100" fmla="*/ 337060 w 1465043"/>
                <a:gd name="connsiteY100" fmla="*/ 1478391 h 1558485"/>
                <a:gd name="connsiteX101" fmla="*/ 360421 w 1465043"/>
                <a:gd name="connsiteY101" fmla="*/ 1485066 h 1558485"/>
                <a:gd name="connsiteX102" fmla="*/ 380444 w 1465043"/>
                <a:gd name="connsiteY102" fmla="*/ 1491740 h 1558485"/>
                <a:gd name="connsiteX103" fmla="*/ 407142 w 1465043"/>
                <a:gd name="connsiteY103" fmla="*/ 1511763 h 1558485"/>
                <a:gd name="connsiteX104" fmla="*/ 437177 w 1465043"/>
                <a:gd name="connsiteY104" fmla="*/ 1508426 h 1558485"/>
                <a:gd name="connsiteX105" fmla="*/ 507259 w 1465043"/>
                <a:gd name="connsiteY105" fmla="*/ 1558485 h 1558485"/>
                <a:gd name="connsiteX106" fmla="*/ 517271 w 1465043"/>
                <a:gd name="connsiteY106" fmla="*/ 1545136 h 1558485"/>
                <a:gd name="connsiteX107" fmla="*/ 507259 w 1465043"/>
                <a:gd name="connsiteY107" fmla="*/ 1505089 h 1558485"/>
                <a:gd name="connsiteX108" fmla="*/ 500584 w 1465043"/>
                <a:gd name="connsiteY108" fmla="*/ 1471717 h 1558485"/>
                <a:gd name="connsiteX109" fmla="*/ 483898 w 1465043"/>
                <a:gd name="connsiteY109" fmla="*/ 1428333 h 1558485"/>
                <a:gd name="connsiteX110" fmla="*/ 513933 w 1465043"/>
                <a:gd name="connsiteY110" fmla="*/ 1408309 h 1558485"/>
                <a:gd name="connsiteX111" fmla="*/ 547306 w 1465043"/>
                <a:gd name="connsiteY111" fmla="*/ 1384949 h 1558485"/>
                <a:gd name="connsiteX112" fmla="*/ 527282 w 1465043"/>
                <a:gd name="connsiteY112" fmla="*/ 1368263 h 1558485"/>
                <a:gd name="connsiteX113" fmla="*/ 517271 w 1465043"/>
                <a:gd name="connsiteY113" fmla="*/ 1334890 h 1558485"/>
                <a:gd name="connsiteX114" fmla="*/ 480561 w 1465043"/>
                <a:gd name="connsiteY114" fmla="*/ 1318204 h 1558485"/>
                <a:gd name="connsiteX115" fmla="*/ 470549 w 1465043"/>
                <a:gd name="connsiteY115" fmla="*/ 1298181 h 1558485"/>
                <a:gd name="connsiteX116" fmla="*/ 480561 w 1465043"/>
                <a:gd name="connsiteY116" fmla="*/ 1268146 h 1558485"/>
                <a:gd name="connsiteX117" fmla="*/ 490573 w 1465043"/>
                <a:gd name="connsiteY117" fmla="*/ 1228099 h 1558485"/>
                <a:gd name="connsiteX118" fmla="*/ 513933 w 1465043"/>
                <a:gd name="connsiteY118" fmla="*/ 1248123 h 1558485"/>
                <a:gd name="connsiteX119" fmla="*/ 520608 w 1465043"/>
                <a:gd name="connsiteY119" fmla="*/ 1231436 h 1558485"/>
                <a:gd name="connsiteX120" fmla="*/ 543968 w 1465043"/>
                <a:gd name="connsiteY120" fmla="*/ 1194727 h 1558485"/>
                <a:gd name="connsiteX121" fmla="*/ 574003 w 1465043"/>
                <a:gd name="connsiteY121" fmla="*/ 1178041 h 1558485"/>
                <a:gd name="connsiteX122" fmla="*/ 590690 w 1465043"/>
                <a:gd name="connsiteY122" fmla="*/ 1191390 h 1558485"/>
                <a:gd name="connsiteX123" fmla="*/ 610713 w 1465043"/>
                <a:gd name="connsiteY123" fmla="*/ 1164692 h 1558485"/>
                <a:gd name="connsiteX124" fmla="*/ 630736 w 1465043"/>
                <a:gd name="connsiteY124" fmla="*/ 1191390 h 1558485"/>
                <a:gd name="connsiteX125" fmla="*/ 657434 w 1465043"/>
                <a:gd name="connsiteY125" fmla="*/ 1214750 h 1558485"/>
                <a:gd name="connsiteX126" fmla="*/ 674120 w 1465043"/>
                <a:gd name="connsiteY126" fmla="*/ 1221425 h 1558485"/>
                <a:gd name="connsiteX127" fmla="*/ 697481 w 1465043"/>
                <a:gd name="connsiteY127" fmla="*/ 1221425 h 1558485"/>
                <a:gd name="connsiteX128" fmla="*/ 717504 w 1465043"/>
                <a:gd name="connsiteY128" fmla="*/ 1208076 h 1558485"/>
                <a:gd name="connsiteX129" fmla="*/ 744202 w 1465043"/>
                <a:gd name="connsiteY129" fmla="*/ 1208076 h 1558485"/>
                <a:gd name="connsiteX130" fmla="*/ 760888 w 1465043"/>
                <a:gd name="connsiteY130" fmla="*/ 1204739 h 1558485"/>
                <a:gd name="connsiteX131" fmla="*/ 790923 w 1465043"/>
                <a:gd name="connsiteY131" fmla="*/ 1238111 h 1558485"/>
                <a:gd name="connsiteX132" fmla="*/ 797598 w 1465043"/>
                <a:gd name="connsiteY132" fmla="*/ 1211413 h 1558485"/>
                <a:gd name="connsiteX133" fmla="*/ 817621 w 1465043"/>
                <a:gd name="connsiteY133" fmla="*/ 1228099 h 1558485"/>
                <a:gd name="connsiteX134" fmla="*/ 837644 w 1465043"/>
                <a:gd name="connsiteY134" fmla="*/ 1204739 h 1558485"/>
                <a:gd name="connsiteX135" fmla="*/ 827633 w 1465043"/>
                <a:gd name="connsiteY135" fmla="*/ 1184715 h 1558485"/>
                <a:gd name="connsiteX136" fmla="*/ 810946 w 1465043"/>
                <a:gd name="connsiteY136" fmla="*/ 1171366 h 1558485"/>
                <a:gd name="connsiteX137" fmla="*/ 810946 w 1465043"/>
                <a:gd name="connsiteY137" fmla="*/ 1144669 h 1558485"/>
                <a:gd name="connsiteX138" fmla="*/ 810946 w 1465043"/>
                <a:gd name="connsiteY138" fmla="*/ 1131320 h 1558485"/>
                <a:gd name="connsiteX139" fmla="*/ 840981 w 1465043"/>
                <a:gd name="connsiteY139" fmla="*/ 1124645 h 1558485"/>
                <a:gd name="connsiteX140" fmla="*/ 820958 w 1465043"/>
                <a:gd name="connsiteY140" fmla="*/ 1087936 h 1558485"/>
                <a:gd name="connsiteX141" fmla="*/ 854330 w 1465043"/>
                <a:gd name="connsiteY141" fmla="*/ 1081261 h 1558485"/>
                <a:gd name="connsiteX142" fmla="*/ 891040 w 1465043"/>
                <a:gd name="connsiteY142" fmla="*/ 1087936 h 1558485"/>
                <a:gd name="connsiteX143" fmla="*/ 1001168 w 1465043"/>
                <a:gd name="connsiteY143" fmla="*/ 1044552 h 1558485"/>
                <a:gd name="connsiteX144" fmla="*/ 1027866 w 1465043"/>
                <a:gd name="connsiteY144" fmla="*/ 1021191 h 1558485"/>
                <a:gd name="connsiteX145" fmla="*/ 1047890 w 1465043"/>
                <a:gd name="connsiteY145" fmla="*/ 1031203 h 1558485"/>
                <a:gd name="connsiteX146" fmla="*/ 1067913 w 1465043"/>
                <a:gd name="connsiteY146" fmla="*/ 1041214 h 1558485"/>
                <a:gd name="connsiteX147" fmla="*/ 1087936 w 1465043"/>
                <a:gd name="connsiteY147" fmla="*/ 1067912 h 1558485"/>
                <a:gd name="connsiteX148" fmla="*/ 1074587 w 1465043"/>
                <a:gd name="connsiteY148" fmla="*/ 1081261 h 1558485"/>
                <a:gd name="connsiteX149" fmla="*/ 1104622 w 1465043"/>
                <a:gd name="connsiteY149" fmla="*/ 1081261 h 1558485"/>
                <a:gd name="connsiteX150" fmla="*/ 1134657 w 1465043"/>
                <a:gd name="connsiteY150" fmla="*/ 1114633 h 1558485"/>
                <a:gd name="connsiteX151" fmla="*/ 1148006 w 1465043"/>
                <a:gd name="connsiteY151" fmla="*/ 1111296 h 1558485"/>
                <a:gd name="connsiteX152" fmla="*/ 1208076 w 1465043"/>
                <a:gd name="connsiteY152" fmla="*/ 1064575 h 1558485"/>
                <a:gd name="connsiteX153" fmla="*/ 1264809 w 1465043"/>
                <a:gd name="connsiteY153" fmla="*/ 1134657 h 1558485"/>
                <a:gd name="connsiteX154" fmla="*/ 1298181 w 1465043"/>
                <a:gd name="connsiteY154" fmla="*/ 1241448 h 1558485"/>
                <a:gd name="connsiteX155" fmla="*/ 1308193 w 1465043"/>
                <a:gd name="connsiteY155" fmla="*/ 1198064 h 1558485"/>
                <a:gd name="connsiteX156" fmla="*/ 1344903 w 1465043"/>
                <a:gd name="connsiteY156" fmla="*/ 1218087 h 1558485"/>
                <a:gd name="connsiteX157" fmla="*/ 1388287 w 1465043"/>
                <a:gd name="connsiteY157" fmla="*/ 1218087 h 1558485"/>
                <a:gd name="connsiteX158" fmla="*/ 1394961 w 1465043"/>
                <a:gd name="connsiteY158" fmla="*/ 1241448 h 1558485"/>
                <a:gd name="connsiteX159" fmla="*/ 1435008 w 1465043"/>
                <a:gd name="connsiteY159" fmla="*/ 1264809 h 1558485"/>
                <a:gd name="connsiteX160" fmla="*/ 1465043 w 1465043"/>
                <a:gd name="connsiteY160" fmla="*/ 1264809 h 1558485"/>
                <a:gd name="connsiteX161" fmla="*/ 1318205 w 1465043"/>
                <a:gd name="connsiteY161" fmla="*/ 30035 h 1558485"/>
                <a:gd name="connsiteX162" fmla="*/ 1281495 w 1465043"/>
                <a:gd name="connsiteY162" fmla="*/ 53396 h 1558485"/>
                <a:gd name="connsiteX163" fmla="*/ 1241449 w 1465043"/>
                <a:gd name="connsiteY163" fmla="*/ 50058 h 1558485"/>
                <a:gd name="connsiteX164" fmla="*/ 1241449 w 1465043"/>
                <a:gd name="connsiteY164" fmla="*/ 96779 h 1558485"/>
                <a:gd name="connsiteX165" fmla="*/ 1201402 w 1465043"/>
                <a:gd name="connsiteY165" fmla="*/ 76756 h 1558485"/>
                <a:gd name="connsiteX166" fmla="*/ 1228100 w 1465043"/>
                <a:gd name="connsiteY166" fmla="*/ 126814 h 1558485"/>
                <a:gd name="connsiteX167" fmla="*/ 1198065 w 1465043"/>
                <a:gd name="connsiteY167" fmla="*/ 133489 h 1558485"/>
                <a:gd name="connsiteX168" fmla="*/ 1181379 w 1465043"/>
                <a:gd name="connsiteY168" fmla="*/ 133489 h 1558485"/>
                <a:gd name="connsiteX169" fmla="*/ 1178041 w 1465043"/>
                <a:gd name="connsiteY169" fmla="*/ 90105 h 1558485"/>
                <a:gd name="connsiteX170" fmla="*/ 1161355 w 1465043"/>
                <a:gd name="connsiteY170" fmla="*/ 73419 h 1558485"/>
                <a:gd name="connsiteX171" fmla="*/ 1137995 w 1465043"/>
                <a:gd name="connsiteY171" fmla="*/ 103454 h 1558485"/>
                <a:gd name="connsiteX172" fmla="*/ 1158018 w 1465043"/>
                <a:gd name="connsiteY172" fmla="*/ 150175 h 1558485"/>
                <a:gd name="connsiteX173" fmla="*/ 1158018 w 1465043"/>
                <a:gd name="connsiteY173" fmla="*/ 183547 h 1558485"/>
                <a:gd name="connsiteX0" fmla="*/ 1158018 w 1465043"/>
                <a:gd name="connsiteY0" fmla="*/ 183547 h 1558485"/>
                <a:gd name="connsiteX1" fmla="*/ 1104622 w 1465043"/>
                <a:gd name="connsiteY1" fmla="*/ 163524 h 1558485"/>
                <a:gd name="connsiteX2" fmla="*/ 1101285 w 1465043"/>
                <a:gd name="connsiteY2" fmla="*/ 103454 h 1558485"/>
                <a:gd name="connsiteX3" fmla="*/ 1124646 w 1465043"/>
                <a:gd name="connsiteY3" fmla="*/ 10012 h 1558485"/>
                <a:gd name="connsiteX4" fmla="*/ 1031203 w 1465043"/>
                <a:gd name="connsiteY4" fmla="*/ 0 h 1558485"/>
                <a:gd name="connsiteX5" fmla="*/ 1014517 w 1465043"/>
                <a:gd name="connsiteY5" fmla="*/ 56733 h 1558485"/>
                <a:gd name="connsiteX6" fmla="*/ 1024529 w 1465043"/>
                <a:gd name="connsiteY6" fmla="*/ 103454 h 1558485"/>
                <a:gd name="connsiteX7" fmla="*/ 981145 w 1465043"/>
                <a:gd name="connsiteY7" fmla="*/ 156850 h 1558485"/>
                <a:gd name="connsiteX8" fmla="*/ 991157 w 1465043"/>
                <a:gd name="connsiteY8" fmla="*/ 193559 h 1558485"/>
                <a:gd name="connsiteX9" fmla="*/ 981145 w 1465043"/>
                <a:gd name="connsiteY9" fmla="*/ 240280 h 1558485"/>
                <a:gd name="connsiteX10" fmla="*/ 1001168 w 1465043"/>
                <a:gd name="connsiteY10" fmla="*/ 263641 h 1558485"/>
                <a:gd name="connsiteX11" fmla="*/ 1047890 w 1465043"/>
                <a:gd name="connsiteY11" fmla="*/ 297013 h 1558485"/>
                <a:gd name="connsiteX12" fmla="*/ 884365 w 1465043"/>
                <a:gd name="connsiteY12" fmla="*/ 260304 h 1558485"/>
                <a:gd name="connsiteX13" fmla="*/ 824295 w 1465043"/>
                <a:gd name="connsiteY13" fmla="*/ 236943 h 1558485"/>
                <a:gd name="connsiteX14" fmla="*/ 810946 w 1465043"/>
                <a:gd name="connsiteY14" fmla="*/ 273652 h 1558485"/>
                <a:gd name="connsiteX15" fmla="*/ 827633 w 1465043"/>
                <a:gd name="connsiteY15" fmla="*/ 310362 h 1558485"/>
                <a:gd name="connsiteX16" fmla="*/ 770900 w 1465043"/>
                <a:gd name="connsiteY16" fmla="*/ 293676 h 1558485"/>
                <a:gd name="connsiteX17" fmla="*/ 744202 w 1465043"/>
                <a:gd name="connsiteY17" fmla="*/ 330385 h 1558485"/>
                <a:gd name="connsiteX18" fmla="*/ 707492 w 1465043"/>
                <a:gd name="connsiteY18" fmla="*/ 323711 h 1558485"/>
                <a:gd name="connsiteX19" fmla="*/ 644085 w 1465043"/>
                <a:gd name="connsiteY19" fmla="*/ 337060 h 1558485"/>
                <a:gd name="connsiteX20" fmla="*/ 654097 w 1465043"/>
                <a:gd name="connsiteY20" fmla="*/ 300350 h 1558485"/>
                <a:gd name="connsiteX21" fmla="*/ 614050 w 1465043"/>
                <a:gd name="connsiteY21" fmla="*/ 337060 h 1558485"/>
                <a:gd name="connsiteX22" fmla="*/ 594027 w 1465043"/>
                <a:gd name="connsiteY22" fmla="*/ 337060 h 1558485"/>
                <a:gd name="connsiteX23" fmla="*/ 533957 w 1465043"/>
                <a:gd name="connsiteY23" fmla="*/ 370432 h 1558485"/>
                <a:gd name="connsiteX24" fmla="*/ 510596 w 1465043"/>
                <a:gd name="connsiteY24" fmla="*/ 393793 h 1558485"/>
                <a:gd name="connsiteX25" fmla="*/ 500584 w 1465043"/>
                <a:gd name="connsiteY25" fmla="*/ 440514 h 1558485"/>
                <a:gd name="connsiteX26" fmla="*/ 450526 w 1465043"/>
                <a:gd name="connsiteY26" fmla="*/ 427165 h 1558485"/>
                <a:gd name="connsiteX27" fmla="*/ 433840 w 1465043"/>
                <a:gd name="connsiteY27" fmla="*/ 390455 h 1558485"/>
                <a:gd name="connsiteX28" fmla="*/ 467212 w 1465043"/>
                <a:gd name="connsiteY28" fmla="*/ 360420 h 1558485"/>
                <a:gd name="connsiteX29" fmla="*/ 453863 w 1465043"/>
                <a:gd name="connsiteY29" fmla="*/ 337060 h 1558485"/>
                <a:gd name="connsiteX30" fmla="*/ 390456 w 1465043"/>
                <a:gd name="connsiteY30" fmla="*/ 307025 h 1558485"/>
                <a:gd name="connsiteX31" fmla="*/ 417154 w 1465043"/>
                <a:gd name="connsiteY31" fmla="*/ 357083 h 1558485"/>
                <a:gd name="connsiteX32" fmla="*/ 407142 w 1465043"/>
                <a:gd name="connsiteY32" fmla="*/ 400467 h 1558485"/>
                <a:gd name="connsiteX33" fmla="*/ 413817 w 1465043"/>
                <a:gd name="connsiteY33" fmla="*/ 437177 h 1558485"/>
                <a:gd name="connsiteX34" fmla="*/ 427165 w 1465043"/>
                <a:gd name="connsiteY34" fmla="*/ 460537 h 1558485"/>
                <a:gd name="connsiteX35" fmla="*/ 413817 w 1465043"/>
                <a:gd name="connsiteY35" fmla="*/ 490572 h 1558485"/>
                <a:gd name="connsiteX36" fmla="*/ 390456 w 1465043"/>
                <a:gd name="connsiteY36" fmla="*/ 467212 h 1558485"/>
                <a:gd name="connsiteX37" fmla="*/ 360421 w 1465043"/>
                <a:gd name="connsiteY37" fmla="*/ 463874 h 1558485"/>
                <a:gd name="connsiteX38" fmla="*/ 333723 w 1465043"/>
                <a:gd name="connsiteY38" fmla="*/ 503921 h 1558485"/>
                <a:gd name="connsiteX39" fmla="*/ 307025 w 1465043"/>
                <a:gd name="connsiteY39" fmla="*/ 523944 h 1558485"/>
                <a:gd name="connsiteX40" fmla="*/ 320374 w 1465043"/>
                <a:gd name="connsiteY40" fmla="*/ 550642 h 1558485"/>
                <a:gd name="connsiteX41" fmla="*/ 303688 w 1465043"/>
                <a:gd name="connsiteY41" fmla="*/ 574003 h 1558485"/>
                <a:gd name="connsiteX42" fmla="*/ 233606 w 1465043"/>
                <a:gd name="connsiteY42" fmla="*/ 537293 h 1558485"/>
                <a:gd name="connsiteX43" fmla="*/ 243618 w 1465043"/>
                <a:gd name="connsiteY43" fmla="*/ 587352 h 1558485"/>
                <a:gd name="connsiteX44" fmla="*/ 263641 w 1465043"/>
                <a:gd name="connsiteY44" fmla="*/ 607375 h 1558485"/>
                <a:gd name="connsiteX45" fmla="*/ 250292 w 1465043"/>
                <a:gd name="connsiteY45" fmla="*/ 620724 h 1558485"/>
                <a:gd name="connsiteX46" fmla="*/ 193560 w 1465043"/>
                <a:gd name="connsiteY46" fmla="*/ 584014 h 1558485"/>
                <a:gd name="connsiteX47" fmla="*/ 170199 w 1465043"/>
                <a:gd name="connsiteY47" fmla="*/ 543968 h 1558485"/>
                <a:gd name="connsiteX48" fmla="*/ 170199 w 1465043"/>
                <a:gd name="connsiteY48" fmla="*/ 497247 h 1558485"/>
                <a:gd name="connsiteX49" fmla="*/ 133490 w 1465043"/>
                <a:gd name="connsiteY49" fmla="*/ 420490 h 1558485"/>
                <a:gd name="connsiteX50" fmla="*/ 196897 w 1465043"/>
                <a:gd name="connsiteY50" fmla="*/ 450525 h 1558485"/>
                <a:gd name="connsiteX51" fmla="*/ 256967 w 1465043"/>
                <a:gd name="connsiteY51" fmla="*/ 480560 h 1558485"/>
                <a:gd name="connsiteX52" fmla="*/ 293676 w 1465043"/>
                <a:gd name="connsiteY52" fmla="*/ 483898 h 1558485"/>
                <a:gd name="connsiteX53" fmla="*/ 327049 w 1465043"/>
                <a:gd name="connsiteY53" fmla="*/ 453863 h 1558485"/>
                <a:gd name="connsiteX54" fmla="*/ 343735 w 1465043"/>
                <a:gd name="connsiteY54" fmla="*/ 417153 h 1558485"/>
                <a:gd name="connsiteX55" fmla="*/ 333723 w 1465043"/>
                <a:gd name="connsiteY55" fmla="*/ 367095 h 1558485"/>
                <a:gd name="connsiteX56" fmla="*/ 290339 w 1465043"/>
                <a:gd name="connsiteY56" fmla="*/ 347071 h 1558485"/>
                <a:gd name="connsiteX57" fmla="*/ 236944 w 1465043"/>
                <a:gd name="connsiteY57" fmla="*/ 300350 h 1558485"/>
                <a:gd name="connsiteX58" fmla="*/ 133490 w 1465043"/>
                <a:gd name="connsiteY58" fmla="*/ 243617 h 1558485"/>
                <a:gd name="connsiteX59" fmla="*/ 46722 w 1465043"/>
                <a:gd name="connsiteY59" fmla="*/ 273652 h 1558485"/>
                <a:gd name="connsiteX60" fmla="*/ 33373 w 1465043"/>
                <a:gd name="connsiteY60" fmla="*/ 303687 h 1558485"/>
                <a:gd name="connsiteX61" fmla="*/ 43384 w 1465043"/>
                <a:gd name="connsiteY61" fmla="*/ 333723 h 1558485"/>
                <a:gd name="connsiteX62" fmla="*/ 60071 w 1465043"/>
                <a:gd name="connsiteY62" fmla="*/ 360420 h 1558485"/>
                <a:gd name="connsiteX63" fmla="*/ 73419 w 1465043"/>
                <a:gd name="connsiteY63" fmla="*/ 390455 h 1558485"/>
                <a:gd name="connsiteX64" fmla="*/ 56733 w 1465043"/>
                <a:gd name="connsiteY64" fmla="*/ 413816 h 1558485"/>
                <a:gd name="connsiteX65" fmla="*/ 76757 w 1465043"/>
                <a:gd name="connsiteY65" fmla="*/ 493909 h 1558485"/>
                <a:gd name="connsiteX66" fmla="*/ 66745 w 1465043"/>
                <a:gd name="connsiteY66" fmla="*/ 510596 h 1558485"/>
                <a:gd name="connsiteX67" fmla="*/ 70082 w 1465043"/>
                <a:gd name="connsiteY67" fmla="*/ 537293 h 1558485"/>
                <a:gd name="connsiteX68" fmla="*/ 70082 w 1465043"/>
                <a:gd name="connsiteY68" fmla="*/ 577340 h 1558485"/>
                <a:gd name="connsiteX69" fmla="*/ 80094 w 1465043"/>
                <a:gd name="connsiteY69" fmla="*/ 597363 h 1558485"/>
                <a:gd name="connsiteX70" fmla="*/ 76757 w 1465043"/>
                <a:gd name="connsiteY70" fmla="*/ 620724 h 1558485"/>
                <a:gd name="connsiteX71" fmla="*/ 106792 w 1465043"/>
                <a:gd name="connsiteY71" fmla="*/ 654096 h 1558485"/>
                <a:gd name="connsiteX72" fmla="*/ 93729 w 1465043"/>
                <a:gd name="connsiteY72" fmla="*/ 684131 h 1558485"/>
                <a:gd name="connsiteX73" fmla="*/ 13349 w 1465043"/>
                <a:gd name="connsiteY73" fmla="*/ 774236 h 1558485"/>
                <a:gd name="connsiteX74" fmla="*/ 33373 w 1465043"/>
                <a:gd name="connsiteY74" fmla="*/ 807609 h 1558485"/>
                <a:gd name="connsiteX75" fmla="*/ 33373 w 1465043"/>
                <a:gd name="connsiteY75" fmla="*/ 807609 h 1558485"/>
                <a:gd name="connsiteX76" fmla="*/ 16687 w 1465043"/>
                <a:gd name="connsiteY76" fmla="*/ 837644 h 1558485"/>
                <a:gd name="connsiteX77" fmla="*/ 3338 w 1465043"/>
                <a:gd name="connsiteY77" fmla="*/ 867679 h 1558485"/>
                <a:gd name="connsiteX78" fmla="*/ 0 w 1465043"/>
                <a:gd name="connsiteY78" fmla="*/ 927749 h 1558485"/>
                <a:gd name="connsiteX79" fmla="*/ 16687 w 1465043"/>
                <a:gd name="connsiteY79" fmla="*/ 971133 h 1558485"/>
                <a:gd name="connsiteX80" fmla="*/ 20024 w 1465043"/>
                <a:gd name="connsiteY80" fmla="*/ 1004505 h 1558485"/>
                <a:gd name="connsiteX81" fmla="*/ 56733 w 1465043"/>
                <a:gd name="connsiteY81" fmla="*/ 1014517 h 1558485"/>
                <a:gd name="connsiteX82" fmla="*/ 116803 w 1465043"/>
                <a:gd name="connsiteY82" fmla="*/ 1101285 h 1558485"/>
                <a:gd name="connsiteX83" fmla="*/ 96780 w 1465043"/>
                <a:gd name="connsiteY83" fmla="*/ 1124645 h 1558485"/>
                <a:gd name="connsiteX84" fmla="*/ 93443 w 1465043"/>
                <a:gd name="connsiteY84" fmla="*/ 1154680 h 1558485"/>
                <a:gd name="connsiteX85" fmla="*/ 120141 w 1465043"/>
                <a:gd name="connsiteY85" fmla="*/ 1158017 h 1558485"/>
                <a:gd name="connsiteX86" fmla="*/ 160187 w 1465043"/>
                <a:gd name="connsiteY86" fmla="*/ 1171366 h 1558485"/>
                <a:gd name="connsiteX87" fmla="*/ 186885 w 1465043"/>
                <a:gd name="connsiteY87" fmla="*/ 1184715 h 1558485"/>
                <a:gd name="connsiteX88" fmla="*/ 213583 w 1465043"/>
                <a:gd name="connsiteY88" fmla="*/ 1214750 h 1558485"/>
                <a:gd name="connsiteX89" fmla="*/ 243618 w 1465043"/>
                <a:gd name="connsiteY89" fmla="*/ 1218087 h 1558485"/>
                <a:gd name="connsiteX90" fmla="*/ 287002 w 1465043"/>
                <a:gd name="connsiteY90" fmla="*/ 1248123 h 1558485"/>
                <a:gd name="connsiteX91" fmla="*/ 310363 w 1465043"/>
                <a:gd name="connsiteY91" fmla="*/ 1258134 h 1558485"/>
                <a:gd name="connsiteX92" fmla="*/ 310363 w 1465043"/>
                <a:gd name="connsiteY92" fmla="*/ 1294844 h 1558485"/>
                <a:gd name="connsiteX93" fmla="*/ 270316 w 1465043"/>
                <a:gd name="connsiteY93" fmla="*/ 1334890 h 1558485"/>
                <a:gd name="connsiteX94" fmla="*/ 280327 w 1465043"/>
                <a:gd name="connsiteY94" fmla="*/ 1358251 h 1558485"/>
                <a:gd name="connsiteX95" fmla="*/ 273653 w 1465043"/>
                <a:gd name="connsiteY95" fmla="*/ 1378274 h 1558485"/>
                <a:gd name="connsiteX96" fmla="*/ 266979 w 1465043"/>
                <a:gd name="connsiteY96" fmla="*/ 1394960 h 1558485"/>
                <a:gd name="connsiteX97" fmla="*/ 240281 w 1465043"/>
                <a:gd name="connsiteY97" fmla="*/ 1435007 h 1558485"/>
                <a:gd name="connsiteX98" fmla="*/ 307025 w 1465043"/>
                <a:gd name="connsiteY98" fmla="*/ 1471717 h 1558485"/>
                <a:gd name="connsiteX99" fmla="*/ 337060 w 1465043"/>
                <a:gd name="connsiteY99" fmla="*/ 1478391 h 1558485"/>
                <a:gd name="connsiteX100" fmla="*/ 360421 w 1465043"/>
                <a:gd name="connsiteY100" fmla="*/ 1485066 h 1558485"/>
                <a:gd name="connsiteX101" fmla="*/ 380444 w 1465043"/>
                <a:gd name="connsiteY101" fmla="*/ 1491740 h 1558485"/>
                <a:gd name="connsiteX102" fmla="*/ 407142 w 1465043"/>
                <a:gd name="connsiteY102" fmla="*/ 1511763 h 1558485"/>
                <a:gd name="connsiteX103" fmla="*/ 437177 w 1465043"/>
                <a:gd name="connsiteY103" fmla="*/ 1508426 h 1558485"/>
                <a:gd name="connsiteX104" fmla="*/ 507259 w 1465043"/>
                <a:gd name="connsiteY104" fmla="*/ 1558485 h 1558485"/>
                <a:gd name="connsiteX105" fmla="*/ 517271 w 1465043"/>
                <a:gd name="connsiteY105" fmla="*/ 1545136 h 1558485"/>
                <a:gd name="connsiteX106" fmla="*/ 507259 w 1465043"/>
                <a:gd name="connsiteY106" fmla="*/ 1505089 h 1558485"/>
                <a:gd name="connsiteX107" fmla="*/ 500584 w 1465043"/>
                <a:gd name="connsiteY107" fmla="*/ 1471717 h 1558485"/>
                <a:gd name="connsiteX108" fmla="*/ 483898 w 1465043"/>
                <a:gd name="connsiteY108" fmla="*/ 1428333 h 1558485"/>
                <a:gd name="connsiteX109" fmla="*/ 513933 w 1465043"/>
                <a:gd name="connsiteY109" fmla="*/ 1408309 h 1558485"/>
                <a:gd name="connsiteX110" fmla="*/ 547306 w 1465043"/>
                <a:gd name="connsiteY110" fmla="*/ 1384949 h 1558485"/>
                <a:gd name="connsiteX111" fmla="*/ 527282 w 1465043"/>
                <a:gd name="connsiteY111" fmla="*/ 1368263 h 1558485"/>
                <a:gd name="connsiteX112" fmla="*/ 517271 w 1465043"/>
                <a:gd name="connsiteY112" fmla="*/ 1334890 h 1558485"/>
                <a:gd name="connsiteX113" fmla="*/ 480561 w 1465043"/>
                <a:gd name="connsiteY113" fmla="*/ 1318204 h 1558485"/>
                <a:gd name="connsiteX114" fmla="*/ 470549 w 1465043"/>
                <a:gd name="connsiteY114" fmla="*/ 1298181 h 1558485"/>
                <a:gd name="connsiteX115" fmla="*/ 480561 w 1465043"/>
                <a:gd name="connsiteY115" fmla="*/ 1268146 h 1558485"/>
                <a:gd name="connsiteX116" fmla="*/ 490573 w 1465043"/>
                <a:gd name="connsiteY116" fmla="*/ 1228099 h 1558485"/>
                <a:gd name="connsiteX117" fmla="*/ 513933 w 1465043"/>
                <a:gd name="connsiteY117" fmla="*/ 1248123 h 1558485"/>
                <a:gd name="connsiteX118" fmla="*/ 520608 w 1465043"/>
                <a:gd name="connsiteY118" fmla="*/ 1231436 h 1558485"/>
                <a:gd name="connsiteX119" fmla="*/ 543968 w 1465043"/>
                <a:gd name="connsiteY119" fmla="*/ 1194727 h 1558485"/>
                <a:gd name="connsiteX120" fmla="*/ 574003 w 1465043"/>
                <a:gd name="connsiteY120" fmla="*/ 1178041 h 1558485"/>
                <a:gd name="connsiteX121" fmla="*/ 590690 w 1465043"/>
                <a:gd name="connsiteY121" fmla="*/ 1191390 h 1558485"/>
                <a:gd name="connsiteX122" fmla="*/ 610713 w 1465043"/>
                <a:gd name="connsiteY122" fmla="*/ 1164692 h 1558485"/>
                <a:gd name="connsiteX123" fmla="*/ 630736 w 1465043"/>
                <a:gd name="connsiteY123" fmla="*/ 1191390 h 1558485"/>
                <a:gd name="connsiteX124" fmla="*/ 657434 w 1465043"/>
                <a:gd name="connsiteY124" fmla="*/ 1214750 h 1558485"/>
                <a:gd name="connsiteX125" fmla="*/ 674120 w 1465043"/>
                <a:gd name="connsiteY125" fmla="*/ 1221425 h 1558485"/>
                <a:gd name="connsiteX126" fmla="*/ 697481 w 1465043"/>
                <a:gd name="connsiteY126" fmla="*/ 1221425 h 1558485"/>
                <a:gd name="connsiteX127" fmla="*/ 717504 w 1465043"/>
                <a:gd name="connsiteY127" fmla="*/ 1208076 h 1558485"/>
                <a:gd name="connsiteX128" fmla="*/ 744202 w 1465043"/>
                <a:gd name="connsiteY128" fmla="*/ 1208076 h 1558485"/>
                <a:gd name="connsiteX129" fmla="*/ 760888 w 1465043"/>
                <a:gd name="connsiteY129" fmla="*/ 1204739 h 1558485"/>
                <a:gd name="connsiteX130" fmla="*/ 790923 w 1465043"/>
                <a:gd name="connsiteY130" fmla="*/ 1238111 h 1558485"/>
                <a:gd name="connsiteX131" fmla="*/ 797598 w 1465043"/>
                <a:gd name="connsiteY131" fmla="*/ 1211413 h 1558485"/>
                <a:gd name="connsiteX132" fmla="*/ 817621 w 1465043"/>
                <a:gd name="connsiteY132" fmla="*/ 1228099 h 1558485"/>
                <a:gd name="connsiteX133" fmla="*/ 837644 w 1465043"/>
                <a:gd name="connsiteY133" fmla="*/ 1204739 h 1558485"/>
                <a:gd name="connsiteX134" fmla="*/ 827633 w 1465043"/>
                <a:gd name="connsiteY134" fmla="*/ 1184715 h 1558485"/>
                <a:gd name="connsiteX135" fmla="*/ 810946 w 1465043"/>
                <a:gd name="connsiteY135" fmla="*/ 1171366 h 1558485"/>
                <a:gd name="connsiteX136" fmla="*/ 810946 w 1465043"/>
                <a:gd name="connsiteY136" fmla="*/ 1144669 h 1558485"/>
                <a:gd name="connsiteX137" fmla="*/ 810946 w 1465043"/>
                <a:gd name="connsiteY137" fmla="*/ 1131320 h 1558485"/>
                <a:gd name="connsiteX138" fmla="*/ 840981 w 1465043"/>
                <a:gd name="connsiteY138" fmla="*/ 1124645 h 1558485"/>
                <a:gd name="connsiteX139" fmla="*/ 820958 w 1465043"/>
                <a:gd name="connsiteY139" fmla="*/ 1087936 h 1558485"/>
                <a:gd name="connsiteX140" fmla="*/ 854330 w 1465043"/>
                <a:gd name="connsiteY140" fmla="*/ 1081261 h 1558485"/>
                <a:gd name="connsiteX141" fmla="*/ 891040 w 1465043"/>
                <a:gd name="connsiteY141" fmla="*/ 1087936 h 1558485"/>
                <a:gd name="connsiteX142" fmla="*/ 1001168 w 1465043"/>
                <a:gd name="connsiteY142" fmla="*/ 1044552 h 1558485"/>
                <a:gd name="connsiteX143" fmla="*/ 1027866 w 1465043"/>
                <a:gd name="connsiteY143" fmla="*/ 1021191 h 1558485"/>
                <a:gd name="connsiteX144" fmla="*/ 1047890 w 1465043"/>
                <a:gd name="connsiteY144" fmla="*/ 1031203 h 1558485"/>
                <a:gd name="connsiteX145" fmla="*/ 1067913 w 1465043"/>
                <a:gd name="connsiteY145" fmla="*/ 1041214 h 1558485"/>
                <a:gd name="connsiteX146" fmla="*/ 1087936 w 1465043"/>
                <a:gd name="connsiteY146" fmla="*/ 1067912 h 1558485"/>
                <a:gd name="connsiteX147" fmla="*/ 1074587 w 1465043"/>
                <a:gd name="connsiteY147" fmla="*/ 1081261 h 1558485"/>
                <a:gd name="connsiteX148" fmla="*/ 1104622 w 1465043"/>
                <a:gd name="connsiteY148" fmla="*/ 1081261 h 1558485"/>
                <a:gd name="connsiteX149" fmla="*/ 1134657 w 1465043"/>
                <a:gd name="connsiteY149" fmla="*/ 1114633 h 1558485"/>
                <a:gd name="connsiteX150" fmla="*/ 1148006 w 1465043"/>
                <a:gd name="connsiteY150" fmla="*/ 1111296 h 1558485"/>
                <a:gd name="connsiteX151" fmla="*/ 1208076 w 1465043"/>
                <a:gd name="connsiteY151" fmla="*/ 1064575 h 1558485"/>
                <a:gd name="connsiteX152" fmla="*/ 1264809 w 1465043"/>
                <a:gd name="connsiteY152" fmla="*/ 1134657 h 1558485"/>
                <a:gd name="connsiteX153" fmla="*/ 1298181 w 1465043"/>
                <a:gd name="connsiteY153" fmla="*/ 1241448 h 1558485"/>
                <a:gd name="connsiteX154" fmla="*/ 1308193 w 1465043"/>
                <a:gd name="connsiteY154" fmla="*/ 1198064 h 1558485"/>
                <a:gd name="connsiteX155" fmla="*/ 1344903 w 1465043"/>
                <a:gd name="connsiteY155" fmla="*/ 1218087 h 1558485"/>
                <a:gd name="connsiteX156" fmla="*/ 1388287 w 1465043"/>
                <a:gd name="connsiteY156" fmla="*/ 1218087 h 1558485"/>
                <a:gd name="connsiteX157" fmla="*/ 1394961 w 1465043"/>
                <a:gd name="connsiteY157" fmla="*/ 1241448 h 1558485"/>
                <a:gd name="connsiteX158" fmla="*/ 1435008 w 1465043"/>
                <a:gd name="connsiteY158" fmla="*/ 1264809 h 1558485"/>
                <a:gd name="connsiteX159" fmla="*/ 1465043 w 1465043"/>
                <a:gd name="connsiteY159" fmla="*/ 1264809 h 1558485"/>
                <a:gd name="connsiteX160" fmla="*/ 1318205 w 1465043"/>
                <a:gd name="connsiteY160" fmla="*/ 30035 h 1558485"/>
                <a:gd name="connsiteX161" fmla="*/ 1281495 w 1465043"/>
                <a:gd name="connsiteY161" fmla="*/ 53396 h 1558485"/>
                <a:gd name="connsiteX162" fmla="*/ 1241449 w 1465043"/>
                <a:gd name="connsiteY162" fmla="*/ 50058 h 1558485"/>
                <a:gd name="connsiteX163" fmla="*/ 1241449 w 1465043"/>
                <a:gd name="connsiteY163" fmla="*/ 96779 h 1558485"/>
                <a:gd name="connsiteX164" fmla="*/ 1201402 w 1465043"/>
                <a:gd name="connsiteY164" fmla="*/ 76756 h 1558485"/>
                <a:gd name="connsiteX165" fmla="*/ 1228100 w 1465043"/>
                <a:gd name="connsiteY165" fmla="*/ 126814 h 1558485"/>
                <a:gd name="connsiteX166" fmla="*/ 1198065 w 1465043"/>
                <a:gd name="connsiteY166" fmla="*/ 133489 h 1558485"/>
                <a:gd name="connsiteX167" fmla="*/ 1181379 w 1465043"/>
                <a:gd name="connsiteY167" fmla="*/ 133489 h 1558485"/>
                <a:gd name="connsiteX168" fmla="*/ 1178041 w 1465043"/>
                <a:gd name="connsiteY168" fmla="*/ 90105 h 1558485"/>
                <a:gd name="connsiteX169" fmla="*/ 1161355 w 1465043"/>
                <a:gd name="connsiteY169" fmla="*/ 73419 h 1558485"/>
                <a:gd name="connsiteX170" fmla="*/ 1137995 w 1465043"/>
                <a:gd name="connsiteY170" fmla="*/ 103454 h 1558485"/>
                <a:gd name="connsiteX171" fmla="*/ 1158018 w 1465043"/>
                <a:gd name="connsiteY171" fmla="*/ 150175 h 1558485"/>
                <a:gd name="connsiteX172" fmla="*/ 1158018 w 1465043"/>
                <a:gd name="connsiteY172" fmla="*/ 183547 h 1558485"/>
                <a:gd name="connsiteX0" fmla="*/ 1158018 w 1465043"/>
                <a:gd name="connsiteY0" fmla="*/ 183547 h 1558485"/>
                <a:gd name="connsiteX1" fmla="*/ 1104622 w 1465043"/>
                <a:gd name="connsiteY1" fmla="*/ 163524 h 1558485"/>
                <a:gd name="connsiteX2" fmla="*/ 1101285 w 1465043"/>
                <a:gd name="connsiteY2" fmla="*/ 103454 h 1558485"/>
                <a:gd name="connsiteX3" fmla="*/ 1124646 w 1465043"/>
                <a:gd name="connsiteY3" fmla="*/ 10012 h 1558485"/>
                <a:gd name="connsiteX4" fmla="*/ 1031203 w 1465043"/>
                <a:gd name="connsiteY4" fmla="*/ 0 h 1558485"/>
                <a:gd name="connsiteX5" fmla="*/ 1014517 w 1465043"/>
                <a:gd name="connsiteY5" fmla="*/ 56733 h 1558485"/>
                <a:gd name="connsiteX6" fmla="*/ 1024529 w 1465043"/>
                <a:gd name="connsiteY6" fmla="*/ 103454 h 1558485"/>
                <a:gd name="connsiteX7" fmla="*/ 981145 w 1465043"/>
                <a:gd name="connsiteY7" fmla="*/ 156850 h 1558485"/>
                <a:gd name="connsiteX8" fmla="*/ 991157 w 1465043"/>
                <a:gd name="connsiteY8" fmla="*/ 193559 h 1558485"/>
                <a:gd name="connsiteX9" fmla="*/ 981145 w 1465043"/>
                <a:gd name="connsiteY9" fmla="*/ 240280 h 1558485"/>
                <a:gd name="connsiteX10" fmla="*/ 1001168 w 1465043"/>
                <a:gd name="connsiteY10" fmla="*/ 263641 h 1558485"/>
                <a:gd name="connsiteX11" fmla="*/ 1047890 w 1465043"/>
                <a:gd name="connsiteY11" fmla="*/ 297013 h 1558485"/>
                <a:gd name="connsiteX12" fmla="*/ 884365 w 1465043"/>
                <a:gd name="connsiteY12" fmla="*/ 260304 h 1558485"/>
                <a:gd name="connsiteX13" fmla="*/ 824295 w 1465043"/>
                <a:gd name="connsiteY13" fmla="*/ 236943 h 1558485"/>
                <a:gd name="connsiteX14" fmla="*/ 810946 w 1465043"/>
                <a:gd name="connsiteY14" fmla="*/ 273652 h 1558485"/>
                <a:gd name="connsiteX15" fmla="*/ 827633 w 1465043"/>
                <a:gd name="connsiteY15" fmla="*/ 310362 h 1558485"/>
                <a:gd name="connsiteX16" fmla="*/ 770900 w 1465043"/>
                <a:gd name="connsiteY16" fmla="*/ 293676 h 1558485"/>
                <a:gd name="connsiteX17" fmla="*/ 744202 w 1465043"/>
                <a:gd name="connsiteY17" fmla="*/ 330385 h 1558485"/>
                <a:gd name="connsiteX18" fmla="*/ 707492 w 1465043"/>
                <a:gd name="connsiteY18" fmla="*/ 323711 h 1558485"/>
                <a:gd name="connsiteX19" fmla="*/ 644085 w 1465043"/>
                <a:gd name="connsiteY19" fmla="*/ 337060 h 1558485"/>
                <a:gd name="connsiteX20" fmla="*/ 654097 w 1465043"/>
                <a:gd name="connsiteY20" fmla="*/ 300350 h 1558485"/>
                <a:gd name="connsiteX21" fmla="*/ 614050 w 1465043"/>
                <a:gd name="connsiteY21" fmla="*/ 337060 h 1558485"/>
                <a:gd name="connsiteX22" fmla="*/ 594027 w 1465043"/>
                <a:gd name="connsiteY22" fmla="*/ 337060 h 1558485"/>
                <a:gd name="connsiteX23" fmla="*/ 533957 w 1465043"/>
                <a:gd name="connsiteY23" fmla="*/ 370432 h 1558485"/>
                <a:gd name="connsiteX24" fmla="*/ 510596 w 1465043"/>
                <a:gd name="connsiteY24" fmla="*/ 393793 h 1558485"/>
                <a:gd name="connsiteX25" fmla="*/ 500584 w 1465043"/>
                <a:gd name="connsiteY25" fmla="*/ 440514 h 1558485"/>
                <a:gd name="connsiteX26" fmla="*/ 450526 w 1465043"/>
                <a:gd name="connsiteY26" fmla="*/ 427165 h 1558485"/>
                <a:gd name="connsiteX27" fmla="*/ 433840 w 1465043"/>
                <a:gd name="connsiteY27" fmla="*/ 390455 h 1558485"/>
                <a:gd name="connsiteX28" fmla="*/ 467212 w 1465043"/>
                <a:gd name="connsiteY28" fmla="*/ 360420 h 1558485"/>
                <a:gd name="connsiteX29" fmla="*/ 453863 w 1465043"/>
                <a:gd name="connsiteY29" fmla="*/ 337060 h 1558485"/>
                <a:gd name="connsiteX30" fmla="*/ 390456 w 1465043"/>
                <a:gd name="connsiteY30" fmla="*/ 307025 h 1558485"/>
                <a:gd name="connsiteX31" fmla="*/ 417154 w 1465043"/>
                <a:gd name="connsiteY31" fmla="*/ 357083 h 1558485"/>
                <a:gd name="connsiteX32" fmla="*/ 407142 w 1465043"/>
                <a:gd name="connsiteY32" fmla="*/ 400467 h 1558485"/>
                <a:gd name="connsiteX33" fmla="*/ 413817 w 1465043"/>
                <a:gd name="connsiteY33" fmla="*/ 437177 h 1558485"/>
                <a:gd name="connsiteX34" fmla="*/ 427165 w 1465043"/>
                <a:gd name="connsiteY34" fmla="*/ 460537 h 1558485"/>
                <a:gd name="connsiteX35" fmla="*/ 413817 w 1465043"/>
                <a:gd name="connsiteY35" fmla="*/ 490572 h 1558485"/>
                <a:gd name="connsiteX36" fmla="*/ 390456 w 1465043"/>
                <a:gd name="connsiteY36" fmla="*/ 467212 h 1558485"/>
                <a:gd name="connsiteX37" fmla="*/ 360421 w 1465043"/>
                <a:gd name="connsiteY37" fmla="*/ 463874 h 1558485"/>
                <a:gd name="connsiteX38" fmla="*/ 333723 w 1465043"/>
                <a:gd name="connsiteY38" fmla="*/ 503921 h 1558485"/>
                <a:gd name="connsiteX39" fmla="*/ 307025 w 1465043"/>
                <a:gd name="connsiteY39" fmla="*/ 523944 h 1558485"/>
                <a:gd name="connsiteX40" fmla="*/ 320374 w 1465043"/>
                <a:gd name="connsiteY40" fmla="*/ 550642 h 1558485"/>
                <a:gd name="connsiteX41" fmla="*/ 303688 w 1465043"/>
                <a:gd name="connsiteY41" fmla="*/ 574003 h 1558485"/>
                <a:gd name="connsiteX42" fmla="*/ 233606 w 1465043"/>
                <a:gd name="connsiteY42" fmla="*/ 537293 h 1558485"/>
                <a:gd name="connsiteX43" fmla="*/ 243618 w 1465043"/>
                <a:gd name="connsiteY43" fmla="*/ 587352 h 1558485"/>
                <a:gd name="connsiteX44" fmla="*/ 263641 w 1465043"/>
                <a:gd name="connsiteY44" fmla="*/ 607375 h 1558485"/>
                <a:gd name="connsiteX45" fmla="*/ 250292 w 1465043"/>
                <a:gd name="connsiteY45" fmla="*/ 620724 h 1558485"/>
                <a:gd name="connsiteX46" fmla="*/ 193560 w 1465043"/>
                <a:gd name="connsiteY46" fmla="*/ 584014 h 1558485"/>
                <a:gd name="connsiteX47" fmla="*/ 170199 w 1465043"/>
                <a:gd name="connsiteY47" fmla="*/ 543968 h 1558485"/>
                <a:gd name="connsiteX48" fmla="*/ 170199 w 1465043"/>
                <a:gd name="connsiteY48" fmla="*/ 497247 h 1558485"/>
                <a:gd name="connsiteX49" fmla="*/ 133490 w 1465043"/>
                <a:gd name="connsiteY49" fmla="*/ 420490 h 1558485"/>
                <a:gd name="connsiteX50" fmla="*/ 196897 w 1465043"/>
                <a:gd name="connsiteY50" fmla="*/ 450525 h 1558485"/>
                <a:gd name="connsiteX51" fmla="*/ 256967 w 1465043"/>
                <a:gd name="connsiteY51" fmla="*/ 480560 h 1558485"/>
                <a:gd name="connsiteX52" fmla="*/ 293676 w 1465043"/>
                <a:gd name="connsiteY52" fmla="*/ 483898 h 1558485"/>
                <a:gd name="connsiteX53" fmla="*/ 327049 w 1465043"/>
                <a:gd name="connsiteY53" fmla="*/ 453863 h 1558485"/>
                <a:gd name="connsiteX54" fmla="*/ 343735 w 1465043"/>
                <a:gd name="connsiteY54" fmla="*/ 417153 h 1558485"/>
                <a:gd name="connsiteX55" fmla="*/ 333723 w 1465043"/>
                <a:gd name="connsiteY55" fmla="*/ 367095 h 1558485"/>
                <a:gd name="connsiteX56" fmla="*/ 290339 w 1465043"/>
                <a:gd name="connsiteY56" fmla="*/ 347071 h 1558485"/>
                <a:gd name="connsiteX57" fmla="*/ 236944 w 1465043"/>
                <a:gd name="connsiteY57" fmla="*/ 300350 h 1558485"/>
                <a:gd name="connsiteX58" fmla="*/ 133490 w 1465043"/>
                <a:gd name="connsiteY58" fmla="*/ 243617 h 1558485"/>
                <a:gd name="connsiteX59" fmla="*/ 46722 w 1465043"/>
                <a:gd name="connsiteY59" fmla="*/ 273652 h 1558485"/>
                <a:gd name="connsiteX60" fmla="*/ 33373 w 1465043"/>
                <a:gd name="connsiteY60" fmla="*/ 303687 h 1558485"/>
                <a:gd name="connsiteX61" fmla="*/ 43384 w 1465043"/>
                <a:gd name="connsiteY61" fmla="*/ 333723 h 1558485"/>
                <a:gd name="connsiteX62" fmla="*/ 60071 w 1465043"/>
                <a:gd name="connsiteY62" fmla="*/ 360420 h 1558485"/>
                <a:gd name="connsiteX63" fmla="*/ 73419 w 1465043"/>
                <a:gd name="connsiteY63" fmla="*/ 390455 h 1558485"/>
                <a:gd name="connsiteX64" fmla="*/ 56733 w 1465043"/>
                <a:gd name="connsiteY64" fmla="*/ 413816 h 1558485"/>
                <a:gd name="connsiteX65" fmla="*/ 76757 w 1465043"/>
                <a:gd name="connsiteY65" fmla="*/ 493909 h 1558485"/>
                <a:gd name="connsiteX66" fmla="*/ 66745 w 1465043"/>
                <a:gd name="connsiteY66" fmla="*/ 510596 h 1558485"/>
                <a:gd name="connsiteX67" fmla="*/ 70082 w 1465043"/>
                <a:gd name="connsiteY67" fmla="*/ 537293 h 1558485"/>
                <a:gd name="connsiteX68" fmla="*/ 70082 w 1465043"/>
                <a:gd name="connsiteY68" fmla="*/ 577340 h 1558485"/>
                <a:gd name="connsiteX69" fmla="*/ 80094 w 1465043"/>
                <a:gd name="connsiteY69" fmla="*/ 597363 h 1558485"/>
                <a:gd name="connsiteX70" fmla="*/ 76757 w 1465043"/>
                <a:gd name="connsiteY70" fmla="*/ 620724 h 1558485"/>
                <a:gd name="connsiteX71" fmla="*/ 106792 w 1465043"/>
                <a:gd name="connsiteY71" fmla="*/ 654096 h 1558485"/>
                <a:gd name="connsiteX72" fmla="*/ 93729 w 1465043"/>
                <a:gd name="connsiteY72" fmla="*/ 684131 h 1558485"/>
                <a:gd name="connsiteX73" fmla="*/ 13349 w 1465043"/>
                <a:gd name="connsiteY73" fmla="*/ 774236 h 1558485"/>
                <a:gd name="connsiteX74" fmla="*/ 33373 w 1465043"/>
                <a:gd name="connsiteY74" fmla="*/ 807609 h 1558485"/>
                <a:gd name="connsiteX75" fmla="*/ 33373 w 1465043"/>
                <a:gd name="connsiteY75" fmla="*/ 807609 h 1558485"/>
                <a:gd name="connsiteX76" fmla="*/ 16687 w 1465043"/>
                <a:gd name="connsiteY76" fmla="*/ 837644 h 1558485"/>
                <a:gd name="connsiteX77" fmla="*/ 3338 w 1465043"/>
                <a:gd name="connsiteY77" fmla="*/ 867679 h 1558485"/>
                <a:gd name="connsiteX78" fmla="*/ 0 w 1465043"/>
                <a:gd name="connsiteY78" fmla="*/ 927749 h 1558485"/>
                <a:gd name="connsiteX79" fmla="*/ 16687 w 1465043"/>
                <a:gd name="connsiteY79" fmla="*/ 971133 h 1558485"/>
                <a:gd name="connsiteX80" fmla="*/ 20024 w 1465043"/>
                <a:gd name="connsiteY80" fmla="*/ 1004505 h 1558485"/>
                <a:gd name="connsiteX81" fmla="*/ 56733 w 1465043"/>
                <a:gd name="connsiteY81" fmla="*/ 1014517 h 1558485"/>
                <a:gd name="connsiteX82" fmla="*/ 116803 w 1465043"/>
                <a:gd name="connsiteY82" fmla="*/ 1101285 h 1558485"/>
                <a:gd name="connsiteX83" fmla="*/ 96780 w 1465043"/>
                <a:gd name="connsiteY83" fmla="*/ 1124645 h 1558485"/>
                <a:gd name="connsiteX84" fmla="*/ 93443 w 1465043"/>
                <a:gd name="connsiteY84" fmla="*/ 1154680 h 1558485"/>
                <a:gd name="connsiteX85" fmla="*/ 120141 w 1465043"/>
                <a:gd name="connsiteY85" fmla="*/ 1158017 h 1558485"/>
                <a:gd name="connsiteX86" fmla="*/ 160187 w 1465043"/>
                <a:gd name="connsiteY86" fmla="*/ 1171366 h 1558485"/>
                <a:gd name="connsiteX87" fmla="*/ 186885 w 1465043"/>
                <a:gd name="connsiteY87" fmla="*/ 1184715 h 1558485"/>
                <a:gd name="connsiteX88" fmla="*/ 213583 w 1465043"/>
                <a:gd name="connsiteY88" fmla="*/ 1214750 h 1558485"/>
                <a:gd name="connsiteX89" fmla="*/ 243618 w 1465043"/>
                <a:gd name="connsiteY89" fmla="*/ 1218087 h 1558485"/>
                <a:gd name="connsiteX90" fmla="*/ 287002 w 1465043"/>
                <a:gd name="connsiteY90" fmla="*/ 1248123 h 1558485"/>
                <a:gd name="connsiteX91" fmla="*/ 310363 w 1465043"/>
                <a:gd name="connsiteY91" fmla="*/ 1258134 h 1558485"/>
                <a:gd name="connsiteX92" fmla="*/ 310363 w 1465043"/>
                <a:gd name="connsiteY92" fmla="*/ 1294844 h 1558485"/>
                <a:gd name="connsiteX93" fmla="*/ 270316 w 1465043"/>
                <a:gd name="connsiteY93" fmla="*/ 1334890 h 1558485"/>
                <a:gd name="connsiteX94" fmla="*/ 280327 w 1465043"/>
                <a:gd name="connsiteY94" fmla="*/ 1358251 h 1558485"/>
                <a:gd name="connsiteX95" fmla="*/ 273653 w 1465043"/>
                <a:gd name="connsiteY95" fmla="*/ 1378274 h 1558485"/>
                <a:gd name="connsiteX96" fmla="*/ 266979 w 1465043"/>
                <a:gd name="connsiteY96" fmla="*/ 1394960 h 1558485"/>
                <a:gd name="connsiteX97" fmla="*/ 240281 w 1465043"/>
                <a:gd name="connsiteY97" fmla="*/ 1435007 h 1558485"/>
                <a:gd name="connsiteX98" fmla="*/ 307025 w 1465043"/>
                <a:gd name="connsiteY98" fmla="*/ 1471717 h 1558485"/>
                <a:gd name="connsiteX99" fmla="*/ 337060 w 1465043"/>
                <a:gd name="connsiteY99" fmla="*/ 1478391 h 1558485"/>
                <a:gd name="connsiteX100" fmla="*/ 360421 w 1465043"/>
                <a:gd name="connsiteY100" fmla="*/ 1485066 h 1558485"/>
                <a:gd name="connsiteX101" fmla="*/ 380444 w 1465043"/>
                <a:gd name="connsiteY101" fmla="*/ 1491740 h 1558485"/>
                <a:gd name="connsiteX102" fmla="*/ 407142 w 1465043"/>
                <a:gd name="connsiteY102" fmla="*/ 1511763 h 1558485"/>
                <a:gd name="connsiteX103" fmla="*/ 437177 w 1465043"/>
                <a:gd name="connsiteY103" fmla="*/ 1508426 h 1558485"/>
                <a:gd name="connsiteX104" fmla="*/ 507259 w 1465043"/>
                <a:gd name="connsiteY104" fmla="*/ 1558485 h 1558485"/>
                <a:gd name="connsiteX105" fmla="*/ 517271 w 1465043"/>
                <a:gd name="connsiteY105" fmla="*/ 1545136 h 1558485"/>
                <a:gd name="connsiteX106" fmla="*/ 507259 w 1465043"/>
                <a:gd name="connsiteY106" fmla="*/ 1505089 h 1558485"/>
                <a:gd name="connsiteX107" fmla="*/ 500584 w 1465043"/>
                <a:gd name="connsiteY107" fmla="*/ 1471717 h 1558485"/>
                <a:gd name="connsiteX108" fmla="*/ 483898 w 1465043"/>
                <a:gd name="connsiteY108" fmla="*/ 1428333 h 1558485"/>
                <a:gd name="connsiteX109" fmla="*/ 513933 w 1465043"/>
                <a:gd name="connsiteY109" fmla="*/ 1408309 h 1558485"/>
                <a:gd name="connsiteX110" fmla="*/ 547306 w 1465043"/>
                <a:gd name="connsiteY110" fmla="*/ 1384949 h 1558485"/>
                <a:gd name="connsiteX111" fmla="*/ 527282 w 1465043"/>
                <a:gd name="connsiteY111" fmla="*/ 1368263 h 1558485"/>
                <a:gd name="connsiteX112" fmla="*/ 517271 w 1465043"/>
                <a:gd name="connsiteY112" fmla="*/ 1334890 h 1558485"/>
                <a:gd name="connsiteX113" fmla="*/ 480561 w 1465043"/>
                <a:gd name="connsiteY113" fmla="*/ 1318204 h 1558485"/>
                <a:gd name="connsiteX114" fmla="*/ 470549 w 1465043"/>
                <a:gd name="connsiteY114" fmla="*/ 1298181 h 1558485"/>
                <a:gd name="connsiteX115" fmla="*/ 480561 w 1465043"/>
                <a:gd name="connsiteY115" fmla="*/ 1268146 h 1558485"/>
                <a:gd name="connsiteX116" fmla="*/ 490573 w 1465043"/>
                <a:gd name="connsiteY116" fmla="*/ 1228099 h 1558485"/>
                <a:gd name="connsiteX117" fmla="*/ 513933 w 1465043"/>
                <a:gd name="connsiteY117" fmla="*/ 1248123 h 1558485"/>
                <a:gd name="connsiteX118" fmla="*/ 520608 w 1465043"/>
                <a:gd name="connsiteY118" fmla="*/ 1231436 h 1558485"/>
                <a:gd name="connsiteX119" fmla="*/ 543968 w 1465043"/>
                <a:gd name="connsiteY119" fmla="*/ 1194727 h 1558485"/>
                <a:gd name="connsiteX120" fmla="*/ 574003 w 1465043"/>
                <a:gd name="connsiteY120" fmla="*/ 1178041 h 1558485"/>
                <a:gd name="connsiteX121" fmla="*/ 590690 w 1465043"/>
                <a:gd name="connsiteY121" fmla="*/ 1191390 h 1558485"/>
                <a:gd name="connsiteX122" fmla="*/ 610713 w 1465043"/>
                <a:gd name="connsiteY122" fmla="*/ 1164692 h 1558485"/>
                <a:gd name="connsiteX123" fmla="*/ 630736 w 1465043"/>
                <a:gd name="connsiteY123" fmla="*/ 1191390 h 1558485"/>
                <a:gd name="connsiteX124" fmla="*/ 657434 w 1465043"/>
                <a:gd name="connsiteY124" fmla="*/ 1214750 h 1558485"/>
                <a:gd name="connsiteX125" fmla="*/ 674120 w 1465043"/>
                <a:gd name="connsiteY125" fmla="*/ 1221425 h 1558485"/>
                <a:gd name="connsiteX126" fmla="*/ 697481 w 1465043"/>
                <a:gd name="connsiteY126" fmla="*/ 1221425 h 1558485"/>
                <a:gd name="connsiteX127" fmla="*/ 717504 w 1465043"/>
                <a:gd name="connsiteY127" fmla="*/ 1208076 h 1558485"/>
                <a:gd name="connsiteX128" fmla="*/ 744202 w 1465043"/>
                <a:gd name="connsiteY128" fmla="*/ 1208076 h 1558485"/>
                <a:gd name="connsiteX129" fmla="*/ 760888 w 1465043"/>
                <a:gd name="connsiteY129" fmla="*/ 1204739 h 1558485"/>
                <a:gd name="connsiteX130" fmla="*/ 790923 w 1465043"/>
                <a:gd name="connsiteY130" fmla="*/ 1238111 h 1558485"/>
                <a:gd name="connsiteX131" fmla="*/ 797598 w 1465043"/>
                <a:gd name="connsiteY131" fmla="*/ 1211413 h 1558485"/>
                <a:gd name="connsiteX132" fmla="*/ 817621 w 1465043"/>
                <a:gd name="connsiteY132" fmla="*/ 1228099 h 1558485"/>
                <a:gd name="connsiteX133" fmla="*/ 837644 w 1465043"/>
                <a:gd name="connsiteY133" fmla="*/ 1204739 h 1558485"/>
                <a:gd name="connsiteX134" fmla="*/ 827633 w 1465043"/>
                <a:gd name="connsiteY134" fmla="*/ 1184715 h 1558485"/>
                <a:gd name="connsiteX135" fmla="*/ 810946 w 1465043"/>
                <a:gd name="connsiteY135" fmla="*/ 1171366 h 1558485"/>
                <a:gd name="connsiteX136" fmla="*/ 810946 w 1465043"/>
                <a:gd name="connsiteY136" fmla="*/ 1144669 h 1558485"/>
                <a:gd name="connsiteX137" fmla="*/ 810946 w 1465043"/>
                <a:gd name="connsiteY137" fmla="*/ 1131320 h 1558485"/>
                <a:gd name="connsiteX138" fmla="*/ 840981 w 1465043"/>
                <a:gd name="connsiteY138" fmla="*/ 1124645 h 1558485"/>
                <a:gd name="connsiteX139" fmla="*/ 820958 w 1465043"/>
                <a:gd name="connsiteY139" fmla="*/ 1087936 h 1558485"/>
                <a:gd name="connsiteX140" fmla="*/ 854330 w 1465043"/>
                <a:gd name="connsiteY140" fmla="*/ 1081261 h 1558485"/>
                <a:gd name="connsiteX141" fmla="*/ 891040 w 1465043"/>
                <a:gd name="connsiteY141" fmla="*/ 1087936 h 1558485"/>
                <a:gd name="connsiteX142" fmla="*/ 1001168 w 1465043"/>
                <a:gd name="connsiteY142" fmla="*/ 1044552 h 1558485"/>
                <a:gd name="connsiteX143" fmla="*/ 1027866 w 1465043"/>
                <a:gd name="connsiteY143" fmla="*/ 1021191 h 1558485"/>
                <a:gd name="connsiteX144" fmla="*/ 1047890 w 1465043"/>
                <a:gd name="connsiteY144" fmla="*/ 1031203 h 1558485"/>
                <a:gd name="connsiteX145" fmla="*/ 1067913 w 1465043"/>
                <a:gd name="connsiteY145" fmla="*/ 1041214 h 1558485"/>
                <a:gd name="connsiteX146" fmla="*/ 1087936 w 1465043"/>
                <a:gd name="connsiteY146" fmla="*/ 1067912 h 1558485"/>
                <a:gd name="connsiteX147" fmla="*/ 1074587 w 1465043"/>
                <a:gd name="connsiteY147" fmla="*/ 1081261 h 1558485"/>
                <a:gd name="connsiteX148" fmla="*/ 1104622 w 1465043"/>
                <a:gd name="connsiteY148" fmla="*/ 1081261 h 1558485"/>
                <a:gd name="connsiteX149" fmla="*/ 1134657 w 1465043"/>
                <a:gd name="connsiteY149" fmla="*/ 1114633 h 1558485"/>
                <a:gd name="connsiteX150" fmla="*/ 1148006 w 1465043"/>
                <a:gd name="connsiteY150" fmla="*/ 1111296 h 1558485"/>
                <a:gd name="connsiteX151" fmla="*/ 1264809 w 1465043"/>
                <a:gd name="connsiteY151" fmla="*/ 1134657 h 1558485"/>
                <a:gd name="connsiteX152" fmla="*/ 1298181 w 1465043"/>
                <a:gd name="connsiteY152" fmla="*/ 1241448 h 1558485"/>
                <a:gd name="connsiteX153" fmla="*/ 1308193 w 1465043"/>
                <a:gd name="connsiteY153" fmla="*/ 1198064 h 1558485"/>
                <a:gd name="connsiteX154" fmla="*/ 1344903 w 1465043"/>
                <a:gd name="connsiteY154" fmla="*/ 1218087 h 1558485"/>
                <a:gd name="connsiteX155" fmla="*/ 1388287 w 1465043"/>
                <a:gd name="connsiteY155" fmla="*/ 1218087 h 1558485"/>
                <a:gd name="connsiteX156" fmla="*/ 1394961 w 1465043"/>
                <a:gd name="connsiteY156" fmla="*/ 1241448 h 1558485"/>
                <a:gd name="connsiteX157" fmla="*/ 1435008 w 1465043"/>
                <a:gd name="connsiteY157" fmla="*/ 1264809 h 1558485"/>
                <a:gd name="connsiteX158" fmla="*/ 1465043 w 1465043"/>
                <a:gd name="connsiteY158" fmla="*/ 1264809 h 1558485"/>
                <a:gd name="connsiteX159" fmla="*/ 1318205 w 1465043"/>
                <a:gd name="connsiteY159" fmla="*/ 30035 h 1558485"/>
                <a:gd name="connsiteX160" fmla="*/ 1281495 w 1465043"/>
                <a:gd name="connsiteY160" fmla="*/ 53396 h 1558485"/>
                <a:gd name="connsiteX161" fmla="*/ 1241449 w 1465043"/>
                <a:gd name="connsiteY161" fmla="*/ 50058 h 1558485"/>
                <a:gd name="connsiteX162" fmla="*/ 1241449 w 1465043"/>
                <a:gd name="connsiteY162" fmla="*/ 96779 h 1558485"/>
                <a:gd name="connsiteX163" fmla="*/ 1201402 w 1465043"/>
                <a:gd name="connsiteY163" fmla="*/ 76756 h 1558485"/>
                <a:gd name="connsiteX164" fmla="*/ 1228100 w 1465043"/>
                <a:gd name="connsiteY164" fmla="*/ 126814 h 1558485"/>
                <a:gd name="connsiteX165" fmla="*/ 1198065 w 1465043"/>
                <a:gd name="connsiteY165" fmla="*/ 133489 h 1558485"/>
                <a:gd name="connsiteX166" fmla="*/ 1181379 w 1465043"/>
                <a:gd name="connsiteY166" fmla="*/ 133489 h 1558485"/>
                <a:gd name="connsiteX167" fmla="*/ 1178041 w 1465043"/>
                <a:gd name="connsiteY167" fmla="*/ 90105 h 1558485"/>
                <a:gd name="connsiteX168" fmla="*/ 1161355 w 1465043"/>
                <a:gd name="connsiteY168" fmla="*/ 73419 h 1558485"/>
                <a:gd name="connsiteX169" fmla="*/ 1137995 w 1465043"/>
                <a:gd name="connsiteY169" fmla="*/ 103454 h 1558485"/>
                <a:gd name="connsiteX170" fmla="*/ 1158018 w 1465043"/>
                <a:gd name="connsiteY170" fmla="*/ 150175 h 1558485"/>
                <a:gd name="connsiteX171" fmla="*/ 1158018 w 1465043"/>
                <a:gd name="connsiteY171" fmla="*/ 183547 h 1558485"/>
                <a:gd name="connsiteX0" fmla="*/ 1158018 w 1465043"/>
                <a:gd name="connsiteY0" fmla="*/ 183547 h 1558485"/>
                <a:gd name="connsiteX1" fmla="*/ 1104622 w 1465043"/>
                <a:gd name="connsiteY1" fmla="*/ 163524 h 1558485"/>
                <a:gd name="connsiteX2" fmla="*/ 1101285 w 1465043"/>
                <a:gd name="connsiteY2" fmla="*/ 103454 h 1558485"/>
                <a:gd name="connsiteX3" fmla="*/ 1124646 w 1465043"/>
                <a:gd name="connsiteY3" fmla="*/ 10012 h 1558485"/>
                <a:gd name="connsiteX4" fmla="*/ 1031203 w 1465043"/>
                <a:gd name="connsiteY4" fmla="*/ 0 h 1558485"/>
                <a:gd name="connsiteX5" fmla="*/ 1014517 w 1465043"/>
                <a:gd name="connsiteY5" fmla="*/ 56733 h 1558485"/>
                <a:gd name="connsiteX6" fmla="*/ 1024529 w 1465043"/>
                <a:gd name="connsiteY6" fmla="*/ 103454 h 1558485"/>
                <a:gd name="connsiteX7" fmla="*/ 981145 w 1465043"/>
                <a:gd name="connsiteY7" fmla="*/ 156850 h 1558485"/>
                <a:gd name="connsiteX8" fmla="*/ 991157 w 1465043"/>
                <a:gd name="connsiteY8" fmla="*/ 193559 h 1558485"/>
                <a:gd name="connsiteX9" fmla="*/ 981145 w 1465043"/>
                <a:gd name="connsiteY9" fmla="*/ 240280 h 1558485"/>
                <a:gd name="connsiteX10" fmla="*/ 1001168 w 1465043"/>
                <a:gd name="connsiteY10" fmla="*/ 263641 h 1558485"/>
                <a:gd name="connsiteX11" fmla="*/ 1047890 w 1465043"/>
                <a:gd name="connsiteY11" fmla="*/ 297013 h 1558485"/>
                <a:gd name="connsiteX12" fmla="*/ 884365 w 1465043"/>
                <a:gd name="connsiteY12" fmla="*/ 260304 h 1558485"/>
                <a:gd name="connsiteX13" fmla="*/ 824295 w 1465043"/>
                <a:gd name="connsiteY13" fmla="*/ 236943 h 1558485"/>
                <a:gd name="connsiteX14" fmla="*/ 810946 w 1465043"/>
                <a:gd name="connsiteY14" fmla="*/ 273652 h 1558485"/>
                <a:gd name="connsiteX15" fmla="*/ 827633 w 1465043"/>
                <a:gd name="connsiteY15" fmla="*/ 310362 h 1558485"/>
                <a:gd name="connsiteX16" fmla="*/ 770900 w 1465043"/>
                <a:gd name="connsiteY16" fmla="*/ 293676 h 1558485"/>
                <a:gd name="connsiteX17" fmla="*/ 744202 w 1465043"/>
                <a:gd name="connsiteY17" fmla="*/ 330385 h 1558485"/>
                <a:gd name="connsiteX18" fmla="*/ 707492 w 1465043"/>
                <a:gd name="connsiteY18" fmla="*/ 323711 h 1558485"/>
                <a:gd name="connsiteX19" fmla="*/ 644085 w 1465043"/>
                <a:gd name="connsiteY19" fmla="*/ 337060 h 1558485"/>
                <a:gd name="connsiteX20" fmla="*/ 654097 w 1465043"/>
                <a:gd name="connsiteY20" fmla="*/ 300350 h 1558485"/>
                <a:gd name="connsiteX21" fmla="*/ 614050 w 1465043"/>
                <a:gd name="connsiteY21" fmla="*/ 337060 h 1558485"/>
                <a:gd name="connsiteX22" fmla="*/ 594027 w 1465043"/>
                <a:gd name="connsiteY22" fmla="*/ 337060 h 1558485"/>
                <a:gd name="connsiteX23" fmla="*/ 533957 w 1465043"/>
                <a:gd name="connsiteY23" fmla="*/ 370432 h 1558485"/>
                <a:gd name="connsiteX24" fmla="*/ 510596 w 1465043"/>
                <a:gd name="connsiteY24" fmla="*/ 393793 h 1558485"/>
                <a:gd name="connsiteX25" fmla="*/ 500584 w 1465043"/>
                <a:gd name="connsiteY25" fmla="*/ 440514 h 1558485"/>
                <a:gd name="connsiteX26" fmla="*/ 450526 w 1465043"/>
                <a:gd name="connsiteY26" fmla="*/ 427165 h 1558485"/>
                <a:gd name="connsiteX27" fmla="*/ 433840 w 1465043"/>
                <a:gd name="connsiteY27" fmla="*/ 390455 h 1558485"/>
                <a:gd name="connsiteX28" fmla="*/ 467212 w 1465043"/>
                <a:gd name="connsiteY28" fmla="*/ 360420 h 1558485"/>
                <a:gd name="connsiteX29" fmla="*/ 453863 w 1465043"/>
                <a:gd name="connsiteY29" fmla="*/ 337060 h 1558485"/>
                <a:gd name="connsiteX30" fmla="*/ 390456 w 1465043"/>
                <a:gd name="connsiteY30" fmla="*/ 307025 h 1558485"/>
                <a:gd name="connsiteX31" fmla="*/ 417154 w 1465043"/>
                <a:gd name="connsiteY31" fmla="*/ 357083 h 1558485"/>
                <a:gd name="connsiteX32" fmla="*/ 407142 w 1465043"/>
                <a:gd name="connsiteY32" fmla="*/ 400467 h 1558485"/>
                <a:gd name="connsiteX33" fmla="*/ 413817 w 1465043"/>
                <a:gd name="connsiteY33" fmla="*/ 437177 h 1558485"/>
                <a:gd name="connsiteX34" fmla="*/ 427165 w 1465043"/>
                <a:gd name="connsiteY34" fmla="*/ 460537 h 1558485"/>
                <a:gd name="connsiteX35" fmla="*/ 413817 w 1465043"/>
                <a:gd name="connsiteY35" fmla="*/ 490572 h 1558485"/>
                <a:gd name="connsiteX36" fmla="*/ 390456 w 1465043"/>
                <a:gd name="connsiteY36" fmla="*/ 467212 h 1558485"/>
                <a:gd name="connsiteX37" fmla="*/ 360421 w 1465043"/>
                <a:gd name="connsiteY37" fmla="*/ 463874 h 1558485"/>
                <a:gd name="connsiteX38" fmla="*/ 333723 w 1465043"/>
                <a:gd name="connsiteY38" fmla="*/ 503921 h 1558485"/>
                <a:gd name="connsiteX39" fmla="*/ 307025 w 1465043"/>
                <a:gd name="connsiteY39" fmla="*/ 523944 h 1558485"/>
                <a:gd name="connsiteX40" fmla="*/ 320374 w 1465043"/>
                <a:gd name="connsiteY40" fmla="*/ 550642 h 1558485"/>
                <a:gd name="connsiteX41" fmla="*/ 303688 w 1465043"/>
                <a:gd name="connsiteY41" fmla="*/ 574003 h 1558485"/>
                <a:gd name="connsiteX42" fmla="*/ 233606 w 1465043"/>
                <a:gd name="connsiteY42" fmla="*/ 537293 h 1558485"/>
                <a:gd name="connsiteX43" fmla="*/ 243618 w 1465043"/>
                <a:gd name="connsiteY43" fmla="*/ 587352 h 1558485"/>
                <a:gd name="connsiteX44" fmla="*/ 263641 w 1465043"/>
                <a:gd name="connsiteY44" fmla="*/ 607375 h 1558485"/>
                <a:gd name="connsiteX45" fmla="*/ 250292 w 1465043"/>
                <a:gd name="connsiteY45" fmla="*/ 620724 h 1558485"/>
                <a:gd name="connsiteX46" fmla="*/ 193560 w 1465043"/>
                <a:gd name="connsiteY46" fmla="*/ 584014 h 1558485"/>
                <a:gd name="connsiteX47" fmla="*/ 170199 w 1465043"/>
                <a:gd name="connsiteY47" fmla="*/ 543968 h 1558485"/>
                <a:gd name="connsiteX48" fmla="*/ 170199 w 1465043"/>
                <a:gd name="connsiteY48" fmla="*/ 497247 h 1558485"/>
                <a:gd name="connsiteX49" fmla="*/ 133490 w 1465043"/>
                <a:gd name="connsiteY49" fmla="*/ 420490 h 1558485"/>
                <a:gd name="connsiteX50" fmla="*/ 196897 w 1465043"/>
                <a:gd name="connsiteY50" fmla="*/ 450525 h 1558485"/>
                <a:gd name="connsiteX51" fmla="*/ 256967 w 1465043"/>
                <a:gd name="connsiteY51" fmla="*/ 480560 h 1558485"/>
                <a:gd name="connsiteX52" fmla="*/ 293676 w 1465043"/>
                <a:gd name="connsiteY52" fmla="*/ 483898 h 1558485"/>
                <a:gd name="connsiteX53" fmla="*/ 327049 w 1465043"/>
                <a:gd name="connsiteY53" fmla="*/ 453863 h 1558485"/>
                <a:gd name="connsiteX54" fmla="*/ 343735 w 1465043"/>
                <a:gd name="connsiteY54" fmla="*/ 417153 h 1558485"/>
                <a:gd name="connsiteX55" fmla="*/ 333723 w 1465043"/>
                <a:gd name="connsiteY55" fmla="*/ 367095 h 1558485"/>
                <a:gd name="connsiteX56" fmla="*/ 290339 w 1465043"/>
                <a:gd name="connsiteY56" fmla="*/ 347071 h 1558485"/>
                <a:gd name="connsiteX57" fmla="*/ 236944 w 1465043"/>
                <a:gd name="connsiteY57" fmla="*/ 300350 h 1558485"/>
                <a:gd name="connsiteX58" fmla="*/ 133490 w 1465043"/>
                <a:gd name="connsiteY58" fmla="*/ 243617 h 1558485"/>
                <a:gd name="connsiteX59" fmla="*/ 46722 w 1465043"/>
                <a:gd name="connsiteY59" fmla="*/ 273652 h 1558485"/>
                <a:gd name="connsiteX60" fmla="*/ 33373 w 1465043"/>
                <a:gd name="connsiteY60" fmla="*/ 303687 h 1558485"/>
                <a:gd name="connsiteX61" fmla="*/ 43384 w 1465043"/>
                <a:gd name="connsiteY61" fmla="*/ 333723 h 1558485"/>
                <a:gd name="connsiteX62" fmla="*/ 60071 w 1465043"/>
                <a:gd name="connsiteY62" fmla="*/ 360420 h 1558485"/>
                <a:gd name="connsiteX63" fmla="*/ 73419 w 1465043"/>
                <a:gd name="connsiteY63" fmla="*/ 390455 h 1558485"/>
                <a:gd name="connsiteX64" fmla="*/ 56733 w 1465043"/>
                <a:gd name="connsiteY64" fmla="*/ 413816 h 1558485"/>
                <a:gd name="connsiteX65" fmla="*/ 76757 w 1465043"/>
                <a:gd name="connsiteY65" fmla="*/ 493909 h 1558485"/>
                <a:gd name="connsiteX66" fmla="*/ 66745 w 1465043"/>
                <a:gd name="connsiteY66" fmla="*/ 510596 h 1558485"/>
                <a:gd name="connsiteX67" fmla="*/ 70082 w 1465043"/>
                <a:gd name="connsiteY67" fmla="*/ 537293 h 1558485"/>
                <a:gd name="connsiteX68" fmla="*/ 70082 w 1465043"/>
                <a:gd name="connsiteY68" fmla="*/ 577340 h 1558485"/>
                <a:gd name="connsiteX69" fmla="*/ 80094 w 1465043"/>
                <a:gd name="connsiteY69" fmla="*/ 597363 h 1558485"/>
                <a:gd name="connsiteX70" fmla="*/ 76757 w 1465043"/>
                <a:gd name="connsiteY70" fmla="*/ 620724 h 1558485"/>
                <a:gd name="connsiteX71" fmla="*/ 106792 w 1465043"/>
                <a:gd name="connsiteY71" fmla="*/ 654096 h 1558485"/>
                <a:gd name="connsiteX72" fmla="*/ 93729 w 1465043"/>
                <a:gd name="connsiteY72" fmla="*/ 684131 h 1558485"/>
                <a:gd name="connsiteX73" fmla="*/ 13349 w 1465043"/>
                <a:gd name="connsiteY73" fmla="*/ 774236 h 1558485"/>
                <a:gd name="connsiteX74" fmla="*/ 33373 w 1465043"/>
                <a:gd name="connsiteY74" fmla="*/ 807609 h 1558485"/>
                <a:gd name="connsiteX75" fmla="*/ 33373 w 1465043"/>
                <a:gd name="connsiteY75" fmla="*/ 807609 h 1558485"/>
                <a:gd name="connsiteX76" fmla="*/ 16687 w 1465043"/>
                <a:gd name="connsiteY76" fmla="*/ 837644 h 1558485"/>
                <a:gd name="connsiteX77" fmla="*/ 3338 w 1465043"/>
                <a:gd name="connsiteY77" fmla="*/ 867679 h 1558485"/>
                <a:gd name="connsiteX78" fmla="*/ 0 w 1465043"/>
                <a:gd name="connsiteY78" fmla="*/ 927749 h 1558485"/>
                <a:gd name="connsiteX79" fmla="*/ 16687 w 1465043"/>
                <a:gd name="connsiteY79" fmla="*/ 971133 h 1558485"/>
                <a:gd name="connsiteX80" fmla="*/ 20024 w 1465043"/>
                <a:gd name="connsiteY80" fmla="*/ 1004505 h 1558485"/>
                <a:gd name="connsiteX81" fmla="*/ 56733 w 1465043"/>
                <a:gd name="connsiteY81" fmla="*/ 1014517 h 1558485"/>
                <a:gd name="connsiteX82" fmla="*/ 116803 w 1465043"/>
                <a:gd name="connsiteY82" fmla="*/ 1101285 h 1558485"/>
                <a:gd name="connsiteX83" fmla="*/ 96780 w 1465043"/>
                <a:gd name="connsiteY83" fmla="*/ 1124645 h 1558485"/>
                <a:gd name="connsiteX84" fmla="*/ 93443 w 1465043"/>
                <a:gd name="connsiteY84" fmla="*/ 1154680 h 1558485"/>
                <a:gd name="connsiteX85" fmla="*/ 120141 w 1465043"/>
                <a:gd name="connsiteY85" fmla="*/ 1158017 h 1558485"/>
                <a:gd name="connsiteX86" fmla="*/ 160187 w 1465043"/>
                <a:gd name="connsiteY86" fmla="*/ 1171366 h 1558485"/>
                <a:gd name="connsiteX87" fmla="*/ 186885 w 1465043"/>
                <a:gd name="connsiteY87" fmla="*/ 1184715 h 1558485"/>
                <a:gd name="connsiteX88" fmla="*/ 213583 w 1465043"/>
                <a:gd name="connsiteY88" fmla="*/ 1214750 h 1558485"/>
                <a:gd name="connsiteX89" fmla="*/ 243618 w 1465043"/>
                <a:gd name="connsiteY89" fmla="*/ 1218087 h 1558485"/>
                <a:gd name="connsiteX90" fmla="*/ 287002 w 1465043"/>
                <a:gd name="connsiteY90" fmla="*/ 1248123 h 1558485"/>
                <a:gd name="connsiteX91" fmla="*/ 310363 w 1465043"/>
                <a:gd name="connsiteY91" fmla="*/ 1258134 h 1558485"/>
                <a:gd name="connsiteX92" fmla="*/ 310363 w 1465043"/>
                <a:gd name="connsiteY92" fmla="*/ 1294844 h 1558485"/>
                <a:gd name="connsiteX93" fmla="*/ 270316 w 1465043"/>
                <a:gd name="connsiteY93" fmla="*/ 1334890 h 1558485"/>
                <a:gd name="connsiteX94" fmla="*/ 280327 w 1465043"/>
                <a:gd name="connsiteY94" fmla="*/ 1358251 h 1558485"/>
                <a:gd name="connsiteX95" fmla="*/ 273653 w 1465043"/>
                <a:gd name="connsiteY95" fmla="*/ 1378274 h 1558485"/>
                <a:gd name="connsiteX96" fmla="*/ 266979 w 1465043"/>
                <a:gd name="connsiteY96" fmla="*/ 1394960 h 1558485"/>
                <a:gd name="connsiteX97" fmla="*/ 240281 w 1465043"/>
                <a:gd name="connsiteY97" fmla="*/ 1435007 h 1558485"/>
                <a:gd name="connsiteX98" fmla="*/ 307025 w 1465043"/>
                <a:gd name="connsiteY98" fmla="*/ 1471717 h 1558485"/>
                <a:gd name="connsiteX99" fmla="*/ 337060 w 1465043"/>
                <a:gd name="connsiteY99" fmla="*/ 1478391 h 1558485"/>
                <a:gd name="connsiteX100" fmla="*/ 360421 w 1465043"/>
                <a:gd name="connsiteY100" fmla="*/ 1485066 h 1558485"/>
                <a:gd name="connsiteX101" fmla="*/ 380444 w 1465043"/>
                <a:gd name="connsiteY101" fmla="*/ 1491740 h 1558485"/>
                <a:gd name="connsiteX102" fmla="*/ 407142 w 1465043"/>
                <a:gd name="connsiteY102" fmla="*/ 1511763 h 1558485"/>
                <a:gd name="connsiteX103" fmla="*/ 437177 w 1465043"/>
                <a:gd name="connsiteY103" fmla="*/ 1508426 h 1558485"/>
                <a:gd name="connsiteX104" fmla="*/ 507259 w 1465043"/>
                <a:gd name="connsiteY104" fmla="*/ 1558485 h 1558485"/>
                <a:gd name="connsiteX105" fmla="*/ 517271 w 1465043"/>
                <a:gd name="connsiteY105" fmla="*/ 1545136 h 1558485"/>
                <a:gd name="connsiteX106" fmla="*/ 507259 w 1465043"/>
                <a:gd name="connsiteY106" fmla="*/ 1505089 h 1558485"/>
                <a:gd name="connsiteX107" fmla="*/ 500584 w 1465043"/>
                <a:gd name="connsiteY107" fmla="*/ 1471717 h 1558485"/>
                <a:gd name="connsiteX108" fmla="*/ 483898 w 1465043"/>
                <a:gd name="connsiteY108" fmla="*/ 1428333 h 1558485"/>
                <a:gd name="connsiteX109" fmla="*/ 513933 w 1465043"/>
                <a:gd name="connsiteY109" fmla="*/ 1408309 h 1558485"/>
                <a:gd name="connsiteX110" fmla="*/ 547306 w 1465043"/>
                <a:gd name="connsiteY110" fmla="*/ 1384949 h 1558485"/>
                <a:gd name="connsiteX111" fmla="*/ 527282 w 1465043"/>
                <a:gd name="connsiteY111" fmla="*/ 1368263 h 1558485"/>
                <a:gd name="connsiteX112" fmla="*/ 517271 w 1465043"/>
                <a:gd name="connsiteY112" fmla="*/ 1334890 h 1558485"/>
                <a:gd name="connsiteX113" fmla="*/ 480561 w 1465043"/>
                <a:gd name="connsiteY113" fmla="*/ 1318204 h 1558485"/>
                <a:gd name="connsiteX114" fmla="*/ 470549 w 1465043"/>
                <a:gd name="connsiteY114" fmla="*/ 1298181 h 1558485"/>
                <a:gd name="connsiteX115" fmla="*/ 480561 w 1465043"/>
                <a:gd name="connsiteY115" fmla="*/ 1268146 h 1558485"/>
                <a:gd name="connsiteX116" fmla="*/ 490573 w 1465043"/>
                <a:gd name="connsiteY116" fmla="*/ 1228099 h 1558485"/>
                <a:gd name="connsiteX117" fmla="*/ 513933 w 1465043"/>
                <a:gd name="connsiteY117" fmla="*/ 1248123 h 1558485"/>
                <a:gd name="connsiteX118" fmla="*/ 520608 w 1465043"/>
                <a:gd name="connsiteY118" fmla="*/ 1231436 h 1558485"/>
                <a:gd name="connsiteX119" fmla="*/ 543968 w 1465043"/>
                <a:gd name="connsiteY119" fmla="*/ 1194727 h 1558485"/>
                <a:gd name="connsiteX120" fmla="*/ 574003 w 1465043"/>
                <a:gd name="connsiteY120" fmla="*/ 1178041 h 1558485"/>
                <a:gd name="connsiteX121" fmla="*/ 590690 w 1465043"/>
                <a:gd name="connsiteY121" fmla="*/ 1191390 h 1558485"/>
                <a:gd name="connsiteX122" fmla="*/ 610713 w 1465043"/>
                <a:gd name="connsiteY122" fmla="*/ 1164692 h 1558485"/>
                <a:gd name="connsiteX123" fmla="*/ 630736 w 1465043"/>
                <a:gd name="connsiteY123" fmla="*/ 1191390 h 1558485"/>
                <a:gd name="connsiteX124" fmla="*/ 657434 w 1465043"/>
                <a:gd name="connsiteY124" fmla="*/ 1214750 h 1558485"/>
                <a:gd name="connsiteX125" fmla="*/ 674120 w 1465043"/>
                <a:gd name="connsiteY125" fmla="*/ 1221425 h 1558485"/>
                <a:gd name="connsiteX126" fmla="*/ 697481 w 1465043"/>
                <a:gd name="connsiteY126" fmla="*/ 1221425 h 1558485"/>
                <a:gd name="connsiteX127" fmla="*/ 717504 w 1465043"/>
                <a:gd name="connsiteY127" fmla="*/ 1208076 h 1558485"/>
                <a:gd name="connsiteX128" fmla="*/ 744202 w 1465043"/>
                <a:gd name="connsiteY128" fmla="*/ 1208076 h 1558485"/>
                <a:gd name="connsiteX129" fmla="*/ 760888 w 1465043"/>
                <a:gd name="connsiteY129" fmla="*/ 1204739 h 1558485"/>
                <a:gd name="connsiteX130" fmla="*/ 790923 w 1465043"/>
                <a:gd name="connsiteY130" fmla="*/ 1238111 h 1558485"/>
                <a:gd name="connsiteX131" fmla="*/ 797598 w 1465043"/>
                <a:gd name="connsiteY131" fmla="*/ 1211413 h 1558485"/>
                <a:gd name="connsiteX132" fmla="*/ 817621 w 1465043"/>
                <a:gd name="connsiteY132" fmla="*/ 1228099 h 1558485"/>
                <a:gd name="connsiteX133" fmla="*/ 837644 w 1465043"/>
                <a:gd name="connsiteY133" fmla="*/ 1204739 h 1558485"/>
                <a:gd name="connsiteX134" fmla="*/ 827633 w 1465043"/>
                <a:gd name="connsiteY134" fmla="*/ 1184715 h 1558485"/>
                <a:gd name="connsiteX135" fmla="*/ 810946 w 1465043"/>
                <a:gd name="connsiteY135" fmla="*/ 1171366 h 1558485"/>
                <a:gd name="connsiteX136" fmla="*/ 810946 w 1465043"/>
                <a:gd name="connsiteY136" fmla="*/ 1144669 h 1558485"/>
                <a:gd name="connsiteX137" fmla="*/ 810946 w 1465043"/>
                <a:gd name="connsiteY137" fmla="*/ 1131320 h 1558485"/>
                <a:gd name="connsiteX138" fmla="*/ 840981 w 1465043"/>
                <a:gd name="connsiteY138" fmla="*/ 1124645 h 1558485"/>
                <a:gd name="connsiteX139" fmla="*/ 820958 w 1465043"/>
                <a:gd name="connsiteY139" fmla="*/ 1087936 h 1558485"/>
                <a:gd name="connsiteX140" fmla="*/ 854330 w 1465043"/>
                <a:gd name="connsiteY140" fmla="*/ 1081261 h 1558485"/>
                <a:gd name="connsiteX141" fmla="*/ 891040 w 1465043"/>
                <a:gd name="connsiteY141" fmla="*/ 1087936 h 1558485"/>
                <a:gd name="connsiteX142" fmla="*/ 1001168 w 1465043"/>
                <a:gd name="connsiteY142" fmla="*/ 1044552 h 1558485"/>
                <a:gd name="connsiteX143" fmla="*/ 1027866 w 1465043"/>
                <a:gd name="connsiteY143" fmla="*/ 1021191 h 1558485"/>
                <a:gd name="connsiteX144" fmla="*/ 1047890 w 1465043"/>
                <a:gd name="connsiteY144" fmla="*/ 1031203 h 1558485"/>
                <a:gd name="connsiteX145" fmla="*/ 1067913 w 1465043"/>
                <a:gd name="connsiteY145" fmla="*/ 1041214 h 1558485"/>
                <a:gd name="connsiteX146" fmla="*/ 1087936 w 1465043"/>
                <a:gd name="connsiteY146" fmla="*/ 1067912 h 1558485"/>
                <a:gd name="connsiteX147" fmla="*/ 1074587 w 1465043"/>
                <a:gd name="connsiteY147" fmla="*/ 1081261 h 1558485"/>
                <a:gd name="connsiteX148" fmla="*/ 1104622 w 1465043"/>
                <a:gd name="connsiteY148" fmla="*/ 1081261 h 1558485"/>
                <a:gd name="connsiteX149" fmla="*/ 1134657 w 1465043"/>
                <a:gd name="connsiteY149" fmla="*/ 1114633 h 1558485"/>
                <a:gd name="connsiteX150" fmla="*/ 1264809 w 1465043"/>
                <a:gd name="connsiteY150" fmla="*/ 1134657 h 1558485"/>
                <a:gd name="connsiteX151" fmla="*/ 1298181 w 1465043"/>
                <a:gd name="connsiteY151" fmla="*/ 1241448 h 1558485"/>
                <a:gd name="connsiteX152" fmla="*/ 1308193 w 1465043"/>
                <a:gd name="connsiteY152" fmla="*/ 1198064 h 1558485"/>
                <a:gd name="connsiteX153" fmla="*/ 1344903 w 1465043"/>
                <a:gd name="connsiteY153" fmla="*/ 1218087 h 1558485"/>
                <a:gd name="connsiteX154" fmla="*/ 1388287 w 1465043"/>
                <a:gd name="connsiteY154" fmla="*/ 1218087 h 1558485"/>
                <a:gd name="connsiteX155" fmla="*/ 1394961 w 1465043"/>
                <a:gd name="connsiteY155" fmla="*/ 1241448 h 1558485"/>
                <a:gd name="connsiteX156" fmla="*/ 1435008 w 1465043"/>
                <a:gd name="connsiteY156" fmla="*/ 1264809 h 1558485"/>
                <a:gd name="connsiteX157" fmla="*/ 1465043 w 1465043"/>
                <a:gd name="connsiteY157" fmla="*/ 1264809 h 1558485"/>
                <a:gd name="connsiteX158" fmla="*/ 1318205 w 1465043"/>
                <a:gd name="connsiteY158" fmla="*/ 30035 h 1558485"/>
                <a:gd name="connsiteX159" fmla="*/ 1281495 w 1465043"/>
                <a:gd name="connsiteY159" fmla="*/ 53396 h 1558485"/>
                <a:gd name="connsiteX160" fmla="*/ 1241449 w 1465043"/>
                <a:gd name="connsiteY160" fmla="*/ 50058 h 1558485"/>
                <a:gd name="connsiteX161" fmla="*/ 1241449 w 1465043"/>
                <a:gd name="connsiteY161" fmla="*/ 96779 h 1558485"/>
                <a:gd name="connsiteX162" fmla="*/ 1201402 w 1465043"/>
                <a:gd name="connsiteY162" fmla="*/ 76756 h 1558485"/>
                <a:gd name="connsiteX163" fmla="*/ 1228100 w 1465043"/>
                <a:gd name="connsiteY163" fmla="*/ 126814 h 1558485"/>
                <a:gd name="connsiteX164" fmla="*/ 1198065 w 1465043"/>
                <a:gd name="connsiteY164" fmla="*/ 133489 h 1558485"/>
                <a:gd name="connsiteX165" fmla="*/ 1181379 w 1465043"/>
                <a:gd name="connsiteY165" fmla="*/ 133489 h 1558485"/>
                <a:gd name="connsiteX166" fmla="*/ 1178041 w 1465043"/>
                <a:gd name="connsiteY166" fmla="*/ 90105 h 1558485"/>
                <a:gd name="connsiteX167" fmla="*/ 1161355 w 1465043"/>
                <a:gd name="connsiteY167" fmla="*/ 73419 h 1558485"/>
                <a:gd name="connsiteX168" fmla="*/ 1137995 w 1465043"/>
                <a:gd name="connsiteY168" fmla="*/ 103454 h 1558485"/>
                <a:gd name="connsiteX169" fmla="*/ 1158018 w 1465043"/>
                <a:gd name="connsiteY169" fmla="*/ 150175 h 1558485"/>
                <a:gd name="connsiteX170" fmla="*/ 1158018 w 1465043"/>
                <a:gd name="connsiteY170" fmla="*/ 183547 h 1558485"/>
                <a:gd name="connsiteX0" fmla="*/ 1158018 w 1465043"/>
                <a:gd name="connsiteY0" fmla="*/ 183547 h 1558485"/>
                <a:gd name="connsiteX1" fmla="*/ 1104622 w 1465043"/>
                <a:gd name="connsiteY1" fmla="*/ 163524 h 1558485"/>
                <a:gd name="connsiteX2" fmla="*/ 1101285 w 1465043"/>
                <a:gd name="connsiteY2" fmla="*/ 103454 h 1558485"/>
                <a:gd name="connsiteX3" fmla="*/ 1124646 w 1465043"/>
                <a:gd name="connsiteY3" fmla="*/ 10012 h 1558485"/>
                <a:gd name="connsiteX4" fmla="*/ 1031203 w 1465043"/>
                <a:gd name="connsiteY4" fmla="*/ 0 h 1558485"/>
                <a:gd name="connsiteX5" fmla="*/ 1014517 w 1465043"/>
                <a:gd name="connsiteY5" fmla="*/ 56733 h 1558485"/>
                <a:gd name="connsiteX6" fmla="*/ 1024529 w 1465043"/>
                <a:gd name="connsiteY6" fmla="*/ 103454 h 1558485"/>
                <a:gd name="connsiteX7" fmla="*/ 981145 w 1465043"/>
                <a:gd name="connsiteY7" fmla="*/ 156850 h 1558485"/>
                <a:gd name="connsiteX8" fmla="*/ 991157 w 1465043"/>
                <a:gd name="connsiteY8" fmla="*/ 193559 h 1558485"/>
                <a:gd name="connsiteX9" fmla="*/ 981145 w 1465043"/>
                <a:gd name="connsiteY9" fmla="*/ 240280 h 1558485"/>
                <a:gd name="connsiteX10" fmla="*/ 1001168 w 1465043"/>
                <a:gd name="connsiteY10" fmla="*/ 263641 h 1558485"/>
                <a:gd name="connsiteX11" fmla="*/ 1047890 w 1465043"/>
                <a:gd name="connsiteY11" fmla="*/ 297013 h 1558485"/>
                <a:gd name="connsiteX12" fmla="*/ 884365 w 1465043"/>
                <a:gd name="connsiteY12" fmla="*/ 260304 h 1558485"/>
                <a:gd name="connsiteX13" fmla="*/ 824295 w 1465043"/>
                <a:gd name="connsiteY13" fmla="*/ 236943 h 1558485"/>
                <a:gd name="connsiteX14" fmla="*/ 810946 w 1465043"/>
                <a:gd name="connsiteY14" fmla="*/ 273652 h 1558485"/>
                <a:gd name="connsiteX15" fmla="*/ 827633 w 1465043"/>
                <a:gd name="connsiteY15" fmla="*/ 310362 h 1558485"/>
                <a:gd name="connsiteX16" fmla="*/ 770900 w 1465043"/>
                <a:gd name="connsiteY16" fmla="*/ 293676 h 1558485"/>
                <a:gd name="connsiteX17" fmla="*/ 744202 w 1465043"/>
                <a:gd name="connsiteY17" fmla="*/ 330385 h 1558485"/>
                <a:gd name="connsiteX18" fmla="*/ 707492 w 1465043"/>
                <a:gd name="connsiteY18" fmla="*/ 323711 h 1558485"/>
                <a:gd name="connsiteX19" fmla="*/ 644085 w 1465043"/>
                <a:gd name="connsiteY19" fmla="*/ 337060 h 1558485"/>
                <a:gd name="connsiteX20" fmla="*/ 654097 w 1465043"/>
                <a:gd name="connsiteY20" fmla="*/ 300350 h 1558485"/>
                <a:gd name="connsiteX21" fmla="*/ 614050 w 1465043"/>
                <a:gd name="connsiteY21" fmla="*/ 337060 h 1558485"/>
                <a:gd name="connsiteX22" fmla="*/ 594027 w 1465043"/>
                <a:gd name="connsiteY22" fmla="*/ 337060 h 1558485"/>
                <a:gd name="connsiteX23" fmla="*/ 533957 w 1465043"/>
                <a:gd name="connsiteY23" fmla="*/ 370432 h 1558485"/>
                <a:gd name="connsiteX24" fmla="*/ 510596 w 1465043"/>
                <a:gd name="connsiteY24" fmla="*/ 393793 h 1558485"/>
                <a:gd name="connsiteX25" fmla="*/ 500584 w 1465043"/>
                <a:gd name="connsiteY25" fmla="*/ 440514 h 1558485"/>
                <a:gd name="connsiteX26" fmla="*/ 450526 w 1465043"/>
                <a:gd name="connsiteY26" fmla="*/ 427165 h 1558485"/>
                <a:gd name="connsiteX27" fmla="*/ 433840 w 1465043"/>
                <a:gd name="connsiteY27" fmla="*/ 390455 h 1558485"/>
                <a:gd name="connsiteX28" fmla="*/ 467212 w 1465043"/>
                <a:gd name="connsiteY28" fmla="*/ 360420 h 1558485"/>
                <a:gd name="connsiteX29" fmla="*/ 453863 w 1465043"/>
                <a:gd name="connsiteY29" fmla="*/ 337060 h 1558485"/>
                <a:gd name="connsiteX30" fmla="*/ 390456 w 1465043"/>
                <a:gd name="connsiteY30" fmla="*/ 307025 h 1558485"/>
                <a:gd name="connsiteX31" fmla="*/ 417154 w 1465043"/>
                <a:gd name="connsiteY31" fmla="*/ 357083 h 1558485"/>
                <a:gd name="connsiteX32" fmla="*/ 407142 w 1465043"/>
                <a:gd name="connsiteY32" fmla="*/ 400467 h 1558485"/>
                <a:gd name="connsiteX33" fmla="*/ 413817 w 1465043"/>
                <a:gd name="connsiteY33" fmla="*/ 437177 h 1558485"/>
                <a:gd name="connsiteX34" fmla="*/ 427165 w 1465043"/>
                <a:gd name="connsiteY34" fmla="*/ 460537 h 1558485"/>
                <a:gd name="connsiteX35" fmla="*/ 413817 w 1465043"/>
                <a:gd name="connsiteY35" fmla="*/ 490572 h 1558485"/>
                <a:gd name="connsiteX36" fmla="*/ 390456 w 1465043"/>
                <a:gd name="connsiteY36" fmla="*/ 467212 h 1558485"/>
                <a:gd name="connsiteX37" fmla="*/ 360421 w 1465043"/>
                <a:gd name="connsiteY37" fmla="*/ 463874 h 1558485"/>
                <a:gd name="connsiteX38" fmla="*/ 333723 w 1465043"/>
                <a:gd name="connsiteY38" fmla="*/ 503921 h 1558485"/>
                <a:gd name="connsiteX39" fmla="*/ 307025 w 1465043"/>
                <a:gd name="connsiteY39" fmla="*/ 523944 h 1558485"/>
                <a:gd name="connsiteX40" fmla="*/ 320374 w 1465043"/>
                <a:gd name="connsiteY40" fmla="*/ 550642 h 1558485"/>
                <a:gd name="connsiteX41" fmla="*/ 303688 w 1465043"/>
                <a:gd name="connsiteY41" fmla="*/ 574003 h 1558485"/>
                <a:gd name="connsiteX42" fmla="*/ 233606 w 1465043"/>
                <a:gd name="connsiteY42" fmla="*/ 537293 h 1558485"/>
                <a:gd name="connsiteX43" fmla="*/ 243618 w 1465043"/>
                <a:gd name="connsiteY43" fmla="*/ 587352 h 1558485"/>
                <a:gd name="connsiteX44" fmla="*/ 263641 w 1465043"/>
                <a:gd name="connsiteY44" fmla="*/ 607375 h 1558485"/>
                <a:gd name="connsiteX45" fmla="*/ 250292 w 1465043"/>
                <a:gd name="connsiteY45" fmla="*/ 620724 h 1558485"/>
                <a:gd name="connsiteX46" fmla="*/ 193560 w 1465043"/>
                <a:gd name="connsiteY46" fmla="*/ 584014 h 1558485"/>
                <a:gd name="connsiteX47" fmla="*/ 170199 w 1465043"/>
                <a:gd name="connsiteY47" fmla="*/ 543968 h 1558485"/>
                <a:gd name="connsiteX48" fmla="*/ 170199 w 1465043"/>
                <a:gd name="connsiteY48" fmla="*/ 497247 h 1558485"/>
                <a:gd name="connsiteX49" fmla="*/ 133490 w 1465043"/>
                <a:gd name="connsiteY49" fmla="*/ 420490 h 1558485"/>
                <a:gd name="connsiteX50" fmla="*/ 196897 w 1465043"/>
                <a:gd name="connsiteY50" fmla="*/ 450525 h 1558485"/>
                <a:gd name="connsiteX51" fmla="*/ 256967 w 1465043"/>
                <a:gd name="connsiteY51" fmla="*/ 480560 h 1558485"/>
                <a:gd name="connsiteX52" fmla="*/ 293676 w 1465043"/>
                <a:gd name="connsiteY52" fmla="*/ 483898 h 1558485"/>
                <a:gd name="connsiteX53" fmla="*/ 327049 w 1465043"/>
                <a:gd name="connsiteY53" fmla="*/ 453863 h 1558485"/>
                <a:gd name="connsiteX54" fmla="*/ 343735 w 1465043"/>
                <a:gd name="connsiteY54" fmla="*/ 417153 h 1558485"/>
                <a:gd name="connsiteX55" fmla="*/ 333723 w 1465043"/>
                <a:gd name="connsiteY55" fmla="*/ 367095 h 1558485"/>
                <a:gd name="connsiteX56" fmla="*/ 290339 w 1465043"/>
                <a:gd name="connsiteY56" fmla="*/ 347071 h 1558485"/>
                <a:gd name="connsiteX57" fmla="*/ 236944 w 1465043"/>
                <a:gd name="connsiteY57" fmla="*/ 300350 h 1558485"/>
                <a:gd name="connsiteX58" fmla="*/ 133490 w 1465043"/>
                <a:gd name="connsiteY58" fmla="*/ 243617 h 1558485"/>
                <a:gd name="connsiteX59" fmla="*/ 46722 w 1465043"/>
                <a:gd name="connsiteY59" fmla="*/ 273652 h 1558485"/>
                <a:gd name="connsiteX60" fmla="*/ 33373 w 1465043"/>
                <a:gd name="connsiteY60" fmla="*/ 303687 h 1558485"/>
                <a:gd name="connsiteX61" fmla="*/ 43384 w 1465043"/>
                <a:gd name="connsiteY61" fmla="*/ 333723 h 1558485"/>
                <a:gd name="connsiteX62" fmla="*/ 60071 w 1465043"/>
                <a:gd name="connsiteY62" fmla="*/ 360420 h 1558485"/>
                <a:gd name="connsiteX63" fmla="*/ 73419 w 1465043"/>
                <a:gd name="connsiteY63" fmla="*/ 390455 h 1558485"/>
                <a:gd name="connsiteX64" fmla="*/ 56733 w 1465043"/>
                <a:gd name="connsiteY64" fmla="*/ 413816 h 1558485"/>
                <a:gd name="connsiteX65" fmla="*/ 76757 w 1465043"/>
                <a:gd name="connsiteY65" fmla="*/ 493909 h 1558485"/>
                <a:gd name="connsiteX66" fmla="*/ 66745 w 1465043"/>
                <a:gd name="connsiteY66" fmla="*/ 510596 h 1558485"/>
                <a:gd name="connsiteX67" fmla="*/ 70082 w 1465043"/>
                <a:gd name="connsiteY67" fmla="*/ 537293 h 1558485"/>
                <a:gd name="connsiteX68" fmla="*/ 70082 w 1465043"/>
                <a:gd name="connsiteY68" fmla="*/ 577340 h 1558485"/>
                <a:gd name="connsiteX69" fmla="*/ 80094 w 1465043"/>
                <a:gd name="connsiteY69" fmla="*/ 597363 h 1558485"/>
                <a:gd name="connsiteX70" fmla="*/ 76757 w 1465043"/>
                <a:gd name="connsiteY70" fmla="*/ 620724 h 1558485"/>
                <a:gd name="connsiteX71" fmla="*/ 106792 w 1465043"/>
                <a:gd name="connsiteY71" fmla="*/ 654096 h 1558485"/>
                <a:gd name="connsiteX72" fmla="*/ 93729 w 1465043"/>
                <a:gd name="connsiteY72" fmla="*/ 684131 h 1558485"/>
                <a:gd name="connsiteX73" fmla="*/ 13349 w 1465043"/>
                <a:gd name="connsiteY73" fmla="*/ 774236 h 1558485"/>
                <a:gd name="connsiteX74" fmla="*/ 33373 w 1465043"/>
                <a:gd name="connsiteY74" fmla="*/ 807609 h 1558485"/>
                <a:gd name="connsiteX75" fmla="*/ 33373 w 1465043"/>
                <a:gd name="connsiteY75" fmla="*/ 807609 h 1558485"/>
                <a:gd name="connsiteX76" fmla="*/ 16687 w 1465043"/>
                <a:gd name="connsiteY76" fmla="*/ 837644 h 1558485"/>
                <a:gd name="connsiteX77" fmla="*/ 3338 w 1465043"/>
                <a:gd name="connsiteY77" fmla="*/ 867679 h 1558485"/>
                <a:gd name="connsiteX78" fmla="*/ 0 w 1465043"/>
                <a:gd name="connsiteY78" fmla="*/ 927749 h 1558485"/>
                <a:gd name="connsiteX79" fmla="*/ 16687 w 1465043"/>
                <a:gd name="connsiteY79" fmla="*/ 971133 h 1558485"/>
                <a:gd name="connsiteX80" fmla="*/ 20024 w 1465043"/>
                <a:gd name="connsiteY80" fmla="*/ 1004505 h 1558485"/>
                <a:gd name="connsiteX81" fmla="*/ 56733 w 1465043"/>
                <a:gd name="connsiteY81" fmla="*/ 1014517 h 1558485"/>
                <a:gd name="connsiteX82" fmla="*/ 116803 w 1465043"/>
                <a:gd name="connsiteY82" fmla="*/ 1101285 h 1558485"/>
                <a:gd name="connsiteX83" fmla="*/ 96780 w 1465043"/>
                <a:gd name="connsiteY83" fmla="*/ 1124645 h 1558485"/>
                <a:gd name="connsiteX84" fmla="*/ 93443 w 1465043"/>
                <a:gd name="connsiteY84" fmla="*/ 1154680 h 1558485"/>
                <a:gd name="connsiteX85" fmla="*/ 120141 w 1465043"/>
                <a:gd name="connsiteY85" fmla="*/ 1158017 h 1558485"/>
                <a:gd name="connsiteX86" fmla="*/ 160187 w 1465043"/>
                <a:gd name="connsiteY86" fmla="*/ 1171366 h 1558485"/>
                <a:gd name="connsiteX87" fmla="*/ 186885 w 1465043"/>
                <a:gd name="connsiteY87" fmla="*/ 1184715 h 1558485"/>
                <a:gd name="connsiteX88" fmla="*/ 213583 w 1465043"/>
                <a:gd name="connsiteY88" fmla="*/ 1214750 h 1558485"/>
                <a:gd name="connsiteX89" fmla="*/ 243618 w 1465043"/>
                <a:gd name="connsiteY89" fmla="*/ 1218087 h 1558485"/>
                <a:gd name="connsiteX90" fmla="*/ 287002 w 1465043"/>
                <a:gd name="connsiteY90" fmla="*/ 1248123 h 1558485"/>
                <a:gd name="connsiteX91" fmla="*/ 310363 w 1465043"/>
                <a:gd name="connsiteY91" fmla="*/ 1258134 h 1558485"/>
                <a:gd name="connsiteX92" fmla="*/ 310363 w 1465043"/>
                <a:gd name="connsiteY92" fmla="*/ 1294844 h 1558485"/>
                <a:gd name="connsiteX93" fmla="*/ 270316 w 1465043"/>
                <a:gd name="connsiteY93" fmla="*/ 1334890 h 1558485"/>
                <a:gd name="connsiteX94" fmla="*/ 280327 w 1465043"/>
                <a:gd name="connsiteY94" fmla="*/ 1358251 h 1558485"/>
                <a:gd name="connsiteX95" fmla="*/ 273653 w 1465043"/>
                <a:gd name="connsiteY95" fmla="*/ 1378274 h 1558485"/>
                <a:gd name="connsiteX96" fmla="*/ 266979 w 1465043"/>
                <a:gd name="connsiteY96" fmla="*/ 1394960 h 1558485"/>
                <a:gd name="connsiteX97" fmla="*/ 240281 w 1465043"/>
                <a:gd name="connsiteY97" fmla="*/ 1435007 h 1558485"/>
                <a:gd name="connsiteX98" fmla="*/ 307025 w 1465043"/>
                <a:gd name="connsiteY98" fmla="*/ 1471717 h 1558485"/>
                <a:gd name="connsiteX99" fmla="*/ 337060 w 1465043"/>
                <a:gd name="connsiteY99" fmla="*/ 1478391 h 1558485"/>
                <a:gd name="connsiteX100" fmla="*/ 360421 w 1465043"/>
                <a:gd name="connsiteY100" fmla="*/ 1485066 h 1558485"/>
                <a:gd name="connsiteX101" fmla="*/ 380444 w 1465043"/>
                <a:gd name="connsiteY101" fmla="*/ 1491740 h 1558485"/>
                <a:gd name="connsiteX102" fmla="*/ 407142 w 1465043"/>
                <a:gd name="connsiteY102" fmla="*/ 1511763 h 1558485"/>
                <a:gd name="connsiteX103" fmla="*/ 437177 w 1465043"/>
                <a:gd name="connsiteY103" fmla="*/ 1508426 h 1558485"/>
                <a:gd name="connsiteX104" fmla="*/ 507259 w 1465043"/>
                <a:gd name="connsiteY104" fmla="*/ 1558485 h 1558485"/>
                <a:gd name="connsiteX105" fmla="*/ 517271 w 1465043"/>
                <a:gd name="connsiteY105" fmla="*/ 1545136 h 1558485"/>
                <a:gd name="connsiteX106" fmla="*/ 507259 w 1465043"/>
                <a:gd name="connsiteY106" fmla="*/ 1505089 h 1558485"/>
                <a:gd name="connsiteX107" fmla="*/ 500584 w 1465043"/>
                <a:gd name="connsiteY107" fmla="*/ 1471717 h 1558485"/>
                <a:gd name="connsiteX108" fmla="*/ 483898 w 1465043"/>
                <a:gd name="connsiteY108" fmla="*/ 1428333 h 1558485"/>
                <a:gd name="connsiteX109" fmla="*/ 513933 w 1465043"/>
                <a:gd name="connsiteY109" fmla="*/ 1408309 h 1558485"/>
                <a:gd name="connsiteX110" fmla="*/ 547306 w 1465043"/>
                <a:gd name="connsiteY110" fmla="*/ 1384949 h 1558485"/>
                <a:gd name="connsiteX111" fmla="*/ 527282 w 1465043"/>
                <a:gd name="connsiteY111" fmla="*/ 1368263 h 1558485"/>
                <a:gd name="connsiteX112" fmla="*/ 517271 w 1465043"/>
                <a:gd name="connsiteY112" fmla="*/ 1334890 h 1558485"/>
                <a:gd name="connsiteX113" fmla="*/ 480561 w 1465043"/>
                <a:gd name="connsiteY113" fmla="*/ 1318204 h 1558485"/>
                <a:gd name="connsiteX114" fmla="*/ 470549 w 1465043"/>
                <a:gd name="connsiteY114" fmla="*/ 1298181 h 1558485"/>
                <a:gd name="connsiteX115" fmla="*/ 480561 w 1465043"/>
                <a:gd name="connsiteY115" fmla="*/ 1268146 h 1558485"/>
                <a:gd name="connsiteX116" fmla="*/ 490573 w 1465043"/>
                <a:gd name="connsiteY116" fmla="*/ 1228099 h 1558485"/>
                <a:gd name="connsiteX117" fmla="*/ 513933 w 1465043"/>
                <a:gd name="connsiteY117" fmla="*/ 1248123 h 1558485"/>
                <a:gd name="connsiteX118" fmla="*/ 520608 w 1465043"/>
                <a:gd name="connsiteY118" fmla="*/ 1231436 h 1558485"/>
                <a:gd name="connsiteX119" fmla="*/ 543968 w 1465043"/>
                <a:gd name="connsiteY119" fmla="*/ 1194727 h 1558485"/>
                <a:gd name="connsiteX120" fmla="*/ 574003 w 1465043"/>
                <a:gd name="connsiteY120" fmla="*/ 1178041 h 1558485"/>
                <a:gd name="connsiteX121" fmla="*/ 590690 w 1465043"/>
                <a:gd name="connsiteY121" fmla="*/ 1191390 h 1558485"/>
                <a:gd name="connsiteX122" fmla="*/ 610713 w 1465043"/>
                <a:gd name="connsiteY122" fmla="*/ 1164692 h 1558485"/>
                <a:gd name="connsiteX123" fmla="*/ 630736 w 1465043"/>
                <a:gd name="connsiteY123" fmla="*/ 1191390 h 1558485"/>
                <a:gd name="connsiteX124" fmla="*/ 657434 w 1465043"/>
                <a:gd name="connsiteY124" fmla="*/ 1214750 h 1558485"/>
                <a:gd name="connsiteX125" fmla="*/ 674120 w 1465043"/>
                <a:gd name="connsiteY125" fmla="*/ 1221425 h 1558485"/>
                <a:gd name="connsiteX126" fmla="*/ 697481 w 1465043"/>
                <a:gd name="connsiteY126" fmla="*/ 1221425 h 1558485"/>
                <a:gd name="connsiteX127" fmla="*/ 717504 w 1465043"/>
                <a:gd name="connsiteY127" fmla="*/ 1208076 h 1558485"/>
                <a:gd name="connsiteX128" fmla="*/ 744202 w 1465043"/>
                <a:gd name="connsiteY128" fmla="*/ 1208076 h 1558485"/>
                <a:gd name="connsiteX129" fmla="*/ 760888 w 1465043"/>
                <a:gd name="connsiteY129" fmla="*/ 1204739 h 1558485"/>
                <a:gd name="connsiteX130" fmla="*/ 790923 w 1465043"/>
                <a:gd name="connsiteY130" fmla="*/ 1238111 h 1558485"/>
                <a:gd name="connsiteX131" fmla="*/ 797598 w 1465043"/>
                <a:gd name="connsiteY131" fmla="*/ 1211413 h 1558485"/>
                <a:gd name="connsiteX132" fmla="*/ 817621 w 1465043"/>
                <a:gd name="connsiteY132" fmla="*/ 1228099 h 1558485"/>
                <a:gd name="connsiteX133" fmla="*/ 837644 w 1465043"/>
                <a:gd name="connsiteY133" fmla="*/ 1204739 h 1558485"/>
                <a:gd name="connsiteX134" fmla="*/ 827633 w 1465043"/>
                <a:gd name="connsiteY134" fmla="*/ 1184715 h 1558485"/>
                <a:gd name="connsiteX135" fmla="*/ 810946 w 1465043"/>
                <a:gd name="connsiteY135" fmla="*/ 1171366 h 1558485"/>
                <a:gd name="connsiteX136" fmla="*/ 810946 w 1465043"/>
                <a:gd name="connsiteY136" fmla="*/ 1144669 h 1558485"/>
                <a:gd name="connsiteX137" fmla="*/ 810946 w 1465043"/>
                <a:gd name="connsiteY137" fmla="*/ 1131320 h 1558485"/>
                <a:gd name="connsiteX138" fmla="*/ 840981 w 1465043"/>
                <a:gd name="connsiteY138" fmla="*/ 1124645 h 1558485"/>
                <a:gd name="connsiteX139" fmla="*/ 820958 w 1465043"/>
                <a:gd name="connsiteY139" fmla="*/ 1087936 h 1558485"/>
                <a:gd name="connsiteX140" fmla="*/ 854330 w 1465043"/>
                <a:gd name="connsiteY140" fmla="*/ 1081261 h 1558485"/>
                <a:gd name="connsiteX141" fmla="*/ 891040 w 1465043"/>
                <a:gd name="connsiteY141" fmla="*/ 1087936 h 1558485"/>
                <a:gd name="connsiteX142" fmla="*/ 1001168 w 1465043"/>
                <a:gd name="connsiteY142" fmla="*/ 1044552 h 1558485"/>
                <a:gd name="connsiteX143" fmla="*/ 1027866 w 1465043"/>
                <a:gd name="connsiteY143" fmla="*/ 1021191 h 1558485"/>
                <a:gd name="connsiteX144" fmla="*/ 1047890 w 1465043"/>
                <a:gd name="connsiteY144" fmla="*/ 1031203 h 1558485"/>
                <a:gd name="connsiteX145" fmla="*/ 1067913 w 1465043"/>
                <a:gd name="connsiteY145" fmla="*/ 1041214 h 1558485"/>
                <a:gd name="connsiteX146" fmla="*/ 1087936 w 1465043"/>
                <a:gd name="connsiteY146" fmla="*/ 1067912 h 1558485"/>
                <a:gd name="connsiteX147" fmla="*/ 1074587 w 1465043"/>
                <a:gd name="connsiteY147" fmla="*/ 1081261 h 1558485"/>
                <a:gd name="connsiteX148" fmla="*/ 1104622 w 1465043"/>
                <a:gd name="connsiteY148" fmla="*/ 1081261 h 1558485"/>
                <a:gd name="connsiteX149" fmla="*/ 1264809 w 1465043"/>
                <a:gd name="connsiteY149" fmla="*/ 1134657 h 1558485"/>
                <a:gd name="connsiteX150" fmla="*/ 1298181 w 1465043"/>
                <a:gd name="connsiteY150" fmla="*/ 1241448 h 1558485"/>
                <a:gd name="connsiteX151" fmla="*/ 1308193 w 1465043"/>
                <a:gd name="connsiteY151" fmla="*/ 1198064 h 1558485"/>
                <a:gd name="connsiteX152" fmla="*/ 1344903 w 1465043"/>
                <a:gd name="connsiteY152" fmla="*/ 1218087 h 1558485"/>
                <a:gd name="connsiteX153" fmla="*/ 1388287 w 1465043"/>
                <a:gd name="connsiteY153" fmla="*/ 1218087 h 1558485"/>
                <a:gd name="connsiteX154" fmla="*/ 1394961 w 1465043"/>
                <a:gd name="connsiteY154" fmla="*/ 1241448 h 1558485"/>
                <a:gd name="connsiteX155" fmla="*/ 1435008 w 1465043"/>
                <a:gd name="connsiteY155" fmla="*/ 1264809 h 1558485"/>
                <a:gd name="connsiteX156" fmla="*/ 1465043 w 1465043"/>
                <a:gd name="connsiteY156" fmla="*/ 1264809 h 1558485"/>
                <a:gd name="connsiteX157" fmla="*/ 1318205 w 1465043"/>
                <a:gd name="connsiteY157" fmla="*/ 30035 h 1558485"/>
                <a:gd name="connsiteX158" fmla="*/ 1281495 w 1465043"/>
                <a:gd name="connsiteY158" fmla="*/ 53396 h 1558485"/>
                <a:gd name="connsiteX159" fmla="*/ 1241449 w 1465043"/>
                <a:gd name="connsiteY159" fmla="*/ 50058 h 1558485"/>
                <a:gd name="connsiteX160" fmla="*/ 1241449 w 1465043"/>
                <a:gd name="connsiteY160" fmla="*/ 96779 h 1558485"/>
                <a:gd name="connsiteX161" fmla="*/ 1201402 w 1465043"/>
                <a:gd name="connsiteY161" fmla="*/ 76756 h 1558485"/>
                <a:gd name="connsiteX162" fmla="*/ 1228100 w 1465043"/>
                <a:gd name="connsiteY162" fmla="*/ 126814 h 1558485"/>
                <a:gd name="connsiteX163" fmla="*/ 1198065 w 1465043"/>
                <a:gd name="connsiteY163" fmla="*/ 133489 h 1558485"/>
                <a:gd name="connsiteX164" fmla="*/ 1181379 w 1465043"/>
                <a:gd name="connsiteY164" fmla="*/ 133489 h 1558485"/>
                <a:gd name="connsiteX165" fmla="*/ 1178041 w 1465043"/>
                <a:gd name="connsiteY165" fmla="*/ 90105 h 1558485"/>
                <a:gd name="connsiteX166" fmla="*/ 1161355 w 1465043"/>
                <a:gd name="connsiteY166" fmla="*/ 73419 h 1558485"/>
                <a:gd name="connsiteX167" fmla="*/ 1137995 w 1465043"/>
                <a:gd name="connsiteY167" fmla="*/ 103454 h 1558485"/>
                <a:gd name="connsiteX168" fmla="*/ 1158018 w 1465043"/>
                <a:gd name="connsiteY168" fmla="*/ 150175 h 1558485"/>
                <a:gd name="connsiteX169" fmla="*/ 1158018 w 1465043"/>
                <a:gd name="connsiteY169" fmla="*/ 183547 h 1558485"/>
                <a:gd name="connsiteX0" fmla="*/ 1158018 w 1465043"/>
                <a:gd name="connsiteY0" fmla="*/ 183547 h 1558485"/>
                <a:gd name="connsiteX1" fmla="*/ 1104622 w 1465043"/>
                <a:gd name="connsiteY1" fmla="*/ 163524 h 1558485"/>
                <a:gd name="connsiteX2" fmla="*/ 1101285 w 1465043"/>
                <a:gd name="connsiteY2" fmla="*/ 103454 h 1558485"/>
                <a:gd name="connsiteX3" fmla="*/ 1124646 w 1465043"/>
                <a:gd name="connsiteY3" fmla="*/ 10012 h 1558485"/>
                <a:gd name="connsiteX4" fmla="*/ 1031203 w 1465043"/>
                <a:gd name="connsiteY4" fmla="*/ 0 h 1558485"/>
                <a:gd name="connsiteX5" fmla="*/ 1014517 w 1465043"/>
                <a:gd name="connsiteY5" fmla="*/ 56733 h 1558485"/>
                <a:gd name="connsiteX6" fmla="*/ 1024529 w 1465043"/>
                <a:gd name="connsiteY6" fmla="*/ 103454 h 1558485"/>
                <a:gd name="connsiteX7" fmla="*/ 981145 w 1465043"/>
                <a:gd name="connsiteY7" fmla="*/ 156850 h 1558485"/>
                <a:gd name="connsiteX8" fmla="*/ 991157 w 1465043"/>
                <a:gd name="connsiteY8" fmla="*/ 193559 h 1558485"/>
                <a:gd name="connsiteX9" fmla="*/ 981145 w 1465043"/>
                <a:gd name="connsiteY9" fmla="*/ 240280 h 1558485"/>
                <a:gd name="connsiteX10" fmla="*/ 1001168 w 1465043"/>
                <a:gd name="connsiteY10" fmla="*/ 263641 h 1558485"/>
                <a:gd name="connsiteX11" fmla="*/ 1047890 w 1465043"/>
                <a:gd name="connsiteY11" fmla="*/ 297013 h 1558485"/>
                <a:gd name="connsiteX12" fmla="*/ 884365 w 1465043"/>
                <a:gd name="connsiteY12" fmla="*/ 260304 h 1558485"/>
                <a:gd name="connsiteX13" fmla="*/ 824295 w 1465043"/>
                <a:gd name="connsiteY13" fmla="*/ 236943 h 1558485"/>
                <a:gd name="connsiteX14" fmla="*/ 810946 w 1465043"/>
                <a:gd name="connsiteY14" fmla="*/ 273652 h 1558485"/>
                <a:gd name="connsiteX15" fmla="*/ 827633 w 1465043"/>
                <a:gd name="connsiteY15" fmla="*/ 310362 h 1558485"/>
                <a:gd name="connsiteX16" fmla="*/ 770900 w 1465043"/>
                <a:gd name="connsiteY16" fmla="*/ 293676 h 1558485"/>
                <a:gd name="connsiteX17" fmla="*/ 744202 w 1465043"/>
                <a:gd name="connsiteY17" fmla="*/ 330385 h 1558485"/>
                <a:gd name="connsiteX18" fmla="*/ 707492 w 1465043"/>
                <a:gd name="connsiteY18" fmla="*/ 323711 h 1558485"/>
                <a:gd name="connsiteX19" fmla="*/ 644085 w 1465043"/>
                <a:gd name="connsiteY19" fmla="*/ 337060 h 1558485"/>
                <a:gd name="connsiteX20" fmla="*/ 654097 w 1465043"/>
                <a:gd name="connsiteY20" fmla="*/ 300350 h 1558485"/>
                <a:gd name="connsiteX21" fmla="*/ 614050 w 1465043"/>
                <a:gd name="connsiteY21" fmla="*/ 337060 h 1558485"/>
                <a:gd name="connsiteX22" fmla="*/ 594027 w 1465043"/>
                <a:gd name="connsiteY22" fmla="*/ 337060 h 1558485"/>
                <a:gd name="connsiteX23" fmla="*/ 533957 w 1465043"/>
                <a:gd name="connsiteY23" fmla="*/ 370432 h 1558485"/>
                <a:gd name="connsiteX24" fmla="*/ 510596 w 1465043"/>
                <a:gd name="connsiteY24" fmla="*/ 393793 h 1558485"/>
                <a:gd name="connsiteX25" fmla="*/ 500584 w 1465043"/>
                <a:gd name="connsiteY25" fmla="*/ 440514 h 1558485"/>
                <a:gd name="connsiteX26" fmla="*/ 450526 w 1465043"/>
                <a:gd name="connsiteY26" fmla="*/ 427165 h 1558485"/>
                <a:gd name="connsiteX27" fmla="*/ 433840 w 1465043"/>
                <a:gd name="connsiteY27" fmla="*/ 390455 h 1558485"/>
                <a:gd name="connsiteX28" fmla="*/ 467212 w 1465043"/>
                <a:gd name="connsiteY28" fmla="*/ 360420 h 1558485"/>
                <a:gd name="connsiteX29" fmla="*/ 453863 w 1465043"/>
                <a:gd name="connsiteY29" fmla="*/ 337060 h 1558485"/>
                <a:gd name="connsiteX30" fmla="*/ 390456 w 1465043"/>
                <a:gd name="connsiteY30" fmla="*/ 307025 h 1558485"/>
                <a:gd name="connsiteX31" fmla="*/ 417154 w 1465043"/>
                <a:gd name="connsiteY31" fmla="*/ 357083 h 1558485"/>
                <a:gd name="connsiteX32" fmla="*/ 407142 w 1465043"/>
                <a:gd name="connsiteY32" fmla="*/ 400467 h 1558485"/>
                <a:gd name="connsiteX33" fmla="*/ 413817 w 1465043"/>
                <a:gd name="connsiteY33" fmla="*/ 437177 h 1558485"/>
                <a:gd name="connsiteX34" fmla="*/ 427165 w 1465043"/>
                <a:gd name="connsiteY34" fmla="*/ 460537 h 1558485"/>
                <a:gd name="connsiteX35" fmla="*/ 413817 w 1465043"/>
                <a:gd name="connsiteY35" fmla="*/ 490572 h 1558485"/>
                <a:gd name="connsiteX36" fmla="*/ 390456 w 1465043"/>
                <a:gd name="connsiteY36" fmla="*/ 467212 h 1558485"/>
                <a:gd name="connsiteX37" fmla="*/ 360421 w 1465043"/>
                <a:gd name="connsiteY37" fmla="*/ 463874 h 1558485"/>
                <a:gd name="connsiteX38" fmla="*/ 333723 w 1465043"/>
                <a:gd name="connsiteY38" fmla="*/ 503921 h 1558485"/>
                <a:gd name="connsiteX39" fmla="*/ 307025 w 1465043"/>
                <a:gd name="connsiteY39" fmla="*/ 523944 h 1558485"/>
                <a:gd name="connsiteX40" fmla="*/ 320374 w 1465043"/>
                <a:gd name="connsiteY40" fmla="*/ 550642 h 1558485"/>
                <a:gd name="connsiteX41" fmla="*/ 303688 w 1465043"/>
                <a:gd name="connsiteY41" fmla="*/ 574003 h 1558485"/>
                <a:gd name="connsiteX42" fmla="*/ 233606 w 1465043"/>
                <a:gd name="connsiteY42" fmla="*/ 537293 h 1558485"/>
                <a:gd name="connsiteX43" fmla="*/ 243618 w 1465043"/>
                <a:gd name="connsiteY43" fmla="*/ 587352 h 1558485"/>
                <a:gd name="connsiteX44" fmla="*/ 263641 w 1465043"/>
                <a:gd name="connsiteY44" fmla="*/ 607375 h 1558485"/>
                <a:gd name="connsiteX45" fmla="*/ 250292 w 1465043"/>
                <a:gd name="connsiteY45" fmla="*/ 620724 h 1558485"/>
                <a:gd name="connsiteX46" fmla="*/ 193560 w 1465043"/>
                <a:gd name="connsiteY46" fmla="*/ 584014 h 1558485"/>
                <a:gd name="connsiteX47" fmla="*/ 170199 w 1465043"/>
                <a:gd name="connsiteY47" fmla="*/ 543968 h 1558485"/>
                <a:gd name="connsiteX48" fmla="*/ 170199 w 1465043"/>
                <a:gd name="connsiteY48" fmla="*/ 497247 h 1558485"/>
                <a:gd name="connsiteX49" fmla="*/ 133490 w 1465043"/>
                <a:gd name="connsiteY49" fmla="*/ 420490 h 1558485"/>
                <a:gd name="connsiteX50" fmla="*/ 196897 w 1465043"/>
                <a:gd name="connsiteY50" fmla="*/ 450525 h 1558485"/>
                <a:gd name="connsiteX51" fmla="*/ 256967 w 1465043"/>
                <a:gd name="connsiteY51" fmla="*/ 480560 h 1558485"/>
                <a:gd name="connsiteX52" fmla="*/ 293676 w 1465043"/>
                <a:gd name="connsiteY52" fmla="*/ 483898 h 1558485"/>
                <a:gd name="connsiteX53" fmla="*/ 327049 w 1465043"/>
                <a:gd name="connsiteY53" fmla="*/ 453863 h 1558485"/>
                <a:gd name="connsiteX54" fmla="*/ 343735 w 1465043"/>
                <a:gd name="connsiteY54" fmla="*/ 417153 h 1558485"/>
                <a:gd name="connsiteX55" fmla="*/ 333723 w 1465043"/>
                <a:gd name="connsiteY55" fmla="*/ 367095 h 1558485"/>
                <a:gd name="connsiteX56" fmla="*/ 290339 w 1465043"/>
                <a:gd name="connsiteY56" fmla="*/ 347071 h 1558485"/>
                <a:gd name="connsiteX57" fmla="*/ 236944 w 1465043"/>
                <a:gd name="connsiteY57" fmla="*/ 300350 h 1558485"/>
                <a:gd name="connsiteX58" fmla="*/ 133490 w 1465043"/>
                <a:gd name="connsiteY58" fmla="*/ 243617 h 1558485"/>
                <a:gd name="connsiteX59" fmla="*/ 46722 w 1465043"/>
                <a:gd name="connsiteY59" fmla="*/ 273652 h 1558485"/>
                <a:gd name="connsiteX60" fmla="*/ 33373 w 1465043"/>
                <a:gd name="connsiteY60" fmla="*/ 303687 h 1558485"/>
                <a:gd name="connsiteX61" fmla="*/ 43384 w 1465043"/>
                <a:gd name="connsiteY61" fmla="*/ 333723 h 1558485"/>
                <a:gd name="connsiteX62" fmla="*/ 60071 w 1465043"/>
                <a:gd name="connsiteY62" fmla="*/ 360420 h 1558485"/>
                <a:gd name="connsiteX63" fmla="*/ 73419 w 1465043"/>
                <a:gd name="connsiteY63" fmla="*/ 390455 h 1558485"/>
                <a:gd name="connsiteX64" fmla="*/ 56733 w 1465043"/>
                <a:gd name="connsiteY64" fmla="*/ 413816 h 1558485"/>
                <a:gd name="connsiteX65" fmla="*/ 76757 w 1465043"/>
                <a:gd name="connsiteY65" fmla="*/ 493909 h 1558485"/>
                <a:gd name="connsiteX66" fmla="*/ 66745 w 1465043"/>
                <a:gd name="connsiteY66" fmla="*/ 510596 h 1558485"/>
                <a:gd name="connsiteX67" fmla="*/ 70082 w 1465043"/>
                <a:gd name="connsiteY67" fmla="*/ 537293 h 1558485"/>
                <a:gd name="connsiteX68" fmla="*/ 70082 w 1465043"/>
                <a:gd name="connsiteY68" fmla="*/ 577340 h 1558485"/>
                <a:gd name="connsiteX69" fmla="*/ 80094 w 1465043"/>
                <a:gd name="connsiteY69" fmla="*/ 597363 h 1558485"/>
                <a:gd name="connsiteX70" fmla="*/ 76757 w 1465043"/>
                <a:gd name="connsiteY70" fmla="*/ 620724 h 1558485"/>
                <a:gd name="connsiteX71" fmla="*/ 106792 w 1465043"/>
                <a:gd name="connsiteY71" fmla="*/ 654096 h 1558485"/>
                <a:gd name="connsiteX72" fmla="*/ 93729 w 1465043"/>
                <a:gd name="connsiteY72" fmla="*/ 684131 h 1558485"/>
                <a:gd name="connsiteX73" fmla="*/ 13349 w 1465043"/>
                <a:gd name="connsiteY73" fmla="*/ 774236 h 1558485"/>
                <a:gd name="connsiteX74" fmla="*/ 33373 w 1465043"/>
                <a:gd name="connsiteY74" fmla="*/ 807609 h 1558485"/>
                <a:gd name="connsiteX75" fmla="*/ 33373 w 1465043"/>
                <a:gd name="connsiteY75" fmla="*/ 807609 h 1558485"/>
                <a:gd name="connsiteX76" fmla="*/ 16687 w 1465043"/>
                <a:gd name="connsiteY76" fmla="*/ 837644 h 1558485"/>
                <a:gd name="connsiteX77" fmla="*/ 3338 w 1465043"/>
                <a:gd name="connsiteY77" fmla="*/ 867679 h 1558485"/>
                <a:gd name="connsiteX78" fmla="*/ 0 w 1465043"/>
                <a:gd name="connsiteY78" fmla="*/ 927749 h 1558485"/>
                <a:gd name="connsiteX79" fmla="*/ 16687 w 1465043"/>
                <a:gd name="connsiteY79" fmla="*/ 971133 h 1558485"/>
                <a:gd name="connsiteX80" fmla="*/ 20024 w 1465043"/>
                <a:gd name="connsiteY80" fmla="*/ 1004505 h 1558485"/>
                <a:gd name="connsiteX81" fmla="*/ 56733 w 1465043"/>
                <a:gd name="connsiteY81" fmla="*/ 1014517 h 1558485"/>
                <a:gd name="connsiteX82" fmla="*/ 116803 w 1465043"/>
                <a:gd name="connsiteY82" fmla="*/ 1101285 h 1558485"/>
                <a:gd name="connsiteX83" fmla="*/ 96780 w 1465043"/>
                <a:gd name="connsiteY83" fmla="*/ 1124645 h 1558485"/>
                <a:gd name="connsiteX84" fmla="*/ 93443 w 1465043"/>
                <a:gd name="connsiteY84" fmla="*/ 1154680 h 1558485"/>
                <a:gd name="connsiteX85" fmla="*/ 120141 w 1465043"/>
                <a:gd name="connsiteY85" fmla="*/ 1158017 h 1558485"/>
                <a:gd name="connsiteX86" fmla="*/ 160187 w 1465043"/>
                <a:gd name="connsiteY86" fmla="*/ 1171366 h 1558485"/>
                <a:gd name="connsiteX87" fmla="*/ 186885 w 1465043"/>
                <a:gd name="connsiteY87" fmla="*/ 1184715 h 1558485"/>
                <a:gd name="connsiteX88" fmla="*/ 213583 w 1465043"/>
                <a:gd name="connsiteY88" fmla="*/ 1214750 h 1558485"/>
                <a:gd name="connsiteX89" fmla="*/ 243618 w 1465043"/>
                <a:gd name="connsiteY89" fmla="*/ 1218087 h 1558485"/>
                <a:gd name="connsiteX90" fmla="*/ 287002 w 1465043"/>
                <a:gd name="connsiteY90" fmla="*/ 1248123 h 1558485"/>
                <a:gd name="connsiteX91" fmla="*/ 310363 w 1465043"/>
                <a:gd name="connsiteY91" fmla="*/ 1258134 h 1558485"/>
                <a:gd name="connsiteX92" fmla="*/ 310363 w 1465043"/>
                <a:gd name="connsiteY92" fmla="*/ 1294844 h 1558485"/>
                <a:gd name="connsiteX93" fmla="*/ 270316 w 1465043"/>
                <a:gd name="connsiteY93" fmla="*/ 1334890 h 1558485"/>
                <a:gd name="connsiteX94" fmla="*/ 280327 w 1465043"/>
                <a:gd name="connsiteY94" fmla="*/ 1358251 h 1558485"/>
                <a:gd name="connsiteX95" fmla="*/ 273653 w 1465043"/>
                <a:gd name="connsiteY95" fmla="*/ 1378274 h 1558485"/>
                <a:gd name="connsiteX96" fmla="*/ 266979 w 1465043"/>
                <a:gd name="connsiteY96" fmla="*/ 1394960 h 1558485"/>
                <a:gd name="connsiteX97" fmla="*/ 240281 w 1465043"/>
                <a:gd name="connsiteY97" fmla="*/ 1435007 h 1558485"/>
                <a:gd name="connsiteX98" fmla="*/ 307025 w 1465043"/>
                <a:gd name="connsiteY98" fmla="*/ 1471717 h 1558485"/>
                <a:gd name="connsiteX99" fmla="*/ 337060 w 1465043"/>
                <a:gd name="connsiteY99" fmla="*/ 1478391 h 1558485"/>
                <a:gd name="connsiteX100" fmla="*/ 360421 w 1465043"/>
                <a:gd name="connsiteY100" fmla="*/ 1485066 h 1558485"/>
                <a:gd name="connsiteX101" fmla="*/ 380444 w 1465043"/>
                <a:gd name="connsiteY101" fmla="*/ 1491740 h 1558485"/>
                <a:gd name="connsiteX102" fmla="*/ 407142 w 1465043"/>
                <a:gd name="connsiteY102" fmla="*/ 1511763 h 1558485"/>
                <a:gd name="connsiteX103" fmla="*/ 437177 w 1465043"/>
                <a:gd name="connsiteY103" fmla="*/ 1508426 h 1558485"/>
                <a:gd name="connsiteX104" fmla="*/ 507259 w 1465043"/>
                <a:gd name="connsiteY104" fmla="*/ 1558485 h 1558485"/>
                <a:gd name="connsiteX105" fmla="*/ 517271 w 1465043"/>
                <a:gd name="connsiteY105" fmla="*/ 1545136 h 1558485"/>
                <a:gd name="connsiteX106" fmla="*/ 507259 w 1465043"/>
                <a:gd name="connsiteY106" fmla="*/ 1505089 h 1558485"/>
                <a:gd name="connsiteX107" fmla="*/ 500584 w 1465043"/>
                <a:gd name="connsiteY107" fmla="*/ 1471717 h 1558485"/>
                <a:gd name="connsiteX108" fmla="*/ 483898 w 1465043"/>
                <a:gd name="connsiteY108" fmla="*/ 1428333 h 1558485"/>
                <a:gd name="connsiteX109" fmla="*/ 513933 w 1465043"/>
                <a:gd name="connsiteY109" fmla="*/ 1408309 h 1558485"/>
                <a:gd name="connsiteX110" fmla="*/ 547306 w 1465043"/>
                <a:gd name="connsiteY110" fmla="*/ 1384949 h 1558485"/>
                <a:gd name="connsiteX111" fmla="*/ 527282 w 1465043"/>
                <a:gd name="connsiteY111" fmla="*/ 1368263 h 1558485"/>
                <a:gd name="connsiteX112" fmla="*/ 517271 w 1465043"/>
                <a:gd name="connsiteY112" fmla="*/ 1334890 h 1558485"/>
                <a:gd name="connsiteX113" fmla="*/ 480561 w 1465043"/>
                <a:gd name="connsiteY113" fmla="*/ 1318204 h 1558485"/>
                <a:gd name="connsiteX114" fmla="*/ 470549 w 1465043"/>
                <a:gd name="connsiteY114" fmla="*/ 1298181 h 1558485"/>
                <a:gd name="connsiteX115" fmla="*/ 480561 w 1465043"/>
                <a:gd name="connsiteY115" fmla="*/ 1268146 h 1558485"/>
                <a:gd name="connsiteX116" fmla="*/ 490573 w 1465043"/>
                <a:gd name="connsiteY116" fmla="*/ 1228099 h 1558485"/>
                <a:gd name="connsiteX117" fmla="*/ 513933 w 1465043"/>
                <a:gd name="connsiteY117" fmla="*/ 1248123 h 1558485"/>
                <a:gd name="connsiteX118" fmla="*/ 520608 w 1465043"/>
                <a:gd name="connsiteY118" fmla="*/ 1231436 h 1558485"/>
                <a:gd name="connsiteX119" fmla="*/ 543968 w 1465043"/>
                <a:gd name="connsiteY119" fmla="*/ 1194727 h 1558485"/>
                <a:gd name="connsiteX120" fmla="*/ 574003 w 1465043"/>
                <a:gd name="connsiteY120" fmla="*/ 1178041 h 1558485"/>
                <a:gd name="connsiteX121" fmla="*/ 590690 w 1465043"/>
                <a:gd name="connsiteY121" fmla="*/ 1191390 h 1558485"/>
                <a:gd name="connsiteX122" fmla="*/ 610713 w 1465043"/>
                <a:gd name="connsiteY122" fmla="*/ 1164692 h 1558485"/>
                <a:gd name="connsiteX123" fmla="*/ 630736 w 1465043"/>
                <a:gd name="connsiteY123" fmla="*/ 1191390 h 1558485"/>
                <a:gd name="connsiteX124" fmla="*/ 657434 w 1465043"/>
                <a:gd name="connsiteY124" fmla="*/ 1214750 h 1558485"/>
                <a:gd name="connsiteX125" fmla="*/ 674120 w 1465043"/>
                <a:gd name="connsiteY125" fmla="*/ 1221425 h 1558485"/>
                <a:gd name="connsiteX126" fmla="*/ 697481 w 1465043"/>
                <a:gd name="connsiteY126" fmla="*/ 1221425 h 1558485"/>
                <a:gd name="connsiteX127" fmla="*/ 717504 w 1465043"/>
                <a:gd name="connsiteY127" fmla="*/ 1208076 h 1558485"/>
                <a:gd name="connsiteX128" fmla="*/ 744202 w 1465043"/>
                <a:gd name="connsiteY128" fmla="*/ 1208076 h 1558485"/>
                <a:gd name="connsiteX129" fmla="*/ 760888 w 1465043"/>
                <a:gd name="connsiteY129" fmla="*/ 1204739 h 1558485"/>
                <a:gd name="connsiteX130" fmla="*/ 790923 w 1465043"/>
                <a:gd name="connsiteY130" fmla="*/ 1238111 h 1558485"/>
                <a:gd name="connsiteX131" fmla="*/ 797598 w 1465043"/>
                <a:gd name="connsiteY131" fmla="*/ 1211413 h 1558485"/>
                <a:gd name="connsiteX132" fmla="*/ 817621 w 1465043"/>
                <a:gd name="connsiteY132" fmla="*/ 1228099 h 1558485"/>
                <a:gd name="connsiteX133" fmla="*/ 837644 w 1465043"/>
                <a:gd name="connsiteY133" fmla="*/ 1204739 h 1558485"/>
                <a:gd name="connsiteX134" fmla="*/ 827633 w 1465043"/>
                <a:gd name="connsiteY134" fmla="*/ 1184715 h 1558485"/>
                <a:gd name="connsiteX135" fmla="*/ 810946 w 1465043"/>
                <a:gd name="connsiteY135" fmla="*/ 1171366 h 1558485"/>
                <a:gd name="connsiteX136" fmla="*/ 810946 w 1465043"/>
                <a:gd name="connsiteY136" fmla="*/ 1144669 h 1558485"/>
                <a:gd name="connsiteX137" fmla="*/ 810946 w 1465043"/>
                <a:gd name="connsiteY137" fmla="*/ 1131320 h 1558485"/>
                <a:gd name="connsiteX138" fmla="*/ 840981 w 1465043"/>
                <a:gd name="connsiteY138" fmla="*/ 1124645 h 1558485"/>
                <a:gd name="connsiteX139" fmla="*/ 820958 w 1465043"/>
                <a:gd name="connsiteY139" fmla="*/ 1087936 h 1558485"/>
                <a:gd name="connsiteX140" fmla="*/ 854330 w 1465043"/>
                <a:gd name="connsiteY140" fmla="*/ 1081261 h 1558485"/>
                <a:gd name="connsiteX141" fmla="*/ 891040 w 1465043"/>
                <a:gd name="connsiteY141" fmla="*/ 1087936 h 1558485"/>
                <a:gd name="connsiteX142" fmla="*/ 1001168 w 1465043"/>
                <a:gd name="connsiteY142" fmla="*/ 1044552 h 1558485"/>
                <a:gd name="connsiteX143" fmla="*/ 1027866 w 1465043"/>
                <a:gd name="connsiteY143" fmla="*/ 1021191 h 1558485"/>
                <a:gd name="connsiteX144" fmla="*/ 1047890 w 1465043"/>
                <a:gd name="connsiteY144" fmla="*/ 1031203 h 1558485"/>
                <a:gd name="connsiteX145" fmla="*/ 1067913 w 1465043"/>
                <a:gd name="connsiteY145" fmla="*/ 1041214 h 1558485"/>
                <a:gd name="connsiteX146" fmla="*/ 1087936 w 1465043"/>
                <a:gd name="connsiteY146" fmla="*/ 1067912 h 1558485"/>
                <a:gd name="connsiteX147" fmla="*/ 1074587 w 1465043"/>
                <a:gd name="connsiteY147" fmla="*/ 1081261 h 1558485"/>
                <a:gd name="connsiteX148" fmla="*/ 1264809 w 1465043"/>
                <a:gd name="connsiteY148" fmla="*/ 1134657 h 1558485"/>
                <a:gd name="connsiteX149" fmla="*/ 1298181 w 1465043"/>
                <a:gd name="connsiteY149" fmla="*/ 1241448 h 1558485"/>
                <a:gd name="connsiteX150" fmla="*/ 1308193 w 1465043"/>
                <a:gd name="connsiteY150" fmla="*/ 1198064 h 1558485"/>
                <a:gd name="connsiteX151" fmla="*/ 1344903 w 1465043"/>
                <a:gd name="connsiteY151" fmla="*/ 1218087 h 1558485"/>
                <a:gd name="connsiteX152" fmla="*/ 1388287 w 1465043"/>
                <a:gd name="connsiteY152" fmla="*/ 1218087 h 1558485"/>
                <a:gd name="connsiteX153" fmla="*/ 1394961 w 1465043"/>
                <a:gd name="connsiteY153" fmla="*/ 1241448 h 1558485"/>
                <a:gd name="connsiteX154" fmla="*/ 1435008 w 1465043"/>
                <a:gd name="connsiteY154" fmla="*/ 1264809 h 1558485"/>
                <a:gd name="connsiteX155" fmla="*/ 1465043 w 1465043"/>
                <a:gd name="connsiteY155" fmla="*/ 1264809 h 1558485"/>
                <a:gd name="connsiteX156" fmla="*/ 1318205 w 1465043"/>
                <a:gd name="connsiteY156" fmla="*/ 30035 h 1558485"/>
                <a:gd name="connsiteX157" fmla="*/ 1281495 w 1465043"/>
                <a:gd name="connsiteY157" fmla="*/ 53396 h 1558485"/>
                <a:gd name="connsiteX158" fmla="*/ 1241449 w 1465043"/>
                <a:gd name="connsiteY158" fmla="*/ 50058 h 1558485"/>
                <a:gd name="connsiteX159" fmla="*/ 1241449 w 1465043"/>
                <a:gd name="connsiteY159" fmla="*/ 96779 h 1558485"/>
                <a:gd name="connsiteX160" fmla="*/ 1201402 w 1465043"/>
                <a:gd name="connsiteY160" fmla="*/ 76756 h 1558485"/>
                <a:gd name="connsiteX161" fmla="*/ 1228100 w 1465043"/>
                <a:gd name="connsiteY161" fmla="*/ 126814 h 1558485"/>
                <a:gd name="connsiteX162" fmla="*/ 1198065 w 1465043"/>
                <a:gd name="connsiteY162" fmla="*/ 133489 h 1558485"/>
                <a:gd name="connsiteX163" fmla="*/ 1181379 w 1465043"/>
                <a:gd name="connsiteY163" fmla="*/ 133489 h 1558485"/>
                <a:gd name="connsiteX164" fmla="*/ 1178041 w 1465043"/>
                <a:gd name="connsiteY164" fmla="*/ 90105 h 1558485"/>
                <a:gd name="connsiteX165" fmla="*/ 1161355 w 1465043"/>
                <a:gd name="connsiteY165" fmla="*/ 73419 h 1558485"/>
                <a:gd name="connsiteX166" fmla="*/ 1137995 w 1465043"/>
                <a:gd name="connsiteY166" fmla="*/ 103454 h 1558485"/>
                <a:gd name="connsiteX167" fmla="*/ 1158018 w 1465043"/>
                <a:gd name="connsiteY167" fmla="*/ 150175 h 1558485"/>
                <a:gd name="connsiteX168" fmla="*/ 1158018 w 1465043"/>
                <a:gd name="connsiteY168" fmla="*/ 183547 h 1558485"/>
                <a:gd name="connsiteX0" fmla="*/ 1158018 w 1465043"/>
                <a:gd name="connsiteY0" fmla="*/ 183547 h 1558485"/>
                <a:gd name="connsiteX1" fmla="*/ 1104622 w 1465043"/>
                <a:gd name="connsiteY1" fmla="*/ 163524 h 1558485"/>
                <a:gd name="connsiteX2" fmla="*/ 1101285 w 1465043"/>
                <a:gd name="connsiteY2" fmla="*/ 103454 h 1558485"/>
                <a:gd name="connsiteX3" fmla="*/ 1124646 w 1465043"/>
                <a:gd name="connsiteY3" fmla="*/ 10012 h 1558485"/>
                <a:gd name="connsiteX4" fmla="*/ 1031203 w 1465043"/>
                <a:gd name="connsiteY4" fmla="*/ 0 h 1558485"/>
                <a:gd name="connsiteX5" fmla="*/ 1014517 w 1465043"/>
                <a:gd name="connsiteY5" fmla="*/ 56733 h 1558485"/>
                <a:gd name="connsiteX6" fmla="*/ 1024529 w 1465043"/>
                <a:gd name="connsiteY6" fmla="*/ 103454 h 1558485"/>
                <a:gd name="connsiteX7" fmla="*/ 981145 w 1465043"/>
                <a:gd name="connsiteY7" fmla="*/ 156850 h 1558485"/>
                <a:gd name="connsiteX8" fmla="*/ 991157 w 1465043"/>
                <a:gd name="connsiteY8" fmla="*/ 193559 h 1558485"/>
                <a:gd name="connsiteX9" fmla="*/ 981145 w 1465043"/>
                <a:gd name="connsiteY9" fmla="*/ 240280 h 1558485"/>
                <a:gd name="connsiteX10" fmla="*/ 1001168 w 1465043"/>
                <a:gd name="connsiteY10" fmla="*/ 263641 h 1558485"/>
                <a:gd name="connsiteX11" fmla="*/ 1047890 w 1465043"/>
                <a:gd name="connsiteY11" fmla="*/ 297013 h 1558485"/>
                <a:gd name="connsiteX12" fmla="*/ 884365 w 1465043"/>
                <a:gd name="connsiteY12" fmla="*/ 260304 h 1558485"/>
                <a:gd name="connsiteX13" fmla="*/ 824295 w 1465043"/>
                <a:gd name="connsiteY13" fmla="*/ 236943 h 1558485"/>
                <a:gd name="connsiteX14" fmla="*/ 810946 w 1465043"/>
                <a:gd name="connsiteY14" fmla="*/ 273652 h 1558485"/>
                <a:gd name="connsiteX15" fmla="*/ 827633 w 1465043"/>
                <a:gd name="connsiteY15" fmla="*/ 310362 h 1558485"/>
                <a:gd name="connsiteX16" fmla="*/ 770900 w 1465043"/>
                <a:gd name="connsiteY16" fmla="*/ 293676 h 1558485"/>
                <a:gd name="connsiteX17" fmla="*/ 744202 w 1465043"/>
                <a:gd name="connsiteY17" fmla="*/ 330385 h 1558485"/>
                <a:gd name="connsiteX18" fmla="*/ 707492 w 1465043"/>
                <a:gd name="connsiteY18" fmla="*/ 323711 h 1558485"/>
                <a:gd name="connsiteX19" fmla="*/ 644085 w 1465043"/>
                <a:gd name="connsiteY19" fmla="*/ 337060 h 1558485"/>
                <a:gd name="connsiteX20" fmla="*/ 654097 w 1465043"/>
                <a:gd name="connsiteY20" fmla="*/ 300350 h 1558485"/>
                <a:gd name="connsiteX21" fmla="*/ 614050 w 1465043"/>
                <a:gd name="connsiteY21" fmla="*/ 337060 h 1558485"/>
                <a:gd name="connsiteX22" fmla="*/ 594027 w 1465043"/>
                <a:gd name="connsiteY22" fmla="*/ 337060 h 1558485"/>
                <a:gd name="connsiteX23" fmla="*/ 533957 w 1465043"/>
                <a:gd name="connsiteY23" fmla="*/ 370432 h 1558485"/>
                <a:gd name="connsiteX24" fmla="*/ 510596 w 1465043"/>
                <a:gd name="connsiteY24" fmla="*/ 393793 h 1558485"/>
                <a:gd name="connsiteX25" fmla="*/ 500584 w 1465043"/>
                <a:gd name="connsiteY25" fmla="*/ 440514 h 1558485"/>
                <a:gd name="connsiteX26" fmla="*/ 450526 w 1465043"/>
                <a:gd name="connsiteY26" fmla="*/ 427165 h 1558485"/>
                <a:gd name="connsiteX27" fmla="*/ 433840 w 1465043"/>
                <a:gd name="connsiteY27" fmla="*/ 390455 h 1558485"/>
                <a:gd name="connsiteX28" fmla="*/ 467212 w 1465043"/>
                <a:gd name="connsiteY28" fmla="*/ 360420 h 1558485"/>
                <a:gd name="connsiteX29" fmla="*/ 453863 w 1465043"/>
                <a:gd name="connsiteY29" fmla="*/ 337060 h 1558485"/>
                <a:gd name="connsiteX30" fmla="*/ 390456 w 1465043"/>
                <a:gd name="connsiteY30" fmla="*/ 307025 h 1558485"/>
                <a:gd name="connsiteX31" fmla="*/ 417154 w 1465043"/>
                <a:gd name="connsiteY31" fmla="*/ 357083 h 1558485"/>
                <a:gd name="connsiteX32" fmla="*/ 407142 w 1465043"/>
                <a:gd name="connsiteY32" fmla="*/ 400467 h 1558485"/>
                <a:gd name="connsiteX33" fmla="*/ 413817 w 1465043"/>
                <a:gd name="connsiteY33" fmla="*/ 437177 h 1558485"/>
                <a:gd name="connsiteX34" fmla="*/ 427165 w 1465043"/>
                <a:gd name="connsiteY34" fmla="*/ 460537 h 1558485"/>
                <a:gd name="connsiteX35" fmla="*/ 413817 w 1465043"/>
                <a:gd name="connsiteY35" fmla="*/ 490572 h 1558485"/>
                <a:gd name="connsiteX36" fmla="*/ 390456 w 1465043"/>
                <a:gd name="connsiteY36" fmla="*/ 467212 h 1558485"/>
                <a:gd name="connsiteX37" fmla="*/ 360421 w 1465043"/>
                <a:gd name="connsiteY37" fmla="*/ 463874 h 1558485"/>
                <a:gd name="connsiteX38" fmla="*/ 333723 w 1465043"/>
                <a:gd name="connsiteY38" fmla="*/ 503921 h 1558485"/>
                <a:gd name="connsiteX39" fmla="*/ 307025 w 1465043"/>
                <a:gd name="connsiteY39" fmla="*/ 523944 h 1558485"/>
                <a:gd name="connsiteX40" fmla="*/ 320374 w 1465043"/>
                <a:gd name="connsiteY40" fmla="*/ 550642 h 1558485"/>
                <a:gd name="connsiteX41" fmla="*/ 303688 w 1465043"/>
                <a:gd name="connsiteY41" fmla="*/ 574003 h 1558485"/>
                <a:gd name="connsiteX42" fmla="*/ 233606 w 1465043"/>
                <a:gd name="connsiteY42" fmla="*/ 537293 h 1558485"/>
                <a:gd name="connsiteX43" fmla="*/ 243618 w 1465043"/>
                <a:gd name="connsiteY43" fmla="*/ 587352 h 1558485"/>
                <a:gd name="connsiteX44" fmla="*/ 263641 w 1465043"/>
                <a:gd name="connsiteY44" fmla="*/ 607375 h 1558485"/>
                <a:gd name="connsiteX45" fmla="*/ 250292 w 1465043"/>
                <a:gd name="connsiteY45" fmla="*/ 620724 h 1558485"/>
                <a:gd name="connsiteX46" fmla="*/ 193560 w 1465043"/>
                <a:gd name="connsiteY46" fmla="*/ 584014 h 1558485"/>
                <a:gd name="connsiteX47" fmla="*/ 170199 w 1465043"/>
                <a:gd name="connsiteY47" fmla="*/ 543968 h 1558485"/>
                <a:gd name="connsiteX48" fmla="*/ 170199 w 1465043"/>
                <a:gd name="connsiteY48" fmla="*/ 497247 h 1558485"/>
                <a:gd name="connsiteX49" fmla="*/ 133490 w 1465043"/>
                <a:gd name="connsiteY49" fmla="*/ 420490 h 1558485"/>
                <a:gd name="connsiteX50" fmla="*/ 196897 w 1465043"/>
                <a:gd name="connsiteY50" fmla="*/ 450525 h 1558485"/>
                <a:gd name="connsiteX51" fmla="*/ 256967 w 1465043"/>
                <a:gd name="connsiteY51" fmla="*/ 480560 h 1558485"/>
                <a:gd name="connsiteX52" fmla="*/ 293676 w 1465043"/>
                <a:gd name="connsiteY52" fmla="*/ 483898 h 1558485"/>
                <a:gd name="connsiteX53" fmla="*/ 327049 w 1465043"/>
                <a:gd name="connsiteY53" fmla="*/ 453863 h 1558485"/>
                <a:gd name="connsiteX54" fmla="*/ 343735 w 1465043"/>
                <a:gd name="connsiteY54" fmla="*/ 417153 h 1558485"/>
                <a:gd name="connsiteX55" fmla="*/ 333723 w 1465043"/>
                <a:gd name="connsiteY55" fmla="*/ 367095 h 1558485"/>
                <a:gd name="connsiteX56" fmla="*/ 290339 w 1465043"/>
                <a:gd name="connsiteY56" fmla="*/ 347071 h 1558485"/>
                <a:gd name="connsiteX57" fmla="*/ 236944 w 1465043"/>
                <a:gd name="connsiteY57" fmla="*/ 300350 h 1558485"/>
                <a:gd name="connsiteX58" fmla="*/ 133490 w 1465043"/>
                <a:gd name="connsiteY58" fmla="*/ 243617 h 1558485"/>
                <a:gd name="connsiteX59" fmla="*/ 46722 w 1465043"/>
                <a:gd name="connsiteY59" fmla="*/ 273652 h 1558485"/>
                <a:gd name="connsiteX60" fmla="*/ 33373 w 1465043"/>
                <a:gd name="connsiteY60" fmla="*/ 303687 h 1558485"/>
                <a:gd name="connsiteX61" fmla="*/ 43384 w 1465043"/>
                <a:gd name="connsiteY61" fmla="*/ 333723 h 1558485"/>
                <a:gd name="connsiteX62" fmla="*/ 60071 w 1465043"/>
                <a:gd name="connsiteY62" fmla="*/ 360420 h 1558485"/>
                <a:gd name="connsiteX63" fmla="*/ 73419 w 1465043"/>
                <a:gd name="connsiteY63" fmla="*/ 390455 h 1558485"/>
                <a:gd name="connsiteX64" fmla="*/ 56733 w 1465043"/>
                <a:gd name="connsiteY64" fmla="*/ 413816 h 1558485"/>
                <a:gd name="connsiteX65" fmla="*/ 76757 w 1465043"/>
                <a:gd name="connsiteY65" fmla="*/ 493909 h 1558485"/>
                <a:gd name="connsiteX66" fmla="*/ 66745 w 1465043"/>
                <a:gd name="connsiteY66" fmla="*/ 510596 h 1558485"/>
                <a:gd name="connsiteX67" fmla="*/ 70082 w 1465043"/>
                <a:gd name="connsiteY67" fmla="*/ 537293 h 1558485"/>
                <a:gd name="connsiteX68" fmla="*/ 70082 w 1465043"/>
                <a:gd name="connsiteY68" fmla="*/ 577340 h 1558485"/>
                <a:gd name="connsiteX69" fmla="*/ 80094 w 1465043"/>
                <a:gd name="connsiteY69" fmla="*/ 597363 h 1558485"/>
                <a:gd name="connsiteX70" fmla="*/ 76757 w 1465043"/>
                <a:gd name="connsiteY70" fmla="*/ 620724 h 1558485"/>
                <a:gd name="connsiteX71" fmla="*/ 106792 w 1465043"/>
                <a:gd name="connsiteY71" fmla="*/ 654096 h 1558485"/>
                <a:gd name="connsiteX72" fmla="*/ 93729 w 1465043"/>
                <a:gd name="connsiteY72" fmla="*/ 684131 h 1558485"/>
                <a:gd name="connsiteX73" fmla="*/ 13349 w 1465043"/>
                <a:gd name="connsiteY73" fmla="*/ 774236 h 1558485"/>
                <a:gd name="connsiteX74" fmla="*/ 33373 w 1465043"/>
                <a:gd name="connsiteY74" fmla="*/ 807609 h 1558485"/>
                <a:gd name="connsiteX75" fmla="*/ 33373 w 1465043"/>
                <a:gd name="connsiteY75" fmla="*/ 807609 h 1558485"/>
                <a:gd name="connsiteX76" fmla="*/ 16687 w 1465043"/>
                <a:gd name="connsiteY76" fmla="*/ 837644 h 1558485"/>
                <a:gd name="connsiteX77" fmla="*/ 3338 w 1465043"/>
                <a:gd name="connsiteY77" fmla="*/ 867679 h 1558485"/>
                <a:gd name="connsiteX78" fmla="*/ 0 w 1465043"/>
                <a:gd name="connsiteY78" fmla="*/ 927749 h 1558485"/>
                <a:gd name="connsiteX79" fmla="*/ 16687 w 1465043"/>
                <a:gd name="connsiteY79" fmla="*/ 971133 h 1558485"/>
                <a:gd name="connsiteX80" fmla="*/ 20024 w 1465043"/>
                <a:gd name="connsiteY80" fmla="*/ 1004505 h 1558485"/>
                <a:gd name="connsiteX81" fmla="*/ 56733 w 1465043"/>
                <a:gd name="connsiteY81" fmla="*/ 1014517 h 1558485"/>
                <a:gd name="connsiteX82" fmla="*/ 116803 w 1465043"/>
                <a:gd name="connsiteY82" fmla="*/ 1101285 h 1558485"/>
                <a:gd name="connsiteX83" fmla="*/ 96780 w 1465043"/>
                <a:gd name="connsiteY83" fmla="*/ 1124645 h 1558485"/>
                <a:gd name="connsiteX84" fmla="*/ 93443 w 1465043"/>
                <a:gd name="connsiteY84" fmla="*/ 1154680 h 1558485"/>
                <a:gd name="connsiteX85" fmla="*/ 120141 w 1465043"/>
                <a:gd name="connsiteY85" fmla="*/ 1158017 h 1558485"/>
                <a:gd name="connsiteX86" fmla="*/ 160187 w 1465043"/>
                <a:gd name="connsiteY86" fmla="*/ 1171366 h 1558485"/>
                <a:gd name="connsiteX87" fmla="*/ 186885 w 1465043"/>
                <a:gd name="connsiteY87" fmla="*/ 1184715 h 1558485"/>
                <a:gd name="connsiteX88" fmla="*/ 213583 w 1465043"/>
                <a:gd name="connsiteY88" fmla="*/ 1214750 h 1558485"/>
                <a:gd name="connsiteX89" fmla="*/ 243618 w 1465043"/>
                <a:gd name="connsiteY89" fmla="*/ 1218087 h 1558485"/>
                <a:gd name="connsiteX90" fmla="*/ 287002 w 1465043"/>
                <a:gd name="connsiteY90" fmla="*/ 1248123 h 1558485"/>
                <a:gd name="connsiteX91" fmla="*/ 310363 w 1465043"/>
                <a:gd name="connsiteY91" fmla="*/ 1258134 h 1558485"/>
                <a:gd name="connsiteX92" fmla="*/ 310363 w 1465043"/>
                <a:gd name="connsiteY92" fmla="*/ 1294844 h 1558485"/>
                <a:gd name="connsiteX93" fmla="*/ 270316 w 1465043"/>
                <a:gd name="connsiteY93" fmla="*/ 1334890 h 1558485"/>
                <a:gd name="connsiteX94" fmla="*/ 280327 w 1465043"/>
                <a:gd name="connsiteY94" fmla="*/ 1358251 h 1558485"/>
                <a:gd name="connsiteX95" fmla="*/ 273653 w 1465043"/>
                <a:gd name="connsiteY95" fmla="*/ 1378274 h 1558485"/>
                <a:gd name="connsiteX96" fmla="*/ 266979 w 1465043"/>
                <a:gd name="connsiteY96" fmla="*/ 1394960 h 1558485"/>
                <a:gd name="connsiteX97" fmla="*/ 240281 w 1465043"/>
                <a:gd name="connsiteY97" fmla="*/ 1435007 h 1558485"/>
                <a:gd name="connsiteX98" fmla="*/ 307025 w 1465043"/>
                <a:gd name="connsiteY98" fmla="*/ 1471717 h 1558485"/>
                <a:gd name="connsiteX99" fmla="*/ 337060 w 1465043"/>
                <a:gd name="connsiteY99" fmla="*/ 1478391 h 1558485"/>
                <a:gd name="connsiteX100" fmla="*/ 360421 w 1465043"/>
                <a:gd name="connsiteY100" fmla="*/ 1485066 h 1558485"/>
                <a:gd name="connsiteX101" fmla="*/ 380444 w 1465043"/>
                <a:gd name="connsiteY101" fmla="*/ 1491740 h 1558485"/>
                <a:gd name="connsiteX102" fmla="*/ 407142 w 1465043"/>
                <a:gd name="connsiteY102" fmla="*/ 1511763 h 1558485"/>
                <a:gd name="connsiteX103" fmla="*/ 437177 w 1465043"/>
                <a:gd name="connsiteY103" fmla="*/ 1508426 h 1558485"/>
                <a:gd name="connsiteX104" fmla="*/ 507259 w 1465043"/>
                <a:gd name="connsiteY104" fmla="*/ 1558485 h 1558485"/>
                <a:gd name="connsiteX105" fmla="*/ 517271 w 1465043"/>
                <a:gd name="connsiteY105" fmla="*/ 1545136 h 1558485"/>
                <a:gd name="connsiteX106" fmla="*/ 507259 w 1465043"/>
                <a:gd name="connsiteY106" fmla="*/ 1505089 h 1558485"/>
                <a:gd name="connsiteX107" fmla="*/ 500584 w 1465043"/>
                <a:gd name="connsiteY107" fmla="*/ 1471717 h 1558485"/>
                <a:gd name="connsiteX108" fmla="*/ 483898 w 1465043"/>
                <a:gd name="connsiteY108" fmla="*/ 1428333 h 1558485"/>
                <a:gd name="connsiteX109" fmla="*/ 513933 w 1465043"/>
                <a:gd name="connsiteY109" fmla="*/ 1408309 h 1558485"/>
                <a:gd name="connsiteX110" fmla="*/ 547306 w 1465043"/>
                <a:gd name="connsiteY110" fmla="*/ 1384949 h 1558485"/>
                <a:gd name="connsiteX111" fmla="*/ 527282 w 1465043"/>
                <a:gd name="connsiteY111" fmla="*/ 1368263 h 1558485"/>
                <a:gd name="connsiteX112" fmla="*/ 517271 w 1465043"/>
                <a:gd name="connsiteY112" fmla="*/ 1334890 h 1558485"/>
                <a:gd name="connsiteX113" fmla="*/ 480561 w 1465043"/>
                <a:gd name="connsiteY113" fmla="*/ 1318204 h 1558485"/>
                <a:gd name="connsiteX114" fmla="*/ 470549 w 1465043"/>
                <a:gd name="connsiteY114" fmla="*/ 1298181 h 1558485"/>
                <a:gd name="connsiteX115" fmla="*/ 480561 w 1465043"/>
                <a:gd name="connsiteY115" fmla="*/ 1268146 h 1558485"/>
                <a:gd name="connsiteX116" fmla="*/ 490573 w 1465043"/>
                <a:gd name="connsiteY116" fmla="*/ 1228099 h 1558485"/>
                <a:gd name="connsiteX117" fmla="*/ 513933 w 1465043"/>
                <a:gd name="connsiteY117" fmla="*/ 1248123 h 1558485"/>
                <a:gd name="connsiteX118" fmla="*/ 520608 w 1465043"/>
                <a:gd name="connsiteY118" fmla="*/ 1231436 h 1558485"/>
                <a:gd name="connsiteX119" fmla="*/ 543968 w 1465043"/>
                <a:gd name="connsiteY119" fmla="*/ 1194727 h 1558485"/>
                <a:gd name="connsiteX120" fmla="*/ 574003 w 1465043"/>
                <a:gd name="connsiteY120" fmla="*/ 1178041 h 1558485"/>
                <a:gd name="connsiteX121" fmla="*/ 590690 w 1465043"/>
                <a:gd name="connsiteY121" fmla="*/ 1191390 h 1558485"/>
                <a:gd name="connsiteX122" fmla="*/ 610713 w 1465043"/>
                <a:gd name="connsiteY122" fmla="*/ 1164692 h 1558485"/>
                <a:gd name="connsiteX123" fmla="*/ 630736 w 1465043"/>
                <a:gd name="connsiteY123" fmla="*/ 1191390 h 1558485"/>
                <a:gd name="connsiteX124" fmla="*/ 657434 w 1465043"/>
                <a:gd name="connsiteY124" fmla="*/ 1214750 h 1558485"/>
                <a:gd name="connsiteX125" fmla="*/ 674120 w 1465043"/>
                <a:gd name="connsiteY125" fmla="*/ 1221425 h 1558485"/>
                <a:gd name="connsiteX126" fmla="*/ 697481 w 1465043"/>
                <a:gd name="connsiteY126" fmla="*/ 1221425 h 1558485"/>
                <a:gd name="connsiteX127" fmla="*/ 717504 w 1465043"/>
                <a:gd name="connsiteY127" fmla="*/ 1208076 h 1558485"/>
                <a:gd name="connsiteX128" fmla="*/ 744202 w 1465043"/>
                <a:gd name="connsiteY128" fmla="*/ 1208076 h 1558485"/>
                <a:gd name="connsiteX129" fmla="*/ 760888 w 1465043"/>
                <a:gd name="connsiteY129" fmla="*/ 1204739 h 1558485"/>
                <a:gd name="connsiteX130" fmla="*/ 790923 w 1465043"/>
                <a:gd name="connsiteY130" fmla="*/ 1238111 h 1558485"/>
                <a:gd name="connsiteX131" fmla="*/ 797598 w 1465043"/>
                <a:gd name="connsiteY131" fmla="*/ 1211413 h 1558485"/>
                <a:gd name="connsiteX132" fmla="*/ 817621 w 1465043"/>
                <a:gd name="connsiteY132" fmla="*/ 1228099 h 1558485"/>
                <a:gd name="connsiteX133" fmla="*/ 837644 w 1465043"/>
                <a:gd name="connsiteY133" fmla="*/ 1204739 h 1558485"/>
                <a:gd name="connsiteX134" fmla="*/ 827633 w 1465043"/>
                <a:gd name="connsiteY134" fmla="*/ 1184715 h 1558485"/>
                <a:gd name="connsiteX135" fmla="*/ 810946 w 1465043"/>
                <a:gd name="connsiteY135" fmla="*/ 1171366 h 1558485"/>
                <a:gd name="connsiteX136" fmla="*/ 810946 w 1465043"/>
                <a:gd name="connsiteY136" fmla="*/ 1131320 h 1558485"/>
                <a:gd name="connsiteX137" fmla="*/ 840981 w 1465043"/>
                <a:gd name="connsiteY137" fmla="*/ 1124645 h 1558485"/>
                <a:gd name="connsiteX138" fmla="*/ 820958 w 1465043"/>
                <a:gd name="connsiteY138" fmla="*/ 1087936 h 1558485"/>
                <a:gd name="connsiteX139" fmla="*/ 854330 w 1465043"/>
                <a:gd name="connsiteY139" fmla="*/ 1081261 h 1558485"/>
                <a:gd name="connsiteX140" fmla="*/ 891040 w 1465043"/>
                <a:gd name="connsiteY140" fmla="*/ 1087936 h 1558485"/>
                <a:gd name="connsiteX141" fmla="*/ 1001168 w 1465043"/>
                <a:gd name="connsiteY141" fmla="*/ 1044552 h 1558485"/>
                <a:gd name="connsiteX142" fmla="*/ 1027866 w 1465043"/>
                <a:gd name="connsiteY142" fmla="*/ 1021191 h 1558485"/>
                <a:gd name="connsiteX143" fmla="*/ 1047890 w 1465043"/>
                <a:gd name="connsiteY143" fmla="*/ 1031203 h 1558485"/>
                <a:gd name="connsiteX144" fmla="*/ 1067913 w 1465043"/>
                <a:gd name="connsiteY144" fmla="*/ 1041214 h 1558485"/>
                <a:gd name="connsiteX145" fmla="*/ 1087936 w 1465043"/>
                <a:gd name="connsiteY145" fmla="*/ 1067912 h 1558485"/>
                <a:gd name="connsiteX146" fmla="*/ 1074587 w 1465043"/>
                <a:gd name="connsiteY146" fmla="*/ 1081261 h 1558485"/>
                <a:gd name="connsiteX147" fmla="*/ 1264809 w 1465043"/>
                <a:gd name="connsiteY147" fmla="*/ 1134657 h 1558485"/>
                <a:gd name="connsiteX148" fmla="*/ 1298181 w 1465043"/>
                <a:gd name="connsiteY148" fmla="*/ 1241448 h 1558485"/>
                <a:gd name="connsiteX149" fmla="*/ 1308193 w 1465043"/>
                <a:gd name="connsiteY149" fmla="*/ 1198064 h 1558485"/>
                <a:gd name="connsiteX150" fmla="*/ 1344903 w 1465043"/>
                <a:gd name="connsiteY150" fmla="*/ 1218087 h 1558485"/>
                <a:gd name="connsiteX151" fmla="*/ 1388287 w 1465043"/>
                <a:gd name="connsiteY151" fmla="*/ 1218087 h 1558485"/>
                <a:gd name="connsiteX152" fmla="*/ 1394961 w 1465043"/>
                <a:gd name="connsiteY152" fmla="*/ 1241448 h 1558485"/>
                <a:gd name="connsiteX153" fmla="*/ 1435008 w 1465043"/>
                <a:gd name="connsiteY153" fmla="*/ 1264809 h 1558485"/>
                <a:gd name="connsiteX154" fmla="*/ 1465043 w 1465043"/>
                <a:gd name="connsiteY154" fmla="*/ 1264809 h 1558485"/>
                <a:gd name="connsiteX155" fmla="*/ 1318205 w 1465043"/>
                <a:gd name="connsiteY155" fmla="*/ 30035 h 1558485"/>
                <a:gd name="connsiteX156" fmla="*/ 1281495 w 1465043"/>
                <a:gd name="connsiteY156" fmla="*/ 53396 h 1558485"/>
                <a:gd name="connsiteX157" fmla="*/ 1241449 w 1465043"/>
                <a:gd name="connsiteY157" fmla="*/ 50058 h 1558485"/>
                <a:gd name="connsiteX158" fmla="*/ 1241449 w 1465043"/>
                <a:gd name="connsiteY158" fmla="*/ 96779 h 1558485"/>
                <a:gd name="connsiteX159" fmla="*/ 1201402 w 1465043"/>
                <a:gd name="connsiteY159" fmla="*/ 76756 h 1558485"/>
                <a:gd name="connsiteX160" fmla="*/ 1228100 w 1465043"/>
                <a:gd name="connsiteY160" fmla="*/ 126814 h 1558485"/>
                <a:gd name="connsiteX161" fmla="*/ 1198065 w 1465043"/>
                <a:gd name="connsiteY161" fmla="*/ 133489 h 1558485"/>
                <a:gd name="connsiteX162" fmla="*/ 1181379 w 1465043"/>
                <a:gd name="connsiteY162" fmla="*/ 133489 h 1558485"/>
                <a:gd name="connsiteX163" fmla="*/ 1178041 w 1465043"/>
                <a:gd name="connsiteY163" fmla="*/ 90105 h 1558485"/>
                <a:gd name="connsiteX164" fmla="*/ 1161355 w 1465043"/>
                <a:gd name="connsiteY164" fmla="*/ 73419 h 1558485"/>
                <a:gd name="connsiteX165" fmla="*/ 1137995 w 1465043"/>
                <a:gd name="connsiteY165" fmla="*/ 103454 h 1558485"/>
                <a:gd name="connsiteX166" fmla="*/ 1158018 w 1465043"/>
                <a:gd name="connsiteY166" fmla="*/ 150175 h 1558485"/>
                <a:gd name="connsiteX167" fmla="*/ 1158018 w 1465043"/>
                <a:gd name="connsiteY167" fmla="*/ 183547 h 1558485"/>
                <a:gd name="connsiteX0" fmla="*/ 1158018 w 1465043"/>
                <a:gd name="connsiteY0" fmla="*/ 183547 h 1558485"/>
                <a:gd name="connsiteX1" fmla="*/ 1104622 w 1465043"/>
                <a:gd name="connsiteY1" fmla="*/ 163524 h 1558485"/>
                <a:gd name="connsiteX2" fmla="*/ 1101285 w 1465043"/>
                <a:gd name="connsiteY2" fmla="*/ 103454 h 1558485"/>
                <a:gd name="connsiteX3" fmla="*/ 1124646 w 1465043"/>
                <a:gd name="connsiteY3" fmla="*/ 10012 h 1558485"/>
                <a:gd name="connsiteX4" fmla="*/ 1031203 w 1465043"/>
                <a:gd name="connsiteY4" fmla="*/ 0 h 1558485"/>
                <a:gd name="connsiteX5" fmla="*/ 1014517 w 1465043"/>
                <a:gd name="connsiteY5" fmla="*/ 56733 h 1558485"/>
                <a:gd name="connsiteX6" fmla="*/ 1024529 w 1465043"/>
                <a:gd name="connsiteY6" fmla="*/ 103454 h 1558485"/>
                <a:gd name="connsiteX7" fmla="*/ 981145 w 1465043"/>
                <a:gd name="connsiteY7" fmla="*/ 156850 h 1558485"/>
                <a:gd name="connsiteX8" fmla="*/ 991157 w 1465043"/>
                <a:gd name="connsiteY8" fmla="*/ 193559 h 1558485"/>
                <a:gd name="connsiteX9" fmla="*/ 981145 w 1465043"/>
                <a:gd name="connsiteY9" fmla="*/ 240280 h 1558485"/>
                <a:gd name="connsiteX10" fmla="*/ 1001168 w 1465043"/>
                <a:gd name="connsiteY10" fmla="*/ 263641 h 1558485"/>
                <a:gd name="connsiteX11" fmla="*/ 1047890 w 1465043"/>
                <a:gd name="connsiteY11" fmla="*/ 297013 h 1558485"/>
                <a:gd name="connsiteX12" fmla="*/ 884365 w 1465043"/>
                <a:gd name="connsiteY12" fmla="*/ 260304 h 1558485"/>
                <a:gd name="connsiteX13" fmla="*/ 824295 w 1465043"/>
                <a:gd name="connsiteY13" fmla="*/ 236943 h 1558485"/>
                <a:gd name="connsiteX14" fmla="*/ 810946 w 1465043"/>
                <a:gd name="connsiteY14" fmla="*/ 273652 h 1558485"/>
                <a:gd name="connsiteX15" fmla="*/ 827633 w 1465043"/>
                <a:gd name="connsiteY15" fmla="*/ 310362 h 1558485"/>
                <a:gd name="connsiteX16" fmla="*/ 770900 w 1465043"/>
                <a:gd name="connsiteY16" fmla="*/ 293676 h 1558485"/>
                <a:gd name="connsiteX17" fmla="*/ 744202 w 1465043"/>
                <a:gd name="connsiteY17" fmla="*/ 330385 h 1558485"/>
                <a:gd name="connsiteX18" fmla="*/ 707492 w 1465043"/>
                <a:gd name="connsiteY18" fmla="*/ 323711 h 1558485"/>
                <a:gd name="connsiteX19" fmla="*/ 644085 w 1465043"/>
                <a:gd name="connsiteY19" fmla="*/ 337060 h 1558485"/>
                <a:gd name="connsiteX20" fmla="*/ 654097 w 1465043"/>
                <a:gd name="connsiteY20" fmla="*/ 300350 h 1558485"/>
                <a:gd name="connsiteX21" fmla="*/ 614050 w 1465043"/>
                <a:gd name="connsiteY21" fmla="*/ 337060 h 1558485"/>
                <a:gd name="connsiteX22" fmla="*/ 594027 w 1465043"/>
                <a:gd name="connsiteY22" fmla="*/ 337060 h 1558485"/>
                <a:gd name="connsiteX23" fmla="*/ 533957 w 1465043"/>
                <a:gd name="connsiteY23" fmla="*/ 370432 h 1558485"/>
                <a:gd name="connsiteX24" fmla="*/ 510596 w 1465043"/>
                <a:gd name="connsiteY24" fmla="*/ 393793 h 1558485"/>
                <a:gd name="connsiteX25" fmla="*/ 500584 w 1465043"/>
                <a:gd name="connsiteY25" fmla="*/ 440514 h 1558485"/>
                <a:gd name="connsiteX26" fmla="*/ 450526 w 1465043"/>
                <a:gd name="connsiteY26" fmla="*/ 427165 h 1558485"/>
                <a:gd name="connsiteX27" fmla="*/ 433840 w 1465043"/>
                <a:gd name="connsiteY27" fmla="*/ 390455 h 1558485"/>
                <a:gd name="connsiteX28" fmla="*/ 467212 w 1465043"/>
                <a:gd name="connsiteY28" fmla="*/ 360420 h 1558485"/>
                <a:gd name="connsiteX29" fmla="*/ 453863 w 1465043"/>
                <a:gd name="connsiteY29" fmla="*/ 337060 h 1558485"/>
                <a:gd name="connsiteX30" fmla="*/ 390456 w 1465043"/>
                <a:gd name="connsiteY30" fmla="*/ 307025 h 1558485"/>
                <a:gd name="connsiteX31" fmla="*/ 417154 w 1465043"/>
                <a:gd name="connsiteY31" fmla="*/ 357083 h 1558485"/>
                <a:gd name="connsiteX32" fmla="*/ 407142 w 1465043"/>
                <a:gd name="connsiteY32" fmla="*/ 400467 h 1558485"/>
                <a:gd name="connsiteX33" fmla="*/ 413817 w 1465043"/>
                <a:gd name="connsiteY33" fmla="*/ 437177 h 1558485"/>
                <a:gd name="connsiteX34" fmla="*/ 427165 w 1465043"/>
                <a:gd name="connsiteY34" fmla="*/ 460537 h 1558485"/>
                <a:gd name="connsiteX35" fmla="*/ 413817 w 1465043"/>
                <a:gd name="connsiteY35" fmla="*/ 490572 h 1558485"/>
                <a:gd name="connsiteX36" fmla="*/ 390456 w 1465043"/>
                <a:gd name="connsiteY36" fmla="*/ 467212 h 1558485"/>
                <a:gd name="connsiteX37" fmla="*/ 360421 w 1465043"/>
                <a:gd name="connsiteY37" fmla="*/ 463874 h 1558485"/>
                <a:gd name="connsiteX38" fmla="*/ 333723 w 1465043"/>
                <a:gd name="connsiteY38" fmla="*/ 503921 h 1558485"/>
                <a:gd name="connsiteX39" fmla="*/ 307025 w 1465043"/>
                <a:gd name="connsiteY39" fmla="*/ 523944 h 1558485"/>
                <a:gd name="connsiteX40" fmla="*/ 320374 w 1465043"/>
                <a:gd name="connsiteY40" fmla="*/ 550642 h 1558485"/>
                <a:gd name="connsiteX41" fmla="*/ 303688 w 1465043"/>
                <a:gd name="connsiteY41" fmla="*/ 574003 h 1558485"/>
                <a:gd name="connsiteX42" fmla="*/ 233606 w 1465043"/>
                <a:gd name="connsiteY42" fmla="*/ 537293 h 1558485"/>
                <a:gd name="connsiteX43" fmla="*/ 243618 w 1465043"/>
                <a:gd name="connsiteY43" fmla="*/ 587352 h 1558485"/>
                <a:gd name="connsiteX44" fmla="*/ 263641 w 1465043"/>
                <a:gd name="connsiteY44" fmla="*/ 607375 h 1558485"/>
                <a:gd name="connsiteX45" fmla="*/ 250292 w 1465043"/>
                <a:gd name="connsiteY45" fmla="*/ 620724 h 1558485"/>
                <a:gd name="connsiteX46" fmla="*/ 193560 w 1465043"/>
                <a:gd name="connsiteY46" fmla="*/ 584014 h 1558485"/>
                <a:gd name="connsiteX47" fmla="*/ 170199 w 1465043"/>
                <a:gd name="connsiteY47" fmla="*/ 543968 h 1558485"/>
                <a:gd name="connsiteX48" fmla="*/ 170199 w 1465043"/>
                <a:gd name="connsiteY48" fmla="*/ 497247 h 1558485"/>
                <a:gd name="connsiteX49" fmla="*/ 133490 w 1465043"/>
                <a:gd name="connsiteY49" fmla="*/ 420490 h 1558485"/>
                <a:gd name="connsiteX50" fmla="*/ 196897 w 1465043"/>
                <a:gd name="connsiteY50" fmla="*/ 450525 h 1558485"/>
                <a:gd name="connsiteX51" fmla="*/ 256967 w 1465043"/>
                <a:gd name="connsiteY51" fmla="*/ 480560 h 1558485"/>
                <a:gd name="connsiteX52" fmla="*/ 293676 w 1465043"/>
                <a:gd name="connsiteY52" fmla="*/ 483898 h 1558485"/>
                <a:gd name="connsiteX53" fmla="*/ 327049 w 1465043"/>
                <a:gd name="connsiteY53" fmla="*/ 453863 h 1558485"/>
                <a:gd name="connsiteX54" fmla="*/ 343735 w 1465043"/>
                <a:gd name="connsiteY54" fmla="*/ 417153 h 1558485"/>
                <a:gd name="connsiteX55" fmla="*/ 333723 w 1465043"/>
                <a:gd name="connsiteY55" fmla="*/ 367095 h 1558485"/>
                <a:gd name="connsiteX56" fmla="*/ 290339 w 1465043"/>
                <a:gd name="connsiteY56" fmla="*/ 347071 h 1558485"/>
                <a:gd name="connsiteX57" fmla="*/ 236944 w 1465043"/>
                <a:gd name="connsiteY57" fmla="*/ 300350 h 1558485"/>
                <a:gd name="connsiteX58" fmla="*/ 133490 w 1465043"/>
                <a:gd name="connsiteY58" fmla="*/ 243617 h 1558485"/>
                <a:gd name="connsiteX59" fmla="*/ 46722 w 1465043"/>
                <a:gd name="connsiteY59" fmla="*/ 273652 h 1558485"/>
                <a:gd name="connsiteX60" fmla="*/ 33373 w 1465043"/>
                <a:gd name="connsiteY60" fmla="*/ 303687 h 1558485"/>
                <a:gd name="connsiteX61" fmla="*/ 43384 w 1465043"/>
                <a:gd name="connsiteY61" fmla="*/ 333723 h 1558485"/>
                <a:gd name="connsiteX62" fmla="*/ 60071 w 1465043"/>
                <a:gd name="connsiteY62" fmla="*/ 360420 h 1558485"/>
                <a:gd name="connsiteX63" fmla="*/ 73419 w 1465043"/>
                <a:gd name="connsiteY63" fmla="*/ 390455 h 1558485"/>
                <a:gd name="connsiteX64" fmla="*/ 56733 w 1465043"/>
                <a:gd name="connsiteY64" fmla="*/ 413816 h 1558485"/>
                <a:gd name="connsiteX65" fmla="*/ 76757 w 1465043"/>
                <a:gd name="connsiteY65" fmla="*/ 493909 h 1558485"/>
                <a:gd name="connsiteX66" fmla="*/ 66745 w 1465043"/>
                <a:gd name="connsiteY66" fmla="*/ 510596 h 1558485"/>
                <a:gd name="connsiteX67" fmla="*/ 70082 w 1465043"/>
                <a:gd name="connsiteY67" fmla="*/ 537293 h 1558485"/>
                <a:gd name="connsiteX68" fmla="*/ 70082 w 1465043"/>
                <a:gd name="connsiteY68" fmla="*/ 577340 h 1558485"/>
                <a:gd name="connsiteX69" fmla="*/ 80094 w 1465043"/>
                <a:gd name="connsiteY69" fmla="*/ 597363 h 1558485"/>
                <a:gd name="connsiteX70" fmla="*/ 76757 w 1465043"/>
                <a:gd name="connsiteY70" fmla="*/ 620724 h 1558485"/>
                <a:gd name="connsiteX71" fmla="*/ 106792 w 1465043"/>
                <a:gd name="connsiteY71" fmla="*/ 654096 h 1558485"/>
                <a:gd name="connsiteX72" fmla="*/ 93729 w 1465043"/>
                <a:gd name="connsiteY72" fmla="*/ 684131 h 1558485"/>
                <a:gd name="connsiteX73" fmla="*/ 13349 w 1465043"/>
                <a:gd name="connsiteY73" fmla="*/ 774236 h 1558485"/>
                <a:gd name="connsiteX74" fmla="*/ 33373 w 1465043"/>
                <a:gd name="connsiteY74" fmla="*/ 807609 h 1558485"/>
                <a:gd name="connsiteX75" fmla="*/ 33373 w 1465043"/>
                <a:gd name="connsiteY75" fmla="*/ 807609 h 1558485"/>
                <a:gd name="connsiteX76" fmla="*/ 16687 w 1465043"/>
                <a:gd name="connsiteY76" fmla="*/ 837644 h 1558485"/>
                <a:gd name="connsiteX77" fmla="*/ 3338 w 1465043"/>
                <a:gd name="connsiteY77" fmla="*/ 867679 h 1558485"/>
                <a:gd name="connsiteX78" fmla="*/ 0 w 1465043"/>
                <a:gd name="connsiteY78" fmla="*/ 927749 h 1558485"/>
                <a:gd name="connsiteX79" fmla="*/ 16687 w 1465043"/>
                <a:gd name="connsiteY79" fmla="*/ 971133 h 1558485"/>
                <a:gd name="connsiteX80" fmla="*/ 20024 w 1465043"/>
                <a:gd name="connsiteY80" fmla="*/ 1004505 h 1558485"/>
                <a:gd name="connsiteX81" fmla="*/ 56733 w 1465043"/>
                <a:gd name="connsiteY81" fmla="*/ 1014517 h 1558485"/>
                <a:gd name="connsiteX82" fmla="*/ 116803 w 1465043"/>
                <a:gd name="connsiteY82" fmla="*/ 1101285 h 1558485"/>
                <a:gd name="connsiteX83" fmla="*/ 96780 w 1465043"/>
                <a:gd name="connsiteY83" fmla="*/ 1124645 h 1558485"/>
                <a:gd name="connsiteX84" fmla="*/ 93443 w 1465043"/>
                <a:gd name="connsiteY84" fmla="*/ 1154680 h 1558485"/>
                <a:gd name="connsiteX85" fmla="*/ 120141 w 1465043"/>
                <a:gd name="connsiteY85" fmla="*/ 1158017 h 1558485"/>
                <a:gd name="connsiteX86" fmla="*/ 160187 w 1465043"/>
                <a:gd name="connsiteY86" fmla="*/ 1171366 h 1558485"/>
                <a:gd name="connsiteX87" fmla="*/ 186885 w 1465043"/>
                <a:gd name="connsiteY87" fmla="*/ 1184715 h 1558485"/>
                <a:gd name="connsiteX88" fmla="*/ 213583 w 1465043"/>
                <a:gd name="connsiteY88" fmla="*/ 1214750 h 1558485"/>
                <a:gd name="connsiteX89" fmla="*/ 243618 w 1465043"/>
                <a:gd name="connsiteY89" fmla="*/ 1218087 h 1558485"/>
                <a:gd name="connsiteX90" fmla="*/ 287002 w 1465043"/>
                <a:gd name="connsiteY90" fmla="*/ 1248123 h 1558485"/>
                <a:gd name="connsiteX91" fmla="*/ 310363 w 1465043"/>
                <a:gd name="connsiteY91" fmla="*/ 1258134 h 1558485"/>
                <a:gd name="connsiteX92" fmla="*/ 310363 w 1465043"/>
                <a:gd name="connsiteY92" fmla="*/ 1294844 h 1558485"/>
                <a:gd name="connsiteX93" fmla="*/ 270316 w 1465043"/>
                <a:gd name="connsiteY93" fmla="*/ 1334890 h 1558485"/>
                <a:gd name="connsiteX94" fmla="*/ 280327 w 1465043"/>
                <a:gd name="connsiteY94" fmla="*/ 1358251 h 1558485"/>
                <a:gd name="connsiteX95" fmla="*/ 273653 w 1465043"/>
                <a:gd name="connsiteY95" fmla="*/ 1378274 h 1558485"/>
                <a:gd name="connsiteX96" fmla="*/ 266979 w 1465043"/>
                <a:gd name="connsiteY96" fmla="*/ 1394960 h 1558485"/>
                <a:gd name="connsiteX97" fmla="*/ 240281 w 1465043"/>
                <a:gd name="connsiteY97" fmla="*/ 1435007 h 1558485"/>
                <a:gd name="connsiteX98" fmla="*/ 307025 w 1465043"/>
                <a:gd name="connsiteY98" fmla="*/ 1471717 h 1558485"/>
                <a:gd name="connsiteX99" fmla="*/ 337060 w 1465043"/>
                <a:gd name="connsiteY99" fmla="*/ 1478391 h 1558485"/>
                <a:gd name="connsiteX100" fmla="*/ 360421 w 1465043"/>
                <a:gd name="connsiteY100" fmla="*/ 1485066 h 1558485"/>
                <a:gd name="connsiteX101" fmla="*/ 380444 w 1465043"/>
                <a:gd name="connsiteY101" fmla="*/ 1491740 h 1558485"/>
                <a:gd name="connsiteX102" fmla="*/ 407142 w 1465043"/>
                <a:gd name="connsiteY102" fmla="*/ 1511763 h 1558485"/>
                <a:gd name="connsiteX103" fmla="*/ 437177 w 1465043"/>
                <a:gd name="connsiteY103" fmla="*/ 1508426 h 1558485"/>
                <a:gd name="connsiteX104" fmla="*/ 507259 w 1465043"/>
                <a:gd name="connsiteY104" fmla="*/ 1558485 h 1558485"/>
                <a:gd name="connsiteX105" fmla="*/ 517271 w 1465043"/>
                <a:gd name="connsiteY105" fmla="*/ 1545136 h 1558485"/>
                <a:gd name="connsiteX106" fmla="*/ 507259 w 1465043"/>
                <a:gd name="connsiteY106" fmla="*/ 1505089 h 1558485"/>
                <a:gd name="connsiteX107" fmla="*/ 500584 w 1465043"/>
                <a:gd name="connsiteY107" fmla="*/ 1471717 h 1558485"/>
                <a:gd name="connsiteX108" fmla="*/ 483898 w 1465043"/>
                <a:gd name="connsiteY108" fmla="*/ 1428333 h 1558485"/>
                <a:gd name="connsiteX109" fmla="*/ 513933 w 1465043"/>
                <a:gd name="connsiteY109" fmla="*/ 1408309 h 1558485"/>
                <a:gd name="connsiteX110" fmla="*/ 547306 w 1465043"/>
                <a:gd name="connsiteY110" fmla="*/ 1384949 h 1558485"/>
                <a:gd name="connsiteX111" fmla="*/ 527282 w 1465043"/>
                <a:gd name="connsiteY111" fmla="*/ 1368263 h 1558485"/>
                <a:gd name="connsiteX112" fmla="*/ 517271 w 1465043"/>
                <a:gd name="connsiteY112" fmla="*/ 1334890 h 1558485"/>
                <a:gd name="connsiteX113" fmla="*/ 480561 w 1465043"/>
                <a:gd name="connsiteY113" fmla="*/ 1318204 h 1558485"/>
                <a:gd name="connsiteX114" fmla="*/ 470549 w 1465043"/>
                <a:gd name="connsiteY114" fmla="*/ 1298181 h 1558485"/>
                <a:gd name="connsiteX115" fmla="*/ 480561 w 1465043"/>
                <a:gd name="connsiteY115" fmla="*/ 1268146 h 1558485"/>
                <a:gd name="connsiteX116" fmla="*/ 490573 w 1465043"/>
                <a:gd name="connsiteY116" fmla="*/ 1228099 h 1558485"/>
                <a:gd name="connsiteX117" fmla="*/ 513933 w 1465043"/>
                <a:gd name="connsiteY117" fmla="*/ 1248123 h 1558485"/>
                <a:gd name="connsiteX118" fmla="*/ 520608 w 1465043"/>
                <a:gd name="connsiteY118" fmla="*/ 1231436 h 1558485"/>
                <a:gd name="connsiteX119" fmla="*/ 543968 w 1465043"/>
                <a:gd name="connsiteY119" fmla="*/ 1194727 h 1558485"/>
                <a:gd name="connsiteX120" fmla="*/ 574003 w 1465043"/>
                <a:gd name="connsiteY120" fmla="*/ 1178041 h 1558485"/>
                <a:gd name="connsiteX121" fmla="*/ 590690 w 1465043"/>
                <a:gd name="connsiteY121" fmla="*/ 1191390 h 1558485"/>
                <a:gd name="connsiteX122" fmla="*/ 610713 w 1465043"/>
                <a:gd name="connsiteY122" fmla="*/ 1164692 h 1558485"/>
                <a:gd name="connsiteX123" fmla="*/ 630736 w 1465043"/>
                <a:gd name="connsiteY123" fmla="*/ 1191390 h 1558485"/>
                <a:gd name="connsiteX124" fmla="*/ 657434 w 1465043"/>
                <a:gd name="connsiteY124" fmla="*/ 1214750 h 1558485"/>
                <a:gd name="connsiteX125" fmla="*/ 674120 w 1465043"/>
                <a:gd name="connsiteY125" fmla="*/ 1221425 h 1558485"/>
                <a:gd name="connsiteX126" fmla="*/ 697481 w 1465043"/>
                <a:gd name="connsiteY126" fmla="*/ 1221425 h 1558485"/>
                <a:gd name="connsiteX127" fmla="*/ 717504 w 1465043"/>
                <a:gd name="connsiteY127" fmla="*/ 1208076 h 1558485"/>
                <a:gd name="connsiteX128" fmla="*/ 744202 w 1465043"/>
                <a:gd name="connsiteY128" fmla="*/ 1208076 h 1558485"/>
                <a:gd name="connsiteX129" fmla="*/ 760888 w 1465043"/>
                <a:gd name="connsiteY129" fmla="*/ 1204739 h 1558485"/>
                <a:gd name="connsiteX130" fmla="*/ 790923 w 1465043"/>
                <a:gd name="connsiteY130" fmla="*/ 1238111 h 1558485"/>
                <a:gd name="connsiteX131" fmla="*/ 797598 w 1465043"/>
                <a:gd name="connsiteY131" fmla="*/ 1211413 h 1558485"/>
                <a:gd name="connsiteX132" fmla="*/ 817621 w 1465043"/>
                <a:gd name="connsiteY132" fmla="*/ 1228099 h 1558485"/>
                <a:gd name="connsiteX133" fmla="*/ 837644 w 1465043"/>
                <a:gd name="connsiteY133" fmla="*/ 1204739 h 1558485"/>
                <a:gd name="connsiteX134" fmla="*/ 827633 w 1465043"/>
                <a:gd name="connsiteY134" fmla="*/ 1184715 h 1558485"/>
                <a:gd name="connsiteX135" fmla="*/ 810946 w 1465043"/>
                <a:gd name="connsiteY135" fmla="*/ 1171366 h 1558485"/>
                <a:gd name="connsiteX136" fmla="*/ 810946 w 1465043"/>
                <a:gd name="connsiteY136" fmla="*/ 1131320 h 1558485"/>
                <a:gd name="connsiteX137" fmla="*/ 840981 w 1465043"/>
                <a:gd name="connsiteY137" fmla="*/ 1124645 h 1558485"/>
                <a:gd name="connsiteX138" fmla="*/ 820958 w 1465043"/>
                <a:gd name="connsiteY138" fmla="*/ 1087936 h 1558485"/>
                <a:gd name="connsiteX139" fmla="*/ 854330 w 1465043"/>
                <a:gd name="connsiteY139" fmla="*/ 1081261 h 1558485"/>
                <a:gd name="connsiteX140" fmla="*/ 891040 w 1465043"/>
                <a:gd name="connsiteY140" fmla="*/ 1087936 h 1558485"/>
                <a:gd name="connsiteX141" fmla="*/ 1001168 w 1465043"/>
                <a:gd name="connsiteY141" fmla="*/ 1044552 h 1558485"/>
                <a:gd name="connsiteX142" fmla="*/ 1027866 w 1465043"/>
                <a:gd name="connsiteY142" fmla="*/ 1021191 h 1558485"/>
                <a:gd name="connsiteX143" fmla="*/ 1067913 w 1465043"/>
                <a:gd name="connsiteY143" fmla="*/ 1041214 h 1558485"/>
                <a:gd name="connsiteX144" fmla="*/ 1087936 w 1465043"/>
                <a:gd name="connsiteY144" fmla="*/ 1067912 h 1558485"/>
                <a:gd name="connsiteX145" fmla="*/ 1074587 w 1465043"/>
                <a:gd name="connsiteY145" fmla="*/ 1081261 h 1558485"/>
                <a:gd name="connsiteX146" fmla="*/ 1264809 w 1465043"/>
                <a:gd name="connsiteY146" fmla="*/ 1134657 h 1558485"/>
                <a:gd name="connsiteX147" fmla="*/ 1298181 w 1465043"/>
                <a:gd name="connsiteY147" fmla="*/ 1241448 h 1558485"/>
                <a:gd name="connsiteX148" fmla="*/ 1308193 w 1465043"/>
                <a:gd name="connsiteY148" fmla="*/ 1198064 h 1558485"/>
                <a:gd name="connsiteX149" fmla="*/ 1344903 w 1465043"/>
                <a:gd name="connsiteY149" fmla="*/ 1218087 h 1558485"/>
                <a:gd name="connsiteX150" fmla="*/ 1388287 w 1465043"/>
                <a:gd name="connsiteY150" fmla="*/ 1218087 h 1558485"/>
                <a:gd name="connsiteX151" fmla="*/ 1394961 w 1465043"/>
                <a:gd name="connsiteY151" fmla="*/ 1241448 h 1558485"/>
                <a:gd name="connsiteX152" fmla="*/ 1435008 w 1465043"/>
                <a:gd name="connsiteY152" fmla="*/ 1264809 h 1558485"/>
                <a:gd name="connsiteX153" fmla="*/ 1465043 w 1465043"/>
                <a:gd name="connsiteY153" fmla="*/ 1264809 h 1558485"/>
                <a:gd name="connsiteX154" fmla="*/ 1318205 w 1465043"/>
                <a:gd name="connsiteY154" fmla="*/ 30035 h 1558485"/>
                <a:gd name="connsiteX155" fmla="*/ 1281495 w 1465043"/>
                <a:gd name="connsiteY155" fmla="*/ 53396 h 1558485"/>
                <a:gd name="connsiteX156" fmla="*/ 1241449 w 1465043"/>
                <a:gd name="connsiteY156" fmla="*/ 50058 h 1558485"/>
                <a:gd name="connsiteX157" fmla="*/ 1241449 w 1465043"/>
                <a:gd name="connsiteY157" fmla="*/ 96779 h 1558485"/>
                <a:gd name="connsiteX158" fmla="*/ 1201402 w 1465043"/>
                <a:gd name="connsiteY158" fmla="*/ 76756 h 1558485"/>
                <a:gd name="connsiteX159" fmla="*/ 1228100 w 1465043"/>
                <a:gd name="connsiteY159" fmla="*/ 126814 h 1558485"/>
                <a:gd name="connsiteX160" fmla="*/ 1198065 w 1465043"/>
                <a:gd name="connsiteY160" fmla="*/ 133489 h 1558485"/>
                <a:gd name="connsiteX161" fmla="*/ 1181379 w 1465043"/>
                <a:gd name="connsiteY161" fmla="*/ 133489 h 1558485"/>
                <a:gd name="connsiteX162" fmla="*/ 1178041 w 1465043"/>
                <a:gd name="connsiteY162" fmla="*/ 90105 h 1558485"/>
                <a:gd name="connsiteX163" fmla="*/ 1161355 w 1465043"/>
                <a:gd name="connsiteY163" fmla="*/ 73419 h 1558485"/>
                <a:gd name="connsiteX164" fmla="*/ 1137995 w 1465043"/>
                <a:gd name="connsiteY164" fmla="*/ 103454 h 1558485"/>
                <a:gd name="connsiteX165" fmla="*/ 1158018 w 1465043"/>
                <a:gd name="connsiteY165" fmla="*/ 150175 h 1558485"/>
                <a:gd name="connsiteX166" fmla="*/ 1158018 w 1465043"/>
                <a:gd name="connsiteY166" fmla="*/ 183547 h 1558485"/>
                <a:gd name="connsiteX0" fmla="*/ 1158018 w 1465043"/>
                <a:gd name="connsiteY0" fmla="*/ 183547 h 1558485"/>
                <a:gd name="connsiteX1" fmla="*/ 1104622 w 1465043"/>
                <a:gd name="connsiteY1" fmla="*/ 163524 h 1558485"/>
                <a:gd name="connsiteX2" fmla="*/ 1101285 w 1465043"/>
                <a:gd name="connsiteY2" fmla="*/ 103454 h 1558485"/>
                <a:gd name="connsiteX3" fmla="*/ 1124646 w 1465043"/>
                <a:gd name="connsiteY3" fmla="*/ 10012 h 1558485"/>
                <a:gd name="connsiteX4" fmla="*/ 1031203 w 1465043"/>
                <a:gd name="connsiteY4" fmla="*/ 0 h 1558485"/>
                <a:gd name="connsiteX5" fmla="*/ 1014517 w 1465043"/>
                <a:gd name="connsiteY5" fmla="*/ 56733 h 1558485"/>
                <a:gd name="connsiteX6" fmla="*/ 1024529 w 1465043"/>
                <a:gd name="connsiteY6" fmla="*/ 103454 h 1558485"/>
                <a:gd name="connsiteX7" fmla="*/ 981145 w 1465043"/>
                <a:gd name="connsiteY7" fmla="*/ 156850 h 1558485"/>
                <a:gd name="connsiteX8" fmla="*/ 991157 w 1465043"/>
                <a:gd name="connsiteY8" fmla="*/ 193559 h 1558485"/>
                <a:gd name="connsiteX9" fmla="*/ 981145 w 1465043"/>
                <a:gd name="connsiteY9" fmla="*/ 240280 h 1558485"/>
                <a:gd name="connsiteX10" fmla="*/ 1001168 w 1465043"/>
                <a:gd name="connsiteY10" fmla="*/ 263641 h 1558485"/>
                <a:gd name="connsiteX11" fmla="*/ 1047890 w 1465043"/>
                <a:gd name="connsiteY11" fmla="*/ 297013 h 1558485"/>
                <a:gd name="connsiteX12" fmla="*/ 884365 w 1465043"/>
                <a:gd name="connsiteY12" fmla="*/ 260304 h 1558485"/>
                <a:gd name="connsiteX13" fmla="*/ 824295 w 1465043"/>
                <a:gd name="connsiteY13" fmla="*/ 236943 h 1558485"/>
                <a:gd name="connsiteX14" fmla="*/ 810946 w 1465043"/>
                <a:gd name="connsiteY14" fmla="*/ 273652 h 1558485"/>
                <a:gd name="connsiteX15" fmla="*/ 827633 w 1465043"/>
                <a:gd name="connsiteY15" fmla="*/ 310362 h 1558485"/>
                <a:gd name="connsiteX16" fmla="*/ 770900 w 1465043"/>
                <a:gd name="connsiteY16" fmla="*/ 293676 h 1558485"/>
                <a:gd name="connsiteX17" fmla="*/ 744202 w 1465043"/>
                <a:gd name="connsiteY17" fmla="*/ 330385 h 1558485"/>
                <a:gd name="connsiteX18" fmla="*/ 707492 w 1465043"/>
                <a:gd name="connsiteY18" fmla="*/ 323711 h 1558485"/>
                <a:gd name="connsiteX19" fmla="*/ 644085 w 1465043"/>
                <a:gd name="connsiteY19" fmla="*/ 337060 h 1558485"/>
                <a:gd name="connsiteX20" fmla="*/ 654097 w 1465043"/>
                <a:gd name="connsiteY20" fmla="*/ 300350 h 1558485"/>
                <a:gd name="connsiteX21" fmla="*/ 614050 w 1465043"/>
                <a:gd name="connsiteY21" fmla="*/ 337060 h 1558485"/>
                <a:gd name="connsiteX22" fmla="*/ 594027 w 1465043"/>
                <a:gd name="connsiteY22" fmla="*/ 337060 h 1558485"/>
                <a:gd name="connsiteX23" fmla="*/ 533957 w 1465043"/>
                <a:gd name="connsiteY23" fmla="*/ 370432 h 1558485"/>
                <a:gd name="connsiteX24" fmla="*/ 510596 w 1465043"/>
                <a:gd name="connsiteY24" fmla="*/ 393793 h 1558485"/>
                <a:gd name="connsiteX25" fmla="*/ 500584 w 1465043"/>
                <a:gd name="connsiteY25" fmla="*/ 440514 h 1558485"/>
                <a:gd name="connsiteX26" fmla="*/ 450526 w 1465043"/>
                <a:gd name="connsiteY26" fmla="*/ 427165 h 1558485"/>
                <a:gd name="connsiteX27" fmla="*/ 433840 w 1465043"/>
                <a:gd name="connsiteY27" fmla="*/ 390455 h 1558485"/>
                <a:gd name="connsiteX28" fmla="*/ 467212 w 1465043"/>
                <a:gd name="connsiteY28" fmla="*/ 360420 h 1558485"/>
                <a:gd name="connsiteX29" fmla="*/ 453863 w 1465043"/>
                <a:gd name="connsiteY29" fmla="*/ 337060 h 1558485"/>
                <a:gd name="connsiteX30" fmla="*/ 390456 w 1465043"/>
                <a:gd name="connsiteY30" fmla="*/ 307025 h 1558485"/>
                <a:gd name="connsiteX31" fmla="*/ 417154 w 1465043"/>
                <a:gd name="connsiteY31" fmla="*/ 357083 h 1558485"/>
                <a:gd name="connsiteX32" fmla="*/ 407142 w 1465043"/>
                <a:gd name="connsiteY32" fmla="*/ 400467 h 1558485"/>
                <a:gd name="connsiteX33" fmla="*/ 413817 w 1465043"/>
                <a:gd name="connsiteY33" fmla="*/ 437177 h 1558485"/>
                <a:gd name="connsiteX34" fmla="*/ 427165 w 1465043"/>
                <a:gd name="connsiteY34" fmla="*/ 460537 h 1558485"/>
                <a:gd name="connsiteX35" fmla="*/ 413817 w 1465043"/>
                <a:gd name="connsiteY35" fmla="*/ 490572 h 1558485"/>
                <a:gd name="connsiteX36" fmla="*/ 390456 w 1465043"/>
                <a:gd name="connsiteY36" fmla="*/ 467212 h 1558485"/>
                <a:gd name="connsiteX37" fmla="*/ 360421 w 1465043"/>
                <a:gd name="connsiteY37" fmla="*/ 463874 h 1558485"/>
                <a:gd name="connsiteX38" fmla="*/ 333723 w 1465043"/>
                <a:gd name="connsiteY38" fmla="*/ 503921 h 1558485"/>
                <a:gd name="connsiteX39" fmla="*/ 307025 w 1465043"/>
                <a:gd name="connsiteY39" fmla="*/ 523944 h 1558485"/>
                <a:gd name="connsiteX40" fmla="*/ 320374 w 1465043"/>
                <a:gd name="connsiteY40" fmla="*/ 550642 h 1558485"/>
                <a:gd name="connsiteX41" fmla="*/ 303688 w 1465043"/>
                <a:gd name="connsiteY41" fmla="*/ 574003 h 1558485"/>
                <a:gd name="connsiteX42" fmla="*/ 233606 w 1465043"/>
                <a:gd name="connsiteY42" fmla="*/ 537293 h 1558485"/>
                <a:gd name="connsiteX43" fmla="*/ 243618 w 1465043"/>
                <a:gd name="connsiteY43" fmla="*/ 587352 h 1558485"/>
                <a:gd name="connsiteX44" fmla="*/ 263641 w 1465043"/>
                <a:gd name="connsiteY44" fmla="*/ 607375 h 1558485"/>
                <a:gd name="connsiteX45" fmla="*/ 250292 w 1465043"/>
                <a:gd name="connsiteY45" fmla="*/ 620724 h 1558485"/>
                <a:gd name="connsiteX46" fmla="*/ 193560 w 1465043"/>
                <a:gd name="connsiteY46" fmla="*/ 584014 h 1558485"/>
                <a:gd name="connsiteX47" fmla="*/ 170199 w 1465043"/>
                <a:gd name="connsiteY47" fmla="*/ 543968 h 1558485"/>
                <a:gd name="connsiteX48" fmla="*/ 170199 w 1465043"/>
                <a:gd name="connsiteY48" fmla="*/ 497247 h 1558485"/>
                <a:gd name="connsiteX49" fmla="*/ 133490 w 1465043"/>
                <a:gd name="connsiteY49" fmla="*/ 420490 h 1558485"/>
                <a:gd name="connsiteX50" fmla="*/ 196897 w 1465043"/>
                <a:gd name="connsiteY50" fmla="*/ 450525 h 1558485"/>
                <a:gd name="connsiteX51" fmla="*/ 256967 w 1465043"/>
                <a:gd name="connsiteY51" fmla="*/ 480560 h 1558485"/>
                <a:gd name="connsiteX52" fmla="*/ 293676 w 1465043"/>
                <a:gd name="connsiteY52" fmla="*/ 483898 h 1558485"/>
                <a:gd name="connsiteX53" fmla="*/ 327049 w 1465043"/>
                <a:gd name="connsiteY53" fmla="*/ 453863 h 1558485"/>
                <a:gd name="connsiteX54" fmla="*/ 343735 w 1465043"/>
                <a:gd name="connsiteY54" fmla="*/ 417153 h 1558485"/>
                <a:gd name="connsiteX55" fmla="*/ 333723 w 1465043"/>
                <a:gd name="connsiteY55" fmla="*/ 367095 h 1558485"/>
                <a:gd name="connsiteX56" fmla="*/ 290339 w 1465043"/>
                <a:gd name="connsiteY56" fmla="*/ 347071 h 1558485"/>
                <a:gd name="connsiteX57" fmla="*/ 236944 w 1465043"/>
                <a:gd name="connsiteY57" fmla="*/ 300350 h 1558485"/>
                <a:gd name="connsiteX58" fmla="*/ 133490 w 1465043"/>
                <a:gd name="connsiteY58" fmla="*/ 243617 h 1558485"/>
                <a:gd name="connsiteX59" fmla="*/ 46722 w 1465043"/>
                <a:gd name="connsiteY59" fmla="*/ 273652 h 1558485"/>
                <a:gd name="connsiteX60" fmla="*/ 33373 w 1465043"/>
                <a:gd name="connsiteY60" fmla="*/ 303687 h 1558485"/>
                <a:gd name="connsiteX61" fmla="*/ 43384 w 1465043"/>
                <a:gd name="connsiteY61" fmla="*/ 333723 h 1558485"/>
                <a:gd name="connsiteX62" fmla="*/ 60071 w 1465043"/>
                <a:gd name="connsiteY62" fmla="*/ 360420 h 1558485"/>
                <a:gd name="connsiteX63" fmla="*/ 73419 w 1465043"/>
                <a:gd name="connsiteY63" fmla="*/ 390455 h 1558485"/>
                <a:gd name="connsiteX64" fmla="*/ 56733 w 1465043"/>
                <a:gd name="connsiteY64" fmla="*/ 413816 h 1558485"/>
                <a:gd name="connsiteX65" fmla="*/ 76757 w 1465043"/>
                <a:gd name="connsiteY65" fmla="*/ 493909 h 1558485"/>
                <a:gd name="connsiteX66" fmla="*/ 66745 w 1465043"/>
                <a:gd name="connsiteY66" fmla="*/ 510596 h 1558485"/>
                <a:gd name="connsiteX67" fmla="*/ 70082 w 1465043"/>
                <a:gd name="connsiteY67" fmla="*/ 537293 h 1558485"/>
                <a:gd name="connsiteX68" fmla="*/ 70082 w 1465043"/>
                <a:gd name="connsiteY68" fmla="*/ 577340 h 1558485"/>
                <a:gd name="connsiteX69" fmla="*/ 80094 w 1465043"/>
                <a:gd name="connsiteY69" fmla="*/ 597363 h 1558485"/>
                <a:gd name="connsiteX70" fmla="*/ 76757 w 1465043"/>
                <a:gd name="connsiteY70" fmla="*/ 620724 h 1558485"/>
                <a:gd name="connsiteX71" fmla="*/ 106792 w 1465043"/>
                <a:gd name="connsiteY71" fmla="*/ 654096 h 1558485"/>
                <a:gd name="connsiteX72" fmla="*/ 93729 w 1465043"/>
                <a:gd name="connsiteY72" fmla="*/ 684131 h 1558485"/>
                <a:gd name="connsiteX73" fmla="*/ 13349 w 1465043"/>
                <a:gd name="connsiteY73" fmla="*/ 774236 h 1558485"/>
                <a:gd name="connsiteX74" fmla="*/ 33373 w 1465043"/>
                <a:gd name="connsiteY74" fmla="*/ 807609 h 1558485"/>
                <a:gd name="connsiteX75" fmla="*/ 33373 w 1465043"/>
                <a:gd name="connsiteY75" fmla="*/ 807609 h 1558485"/>
                <a:gd name="connsiteX76" fmla="*/ 16687 w 1465043"/>
                <a:gd name="connsiteY76" fmla="*/ 837644 h 1558485"/>
                <a:gd name="connsiteX77" fmla="*/ 3338 w 1465043"/>
                <a:gd name="connsiteY77" fmla="*/ 867679 h 1558485"/>
                <a:gd name="connsiteX78" fmla="*/ 0 w 1465043"/>
                <a:gd name="connsiteY78" fmla="*/ 927749 h 1558485"/>
                <a:gd name="connsiteX79" fmla="*/ 16687 w 1465043"/>
                <a:gd name="connsiteY79" fmla="*/ 971133 h 1558485"/>
                <a:gd name="connsiteX80" fmla="*/ 20024 w 1465043"/>
                <a:gd name="connsiteY80" fmla="*/ 1004505 h 1558485"/>
                <a:gd name="connsiteX81" fmla="*/ 56733 w 1465043"/>
                <a:gd name="connsiteY81" fmla="*/ 1014517 h 1558485"/>
                <a:gd name="connsiteX82" fmla="*/ 116803 w 1465043"/>
                <a:gd name="connsiteY82" fmla="*/ 1101285 h 1558485"/>
                <a:gd name="connsiteX83" fmla="*/ 96780 w 1465043"/>
                <a:gd name="connsiteY83" fmla="*/ 1124645 h 1558485"/>
                <a:gd name="connsiteX84" fmla="*/ 93443 w 1465043"/>
                <a:gd name="connsiteY84" fmla="*/ 1154680 h 1558485"/>
                <a:gd name="connsiteX85" fmla="*/ 120141 w 1465043"/>
                <a:gd name="connsiteY85" fmla="*/ 1158017 h 1558485"/>
                <a:gd name="connsiteX86" fmla="*/ 160187 w 1465043"/>
                <a:gd name="connsiteY86" fmla="*/ 1171366 h 1558485"/>
                <a:gd name="connsiteX87" fmla="*/ 186885 w 1465043"/>
                <a:gd name="connsiteY87" fmla="*/ 1184715 h 1558485"/>
                <a:gd name="connsiteX88" fmla="*/ 213583 w 1465043"/>
                <a:gd name="connsiteY88" fmla="*/ 1214750 h 1558485"/>
                <a:gd name="connsiteX89" fmla="*/ 243618 w 1465043"/>
                <a:gd name="connsiteY89" fmla="*/ 1218087 h 1558485"/>
                <a:gd name="connsiteX90" fmla="*/ 287002 w 1465043"/>
                <a:gd name="connsiteY90" fmla="*/ 1248123 h 1558485"/>
                <a:gd name="connsiteX91" fmla="*/ 310363 w 1465043"/>
                <a:gd name="connsiteY91" fmla="*/ 1258134 h 1558485"/>
                <a:gd name="connsiteX92" fmla="*/ 310363 w 1465043"/>
                <a:gd name="connsiteY92" fmla="*/ 1294844 h 1558485"/>
                <a:gd name="connsiteX93" fmla="*/ 270316 w 1465043"/>
                <a:gd name="connsiteY93" fmla="*/ 1334890 h 1558485"/>
                <a:gd name="connsiteX94" fmla="*/ 280327 w 1465043"/>
                <a:gd name="connsiteY94" fmla="*/ 1358251 h 1558485"/>
                <a:gd name="connsiteX95" fmla="*/ 273653 w 1465043"/>
                <a:gd name="connsiteY95" fmla="*/ 1378274 h 1558485"/>
                <a:gd name="connsiteX96" fmla="*/ 266979 w 1465043"/>
                <a:gd name="connsiteY96" fmla="*/ 1394960 h 1558485"/>
                <a:gd name="connsiteX97" fmla="*/ 240281 w 1465043"/>
                <a:gd name="connsiteY97" fmla="*/ 1435007 h 1558485"/>
                <a:gd name="connsiteX98" fmla="*/ 307025 w 1465043"/>
                <a:gd name="connsiteY98" fmla="*/ 1471717 h 1558485"/>
                <a:gd name="connsiteX99" fmla="*/ 337060 w 1465043"/>
                <a:gd name="connsiteY99" fmla="*/ 1478391 h 1558485"/>
                <a:gd name="connsiteX100" fmla="*/ 360421 w 1465043"/>
                <a:gd name="connsiteY100" fmla="*/ 1485066 h 1558485"/>
                <a:gd name="connsiteX101" fmla="*/ 380444 w 1465043"/>
                <a:gd name="connsiteY101" fmla="*/ 1491740 h 1558485"/>
                <a:gd name="connsiteX102" fmla="*/ 407142 w 1465043"/>
                <a:gd name="connsiteY102" fmla="*/ 1511763 h 1558485"/>
                <a:gd name="connsiteX103" fmla="*/ 437177 w 1465043"/>
                <a:gd name="connsiteY103" fmla="*/ 1508426 h 1558485"/>
                <a:gd name="connsiteX104" fmla="*/ 507259 w 1465043"/>
                <a:gd name="connsiteY104" fmla="*/ 1558485 h 1558485"/>
                <a:gd name="connsiteX105" fmla="*/ 517271 w 1465043"/>
                <a:gd name="connsiteY105" fmla="*/ 1545136 h 1558485"/>
                <a:gd name="connsiteX106" fmla="*/ 507259 w 1465043"/>
                <a:gd name="connsiteY106" fmla="*/ 1505089 h 1558485"/>
                <a:gd name="connsiteX107" fmla="*/ 500584 w 1465043"/>
                <a:gd name="connsiteY107" fmla="*/ 1471717 h 1558485"/>
                <a:gd name="connsiteX108" fmla="*/ 483898 w 1465043"/>
                <a:gd name="connsiteY108" fmla="*/ 1428333 h 1558485"/>
                <a:gd name="connsiteX109" fmla="*/ 513933 w 1465043"/>
                <a:gd name="connsiteY109" fmla="*/ 1408309 h 1558485"/>
                <a:gd name="connsiteX110" fmla="*/ 547306 w 1465043"/>
                <a:gd name="connsiteY110" fmla="*/ 1384949 h 1558485"/>
                <a:gd name="connsiteX111" fmla="*/ 527282 w 1465043"/>
                <a:gd name="connsiteY111" fmla="*/ 1368263 h 1558485"/>
                <a:gd name="connsiteX112" fmla="*/ 517271 w 1465043"/>
                <a:gd name="connsiteY112" fmla="*/ 1334890 h 1558485"/>
                <a:gd name="connsiteX113" fmla="*/ 480561 w 1465043"/>
                <a:gd name="connsiteY113" fmla="*/ 1318204 h 1558485"/>
                <a:gd name="connsiteX114" fmla="*/ 470549 w 1465043"/>
                <a:gd name="connsiteY114" fmla="*/ 1298181 h 1558485"/>
                <a:gd name="connsiteX115" fmla="*/ 480561 w 1465043"/>
                <a:gd name="connsiteY115" fmla="*/ 1268146 h 1558485"/>
                <a:gd name="connsiteX116" fmla="*/ 490573 w 1465043"/>
                <a:gd name="connsiteY116" fmla="*/ 1228099 h 1558485"/>
                <a:gd name="connsiteX117" fmla="*/ 513933 w 1465043"/>
                <a:gd name="connsiteY117" fmla="*/ 1248123 h 1558485"/>
                <a:gd name="connsiteX118" fmla="*/ 520608 w 1465043"/>
                <a:gd name="connsiteY118" fmla="*/ 1231436 h 1558485"/>
                <a:gd name="connsiteX119" fmla="*/ 543968 w 1465043"/>
                <a:gd name="connsiteY119" fmla="*/ 1194727 h 1558485"/>
                <a:gd name="connsiteX120" fmla="*/ 574003 w 1465043"/>
                <a:gd name="connsiteY120" fmla="*/ 1178041 h 1558485"/>
                <a:gd name="connsiteX121" fmla="*/ 590690 w 1465043"/>
                <a:gd name="connsiteY121" fmla="*/ 1191390 h 1558485"/>
                <a:gd name="connsiteX122" fmla="*/ 610713 w 1465043"/>
                <a:gd name="connsiteY122" fmla="*/ 1164692 h 1558485"/>
                <a:gd name="connsiteX123" fmla="*/ 630736 w 1465043"/>
                <a:gd name="connsiteY123" fmla="*/ 1191390 h 1558485"/>
                <a:gd name="connsiteX124" fmla="*/ 657434 w 1465043"/>
                <a:gd name="connsiteY124" fmla="*/ 1214750 h 1558485"/>
                <a:gd name="connsiteX125" fmla="*/ 674120 w 1465043"/>
                <a:gd name="connsiteY125" fmla="*/ 1221425 h 1558485"/>
                <a:gd name="connsiteX126" fmla="*/ 697481 w 1465043"/>
                <a:gd name="connsiteY126" fmla="*/ 1221425 h 1558485"/>
                <a:gd name="connsiteX127" fmla="*/ 717504 w 1465043"/>
                <a:gd name="connsiteY127" fmla="*/ 1208076 h 1558485"/>
                <a:gd name="connsiteX128" fmla="*/ 744202 w 1465043"/>
                <a:gd name="connsiteY128" fmla="*/ 1208076 h 1558485"/>
                <a:gd name="connsiteX129" fmla="*/ 760888 w 1465043"/>
                <a:gd name="connsiteY129" fmla="*/ 1204739 h 1558485"/>
                <a:gd name="connsiteX130" fmla="*/ 790923 w 1465043"/>
                <a:gd name="connsiteY130" fmla="*/ 1238111 h 1558485"/>
                <a:gd name="connsiteX131" fmla="*/ 797598 w 1465043"/>
                <a:gd name="connsiteY131" fmla="*/ 1211413 h 1558485"/>
                <a:gd name="connsiteX132" fmla="*/ 817621 w 1465043"/>
                <a:gd name="connsiteY132" fmla="*/ 1228099 h 1558485"/>
                <a:gd name="connsiteX133" fmla="*/ 837644 w 1465043"/>
                <a:gd name="connsiteY133" fmla="*/ 1204739 h 1558485"/>
                <a:gd name="connsiteX134" fmla="*/ 827633 w 1465043"/>
                <a:gd name="connsiteY134" fmla="*/ 1184715 h 1558485"/>
                <a:gd name="connsiteX135" fmla="*/ 810946 w 1465043"/>
                <a:gd name="connsiteY135" fmla="*/ 1171366 h 1558485"/>
                <a:gd name="connsiteX136" fmla="*/ 810946 w 1465043"/>
                <a:gd name="connsiteY136" fmla="*/ 1131320 h 1558485"/>
                <a:gd name="connsiteX137" fmla="*/ 840981 w 1465043"/>
                <a:gd name="connsiteY137" fmla="*/ 1124645 h 1558485"/>
                <a:gd name="connsiteX138" fmla="*/ 820958 w 1465043"/>
                <a:gd name="connsiteY138" fmla="*/ 1087936 h 1558485"/>
                <a:gd name="connsiteX139" fmla="*/ 854330 w 1465043"/>
                <a:gd name="connsiteY139" fmla="*/ 1081261 h 1558485"/>
                <a:gd name="connsiteX140" fmla="*/ 891040 w 1465043"/>
                <a:gd name="connsiteY140" fmla="*/ 1087936 h 1558485"/>
                <a:gd name="connsiteX141" fmla="*/ 1001168 w 1465043"/>
                <a:gd name="connsiteY141" fmla="*/ 1044552 h 1558485"/>
                <a:gd name="connsiteX142" fmla="*/ 1067913 w 1465043"/>
                <a:gd name="connsiteY142" fmla="*/ 1041214 h 1558485"/>
                <a:gd name="connsiteX143" fmla="*/ 1087936 w 1465043"/>
                <a:gd name="connsiteY143" fmla="*/ 1067912 h 1558485"/>
                <a:gd name="connsiteX144" fmla="*/ 1074587 w 1465043"/>
                <a:gd name="connsiteY144" fmla="*/ 1081261 h 1558485"/>
                <a:gd name="connsiteX145" fmla="*/ 1264809 w 1465043"/>
                <a:gd name="connsiteY145" fmla="*/ 1134657 h 1558485"/>
                <a:gd name="connsiteX146" fmla="*/ 1298181 w 1465043"/>
                <a:gd name="connsiteY146" fmla="*/ 1241448 h 1558485"/>
                <a:gd name="connsiteX147" fmla="*/ 1308193 w 1465043"/>
                <a:gd name="connsiteY147" fmla="*/ 1198064 h 1558485"/>
                <a:gd name="connsiteX148" fmla="*/ 1344903 w 1465043"/>
                <a:gd name="connsiteY148" fmla="*/ 1218087 h 1558485"/>
                <a:gd name="connsiteX149" fmla="*/ 1388287 w 1465043"/>
                <a:gd name="connsiteY149" fmla="*/ 1218087 h 1558485"/>
                <a:gd name="connsiteX150" fmla="*/ 1394961 w 1465043"/>
                <a:gd name="connsiteY150" fmla="*/ 1241448 h 1558485"/>
                <a:gd name="connsiteX151" fmla="*/ 1435008 w 1465043"/>
                <a:gd name="connsiteY151" fmla="*/ 1264809 h 1558485"/>
                <a:gd name="connsiteX152" fmla="*/ 1465043 w 1465043"/>
                <a:gd name="connsiteY152" fmla="*/ 1264809 h 1558485"/>
                <a:gd name="connsiteX153" fmla="*/ 1318205 w 1465043"/>
                <a:gd name="connsiteY153" fmla="*/ 30035 h 1558485"/>
                <a:gd name="connsiteX154" fmla="*/ 1281495 w 1465043"/>
                <a:gd name="connsiteY154" fmla="*/ 53396 h 1558485"/>
                <a:gd name="connsiteX155" fmla="*/ 1241449 w 1465043"/>
                <a:gd name="connsiteY155" fmla="*/ 50058 h 1558485"/>
                <a:gd name="connsiteX156" fmla="*/ 1241449 w 1465043"/>
                <a:gd name="connsiteY156" fmla="*/ 96779 h 1558485"/>
                <a:gd name="connsiteX157" fmla="*/ 1201402 w 1465043"/>
                <a:gd name="connsiteY157" fmla="*/ 76756 h 1558485"/>
                <a:gd name="connsiteX158" fmla="*/ 1228100 w 1465043"/>
                <a:gd name="connsiteY158" fmla="*/ 126814 h 1558485"/>
                <a:gd name="connsiteX159" fmla="*/ 1198065 w 1465043"/>
                <a:gd name="connsiteY159" fmla="*/ 133489 h 1558485"/>
                <a:gd name="connsiteX160" fmla="*/ 1181379 w 1465043"/>
                <a:gd name="connsiteY160" fmla="*/ 133489 h 1558485"/>
                <a:gd name="connsiteX161" fmla="*/ 1178041 w 1465043"/>
                <a:gd name="connsiteY161" fmla="*/ 90105 h 1558485"/>
                <a:gd name="connsiteX162" fmla="*/ 1161355 w 1465043"/>
                <a:gd name="connsiteY162" fmla="*/ 73419 h 1558485"/>
                <a:gd name="connsiteX163" fmla="*/ 1137995 w 1465043"/>
                <a:gd name="connsiteY163" fmla="*/ 103454 h 1558485"/>
                <a:gd name="connsiteX164" fmla="*/ 1158018 w 1465043"/>
                <a:gd name="connsiteY164" fmla="*/ 150175 h 1558485"/>
                <a:gd name="connsiteX165" fmla="*/ 1158018 w 1465043"/>
                <a:gd name="connsiteY165" fmla="*/ 183547 h 1558485"/>
                <a:gd name="connsiteX0" fmla="*/ 1158018 w 1465043"/>
                <a:gd name="connsiteY0" fmla="*/ 183547 h 1558485"/>
                <a:gd name="connsiteX1" fmla="*/ 1104622 w 1465043"/>
                <a:gd name="connsiteY1" fmla="*/ 163524 h 1558485"/>
                <a:gd name="connsiteX2" fmla="*/ 1101285 w 1465043"/>
                <a:gd name="connsiteY2" fmla="*/ 103454 h 1558485"/>
                <a:gd name="connsiteX3" fmla="*/ 1124646 w 1465043"/>
                <a:gd name="connsiteY3" fmla="*/ 10012 h 1558485"/>
                <a:gd name="connsiteX4" fmla="*/ 1031203 w 1465043"/>
                <a:gd name="connsiteY4" fmla="*/ 0 h 1558485"/>
                <a:gd name="connsiteX5" fmla="*/ 1014517 w 1465043"/>
                <a:gd name="connsiteY5" fmla="*/ 56733 h 1558485"/>
                <a:gd name="connsiteX6" fmla="*/ 1024529 w 1465043"/>
                <a:gd name="connsiteY6" fmla="*/ 103454 h 1558485"/>
                <a:gd name="connsiteX7" fmla="*/ 981145 w 1465043"/>
                <a:gd name="connsiteY7" fmla="*/ 156850 h 1558485"/>
                <a:gd name="connsiteX8" fmla="*/ 991157 w 1465043"/>
                <a:gd name="connsiteY8" fmla="*/ 193559 h 1558485"/>
                <a:gd name="connsiteX9" fmla="*/ 981145 w 1465043"/>
                <a:gd name="connsiteY9" fmla="*/ 240280 h 1558485"/>
                <a:gd name="connsiteX10" fmla="*/ 1001168 w 1465043"/>
                <a:gd name="connsiteY10" fmla="*/ 263641 h 1558485"/>
                <a:gd name="connsiteX11" fmla="*/ 1047890 w 1465043"/>
                <a:gd name="connsiteY11" fmla="*/ 297013 h 1558485"/>
                <a:gd name="connsiteX12" fmla="*/ 884365 w 1465043"/>
                <a:gd name="connsiteY12" fmla="*/ 260304 h 1558485"/>
                <a:gd name="connsiteX13" fmla="*/ 824295 w 1465043"/>
                <a:gd name="connsiteY13" fmla="*/ 236943 h 1558485"/>
                <a:gd name="connsiteX14" fmla="*/ 810946 w 1465043"/>
                <a:gd name="connsiteY14" fmla="*/ 273652 h 1558485"/>
                <a:gd name="connsiteX15" fmla="*/ 827633 w 1465043"/>
                <a:gd name="connsiteY15" fmla="*/ 310362 h 1558485"/>
                <a:gd name="connsiteX16" fmla="*/ 770900 w 1465043"/>
                <a:gd name="connsiteY16" fmla="*/ 293676 h 1558485"/>
                <a:gd name="connsiteX17" fmla="*/ 744202 w 1465043"/>
                <a:gd name="connsiteY17" fmla="*/ 330385 h 1558485"/>
                <a:gd name="connsiteX18" fmla="*/ 707492 w 1465043"/>
                <a:gd name="connsiteY18" fmla="*/ 323711 h 1558485"/>
                <a:gd name="connsiteX19" fmla="*/ 644085 w 1465043"/>
                <a:gd name="connsiteY19" fmla="*/ 337060 h 1558485"/>
                <a:gd name="connsiteX20" fmla="*/ 654097 w 1465043"/>
                <a:gd name="connsiteY20" fmla="*/ 300350 h 1558485"/>
                <a:gd name="connsiteX21" fmla="*/ 614050 w 1465043"/>
                <a:gd name="connsiteY21" fmla="*/ 337060 h 1558485"/>
                <a:gd name="connsiteX22" fmla="*/ 594027 w 1465043"/>
                <a:gd name="connsiteY22" fmla="*/ 337060 h 1558485"/>
                <a:gd name="connsiteX23" fmla="*/ 533957 w 1465043"/>
                <a:gd name="connsiteY23" fmla="*/ 370432 h 1558485"/>
                <a:gd name="connsiteX24" fmla="*/ 510596 w 1465043"/>
                <a:gd name="connsiteY24" fmla="*/ 393793 h 1558485"/>
                <a:gd name="connsiteX25" fmla="*/ 500584 w 1465043"/>
                <a:gd name="connsiteY25" fmla="*/ 440514 h 1558485"/>
                <a:gd name="connsiteX26" fmla="*/ 450526 w 1465043"/>
                <a:gd name="connsiteY26" fmla="*/ 427165 h 1558485"/>
                <a:gd name="connsiteX27" fmla="*/ 433840 w 1465043"/>
                <a:gd name="connsiteY27" fmla="*/ 390455 h 1558485"/>
                <a:gd name="connsiteX28" fmla="*/ 467212 w 1465043"/>
                <a:gd name="connsiteY28" fmla="*/ 360420 h 1558485"/>
                <a:gd name="connsiteX29" fmla="*/ 453863 w 1465043"/>
                <a:gd name="connsiteY29" fmla="*/ 337060 h 1558485"/>
                <a:gd name="connsiteX30" fmla="*/ 390456 w 1465043"/>
                <a:gd name="connsiteY30" fmla="*/ 307025 h 1558485"/>
                <a:gd name="connsiteX31" fmla="*/ 417154 w 1465043"/>
                <a:gd name="connsiteY31" fmla="*/ 357083 h 1558485"/>
                <a:gd name="connsiteX32" fmla="*/ 407142 w 1465043"/>
                <a:gd name="connsiteY32" fmla="*/ 400467 h 1558485"/>
                <a:gd name="connsiteX33" fmla="*/ 413817 w 1465043"/>
                <a:gd name="connsiteY33" fmla="*/ 437177 h 1558485"/>
                <a:gd name="connsiteX34" fmla="*/ 427165 w 1465043"/>
                <a:gd name="connsiteY34" fmla="*/ 460537 h 1558485"/>
                <a:gd name="connsiteX35" fmla="*/ 413817 w 1465043"/>
                <a:gd name="connsiteY35" fmla="*/ 490572 h 1558485"/>
                <a:gd name="connsiteX36" fmla="*/ 390456 w 1465043"/>
                <a:gd name="connsiteY36" fmla="*/ 467212 h 1558485"/>
                <a:gd name="connsiteX37" fmla="*/ 360421 w 1465043"/>
                <a:gd name="connsiteY37" fmla="*/ 463874 h 1558485"/>
                <a:gd name="connsiteX38" fmla="*/ 333723 w 1465043"/>
                <a:gd name="connsiteY38" fmla="*/ 503921 h 1558485"/>
                <a:gd name="connsiteX39" fmla="*/ 307025 w 1465043"/>
                <a:gd name="connsiteY39" fmla="*/ 523944 h 1558485"/>
                <a:gd name="connsiteX40" fmla="*/ 320374 w 1465043"/>
                <a:gd name="connsiteY40" fmla="*/ 550642 h 1558485"/>
                <a:gd name="connsiteX41" fmla="*/ 303688 w 1465043"/>
                <a:gd name="connsiteY41" fmla="*/ 574003 h 1558485"/>
                <a:gd name="connsiteX42" fmla="*/ 233606 w 1465043"/>
                <a:gd name="connsiteY42" fmla="*/ 537293 h 1558485"/>
                <a:gd name="connsiteX43" fmla="*/ 243618 w 1465043"/>
                <a:gd name="connsiteY43" fmla="*/ 587352 h 1558485"/>
                <a:gd name="connsiteX44" fmla="*/ 263641 w 1465043"/>
                <a:gd name="connsiteY44" fmla="*/ 607375 h 1558485"/>
                <a:gd name="connsiteX45" fmla="*/ 250292 w 1465043"/>
                <a:gd name="connsiteY45" fmla="*/ 620724 h 1558485"/>
                <a:gd name="connsiteX46" fmla="*/ 193560 w 1465043"/>
                <a:gd name="connsiteY46" fmla="*/ 584014 h 1558485"/>
                <a:gd name="connsiteX47" fmla="*/ 170199 w 1465043"/>
                <a:gd name="connsiteY47" fmla="*/ 543968 h 1558485"/>
                <a:gd name="connsiteX48" fmla="*/ 170199 w 1465043"/>
                <a:gd name="connsiteY48" fmla="*/ 497247 h 1558485"/>
                <a:gd name="connsiteX49" fmla="*/ 133490 w 1465043"/>
                <a:gd name="connsiteY49" fmla="*/ 420490 h 1558485"/>
                <a:gd name="connsiteX50" fmla="*/ 196897 w 1465043"/>
                <a:gd name="connsiteY50" fmla="*/ 450525 h 1558485"/>
                <a:gd name="connsiteX51" fmla="*/ 256967 w 1465043"/>
                <a:gd name="connsiteY51" fmla="*/ 480560 h 1558485"/>
                <a:gd name="connsiteX52" fmla="*/ 293676 w 1465043"/>
                <a:gd name="connsiteY52" fmla="*/ 483898 h 1558485"/>
                <a:gd name="connsiteX53" fmla="*/ 327049 w 1465043"/>
                <a:gd name="connsiteY53" fmla="*/ 453863 h 1558485"/>
                <a:gd name="connsiteX54" fmla="*/ 343735 w 1465043"/>
                <a:gd name="connsiteY54" fmla="*/ 417153 h 1558485"/>
                <a:gd name="connsiteX55" fmla="*/ 333723 w 1465043"/>
                <a:gd name="connsiteY55" fmla="*/ 367095 h 1558485"/>
                <a:gd name="connsiteX56" fmla="*/ 290339 w 1465043"/>
                <a:gd name="connsiteY56" fmla="*/ 347071 h 1558485"/>
                <a:gd name="connsiteX57" fmla="*/ 236944 w 1465043"/>
                <a:gd name="connsiteY57" fmla="*/ 300350 h 1558485"/>
                <a:gd name="connsiteX58" fmla="*/ 133490 w 1465043"/>
                <a:gd name="connsiteY58" fmla="*/ 243617 h 1558485"/>
                <a:gd name="connsiteX59" fmla="*/ 46722 w 1465043"/>
                <a:gd name="connsiteY59" fmla="*/ 273652 h 1558485"/>
                <a:gd name="connsiteX60" fmla="*/ 33373 w 1465043"/>
                <a:gd name="connsiteY60" fmla="*/ 303687 h 1558485"/>
                <a:gd name="connsiteX61" fmla="*/ 43384 w 1465043"/>
                <a:gd name="connsiteY61" fmla="*/ 333723 h 1558485"/>
                <a:gd name="connsiteX62" fmla="*/ 60071 w 1465043"/>
                <a:gd name="connsiteY62" fmla="*/ 360420 h 1558485"/>
                <a:gd name="connsiteX63" fmla="*/ 73419 w 1465043"/>
                <a:gd name="connsiteY63" fmla="*/ 390455 h 1558485"/>
                <a:gd name="connsiteX64" fmla="*/ 56733 w 1465043"/>
                <a:gd name="connsiteY64" fmla="*/ 413816 h 1558485"/>
                <a:gd name="connsiteX65" fmla="*/ 76757 w 1465043"/>
                <a:gd name="connsiteY65" fmla="*/ 493909 h 1558485"/>
                <a:gd name="connsiteX66" fmla="*/ 66745 w 1465043"/>
                <a:gd name="connsiteY66" fmla="*/ 510596 h 1558485"/>
                <a:gd name="connsiteX67" fmla="*/ 70082 w 1465043"/>
                <a:gd name="connsiteY67" fmla="*/ 537293 h 1558485"/>
                <a:gd name="connsiteX68" fmla="*/ 70082 w 1465043"/>
                <a:gd name="connsiteY68" fmla="*/ 577340 h 1558485"/>
                <a:gd name="connsiteX69" fmla="*/ 80094 w 1465043"/>
                <a:gd name="connsiteY69" fmla="*/ 597363 h 1558485"/>
                <a:gd name="connsiteX70" fmla="*/ 76757 w 1465043"/>
                <a:gd name="connsiteY70" fmla="*/ 620724 h 1558485"/>
                <a:gd name="connsiteX71" fmla="*/ 106792 w 1465043"/>
                <a:gd name="connsiteY71" fmla="*/ 654096 h 1558485"/>
                <a:gd name="connsiteX72" fmla="*/ 93729 w 1465043"/>
                <a:gd name="connsiteY72" fmla="*/ 684131 h 1558485"/>
                <a:gd name="connsiteX73" fmla="*/ 13349 w 1465043"/>
                <a:gd name="connsiteY73" fmla="*/ 774236 h 1558485"/>
                <a:gd name="connsiteX74" fmla="*/ 33373 w 1465043"/>
                <a:gd name="connsiteY74" fmla="*/ 807609 h 1558485"/>
                <a:gd name="connsiteX75" fmla="*/ 33373 w 1465043"/>
                <a:gd name="connsiteY75" fmla="*/ 807609 h 1558485"/>
                <a:gd name="connsiteX76" fmla="*/ 16687 w 1465043"/>
                <a:gd name="connsiteY76" fmla="*/ 837644 h 1558485"/>
                <a:gd name="connsiteX77" fmla="*/ 3338 w 1465043"/>
                <a:gd name="connsiteY77" fmla="*/ 867679 h 1558485"/>
                <a:gd name="connsiteX78" fmla="*/ 0 w 1465043"/>
                <a:gd name="connsiteY78" fmla="*/ 927749 h 1558485"/>
                <a:gd name="connsiteX79" fmla="*/ 16687 w 1465043"/>
                <a:gd name="connsiteY79" fmla="*/ 971133 h 1558485"/>
                <a:gd name="connsiteX80" fmla="*/ 20024 w 1465043"/>
                <a:gd name="connsiteY80" fmla="*/ 1004505 h 1558485"/>
                <a:gd name="connsiteX81" fmla="*/ 56733 w 1465043"/>
                <a:gd name="connsiteY81" fmla="*/ 1014517 h 1558485"/>
                <a:gd name="connsiteX82" fmla="*/ 116803 w 1465043"/>
                <a:gd name="connsiteY82" fmla="*/ 1101285 h 1558485"/>
                <a:gd name="connsiteX83" fmla="*/ 96780 w 1465043"/>
                <a:gd name="connsiteY83" fmla="*/ 1124645 h 1558485"/>
                <a:gd name="connsiteX84" fmla="*/ 93443 w 1465043"/>
                <a:gd name="connsiteY84" fmla="*/ 1154680 h 1558485"/>
                <a:gd name="connsiteX85" fmla="*/ 120141 w 1465043"/>
                <a:gd name="connsiteY85" fmla="*/ 1158017 h 1558485"/>
                <a:gd name="connsiteX86" fmla="*/ 160187 w 1465043"/>
                <a:gd name="connsiteY86" fmla="*/ 1171366 h 1558485"/>
                <a:gd name="connsiteX87" fmla="*/ 186885 w 1465043"/>
                <a:gd name="connsiteY87" fmla="*/ 1184715 h 1558485"/>
                <a:gd name="connsiteX88" fmla="*/ 213583 w 1465043"/>
                <a:gd name="connsiteY88" fmla="*/ 1214750 h 1558485"/>
                <a:gd name="connsiteX89" fmla="*/ 243618 w 1465043"/>
                <a:gd name="connsiteY89" fmla="*/ 1218087 h 1558485"/>
                <a:gd name="connsiteX90" fmla="*/ 287002 w 1465043"/>
                <a:gd name="connsiteY90" fmla="*/ 1248123 h 1558485"/>
                <a:gd name="connsiteX91" fmla="*/ 310363 w 1465043"/>
                <a:gd name="connsiteY91" fmla="*/ 1258134 h 1558485"/>
                <a:gd name="connsiteX92" fmla="*/ 310363 w 1465043"/>
                <a:gd name="connsiteY92" fmla="*/ 1294844 h 1558485"/>
                <a:gd name="connsiteX93" fmla="*/ 270316 w 1465043"/>
                <a:gd name="connsiteY93" fmla="*/ 1334890 h 1558485"/>
                <a:gd name="connsiteX94" fmla="*/ 280327 w 1465043"/>
                <a:gd name="connsiteY94" fmla="*/ 1358251 h 1558485"/>
                <a:gd name="connsiteX95" fmla="*/ 273653 w 1465043"/>
                <a:gd name="connsiteY95" fmla="*/ 1378274 h 1558485"/>
                <a:gd name="connsiteX96" fmla="*/ 266979 w 1465043"/>
                <a:gd name="connsiteY96" fmla="*/ 1394960 h 1558485"/>
                <a:gd name="connsiteX97" fmla="*/ 240281 w 1465043"/>
                <a:gd name="connsiteY97" fmla="*/ 1435007 h 1558485"/>
                <a:gd name="connsiteX98" fmla="*/ 307025 w 1465043"/>
                <a:gd name="connsiteY98" fmla="*/ 1471717 h 1558485"/>
                <a:gd name="connsiteX99" fmla="*/ 337060 w 1465043"/>
                <a:gd name="connsiteY99" fmla="*/ 1478391 h 1558485"/>
                <a:gd name="connsiteX100" fmla="*/ 360421 w 1465043"/>
                <a:gd name="connsiteY100" fmla="*/ 1485066 h 1558485"/>
                <a:gd name="connsiteX101" fmla="*/ 380444 w 1465043"/>
                <a:gd name="connsiteY101" fmla="*/ 1491740 h 1558485"/>
                <a:gd name="connsiteX102" fmla="*/ 407142 w 1465043"/>
                <a:gd name="connsiteY102" fmla="*/ 1511763 h 1558485"/>
                <a:gd name="connsiteX103" fmla="*/ 437177 w 1465043"/>
                <a:gd name="connsiteY103" fmla="*/ 1508426 h 1558485"/>
                <a:gd name="connsiteX104" fmla="*/ 507259 w 1465043"/>
                <a:gd name="connsiteY104" fmla="*/ 1558485 h 1558485"/>
                <a:gd name="connsiteX105" fmla="*/ 517271 w 1465043"/>
                <a:gd name="connsiteY105" fmla="*/ 1545136 h 1558485"/>
                <a:gd name="connsiteX106" fmla="*/ 507259 w 1465043"/>
                <a:gd name="connsiteY106" fmla="*/ 1505089 h 1558485"/>
                <a:gd name="connsiteX107" fmla="*/ 500584 w 1465043"/>
                <a:gd name="connsiteY107" fmla="*/ 1471717 h 1558485"/>
                <a:gd name="connsiteX108" fmla="*/ 483898 w 1465043"/>
                <a:gd name="connsiteY108" fmla="*/ 1428333 h 1558485"/>
                <a:gd name="connsiteX109" fmla="*/ 513933 w 1465043"/>
                <a:gd name="connsiteY109" fmla="*/ 1408309 h 1558485"/>
                <a:gd name="connsiteX110" fmla="*/ 547306 w 1465043"/>
                <a:gd name="connsiteY110" fmla="*/ 1384949 h 1558485"/>
                <a:gd name="connsiteX111" fmla="*/ 527282 w 1465043"/>
                <a:gd name="connsiteY111" fmla="*/ 1368263 h 1558485"/>
                <a:gd name="connsiteX112" fmla="*/ 517271 w 1465043"/>
                <a:gd name="connsiteY112" fmla="*/ 1334890 h 1558485"/>
                <a:gd name="connsiteX113" fmla="*/ 480561 w 1465043"/>
                <a:gd name="connsiteY113" fmla="*/ 1318204 h 1558485"/>
                <a:gd name="connsiteX114" fmla="*/ 470549 w 1465043"/>
                <a:gd name="connsiteY114" fmla="*/ 1298181 h 1558485"/>
                <a:gd name="connsiteX115" fmla="*/ 480561 w 1465043"/>
                <a:gd name="connsiteY115" fmla="*/ 1268146 h 1558485"/>
                <a:gd name="connsiteX116" fmla="*/ 490573 w 1465043"/>
                <a:gd name="connsiteY116" fmla="*/ 1228099 h 1558485"/>
                <a:gd name="connsiteX117" fmla="*/ 513933 w 1465043"/>
                <a:gd name="connsiteY117" fmla="*/ 1248123 h 1558485"/>
                <a:gd name="connsiteX118" fmla="*/ 520608 w 1465043"/>
                <a:gd name="connsiteY118" fmla="*/ 1231436 h 1558485"/>
                <a:gd name="connsiteX119" fmla="*/ 543968 w 1465043"/>
                <a:gd name="connsiteY119" fmla="*/ 1194727 h 1558485"/>
                <a:gd name="connsiteX120" fmla="*/ 574003 w 1465043"/>
                <a:gd name="connsiteY120" fmla="*/ 1178041 h 1558485"/>
                <a:gd name="connsiteX121" fmla="*/ 590690 w 1465043"/>
                <a:gd name="connsiteY121" fmla="*/ 1191390 h 1558485"/>
                <a:gd name="connsiteX122" fmla="*/ 610713 w 1465043"/>
                <a:gd name="connsiteY122" fmla="*/ 1164692 h 1558485"/>
                <a:gd name="connsiteX123" fmla="*/ 630736 w 1465043"/>
                <a:gd name="connsiteY123" fmla="*/ 1191390 h 1558485"/>
                <a:gd name="connsiteX124" fmla="*/ 657434 w 1465043"/>
                <a:gd name="connsiteY124" fmla="*/ 1214750 h 1558485"/>
                <a:gd name="connsiteX125" fmla="*/ 674120 w 1465043"/>
                <a:gd name="connsiteY125" fmla="*/ 1221425 h 1558485"/>
                <a:gd name="connsiteX126" fmla="*/ 697481 w 1465043"/>
                <a:gd name="connsiteY126" fmla="*/ 1221425 h 1558485"/>
                <a:gd name="connsiteX127" fmla="*/ 717504 w 1465043"/>
                <a:gd name="connsiteY127" fmla="*/ 1208076 h 1558485"/>
                <a:gd name="connsiteX128" fmla="*/ 744202 w 1465043"/>
                <a:gd name="connsiteY128" fmla="*/ 1208076 h 1558485"/>
                <a:gd name="connsiteX129" fmla="*/ 760888 w 1465043"/>
                <a:gd name="connsiteY129" fmla="*/ 1204739 h 1558485"/>
                <a:gd name="connsiteX130" fmla="*/ 790923 w 1465043"/>
                <a:gd name="connsiteY130" fmla="*/ 1238111 h 1558485"/>
                <a:gd name="connsiteX131" fmla="*/ 797598 w 1465043"/>
                <a:gd name="connsiteY131" fmla="*/ 1211413 h 1558485"/>
                <a:gd name="connsiteX132" fmla="*/ 817621 w 1465043"/>
                <a:gd name="connsiteY132" fmla="*/ 1228099 h 1558485"/>
                <a:gd name="connsiteX133" fmla="*/ 837644 w 1465043"/>
                <a:gd name="connsiteY133" fmla="*/ 1204739 h 1558485"/>
                <a:gd name="connsiteX134" fmla="*/ 827633 w 1465043"/>
                <a:gd name="connsiteY134" fmla="*/ 1184715 h 1558485"/>
                <a:gd name="connsiteX135" fmla="*/ 810946 w 1465043"/>
                <a:gd name="connsiteY135" fmla="*/ 1171366 h 1558485"/>
                <a:gd name="connsiteX136" fmla="*/ 810946 w 1465043"/>
                <a:gd name="connsiteY136" fmla="*/ 1131320 h 1558485"/>
                <a:gd name="connsiteX137" fmla="*/ 840981 w 1465043"/>
                <a:gd name="connsiteY137" fmla="*/ 1124645 h 1558485"/>
                <a:gd name="connsiteX138" fmla="*/ 820958 w 1465043"/>
                <a:gd name="connsiteY138" fmla="*/ 1087936 h 1558485"/>
                <a:gd name="connsiteX139" fmla="*/ 854330 w 1465043"/>
                <a:gd name="connsiteY139" fmla="*/ 1081261 h 1558485"/>
                <a:gd name="connsiteX140" fmla="*/ 891040 w 1465043"/>
                <a:gd name="connsiteY140" fmla="*/ 1087936 h 1558485"/>
                <a:gd name="connsiteX141" fmla="*/ 1067913 w 1465043"/>
                <a:gd name="connsiteY141" fmla="*/ 1041214 h 1558485"/>
                <a:gd name="connsiteX142" fmla="*/ 1087936 w 1465043"/>
                <a:gd name="connsiteY142" fmla="*/ 1067912 h 1558485"/>
                <a:gd name="connsiteX143" fmla="*/ 1074587 w 1465043"/>
                <a:gd name="connsiteY143" fmla="*/ 1081261 h 1558485"/>
                <a:gd name="connsiteX144" fmla="*/ 1264809 w 1465043"/>
                <a:gd name="connsiteY144" fmla="*/ 1134657 h 1558485"/>
                <a:gd name="connsiteX145" fmla="*/ 1298181 w 1465043"/>
                <a:gd name="connsiteY145" fmla="*/ 1241448 h 1558485"/>
                <a:gd name="connsiteX146" fmla="*/ 1308193 w 1465043"/>
                <a:gd name="connsiteY146" fmla="*/ 1198064 h 1558485"/>
                <a:gd name="connsiteX147" fmla="*/ 1344903 w 1465043"/>
                <a:gd name="connsiteY147" fmla="*/ 1218087 h 1558485"/>
                <a:gd name="connsiteX148" fmla="*/ 1388287 w 1465043"/>
                <a:gd name="connsiteY148" fmla="*/ 1218087 h 1558485"/>
                <a:gd name="connsiteX149" fmla="*/ 1394961 w 1465043"/>
                <a:gd name="connsiteY149" fmla="*/ 1241448 h 1558485"/>
                <a:gd name="connsiteX150" fmla="*/ 1435008 w 1465043"/>
                <a:gd name="connsiteY150" fmla="*/ 1264809 h 1558485"/>
                <a:gd name="connsiteX151" fmla="*/ 1465043 w 1465043"/>
                <a:gd name="connsiteY151" fmla="*/ 1264809 h 1558485"/>
                <a:gd name="connsiteX152" fmla="*/ 1318205 w 1465043"/>
                <a:gd name="connsiteY152" fmla="*/ 30035 h 1558485"/>
                <a:gd name="connsiteX153" fmla="*/ 1281495 w 1465043"/>
                <a:gd name="connsiteY153" fmla="*/ 53396 h 1558485"/>
                <a:gd name="connsiteX154" fmla="*/ 1241449 w 1465043"/>
                <a:gd name="connsiteY154" fmla="*/ 50058 h 1558485"/>
                <a:gd name="connsiteX155" fmla="*/ 1241449 w 1465043"/>
                <a:gd name="connsiteY155" fmla="*/ 96779 h 1558485"/>
                <a:gd name="connsiteX156" fmla="*/ 1201402 w 1465043"/>
                <a:gd name="connsiteY156" fmla="*/ 76756 h 1558485"/>
                <a:gd name="connsiteX157" fmla="*/ 1228100 w 1465043"/>
                <a:gd name="connsiteY157" fmla="*/ 126814 h 1558485"/>
                <a:gd name="connsiteX158" fmla="*/ 1198065 w 1465043"/>
                <a:gd name="connsiteY158" fmla="*/ 133489 h 1558485"/>
                <a:gd name="connsiteX159" fmla="*/ 1181379 w 1465043"/>
                <a:gd name="connsiteY159" fmla="*/ 133489 h 1558485"/>
                <a:gd name="connsiteX160" fmla="*/ 1178041 w 1465043"/>
                <a:gd name="connsiteY160" fmla="*/ 90105 h 1558485"/>
                <a:gd name="connsiteX161" fmla="*/ 1161355 w 1465043"/>
                <a:gd name="connsiteY161" fmla="*/ 73419 h 1558485"/>
                <a:gd name="connsiteX162" fmla="*/ 1137995 w 1465043"/>
                <a:gd name="connsiteY162" fmla="*/ 103454 h 1558485"/>
                <a:gd name="connsiteX163" fmla="*/ 1158018 w 1465043"/>
                <a:gd name="connsiteY163" fmla="*/ 150175 h 1558485"/>
                <a:gd name="connsiteX164" fmla="*/ 1158018 w 1465043"/>
                <a:gd name="connsiteY164" fmla="*/ 183547 h 1558485"/>
                <a:gd name="connsiteX0" fmla="*/ 1158018 w 1465043"/>
                <a:gd name="connsiteY0" fmla="*/ 183547 h 1558485"/>
                <a:gd name="connsiteX1" fmla="*/ 1104622 w 1465043"/>
                <a:gd name="connsiteY1" fmla="*/ 163524 h 1558485"/>
                <a:gd name="connsiteX2" fmla="*/ 1101285 w 1465043"/>
                <a:gd name="connsiteY2" fmla="*/ 103454 h 1558485"/>
                <a:gd name="connsiteX3" fmla="*/ 1124646 w 1465043"/>
                <a:gd name="connsiteY3" fmla="*/ 10012 h 1558485"/>
                <a:gd name="connsiteX4" fmla="*/ 1031203 w 1465043"/>
                <a:gd name="connsiteY4" fmla="*/ 0 h 1558485"/>
                <a:gd name="connsiteX5" fmla="*/ 1014517 w 1465043"/>
                <a:gd name="connsiteY5" fmla="*/ 56733 h 1558485"/>
                <a:gd name="connsiteX6" fmla="*/ 1024529 w 1465043"/>
                <a:gd name="connsiteY6" fmla="*/ 103454 h 1558485"/>
                <a:gd name="connsiteX7" fmla="*/ 981145 w 1465043"/>
                <a:gd name="connsiteY7" fmla="*/ 156850 h 1558485"/>
                <a:gd name="connsiteX8" fmla="*/ 991157 w 1465043"/>
                <a:gd name="connsiteY8" fmla="*/ 193559 h 1558485"/>
                <a:gd name="connsiteX9" fmla="*/ 981145 w 1465043"/>
                <a:gd name="connsiteY9" fmla="*/ 240280 h 1558485"/>
                <a:gd name="connsiteX10" fmla="*/ 1001168 w 1465043"/>
                <a:gd name="connsiteY10" fmla="*/ 263641 h 1558485"/>
                <a:gd name="connsiteX11" fmla="*/ 884365 w 1465043"/>
                <a:gd name="connsiteY11" fmla="*/ 260304 h 1558485"/>
                <a:gd name="connsiteX12" fmla="*/ 824295 w 1465043"/>
                <a:gd name="connsiteY12" fmla="*/ 236943 h 1558485"/>
                <a:gd name="connsiteX13" fmla="*/ 810946 w 1465043"/>
                <a:gd name="connsiteY13" fmla="*/ 273652 h 1558485"/>
                <a:gd name="connsiteX14" fmla="*/ 827633 w 1465043"/>
                <a:gd name="connsiteY14" fmla="*/ 310362 h 1558485"/>
                <a:gd name="connsiteX15" fmla="*/ 770900 w 1465043"/>
                <a:gd name="connsiteY15" fmla="*/ 293676 h 1558485"/>
                <a:gd name="connsiteX16" fmla="*/ 744202 w 1465043"/>
                <a:gd name="connsiteY16" fmla="*/ 330385 h 1558485"/>
                <a:gd name="connsiteX17" fmla="*/ 707492 w 1465043"/>
                <a:gd name="connsiteY17" fmla="*/ 323711 h 1558485"/>
                <a:gd name="connsiteX18" fmla="*/ 644085 w 1465043"/>
                <a:gd name="connsiteY18" fmla="*/ 337060 h 1558485"/>
                <a:gd name="connsiteX19" fmla="*/ 654097 w 1465043"/>
                <a:gd name="connsiteY19" fmla="*/ 300350 h 1558485"/>
                <a:gd name="connsiteX20" fmla="*/ 614050 w 1465043"/>
                <a:gd name="connsiteY20" fmla="*/ 337060 h 1558485"/>
                <a:gd name="connsiteX21" fmla="*/ 594027 w 1465043"/>
                <a:gd name="connsiteY21" fmla="*/ 337060 h 1558485"/>
                <a:gd name="connsiteX22" fmla="*/ 533957 w 1465043"/>
                <a:gd name="connsiteY22" fmla="*/ 370432 h 1558485"/>
                <a:gd name="connsiteX23" fmla="*/ 510596 w 1465043"/>
                <a:gd name="connsiteY23" fmla="*/ 393793 h 1558485"/>
                <a:gd name="connsiteX24" fmla="*/ 500584 w 1465043"/>
                <a:gd name="connsiteY24" fmla="*/ 440514 h 1558485"/>
                <a:gd name="connsiteX25" fmla="*/ 450526 w 1465043"/>
                <a:gd name="connsiteY25" fmla="*/ 427165 h 1558485"/>
                <a:gd name="connsiteX26" fmla="*/ 433840 w 1465043"/>
                <a:gd name="connsiteY26" fmla="*/ 390455 h 1558485"/>
                <a:gd name="connsiteX27" fmla="*/ 467212 w 1465043"/>
                <a:gd name="connsiteY27" fmla="*/ 360420 h 1558485"/>
                <a:gd name="connsiteX28" fmla="*/ 453863 w 1465043"/>
                <a:gd name="connsiteY28" fmla="*/ 337060 h 1558485"/>
                <a:gd name="connsiteX29" fmla="*/ 390456 w 1465043"/>
                <a:gd name="connsiteY29" fmla="*/ 307025 h 1558485"/>
                <a:gd name="connsiteX30" fmla="*/ 417154 w 1465043"/>
                <a:gd name="connsiteY30" fmla="*/ 357083 h 1558485"/>
                <a:gd name="connsiteX31" fmla="*/ 407142 w 1465043"/>
                <a:gd name="connsiteY31" fmla="*/ 400467 h 1558485"/>
                <a:gd name="connsiteX32" fmla="*/ 413817 w 1465043"/>
                <a:gd name="connsiteY32" fmla="*/ 437177 h 1558485"/>
                <a:gd name="connsiteX33" fmla="*/ 427165 w 1465043"/>
                <a:gd name="connsiteY33" fmla="*/ 460537 h 1558485"/>
                <a:gd name="connsiteX34" fmla="*/ 413817 w 1465043"/>
                <a:gd name="connsiteY34" fmla="*/ 490572 h 1558485"/>
                <a:gd name="connsiteX35" fmla="*/ 390456 w 1465043"/>
                <a:gd name="connsiteY35" fmla="*/ 467212 h 1558485"/>
                <a:gd name="connsiteX36" fmla="*/ 360421 w 1465043"/>
                <a:gd name="connsiteY36" fmla="*/ 463874 h 1558485"/>
                <a:gd name="connsiteX37" fmla="*/ 333723 w 1465043"/>
                <a:gd name="connsiteY37" fmla="*/ 503921 h 1558485"/>
                <a:gd name="connsiteX38" fmla="*/ 307025 w 1465043"/>
                <a:gd name="connsiteY38" fmla="*/ 523944 h 1558485"/>
                <a:gd name="connsiteX39" fmla="*/ 320374 w 1465043"/>
                <a:gd name="connsiteY39" fmla="*/ 550642 h 1558485"/>
                <a:gd name="connsiteX40" fmla="*/ 303688 w 1465043"/>
                <a:gd name="connsiteY40" fmla="*/ 574003 h 1558485"/>
                <a:gd name="connsiteX41" fmla="*/ 233606 w 1465043"/>
                <a:gd name="connsiteY41" fmla="*/ 537293 h 1558485"/>
                <a:gd name="connsiteX42" fmla="*/ 243618 w 1465043"/>
                <a:gd name="connsiteY42" fmla="*/ 587352 h 1558485"/>
                <a:gd name="connsiteX43" fmla="*/ 263641 w 1465043"/>
                <a:gd name="connsiteY43" fmla="*/ 607375 h 1558485"/>
                <a:gd name="connsiteX44" fmla="*/ 250292 w 1465043"/>
                <a:gd name="connsiteY44" fmla="*/ 620724 h 1558485"/>
                <a:gd name="connsiteX45" fmla="*/ 193560 w 1465043"/>
                <a:gd name="connsiteY45" fmla="*/ 584014 h 1558485"/>
                <a:gd name="connsiteX46" fmla="*/ 170199 w 1465043"/>
                <a:gd name="connsiteY46" fmla="*/ 543968 h 1558485"/>
                <a:gd name="connsiteX47" fmla="*/ 170199 w 1465043"/>
                <a:gd name="connsiteY47" fmla="*/ 497247 h 1558485"/>
                <a:gd name="connsiteX48" fmla="*/ 133490 w 1465043"/>
                <a:gd name="connsiteY48" fmla="*/ 420490 h 1558485"/>
                <a:gd name="connsiteX49" fmla="*/ 196897 w 1465043"/>
                <a:gd name="connsiteY49" fmla="*/ 450525 h 1558485"/>
                <a:gd name="connsiteX50" fmla="*/ 256967 w 1465043"/>
                <a:gd name="connsiteY50" fmla="*/ 480560 h 1558485"/>
                <a:gd name="connsiteX51" fmla="*/ 293676 w 1465043"/>
                <a:gd name="connsiteY51" fmla="*/ 483898 h 1558485"/>
                <a:gd name="connsiteX52" fmla="*/ 327049 w 1465043"/>
                <a:gd name="connsiteY52" fmla="*/ 453863 h 1558485"/>
                <a:gd name="connsiteX53" fmla="*/ 343735 w 1465043"/>
                <a:gd name="connsiteY53" fmla="*/ 417153 h 1558485"/>
                <a:gd name="connsiteX54" fmla="*/ 333723 w 1465043"/>
                <a:gd name="connsiteY54" fmla="*/ 367095 h 1558485"/>
                <a:gd name="connsiteX55" fmla="*/ 290339 w 1465043"/>
                <a:gd name="connsiteY55" fmla="*/ 347071 h 1558485"/>
                <a:gd name="connsiteX56" fmla="*/ 236944 w 1465043"/>
                <a:gd name="connsiteY56" fmla="*/ 300350 h 1558485"/>
                <a:gd name="connsiteX57" fmla="*/ 133490 w 1465043"/>
                <a:gd name="connsiteY57" fmla="*/ 243617 h 1558485"/>
                <a:gd name="connsiteX58" fmla="*/ 46722 w 1465043"/>
                <a:gd name="connsiteY58" fmla="*/ 273652 h 1558485"/>
                <a:gd name="connsiteX59" fmla="*/ 33373 w 1465043"/>
                <a:gd name="connsiteY59" fmla="*/ 303687 h 1558485"/>
                <a:gd name="connsiteX60" fmla="*/ 43384 w 1465043"/>
                <a:gd name="connsiteY60" fmla="*/ 333723 h 1558485"/>
                <a:gd name="connsiteX61" fmla="*/ 60071 w 1465043"/>
                <a:gd name="connsiteY61" fmla="*/ 360420 h 1558485"/>
                <a:gd name="connsiteX62" fmla="*/ 73419 w 1465043"/>
                <a:gd name="connsiteY62" fmla="*/ 390455 h 1558485"/>
                <a:gd name="connsiteX63" fmla="*/ 56733 w 1465043"/>
                <a:gd name="connsiteY63" fmla="*/ 413816 h 1558485"/>
                <a:gd name="connsiteX64" fmla="*/ 76757 w 1465043"/>
                <a:gd name="connsiteY64" fmla="*/ 493909 h 1558485"/>
                <a:gd name="connsiteX65" fmla="*/ 66745 w 1465043"/>
                <a:gd name="connsiteY65" fmla="*/ 510596 h 1558485"/>
                <a:gd name="connsiteX66" fmla="*/ 70082 w 1465043"/>
                <a:gd name="connsiteY66" fmla="*/ 537293 h 1558485"/>
                <a:gd name="connsiteX67" fmla="*/ 70082 w 1465043"/>
                <a:gd name="connsiteY67" fmla="*/ 577340 h 1558485"/>
                <a:gd name="connsiteX68" fmla="*/ 80094 w 1465043"/>
                <a:gd name="connsiteY68" fmla="*/ 597363 h 1558485"/>
                <a:gd name="connsiteX69" fmla="*/ 76757 w 1465043"/>
                <a:gd name="connsiteY69" fmla="*/ 620724 h 1558485"/>
                <a:gd name="connsiteX70" fmla="*/ 106792 w 1465043"/>
                <a:gd name="connsiteY70" fmla="*/ 654096 h 1558485"/>
                <a:gd name="connsiteX71" fmla="*/ 93729 w 1465043"/>
                <a:gd name="connsiteY71" fmla="*/ 684131 h 1558485"/>
                <a:gd name="connsiteX72" fmla="*/ 13349 w 1465043"/>
                <a:gd name="connsiteY72" fmla="*/ 774236 h 1558485"/>
                <a:gd name="connsiteX73" fmla="*/ 33373 w 1465043"/>
                <a:gd name="connsiteY73" fmla="*/ 807609 h 1558485"/>
                <a:gd name="connsiteX74" fmla="*/ 33373 w 1465043"/>
                <a:gd name="connsiteY74" fmla="*/ 807609 h 1558485"/>
                <a:gd name="connsiteX75" fmla="*/ 16687 w 1465043"/>
                <a:gd name="connsiteY75" fmla="*/ 837644 h 1558485"/>
                <a:gd name="connsiteX76" fmla="*/ 3338 w 1465043"/>
                <a:gd name="connsiteY76" fmla="*/ 867679 h 1558485"/>
                <a:gd name="connsiteX77" fmla="*/ 0 w 1465043"/>
                <a:gd name="connsiteY77" fmla="*/ 927749 h 1558485"/>
                <a:gd name="connsiteX78" fmla="*/ 16687 w 1465043"/>
                <a:gd name="connsiteY78" fmla="*/ 971133 h 1558485"/>
                <a:gd name="connsiteX79" fmla="*/ 20024 w 1465043"/>
                <a:gd name="connsiteY79" fmla="*/ 1004505 h 1558485"/>
                <a:gd name="connsiteX80" fmla="*/ 56733 w 1465043"/>
                <a:gd name="connsiteY80" fmla="*/ 1014517 h 1558485"/>
                <a:gd name="connsiteX81" fmla="*/ 116803 w 1465043"/>
                <a:gd name="connsiteY81" fmla="*/ 1101285 h 1558485"/>
                <a:gd name="connsiteX82" fmla="*/ 96780 w 1465043"/>
                <a:gd name="connsiteY82" fmla="*/ 1124645 h 1558485"/>
                <a:gd name="connsiteX83" fmla="*/ 93443 w 1465043"/>
                <a:gd name="connsiteY83" fmla="*/ 1154680 h 1558485"/>
                <a:gd name="connsiteX84" fmla="*/ 120141 w 1465043"/>
                <a:gd name="connsiteY84" fmla="*/ 1158017 h 1558485"/>
                <a:gd name="connsiteX85" fmla="*/ 160187 w 1465043"/>
                <a:gd name="connsiteY85" fmla="*/ 1171366 h 1558485"/>
                <a:gd name="connsiteX86" fmla="*/ 186885 w 1465043"/>
                <a:gd name="connsiteY86" fmla="*/ 1184715 h 1558485"/>
                <a:gd name="connsiteX87" fmla="*/ 213583 w 1465043"/>
                <a:gd name="connsiteY87" fmla="*/ 1214750 h 1558485"/>
                <a:gd name="connsiteX88" fmla="*/ 243618 w 1465043"/>
                <a:gd name="connsiteY88" fmla="*/ 1218087 h 1558485"/>
                <a:gd name="connsiteX89" fmla="*/ 287002 w 1465043"/>
                <a:gd name="connsiteY89" fmla="*/ 1248123 h 1558485"/>
                <a:gd name="connsiteX90" fmla="*/ 310363 w 1465043"/>
                <a:gd name="connsiteY90" fmla="*/ 1258134 h 1558485"/>
                <a:gd name="connsiteX91" fmla="*/ 310363 w 1465043"/>
                <a:gd name="connsiteY91" fmla="*/ 1294844 h 1558485"/>
                <a:gd name="connsiteX92" fmla="*/ 270316 w 1465043"/>
                <a:gd name="connsiteY92" fmla="*/ 1334890 h 1558485"/>
                <a:gd name="connsiteX93" fmla="*/ 280327 w 1465043"/>
                <a:gd name="connsiteY93" fmla="*/ 1358251 h 1558485"/>
                <a:gd name="connsiteX94" fmla="*/ 273653 w 1465043"/>
                <a:gd name="connsiteY94" fmla="*/ 1378274 h 1558485"/>
                <a:gd name="connsiteX95" fmla="*/ 266979 w 1465043"/>
                <a:gd name="connsiteY95" fmla="*/ 1394960 h 1558485"/>
                <a:gd name="connsiteX96" fmla="*/ 240281 w 1465043"/>
                <a:gd name="connsiteY96" fmla="*/ 1435007 h 1558485"/>
                <a:gd name="connsiteX97" fmla="*/ 307025 w 1465043"/>
                <a:gd name="connsiteY97" fmla="*/ 1471717 h 1558485"/>
                <a:gd name="connsiteX98" fmla="*/ 337060 w 1465043"/>
                <a:gd name="connsiteY98" fmla="*/ 1478391 h 1558485"/>
                <a:gd name="connsiteX99" fmla="*/ 360421 w 1465043"/>
                <a:gd name="connsiteY99" fmla="*/ 1485066 h 1558485"/>
                <a:gd name="connsiteX100" fmla="*/ 380444 w 1465043"/>
                <a:gd name="connsiteY100" fmla="*/ 1491740 h 1558485"/>
                <a:gd name="connsiteX101" fmla="*/ 407142 w 1465043"/>
                <a:gd name="connsiteY101" fmla="*/ 1511763 h 1558485"/>
                <a:gd name="connsiteX102" fmla="*/ 437177 w 1465043"/>
                <a:gd name="connsiteY102" fmla="*/ 1508426 h 1558485"/>
                <a:gd name="connsiteX103" fmla="*/ 507259 w 1465043"/>
                <a:gd name="connsiteY103" fmla="*/ 1558485 h 1558485"/>
                <a:gd name="connsiteX104" fmla="*/ 517271 w 1465043"/>
                <a:gd name="connsiteY104" fmla="*/ 1545136 h 1558485"/>
                <a:gd name="connsiteX105" fmla="*/ 507259 w 1465043"/>
                <a:gd name="connsiteY105" fmla="*/ 1505089 h 1558485"/>
                <a:gd name="connsiteX106" fmla="*/ 500584 w 1465043"/>
                <a:gd name="connsiteY106" fmla="*/ 1471717 h 1558485"/>
                <a:gd name="connsiteX107" fmla="*/ 483898 w 1465043"/>
                <a:gd name="connsiteY107" fmla="*/ 1428333 h 1558485"/>
                <a:gd name="connsiteX108" fmla="*/ 513933 w 1465043"/>
                <a:gd name="connsiteY108" fmla="*/ 1408309 h 1558485"/>
                <a:gd name="connsiteX109" fmla="*/ 547306 w 1465043"/>
                <a:gd name="connsiteY109" fmla="*/ 1384949 h 1558485"/>
                <a:gd name="connsiteX110" fmla="*/ 527282 w 1465043"/>
                <a:gd name="connsiteY110" fmla="*/ 1368263 h 1558485"/>
                <a:gd name="connsiteX111" fmla="*/ 517271 w 1465043"/>
                <a:gd name="connsiteY111" fmla="*/ 1334890 h 1558485"/>
                <a:gd name="connsiteX112" fmla="*/ 480561 w 1465043"/>
                <a:gd name="connsiteY112" fmla="*/ 1318204 h 1558485"/>
                <a:gd name="connsiteX113" fmla="*/ 470549 w 1465043"/>
                <a:gd name="connsiteY113" fmla="*/ 1298181 h 1558485"/>
                <a:gd name="connsiteX114" fmla="*/ 480561 w 1465043"/>
                <a:gd name="connsiteY114" fmla="*/ 1268146 h 1558485"/>
                <a:gd name="connsiteX115" fmla="*/ 490573 w 1465043"/>
                <a:gd name="connsiteY115" fmla="*/ 1228099 h 1558485"/>
                <a:gd name="connsiteX116" fmla="*/ 513933 w 1465043"/>
                <a:gd name="connsiteY116" fmla="*/ 1248123 h 1558485"/>
                <a:gd name="connsiteX117" fmla="*/ 520608 w 1465043"/>
                <a:gd name="connsiteY117" fmla="*/ 1231436 h 1558485"/>
                <a:gd name="connsiteX118" fmla="*/ 543968 w 1465043"/>
                <a:gd name="connsiteY118" fmla="*/ 1194727 h 1558485"/>
                <a:gd name="connsiteX119" fmla="*/ 574003 w 1465043"/>
                <a:gd name="connsiteY119" fmla="*/ 1178041 h 1558485"/>
                <a:gd name="connsiteX120" fmla="*/ 590690 w 1465043"/>
                <a:gd name="connsiteY120" fmla="*/ 1191390 h 1558485"/>
                <a:gd name="connsiteX121" fmla="*/ 610713 w 1465043"/>
                <a:gd name="connsiteY121" fmla="*/ 1164692 h 1558485"/>
                <a:gd name="connsiteX122" fmla="*/ 630736 w 1465043"/>
                <a:gd name="connsiteY122" fmla="*/ 1191390 h 1558485"/>
                <a:gd name="connsiteX123" fmla="*/ 657434 w 1465043"/>
                <a:gd name="connsiteY123" fmla="*/ 1214750 h 1558485"/>
                <a:gd name="connsiteX124" fmla="*/ 674120 w 1465043"/>
                <a:gd name="connsiteY124" fmla="*/ 1221425 h 1558485"/>
                <a:gd name="connsiteX125" fmla="*/ 697481 w 1465043"/>
                <a:gd name="connsiteY125" fmla="*/ 1221425 h 1558485"/>
                <a:gd name="connsiteX126" fmla="*/ 717504 w 1465043"/>
                <a:gd name="connsiteY126" fmla="*/ 1208076 h 1558485"/>
                <a:gd name="connsiteX127" fmla="*/ 744202 w 1465043"/>
                <a:gd name="connsiteY127" fmla="*/ 1208076 h 1558485"/>
                <a:gd name="connsiteX128" fmla="*/ 760888 w 1465043"/>
                <a:gd name="connsiteY128" fmla="*/ 1204739 h 1558485"/>
                <a:gd name="connsiteX129" fmla="*/ 790923 w 1465043"/>
                <a:gd name="connsiteY129" fmla="*/ 1238111 h 1558485"/>
                <a:gd name="connsiteX130" fmla="*/ 797598 w 1465043"/>
                <a:gd name="connsiteY130" fmla="*/ 1211413 h 1558485"/>
                <a:gd name="connsiteX131" fmla="*/ 817621 w 1465043"/>
                <a:gd name="connsiteY131" fmla="*/ 1228099 h 1558485"/>
                <a:gd name="connsiteX132" fmla="*/ 837644 w 1465043"/>
                <a:gd name="connsiteY132" fmla="*/ 1204739 h 1558485"/>
                <a:gd name="connsiteX133" fmla="*/ 827633 w 1465043"/>
                <a:gd name="connsiteY133" fmla="*/ 1184715 h 1558485"/>
                <a:gd name="connsiteX134" fmla="*/ 810946 w 1465043"/>
                <a:gd name="connsiteY134" fmla="*/ 1171366 h 1558485"/>
                <a:gd name="connsiteX135" fmla="*/ 810946 w 1465043"/>
                <a:gd name="connsiteY135" fmla="*/ 1131320 h 1558485"/>
                <a:gd name="connsiteX136" fmla="*/ 840981 w 1465043"/>
                <a:gd name="connsiteY136" fmla="*/ 1124645 h 1558485"/>
                <a:gd name="connsiteX137" fmla="*/ 820958 w 1465043"/>
                <a:gd name="connsiteY137" fmla="*/ 1087936 h 1558485"/>
                <a:gd name="connsiteX138" fmla="*/ 854330 w 1465043"/>
                <a:gd name="connsiteY138" fmla="*/ 1081261 h 1558485"/>
                <a:gd name="connsiteX139" fmla="*/ 891040 w 1465043"/>
                <a:gd name="connsiteY139" fmla="*/ 1087936 h 1558485"/>
                <a:gd name="connsiteX140" fmla="*/ 1067913 w 1465043"/>
                <a:gd name="connsiteY140" fmla="*/ 1041214 h 1558485"/>
                <a:gd name="connsiteX141" fmla="*/ 1087936 w 1465043"/>
                <a:gd name="connsiteY141" fmla="*/ 1067912 h 1558485"/>
                <a:gd name="connsiteX142" fmla="*/ 1074587 w 1465043"/>
                <a:gd name="connsiteY142" fmla="*/ 1081261 h 1558485"/>
                <a:gd name="connsiteX143" fmla="*/ 1264809 w 1465043"/>
                <a:gd name="connsiteY143" fmla="*/ 1134657 h 1558485"/>
                <a:gd name="connsiteX144" fmla="*/ 1298181 w 1465043"/>
                <a:gd name="connsiteY144" fmla="*/ 1241448 h 1558485"/>
                <a:gd name="connsiteX145" fmla="*/ 1308193 w 1465043"/>
                <a:gd name="connsiteY145" fmla="*/ 1198064 h 1558485"/>
                <a:gd name="connsiteX146" fmla="*/ 1344903 w 1465043"/>
                <a:gd name="connsiteY146" fmla="*/ 1218087 h 1558485"/>
                <a:gd name="connsiteX147" fmla="*/ 1388287 w 1465043"/>
                <a:gd name="connsiteY147" fmla="*/ 1218087 h 1558485"/>
                <a:gd name="connsiteX148" fmla="*/ 1394961 w 1465043"/>
                <a:gd name="connsiteY148" fmla="*/ 1241448 h 1558485"/>
                <a:gd name="connsiteX149" fmla="*/ 1435008 w 1465043"/>
                <a:gd name="connsiteY149" fmla="*/ 1264809 h 1558485"/>
                <a:gd name="connsiteX150" fmla="*/ 1465043 w 1465043"/>
                <a:gd name="connsiteY150" fmla="*/ 1264809 h 1558485"/>
                <a:gd name="connsiteX151" fmla="*/ 1318205 w 1465043"/>
                <a:gd name="connsiteY151" fmla="*/ 30035 h 1558485"/>
                <a:gd name="connsiteX152" fmla="*/ 1281495 w 1465043"/>
                <a:gd name="connsiteY152" fmla="*/ 53396 h 1558485"/>
                <a:gd name="connsiteX153" fmla="*/ 1241449 w 1465043"/>
                <a:gd name="connsiteY153" fmla="*/ 50058 h 1558485"/>
                <a:gd name="connsiteX154" fmla="*/ 1241449 w 1465043"/>
                <a:gd name="connsiteY154" fmla="*/ 96779 h 1558485"/>
                <a:gd name="connsiteX155" fmla="*/ 1201402 w 1465043"/>
                <a:gd name="connsiteY155" fmla="*/ 76756 h 1558485"/>
                <a:gd name="connsiteX156" fmla="*/ 1228100 w 1465043"/>
                <a:gd name="connsiteY156" fmla="*/ 126814 h 1558485"/>
                <a:gd name="connsiteX157" fmla="*/ 1198065 w 1465043"/>
                <a:gd name="connsiteY157" fmla="*/ 133489 h 1558485"/>
                <a:gd name="connsiteX158" fmla="*/ 1181379 w 1465043"/>
                <a:gd name="connsiteY158" fmla="*/ 133489 h 1558485"/>
                <a:gd name="connsiteX159" fmla="*/ 1178041 w 1465043"/>
                <a:gd name="connsiteY159" fmla="*/ 90105 h 1558485"/>
                <a:gd name="connsiteX160" fmla="*/ 1161355 w 1465043"/>
                <a:gd name="connsiteY160" fmla="*/ 73419 h 1558485"/>
                <a:gd name="connsiteX161" fmla="*/ 1137995 w 1465043"/>
                <a:gd name="connsiteY161" fmla="*/ 103454 h 1558485"/>
                <a:gd name="connsiteX162" fmla="*/ 1158018 w 1465043"/>
                <a:gd name="connsiteY162" fmla="*/ 150175 h 1558485"/>
                <a:gd name="connsiteX163" fmla="*/ 1158018 w 1465043"/>
                <a:gd name="connsiteY163" fmla="*/ 183547 h 1558485"/>
                <a:gd name="connsiteX0" fmla="*/ 1158018 w 1465043"/>
                <a:gd name="connsiteY0" fmla="*/ 183547 h 1558485"/>
                <a:gd name="connsiteX1" fmla="*/ 1104622 w 1465043"/>
                <a:gd name="connsiteY1" fmla="*/ 163524 h 1558485"/>
                <a:gd name="connsiteX2" fmla="*/ 1101285 w 1465043"/>
                <a:gd name="connsiteY2" fmla="*/ 103454 h 1558485"/>
                <a:gd name="connsiteX3" fmla="*/ 1124646 w 1465043"/>
                <a:gd name="connsiteY3" fmla="*/ 10012 h 1558485"/>
                <a:gd name="connsiteX4" fmla="*/ 1031203 w 1465043"/>
                <a:gd name="connsiteY4" fmla="*/ 0 h 1558485"/>
                <a:gd name="connsiteX5" fmla="*/ 1014517 w 1465043"/>
                <a:gd name="connsiteY5" fmla="*/ 56733 h 1558485"/>
                <a:gd name="connsiteX6" fmla="*/ 1024529 w 1465043"/>
                <a:gd name="connsiteY6" fmla="*/ 103454 h 1558485"/>
                <a:gd name="connsiteX7" fmla="*/ 981145 w 1465043"/>
                <a:gd name="connsiteY7" fmla="*/ 156850 h 1558485"/>
                <a:gd name="connsiteX8" fmla="*/ 981145 w 1465043"/>
                <a:gd name="connsiteY8" fmla="*/ 240280 h 1558485"/>
                <a:gd name="connsiteX9" fmla="*/ 1001168 w 1465043"/>
                <a:gd name="connsiteY9" fmla="*/ 263641 h 1558485"/>
                <a:gd name="connsiteX10" fmla="*/ 884365 w 1465043"/>
                <a:gd name="connsiteY10" fmla="*/ 260304 h 1558485"/>
                <a:gd name="connsiteX11" fmla="*/ 824295 w 1465043"/>
                <a:gd name="connsiteY11" fmla="*/ 236943 h 1558485"/>
                <a:gd name="connsiteX12" fmla="*/ 810946 w 1465043"/>
                <a:gd name="connsiteY12" fmla="*/ 273652 h 1558485"/>
                <a:gd name="connsiteX13" fmla="*/ 827633 w 1465043"/>
                <a:gd name="connsiteY13" fmla="*/ 310362 h 1558485"/>
                <a:gd name="connsiteX14" fmla="*/ 770900 w 1465043"/>
                <a:gd name="connsiteY14" fmla="*/ 293676 h 1558485"/>
                <a:gd name="connsiteX15" fmla="*/ 744202 w 1465043"/>
                <a:gd name="connsiteY15" fmla="*/ 330385 h 1558485"/>
                <a:gd name="connsiteX16" fmla="*/ 707492 w 1465043"/>
                <a:gd name="connsiteY16" fmla="*/ 323711 h 1558485"/>
                <a:gd name="connsiteX17" fmla="*/ 644085 w 1465043"/>
                <a:gd name="connsiteY17" fmla="*/ 337060 h 1558485"/>
                <a:gd name="connsiteX18" fmla="*/ 654097 w 1465043"/>
                <a:gd name="connsiteY18" fmla="*/ 300350 h 1558485"/>
                <a:gd name="connsiteX19" fmla="*/ 614050 w 1465043"/>
                <a:gd name="connsiteY19" fmla="*/ 337060 h 1558485"/>
                <a:gd name="connsiteX20" fmla="*/ 594027 w 1465043"/>
                <a:gd name="connsiteY20" fmla="*/ 337060 h 1558485"/>
                <a:gd name="connsiteX21" fmla="*/ 533957 w 1465043"/>
                <a:gd name="connsiteY21" fmla="*/ 370432 h 1558485"/>
                <a:gd name="connsiteX22" fmla="*/ 510596 w 1465043"/>
                <a:gd name="connsiteY22" fmla="*/ 393793 h 1558485"/>
                <a:gd name="connsiteX23" fmla="*/ 500584 w 1465043"/>
                <a:gd name="connsiteY23" fmla="*/ 440514 h 1558485"/>
                <a:gd name="connsiteX24" fmla="*/ 450526 w 1465043"/>
                <a:gd name="connsiteY24" fmla="*/ 427165 h 1558485"/>
                <a:gd name="connsiteX25" fmla="*/ 433840 w 1465043"/>
                <a:gd name="connsiteY25" fmla="*/ 390455 h 1558485"/>
                <a:gd name="connsiteX26" fmla="*/ 467212 w 1465043"/>
                <a:gd name="connsiteY26" fmla="*/ 360420 h 1558485"/>
                <a:gd name="connsiteX27" fmla="*/ 453863 w 1465043"/>
                <a:gd name="connsiteY27" fmla="*/ 337060 h 1558485"/>
                <a:gd name="connsiteX28" fmla="*/ 390456 w 1465043"/>
                <a:gd name="connsiteY28" fmla="*/ 307025 h 1558485"/>
                <a:gd name="connsiteX29" fmla="*/ 417154 w 1465043"/>
                <a:gd name="connsiteY29" fmla="*/ 357083 h 1558485"/>
                <a:gd name="connsiteX30" fmla="*/ 407142 w 1465043"/>
                <a:gd name="connsiteY30" fmla="*/ 400467 h 1558485"/>
                <a:gd name="connsiteX31" fmla="*/ 413817 w 1465043"/>
                <a:gd name="connsiteY31" fmla="*/ 437177 h 1558485"/>
                <a:gd name="connsiteX32" fmla="*/ 427165 w 1465043"/>
                <a:gd name="connsiteY32" fmla="*/ 460537 h 1558485"/>
                <a:gd name="connsiteX33" fmla="*/ 413817 w 1465043"/>
                <a:gd name="connsiteY33" fmla="*/ 490572 h 1558485"/>
                <a:gd name="connsiteX34" fmla="*/ 390456 w 1465043"/>
                <a:gd name="connsiteY34" fmla="*/ 467212 h 1558485"/>
                <a:gd name="connsiteX35" fmla="*/ 360421 w 1465043"/>
                <a:gd name="connsiteY35" fmla="*/ 463874 h 1558485"/>
                <a:gd name="connsiteX36" fmla="*/ 333723 w 1465043"/>
                <a:gd name="connsiteY36" fmla="*/ 503921 h 1558485"/>
                <a:gd name="connsiteX37" fmla="*/ 307025 w 1465043"/>
                <a:gd name="connsiteY37" fmla="*/ 523944 h 1558485"/>
                <a:gd name="connsiteX38" fmla="*/ 320374 w 1465043"/>
                <a:gd name="connsiteY38" fmla="*/ 550642 h 1558485"/>
                <a:gd name="connsiteX39" fmla="*/ 303688 w 1465043"/>
                <a:gd name="connsiteY39" fmla="*/ 574003 h 1558485"/>
                <a:gd name="connsiteX40" fmla="*/ 233606 w 1465043"/>
                <a:gd name="connsiteY40" fmla="*/ 537293 h 1558485"/>
                <a:gd name="connsiteX41" fmla="*/ 243618 w 1465043"/>
                <a:gd name="connsiteY41" fmla="*/ 587352 h 1558485"/>
                <a:gd name="connsiteX42" fmla="*/ 263641 w 1465043"/>
                <a:gd name="connsiteY42" fmla="*/ 607375 h 1558485"/>
                <a:gd name="connsiteX43" fmla="*/ 250292 w 1465043"/>
                <a:gd name="connsiteY43" fmla="*/ 620724 h 1558485"/>
                <a:gd name="connsiteX44" fmla="*/ 193560 w 1465043"/>
                <a:gd name="connsiteY44" fmla="*/ 584014 h 1558485"/>
                <a:gd name="connsiteX45" fmla="*/ 170199 w 1465043"/>
                <a:gd name="connsiteY45" fmla="*/ 543968 h 1558485"/>
                <a:gd name="connsiteX46" fmla="*/ 170199 w 1465043"/>
                <a:gd name="connsiteY46" fmla="*/ 497247 h 1558485"/>
                <a:gd name="connsiteX47" fmla="*/ 133490 w 1465043"/>
                <a:gd name="connsiteY47" fmla="*/ 420490 h 1558485"/>
                <a:gd name="connsiteX48" fmla="*/ 196897 w 1465043"/>
                <a:gd name="connsiteY48" fmla="*/ 450525 h 1558485"/>
                <a:gd name="connsiteX49" fmla="*/ 256967 w 1465043"/>
                <a:gd name="connsiteY49" fmla="*/ 480560 h 1558485"/>
                <a:gd name="connsiteX50" fmla="*/ 293676 w 1465043"/>
                <a:gd name="connsiteY50" fmla="*/ 483898 h 1558485"/>
                <a:gd name="connsiteX51" fmla="*/ 327049 w 1465043"/>
                <a:gd name="connsiteY51" fmla="*/ 453863 h 1558485"/>
                <a:gd name="connsiteX52" fmla="*/ 343735 w 1465043"/>
                <a:gd name="connsiteY52" fmla="*/ 417153 h 1558485"/>
                <a:gd name="connsiteX53" fmla="*/ 333723 w 1465043"/>
                <a:gd name="connsiteY53" fmla="*/ 367095 h 1558485"/>
                <a:gd name="connsiteX54" fmla="*/ 290339 w 1465043"/>
                <a:gd name="connsiteY54" fmla="*/ 347071 h 1558485"/>
                <a:gd name="connsiteX55" fmla="*/ 236944 w 1465043"/>
                <a:gd name="connsiteY55" fmla="*/ 300350 h 1558485"/>
                <a:gd name="connsiteX56" fmla="*/ 133490 w 1465043"/>
                <a:gd name="connsiteY56" fmla="*/ 243617 h 1558485"/>
                <a:gd name="connsiteX57" fmla="*/ 46722 w 1465043"/>
                <a:gd name="connsiteY57" fmla="*/ 273652 h 1558485"/>
                <a:gd name="connsiteX58" fmla="*/ 33373 w 1465043"/>
                <a:gd name="connsiteY58" fmla="*/ 303687 h 1558485"/>
                <a:gd name="connsiteX59" fmla="*/ 43384 w 1465043"/>
                <a:gd name="connsiteY59" fmla="*/ 333723 h 1558485"/>
                <a:gd name="connsiteX60" fmla="*/ 60071 w 1465043"/>
                <a:gd name="connsiteY60" fmla="*/ 360420 h 1558485"/>
                <a:gd name="connsiteX61" fmla="*/ 73419 w 1465043"/>
                <a:gd name="connsiteY61" fmla="*/ 390455 h 1558485"/>
                <a:gd name="connsiteX62" fmla="*/ 56733 w 1465043"/>
                <a:gd name="connsiteY62" fmla="*/ 413816 h 1558485"/>
                <a:gd name="connsiteX63" fmla="*/ 76757 w 1465043"/>
                <a:gd name="connsiteY63" fmla="*/ 493909 h 1558485"/>
                <a:gd name="connsiteX64" fmla="*/ 66745 w 1465043"/>
                <a:gd name="connsiteY64" fmla="*/ 510596 h 1558485"/>
                <a:gd name="connsiteX65" fmla="*/ 70082 w 1465043"/>
                <a:gd name="connsiteY65" fmla="*/ 537293 h 1558485"/>
                <a:gd name="connsiteX66" fmla="*/ 70082 w 1465043"/>
                <a:gd name="connsiteY66" fmla="*/ 577340 h 1558485"/>
                <a:gd name="connsiteX67" fmla="*/ 80094 w 1465043"/>
                <a:gd name="connsiteY67" fmla="*/ 597363 h 1558485"/>
                <a:gd name="connsiteX68" fmla="*/ 76757 w 1465043"/>
                <a:gd name="connsiteY68" fmla="*/ 620724 h 1558485"/>
                <a:gd name="connsiteX69" fmla="*/ 106792 w 1465043"/>
                <a:gd name="connsiteY69" fmla="*/ 654096 h 1558485"/>
                <a:gd name="connsiteX70" fmla="*/ 93729 w 1465043"/>
                <a:gd name="connsiteY70" fmla="*/ 684131 h 1558485"/>
                <a:gd name="connsiteX71" fmla="*/ 13349 w 1465043"/>
                <a:gd name="connsiteY71" fmla="*/ 774236 h 1558485"/>
                <a:gd name="connsiteX72" fmla="*/ 33373 w 1465043"/>
                <a:gd name="connsiteY72" fmla="*/ 807609 h 1558485"/>
                <a:gd name="connsiteX73" fmla="*/ 33373 w 1465043"/>
                <a:gd name="connsiteY73" fmla="*/ 807609 h 1558485"/>
                <a:gd name="connsiteX74" fmla="*/ 16687 w 1465043"/>
                <a:gd name="connsiteY74" fmla="*/ 837644 h 1558485"/>
                <a:gd name="connsiteX75" fmla="*/ 3338 w 1465043"/>
                <a:gd name="connsiteY75" fmla="*/ 867679 h 1558485"/>
                <a:gd name="connsiteX76" fmla="*/ 0 w 1465043"/>
                <a:gd name="connsiteY76" fmla="*/ 927749 h 1558485"/>
                <a:gd name="connsiteX77" fmla="*/ 16687 w 1465043"/>
                <a:gd name="connsiteY77" fmla="*/ 971133 h 1558485"/>
                <a:gd name="connsiteX78" fmla="*/ 20024 w 1465043"/>
                <a:gd name="connsiteY78" fmla="*/ 1004505 h 1558485"/>
                <a:gd name="connsiteX79" fmla="*/ 56733 w 1465043"/>
                <a:gd name="connsiteY79" fmla="*/ 1014517 h 1558485"/>
                <a:gd name="connsiteX80" fmla="*/ 116803 w 1465043"/>
                <a:gd name="connsiteY80" fmla="*/ 1101285 h 1558485"/>
                <a:gd name="connsiteX81" fmla="*/ 96780 w 1465043"/>
                <a:gd name="connsiteY81" fmla="*/ 1124645 h 1558485"/>
                <a:gd name="connsiteX82" fmla="*/ 93443 w 1465043"/>
                <a:gd name="connsiteY82" fmla="*/ 1154680 h 1558485"/>
                <a:gd name="connsiteX83" fmla="*/ 120141 w 1465043"/>
                <a:gd name="connsiteY83" fmla="*/ 1158017 h 1558485"/>
                <a:gd name="connsiteX84" fmla="*/ 160187 w 1465043"/>
                <a:gd name="connsiteY84" fmla="*/ 1171366 h 1558485"/>
                <a:gd name="connsiteX85" fmla="*/ 186885 w 1465043"/>
                <a:gd name="connsiteY85" fmla="*/ 1184715 h 1558485"/>
                <a:gd name="connsiteX86" fmla="*/ 213583 w 1465043"/>
                <a:gd name="connsiteY86" fmla="*/ 1214750 h 1558485"/>
                <a:gd name="connsiteX87" fmla="*/ 243618 w 1465043"/>
                <a:gd name="connsiteY87" fmla="*/ 1218087 h 1558485"/>
                <a:gd name="connsiteX88" fmla="*/ 287002 w 1465043"/>
                <a:gd name="connsiteY88" fmla="*/ 1248123 h 1558485"/>
                <a:gd name="connsiteX89" fmla="*/ 310363 w 1465043"/>
                <a:gd name="connsiteY89" fmla="*/ 1258134 h 1558485"/>
                <a:gd name="connsiteX90" fmla="*/ 310363 w 1465043"/>
                <a:gd name="connsiteY90" fmla="*/ 1294844 h 1558485"/>
                <a:gd name="connsiteX91" fmla="*/ 270316 w 1465043"/>
                <a:gd name="connsiteY91" fmla="*/ 1334890 h 1558485"/>
                <a:gd name="connsiteX92" fmla="*/ 280327 w 1465043"/>
                <a:gd name="connsiteY92" fmla="*/ 1358251 h 1558485"/>
                <a:gd name="connsiteX93" fmla="*/ 273653 w 1465043"/>
                <a:gd name="connsiteY93" fmla="*/ 1378274 h 1558485"/>
                <a:gd name="connsiteX94" fmla="*/ 266979 w 1465043"/>
                <a:gd name="connsiteY94" fmla="*/ 1394960 h 1558485"/>
                <a:gd name="connsiteX95" fmla="*/ 240281 w 1465043"/>
                <a:gd name="connsiteY95" fmla="*/ 1435007 h 1558485"/>
                <a:gd name="connsiteX96" fmla="*/ 307025 w 1465043"/>
                <a:gd name="connsiteY96" fmla="*/ 1471717 h 1558485"/>
                <a:gd name="connsiteX97" fmla="*/ 337060 w 1465043"/>
                <a:gd name="connsiteY97" fmla="*/ 1478391 h 1558485"/>
                <a:gd name="connsiteX98" fmla="*/ 360421 w 1465043"/>
                <a:gd name="connsiteY98" fmla="*/ 1485066 h 1558485"/>
                <a:gd name="connsiteX99" fmla="*/ 380444 w 1465043"/>
                <a:gd name="connsiteY99" fmla="*/ 1491740 h 1558485"/>
                <a:gd name="connsiteX100" fmla="*/ 407142 w 1465043"/>
                <a:gd name="connsiteY100" fmla="*/ 1511763 h 1558485"/>
                <a:gd name="connsiteX101" fmla="*/ 437177 w 1465043"/>
                <a:gd name="connsiteY101" fmla="*/ 1508426 h 1558485"/>
                <a:gd name="connsiteX102" fmla="*/ 507259 w 1465043"/>
                <a:gd name="connsiteY102" fmla="*/ 1558485 h 1558485"/>
                <a:gd name="connsiteX103" fmla="*/ 517271 w 1465043"/>
                <a:gd name="connsiteY103" fmla="*/ 1545136 h 1558485"/>
                <a:gd name="connsiteX104" fmla="*/ 507259 w 1465043"/>
                <a:gd name="connsiteY104" fmla="*/ 1505089 h 1558485"/>
                <a:gd name="connsiteX105" fmla="*/ 500584 w 1465043"/>
                <a:gd name="connsiteY105" fmla="*/ 1471717 h 1558485"/>
                <a:gd name="connsiteX106" fmla="*/ 483898 w 1465043"/>
                <a:gd name="connsiteY106" fmla="*/ 1428333 h 1558485"/>
                <a:gd name="connsiteX107" fmla="*/ 513933 w 1465043"/>
                <a:gd name="connsiteY107" fmla="*/ 1408309 h 1558485"/>
                <a:gd name="connsiteX108" fmla="*/ 547306 w 1465043"/>
                <a:gd name="connsiteY108" fmla="*/ 1384949 h 1558485"/>
                <a:gd name="connsiteX109" fmla="*/ 527282 w 1465043"/>
                <a:gd name="connsiteY109" fmla="*/ 1368263 h 1558485"/>
                <a:gd name="connsiteX110" fmla="*/ 517271 w 1465043"/>
                <a:gd name="connsiteY110" fmla="*/ 1334890 h 1558485"/>
                <a:gd name="connsiteX111" fmla="*/ 480561 w 1465043"/>
                <a:gd name="connsiteY111" fmla="*/ 1318204 h 1558485"/>
                <a:gd name="connsiteX112" fmla="*/ 470549 w 1465043"/>
                <a:gd name="connsiteY112" fmla="*/ 1298181 h 1558485"/>
                <a:gd name="connsiteX113" fmla="*/ 480561 w 1465043"/>
                <a:gd name="connsiteY113" fmla="*/ 1268146 h 1558485"/>
                <a:gd name="connsiteX114" fmla="*/ 490573 w 1465043"/>
                <a:gd name="connsiteY114" fmla="*/ 1228099 h 1558485"/>
                <a:gd name="connsiteX115" fmla="*/ 513933 w 1465043"/>
                <a:gd name="connsiteY115" fmla="*/ 1248123 h 1558485"/>
                <a:gd name="connsiteX116" fmla="*/ 520608 w 1465043"/>
                <a:gd name="connsiteY116" fmla="*/ 1231436 h 1558485"/>
                <a:gd name="connsiteX117" fmla="*/ 543968 w 1465043"/>
                <a:gd name="connsiteY117" fmla="*/ 1194727 h 1558485"/>
                <a:gd name="connsiteX118" fmla="*/ 574003 w 1465043"/>
                <a:gd name="connsiteY118" fmla="*/ 1178041 h 1558485"/>
                <a:gd name="connsiteX119" fmla="*/ 590690 w 1465043"/>
                <a:gd name="connsiteY119" fmla="*/ 1191390 h 1558485"/>
                <a:gd name="connsiteX120" fmla="*/ 610713 w 1465043"/>
                <a:gd name="connsiteY120" fmla="*/ 1164692 h 1558485"/>
                <a:gd name="connsiteX121" fmla="*/ 630736 w 1465043"/>
                <a:gd name="connsiteY121" fmla="*/ 1191390 h 1558485"/>
                <a:gd name="connsiteX122" fmla="*/ 657434 w 1465043"/>
                <a:gd name="connsiteY122" fmla="*/ 1214750 h 1558485"/>
                <a:gd name="connsiteX123" fmla="*/ 674120 w 1465043"/>
                <a:gd name="connsiteY123" fmla="*/ 1221425 h 1558485"/>
                <a:gd name="connsiteX124" fmla="*/ 697481 w 1465043"/>
                <a:gd name="connsiteY124" fmla="*/ 1221425 h 1558485"/>
                <a:gd name="connsiteX125" fmla="*/ 717504 w 1465043"/>
                <a:gd name="connsiteY125" fmla="*/ 1208076 h 1558485"/>
                <a:gd name="connsiteX126" fmla="*/ 744202 w 1465043"/>
                <a:gd name="connsiteY126" fmla="*/ 1208076 h 1558485"/>
                <a:gd name="connsiteX127" fmla="*/ 760888 w 1465043"/>
                <a:gd name="connsiteY127" fmla="*/ 1204739 h 1558485"/>
                <a:gd name="connsiteX128" fmla="*/ 790923 w 1465043"/>
                <a:gd name="connsiteY128" fmla="*/ 1238111 h 1558485"/>
                <a:gd name="connsiteX129" fmla="*/ 797598 w 1465043"/>
                <a:gd name="connsiteY129" fmla="*/ 1211413 h 1558485"/>
                <a:gd name="connsiteX130" fmla="*/ 817621 w 1465043"/>
                <a:gd name="connsiteY130" fmla="*/ 1228099 h 1558485"/>
                <a:gd name="connsiteX131" fmla="*/ 837644 w 1465043"/>
                <a:gd name="connsiteY131" fmla="*/ 1204739 h 1558485"/>
                <a:gd name="connsiteX132" fmla="*/ 827633 w 1465043"/>
                <a:gd name="connsiteY132" fmla="*/ 1184715 h 1558485"/>
                <a:gd name="connsiteX133" fmla="*/ 810946 w 1465043"/>
                <a:gd name="connsiteY133" fmla="*/ 1171366 h 1558485"/>
                <a:gd name="connsiteX134" fmla="*/ 810946 w 1465043"/>
                <a:gd name="connsiteY134" fmla="*/ 1131320 h 1558485"/>
                <a:gd name="connsiteX135" fmla="*/ 840981 w 1465043"/>
                <a:gd name="connsiteY135" fmla="*/ 1124645 h 1558485"/>
                <a:gd name="connsiteX136" fmla="*/ 820958 w 1465043"/>
                <a:gd name="connsiteY136" fmla="*/ 1087936 h 1558485"/>
                <a:gd name="connsiteX137" fmla="*/ 854330 w 1465043"/>
                <a:gd name="connsiteY137" fmla="*/ 1081261 h 1558485"/>
                <a:gd name="connsiteX138" fmla="*/ 891040 w 1465043"/>
                <a:gd name="connsiteY138" fmla="*/ 1087936 h 1558485"/>
                <a:gd name="connsiteX139" fmla="*/ 1067913 w 1465043"/>
                <a:gd name="connsiteY139" fmla="*/ 1041214 h 1558485"/>
                <a:gd name="connsiteX140" fmla="*/ 1087936 w 1465043"/>
                <a:gd name="connsiteY140" fmla="*/ 1067912 h 1558485"/>
                <a:gd name="connsiteX141" fmla="*/ 1074587 w 1465043"/>
                <a:gd name="connsiteY141" fmla="*/ 1081261 h 1558485"/>
                <a:gd name="connsiteX142" fmla="*/ 1264809 w 1465043"/>
                <a:gd name="connsiteY142" fmla="*/ 1134657 h 1558485"/>
                <a:gd name="connsiteX143" fmla="*/ 1298181 w 1465043"/>
                <a:gd name="connsiteY143" fmla="*/ 1241448 h 1558485"/>
                <a:gd name="connsiteX144" fmla="*/ 1308193 w 1465043"/>
                <a:gd name="connsiteY144" fmla="*/ 1198064 h 1558485"/>
                <a:gd name="connsiteX145" fmla="*/ 1344903 w 1465043"/>
                <a:gd name="connsiteY145" fmla="*/ 1218087 h 1558485"/>
                <a:gd name="connsiteX146" fmla="*/ 1388287 w 1465043"/>
                <a:gd name="connsiteY146" fmla="*/ 1218087 h 1558485"/>
                <a:gd name="connsiteX147" fmla="*/ 1394961 w 1465043"/>
                <a:gd name="connsiteY147" fmla="*/ 1241448 h 1558485"/>
                <a:gd name="connsiteX148" fmla="*/ 1435008 w 1465043"/>
                <a:gd name="connsiteY148" fmla="*/ 1264809 h 1558485"/>
                <a:gd name="connsiteX149" fmla="*/ 1465043 w 1465043"/>
                <a:gd name="connsiteY149" fmla="*/ 1264809 h 1558485"/>
                <a:gd name="connsiteX150" fmla="*/ 1318205 w 1465043"/>
                <a:gd name="connsiteY150" fmla="*/ 30035 h 1558485"/>
                <a:gd name="connsiteX151" fmla="*/ 1281495 w 1465043"/>
                <a:gd name="connsiteY151" fmla="*/ 53396 h 1558485"/>
                <a:gd name="connsiteX152" fmla="*/ 1241449 w 1465043"/>
                <a:gd name="connsiteY152" fmla="*/ 50058 h 1558485"/>
                <a:gd name="connsiteX153" fmla="*/ 1241449 w 1465043"/>
                <a:gd name="connsiteY153" fmla="*/ 96779 h 1558485"/>
                <a:gd name="connsiteX154" fmla="*/ 1201402 w 1465043"/>
                <a:gd name="connsiteY154" fmla="*/ 76756 h 1558485"/>
                <a:gd name="connsiteX155" fmla="*/ 1228100 w 1465043"/>
                <a:gd name="connsiteY155" fmla="*/ 126814 h 1558485"/>
                <a:gd name="connsiteX156" fmla="*/ 1198065 w 1465043"/>
                <a:gd name="connsiteY156" fmla="*/ 133489 h 1558485"/>
                <a:gd name="connsiteX157" fmla="*/ 1181379 w 1465043"/>
                <a:gd name="connsiteY157" fmla="*/ 133489 h 1558485"/>
                <a:gd name="connsiteX158" fmla="*/ 1178041 w 1465043"/>
                <a:gd name="connsiteY158" fmla="*/ 90105 h 1558485"/>
                <a:gd name="connsiteX159" fmla="*/ 1161355 w 1465043"/>
                <a:gd name="connsiteY159" fmla="*/ 73419 h 1558485"/>
                <a:gd name="connsiteX160" fmla="*/ 1137995 w 1465043"/>
                <a:gd name="connsiteY160" fmla="*/ 103454 h 1558485"/>
                <a:gd name="connsiteX161" fmla="*/ 1158018 w 1465043"/>
                <a:gd name="connsiteY161" fmla="*/ 150175 h 1558485"/>
                <a:gd name="connsiteX162" fmla="*/ 1158018 w 1465043"/>
                <a:gd name="connsiteY162" fmla="*/ 183547 h 1558485"/>
                <a:gd name="connsiteX0" fmla="*/ 1158018 w 1465043"/>
                <a:gd name="connsiteY0" fmla="*/ 173535 h 1548473"/>
                <a:gd name="connsiteX1" fmla="*/ 1104622 w 1465043"/>
                <a:gd name="connsiteY1" fmla="*/ 153512 h 1548473"/>
                <a:gd name="connsiteX2" fmla="*/ 1101285 w 1465043"/>
                <a:gd name="connsiteY2" fmla="*/ 93442 h 1548473"/>
                <a:gd name="connsiteX3" fmla="*/ 1124646 w 1465043"/>
                <a:gd name="connsiteY3" fmla="*/ 0 h 1548473"/>
                <a:gd name="connsiteX4" fmla="*/ 1014517 w 1465043"/>
                <a:gd name="connsiteY4" fmla="*/ 46721 h 1548473"/>
                <a:gd name="connsiteX5" fmla="*/ 1024529 w 1465043"/>
                <a:gd name="connsiteY5" fmla="*/ 93442 h 1548473"/>
                <a:gd name="connsiteX6" fmla="*/ 981145 w 1465043"/>
                <a:gd name="connsiteY6" fmla="*/ 146838 h 1548473"/>
                <a:gd name="connsiteX7" fmla="*/ 981145 w 1465043"/>
                <a:gd name="connsiteY7" fmla="*/ 230268 h 1548473"/>
                <a:gd name="connsiteX8" fmla="*/ 1001168 w 1465043"/>
                <a:gd name="connsiteY8" fmla="*/ 253629 h 1548473"/>
                <a:gd name="connsiteX9" fmla="*/ 884365 w 1465043"/>
                <a:gd name="connsiteY9" fmla="*/ 250292 h 1548473"/>
                <a:gd name="connsiteX10" fmla="*/ 824295 w 1465043"/>
                <a:gd name="connsiteY10" fmla="*/ 226931 h 1548473"/>
                <a:gd name="connsiteX11" fmla="*/ 810946 w 1465043"/>
                <a:gd name="connsiteY11" fmla="*/ 263640 h 1548473"/>
                <a:gd name="connsiteX12" fmla="*/ 827633 w 1465043"/>
                <a:gd name="connsiteY12" fmla="*/ 300350 h 1548473"/>
                <a:gd name="connsiteX13" fmla="*/ 770900 w 1465043"/>
                <a:gd name="connsiteY13" fmla="*/ 283664 h 1548473"/>
                <a:gd name="connsiteX14" fmla="*/ 744202 w 1465043"/>
                <a:gd name="connsiteY14" fmla="*/ 320373 h 1548473"/>
                <a:gd name="connsiteX15" fmla="*/ 707492 w 1465043"/>
                <a:gd name="connsiteY15" fmla="*/ 313699 h 1548473"/>
                <a:gd name="connsiteX16" fmla="*/ 644085 w 1465043"/>
                <a:gd name="connsiteY16" fmla="*/ 327048 h 1548473"/>
                <a:gd name="connsiteX17" fmla="*/ 654097 w 1465043"/>
                <a:gd name="connsiteY17" fmla="*/ 290338 h 1548473"/>
                <a:gd name="connsiteX18" fmla="*/ 614050 w 1465043"/>
                <a:gd name="connsiteY18" fmla="*/ 327048 h 1548473"/>
                <a:gd name="connsiteX19" fmla="*/ 594027 w 1465043"/>
                <a:gd name="connsiteY19" fmla="*/ 327048 h 1548473"/>
                <a:gd name="connsiteX20" fmla="*/ 533957 w 1465043"/>
                <a:gd name="connsiteY20" fmla="*/ 360420 h 1548473"/>
                <a:gd name="connsiteX21" fmla="*/ 510596 w 1465043"/>
                <a:gd name="connsiteY21" fmla="*/ 383781 h 1548473"/>
                <a:gd name="connsiteX22" fmla="*/ 500584 w 1465043"/>
                <a:gd name="connsiteY22" fmla="*/ 430502 h 1548473"/>
                <a:gd name="connsiteX23" fmla="*/ 450526 w 1465043"/>
                <a:gd name="connsiteY23" fmla="*/ 417153 h 1548473"/>
                <a:gd name="connsiteX24" fmla="*/ 433840 w 1465043"/>
                <a:gd name="connsiteY24" fmla="*/ 380443 h 1548473"/>
                <a:gd name="connsiteX25" fmla="*/ 467212 w 1465043"/>
                <a:gd name="connsiteY25" fmla="*/ 350408 h 1548473"/>
                <a:gd name="connsiteX26" fmla="*/ 453863 w 1465043"/>
                <a:gd name="connsiteY26" fmla="*/ 327048 h 1548473"/>
                <a:gd name="connsiteX27" fmla="*/ 390456 w 1465043"/>
                <a:gd name="connsiteY27" fmla="*/ 297013 h 1548473"/>
                <a:gd name="connsiteX28" fmla="*/ 417154 w 1465043"/>
                <a:gd name="connsiteY28" fmla="*/ 347071 h 1548473"/>
                <a:gd name="connsiteX29" fmla="*/ 407142 w 1465043"/>
                <a:gd name="connsiteY29" fmla="*/ 390455 h 1548473"/>
                <a:gd name="connsiteX30" fmla="*/ 413817 w 1465043"/>
                <a:gd name="connsiteY30" fmla="*/ 427165 h 1548473"/>
                <a:gd name="connsiteX31" fmla="*/ 427165 w 1465043"/>
                <a:gd name="connsiteY31" fmla="*/ 450525 h 1548473"/>
                <a:gd name="connsiteX32" fmla="*/ 413817 w 1465043"/>
                <a:gd name="connsiteY32" fmla="*/ 480560 h 1548473"/>
                <a:gd name="connsiteX33" fmla="*/ 390456 w 1465043"/>
                <a:gd name="connsiteY33" fmla="*/ 457200 h 1548473"/>
                <a:gd name="connsiteX34" fmla="*/ 360421 w 1465043"/>
                <a:gd name="connsiteY34" fmla="*/ 453862 h 1548473"/>
                <a:gd name="connsiteX35" fmla="*/ 333723 w 1465043"/>
                <a:gd name="connsiteY35" fmla="*/ 493909 h 1548473"/>
                <a:gd name="connsiteX36" fmla="*/ 307025 w 1465043"/>
                <a:gd name="connsiteY36" fmla="*/ 513932 h 1548473"/>
                <a:gd name="connsiteX37" fmla="*/ 320374 w 1465043"/>
                <a:gd name="connsiteY37" fmla="*/ 540630 h 1548473"/>
                <a:gd name="connsiteX38" fmla="*/ 303688 w 1465043"/>
                <a:gd name="connsiteY38" fmla="*/ 563991 h 1548473"/>
                <a:gd name="connsiteX39" fmla="*/ 233606 w 1465043"/>
                <a:gd name="connsiteY39" fmla="*/ 527281 h 1548473"/>
                <a:gd name="connsiteX40" fmla="*/ 243618 w 1465043"/>
                <a:gd name="connsiteY40" fmla="*/ 577340 h 1548473"/>
                <a:gd name="connsiteX41" fmla="*/ 263641 w 1465043"/>
                <a:gd name="connsiteY41" fmla="*/ 597363 h 1548473"/>
                <a:gd name="connsiteX42" fmla="*/ 250292 w 1465043"/>
                <a:gd name="connsiteY42" fmla="*/ 610712 h 1548473"/>
                <a:gd name="connsiteX43" fmla="*/ 193560 w 1465043"/>
                <a:gd name="connsiteY43" fmla="*/ 574002 h 1548473"/>
                <a:gd name="connsiteX44" fmla="*/ 170199 w 1465043"/>
                <a:gd name="connsiteY44" fmla="*/ 533956 h 1548473"/>
                <a:gd name="connsiteX45" fmla="*/ 170199 w 1465043"/>
                <a:gd name="connsiteY45" fmla="*/ 487235 h 1548473"/>
                <a:gd name="connsiteX46" fmla="*/ 133490 w 1465043"/>
                <a:gd name="connsiteY46" fmla="*/ 410478 h 1548473"/>
                <a:gd name="connsiteX47" fmla="*/ 196897 w 1465043"/>
                <a:gd name="connsiteY47" fmla="*/ 440513 h 1548473"/>
                <a:gd name="connsiteX48" fmla="*/ 256967 w 1465043"/>
                <a:gd name="connsiteY48" fmla="*/ 470548 h 1548473"/>
                <a:gd name="connsiteX49" fmla="*/ 293676 w 1465043"/>
                <a:gd name="connsiteY49" fmla="*/ 473886 h 1548473"/>
                <a:gd name="connsiteX50" fmla="*/ 327049 w 1465043"/>
                <a:gd name="connsiteY50" fmla="*/ 443851 h 1548473"/>
                <a:gd name="connsiteX51" fmla="*/ 343735 w 1465043"/>
                <a:gd name="connsiteY51" fmla="*/ 407141 h 1548473"/>
                <a:gd name="connsiteX52" fmla="*/ 333723 w 1465043"/>
                <a:gd name="connsiteY52" fmla="*/ 357083 h 1548473"/>
                <a:gd name="connsiteX53" fmla="*/ 290339 w 1465043"/>
                <a:gd name="connsiteY53" fmla="*/ 337059 h 1548473"/>
                <a:gd name="connsiteX54" fmla="*/ 236944 w 1465043"/>
                <a:gd name="connsiteY54" fmla="*/ 290338 h 1548473"/>
                <a:gd name="connsiteX55" fmla="*/ 133490 w 1465043"/>
                <a:gd name="connsiteY55" fmla="*/ 233605 h 1548473"/>
                <a:gd name="connsiteX56" fmla="*/ 46722 w 1465043"/>
                <a:gd name="connsiteY56" fmla="*/ 263640 h 1548473"/>
                <a:gd name="connsiteX57" fmla="*/ 33373 w 1465043"/>
                <a:gd name="connsiteY57" fmla="*/ 293675 h 1548473"/>
                <a:gd name="connsiteX58" fmla="*/ 43384 w 1465043"/>
                <a:gd name="connsiteY58" fmla="*/ 323711 h 1548473"/>
                <a:gd name="connsiteX59" fmla="*/ 60071 w 1465043"/>
                <a:gd name="connsiteY59" fmla="*/ 350408 h 1548473"/>
                <a:gd name="connsiteX60" fmla="*/ 73419 w 1465043"/>
                <a:gd name="connsiteY60" fmla="*/ 380443 h 1548473"/>
                <a:gd name="connsiteX61" fmla="*/ 56733 w 1465043"/>
                <a:gd name="connsiteY61" fmla="*/ 403804 h 1548473"/>
                <a:gd name="connsiteX62" fmla="*/ 76757 w 1465043"/>
                <a:gd name="connsiteY62" fmla="*/ 483897 h 1548473"/>
                <a:gd name="connsiteX63" fmla="*/ 66745 w 1465043"/>
                <a:gd name="connsiteY63" fmla="*/ 500584 h 1548473"/>
                <a:gd name="connsiteX64" fmla="*/ 70082 w 1465043"/>
                <a:gd name="connsiteY64" fmla="*/ 527281 h 1548473"/>
                <a:gd name="connsiteX65" fmla="*/ 70082 w 1465043"/>
                <a:gd name="connsiteY65" fmla="*/ 567328 h 1548473"/>
                <a:gd name="connsiteX66" fmla="*/ 80094 w 1465043"/>
                <a:gd name="connsiteY66" fmla="*/ 587351 h 1548473"/>
                <a:gd name="connsiteX67" fmla="*/ 76757 w 1465043"/>
                <a:gd name="connsiteY67" fmla="*/ 610712 h 1548473"/>
                <a:gd name="connsiteX68" fmla="*/ 106792 w 1465043"/>
                <a:gd name="connsiteY68" fmla="*/ 644084 h 1548473"/>
                <a:gd name="connsiteX69" fmla="*/ 93729 w 1465043"/>
                <a:gd name="connsiteY69" fmla="*/ 674119 h 1548473"/>
                <a:gd name="connsiteX70" fmla="*/ 13349 w 1465043"/>
                <a:gd name="connsiteY70" fmla="*/ 764224 h 1548473"/>
                <a:gd name="connsiteX71" fmla="*/ 33373 w 1465043"/>
                <a:gd name="connsiteY71" fmla="*/ 797597 h 1548473"/>
                <a:gd name="connsiteX72" fmla="*/ 33373 w 1465043"/>
                <a:gd name="connsiteY72" fmla="*/ 797597 h 1548473"/>
                <a:gd name="connsiteX73" fmla="*/ 16687 w 1465043"/>
                <a:gd name="connsiteY73" fmla="*/ 827632 h 1548473"/>
                <a:gd name="connsiteX74" fmla="*/ 3338 w 1465043"/>
                <a:gd name="connsiteY74" fmla="*/ 857667 h 1548473"/>
                <a:gd name="connsiteX75" fmla="*/ 0 w 1465043"/>
                <a:gd name="connsiteY75" fmla="*/ 917737 h 1548473"/>
                <a:gd name="connsiteX76" fmla="*/ 16687 w 1465043"/>
                <a:gd name="connsiteY76" fmla="*/ 961121 h 1548473"/>
                <a:gd name="connsiteX77" fmla="*/ 20024 w 1465043"/>
                <a:gd name="connsiteY77" fmla="*/ 994493 h 1548473"/>
                <a:gd name="connsiteX78" fmla="*/ 56733 w 1465043"/>
                <a:gd name="connsiteY78" fmla="*/ 1004505 h 1548473"/>
                <a:gd name="connsiteX79" fmla="*/ 116803 w 1465043"/>
                <a:gd name="connsiteY79" fmla="*/ 1091273 h 1548473"/>
                <a:gd name="connsiteX80" fmla="*/ 96780 w 1465043"/>
                <a:gd name="connsiteY80" fmla="*/ 1114633 h 1548473"/>
                <a:gd name="connsiteX81" fmla="*/ 93443 w 1465043"/>
                <a:gd name="connsiteY81" fmla="*/ 1144668 h 1548473"/>
                <a:gd name="connsiteX82" fmla="*/ 120141 w 1465043"/>
                <a:gd name="connsiteY82" fmla="*/ 1148005 h 1548473"/>
                <a:gd name="connsiteX83" fmla="*/ 160187 w 1465043"/>
                <a:gd name="connsiteY83" fmla="*/ 1161354 h 1548473"/>
                <a:gd name="connsiteX84" fmla="*/ 186885 w 1465043"/>
                <a:gd name="connsiteY84" fmla="*/ 1174703 h 1548473"/>
                <a:gd name="connsiteX85" fmla="*/ 213583 w 1465043"/>
                <a:gd name="connsiteY85" fmla="*/ 1204738 h 1548473"/>
                <a:gd name="connsiteX86" fmla="*/ 243618 w 1465043"/>
                <a:gd name="connsiteY86" fmla="*/ 1208075 h 1548473"/>
                <a:gd name="connsiteX87" fmla="*/ 287002 w 1465043"/>
                <a:gd name="connsiteY87" fmla="*/ 1238111 h 1548473"/>
                <a:gd name="connsiteX88" fmla="*/ 310363 w 1465043"/>
                <a:gd name="connsiteY88" fmla="*/ 1248122 h 1548473"/>
                <a:gd name="connsiteX89" fmla="*/ 310363 w 1465043"/>
                <a:gd name="connsiteY89" fmla="*/ 1284832 h 1548473"/>
                <a:gd name="connsiteX90" fmla="*/ 270316 w 1465043"/>
                <a:gd name="connsiteY90" fmla="*/ 1324878 h 1548473"/>
                <a:gd name="connsiteX91" fmla="*/ 280327 w 1465043"/>
                <a:gd name="connsiteY91" fmla="*/ 1348239 h 1548473"/>
                <a:gd name="connsiteX92" fmla="*/ 273653 w 1465043"/>
                <a:gd name="connsiteY92" fmla="*/ 1368262 h 1548473"/>
                <a:gd name="connsiteX93" fmla="*/ 266979 w 1465043"/>
                <a:gd name="connsiteY93" fmla="*/ 1384948 h 1548473"/>
                <a:gd name="connsiteX94" fmla="*/ 240281 w 1465043"/>
                <a:gd name="connsiteY94" fmla="*/ 1424995 h 1548473"/>
                <a:gd name="connsiteX95" fmla="*/ 307025 w 1465043"/>
                <a:gd name="connsiteY95" fmla="*/ 1461705 h 1548473"/>
                <a:gd name="connsiteX96" fmla="*/ 337060 w 1465043"/>
                <a:gd name="connsiteY96" fmla="*/ 1468379 h 1548473"/>
                <a:gd name="connsiteX97" fmla="*/ 360421 w 1465043"/>
                <a:gd name="connsiteY97" fmla="*/ 1475054 h 1548473"/>
                <a:gd name="connsiteX98" fmla="*/ 380444 w 1465043"/>
                <a:gd name="connsiteY98" fmla="*/ 1481728 h 1548473"/>
                <a:gd name="connsiteX99" fmla="*/ 407142 w 1465043"/>
                <a:gd name="connsiteY99" fmla="*/ 1501751 h 1548473"/>
                <a:gd name="connsiteX100" fmla="*/ 437177 w 1465043"/>
                <a:gd name="connsiteY100" fmla="*/ 1498414 h 1548473"/>
                <a:gd name="connsiteX101" fmla="*/ 507259 w 1465043"/>
                <a:gd name="connsiteY101" fmla="*/ 1548473 h 1548473"/>
                <a:gd name="connsiteX102" fmla="*/ 517271 w 1465043"/>
                <a:gd name="connsiteY102" fmla="*/ 1535124 h 1548473"/>
                <a:gd name="connsiteX103" fmla="*/ 507259 w 1465043"/>
                <a:gd name="connsiteY103" fmla="*/ 1495077 h 1548473"/>
                <a:gd name="connsiteX104" fmla="*/ 500584 w 1465043"/>
                <a:gd name="connsiteY104" fmla="*/ 1461705 h 1548473"/>
                <a:gd name="connsiteX105" fmla="*/ 483898 w 1465043"/>
                <a:gd name="connsiteY105" fmla="*/ 1418321 h 1548473"/>
                <a:gd name="connsiteX106" fmla="*/ 513933 w 1465043"/>
                <a:gd name="connsiteY106" fmla="*/ 1398297 h 1548473"/>
                <a:gd name="connsiteX107" fmla="*/ 547306 w 1465043"/>
                <a:gd name="connsiteY107" fmla="*/ 1374937 h 1548473"/>
                <a:gd name="connsiteX108" fmla="*/ 527282 w 1465043"/>
                <a:gd name="connsiteY108" fmla="*/ 1358251 h 1548473"/>
                <a:gd name="connsiteX109" fmla="*/ 517271 w 1465043"/>
                <a:gd name="connsiteY109" fmla="*/ 1324878 h 1548473"/>
                <a:gd name="connsiteX110" fmla="*/ 480561 w 1465043"/>
                <a:gd name="connsiteY110" fmla="*/ 1308192 h 1548473"/>
                <a:gd name="connsiteX111" fmla="*/ 470549 w 1465043"/>
                <a:gd name="connsiteY111" fmla="*/ 1288169 h 1548473"/>
                <a:gd name="connsiteX112" fmla="*/ 480561 w 1465043"/>
                <a:gd name="connsiteY112" fmla="*/ 1258134 h 1548473"/>
                <a:gd name="connsiteX113" fmla="*/ 490573 w 1465043"/>
                <a:gd name="connsiteY113" fmla="*/ 1218087 h 1548473"/>
                <a:gd name="connsiteX114" fmla="*/ 513933 w 1465043"/>
                <a:gd name="connsiteY114" fmla="*/ 1238111 h 1548473"/>
                <a:gd name="connsiteX115" fmla="*/ 520608 w 1465043"/>
                <a:gd name="connsiteY115" fmla="*/ 1221424 h 1548473"/>
                <a:gd name="connsiteX116" fmla="*/ 543968 w 1465043"/>
                <a:gd name="connsiteY116" fmla="*/ 1184715 h 1548473"/>
                <a:gd name="connsiteX117" fmla="*/ 574003 w 1465043"/>
                <a:gd name="connsiteY117" fmla="*/ 1168029 h 1548473"/>
                <a:gd name="connsiteX118" fmla="*/ 590690 w 1465043"/>
                <a:gd name="connsiteY118" fmla="*/ 1181378 h 1548473"/>
                <a:gd name="connsiteX119" fmla="*/ 610713 w 1465043"/>
                <a:gd name="connsiteY119" fmla="*/ 1154680 h 1548473"/>
                <a:gd name="connsiteX120" fmla="*/ 630736 w 1465043"/>
                <a:gd name="connsiteY120" fmla="*/ 1181378 h 1548473"/>
                <a:gd name="connsiteX121" fmla="*/ 657434 w 1465043"/>
                <a:gd name="connsiteY121" fmla="*/ 1204738 h 1548473"/>
                <a:gd name="connsiteX122" fmla="*/ 674120 w 1465043"/>
                <a:gd name="connsiteY122" fmla="*/ 1211413 h 1548473"/>
                <a:gd name="connsiteX123" fmla="*/ 697481 w 1465043"/>
                <a:gd name="connsiteY123" fmla="*/ 1211413 h 1548473"/>
                <a:gd name="connsiteX124" fmla="*/ 717504 w 1465043"/>
                <a:gd name="connsiteY124" fmla="*/ 1198064 h 1548473"/>
                <a:gd name="connsiteX125" fmla="*/ 744202 w 1465043"/>
                <a:gd name="connsiteY125" fmla="*/ 1198064 h 1548473"/>
                <a:gd name="connsiteX126" fmla="*/ 760888 w 1465043"/>
                <a:gd name="connsiteY126" fmla="*/ 1194727 h 1548473"/>
                <a:gd name="connsiteX127" fmla="*/ 790923 w 1465043"/>
                <a:gd name="connsiteY127" fmla="*/ 1228099 h 1548473"/>
                <a:gd name="connsiteX128" fmla="*/ 797598 w 1465043"/>
                <a:gd name="connsiteY128" fmla="*/ 1201401 h 1548473"/>
                <a:gd name="connsiteX129" fmla="*/ 817621 w 1465043"/>
                <a:gd name="connsiteY129" fmla="*/ 1218087 h 1548473"/>
                <a:gd name="connsiteX130" fmla="*/ 837644 w 1465043"/>
                <a:gd name="connsiteY130" fmla="*/ 1194727 h 1548473"/>
                <a:gd name="connsiteX131" fmla="*/ 827633 w 1465043"/>
                <a:gd name="connsiteY131" fmla="*/ 1174703 h 1548473"/>
                <a:gd name="connsiteX132" fmla="*/ 810946 w 1465043"/>
                <a:gd name="connsiteY132" fmla="*/ 1161354 h 1548473"/>
                <a:gd name="connsiteX133" fmla="*/ 810946 w 1465043"/>
                <a:gd name="connsiteY133" fmla="*/ 1121308 h 1548473"/>
                <a:gd name="connsiteX134" fmla="*/ 840981 w 1465043"/>
                <a:gd name="connsiteY134" fmla="*/ 1114633 h 1548473"/>
                <a:gd name="connsiteX135" fmla="*/ 820958 w 1465043"/>
                <a:gd name="connsiteY135" fmla="*/ 1077924 h 1548473"/>
                <a:gd name="connsiteX136" fmla="*/ 854330 w 1465043"/>
                <a:gd name="connsiteY136" fmla="*/ 1071249 h 1548473"/>
                <a:gd name="connsiteX137" fmla="*/ 891040 w 1465043"/>
                <a:gd name="connsiteY137" fmla="*/ 1077924 h 1548473"/>
                <a:gd name="connsiteX138" fmla="*/ 1067913 w 1465043"/>
                <a:gd name="connsiteY138" fmla="*/ 1031202 h 1548473"/>
                <a:gd name="connsiteX139" fmla="*/ 1087936 w 1465043"/>
                <a:gd name="connsiteY139" fmla="*/ 1057900 h 1548473"/>
                <a:gd name="connsiteX140" fmla="*/ 1074587 w 1465043"/>
                <a:gd name="connsiteY140" fmla="*/ 1071249 h 1548473"/>
                <a:gd name="connsiteX141" fmla="*/ 1264809 w 1465043"/>
                <a:gd name="connsiteY141" fmla="*/ 1124645 h 1548473"/>
                <a:gd name="connsiteX142" fmla="*/ 1298181 w 1465043"/>
                <a:gd name="connsiteY142" fmla="*/ 1231436 h 1548473"/>
                <a:gd name="connsiteX143" fmla="*/ 1308193 w 1465043"/>
                <a:gd name="connsiteY143" fmla="*/ 1188052 h 1548473"/>
                <a:gd name="connsiteX144" fmla="*/ 1344903 w 1465043"/>
                <a:gd name="connsiteY144" fmla="*/ 1208075 h 1548473"/>
                <a:gd name="connsiteX145" fmla="*/ 1388287 w 1465043"/>
                <a:gd name="connsiteY145" fmla="*/ 1208075 h 1548473"/>
                <a:gd name="connsiteX146" fmla="*/ 1394961 w 1465043"/>
                <a:gd name="connsiteY146" fmla="*/ 1231436 h 1548473"/>
                <a:gd name="connsiteX147" fmla="*/ 1435008 w 1465043"/>
                <a:gd name="connsiteY147" fmla="*/ 1254797 h 1548473"/>
                <a:gd name="connsiteX148" fmla="*/ 1465043 w 1465043"/>
                <a:gd name="connsiteY148" fmla="*/ 1254797 h 1548473"/>
                <a:gd name="connsiteX149" fmla="*/ 1318205 w 1465043"/>
                <a:gd name="connsiteY149" fmla="*/ 20023 h 1548473"/>
                <a:gd name="connsiteX150" fmla="*/ 1281495 w 1465043"/>
                <a:gd name="connsiteY150" fmla="*/ 43384 h 1548473"/>
                <a:gd name="connsiteX151" fmla="*/ 1241449 w 1465043"/>
                <a:gd name="connsiteY151" fmla="*/ 40046 h 1548473"/>
                <a:gd name="connsiteX152" fmla="*/ 1241449 w 1465043"/>
                <a:gd name="connsiteY152" fmla="*/ 86767 h 1548473"/>
                <a:gd name="connsiteX153" fmla="*/ 1201402 w 1465043"/>
                <a:gd name="connsiteY153" fmla="*/ 66744 h 1548473"/>
                <a:gd name="connsiteX154" fmla="*/ 1228100 w 1465043"/>
                <a:gd name="connsiteY154" fmla="*/ 116802 h 1548473"/>
                <a:gd name="connsiteX155" fmla="*/ 1198065 w 1465043"/>
                <a:gd name="connsiteY155" fmla="*/ 123477 h 1548473"/>
                <a:gd name="connsiteX156" fmla="*/ 1181379 w 1465043"/>
                <a:gd name="connsiteY156" fmla="*/ 123477 h 1548473"/>
                <a:gd name="connsiteX157" fmla="*/ 1178041 w 1465043"/>
                <a:gd name="connsiteY157" fmla="*/ 80093 h 1548473"/>
                <a:gd name="connsiteX158" fmla="*/ 1161355 w 1465043"/>
                <a:gd name="connsiteY158" fmla="*/ 63407 h 1548473"/>
                <a:gd name="connsiteX159" fmla="*/ 1137995 w 1465043"/>
                <a:gd name="connsiteY159" fmla="*/ 93442 h 1548473"/>
                <a:gd name="connsiteX160" fmla="*/ 1158018 w 1465043"/>
                <a:gd name="connsiteY160" fmla="*/ 140163 h 1548473"/>
                <a:gd name="connsiteX161" fmla="*/ 1158018 w 1465043"/>
                <a:gd name="connsiteY161" fmla="*/ 173535 h 1548473"/>
                <a:gd name="connsiteX0" fmla="*/ 1158018 w 1465043"/>
                <a:gd name="connsiteY0" fmla="*/ 153512 h 1528450"/>
                <a:gd name="connsiteX1" fmla="*/ 1104622 w 1465043"/>
                <a:gd name="connsiteY1" fmla="*/ 133489 h 1528450"/>
                <a:gd name="connsiteX2" fmla="*/ 1101285 w 1465043"/>
                <a:gd name="connsiteY2" fmla="*/ 73419 h 1528450"/>
                <a:gd name="connsiteX3" fmla="*/ 1014517 w 1465043"/>
                <a:gd name="connsiteY3" fmla="*/ 26698 h 1528450"/>
                <a:gd name="connsiteX4" fmla="*/ 1024529 w 1465043"/>
                <a:gd name="connsiteY4" fmla="*/ 73419 h 1528450"/>
                <a:gd name="connsiteX5" fmla="*/ 981145 w 1465043"/>
                <a:gd name="connsiteY5" fmla="*/ 126815 h 1528450"/>
                <a:gd name="connsiteX6" fmla="*/ 981145 w 1465043"/>
                <a:gd name="connsiteY6" fmla="*/ 210245 h 1528450"/>
                <a:gd name="connsiteX7" fmla="*/ 1001168 w 1465043"/>
                <a:gd name="connsiteY7" fmla="*/ 233606 h 1528450"/>
                <a:gd name="connsiteX8" fmla="*/ 884365 w 1465043"/>
                <a:gd name="connsiteY8" fmla="*/ 230269 h 1528450"/>
                <a:gd name="connsiteX9" fmla="*/ 824295 w 1465043"/>
                <a:gd name="connsiteY9" fmla="*/ 206908 h 1528450"/>
                <a:gd name="connsiteX10" fmla="*/ 810946 w 1465043"/>
                <a:gd name="connsiteY10" fmla="*/ 243617 h 1528450"/>
                <a:gd name="connsiteX11" fmla="*/ 827633 w 1465043"/>
                <a:gd name="connsiteY11" fmla="*/ 280327 h 1528450"/>
                <a:gd name="connsiteX12" fmla="*/ 770900 w 1465043"/>
                <a:gd name="connsiteY12" fmla="*/ 263641 h 1528450"/>
                <a:gd name="connsiteX13" fmla="*/ 744202 w 1465043"/>
                <a:gd name="connsiteY13" fmla="*/ 300350 h 1528450"/>
                <a:gd name="connsiteX14" fmla="*/ 707492 w 1465043"/>
                <a:gd name="connsiteY14" fmla="*/ 293676 h 1528450"/>
                <a:gd name="connsiteX15" fmla="*/ 644085 w 1465043"/>
                <a:gd name="connsiteY15" fmla="*/ 307025 h 1528450"/>
                <a:gd name="connsiteX16" fmla="*/ 654097 w 1465043"/>
                <a:gd name="connsiteY16" fmla="*/ 270315 h 1528450"/>
                <a:gd name="connsiteX17" fmla="*/ 614050 w 1465043"/>
                <a:gd name="connsiteY17" fmla="*/ 307025 h 1528450"/>
                <a:gd name="connsiteX18" fmla="*/ 594027 w 1465043"/>
                <a:gd name="connsiteY18" fmla="*/ 307025 h 1528450"/>
                <a:gd name="connsiteX19" fmla="*/ 533957 w 1465043"/>
                <a:gd name="connsiteY19" fmla="*/ 340397 h 1528450"/>
                <a:gd name="connsiteX20" fmla="*/ 510596 w 1465043"/>
                <a:gd name="connsiteY20" fmla="*/ 363758 h 1528450"/>
                <a:gd name="connsiteX21" fmla="*/ 500584 w 1465043"/>
                <a:gd name="connsiteY21" fmla="*/ 410479 h 1528450"/>
                <a:gd name="connsiteX22" fmla="*/ 450526 w 1465043"/>
                <a:gd name="connsiteY22" fmla="*/ 397130 h 1528450"/>
                <a:gd name="connsiteX23" fmla="*/ 433840 w 1465043"/>
                <a:gd name="connsiteY23" fmla="*/ 360420 h 1528450"/>
                <a:gd name="connsiteX24" fmla="*/ 467212 w 1465043"/>
                <a:gd name="connsiteY24" fmla="*/ 330385 h 1528450"/>
                <a:gd name="connsiteX25" fmla="*/ 453863 w 1465043"/>
                <a:gd name="connsiteY25" fmla="*/ 307025 h 1528450"/>
                <a:gd name="connsiteX26" fmla="*/ 390456 w 1465043"/>
                <a:gd name="connsiteY26" fmla="*/ 276990 h 1528450"/>
                <a:gd name="connsiteX27" fmla="*/ 417154 w 1465043"/>
                <a:gd name="connsiteY27" fmla="*/ 327048 h 1528450"/>
                <a:gd name="connsiteX28" fmla="*/ 407142 w 1465043"/>
                <a:gd name="connsiteY28" fmla="*/ 370432 h 1528450"/>
                <a:gd name="connsiteX29" fmla="*/ 413817 w 1465043"/>
                <a:gd name="connsiteY29" fmla="*/ 407142 h 1528450"/>
                <a:gd name="connsiteX30" fmla="*/ 427165 w 1465043"/>
                <a:gd name="connsiteY30" fmla="*/ 430502 h 1528450"/>
                <a:gd name="connsiteX31" fmla="*/ 413817 w 1465043"/>
                <a:gd name="connsiteY31" fmla="*/ 460537 h 1528450"/>
                <a:gd name="connsiteX32" fmla="*/ 390456 w 1465043"/>
                <a:gd name="connsiteY32" fmla="*/ 437177 h 1528450"/>
                <a:gd name="connsiteX33" fmla="*/ 360421 w 1465043"/>
                <a:gd name="connsiteY33" fmla="*/ 433839 h 1528450"/>
                <a:gd name="connsiteX34" fmla="*/ 333723 w 1465043"/>
                <a:gd name="connsiteY34" fmla="*/ 473886 h 1528450"/>
                <a:gd name="connsiteX35" fmla="*/ 307025 w 1465043"/>
                <a:gd name="connsiteY35" fmla="*/ 493909 h 1528450"/>
                <a:gd name="connsiteX36" fmla="*/ 320374 w 1465043"/>
                <a:gd name="connsiteY36" fmla="*/ 520607 h 1528450"/>
                <a:gd name="connsiteX37" fmla="*/ 303688 w 1465043"/>
                <a:gd name="connsiteY37" fmla="*/ 543968 h 1528450"/>
                <a:gd name="connsiteX38" fmla="*/ 233606 w 1465043"/>
                <a:gd name="connsiteY38" fmla="*/ 507258 h 1528450"/>
                <a:gd name="connsiteX39" fmla="*/ 243618 w 1465043"/>
                <a:gd name="connsiteY39" fmla="*/ 557317 h 1528450"/>
                <a:gd name="connsiteX40" fmla="*/ 263641 w 1465043"/>
                <a:gd name="connsiteY40" fmla="*/ 577340 h 1528450"/>
                <a:gd name="connsiteX41" fmla="*/ 250292 w 1465043"/>
                <a:gd name="connsiteY41" fmla="*/ 590689 h 1528450"/>
                <a:gd name="connsiteX42" fmla="*/ 193560 w 1465043"/>
                <a:gd name="connsiteY42" fmla="*/ 553979 h 1528450"/>
                <a:gd name="connsiteX43" fmla="*/ 170199 w 1465043"/>
                <a:gd name="connsiteY43" fmla="*/ 513933 h 1528450"/>
                <a:gd name="connsiteX44" fmla="*/ 170199 w 1465043"/>
                <a:gd name="connsiteY44" fmla="*/ 467212 h 1528450"/>
                <a:gd name="connsiteX45" fmla="*/ 133490 w 1465043"/>
                <a:gd name="connsiteY45" fmla="*/ 390455 h 1528450"/>
                <a:gd name="connsiteX46" fmla="*/ 196897 w 1465043"/>
                <a:gd name="connsiteY46" fmla="*/ 420490 h 1528450"/>
                <a:gd name="connsiteX47" fmla="*/ 256967 w 1465043"/>
                <a:gd name="connsiteY47" fmla="*/ 450525 h 1528450"/>
                <a:gd name="connsiteX48" fmla="*/ 293676 w 1465043"/>
                <a:gd name="connsiteY48" fmla="*/ 453863 h 1528450"/>
                <a:gd name="connsiteX49" fmla="*/ 327049 w 1465043"/>
                <a:gd name="connsiteY49" fmla="*/ 423828 h 1528450"/>
                <a:gd name="connsiteX50" fmla="*/ 343735 w 1465043"/>
                <a:gd name="connsiteY50" fmla="*/ 387118 h 1528450"/>
                <a:gd name="connsiteX51" fmla="*/ 333723 w 1465043"/>
                <a:gd name="connsiteY51" fmla="*/ 337060 h 1528450"/>
                <a:gd name="connsiteX52" fmla="*/ 290339 w 1465043"/>
                <a:gd name="connsiteY52" fmla="*/ 317036 h 1528450"/>
                <a:gd name="connsiteX53" fmla="*/ 236944 w 1465043"/>
                <a:gd name="connsiteY53" fmla="*/ 270315 h 1528450"/>
                <a:gd name="connsiteX54" fmla="*/ 133490 w 1465043"/>
                <a:gd name="connsiteY54" fmla="*/ 213582 h 1528450"/>
                <a:gd name="connsiteX55" fmla="*/ 46722 w 1465043"/>
                <a:gd name="connsiteY55" fmla="*/ 243617 h 1528450"/>
                <a:gd name="connsiteX56" fmla="*/ 33373 w 1465043"/>
                <a:gd name="connsiteY56" fmla="*/ 273652 h 1528450"/>
                <a:gd name="connsiteX57" fmla="*/ 43384 w 1465043"/>
                <a:gd name="connsiteY57" fmla="*/ 303688 h 1528450"/>
                <a:gd name="connsiteX58" fmla="*/ 60071 w 1465043"/>
                <a:gd name="connsiteY58" fmla="*/ 330385 h 1528450"/>
                <a:gd name="connsiteX59" fmla="*/ 73419 w 1465043"/>
                <a:gd name="connsiteY59" fmla="*/ 360420 h 1528450"/>
                <a:gd name="connsiteX60" fmla="*/ 56733 w 1465043"/>
                <a:gd name="connsiteY60" fmla="*/ 383781 h 1528450"/>
                <a:gd name="connsiteX61" fmla="*/ 76757 w 1465043"/>
                <a:gd name="connsiteY61" fmla="*/ 463874 h 1528450"/>
                <a:gd name="connsiteX62" fmla="*/ 66745 w 1465043"/>
                <a:gd name="connsiteY62" fmla="*/ 480561 h 1528450"/>
                <a:gd name="connsiteX63" fmla="*/ 70082 w 1465043"/>
                <a:gd name="connsiteY63" fmla="*/ 507258 h 1528450"/>
                <a:gd name="connsiteX64" fmla="*/ 70082 w 1465043"/>
                <a:gd name="connsiteY64" fmla="*/ 547305 h 1528450"/>
                <a:gd name="connsiteX65" fmla="*/ 80094 w 1465043"/>
                <a:gd name="connsiteY65" fmla="*/ 567328 h 1528450"/>
                <a:gd name="connsiteX66" fmla="*/ 76757 w 1465043"/>
                <a:gd name="connsiteY66" fmla="*/ 590689 h 1528450"/>
                <a:gd name="connsiteX67" fmla="*/ 106792 w 1465043"/>
                <a:gd name="connsiteY67" fmla="*/ 624061 h 1528450"/>
                <a:gd name="connsiteX68" fmla="*/ 93729 w 1465043"/>
                <a:gd name="connsiteY68" fmla="*/ 654096 h 1528450"/>
                <a:gd name="connsiteX69" fmla="*/ 13349 w 1465043"/>
                <a:gd name="connsiteY69" fmla="*/ 744201 h 1528450"/>
                <a:gd name="connsiteX70" fmla="*/ 33373 w 1465043"/>
                <a:gd name="connsiteY70" fmla="*/ 777574 h 1528450"/>
                <a:gd name="connsiteX71" fmla="*/ 33373 w 1465043"/>
                <a:gd name="connsiteY71" fmla="*/ 777574 h 1528450"/>
                <a:gd name="connsiteX72" fmla="*/ 16687 w 1465043"/>
                <a:gd name="connsiteY72" fmla="*/ 807609 h 1528450"/>
                <a:gd name="connsiteX73" fmla="*/ 3338 w 1465043"/>
                <a:gd name="connsiteY73" fmla="*/ 837644 h 1528450"/>
                <a:gd name="connsiteX74" fmla="*/ 0 w 1465043"/>
                <a:gd name="connsiteY74" fmla="*/ 897714 h 1528450"/>
                <a:gd name="connsiteX75" fmla="*/ 16687 w 1465043"/>
                <a:gd name="connsiteY75" fmla="*/ 941098 h 1528450"/>
                <a:gd name="connsiteX76" fmla="*/ 20024 w 1465043"/>
                <a:gd name="connsiteY76" fmla="*/ 974470 h 1528450"/>
                <a:gd name="connsiteX77" fmla="*/ 56733 w 1465043"/>
                <a:gd name="connsiteY77" fmla="*/ 984482 h 1528450"/>
                <a:gd name="connsiteX78" fmla="*/ 116803 w 1465043"/>
                <a:gd name="connsiteY78" fmla="*/ 1071250 h 1528450"/>
                <a:gd name="connsiteX79" fmla="*/ 96780 w 1465043"/>
                <a:gd name="connsiteY79" fmla="*/ 1094610 h 1528450"/>
                <a:gd name="connsiteX80" fmla="*/ 93443 w 1465043"/>
                <a:gd name="connsiteY80" fmla="*/ 1124645 h 1528450"/>
                <a:gd name="connsiteX81" fmla="*/ 120141 w 1465043"/>
                <a:gd name="connsiteY81" fmla="*/ 1127982 h 1528450"/>
                <a:gd name="connsiteX82" fmla="*/ 160187 w 1465043"/>
                <a:gd name="connsiteY82" fmla="*/ 1141331 h 1528450"/>
                <a:gd name="connsiteX83" fmla="*/ 186885 w 1465043"/>
                <a:gd name="connsiteY83" fmla="*/ 1154680 h 1528450"/>
                <a:gd name="connsiteX84" fmla="*/ 213583 w 1465043"/>
                <a:gd name="connsiteY84" fmla="*/ 1184715 h 1528450"/>
                <a:gd name="connsiteX85" fmla="*/ 243618 w 1465043"/>
                <a:gd name="connsiteY85" fmla="*/ 1188052 h 1528450"/>
                <a:gd name="connsiteX86" fmla="*/ 287002 w 1465043"/>
                <a:gd name="connsiteY86" fmla="*/ 1218088 h 1528450"/>
                <a:gd name="connsiteX87" fmla="*/ 310363 w 1465043"/>
                <a:gd name="connsiteY87" fmla="*/ 1228099 h 1528450"/>
                <a:gd name="connsiteX88" fmla="*/ 310363 w 1465043"/>
                <a:gd name="connsiteY88" fmla="*/ 1264809 h 1528450"/>
                <a:gd name="connsiteX89" fmla="*/ 270316 w 1465043"/>
                <a:gd name="connsiteY89" fmla="*/ 1304855 h 1528450"/>
                <a:gd name="connsiteX90" fmla="*/ 280327 w 1465043"/>
                <a:gd name="connsiteY90" fmla="*/ 1328216 h 1528450"/>
                <a:gd name="connsiteX91" fmla="*/ 273653 w 1465043"/>
                <a:gd name="connsiteY91" fmla="*/ 1348239 h 1528450"/>
                <a:gd name="connsiteX92" fmla="*/ 266979 w 1465043"/>
                <a:gd name="connsiteY92" fmla="*/ 1364925 h 1528450"/>
                <a:gd name="connsiteX93" fmla="*/ 240281 w 1465043"/>
                <a:gd name="connsiteY93" fmla="*/ 1404972 h 1528450"/>
                <a:gd name="connsiteX94" fmla="*/ 307025 w 1465043"/>
                <a:gd name="connsiteY94" fmla="*/ 1441682 h 1528450"/>
                <a:gd name="connsiteX95" fmla="*/ 337060 w 1465043"/>
                <a:gd name="connsiteY95" fmla="*/ 1448356 h 1528450"/>
                <a:gd name="connsiteX96" fmla="*/ 360421 w 1465043"/>
                <a:gd name="connsiteY96" fmla="*/ 1455031 h 1528450"/>
                <a:gd name="connsiteX97" fmla="*/ 380444 w 1465043"/>
                <a:gd name="connsiteY97" fmla="*/ 1461705 h 1528450"/>
                <a:gd name="connsiteX98" fmla="*/ 407142 w 1465043"/>
                <a:gd name="connsiteY98" fmla="*/ 1481728 h 1528450"/>
                <a:gd name="connsiteX99" fmla="*/ 437177 w 1465043"/>
                <a:gd name="connsiteY99" fmla="*/ 1478391 h 1528450"/>
                <a:gd name="connsiteX100" fmla="*/ 507259 w 1465043"/>
                <a:gd name="connsiteY100" fmla="*/ 1528450 h 1528450"/>
                <a:gd name="connsiteX101" fmla="*/ 517271 w 1465043"/>
                <a:gd name="connsiteY101" fmla="*/ 1515101 h 1528450"/>
                <a:gd name="connsiteX102" fmla="*/ 507259 w 1465043"/>
                <a:gd name="connsiteY102" fmla="*/ 1475054 h 1528450"/>
                <a:gd name="connsiteX103" fmla="*/ 500584 w 1465043"/>
                <a:gd name="connsiteY103" fmla="*/ 1441682 h 1528450"/>
                <a:gd name="connsiteX104" fmla="*/ 483898 w 1465043"/>
                <a:gd name="connsiteY104" fmla="*/ 1398298 h 1528450"/>
                <a:gd name="connsiteX105" fmla="*/ 513933 w 1465043"/>
                <a:gd name="connsiteY105" fmla="*/ 1378274 h 1528450"/>
                <a:gd name="connsiteX106" fmla="*/ 547306 w 1465043"/>
                <a:gd name="connsiteY106" fmla="*/ 1354914 h 1528450"/>
                <a:gd name="connsiteX107" fmla="*/ 527282 w 1465043"/>
                <a:gd name="connsiteY107" fmla="*/ 1338228 h 1528450"/>
                <a:gd name="connsiteX108" fmla="*/ 517271 w 1465043"/>
                <a:gd name="connsiteY108" fmla="*/ 1304855 h 1528450"/>
                <a:gd name="connsiteX109" fmla="*/ 480561 w 1465043"/>
                <a:gd name="connsiteY109" fmla="*/ 1288169 h 1528450"/>
                <a:gd name="connsiteX110" fmla="*/ 470549 w 1465043"/>
                <a:gd name="connsiteY110" fmla="*/ 1268146 h 1528450"/>
                <a:gd name="connsiteX111" fmla="*/ 480561 w 1465043"/>
                <a:gd name="connsiteY111" fmla="*/ 1238111 h 1528450"/>
                <a:gd name="connsiteX112" fmla="*/ 490573 w 1465043"/>
                <a:gd name="connsiteY112" fmla="*/ 1198064 h 1528450"/>
                <a:gd name="connsiteX113" fmla="*/ 513933 w 1465043"/>
                <a:gd name="connsiteY113" fmla="*/ 1218088 h 1528450"/>
                <a:gd name="connsiteX114" fmla="*/ 520608 w 1465043"/>
                <a:gd name="connsiteY114" fmla="*/ 1201401 h 1528450"/>
                <a:gd name="connsiteX115" fmla="*/ 543968 w 1465043"/>
                <a:gd name="connsiteY115" fmla="*/ 1164692 h 1528450"/>
                <a:gd name="connsiteX116" fmla="*/ 574003 w 1465043"/>
                <a:gd name="connsiteY116" fmla="*/ 1148006 h 1528450"/>
                <a:gd name="connsiteX117" fmla="*/ 590690 w 1465043"/>
                <a:gd name="connsiteY117" fmla="*/ 1161355 h 1528450"/>
                <a:gd name="connsiteX118" fmla="*/ 610713 w 1465043"/>
                <a:gd name="connsiteY118" fmla="*/ 1134657 h 1528450"/>
                <a:gd name="connsiteX119" fmla="*/ 630736 w 1465043"/>
                <a:gd name="connsiteY119" fmla="*/ 1161355 h 1528450"/>
                <a:gd name="connsiteX120" fmla="*/ 657434 w 1465043"/>
                <a:gd name="connsiteY120" fmla="*/ 1184715 h 1528450"/>
                <a:gd name="connsiteX121" fmla="*/ 674120 w 1465043"/>
                <a:gd name="connsiteY121" fmla="*/ 1191390 h 1528450"/>
                <a:gd name="connsiteX122" fmla="*/ 697481 w 1465043"/>
                <a:gd name="connsiteY122" fmla="*/ 1191390 h 1528450"/>
                <a:gd name="connsiteX123" fmla="*/ 717504 w 1465043"/>
                <a:gd name="connsiteY123" fmla="*/ 1178041 h 1528450"/>
                <a:gd name="connsiteX124" fmla="*/ 744202 w 1465043"/>
                <a:gd name="connsiteY124" fmla="*/ 1178041 h 1528450"/>
                <a:gd name="connsiteX125" fmla="*/ 760888 w 1465043"/>
                <a:gd name="connsiteY125" fmla="*/ 1174704 h 1528450"/>
                <a:gd name="connsiteX126" fmla="*/ 790923 w 1465043"/>
                <a:gd name="connsiteY126" fmla="*/ 1208076 h 1528450"/>
                <a:gd name="connsiteX127" fmla="*/ 797598 w 1465043"/>
                <a:gd name="connsiteY127" fmla="*/ 1181378 h 1528450"/>
                <a:gd name="connsiteX128" fmla="*/ 817621 w 1465043"/>
                <a:gd name="connsiteY128" fmla="*/ 1198064 h 1528450"/>
                <a:gd name="connsiteX129" fmla="*/ 837644 w 1465043"/>
                <a:gd name="connsiteY129" fmla="*/ 1174704 h 1528450"/>
                <a:gd name="connsiteX130" fmla="*/ 827633 w 1465043"/>
                <a:gd name="connsiteY130" fmla="*/ 1154680 h 1528450"/>
                <a:gd name="connsiteX131" fmla="*/ 810946 w 1465043"/>
                <a:gd name="connsiteY131" fmla="*/ 1141331 h 1528450"/>
                <a:gd name="connsiteX132" fmla="*/ 810946 w 1465043"/>
                <a:gd name="connsiteY132" fmla="*/ 1101285 h 1528450"/>
                <a:gd name="connsiteX133" fmla="*/ 840981 w 1465043"/>
                <a:gd name="connsiteY133" fmla="*/ 1094610 h 1528450"/>
                <a:gd name="connsiteX134" fmla="*/ 820958 w 1465043"/>
                <a:gd name="connsiteY134" fmla="*/ 1057901 h 1528450"/>
                <a:gd name="connsiteX135" fmla="*/ 854330 w 1465043"/>
                <a:gd name="connsiteY135" fmla="*/ 1051226 h 1528450"/>
                <a:gd name="connsiteX136" fmla="*/ 891040 w 1465043"/>
                <a:gd name="connsiteY136" fmla="*/ 1057901 h 1528450"/>
                <a:gd name="connsiteX137" fmla="*/ 1067913 w 1465043"/>
                <a:gd name="connsiteY137" fmla="*/ 1011179 h 1528450"/>
                <a:gd name="connsiteX138" fmla="*/ 1087936 w 1465043"/>
                <a:gd name="connsiteY138" fmla="*/ 1037877 h 1528450"/>
                <a:gd name="connsiteX139" fmla="*/ 1074587 w 1465043"/>
                <a:gd name="connsiteY139" fmla="*/ 1051226 h 1528450"/>
                <a:gd name="connsiteX140" fmla="*/ 1264809 w 1465043"/>
                <a:gd name="connsiteY140" fmla="*/ 1104622 h 1528450"/>
                <a:gd name="connsiteX141" fmla="*/ 1298181 w 1465043"/>
                <a:gd name="connsiteY141" fmla="*/ 1211413 h 1528450"/>
                <a:gd name="connsiteX142" fmla="*/ 1308193 w 1465043"/>
                <a:gd name="connsiteY142" fmla="*/ 1168029 h 1528450"/>
                <a:gd name="connsiteX143" fmla="*/ 1344903 w 1465043"/>
                <a:gd name="connsiteY143" fmla="*/ 1188052 h 1528450"/>
                <a:gd name="connsiteX144" fmla="*/ 1388287 w 1465043"/>
                <a:gd name="connsiteY144" fmla="*/ 1188052 h 1528450"/>
                <a:gd name="connsiteX145" fmla="*/ 1394961 w 1465043"/>
                <a:gd name="connsiteY145" fmla="*/ 1211413 h 1528450"/>
                <a:gd name="connsiteX146" fmla="*/ 1435008 w 1465043"/>
                <a:gd name="connsiteY146" fmla="*/ 1234774 h 1528450"/>
                <a:gd name="connsiteX147" fmla="*/ 1465043 w 1465043"/>
                <a:gd name="connsiteY147" fmla="*/ 1234774 h 1528450"/>
                <a:gd name="connsiteX148" fmla="*/ 1318205 w 1465043"/>
                <a:gd name="connsiteY148" fmla="*/ 0 h 1528450"/>
                <a:gd name="connsiteX149" fmla="*/ 1281495 w 1465043"/>
                <a:gd name="connsiteY149" fmla="*/ 23361 h 1528450"/>
                <a:gd name="connsiteX150" fmla="*/ 1241449 w 1465043"/>
                <a:gd name="connsiteY150" fmla="*/ 20023 h 1528450"/>
                <a:gd name="connsiteX151" fmla="*/ 1241449 w 1465043"/>
                <a:gd name="connsiteY151" fmla="*/ 66744 h 1528450"/>
                <a:gd name="connsiteX152" fmla="*/ 1201402 w 1465043"/>
                <a:gd name="connsiteY152" fmla="*/ 46721 h 1528450"/>
                <a:gd name="connsiteX153" fmla="*/ 1228100 w 1465043"/>
                <a:gd name="connsiteY153" fmla="*/ 96779 h 1528450"/>
                <a:gd name="connsiteX154" fmla="*/ 1198065 w 1465043"/>
                <a:gd name="connsiteY154" fmla="*/ 103454 h 1528450"/>
                <a:gd name="connsiteX155" fmla="*/ 1181379 w 1465043"/>
                <a:gd name="connsiteY155" fmla="*/ 103454 h 1528450"/>
                <a:gd name="connsiteX156" fmla="*/ 1178041 w 1465043"/>
                <a:gd name="connsiteY156" fmla="*/ 60070 h 1528450"/>
                <a:gd name="connsiteX157" fmla="*/ 1161355 w 1465043"/>
                <a:gd name="connsiteY157" fmla="*/ 43384 h 1528450"/>
                <a:gd name="connsiteX158" fmla="*/ 1137995 w 1465043"/>
                <a:gd name="connsiteY158" fmla="*/ 73419 h 1528450"/>
                <a:gd name="connsiteX159" fmla="*/ 1158018 w 1465043"/>
                <a:gd name="connsiteY159" fmla="*/ 120140 h 1528450"/>
                <a:gd name="connsiteX160" fmla="*/ 1158018 w 1465043"/>
                <a:gd name="connsiteY160" fmla="*/ 153512 h 1528450"/>
                <a:gd name="connsiteX0" fmla="*/ 1158018 w 1465043"/>
                <a:gd name="connsiteY0" fmla="*/ 153512 h 1528450"/>
                <a:gd name="connsiteX1" fmla="*/ 1104622 w 1465043"/>
                <a:gd name="connsiteY1" fmla="*/ 133489 h 1528450"/>
                <a:gd name="connsiteX2" fmla="*/ 1101285 w 1465043"/>
                <a:gd name="connsiteY2" fmla="*/ 73419 h 1528450"/>
                <a:gd name="connsiteX3" fmla="*/ 1014517 w 1465043"/>
                <a:gd name="connsiteY3" fmla="*/ 26698 h 1528450"/>
                <a:gd name="connsiteX4" fmla="*/ 1024529 w 1465043"/>
                <a:gd name="connsiteY4" fmla="*/ 73419 h 1528450"/>
                <a:gd name="connsiteX5" fmla="*/ 981145 w 1465043"/>
                <a:gd name="connsiteY5" fmla="*/ 126815 h 1528450"/>
                <a:gd name="connsiteX6" fmla="*/ 981145 w 1465043"/>
                <a:gd name="connsiteY6" fmla="*/ 210245 h 1528450"/>
                <a:gd name="connsiteX7" fmla="*/ 1001168 w 1465043"/>
                <a:gd name="connsiteY7" fmla="*/ 233606 h 1528450"/>
                <a:gd name="connsiteX8" fmla="*/ 884365 w 1465043"/>
                <a:gd name="connsiteY8" fmla="*/ 230269 h 1528450"/>
                <a:gd name="connsiteX9" fmla="*/ 824295 w 1465043"/>
                <a:gd name="connsiteY9" fmla="*/ 206908 h 1528450"/>
                <a:gd name="connsiteX10" fmla="*/ 810946 w 1465043"/>
                <a:gd name="connsiteY10" fmla="*/ 243617 h 1528450"/>
                <a:gd name="connsiteX11" fmla="*/ 827633 w 1465043"/>
                <a:gd name="connsiteY11" fmla="*/ 280327 h 1528450"/>
                <a:gd name="connsiteX12" fmla="*/ 770900 w 1465043"/>
                <a:gd name="connsiteY12" fmla="*/ 263641 h 1528450"/>
                <a:gd name="connsiteX13" fmla="*/ 744202 w 1465043"/>
                <a:gd name="connsiteY13" fmla="*/ 300350 h 1528450"/>
                <a:gd name="connsiteX14" fmla="*/ 707492 w 1465043"/>
                <a:gd name="connsiteY14" fmla="*/ 293676 h 1528450"/>
                <a:gd name="connsiteX15" fmla="*/ 644085 w 1465043"/>
                <a:gd name="connsiteY15" fmla="*/ 307025 h 1528450"/>
                <a:gd name="connsiteX16" fmla="*/ 654097 w 1465043"/>
                <a:gd name="connsiteY16" fmla="*/ 270315 h 1528450"/>
                <a:gd name="connsiteX17" fmla="*/ 614050 w 1465043"/>
                <a:gd name="connsiteY17" fmla="*/ 307025 h 1528450"/>
                <a:gd name="connsiteX18" fmla="*/ 594027 w 1465043"/>
                <a:gd name="connsiteY18" fmla="*/ 307025 h 1528450"/>
                <a:gd name="connsiteX19" fmla="*/ 533957 w 1465043"/>
                <a:gd name="connsiteY19" fmla="*/ 340397 h 1528450"/>
                <a:gd name="connsiteX20" fmla="*/ 510596 w 1465043"/>
                <a:gd name="connsiteY20" fmla="*/ 363758 h 1528450"/>
                <a:gd name="connsiteX21" fmla="*/ 500584 w 1465043"/>
                <a:gd name="connsiteY21" fmla="*/ 410479 h 1528450"/>
                <a:gd name="connsiteX22" fmla="*/ 450526 w 1465043"/>
                <a:gd name="connsiteY22" fmla="*/ 397130 h 1528450"/>
                <a:gd name="connsiteX23" fmla="*/ 433840 w 1465043"/>
                <a:gd name="connsiteY23" fmla="*/ 360420 h 1528450"/>
                <a:gd name="connsiteX24" fmla="*/ 467212 w 1465043"/>
                <a:gd name="connsiteY24" fmla="*/ 330385 h 1528450"/>
                <a:gd name="connsiteX25" fmla="*/ 453863 w 1465043"/>
                <a:gd name="connsiteY25" fmla="*/ 307025 h 1528450"/>
                <a:gd name="connsiteX26" fmla="*/ 390456 w 1465043"/>
                <a:gd name="connsiteY26" fmla="*/ 276990 h 1528450"/>
                <a:gd name="connsiteX27" fmla="*/ 417154 w 1465043"/>
                <a:gd name="connsiteY27" fmla="*/ 327048 h 1528450"/>
                <a:gd name="connsiteX28" fmla="*/ 407142 w 1465043"/>
                <a:gd name="connsiteY28" fmla="*/ 370432 h 1528450"/>
                <a:gd name="connsiteX29" fmla="*/ 413817 w 1465043"/>
                <a:gd name="connsiteY29" fmla="*/ 407142 h 1528450"/>
                <a:gd name="connsiteX30" fmla="*/ 427165 w 1465043"/>
                <a:gd name="connsiteY30" fmla="*/ 430502 h 1528450"/>
                <a:gd name="connsiteX31" fmla="*/ 413817 w 1465043"/>
                <a:gd name="connsiteY31" fmla="*/ 460537 h 1528450"/>
                <a:gd name="connsiteX32" fmla="*/ 390456 w 1465043"/>
                <a:gd name="connsiteY32" fmla="*/ 437177 h 1528450"/>
                <a:gd name="connsiteX33" fmla="*/ 360421 w 1465043"/>
                <a:gd name="connsiteY33" fmla="*/ 433839 h 1528450"/>
                <a:gd name="connsiteX34" fmla="*/ 333723 w 1465043"/>
                <a:gd name="connsiteY34" fmla="*/ 473886 h 1528450"/>
                <a:gd name="connsiteX35" fmla="*/ 307025 w 1465043"/>
                <a:gd name="connsiteY35" fmla="*/ 493909 h 1528450"/>
                <a:gd name="connsiteX36" fmla="*/ 320374 w 1465043"/>
                <a:gd name="connsiteY36" fmla="*/ 520607 h 1528450"/>
                <a:gd name="connsiteX37" fmla="*/ 303688 w 1465043"/>
                <a:gd name="connsiteY37" fmla="*/ 543968 h 1528450"/>
                <a:gd name="connsiteX38" fmla="*/ 233606 w 1465043"/>
                <a:gd name="connsiteY38" fmla="*/ 507258 h 1528450"/>
                <a:gd name="connsiteX39" fmla="*/ 243618 w 1465043"/>
                <a:gd name="connsiteY39" fmla="*/ 557317 h 1528450"/>
                <a:gd name="connsiteX40" fmla="*/ 263641 w 1465043"/>
                <a:gd name="connsiteY40" fmla="*/ 577340 h 1528450"/>
                <a:gd name="connsiteX41" fmla="*/ 250292 w 1465043"/>
                <a:gd name="connsiteY41" fmla="*/ 590689 h 1528450"/>
                <a:gd name="connsiteX42" fmla="*/ 193560 w 1465043"/>
                <a:gd name="connsiteY42" fmla="*/ 553979 h 1528450"/>
                <a:gd name="connsiteX43" fmla="*/ 170199 w 1465043"/>
                <a:gd name="connsiteY43" fmla="*/ 513933 h 1528450"/>
                <a:gd name="connsiteX44" fmla="*/ 170199 w 1465043"/>
                <a:gd name="connsiteY44" fmla="*/ 467212 h 1528450"/>
                <a:gd name="connsiteX45" fmla="*/ 133490 w 1465043"/>
                <a:gd name="connsiteY45" fmla="*/ 390455 h 1528450"/>
                <a:gd name="connsiteX46" fmla="*/ 196897 w 1465043"/>
                <a:gd name="connsiteY46" fmla="*/ 420490 h 1528450"/>
                <a:gd name="connsiteX47" fmla="*/ 256967 w 1465043"/>
                <a:gd name="connsiteY47" fmla="*/ 450525 h 1528450"/>
                <a:gd name="connsiteX48" fmla="*/ 293676 w 1465043"/>
                <a:gd name="connsiteY48" fmla="*/ 453863 h 1528450"/>
                <a:gd name="connsiteX49" fmla="*/ 327049 w 1465043"/>
                <a:gd name="connsiteY49" fmla="*/ 423828 h 1528450"/>
                <a:gd name="connsiteX50" fmla="*/ 343735 w 1465043"/>
                <a:gd name="connsiteY50" fmla="*/ 387118 h 1528450"/>
                <a:gd name="connsiteX51" fmla="*/ 333723 w 1465043"/>
                <a:gd name="connsiteY51" fmla="*/ 337060 h 1528450"/>
                <a:gd name="connsiteX52" fmla="*/ 290339 w 1465043"/>
                <a:gd name="connsiteY52" fmla="*/ 317036 h 1528450"/>
                <a:gd name="connsiteX53" fmla="*/ 236944 w 1465043"/>
                <a:gd name="connsiteY53" fmla="*/ 270315 h 1528450"/>
                <a:gd name="connsiteX54" fmla="*/ 133490 w 1465043"/>
                <a:gd name="connsiteY54" fmla="*/ 213582 h 1528450"/>
                <a:gd name="connsiteX55" fmla="*/ 46722 w 1465043"/>
                <a:gd name="connsiteY55" fmla="*/ 243617 h 1528450"/>
                <a:gd name="connsiteX56" fmla="*/ 33373 w 1465043"/>
                <a:gd name="connsiteY56" fmla="*/ 273652 h 1528450"/>
                <a:gd name="connsiteX57" fmla="*/ 43384 w 1465043"/>
                <a:gd name="connsiteY57" fmla="*/ 303688 h 1528450"/>
                <a:gd name="connsiteX58" fmla="*/ 60071 w 1465043"/>
                <a:gd name="connsiteY58" fmla="*/ 330385 h 1528450"/>
                <a:gd name="connsiteX59" fmla="*/ 73419 w 1465043"/>
                <a:gd name="connsiteY59" fmla="*/ 360420 h 1528450"/>
                <a:gd name="connsiteX60" fmla="*/ 56733 w 1465043"/>
                <a:gd name="connsiteY60" fmla="*/ 383781 h 1528450"/>
                <a:gd name="connsiteX61" fmla="*/ 76757 w 1465043"/>
                <a:gd name="connsiteY61" fmla="*/ 463874 h 1528450"/>
                <a:gd name="connsiteX62" fmla="*/ 66745 w 1465043"/>
                <a:gd name="connsiteY62" fmla="*/ 480561 h 1528450"/>
                <a:gd name="connsiteX63" fmla="*/ 70082 w 1465043"/>
                <a:gd name="connsiteY63" fmla="*/ 507258 h 1528450"/>
                <a:gd name="connsiteX64" fmla="*/ 70082 w 1465043"/>
                <a:gd name="connsiteY64" fmla="*/ 547305 h 1528450"/>
                <a:gd name="connsiteX65" fmla="*/ 80094 w 1465043"/>
                <a:gd name="connsiteY65" fmla="*/ 567328 h 1528450"/>
                <a:gd name="connsiteX66" fmla="*/ 76757 w 1465043"/>
                <a:gd name="connsiteY66" fmla="*/ 590689 h 1528450"/>
                <a:gd name="connsiteX67" fmla="*/ 106792 w 1465043"/>
                <a:gd name="connsiteY67" fmla="*/ 624061 h 1528450"/>
                <a:gd name="connsiteX68" fmla="*/ 93729 w 1465043"/>
                <a:gd name="connsiteY68" fmla="*/ 654096 h 1528450"/>
                <a:gd name="connsiteX69" fmla="*/ 13349 w 1465043"/>
                <a:gd name="connsiteY69" fmla="*/ 744201 h 1528450"/>
                <a:gd name="connsiteX70" fmla="*/ 33373 w 1465043"/>
                <a:gd name="connsiteY70" fmla="*/ 777574 h 1528450"/>
                <a:gd name="connsiteX71" fmla="*/ 33373 w 1465043"/>
                <a:gd name="connsiteY71" fmla="*/ 777574 h 1528450"/>
                <a:gd name="connsiteX72" fmla="*/ 16687 w 1465043"/>
                <a:gd name="connsiteY72" fmla="*/ 807609 h 1528450"/>
                <a:gd name="connsiteX73" fmla="*/ 3338 w 1465043"/>
                <a:gd name="connsiteY73" fmla="*/ 837644 h 1528450"/>
                <a:gd name="connsiteX74" fmla="*/ 0 w 1465043"/>
                <a:gd name="connsiteY74" fmla="*/ 897714 h 1528450"/>
                <a:gd name="connsiteX75" fmla="*/ 16687 w 1465043"/>
                <a:gd name="connsiteY75" fmla="*/ 941098 h 1528450"/>
                <a:gd name="connsiteX76" fmla="*/ 20024 w 1465043"/>
                <a:gd name="connsiteY76" fmla="*/ 974470 h 1528450"/>
                <a:gd name="connsiteX77" fmla="*/ 56733 w 1465043"/>
                <a:gd name="connsiteY77" fmla="*/ 984482 h 1528450"/>
                <a:gd name="connsiteX78" fmla="*/ 116803 w 1465043"/>
                <a:gd name="connsiteY78" fmla="*/ 1071250 h 1528450"/>
                <a:gd name="connsiteX79" fmla="*/ 96780 w 1465043"/>
                <a:gd name="connsiteY79" fmla="*/ 1094610 h 1528450"/>
                <a:gd name="connsiteX80" fmla="*/ 93443 w 1465043"/>
                <a:gd name="connsiteY80" fmla="*/ 1124645 h 1528450"/>
                <a:gd name="connsiteX81" fmla="*/ 120141 w 1465043"/>
                <a:gd name="connsiteY81" fmla="*/ 1127982 h 1528450"/>
                <a:gd name="connsiteX82" fmla="*/ 160187 w 1465043"/>
                <a:gd name="connsiteY82" fmla="*/ 1141331 h 1528450"/>
                <a:gd name="connsiteX83" fmla="*/ 186885 w 1465043"/>
                <a:gd name="connsiteY83" fmla="*/ 1154680 h 1528450"/>
                <a:gd name="connsiteX84" fmla="*/ 213583 w 1465043"/>
                <a:gd name="connsiteY84" fmla="*/ 1184715 h 1528450"/>
                <a:gd name="connsiteX85" fmla="*/ 243618 w 1465043"/>
                <a:gd name="connsiteY85" fmla="*/ 1188052 h 1528450"/>
                <a:gd name="connsiteX86" fmla="*/ 287002 w 1465043"/>
                <a:gd name="connsiteY86" fmla="*/ 1218088 h 1528450"/>
                <a:gd name="connsiteX87" fmla="*/ 310363 w 1465043"/>
                <a:gd name="connsiteY87" fmla="*/ 1228099 h 1528450"/>
                <a:gd name="connsiteX88" fmla="*/ 310363 w 1465043"/>
                <a:gd name="connsiteY88" fmla="*/ 1264809 h 1528450"/>
                <a:gd name="connsiteX89" fmla="*/ 270316 w 1465043"/>
                <a:gd name="connsiteY89" fmla="*/ 1304855 h 1528450"/>
                <a:gd name="connsiteX90" fmla="*/ 280327 w 1465043"/>
                <a:gd name="connsiteY90" fmla="*/ 1328216 h 1528450"/>
                <a:gd name="connsiteX91" fmla="*/ 273653 w 1465043"/>
                <a:gd name="connsiteY91" fmla="*/ 1348239 h 1528450"/>
                <a:gd name="connsiteX92" fmla="*/ 266979 w 1465043"/>
                <a:gd name="connsiteY92" fmla="*/ 1364925 h 1528450"/>
                <a:gd name="connsiteX93" fmla="*/ 240281 w 1465043"/>
                <a:gd name="connsiteY93" fmla="*/ 1404972 h 1528450"/>
                <a:gd name="connsiteX94" fmla="*/ 307025 w 1465043"/>
                <a:gd name="connsiteY94" fmla="*/ 1441682 h 1528450"/>
                <a:gd name="connsiteX95" fmla="*/ 337060 w 1465043"/>
                <a:gd name="connsiteY95" fmla="*/ 1448356 h 1528450"/>
                <a:gd name="connsiteX96" fmla="*/ 360421 w 1465043"/>
                <a:gd name="connsiteY96" fmla="*/ 1455031 h 1528450"/>
                <a:gd name="connsiteX97" fmla="*/ 380444 w 1465043"/>
                <a:gd name="connsiteY97" fmla="*/ 1461705 h 1528450"/>
                <a:gd name="connsiteX98" fmla="*/ 407142 w 1465043"/>
                <a:gd name="connsiteY98" fmla="*/ 1481728 h 1528450"/>
                <a:gd name="connsiteX99" fmla="*/ 437177 w 1465043"/>
                <a:gd name="connsiteY99" fmla="*/ 1478391 h 1528450"/>
                <a:gd name="connsiteX100" fmla="*/ 507259 w 1465043"/>
                <a:gd name="connsiteY100" fmla="*/ 1528450 h 1528450"/>
                <a:gd name="connsiteX101" fmla="*/ 517271 w 1465043"/>
                <a:gd name="connsiteY101" fmla="*/ 1515101 h 1528450"/>
                <a:gd name="connsiteX102" fmla="*/ 507259 w 1465043"/>
                <a:gd name="connsiteY102" fmla="*/ 1475054 h 1528450"/>
                <a:gd name="connsiteX103" fmla="*/ 500584 w 1465043"/>
                <a:gd name="connsiteY103" fmla="*/ 1441682 h 1528450"/>
                <a:gd name="connsiteX104" fmla="*/ 483898 w 1465043"/>
                <a:gd name="connsiteY104" fmla="*/ 1398298 h 1528450"/>
                <a:gd name="connsiteX105" fmla="*/ 513933 w 1465043"/>
                <a:gd name="connsiteY105" fmla="*/ 1378274 h 1528450"/>
                <a:gd name="connsiteX106" fmla="*/ 547306 w 1465043"/>
                <a:gd name="connsiteY106" fmla="*/ 1354914 h 1528450"/>
                <a:gd name="connsiteX107" fmla="*/ 527282 w 1465043"/>
                <a:gd name="connsiteY107" fmla="*/ 1338228 h 1528450"/>
                <a:gd name="connsiteX108" fmla="*/ 517271 w 1465043"/>
                <a:gd name="connsiteY108" fmla="*/ 1304855 h 1528450"/>
                <a:gd name="connsiteX109" fmla="*/ 480561 w 1465043"/>
                <a:gd name="connsiteY109" fmla="*/ 1288169 h 1528450"/>
                <a:gd name="connsiteX110" fmla="*/ 470549 w 1465043"/>
                <a:gd name="connsiteY110" fmla="*/ 1268146 h 1528450"/>
                <a:gd name="connsiteX111" fmla="*/ 480561 w 1465043"/>
                <a:gd name="connsiteY111" fmla="*/ 1238111 h 1528450"/>
                <a:gd name="connsiteX112" fmla="*/ 490573 w 1465043"/>
                <a:gd name="connsiteY112" fmla="*/ 1198064 h 1528450"/>
                <a:gd name="connsiteX113" fmla="*/ 513933 w 1465043"/>
                <a:gd name="connsiteY113" fmla="*/ 1218088 h 1528450"/>
                <a:gd name="connsiteX114" fmla="*/ 520608 w 1465043"/>
                <a:gd name="connsiteY114" fmla="*/ 1201401 h 1528450"/>
                <a:gd name="connsiteX115" fmla="*/ 543968 w 1465043"/>
                <a:gd name="connsiteY115" fmla="*/ 1164692 h 1528450"/>
                <a:gd name="connsiteX116" fmla="*/ 574003 w 1465043"/>
                <a:gd name="connsiteY116" fmla="*/ 1148006 h 1528450"/>
                <a:gd name="connsiteX117" fmla="*/ 590690 w 1465043"/>
                <a:gd name="connsiteY117" fmla="*/ 1161355 h 1528450"/>
                <a:gd name="connsiteX118" fmla="*/ 610713 w 1465043"/>
                <a:gd name="connsiteY118" fmla="*/ 1134657 h 1528450"/>
                <a:gd name="connsiteX119" fmla="*/ 630736 w 1465043"/>
                <a:gd name="connsiteY119" fmla="*/ 1161355 h 1528450"/>
                <a:gd name="connsiteX120" fmla="*/ 657434 w 1465043"/>
                <a:gd name="connsiteY120" fmla="*/ 1184715 h 1528450"/>
                <a:gd name="connsiteX121" fmla="*/ 674120 w 1465043"/>
                <a:gd name="connsiteY121" fmla="*/ 1191390 h 1528450"/>
                <a:gd name="connsiteX122" fmla="*/ 697481 w 1465043"/>
                <a:gd name="connsiteY122" fmla="*/ 1191390 h 1528450"/>
                <a:gd name="connsiteX123" fmla="*/ 717504 w 1465043"/>
                <a:gd name="connsiteY123" fmla="*/ 1178041 h 1528450"/>
                <a:gd name="connsiteX124" fmla="*/ 744202 w 1465043"/>
                <a:gd name="connsiteY124" fmla="*/ 1178041 h 1528450"/>
                <a:gd name="connsiteX125" fmla="*/ 760888 w 1465043"/>
                <a:gd name="connsiteY125" fmla="*/ 1174704 h 1528450"/>
                <a:gd name="connsiteX126" fmla="*/ 790923 w 1465043"/>
                <a:gd name="connsiteY126" fmla="*/ 1208076 h 1528450"/>
                <a:gd name="connsiteX127" fmla="*/ 797598 w 1465043"/>
                <a:gd name="connsiteY127" fmla="*/ 1181378 h 1528450"/>
                <a:gd name="connsiteX128" fmla="*/ 817621 w 1465043"/>
                <a:gd name="connsiteY128" fmla="*/ 1198064 h 1528450"/>
                <a:gd name="connsiteX129" fmla="*/ 837644 w 1465043"/>
                <a:gd name="connsiteY129" fmla="*/ 1174704 h 1528450"/>
                <a:gd name="connsiteX130" fmla="*/ 827633 w 1465043"/>
                <a:gd name="connsiteY130" fmla="*/ 1154680 h 1528450"/>
                <a:gd name="connsiteX131" fmla="*/ 810946 w 1465043"/>
                <a:gd name="connsiteY131" fmla="*/ 1141331 h 1528450"/>
                <a:gd name="connsiteX132" fmla="*/ 810946 w 1465043"/>
                <a:gd name="connsiteY132" fmla="*/ 1101285 h 1528450"/>
                <a:gd name="connsiteX133" fmla="*/ 840981 w 1465043"/>
                <a:gd name="connsiteY133" fmla="*/ 1094610 h 1528450"/>
                <a:gd name="connsiteX134" fmla="*/ 820958 w 1465043"/>
                <a:gd name="connsiteY134" fmla="*/ 1057901 h 1528450"/>
                <a:gd name="connsiteX135" fmla="*/ 854330 w 1465043"/>
                <a:gd name="connsiteY135" fmla="*/ 1051226 h 1528450"/>
                <a:gd name="connsiteX136" fmla="*/ 891040 w 1465043"/>
                <a:gd name="connsiteY136" fmla="*/ 1057901 h 1528450"/>
                <a:gd name="connsiteX137" fmla="*/ 1067913 w 1465043"/>
                <a:gd name="connsiteY137" fmla="*/ 1011179 h 1528450"/>
                <a:gd name="connsiteX138" fmla="*/ 1087936 w 1465043"/>
                <a:gd name="connsiteY138" fmla="*/ 1037877 h 1528450"/>
                <a:gd name="connsiteX139" fmla="*/ 1074587 w 1465043"/>
                <a:gd name="connsiteY139" fmla="*/ 1051226 h 1528450"/>
                <a:gd name="connsiteX140" fmla="*/ 1264809 w 1465043"/>
                <a:gd name="connsiteY140" fmla="*/ 1104622 h 1528450"/>
                <a:gd name="connsiteX141" fmla="*/ 1298181 w 1465043"/>
                <a:gd name="connsiteY141" fmla="*/ 1211413 h 1528450"/>
                <a:gd name="connsiteX142" fmla="*/ 1308193 w 1465043"/>
                <a:gd name="connsiteY142" fmla="*/ 1168029 h 1528450"/>
                <a:gd name="connsiteX143" fmla="*/ 1344903 w 1465043"/>
                <a:gd name="connsiteY143" fmla="*/ 1188052 h 1528450"/>
                <a:gd name="connsiteX144" fmla="*/ 1388287 w 1465043"/>
                <a:gd name="connsiteY144" fmla="*/ 1188052 h 1528450"/>
                <a:gd name="connsiteX145" fmla="*/ 1394961 w 1465043"/>
                <a:gd name="connsiteY145" fmla="*/ 1211413 h 1528450"/>
                <a:gd name="connsiteX146" fmla="*/ 1435008 w 1465043"/>
                <a:gd name="connsiteY146" fmla="*/ 1234774 h 1528450"/>
                <a:gd name="connsiteX147" fmla="*/ 1465043 w 1465043"/>
                <a:gd name="connsiteY147" fmla="*/ 1234774 h 1528450"/>
                <a:gd name="connsiteX148" fmla="*/ 1318205 w 1465043"/>
                <a:gd name="connsiteY148" fmla="*/ 0 h 1528450"/>
                <a:gd name="connsiteX149" fmla="*/ 1281495 w 1465043"/>
                <a:gd name="connsiteY149" fmla="*/ 23361 h 1528450"/>
                <a:gd name="connsiteX150" fmla="*/ 1241449 w 1465043"/>
                <a:gd name="connsiteY150" fmla="*/ 20023 h 1528450"/>
                <a:gd name="connsiteX151" fmla="*/ 1241449 w 1465043"/>
                <a:gd name="connsiteY151" fmla="*/ 66744 h 1528450"/>
                <a:gd name="connsiteX152" fmla="*/ 1201402 w 1465043"/>
                <a:gd name="connsiteY152" fmla="*/ 46721 h 1528450"/>
                <a:gd name="connsiteX153" fmla="*/ 1228100 w 1465043"/>
                <a:gd name="connsiteY153" fmla="*/ 96779 h 1528450"/>
                <a:gd name="connsiteX154" fmla="*/ 1198065 w 1465043"/>
                <a:gd name="connsiteY154" fmla="*/ 103454 h 1528450"/>
                <a:gd name="connsiteX155" fmla="*/ 1178041 w 1465043"/>
                <a:gd name="connsiteY155" fmla="*/ 60070 h 1528450"/>
                <a:gd name="connsiteX156" fmla="*/ 1161355 w 1465043"/>
                <a:gd name="connsiteY156" fmla="*/ 43384 h 1528450"/>
                <a:gd name="connsiteX157" fmla="*/ 1137995 w 1465043"/>
                <a:gd name="connsiteY157" fmla="*/ 73419 h 1528450"/>
                <a:gd name="connsiteX158" fmla="*/ 1158018 w 1465043"/>
                <a:gd name="connsiteY158" fmla="*/ 120140 h 1528450"/>
                <a:gd name="connsiteX159" fmla="*/ 1158018 w 1465043"/>
                <a:gd name="connsiteY159" fmla="*/ 153512 h 1528450"/>
                <a:gd name="connsiteX0" fmla="*/ 1158018 w 1465043"/>
                <a:gd name="connsiteY0" fmla="*/ 120140 h 1528450"/>
                <a:gd name="connsiteX1" fmla="*/ 1104622 w 1465043"/>
                <a:gd name="connsiteY1" fmla="*/ 133489 h 1528450"/>
                <a:gd name="connsiteX2" fmla="*/ 1101285 w 1465043"/>
                <a:gd name="connsiteY2" fmla="*/ 73419 h 1528450"/>
                <a:gd name="connsiteX3" fmla="*/ 1014517 w 1465043"/>
                <a:gd name="connsiteY3" fmla="*/ 26698 h 1528450"/>
                <a:gd name="connsiteX4" fmla="*/ 1024529 w 1465043"/>
                <a:gd name="connsiteY4" fmla="*/ 73419 h 1528450"/>
                <a:gd name="connsiteX5" fmla="*/ 981145 w 1465043"/>
                <a:gd name="connsiteY5" fmla="*/ 126815 h 1528450"/>
                <a:gd name="connsiteX6" fmla="*/ 981145 w 1465043"/>
                <a:gd name="connsiteY6" fmla="*/ 210245 h 1528450"/>
                <a:gd name="connsiteX7" fmla="*/ 1001168 w 1465043"/>
                <a:gd name="connsiteY7" fmla="*/ 233606 h 1528450"/>
                <a:gd name="connsiteX8" fmla="*/ 884365 w 1465043"/>
                <a:gd name="connsiteY8" fmla="*/ 230269 h 1528450"/>
                <a:gd name="connsiteX9" fmla="*/ 824295 w 1465043"/>
                <a:gd name="connsiteY9" fmla="*/ 206908 h 1528450"/>
                <a:gd name="connsiteX10" fmla="*/ 810946 w 1465043"/>
                <a:gd name="connsiteY10" fmla="*/ 243617 h 1528450"/>
                <a:gd name="connsiteX11" fmla="*/ 827633 w 1465043"/>
                <a:gd name="connsiteY11" fmla="*/ 280327 h 1528450"/>
                <a:gd name="connsiteX12" fmla="*/ 770900 w 1465043"/>
                <a:gd name="connsiteY12" fmla="*/ 263641 h 1528450"/>
                <a:gd name="connsiteX13" fmla="*/ 744202 w 1465043"/>
                <a:gd name="connsiteY13" fmla="*/ 300350 h 1528450"/>
                <a:gd name="connsiteX14" fmla="*/ 707492 w 1465043"/>
                <a:gd name="connsiteY14" fmla="*/ 293676 h 1528450"/>
                <a:gd name="connsiteX15" fmla="*/ 644085 w 1465043"/>
                <a:gd name="connsiteY15" fmla="*/ 307025 h 1528450"/>
                <a:gd name="connsiteX16" fmla="*/ 654097 w 1465043"/>
                <a:gd name="connsiteY16" fmla="*/ 270315 h 1528450"/>
                <a:gd name="connsiteX17" fmla="*/ 614050 w 1465043"/>
                <a:gd name="connsiteY17" fmla="*/ 307025 h 1528450"/>
                <a:gd name="connsiteX18" fmla="*/ 594027 w 1465043"/>
                <a:gd name="connsiteY18" fmla="*/ 307025 h 1528450"/>
                <a:gd name="connsiteX19" fmla="*/ 533957 w 1465043"/>
                <a:gd name="connsiteY19" fmla="*/ 340397 h 1528450"/>
                <a:gd name="connsiteX20" fmla="*/ 510596 w 1465043"/>
                <a:gd name="connsiteY20" fmla="*/ 363758 h 1528450"/>
                <a:gd name="connsiteX21" fmla="*/ 500584 w 1465043"/>
                <a:gd name="connsiteY21" fmla="*/ 410479 h 1528450"/>
                <a:gd name="connsiteX22" fmla="*/ 450526 w 1465043"/>
                <a:gd name="connsiteY22" fmla="*/ 397130 h 1528450"/>
                <a:gd name="connsiteX23" fmla="*/ 433840 w 1465043"/>
                <a:gd name="connsiteY23" fmla="*/ 360420 h 1528450"/>
                <a:gd name="connsiteX24" fmla="*/ 467212 w 1465043"/>
                <a:gd name="connsiteY24" fmla="*/ 330385 h 1528450"/>
                <a:gd name="connsiteX25" fmla="*/ 453863 w 1465043"/>
                <a:gd name="connsiteY25" fmla="*/ 307025 h 1528450"/>
                <a:gd name="connsiteX26" fmla="*/ 390456 w 1465043"/>
                <a:gd name="connsiteY26" fmla="*/ 276990 h 1528450"/>
                <a:gd name="connsiteX27" fmla="*/ 417154 w 1465043"/>
                <a:gd name="connsiteY27" fmla="*/ 327048 h 1528450"/>
                <a:gd name="connsiteX28" fmla="*/ 407142 w 1465043"/>
                <a:gd name="connsiteY28" fmla="*/ 370432 h 1528450"/>
                <a:gd name="connsiteX29" fmla="*/ 413817 w 1465043"/>
                <a:gd name="connsiteY29" fmla="*/ 407142 h 1528450"/>
                <a:gd name="connsiteX30" fmla="*/ 427165 w 1465043"/>
                <a:gd name="connsiteY30" fmla="*/ 430502 h 1528450"/>
                <a:gd name="connsiteX31" fmla="*/ 413817 w 1465043"/>
                <a:gd name="connsiteY31" fmla="*/ 460537 h 1528450"/>
                <a:gd name="connsiteX32" fmla="*/ 390456 w 1465043"/>
                <a:gd name="connsiteY32" fmla="*/ 437177 h 1528450"/>
                <a:gd name="connsiteX33" fmla="*/ 360421 w 1465043"/>
                <a:gd name="connsiteY33" fmla="*/ 433839 h 1528450"/>
                <a:gd name="connsiteX34" fmla="*/ 333723 w 1465043"/>
                <a:gd name="connsiteY34" fmla="*/ 473886 h 1528450"/>
                <a:gd name="connsiteX35" fmla="*/ 307025 w 1465043"/>
                <a:gd name="connsiteY35" fmla="*/ 493909 h 1528450"/>
                <a:gd name="connsiteX36" fmla="*/ 320374 w 1465043"/>
                <a:gd name="connsiteY36" fmla="*/ 520607 h 1528450"/>
                <a:gd name="connsiteX37" fmla="*/ 303688 w 1465043"/>
                <a:gd name="connsiteY37" fmla="*/ 543968 h 1528450"/>
                <a:gd name="connsiteX38" fmla="*/ 233606 w 1465043"/>
                <a:gd name="connsiteY38" fmla="*/ 507258 h 1528450"/>
                <a:gd name="connsiteX39" fmla="*/ 243618 w 1465043"/>
                <a:gd name="connsiteY39" fmla="*/ 557317 h 1528450"/>
                <a:gd name="connsiteX40" fmla="*/ 263641 w 1465043"/>
                <a:gd name="connsiteY40" fmla="*/ 577340 h 1528450"/>
                <a:gd name="connsiteX41" fmla="*/ 250292 w 1465043"/>
                <a:gd name="connsiteY41" fmla="*/ 590689 h 1528450"/>
                <a:gd name="connsiteX42" fmla="*/ 193560 w 1465043"/>
                <a:gd name="connsiteY42" fmla="*/ 553979 h 1528450"/>
                <a:gd name="connsiteX43" fmla="*/ 170199 w 1465043"/>
                <a:gd name="connsiteY43" fmla="*/ 513933 h 1528450"/>
                <a:gd name="connsiteX44" fmla="*/ 170199 w 1465043"/>
                <a:gd name="connsiteY44" fmla="*/ 467212 h 1528450"/>
                <a:gd name="connsiteX45" fmla="*/ 133490 w 1465043"/>
                <a:gd name="connsiteY45" fmla="*/ 390455 h 1528450"/>
                <a:gd name="connsiteX46" fmla="*/ 196897 w 1465043"/>
                <a:gd name="connsiteY46" fmla="*/ 420490 h 1528450"/>
                <a:gd name="connsiteX47" fmla="*/ 256967 w 1465043"/>
                <a:gd name="connsiteY47" fmla="*/ 450525 h 1528450"/>
                <a:gd name="connsiteX48" fmla="*/ 293676 w 1465043"/>
                <a:gd name="connsiteY48" fmla="*/ 453863 h 1528450"/>
                <a:gd name="connsiteX49" fmla="*/ 327049 w 1465043"/>
                <a:gd name="connsiteY49" fmla="*/ 423828 h 1528450"/>
                <a:gd name="connsiteX50" fmla="*/ 343735 w 1465043"/>
                <a:gd name="connsiteY50" fmla="*/ 387118 h 1528450"/>
                <a:gd name="connsiteX51" fmla="*/ 333723 w 1465043"/>
                <a:gd name="connsiteY51" fmla="*/ 337060 h 1528450"/>
                <a:gd name="connsiteX52" fmla="*/ 290339 w 1465043"/>
                <a:gd name="connsiteY52" fmla="*/ 317036 h 1528450"/>
                <a:gd name="connsiteX53" fmla="*/ 236944 w 1465043"/>
                <a:gd name="connsiteY53" fmla="*/ 270315 h 1528450"/>
                <a:gd name="connsiteX54" fmla="*/ 133490 w 1465043"/>
                <a:gd name="connsiteY54" fmla="*/ 213582 h 1528450"/>
                <a:gd name="connsiteX55" fmla="*/ 46722 w 1465043"/>
                <a:gd name="connsiteY55" fmla="*/ 243617 h 1528450"/>
                <a:gd name="connsiteX56" fmla="*/ 33373 w 1465043"/>
                <a:gd name="connsiteY56" fmla="*/ 273652 h 1528450"/>
                <a:gd name="connsiteX57" fmla="*/ 43384 w 1465043"/>
                <a:gd name="connsiteY57" fmla="*/ 303688 h 1528450"/>
                <a:gd name="connsiteX58" fmla="*/ 60071 w 1465043"/>
                <a:gd name="connsiteY58" fmla="*/ 330385 h 1528450"/>
                <a:gd name="connsiteX59" fmla="*/ 73419 w 1465043"/>
                <a:gd name="connsiteY59" fmla="*/ 360420 h 1528450"/>
                <a:gd name="connsiteX60" fmla="*/ 56733 w 1465043"/>
                <a:gd name="connsiteY60" fmla="*/ 383781 h 1528450"/>
                <a:gd name="connsiteX61" fmla="*/ 76757 w 1465043"/>
                <a:gd name="connsiteY61" fmla="*/ 463874 h 1528450"/>
                <a:gd name="connsiteX62" fmla="*/ 66745 w 1465043"/>
                <a:gd name="connsiteY62" fmla="*/ 480561 h 1528450"/>
                <a:gd name="connsiteX63" fmla="*/ 70082 w 1465043"/>
                <a:gd name="connsiteY63" fmla="*/ 507258 h 1528450"/>
                <a:gd name="connsiteX64" fmla="*/ 70082 w 1465043"/>
                <a:gd name="connsiteY64" fmla="*/ 547305 h 1528450"/>
                <a:gd name="connsiteX65" fmla="*/ 80094 w 1465043"/>
                <a:gd name="connsiteY65" fmla="*/ 567328 h 1528450"/>
                <a:gd name="connsiteX66" fmla="*/ 76757 w 1465043"/>
                <a:gd name="connsiteY66" fmla="*/ 590689 h 1528450"/>
                <a:gd name="connsiteX67" fmla="*/ 106792 w 1465043"/>
                <a:gd name="connsiteY67" fmla="*/ 624061 h 1528450"/>
                <a:gd name="connsiteX68" fmla="*/ 93729 w 1465043"/>
                <a:gd name="connsiteY68" fmla="*/ 654096 h 1528450"/>
                <a:gd name="connsiteX69" fmla="*/ 13349 w 1465043"/>
                <a:gd name="connsiteY69" fmla="*/ 744201 h 1528450"/>
                <a:gd name="connsiteX70" fmla="*/ 33373 w 1465043"/>
                <a:gd name="connsiteY70" fmla="*/ 777574 h 1528450"/>
                <a:gd name="connsiteX71" fmla="*/ 33373 w 1465043"/>
                <a:gd name="connsiteY71" fmla="*/ 777574 h 1528450"/>
                <a:gd name="connsiteX72" fmla="*/ 16687 w 1465043"/>
                <a:gd name="connsiteY72" fmla="*/ 807609 h 1528450"/>
                <a:gd name="connsiteX73" fmla="*/ 3338 w 1465043"/>
                <a:gd name="connsiteY73" fmla="*/ 837644 h 1528450"/>
                <a:gd name="connsiteX74" fmla="*/ 0 w 1465043"/>
                <a:gd name="connsiteY74" fmla="*/ 897714 h 1528450"/>
                <a:gd name="connsiteX75" fmla="*/ 16687 w 1465043"/>
                <a:gd name="connsiteY75" fmla="*/ 941098 h 1528450"/>
                <a:gd name="connsiteX76" fmla="*/ 20024 w 1465043"/>
                <a:gd name="connsiteY76" fmla="*/ 974470 h 1528450"/>
                <a:gd name="connsiteX77" fmla="*/ 56733 w 1465043"/>
                <a:gd name="connsiteY77" fmla="*/ 984482 h 1528450"/>
                <a:gd name="connsiteX78" fmla="*/ 116803 w 1465043"/>
                <a:gd name="connsiteY78" fmla="*/ 1071250 h 1528450"/>
                <a:gd name="connsiteX79" fmla="*/ 96780 w 1465043"/>
                <a:gd name="connsiteY79" fmla="*/ 1094610 h 1528450"/>
                <a:gd name="connsiteX80" fmla="*/ 93443 w 1465043"/>
                <a:gd name="connsiteY80" fmla="*/ 1124645 h 1528450"/>
                <a:gd name="connsiteX81" fmla="*/ 120141 w 1465043"/>
                <a:gd name="connsiteY81" fmla="*/ 1127982 h 1528450"/>
                <a:gd name="connsiteX82" fmla="*/ 160187 w 1465043"/>
                <a:gd name="connsiteY82" fmla="*/ 1141331 h 1528450"/>
                <a:gd name="connsiteX83" fmla="*/ 186885 w 1465043"/>
                <a:gd name="connsiteY83" fmla="*/ 1154680 h 1528450"/>
                <a:gd name="connsiteX84" fmla="*/ 213583 w 1465043"/>
                <a:gd name="connsiteY84" fmla="*/ 1184715 h 1528450"/>
                <a:gd name="connsiteX85" fmla="*/ 243618 w 1465043"/>
                <a:gd name="connsiteY85" fmla="*/ 1188052 h 1528450"/>
                <a:gd name="connsiteX86" fmla="*/ 287002 w 1465043"/>
                <a:gd name="connsiteY86" fmla="*/ 1218088 h 1528450"/>
                <a:gd name="connsiteX87" fmla="*/ 310363 w 1465043"/>
                <a:gd name="connsiteY87" fmla="*/ 1228099 h 1528450"/>
                <a:gd name="connsiteX88" fmla="*/ 310363 w 1465043"/>
                <a:gd name="connsiteY88" fmla="*/ 1264809 h 1528450"/>
                <a:gd name="connsiteX89" fmla="*/ 270316 w 1465043"/>
                <a:gd name="connsiteY89" fmla="*/ 1304855 h 1528450"/>
                <a:gd name="connsiteX90" fmla="*/ 280327 w 1465043"/>
                <a:gd name="connsiteY90" fmla="*/ 1328216 h 1528450"/>
                <a:gd name="connsiteX91" fmla="*/ 273653 w 1465043"/>
                <a:gd name="connsiteY91" fmla="*/ 1348239 h 1528450"/>
                <a:gd name="connsiteX92" fmla="*/ 266979 w 1465043"/>
                <a:gd name="connsiteY92" fmla="*/ 1364925 h 1528450"/>
                <a:gd name="connsiteX93" fmla="*/ 240281 w 1465043"/>
                <a:gd name="connsiteY93" fmla="*/ 1404972 h 1528450"/>
                <a:gd name="connsiteX94" fmla="*/ 307025 w 1465043"/>
                <a:gd name="connsiteY94" fmla="*/ 1441682 h 1528450"/>
                <a:gd name="connsiteX95" fmla="*/ 337060 w 1465043"/>
                <a:gd name="connsiteY95" fmla="*/ 1448356 h 1528450"/>
                <a:gd name="connsiteX96" fmla="*/ 360421 w 1465043"/>
                <a:gd name="connsiteY96" fmla="*/ 1455031 h 1528450"/>
                <a:gd name="connsiteX97" fmla="*/ 380444 w 1465043"/>
                <a:gd name="connsiteY97" fmla="*/ 1461705 h 1528450"/>
                <a:gd name="connsiteX98" fmla="*/ 407142 w 1465043"/>
                <a:gd name="connsiteY98" fmla="*/ 1481728 h 1528450"/>
                <a:gd name="connsiteX99" fmla="*/ 437177 w 1465043"/>
                <a:gd name="connsiteY99" fmla="*/ 1478391 h 1528450"/>
                <a:gd name="connsiteX100" fmla="*/ 507259 w 1465043"/>
                <a:gd name="connsiteY100" fmla="*/ 1528450 h 1528450"/>
                <a:gd name="connsiteX101" fmla="*/ 517271 w 1465043"/>
                <a:gd name="connsiteY101" fmla="*/ 1515101 h 1528450"/>
                <a:gd name="connsiteX102" fmla="*/ 507259 w 1465043"/>
                <a:gd name="connsiteY102" fmla="*/ 1475054 h 1528450"/>
                <a:gd name="connsiteX103" fmla="*/ 500584 w 1465043"/>
                <a:gd name="connsiteY103" fmla="*/ 1441682 h 1528450"/>
                <a:gd name="connsiteX104" fmla="*/ 483898 w 1465043"/>
                <a:gd name="connsiteY104" fmla="*/ 1398298 h 1528450"/>
                <a:gd name="connsiteX105" fmla="*/ 513933 w 1465043"/>
                <a:gd name="connsiteY105" fmla="*/ 1378274 h 1528450"/>
                <a:gd name="connsiteX106" fmla="*/ 547306 w 1465043"/>
                <a:gd name="connsiteY106" fmla="*/ 1354914 h 1528450"/>
                <a:gd name="connsiteX107" fmla="*/ 527282 w 1465043"/>
                <a:gd name="connsiteY107" fmla="*/ 1338228 h 1528450"/>
                <a:gd name="connsiteX108" fmla="*/ 517271 w 1465043"/>
                <a:gd name="connsiteY108" fmla="*/ 1304855 h 1528450"/>
                <a:gd name="connsiteX109" fmla="*/ 480561 w 1465043"/>
                <a:gd name="connsiteY109" fmla="*/ 1288169 h 1528450"/>
                <a:gd name="connsiteX110" fmla="*/ 470549 w 1465043"/>
                <a:gd name="connsiteY110" fmla="*/ 1268146 h 1528450"/>
                <a:gd name="connsiteX111" fmla="*/ 480561 w 1465043"/>
                <a:gd name="connsiteY111" fmla="*/ 1238111 h 1528450"/>
                <a:gd name="connsiteX112" fmla="*/ 490573 w 1465043"/>
                <a:gd name="connsiteY112" fmla="*/ 1198064 h 1528450"/>
                <a:gd name="connsiteX113" fmla="*/ 513933 w 1465043"/>
                <a:gd name="connsiteY113" fmla="*/ 1218088 h 1528450"/>
                <a:gd name="connsiteX114" fmla="*/ 520608 w 1465043"/>
                <a:gd name="connsiteY114" fmla="*/ 1201401 h 1528450"/>
                <a:gd name="connsiteX115" fmla="*/ 543968 w 1465043"/>
                <a:gd name="connsiteY115" fmla="*/ 1164692 h 1528450"/>
                <a:gd name="connsiteX116" fmla="*/ 574003 w 1465043"/>
                <a:gd name="connsiteY116" fmla="*/ 1148006 h 1528450"/>
                <a:gd name="connsiteX117" fmla="*/ 590690 w 1465043"/>
                <a:gd name="connsiteY117" fmla="*/ 1161355 h 1528450"/>
                <a:gd name="connsiteX118" fmla="*/ 610713 w 1465043"/>
                <a:gd name="connsiteY118" fmla="*/ 1134657 h 1528450"/>
                <a:gd name="connsiteX119" fmla="*/ 630736 w 1465043"/>
                <a:gd name="connsiteY119" fmla="*/ 1161355 h 1528450"/>
                <a:gd name="connsiteX120" fmla="*/ 657434 w 1465043"/>
                <a:gd name="connsiteY120" fmla="*/ 1184715 h 1528450"/>
                <a:gd name="connsiteX121" fmla="*/ 674120 w 1465043"/>
                <a:gd name="connsiteY121" fmla="*/ 1191390 h 1528450"/>
                <a:gd name="connsiteX122" fmla="*/ 697481 w 1465043"/>
                <a:gd name="connsiteY122" fmla="*/ 1191390 h 1528450"/>
                <a:gd name="connsiteX123" fmla="*/ 717504 w 1465043"/>
                <a:gd name="connsiteY123" fmla="*/ 1178041 h 1528450"/>
                <a:gd name="connsiteX124" fmla="*/ 744202 w 1465043"/>
                <a:gd name="connsiteY124" fmla="*/ 1178041 h 1528450"/>
                <a:gd name="connsiteX125" fmla="*/ 760888 w 1465043"/>
                <a:gd name="connsiteY125" fmla="*/ 1174704 h 1528450"/>
                <a:gd name="connsiteX126" fmla="*/ 790923 w 1465043"/>
                <a:gd name="connsiteY126" fmla="*/ 1208076 h 1528450"/>
                <a:gd name="connsiteX127" fmla="*/ 797598 w 1465043"/>
                <a:gd name="connsiteY127" fmla="*/ 1181378 h 1528450"/>
                <a:gd name="connsiteX128" fmla="*/ 817621 w 1465043"/>
                <a:gd name="connsiteY128" fmla="*/ 1198064 h 1528450"/>
                <a:gd name="connsiteX129" fmla="*/ 837644 w 1465043"/>
                <a:gd name="connsiteY129" fmla="*/ 1174704 h 1528450"/>
                <a:gd name="connsiteX130" fmla="*/ 827633 w 1465043"/>
                <a:gd name="connsiteY130" fmla="*/ 1154680 h 1528450"/>
                <a:gd name="connsiteX131" fmla="*/ 810946 w 1465043"/>
                <a:gd name="connsiteY131" fmla="*/ 1141331 h 1528450"/>
                <a:gd name="connsiteX132" fmla="*/ 810946 w 1465043"/>
                <a:gd name="connsiteY132" fmla="*/ 1101285 h 1528450"/>
                <a:gd name="connsiteX133" fmla="*/ 840981 w 1465043"/>
                <a:gd name="connsiteY133" fmla="*/ 1094610 h 1528450"/>
                <a:gd name="connsiteX134" fmla="*/ 820958 w 1465043"/>
                <a:gd name="connsiteY134" fmla="*/ 1057901 h 1528450"/>
                <a:gd name="connsiteX135" fmla="*/ 854330 w 1465043"/>
                <a:gd name="connsiteY135" fmla="*/ 1051226 h 1528450"/>
                <a:gd name="connsiteX136" fmla="*/ 891040 w 1465043"/>
                <a:gd name="connsiteY136" fmla="*/ 1057901 h 1528450"/>
                <a:gd name="connsiteX137" fmla="*/ 1067913 w 1465043"/>
                <a:gd name="connsiteY137" fmla="*/ 1011179 h 1528450"/>
                <a:gd name="connsiteX138" fmla="*/ 1087936 w 1465043"/>
                <a:gd name="connsiteY138" fmla="*/ 1037877 h 1528450"/>
                <a:gd name="connsiteX139" fmla="*/ 1074587 w 1465043"/>
                <a:gd name="connsiteY139" fmla="*/ 1051226 h 1528450"/>
                <a:gd name="connsiteX140" fmla="*/ 1264809 w 1465043"/>
                <a:gd name="connsiteY140" fmla="*/ 1104622 h 1528450"/>
                <a:gd name="connsiteX141" fmla="*/ 1298181 w 1465043"/>
                <a:gd name="connsiteY141" fmla="*/ 1211413 h 1528450"/>
                <a:gd name="connsiteX142" fmla="*/ 1308193 w 1465043"/>
                <a:gd name="connsiteY142" fmla="*/ 1168029 h 1528450"/>
                <a:gd name="connsiteX143" fmla="*/ 1344903 w 1465043"/>
                <a:gd name="connsiteY143" fmla="*/ 1188052 h 1528450"/>
                <a:gd name="connsiteX144" fmla="*/ 1388287 w 1465043"/>
                <a:gd name="connsiteY144" fmla="*/ 1188052 h 1528450"/>
                <a:gd name="connsiteX145" fmla="*/ 1394961 w 1465043"/>
                <a:gd name="connsiteY145" fmla="*/ 1211413 h 1528450"/>
                <a:gd name="connsiteX146" fmla="*/ 1435008 w 1465043"/>
                <a:gd name="connsiteY146" fmla="*/ 1234774 h 1528450"/>
                <a:gd name="connsiteX147" fmla="*/ 1465043 w 1465043"/>
                <a:gd name="connsiteY147" fmla="*/ 1234774 h 1528450"/>
                <a:gd name="connsiteX148" fmla="*/ 1318205 w 1465043"/>
                <a:gd name="connsiteY148" fmla="*/ 0 h 1528450"/>
                <a:gd name="connsiteX149" fmla="*/ 1281495 w 1465043"/>
                <a:gd name="connsiteY149" fmla="*/ 23361 h 1528450"/>
                <a:gd name="connsiteX150" fmla="*/ 1241449 w 1465043"/>
                <a:gd name="connsiteY150" fmla="*/ 20023 h 1528450"/>
                <a:gd name="connsiteX151" fmla="*/ 1241449 w 1465043"/>
                <a:gd name="connsiteY151" fmla="*/ 66744 h 1528450"/>
                <a:gd name="connsiteX152" fmla="*/ 1201402 w 1465043"/>
                <a:gd name="connsiteY152" fmla="*/ 46721 h 1528450"/>
                <a:gd name="connsiteX153" fmla="*/ 1228100 w 1465043"/>
                <a:gd name="connsiteY153" fmla="*/ 96779 h 1528450"/>
                <a:gd name="connsiteX154" fmla="*/ 1198065 w 1465043"/>
                <a:gd name="connsiteY154" fmla="*/ 103454 h 1528450"/>
                <a:gd name="connsiteX155" fmla="*/ 1178041 w 1465043"/>
                <a:gd name="connsiteY155" fmla="*/ 60070 h 1528450"/>
                <a:gd name="connsiteX156" fmla="*/ 1161355 w 1465043"/>
                <a:gd name="connsiteY156" fmla="*/ 43384 h 1528450"/>
                <a:gd name="connsiteX157" fmla="*/ 1137995 w 1465043"/>
                <a:gd name="connsiteY157" fmla="*/ 73419 h 1528450"/>
                <a:gd name="connsiteX158" fmla="*/ 1158018 w 1465043"/>
                <a:gd name="connsiteY158" fmla="*/ 120140 h 1528450"/>
                <a:gd name="connsiteX0" fmla="*/ 1158018 w 1465043"/>
                <a:gd name="connsiteY0" fmla="*/ 120140 h 1528450"/>
                <a:gd name="connsiteX1" fmla="*/ 1104622 w 1465043"/>
                <a:gd name="connsiteY1" fmla="*/ 133489 h 1528450"/>
                <a:gd name="connsiteX2" fmla="*/ 1101285 w 1465043"/>
                <a:gd name="connsiteY2" fmla="*/ 73419 h 1528450"/>
                <a:gd name="connsiteX3" fmla="*/ 1014517 w 1465043"/>
                <a:gd name="connsiteY3" fmla="*/ 26698 h 1528450"/>
                <a:gd name="connsiteX4" fmla="*/ 1024529 w 1465043"/>
                <a:gd name="connsiteY4" fmla="*/ 73419 h 1528450"/>
                <a:gd name="connsiteX5" fmla="*/ 981145 w 1465043"/>
                <a:gd name="connsiteY5" fmla="*/ 126815 h 1528450"/>
                <a:gd name="connsiteX6" fmla="*/ 981145 w 1465043"/>
                <a:gd name="connsiteY6" fmla="*/ 210245 h 1528450"/>
                <a:gd name="connsiteX7" fmla="*/ 1001168 w 1465043"/>
                <a:gd name="connsiteY7" fmla="*/ 233606 h 1528450"/>
                <a:gd name="connsiteX8" fmla="*/ 884365 w 1465043"/>
                <a:gd name="connsiteY8" fmla="*/ 230269 h 1528450"/>
                <a:gd name="connsiteX9" fmla="*/ 824295 w 1465043"/>
                <a:gd name="connsiteY9" fmla="*/ 206908 h 1528450"/>
                <a:gd name="connsiteX10" fmla="*/ 810946 w 1465043"/>
                <a:gd name="connsiteY10" fmla="*/ 243617 h 1528450"/>
                <a:gd name="connsiteX11" fmla="*/ 827633 w 1465043"/>
                <a:gd name="connsiteY11" fmla="*/ 280327 h 1528450"/>
                <a:gd name="connsiteX12" fmla="*/ 770900 w 1465043"/>
                <a:gd name="connsiteY12" fmla="*/ 263641 h 1528450"/>
                <a:gd name="connsiteX13" fmla="*/ 744202 w 1465043"/>
                <a:gd name="connsiteY13" fmla="*/ 300350 h 1528450"/>
                <a:gd name="connsiteX14" fmla="*/ 707492 w 1465043"/>
                <a:gd name="connsiteY14" fmla="*/ 293676 h 1528450"/>
                <a:gd name="connsiteX15" fmla="*/ 644085 w 1465043"/>
                <a:gd name="connsiteY15" fmla="*/ 307025 h 1528450"/>
                <a:gd name="connsiteX16" fmla="*/ 654097 w 1465043"/>
                <a:gd name="connsiteY16" fmla="*/ 270315 h 1528450"/>
                <a:gd name="connsiteX17" fmla="*/ 614050 w 1465043"/>
                <a:gd name="connsiteY17" fmla="*/ 307025 h 1528450"/>
                <a:gd name="connsiteX18" fmla="*/ 594027 w 1465043"/>
                <a:gd name="connsiteY18" fmla="*/ 307025 h 1528450"/>
                <a:gd name="connsiteX19" fmla="*/ 533957 w 1465043"/>
                <a:gd name="connsiteY19" fmla="*/ 340397 h 1528450"/>
                <a:gd name="connsiteX20" fmla="*/ 510596 w 1465043"/>
                <a:gd name="connsiteY20" fmla="*/ 363758 h 1528450"/>
                <a:gd name="connsiteX21" fmla="*/ 500584 w 1465043"/>
                <a:gd name="connsiteY21" fmla="*/ 410479 h 1528450"/>
                <a:gd name="connsiteX22" fmla="*/ 450526 w 1465043"/>
                <a:gd name="connsiteY22" fmla="*/ 397130 h 1528450"/>
                <a:gd name="connsiteX23" fmla="*/ 433840 w 1465043"/>
                <a:gd name="connsiteY23" fmla="*/ 360420 h 1528450"/>
                <a:gd name="connsiteX24" fmla="*/ 467212 w 1465043"/>
                <a:gd name="connsiteY24" fmla="*/ 330385 h 1528450"/>
                <a:gd name="connsiteX25" fmla="*/ 453863 w 1465043"/>
                <a:gd name="connsiteY25" fmla="*/ 307025 h 1528450"/>
                <a:gd name="connsiteX26" fmla="*/ 390456 w 1465043"/>
                <a:gd name="connsiteY26" fmla="*/ 276990 h 1528450"/>
                <a:gd name="connsiteX27" fmla="*/ 417154 w 1465043"/>
                <a:gd name="connsiteY27" fmla="*/ 327048 h 1528450"/>
                <a:gd name="connsiteX28" fmla="*/ 407142 w 1465043"/>
                <a:gd name="connsiteY28" fmla="*/ 370432 h 1528450"/>
                <a:gd name="connsiteX29" fmla="*/ 413817 w 1465043"/>
                <a:gd name="connsiteY29" fmla="*/ 407142 h 1528450"/>
                <a:gd name="connsiteX30" fmla="*/ 427165 w 1465043"/>
                <a:gd name="connsiteY30" fmla="*/ 430502 h 1528450"/>
                <a:gd name="connsiteX31" fmla="*/ 413817 w 1465043"/>
                <a:gd name="connsiteY31" fmla="*/ 460537 h 1528450"/>
                <a:gd name="connsiteX32" fmla="*/ 390456 w 1465043"/>
                <a:gd name="connsiteY32" fmla="*/ 437177 h 1528450"/>
                <a:gd name="connsiteX33" fmla="*/ 360421 w 1465043"/>
                <a:gd name="connsiteY33" fmla="*/ 433839 h 1528450"/>
                <a:gd name="connsiteX34" fmla="*/ 333723 w 1465043"/>
                <a:gd name="connsiteY34" fmla="*/ 473886 h 1528450"/>
                <a:gd name="connsiteX35" fmla="*/ 307025 w 1465043"/>
                <a:gd name="connsiteY35" fmla="*/ 493909 h 1528450"/>
                <a:gd name="connsiteX36" fmla="*/ 320374 w 1465043"/>
                <a:gd name="connsiteY36" fmla="*/ 520607 h 1528450"/>
                <a:gd name="connsiteX37" fmla="*/ 303688 w 1465043"/>
                <a:gd name="connsiteY37" fmla="*/ 543968 h 1528450"/>
                <a:gd name="connsiteX38" fmla="*/ 233606 w 1465043"/>
                <a:gd name="connsiteY38" fmla="*/ 507258 h 1528450"/>
                <a:gd name="connsiteX39" fmla="*/ 243618 w 1465043"/>
                <a:gd name="connsiteY39" fmla="*/ 557317 h 1528450"/>
                <a:gd name="connsiteX40" fmla="*/ 263641 w 1465043"/>
                <a:gd name="connsiteY40" fmla="*/ 577340 h 1528450"/>
                <a:gd name="connsiteX41" fmla="*/ 250292 w 1465043"/>
                <a:gd name="connsiteY41" fmla="*/ 590689 h 1528450"/>
                <a:gd name="connsiteX42" fmla="*/ 193560 w 1465043"/>
                <a:gd name="connsiteY42" fmla="*/ 553979 h 1528450"/>
                <a:gd name="connsiteX43" fmla="*/ 170199 w 1465043"/>
                <a:gd name="connsiteY43" fmla="*/ 513933 h 1528450"/>
                <a:gd name="connsiteX44" fmla="*/ 170199 w 1465043"/>
                <a:gd name="connsiteY44" fmla="*/ 467212 h 1528450"/>
                <a:gd name="connsiteX45" fmla="*/ 133490 w 1465043"/>
                <a:gd name="connsiteY45" fmla="*/ 390455 h 1528450"/>
                <a:gd name="connsiteX46" fmla="*/ 196897 w 1465043"/>
                <a:gd name="connsiteY46" fmla="*/ 420490 h 1528450"/>
                <a:gd name="connsiteX47" fmla="*/ 256967 w 1465043"/>
                <a:gd name="connsiteY47" fmla="*/ 450525 h 1528450"/>
                <a:gd name="connsiteX48" fmla="*/ 293676 w 1465043"/>
                <a:gd name="connsiteY48" fmla="*/ 453863 h 1528450"/>
                <a:gd name="connsiteX49" fmla="*/ 327049 w 1465043"/>
                <a:gd name="connsiteY49" fmla="*/ 423828 h 1528450"/>
                <a:gd name="connsiteX50" fmla="*/ 343735 w 1465043"/>
                <a:gd name="connsiteY50" fmla="*/ 387118 h 1528450"/>
                <a:gd name="connsiteX51" fmla="*/ 333723 w 1465043"/>
                <a:gd name="connsiteY51" fmla="*/ 337060 h 1528450"/>
                <a:gd name="connsiteX52" fmla="*/ 290339 w 1465043"/>
                <a:gd name="connsiteY52" fmla="*/ 317036 h 1528450"/>
                <a:gd name="connsiteX53" fmla="*/ 236944 w 1465043"/>
                <a:gd name="connsiteY53" fmla="*/ 270315 h 1528450"/>
                <a:gd name="connsiteX54" fmla="*/ 133490 w 1465043"/>
                <a:gd name="connsiteY54" fmla="*/ 213582 h 1528450"/>
                <a:gd name="connsiteX55" fmla="*/ 46722 w 1465043"/>
                <a:gd name="connsiteY55" fmla="*/ 243617 h 1528450"/>
                <a:gd name="connsiteX56" fmla="*/ 33373 w 1465043"/>
                <a:gd name="connsiteY56" fmla="*/ 273652 h 1528450"/>
                <a:gd name="connsiteX57" fmla="*/ 43384 w 1465043"/>
                <a:gd name="connsiteY57" fmla="*/ 303688 h 1528450"/>
                <a:gd name="connsiteX58" fmla="*/ 60071 w 1465043"/>
                <a:gd name="connsiteY58" fmla="*/ 330385 h 1528450"/>
                <a:gd name="connsiteX59" fmla="*/ 73419 w 1465043"/>
                <a:gd name="connsiteY59" fmla="*/ 360420 h 1528450"/>
                <a:gd name="connsiteX60" fmla="*/ 56733 w 1465043"/>
                <a:gd name="connsiteY60" fmla="*/ 383781 h 1528450"/>
                <a:gd name="connsiteX61" fmla="*/ 76757 w 1465043"/>
                <a:gd name="connsiteY61" fmla="*/ 463874 h 1528450"/>
                <a:gd name="connsiteX62" fmla="*/ 66745 w 1465043"/>
                <a:gd name="connsiteY62" fmla="*/ 480561 h 1528450"/>
                <a:gd name="connsiteX63" fmla="*/ 70082 w 1465043"/>
                <a:gd name="connsiteY63" fmla="*/ 507258 h 1528450"/>
                <a:gd name="connsiteX64" fmla="*/ 70082 w 1465043"/>
                <a:gd name="connsiteY64" fmla="*/ 547305 h 1528450"/>
                <a:gd name="connsiteX65" fmla="*/ 80094 w 1465043"/>
                <a:gd name="connsiteY65" fmla="*/ 567328 h 1528450"/>
                <a:gd name="connsiteX66" fmla="*/ 76757 w 1465043"/>
                <a:gd name="connsiteY66" fmla="*/ 590689 h 1528450"/>
                <a:gd name="connsiteX67" fmla="*/ 106792 w 1465043"/>
                <a:gd name="connsiteY67" fmla="*/ 624061 h 1528450"/>
                <a:gd name="connsiteX68" fmla="*/ 93729 w 1465043"/>
                <a:gd name="connsiteY68" fmla="*/ 654096 h 1528450"/>
                <a:gd name="connsiteX69" fmla="*/ 13349 w 1465043"/>
                <a:gd name="connsiteY69" fmla="*/ 744201 h 1528450"/>
                <a:gd name="connsiteX70" fmla="*/ 33373 w 1465043"/>
                <a:gd name="connsiteY70" fmla="*/ 777574 h 1528450"/>
                <a:gd name="connsiteX71" fmla="*/ 33373 w 1465043"/>
                <a:gd name="connsiteY71" fmla="*/ 777574 h 1528450"/>
                <a:gd name="connsiteX72" fmla="*/ 16687 w 1465043"/>
                <a:gd name="connsiteY72" fmla="*/ 807609 h 1528450"/>
                <a:gd name="connsiteX73" fmla="*/ 3338 w 1465043"/>
                <a:gd name="connsiteY73" fmla="*/ 837644 h 1528450"/>
                <a:gd name="connsiteX74" fmla="*/ 0 w 1465043"/>
                <a:gd name="connsiteY74" fmla="*/ 897714 h 1528450"/>
                <a:gd name="connsiteX75" fmla="*/ 16687 w 1465043"/>
                <a:gd name="connsiteY75" fmla="*/ 941098 h 1528450"/>
                <a:gd name="connsiteX76" fmla="*/ 20024 w 1465043"/>
                <a:gd name="connsiteY76" fmla="*/ 974470 h 1528450"/>
                <a:gd name="connsiteX77" fmla="*/ 56733 w 1465043"/>
                <a:gd name="connsiteY77" fmla="*/ 984482 h 1528450"/>
                <a:gd name="connsiteX78" fmla="*/ 116803 w 1465043"/>
                <a:gd name="connsiteY78" fmla="*/ 1071250 h 1528450"/>
                <a:gd name="connsiteX79" fmla="*/ 96780 w 1465043"/>
                <a:gd name="connsiteY79" fmla="*/ 1094610 h 1528450"/>
                <a:gd name="connsiteX80" fmla="*/ 93443 w 1465043"/>
                <a:gd name="connsiteY80" fmla="*/ 1124645 h 1528450"/>
                <a:gd name="connsiteX81" fmla="*/ 120141 w 1465043"/>
                <a:gd name="connsiteY81" fmla="*/ 1127982 h 1528450"/>
                <a:gd name="connsiteX82" fmla="*/ 160187 w 1465043"/>
                <a:gd name="connsiteY82" fmla="*/ 1141331 h 1528450"/>
                <a:gd name="connsiteX83" fmla="*/ 186885 w 1465043"/>
                <a:gd name="connsiteY83" fmla="*/ 1154680 h 1528450"/>
                <a:gd name="connsiteX84" fmla="*/ 213583 w 1465043"/>
                <a:gd name="connsiteY84" fmla="*/ 1184715 h 1528450"/>
                <a:gd name="connsiteX85" fmla="*/ 243618 w 1465043"/>
                <a:gd name="connsiteY85" fmla="*/ 1188052 h 1528450"/>
                <a:gd name="connsiteX86" fmla="*/ 287002 w 1465043"/>
                <a:gd name="connsiteY86" fmla="*/ 1218088 h 1528450"/>
                <a:gd name="connsiteX87" fmla="*/ 310363 w 1465043"/>
                <a:gd name="connsiteY87" fmla="*/ 1228099 h 1528450"/>
                <a:gd name="connsiteX88" fmla="*/ 310363 w 1465043"/>
                <a:gd name="connsiteY88" fmla="*/ 1264809 h 1528450"/>
                <a:gd name="connsiteX89" fmla="*/ 270316 w 1465043"/>
                <a:gd name="connsiteY89" fmla="*/ 1304855 h 1528450"/>
                <a:gd name="connsiteX90" fmla="*/ 280327 w 1465043"/>
                <a:gd name="connsiteY90" fmla="*/ 1328216 h 1528450"/>
                <a:gd name="connsiteX91" fmla="*/ 273653 w 1465043"/>
                <a:gd name="connsiteY91" fmla="*/ 1348239 h 1528450"/>
                <a:gd name="connsiteX92" fmla="*/ 266979 w 1465043"/>
                <a:gd name="connsiteY92" fmla="*/ 1364925 h 1528450"/>
                <a:gd name="connsiteX93" fmla="*/ 240281 w 1465043"/>
                <a:gd name="connsiteY93" fmla="*/ 1404972 h 1528450"/>
                <a:gd name="connsiteX94" fmla="*/ 307025 w 1465043"/>
                <a:gd name="connsiteY94" fmla="*/ 1441682 h 1528450"/>
                <a:gd name="connsiteX95" fmla="*/ 337060 w 1465043"/>
                <a:gd name="connsiteY95" fmla="*/ 1448356 h 1528450"/>
                <a:gd name="connsiteX96" fmla="*/ 360421 w 1465043"/>
                <a:gd name="connsiteY96" fmla="*/ 1455031 h 1528450"/>
                <a:gd name="connsiteX97" fmla="*/ 380444 w 1465043"/>
                <a:gd name="connsiteY97" fmla="*/ 1461705 h 1528450"/>
                <a:gd name="connsiteX98" fmla="*/ 407142 w 1465043"/>
                <a:gd name="connsiteY98" fmla="*/ 1481728 h 1528450"/>
                <a:gd name="connsiteX99" fmla="*/ 437177 w 1465043"/>
                <a:gd name="connsiteY99" fmla="*/ 1478391 h 1528450"/>
                <a:gd name="connsiteX100" fmla="*/ 507259 w 1465043"/>
                <a:gd name="connsiteY100" fmla="*/ 1528450 h 1528450"/>
                <a:gd name="connsiteX101" fmla="*/ 517271 w 1465043"/>
                <a:gd name="connsiteY101" fmla="*/ 1515101 h 1528450"/>
                <a:gd name="connsiteX102" fmla="*/ 507259 w 1465043"/>
                <a:gd name="connsiteY102" fmla="*/ 1475054 h 1528450"/>
                <a:gd name="connsiteX103" fmla="*/ 500584 w 1465043"/>
                <a:gd name="connsiteY103" fmla="*/ 1441682 h 1528450"/>
                <a:gd name="connsiteX104" fmla="*/ 483898 w 1465043"/>
                <a:gd name="connsiteY104" fmla="*/ 1398298 h 1528450"/>
                <a:gd name="connsiteX105" fmla="*/ 513933 w 1465043"/>
                <a:gd name="connsiteY105" fmla="*/ 1378274 h 1528450"/>
                <a:gd name="connsiteX106" fmla="*/ 547306 w 1465043"/>
                <a:gd name="connsiteY106" fmla="*/ 1354914 h 1528450"/>
                <a:gd name="connsiteX107" fmla="*/ 527282 w 1465043"/>
                <a:gd name="connsiteY107" fmla="*/ 1338228 h 1528450"/>
                <a:gd name="connsiteX108" fmla="*/ 517271 w 1465043"/>
                <a:gd name="connsiteY108" fmla="*/ 1304855 h 1528450"/>
                <a:gd name="connsiteX109" fmla="*/ 480561 w 1465043"/>
                <a:gd name="connsiteY109" fmla="*/ 1288169 h 1528450"/>
                <a:gd name="connsiteX110" fmla="*/ 470549 w 1465043"/>
                <a:gd name="connsiteY110" fmla="*/ 1268146 h 1528450"/>
                <a:gd name="connsiteX111" fmla="*/ 480561 w 1465043"/>
                <a:gd name="connsiteY111" fmla="*/ 1238111 h 1528450"/>
                <a:gd name="connsiteX112" fmla="*/ 490573 w 1465043"/>
                <a:gd name="connsiteY112" fmla="*/ 1198064 h 1528450"/>
                <a:gd name="connsiteX113" fmla="*/ 513933 w 1465043"/>
                <a:gd name="connsiteY113" fmla="*/ 1218088 h 1528450"/>
                <a:gd name="connsiteX114" fmla="*/ 520608 w 1465043"/>
                <a:gd name="connsiteY114" fmla="*/ 1201401 h 1528450"/>
                <a:gd name="connsiteX115" fmla="*/ 543968 w 1465043"/>
                <a:gd name="connsiteY115" fmla="*/ 1164692 h 1528450"/>
                <a:gd name="connsiteX116" fmla="*/ 574003 w 1465043"/>
                <a:gd name="connsiteY116" fmla="*/ 1148006 h 1528450"/>
                <a:gd name="connsiteX117" fmla="*/ 590690 w 1465043"/>
                <a:gd name="connsiteY117" fmla="*/ 1161355 h 1528450"/>
                <a:gd name="connsiteX118" fmla="*/ 610713 w 1465043"/>
                <a:gd name="connsiteY118" fmla="*/ 1134657 h 1528450"/>
                <a:gd name="connsiteX119" fmla="*/ 630736 w 1465043"/>
                <a:gd name="connsiteY119" fmla="*/ 1161355 h 1528450"/>
                <a:gd name="connsiteX120" fmla="*/ 657434 w 1465043"/>
                <a:gd name="connsiteY120" fmla="*/ 1184715 h 1528450"/>
                <a:gd name="connsiteX121" fmla="*/ 674120 w 1465043"/>
                <a:gd name="connsiteY121" fmla="*/ 1191390 h 1528450"/>
                <a:gd name="connsiteX122" fmla="*/ 697481 w 1465043"/>
                <a:gd name="connsiteY122" fmla="*/ 1191390 h 1528450"/>
                <a:gd name="connsiteX123" fmla="*/ 717504 w 1465043"/>
                <a:gd name="connsiteY123" fmla="*/ 1178041 h 1528450"/>
                <a:gd name="connsiteX124" fmla="*/ 744202 w 1465043"/>
                <a:gd name="connsiteY124" fmla="*/ 1178041 h 1528450"/>
                <a:gd name="connsiteX125" fmla="*/ 760888 w 1465043"/>
                <a:gd name="connsiteY125" fmla="*/ 1174704 h 1528450"/>
                <a:gd name="connsiteX126" fmla="*/ 790923 w 1465043"/>
                <a:gd name="connsiteY126" fmla="*/ 1208076 h 1528450"/>
                <a:gd name="connsiteX127" fmla="*/ 797598 w 1465043"/>
                <a:gd name="connsiteY127" fmla="*/ 1181378 h 1528450"/>
                <a:gd name="connsiteX128" fmla="*/ 817621 w 1465043"/>
                <a:gd name="connsiteY128" fmla="*/ 1198064 h 1528450"/>
                <a:gd name="connsiteX129" fmla="*/ 837644 w 1465043"/>
                <a:gd name="connsiteY129" fmla="*/ 1174704 h 1528450"/>
                <a:gd name="connsiteX130" fmla="*/ 827633 w 1465043"/>
                <a:gd name="connsiteY130" fmla="*/ 1154680 h 1528450"/>
                <a:gd name="connsiteX131" fmla="*/ 810946 w 1465043"/>
                <a:gd name="connsiteY131" fmla="*/ 1141331 h 1528450"/>
                <a:gd name="connsiteX132" fmla="*/ 810946 w 1465043"/>
                <a:gd name="connsiteY132" fmla="*/ 1101285 h 1528450"/>
                <a:gd name="connsiteX133" fmla="*/ 840981 w 1465043"/>
                <a:gd name="connsiteY133" fmla="*/ 1094610 h 1528450"/>
                <a:gd name="connsiteX134" fmla="*/ 820958 w 1465043"/>
                <a:gd name="connsiteY134" fmla="*/ 1057901 h 1528450"/>
                <a:gd name="connsiteX135" fmla="*/ 854330 w 1465043"/>
                <a:gd name="connsiteY135" fmla="*/ 1051226 h 1528450"/>
                <a:gd name="connsiteX136" fmla="*/ 891040 w 1465043"/>
                <a:gd name="connsiteY136" fmla="*/ 1057901 h 1528450"/>
                <a:gd name="connsiteX137" fmla="*/ 1067913 w 1465043"/>
                <a:gd name="connsiteY137" fmla="*/ 1011179 h 1528450"/>
                <a:gd name="connsiteX138" fmla="*/ 1087936 w 1465043"/>
                <a:gd name="connsiteY138" fmla="*/ 1037877 h 1528450"/>
                <a:gd name="connsiteX139" fmla="*/ 1074587 w 1465043"/>
                <a:gd name="connsiteY139" fmla="*/ 1051226 h 1528450"/>
                <a:gd name="connsiteX140" fmla="*/ 1264809 w 1465043"/>
                <a:gd name="connsiteY140" fmla="*/ 1104622 h 1528450"/>
                <a:gd name="connsiteX141" fmla="*/ 1298181 w 1465043"/>
                <a:gd name="connsiteY141" fmla="*/ 1211413 h 1528450"/>
                <a:gd name="connsiteX142" fmla="*/ 1308193 w 1465043"/>
                <a:gd name="connsiteY142" fmla="*/ 1168029 h 1528450"/>
                <a:gd name="connsiteX143" fmla="*/ 1344903 w 1465043"/>
                <a:gd name="connsiteY143" fmla="*/ 1188052 h 1528450"/>
                <a:gd name="connsiteX144" fmla="*/ 1388287 w 1465043"/>
                <a:gd name="connsiteY144" fmla="*/ 1188052 h 1528450"/>
                <a:gd name="connsiteX145" fmla="*/ 1394961 w 1465043"/>
                <a:gd name="connsiteY145" fmla="*/ 1211413 h 1528450"/>
                <a:gd name="connsiteX146" fmla="*/ 1435008 w 1465043"/>
                <a:gd name="connsiteY146" fmla="*/ 1234774 h 1528450"/>
                <a:gd name="connsiteX147" fmla="*/ 1465043 w 1465043"/>
                <a:gd name="connsiteY147" fmla="*/ 1234774 h 1528450"/>
                <a:gd name="connsiteX148" fmla="*/ 1318205 w 1465043"/>
                <a:gd name="connsiteY148" fmla="*/ 0 h 1528450"/>
                <a:gd name="connsiteX149" fmla="*/ 1281495 w 1465043"/>
                <a:gd name="connsiteY149" fmla="*/ 23361 h 1528450"/>
                <a:gd name="connsiteX150" fmla="*/ 1241449 w 1465043"/>
                <a:gd name="connsiteY150" fmla="*/ 20023 h 1528450"/>
                <a:gd name="connsiteX151" fmla="*/ 1241449 w 1465043"/>
                <a:gd name="connsiteY151" fmla="*/ 66744 h 1528450"/>
                <a:gd name="connsiteX152" fmla="*/ 1201402 w 1465043"/>
                <a:gd name="connsiteY152" fmla="*/ 46721 h 1528450"/>
                <a:gd name="connsiteX153" fmla="*/ 1228100 w 1465043"/>
                <a:gd name="connsiteY153" fmla="*/ 96779 h 1528450"/>
                <a:gd name="connsiteX154" fmla="*/ 1198065 w 1465043"/>
                <a:gd name="connsiteY154" fmla="*/ 103454 h 1528450"/>
                <a:gd name="connsiteX155" fmla="*/ 1178041 w 1465043"/>
                <a:gd name="connsiteY155" fmla="*/ 60070 h 1528450"/>
                <a:gd name="connsiteX156" fmla="*/ 1137995 w 1465043"/>
                <a:gd name="connsiteY156" fmla="*/ 73419 h 1528450"/>
                <a:gd name="connsiteX157" fmla="*/ 1158018 w 1465043"/>
                <a:gd name="connsiteY157" fmla="*/ 120140 h 1528450"/>
                <a:gd name="connsiteX0" fmla="*/ 1158018 w 1465043"/>
                <a:gd name="connsiteY0" fmla="*/ 120140 h 1528450"/>
                <a:gd name="connsiteX1" fmla="*/ 1104622 w 1465043"/>
                <a:gd name="connsiteY1" fmla="*/ 133489 h 1528450"/>
                <a:gd name="connsiteX2" fmla="*/ 1101285 w 1465043"/>
                <a:gd name="connsiteY2" fmla="*/ 73419 h 1528450"/>
                <a:gd name="connsiteX3" fmla="*/ 1014517 w 1465043"/>
                <a:gd name="connsiteY3" fmla="*/ 26698 h 1528450"/>
                <a:gd name="connsiteX4" fmla="*/ 1024529 w 1465043"/>
                <a:gd name="connsiteY4" fmla="*/ 73419 h 1528450"/>
                <a:gd name="connsiteX5" fmla="*/ 981145 w 1465043"/>
                <a:gd name="connsiteY5" fmla="*/ 126815 h 1528450"/>
                <a:gd name="connsiteX6" fmla="*/ 981145 w 1465043"/>
                <a:gd name="connsiteY6" fmla="*/ 210245 h 1528450"/>
                <a:gd name="connsiteX7" fmla="*/ 1001168 w 1465043"/>
                <a:gd name="connsiteY7" fmla="*/ 233606 h 1528450"/>
                <a:gd name="connsiteX8" fmla="*/ 884365 w 1465043"/>
                <a:gd name="connsiteY8" fmla="*/ 230269 h 1528450"/>
                <a:gd name="connsiteX9" fmla="*/ 824295 w 1465043"/>
                <a:gd name="connsiteY9" fmla="*/ 206908 h 1528450"/>
                <a:gd name="connsiteX10" fmla="*/ 810946 w 1465043"/>
                <a:gd name="connsiteY10" fmla="*/ 243617 h 1528450"/>
                <a:gd name="connsiteX11" fmla="*/ 827633 w 1465043"/>
                <a:gd name="connsiteY11" fmla="*/ 280327 h 1528450"/>
                <a:gd name="connsiteX12" fmla="*/ 770900 w 1465043"/>
                <a:gd name="connsiteY12" fmla="*/ 263641 h 1528450"/>
                <a:gd name="connsiteX13" fmla="*/ 744202 w 1465043"/>
                <a:gd name="connsiteY13" fmla="*/ 300350 h 1528450"/>
                <a:gd name="connsiteX14" fmla="*/ 707492 w 1465043"/>
                <a:gd name="connsiteY14" fmla="*/ 293676 h 1528450"/>
                <a:gd name="connsiteX15" fmla="*/ 644085 w 1465043"/>
                <a:gd name="connsiteY15" fmla="*/ 307025 h 1528450"/>
                <a:gd name="connsiteX16" fmla="*/ 654097 w 1465043"/>
                <a:gd name="connsiteY16" fmla="*/ 270315 h 1528450"/>
                <a:gd name="connsiteX17" fmla="*/ 614050 w 1465043"/>
                <a:gd name="connsiteY17" fmla="*/ 307025 h 1528450"/>
                <a:gd name="connsiteX18" fmla="*/ 594027 w 1465043"/>
                <a:gd name="connsiteY18" fmla="*/ 307025 h 1528450"/>
                <a:gd name="connsiteX19" fmla="*/ 533957 w 1465043"/>
                <a:gd name="connsiteY19" fmla="*/ 340397 h 1528450"/>
                <a:gd name="connsiteX20" fmla="*/ 510596 w 1465043"/>
                <a:gd name="connsiteY20" fmla="*/ 363758 h 1528450"/>
                <a:gd name="connsiteX21" fmla="*/ 500584 w 1465043"/>
                <a:gd name="connsiteY21" fmla="*/ 410479 h 1528450"/>
                <a:gd name="connsiteX22" fmla="*/ 450526 w 1465043"/>
                <a:gd name="connsiteY22" fmla="*/ 397130 h 1528450"/>
                <a:gd name="connsiteX23" fmla="*/ 433840 w 1465043"/>
                <a:gd name="connsiteY23" fmla="*/ 360420 h 1528450"/>
                <a:gd name="connsiteX24" fmla="*/ 467212 w 1465043"/>
                <a:gd name="connsiteY24" fmla="*/ 330385 h 1528450"/>
                <a:gd name="connsiteX25" fmla="*/ 453863 w 1465043"/>
                <a:gd name="connsiteY25" fmla="*/ 307025 h 1528450"/>
                <a:gd name="connsiteX26" fmla="*/ 390456 w 1465043"/>
                <a:gd name="connsiteY26" fmla="*/ 276990 h 1528450"/>
                <a:gd name="connsiteX27" fmla="*/ 417154 w 1465043"/>
                <a:gd name="connsiteY27" fmla="*/ 327048 h 1528450"/>
                <a:gd name="connsiteX28" fmla="*/ 407142 w 1465043"/>
                <a:gd name="connsiteY28" fmla="*/ 370432 h 1528450"/>
                <a:gd name="connsiteX29" fmla="*/ 413817 w 1465043"/>
                <a:gd name="connsiteY29" fmla="*/ 407142 h 1528450"/>
                <a:gd name="connsiteX30" fmla="*/ 427165 w 1465043"/>
                <a:gd name="connsiteY30" fmla="*/ 430502 h 1528450"/>
                <a:gd name="connsiteX31" fmla="*/ 413817 w 1465043"/>
                <a:gd name="connsiteY31" fmla="*/ 460537 h 1528450"/>
                <a:gd name="connsiteX32" fmla="*/ 390456 w 1465043"/>
                <a:gd name="connsiteY32" fmla="*/ 437177 h 1528450"/>
                <a:gd name="connsiteX33" fmla="*/ 360421 w 1465043"/>
                <a:gd name="connsiteY33" fmla="*/ 433839 h 1528450"/>
                <a:gd name="connsiteX34" fmla="*/ 333723 w 1465043"/>
                <a:gd name="connsiteY34" fmla="*/ 473886 h 1528450"/>
                <a:gd name="connsiteX35" fmla="*/ 307025 w 1465043"/>
                <a:gd name="connsiteY35" fmla="*/ 493909 h 1528450"/>
                <a:gd name="connsiteX36" fmla="*/ 320374 w 1465043"/>
                <a:gd name="connsiteY36" fmla="*/ 520607 h 1528450"/>
                <a:gd name="connsiteX37" fmla="*/ 303688 w 1465043"/>
                <a:gd name="connsiteY37" fmla="*/ 543968 h 1528450"/>
                <a:gd name="connsiteX38" fmla="*/ 233606 w 1465043"/>
                <a:gd name="connsiteY38" fmla="*/ 507258 h 1528450"/>
                <a:gd name="connsiteX39" fmla="*/ 243618 w 1465043"/>
                <a:gd name="connsiteY39" fmla="*/ 557317 h 1528450"/>
                <a:gd name="connsiteX40" fmla="*/ 263641 w 1465043"/>
                <a:gd name="connsiteY40" fmla="*/ 577340 h 1528450"/>
                <a:gd name="connsiteX41" fmla="*/ 250292 w 1465043"/>
                <a:gd name="connsiteY41" fmla="*/ 590689 h 1528450"/>
                <a:gd name="connsiteX42" fmla="*/ 193560 w 1465043"/>
                <a:gd name="connsiteY42" fmla="*/ 553979 h 1528450"/>
                <a:gd name="connsiteX43" fmla="*/ 170199 w 1465043"/>
                <a:gd name="connsiteY43" fmla="*/ 513933 h 1528450"/>
                <a:gd name="connsiteX44" fmla="*/ 170199 w 1465043"/>
                <a:gd name="connsiteY44" fmla="*/ 467212 h 1528450"/>
                <a:gd name="connsiteX45" fmla="*/ 133490 w 1465043"/>
                <a:gd name="connsiteY45" fmla="*/ 390455 h 1528450"/>
                <a:gd name="connsiteX46" fmla="*/ 196897 w 1465043"/>
                <a:gd name="connsiteY46" fmla="*/ 420490 h 1528450"/>
                <a:gd name="connsiteX47" fmla="*/ 256967 w 1465043"/>
                <a:gd name="connsiteY47" fmla="*/ 450525 h 1528450"/>
                <a:gd name="connsiteX48" fmla="*/ 293676 w 1465043"/>
                <a:gd name="connsiteY48" fmla="*/ 453863 h 1528450"/>
                <a:gd name="connsiteX49" fmla="*/ 327049 w 1465043"/>
                <a:gd name="connsiteY49" fmla="*/ 423828 h 1528450"/>
                <a:gd name="connsiteX50" fmla="*/ 343735 w 1465043"/>
                <a:gd name="connsiteY50" fmla="*/ 387118 h 1528450"/>
                <a:gd name="connsiteX51" fmla="*/ 333723 w 1465043"/>
                <a:gd name="connsiteY51" fmla="*/ 337060 h 1528450"/>
                <a:gd name="connsiteX52" fmla="*/ 290339 w 1465043"/>
                <a:gd name="connsiteY52" fmla="*/ 317036 h 1528450"/>
                <a:gd name="connsiteX53" fmla="*/ 236944 w 1465043"/>
                <a:gd name="connsiteY53" fmla="*/ 270315 h 1528450"/>
                <a:gd name="connsiteX54" fmla="*/ 133490 w 1465043"/>
                <a:gd name="connsiteY54" fmla="*/ 213582 h 1528450"/>
                <a:gd name="connsiteX55" fmla="*/ 46722 w 1465043"/>
                <a:gd name="connsiteY55" fmla="*/ 243617 h 1528450"/>
                <a:gd name="connsiteX56" fmla="*/ 33373 w 1465043"/>
                <a:gd name="connsiteY56" fmla="*/ 273652 h 1528450"/>
                <a:gd name="connsiteX57" fmla="*/ 43384 w 1465043"/>
                <a:gd name="connsiteY57" fmla="*/ 303688 h 1528450"/>
                <a:gd name="connsiteX58" fmla="*/ 60071 w 1465043"/>
                <a:gd name="connsiteY58" fmla="*/ 330385 h 1528450"/>
                <a:gd name="connsiteX59" fmla="*/ 73419 w 1465043"/>
                <a:gd name="connsiteY59" fmla="*/ 360420 h 1528450"/>
                <a:gd name="connsiteX60" fmla="*/ 56733 w 1465043"/>
                <a:gd name="connsiteY60" fmla="*/ 383781 h 1528450"/>
                <a:gd name="connsiteX61" fmla="*/ 76757 w 1465043"/>
                <a:gd name="connsiteY61" fmla="*/ 463874 h 1528450"/>
                <a:gd name="connsiteX62" fmla="*/ 66745 w 1465043"/>
                <a:gd name="connsiteY62" fmla="*/ 480561 h 1528450"/>
                <a:gd name="connsiteX63" fmla="*/ 70082 w 1465043"/>
                <a:gd name="connsiteY63" fmla="*/ 507258 h 1528450"/>
                <a:gd name="connsiteX64" fmla="*/ 70082 w 1465043"/>
                <a:gd name="connsiteY64" fmla="*/ 547305 h 1528450"/>
                <a:gd name="connsiteX65" fmla="*/ 80094 w 1465043"/>
                <a:gd name="connsiteY65" fmla="*/ 567328 h 1528450"/>
                <a:gd name="connsiteX66" fmla="*/ 76757 w 1465043"/>
                <a:gd name="connsiteY66" fmla="*/ 590689 h 1528450"/>
                <a:gd name="connsiteX67" fmla="*/ 106792 w 1465043"/>
                <a:gd name="connsiteY67" fmla="*/ 624061 h 1528450"/>
                <a:gd name="connsiteX68" fmla="*/ 93729 w 1465043"/>
                <a:gd name="connsiteY68" fmla="*/ 654096 h 1528450"/>
                <a:gd name="connsiteX69" fmla="*/ 13349 w 1465043"/>
                <a:gd name="connsiteY69" fmla="*/ 744201 h 1528450"/>
                <a:gd name="connsiteX70" fmla="*/ 33373 w 1465043"/>
                <a:gd name="connsiteY70" fmla="*/ 777574 h 1528450"/>
                <a:gd name="connsiteX71" fmla="*/ 33373 w 1465043"/>
                <a:gd name="connsiteY71" fmla="*/ 777574 h 1528450"/>
                <a:gd name="connsiteX72" fmla="*/ 16687 w 1465043"/>
                <a:gd name="connsiteY72" fmla="*/ 807609 h 1528450"/>
                <a:gd name="connsiteX73" fmla="*/ 3338 w 1465043"/>
                <a:gd name="connsiteY73" fmla="*/ 837644 h 1528450"/>
                <a:gd name="connsiteX74" fmla="*/ 0 w 1465043"/>
                <a:gd name="connsiteY74" fmla="*/ 897714 h 1528450"/>
                <a:gd name="connsiteX75" fmla="*/ 16687 w 1465043"/>
                <a:gd name="connsiteY75" fmla="*/ 941098 h 1528450"/>
                <a:gd name="connsiteX76" fmla="*/ 20024 w 1465043"/>
                <a:gd name="connsiteY76" fmla="*/ 974470 h 1528450"/>
                <a:gd name="connsiteX77" fmla="*/ 56733 w 1465043"/>
                <a:gd name="connsiteY77" fmla="*/ 984482 h 1528450"/>
                <a:gd name="connsiteX78" fmla="*/ 116803 w 1465043"/>
                <a:gd name="connsiteY78" fmla="*/ 1071250 h 1528450"/>
                <a:gd name="connsiteX79" fmla="*/ 96780 w 1465043"/>
                <a:gd name="connsiteY79" fmla="*/ 1094610 h 1528450"/>
                <a:gd name="connsiteX80" fmla="*/ 93443 w 1465043"/>
                <a:gd name="connsiteY80" fmla="*/ 1124645 h 1528450"/>
                <a:gd name="connsiteX81" fmla="*/ 120141 w 1465043"/>
                <a:gd name="connsiteY81" fmla="*/ 1127982 h 1528450"/>
                <a:gd name="connsiteX82" fmla="*/ 160187 w 1465043"/>
                <a:gd name="connsiteY82" fmla="*/ 1141331 h 1528450"/>
                <a:gd name="connsiteX83" fmla="*/ 186885 w 1465043"/>
                <a:gd name="connsiteY83" fmla="*/ 1154680 h 1528450"/>
                <a:gd name="connsiteX84" fmla="*/ 213583 w 1465043"/>
                <a:gd name="connsiteY84" fmla="*/ 1184715 h 1528450"/>
                <a:gd name="connsiteX85" fmla="*/ 243618 w 1465043"/>
                <a:gd name="connsiteY85" fmla="*/ 1188052 h 1528450"/>
                <a:gd name="connsiteX86" fmla="*/ 287002 w 1465043"/>
                <a:gd name="connsiteY86" fmla="*/ 1218088 h 1528450"/>
                <a:gd name="connsiteX87" fmla="*/ 310363 w 1465043"/>
                <a:gd name="connsiteY87" fmla="*/ 1228099 h 1528450"/>
                <a:gd name="connsiteX88" fmla="*/ 310363 w 1465043"/>
                <a:gd name="connsiteY88" fmla="*/ 1264809 h 1528450"/>
                <a:gd name="connsiteX89" fmla="*/ 270316 w 1465043"/>
                <a:gd name="connsiteY89" fmla="*/ 1304855 h 1528450"/>
                <a:gd name="connsiteX90" fmla="*/ 280327 w 1465043"/>
                <a:gd name="connsiteY90" fmla="*/ 1328216 h 1528450"/>
                <a:gd name="connsiteX91" fmla="*/ 273653 w 1465043"/>
                <a:gd name="connsiteY91" fmla="*/ 1348239 h 1528450"/>
                <a:gd name="connsiteX92" fmla="*/ 266979 w 1465043"/>
                <a:gd name="connsiteY92" fmla="*/ 1364925 h 1528450"/>
                <a:gd name="connsiteX93" fmla="*/ 240281 w 1465043"/>
                <a:gd name="connsiteY93" fmla="*/ 1404972 h 1528450"/>
                <a:gd name="connsiteX94" fmla="*/ 307025 w 1465043"/>
                <a:gd name="connsiteY94" fmla="*/ 1441682 h 1528450"/>
                <a:gd name="connsiteX95" fmla="*/ 337060 w 1465043"/>
                <a:gd name="connsiteY95" fmla="*/ 1448356 h 1528450"/>
                <a:gd name="connsiteX96" fmla="*/ 360421 w 1465043"/>
                <a:gd name="connsiteY96" fmla="*/ 1455031 h 1528450"/>
                <a:gd name="connsiteX97" fmla="*/ 380444 w 1465043"/>
                <a:gd name="connsiteY97" fmla="*/ 1461705 h 1528450"/>
                <a:gd name="connsiteX98" fmla="*/ 407142 w 1465043"/>
                <a:gd name="connsiteY98" fmla="*/ 1481728 h 1528450"/>
                <a:gd name="connsiteX99" fmla="*/ 437177 w 1465043"/>
                <a:gd name="connsiteY99" fmla="*/ 1478391 h 1528450"/>
                <a:gd name="connsiteX100" fmla="*/ 507259 w 1465043"/>
                <a:gd name="connsiteY100" fmla="*/ 1528450 h 1528450"/>
                <a:gd name="connsiteX101" fmla="*/ 517271 w 1465043"/>
                <a:gd name="connsiteY101" fmla="*/ 1515101 h 1528450"/>
                <a:gd name="connsiteX102" fmla="*/ 507259 w 1465043"/>
                <a:gd name="connsiteY102" fmla="*/ 1475054 h 1528450"/>
                <a:gd name="connsiteX103" fmla="*/ 500584 w 1465043"/>
                <a:gd name="connsiteY103" fmla="*/ 1441682 h 1528450"/>
                <a:gd name="connsiteX104" fmla="*/ 483898 w 1465043"/>
                <a:gd name="connsiteY104" fmla="*/ 1398298 h 1528450"/>
                <a:gd name="connsiteX105" fmla="*/ 513933 w 1465043"/>
                <a:gd name="connsiteY105" fmla="*/ 1378274 h 1528450"/>
                <a:gd name="connsiteX106" fmla="*/ 547306 w 1465043"/>
                <a:gd name="connsiteY106" fmla="*/ 1354914 h 1528450"/>
                <a:gd name="connsiteX107" fmla="*/ 527282 w 1465043"/>
                <a:gd name="connsiteY107" fmla="*/ 1338228 h 1528450"/>
                <a:gd name="connsiteX108" fmla="*/ 517271 w 1465043"/>
                <a:gd name="connsiteY108" fmla="*/ 1304855 h 1528450"/>
                <a:gd name="connsiteX109" fmla="*/ 480561 w 1465043"/>
                <a:gd name="connsiteY109" fmla="*/ 1288169 h 1528450"/>
                <a:gd name="connsiteX110" fmla="*/ 470549 w 1465043"/>
                <a:gd name="connsiteY110" fmla="*/ 1268146 h 1528450"/>
                <a:gd name="connsiteX111" fmla="*/ 480561 w 1465043"/>
                <a:gd name="connsiteY111" fmla="*/ 1238111 h 1528450"/>
                <a:gd name="connsiteX112" fmla="*/ 490573 w 1465043"/>
                <a:gd name="connsiteY112" fmla="*/ 1198064 h 1528450"/>
                <a:gd name="connsiteX113" fmla="*/ 513933 w 1465043"/>
                <a:gd name="connsiteY113" fmla="*/ 1218088 h 1528450"/>
                <a:gd name="connsiteX114" fmla="*/ 520608 w 1465043"/>
                <a:gd name="connsiteY114" fmla="*/ 1201401 h 1528450"/>
                <a:gd name="connsiteX115" fmla="*/ 543968 w 1465043"/>
                <a:gd name="connsiteY115" fmla="*/ 1164692 h 1528450"/>
                <a:gd name="connsiteX116" fmla="*/ 574003 w 1465043"/>
                <a:gd name="connsiteY116" fmla="*/ 1148006 h 1528450"/>
                <a:gd name="connsiteX117" fmla="*/ 590690 w 1465043"/>
                <a:gd name="connsiteY117" fmla="*/ 1161355 h 1528450"/>
                <a:gd name="connsiteX118" fmla="*/ 610713 w 1465043"/>
                <a:gd name="connsiteY118" fmla="*/ 1134657 h 1528450"/>
                <a:gd name="connsiteX119" fmla="*/ 630736 w 1465043"/>
                <a:gd name="connsiteY119" fmla="*/ 1161355 h 1528450"/>
                <a:gd name="connsiteX120" fmla="*/ 657434 w 1465043"/>
                <a:gd name="connsiteY120" fmla="*/ 1184715 h 1528450"/>
                <a:gd name="connsiteX121" fmla="*/ 674120 w 1465043"/>
                <a:gd name="connsiteY121" fmla="*/ 1191390 h 1528450"/>
                <a:gd name="connsiteX122" fmla="*/ 697481 w 1465043"/>
                <a:gd name="connsiteY122" fmla="*/ 1191390 h 1528450"/>
                <a:gd name="connsiteX123" fmla="*/ 717504 w 1465043"/>
                <a:gd name="connsiteY123" fmla="*/ 1178041 h 1528450"/>
                <a:gd name="connsiteX124" fmla="*/ 744202 w 1465043"/>
                <a:gd name="connsiteY124" fmla="*/ 1178041 h 1528450"/>
                <a:gd name="connsiteX125" fmla="*/ 760888 w 1465043"/>
                <a:gd name="connsiteY125" fmla="*/ 1174704 h 1528450"/>
                <a:gd name="connsiteX126" fmla="*/ 790923 w 1465043"/>
                <a:gd name="connsiteY126" fmla="*/ 1208076 h 1528450"/>
                <a:gd name="connsiteX127" fmla="*/ 797598 w 1465043"/>
                <a:gd name="connsiteY127" fmla="*/ 1181378 h 1528450"/>
                <a:gd name="connsiteX128" fmla="*/ 817621 w 1465043"/>
                <a:gd name="connsiteY128" fmla="*/ 1198064 h 1528450"/>
                <a:gd name="connsiteX129" fmla="*/ 837644 w 1465043"/>
                <a:gd name="connsiteY129" fmla="*/ 1174704 h 1528450"/>
                <a:gd name="connsiteX130" fmla="*/ 827633 w 1465043"/>
                <a:gd name="connsiteY130" fmla="*/ 1154680 h 1528450"/>
                <a:gd name="connsiteX131" fmla="*/ 810946 w 1465043"/>
                <a:gd name="connsiteY131" fmla="*/ 1141331 h 1528450"/>
                <a:gd name="connsiteX132" fmla="*/ 810946 w 1465043"/>
                <a:gd name="connsiteY132" fmla="*/ 1101285 h 1528450"/>
                <a:gd name="connsiteX133" fmla="*/ 840981 w 1465043"/>
                <a:gd name="connsiteY133" fmla="*/ 1094610 h 1528450"/>
                <a:gd name="connsiteX134" fmla="*/ 820958 w 1465043"/>
                <a:gd name="connsiteY134" fmla="*/ 1057901 h 1528450"/>
                <a:gd name="connsiteX135" fmla="*/ 854330 w 1465043"/>
                <a:gd name="connsiteY135" fmla="*/ 1051226 h 1528450"/>
                <a:gd name="connsiteX136" fmla="*/ 891040 w 1465043"/>
                <a:gd name="connsiteY136" fmla="*/ 1057901 h 1528450"/>
                <a:gd name="connsiteX137" fmla="*/ 1067913 w 1465043"/>
                <a:gd name="connsiteY137" fmla="*/ 1011179 h 1528450"/>
                <a:gd name="connsiteX138" fmla="*/ 1087936 w 1465043"/>
                <a:gd name="connsiteY138" fmla="*/ 1037877 h 1528450"/>
                <a:gd name="connsiteX139" fmla="*/ 1074587 w 1465043"/>
                <a:gd name="connsiteY139" fmla="*/ 1051226 h 1528450"/>
                <a:gd name="connsiteX140" fmla="*/ 1264809 w 1465043"/>
                <a:gd name="connsiteY140" fmla="*/ 1104622 h 1528450"/>
                <a:gd name="connsiteX141" fmla="*/ 1298181 w 1465043"/>
                <a:gd name="connsiteY141" fmla="*/ 1211413 h 1528450"/>
                <a:gd name="connsiteX142" fmla="*/ 1308193 w 1465043"/>
                <a:gd name="connsiteY142" fmla="*/ 1168029 h 1528450"/>
                <a:gd name="connsiteX143" fmla="*/ 1344903 w 1465043"/>
                <a:gd name="connsiteY143" fmla="*/ 1188052 h 1528450"/>
                <a:gd name="connsiteX144" fmla="*/ 1388287 w 1465043"/>
                <a:gd name="connsiteY144" fmla="*/ 1188052 h 1528450"/>
                <a:gd name="connsiteX145" fmla="*/ 1394961 w 1465043"/>
                <a:gd name="connsiteY145" fmla="*/ 1211413 h 1528450"/>
                <a:gd name="connsiteX146" fmla="*/ 1435008 w 1465043"/>
                <a:gd name="connsiteY146" fmla="*/ 1234774 h 1528450"/>
                <a:gd name="connsiteX147" fmla="*/ 1465043 w 1465043"/>
                <a:gd name="connsiteY147" fmla="*/ 1234774 h 1528450"/>
                <a:gd name="connsiteX148" fmla="*/ 1318205 w 1465043"/>
                <a:gd name="connsiteY148" fmla="*/ 0 h 1528450"/>
                <a:gd name="connsiteX149" fmla="*/ 1281495 w 1465043"/>
                <a:gd name="connsiteY149" fmla="*/ 23361 h 1528450"/>
                <a:gd name="connsiteX150" fmla="*/ 1241449 w 1465043"/>
                <a:gd name="connsiteY150" fmla="*/ 20023 h 1528450"/>
                <a:gd name="connsiteX151" fmla="*/ 1201402 w 1465043"/>
                <a:gd name="connsiteY151" fmla="*/ 46721 h 1528450"/>
                <a:gd name="connsiteX152" fmla="*/ 1228100 w 1465043"/>
                <a:gd name="connsiteY152" fmla="*/ 96779 h 1528450"/>
                <a:gd name="connsiteX153" fmla="*/ 1198065 w 1465043"/>
                <a:gd name="connsiteY153" fmla="*/ 103454 h 1528450"/>
                <a:gd name="connsiteX154" fmla="*/ 1178041 w 1465043"/>
                <a:gd name="connsiteY154" fmla="*/ 60070 h 1528450"/>
                <a:gd name="connsiteX155" fmla="*/ 1137995 w 1465043"/>
                <a:gd name="connsiteY155" fmla="*/ 73419 h 1528450"/>
                <a:gd name="connsiteX156" fmla="*/ 1158018 w 1465043"/>
                <a:gd name="connsiteY156" fmla="*/ 120140 h 1528450"/>
                <a:gd name="connsiteX0" fmla="*/ 1158018 w 1465043"/>
                <a:gd name="connsiteY0" fmla="*/ 120140 h 1528450"/>
                <a:gd name="connsiteX1" fmla="*/ 1104622 w 1465043"/>
                <a:gd name="connsiteY1" fmla="*/ 133489 h 1528450"/>
                <a:gd name="connsiteX2" fmla="*/ 1101285 w 1465043"/>
                <a:gd name="connsiteY2" fmla="*/ 73419 h 1528450"/>
                <a:gd name="connsiteX3" fmla="*/ 1014517 w 1465043"/>
                <a:gd name="connsiteY3" fmla="*/ 26698 h 1528450"/>
                <a:gd name="connsiteX4" fmla="*/ 1024529 w 1465043"/>
                <a:gd name="connsiteY4" fmla="*/ 73419 h 1528450"/>
                <a:gd name="connsiteX5" fmla="*/ 981145 w 1465043"/>
                <a:gd name="connsiteY5" fmla="*/ 126815 h 1528450"/>
                <a:gd name="connsiteX6" fmla="*/ 981145 w 1465043"/>
                <a:gd name="connsiteY6" fmla="*/ 210245 h 1528450"/>
                <a:gd name="connsiteX7" fmla="*/ 1001168 w 1465043"/>
                <a:gd name="connsiteY7" fmla="*/ 233606 h 1528450"/>
                <a:gd name="connsiteX8" fmla="*/ 884365 w 1465043"/>
                <a:gd name="connsiteY8" fmla="*/ 230269 h 1528450"/>
                <a:gd name="connsiteX9" fmla="*/ 824295 w 1465043"/>
                <a:gd name="connsiteY9" fmla="*/ 206908 h 1528450"/>
                <a:gd name="connsiteX10" fmla="*/ 810946 w 1465043"/>
                <a:gd name="connsiteY10" fmla="*/ 243617 h 1528450"/>
                <a:gd name="connsiteX11" fmla="*/ 827633 w 1465043"/>
                <a:gd name="connsiteY11" fmla="*/ 280327 h 1528450"/>
                <a:gd name="connsiteX12" fmla="*/ 770900 w 1465043"/>
                <a:gd name="connsiteY12" fmla="*/ 263641 h 1528450"/>
                <a:gd name="connsiteX13" fmla="*/ 744202 w 1465043"/>
                <a:gd name="connsiteY13" fmla="*/ 300350 h 1528450"/>
                <a:gd name="connsiteX14" fmla="*/ 707492 w 1465043"/>
                <a:gd name="connsiteY14" fmla="*/ 293676 h 1528450"/>
                <a:gd name="connsiteX15" fmla="*/ 644085 w 1465043"/>
                <a:gd name="connsiteY15" fmla="*/ 307025 h 1528450"/>
                <a:gd name="connsiteX16" fmla="*/ 654097 w 1465043"/>
                <a:gd name="connsiteY16" fmla="*/ 270315 h 1528450"/>
                <a:gd name="connsiteX17" fmla="*/ 614050 w 1465043"/>
                <a:gd name="connsiteY17" fmla="*/ 307025 h 1528450"/>
                <a:gd name="connsiteX18" fmla="*/ 594027 w 1465043"/>
                <a:gd name="connsiteY18" fmla="*/ 307025 h 1528450"/>
                <a:gd name="connsiteX19" fmla="*/ 533957 w 1465043"/>
                <a:gd name="connsiteY19" fmla="*/ 340397 h 1528450"/>
                <a:gd name="connsiteX20" fmla="*/ 510596 w 1465043"/>
                <a:gd name="connsiteY20" fmla="*/ 363758 h 1528450"/>
                <a:gd name="connsiteX21" fmla="*/ 500584 w 1465043"/>
                <a:gd name="connsiteY21" fmla="*/ 410479 h 1528450"/>
                <a:gd name="connsiteX22" fmla="*/ 450526 w 1465043"/>
                <a:gd name="connsiteY22" fmla="*/ 397130 h 1528450"/>
                <a:gd name="connsiteX23" fmla="*/ 433840 w 1465043"/>
                <a:gd name="connsiteY23" fmla="*/ 360420 h 1528450"/>
                <a:gd name="connsiteX24" fmla="*/ 467212 w 1465043"/>
                <a:gd name="connsiteY24" fmla="*/ 330385 h 1528450"/>
                <a:gd name="connsiteX25" fmla="*/ 453863 w 1465043"/>
                <a:gd name="connsiteY25" fmla="*/ 307025 h 1528450"/>
                <a:gd name="connsiteX26" fmla="*/ 390456 w 1465043"/>
                <a:gd name="connsiteY26" fmla="*/ 276990 h 1528450"/>
                <a:gd name="connsiteX27" fmla="*/ 417154 w 1465043"/>
                <a:gd name="connsiteY27" fmla="*/ 327048 h 1528450"/>
                <a:gd name="connsiteX28" fmla="*/ 407142 w 1465043"/>
                <a:gd name="connsiteY28" fmla="*/ 370432 h 1528450"/>
                <a:gd name="connsiteX29" fmla="*/ 413817 w 1465043"/>
                <a:gd name="connsiteY29" fmla="*/ 407142 h 1528450"/>
                <a:gd name="connsiteX30" fmla="*/ 427165 w 1465043"/>
                <a:gd name="connsiteY30" fmla="*/ 430502 h 1528450"/>
                <a:gd name="connsiteX31" fmla="*/ 413817 w 1465043"/>
                <a:gd name="connsiteY31" fmla="*/ 460537 h 1528450"/>
                <a:gd name="connsiteX32" fmla="*/ 390456 w 1465043"/>
                <a:gd name="connsiteY32" fmla="*/ 437177 h 1528450"/>
                <a:gd name="connsiteX33" fmla="*/ 360421 w 1465043"/>
                <a:gd name="connsiteY33" fmla="*/ 433839 h 1528450"/>
                <a:gd name="connsiteX34" fmla="*/ 333723 w 1465043"/>
                <a:gd name="connsiteY34" fmla="*/ 473886 h 1528450"/>
                <a:gd name="connsiteX35" fmla="*/ 307025 w 1465043"/>
                <a:gd name="connsiteY35" fmla="*/ 493909 h 1528450"/>
                <a:gd name="connsiteX36" fmla="*/ 320374 w 1465043"/>
                <a:gd name="connsiteY36" fmla="*/ 520607 h 1528450"/>
                <a:gd name="connsiteX37" fmla="*/ 303688 w 1465043"/>
                <a:gd name="connsiteY37" fmla="*/ 543968 h 1528450"/>
                <a:gd name="connsiteX38" fmla="*/ 233606 w 1465043"/>
                <a:gd name="connsiteY38" fmla="*/ 507258 h 1528450"/>
                <a:gd name="connsiteX39" fmla="*/ 243618 w 1465043"/>
                <a:gd name="connsiteY39" fmla="*/ 557317 h 1528450"/>
                <a:gd name="connsiteX40" fmla="*/ 263641 w 1465043"/>
                <a:gd name="connsiteY40" fmla="*/ 577340 h 1528450"/>
                <a:gd name="connsiteX41" fmla="*/ 250292 w 1465043"/>
                <a:gd name="connsiteY41" fmla="*/ 590689 h 1528450"/>
                <a:gd name="connsiteX42" fmla="*/ 193560 w 1465043"/>
                <a:gd name="connsiteY42" fmla="*/ 553979 h 1528450"/>
                <a:gd name="connsiteX43" fmla="*/ 170199 w 1465043"/>
                <a:gd name="connsiteY43" fmla="*/ 513933 h 1528450"/>
                <a:gd name="connsiteX44" fmla="*/ 170199 w 1465043"/>
                <a:gd name="connsiteY44" fmla="*/ 467212 h 1528450"/>
                <a:gd name="connsiteX45" fmla="*/ 133490 w 1465043"/>
                <a:gd name="connsiteY45" fmla="*/ 390455 h 1528450"/>
                <a:gd name="connsiteX46" fmla="*/ 196897 w 1465043"/>
                <a:gd name="connsiteY46" fmla="*/ 420490 h 1528450"/>
                <a:gd name="connsiteX47" fmla="*/ 256967 w 1465043"/>
                <a:gd name="connsiteY47" fmla="*/ 450525 h 1528450"/>
                <a:gd name="connsiteX48" fmla="*/ 293676 w 1465043"/>
                <a:gd name="connsiteY48" fmla="*/ 453863 h 1528450"/>
                <a:gd name="connsiteX49" fmla="*/ 327049 w 1465043"/>
                <a:gd name="connsiteY49" fmla="*/ 423828 h 1528450"/>
                <a:gd name="connsiteX50" fmla="*/ 343735 w 1465043"/>
                <a:gd name="connsiteY50" fmla="*/ 387118 h 1528450"/>
                <a:gd name="connsiteX51" fmla="*/ 333723 w 1465043"/>
                <a:gd name="connsiteY51" fmla="*/ 337060 h 1528450"/>
                <a:gd name="connsiteX52" fmla="*/ 290339 w 1465043"/>
                <a:gd name="connsiteY52" fmla="*/ 317036 h 1528450"/>
                <a:gd name="connsiteX53" fmla="*/ 236944 w 1465043"/>
                <a:gd name="connsiteY53" fmla="*/ 270315 h 1528450"/>
                <a:gd name="connsiteX54" fmla="*/ 133490 w 1465043"/>
                <a:gd name="connsiteY54" fmla="*/ 213582 h 1528450"/>
                <a:gd name="connsiteX55" fmla="*/ 46722 w 1465043"/>
                <a:gd name="connsiteY55" fmla="*/ 243617 h 1528450"/>
                <a:gd name="connsiteX56" fmla="*/ 33373 w 1465043"/>
                <a:gd name="connsiteY56" fmla="*/ 273652 h 1528450"/>
                <a:gd name="connsiteX57" fmla="*/ 43384 w 1465043"/>
                <a:gd name="connsiteY57" fmla="*/ 303688 h 1528450"/>
                <a:gd name="connsiteX58" fmla="*/ 60071 w 1465043"/>
                <a:gd name="connsiteY58" fmla="*/ 330385 h 1528450"/>
                <a:gd name="connsiteX59" fmla="*/ 73419 w 1465043"/>
                <a:gd name="connsiteY59" fmla="*/ 360420 h 1528450"/>
                <a:gd name="connsiteX60" fmla="*/ 56733 w 1465043"/>
                <a:gd name="connsiteY60" fmla="*/ 383781 h 1528450"/>
                <a:gd name="connsiteX61" fmla="*/ 76757 w 1465043"/>
                <a:gd name="connsiteY61" fmla="*/ 463874 h 1528450"/>
                <a:gd name="connsiteX62" fmla="*/ 66745 w 1465043"/>
                <a:gd name="connsiteY62" fmla="*/ 480561 h 1528450"/>
                <a:gd name="connsiteX63" fmla="*/ 70082 w 1465043"/>
                <a:gd name="connsiteY63" fmla="*/ 507258 h 1528450"/>
                <a:gd name="connsiteX64" fmla="*/ 70082 w 1465043"/>
                <a:gd name="connsiteY64" fmla="*/ 547305 h 1528450"/>
                <a:gd name="connsiteX65" fmla="*/ 80094 w 1465043"/>
                <a:gd name="connsiteY65" fmla="*/ 567328 h 1528450"/>
                <a:gd name="connsiteX66" fmla="*/ 76757 w 1465043"/>
                <a:gd name="connsiteY66" fmla="*/ 590689 h 1528450"/>
                <a:gd name="connsiteX67" fmla="*/ 106792 w 1465043"/>
                <a:gd name="connsiteY67" fmla="*/ 624061 h 1528450"/>
                <a:gd name="connsiteX68" fmla="*/ 93729 w 1465043"/>
                <a:gd name="connsiteY68" fmla="*/ 654096 h 1528450"/>
                <a:gd name="connsiteX69" fmla="*/ 13349 w 1465043"/>
                <a:gd name="connsiteY69" fmla="*/ 744201 h 1528450"/>
                <a:gd name="connsiteX70" fmla="*/ 33373 w 1465043"/>
                <a:gd name="connsiteY70" fmla="*/ 777574 h 1528450"/>
                <a:gd name="connsiteX71" fmla="*/ 33373 w 1465043"/>
                <a:gd name="connsiteY71" fmla="*/ 777574 h 1528450"/>
                <a:gd name="connsiteX72" fmla="*/ 16687 w 1465043"/>
                <a:gd name="connsiteY72" fmla="*/ 807609 h 1528450"/>
                <a:gd name="connsiteX73" fmla="*/ 3338 w 1465043"/>
                <a:gd name="connsiteY73" fmla="*/ 837644 h 1528450"/>
                <a:gd name="connsiteX74" fmla="*/ 0 w 1465043"/>
                <a:gd name="connsiteY74" fmla="*/ 897714 h 1528450"/>
                <a:gd name="connsiteX75" fmla="*/ 16687 w 1465043"/>
                <a:gd name="connsiteY75" fmla="*/ 941098 h 1528450"/>
                <a:gd name="connsiteX76" fmla="*/ 20024 w 1465043"/>
                <a:gd name="connsiteY76" fmla="*/ 974470 h 1528450"/>
                <a:gd name="connsiteX77" fmla="*/ 56733 w 1465043"/>
                <a:gd name="connsiteY77" fmla="*/ 984482 h 1528450"/>
                <a:gd name="connsiteX78" fmla="*/ 116803 w 1465043"/>
                <a:gd name="connsiteY78" fmla="*/ 1071250 h 1528450"/>
                <a:gd name="connsiteX79" fmla="*/ 96780 w 1465043"/>
                <a:gd name="connsiteY79" fmla="*/ 1094610 h 1528450"/>
                <a:gd name="connsiteX80" fmla="*/ 93443 w 1465043"/>
                <a:gd name="connsiteY80" fmla="*/ 1124645 h 1528450"/>
                <a:gd name="connsiteX81" fmla="*/ 120141 w 1465043"/>
                <a:gd name="connsiteY81" fmla="*/ 1127982 h 1528450"/>
                <a:gd name="connsiteX82" fmla="*/ 160187 w 1465043"/>
                <a:gd name="connsiteY82" fmla="*/ 1141331 h 1528450"/>
                <a:gd name="connsiteX83" fmla="*/ 186885 w 1465043"/>
                <a:gd name="connsiteY83" fmla="*/ 1154680 h 1528450"/>
                <a:gd name="connsiteX84" fmla="*/ 213583 w 1465043"/>
                <a:gd name="connsiteY84" fmla="*/ 1184715 h 1528450"/>
                <a:gd name="connsiteX85" fmla="*/ 243618 w 1465043"/>
                <a:gd name="connsiteY85" fmla="*/ 1188052 h 1528450"/>
                <a:gd name="connsiteX86" fmla="*/ 287002 w 1465043"/>
                <a:gd name="connsiteY86" fmla="*/ 1218088 h 1528450"/>
                <a:gd name="connsiteX87" fmla="*/ 310363 w 1465043"/>
                <a:gd name="connsiteY87" fmla="*/ 1228099 h 1528450"/>
                <a:gd name="connsiteX88" fmla="*/ 310363 w 1465043"/>
                <a:gd name="connsiteY88" fmla="*/ 1264809 h 1528450"/>
                <a:gd name="connsiteX89" fmla="*/ 270316 w 1465043"/>
                <a:gd name="connsiteY89" fmla="*/ 1304855 h 1528450"/>
                <a:gd name="connsiteX90" fmla="*/ 280327 w 1465043"/>
                <a:gd name="connsiteY90" fmla="*/ 1328216 h 1528450"/>
                <a:gd name="connsiteX91" fmla="*/ 273653 w 1465043"/>
                <a:gd name="connsiteY91" fmla="*/ 1348239 h 1528450"/>
                <a:gd name="connsiteX92" fmla="*/ 266979 w 1465043"/>
                <a:gd name="connsiteY92" fmla="*/ 1364925 h 1528450"/>
                <a:gd name="connsiteX93" fmla="*/ 240281 w 1465043"/>
                <a:gd name="connsiteY93" fmla="*/ 1404972 h 1528450"/>
                <a:gd name="connsiteX94" fmla="*/ 307025 w 1465043"/>
                <a:gd name="connsiteY94" fmla="*/ 1441682 h 1528450"/>
                <a:gd name="connsiteX95" fmla="*/ 337060 w 1465043"/>
                <a:gd name="connsiteY95" fmla="*/ 1448356 h 1528450"/>
                <a:gd name="connsiteX96" fmla="*/ 360421 w 1465043"/>
                <a:gd name="connsiteY96" fmla="*/ 1455031 h 1528450"/>
                <a:gd name="connsiteX97" fmla="*/ 380444 w 1465043"/>
                <a:gd name="connsiteY97" fmla="*/ 1461705 h 1528450"/>
                <a:gd name="connsiteX98" fmla="*/ 407142 w 1465043"/>
                <a:gd name="connsiteY98" fmla="*/ 1481728 h 1528450"/>
                <a:gd name="connsiteX99" fmla="*/ 437177 w 1465043"/>
                <a:gd name="connsiteY99" fmla="*/ 1478391 h 1528450"/>
                <a:gd name="connsiteX100" fmla="*/ 507259 w 1465043"/>
                <a:gd name="connsiteY100" fmla="*/ 1528450 h 1528450"/>
                <a:gd name="connsiteX101" fmla="*/ 517271 w 1465043"/>
                <a:gd name="connsiteY101" fmla="*/ 1515101 h 1528450"/>
                <a:gd name="connsiteX102" fmla="*/ 507259 w 1465043"/>
                <a:gd name="connsiteY102" fmla="*/ 1475054 h 1528450"/>
                <a:gd name="connsiteX103" fmla="*/ 500584 w 1465043"/>
                <a:gd name="connsiteY103" fmla="*/ 1441682 h 1528450"/>
                <a:gd name="connsiteX104" fmla="*/ 483898 w 1465043"/>
                <a:gd name="connsiteY104" fmla="*/ 1398298 h 1528450"/>
                <a:gd name="connsiteX105" fmla="*/ 513933 w 1465043"/>
                <a:gd name="connsiteY105" fmla="*/ 1378274 h 1528450"/>
                <a:gd name="connsiteX106" fmla="*/ 547306 w 1465043"/>
                <a:gd name="connsiteY106" fmla="*/ 1354914 h 1528450"/>
                <a:gd name="connsiteX107" fmla="*/ 527282 w 1465043"/>
                <a:gd name="connsiteY107" fmla="*/ 1338228 h 1528450"/>
                <a:gd name="connsiteX108" fmla="*/ 517271 w 1465043"/>
                <a:gd name="connsiteY108" fmla="*/ 1304855 h 1528450"/>
                <a:gd name="connsiteX109" fmla="*/ 480561 w 1465043"/>
                <a:gd name="connsiteY109" fmla="*/ 1288169 h 1528450"/>
                <a:gd name="connsiteX110" fmla="*/ 470549 w 1465043"/>
                <a:gd name="connsiteY110" fmla="*/ 1268146 h 1528450"/>
                <a:gd name="connsiteX111" fmla="*/ 480561 w 1465043"/>
                <a:gd name="connsiteY111" fmla="*/ 1238111 h 1528450"/>
                <a:gd name="connsiteX112" fmla="*/ 490573 w 1465043"/>
                <a:gd name="connsiteY112" fmla="*/ 1198064 h 1528450"/>
                <a:gd name="connsiteX113" fmla="*/ 513933 w 1465043"/>
                <a:gd name="connsiteY113" fmla="*/ 1218088 h 1528450"/>
                <a:gd name="connsiteX114" fmla="*/ 520608 w 1465043"/>
                <a:gd name="connsiteY114" fmla="*/ 1201401 h 1528450"/>
                <a:gd name="connsiteX115" fmla="*/ 543968 w 1465043"/>
                <a:gd name="connsiteY115" fmla="*/ 1164692 h 1528450"/>
                <a:gd name="connsiteX116" fmla="*/ 574003 w 1465043"/>
                <a:gd name="connsiteY116" fmla="*/ 1148006 h 1528450"/>
                <a:gd name="connsiteX117" fmla="*/ 590690 w 1465043"/>
                <a:gd name="connsiteY117" fmla="*/ 1161355 h 1528450"/>
                <a:gd name="connsiteX118" fmla="*/ 610713 w 1465043"/>
                <a:gd name="connsiteY118" fmla="*/ 1134657 h 1528450"/>
                <a:gd name="connsiteX119" fmla="*/ 630736 w 1465043"/>
                <a:gd name="connsiteY119" fmla="*/ 1161355 h 1528450"/>
                <a:gd name="connsiteX120" fmla="*/ 657434 w 1465043"/>
                <a:gd name="connsiteY120" fmla="*/ 1184715 h 1528450"/>
                <a:gd name="connsiteX121" fmla="*/ 674120 w 1465043"/>
                <a:gd name="connsiteY121" fmla="*/ 1191390 h 1528450"/>
                <a:gd name="connsiteX122" fmla="*/ 697481 w 1465043"/>
                <a:gd name="connsiteY122" fmla="*/ 1191390 h 1528450"/>
                <a:gd name="connsiteX123" fmla="*/ 717504 w 1465043"/>
                <a:gd name="connsiteY123" fmla="*/ 1178041 h 1528450"/>
                <a:gd name="connsiteX124" fmla="*/ 744202 w 1465043"/>
                <a:gd name="connsiteY124" fmla="*/ 1178041 h 1528450"/>
                <a:gd name="connsiteX125" fmla="*/ 760888 w 1465043"/>
                <a:gd name="connsiteY125" fmla="*/ 1174704 h 1528450"/>
                <a:gd name="connsiteX126" fmla="*/ 790923 w 1465043"/>
                <a:gd name="connsiteY126" fmla="*/ 1208076 h 1528450"/>
                <a:gd name="connsiteX127" fmla="*/ 797598 w 1465043"/>
                <a:gd name="connsiteY127" fmla="*/ 1181378 h 1528450"/>
                <a:gd name="connsiteX128" fmla="*/ 817621 w 1465043"/>
                <a:gd name="connsiteY128" fmla="*/ 1198064 h 1528450"/>
                <a:gd name="connsiteX129" fmla="*/ 837644 w 1465043"/>
                <a:gd name="connsiteY129" fmla="*/ 1174704 h 1528450"/>
                <a:gd name="connsiteX130" fmla="*/ 827633 w 1465043"/>
                <a:gd name="connsiteY130" fmla="*/ 1154680 h 1528450"/>
                <a:gd name="connsiteX131" fmla="*/ 810946 w 1465043"/>
                <a:gd name="connsiteY131" fmla="*/ 1141331 h 1528450"/>
                <a:gd name="connsiteX132" fmla="*/ 810946 w 1465043"/>
                <a:gd name="connsiteY132" fmla="*/ 1101285 h 1528450"/>
                <a:gd name="connsiteX133" fmla="*/ 840981 w 1465043"/>
                <a:gd name="connsiteY133" fmla="*/ 1094610 h 1528450"/>
                <a:gd name="connsiteX134" fmla="*/ 820958 w 1465043"/>
                <a:gd name="connsiteY134" fmla="*/ 1057901 h 1528450"/>
                <a:gd name="connsiteX135" fmla="*/ 854330 w 1465043"/>
                <a:gd name="connsiteY135" fmla="*/ 1051226 h 1528450"/>
                <a:gd name="connsiteX136" fmla="*/ 891040 w 1465043"/>
                <a:gd name="connsiteY136" fmla="*/ 1057901 h 1528450"/>
                <a:gd name="connsiteX137" fmla="*/ 1067913 w 1465043"/>
                <a:gd name="connsiteY137" fmla="*/ 1011179 h 1528450"/>
                <a:gd name="connsiteX138" fmla="*/ 1087936 w 1465043"/>
                <a:gd name="connsiteY138" fmla="*/ 1037877 h 1528450"/>
                <a:gd name="connsiteX139" fmla="*/ 1074587 w 1465043"/>
                <a:gd name="connsiteY139" fmla="*/ 1051226 h 1528450"/>
                <a:gd name="connsiteX140" fmla="*/ 1264809 w 1465043"/>
                <a:gd name="connsiteY140" fmla="*/ 1104622 h 1528450"/>
                <a:gd name="connsiteX141" fmla="*/ 1298181 w 1465043"/>
                <a:gd name="connsiteY141" fmla="*/ 1211413 h 1528450"/>
                <a:gd name="connsiteX142" fmla="*/ 1308193 w 1465043"/>
                <a:gd name="connsiteY142" fmla="*/ 1168029 h 1528450"/>
                <a:gd name="connsiteX143" fmla="*/ 1344903 w 1465043"/>
                <a:gd name="connsiteY143" fmla="*/ 1188052 h 1528450"/>
                <a:gd name="connsiteX144" fmla="*/ 1388287 w 1465043"/>
                <a:gd name="connsiteY144" fmla="*/ 1188052 h 1528450"/>
                <a:gd name="connsiteX145" fmla="*/ 1394961 w 1465043"/>
                <a:gd name="connsiteY145" fmla="*/ 1211413 h 1528450"/>
                <a:gd name="connsiteX146" fmla="*/ 1435008 w 1465043"/>
                <a:gd name="connsiteY146" fmla="*/ 1234774 h 1528450"/>
                <a:gd name="connsiteX147" fmla="*/ 1465043 w 1465043"/>
                <a:gd name="connsiteY147" fmla="*/ 1234774 h 1528450"/>
                <a:gd name="connsiteX148" fmla="*/ 1318205 w 1465043"/>
                <a:gd name="connsiteY148" fmla="*/ 0 h 1528450"/>
                <a:gd name="connsiteX149" fmla="*/ 1281495 w 1465043"/>
                <a:gd name="connsiteY149" fmla="*/ 23361 h 1528450"/>
                <a:gd name="connsiteX150" fmla="*/ 1241449 w 1465043"/>
                <a:gd name="connsiteY150" fmla="*/ 20023 h 1528450"/>
                <a:gd name="connsiteX151" fmla="*/ 1201402 w 1465043"/>
                <a:gd name="connsiteY151" fmla="*/ 46721 h 1528450"/>
                <a:gd name="connsiteX152" fmla="*/ 1198065 w 1465043"/>
                <a:gd name="connsiteY152" fmla="*/ 103454 h 1528450"/>
                <a:gd name="connsiteX153" fmla="*/ 1178041 w 1465043"/>
                <a:gd name="connsiteY153" fmla="*/ 60070 h 1528450"/>
                <a:gd name="connsiteX154" fmla="*/ 1137995 w 1465043"/>
                <a:gd name="connsiteY154" fmla="*/ 73419 h 1528450"/>
                <a:gd name="connsiteX155" fmla="*/ 1158018 w 1465043"/>
                <a:gd name="connsiteY155" fmla="*/ 120140 h 1528450"/>
                <a:gd name="connsiteX0" fmla="*/ 1158018 w 1465043"/>
                <a:gd name="connsiteY0" fmla="*/ 120140 h 1528450"/>
                <a:gd name="connsiteX1" fmla="*/ 1104622 w 1465043"/>
                <a:gd name="connsiteY1" fmla="*/ 133489 h 1528450"/>
                <a:gd name="connsiteX2" fmla="*/ 1101285 w 1465043"/>
                <a:gd name="connsiteY2" fmla="*/ 73419 h 1528450"/>
                <a:gd name="connsiteX3" fmla="*/ 1014517 w 1465043"/>
                <a:gd name="connsiteY3" fmla="*/ 26698 h 1528450"/>
                <a:gd name="connsiteX4" fmla="*/ 1024529 w 1465043"/>
                <a:gd name="connsiteY4" fmla="*/ 73419 h 1528450"/>
                <a:gd name="connsiteX5" fmla="*/ 981145 w 1465043"/>
                <a:gd name="connsiteY5" fmla="*/ 126815 h 1528450"/>
                <a:gd name="connsiteX6" fmla="*/ 981145 w 1465043"/>
                <a:gd name="connsiteY6" fmla="*/ 210245 h 1528450"/>
                <a:gd name="connsiteX7" fmla="*/ 1001168 w 1465043"/>
                <a:gd name="connsiteY7" fmla="*/ 233606 h 1528450"/>
                <a:gd name="connsiteX8" fmla="*/ 884365 w 1465043"/>
                <a:gd name="connsiteY8" fmla="*/ 230269 h 1528450"/>
                <a:gd name="connsiteX9" fmla="*/ 824295 w 1465043"/>
                <a:gd name="connsiteY9" fmla="*/ 206908 h 1528450"/>
                <a:gd name="connsiteX10" fmla="*/ 810946 w 1465043"/>
                <a:gd name="connsiteY10" fmla="*/ 243617 h 1528450"/>
                <a:gd name="connsiteX11" fmla="*/ 827633 w 1465043"/>
                <a:gd name="connsiteY11" fmla="*/ 280327 h 1528450"/>
                <a:gd name="connsiteX12" fmla="*/ 770900 w 1465043"/>
                <a:gd name="connsiteY12" fmla="*/ 263641 h 1528450"/>
                <a:gd name="connsiteX13" fmla="*/ 744202 w 1465043"/>
                <a:gd name="connsiteY13" fmla="*/ 300350 h 1528450"/>
                <a:gd name="connsiteX14" fmla="*/ 707492 w 1465043"/>
                <a:gd name="connsiteY14" fmla="*/ 293676 h 1528450"/>
                <a:gd name="connsiteX15" fmla="*/ 644085 w 1465043"/>
                <a:gd name="connsiteY15" fmla="*/ 307025 h 1528450"/>
                <a:gd name="connsiteX16" fmla="*/ 654097 w 1465043"/>
                <a:gd name="connsiteY16" fmla="*/ 270315 h 1528450"/>
                <a:gd name="connsiteX17" fmla="*/ 614050 w 1465043"/>
                <a:gd name="connsiteY17" fmla="*/ 307025 h 1528450"/>
                <a:gd name="connsiteX18" fmla="*/ 594027 w 1465043"/>
                <a:gd name="connsiteY18" fmla="*/ 307025 h 1528450"/>
                <a:gd name="connsiteX19" fmla="*/ 533957 w 1465043"/>
                <a:gd name="connsiteY19" fmla="*/ 340397 h 1528450"/>
                <a:gd name="connsiteX20" fmla="*/ 510596 w 1465043"/>
                <a:gd name="connsiteY20" fmla="*/ 363758 h 1528450"/>
                <a:gd name="connsiteX21" fmla="*/ 500584 w 1465043"/>
                <a:gd name="connsiteY21" fmla="*/ 410479 h 1528450"/>
                <a:gd name="connsiteX22" fmla="*/ 450526 w 1465043"/>
                <a:gd name="connsiteY22" fmla="*/ 397130 h 1528450"/>
                <a:gd name="connsiteX23" fmla="*/ 433840 w 1465043"/>
                <a:gd name="connsiteY23" fmla="*/ 360420 h 1528450"/>
                <a:gd name="connsiteX24" fmla="*/ 467212 w 1465043"/>
                <a:gd name="connsiteY24" fmla="*/ 330385 h 1528450"/>
                <a:gd name="connsiteX25" fmla="*/ 453863 w 1465043"/>
                <a:gd name="connsiteY25" fmla="*/ 307025 h 1528450"/>
                <a:gd name="connsiteX26" fmla="*/ 390456 w 1465043"/>
                <a:gd name="connsiteY26" fmla="*/ 276990 h 1528450"/>
                <a:gd name="connsiteX27" fmla="*/ 417154 w 1465043"/>
                <a:gd name="connsiteY27" fmla="*/ 327048 h 1528450"/>
                <a:gd name="connsiteX28" fmla="*/ 407142 w 1465043"/>
                <a:gd name="connsiteY28" fmla="*/ 370432 h 1528450"/>
                <a:gd name="connsiteX29" fmla="*/ 413817 w 1465043"/>
                <a:gd name="connsiteY29" fmla="*/ 407142 h 1528450"/>
                <a:gd name="connsiteX30" fmla="*/ 427165 w 1465043"/>
                <a:gd name="connsiteY30" fmla="*/ 430502 h 1528450"/>
                <a:gd name="connsiteX31" fmla="*/ 413817 w 1465043"/>
                <a:gd name="connsiteY31" fmla="*/ 460537 h 1528450"/>
                <a:gd name="connsiteX32" fmla="*/ 390456 w 1465043"/>
                <a:gd name="connsiteY32" fmla="*/ 437177 h 1528450"/>
                <a:gd name="connsiteX33" fmla="*/ 360421 w 1465043"/>
                <a:gd name="connsiteY33" fmla="*/ 433839 h 1528450"/>
                <a:gd name="connsiteX34" fmla="*/ 333723 w 1465043"/>
                <a:gd name="connsiteY34" fmla="*/ 473886 h 1528450"/>
                <a:gd name="connsiteX35" fmla="*/ 307025 w 1465043"/>
                <a:gd name="connsiteY35" fmla="*/ 493909 h 1528450"/>
                <a:gd name="connsiteX36" fmla="*/ 320374 w 1465043"/>
                <a:gd name="connsiteY36" fmla="*/ 520607 h 1528450"/>
                <a:gd name="connsiteX37" fmla="*/ 303688 w 1465043"/>
                <a:gd name="connsiteY37" fmla="*/ 543968 h 1528450"/>
                <a:gd name="connsiteX38" fmla="*/ 233606 w 1465043"/>
                <a:gd name="connsiteY38" fmla="*/ 507258 h 1528450"/>
                <a:gd name="connsiteX39" fmla="*/ 243618 w 1465043"/>
                <a:gd name="connsiteY39" fmla="*/ 557317 h 1528450"/>
                <a:gd name="connsiteX40" fmla="*/ 263641 w 1465043"/>
                <a:gd name="connsiteY40" fmla="*/ 577340 h 1528450"/>
                <a:gd name="connsiteX41" fmla="*/ 250292 w 1465043"/>
                <a:gd name="connsiteY41" fmla="*/ 590689 h 1528450"/>
                <a:gd name="connsiteX42" fmla="*/ 193560 w 1465043"/>
                <a:gd name="connsiteY42" fmla="*/ 553979 h 1528450"/>
                <a:gd name="connsiteX43" fmla="*/ 170199 w 1465043"/>
                <a:gd name="connsiteY43" fmla="*/ 513933 h 1528450"/>
                <a:gd name="connsiteX44" fmla="*/ 170199 w 1465043"/>
                <a:gd name="connsiteY44" fmla="*/ 467212 h 1528450"/>
                <a:gd name="connsiteX45" fmla="*/ 133490 w 1465043"/>
                <a:gd name="connsiteY45" fmla="*/ 390455 h 1528450"/>
                <a:gd name="connsiteX46" fmla="*/ 196897 w 1465043"/>
                <a:gd name="connsiteY46" fmla="*/ 420490 h 1528450"/>
                <a:gd name="connsiteX47" fmla="*/ 256967 w 1465043"/>
                <a:gd name="connsiteY47" fmla="*/ 450525 h 1528450"/>
                <a:gd name="connsiteX48" fmla="*/ 293676 w 1465043"/>
                <a:gd name="connsiteY48" fmla="*/ 453863 h 1528450"/>
                <a:gd name="connsiteX49" fmla="*/ 327049 w 1465043"/>
                <a:gd name="connsiteY49" fmla="*/ 423828 h 1528450"/>
                <a:gd name="connsiteX50" fmla="*/ 343735 w 1465043"/>
                <a:gd name="connsiteY50" fmla="*/ 387118 h 1528450"/>
                <a:gd name="connsiteX51" fmla="*/ 333723 w 1465043"/>
                <a:gd name="connsiteY51" fmla="*/ 337060 h 1528450"/>
                <a:gd name="connsiteX52" fmla="*/ 290339 w 1465043"/>
                <a:gd name="connsiteY52" fmla="*/ 317036 h 1528450"/>
                <a:gd name="connsiteX53" fmla="*/ 236944 w 1465043"/>
                <a:gd name="connsiteY53" fmla="*/ 270315 h 1528450"/>
                <a:gd name="connsiteX54" fmla="*/ 133490 w 1465043"/>
                <a:gd name="connsiteY54" fmla="*/ 213582 h 1528450"/>
                <a:gd name="connsiteX55" fmla="*/ 46722 w 1465043"/>
                <a:gd name="connsiteY55" fmla="*/ 243617 h 1528450"/>
                <a:gd name="connsiteX56" fmla="*/ 33373 w 1465043"/>
                <a:gd name="connsiteY56" fmla="*/ 273652 h 1528450"/>
                <a:gd name="connsiteX57" fmla="*/ 43384 w 1465043"/>
                <a:gd name="connsiteY57" fmla="*/ 303688 h 1528450"/>
                <a:gd name="connsiteX58" fmla="*/ 60071 w 1465043"/>
                <a:gd name="connsiteY58" fmla="*/ 330385 h 1528450"/>
                <a:gd name="connsiteX59" fmla="*/ 73419 w 1465043"/>
                <a:gd name="connsiteY59" fmla="*/ 360420 h 1528450"/>
                <a:gd name="connsiteX60" fmla="*/ 56733 w 1465043"/>
                <a:gd name="connsiteY60" fmla="*/ 383781 h 1528450"/>
                <a:gd name="connsiteX61" fmla="*/ 76757 w 1465043"/>
                <a:gd name="connsiteY61" fmla="*/ 463874 h 1528450"/>
                <a:gd name="connsiteX62" fmla="*/ 66745 w 1465043"/>
                <a:gd name="connsiteY62" fmla="*/ 480561 h 1528450"/>
                <a:gd name="connsiteX63" fmla="*/ 70082 w 1465043"/>
                <a:gd name="connsiteY63" fmla="*/ 507258 h 1528450"/>
                <a:gd name="connsiteX64" fmla="*/ 70082 w 1465043"/>
                <a:gd name="connsiteY64" fmla="*/ 547305 h 1528450"/>
                <a:gd name="connsiteX65" fmla="*/ 80094 w 1465043"/>
                <a:gd name="connsiteY65" fmla="*/ 567328 h 1528450"/>
                <a:gd name="connsiteX66" fmla="*/ 76757 w 1465043"/>
                <a:gd name="connsiteY66" fmla="*/ 590689 h 1528450"/>
                <a:gd name="connsiteX67" fmla="*/ 106792 w 1465043"/>
                <a:gd name="connsiteY67" fmla="*/ 624061 h 1528450"/>
                <a:gd name="connsiteX68" fmla="*/ 93729 w 1465043"/>
                <a:gd name="connsiteY68" fmla="*/ 654096 h 1528450"/>
                <a:gd name="connsiteX69" fmla="*/ 13349 w 1465043"/>
                <a:gd name="connsiteY69" fmla="*/ 744201 h 1528450"/>
                <a:gd name="connsiteX70" fmla="*/ 33373 w 1465043"/>
                <a:gd name="connsiteY70" fmla="*/ 777574 h 1528450"/>
                <a:gd name="connsiteX71" fmla="*/ 33373 w 1465043"/>
                <a:gd name="connsiteY71" fmla="*/ 777574 h 1528450"/>
                <a:gd name="connsiteX72" fmla="*/ 16687 w 1465043"/>
                <a:gd name="connsiteY72" fmla="*/ 807609 h 1528450"/>
                <a:gd name="connsiteX73" fmla="*/ 3338 w 1465043"/>
                <a:gd name="connsiteY73" fmla="*/ 837644 h 1528450"/>
                <a:gd name="connsiteX74" fmla="*/ 0 w 1465043"/>
                <a:gd name="connsiteY74" fmla="*/ 897714 h 1528450"/>
                <a:gd name="connsiteX75" fmla="*/ 16687 w 1465043"/>
                <a:gd name="connsiteY75" fmla="*/ 941098 h 1528450"/>
                <a:gd name="connsiteX76" fmla="*/ 20024 w 1465043"/>
                <a:gd name="connsiteY76" fmla="*/ 974470 h 1528450"/>
                <a:gd name="connsiteX77" fmla="*/ 56733 w 1465043"/>
                <a:gd name="connsiteY77" fmla="*/ 984482 h 1528450"/>
                <a:gd name="connsiteX78" fmla="*/ 116803 w 1465043"/>
                <a:gd name="connsiteY78" fmla="*/ 1071250 h 1528450"/>
                <a:gd name="connsiteX79" fmla="*/ 96780 w 1465043"/>
                <a:gd name="connsiteY79" fmla="*/ 1094610 h 1528450"/>
                <a:gd name="connsiteX80" fmla="*/ 93443 w 1465043"/>
                <a:gd name="connsiteY80" fmla="*/ 1124645 h 1528450"/>
                <a:gd name="connsiteX81" fmla="*/ 120141 w 1465043"/>
                <a:gd name="connsiteY81" fmla="*/ 1127982 h 1528450"/>
                <a:gd name="connsiteX82" fmla="*/ 160187 w 1465043"/>
                <a:gd name="connsiteY82" fmla="*/ 1141331 h 1528450"/>
                <a:gd name="connsiteX83" fmla="*/ 186885 w 1465043"/>
                <a:gd name="connsiteY83" fmla="*/ 1154680 h 1528450"/>
                <a:gd name="connsiteX84" fmla="*/ 213583 w 1465043"/>
                <a:gd name="connsiteY84" fmla="*/ 1184715 h 1528450"/>
                <a:gd name="connsiteX85" fmla="*/ 243618 w 1465043"/>
                <a:gd name="connsiteY85" fmla="*/ 1188052 h 1528450"/>
                <a:gd name="connsiteX86" fmla="*/ 287002 w 1465043"/>
                <a:gd name="connsiteY86" fmla="*/ 1218088 h 1528450"/>
                <a:gd name="connsiteX87" fmla="*/ 310363 w 1465043"/>
                <a:gd name="connsiteY87" fmla="*/ 1228099 h 1528450"/>
                <a:gd name="connsiteX88" fmla="*/ 310363 w 1465043"/>
                <a:gd name="connsiteY88" fmla="*/ 1264809 h 1528450"/>
                <a:gd name="connsiteX89" fmla="*/ 270316 w 1465043"/>
                <a:gd name="connsiteY89" fmla="*/ 1304855 h 1528450"/>
                <a:gd name="connsiteX90" fmla="*/ 280327 w 1465043"/>
                <a:gd name="connsiteY90" fmla="*/ 1328216 h 1528450"/>
                <a:gd name="connsiteX91" fmla="*/ 273653 w 1465043"/>
                <a:gd name="connsiteY91" fmla="*/ 1348239 h 1528450"/>
                <a:gd name="connsiteX92" fmla="*/ 266979 w 1465043"/>
                <a:gd name="connsiteY92" fmla="*/ 1364925 h 1528450"/>
                <a:gd name="connsiteX93" fmla="*/ 240281 w 1465043"/>
                <a:gd name="connsiteY93" fmla="*/ 1404972 h 1528450"/>
                <a:gd name="connsiteX94" fmla="*/ 307025 w 1465043"/>
                <a:gd name="connsiteY94" fmla="*/ 1441682 h 1528450"/>
                <a:gd name="connsiteX95" fmla="*/ 337060 w 1465043"/>
                <a:gd name="connsiteY95" fmla="*/ 1448356 h 1528450"/>
                <a:gd name="connsiteX96" fmla="*/ 360421 w 1465043"/>
                <a:gd name="connsiteY96" fmla="*/ 1455031 h 1528450"/>
                <a:gd name="connsiteX97" fmla="*/ 380444 w 1465043"/>
                <a:gd name="connsiteY97" fmla="*/ 1461705 h 1528450"/>
                <a:gd name="connsiteX98" fmla="*/ 407142 w 1465043"/>
                <a:gd name="connsiteY98" fmla="*/ 1481728 h 1528450"/>
                <a:gd name="connsiteX99" fmla="*/ 437177 w 1465043"/>
                <a:gd name="connsiteY99" fmla="*/ 1478391 h 1528450"/>
                <a:gd name="connsiteX100" fmla="*/ 507259 w 1465043"/>
                <a:gd name="connsiteY100" fmla="*/ 1528450 h 1528450"/>
                <a:gd name="connsiteX101" fmla="*/ 517271 w 1465043"/>
                <a:gd name="connsiteY101" fmla="*/ 1515101 h 1528450"/>
                <a:gd name="connsiteX102" fmla="*/ 507259 w 1465043"/>
                <a:gd name="connsiteY102" fmla="*/ 1475054 h 1528450"/>
                <a:gd name="connsiteX103" fmla="*/ 500584 w 1465043"/>
                <a:gd name="connsiteY103" fmla="*/ 1441682 h 1528450"/>
                <a:gd name="connsiteX104" fmla="*/ 483898 w 1465043"/>
                <a:gd name="connsiteY104" fmla="*/ 1398298 h 1528450"/>
                <a:gd name="connsiteX105" fmla="*/ 513933 w 1465043"/>
                <a:gd name="connsiteY105" fmla="*/ 1378274 h 1528450"/>
                <a:gd name="connsiteX106" fmla="*/ 547306 w 1465043"/>
                <a:gd name="connsiteY106" fmla="*/ 1354914 h 1528450"/>
                <a:gd name="connsiteX107" fmla="*/ 527282 w 1465043"/>
                <a:gd name="connsiteY107" fmla="*/ 1338228 h 1528450"/>
                <a:gd name="connsiteX108" fmla="*/ 517271 w 1465043"/>
                <a:gd name="connsiteY108" fmla="*/ 1304855 h 1528450"/>
                <a:gd name="connsiteX109" fmla="*/ 480561 w 1465043"/>
                <a:gd name="connsiteY109" fmla="*/ 1288169 h 1528450"/>
                <a:gd name="connsiteX110" fmla="*/ 470549 w 1465043"/>
                <a:gd name="connsiteY110" fmla="*/ 1268146 h 1528450"/>
                <a:gd name="connsiteX111" fmla="*/ 480561 w 1465043"/>
                <a:gd name="connsiteY111" fmla="*/ 1238111 h 1528450"/>
                <a:gd name="connsiteX112" fmla="*/ 490573 w 1465043"/>
                <a:gd name="connsiteY112" fmla="*/ 1198064 h 1528450"/>
                <a:gd name="connsiteX113" fmla="*/ 513933 w 1465043"/>
                <a:gd name="connsiteY113" fmla="*/ 1218088 h 1528450"/>
                <a:gd name="connsiteX114" fmla="*/ 520608 w 1465043"/>
                <a:gd name="connsiteY114" fmla="*/ 1201401 h 1528450"/>
                <a:gd name="connsiteX115" fmla="*/ 543968 w 1465043"/>
                <a:gd name="connsiteY115" fmla="*/ 1164692 h 1528450"/>
                <a:gd name="connsiteX116" fmla="*/ 574003 w 1465043"/>
                <a:gd name="connsiteY116" fmla="*/ 1148006 h 1528450"/>
                <a:gd name="connsiteX117" fmla="*/ 590690 w 1465043"/>
                <a:gd name="connsiteY117" fmla="*/ 1161355 h 1528450"/>
                <a:gd name="connsiteX118" fmla="*/ 610713 w 1465043"/>
                <a:gd name="connsiteY118" fmla="*/ 1134657 h 1528450"/>
                <a:gd name="connsiteX119" fmla="*/ 630736 w 1465043"/>
                <a:gd name="connsiteY119" fmla="*/ 1161355 h 1528450"/>
                <a:gd name="connsiteX120" fmla="*/ 657434 w 1465043"/>
                <a:gd name="connsiteY120" fmla="*/ 1184715 h 1528450"/>
                <a:gd name="connsiteX121" fmla="*/ 674120 w 1465043"/>
                <a:gd name="connsiteY121" fmla="*/ 1191390 h 1528450"/>
                <a:gd name="connsiteX122" fmla="*/ 697481 w 1465043"/>
                <a:gd name="connsiteY122" fmla="*/ 1191390 h 1528450"/>
                <a:gd name="connsiteX123" fmla="*/ 717504 w 1465043"/>
                <a:gd name="connsiteY123" fmla="*/ 1178041 h 1528450"/>
                <a:gd name="connsiteX124" fmla="*/ 744202 w 1465043"/>
                <a:gd name="connsiteY124" fmla="*/ 1178041 h 1528450"/>
                <a:gd name="connsiteX125" fmla="*/ 760888 w 1465043"/>
                <a:gd name="connsiteY125" fmla="*/ 1174704 h 1528450"/>
                <a:gd name="connsiteX126" fmla="*/ 790923 w 1465043"/>
                <a:gd name="connsiteY126" fmla="*/ 1208076 h 1528450"/>
                <a:gd name="connsiteX127" fmla="*/ 797598 w 1465043"/>
                <a:gd name="connsiteY127" fmla="*/ 1181378 h 1528450"/>
                <a:gd name="connsiteX128" fmla="*/ 817621 w 1465043"/>
                <a:gd name="connsiteY128" fmla="*/ 1198064 h 1528450"/>
                <a:gd name="connsiteX129" fmla="*/ 837644 w 1465043"/>
                <a:gd name="connsiteY129" fmla="*/ 1174704 h 1528450"/>
                <a:gd name="connsiteX130" fmla="*/ 827633 w 1465043"/>
                <a:gd name="connsiteY130" fmla="*/ 1154680 h 1528450"/>
                <a:gd name="connsiteX131" fmla="*/ 810946 w 1465043"/>
                <a:gd name="connsiteY131" fmla="*/ 1141331 h 1528450"/>
                <a:gd name="connsiteX132" fmla="*/ 810946 w 1465043"/>
                <a:gd name="connsiteY132" fmla="*/ 1101285 h 1528450"/>
                <a:gd name="connsiteX133" fmla="*/ 840981 w 1465043"/>
                <a:gd name="connsiteY133" fmla="*/ 1094610 h 1528450"/>
                <a:gd name="connsiteX134" fmla="*/ 820958 w 1465043"/>
                <a:gd name="connsiteY134" fmla="*/ 1057901 h 1528450"/>
                <a:gd name="connsiteX135" fmla="*/ 854330 w 1465043"/>
                <a:gd name="connsiteY135" fmla="*/ 1051226 h 1528450"/>
                <a:gd name="connsiteX136" fmla="*/ 891040 w 1465043"/>
                <a:gd name="connsiteY136" fmla="*/ 1057901 h 1528450"/>
                <a:gd name="connsiteX137" fmla="*/ 1067913 w 1465043"/>
                <a:gd name="connsiteY137" fmla="*/ 1011179 h 1528450"/>
                <a:gd name="connsiteX138" fmla="*/ 1087936 w 1465043"/>
                <a:gd name="connsiteY138" fmla="*/ 1037877 h 1528450"/>
                <a:gd name="connsiteX139" fmla="*/ 1074587 w 1465043"/>
                <a:gd name="connsiteY139" fmla="*/ 1051226 h 1528450"/>
                <a:gd name="connsiteX140" fmla="*/ 1264809 w 1465043"/>
                <a:gd name="connsiteY140" fmla="*/ 1104622 h 1528450"/>
                <a:gd name="connsiteX141" fmla="*/ 1298181 w 1465043"/>
                <a:gd name="connsiteY141" fmla="*/ 1211413 h 1528450"/>
                <a:gd name="connsiteX142" fmla="*/ 1308193 w 1465043"/>
                <a:gd name="connsiteY142" fmla="*/ 1168029 h 1528450"/>
                <a:gd name="connsiteX143" fmla="*/ 1344903 w 1465043"/>
                <a:gd name="connsiteY143" fmla="*/ 1188052 h 1528450"/>
                <a:gd name="connsiteX144" fmla="*/ 1388287 w 1465043"/>
                <a:gd name="connsiteY144" fmla="*/ 1188052 h 1528450"/>
                <a:gd name="connsiteX145" fmla="*/ 1394961 w 1465043"/>
                <a:gd name="connsiteY145" fmla="*/ 1211413 h 1528450"/>
                <a:gd name="connsiteX146" fmla="*/ 1435008 w 1465043"/>
                <a:gd name="connsiteY146" fmla="*/ 1234774 h 1528450"/>
                <a:gd name="connsiteX147" fmla="*/ 1465043 w 1465043"/>
                <a:gd name="connsiteY147" fmla="*/ 1234774 h 1528450"/>
                <a:gd name="connsiteX148" fmla="*/ 1318205 w 1465043"/>
                <a:gd name="connsiteY148" fmla="*/ 0 h 1528450"/>
                <a:gd name="connsiteX149" fmla="*/ 1281495 w 1465043"/>
                <a:gd name="connsiteY149" fmla="*/ 23361 h 1528450"/>
                <a:gd name="connsiteX150" fmla="*/ 1241449 w 1465043"/>
                <a:gd name="connsiteY150" fmla="*/ 20023 h 1528450"/>
                <a:gd name="connsiteX151" fmla="*/ 1201402 w 1465043"/>
                <a:gd name="connsiteY151" fmla="*/ 46721 h 1528450"/>
                <a:gd name="connsiteX152" fmla="*/ 1178041 w 1465043"/>
                <a:gd name="connsiteY152" fmla="*/ 60070 h 1528450"/>
                <a:gd name="connsiteX153" fmla="*/ 1137995 w 1465043"/>
                <a:gd name="connsiteY153" fmla="*/ 73419 h 1528450"/>
                <a:gd name="connsiteX154" fmla="*/ 1158018 w 1465043"/>
                <a:gd name="connsiteY154" fmla="*/ 120140 h 1528450"/>
                <a:gd name="connsiteX0" fmla="*/ 1137995 w 1465043"/>
                <a:gd name="connsiteY0" fmla="*/ 73419 h 1528450"/>
                <a:gd name="connsiteX1" fmla="*/ 1104622 w 1465043"/>
                <a:gd name="connsiteY1" fmla="*/ 133489 h 1528450"/>
                <a:gd name="connsiteX2" fmla="*/ 1101285 w 1465043"/>
                <a:gd name="connsiteY2" fmla="*/ 73419 h 1528450"/>
                <a:gd name="connsiteX3" fmla="*/ 1014517 w 1465043"/>
                <a:gd name="connsiteY3" fmla="*/ 26698 h 1528450"/>
                <a:gd name="connsiteX4" fmla="*/ 1024529 w 1465043"/>
                <a:gd name="connsiteY4" fmla="*/ 73419 h 1528450"/>
                <a:gd name="connsiteX5" fmla="*/ 981145 w 1465043"/>
                <a:gd name="connsiteY5" fmla="*/ 126815 h 1528450"/>
                <a:gd name="connsiteX6" fmla="*/ 981145 w 1465043"/>
                <a:gd name="connsiteY6" fmla="*/ 210245 h 1528450"/>
                <a:gd name="connsiteX7" fmla="*/ 1001168 w 1465043"/>
                <a:gd name="connsiteY7" fmla="*/ 233606 h 1528450"/>
                <a:gd name="connsiteX8" fmla="*/ 884365 w 1465043"/>
                <a:gd name="connsiteY8" fmla="*/ 230269 h 1528450"/>
                <a:gd name="connsiteX9" fmla="*/ 824295 w 1465043"/>
                <a:gd name="connsiteY9" fmla="*/ 206908 h 1528450"/>
                <a:gd name="connsiteX10" fmla="*/ 810946 w 1465043"/>
                <a:gd name="connsiteY10" fmla="*/ 243617 h 1528450"/>
                <a:gd name="connsiteX11" fmla="*/ 827633 w 1465043"/>
                <a:gd name="connsiteY11" fmla="*/ 280327 h 1528450"/>
                <a:gd name="connsiteX12" fmla="*/ 770900 w 1465043"/>
                <a:gd name="connsiteY12" fmla="*/ 263641 h 1528450"/>
                <a:gd name="connsiteX13" fmla="*/ 744202 w 1465043"/>
                <a:gd name="connsiteY13" fmla="*/ 300350 h 1528450"/>
                <a:gd name="connsiteX14" fmla="*/ 707492 w 1465043"/>
                <a:gd name="connsiteY14" fmla="*/ 293676 h 1528450"/>
                <a:gd name="connsiteX15" fmla="*/ 644085 w 1465043"/>
                <a:gd name="connsiteY15" fmla="*/ 307025 h 1528450"/>
                <a:gd name="connsiteX16" fmla="*/ 654097 w 1465043"/>
                <a:gd name="connsiteY16" fmla="*/ 270315 h 1528450"/>
                <a:gd name="connsiteX17" fmla="*/ 614050 w 1465043"/>
                <a:gd name="connsiteY17" fmla="*/ 307025 h 1528450"/>
                <a:gd name="connsiteX18" fmla="*/ 594027 w 1465043"/>
                <a:gd name="connsiteY18" fmla="*/ 307025 h 1528450"/>
                <a:gd name="connsiteX19" fmla="*/ 533957 w 1465043"/>
                <a:gd name="connsiteY19" fmla="*/ 340397 h 1528450"/>
                <a:gd name="connsiteX20" fmla="*/ 510596 w 1465043"/>
                <a:gd name="connsiteY20" fmla="*/ 363758 h 1528450"/>
                <a:gd name="connsiteX21" fmla="*/ 500584 w 1465043"/>
                <a:gd name="connsiteY21" fmla="*/ 410479 h 1528450"/>
                <a:gd name="connsiteX22" fmla="*/ 450526 w 1465043"/>
                <a:gd name="connsiteY22" fmla="*/ 397130 h 1528450"/>
                <a:gd name="connsiteX23" fmla="*/ 433840 w 1465043"/>
                <a:gd name="connsiteY23" fmla="*/ 360420 h 1528450"/>
                <a:gd name="connsiteX24" fmla="*/ 467212 w 1465043"/>
                <a:gd name="connsiteY24" fmla="*/ 330385 h 1528450"/>
                <a:gd name="connsiteX25" fmla="*/ 453863 w 1465043"/>
                <a:gd name="connsiteY25" fmla="*/ 307025 h 1528450"/>
                <a:gd name="connsiteX26" fmla="*/ 390456 w 1465043"/>
                <a:gd name="connsiteY26" fmla="*/ 276990 h 1528450"/>
                <a:gd name="connsiteX27" fmla="*/ 417154 w 1465043"/>
                <a:gd name="connsiteY27" fmla="*/ 327048 h 1528450"/>
                <a:gd name="connsiteX28" fmla="*/ 407142 w 1465043"/>
                <a:gd name="connsiteY28" fmla="*/ 370432 h 1528450"/>
                <a:gd name="connsiteX29" fmla="*/ 413817 w 1465043"/>
                <a:gd name="connsiteY29" fmla="*/ 407142 h 1528450"/>
                <a:gd name="connsiteX30" fmla="*/ 427165 w 1465043"/>
                <a:gd name="connsiteY30" fmla="*/ 430502 h 1528450"/>
                <a:gd name="connsiteX31" fmla="*/ 413817 w 1465043"/>
                <a:gd name="connsiteY31" fmla="*/ 460537 h 1528450"/>
                <a:gd name="connsiteX32" fmla="*/ 390456 w 1465043"/>
                <a:gd name="connsiteY32" fmla="*/ 437177 h 1528450"/>
                <a:gd name="connsiteX33" fmla="*/ 360421 w 1465043"/>
                <a:gd name="connsiteY33" fmla="*/ 433839 h 1528450"/>
                <a:gd name="connsiteX34" fmla="*/ 333723 w 1465043"/>
                <a:gd name="connsiteY34" fmla="*/ 473886 h 1528450"/>
                <a:gd name="connsiteX35" fmla="*/ 307025 w 1465043"/>
                <a:gd name="connsiteY35" fmla="*/ 493909 h 1528450"/>
                <a:gd name="connsiteX36" fmla="*/ 320374 w 1465043"/>
                <a:gd name="connsiteY36" fmla="*/ 520607 h 1528450"/>
                <a:gd name="connsiteX37" fmla="*/ 303688 w 1465043"/>
                <a:gd name="connsiteY37" fmla="*/ 543968 h 1528450"/>
                <a:gd name="connsiteX38" fmla="*/ 233606 w 1465043"/>
                <a:gd name="connsiteY38" fmla="*/ 507258 h 1528450"/>
                <a:gd name="connsiteX39" fmla="*/ 243618 w 1465043"/>
                <a:gd name="connsiteY39" fmla="*/ 557317 h 1528450"/>
                <a:gd name="connsiteX40" fmla="*/ 263641 w 1465043"/>
                <a:gd name="connsiteY40" fmla="*/ 577340 h 1528450"/>
                <a:gd name="connsiteX41" fmla="*/ 250292 w 1465043"/>
                <a:gd name="connsiteY41" fmla="*/ 590689 h 1528450"/>
                <a:gd name="connsiteX42" fmla="*/ 193560 w 1465043"/>
                <a:gd name="connsiteY42" fmla="*/ 553979 h 1528450"/>
                <a:gd name="connsiteX43" fmla="*/ 170199 w 1465043"/>
                <a:gd name="connsiteY43" fmla="*/ 513933 h 1528450"/>
                <a:gd name="connsiteX44" fmla="*/ 170199 w 1465043"/>
                <a:gd name="connsiteY44" fmla="*/ 467212 h 1528450"/>
                <a:gd name="connsiteX45" fmla="*/ 133490 w 1465043"/>
                <a:gd name="connsiteY45" fmla="*/ 390455 h 1528450"/>
                <a:gd name="connsiteX46" fmla="*/ 196897 w 1465043"/>
                <a:gd name="connsiteY46" fmla="*/ 420490 h 1528450"/>
                <a:gd name="connsiteX47" fmla="*/ 256967 w 1465043"/>
                <a:gd name="connsiteY47" fmla="*/ 450525 h 1528450"/>
                <a:gd name="connsiteX48" fmla="*/ 293676 w 1465043"/>
                <a:gd name="connsiteY48" fmla="*/ 453863 h 1528450"/>
                <a:gd name="connsiteX49" fmla="*/ 327049 w 1465043"/>
                <a:gd name="connsiteY49" fmla="*/ 423828 h 1528450"/>
                <a:gd name="connsiteX50" fmla="*/ 343735 w 1465043"/>
                <a:gd name="connsiteY50" fmla="*/ 387118 h 1528450"/>
                <a:gd name="connsiteX51" fmla="*/ 333723 w 1465043"/>
                <a:gd name="connsiteY51" fmla="*/ 337060 h 1528450"/>
                <a:gd name="connsiteX52" fmla="*/ 290339 w 1465043"/>
                <a:gd name="connsiteY52" fmla="*/ 317036 h 1528450"/>
                <a:gd name="connsiteX53" fmla="*/ 236944 w 1465043"/>
                <a:gd name="connsiteY53" fmla="*/ 270315 h 1528450"/>
                <a:gd name="connsiteX54" fmla="*/ 133490 w 1465043"/>
                <a:gd name="connsiteY54" fmla="*/ 213582 h 1528450"/>
                <a:gd name="connsiteX55" fmla="*/ 46722 w 1465043"/>
                <a:gd name="connsiteY55" fmla="*/ 243617 h 1528450"/>
                <a:gd name="connsiteX56" fmla="*/ 33373 w 1465043"/>
                <a:gd name="connsiteY56" fmla="*/ 273652 h 1528450"/>
                <a:gd name="connsiteX57" fmla="*/ 43384 w 1465043"/>
                <a:gd name="connsiteY57" fmla="*/ 303688 h 1528450"/>
                <a:gd name="connsiteX58" fmla="*/ 60071 w 1465043"/>
                <a:gd name="connsiteY58" fmla="*/ 330385 h 1528450"/>
                <a:gd name="connsiteX59" fmla="*/ 73419 w 1465043"/>
                <a:gd name="connsiteY59" fmla="*/ 360420 h 1528450"/>
                <a:gd name="connsiteX60" fmla="*/ 56733 w 1465043"/>
                <a:gd name="connsiteY60" fmla="*/ 383781 h 1528450"/>
                <a:gd name="connsiteX61" fmla="*/ 76757 w 1465043"/>
                <a:gd name="connsiteY61" fmla="*/ 463874 h 1528450"/>
                <a:gd name="connsiteX62" fmla="*/ 66745 w 1465043"/>
                <a:gd name="connsiteY62" fmla="*/ 480561 h 1528450"/>
                <a:gd name="connsiteX63" fmla="*/ 70082 w 1465043"/>
                <a:gd name="connsiteY63" fmla="*/ 507258 h 1528450"/>
                <a:gd name="connsiteX64" fmla="*/ 70082 w 1465043"/>
                <a:gd name="connsiteY64" fmla="*/ 547305 h 1528450"/>
                <a:gd name="connsiteX65" fmla="*/ 80094 w 1465043"/>
                <a:gd name="connsiteY65" fmla="*/ 567328 h 1528450"/>
                <a:gd name="connsiteX66" fmla="*/ 76757 w 1465043"/>
                <a:gd name="connsiteY66" fmla="*/ 590689 h 1528450"/>
                <a:gd name="connsiteX67" fmla="*/ 106792 w 1465043"/>
                <a:gd name="connsiteY67" fmla="*/ 624061 h 1528450"/>
                <a:gd name="connsiteX68" fmla="*/ 93729 w 1465043"/>
                <a:gd name="connsiteY68" fmla="*/ 654096 h 1528450"/>
                <a:gd name="connsiteX69" fmla="*/ 13349 w 1465043"/>
                <a:gd name="connsiteY69" fmla="*/ 744201 h 1528450"/>
                <a:gd name="connsiteX70" fmla="*/ 33373 w 1465043"/>
                <a:gd name="connsiteY70" fmla="*/ 777574 h 1528450"/>
                <a:gd name="connsiteX71" fmla="*/ 33373 w 1465043"/>
                <a:gd name="connsiteY71" fmla="*/ 777574 h 1528450"/>
                <a:gd name="connsiteX72" fmla="*/ 16687 w 1465043"/>
                <a:gd name="connsiteY72" fmla="*/ 807609 h 1528450"/>
                <a:gd name="connsiteX73" fmla="*/ 3338 w 1465043"/>
                <a:gd name="connsiteY73" fmla="*/ 837644 h 1528450"/>
                <a:gd name="connsiteX74" fmla="*/ 0 w 1465043"/>
                <a:gd name="connsiteY74" fmla="*/ 897714 h 1528450"/>
                <a:gd name="connsiteX75" fmla="*/ 16687 w 1465043"/>
                <a:gd name="connsiteY75" fmla="*/ 941098 h 1528450"/>
                <a:gd name="connsiteX76" fmla="*/ 20024 w 1465043"/>
                <a:gd name="connsiteY76" fmla="*/ 974470 h 1528450"/>
                <a:gd name="connsiteX77" fmla="*/ 56733 w 1465043"/>
                <a:gd name="connsiteY77" fmla="*/ 984482 h 1528450"/>
                <a:gd name="connsiteX78" fmla="*/ 116803 w 1465043"/>
                <a:gd name="connsiteY78" fmla="*/ 1071250 h 1528450"/>
                <a:gd name="connsiteX79" fmla="*/ 96780 w 1465043"/>
                <a:gd name="connsiteY79" fmla="*/ 1094610 h 1528450"/>
                <a:gd name="connsiteX80" fmla="*/ 93443 w 1465043"/>
                <a:gd name="connsiteY80" fmla="*/ 1124645 h 1528450"/>
                <a:gd name="connsiteX81" fmla="*/ 120141 w 1465043"/>
                <a:gd name="connsiteY81" fmla="*/ 1127982 h 1528450"/>
                <a:gd name="connsiteX82" fmla="*/ 160187 w 1465043"/>
                <a:gd name="connsiteY82" fmla="*/ 1141331 h 1528450"/>
                <a:gd name="connsiteX83" fmla="*/ 186885 w 1465043"/>
                <a:gd name="connsiteY83" fmla="*/ 1154680 h 1528450"/>
                <a:gd name="connsiteX84" fmla="*/ 213583 w 1465043"/>
                <a:gd name="connsiteY84" fmla="*/ 1184715 h 1528450"/>
                <a:gd name="connsiteX85" fmla="*/ 243618 w 1465043"/>
                <a:gd name="connsiteY85" fmla="*/ 1188052 h 1528450"/>
                <a:gd name="connsiteX86" fmla="*/ 287002 w 1465043"/>
                <a:gd name="connsiteY86" fmla="*/ 1218088 h 1528450"/>
                <a:gd name="connsiteX87" fmla="*/ 310363 w 1465043"/>
                <a:gd name="connsiteY87" fmla="*/ 1228099 h 1528450"/>
                <a:gd name="connsiteX88" fmla="*/ 310363 w 1465043"/>
                <a:gd name="connsiteY88" fmla="*/ 1264809 h 1528450"/>
                <a:gd name="connsiteX89" fmla="*/ 270316 w 1465043"/>
                <a:gd name="connsiteY89" fmla="*/ 1304855 h 1528450"/>
                <a:gd name="connsiteX90" fmla="*/ 280327 w 1465043"/>
                <a:gd name="connsiteY90" fmla="*/ 1328216 h 1528450"/>
                <a:gd name="connsiteX91" fmla="*/ 273653 w 1465043"/>
                <a:gd name="connsiteY91" fmla="*/ 1348239 h 1528450"/>
                <a:gd name="connsiteX92" fmla="*/ 266979 w 1465043"/>
                <a:gd name="connsiteY92" fmla="*/ 1364925 h 1528450"/>
                <a:gd name="connsiteX93" fmla="*/ 240281 w 1465043"/>
                <a:gd name="connsiteY93" fmla="*/ 1404972 h 1528450"/>
                <a:gd name="connsiteX94" fmla="*/ 307025 w 1465043"/>
                <a:gd name="connsiteY94" fmla="*/ 1441682 h 1528450"/>
                <a:gd name="connsiteX95" fmla="*/ 337060 w 1465043"/>
                <a:gd name="connsiteY95" fmla="*/ 1448356 h 1528450"/>
                <a:gd name="connsiteX96" fmla="*/ 360421 w 1465043"/>
                <a:gd name="connsiteY96" fmla="*/ 1455031 h 1528450"/>
                <a:gd name="connsiteX97" fmla="*/ 380444 w 1465043"/>
                <a:gd name="connsiteY97" fmla="*/ 1461705 h 1528450"/>
                <a:gd name="connsiteX98" fmla="*/ 407142 w 1465043"/>
                <a:gd name="connsiteY98" fmla="*/ 1481728 h 1528450"/>
                <a:gd name="connsiteX99" fmla="*/ 437177 w 1465043"/>
                <a:gd name="connsiteY99" fmla="*/ 1478391 h 1528450"/>
                <a:gd name="connsiteX100" fmla="*/ 507259 w 1465043"/>
                <a:gd name="connsiteY100" fmla="*/ 1528450 h 1528450"/>
                <a:gd name="connsiteX101" fmla="*/ 517271 w 1465043"/>
                <a:gd name="connsiteY101" fmla="*/ 1515101 h 1528450"/>
                <a:gd name="connsiteX102" fmla="*/ 507259 w 1465043"/>
                <a:gd name="connsiteY102" fmla="*/ 1475054 h 1528450"/>
                <a:gd name="connsiteX103" fmla="*/ 500584 w 1465043"/>
                <a:gd name="connsiteY103" fmla="*/ 1441682 h 1528450"/>
                <a:gd name="connsiteX104" fmla="*/ 483898 w 1465043"/>
                <a:gd name="connsiteY104" fmla="*/ 1398298 h 1528450"/>
                <a:gd name="connsiteX105" fmla="*/ 513933 w 1465043"/>
                <a:gd name="connsiteY105" fmla="*/ 1378274 h 1528450"/>
                <a:gd name="connsiteX106" fmla="*/ 547306 w 1465043"/>
                <a:gd name="connsiteY106" fmla="*/ 1354914 h 1528450"/>
                <a:gd name="connsiteX107" fmla="*/ 527282 w 1465043"/>
                <a:gd name="connsiteY107" fmla="*/ 1338228 h 1528450"/>
                <a:gd name="connsiteX108" fmla="*/ 517271 w 1465043"/>
                <a:gd name="connsiteY108" fmla="*/ 1304855 h 1528450"/>
                <a:gd name="connsiteX109" fmla="*/ 480561 w 1465043"/>
                <a:gd name="connsiteY109" fmla="*/ 1288169 h 1528450"/>
                <a:gd name="connsiteX110" fmla="*/ 470549 w 1465043"/>
                <a:gd name="connsiteY110" fmla="*/ 1268146 h 1528450"/>
                <a:gd name="connsiteX111" fmla="*/ 480561 w 1465043"/>
                <a:gd name="connsiteY111" fmla="*/ 1238111 h 1528450"/>
                <a:gd name="connsiteX112" fmla="*/ 490573 w 1465043"/>
                <a:gd name="connsiteY112" fmla="*/ 1198064 h 1528450"/>
                <a:gd name="connsiteX113" fmla="*/ 513933 w 1465043"/>
                <a:gd name="connsiteY113" fmla="*/ 1218088 h 1528450"/>
                <a:gd name="connsiteX114" fmla="*/ 520608 w 1465043"/>
                <a:gd name="connsiteY114" fmla="*/ 1201401 h 1528450"/>
                <a:gd name="connsiteX115" fmla="*/ 543968 w 1465043"/>
                <a:gd name="connsiteY115" fmla="*/ 1164692 h 1528450"/>
                <a:gd name="connsiteX116" fmla="*/ 574003 w 1465043"/>
                <a:gd name="connsiteY116" fmla="*/ 1148006 h 1528450"/>
                <a:gd name="connsiteX117" fmla="*/ 590690 w 1465043"/>
                <a:gd name="connsiteY117" fmla="*/ 1161355 h 1528450"/>
                <a:gd name="connsiteX118" fmla="*/ 610713 w 1465043"/>
                <a:gd name="connsiteY118" fmla="*/ 1134657 h 1528450"/>
                <a:gd name="connsiteX119" fmla="*/ 630736 w 1465043"/>
                <a:gd name="connsiteY119" fmla="*/ 1161355 h 1528450"/>
                <a:gd name="connsiteX120" fmla="*/ 657434 w 1465043"/>
                <a:gd name="connsiteY120" fmla="*/ 1184715 h 1528450"/>
                <a:gd name="connsiteX121" fmla="*/ 674120 w 1465043"/>
                <a:gd name="connsiteY121" fmla="*/ 1191390 h 1528450"/>
                <a:gd name="connsiteX122" fmla="*/ 697481 w 1465043"/>
                <a:gd name="connsiteY122" fmla="*/ 1191390 h 1528450"/>
                <a:gd name="connsiteX123" fmla="*/ 717504 w 1465043"/>
                <a:gd name="connsiteY123" fmla="*/ 1178041 h 1528450"/>
                <a:gd name="connsiteX124" fmla="*/ 744202 w 1465043"/>
                <a:gd name="connsiteY124" fmla="*/ 1178041 h 1528450"/>
                <a:gd name="connsiteX125" fmla="*/ 760888 w 1465043"/>
                <a:gd name="connsiteY125" fmla="*/ 1174704 h 1528450"/>
                <a:gd name="connsiteX126" fmla="*/ 790923 w 1465043"/>
                <a:gd name="connsiteY126" fmla="*/ 1208076 h 1528450"/>
                <a:gd name="connsiteX127" fmla="*/ 797598 w 1465043"/>
                <a:gd name="connsiteY127" fmla="*/ 1181378 h 1528450"/>
                <a:gd name="connsiteX128" fmla="*/ 817621 w 1465043"/>
                <a:gd name="connsiteY128" fmla="*/ 1198064 h 1528450"/>
                <a:gd name="connsiteX129" fmla="*/ 837644 w 1465043"/>
                <a:gd name="connsiteY129" fmla="*/ 1174704 h 1528450"/>
                <a:gd name="connsiteX130" fmla="*/ 827633 w 1465043"/>
                <a:gd name="connsiteY130" fmla="*/ 1154680 h 1528450"/>
                <a:gd name="connsiteX131" fmla="*/ 810946 w 1465043"/>
                <a:gd name="connsiteY131" fmla="*/ 1141331 h 1528450"/>
                <a:gd name="connsiteX132" fmla="*/ 810946 w 1465043"/>
                <a:gd name="connsiteY132" fmla="*/ 1101285 h 1528450"/>
                <a:gd name="connsiteX133" fmla="*/ 840981 w 1465043"/>
                <a:gd name="connsiteY133" fmla="*/ 1094610 h 1528450"/>
                <a:gd name="connsiteX134" fmla="*/ 820958 w 1465043"/>
                <a:gd name="connsiteY134" fmla="*/ 1057901 h 1528450"/>
                <a:gd name="connsiteX135" fmla="*/ 854330 w 1465043"/>
                <a:gd name="connsiteY135" fmla="*/ 1051226 h 1528450"/>
                <a:gd name="connsiteX136" fmla="*/ 891040 w 1465043"/>
                <a:gd name="connsiteY136" fmla="*/ 1057901 h 1528450"/>
                <a:gd name="connsiteX137" fmla="*/ 1067913 w 1465043"/>
                <a:gd name="connsiteY137" fmla="*/ 1011179 h 1528450"/>
                <a:gd name="connsiteX138" fmla="*/ 1087936 w 1465043"/>
                <a:gd name="connsiteY138" fmla="*/ 1037877 h 1528450"/>
                <a:gd name="connsiteX139" fmla="*/ 1074587 w 1465043"/>
                <a:gd name="connsiteY139" fmla="*/ 1051226 h 1528450"/>
                <a:gd name="connsiteX140" fmla="*/ 1264809 w 1465043"/>
                <a:gd name="connsiteY140" fmla="*/ 1104622 h 1528450"/>
                <a:gd name="connsiteX141" fmla="*/ 1298181 w 1465043"/>
                <a:gd name="connsiteY141" fmla="*/ 1211413 h 1528450"/>
                <a:gd name="connsiteX142" fmla="*/ 1308193 w 1465043"/>
                <a:gd name="connsiteY142" fmla="*/ 1168029 h 1528450"/>
                <a:gd name="connsiteX143" fmla="*/ 1344903 w 1465043"/>
                <a:gd name="connsiteY143" fmla="*/ 1188052 h 1528450"/>
                <a:gd name="connsiteX144" fmla="*/ 1388287 w 1465043"/>
                <a:gd name="connsiteY144" fmla="*/ 1188052 h 1528450"/>
                <a:gd name="connsiteX145" fmla="*/ 1394961 w 1465043"/>
                <a:gd name="connsiteY145" fmla="*/ 1211413 h 1528450"/>
                <a:gd name="connsiteX146" fmla="*/ 1435008 w 1465043"/>
                <a:gd name="connsiteY146" fmla="*/ 1234774 h 1528450"/>
                <a:gd name="connsiteX147" fmla="*/ 1465043 w 1465043"/>
                <a:gd name="connsiteY147" fmla="*/ 1234774 h 1528450"/>
                <a:gd name="connsiteX148" fmla="*/ 1318205 w 1465043"/>
                <a:gd name="connsiteY148" fmla="*/ 0 h 1528450"/>
                <a:gd name="connsiteX149" fmla="*/ 1281495 w 1465043"/>
                <a:gd name="connsiteY149" fmla="*/ 23361 h 1528450"/>
                <a:gd name="connsiteX150" fmla="*/ 1241449 w 1465043"/>
                <a:gd name="connsiteY150" fmla="*/ 20023 h 1528450"/>
                <a:gd name="connsiteX151" fmla="*/ 1201402 w 1465043"/>
                <a:gd name="connsiteY151" fmla="*/ 46721 h 1528450"/>
                <a:gd name="connsiteX152" fmla="*/ 1178041 w 1465043"/>
                <a:gd name="connsiteY152" fmla="*/ 60070 h 1528450"/>
                <a:gd name="connsiteX153" fmla="*/ 1137995 w 1465043"/>
                <a:gd name="connsiteY153" fmla="*/ 73419 h 1528450"/>
                <a:gd name="connsiteX0" fmla="*/ 1137995 w 1465043"/>
                <a:gd name="connsiteY0" fmla="*/ 73419 h 1528450"/>
                <a:gd name="connsiteX1" fmla="*/ 1095334 w 1465043"/>
                <a:gd name="connsiteY1" fmla="*/ 131133 h 1528450"/>
                <a:gd name="connsiteX2" fmla="*/ 1101285 w 1465043"/>
                <a:gd name="connsiteY2" fmla="*/ 73419 h 1528450"/>
                <a:gd name="connsiteX3" fmla="*/ 1014517 w 1465043"/>
                <a:gd name="connsiteY3" fmla="*/ 26698 h 1528450"/>
                <a:gd name="connsiteX4" fmla="*/ 1024529 w 1465043"/>
                <a:gd name="connsiteY4" fmla="*/ 73419 h 1528450"/>
                <a:gd name="connsiteX5" fmla="*/ 981145 w 1465043"/>
                <a:gd name="connsiteY5" fmla="*/ 126815 h 1528450"/>
                <a:gd name="connsiteX6" fmla="*/ 981145 w 1465043"/>
                <a:gd name="connsiteY6" fmla="*/ 210245 h 1528450"/>
                <a:gd name="connsiteX7" fmla="*/ 1001168 w 1465043"/>
                <a:gd name="connsiteY7" fmla="*/ 233606 h 1528450"/>
                <a:gd name="connsiteX8" fmla="*/ 884365 w 1465043"/>
                <a:gd name="connsiteY8" fmla="*/ 230269 h 1528450"/>
                <a:gd name="connsiteX9" fmla="*/ 824295 w 1465043"/>
                <a:gd name="connsiteY9" fmla="*/ 206908 h 1528450"/>
                <a:gd name="connsiteX10" fmla="*/ 810946 w 1465043"/>
                <a:gd name="connsiteY10" fmla="*/ 243617 h 1528450"/>
                <a:gd name="connsiteX11" fmla="*/ 827633 w 1465043"/>
                <a:gd name="connsiteY11" fmla="*/ 280327 h 1528450"/>
                <a:gd name="connsiteX12" fmla="*/ 770900 w 1465043"/>
                <a:gd name="connsiteY12" fmla="*/ 263641 h 1528450"/>
                <a:gd name="connsiteX13" fmla="*/ 744202 w 1465043"/>
                <a:gd name="connsiteY13" fmla="*/ 300350 h 1528450"/>
                <a:gd name="connsiteX14" fmla="*/ 707492 w 1465043"/>
                <a:gd name="connsiteY14" fmla="*/ 293676 h 1528450"/>
                <a:gd name="connsiteX15" fmla="*/ 644085 w 1465043"/>
                <a:gd name="connsiteY15" fmla="*/ 307025 h 1528450"/>
                <a:gd name="connsiteX16" fmla="*/ 654097 w 1465043"/>
                <a:gd name="connsiteY16" fmla="*/ 270315 h 1528450"/>
                <a:gd name="connsiteX17" fmla="*/ 614050 w 1465043"/>
                <a:gd name="connsiteY17" fmla="*/ 307025 h 1528450"/>
                <a:gd name="connsiteX18" fmla="*/ 594027 w 1465043"/>
                <a:gd name="connsiteY18" fmla="*/ 307025 h 1528450"/>
                <a:gd name="connsiteX19" fmla="*/ 533957 w 1465043"/>
                <a:gd name="connsiteY19" fmla="*/ 340397 h 1528450"/>
                <a:gd name="connsiteX20" fmla="*/ 510596 w 1465043"/>
                <a:gd name="connsiteY20" fmla="*/ 363758 h 1528450"/>
                <a:gd name="connsiteX21" fmla="*/ 500584 w 1465043"/>
                <a:gd name="connsiteY21" fmla="*/ 410479 h 1528450"/>
                <a:gd name="connsiteX22" fmla="*/ 450526 w 1465043"/>
                <a:gd name="connsiteY22" fmla="*/ 397130 h 1528450"/>
                <a:gd name="connsiteX23" fmla="*/ 433840 w 1465043"/>
                <a:gd name="connsiteY23" fmla="*/ 360420 h 1528450"/>
                <a:gd name="connsiteX24" fmla="*/ 467212 w 1465043"/>
                <a:gd name="connsiteY24" fmla="*/ 330385 h 1528450"/>
                <a:gd name="connsiteX25" fmla="*/ 453863 w 1465043"/>
                <a:gd name="connsiteY25" fmla="*/ 307025 h 1528450"/>
                <a:gd name="connsiteX26" fmla="*/ 390456 w 1465043"/>
                <a:gd name="connsiteY26" fmla="*/ 276990 h 1528450"/>
                <a:gd name="connsiteX27" fmla="*/ 417154 w 1465043"/>
                <a:gd name="connsiteY27" fmla="*/ 327048 h 1528450"/>
                <a:gd name="connsiteX28" fmla="*/ 407142 w 1465043"/>
                <a:gd name="connsiteY28" fmla="*/ 370432 h 1528450"/>
                <a:gd name="connsiteX29" fmla="*/ 413817 w 1465043"/>
                <a:gd name="connsiteY29" fmla="*/ 407142 h 1528450"/>
                <a:gd name="connsiteX30" fmla="*/ 427165 w 1465043"/>
                <a:gd name="connsiteY30" fmla="*/ 430502 h 1528450"/>
                <a:gd name="connsiteX31" fmla="*/ 413817 w 1465043"/>
                <a:gd name="connsiteY31" fmla="*/ 460537 h 1528450"/>
                <a:gd name="connsiteX32" fmla="*/ 390456 w 1465043"/>
                <a:gd name="connsiteY32" fmla="*/ 437177 h 1528450"/>
                <a:gd name="connsiteX33" fmla="*/ 360421 w 1465043"/>
                <a:gd name="connsiteY33" fmla="*/ 433839 h 1528450"/>
                <a:gd name="connsiteX34" fmla="*/ 333723 w 1465043"/>
                <a:gd name="connsiteY34" fmla="*/ 473886 h 1528450"/>
                <a:gd name="connsiteX35" fmla="*/ 307025 w 1465043"/>
                <a:gd name="connsiteY35" fmla="*/ 493909 h 1528450"/>
                <a:gd name="connsiteX36" fmla="*/ 320374 w 1465043"/>
                <a:gd name="connsiteY36" fmla="*/ 520607 h 1528450"/>
                <a:gd name="connsiteX37" fmla="*/ 303688 w 1465043"/>
                <a:gd name="connsiteY37" fmla="*/ 543968 h 1528450"/>
                <a:gd name="connsiteX38" fmla="*/ 233606 w 1465043"/>
                <a:gd name="connsiteY38" fmla="*/ 507258 h 1528450"/>
                <a:gd name="connsiteX39" fmla="*/ 243618 w 1465043"/>
                <a:gd name="connsiteY39" fmla="*/ 557317 h 1528450"/>
                <a:gd name="connsiteX40" fmla="*/ 263641 w 1465043"/>
                <a:gd name="connsiteY40" fmla="*/ 577340 h 1528450"/>
                <a:gd name="connsiteX41" fmla="*/ 250292 w 1465043"/>
                <a:gd name="connsiteY41" fmla="*/ 590689 h 1528450"/>
                <a:gd name="connsiteX42" fmla="*/ 193560 w 1465043"/>
                <a:gd name="connsiteY42" fmla="*/ 553979 h 1528450"/>
                <a:gd name="connsiteX43" fmla="*/ 170199 w 1465043"/>
                <a:gd name="connsiteY43" fmla="*/ 513933 h 1528450"/>
                <a:gd name="connsiteX44" fmla="*/ 170199 w 1465043"/>
                <a:gd name="connsiteY44" fmla="*/ 467212 h 1528450"/>
                <a:gd name="connsiteX45" fmla="*/ 133490 w 1465043"/>
                <a:gd name="connsiteY45" fmla="*/ 390455 h 1528450"/>
                <a:gd name="connsiteX46" fmla="*/ 196897 w 1465043"/>
                <a:gd name="connsiteY46" fmla="*/ 420490 h 1528450"/>
                <a:gd name="connsiteX47" fmla="*/ 256967 w 1465043"/>
                <a:gd name="connsiteY47" fmla="*/ 450525 h 1528450"/>
                <a:gd name="connsiteX48" fmla="*/ 293676 w 1465043"/>
                <a:gd name="connsiteY48" fmla="*/ 453863 h 1528450"/>
                <a:gd name="connsiteX49" fmla="*/ 327049 w 1465043"/>
                <a:gd name="connsiteY49" fmla="*/ 423828 h 1528450"/>
                <a:gd name="connsiteX50" fmla="*/ 343735 w 1465043"/>
                <a:gd name="connsiteY50" fmla="*/ 387118 h 1528450"/>
                <a:gd name="connsiteX51" fmla="*/ 333723 w 1465043"/>
                <a:gd name="connsiteY51" fmla="*/ 337060 h 1528450"/>
                <a:gd name="connsiteX52" fmla="*/ 290339 w 1465043"/>
                <a:gd name="connsiteY52" fmla="*/ 317036 h 1528450"/>
                <a:gd name="connsiteX53" fmla="*/ 236944 w 1465043"/>
                <a:gd name="connsiteY53" fmla="*/ 270315 h 1528450"/>
                <a:gd name="connsiteX54" fmla="*/ 133490 w 1465043"/>
                <a:gd name="connsiteY54" fmla="*/ 213582 h 1528450"/>
                <a:gd name="connsiteX55" fmla="*/ 46722 w 1465043"/>
                <a:gd name="connsiteY55" fmla="*/ 243617 h 1528450"/>
                <a:gd name="connsiteX56" fmla="*/ 33373 w 1465043"/>
                <a:gd name="connsiteY56" fmla="*/ 273652 h 1528450"/>
                <a:gd name="connsiteX57" fmla="*/ 43384 w 1465043"/>
                <a:gd name="connsiteY57" fmla="*/ 303688 h 1528450"/>
                <a:gd name="connsiteX58" fmla="*/ 60071 w 1465043"/>
                <a:gd name="connsiteY58" fmla="*/ 330385 h 1528450"/>
                <a:gd name="connsiteX59" fmla="*/ 73419 w 1465043"/>
                <a:gd name="connsiteY59" fmla="*/ 360420 h 1528450"/>
                <a:gd name="connsiteX60" fmla="*/ 56733 w 1465043"/>
                <a:gd name="connsiteY60" fmla="*/ 383781 h 1528450"/>
                <a:gd name="connsiteX61" fmla="*/ 76757 w 1465043"/>
                <a:gd name="connsiteY61" fmla="*/ 463874 h 1528450"/>
                <a:gd name="connsiteX62" fmla="*/ 66745 w 1465043"/>
                <a:gd name="connsiteY62" fmla="*/ 480561 h 1528450"/>
                <a:gd name="connsiteX63" fmla="*/ 70082 w 1465043"/>
                <a:gd name="connsiteY63" fmla="*/ 507258 h 1528450"/>
                <a:gd name="connsiteX64" fmla="*/ 70082 w 1465043"/>
                <a:gd name="connsiteY64" fmla="*/ 547305 h 1528450"/>
                <a:gd name="connsiteX65" fmla="*/ 80094 w 1465043"/>
                <a:gd name="connsiteY65" fmla="*/ 567328 h 1528450"/>
                <a:gd name="connsiteX66" fmla="*/ 76757 w 1465043"/>
                <a:gd name="connsiteY66" fmla="*/ 590689 h 1528450"/>
                <a:gd name="connsiteX67" fmla="*/ 106792 w 1465043"/>
                <a:gd name="connsiteY67" fmla="*/ 624061 h 1528450"/>
                <a:gd name="connsiteX68" fmla="*/ 93729 w 1465043"/>
                <a:gd name="connsiteY68" fmla="*/ 654096 h 1528450"/>
                <a:gd name="connsiteX69" fmla="*/ 13349 w 1465043"/>
                <a:gd name="connsiteY69" fmla="*/ 744201 h 1528450"/>
                <a:gd name="connsiteX70" fmla="*/ 33373 w 1465043"/>
                <a:gd name="connsiteY70" fmla="*/ 777574 h 1528450"/>
                <a:gd name="connsiteX71" fmla="*/ 33373 w 1465043"/>
                <a:gd name="connsiteY71" fmla="*/ 777574 h 1528450"/>
                <a:gd name="connsiteX72" fmla="*/ 16687 w 1465043"/>
                <a:gd name="connsiteY72" fmla="*/ 807609 h 1528450"/>
                <a:gd name="connsiteX73" fmla="*/ 3338 w 1465043"/>
                <a:gd name="connsiteY73" fmla="*/ 837644 h 1528450"/>
                <a:gd name="connsiteX74" fmla="*/ 0 w 1465043"/>
                <a:gd name="connsiteY74" fmla="*/ 897714 h 1528450"/>
                <a:gd name="connsiteX75" fmla="*/ 16687 w 1465043"/>
                <a:gd name="connsiteY75" fmla="*/ 941098 h 1528450"/>
                <a:gd name="connsiteX76" fmla="*/ 20024 w 1465043"/>
                <a:gd name="connsiteY76" fmla="*/ 974470 h 1528450"/>
                <a:gd name="connsiteX77" fmla="*/ 56733 w 1465043"/>
                <a:gd name="connsiteY77" fmla="*/ 984482 h 1528450"/>
                <a:gd name="connsiteX78" fmla="*/ 116803 w 1465043"/>
                <a:gd name="connsiteY78" fmla="*/ 1071250 h 1528450"/>
                <a:gd name="connsiteX79" fmla="*/ 96780 w 1465043"/>
                <a:gd name="connsiteY79" fmla="*/ 1094610 h 1528450"/>
                <a:gd name="connsiteX80" fmla="*/ 93443 w 1465043"/>
                <a:gd name="connsiteY80" fmla="*/ 1124645 h 1528450"/>
                <a:gd name="connsiteX81" fmla="*/ 120141 w 1465043"/>
                <a:gd name="connsiteY81" fmla="*/ 1127982 h 1528450"/>
                <a:gd name="connsiteX82" fmla="*/ 160187 w 1465043"/>
                <a:gd name="connsiteY82" fmla="*/ 1141331 h 1528450"/>
                <a:gd name="connsiteX83" fmla="*/ 186885 w 1465043"/>
                <a:gd name="connsiteY83" fmla="*/ 1154680 h 1528450"/>
                <a:gd name="connsiteX84" fmla="*/ 213583 w 1465043"/>
                <a:gd name="connsiteY84" fmla="*/ 1184715 h 1528450"/>
                <a:gd name="connsiteX85" fmla="*/ 243618 w 1465043"/>
                <a:gd name="connsiteY85" fmla="*/ 1188052 h 1528450"/>
                <a:gd name="connsiteX86" fmla="*/ 287002 w 1465043"/>
                <a:gd name="connsiteY86" fmla="*/ 1218088 h 1528450"/>
                <a:gd name="connsiteX87" fmla="*/ 310363 w 1465043"/>
                <a:gd name="connsiteY87" fmla="*/ 1228099 h 1528450"/>
                <a:gd name="connsiteX88" fmla="*/ 310363 w 1465043"/>
                <a:gd name="connsiteY88" fmla="*/ 1264809 h 1528450"/>
                <a:gd name="connsiteX89" fmla="*/ 270316 w 1465043"/>
                <a:gd name="connsiteY89" fmla="*/ 1304855 h 1528450"/>
                <a:gd name="connsiteX90" fmla="*/ 280327 w 1465043"/>
                <a:gd name="connsiteY90" fmla="*/ 1328216 h 1528450"/>
                <a:gd name="connsiteX91" fmla="*/ 273653 w 1465043"/>
                <a:gd name="connsiteY91" fmla="*/ 1348239 h 1528450"/>
                <a:gd name="connsiteX92" fmla="*/ 266979 w 1465043"/>
                <a:gd name="connsiteY92" fmla="*/ 1364925 h 1528450"/>
                <a:gd name="connsiteX93" fmla="*/ 240281 w 1465043"/>
                <a:gd name="connsiteY93" fmla="*/ 1404972 h 1528450"/>
                <a:gd name="connsiteX94" fmla="*/ 307025 w 1465043"/>
                <a:gd name="connsiteY94" fmla="*/ 1441682 h 1528450"/>
                <a:gd name="connsiteX95" fmla="*/ 337060 w 1465043"/>
                <a:gd name="connsiteY95" fmla="*/ 1448356 h 1528450"/>
                <a:gd name="connsiteX96" fmla="*/ 360421 w 1465043"/>
                <a:gd name="connsiteY96" fmla="*/ 1455031 h 1528450"/>
                <a:gd name="connsiteX97" fmla="*/ 380444 w 1465043"/>
                <a:gd name="connsiteY97" fmla="*/ 1461705 h 1528450"/>
                <a:gd name="connsiteX98" fmla="*/ 407142 w 1465043"/>
                <a:gd name="connsiteY98" fmla="*/ 1481728 h 1528450"/>
                <a:gd name="connsiteX99" fmla="*/ 437177 w 1465043"/>
                <a:gd name="connsiteY99" fmla="*/ 1478391 h 1528450"/>
                <a:gd name="connsiteX100" fmla="*/ 507259 w 1465043"/>
                <a:gd name="connsiteY100" fmla="*/ 1528450 h 1528450"/>
                <a:gd name="connsiteX101" fmla="*/ 517271 w 1465043"/>
                <a:gd name="connsiteY101" fmla="*/ 1515101 h 1528450"/>
                <a:gd name="connsiteX102" fmla="*/ 507259 w 1465043"/>
                <a:gd name="connsiteY102" fmla="*/ 1475054 h 1528450"/>
                <a:gd name="connsiteX103" fmla="*/ 500584 w 1465043"/>
                <a:gd name="connsiteY103" fmla="*/ 1441682 h 1528450"/>
                <a:gd name="connsiteX104" fmla="*/ 483898 w 1465043"/>
                <a:gd name="connsiteY104" fmla="*/ 1398298 h 1528450"/>
                <a:gd name="connsiteX105" fmla="*/ 513933 w 1465043"/>
                <a:gd name="connsiteY105" fmla="*/ 1378274 h 1528450"/>
                <a:gd name="connsiteX106" fmla="*/ 547306 w 1465043"/>
                <a:gd name="connsiteY106" fmla="*/ 1354914 h 1528450"/>
                <a:gd name="connsiteX107" fmla="*/ 527282 w 1465043"/>
                <a:gd name="connsiteY107" fmla="*/ 1338228 h 1528450"/>
                <a:gd name="connsiteX108" fmla="*/ 517271 w 1465043"/>
                <a:gd name="connsiteY108" fmla="*/ 1304855 h 1528450"/>
                <a:gd name="connsiteX109" fmla="*/ 480561 w 1465043"/>
                <a:gd name="connsiteY109" fmla="*/ 1288169 h 1528450"/>
                <a:gd name="connsiteX110" fmla="*/ 470549 w 1465043"/>
                <a:gd name="connsiteY110" fmla="*/ 1268146 h 1528450"/>
                <a:gd name="connsiteX111" fmla="*/ 480561 w 1465043"/>
                <a:gd name="connsiteY111" fmla="*/ 1238111 h 1528450"/>
                <a:gd name="connsiteX112" fmla="*/ 490573 w 1465043"/>
                <a:gd name="connsiteY112" fmla="*/ 1198064 h 1528450"/>
                <a:gd name="connsiteX113" fmla="*/ 513933 w 1465043"/>
                <a:gd name="connsiteY113" fmla="*/ 1218088 h 1528450"/>
                <a:gd name="connsiteX114" fmla="*/ 520608 w 1465043"/>
                <a:gd name="connsiteY114" fmla="*/ 1201401 h 1528450"/>
                <a:gd name="connsiteX115" fmla="*/ 543968 w 1465043"/>
                <a:gd name="connsiteY115" fmla="*/ 1164692 h 1528450"/>
                <a:gd name="connsiteX116" fmla="*/ 574003 w 1465043"/>
                <a:gd name="connsiteY116" fmla="*/ 1148006 h 1528450"/>
                <a:gd name="connsiteX117" fmla="*/ 590690 w 1465043"/>
                <a:gd name="connsiteY117" fmla="*/ 1161355 h 1528450"/>
                <a:gd name="connsiteX118" fmla="*/ 610713 w 1465043"/>
                <a:gd name="connsiteY118" fmla="*/ 1134657 h 1528450"/>
                <a:gd name="connsiteX119" fmla="*/ 630736 w 1465043"/>
                <a:gd name="connsiteY119" fmla="*/ 1161355 h 1528450"/>
                <a:gd name="connsiteX120" fmla="*/ 657434 w 1465043"/>
                <a:gd name="connsiteY120" fmla="*/ 1184715 h 1528450"/>
                <a:gd name="connsiteX121" fmla="*/ 674120 w 1465043"/>
                <a:gd name="connsiteY121" fmla="*/ 1191390 h 1528450"/>
                <a:gd name="connsiteX122" fmla="*/ 697481 w 1465043"/>
                <a:gd name="connsiteY122" fmla="*/ 1191390 h 1528450"/>
                <a:gd name="connsiteX123" fmla="*/ 717504 w 1465043"/>
                <a:gd name="connsiteY123" fmla="*/ 1178041 h 1528450"/>
                <a:gd name="connsiteX124" fmla="*/ 744202 w 1465043"/>
                <a:gd name="connsiteY124" fmla="*/ 1178041 h 1528450"/>
                <a:gd name="connsiteX125" fmla="*/ 760888 w 1465043"/>
                <a:gd name="connsiteY125" fmla="*/ 1174704 h 1528450"/>
                <a:gd name="connsiteX126" fmla="*/ 790923 w 1465043"/>
                <a:gd name="connsiteY126" fmla="*/ 1208076 h 1528450"/>
                <a:gd name="connsiteX127" fmla="*/ 797598 w 1465043"/>
                <a:gd name="connsiteY127" fmla="*/ 1181378 h 1528450"/>
                <a:gd name="connsiteX128" fmla="*/ 817621 w 1465043"/>
                <a:gd name="connsiteY128" fmla="*/ 1198064 h 1528450"/>
                <a:gd name="connsiteX129" fmla="*/ 837644 w 1465043"/>
                <a:gd name="connsiteY129" fmla="*/ 1174704 h 1528450"/>
                <a:gd name="connsiteX130" fmla="*/ 827633 w 1465043"/>
                <a:gd name="connsiteY130" fmla="*/ 1154680 h 1528450"/>
                <a:gd name="connsiteX131" fmla="*/ 810946 w 1465043"/>
                <a:gd name="connsiteY131" fmla="*/ 1141331 h 1528450"/>
                <a:gd name="connsiteX132" fmla="*/ 810946 w 1465043"/>
                <a:gd name="connsiteY132" fmla="*/ 1101285 h 1528450"/>
                <a:gd name="connsiteX133" fmla="*/ 840981 w 1465043"/>
                <a:gd name="connsiteY133" fmla="*/ 1094610 h 1528450"/>
                <a:gd name="connsiteX134" fmla="*/ 820958 w 1465043"/>
                <a:gd name="connsiteY134" fmla="*/ 1057901 h 1528450"/>
                <a:gd name="connsiteX135" fmla="*/ 854330 w 1465043"/>
                <a:gd name="connsiteY135" fmla="*/ 1051226 h 1528450"/>
                <a:gd name="connsiteX136" fmla="*/ 891040 w 1465043"/>
                <a:gd name="connsiteY136" fmla="*/ 1057901 h 1528450"/>
                <a:gd name="connsiteX137" fmla="*/ 1067913 w 1465043"/>
                <a:gd name="connsiteY137" fmla="*/ 1011179 h 1528450"/>
                <a:gd name="connsiteX138" fmla="*/ 1087936 w 1465043"/>
                <a:gd name="connsiteY138" fmla="*/ 1037877 h 1528450"/>
                <a:gd name="connsiteX139" fmla="*/ 1074587 w 1465043"/>
                <a:gd name="connsiteY139" fmla="*/ 1051226 h 1528450"/>
                <a:gd name="connsiteX140" fmla="*/ 1264809 w 1465043"/>
                <a:gd name="connsiteY140" fmla="*/ 1104622 h 1528450"/>
                <a:gd name="connsiteX141" fmla="*/ 1298181 w 1465043"/>
                <a:gd name="connsiteY141" fmla="*/ 1211413 h 1528450"/>
                <a:gd name="connsiteX142" fmla="*/ 1308193 w 1465043"/>
                <a:gd name="connsiteY142" fmla="*/ 1168029 h 1528450"/>
                <a:gd name="connsiteX143" fmla="*/ 1344903 w 1465043"/>
                <a:gd name="connsiteY143" fmla="*/ 1188052 h 1528450"/>
                <a:gd name="connsiteX144" fmla="*/ 1388287 w 1465043"/>
                <a:gd name="connsiteY144" fmla="*/ 1188052 h 1528450"/>
                <a:gd name="connsiteX145" fmla="*/ 1394961 w 1465043"/>
                <a:gd name="connsiteY145" fmla="*/ 1211413 h 1528450"/>
                <a:gd name="connsiteX146" fmla="*/ 1435008 w 1465043"/>
                <a:gd name="connsiteY146" fmla="*/ 1234774 h 1528450"/>
                <a:gd name="connsiteX147" fmla="*/ 1465043 w 1465043"/>
                <a:gd name="connsiteY147" fmla="*/ 1234774 h 1528450"/>
                <a:gd name="connsiteX148" fmla="*/ 1318205 w 1465043"/>
                <a:gd name="connsiteY148" fmla="*/ 0 h 1528450"/>
                <a:gd name="connsiteX149" fmla="*/ 1281495 w 1465043"/>
                <a:gd name="connsiteY149" fmla="*/ 23361 h 1528450"/>
                <a:gd name="connsiteX150" fmla="*/ 1241449 w 1465043"/>
                <a:gd name="connsiteY150" fmla="*/ 20023 h 1528450"/>
                <a:gd name="connsiteX151" fmla="*/ 1201402 w 1465043"/>
                <a:gd name="connsiteY151" fmla="*/ 46721 h 1528450"/>
                <a:gd name="connsiteX152" fmla="*/ 1178041 w 1465043"/>
                <a:gd name="connsiteY152" fmla="*/ 60070 h 1528450"/>
                <a:gd name="connsiteX153" fmla="*/ 1137995 w 1465043"/>
                <a:gd name="connsiteY153" fmla="*/ 73419 h 1528450"/>
                <a:gd name="connsiteX0" fmla="*/ 1137995 w 1465043"/>
                <a:gd name="connsiteY0" fmla="*/ 73419 h 1528450"/>
                <a:gd name="connsiteX1" fmla="*/ 1132487 w 1465043"/>
                <a:gd name="connsiteY1" fmla="*/ 484434 h 1528450"/>
                <a:gd name="connsiteX2" fmla="*/ 1101285 w 1465043"/>
                <a:gd name="connsiteY2" fmla="*/ 73419 h 1528450"/>
                <a:gd name="connsiteX3" fmla="*/ 1014517 w 1465043"/>
                <a:gd name="connsiteY3" fmla="*/ 26698 h 1528450"/>
                <a:gd name="connsiteX4" fmla="*/ 1024529 w 1465043"/>
                <a:gd name="connsiteY4" fmla="*/ 73419 h 1528450"/>
                <a:gd name="connsiteX5" fmla="*/ 981145 w 1465043"/>
                <a:gd name="connsiteY5" fmla="*/ 126815 h 1528450"/>
                <a:gd name="connsiteX6" fmla="*/ 981145 w 1465043"/>
                <a:gd name="connsiteY6" fmla="*/ 210245 h 1528450"/>
                <a:gd name="connsiteX7" fmla="*/ 1001168 w 1465043"/>
                <a:gd name="connsiteY7" fmla="*/ 233606 h 1528450"/>
                <a:gd name="connsiteX8" fmla="*/ 884365 w 1465043"/>
                <a:gd name="connsiteY8" fmla="*/ 230269 h 1528450"/>
                <a:gd name="connsiteX9" fmla="*/ 824295 w 1465043"/>
                <a:gd name="connsiteY9" fmla="*/ 206908 h 1528450"/>
                <a:gd name="connsiteX10" fmla="*/ 810946 w 1465043"/>
                <a:gd name="connsiteY10" fmla="*/ 243617 h 1528450"/>
                <a:gd name="connsiteX11" fmla="*/ 827633 w 1465043"/>
                <a:gd name="connsiteY11" fmla="*/ 280327 h 1528450"/>
                <a:gd name="connsiteX12" fmla="*/ 770900 w 1465043"/>
                <a:gd name="connsiteY12" fmla="*/ 263641 h 1528450"/>
                <a:gd name="connsiteX13" fmla="*/ 744202 w 1465043"/>
                <a:gd name="connsiteY13" fmla="*/ 300350 h 1528450"/>
                <a:gd name="connsiteX14" fmla="*/ 707492 w 1465043"/>
                <a:gd name="connsiteY14" fmla="*/ 293676 h 1528450"/>
                <a:gd name="connsiteX15" fmla="*/ 644085 w 1465043"/>
                <a:gd name="connsiteY15" fmla="*/ 307025 h 1528450"/>
                <a:gd name="connsiteX16" fmla="*/ 654097 w 1465043"/>
                <a:gd name="connsiteY16" fmla="*/ 270315 h 1528450"/>
                <a:gd name="connsiteX17" fmla="*/ 614050 w 1465043"/>
                <a:gd name="connsiteY17" fmla="*/ 307025 h 1528450"/>
                <a:gd name="connsiteX18" fmla="*/ 594027 w 1465043"/>
                <a:gd name="connsiteY18" fmla="*/ 307025 h 1528450"/>
                <a:gd name="connsiteX19" fmla="*/ 533957 w 1465043"/>
                <a:gd name="connsiteY19" fmla="*/ 340397 h 1528450"/>
                <a:gd name="connsiteX20" fmla="*/ 510596 w 1465043"/>
                <a:gd name="connsiteY20" fmla="*/ 363758 h 1528450"/>
                <a:gd name="connsiteX21" fmla="*/ 500584 w 1465043"/>
                <a:gd name="connsiteY21" fmla="*/ 410479 h 1528450"/>
                <a:gd name="connsiteX22" fmla="*/ 450526 w 1465043"/>
                <a:gd name="connsiteY22" fmla="*/ 397130 h 1528450"/>
                <a:gd name="connsiteX23" fmla="*/ 433840 w 1465043"/>
                <a:gd name="connsiteY23" fmla="*/ 360420 h 1528450"/>
                <a:gd name="connsiteX24" fmla="*/ 467212 w 1465043"/>
                <a:gd name="connsiteY24" fmla="*/ 330385 h 1528450"/>
                <a:gd name="connsiteX25" fmla="*/ 453863 w 1465043"/>
                <a:gd name="connsiteY25" fmla="*/ 307025 h 1528450"/>
                <a:gd name="connsiteX26" fmla="*/ 390456 w 1465043"/>
                <a:gd name="connsiteY26" fmla="*/ 276990 h 1528450"/>
                <a:gd name="connsiteX27" fmla="*/ 417154 w 1465043"/>
                <a:gd name="connsiteY27" fmla="*/ 327048 h 1528450"/>
                <a:gd name="connsiteX28" fmla="*/ 407142 w 1465043"/>
                <a:gd name="connsiteY28" fmla="*/ 370432 h 1528450"/>
                <a:gd name="connsiteX29" fmla="*/ 413817 w 1465043"/>
                <a:gd name="connsiteY29" fmla="*/ 407142 h 1528450"/>
                <a:gd name="connsiteX30" fmla="*/ 427165 w 1465043"/>
                <a:gd name="connsiteY30" fmla="*/ 430502 h 1528450"/>
                <a:gd name="connsiteX31" fmla="*/ 413817 w 1465043"/>
                <a:gd name="connsiteY31" fmla="*/ 460537 h 1528450"/>
                <a:gd name="connsiteX32" fmla="*/ 390456 w 1465043"/>
                <a:gd name="connsiteY32" fmla="*/ 437177 h 1528450"/>
                <a:gd name="connsiteX33" fmla="*/ 360421 w 1465043"/>
                <a:gd name="connsiteY33" fmla="*/ 433839 h 1528450"/>
                <a:gd name="connsiteX34" fmla="*/ 333723 w 1465043"/>
                <a:gd name="connsiteY34" fmla="*/ 473886 h 1528450"/>
                <a:gd name="connsiteX35" fmla="*/ 307025 w 1465043"/>
                <a:gd name="connsiteY35" fmla="*/ 493909 h 1528450"/>
                <a:gd name="connsiteX36" fmla="*/ 320374 w 1465043"/>
                <a:gd name="connsiteY36" fmla="*/ 520607 h 1528450"/>
                <a:gd name="connsiteX37" fmla="*/ 303688 w 1465043"/>
                <a:gd name="connsiteY37" fmla="*/ 543968 h 1528450"/>
                <a:gd name="connsiteX38" fmla="*/ 233606 w 1465043"/>
                <a:gd name="connsiteY38" fmla="*/ 507258 h 1528450"/>
                <a:gd name="connsiteX39" fmla="*/ 243618 w 1465043"/>
                <a:gd name="connsiteY39" fmla="*/ 557317 h 1528450"/>
                <a:gd name="connsiteX40" fmla="*/ 263641 w 1465043"/>
                <a:gd name="connsiteY40" fmla="*/ 577340 h 1528450"/>
                <a:gd name="connsiteX41" fmla="*/ 250292 w 1465043"/>
                <a:gd name="connsiteY41" fmla="*/ 590689 h 1528450"/>
                <a:gd name="connsiteX42" fmla="*/ 193560 w 1465043"/>
                <a:gd name="connsiteY42" fmla="*/ 553979 h 1528450"/>
                <a:gd name="connsiteX43" fmla="*/ 170199 w 1465043"/>
                <a:gd name="connsiteY43" fmla="*/ 513933 h 1528450"/>
                <a:gd name="connsiteX44" fmla="*/ 170199 w 1465043"/>
                <a:gd name="connsiteY44" fmla="*/ 467212 h 1528450"/>
                <a:gd name="connsiteX45" fmla="*/ 133490 w 1465043"/>
                <a:gd name="connsiteY45" fmla="*/ 390455 h 1528450"/>
                <a:gd name="connsiteX46" fmla="*/ 196897 w 1465043"/>
                <a:gd name="connsiteY46" fmla="*/ 420490 h 1528450"/>
                <a:gd name="connsiteX47" fmla="*/ 256967 w 1465043"/>
                <a:gd name="connsiteY47" fmla="*/ 450525 h 1528450"/>
                <a:gd name="connsiteX48" fmla="*/ 293676 w 1465043"/>
                <a:gd name="connsiteY48" fmla="*/ 453863 h 1528450"/>
                <a:gd name="connsiteX49" fmla="*/ 327049 w 1465043"/>
                <a:gd name="connsiteY49" fmla="*/ 423828 h 1528450"/>
                <a:gd name="connsiteX50" fmla="*/ 343735 w 1465043"/>
                <a:gd name="connsiteY50" fmla="*/ 387118 h 1528450"/>
                <a:gd name="connsiteX51" fmla="*/ 333723 w 1465043"/>
                <a:gd name="connsiteY51" fmla="*/ 337060 h 1528450"/>
                <a:gd name="connsiteX52" fmla="*/ 290339 w 1465043"/>
                <a:gd name="connsiteY52" fmla="*/ 317036 h 1528450"/>
                <a:gd name="connsiteX53" fmla="*/ 236944 w 1465043"/>
                <a:gd name="connsiteY53" fmla="*/ 270315 h 1528450"/>
                <a:gd name="connsiteX54" fmla="*/ 133490 w 1465043"/>
                <a:gd name="connsiteY54" fmla="*/ 213582 h 1528450"/>
                <a:gd name="connsiteX55" fmla="*/ 46722 w 1465043"/>
                <a:gd name="connsiteY55" fmla="*/ 243617 h 1528450"/>
                <a:gd name="connsiteX56" fmla="*/ 33373 w 1465043"/>
                <a:gd name="connsiteY56" fmla="*/ 273652 h 1528450"/>
                <a:gd name="connsiteX57" fmla="*/ 43384 w 1465043"/>
                <a:gd name="connsiteY57" fmla="*/ 303688 h 1528450"/>
                <a:gd name="connsiteX58" fmla="*/ 60071 w 1465043"/>
                <a:gd name="connsiteY58" fmla="*/ 330385 h 1528450"/>
                <a:gd name="connsiteX59" fmla="*/ 73419 w 1465043"/>
                <a:gd name="connsiteY59" fmla="*/ 360420 h 1528450"/>
                <a:gd name="connsiteX60" fmla="*/ 56733 w 1465043"/>
                <a:gd name="connsiteY60" fmla="*/ 383781 h 1528450"/>
                <a:gd name="connsiteX61" fmla="*/ 76757 w 1465043"/>
                <a:gd name="connsiteY61" fmla="*/ 463874 h 1528450"/>
                <a:gd name="connsiteX62" fmla="*/ 66745 w 1465043"/>
                <a:gd name="connsiteY62" fmla="*/ 480561 h 1528450"/>
                <a:gd name="connsiteX63" fmla="*/ 70082 w 1465043"/>
                <a:gd name="connsiteY63" fmla="*/ 507258 h 1528450"/>
                <a:gd name="connsiteX64" fmla="*/ 70082 w 1465043"/>
                <a:gd name="connsiteY64" fmla="*/ 547305 h 1528450"/>
                <a:gd name="connsiteX65" fmla="*/ 80094 w 1465043"/>
                <a:gd name="connsiteY65" fmla="*/ 567328 h 1528450"/>
                <a:gd name="connsiteX66" fmla="*/ 76757 w 1465043"/>
                <a:gd name="connsiteY66" fmla="*/ 590689 h 1528450"/>
                <a:gd name="connsiteX67" fmla="*/ 106792 w 1465043"/>
                <a:gd name="connsiteY67" fmla="*/ 624061 h 1528450"/>
                <a:gd name="connsiteX68" fmla="*/ 93729 w 1465043"/>
                <a:gd name="connsiteY68" fmla="*/ 654096 h 1528450"/>
                <a:gd name="connsiteX69" fmla="*/ 13349 w 1465043"/>
                <a:gd name="connsiteY69" fmla="*/ 744201 h 1528450"/>
                <a:gd name="connsiteX70" fmla="*/ 33373 w 1465043"/>
                <a:gd name="connsiteY70" fmla="*/ 777574 h 1528450"/>
                <a:gd name="connsiteX71" fmla="*/ 33373 w 1465043"/>
                <a:gd name="connsiteY71" fmla="*/ 777574 h 1528450"/>
                <a:gd name="connsiteX72" fmla="*/ 16687 w 1465043"/>
                <a:gd name="connsiteY72" fmla="*/ 807609 h 1528450"/>
                <a:gd name="connsiteX73" fmla="*/ 3338 w 1465043"/>
                <a:gd name="connsiteY73" fmla="*/ 837644 h 1528450"/>
                <a:gd name="connsiteX74" fmla="*/ 0 w 1465043"/>
                <a:gd name="connsiteY74" fmla="*/ 897714 h 1528450"/>
                <a:gd name="connsiteX75" fmla="*/ 16687 w 1465043"/>
                <a:gd name="connsiteY75" fmla="*/ 941098 h 1528450"/>
                <a:gd name="connsiteX76" fmla="*/ 20024 w 1465043"/>
                <a:gd name="connsiteY76" fmla="*/ 974470 h 1528450"/>
                <a:gd name="connsiteX77" fmla="*/ 56733 w 1465043"/>
                <a:gd name="connsiteY77" fmla="*/ 984482 h 1528450"/>
                <a:gd name="connsiteX78" fmla="*/ 116803 w 1465043"/>
                <a:gd name="connsiteY78" fmla="*/ 1071250 h 1528450"/>
                <a:gd name="connsiteX79" fmla="*/ 96780 w 1465043"/>
                <a:gd name="connsiteY79" fmla="*/ 1094610 h 1528450"/>
                <a:gd name="connsiteX80" fmla="*/ 93443 w 1465043"/>
                <a:gd name="connsiteY80" fmla="*/ 1124645 h 1528450"/>
                <a:gd name="connsiteX81" fmla="*/ 120141 w 1465043"/>
                <a:gd name="connsiteY81" fmla="*/ 1127982 h 1528450"/>
                <a:gd name="connsiteX82" fmla="*/ 160187 w 1465043"/>
                <a:gd name="connsiteY82" fmla="*/ 1141331 h 1528450"/>
                <a:gd name="connsiteX83" fmla="*/ 186885 w 1465043"/>
                <a:gd name="connsiteY83" fmla="*/ 1154680 h 1528450"/>
                <a:gd name="connsiteX84" fmla="*/ 213583 w 1465043"/>
                <a:gd name="connsiteY84" fmla="*/ 1184715 h 1528450"/>
                <a:gd name="connsiteX85" fmla="*/ 243618 w 1465043"/>
                <a:gd name="connsiteY85" fmla="*/ 1188052 h 1528450"/>
                <a:gd name="connsiteX86" fmla="*/ 287002 w 1465043"/>
                <a:gd name="connsiteY86" fmla="*/ 1218088 h 1528450"/>
                <a:gd name="connsiteX87" fmla="*/ 310363 w 1465043"/>
                <a:gd name="connsiteY87" fmla="*/ 1228099 h 1528450"/>
                <a:gd name="connsiteX88" fmla="*/ 310363 w 1465043"/>
                <a:gd name="connsiteY88" fmla="*/ 1264809 h 1528450"/>
                <a:gd name="connsiteX89" fmla="*/ 270316 w 1465043"/>
                <a:gd name="connsiteY89" fmla="*/ 1304855 h 1528450"/>
                <a:gd name="connsiteX90" fmla="*/ 280327 w 1465043"/>
                <a:gd name="connsiteY90" fmla="*/ 1328216 h 1528450"/>
                <a:gd name="connsiteX91" fmla="*/ 273653 w 1465043"/>
                <a:gd name="connsiteY91" fmla="*/ 1348239 h 1528450"/>
                <a:gd name="connsiteX92" fmla="*/ 266979 w 1465043"/>
                <a:gd name="connsiteY92" fmla="*/ 1364925 h 1528450"/>
                <a:gd name="connsiteX93" fmla="*/ 240281 w 1465043"/>
                <a:gd name="connsiteY93" fmla="*/ 1404972 h 1528450"/>
                <a:gd name="connsiteX94" fmla="*/ 307025 w 1465043"/>
                <a:gd name="connsiteY94" fmla="*/ 1441682 h 1528450"/>
                <a:gd name="connsiteX95" fmla="*/ 337060 w 1465043"/>
                <a:gd name="connsiteY95" fmla="*/ 1448356 h 1528450"/>
                <a:gd name="connsiteX96" fmla="*/ 360421 w 1465043"/>
                <a:gd name="connsiteY96" fmla="*/ 1455031 h 1528450"/>
                <a:gd name="connsiteX97" fmla="*/ 380444 w 1465043"/>
                <a:gd name="connsiteY97" fmla="*/ 1461705 h 1528450"/>
                <a:gd name="connsiteX98" fmla="*/ 407142 w 1465043"/>
                <a:gd name="connsiteY98" fmla="*/ 1481728 h 1528450"/>
                <a:gd name="connsiteX99" fmla="*/ 437177 w 1465043"/>
                <a:gd name="connsiteY99" fmla="*/ 1478391 h 1528450"/>
                <a:gd name="connsiteX100" fmla="*/ 507259 w 1465043"/>
                <a:gd name="connsiteY100" fmla="*/ 1528450 h 1528450"/>
                <a:gd name="connsiteX101" fmla="*/ 517271 w 1465043"/>
                <a:gd name="connsiteY101" fmla="*/ 1515101 h 1528450"/>
                <a:gd name="connsiteX102" fmla="*/ 507259 w 1465043"/>
                <a:gd name="connsiteY102" fmla="*/ 1475054 h 1528450"/>
                <a:gd name="connsiteX103" fmla="*/ 500584 w 1465043"/>
                <a:gd name="connsiteY103" fmla="*/ 1441682 h 1528450"/>
                <a:gd name="connsiteX104" fmla="*/ 483898 w 1465043"/>
                <a:gd name="connsiteY104" fmla="*/ 1398298 h 1528450"/>
                <a:gd name="connsiteX105" fmla="*/ 513933 w 1465043"/>
                <a:gd name="connsiteY105" fmla="*/ 1378274 h 1528450"/>
                <a:gd name="connsiteX106" fmla="*/ 547306 w 1465043"/>
                <a:gd name="connsiteY106" fmla="*/ 1354914 h 1528450"/>
                <a:gd name="connsiteX107" fmla="*/ 527282 w 1465043"/>
                <a:gd name="connsiteY107" fmla="*/ 1338228 h 1528450"/>
                <a:gd name="connsiteX108" fmla="*/ 517271 w 1465043"/>
                <a:gd name="connsiteY108" fmla="*/ 1304855 h 1528450"/>
                <a:gd name="connsiteX109" fmla="*/ 480561 w 1465043"/>
                <a:gd name="connsiteY109" fmla="*/ 1288169 h 1528450"/>
                <a:gd name="connsiteX110" fmla="*/ 470549 w 1465043"/>
                <a:gd name="connsiteY110" fmla="*/ 1268146 h 1528450"/>
                <a:gd name="connsiteX111" fmla="*/ 480561 w 1465043"/>
                <a:gd name="connsiteY111" fmla="*/ 1238111 h 1528450"/>
                <a:gd name="connsiteX112" fmla="*/ 490573 w 1465043"/>
                <a:gd name="connsiteY112" fmla="*/ 1198064 h 1528450"/>
                <a:gd name="connsiteX113" fmla="*/ 513933 w 1465043"/>
                <a:gd name="connsiteY113" fmla="*/ 1218088 h 1528450"/>
                <a:gd name="connsiteX114" fmla="*/ 520608 w 1465043"/>
                <a:gd name="connsiteY114" fmla="*/ 1201401 h 1528450"/>
                <a:gd name="connsiteX115" fmla="*/ 543968 w 1465043"/>
                <a:gd name="connsiteY115" fmla="*/ 1164692 h 1528450"/>
                <a:gd name="connsiteX116" fmla="*/ 574003 w 1465043"/>
                <a:gd name="connsiteY116" fmla="*/ 1148006 h 1528450"/>
                <a:gd name="connsiteX117" fmla="*/ 590690 w 1465043"/>
                <a:gd name="connsiteY117" fmla="*/ 1161355 h 1528450"/>
                <a:gd name="connsiteX118" fmla="*/ 610713 w 1465043"/>
                <a:gd name="connsiteY118" fmla="*/ 1134657 h 1528450"/>
                <a:gd name="connsiteX119" fmla="*/ 630736 w 1465043"/>
                <a:gd name="connsiteY119" fmla="*/ 1161355 h 1528450"/>
                <a:gd name="connsiteX120" fmla="*/ 657434 w 1465043"/>
                <a:gd name="connsiteY120" fmla="*/ 1184715 h 1528450"/>
                <a:gd name="connsiteX121" fmla="*/ 674120 w 1465043"/>
                <a:gd name="connsiteY121" fmla="*/ 1191390 h 1528450"/>
                <a:gd name="connsiteX122" fmla="*/ 697481 w 1465043"/>
                <a:gd name="connsiteY122" fmla="*/ 1191390 h 1528450"/>
                <a:gd name="connsiteX123" fmla="*/ 717504 w 1465043"/>
                <a:gd name="connsiteY123" fmla="*/ 1178041 h 1528450"/>
                <a:gd name="connsiteX124" fmla="*/ 744202 w 1465043"/>
                <a:gd name="connsiteY124" fmla="*/ 1178041 h 1528450"/>
                <a:gd name="connsiteX125" fmla="*/ 760888 w 1465043"/>
                <a:gd name="connsiteY125" fmla="*/ 1174704 h 1528450"/>
                <a:gd name="connsiteX126" fmla="*/ 790923 w 1465043"/>
                <a:gd name="connsiteY126" fmla="*/ 1208076 h 1528450"/>
                <a:gd name="connsiteX127" fmla="*/ 797598 w 1465043"/>
                <a:gd name="connsiteY127" fmla="*/ 1181378 h 1528450"/>
                <a:gd name="connsiteX128" fmla="*/ 817621 w 1465043"/>
                <a:gd name="connsiteY128" fmla="*/ 1198064 h 1528450"/>
                <a:gd name="connsiteX129" fmla="*/ 837644 w 1465043"/>
                <a:gd name="connsiteY129" fmla="*/ 1174704 h 1528450"/>
                <a:gd name="connsiteX130" fmla="*/ 827633 w 1465043"/>
                <a:gd name="connsiteY130" fmla="*/ 1154680 h 1528450"/>
                <a:gd name="connsiteX131" fmla="*/ 810946 w 1465043"/>
                <a:gd name="connsiteY131" fmla="*/ 1141331 h 1528450"/>
                <a:gd name="connsiteX132" fmla="*/ 810946 w 1465043"/>
                <a:gd name="connsiteY132" fmla="*/ 1101285 h 1528450"/>
                <a:gd name="connsiteX133" fmla="*/ 840981 w 1465043"/>
                <a:gd name="connsiteY133" fmla="*/ 1094610 h 1528450"/>
                <a:gd name="connsiteX134" fmla="*/ 820958 w 1465043"/>
                <a:gd name="connsiteY134" fmla="*/ 1057901 h 1528450"/>
                <a:gd name="connsiteX135" fmla="*/ 854330 w 1465043"/>
                <a:gd name="connsiteY135" fmla="*/ 1051226 h 1528450"/>
                <a:gd name="connsiteX136" fmla="*/ 891040 w 1465043"/>
                <a:gd name="connsiteY136" fmla="*/ 1057901 h 1528450"/>
                <a:gd name="connsiteX137" fmla="*/ 1067913 w 1465043"/>
                <a:gd name="connsiteY137" fmla="*/ 1011179 h 1528450"/>
                <a:gd name="connsiteX138" fmla="*/ 1087936 w 1465043"/>
                <a:gd name="connsiteY138" fmla="*/ 1037877 h 1528450"/>
                <a:gd name="connsiteX139" fmla="*/ 1074587 w 1465043"/>
                <a:gd name="connsiteY139" fmla="*/ 1051226 h 1528450"/>
                <a:gd name="connsiteX140" fmla="*/ 1264809 w 1465043"/>
                <a:gd name="connsiteY140" fmla="*/ 1104622 h 1528450"/>
                <a:gd name="connsiteX141" fmla="*/ 1298181 w 1465043"/>
                <a:gd name="connsiteY141" fmla="*/ 1211413 h 1528450"/>
                <a:gd name="connsiteX142" fmla="*/ 1308193 w 1465043"/>
                <a:gd name="connsiteY142" fmla="*/ 1168029 h 1528450"/>
                <a:gd name="connsiteX143" fmla="*/ 1344903 w 1465043"/>
                <a:gd name="connsiteY143" fmla="*/ 1188052 h 1528450"/>
                <a:gd name="connsiteX144" fmla="*/ 1388287 w 1465043"/>
                <a:gd name="connsiteY144" fmla="*/ 1188052 h 1528450"/>
                <a:gd name="connsiteX145" fmla="*/ 1394961 w 1465043"/>
                <a:gd name="connsiteY145" fmla="*/ 1211413 h 1528450"/>
                <a:gd name="connsiteX146" fmla="*/ 1435008 w 1465043"/>
                <a:gd name="connsiteY146" fmla="*/ 1234774 h 1528450"/>
                <a:gd name="connsiteX147" fmla="*/ 1465043 w 1465043"/>
                <a:gd name="connsiteY147" fmla="*/ 1234774 h 1528450"/>
                <a:gd name="connsiteX148" fmla="*/ 1318205 w 1465043"/>
                <a:gd name="connsiteY148" fmla="*/ 0 h 1528450"/>
                <a:gd name="connsiteX149" fmla="*/ 1281495 w 1465043"/>
                <a:gd name="connsiteY149" fmla="*/ 23361 h 1528450"/>
                <a:gd name="connsiteX150" fmla="*/ 1241449 w 1465043"/>
                <a:gd name="connsiteY150" fmla="*/ 20023 h 1528450"/>
                <a:gd name="connsiteX151" fmla="*/ 1201402 w 1465043"/>
                <a:gd name="connsiteY151" fmla="*/ 46721 h 1528450"/>
                <a:gd name="connsiteX152" fmla="*/ 1178041 w 1465043"/>
                <a:gd name="connsiteY152" fmla="*/ 60070 h 1528450"/>
                <a:gd name="connsiteX153" fmla="*/ 1137995 w 1465043"/>
                <a:gd name="connsiteY153" fmla="*/ 73419 h 1528450"/>
                <a:gd name="connsiteX0" fmla="*/ 1137995 w 1465043"/>
                <a:gd name="connsiteY0" fmla="*/ 73419 h 1528450"/>
                <a:gd name="connsiteX1" fmla="*/ 1101285 w 1465043"/>
                <a:gd name="connsiteY1" fmla="*/ 73419 h 1528450"/>
                <a:gd name="connsiteX2" fmla="*/ 1014517 w 1465043"/>
                <a:gd name="connsiteY2" fmla="*/ 26698 h 1528450"/>
                <a:gd name="connsiteX3" fmla="*/ 1024529 w 1465043"/>
                <a:gd name="connsiteY3" fmla="*/ 73419 h 1528450"/>
                <a:gd name="connsiteX4" fmla="*/ 981145 w 1465043"/>
                <a:gd name="connsiteY4" fmla="*/ 126815 h 1528450"/>
                <a:gd name="connsiteX5" fmla="*/ 981145 w 1465043"/>
                <a:gd name="connsiteY5" fmla="*/ 210245 h 1528450"/>
                <a:gd name="connsiteX6" fmla="*/ 1001168 w 1465043"/>
                <a:gd name="connsiteY6" fmla="*/ 233606 h 1528450"/>
                <a:gd name="connsiteX7" fmla="*/ 884365 w 1465043"/>
                <a:gd name="connsiteY7" fmla="*/ 230269 h 1528450"/>
                <a:gd name="connsiteX8" fmla="*/ 824295 w 1465043"/>
                <a:gd name="connsiteY8" fmla="*/ 206908 h 1528450"/>
                <a:gd name="connsiteX9" fmla="*/ 810946 w 1465043"/>
                <a:gd name="connsiteY9" fmla="*/ 243617 h 1528450"/>
                <a:gd name="connsiteX10" fmla="*/ 827633 w 1465043"/>
                <a:gd name="connsiteY10" fmla="*/ 280327 h 1528450"/>
                <a:gd name="connsiteX11" fmla="*/ 770900 w 1465043"/>
                <a:gd name="connsiteY11" fmla="*/ 263641 h 1528450"/>
                <a:gd name="connsiteX12" fmla="*/ 744202 w 1465043"/>
                <a:gd name="connsiteY12" fmla="*/ 300350 h 1528450"/>
                <a:gd name="connsiteX13" fmla="*/ 707492 w 1465043"/>
                <a:gd name="connsiteY13" fmla="*/ 293676 h 1528450"/>
                <a:gd name="connsiteX14" fmla="*/ 644085 w 1465043"/>
                <a:gd name="connsiteY14" fmla="*/ 307025 h 1528450"/>
                <a:gd name="connsiteX15" fmla="*/ 654097 w 1465043"/>
                <a:gd name="connsiteY15" fmla="*/ 270315 h 1528450"/>
                <a:gd name="connsiteX16" fmla="*/ 614050 w 1465043"/>
                <a:gd name="connsiteY16" fmla="*/ 307025 h 1528450"/>
                <a:gd name="connsiteX17" fmla="*/ 594027 w 1465043"/>
                <a:gd name="connsiteY17" fmla="*/ 307025 h 1528450"/>
                <a:gd name="connsiteX18" fmla="*/ 533957 w 1465043"/>
                <a:gd name="connsiteY18" fmla="*/ 340397 h 1528450"/>
                <a:gd name="connsiteX19" fmla="*/ 510596 w 1465043"/>
                <a:gd name="connsiteY19" fmla="*/ 363758 h 1528450"/>
                <a:gd name="connsiteX20" fmla="*/ 500584 w 1465043"/>
                <a:gd name="connsiteY20" fmla="*/ 410479 h 1528450"/>
                <a:gd name="connsiteX21" fmla="*/ 450526 w 1465043"/>
                <a:gd name="connsiteY21" fmla="*/ 397130 h 1528450"/>
                <a:gd name="connsiteX22" fmla="*/ 433840 w 1465043"/>
                <a:gd name="connsiteY22" fmla="*/ 360420 h 1528450"/>
                <a:gd name="connsiteX23" fmla="*/ 467212 w 1465043"/>
                <a:gd name="connsiteY23" fmla="*/ 330385 h 1528450"/>
                <a:gd name="connsiteX24" fmla="*/ 453863 w 1465043"/>
                <a:gd name="connsiteY24" fmla="*/ 307025 h 1528450"/>
                <a:gd name="connsiteX25" fmla="*/ 390456 w 1465043"/>
                <a:gd name="connsiteY25" fmla="*/ 276990 h 1528450"/>
                <a:gd name="connsiteX26" fmla="*/ 417154 w 1465043"/>
                <a:gd name="connsiteY26" fmla="*/ 327048 h 1528450"/>
                <a:gd name="connsiteX27" fmla="*/ 407142 w 1465043"/>
                <a:gd name="connsiteY27" fmla="*/ 370432 h 1528450"/>
                <a:gd name="connsiteX28" fmla="*/ 413817 w 1465043"/>
                <a:gd name="connsiteY28" fmla="*/ 407142 h 1528450"/>
                <a:gd name="connsiteX29" fmla="*/ 427165 w 1465043"/>
                <a:gd name="connsiteY29" fmla="*/ 430502 h 1528450"/>
                <a:gd name="connsiteX30" fmla="*/ 413817 w 1465043"/>
                <a:gd name="connsiteY30" fmla="*/ 460537 h 1528450"/>
                <a:gd name="connsiteX31" fmla="*/ 390456 w 1465043"/>
                <a:gd name="connsiteY31" fmla="*/ 437177 h 1528450"/>
                <a:gd name="connsiteX32" fmla="*/ 360421 w 1465043"/>
                <a:gd name="connsiteY32" fmla="*/ 433839 h 1528450"/>
                <a:gd name="connsiteX33" fmla="*/ 333723 w 1465043"/>
                <a:gd name="connsiteY33" fmla="*/ 473886 h 1528450"/>
                <a:gd name="connsiteX34" fmla="*/ 307025 w 1465043"/>
                <a:gd name="connsiteY34" fmla="*/ 493909 h 1528450"/>
                <a:gd name="connsiteX35" fmla="*/ 320374 w 1465043"/>
                <a:gd name="connsiteY35" fmla="*/ 520607 h 1528450"/>
                <a:gd name="connsiteX36" fmla="*/ 303688 w 1465043"/>
                <a:gd name="connsiteY36" fmla="*/ 543968 h 1528450"/>
                <a:gd name="connsiteX37" fmla="*/ 233606 w 1465043"/>
                <a:gd name="connsiteY37" fmla="*/ 507258 h 1528450"/>
                <a:gd name="connsiteX38" fmla="*/ 243618 w 1465043"/>
                <a:gd name="connsiteY38" fmla="*/ 557317 h 1528450"/>
                <a:gd name="connsiteX39" fmla="*/ 263641 w 1465043"/>
                <a:gd name="connsiteY39" fmla="*/ 577340 h 1528450"/>
                <a:gd name="connsiteX40" fmla="*/ 250292 w 1465043"/>
                <a:gd name="connsiteY40" fmla="*/ 590689 h 1528450"/>
                <a:gd name="connsiteX41" fmla="*/ 193560 w 1465043"/>
                <a:gd name="connsiteY41" fmla="*/ 553979 h 1528450"/>
                <a:gd name="connsiteX42" fmla="*/ 170199 w 1465043"/>
                <a:gd name="connsiteY42" fmla="*/ 513933 h 1528450"/>
                <a:gd name="connsiteX43" fmla="*/ 170199 w 1465043"/>
                <a:gd name="connsiteY43" fmla="*/ 467212 h 1528450"/>
                <a:gd name="connsiteX44" fmla="*/ 133490 w 1465043"/>
                <a:gd name="connsiteY44" fmla="*/ 390455 h 1528450"/>
                <a:gd name="connsiteX45" fmla="*/ 196897 w 1465043"/>
                <a:gd name="connsiteY45" fmla="*/ 420490 h 1528450"/>
                <a:gd name="connsiteX46" fmla="*/ 256967 w 1465043"/>
                <a:gd name="connsiteY46" fmla="*/ 450525 h 1528450"/>
                <a:gd name="connsiteX47" fmla="*/ 293676 w 1465043"/>
                <a:gd name="connsiteY47" fmla="*/ 453863 h 1528450"/>
                <a:gd name="connsiteX48" fmla="*/ 327049 w 1465043"/>
                <a:gd name="connsiteY48" fmla="*/ 423828 h 1528450"/>
                <a:gd name="connsiteX49" fmla="*/ 343735 w 1465043"/>
                <a:gd name="connsiteY49" fmla="*/ 387118 h 1528450"/>
                <a:gd name="connsiteX50" fmla="*/ 333723 w 1465043"/>
                <a:gd name="connsiteY50" fmla="*/ 337060 h 1528450"/>
                <a:gd name="connsiteX51" fmla="*/ 290339 w 1465043"/>
                <a:gd name="connsiteY51" fmla="*/ 317036 h 1528450"/>
                <a:gd name="connsiteX52" fmla="*/ 236944 w 1465043"/>
                <a:gd name="connsiteY52" fmla="*/ 270315 h 1528450"/>
                <a:gd name="connsiteX53" fmla="*/ 133490 w 1465043"/>
                <a:gd name="connsiteY53" fmla="*/ 213582 h 1528450"/>
                <a:gd name="connsiteX54" fmla="*/ 46722 w 1465043"/>
                <a:gd name="connsiteY54" fmla="*/ 243617 h 1528450"/>
                <a:gd name="connsiteX55" fmla="*/ 33373 w 1465043"/>
                <a:gd name="connsiteY55" fmla="*/ 273652 h 1528450"/>
                <a:gd name="connsiteX56" fmla="*/ 43384 w 1465043"/>
                <a:gd name="connsiteY56" fmla="*/ 303688 h 1528450"/>
                <a:gd name="connsiteX57" fmla="*/ 60071 w 1465043"/>
                <a:gd name="connsiteY57" fmla="*/ 330385 h 1528450"/>
                <a:gd name="connsiteX58" fmla="*/ 73419 w 1465043"/>
                <a:gd name="connsiteY58" fmla="*/ 360420 h 1528450"/>
                <a:gd name="connsiteX59" fmla="*/ 56733 w 1465043"/>
                <a:gd name="connsiteY59" fmla="*/ 383781 h 1528450"/>
                <a:gd name="connsiteX60" fmla="*/ 76757 w 1465043"/>
                <a:gd name="connsiteY60" fmla="*/ 463874 h 1528450"/>
                <a:gd name="connsiteX61" fmla="*/ 66745 w 1465043"/>
                <a:gd name="connsiteY61" fmla="*/ 480561 h 1528450"/>
                <a:gd name="connsiteX62" fmla="*/ 70082 w 1465043"/>
                <a:gd name="connsiteY62" fmla="*/ 507258 h 1528450"/>
                <a:gd name="connsiteX63" fmla="*/ 70082 w 1465043"/>
                <a:gd name="connsiteY63" fmla="*/ 547305 h 1528450"/>
                <a:gd name="connsiteX64" fmla="*/ 80094 w 1465043"/>
                <a:gd name="connsiteY64" fmla="*/ 567328 h 1528450"/>
                <a:gd name="connsiteX65" fmla="*/ 76757 w 1465043"/>
                <a:gd name="connsiteY65" fmla="*/ 590689 h 1528450"/>
                <a:gd name="connsiteX66" fmla="*/ 106792 w 1465043"/>
                <a:gd name="connsiteY66" fmla="*/ 624061 h 1528450"/>
                <a:gd name="connsiteX67" fmla="*/ 93729 w 1465043"/>
                <a:gd name="connsiteY67" fmla="*/ 654096 h 1528450"/>
                <a:gd name="connsiteX68" fmla="*/ 13349 w 1465043"/>
                <a:gd name="connsiteY68" fmla="*/ 744201 h 1528450"/>
                <a:gd name="connsiteX69" fmla="*/ 33373 w 1465043"/>
                <a:gd name="connsiteY69" fmla="*/ 777574 h 1528450"/>
                <a:gd name="connsiteX70" fmla="*/ 33373 w 1465043"/>
                <a:gd name="connsiteY70" fmla="*/ 777574 h 1528450"/>
                <a:gd name="connsiteX71" fmla="*/ 16687 w 1465043"/>
                <a:gd name="connsiteY71" fmla="*/ 807609 h 1528450"/>
                <a:gd name="connsiteX72" fmla="*/ 3338 w 1465043"/>
                <a:gd name="connsiteY72" fmla="*/ 837644 h 1528450"/>
                <a:gd name="connsiteX73" fmla="*/ 0 w 1465043"/>
                <a:gd name="connsiteY73" fmla="*/ 897714 h 1528450"/>
                <a:gd name="connsiteX74" fmla="*/ 16687 w 1465043"/>
                <a:gd name="connsiteY74" fmla="*/ 941098 h 1528450"/>
                <a:gd name="connsiteX75" fmla="*/ 20024 w 1465043"/>
                <a:gd name="connsiteY75" fmla="*/ 974470 h 1528450"/>
                <a:gd name="connsiteX76" fmla="*/ 56733 w 1465043"/>
                <a:gd name="connsiteY76" fmla="*/ 984482 h 1528450"/>
                <a:gd name="connsiteX77" fmla="*/ 116803 w 1465043"/>
                <a:gd name="connsiteY77" fmla="*/ 1071250 h 1528450"/>
                <a:gd name="connsiteX78" fmla="*/ 96780 w 1465043"/>
                <a:gd name="connsiteY78" fmla="*/ 1094610 h 1528450"/>
                <a:gd name="connsiteX79" fmla="*/ 93443 w 1465043"/>
                <a:gd name="connsiteY79" fmla="*/ 1124645 h 1528450"/>
                <a:gd name="connsiteX80" fmla="*/ 120141 w 1465043"/>
                <a:gd name="connsiteY80" fmla="*/ 1127982 h 1528450"/>
                <a:gd name="connsiteX81" fmla="*/ 160187 w 1465043"/>
                <a:gd name="connsiteY81" fmla="*/ 1141331 h 1528450"/>
                <a:gd name="connsiteX82" fmla="*/ 186885 w 1465043"/>
                <a:gd name="connsiteY82" fmla="*/ 1154680 h 1528450"/>
                <a:gd name="connsiteX83" fmla="*/ 213583 w 1465043"/>
                <a:gd name="connsiteY83" fmla="*/ 1184715 h 1528450"/>
                <a:gd name="connsiteX84" fmla="*/ 243618 w 1465043"/>
                <a:gd name="connsiteY84" fmla="*/ 1188052 h 1528450"/>
                <a:gd name="connsiteX85" fmla="*/ 287002 w 1465043"/>
                <a:gd name="connsiteY85" fmla="*/ 1218088 h 1528450"/>
                <a:gd name="connsiteX86" fmla="*/ 310363 w 1465043"/>
                <a:gd name="connsiteY86" fmla="*/ 1228099 h 1528450"/>
                <a:gd name="connsiteX87" fmla="*/ 310363 w 1465043"/>
                <a:gd name="connsiteY87" fmla="*/ 1264809 h 1528450"/>
                <a:gd name="connsiteX88" fmla="*/ 270316 w 1465043"/>
                <a:gd name="connsiteY88" fmla="*/ 1304855 h 1528450"/>
                <a:gd name="connsiteX89" fmla="*/ 280327 w 1465043"/>
                <a:gd name="connsiteY89" fmla="*/ 1328216 h 1528450"/>
                <a:gd name="connsiteX90" fmla="*/ 273653 w 1465043"/>
                <a:gd name="connsiteY90" fmla="*/ 1348239 h 1528450"/>
                <a:gd name="connsiteX91" fmla="*/ 266979 w 1465043"/>
                <a:gd name="connsiteY91" fmla="*/ 1364925 h 1528450"/>
                <a:gd name="connsiteX92" fmla="*/ 240281 w 1465043"/>
                <a:gd name="connsiteY92" fmla="*/ 1404972 h 1528450"/>
                <a:gd name="connsiteX93" fmla="*/ 307025 w 1465043"/>
                <a:gd name="connsiteY93" fmla="*/ 1441682 h 1528450"/>
                <a:gd name="connsiteX94" fmla="*/ 337060 w 1465043"/>
                <a:gd name="connsiteY94" fmla="*/ 1448356 h 1528450"/>
                <a:gd name="connsiteX95" fmla="*/ 360421 w 1465043"/>
                <a:gd name="connsiteY95" fmla="*/ 1455031 h 1528450"/>
                <a:gd name="connsiteX96" fmla="*/ 380444 w 1465043"/>
                <a:gd name="connsiteY96" fmla="*/ 1461705 h 1528450"/>
                <a:gd name="connsiteX97" fmla="*/ 407142 w 1465043"/>
                <a:gd name="connsiteY97" fmla="*/ 1481728 h 1528450"/>
                <a:gd name="connsiteX98" fmla="*/ 437177 w 1465043"/>
                <a:gd name="connsiteY98" fmla="*/ 1478391 h 1528450"/>
                <a:gd name="connsiteX99" fmla="*/ 507259 w 1465043"/>
                <a:gd name="connsiteY99" fmla="*/ 1528450 h 1528450"/>
                <a:gd name="connsiteX100" fmla="*/ 517271 w 1465043"/>
                <a:gd name="connsiteY100" fmla="*/ 1515101 h 1528450"/>
                <a:gd name="connsiteX101" fmla="*/ 507259 w 1465043"/>
                <a:gd name="connsiteY101" fmla="*/ 1475054 h 1528450"/>
                <a:gd name="connsiteX102" fmla="*/ 500584 w 1465043"/>
                <a:gd name="connsiteY102" fmla="*/ 1441682 h 1528450"/>
                <a:gd name="connsiteX103" fmla="*/ 483898 w 1465043"/>
                <a:gd name="connsiteY103" fmla="*/ 1398298 h 1528450"/>
                <a:gd name="connsiteX104" fmla="*/ 513933 w 1465043"/>
                <a:gd name="connsiteY104" fmla="*/ 1378274 h 1528450"/>
                <a:gd name="connsiteX105" fmla="*/ 547306 w 1465043"/>
                <a:gd name="connsiteY105" fmla="*/ 1354914 h 1528450"/>
                <a:gd name="connsiteX106" fmla="*/ 527282 w 1465043"/>
                <a:gd name="connsiteY106" fmla="*/ 1338228 h 1528450"/>
                <a:gd name="connsiteX107" fmla="*/ 517271 w 1465043"/>
                <a:gd name="connsiteY107" fmla="*/ 1304855 h 1528450"/>
                <a:gd name="connsiteX108" fmla="*/ 480561 w 1465043"/>
                <a:gd name="connsiteY108" fmla="*/ 1288169 h 1528450"/>
                <a:gd name="connsiteX109" fmla="*/ 470549 w 1465043"/>
                <a:gd name="connsiteY109" fmla="*/ 1268146 h 1528450"/>
                <a:gd name="connsiteX110" fmla="*/ 480561 w 1465043"/>
                <a:gd name="connsiteY110" fmla="*/ 1238111 h 1528450"/>
                <a:gd name="connsiteX111" fmla="*/ 490573 w 1465043"/>
                <a:gd name="connsiteY111" fmla="*/ 1198064 h 1528450"/>
                <a:gd name="connsiteX112" fmla="*/ 513933 w 1465043"/>
                <a:gd name="connsiteY112" fmla="*/ 1218088 h 1528450"/>
                <a:gd name="connsiteX113" fmla="*/ 520608 w 1465043"/>
                <a:gd name="connsiteY113" fmla="*/ 1201401 h 1528450"/>
                <a:gd name="connsiteX114" fmla="*/ 543968 w 1465043"/>
                <a:gd name="connsiteY114" fmla="*/ 1164692 h 1528450"/>
                <a:gd name="connsiteX115" fmla="*/ 574003 w 1465043"/>
                <a:gd name="connsiteY115" fmla="*/ 1148006 h 1528450"/>
                <a:gd name="connsiteX116" fmla="*/ 590690 w 1465043"/>
                <a:gd name="connsiteY116" fmla="*/ 1161355 h 1528450"/>
                <a:gd name="connsiteX117" fmla="*/ 610713 w 1465043"/>
                <a:gd name="connsiteY117" fmla="*/ 1134657 h 1528450"/>
                <a:gd name="connsiteX118" fmla="*/ 630736 w 1465043"/>
                <a:gd name="connsiteY118" fmla="*/ 1161355 h 1528450"/>
                <a:gd name="connsiteX119" fmla="*/ 657434 w 1465043"/>
                <a:gd name="connsiteY119" fmla="*/ 1184715 h 1528450"/>
                <a:gd name="connsiteX120" fmla="*/ 674120 w 1465043"/>
                <a:gd name="connsiteY120" fmla="*/ 1191390 h 1528450"/>
                <a:gd name="connsiteX121" fmla="*/ 697481 w 1465043"/>
                <a:gd name="connsiteY121" fmla="*/ 1191390 h 1528450"/>
                <a:gd name="connsiteX122" fmla="*/ 717504 w 1465043"/>
                <a:gd name="connsiteY122" fmla="*/ 1178041 h 1528450"/>
                <a:gd name="connsiteX123" fmla="*/ 744202 w 1465043"/>
                <a:gd name="connsiteY123" fmla="*/ 1178041 h 1528450"/>
                <a:gd name="connsiteX124" fmla="*/ 760888 w 1465043"/>
                <a:gd name="connsiteY124" fmla="*/ 1174704 h 1528450"/>
                <a:gd name="connsiteX125" fmla="*/ 790923 w 1465043"/>
                <a:gd name="connsiteY125" fmla="*/ 1208076 h 1528450"/>
                <a:gd name="connsiteX126" fmla="*/ 797598 w 1465043"/>
                <a:gd name="connsiteY126" fmla="*/ 1181378 h 1528450"/>
                <a:gd name="connsiteX127" fmla="*/ 817621 w 1465043"/>
                <a:gd name="connsiteY127" fmla="*/ 1198064 h 1528450"/>
                <a:gd name="connsiteX128" fmla="*/ 837644 w 1465043"/>
                <a:gd name="connsiteY128" fmla="*/ 1174704 h 1528450"/>
                <a:gd name="connsiteX129" fmla="*/ 827633 w 1465043"/>
                <a:gd name="connsiteY129" fmla="*/ 1154680 h 1528450"/>
                <a:gd name="connsiteX130" fmla="*/ 810946 w 1465043"/>
                <a:gd name="connsiteY130" fmla="*/ 1141331 h 1528450"/>
                <a:gd name="connsiteX131" fmla="*/ 810946 w 1465043"/>
                <a:gd name="connsiteY131" fmla="*/ 1101285 h 1528450"/>
                <a:gd name="connsiteX132" fmla="*/ 840981 w 1465043"/>
                <a:gd name="connsiteY132" fmla="*/ 1094610 h 1528450"/>
                <a:gd name="connsiteX133" fmla="*/ 820958 w 1465043"/>
                <a:gd name="connsiteY133" fmla="*/ 1057901 h 1528450"/>
                <a:gd name="connsiteX134" fmla="*/ 854330 w 1465043"/>
                <a:gd name="connsiteY134" fmla="*/ 1051226 h 1528450"/>
                <a:gd name="connsiteX135" fmla="*/ 891040 w 1465043"/>
                <a:gd name="connsiteY135" fmla="*/ 1057901 h 1528450"/>
                <a:gd name="connsiteX136" fmla="*/ 1067913 w 1465043"/>
                <a:gd name="connsiteY136" fmla="*/ 1011179 h 1528450"/>
                <a:gd name="connsiteX137" fmla="*/ 1087936 w 1465043"/>
                <a:gd name="connsiteY137" fmla="*/ 1037877 h 1528450"/>
                <a:gd name="connsiteX138" fmla="*/ 1074587 w 1465043"/>
                <a:gd name="connsiteY138" fmla="*/ 1051226 h 1528450"/>
                <a:gd name="connsiteX139" fmla="*/ 1264809 w 1465043"/>
                <a:gd name="connsiteY139" fmla="*/ 1104622 h 1528450"/>
                <a:gd name="connsiteX140" fmla="*/ 1298181 w 1465043"/>
                <a:gd name="connsiteY140" fmla="*/ 1211413 h 1528450"/>
                <a:gd name="connsiteX141" fmla="*/ 1308193 w 1465043"/>
                <a:gd name="connsiteY141" fmla="*/ 1168029 h 1528450"/>
                <a:gd name="connsiteX142" fmla="*/ 1344903 w 1465043"/>
                <a:gd name="connsiteY142" fmla="*/ 1188052 h 1528450"/>
                <a:gd name="connsiteX143" fmla="*/ 1388287 w 1465043"/>
                <a:gd name="connsiteY143" fmla="*/ 1188052 h 1528450"/>
                <a:gd name="connsiteX144" fmla="*/ 1394961 w 1465043"/>
                <a:gd name="connsiteY144" fmla="*/ 1211413 h 1528450"/>
                <a:gd name="connsiteX145" fmla="*/ 1435008 w 1465043"/>
                <a:gd name="connsiteY145" fmla="*/ 1234774 h 1528450"/>
                <a:gd name="connsiteX146" fmla="*/ 1465043 w 1465043"/>
                <a:gd name="connsiteY146" fmla="*/ 1234774 h 1528450"/>
                <a:gd name="connsiteX147" fmla="*/ 1318205 w 1465043"/>
                <a:gd name="connsiteY147" fmla="*/ 0 h 1528450"/>
                <a:gd name="connsiteX148" fmla="*/ 1281495 w 1465043"/>
                <a:gd name="connsiteY148" fmla="*/ 23361 h 1528450"/>
                <a:gd name="connsiteX149" fmla="*/ 1241449 w 1465043"/>
                <a:gd name="connsiteY149" fmla="*/ 20023 h 1528450"/>
                <a:gd name="connsiteX150" fmla="*/ 1201402 w 1465043"/>
                <a:gd name="connsiteY150" fmla="*/ 46721 h 1528450"/>
                <a:gd name="connsiteX151" fmla="*/ 1178041 w 1465043"/>
                <a:gd name="connsiteY151" fmla="*/ 60070 h 1528450"/>
                <a:gd name="connsiteX152" fmla="*/ 1137995 w 1465043"/>
                <a:gd name="connsiteY152" fmla="*/ 73419 h 1528450"/>
                <a:gd name="connsiteX0" fmla="*/ 1137995 w 1465043"/>
                <a:gd name="connsiteY0" fmla="*/ 53396 h 1508427"/>
                <a:gd name="connsiteX1" fmla="*/ 1101285 w 1465043"/>
                <a:gd name="connsiteY1" fmla="*/ 53396 h 1508427"/>
                <a:gd name="connsiteX2" fmla="*/ 1014517 w 1465043"/>
                <a:gd name="connsiteY2" fmla="*/ 6675 h 1508427"/>
                <a:gd name="connsiteX3" fmla="*/ 1024529 w 1465043"/>
                <a:gd name="connsiteY3" fmla="*/ 53396 h 1508427"/>
                <a:gd name="connsiteX4" fmla="*/ 981145 w 1465043"/>
                <a:gd name="connsiteY4" fmla="*/ 106792 h 1508427"/>
                <a:gd name="connsiteX5" fmla="*/ 981145 w 1465043"/>
                <a:gd name="connsiteY5" fmla="*/ 190222 h 1508427"/>
                <a:gd name="connsiteX6" fmla="*/ 1001168 w 1465043"/>
                <a:gd name="connsiteY6" fmla="*/ 213583 h 1508427"/>
                <a:gd name="connsiteX7" fmla="*/ 884365 w 1465043"/>
                <a:gd name="connsiteY7" fmla="*/ 210246 h 1508427"/>
                <a:gd name="connsiteX8" fmla="*/ 824295 w 1465043"/>
                <a:gd name="connsiteY8" fmla="*/ 186885 h 1508427"/>
                <a:gd name="connsiteX9" fmla="*/ 810946 w 1465043"/>
                <a:gd name="connsiteY9" fmla="*/ 223594 h 1508427"/>
                <a:gd name="connsiteX10" fmla="*/ 827633 w 1465043"/>
                <a:gd name="connsiteY10" fmla="*/ 260304 h 1508427"/>
                <a:gd name="connsiteX11" fmla="*/ 770900 w 1465043"/>
                <a:gd name="connsiteY11" fmla="*/ 243618 h 1508427"/>
                <a:gd name="connsiteX12" fmla="*/ 744202 w 1465043"/>
                <a:gd name="connsiteY12" fmla="*/ 280327 h 1508427"/>
                <a:gd name="connsiteX13" fmla="*/ 707492 w 1465043"/>
                <a:gd name="connsiteY13" fmla="*/ 273653 h 1508427"/>
                <a:gd name="connsiteX14" fmla="*/ 644085 w 1465043"/>
                <a:gd name="connsiteY14" fmla="*/ 287002 h 1508427"/>
                <a:gd name="connsiteX15" fmla="*/ 654097 w 1465043"/>
                <a:gd name="connsiteY15" fmla="*/ 250292 h 1508427"/>
                <a:gd name="connsiteX16" fmla="*/ 614050 w 1465043"/>
                <a:gd name="connsiteY16" fmla="*/ 287002 h 1508427"/>
                <a:gd name="connsiteX17" fmla="*/ 594027 w 1465043"/>
                <a:gd name="connsiteY17" fmla="*/ 287002 h 1508427"/>
                <a:gd name="connsiteX18" fmla="*/ 533957 w 1465043"/>
                <a:gd name="connsiteY18" fmla="*/ 320374 h 1508427"/>
                <a:gd name="connsiteX19" fmla="*/ 510596 w 1465043"/>
                <a:gd name="connsiteY19" fmla="*/ 343735 h 1508427"/>
                <a:gd name="connsiteX20" fmla="*/ 500584 w 1465043"/>
                <a:gd name="connsiteY20" fmla="*/ 390456 h 1508427"/>
                <a:gd name="connsiteX21" fmla="*/ 450526 w 1465043"/>
                <a:gd name="connsiteY21" fmla="*/ 377107 h 1508427"/>
                <a:gd name="connsiteX22" fmla="*/ 433840 w 1465043"/>
                <a:gd name="connsiteY22" fmla="*/ 340397 h 1508427"/>
                <a:gd name="connsiteX23" fmla="*/ 467212 w 1465043"/>
                <a:gd name="connsiteY23" fmla="*/ 310362 h 1508427"/>
                <a:gd name="connsiteX24" fmla="*/ 453863 w 1465043"/>
                <a:gd name="connsiteY24" fmla="*/ 287002 h 1508427"/>
                <a:gd name="connsiteX25" fmla="*/ 390456 w 1465043"/>
                <a:gd name="connsiteY25" fmla="*/ 256967 h 1508427"/>
                <a:gd name="connsiteX26" fmla="*/ 417154 w 1465043"/>
                <a:gd name="connsiteY26" fmla="*/ 307025 h 1508427"/>
                <a:gd name="connsiteX27" fmla="*/ 407142 w 1465043"/>
                <a:gd name="connsiteY27" fmla="*/ 350409 h 1508427"/>
                <a:gd name="connsiteX28" fmla="*/ 413817 w 1465043"/>
                <a:gd name="connsiteY28" fmla="*/ 387119 h 1508427"/>
                <a:gd name="connsiteX29" fmla="*/ 427165 w 1465043"/>
                <a:gd name="connsiteY29" fmla="*/ 410479 h 1508427"/>
                <a:gd name="connsiteX30" fmla="*/ 413817 w 1465043"/>
                <a:gd name="connsiteY30" fmla="*/ 440514 h 1508427"/>
                <a:gd name="connsiteX31" fmla="*/ 390456 w 1465043"/>
                <a:gd name="connsiteY31" fmla="*/ 417154 h 1508427"/>
                <a:gd name="connsiteX32" fmla="*/ 360421 w 1465043"/>
                <a:gd name="connsiteY32" fmla="*/ 413816 h 1508427"/>
                <a:gd name="connsiteX33" fmla="*/ 333723 w 1465043"/>
                <a:gd name="connsiteY33" fmla="*/ 453863 h 1508427"/>
                <a:gd name="connsiteX34" fmla="*/ 307025 w 1465043"/>
                <a:gd name="connsiteY34" fmla="*/ 473886 h 1508427"/>
                <a:gd name="connsiteX35" fmla="*/ 320374 w 1465043"/>
                <a:gd name="connsiteY35" fmla="*/ 500584 h 1508427"/>
                <a:gd name="connsiteX36" fmla="*/ 303688 w 1465043"/>
                <a:gd name="connsiteY36" fmla="*/ 523945 h 1508427"/>
                <a:gd name="connsiteX37" fmla="*/ 233606 w 1465043"/>
                <a:gd name="connsiteY37" fmla="*/ 487235 h 1508427"/>
                <a:gd name="connsiteX38" fmla="*/ 243618 w 1465043"/>
                <a:gd name="connsiteY38" fmla="*/ 537294 h 1508427"/>
                <a:gd name="connsiteX39" fmla="*/ 263641 w 1465043"/>
                <a:gd name="connsiteY39" fmla="*/ 557317 h 1508427"/>
                <a:gd name="connsiteX40" fmla="*/ 250292 w 1465043"/>
                <a:gd name="connsiteY40" fmla="*/ 570666 h 1508427"/>
                <a:gd name="connsiteX41" fmla="*/ 193560 w 1465043"/>
                <a:gd name="connsiteY41" fmla="*/ 533956 h 1508427"/>
                <a:gd name="connsiteX42" fmla="*/ 170199 w 1465043"/>
                <a:gd name="connsiteY42" fmla="*/ 493910 h 1508427"/>
                <a:gd name="connsiteX43" fmla="*/ 170199 w 1465043"/>
                <a:gd name="connsiteY43" fmla="*/ 447189 h 1508427"/>
                <a:gd name="connsiteX44" fmla="*/ 133490 w 1465043"/>
                <a:gd name="connsiteY44" fmla="*/ 370432 h 1508427"/>
                <a:gd name="connsiteX45" fmla="*/ 196897 w 1465043"/>
                <a:gd name="connsiteY45" fmla="*/ 400467 h 1508427"/>
                <a:gd name="connsiteX46" fmla="*/ 256967 w 1465043"/>
                <a:gd name="connsiteY46" fmla="*/ 430502 h 1508427"/>
                <a:gd name="connsiteX47" fmla="*/ 293676 w 1465043"/>
                <a:gd name="connsiteY47" fmla="*/ 433840 h 1508427"/>
                <a:gd name="connsiteX48" fmla="*/ 327049 w 1465043"/>
                <a:gd name="connsiteY48" fmla="*/ 403805 h 1508427"/>
                <a:gd name="connsiteX49" fmla="*/ 343735 w 1465043"/>
                <a:gd name="connsiteY49" fmla="*/ 367095 h 1508427"/>
                <a:gd name="connsiteX50" fmla="*/ 333723 w 1465043"/>
                <a:gd name="connsiteY50" fmla="*/ 317037 h 1508427"/>
                <a:gd name="connsiteX51" fmla="*/ 290339 w 1465043"/>
                <a:gd name="connsiteY51" fmla="*/ 297013 h 1508427"/>
                <a:gd name="connsiteX52" fmla="*/ 236944 w 1465043"/>
                <a:gd name="connsiteY52" fmla="*/ 250292 h 1508427"/>
                <a:gd name="connsiteX53" fmla="*/ 133490 w 1465043"/>
                <a:gd name="connsiteY53" fmla="*/ 193559 h 1508427"/>
                <a:gd name="connsiteX54" fmla="*/ 46722 w 1465043"/>
                <a:gd name="connsiteY54" fmla="*/ 223594 h 1508427"/>
                <a:gd name="connsiteX55" fmla="*/ 33373 w 1465043"/>
                <a:gd name="connsiteY55" fmla="*/ 253629 h 1508427"/>
                <a:gd name="connsiteX56" fmla="*/ 43384 w 1465043"/>
                <a:gd name="connsiteY56" fmla="*/ 283665 h 1508427"/>
                <a:gd name="connsiteX57" fmla="*/ 60071 w 1465043"/>
                <a:gd name="connsiteY57" fmla="*/ 310362 h 1508427"/>
                <a:gd name="connsiteX58" fmla="*/ 73419 w 1465043"/>
                <a:gd name="connsiteY58" fmla="*/ 340397 h 1508427"/>
                <a:gd name="connsiteX59" fmla="*/ 56733 w 1465043"/>
                <a:gd name="connsiteY59" fmla="*/ 363758 h 1508427"/>
                <a:gd name="connsiteX60" fmla="*/ 76757 w 1465043"/>
                <a:gd name="connsiteY60" fmla="*/ 443851 h 1508427"/>
                <a:gd name="connsiteX61" fmla="*/ 66745 w 1465043"/>
                <a:gd name="connsiteY61" fmla="*/ 460538 h 1508427"/>
                <a:gd name="connsiteX62" fmla="*/ 70082 w 1465043"/>
                <a:gd name="connsiteY62" fmla="*/ 487235 h 1508427"/>
                <a:gd name="connsiteX63" fmla="*/ 70082 w 1465043"/>
                <a:gd name="connsiteY63" fmla="*/ 527282 h 1508427"/>
                <a:gd name="connsiteX64" fmla="*/ 80094 w 1465043"/>
                <a:gd name="connsiteY64" fmla="*/ 547305 h 1508427"/>
                <a:gd name="connsiteX65" fmla="*/ 76757 w 1465043"/>
                <a:gd name="connsiteY65" fmla="*/ 570666 h 1508427"/>
                <a:gd name="connsiteX66" fmla="*/ 106792 w 1465043"/>
                <a:gd name="connsiteY66" fmla="*/ 604038 h 1508427"/>
                <a:gd name="connsiteX67" fmla="*/ 93729 w 1465043"/>
                <a:gd name="connsiteY67" fmla="*/ 634073 h 1508427"/>
                <a:gd name="connsiteX68" fmla="*/ 13349 w 1465043"/>
                <a:gd name="connsiteY68" fmla="*/ 724178 h 1508427"/>
                <a:gd name="connsiteX69" fmla="*/ 33373 w 1465043"/>
                <a:gd name="connsiteY69" fmla="*/ 757551 h 1508427"/>
                <a:gd name="connsiteX70" fmla="*/ 33373 w 1465043"/>
                <a:gd name="connsiteY70" fmla="*/ 757551 h 1508427"/>
                <a:gd name="connsiteX71" fmla="*/ 16687 w 1465043"/>
                <a:gd name="connsiteY71" fmla="*/ 787586 h 1508427"/>
                <a:gd name="connsiteX72" fmla="*/ 3338 w 1465043"/>
                <a:gd name="connsiteY72" fmla="*/ 817621 h 1508427"/>
                <a:gd name="connsiteX73" fmla="*/ 0 w 1465043"/>
                <a:gd name="connsiteY73" fmla="*/ 877691 h 1508427"/>
                <a:gd name="connsiteX74" fmla="*/ 16687 w 1465043"/>
                <a:gd name="connsiteY74" fmla="*/ 921075 h 1508427"/>
                <a:gd name="connsiteX75" fmla="*/ 20024 w 1465043"/>
                <a:gd name="connsiteY75" fmla="*/ 954447 h 1508427"/>
                <a:gd name="connsiteX76" fmla="*/ 56733 w 1465043"/>
                <a:gd name="connsiteY76" fmla="*/ 964459 h 1508427"/>
                <a:gd name="connsiteX77" fmla="*/ 116803 w 1465043"/>
                <a:gd name="connsiteY77" fmla="*/ 1051227 h 1508427"/>
                <a:gd name="connsiteX78" fmla="*/ 96780 w 1465043"/>
                <a:gd name="connsiteY78" fmla="*/ 1074587 h 1508427"/>
                <a:gd name="connsiteX79" fmla="*/ 93443 w 1465043"/>
                <a:gd name="connsiteY79" fmla="*/ 1104622 h 1508427"/>
                <a:gd name="connsiteX80" fmla="*/ 120141 w 1465043"/>
                <a:gd name="connsiteY80" fmla="*/ 1107959 h 1508427"/>
                <a:gd name="connsiteX81" fmla="*/ 160187 w 1465043"/>
                <a:gd name="connsiteY81" fmla="*/ 1121308 h 1508427"/>
                <a:gd name="connsiteX82" fmla="*/ 186885 w 1465043"/>
                <a:gd name="connsiteY82" fmla="*/ 1134657 h 1508427"/>
                <a:gd name="connsiteX83" fmla="*/ 213583 w 1465043"/>
                <a:gd name="connsiteY83" fmla="*/ 1164692 h 1508427"/>
                <a:gd name="connsiteX84" fmla="*/ 243618 w 1465043"/>
                <a:gd name="connsiteY84" fmla="*/ 1168029 h 1508427"/>
                <a:gd name="connsiteX85" fmla="*/ 287002 w 1465043"/>
                <a:gd name="connsiteY85" fmla="*/ 1198065 h 1508427"/>
                <a:gd name="connsiteX86" fmla="*/ 310363 w 1465043"/>
                <a:gd name="connsiteY86" fmla="*/ 1208076 h 1508427"/>
                <a:gd name="connsiteX87" fmla="*/ 310363 w 1465043"/>
                <a:gd name="connsiteY87" fmla="*/ 1244786 h 1508427"/>
                <a:gd name="connsiteX88" fmla="*/ 270316 w 1465043"/>
                <a:gd name="connsiteY88" fmla="*/ 1284832 h 1508427"/>
                <a:gd name="connsiteX89" fmla="*/ 280327 w 1465043"/>
                <a:gd name="connsiteY89" fmla="*/ 1308193 h 1508427"/>
                <a:gd name="connsiteX90" fmla="*/ 273653 w 1465043"/>
                <a:gd name="connsiteY90" fmla="*/ 1328216 h 1508427"/>
                <a:gd name="connsiteX91" fmla="*/ 266979 w 1465043"/>
                <a:gd name="connsiteY91" fmla="*/ 1344902 h 1508427"/>
                <a:gd name="connsiteX92" fmla="*/ 240281 w 1465043"/>
                <a:gd name="connsiteY92" fmla="*/ 1384949 h 1508427"/>
                <a:gd name="connsiteX93" fmla="*/ 307025 w 1465043"/>
                <a:gd name="connsiteY93" fmla="*/ 1421659 h 1508427"/>
                <a:gd name="connsiteX94" fmla="*/ 337060 w 1465043"/>
                <a:gd name="connsiteY94" fmla="*/ 1428333 h 1508427"/>
                <a:gd name="connsiteX95" fmla="*/ 360421 w 1465043"/>
                <a:gd name="connsiteY95" fmla="*/ 1435008 h 1508427"/>
                <a:gd name="connsiteX96" fmla="*/ 380444 w 1465043"/>
                <a:gd name="connsiteY96" fmla="*/ 1441682 h 1508427"/>
                <a:gd name="connsiteX97" fmla="*/ 407142 w 1465043"/>
                <a:gd name="connsiteY97" fmla="*/ 1461705 h 1508427"/>
                <a:gd name="connsiteX98" fmla="*/ 437177 w 1465043"/>
                <a:gd name="connsiteY98" fmla="*/ 1458368 h 1508427"/>
                <a:gd name="connsiteX99" fmla="*/ 507259 w 1465043"/>
                <a:gd name="connsiteY99" fmla="*/ 1508427 h 1508427"/>
                <a:gd name="connsiteX100" fmla="*/ 517271 w 1465043"/>
                <a:gd name="connsiteY100" fmla="*/ 1495078 h 1508427"/>
                <a:gd name="connsiteX101" fmla="*/ 507259 w 1465043"/>
                <a:gd name="connsiteY101" fmla="*/ 1455031 h 1508427"/>
                <a:gd name="connsiteX102" fmla="*/ 500584 w 1465043"/>
                <a:gd name="connsiteY102" fmla="*/ 1421659 h 1508427"/>
                <a:gd name="connsiteX103" fmla="*/ 483898 w 1465043"/>
                <a:gd name="connsiteY103" fmla="*/ 1378275 h 1508427"/>
                <a:gd name="connsiteX104" fmla="*/ 513933 w 1465043"/>
                <a:gd name="connsiteY104" fmla="*/ 1358251 h 1508427"/>
                <a:gd name="connsiteX105" fmla="*/ 547306 w 1465043"/>
                <a:gd name="connsiteY105" fmla="*/ 1334891 h 1508427"/>
                <a:gd name="connsiteX106" fmla="*/ 527282 w 1465043"/>
                <a:gd name="connsiteY106" fmla="*/ 1318205 h 1508427"/>
                <a:gd name="connsiteX107" fmla="*/ 517271 w 1465043"/>
                <a:gd name="connsiteY107" fmla="*/ 1284832 h 1508427"/>
                <a:gd name="connsiteX108" fmla="*/ 480561 w 1465043"/>
                <a:gd name="connsiteY108" fmla="*/ 1268146 h 1508427"/>
                <a:gd name="connsiteX109" fmla="*/ 470549 w 1465043"/>
                <a:gd name="connsiteY109" fmla="*/ 1248123 h 1508427"/>
                <a:gd name="connsiteX110" fmla="*/ 480561 w 1465043"/>
                <a:gd name="connsiteY110" fmla="*/ 1218088 h 1508427"/>
                <a:gd name="connsiteX111" fmla="*/ 490573 w 1465043"/>
                <a:gd name="connsiteY111" fmla="*/ 1178041 h 1508427"/>
                <a:gd name="connsiteX112" fmla="*/ 513933 w 1465043"/>
                <a:gd name="connsiteY112" fmla="*/ 1198065 h 1508427"/>
                <a:gd name="connsiteX113" fmla="*/ 520608 w 1465043"/>
                <a:gd name="connsiteY113" fmla="*/ 1181378 h 1508427"/>
                <a:gd name="connsiteX114" fmla="*/ 543968 w 1465043"/>
                <a:gd name="connsiteY114" fmla="*/ 1144669 h 1508427"/>
                <a:gd name="connsiteX115" fmla="*/ 574003 w 1465043"/>
                <a:gd name="connsiteY115" fmla="*/ 1127983 h 1508427"/>
                <a:gd name="connsiteX116" fmla="*/ 590690 w 1465043"/>
                <a:gd name="connsiteY116" fmla="*/ 1141332 h 1508427"/>
                <a:gd name="connsiteX117" fmla="*/ 610713 w 1465043"/>
                <a:gd name="connsiteY117" fmla="*/ 1114634 h 1508427"/>
                <a:gd name="connsiteX118" fmla="*/ 630736 w 1465043"/>
                <a:gd name="connsiteY118" fmla="*/ 1141332 h 1508427"/>
                <a:gd name="connsiteX119" fmla="*/ 657434 w 1465043"/>
                <a:gd name="connsiteY119" fmla="*/ 1164692 h 1508427"/>
                <a:gd name="connsiteX120" fmla="*/ 674120 w 1465043"/>
                <a:gd name="connsiteY120" fmla="*/ 1171367 h 1508427"/>
                <a:gd name="connsiteX121" fmla="*/ 697481 w 1465043"/>
                <a:gd name="connsiteY121" fmla="*/ 1171367 h 1508427"/>
                <a:gd name="connsiteX122" fmla="*/ 717504 w 1465043"/>
                <a:gd name="connsiteY122" fmla="*/ 1158018 h 1508427"/>
                <a:gd name="connsiteX123" fmla="*/ 744202 w 1465043"/>
                <a:gd name="connsiteY123" fmla="*/ 1158018 h 1508427"/>
                <a:gd name="connsiteX124" fmla="*/ 760888 w 1465043"/>
                <a:gd name="connsiteY124" fmla="*/ 1154681 h 1508427"/>
                <a:gd name="connsiteX125" fmla="*/ 790923 w 1465043"/>
                <a:gd name="connsiteY125" fmla="*/ 1188053 h 1508427"/>
                <a:gd name="connsiteX126" fmla="*/ 797598 w 1465043"/>
                <a:gd name="connsiteY126" fmla="*/ 1161355 h 1508427"/>
                <a:gd name="connsiteX127" fmla="*/ 817621 w 1465043"/>
                <a:gd name="connsiteY127" fmla="*/ 1178041 h 1508427"/>
                <a:gd name="connsiteX128" fmla="*/ 837644 w 1465043"/>
                <a:gd name="connsiteY128" fmla="*/ 1154681 h 1508427"/>
                <a:gd name="connsiteX129" fmla="*/ 827633 w 1465043"/>
                <a:gd name="connsiteY129" fmla="*/ 1134657 h 1508427"/>
                <a:gd name="connsiteX130" fmla="*/ 810946 w 1465043"/>
                <a:gd name="connsiteY130" fmla="*/ 1121308 h 1508427"/>
                <a:gd name="connsiteX131" fmla="*/ 810946 w 1465043"/>
                <a:gd name="connsiteY131" fmla="*/ 1081262 h 1508427"/>
                <a:gd name="connsiteX132" fmla="*/ 840981 w 1465043"/>
                <a:gd name="connsiteY132" fmla="*/ 1074587 h 1508427"/>
                <a:gd name="connsiteX133" fmla="*/ 820958 w 1465043"/>
                <a:gd name="connsiteY133" fmla="*/ 1037878 h 1508427"/>
                <a:gd name="connsiteX134" fmla="*/ 854330 w 1465043"/>
                <a:gd name="connsiteY134" fmla="*/ 1031203 h 1508427"/>
                <a:gd name="connsiteX135" fmla="*/ 891040 w 1465043"/>
                <a:gd name="connsiteY135" fmla="*/ 1037878 h 1508427"/>
                <a:gd name="connsiteX136" fmla="*/ 1067913 w 1465043"/>
                <a:gd name="connsiteY136" fmla="*/ 991156 h 1508427"/>
                <a:gd name="connsiteX137" fmla="*/ 1087936 w 1465043"/>
                <a:gd name="connsiteY137" fmla="*/ 1017854 h 1508427"/>
                <a:gd name="connsiteX138" fmla="*/ 1074587 w 1465043"/>
                <a:gd name="connsiteY138" fmla="*/ 1031203 h 1508427"/>
                <a:gd name="connsiteX139" fmla="*/ 1264809 w 1465043"/>
                <a:gd name="connsiteY139" fmla="*/ 1084599 h 1508427"/>
                <a:gd name="connsiteX140" fmla="*/ 1298181 w 1465043"/>
                <a:gd name="connsiteY140" fmla="*/ 1191390 h 1508427"/>
                <a:gd name="connsiteX141" fmla="*/ 1308193 w 1465043"/>
                <a:gd name="connsiteY141" fmla="*/ 1148006 h 1508427"/>
                <a:gd name="connsiteX142" fmla="*/ 1344903 w 1465043"/>
                <a:gd name="connsiteY142" fmla="*/ 1168029 h 1508427"/>
                <a:gd name="connsiteX143" fmla="*/ 1388287 w 1465043"/>
                <a:gd name="connsiteY143" fmla="*/ 1168029 h 1508427"/>
                <a:gd name="connsiteX144" fmla="*/ 1394961 w 1465043"/>
                <a:gd name="connsiteY144" fmla="*/ 1191390 h 1508427"/>
                <a:gd name="connsiteX145" fmla="*/ 1435008 w 1465043"/>
                <a:gd name="connsiteY145" fmla="*/ 1214751 h 1508427"/>
                <a:gd name="connsiteX146" fmla="*/ 1465043 w 1465043"/>
                <a:gd name="connsiteY146" fmla="*/ 1214751 h 1508427"/>
                <a:gd name="connsiteX147" fmla="*/ 1281495 w 1465043"/>
                <a:gd name="connsiteY147" fmla="*/ 3338 h 1508427"/>
                <a:gd name="connsiteX148" fmla="*/ 1241449 w 1465043"/>
                <a:gd name="connsiteY148" fmla="*/ 0 h 1508427"/>
                <a:gd name="connsiteX149" fmla="*/ 1201402 w 1465043"/>
                <a:gd name="connsiteY149" fmla="*/ 26698 h 1508427"/>
                <a:gd name="connsiteX150" fmla="*/ 1178041 w 1465043"/>
                <a:gd name="connsiteY150" fmla="*/ 40047 h 1508427"/>
                <a:gd name="connsiteX151" fmla="*/ 1137995 w 1465043"/>
                <a:gd name="connsiteY151" fmla="*/ 53396 h 1508427"/>
                <a:gd name="connsiteX0" fmla="*/ 1137995 w 1435008"/>
                <a:gd name="connsiteY0" fmla="*/ 53396 h 1508427"/>
                <a:gd name="connsiteX1" fmla="*/ 1101285 w 1435008"/>
                <a:gd name="connsiteY1" fmla="*/ 53396 h 1508427"/>
                <a:gd name="connsiteX2" fmla="*/ 1014517 w 1435008"/>
                <a:gd name="connsiteY2" fmla="*/ 6675 h 1508427"/>
                <a:gd name="connsiteX3" fmla="*/ 1024529 w 1435008"/>
                <a:gd name="connsiteY3" fmla="*/ 53396 h 1508427"/>
                <a:gd name="connsiteX4" fmla="*/ 981145 w 1435008"/>
                <a:gd name="connsiteY4" fmla="*/ 106792 h 1508427"/>
                <a:gd name="connsiteX5" fmla="*/ 981145 w 1435008"/>
                <a:gd name="connsiteY5" fmla="*/ 190222 h 1508427"/>
                <a:gd name="connsiteX6" fmla="*/ 1001168 w 1435008"/>
                <a:gd name="connsiteY6" fmla="*/ 213583 h 1508427"/>
                <a:gd name="connsiteX7" fmla="*/ 884365 w 1435008"/>
                <a:gd name="connsiteY7" fmla="*/ 210246 h 1508427"/>
                <a:gd name="connsiteX8" fmla="*/ 824295 w 1435008"/>
                <a:gd name="connsiteY8" fmla="*/ 186885 h 1508427"/>
                <a:gd name="connsiteX9" fmla="*/ 810946 w 1435008"/>
                <a:gd name="connsiteY9" fmla="*/ 223594 h 1508427"/>
                <a:gd name="connsiteX10" fmla="*/ 827633 w 1435008"/>
                <a:gd name="connsiteY10" fmla="*/ 260304 h 1508427"/>
                <a:gd name="connsiteX11" fmla="*/ 770900 w 1435008"/>
                <a:gd name="connsiteY11" fmla="*/ 243618 h 1508427"/>
                <a:gd name="connsiteX12" fmla="*/ 744202 w 1435008"/>
                <a:gd name="connsiteY12" fmla="*/ 280327 h 1508427"/>
                <a:gd name="connsiteX13" fmla="*/ 707492 w 1435008"/>
                <a:gd name="connsiteY13" fmla="*/ 273653 h 1508427"/>
                <a:gd name="connsiteX14" fmla="*/ 644085 w 1435008"/>
                <a:gd name="connsiteY14" fmla="*/ 287002 h 1508427"/>
                <a:gd name="connsiteX15" fmla="*/ 654097 w 1435008"/>
                <a:gd name="connsiteY15" fmla="*/ 250292 h 1508427"/>
                <a:gd name="connsiteX16" fmla="*/ 614050 w 1435008"/>
                <a:gd name="connsiteY16" fmla="*/ 287002 h 1508427"/>
                <a:gd name="connsiteX17" fmla="*/ 594027 w 1435008"/>
                <a:gd name="connsiteY17" fmla="*/ 287002 h 1508427"/>
                <a:gd name="connsiteX18" fmla="*/ 533957 w 1435008"/>
                <a:gd name="connsiteY18" fmla="*/ 320374 h 1508427"/>
                <a:gd name="connsiteX19" fmla="*/ 510596 w 1435008"/>
                <a:gd name="connsiteY19" fmla="*/ 343735 h 1508427"/>
                <a:gd name="connsiteX20" fmla="*/ 500584 w 1435008"/>
                <a:gd name="connsiteY20" fmla="*/ 390456 h 1508427"/>
                <a:gd name="connsiteX21" fmla="*/ 450526 w 1435008"/>
                <a:gd name="connsiteY21" fmla="*/ 377107 h 1508427"/>
                <a:gd name="connsiteX22" fmla="*/ 433840 w 1435008"/>
                <a:gd name="connsiteY22" fmla="*/ 340397 h 1508427"/>
                <a:gd name="connsiteX23" fmla="*/ 467212 w 1435008"/>
                <a:gd name="connsiteY23" fmla="*/ 310362 h 1508427"/>
                <a:gd name="connsiteX24" fmla="*/ 453863 w 1435008"/>
                <a:gd name="connsiteY24" fmla="*/ 287002 h 1508427"/>
                <a:gd name="connsiteX25" fmla="*/ 390456 w 1435008"/>
                <a:gd name="connsiteY25" fmla="*/ 256967 h 1508427"/>
                <a:gd name="connsiteX26" fmla="*/ 417154 w 1435008"/>
                <a:gd name="connsiteY26" fmla="*/ 307025 h 1508427"/>
                <a:gd name="connsiteX27" fmla="*/ 407142 w 1435008"/>
                <a:gd name="connsiteY27" fmla="*/ 350409 h 1508427"/>
                <a:gd name="connsiteX28" fmla="*/ 413817 w 1435008"/>
                <a:gd name="connsiteY28" fmla="*/ 387119 h 1508427"/>
                <a:gd name="connsiteX29" fmla="*/ 427165 w 1435008"/>
                <a:gd name="connsiteY29" fmla="*/ 410479 h 1508427"/>
                <a:gd name="connsiteX30" fmla="*/ 413817 w 1435008"/>
                <a:gd name="connsiteY30" fmla="*/ 440514 h 1508427"/>
                <a:gd name="connsiteX31" fmla="*/ 390456 w 1435008"/>
                <a:gd name="connsiteY31" fmla="*/ 417154 h 1508427"/>
                <a:gd name="connsiteX32" fmla="*/ 360421 w 1435008"/>
                <a:gd name="connsiteY32" fmla="*/ 413816 h 1508427"/>
                <a:gd name="connsiteX33" fmla="*/ 333723 w 1435008"/>
                <a:gd name="connsiteY33" fmla="*/ 453863 h 1508427"/>
                <a:gd name="connsiteX34" fmla="*/ 307025 w 1435008"/>
                <a:gd name="connsiteY34" fmla="*/ 473886 h 1508427"/>
                <a:gd name="connsiteX35" fmla="*/ 320374 w 1435008"/>
                <a:gd name="connsiteY35" fmla="*/ 500584 h 1508427"/>
                <a:gd name="connsiteX36" fmla="*/ 303688 w 1435008"/>
                <a:gd name="connsiteY36" fmla="*/ 523945 h 1508427"/>
                <a:gd name="connsiteX37" fmla="*/ 233606 w 1435008"/>
                <a:gd name="connsiteY37" fmla="*/ 487235 h 1508427"/>
                <a:gd name="connsiteX38" fmla="*/ 243618 w 1435008"/>
                <a:gd name="connsiteY38" fmla="*/ 537294 h 1508427"/>
                <a:gd name="connsiteX39" fmla="*/ 263641 w 1435008"/>
                <a:gd name="connsiteY39" fmla="*/ 557317 h 1508427"/>
                <a:gd name="connsiteX40" fmla="*/ 250292 w 1435008"/>
                <a:gd name="connsiteY40" fmla="*/ 570666 h 1508427"/>
                <a:gd name="connsiteX41" fmla="*/ 193560 w 1435008"/>
                <a:gd name="connsiteY41" fmla="*/ 533956 h 1508427"/>
                <a:gd name="connsiteX42" fmla="*/ 170199 w 1435008"/>
                <a:gd name="connsiteY42" fmla="*/ 493910 h 1508427"/>
                <a:gd name="connsiteX43" fmla="*/ 170199 w 1435008"/>
                <a:gd name="connsiteY43" fmla="*/ 447189 h 1508427"/>
                <a:gd name="connsiteX44" fmla="*/ 133490 w 1435008"/>
                <a:gd name="connsiteY44" fmla="*/ 370432 h 1508427"/>
                <a:gd name="connsiteX45" fmla="*/ 196897 w 1435008"/>
                <a:gd name="connsiteY45" fmla="*/ 400467 h 1508427"/>
                <a:gd name="connsiteX46" fmla="*/ 256967 w 1435008"/>
                <a:gd name="connsiteY46" fmla="*/ 430502 h 1508427"/>
                <a:gd name="connsiteX47" fmla="*/ 293676 w 1435008"/>
                <a:gd name="connsiteY47" fmla="*/ 433840 h 1508427"/>
                <a:gd name="connsiteX48" fmla="*/ 327049 w 1435008"/>
                <a:gd name="connsiteY48" fmla="*/ 403805 h 1508427"/>
                <a:gd name="connsiteX49" fmla="*/ 343735 w 1435008"/>
                <a:gd name="connsiteY49" fmla="*/ 367095 h 1508427"/>
                <a:gd name="connsiteX50" fmla="*/ 333723 w 1435008"/>
                <a:gd name="connsiteY50" fmla="*/ 317037 h 1508427"/>
                <a:gd name="connsiteX51" fmla="*/ 290339 w 1435008"/>
                <a:gd name="connsiteY51" fmla="*/ 297013 h 1508427"/>
                <a:gd name="connsiteX52" fmla="*/ 236944 w 1435008"/>
                <a:gd name="connsiteY52" fmla="*/ 250292 h 1508427"/>
                <a:gd name="connsiteX53" fmla="*/ 133490 w 1435008"/>
                <a:gd name="connsiteY53" fmla="*/ 193559 h 1508427"/>
                <a:gd name="connsiteX54" fmla="*/ 46722 w 1435008"/>
                <a:gd name="connsiteY54" fmla="*/ 223594 h 1508427"/>
                <a:gd name="connsiteX55" fmla="*/ 33373 w 1435008"/>
                <a:gd name="connsiteY55" fmla="*/ 253629 h 1508427"/>
                <a:gd name="connsiteX56" fmla="*/ 43384 w 1435008"/>
                <a:gd name="connsiteY56" fmla="*/ 283665 h 1508427"/>
                <a:gd name="connsiteX57" fmla="*/ 60071 w 1435008"/>
                <a:gd name="connsiteY57" fmla="*/ 310362 h 1508427"/>
                <a:gd name="connsiteX58" fmla="*/ 73419 w 1435008"/>
                <a:gd name="connsiteY58" fmla="*/ 340397 h 1508427"/>
                <a:gd name="connsiteX59" fmla="*/ 56733 w 1435008"/>
                <a:gd name="connsiteY59" fmla="*/ 363758 h 1508427"/>
                <a:gd name="connsiteX60" fmla="*/ 76757 w 1435008"/>
                <a:gd name="connsiteY60" fmla="*/ 443851 h 1508427"/>
                <a:gd name="connsiteX61" fmla="*/ 66745 w 1435008"/>
                <a:gd name="connsiteY61" fmla="*/ 460538 h 1508427"/>
                <a:gd name="connsiteX62" fmla="*/ 70082 w 1435008"/>
                <a:gd name="connsiteY62" fmla="*/ 487235 h 1508427"/>
                <a:gd name="connsiteX63" fmla="*/ 70082 w 1435008"/>
                <a:gd name="connsiteY63" fmla="*/ 527282 h 1508427"/>
                <a:gd name="connsiteX64" fmla="*/ 80094 w 1435008"/>
                <a:gd name="connsiteY64" fmla="*/ 547305 h 1508427"/>
                <a:gd name="connsiteX65" fmla="*/ 76757 w 1435008"/>
                <a:gd name="connsiteY65" fmla="*/ 570666 h 1508427"/>
                <a:gd name="connsiteX66" fmla="*/ 106792 w 1435008"/>
                <a:gd name="connsiteY66" fmla="*/ 604038 h 1508427"/>
                <a:gd name="connsiteX67" fmla="*/ 93729 w 1435008"/>
                <a:gd name="connsiteY67" fmla="*/ 634073 h 1508427"/>
                <a:gd name="connsiteX68" fmla="*/ 13349 w 1435008"/>
                <a:gd name="connsiteY68" fmla="*/ 724178 h 1508427"/>
                <a:gd name="connsiteX69" fmla="*/ 33373 w 1435008"/>
                <a:gd name="connsiteY69" fmla="*/ 757551 h 1508427"/>
                <a:gd name="connsiteX70" fmla="*/ 33373 w 1435008"/>
                <a:gd name="connsiteY70" fmla="*/ 757551 h 1508427"/>
                <a:gd name="connsiteX71" fmla="*/ 16687 w 1435008"/>
                <a:gd name="connsiteY71" fmla="*/ 787586 h 1508427"/>
                <a:gd name="connsiteX72" fmla="*/ 3338 w 1435008"/>
                <a:gd name="connsiteY72" fmla="*/ 817621 h 1508427"/>
                <a:gd name="connsiteX73" fmla="*/ 0 w 1435008"/>
                <a:gd name="connsiteY73" fmla="*/ 877691 h 1508427"/>
                <a:gd name="connsiteX74" fmla="*/ 16687 w 1435008"/>
                <a:gd name="connsiteY74" fmla="*/ 921075 h 1508427"/>
                <a:gd name="connsiteX75" fmla="*/ 20024 w 1435008"/>
                <a:gd name="connsiteY75" fmla="*/ 954447 h 1508427"/>
                <a:gd name="connsiteX76" fmla="*/ 56733 w 1435008"/>
                <a:gd name="connsiteY76" fmla="*/ 964459 h 1508427"/>
                <a:gd name="connsiteX77" fmla="*/ 116803 w 1435008"/>
                <a:gd name="connsiteY77" fmla="*/ 1051227 h 1508427"/>
                <a:gd name="connsiteX78" fmla="*/ 96780 w 1435008"/>
                <a:gd name="connsiteY78" fmla="*/ 1074587 h 1508427"/>
                <a:gd name="connsiteX79" fmla="*/ 93443 w 1435008"/>
                <a:gd name="connsiteY79" fmla="*/ 1104622 h 1508427"/>
                <a:gd name="connsiteX80" fmla="*/ 120141 w 1435008"/>
                <a:gd name="connsiteY80" fmla="*/ 1107959 h 1508427"/>
                <a:gd name="connsiteX81" fmla="*/ 160187 w 1435008"/>
                <a:gd name="connsiteY81" fmla="*/ 1121308 h 1508427"/>
                <a:gd name="connsiteX82" fmla="*/ 186885 w 1435008"/>
                <a:gd name="connsiteY82" fmla="*/ 1134657 h 1508427"/>
                <a:gd name="connsiteX83" fmla="*/ 213583 w 1435008"/>
                <a:gd name="connsiteY83" fmla="*/ 1164692 h 1508427"/>
                <a:gd name="connsiteX84" fmla="*/ 243618 w 1435008"/>
                <a:gd name="connsiteY84" fmla="*/ 1168029 h 1508427"/>
                <a:gd name="connsiteX85" fmla="*/ 287002 w 1435008"/>
                <a:gd name="connsiteY85" fmla="*/ 1198065 h 1508427"/>
                <a:gd name="connsiteX86" fmla="*/ 310363 w 1435008"/>
                <a:gd name="connsiteY86" fmla="*/ 1208076 h 1508427"/>
                <a:gd name="connsiteX87" fmla="*/ 310363 w 1435008"/>
                <a:gd name="connsiteY87" fmla="*/ 1244786 h 1508427"/>
                <a:gd name="connsiteX88" fmla="*/ 270316 w 1435008"/>
                <a:gd name="connsiteY88" fmla="*/ 1284832 h 1508427"/>
                <a:gd name="connsiteX89" fmla="*/ 280327 w 1435008"/>
                <a:gd name="connsiteY89" fmla="*/ 1308193 h 1508427"/>
                <a:gd name="connsiteX90" fmla="*/ 273653 w 1435008"/>
                <a:gd name="connsiteY90" fmla="*/ 1328216 h 1508427"/>
                <a:gd name="connsiteX91" fmla="*/ 266979 w 1435008"/>
                <a:gd name="connsiteY91" fmla="*/ 1344902 h 1508427"/>
                <a:gd name="connsiteX92" fmla="*/ 240281 w 1435008"/>
                <a:gd name="connsiteY92" fmla="*/ 1384949 h 1508427"/>
                <a:gd name="connsiteX93" fmla="*/ 307025 w 1435008"/>
                <a:gd name="connsiteY93" fmla="*/ 1421659 h 1508427"/>
                <a:gd name="connsiteX94" fmla="*/ 337060 w 1435008"/>
                <a:gd name="connsiteY94" fmla="*/ 1428333 h 1508427"/>
                <a:gd name="connsiteX95" fmla="*/ 360421 w 1435008"/>
                <a:gd name="connsiteY95" fmla="*/ 1435008 h 1508427"/>
                <a:gd name="connsiteX96" fmla="*/ 380444 w 1435008"/>
                <a:gd name="connsiteY96" fmla="*/ 1441682 h 1508427"/>
                <a:gd name="connsiteX97" fmla="*/ 407142 w 1435008"/>
                <a:gd name="connsiteY97" fmla="*/ 1461705 h 1508427"/>
                <a:gd name="connsiteX98" fmla="*/ 437177 w 1435008"/>
                <a:gd name="connsiteY98" fmla="*/ 1458368 h 1508427"/>
                <a:gd name="connsiteX99" fmla="*/ 507259 w 1435008"/>
                <a:gd name="connsiteY99" fmla="*/ 1508427 h 1508427"/>
                <a:gd name="connsiteX100" fmla="*/ 517271 w 1435008"/>
                <a:gd name="connsiteY100" fmla="*/ 1495078 h 1508427"/>
                <a:gd name="connsiteX101" fmla="*/ 507259 w 1435008"/>
                <a:gd name="connsiteY101" fmla="*/ 1455031 h 1508427"/>
                <a:gd name="connsiteX102" fmla="*/ 500584 w 1435008"/>
                <a:gd name="connsiteY102" fmla="*/ 1421659 h 1508427"/>
                <a:gd name="connsiteX103" fmla="*/ 483898 w 1435008"/>
                <a:gd name="connsiteY103" fmla="*/ 1378275 h 1508427"/>
                <a:gd name="connsiteX104" fmla="*/ 513933 w 1435008"/>
                <a:gd name="connsiteY104" fmla="*/ 1358251 h 1508427"/>
                <a:gd name="connsiteX105" fmla="*/ 547306 w 1435008"/>
                <a:gd name="connsiteY105" fmla="*/ 1334891 h 1508427"/>
                <a:gd name="connsiteX106" fmla="*/ 527282 w 1435008"/>
                <a:gd name="connsiteY106" fmla="*/ 1318205 h 1508427"/>
                <a:gd name="connsiteX107" fmla="*/ 517271 w 1435008"/>
                <a:gd name="connsiteY107" fmla="*/ 1284832 h 1508427"/>
                <a:gd name="connsiteX108" fmla="*/ 480561 w 1435008"/>
                <a:gd name="connsiteY108" fmla="*/ 1268146 h 1508427"/>
                <a:gd name="connsiteX109" fmla="*/ 470549 w 1435008"/>
                <a:gd name="connsiteY109" fmla="*/ 1248123 h 1508427"/>
                <a:gd name="connsiteX110" fmla="*/ 480561 w 1435008"/>
                <a:gd name="connsiteY110" fmla="*/ 1218088 h 1508427"/>
                <a:gd name="connsiteX111" fmla="*/ 490573 w 1435008"/>
                <a:gd name="connsiteY111" fmla="*/ 1178041 h 1508427"/>
                <a:gd name="connsiteX112" fmla="*/ 513933 w 1435008"/>
                <a:gd name="connsiteY112" fmla="*/ 1198065 h 1508427"/>
                <a:gd name="connsiteX113" fmla="*/ 520608 w 1435008"/>
                <a:gd name="connsiteY113" fmla="*/ 1181378 h 1508427"/>
                <a:gd name="connsiteX114" fmla="*/ 543968 w 1435008"/>
                <a:gd name="connsiteY114" fmla="*/ 1144669 h 1508427"/>
                <a:gd name="connsiteX115" fmla="*/ 574003 w 1435008"/>
                <a:gd name="connsiteY115" fmla="*/ 1127983 h 1508427"/>
                <a:gd name="connsiteX116" fmla="*/ 590690 w 1435008"/>
                <a:gd name="connsiteY116" fmla="*/ 1141332 h 1508427"/>
                <a:gd name="connsiteX117" fmla="*/ 610713 w 1435008"/>
                <a:gd name="connsiteY117" fmla="*/ 1114634 h 1508427"/>
                <a:gd name="connsiteX118" fmla="*/ 630736 w 1435008"/>
                <a:gd name="connsiteY118" fmla="*/ 1141332 h 1508427"/>
                <a:gd name="connsiteX119" fmla="*/ 657434 w 1435008"/>
                <a:gd name="connsiteY119" fmla="*/ 1164692 h 1508427"/>
                <a:gd name="connsiteX120" fmla="*/ 674120 w 1435008"/>
                <a:gd name="connsiteY120" fmla="*/ 1171367 h 1508427"/>
                <a:gd name="connsiteX121" fmla="*/ 697481 w 1435008"/>
                <a:gd name="connsiteY121" fmla="*/ 1171367 h 1508427"/>
                <a:gd name="connsiteX122" fmla="*/ 717504 w 1435008"/>
                <a:gd name="connsiteY122" fmla="*/ 1158018 h 1508427"/>
                <a:gd name="connsiteX123" fmla="*/ 744202 w 1435008"/>
                <a:gd name="connsiteY123" fmla="*/ 1158018 h 1508427"/>
                <a:gd name="connsiteX124" fmla="*/ 760888 w 1435008"/>
                <a:gd name="connsiteY124" fmla="*/ 1154681 h 1508427"/>
                <a:gd name="connsiteX125" fmla="*/ 790923 w 1435008"/>
                <a:gd name="connsiteY125" fmla="*/ 1188053 h 1508427"/>
                <a:gd name="connsiteX126" fmla="*/ 797598 w 1435008"/>
                <a:gd name="connsiteY126" fmla="*/ 1161355 h 1508427"/>
                <a:gd name="connsiteX127" fmla="*/ 817621 w 1435008"/>
                <a:gd name="connsiteY127" fmla="*/ 1178041 h 1508427"/>
                <a:gd name="connsiteX128" fmla="*/ 837644 w 1435008"/>
                <a:gd name="connsiteY128" fmla="*/ 1154681 h 1508427"/>
                <a:gd name="connsiteX129" fmla="*/ 827633 w 1435008"/>
                <a:gd name="connsiteY129" fmla="*/ 1134657 h 1508427"/>
                <a:gd name="connsiteX130" fmla="*/ 810946 w 1435008"/>
                <a:gd name="connsiteY130" fmla="*/ 1121308 h 1508427"/>
                <a:gd name="connsiteX131" fmla="*/ 810946 w 1435008"/>
                <a:gd name="connsiteY131" fmla="*/ 1081262 h 1508427"/>
                <a:gd name="connsiteX132" fmla="*/ 840981 w 1435008"/>
                <a:gd name="connsiteY132" fmla="*/ 1074587 h 1508427"/>
                <a:gd name="connsiteX133" fmla="*/ 820958 w 1435008"/>
                <a:gd name="connsiteY133" fmla="*/ 1037878 h 1508427"/>
                <a:gd name="connsiteX134" fmla="*/ 854330 w 1435008"/>
                <a:gd name="connsiteY134" fmla="*/ 1031203 h 1508427"/>
                <a:gd name="connsiteX135" fmla="*/ 891040 w 1435008"/>
                <a:gd name="connsiteY135" fmla="*/ 1037878 h 1508427"/>
                <a:gd name="connsiteX136" fmla="*/ 1067913 w 1435008"/>
                <a:gd name="connsiteY136" fmla="*/ 991156 h 1508427"/>
                <a:gd name="connsiteX137" fmla="*/ 1087936 w 1435008"/>
                <a:gd name="connsiteY137" fmla="*/ 1017854 h 1508427"/>
                <a:gd name="connsiteX138" fmla="*/ 1074587 w 1435008"/>
                <a:gd name="connsiteY138" fmla="*/ 1031203 h 1508427"/>
                <a:gd name="connsiteX139" fmla="*/ 1264809 w 1435008"/>
                <a:gd name="connsiteY139" fmla="*/ 1084599 h 1508427"/>
                <a:gd name="connsiteX140" fmla="*/ 1298181 w 1435008"/>
                <a:gd name="connsiteY140" fmla="*/ 1191390 h 1508427"/>
                <a:gd name="connsiteX141" fmla="*/ 1308193 w 1435008"/>
                <a:gd name="connsiteY141" fmla="*/ 1148006 h 1508427"/>
                <a:gd name="connsiteX142" fmla="*/ 1344903 w 1435008"/>
                <a:gd name="connsiteY142" fmla="*/ 1168029 h 1508427"/>
                <a:gd name="connsiteX143" fmla="*/ 1388287 w 1435008"/>
                <a:gd name="connsiteY143" fmla="*/ 1168029 h 1508427"/>
                <a:gd name="connsiteX144" fmla="*/ 1394961 w 1435008"/>
                <a:gd name="connsiteY144" fmla="*/ 1191390 h 1508427"/>
                <a:gd name="connsiteX145" fmla="*/ 1435008 w 1435008"/>
                <a:gd name="connsiteY145" fmla="*/ 1214751 h 1508427"/>
                <a:gd name="connsiteX146" fmla="*/ 1281495 w 1435008"/>
                <a:gd name="connsiteY146" fmla="*/ 3338 h 1508427"/>
                <a:gd name="connsiteX147" fmla="*/ 1241449 w 1435008"/>
                <a:gd name="connsiteY147" fmla="*/ 0 h 1508427"/>
                <a:gd name="connsiteX148" fmla="*/ 1201402 w 1435008"/>
                <a:gd name="connsiteY148" fmla="*/ 26698 h 1508427"/>
                <a:gd name="connsiteX149" fmla="*/ 1178041 w 1435008"/>
                <a:gd name="connsiteY149" fmla="*/ 40047 h 1508427"/>
                <a:gd name="connsiteX150" fmla="*/ 1137995 w 1435008"/>
                <a:gd name="connsiteY150" fmla="*/ 53396 h 1508427"/>
                <a:gd name="connsiteX0" fmla="*/ 1137995 w 1394961"/>
                <a:gd name="connsiteY0" fmla="*/ 53396 h 1508427"/>
                <a:gd name="connsiteX1" fmla="*/ 1101285 w 1394961"/>
                <a:gd name="connsiteY1" fmla="*/ 53396 h 1508427"/>
                <a:gd name="connsiteX2" fmla="*/ 1014517 w 1394961"/>
                <a:gd name="connsiteY2" fmla="*/ 6675 h 1508427"/>
                <a:gd name="connsiteX3" fmla="*/ 1024529 w 1394961"/>
                <a:gd name="connsiteY3" fmla="*/ 53396 h 1508427"/>
                <a:gd name="connsiteX4" fmla="*/ 981145 w 1394961"/>
                <a:gd name="connsiteY4" fmla="*/ 106792 h 1508427"/>
                <a:gd name="connsiteX5" fmla="*/ 981145 w 1394961"/>
                <a:gd name="connsiteY5" fmla="*/ 190222 h 1508427"/>
                <a:gd name="connsiteX6" fmla="*/ 1001168 w 1394961"/>
                <a:gd name="connsiteY6" fmla="*/ 213583 h 1508427"/>
                <a:gd name="connsiteX7" fmla="*/ 884365 w 1394961"/>
                <a:gd name="connsiteY7" fmla="*/ 210246 h 1508427"/>
                <a:gd name="connsiteX8" fmla="*/ 824295 w 1394961"/>
                <a:gd name="connsiteY8" fmla="*/ 186885 h 1508427"/>
                <a:gd name="connsiteX9" fmla="*/ 810946 w 1394961"/>
                <a:gd name="connsiteY9" fmla="*/ 223594 h 1508427"/>
                <a:gd name="connsiteX10" fmla="*/ 827633 w 1394961"/>
                <a:gd name="connsiteY10" fmla="*/ 260304 h 1508427"/>
                <a:gd name="connsiteX11" fmla="*/ 770900 w 1394961"/>
                <a:gd name="connsiteY11" fmla="*/ 243618 h 1508427"/>
                <a:gd name="connsiteX12" fmla="*/ 744202 w 1394961"/>
                <a:gd name="connsiteY12" fmla="*/ 280327 h 1508427"/>
                <a:gd name="connsiteX13" fmla="*/ 707492 w 1394961"/>
                <a:gd name="connsiteY13" fmla="*/ 273653 h 1508427"/>
                <a:gd name="connsiteX14" fmla="*/ 644085 w 1394961"/>
                <a:gd name="connsiteY14" fmla="*/ 287002 h 1508427"/>
                <a:gd name="connsiteX15" fmla="*/ 654097 w 1394961"/>
                <a:gd name="connsiteY15" fmla="*/ 250292 h 1508427"/>
                <a:gd name="connsiteX16" fmla="*/ 614050 w 1394961"/>
                <a:gd name="connsiteY16" fmla="*/ 287002 h 1508427"/>
                <a:gd name="connsiteX17" fmla="*/ 594027 w 1394961"/>
                <a:gd name="connsiteY17" fmla="*/ 287002 h 1508427"/>
                <a:gd name="connsiteX18" fmla="*/ 533957 w 1394961"/>
                <a:gd name="connsiteY18" fmla="*/ 320374 h 1508427"/>
                <a:gd name="connsiteX19" fmla="*/ 510596 w 1394961"/>
                <a:gd name="connsiteY19" fmla="*/ 343735 h 1508427"/>
                <a:gd name="connsiteX20" fmla="*/ 500584 w 1394961"/>
                <a:gd name="connsiteY20" fmla="*/ 390456 h 1508427"/>
                <a:gd name="connsiteX21" fmla="*/ 450526 w 1394961"/>
                <a:gd name="connsiteY21" fmla="*/ 377107 h 1508427"/>
                <a:gd name="connsiteX22" fmla="*/ 433840 w 1394961"/>
                <a:gd name="connsiteY22" fmla="*/ 340397 h 1508427"/>
                <a:gd name="connsiteX23" fmla="*/ 467212 w 1394961"/>
                <a:gd name="connsiteY23" fmla="*/ 310362 h 1508427"/>
                <a:gd name="connsiteX24" fmla="*/ 453863 w 1394961"/>
                <a:gd name="connsiteY24" fmla="*/ 287002 h 1508427"/>
                <a:gd name="connsiteX25" fmla="*/ 390456 w 1394961"/>
                <a:gd name="connsiteY25" fmla="*/ 256967 h 1508427"/>
                <a:gd name="connsiteX26" fmla="*/ 417154 w 1394961"/>
                <a:gd name="connsiteY26" fmla="*/ 307025 h 1508427"/>
                <a:gd name="connsiteX27" fmla="*/ 407142 w 1394961"/>
                <a:gd name="connsiteY27" fmla="*/ 350409 h 1508427"/>
                <a:gd name="connsiteX28" fmla="*/ 413817 w 1394961"/>
                <a:gd name="connsiteY28" fmla="*/ 387119 h 1508427"/>
                <a:gd name="connsiteX29" fmla="*/ 427165 w 1394961"/>
                <a:gd name="connsiteY29" fmla="*/ 410479 h 1508427"/>
                <a:gd name="connsiteX30" fmla="*/ 413817 w 1394961"/>
                <a:gd name="connsiteY30" fmla="*/ 440514 h 1508427"/>
                <a:gd name="connsiteX31" fmla="*/ 390456 w 1394961"/>
                <a:gd name="connsiteY31" fmla="*/ 417154 h 1508427"/>
                <a:gd name="connsiteX32" fmla="*/ 360421 w 1394961"/>
                <a:gd name="connsiteY32" fmla="*/ 413816 h 1508427"/>
                <a:gd name="connsiteX33" fmla="*/ 333723 w 1394961"/>
                <a:gd name="connsiteY33" fmla="*/ 453863 h 1508427"/>
                <a:gd name="connsiteX34" fmla="*/ 307025 w 1394961"/>
                <a:gd name="connsiteY34" fmla="*/ 473886 h 1508427"/>
                <a:gd name="connsiteX35" fmla="*/ 320374 w 1394961"/>
                <a:gd name="connsiteY35" fmla="*/ 500584 h 1508427"/>
                <a:gd name="connsiteX36" fmla="*/ 303688 w 1394961"/>
                <a:gd name="connsiteY36" fmla="*/ 523945 h 1508427"/>
                <a:gd name="connsiteX37" fmla="*/ 233606 w 1394961"/>
                <a:gd name="connsiteY37" fmla="*/ 487235 h 1508427"/>
                <a:gd name="connsiteX38" fmla="*/ 243618 w 1394961"/>
                <a:gd name="connsiteY38" fmla="*/ 537294 h 1508427"/>
                <a:gd name="connsiteX39" fmla="*/ 263641 w 1394961"/>
                <a:gd name="connsiteY39" fmla="*/ 557317 h 1508427"/>
                <a:gd name="connsiteX40" fmla="*/ 250292 w 1394961"/>
                <a:gd name="connsiteY40" fmla="*/ 570666 h 1508427"/>
                <a:gd name="connsiteX41" fmla="*/ 193560 w 1394961"/>
                <a:gd name="connsiteY41" fmla="*/ 533956 h 1508427"/>
                <a:gd name="connsiteX42" fmla="*/ 170199 w 1394961"/>
                <a:gd name="connsiteY42" fmla="*/ 493910 h 1508427"/>
                <a:gd name="connsiteX43" fmla="*/ 170199 w 1394961"/>
                <a:gd name="connsiteY43" fmla="*/ 447189 h 1508427"/>
                <a:gd name="connsiteX44" fmla="*/ 133490 w 1394961"/>
                <a:gd name="connsiteY44" fmla="*/ 370432 h 1508427"/>
                <a:gd name="connsiteX45" fmla="*/ 196897 w 1394961"/>
                <a:gd name="connsiteY45" fmla="*/ 400467 h 1508427"/>
                <a:gd name="connsiteX46" fmla="*/ 256967 w 1394961"/>
                <a:gd name="connsiteY46" fmla="*/ 430502 h 1508427"/>
                <a:gd name="connsiteX47" fmla="*/ 293676 w 1394961"/>
                <a:gd name="connsiteY47" fmla="*/ 433840 h 1508427"/>
                <a:gd name="connsiteX48" fmla="*/ 327049 w 1394961"/>
                <a:gd name="connsiteY48" fmla="*/ 403805 h 1508427"/>
                <a:gd name="connsiteX49" fmla="*/ 343735 w 1394961"/>
                <a:gd name="connsiteY49" fmla="*/ 367095 h 1508427"/>
                <a:gd name="connsiteX50" fmla="*/ 333723 w 1394961"/>
                <a:gd name="connsiteY50" fmla="*/ 317037 h 1508427"/>
                <a:gd name="connsiteX51" fmla="*/ 290339 w 1394961"/>
                <a:gd name="connsiteY51" fmla="*/ 297013 h 1508427"/>
                <a:gd name="connsiteX52" fmla="*/ 236944 w 1394961"/>
                <a:gd name="connsiteY52" fmla="*/ 250292 h 1508427"/>
                <a:gd name="connsiteX53" fmla="*/ 133490 w 1394961"/>
                <a:gd name="connsiteY53" fmla="*/ 193559 h 1508427"/>
                <a:gd name="connsiteX54" fmla="*/ 46722 w 1394961"/>
                <a:gd name="connsiteY54" fmla="*/ 223594 h 1508427"/>
                <a:gd name="connsiteX55" fmla="*/ 33373 w 1394961"/>
                <a:gd name="connsiteY55" fmla="*/ 253629 h 1508427"/>
                <a:gd name="connsiteX56" fmla="*/ 43384 w 1394961"/>
                <a:gd name="connsiteY56" fmla="*/ 283665 h 1508427"/>
                <a:gd name="connsiteX57" fmla="*/ 60071 w 1394961"/>
                <a:gd name="connsiteY57" fmla="*/ 310362 h 1508427"/>
                <a:gd name="connsiteX58" fmla="*/ 73419 w 1394961"/>
                <a:gd name="connsiteY58" fmla="*/ 340397 h 1508427"/>
                <a:gd name="connsiteX59" fmla="*/ 56733 w 1394961"/>
                <a:gd name="connsiteY59" fmla="*/ 363758 h 1508427"/>
                <a:gd name="connsiteX60" fmla="*/ 76757 w 1394961"/>
                <a:gd name="connsiteY60" fmla="*/ 443851 h 1508427"/>
                <a:gd name="connsiteX61" fmla="*/ 66745 w 1394961"/>
                <a:gd name="connsiteY61" fmla="*/ 460538 h 1508427"/>
                <a:gd name="connsiteX62" fmla="*/ 70082 w 1394961"/>
                <a:gd name="connsiteY62" fmla="*/ 487235 h 1508427"/>
                <a:gd name="connsiteX63" fmla="*/ 70082 w 1394961"/>
                <a:gd name="connsiteY63" fmla="*/ 527282 h 1508427"/>
                <a:gd name="connsiteX64" fmla="*/ 80094 w 1394961"/>
                <a:gd name="connsiteY64" fmla="*/ 547305 h 1508427"/>
                <a:gd name="connsiteX65" fmla="*/ 76757 w 1394961"/>
                <a:gd name="connsiteY65" fmla="*/ 570666 h 1508427"/>
                <a:gd name="connsiteX66" fmla="*/ 106792 w 1394961"/>
                <a:gd name="connsiteY66" fmla="*/ 604038 h 1508427"/>
                <a:gd name="connsiteX67" fmla="*/ 93729 w 1394961"/>
                <a:gd name="connsiteY67" fmla="*/ 634073 h 1508427"/>
                <a:gd name="connsiteX68" fmla="*/ 13349 w 1394961"/>
                <a:gd name="connsiteY68" fmla="*/ 724178 h 1508427"/>
                <a:gd name="connsiteX69" fmla="*/ 33373 w 1394961"/>
                <a:gd name="connsiteY69" fmla="*/ 757551 h 1508427"/>
                <a:gd name="connsiteX70" fmla="*/ 33373 w 1394961"/>
                <a:gd name="connsiteY70" fmla="*/ 757551 h 1508427"/>
                <a:gd name="connsiteX71" fmla="*/ 16687 w 1394961"/>
                <a:gd name="connsiteY71" fmla="*/ 787586 h 1508427"/>
                <a:gd name="connsiteX72" fmla="*/ 3338 w 1394961"/>
                <a:gd name="connsiteY72" fmla="*/ 817621 h 1508427"/>
                <a:gd name="connsiteX73" fmla="*/ 0 w 1394961"/>
                <a:gd name="connsiteY73" fmla="*/ 877691 h 1508427"/>
                <a:gd name="connsiteX74" fmla="*/ 16687 w 1394961"/>
                <a:gd name="connsiteY74" fmla="*/ 921075 h 1508427"/>
                <a:gd name="connsiteX75" fmla="*/ 20024 w 1394961"/>
                <a:gd name="connsiteY75" fmla="*/ 954447 h 1508427"/>
                <a:gd name="connsiteX76" fmla="*/ 56733 w 1394961"/>
                <a:gd name="connsiteY76" fmla="*/ 964459 h 1508427"/>
                <a:gd name="connsiteX77" fmla="*/ 116803 w 1394961"/>
                <a:gd name="connsiteY77" fmla="*/ 1051227 h 1508427"/>
                <a:gd name="connsiteX78" fmla="*/ 96780 w 1394961"/>
                <a:gd name="connsiteY78" fmla="*/ 1074587 h 1508427"/>
                <a:gd name="connsiteX79" fmla="*/ 93443 w 1394961"/>
                <a:gd name="connsiteY79" fmla="*/ 1104622 h 1508427"/>
                <a:gd name="connsiteX80" fmla="*/ 120141 w 1394961"/>
                <a:gd name="connsiteY80" fmla="*/ 1107959 h 1508427"/>
                <a:gd name="connsiteX81" fmla="*/ 160187 w 1394961"/>
                <a:gd name="connsiteY81" fmla="*/ 1121308 h 1508427"/>
                <a:gd name="connsiteX82" fmla="*/ 186885 w 1394961"/>
                <a:gd name="connsiteY82" fmla="*/ 1134657 h 1508427"/>
                <a:gd name="connsiteX83" fmla="*/ 213583 w 1394961"/>
                <a:gd name="connsiteY83" fmla="*/ 1164692 h 1508427"/>
                <a:gd name="connsiteX84" fmla="*/ 243618 w 1394961"/>
                <a:gd name="connsiteY84" fmla="*/ 1168029 h 1508427"/>
                <a:gd name="connsiteX85" fmla="*/ 287002 w 1394961"/>
                <a:gd name="connsiteY85" fmla="*/ 1198065 h 1508427"/>
                <a:gd name="connsiteX86" fmla="*/ 310363 w 1394961"/>
                <a:gd name="connsiteY86" fmla="*/ 1208076 h 1508427"/>
                <a:gd name="connsiteX87" fmla="*/ 310363 w 1394961"/>
                <a:gd name="connsiteY87" fmla="*/ 1244786 h 1508427"/>
                <a:gd name="connsiteX88" fmla="*/ 270316 w 1394961"/>
                <a:gd name="connsiteY88" fmla="*/ 1284832 h 1508427"/>
                <a:gd name="connsiteX89" fmla="*/ 280327 w 1394961"/>
                <a:gd name="connsiteY89" fmla="*/ 1308193 h 1508427"/>
                <a:gd name="connsiteX90" fmla="*/ 273653 w 1394961"/>
                <a:gd name="connsiteY90" fmla="*/ 1328216 h 1508427"/>
                <a:gd name="connsiteX91" fmla="*/ 266979 w 1394961"/>
                <a:gd name="connsiteY91" fmla="*/ 1344902 h 1508427"/>
                <a:gd name="connsiteX92" fmla="*/ 240281 w 1394961"/>
                <a:gd name="connsiteY92" fmla="*/ 1384949 h 1508427"/>
                <a:gd name="connsiteX93" fmla="*/ 307025 w 1394961"/>
                <a:gd name="connsiteY93" fmla="*/ 1421659 h 1508427"/>
                <a:gd name="connsiteX94" fmla="*/ 337060 w 1394961"/>
                <a:gd name="connsiteY94" fmla="*/ 1428333 h 1508427"/>
                <a:gd name="connsiteX95" fmla="*/ 360421 w 1394961"/>
                <a:gd name="connsiteY95" fmla="*/ 1435008 h 1508427"/>
                <a:gd name="connsiteX96" fmla="*/ 380444 w 1394961"/>
                <a:gd name="connsiteY96" fmla="*/ 1441682 h 1508427"/>
                <a:gd name="connsiteX97" fmla="*/ 407142 w 1394961"/>
                <a:gd name="connsiteY97" fmla="*/ 1461705 h 1508427"/>
                <a:gd name="connsiteX98" fmla="*/ 437177 w 1394961"/>
                <a:gd name="connsiteY98" fmla="*/ 1458368 h 1508427"/>
                <a:gd name="connsiteX99" fmla="*/ 507259 w 1394961"/>
                <a:gd name="connsiteY99" fmla="*/ 1508427 h 1508427"/>
                <a:gd name="connsiteX100" fmla="*/ 517271 w 1394961"/>
                <a:gd name="connsiteY100" fmla="*/ 1495078 h 1508427"/>
                <a:gd name="connsiteX101" fmla="*/ 507259 w 1394961"/>
                <a:gd name="connsiteY101" fmla="*/ 1455031 h 1508427"/>
                <a:gd name="connsiteX102" fmla="*/ 500584 w 1394961"/>
                <a:gd name="connsiteY102" fmla="*/ 1421659 h 1508427"/>
                <a:gd name="connsiteX103" fmla="*/ 483898 w 1394961"/>
                <a:gd name="connsiteY103" fmla="*/ 1378275 h 1508427"/>
                <a:gd name="connsiteX104" fmla="*/ 513933 w 1394961"/>
                <a:gd name="connsiteY104" fmla="*/ 1358251 h 1508427"/>
                <a:gd name="connsiteX105" fmla="*/ 547306 w 1394961"/>
                <a:gd name="connsiteY105" fmla="*/ 1334891 h 1508427"/>
                <a:gd name="connsiteX106" fmla="*/ 527282 w 1394961"/>
                <a:gd name="connsiteY106" fmla="*/ 1318205 h 1508427"/>
                <a:gd name="connsiteX107" fmla="*/ 517271 w 1394961"/>
                <a:gd name="connsiteY107" fmla="*/ 1284832 h 1508427"/>
                <a:gd name="connsiteX108" fmla="*/ 480561 w 1394961"/>
                <a:gd name="connsiteY108" fmla="*/ 1268146 h 1508427"/>
                <a:gd name="connsiteX109" fmla="*/ 470549 w 1394961"/>
                <a:gd name="connsiteY109" fmla="*/ 1248123 h 1508427"/>
                <a:gd name="connsiteX110" fmla="*/ 480561 w 1394961"/>
                <a:gd name="connsiteY110" fmla="*/ 1218088 h 1508427"/>
                <a:gd name="connsiteX111" fmla="*/ 490573 w 1394961"/>
                <a:gd name="connsiteY111" fmla="*/ 1178041 h 1508427"/>
                <a:gd name="connsiteX112" fmla="*/ 513933 w 1394961"/>
                <a:gd name="connsiteY112" fmla="*/ 1198065 h 1508427"/>
                <a:gd name="connsiteX113" fmla="*/ 520608 w 1394961"/>
                <a:gd name="connsiteY113" fmla="*/ 1181378 h 1508427"/>
                <a:gd name="connsiteX114" fmla="*/ 543968 w 1394961"/>
                <a:gd name="connsiteY114" fmla="*/ 1144669 h 1508427"/>
                <a:gd name="connsiteX115" fmla="*/ 574003 w 1394961"/>
                <a:gd name="connsiteY115" fmla="*/ 1127983 h 1508427"/>
                <a:gd name="connsiteX116" fmla="*/ 590690 w 1394961"/>
                <a:gd name="connsiteY116" fmla="*/ 1141332 h 1508427"/>
                <a:gd name="connsiteX117" fmla="*/ 610713 w 1394961"/>
                <a:gd name="connsiteY117" fmla="*/ 1114634 h 1508427"/>
                <a:gd name="connsiteX118" fmla="*/ 630736 w 1394961"/>
                <a:gd name="connsiteY118" fmla="*/ 1141332 h 1508427"/>
                <a:gd name="connsiteX119" fmla="*/ 657434 w 1394961"/>
                <a:gd name="connsiteY119" fmla="*/ 1164692 h 1508427"/>
                <a:gd name="connsiteX120" fmla="*/ 674120 w 1394961"/>
                <a:gd name="connsiteY120" fmla="*/ 1171367 h 1508427"/>
                <a:gd name="connsiteX121" fmla="*/ 697481 w 1394961"/>
                <a:gd name="connsiteY121" fmla="*/ 1171367 h 1508427"/>
                <a:gd name="connsiteX122" fmla="*/ 717504 w 1394961"/>
                <a:gd name="connsiteY122" fmla="*/ 1158018 h 1508427"/>
                <a:gd name="connsiteX123" fmla="*/ 744202 w 1394961"/>
                <a:gd name="connsiteY123" fmla="*/ 1158018 h 1508427"/>
                <a:gd name="connsiteX124" fmla="*/ 760888 w 1394961"/>
                <a:gd name="connsiteY124" fmla="*/ 1154681 h 1508427"/>
                <a:gd name="connsiteX125" fmla="*/ 790923 w 1394961"/>
                <a:gd name="connsiteY125" fmla="*/ 1188053 h 1508427"/>
                <a:gd name="connsiteX126" fmla="*/ 797598 w 1394961"/>
                <a:gd name="connsiteY126" fmla="*/ 1161355 h 1508427"/>
                <a:gd name="connsiteX127" fmla="*/ 817621 w 1394961"/>
                <a:gd name="connsiteY127" fmla="*/ 1178041 h 1508427"/>
                <a:gd name="connsiteX128" fmla="*/ 837644 w 1394961"/>
                <a:gd name="connsiteY128" fmla="*/ 1154681 h 1508427"/>
                <a:gd name="connsiteX129" fmla="*/ 827633 w 1394961"/>
                <a:gd name="connsiteY129" fmla="*/ 1134657 h 1508427"/>
                <a:gd name="connsiteX130" fmla="*/ 810946 w 1394961"/>
                <a:gd name="connsiteY130" fmla="*/ 1121308 h 1508427"/>
                <a:gd name="connsiteX131" fmla="*/ 810946 w 1394961"/>
                <a:gd name="connsiteY131" fmla="*/ 1081262 h 1508427"/>
                <a:gd name="connsiteX132" fmla="*/ 840981 w 1394961"/>
                <a:gd name="connsiteY132" fmla="*/ 1074587 h 1508427"/>
                <a:gd name="connsiteX133" fmla="*/ 820958 w 1394961"/>
                <a:gd name="connsiteY133" fmla="*/ 1037878 h 1508427"/>
                <a:gd name="connsiteX134" fmla="*/ 854330 w 1394961"/>
                <a:gd name="connsiteY134" fmla="*/ 1031203 h 1508427"/>
                <a:gd name="connsiteX135" fmla="*/ 891040 w 1394961"/>
                <a:gd name="connsiteY135" fmla="*/ 1037878 h 1508427"/>
                <a:gd name="connsiteX136" fmla="*/ 1067913 w 1394961"/>
                <a:gd name="connsiteY136" fmla="*/ 991156 h 1508427"/>
                <a:gd name="connsiteX137" fmla="*/ 1087936 w 1394961"/>
                <a:gd name="connsiteY137" fmla="*/ 1017854 h 1508427"/>
                <a:gd name="connsiteX138" fmla="*/ 1074587 w 1394961"/>
                <a:gd name="connsiteY138" fmla="*/ 1031203 h 1508427"/>
                <a:gd name="connsiteX139" fmla="*/ 1264809 w 1394961"/>
                <a:gd name="connsiteY139" fmla="*/ 1084599 h 1508427"/>
                <a:gd name="connsiteX140" fmla="*/ 1298181 w 1394961"/>
                <a:gd name="connsiteY140" fmla="*/ 1191390 h 1508427"/>
                <a:gd name="connsiteX141" fmla="*/ 1308193 w 1394961"/>
                <a:gd name="connsiteY141" fmla="*/ 1148006 h 1508427"/>
                <a:gd name="connsiteX142" fmla="*/ 1344903 w 1394961"/>
                <a:gd name="connsiteY142" fmla="*/ 1168029 h 1508427"/>
                <a:gd name="connsiteX143" fmla="*/ 1388287 w 1394961"/>
                <a:gd name="connsiteY143" fmla="*/ 1168029 h 1508427"/>
                <a:gd name="connsiteX144" fmla="*/ 1394961 w 1394961"/>
                <a:gd name="connsiteY144" fmla="*/ 1191390 h 1508427"/>
                <a:gd name="connsiteX145" fmla="*/ 1281495 w 1394961"/>
                <a:gd name="connsiteY145" fmla="*/ 3338 h 1508427"/>
                <a:gd name="connsiteX146" fmla="*/ 1241449 w 1394961"/>
                <a:gd name="connsiteY146" fmla="*/ 0 h 1508427"/>
                <a:gd name="connsiteX147" fmla="*/ 1201402 w 1394961"/>
                <a:gd name="connsiteY147" fmla="*/ 26698 h 1508427"/>
                <a:gd name="connsiteX148" fmla="*/ 1178041 w 1394961"/>
                <a:gd name="connsiteY148" fmla="*/ 40047 h 1508427"/>
                <a:gd name="connsiteX149" fmla="*/ 1137995 w 1394961"/>
                <a:gd name="connsiteY149" fmla="*/ 53396 h 1508427"/>
                <a:gd name="connsiteX0" fmla="*/ 1137995 w 1394961"/>
                <a:gd name="connsiteY0" fmla="*/ 53396 h 1508427"/>
                <a:gd name="connsiteX1" fmla="*/ 1101285 w 1394961"/>
                <a:gd name="connsiteY1" fmla="*/ 53396 h 1508427"/>
                <a:gd name="connsiteX2" fmla="*/ 1014517 w 1394961"/>
                <a:gd name="connsiteY2" fmla="*/ 6675 h 1508427"/>
                <a:gd name="connsiteX3" fmla="*/ 1024529 w 1394961"/>
                <a:gd name="connsiteY3" fmla="*/ 53396 h 1508427"/>
                <a:gd name="connsiteX4" fmla="*/ 981145 w 1394961"/>
                <a:gd name="connsiteY4" fmla="*/ 106792 h 1508427"/>
                <a:gd name="connsiteX5" fmla="*/ 981145 w 1394961"/>
                <a:gd name="connsiteY5" fmla="*/ 190222 h 1508427"/>
                <a:gd name="connsiteX6" fmla="*/ 1001168 w 1394961"/>
                <a:gd name="connsiteY6" fmla="*/ 213583 h 1508427"/>
                <a:gd name="connsiteX7" fmla="*/ 884365 w 1394961"/>
                <a:gd name="connsiteY7" fmla="*/ 210246 h 1508427"/>
                <a:gd name="connsiteX8" fmla="*/ 824295 w 1394961"/>
                <a:gd name="connsiteY8" fmla="*/ 186885 h 1508427"/>
                <a:gd name="connsiteX9" fmla="*/ 810946 w 1394961"/>
                <a:gd name="connsiteY9" fmla="*/ 223594 h 1508427"/>
                <a:gd name="connsiteX10" fmla="*/ 827633 w 1394961"/>
                <a:gd name="connsiteY10" fmla="*/ 260304 h 1508427"/>
                <a:gd name="connsiteX11" fmla="*/ 770900 w 1394961"/>
                <a:gd name="connsiteY11" fmla="*/ 243618 h 1508427"/>
                <a:gd name="connsiteX12" fmla="*/ 744202 w 1394961"/>
                <a:gd name="connsiteY12" fmla="*/ 280327 h 1508427"/>
                <a:gd name="connsiteX13" fmla="*/ 707492 w 1394961"/>
                <a:gd name="connsiteY13" fmla="*/ 273653 h 1508427"/>
                <a:gd name="connsiteX14" fmla="*/ 644085 w 1394961"/>
                <a:gd name="connsiteY14" fmla="*/ 287002 h 1508427"/>
                <a:gd name="connsiteX15" fmla="*/ 654097 w 1394961"/>
                <a:gd name="connsiteY15" fmla="*/ 250292 h 1508427"/>
                <a:gd name="connsiteX16" fmla="*/ 614050 w 1394961"/>
                <a:gd name="connsiteY16" fmla="*/ 287002 h 1508427"/>
                <a:gd name="connsiteX17" fmla="*/ 594027 w 1394961"/>
                <a:gd name="connsiteY17" fmla="*/ 287002 h 1508427"/>
                <a:gd name="connsiteX18" fmla="*/ 533957 w 1394961"/>
                <a:gd name="connsiteY18" fmla="*/ 320374 h 1508427"/>
                <a:gd name="connsiteX19" fmla="*/ 510596 w 1394961"/>
                <a:gd name="connsiteY19" fmla="*/ 343735 h 1508427"/>
                <a:gd name="connsiteX20" fmla="*/ 500584 w 1394961"/>
                <a:gd name="connsiteY20" fmla="*/ 390456 h 1508427"/>
                <a:gd name="connsiteX21" fmla="*/ 450526 w 1394961"/>
                <a:gd name="connsiteY21" fmla="*/ 377107 h 1508427"/>
                <a:gd name="connsiteX22" fmla="*/ 433840 w 1394961"/>
                <a:gd name="connsiteY22" fmla="*/ 340397 h 1508427"/>
                <a:gd name="connsiteX23" fmla="*/ 467212 w 1394961"/>
                <a:gd name="connsiteY23" fmla="*/ 310362 h 1508427"/>
                <a:gd name="connsiteX24" fmla="*/ 453863 w 1394961"/>
                <a:gd name="connsiteY24" fmla="*/ 287002 h 1508427"/>
                <a:gd name="connsiteX25" fmla="*/ 390456 w 1394961"/>
                <a:gd name="connsiteY25" fmla="*/ 256967 h 1508427"/>
                <a:gd name="connsiteX26" fmla="*/ 417154 w 1394961"/>
                <a:gd name="connsiteY26" fmla="*/ 307025 h 1508427"/>
                <a:gd name="connsiteX27" fmla="*/ 407142 w 1394961"/>
                <a:gd name="connsiteY27" fmla="*/ 350409 h 1508427"/>
                <a:gd name="connsiteX28" fmla="*/ 413817 w 1394961"/>
                <a:gd name="connsiteY28" fmla="*/ 387119 h 1508427"/>
                <a:gd name="connsiteX29" fmla="*/ 427165 w 1394961"/>
                <a:gd name="connsiteY29" fmla="*/ 410479 h 1508427"/>
                <a:gd name="connsiteX30" fmla="*/ 413817 w 1394961"/>
                <a:gd name="connsiteY30" fmla="*/ 440514 h 1508427"/>
                <a:gd name="connsiteX31" fmla="*/ 390456 w 1394961"/>
                <a:gd name="connsiteY31" fmla="*/ 417154 h 1508427"/>
                <a:gd name="connsiteX32" fmla="*/ 360421 w 1394961"/>
                <a:gd name="connsiteY32" fmla="*/ 413816 h 1508427"/>
                <a:gd name="connsiteX33" fmla="*/ 333723 w 1394961"/>
                <a:gd name="connsiteY33" fmla="*/ 453863 h 1508427"/>
                <a:gd name="connsiteX34" fmla="*/ 307025 w 1394961"/>
                <a:gd name="connsiteY34" fmla="*/ 473886 h 1508427"/>
                <a:gd name="connsiteX35" fmla="*/ 320374 w 1394961"/>
                <a:gd name="connsiteY35" fmla="*/ 500584 h 1508427"/>
                <a:gd name="connsiteX36" fmla="*/ 303688 w 1394961"/>
                <a:gd name="connsiteY36" fmla="*/ 523945 h 1508427"/>
                <a:gd name="connsiteX37" fmla="*/ 233606 w 1394961"/>
                <a:gd name="connsiteY37" fmla="*/ 487235 h 1508427"/>
                <a:gd name="connsiteX38" fmla="*/ 243618 w 1394961"/>
                <a:gd name="connsiteY38" fmla="*/ 537294 h 1508427"/>
                <a:gd name="connsiteX39" fmla="*/ 263641 w 1394961"/>
                <a:gd name="connsiteY39" fmla="*/ 557317 h 1508427"/>
                <a:gd name="connsiteX40" fmla="*/ 250292 w 1394961"/>
                <a:gd name="connsiteY40" fmla="*/ 570666 h 1508427"/>
                <a:gd name="connsiteX41" fmla="*/ 193560 w 1394961"/>
                <a:gd name="connsiteY41" fmla="*/ 533956 h 1508427"/>
                <a:gd name="connsiteX42" fmla="*/ 170199 w 1394961"/>
                <a:gd name="connsiteY42" fmla="*/ 493910 h 1508427"/>
                <a:gd name="connsiteX43" fmla="*/ 170199 w 1394961"/>
                <a:gd name="connsiteY43" fmla="*/ 447189 h 1508427"/>
                <a:gd name="connsiteX44" fmla="*/ 133490 w 1394961"/>
                <a:gd name="connsiteY44" fmla="*/ 370432 h 1508427"/>
                <a:gd name="connsiteX45" fmla="*/ 196897 w 1394961"/>
                <a:gd name="connsiteY45" fmla="*/ 400467 h 1508427"/>
                <a:gd name="connsiteX46" fmla="*/ 256967 w 1394961"/>
                <a:gd name="connsiteY46" fmla="*/ 430502 h 1508427"/>
                <a:gd name="connsiteX47" fmla="*/ 293676 w 1394961"/>
                <a:gd name="connsiteY47" fmla="*/ 433840 h 1508427"/>
                <a:gd name="connsiteX48" fmla="*/ 327049 w 1394961"/>
                <a:gd name="connsiteY48" fmla="*/ 403805 h 1508427"/>
                <a:gd name="connsiteX49" fmla="*/ 343735 w 1394961"/>
                <a:gd name="connsiteY49" fmla="*/ 367095 h 1508427"/>
                <a:gd name="connsiteX50" fmla="*/ 333723 w 1394961"/>
                <a:gd name="connsiteY50" fmla="*/ 317037 h 1508427"/>
                <a:gd name="connsiteX51" fmla="*/ 290339 w 1394961"/>
                <a:gd name="connsiteY51" fmla="*/ 297013 h 1508427"/>
                <a:gd name="connsiteX52" fmla="*/ 236944 w 1394961"/>
                <a:gd name="connsiteY52" fmla="*/ 250292 h 1508427"/>
                <a:gd name="connsiteX53" fmla="*/ 133490 w 1394961"/>
                <a:gd name="connsiteY53" fmla="*/ 193559 h 1508427"/>
                <a:gd name="connsiteX54" fmla="*/ 46722 w 1394961"/>
                <a:gd name="connsiteY54" fmla="*/ 223594 h 1508427"/>
                <a:gd name="connsiteX55" fmla="*/ 33373 w 1394961"/>
                <a:gd name="connsiteY55" fmla="*/ 253629 h 1508427"/>
                <a:gd name="connsiteX56" fmla="*/ 43384 w 1394961"/>
                <a:gd name="connsiteY56" fmla="*/ 283665 h 1508427"/>
                <a:gd name="connsiteX57" fmla="*/ 60071 w 1394961"/>
                <a:gd name="connsiteY57" fmla="*/ 310362 h 1508427"/>
                <a:gd name="connsiteX58" fmla="*/ 73419 w 1394961"/>
                <a:gd name="connsiteY58" fmla="*/ 340397 h 1508427"/>
                <a:gd name="connsiteX59" fmla="*/ 56733 w 1394961"/>
                <a:gd name="connsiteY59" fmla="*/ 363758 h 1508427"/>
                <a:gd name="connsiteX60" fmla="*/ 76757 w 1394961"/>
                <a:gd name="connsiteY60" fmla="*/ 443851 h 1508427"/>
                <a:gd name="connsiteX61" fmla="*/ 66745 w 1394961"/>
                <a:gd name="connsiteY61" fmla="*/ 460538 h 1508427"/>
                <a:gd name="connsiteX62" fmla="*/ 70082 w 1394961"/>
                <a:gd name="connsiteY62" fmla="*/ 487235 h 1508427"/>
                <a:gd name="connsiteX63" fmla="*/ 70082 w 1394961"/>
                <a:gd name="connsiteY63" fmla="*/ 527282 h 1508427"/>
                <a:gd name="connsiteX64" fmla="*/ 80094 w 1394961"/>
                <a:gd name="connsiteY64" fmla="*/ 547305 h 1508427"/>
                <a:gd name="connsiteX65" fmla="*/ 76757 w 1394961"/>
                <a:gd name="connsiteY65" fmla="*/ 570666 h 1508427"/>
                <a:gd name="connsiteX66" fmla="*/ 106792 w 1394961"/>
                <a:gd name="connsiteY66" fmla="*/ 604038 h 1508427"/>
                <a:gd name="connsiteX67" fmla="*/ 93729 w 1394961"/>
                <a:gd name="connsiteY67" fmla="*/ 634073 h 1508427"/>
                <a:gd name="connsiteX68" fmla="*/ 13349 w 1394961"/>
                <a:gd name="connsiteY68" fmla="*/ 724178 h 1508427"/>
                <a:gd name="connsiteX69" fmla="*/ 33373 w 1394961"/>
                <a:gd name="connsiteY69" fmla="*/ 757551 h 1508427"/>
                <a:gd name="connsiteX70" fmla="*/ 33373 w 1394961"/>
                <a:gd name="connsiteY70" fmla="*/ 757551 h 1508427"/>
                <a:gd name="connsiteX71" fmla="*/ 16687 w 1394961"/>
                <a:gd name="connsiteY71" fmla="*/ 787586 h 1508427"/>
                <a:gd name="connsiteX72" fmla="*/ 3338 w 1394961"/>
                <a:gd name="connsiteY72" fmla="*/ 817621 h 1508427"/>
                <a:gd name="connsiteX73" fmla="*/ 0 w 1394961"/>
                <a:gd name="connsiteY73" fmla="*/ 877691 h 1508427"/>
                <a:gd name="connsiteX74" fmla="*/ 16687 w 1394961"/>
                <a:gd name="connsiteY74" fmla="*/ 921075 h 1508427"/>
                <a:gd name="connsiteX75" fmla="*/ 20024 w 1394961"/>
                <a:gd name="connsiteY75" fmla="*/ 954447 h 1508427"/>
                <a:gd name="connsiteX76" fmla="*/ 56733 w 1394961"/>
                <a:gd name="connsiteY76" fmla="*/ 964459 h 1508427"/>
                <a:gd name="connsiteX77" fmla="*/ 116803 w 1394961"/>
                <a:gd name="connsiteY77" fmla="*/ 1051227 h 1508427"/>
                <a:gd name="connsiteX78" fmla="*/ 96780 w 1394961"/>
                <a:gd name="connsiteY78" fmla="*/ 1074587 h 1508427"/>
                <a:gd name="connsiteX79" fmla="*/ 93443 w 1394961"/>
                <a:gd name="connsiteY79" fmla="*/ 1104622 h 1508427"/>
                <a:gd name="connsiteX80" fmla="*/ 120141 w 1394961"/>
                <a:gd name="connsiteY80" fmla="*/ 1107959 h 1508427"/>
                <a:gd name="connsiteX81" fmla="*/ 160187 w 1394961"/>
                <a:gd name="connsiteY81" fmla="*/ 1121308 h 1508427"/>
                <a:gd name="connsiteX82" fmla="*/ 186885 w 1394961"/>
                <a:gd name="connsiteY82" fmla="*/ 1134657 h 1508427"/>
                <a:gd name="connsiteX83" fmla="*/ 213583 w 1394961"/>
                <a:gd name="connsiteY83" fmla="*/ 1164692 h 1508427"/>
                <a:gd name="connsiteX84" fmla="*/ 243618 w 1394961"/>
                <a:gd name="connsiteY84" fmla="*/ 1168029 h 1508427"/>
                <a:gd name="connsiteX85" fmla="*/ 287002 w 1394961"/>
                <a:gd name="connsiteY85" fmla="*/ 1198065 h 1508427"/>
                <a:gd name="connsiteX86" fmla="*/ 310363 w 1394961"/>
                <a:gd name="connsiteY86" fmla="*/ 1208076 h 1508427"/>
                <a:gd name="connsiteX87" fmla="*/ 310363 w 1394961"/>
                <a:gd name="connsiteY87" fmla="*/ 1244786 h 1508427"/>
                <a:gd name="connsiteX88" fmla="*/ 270316 w 1394961"/>
                <a:gd name="connsiteY88" fmla="*/ 1284832 h 1508427"/>
                <a:gd name="connsiteX89" fmla="*/ 280327 w 1394961"/>
                <a:gd name="connsiteY89" fmla="*/ 1308193 h 1508427"/>
                <a:gd name="connsiteX90" fmla="*/ 273653 w 1394961"/>
                <a:gd name="connsiteY90" fmla="*/ 1328216 h 1508427"/>
                <a:gd name="connsiteX91" fmla="*/ 266979 w 1394961"/>
                <a:gd name="connsiteY91" fmla="*/ 1344902 h 1508427"/>
                <a:gd name="connsiteX92" fmla="*/ 240281 w 1394961"/>
                <a:gd name="connsiteY92" fmla="*/ 1384949 h 1508427"/>
                <a:gd name="connsiteX93" fmla="*/ 307025 w 1394961"/>
                <a:gd name="connsiteY93" fmla="*/ 1421659 h 1508427"/>
                <a:gd name="connsiteX94" fmla="*/ 337060 w 1394961"/>
                <a:gd name="connsiteY94" fmla="*/ 1428333 h 1508427"/>
                <a:gd name="connsiteX95" fmla="*/ 360421 w 1394961"/>
                <a:gd name="connsiteY95" fmla="*/ 1435008 h 1508427"/>
                <a:gd name="connsiteX96" fmla="*/ 380444 w 1394961"/>
                <a:gd name="connsiteY96" fmla="*/ 1441682 h 1508427"/>
                <a:gd name="connsiteX97" fmla="*/ 407142 w 1394961"/>
                <a:gd name="connsiteY97" fmla="*/ 1461705 h 1508427"/>
                <a:gd name="connsiteX98" fmla="*/ 437177 w 1394961"/>
                <a:gd name="connsiteY98" fmla="*/ 1458368 h 1508427"/>
                <a:gd name="connsiteX99" fmla="*/ 507259 w 1394961"/>
                <a:gd name="connsiteY99" fmla="*/ 1508427 h 1508427"/>
                <a:gd name="connsiteX100" fmla="*/ 517271 w 1394961"/>
                <a:gd name="connsiteY100" fmla="*/ 1495078 h 1508427"/>
                <a:gd name="connsiteX101" fmla="*/ 507259 w 1394961"/>
                <a:gd name="connsiteY101" fmla="*/ 1455031 h 1508427"/>
                <a:gd name="connsiteX102" fmla="*/ 500584 w 1394961"/>
                <a:gd name="connsiteY102" fmla="*/ 1421659 h 1508427"/>
                <a:gd name="connsiteX103" fmla="*/ 483898 w 1394961"/>
                <a:gd name="connsiteY103" fmla="*/ 1378275 h 1508427"/>
                <a:gd name="connsiteX104" fmla="*/ 513933 w 1394961"/>
                <a:gd name="connsiteY104" fmla="*/ 1358251 h 1508427"/>
                <a:gd name="connsiteX105" fmla="*/ 547306 w 1394961"/>
                <a:gd name="connsiteY105" fmla="*/ 1334891 h 1508427"/>
                <a:gd name="connsiteX106" fmla="*/ 527282 w 1394961"/>
                <a:gd name="connsiteY106" fmla="*/ 1318205 h 1508427"/>
                <a:gd name="connsiteX107" fmla="*/ 517271 w 1394961"/>
                <a:gd name="connsiteY107" fmla="*/ 1284832 h 1508427"/>
                <a:gd name="connsiteX108" fmla="*/ 480561 w 1394961"/>
                <a:gd name="connsiteY108" fmla="*/ 1268146 h 1508427"/>
                <a:gd name="connsiteX109" fmla="*/ 470549 w 1394961"/>
                <a:gd name="connsiteY109" fmla="*/ 1248123 h 1508427"/>
                <a:gd name="connsiteX110" fmla="*/ 480561 w 1394961"/>
                <a:gd name="connsiteY110" fmla="*/ 1218088 h 1508427"/>
                <a:gd name="connsiteX111" fmla="*/ 490573 w 1394961"/>
                <a:gd name="connsiteY111" fmla="*/ 1178041 h 1508427"/>
                <a:gd name="connsiteX112" fmla="*/ 513933 w 1394961"/>
                <a:gd name="connsiteY112" fmla="*/ 1198065 h 1508427"/>
                <a:gd name="connsiteX113" fmla="*/ 520608 w 1394961"/>
                <a:gd name="connsiteY113" fmla="*/ 1181378 h 1508427"/>
                <a:gd name="connsiteX114" fmla="*/ 543968 w 1394961"/>
                <a:gd name="connsiteY114" fmla="*/ 1144669 h 1508427"/>
                <a:gd name="connsiteX115" fmla="*/ 574003 w 1394961"/>
                <a:gd name="connsiteY115" fmla="*/ 1127983 h 1508427"/>
                <a:gd name="connsiteX116" fmla="*/ 590690 w 1394961"/>
                <a:gd name="connsiteY116" fmla="*/ 1141332 h 1508427"/>
                <a:gd name="connsiteX117" fmla="*/ 610713 w 1394961"/>
                <a:gd name="connsiteY117" fmla="*/ 1114634 h 1508427"/>
                <a:gd name="connsiteX118" fmla="*/ 630736 w 1394961"/>
                <a:gd name="connsiteY118" fmla="*/ 1141332 h 1508427"/>
                <a:gd name="connsiteX119" fmla="*/ 657434 w 1394961"/>
                <a:gd name="connsiteY119" fmla="*/ 1164692 h 1508427"/>
                <a:gd name="connsiteX120" fmla="*/ 674120 w 1394961"/>
                <a:gd name="connsiteY120" fmla="*/ 1171367 h 1508427"/>
                <a:gd name="connsiteX121" fmla="*/ 697481 w 1394961"/>
                <a:gd name="connsiteY121" fmla="*/ 1171367 h 1508427"/>
                <a:gd name="connsiteX122" fmla="*/ 717504 w 1394961"/>
                <a:gd name="connsiteY122" fmla="*/ 1158018 h 1508427"/>
                <a:gd name="connsiteX123" fmla="*/ 744202 w 1394961"/>
                <a:gd name="connsiteY123" fmla="*/ 1158018 h 1508427"/>
                <a:gd name="connsiteX124" fmla="*/ 760888 w 1394961"/>
                <a:gd name="connsiteY124" fmla="*/ 1154681 h 1508427"/>
                <a:gd name="connsiteX125" fmla="*/ 790923 w 1394961"/>
                <a:gd name="connsiteY125" fmla="*/ 1188053 h 1508427"/>
                <a:gd name="connsiteX126" fmla="*/ 797598 w 1394961"/>
                <a:gd name="connsiteY126" fmla="*/ 1161355 h 1508427"/>
                <a:gd name="connsiteX127" fmla="*/ 817621 w 1394961"/>
                <a:gd name="connsiteY127" fmla="*/ 1178041 h 1508427"/>
                <a:gd name="connsiteX128" fmla="*/ 837644 w 1394961"/>
                <a:gd name="connsiteY128" fmla="*/ 1154681 h 1508427"/>
                <a:gd name="connsiteX129" fmla="*/ 827633 w 1394961"/>
                <a:gd name="connsiteY129" fmla="*/ 1134657 h 1508427"/>
                <a:gd name="connsiteX130" fmla="*/ 810946 w 1394961"/>
                <a:gd name="connsiteY130" fmla="*/ 1121308 h 1508427"/>
                <a:gd name="connsiteX131" fmla="*/ 810946 w 1394961"/>
                <a:gd name="connsiteY131" fmla="*/ 1081262 h 1508427"/>
                <a:gd name="connsiteX132" fmla="*/ 840981 w 1394961"/>
                <a:gd name="connsiteY132" fmla="*/ 1074587 h 1508427"/>
                <a:gd name="connsiteX133" fmla="*/ 820958 w 1394961"/>
                <a:gd name="connsiteY133" fmla="*/ 1037878 h 1508427"/>
                <a:gd name="connsiteX134" fmla="*/ 854330 w 1394961"/>
                <a:gd name="connsiteY134" fmla="*/ 1031203 h 1508427"/>
                <a:gd name="connsiteX135" fmla="*/ 891040 w 1394961"/>
                <a:gd name="connsiteY135" fmla="*/ 1037878 h 1508427"/>
                <a:gd name="connsiteX136" fmla="*/ 1067913 w 1394961"/>
                <a:gd name="connsiteY136" fmla="*/ 991156 h 1508427"/>
                <a:gd name="connsiteX137" fmla="*/ 1087936 w 1394961"/>
                <a:gd name="connsiteY137" fmla="*/ 1017854 h 1508427"/>
                <a:gd name="connsiteX138" fmla="*/ 1074587 w 1394961"/>
                <a:gd name="connsiteY138" fmla="*/ 1031203 h 1508427"/>
                <a:gd name="connsiteX139" fmla="*/ 1298181 w 1394961"/>
                <a:gd name="connsiteY139" fmla="*/ 1191390 h 1508427"/>
                <a:gd name="connsiteX140" fmla="*/ 1308193 w 1394961"/>
                <a:gd name="connsiteY140" fmla="*/ 1148006 h 1508427"/>
                <a:gd name="connsiteX141" fmla="*/ 1344903 w 1394961"/>
                <a:gd name="connsiteY141" fmla="*/ 1168029 h 1508427"/>
                <a:gd name="connsiteX142" fmla="*/ 1388287 w 1394961"/>
                <a:gd name="connsiteY142" fmla="*/ 1168029 h 1508427"/>
                <a:gd name="connsiteX143" fmla="*/ 1394961 w 1394961"/>
                <a:gd name="connsiteY143" fmla="*/ 1191390 h 1508427"/>
                <a:gd name="connsiteX144" fmla="*/ 1281495 w 1394961"/>
                <a:gd name="connsiteY144" fmla="*/ 3338 h 1508427"/>
                <a:gd name="connsiteX145" fmla="*/ 1241449 w 1394961"/>
                <a:gd name="connsiteY145" fmla="*/ 0 h 1508427"/>
                <a:gd name="connsiteX146" fmla="*/ 1201402 w 1394961"/>
                <a:gd name="connsiteY146" fmla="*/ 26698 h 1508427"/>
                <a:gd name="connsiteX147" fmla="*/ 1178041 w 1394961"/>
                <a:gd name="connsiteY147" fmla="*/ 40047 h 1508427"/>
                <a:gd name="connsiteX148" fmla="*/ 1137995 w 1394961"/>
                <a:gd name="connsiteY148" fmla="*/ 53396 h 1508427"/>
                <a:gd name="connsiteX0" fmla="*/ 1137995 w 1394961"/>
                <a:gd name="connsiteY0" fmla="*/ 53396 h 1508427"/>
                <a:gd name="connsiteX1" fmla="*/ 1101285 w 1394961"/>
                <a:gd name="connsiteY1" fmla="*/ 53396 h 1508427"/>
                <a:gd name="connsiteX2" fmla="*/ 1014517 w 1394961"/>
                <a:gd name="connsiteY2" fmla="*/ 6675 h 1508427"/>
                <a:gd name="connsiteX3" fmla="*/ 1024529 w 1394961"/>
                <a:gd name="connsiteY3" fmla="*/ 53396 h 1508427"/>
                <a:gd name="connsiteX4" fmla="*/ 981145 w 1394961"/>
                <a:gd name="connsiteY4" fmla="*/ 106792 h 1508427"/>
                <a:gd name="connsiteX5" fmla="*/ 981145 w 1394961"/>
                <a:gd name="connsiteY5" fmla="*/ 190222 h 1508427"/>
                <a:gd name="connsiteX6" fmla="*/ 1001168 w 1394961"/>
                <a:gd name="connsiteY6" fmla="*/ 213583 h 1508427"/>
                <a:gd name="connsiteX7" fmla="*/ 884365 w 1394961"/>
                <a:gd name="connsiteY7" fmla="*/ 210246 h 1508427"/>
                <a:gd name="connsiteX8" fmla="*/ 824295 w 1394961"/>
                <a:gd name="connsiteY8" fmla="*/ 186885 h 1508427"/>
                <a:gd name="connsiteX9" fmla="*/ 810946 w 1394961"/>
                <a:gd name="connsiteY9" fmla="*/ 223594 h 1508427"/>
                <a:gd name="connsiteX10" fmla="*/ 827633 w 1394961"/>
                <a:gd name="connsiteY10" fmla="*/ 260304 h 1508427"/>
                <a:gd name="connsiteX11" fmla="*/ 770900 w 1394961"/>
                <a:gd name="connsiteY11" fmla="*/ 243618 h 1508427"/>
                <a:gd name="connsiteX12" fmla="*/ 744202 w 1394961"/>
                <a:gd name="connsiteY12" fmla="*/ 280327 h 1508427"/>
                <a:gd name="connsiteX13" fmla="*/ 707492 w 1394961"/>
                <a:gd name="connsiteY13" fmla="*/ 273653 h 1508427"/>
                <a:gd name="connsiteX14" fmla="*/ 644085 w 1394961"/>
                <a:gd name="connsiteY14" fmla="*/ 287002 h 1508427"/>
                <a:gd name="connsiteX15" fmla="*/ 654097 w 1394961"/>
                <a:gd name="connsiteY15" fmla="*/ 250292 h 1508427"/>
                <a:gd name="connsiteX16" fmla="*/ 614050 w 1394961"/>
                <a:gd name="connsiteY16" fmla="*/ 287002 h 1508427"/>
                <a:gd name="connsiteX17" fmla="*/ 594027 w 1394961"/>
                <a:gd name="connsiteY17" fmla="*/ 287002 h 1508427"/>
                <a:gd name="connsiteX18" fmla="*/ 533957 w 1394961"/>
                <a:gd name="connsiteY18" fmla="*/ 320374 h 1508427"/>
                <a:gd name="connsiteX19" fmla="*/ 510596 w 1394961"/>
                <a:gd name="connsiteY19" fmla="*/ 343735 h 1508427"/>
                <a:gd name="connsiteX20" fmla="*/ 500584 w 1394961"/>
                <a:gd name="connsiteY20" fmla="*/ 390456 h 1508427"/>
                <a:gd name="connsiteX21" fmla="*/ 450526 w 1394961"/>
                <a:gd name="connsiteY21" fmla="*/ 377107 h 1508427"/>
                <a:gd name="connsiteX22" fmla="*/ 433840 w 1394961"/>
                <a:gd name="connsiteY22" fmla="*/ 340397 h 1508427"/>
                <a:gd name="connsiteX23" fmla="*/ 467212 w 1394961"/>
                <a:gd name="connsiteY23" fmla="*/ 310362 h 1508427"/>
                <a:gd name="connsiteX24" fmla="*/ 453863 w 1394961"/>
                <a:gd name="connsiteY24" fmla="*/ 287002 h 1508427"/>
                <a:gd name="connsiteX25" fmla="*/ 390456 w 1394961"/>
                <a:gd name="connsiteY25" fmla="*/ 256967 h 1508427"/>
                <a:gd name="connsiteX26" fmla="*/ 417154 w 1394961"/>
                <a:gd name="connsiteY26" fmla="*/ 307025 h 1508427"/>
                <a:gd name="connsiteX27" fmla="*/ 407142 w 1394961"/>
                <a:gd name="connsiteY27" fmla="*/ 350409 h 1508427"/>
                <a:gd name="connsiteX28" fmla="*/ 413817 w 1394961"/>
                <a:gd name="connsiteY28" fmla="*/ 387119 h 1508427"/>
                <a:gd name="connsiteX29" fmla="*/ 427165 w 1394961"/>
                <a:gd name="connsiteY29" fmla="*/ 410479 h 1508427"/>
                <a:gd name="connsiteX30" fmla="*/ 413817 w 1394961"/>
                <a:gd name="connsiteY30" fmla="*/ 440514 h 1508427"/>
                <a:gd name="connsiteX31" fmla="*/ 390456 w 1394961"/>
                <a:gd name="connsiteY31" fmla="*/ 417154 h 1508427"/>
                <a:gd name="connsiteX32" fmla="*/ 360421 w 1394961"/>
                <a:gd name="connsiteY32" fmla="*/ 413816 h 1508427"/>
                <a:gd name="connsiteX33" fmla="*/ 333723 w 1394961"/>
                <a:gd name="connsiteY33" fmla="*/ 453863 h 1508427"/>
                <a:gd name="connsiteX34" fmla="*/ 307025 w 1394961"/>
                <a:gd name="connsiteY34" fmla="*/ 473886 h 1508427"/>
                <a:gd name="connsiteX35" fmla="*/ 320374 w 1394961"/>
                <a:gd name="connsiteY35" fmla="*/ 500584 h 1508427"/>
                <a:gd name="connsiteX36" fmla="*/ 303688 w 1394961"/>
                <a:gd name="connsiteY36" fmla="*/ 523945 h 1508427"/>
                <a:gd name="connsiteX37" fmla="*/ 233606 w 1394961"/>
                <a:gd name="connsiteY37" fmla="*/ 487235 h 1508427"/>
                <a:gd name="connsiteX38" fmla="*/ 243618 w 1394961"/>
                <a:gd name="connsiteY38" fmla="*/ 537294 h 1508427"/>
                <a:gd name="connsiteX39" fmla="*/ 263641 w 1394961"/>
                <a:gd name="connsiteY39" fmla="*/ 557317 h 1508427"/>
                <a:gd name="connsiteX40" fmla="*/ 250292 w 1394961"/>
                <a:gd name="connsiteY40" fmla="*/ 570666 h 1508427"/>
                <a:gd name="connsiteX41" fmla="*/ 193560 w 1394961"/>
                <a:gd name="connsiteY41" fmla="*/ 533956 h 1508427"/>
                <a:gd name="connsiteX42" fmla="*/ 170199 w 1394961"/>
                <a:gd name="connsiteY42" fmla="*/ 493910 h 1508427"/>
                <a:gd name="connsiteX43" fmla="*/ 170199 w 1394961"/>
                <a:gd name="connsiteY43" fmla="*/ 447189 h 1508427"/>
                <a:gd name="connsiteX44" fmla="*/ 133490 w 1394961"/>
                <a:gd name="connsiteY44" fmla="*/ 370432 h 1508427"/>
                <a:gd name="connsiteX45" fmla="*/ 196897 w 1394961"/>
                <a:gd name="connsiteY45" fmla="*/ 400467 h 1508427"/>
                <a:gd name="connsiteX46" fmla="*/ 256967 w 1394961"/>
                <a:gd name="connsiteY46" fmla="*/ 430502 h 1508427"/>
                <a:gd name="connsiteX47" fmla="*/ 293676 w 1394961"/>
                <a:gd name="connsiteY47" fmla="*/ 433840 h 1508427"/>
                <a:gd name="connsiteX48" fmla="*/ 327049 w 1394961"/>
                <a:gd name="connsiteY48" fmla="*/ 403805 h 1508427"/>
                <a:gd name="connsiteX49" fmla="*/ 343735 w 1394961"/>
                <a:gd name="connsiteY49" fmla="*/ 367095 h 1508427"/>
                <a:gd name="connsiteX50" fmla="*/ 333723 w 1394961"/>
                <a:gd name="connsiteY50" fmla="*/ 317037 h 1508427"/>
                <a:gd name="connsiteX51" fmla="*/ 290339 w 1394961"/>
                <a:gd name="connsiteY51" fmla="*/ 297013 h 1508427"/>
                <a:gd name="connsiteX52" fmla="*/ 236944 w 1394961"/>
                <a:gd name="connsiteY52" fmla="*/ 250292 h 1508427"/>
                <a:gd name="connsiteX53" fmla="*/ 133490 w 1394961"/>
                <a:gd name="connsiteY53" fmla="*/ 193559 h 1508427"/>
                <a:gd name="connsiteX54" fmla="*/ 46722 w 1394961"/>
                <a:gd name="connsiteY54" fmla="*/ 223594 h 1508427"/>
                <a:gd name="connsiteX55" fmla="*/ 33373 w 1394961"/>
                <a:gd name="connsiteY55" fmla="*/ 253629 h 1508427"/>
                <a:gd name="connsiteX56" fmla="*/ 43384 w 1394961"/>
                <a:gd name="connsiteY56" fmla="*/ 283665 h 1508427"/>
                <a:gd name="connsiteX57" fmla="*/ 60071 w 1394961"/>
                <a:gd name="connsiteY57" fmla="*/ 310362 h 1508427"/>
                <a:gd name="connsiteX58" fmla="*/ 73419 w 1394961"/>
                <a:gd name="connsiteY58" fmla="*/ 340397 h 1508427"/>
                <a:gd name="connsiteX59" fmla="*/ 56733 w 1394961"/>
                <a:gd name="connsiteY59" fmla="*/ 363758 h 1508427"/>
                <a:gd name="connsiteX60" fmla="*/ 76757 w 1394961"/>
                <a:gd name="connsiteY60" fmla="*/ 443851 h 1508427"/>
                <a:gd name="connsiteX61" fmla="*/ 66745 w 1394961"/>
                <a:gd name="connsiteY61" fmla="*/ 460538 h 1508427"/>
                <a:gd name="connsiteX62" fmla="*/ 70082 w 1394961"/>
                <a:gd name="connsiteY62" fmla="*/ 487235 h 1508427"/>
                <a:gd name="connsiteX63" fmla="*/ 70082 w 1394961"/>
                <a:gd name="connsiteY63" fmla="*/ 527282 h 1508427"/>
                <a:gd name="connsiteX64" fmla="*/ 80094 w 1394961"/>
                <a:gd name="connsiteY64" fmla="*/ 547305 h 1508427"/>
                <a:gd name="connsiteX65" fmla="*/ 76757 w 1394961"/>
                <a:gd name="connsiteY65" fmla="*/ 570666 h 1508427"/>
                <a:gd name="connsiteX66" fmla="*/ 106792 w 1394961"/>
                <a:gd name="connsiteY66" fmla="*/ 604038 h 1508427"/>
                <a:gd name="connsiteX67" fmla="*/ 93729 w 1394961"/>
                <a:gd name="connsiteY67" fmla="*/ 634073 h 1508427"/>
                <a:gd name="connsiteX68" fmla="*/ 13349 w 1394961"/>
                <a:gd name="connsiteY68" fmla="*/ 724178 h 1508427"/>
                <a:gd name="connsiteX69" fmla="*/ 33373 w 1394961"/>
                <a:gd name="connsiteY69" fmla="*/ 757551 h 1508427"/>
                <a:gd name="connsiteX70" fmla="*/ 33373 w 1394961"/>
                <a:gd name="connsiteY70" fmla="*/ 757551 h 1508427"/>
                <a:gd name="connsiteX71" fmla="*/ 16687 w 1394961"/>
                <a:gd name="connsiteY71" fmla="*/ 787586 h 1508427"/>
                <a:gd name="connsiteX72" fmla="*/ 3338 w 1394961"/>
                <a:gd name="connsiteY72" fmla="*/ 817621 h 1508427"/>
                <a:gd name="connsiteX73" fmla="*/ 0 w 1394961"/>
                <a:gd name="connsiteY73" fmla="*/ 877691 h 1508427"/>
                <a:gd name="connsiteX74" fmla="*/ 16687 w 1394961"/>
                <a:gd name="connsiteY74" fmla="*/ 921075 h 1508427"/>
                <a:gd name="connsiteX75" fmla="*/ 20024 w 1394961"/>
                <a:gd name="connsiteY75" fmla="*/ 954447 h 1508427"/>
                <a:gd name="connsiteX76" fmla="*/ 56733 w 1394961"/>
                <a:gd name="connsiteY76" fmla="*/ 964459 h 1508427"/>
                <a:gd name="connsiteX77" fmla="*/ 116803 w 1394961"/>
                <a:gd name="connsiteY77" fmla="*/ 1051227 h 1508427"/>
                <a:gd name="connsiteX78" fmla="*/ 96780 w 1394961"/>
                <a:gd name="connsiteY78" fmla="*/ 1074587 h 1508427"/>
                <a:gd name="connsiteX79" fmla="*/ 93443 w 1394961"/>
                <a:gd name="connsiteY79" fmla="*/ 1104622 h 1508427"/>
                <a:gd name="connsiteX80" fmla="*/ 120141 w 1394961"/>
                <a:gd name="connsiteY80" fmla="*/ 1107959 h 1508427"/>
                <a:gd name="connsiteX81" fmla="*/ 160187 w 1394961"/>
                <a:gd name="connsiteY81" fmla="*/ 1121308 h 1508427"/>
                <a:gd name="connsiteX82" fmla="*/ 186885 w 1394961"/>
                <a:gd name="connsiteY82" fmla="*/ 1134657 h 1508427"/>
                <a:gd name="connsiteX83" fmla="*/ 213583 w 1394961"/>
                <a:gd name="connsiteY83" fmla="*/ 1164692 h 1508427"/>
                <a:gd name="connsiteX84" fmla="*/ 243618 w 1394961"/>
                <a:gd name="connsiteY84" fmla="*/ 1168029 h 1508427"/>
                <a:gd name="connsiteX85" fmla="*/ 287002 w 1394961"/>
                <a:gd name="connsiteY85" fmla="*/ 1198065 h 1508427"/>
                <a:gd name="connsiteX86" fmla="*/ 310363 w 1394961"/>
                <a:gd name="connsiteY86" fmla="*/ 1208076 h 1508427"/>
                <a:gd name="connsiteX87" fmla="*/ 310363 w 1394961"/>
                <a:gd name="connsiteY87" fmla="*/ 1244786 h 1508427"/>
                <a:gd name="connsiteX88" fmla="*/ 270316 w 1394961"/>
                <a:gd name="connsiteY88" fmla="*/ 1284832 h 1508427"/>
                <a:gd name="connsiteX89" fmla="*/ 280327 w 1394961"/>
                <a:gd name="connsiteY89" fmla="*/ 1308193 h 1508427"/>
                <a:gd name="connsiteX90" fmla="*/ 273653 w 1394961"/>
                <a:gd name="connsiteY90" fmla="*/ 1328216 h 1508427"/>
                <a:gd name="connsiteX91" fmla="*/ 266979 w 1394961"/>
                <a:gd name="connsiteY91" fmla="*/ 1344902 h 1508427"/>
                <a:gd name="connsiteX92" fmla="*/ 240281 w 1394961"/>
                <a:gd name="connsiteY92" fmla="*/ 1384949 h 1508427"/>
                <a:gd name="connsiteX93" fmla="*/ 307025 w 1394961"/>
                <a:gd name="connsiteY93" fmla="*/ 1421659 h 1508427"/>
                <a:gd name="connsiteX94" fmla="*/ 337060 w 1394961"/>
                <a:gd name="connsiteY94" fmla="*/ 1428333 h 1508427"/>
                <a:gd name="connsiteX95" fmla="*/ 360421 w 1394961"/>
                <a:gd name="connsiteY95" fmla="*/ 1435008 h 1508427"/>
                <a:gd name="connsiteX96" fmla="*/ 380444 w 1394961"/>
                <a:gd name="connsiteY96" fmla="*/ 1441682 h 1508427"/>
                <a:gd name="connsiteX97" fmla="*/ 407142 w 1394961"/>
                <a:gd name="connsiteY97" fmla="*/ 1461705 h 1508427"/>
                <a:gd name="connsiteX98" fmla="*/ 437177 w 1394961"/>
                <a:gd name="connsiteY98" fmla="*/ 1458368 h 1508427"/>
                <a:gd name="connsiteX99" fmla="*/ 507259 w 1394961"/>
                <a:gd name="connsiteY99" fmla="*/ 1508427 h 1508427"/>
                <a:gd name="connsiteX100" fmla="*/ 517271 w 1394961"/>
                <a:gd name="connsiteY100" fmla="*/ 1495078 h 1508427"/>
                <a:gd name="connsiteX101" fmla="*/ 507259 w 1394961"/>
                <a:gd name="connsiteY101" fmla="*/ 1455031 h 1508427"/>
                <a:gd name="connsiteX102" fmla="*/ 500584 w 1394961"/>
                <a:gd name="connsiteY102" fmla="*/ 1421659 h 1508427"/>
                <a:gd name="connsiteX103" fmla="*/ 483898 w 1394961"/>
                <a:gd name="connsiteY103" fmla="*/ 1378275 h 1508427"/>
                <a:gd name="connsiteX104" fmla="*/ 513933 w 1394961"/>
                <a:gd name="connsiteY104" fmla="*/ 1358251 h 1508427"/>
                <a:gd name="connsiteX105" fmla="*/ 547306 w 1394961"/>
                <a:gd name="connsiteY105" fmla="*/ 1334891 h 1508427"/>
                <a:gd name="connsiteX106" fmla="*/ 527282 w 1394961"/>
                <a:gd name="connsiteY106" fmla="*/ 1318205 h 1508427"/>
                <a:gd name="connsiteX107" fmla="*/ 517271 w 1394961"/>
                <a:gd name="connsiteY107" fmla="*/ 1284832 h 1508427"/>
                <a:gd name="connsiteX108" fmla="*/ 480561 w 1394961"/>
                <a:gd name="connsiteY108" fmla="*/ 1268146 h 1508427"/>
                <a:gd name="connsiteX109" fmla="*/ 470549 w 1394961"/>
                <a:gd name="connsiteY109" fmla="*/ 1248123 h 1508427"/>
                <a:gd name="connsiteX110" fmla="*/ 480561 w 1394961"/>
                <a:gd name="connsiteY110" fmla="*/ 1218088 h 1508427"/>
                <a:gd name="connsiteX111" fmla="*/ 490573 w 1394961"/>
                <a:gd name="connsiteY111" fmla="*/ 1178041 h 1508427"/>
                <a:gd name="connsiteX112" fmla="*/ 513933 w 1394961"/>
                <a:gd name="connsiteY112" fmla="*/ 1198065 h 1508427"/>
                <a:gd name="connsiteX113" fmla="*/ 520608 w 1394961"/>
                <a:gd name="connsiteY113" fmla="*/ 1181378 h 1508427"/>
                <a:gd name="connsiteX114" fmla="*/ 543968 w 1394961"/>
                <a:gd name="connsiteY114" fmla="*/ 1144669 h 1508427"/>
                <a:gd name="connsiteX115" fmla="*/ 574003 w 1394961"/>
                <a:gd name="connsiteY115" fmla="*/ 1127983 h 1508427"/>
                <a:gd name="connsiteX116" fmla="*/ 590690 w 1394961"/>
                <a:gd name="connsiteY116" fmla="*/ 1141332 h 1508427"/>
                <a:gd name="connsiteX117" fmla="*/ 610713 w 1394961"/>
                <a:gd name="connsiteY117" fmla="*/ 1114634 h 1508427"/>
                <a:gd name="connsiteX118" fmla="*/ 630736 w 1394961"/>
                <a:gd name="connsiteY118" fmla="*/ 1141332 h 1508427"/>
                <a:gd name="connsiteX119" fmla="*/ 657434 w 1394961"/>
                <a:gd name="connsiteY119" fmla="*/ 1164692 h 1508427"/>
                <a:gd name="connsiteX120" fmla="*/ 674120 w 1394961"/>
                <a:gd name="connsiteY120" fmla="*/ 1171367 h 1508427"/>
                <a:gd name="connsiteX121" fmla="*/ 697481 w 1394961"/>
                <a:gd name="connsiteY121" fmla="*/ 1171367 h 1508427"/>
                <a:gd name="connsiteX122" fmla="*/ 717504 w 1394961"/>
                <a:gd name="connsiteY122" fmla="*/ 1158018 h 1508427"/>
                <a:gd name="connsiteX123" fmla="*/ 744202 w 1394961"/>
                <a:gd name="connsiteY123" fmla="*/ 1158018 h 1508427"/>
                <a:gd name="connsiteX124" fmla="*/ 760888 w 1394961"/>
                <a:gd name="connsiteY124" fmla="*/ 1154681 h 1508427"/>
                <a:gd name="connsiteX125" fmla="*/ 790923 w 1394961"/>
                <a:gd name="connsiteY125" fmla="*/ 1188053 h 1508427"/>
                <a:gd name="connsiteX126" fmla="*/ 797598 w 1394961"/>
                <a:gd name="connsiteY126" fmla="*/ 1161355 h 1508427"/>
                <a:gd name="connsiteX127" fmla="*/ 817621 w 1394961"/>
                <a:gd name="connsiteY127" fmla="*/ 1178041 h 1508427"/>
                <a:gd name="connsiteX128" fmla="*/ 837644 w 1394961"/>
                <a:gd name="connsiteY128" fmla="*/ 1154681 h 1508427"/>
                <a:gd name="connsiteX129" fmla="*/ 827633 w 1394961"/>
                <a:gd name="connsiteY129" fmla="*/ 1134657 h 1508427"/>
                <a:gd name="connsiteX130" fmla="*/ 810946 w 1394961"/>
                <a:gd name="connsiteY130" fmla="*/ 1121308 h 1508427"/>
                <a:gd name="connsiteX131" fmla="*/ 810946 w 1394961"/>
                <a:gd name="connsiteY131" fmla="*/ 1081262 h 1508427"/>
                <a:gd name="connsiteX132" fmla="*/ 840981 w 1394961"/>
                <a:gd name="connsiteY132" fmla="*/ 1074587 h 1508427"/>
                <a:gd name="connsiteX133" fmla="*/ 820958 w 1394961"/>
                <a:gd name="connsiteY133" fmla="*/ 1037878 h 1508427"/>
                <a:gd name="connsiteX134" fmla="*/ 854330 w 1394961"/>
                <a:gd name="connsiteY134" fmla="*/ 1031203 h 1508427"/>
                <a:gd name="connsiteX135" fmla="*/ 891040 w 1394961"/>
                <a:gd name="connsiteY135" fmla="*/ 1037878 h 1508427"/>
                <a:gd name="connsiteX136" fmla="*/ 1067913 w 1394961"/>
                <a:gd name="connsiteY136" fmla="*/ 991156 h 1508427"/>
                <a:gd name="connsiteX137" fmla="*/ 1087936 w 1394961"/>
                <a:gd name="connsiteY137" fmla="*/ 1017854 h 1508427"/>
                <a:gd name="connsiteX138" fmla="*/ 1074587 w 1394961"/>
                <a:gd name="connsiteY138" fmla="*/ 1031203 h 1508427"/>
                <a:gd name="connsiteX139" fmla="*/ 1308193 w 1394961"/>
                <a:gd name="connsiteY139" fmla="*/ 1148006 h 1508427"/>
                <a:gd name="connsiteX140" fmla="*/ 1344903 w 1394961"/>
                <a:gd name="connsiteY140" fmla="*/ 1168029 h 1508427"/>
                <a:gd name="connsiteX141" fmla="*/ 1388287 w 1394961"/>
                <a:gd name="connsiteY141" fmla="*/ 1168029 h 1508427"/>
                <a:gd name="connsiteX142" fmla="*/ 1394961 w 1394961"/>
                <a:gd name="connsiteY142" fmla="*/ 1191390 h 1508427"/>
                <a:gd name="connsiteX143" fmla="*/ 1281495 w 1394961"/>
                <a:gd name="connsiteY143" fmla="*/ 3338 h 1508427"/>
                <a:gd name="connsiteX144" fmla="*/ 1241449 w 1394961"/>
                <a:gd name="connsiteY144" fmla="*/ 0 h 1508427"/>
                <a:gd name="connsiteX145" fmla="*/ 1201402 w 1394961"/>
                <a:gd name="connsiteY145" fmla="*/ 26698 h 1508427"/>
                <a:gd name="connsiteX146" fmla="*/ 1178041 w 1394961"/>
                <a:gd name="connsiteY146" fmla="*/ 40047 h 1508427"/>
                <a:gd name="connsiteX147" fmla="*/ 1137995 w 1394961"/>
                <a:gd name="connsiteY147" fmla="*/ 53396 h 1508427"/>
                <a:gd name="connsiteX0" fmla="*/ 1137995 w 1394961"/>
                <a:gd name="connsiteY0" fmla="*/ 53396 h 1508427"/>
                <a:gd name="connsiteX1" fmla="*/ 1101285 w 1394961"/>
                <a:gd name="connsiteY1" fmla="*/ 53396 h 1508427"/>
                <a:gd name="connsiteX2" fmla="*/ 1014517 w 1394961"/>
                <a:gd name="connsiteY2" fmla="*/ 6675 h 1508427"/>
                <a:gd name="connsiteX3" fmla="*/ 1024529 w 1394961"/>
                <a:gd name="connsiteY3" fmla="*/ 53396 h 1508427"/>
                <a:gd name="connsiteX4" fmla="*/ 981145 w 1394961"/>
                <a:gd name="connsiteY4" fmla="*/ 106792 h 1508427"/>
                <a:gd name="connsiteX5" fmla="*/ 981145 w 1394961"/>
                <a:gd name="connsiteY5" fmla="*/ 190222 h 1508427"/>
                <a:gd name="connsiteX6" fmla="*/ 1001168 w 1394961"/>
                <a:gd name="connsiteY6" fmla="*/ 213583 h 1508427"/>
                <a:gd name="connsiteX7" fmla="*/ 884365 w 1394961"/>
                <a:gd name="connsiteY7" fmla="*/ 210246 h 1508427"/>
                <a:gd name="connsiteX8" fmla="*/ 824295 w 1394961"/>
                <a:gd name="connsiteY8" fmla="*/ 186885 h 1508427"/>
                <a:gd name="connsiteX9" fmla="*/ 810946 w 1394961"/>
                <a:gd name="connsiteY9" fmla="*/ 223594 h 1508427"/>
                <a:gd name="connsiteX10" fmla="*/ 827633 w 1394961"/>
                <a:gd name="connsiteY10" fmla="*/ 260304 h 1508427"/>
                <a:gd name="connsiteX11" fmla="*/ 770900 w 1394961"/>
                <a:gd name="connsiteY11" fmla="*/ 243618 h 1508427"/>
                <a:gd name="connsiteX12" fmla="*/ 744202 w 1394961"/>
                <a:gd name="connsiteY12" fmla="*/ 280327 h 1508427"/>
                <a:gd name="connsiteX13" fmla="*/ 707492 w 1394961"/>
                <a:gd name="connsiteY13" fmla="*/ 273653 h 1508427"/>
                <a:gd name="connsiteX14" fmla="*/ 644085 w 1394961"/>
                <a:gd name="connsiteY14" fmla="*/ 287002 h 1508427"/>
                <a:gd name="connsiteX15" fmla="*/ 654097 w 1394961"/>
                <a:gd name="connsiteY15" fmla="*/ 250292 h 1508427"/>
                <a:gd name="connsiteX16" fmla="*/ 614050 w 1394961"/>
                <a:gd name="connsiteY16" fmla="*/ 287002 h 1508427"/>
                <a:gd name="connsiteX17" fmla="*/ 594027 w 1394961"/>
                <a:gd name="connsiteY17" fmla="*/ 287002 h 1508427"/>
                <a:gd name="connsiteX18" fmla="*/ 533957 w 1394961"/>
                <a:gd name="connsiteY18" fmla="*/ 320374 h 1508427"/>
                <a:gd name="connsiteX19" fmla="*/ 510596 w 1394961"/>
                <a:gd name="connsiteY19" fmla="*/ 343735 h 1508427"/>
                <a:gd name="connsiteX20" fmla="*/ 500584 w 1394961"/>
                <a:gd name="connsiteY20" fmla="*/ 390456 h 1508427"/>
                <a:gd name="connsiteX21" fmla="*/ 450526 w 1394961"/>
                <a:gd name="connsiteY21" fmla="*/ 377107 h 1508427"/>
                <a:gd name="connsiteX22" fmla="*/ 433840 w 1394961"/>
                <a:gd name="connsiteY22" fmla="*/ 340397 h 1508427"/>
                <a:gd name="connsiteX23" fmla="*/ 467212 w 1394961"/>
                <a:gd name="connsiteY23" fmla="*/ 310362 h 1508427"/>
                <a:gd name="connsiteX24" fmla="*/ 453863 w 1394961"/>
                <a:gd name="connsiteY24" fmla="*/ 287002 h 1508427"/>
                <a:gd name="connsiteX25" fmla="*/ 390456 w 1394961"/>
                <a:gd name="connsiteY25" fmla="*/ 256967 h 1508427"/>
                <a:gd name="connsiteX26" fmla="*/ 417154 w 1394961"/>
                <a:gd name="connsiteY26" fmla="*/ 307025 h 1508427"/>
                <a:gd name="connsiteX27" fmla="*/ 407142 w 1394961"/>
                <a:gd name="connsiteY27" fmla="*/ 350409 h 1508427"/>
                <a:gd name="connsiteX28" fmla="*/ 413817 w 1394961"/>
                <a:gd name="connsiteY28" fmla="*/ 387119 h 1508427"/>
                <a:gd name="connsiteX29" fmla="*/ 427165 w 1394961"/>
                <a:gd name="connsiteY29" fmla="*/ 410479 h 1508427"/>
                <a:gd name="connsiteX30" fmla="*/ 413817 w 1394961"/>
                <a:gd name="connsiteY30" fmla="*/ 440514 h 1508427"/>
                <a:gd name="connsiteX31" fmla="*/ 390456 w 1394961"/>
                <a:gd name="connsiteY31" fmla="*/ 417154 h 1508427"/>
                <a:gd name="connsiteX32" fmla="*/ 360421 w 1394961"/>
                <a:gd name="connsiteY32" fmla="*/ 413816 h 1508427"/>
                <a:gd name="connsiteX33" fmla="*/ 333723 w 1394961"/>
                <a:gd name="connsiteY33" fmla="*/ 453863 h 1508427"/>
                <a:gd name="connsiteX34" fmla="*/ 307025 w 1394961"/>
                <a:gd name="connsiteY34" fmla="*/ 473886 h 1508427"/>
                <a:gd name="connsiteX35" fmla="*/ 320374 w 1394961"/>
                <a:gd name="connsiteY35" fmla="*/ 500584 h 1508427"/>
                <a:gd name="connsiteX36" fmla="*/ 303688 w 1394961"/>
                <a:gd name="connsiteY36" fmla="*/ 523945 h 1508427"/>
                <a:gd name="connsiteX37" fmla="*/ 233606 w 1394961"/>
                <a:gd name="connsiteY37" fmla="*/ 487235 h 1508427"/>
                <a:gd name="connsiteX38" fmla="*/ 243618 w 1394961"/>
                <a:gd name="connsiteY38" fmla="*/ 537294 h 1508427"/>
                <a:gd name="connsiteX39" fmla="*/ 263641 w 1394961"/>
                <a:gd name="connsiteY39" fmla="*/ 557317 h 1508427"/>
                <a:gd name="connsiteX40" fmla="*/ 250292 w 1394961"/>
                <a:gd name="connsiteY40" fmla="*/ 570666 h 1508427"/>
                <a:gd name="connsiteX41" fmla="*/ 193560 w 1394961"/>
                <a:gd name="connsiteY41" fmla="*/ 533956 h 1508427"/>
                <a:gd name="connsiteX42" fmla="*/ 170199 w 1394961"/>
                <a:gd name="connsiteY42" fmla="*/ 493910 h 1508427"/>
                <a:gd name="connsiteX43" fmla="*/ 170199 w 1394961"/>
                <a:gd name="connsiteY43" fmla="*/ 447189 h 1508427"/>
                <a:gd name="connsiteX44" fmla="*/ 133490 w 1394961"/>
                <a:gd name="connsiteY44" fmla="*/ 370432 h 1508427"/>
                <a:gd name="connsiteX45" fmla="*/ 196897 w 1394961"/>
                <a:gd name="connsiteY45" fmla="*/ 400467 h 1508427"/>
                <a:gd name="connsiteX46" fmla="*/ 256967 w 1394961"/>
                <a:gd name="connsiteY46" fmla="*/ 430502 h 1508427"/>
                <a:gd name="connsiteX47" fmla="*/ 293676 w 1394961"/>
                <a:gd name="connsiteY47" fmla="*/ 433840 h 1508427"/>
                <a:gd name="connsiteX48" fmla="*/ 327049 w 1394961"/>
                <a:gd name="connsiteY48" fmla="*/ 403805 h 1508427"/>
                <a:gd name="connsiteX49" fmla="*/ 343735 w 1394961"/>
                <a:gd name="connsiteY49" fmla="*/ 367095 h 1508427"/>
                <a:gd name="connsiteX50" fmla="*/ 333723 w 1394961"/>
                <a:gd name="connsiteY50" fmla="*/ 317037 h 1508427"/>
                <a:gd name="connsiteX51" fmla="*/ 290339 w 1394961"/>
                <a:gd name="connsiteY51" fmla="*/ 297013 h 1508427"/>
                <a:gd name="connsiteX52" fmla="*/ 236944 w 1394961"/>
                <a:gd name="connsiteY52" fmla="*/ 250292 h 1508427"/>
                <a:gd name="connsiteX53" fmla="*/ 133490 w 1394961"/>
                <a:gd name="connsiteY53" fmla="*/ 193559 h 1508427"/>
                <a:gd name="connsiteX54" fmla="*/ 46722 w 1394961"/>
                <a:gd name="connsiteY54" fmla="*/ 223594 h 1508427"/>
                <a:gd name="connsiteX55" fmla="*/ 33373 w 1394961"/>
                <a:gd name="connsiteY55" fmla="*/ 253629 h 1508427"/>
                <a:gd name="connsiteX56" fmla="*/ 43384 w 1394961"/>
                <a:gd name="connsiteY56" fmla="*/ 283665 h 1508427"/>
                <a:gd name="connsiteX57" fmla="*/ 60071 w 1394961"/>
                <a:gd name="connsiteY57" fmla="*/ 310362 h 1508427"/>
                <a:gd name="connsiteX58" fmla="*/ 73419 w 1394961"/>
                <a:gd name="connsiteY58" fmla="*/ 340397 h 1508427"/>
                <a:gd name="connsiteX59" fmla="*/ 56733 w 1394961"/>
                <a:gd name="connsiteY59" fmla="*/ 363758 h 1508427"/>
                <a:gd name="connsiteX60" fmla="*/ 76757 w 1394961"/>
                <a:gd name="connsiteY60" fmla="*/ 443851 h 1508427"/>
                <a:gd name="connsiteX61" fmla="*/ 66745 w 1394961"/>
                <a:gd name="connsiteY61" fmla="*/ 460538 h 1508427"/>
                <a:gd name="connsiteX62" fmla="*/ 70082 w 1394961"/>
                <a:gd name="connsiteY62" fmla="*/ 487235 h 1508427"/>
                <a:gd name="connsiteX63" fmla="*/ 70082 w 1394961"/>
                <a:gd name="connsiteY63" fmla="*/ 527282 h 1508427"/>
                <a:gd name="connsiteX64" fmla="*/ 80094 w 1394961"/>
                <a:gd name="connsiteY64" fmla="*/ 547305 h 1508427"/>
                <a:gd name="connsiteX65" fmla="*/ 76757 w 1394961"/>
                <a:gd name="connsiteY65" fmla="*/ 570666 h 1508427"/>
                <a:gd name="connsiteX66" fmla="*/ 106792 w 1394961"/>
                <a:gd name="connsiteY66" fmla="*/ 604038 h 1508427"/>
                <a:gd name="connsiteX67" fmla="*/ 93729 w 1394961"/>
                <a:gd name="connsiteY67" fmla="*/ 634073 h 1508427"/>
                <a:gd name="connsiteX68" fmla="*/ 13349 w 1394961"/>
                <a:gd name="connsiteY68" fmla="*/ 724178 h 1508427"/>
                <a:gd name="connsiteX69" fmla="*/ 33373 w 1394961"/>
                <a:gd name="connsiteY69" fmla="*/ 757551 h 1508427"/>
                <a:gd name="connsiteX70" fmla="*/ 33373 w 1394961"/>
                <a:gd name="connsiteY70" fmla="*/ 757551 h 1508427"/>
                <a:gd name="connsiteX71" fmla="*/ 16687 w 1394961"/>
                <a:gd name="connsiteY71" fmla="*/ 787586 h 1508427"/>
                <a:gd name="connsiteX72" fmla="*/ 3338 w 1394961"/>
                <a:gd name="connsiteY72" fmla="*/ 817621 h 1508427"/>
                <a:gd name="connsiteX73" fmla="*/ 0 w 1394961"/>
                <a:gd name="connsiteY73" fmla="*/ 877691 h 1508427"/>
                <a:gd name="connsiteX74" fmla="*/ 16687 w 1394961"/>
                <a:gd name="connsiteY74" fmla="*/ 921075 h 1508427"/>
                <a:gd name="connsiteX75" fmla="*/ 20024 w 1394961"/>
                <a:gd name="connsiteY75" fmla="*/ 954447 h 1508427"/>
                <a:gd name="connsiteX76" fmla="*/ 56733 w 1394961"/>
                <a:gd name="connsiteY76" fmla="*/ 964459 h 1508427"/>
                <a:gd name="connsiteX77" fmla="*/ 116803 w 1394961"/>
                <a:gd name="connsiteY77" fmla="*/ 1051227 h 1508427"/>
                <a:gd name="connsiteX78" fmla="*/ 96780 w 1394961"/>
                <a:gd name="connsiteY78" fmla="*/ 1074587 h 1508427"/>
                <a:gd name="connsiteX79" fmla="*/ 93443 w 1394961"/>
                <a:gd name="connsiteY79" fmla="*/ 1104622 h 1508427"/>
                <a:gd name="connsiteX80" fmla="*/ 120141 w 1394961"/>
                <a:gd name="connsiteY80" fmla="*/ 1107959 h 1508427"/>
                <a:gd name="connsiteX81" fmla="*/ 160187 w 1394961"/>
                <a:gd name="connsiteY81" fmla="*/ 1121308 h 1508427"/>
                <a:gd name="connsiteX82" fmla="*/ 186885 w 1394961"/>
                <a:gd name="connsiteY82" fmla="*/ 1134657 h 1508427"/>
                <a:gd name="connsiteX83" fmla="*/ 213583 w 1394961"/>
                <a:gd name="connsiteY83" fmla="*/ 1164692 h 1508427"/>
                <a:gd name="connsiteX84" fmla="*/ 243618 w 1394961"/>
                <a:gd name="connsiteY84" fmla="*/ 1168029 h 1508427"/>
                <a:gd name="connsiteX85" fmla="*/ 287002 w 1394961"/>
                <a:gd name="connsiteY85" fmla="*/ 1198065 h 1508427"/>
                <a:gd name="connsiteX86" fmla="*/ 310363 w 1394961"/>
                <a:gd name="connsiteY86" fmla="*/ 1208076 h 1508427"/>
                <a:gd name="connsiteX87" fmla="*/ 310363 w 1394961"/>
                <a:gd name="connsiteY87" fmla="*/ 1244786 h 1508427"/>
                <a:gd name="connsiteX88" fmla="*/ 270316 w 1394961"/>
                <a:gd name="connsiteY88" fmla="*/ 1284832 h 1508427"/>
                <a:gd name="connsiteX89" fmla="*/ 280327 w 1394961"/>
                <a:gd name="connsiteY89" fmla="*/ 1308193 h 1508427"/>
                <a:gd name="connsiteX90" fmla="*/ 273653 w 1394961"/>
                <a:gd name="connsiteY90" fmla="*/ 1328216 h 1508427"/>
                <a:gd name="connsiteX91" fmla="*/ 266979 w 1394961"/>
                <a:gd name="connsiteY91" fmla="*/ 1344902 h 1508427"/>
                <a:gd name="connsiteX92" fmla="*/ 240281 w 1394961"/>
                <a:gd name="connsiteY92" fmla="*/ 1384949 h 1508427"/>
                <a:gd name="connsiteX93" fmla="*/ 307025 w 1394961"/>
                <a:gd name="connsiteY93" fmla="*/ 1421659 h 1508427"/>
                <a:gd name="connsiteX94" fmla="*/ 337060 w 1394961"/>
                <a:gd name="connsiteY94" fmla="*/ 1428333 h 1508427"/>
                <a:gd name="connsiteX95" fmla="*/ 360421 w 1394961"/>
                <a:gd name="connsiteY95" fmla="*/ 1435008 h 1508427"/>
                <a:gd name="connsiteX96" fmla="*/ 380444 w 1394961"/>
                <a:gd name="connsiteY96" fmla="*/ 1441682 h 1508427"/>
                <a:gd name="connsiteX97" fmla="*/ 407142 w 1394961"/>
                <a:gd name="connsiteY97" fmla="*/ 1461705 h 1508427"/>
                <a:gd name="connsiteX98" fmla="*/ 437177 w 1394961"/>
                <a:gd name="connsiteY98" fmla="*/ 1458368 h 1508427"/>
                <a:gd name="connsiteX99" fmla="*/ 507259 w 1394961"/>
                <a:gd name="connsiteY99" fmla="*/ 1508427 h 1508427"/>
                <a:gd name="connsiteX100" fmla="*/ 517271 w 1394961"/>
                <a:gd name="connsiteY100" fmla="*/ 1495078 h 1508427"/>
                <a:gd name="connsiteX101" fmla="*/ 507259 w 1394961"/>
                <a:gd name="connsiteY101" fmla="*/ 1455031 h 1508427"/>
                <a:gd name="connsiteX102" fmla="*/ 500584 w 1394961"/>
                <a:gd name="connsiteY102" fmla="*/ 1421659 h 1508427"/>
                <a:gd name="connsiteX103" fmla="*/ 483898 w 1394961"/>
                <a:gd name="connsiteY103" fmla="*/ 1378275 h 1508427"/>
                <a:gd name="connsiteX104" fmla="*/ 513933 w 1394961"/>
                <a:gd name="connsiteY104" fmla="*/ 1358251 h 1508427"/>
                <a:gd name="connsiteX105" fmla="*/ 547306 w 1394961"/>
                <a:gd name="connsiteY105" fmla="*/ 1334891 h 1508427"/>
                <a:gd name="connsiteX106" fmla="*/ 527282 w 1394961"/>
                <a:gd name="connsiteY106" fmla="*/ 1318205 h 1508427"/>
                <a:gd name="connsiteX107" fmla="*/ 517271 w 1394961"/>
                <a:gd name="connsiteY107" fmla="*/ 1284832 h 1508427"/>
                <a:gd name="connsiteX108" fmla="*/ 480561 w 1394961"/>
                <a:gd name="connsiteY108" fmla="*/ 1268146 h 1508427"/>
                <a:gd name="connsiteX109" fmla="*/ 470549 w 1394961"/>
                <a:gd name="connsiteY109" fmla="*/ 1248123 h 1508427"/>
                <a:gd name="connsiteX110" fmla="*/ 480561 w 1394961"/>
                <a:gd name="connsiteY110" fmla="*/ 1218088 h 1508427"/>
                <a:gd name="connsiteX111" fmla="*/ 490573 w 1394961"/>
                <a:gd name="connsiteY111" fmla="*/ 1178041 h 1508427"/>
                <a:gd name="connsiteX112" fmla="*/ 513933 w 1394961"/>
                <a:gd name="connsiteY112" fmla="*/ 1198065 h 1508427"/>
                <a:gd name="connsiteX113" fmla="*/ 520608 w 1394961"/>
                <a:gd name="connsiteY113" fmla="*/ 1181378 h 1508427"/>
                <a:gd name="connsiteX114" fmla="*/ 543968 w 1394961"/>
                <a:gd name="connsiteY114" fmla="*/ 1144669 h 1508427"/>
                <a:gd name="connsiteX115" fmla="*/ 574003 w 1394961"/>
                <a:gd name="connsiteY115" fmla="*/ 1127983 h 1508427"/>
                <a:gd name="connsiteX116" fmla="*/ 590690 w 1394961"/>
                <a:gd name="connsiteY116" fmla="*/ 1141332 h 1508427"/>
                <a:gd name="connsiteX117" fmla="*/ 610713 w 1394961"/>
                <a:gd name="connsiteY117" fmla="*/ 1114634 h 1508427"/>
                <a:gd name="connsiteX118" fmla="*/ 630736 w 1394961"/>
                <a:gd name="connsiteY118" fmla="*/ 1141332 h 1508427"/>
                <a:gd name="connsiteX119" fmla="*/ 657434 w 1394961"/>
                <a:gd name="connsiteY119" fmla="*/ 1164692 h 1508427"/>
                <a:gd name="connsiteX120" fmla="*/ 674120 w 1394961"/>
                <a:gd name="connsiteY120" fmla="*/ 1171367 h 1508427"/>
                <a:gd name="connsiteX121" fmla="*/ 697481 w 1394961"/>
                <a:gd name="connsiteY121" fmla="*/ 1171367 h 1508427"/>
                <a:gd name="connsiteX122" fmla="*/ 717504 w 1394961"/>
                <a:gd name="connsiteY122" fmla="*/ 1158018 h 1508427"/>
                <a:gd name="connsiteX123" fmla="*/ 744202 w 1394961"/>
                <a:gd name="connsiteY123" fmla="*/ 1158018 h 1508427"/>
                <a:gd name="connsiteX124" fmla="*/ 760888 w 1394961"/>
                <a:gd name="connsiteY124" fmla="*/ 1154681 h 1508427"/>
                <a:gd name="connsiteX125" fmla="*/ 790923 w 1394961"/>
                <a:gd name="connsiteY125" fmla="*/ 1188053 h 1508427"/>
                <a:gd name="connsiteX126" fmla="*/ 797598 w 1394961"/>
                <a:gd name="connsiteY126" fmla="*/ 1161355 h 1508427"/>
                <a:gd name="connsiteX127" fmla="*/ 817621 w 1394961"/>
                <a:gd name="connsiteY127" fmla="*/ 1178041 h 1508427"/>
                <a:gd name="connsiteX128" fmla="*/ 837644 w 1394961"/>
                <a:gd name="connsiteY128" fmla="*/ 1154681 h 1508427"/>
                <a:gd name="connsiteX129" fmla="*/ 827633 w 1394961"/>
                <a:gd name="connsiteY129" fmla="*/ 1134657 h 1508427"/>
                <a:gd name="connsiteX130" fmla="*/ 810946 w 1394961"/>
                <a:gd name="connsiteY130" fmla="*/ 1121308 h 1508427"/>
                <a:gd name="connsiteX131" fmla="*/ 810946 w 1394961"/>
                <a:gd name="connsiteY131" fmla="*/ 1081262 h 1508427"/>
                <a:gd name="connsiteX132" fmla="*/ 840981 w 1394961"/>
                <a:gd name="connsiteY132" fmla="*/ 1074587 h 1508427"/>
                <a:gd name="connsiteX133" fmla="*/ 820958 w 1394961"/>
                <a:gd name="connsiteY133" fmla="*/ 1037878 h 1508427"/>
                <a:gd name="connsiteX134" fmla="*/ 854330 w 1394961"/>
                <a:gd name="connsiteY134" fmla="*/ 1031203 h 1508427"/>
                <a:gd name="connsiteX135" fmla="*/ 891040 w 1394961"/>
                <a:gd name="connsiteY135" fmla="*/ 1037878 h 1508427"/>
                <a:gd name="connsiteX136" fmla="*/ 1067913 w 1394961"/>
                <a:gd name="connsiteY136" fmla="*/ 991156 h 1508427"/>
                <a:gd name="connsiteX137" fmla="*/ 1087936 w 1394961"/>
                <a:gd name="connsiteY137" fmla="*/ 1017854 h 1508427"/>
                <a:gd name="connsiteX138" fmla="*/ 1074587 w 1394961"/>
                <a:gd name="connsiteY138" fmla="*/ 1031203 h 1508427"/>
                <a:gd name="connsiteX139" fmla="*/ 1344903 w 1394961"/>
                <a:gd name="connsiteY139" fmla="*/ 1168029 h 1508427"/>
                <a:gd name="connsiteX140" fmla="*/ 1388287 w 1394961"/>
                <a:gd name="connsiteY140" fmla="*/ 1168029 h 1508427"/>
                <a:gd name="connsiteX141" fmla="*/ 1394961 w 1394961"/>
                <a:gd name="connsiteY141" fmla="*/ 1191390 h 1508427"/>
                <a:gd name="connsiteX142" fmla="*/ 1281495 w 1394961"/>
                <a:gd name="connsiteY142" fmla="*/ 3338 h 1508427"/>
                <a:gd name="connsiteX143" fmla="*/ 1241449 w 1394961"/>
                <a:gd name="connsiteY143" fmla="*/ 0 h 1508427"/>
                <a:gd name="connsiteX144" fmla="*/ 1201402 w 1394961"/>
                <a:gd name="connsiteY144" fmla="*/ 26698 h 1508427"/>
                <a:gd name="connsiteX145" fmla="*/ 1178041 w 1394961"/>
                <a:gd name="connsiteY145" fmla="*/ 40047 h 1508427"/>
                <a:gd name="connsiteX146" fmla="*/ 1137995 w 1394961"/>
                <a:gd name="connsiteY146" fmla="*/ 53396 h 1508427"/>
                <a:gd name="connsiteX0" fmla="*/ 1137995 w 1394961"/>
                <a:gd name="connsiteY0" fmla="*/ 53396 h 1508427"/>
                <a:gd name="connsiteX1" fmla="*/ 1101285 w 1394961"/>
                <a:gd name="connsiteY1" fmla="*/ 53396 h 1508427"/>
                <a:gd name="connsiteX2" fmla="*/ 1014517 w 1394961"/>
                <a:gd name="connsiteY2" fmla="*/ 6675 h 1508427"/>
                <a:gd name="connsiteX3" fmla="*/ 1024529 w 1394961"/>
                <a:gd name="connsiteY3" fmla="*/ 53396 h 1508427"/>
                <a:gd name="connsiteX4" fmla="*/ 981145 w 1394961"/>
                <a:gd name="connsiteY4" fmla="*/ 106792 h 1508427"/>
                <a:gd name="connsiteX5" fmla="*/ 981145 w 1394961"/>
                <a:gd name="connsiteY5" fmla="*/ 190222 h 1508427"/>
                <a:gd name="connsiteX6" fmla="*/ 1001168 w 1394961"/>
                <a:gd name="connsiteY6" fmla="*/ 213583 h 1508427"/>
                <a:gd name="connsiteX7" fmla="*/ 884365 w 1394961"/>
                <a:gd name="connsiteY7" fmla="*/ 210246 h 1508427"/>
                <a:gd name="connsiteX8" fmla="*/ 824295 w 1394961"/>
                <a:gd name="connsiteY8" fmla="*/ 186885 h 1508427"/>
                <a:gd name="connsiteX9" fmla="*/ 810946 w 1394961"/>
                <a:gd name="connsiteY9" fmla="*/ 223594 h 1508427"/>
                <a:gd name="connsiteX10" fmla="*/ 827633 w 1394961"/>
                <a:gd name="connsiteY10" fmla="*/ 260304 h 1508427"/>
                <a:gd name="connsiteX11" fmla="*/ 770900 w 1394961"/>
                <a:gd name="connsiteY11" fmla="*/ 243618 h 1508427"/>
                <a:gd name="connsiteX12" fmla="*/ 744202 w 1394961"/>
                <a:gd name="connsiteY12" fmla="*/ 280327 h 1508427"/>
                <a:gd name="connsiteX13" fmla="*/ 707492 w 1394961"/>
                <a:gd name="connsiteY13" fmla="*/ 273653 h 1508427"/>
                <a:gd name="connsiteX14" fmla="*/ 644085 w 1394961"/>
                <a:gd name="connsiteY14" fmla="*/ 287002 h 1508427"/>
                <a:gd name="connsiteX15" fmla="*/ 654097 w 1394961"/>
                <a:gd name="connsiteY15" fmla="*/ 250292 h 1508427"/>
                <a:gd name="connsiteX16" fmla="*/ 614050 w 1394961"/>
                <a:gd name="connsiteY16" fmla="*/ 287002 h 1508427"/>
                <a:gd name="connsiteX17" fmla="*/ 594027 w 1394961"/>
                <a:gd name="connsiteY17" fmla="*/ 287002 h 1508427"/>
                <a:gd name="connsiteX18" fmla="*/ 533957 w 1394961"/>
                <a:gd name="connsiteY18" fmla="*/ 320374 h 1508427"/>
                <a:gd name="connsiteX19" fmla="*/ 510596 w 1394961"/>
                <a:gd name="connsiteY19" fmla="*/ 343735 h 1508427"/>
                <a:gd name="connsiteX20" fmla="*/ 500584 w 1394961"/>
                <a:gd name="connsiteY20" fmla="*/ 390456 h 1508427"/>
                <a:gd name="connsiteX21" fmla="*/ 450526 w 1394961"/>
                <a:gd name="connsiteY21" fmla="*/ 377107 h 1508427"/>
                <a:gd name="connsiteX22" fmla="*/ 433840 w 1394961"/>
                <a:gd name="connsiteY22" fmla="*/ 340397 h 1508427"/>
                <a:gd name="connsiteX23" fmla="*/ 467212 w 1394961"/>
                <a:gd name="connsiteY23" fmla="*/ 310362 h 1508427"/>
                <a:gd name="connsiteX24" fmla="*/ 453863 w 1394961"/>
                <a:gd name="connsiteY24" fmla="*/ 287002 h 1508427"/>
                <a:gd name="connsiteX25" fmla="*/ 390456 w 1394961"/>
                <a:gd name="connsiteY25" fmla="*/ 256967 h 1508427"/>
                <a:gd name="connsiteX26" fmla="*/ 417154 w 1394961"/>
                <a:gd name="connsiteY26" fmla="*/ 307025 h 1508427"/>
                <a:gd name="connsiteX27" fmla="*/ 407142 w 1394961"/>
                <a:gd name="connsiteY27" fmla="*/ 350409 h 1508427"/>
                <a:gd name="connsiteX28" fmla="*/ 413817 w 1394961"/>
                <a:gd name="connsiteY28" fmla="*/ 387119 h 1508427"/>
                <a:gd name="connsiteX29" fmla="*/ 427165 w 1394961"/>
                <a:gd name="connsiteY29" fmla="*/ 410479 h 1508427"/>
                <a:gd name="connsiteX30" fmla="*/ 413817 w 1394961"/>
                <a:gd name="connsiteY30" fmla="*/ 440514 h 1508427"/>
                <a:gd name="connsiteX31" fmla="*/ 390456 w 1394961"/>
                <a:gd name="connsiteY31" fmla="*/ 417154 h 1508427"/>
                <a:gd name="connsiteX32" fmla="*/ 360421 w 1394961"/>
                <a:gd name="connsiteY32" fmla="*/ 413816 h 1508427"/>
                <a:gd name="connsiteX33" fmla="*/ 333723 w 1394961"/>
                <a:gd name="connsiteY33" fmla="*/ 453863 h 1508427"/>
                <a:gd name="connsiteX34" fmla="*/ 307025 w 1394961"/>
                <a:gd name="connsiteY34" fmla="*/ 473886 h 1508427"/>
                <a:gd name="connsiteX35" fmla="*/ 320374 w 1394961"/>
                <a:gd name="connsiteY35" fmla="*/ 500584 h 1508427"/>
                <a:gd name="connsiteX36" fmla="*/ 303688 w 1394961"/>
                <a:gd name="connsiteY36" fmla="*/ 523945 h 1508427"/>
                <a:gd name="connsiteX37" fmla="*/ 233606 w 1394961"/>
                <a:gd name="connsiteY37" fmla="*/ 487235 h 1508427"/>
                <a:gd name="connsiteX38" fmla="*/ 243618 w 1394961"/>
                <a:gd name="connsiteY38" fmla="*/ 537294 h 1508427"/>
                <a:gd name="connsiteX39" fmla="*/ 263641 w 1394961"/>
                <a:gd name="connsiteY39" fmla="*/ 557317 h 1508427"/>
                <a:gd name="connsiteX40" fmla="*/ 250292 w 1394961"/>
                <a:gd name="connsiteY40" fmla="*/ 570666 h 1508427"/>
                <a:gd name="connsiteX41" fmla="*/ 193560 w 1394961"/>
                <a:gd name="connsiteY41" fmla="*/ 533956 h 1508427"/>
                <a:gd name="connsiteX42" fmla="*/ 170199 w 1394961"/>
                <a:gd name="connsiteY42" fmla="*/ 493910 h 1508427"/>
                <a:gd name="connsiteX43" fmla="*/ 170199 w 1394961"/>
                <a:gd name="connsiteY43" fmla="*/ 447189 h 1508427"/>
                <a:gd name="connsiteX44" fmla="*/ 133490 w 1394961"/>
                <a:gd name="connsiteY44" fmla="*/ 370432 h 1508427"/>
                <a:gd name="connsiteX45" fmla="*/ 196897 w 1394961"/>
                <a:gd name="connsiteY45" fmla="*/ 400467 h 1508427"/>
                <a:gd name="connsiteX46" fmla="*/ 256967 w 1394961"/>
                <a:gd name="connsiteY46" fmla="*/ 430502 h 1508427"/>
                <a:gd name="connsiteX47" fmla="*/ 293676 w 1394961"/>
                <a:gd name="connsiteY47" fmla="*/ 433840 h 1508427"/>
                <a:gd name="connsiteX48" fmla="*/ 327049 w 1394961"/>
                <a:gd name="connsiteY48" fmla="*/ 403805 h 1508427"/>
                <a:gd name="connsiteX49" fmla="*/ 343735 w 1394961"/>
                <a:gd name="connsiteY49" fmla="*/ 367095 h 1508427"/>
                <a:gd name="connsiteX50" fmla="*/ 333723 w 1394961"/>
                <a:gd name="connsiteY50" fmla="*/ 317037 h 1508427"/>
                <a:gd name="connsiteX51" fmla="*/ 290339 w 1394961"/>
                <a:gd name="connsiteY51" fmla="*/ 297013 h 1508427"/>
                <a:gd name="connsiteX52" fmla="*/ 236944 w 1394961"/>
                <a:gd name="connsiteY52" fmla="*/ 250292 h 1508427"/>
                <a:gd name="connsiteX53" fmla="*/ 133490 w 1394961"/>
                <a:gd name="connsiteY53" fmla="*/ 193559 h 1508427"/>
                <a:gd name="connsiteX54" fmla="*/ 46722 w 1394961"/>
                <a:gd name="connsiteY54" fmla="*/ 223594 h 1508427"/>
                <a:gd name="connsiteX55" fmla="*/ 33373 w 1394961"/>
                <a:gd name="connsiteY55" fmla="*/ 253629 h 1508427"/>
                <a:gd name="connsiteX56" fmla="*/ 43384 w 1394961"/>
                <a:gd name="connsiteY56" fmla="*/ 283665 h 1508427"/>
                <a:gd name="connsiteX57" fmla="*/ 60071 w 1394961"/>
                <a:gd name="connsiteY57" fmla="*/ 310362 h 1508427"/>
                <a:gd name="connsiteX58" fmla="*/ 73419 w 1394961"/>
                <a:gd name="connsiteY58" fmla="*/ 340397 h 1508427"/>
                <a:gd name="connsiteX59" fmla="*/ 56733 w 1394961"/>
                <a:gd name="connsiteY59" fmla="*/ 363758 h 1508427"/>
                <a:gd name="connsiteX60" fmla="*/ 76757 w 1394961"/>
                <a:gd name="connsiteY60" fmla="*/ 443851 h 1508427"/>
                <a:gd name="connsiteX61" fmla="*/ 66745 w 1394961"/>
                <a:gd name="connsiteY61" fmla="*/ 460538 h 1508427"/>
                <a:gd name="connsiteX62" fmla="*/ 70082 w 1394961"/>
                <a:gd name="connsiteY62" fmla="*/ 487235 h 1508427"/>
                <a:gd name="connsiteX63" fmla="*/ 70082 w 1394961"/>
                <a:gd name="connsiteY63" fmla="*/ 527282 h 1508427"/>
                <a:gd name="connsiteX64" fmla="*/ 80094 w 1394961"/>
                <a:gd name="connsiteY64" fmla="*/ 547305 h 1508427"/>
                <a:gd name="connsiteX65" fmla="*/ 76757 w 1394961"/>
                <a:gd name="connsiteY65" fmla="*/ 570666 h 1508427"/>
                <a:gd name="connsiteX66" fmla="*/ 106792 w 1394961"/>
                <a:gd name="connsiteY66" fmla="*/ 604038 h 1508427"/>
                <a:gd name="connsiteX67" fmla="*/ 93729 w 1394961"/>
                <a:gd name="connsiteY67" fmla="*/ 634073 h 1508427"/>
                <a:gd name="connsiteX68" fmla="*/ 13349 w 1394961"/>
                <a:gd name="connsiteY68" fmla="*/ 724178 h 1508427"/>
                <a:gd name="connsiteX69" fmla="*/ 33373 w 1394961"/>
                <a:gd name="connsiteY69" fmla="*/ 757551 h 1508427"/>
                <a:gd name="connsiteX70" fmla="*/ 33373 w 1394961"/>
                <a:gd name="connsiteY70" fmla="*/ 757551 h 1508427"/>
                <a:gd name="connsiteX71" fmla="*/ 16687 w 1394961"/>
                <a:gd name="connsiteY71" fmla="*/ 787586 h 1508427"/>
                <a:gd name="connsiteX72" fmla="*/ 3338 w 1394961"/>
                <a:gd name="connsiteY72" fmla="*/ 817621 h 1508427"/>
                <a:gd name="connsiteX73" fmla="*/ 0 w 1394961"/>
                <a:gd name="connsiteY73" fmla="*/ 877691 h 1508427"/>
                <a:gd name="connsiteX74" fmla="*/ 16687 w 1394961"/>
                <a:gd name="connsiteY74" fmla="*/ 921075 h 1508427"/>
                <a:gd name="connsiteX75" fmla="*/ 20024 w 1394961"/>
                <a:gd name="connsiteY75" fmla="*/ 954447 h 1508427"/>
                <a:gd name="connsiteX76" fmla="*/ 56733 w 1394961"/>
                <a:gd name="connsiteY76" fmla="*/ 964459 h 1508427"/>
                <a:gd name="connsiteX77" fmla="*/ 116803 w 1394961"/>
                <a:gd name="connsiteY77" fmla="*/ 1051227 h 1508427"/>
                <a:gd name="connsiteX78" fmla="*/ 96780 w 1394961"/>
                <a:gd name="connsiteY78" fmla="*/ 1074587 h 1508427"/>
                <a:gd name="connsiteX79" fmla="*/ 93443 w 1394961"/>
                <a:gd name="connsiteY79" fmla="*/ 1104622 h 1508427"/>
                <a:gd name="connsiteX80" fmla="*/ 120141 w 1394961"/>
                <a:gd name="connsiteY80" fmla="*/ 1107959 h 1508427"/>
                <a:gd name="connsiteX81" fmla="*/ 160187 w 1394961"/>
                <a:gd name="connsiteY81" fmla="*/ 1121308 h 1508427"/>
                <a:gd name="connsiteX82" fmla="*/ 186885 w 1394961"/>
                <a:gd name="connsiteY82" fmla="*/ 1134657 h 1508427"/>
                <a:gd name="connsiteX83" fmla="*/ 213583 w 1394961"/>
                <a:gd name="connsiteY83" fmla="*/ 1164692 h 1508427"/>
                <a:gd name="connsiteX84" fmla="*/ 243618 w 1394961"/>
                <a:gd name="connsiteY84" fmla="*/ 1168029 h 1508427"/>
                <a:gd name="connsiteX85" fmla="*/ 287002 w 1394961"/>
                <a:gd name="connsiteY85" fmla="*/ 1198065 h 1508427"/>
                <a:gd name="connsiteX86" fmla="*/ 310363 w 1394961"/>
                <a:gd name="connsiteY86" fmla="*/ 1208076 h 1508427"/>
                <a:gd name="connsiteX87" fmla="*/ 310363 w 1394961"/>
                <a:gd name="connsiteY87" fmla="*/ 1244786 h 1508427"/>
                <a:gd name="connsiteX88" fmla="*/ 270316 w 1394961"/>
                <a:gd name="connsiteY88" fmla="*/ 1284832 h 1508427"/>
                <a:gd name="connsiteX89" fmla="*/ 280327 w 1394961"/>
                <a:gd name="connsiteY89" fmla="*/ 1308193 h 1508427"/>
                <a:gd name="connsiteX90" fmla="*/ 273653 w 1394961"/>
                <a:gd name="connsiteY90" fmla="*/ 1328216 h 1508427"/>
                <a:gd name="connsiteX91" fmla="*/ 266979 w 1394961"/>
                <a:gd name="connsiteY91" fmla="*/ 1344902 h 1508427"/>
                <a:gd name="connsiteX92" fmla="*/ 240281 w 1394961"/>
                <a:gd name="connsiteY92" fmla="*/ 1384949 h 1508427"/>
                <a:gd name="connsiteX93" fmla="*/ 307025 w 1394961"/>
                <a:gd name="connsiteY93" fmla="*/ 1421659 h 1508427"/>
                <a:gd name="connsiteX94" fmla="*/ 337060 w 1394961"/>
                <a:gd name="connsiteY94" fmla="*/ 1428333 h 1508427"/>
                <a:gd name="connsiteX95" fmla="*/ 360421 w 1394961"/>
                <a:gd name="connsiteY95" fmla="*/ 1435008 h 1508427"/>
                <a:gd name="connsiteX96" fmla="*/ 380444 w 1394961"/>
                <a:gd name="connsiteY96" fmla="*/ 1441682 h 1508427"/>
                <a:gd name="connsiteX97" fmla="*/ 407142 w 1394961"/>
                <a:gd name="connsiteY97" fmla="*/ 1461705 h 1508427"/>
                <a:gd name="connsiteX98" fmla="*/ 437177 w 1394961"/>
                <a:gd name="connsiteY98" fmla="*/ 1458368 h 1508427"/>
                <a:gd name="connsiteX99" fmla="*/ 507259 w 1394961"/>
                <a:gd name="connsiteY99" fmla="*/ 1508427 h 1508427"/>
                <a:gd name="connsiteX100" fmla="*/ 517271 w 1394961"/>
                <a:gd name="connsiteY100" fmla="*/ 1495078 h 1508427"/>
                <a:gd name="connsiteX101" fmla="*/ 507259 w 1394961"/>
                <a:gd name="connsiteY101" fmla="*/ 1455031 h 1508427"/>
                <a:gd name="connsiteX102" fmla="*/ 500584 w 1394961"/>
                <a:gd name="connsiteY102" fmla="*/ 1421659 h 1508427"/>
                <a:gd name="connsiteX103" fmla="*/ 483898 w 1394961"/>
                <a:gd name="connsiteY103" fmla="*/ 1378275 h 1508427"/>
                <a:gd name="connsiteX104" fmla="*/ 513933 w 1394961"/>
                <a:gd name="connsiteY104" fmla="*/ 1358251 h 1508427"/>
                <a:gd name="connsiteX105" fmla="*/ 547306 w 1394961"/>
                <a:gd name="connsiteY105" fmla="*/ 1334891 h 1508427"/>
                <a:gd name="connsiteX106" fmla="*/ 527282 w 1394961"/>
                <a:gd name="connsiteY106" fmla="*/ 1318205 h 1508427"/>
                <a:gd name="connsiteX107" fmla="*/ 517271 w 1394961"/>
                <a:gd name="connsiteY107" fmla="*/ 1284832 h 1508427"/>
                <a:gd name="connsiteX108" fmla="*/ 480561 w 1394961"/>
                <a:gd name="connsiteY108" fmla="*/ 1268146 h 1508427"/>
                <a:gd name="connsiteX109" fmla="*/ 470549 w 1394961"/>
                <a:gd name="connsiteY109" fmla="*/ 1248123 h 1508427"/>
                <a:gd name="connsiteX110" fmla="*/ 480561 w 1394961"/>
                <a:gd name="connsiteY110" fmla="*/ 1218088 h 1508427"/>
                <a:gd name="connsiteX111" fmla="*/ 490573 w 1394961"/>
                <a:gd name="connsiteY111" fmla="*/ 1178041 h 1508427"/>
                <a:gd name="connsiteX112" fmla="*/ 513933 w 1394961"/>
                <a:gd name="connsiteY112" fmla="*/ 1198065 h 1508427"/>
                <a:gd name="connsiteX113" fmla="*/ 520608 w 1394961"/>
                <a:gd name="connsiteY113" fmla="*/ 1181378 h 1508427"/>
                <a:gd name="connsiteX114" fmla="*/ 543968 w 1394961"/>
                <a:gd name="connsiteY114" fmla="*/ 1144669 h 1508427"/>
                <a:gd name="connsiteX115" fmla="*/ 574003 w 1394961"/>
                <a:gd name="connsiteY115" fmla="*/ 1127983 h 1508427"/>
                <a:gd name="connsiteX116" fmla="*/ 590690 w 1394961"/>
                <a:gd name="connsiteY116" fmla="*/ 1141332 h 1508427"/>
                <a:gd name="connsiteX117" fmla="*/ 610713 w 1394961"/>
                <a:gd name="connsiteY117" fmla="*/ 1114634 h 1508427"/>
                <a:gd name="connsiteX118" fmla="*/ 630736 w 1394961"/>
                <a:gd name="connsiteY118" fmla="*/ 1141332 h 1508427"/>
                <a:gd name="connsiteX119" fmla="*/ 657434 w 1394961"/>
                <a:gd name="connsiteY119" fmla="*/ 1164692 h 1508427"/>
                <a:gd name="connsiteX120" fmla="*/ 674120 w 1394961"/>
                <a:gd name="connsiteY120" fmla="*/ 1171367 h 1508427"/>
                <a:gd name="connsiteX121" fmla="*/ 697481 w 1394961"/>
                <a:gd name="connsiteY121" fmla="*/ 1171367 h 1508427"/>
                <a:gd name="connsiteX122" fmla="*/ 717504 w 1394961"/>
                <a:gd name="connsiteY122" fmla="*/ 1158018 h 1508427"/>
                <a:gd name="connsiteX123" fmla="*/ 744202 w 1394961"/>
                <a:gd name="connsiteY123" fmla="*/ 1158018 h 1508427"/>
                <a:gd name="connsiteX124" fmla="*/ 760888 w 1394961"/>
                <a:gd name="connsiteY124" fmla="*/ 1154681 h 1508427"/>
                <a:gd name="connsiteX125" fmla="*/ 790923 w 1394961"/>
                <a:gd name="connsiteY125" fmla="*/ 1188053 h 1508427"/>
                <a:gd name="connsiteX126" fmla="*/ 797598 w 1394961"/>
                <a:gd name="connsiteY126" fmla="*/ 1161355 h 1508427"/>
                <a:gd name="connsiteX127" fmla="*/ 817621 w 1394961"/>
                <a:gd name="connsiteY127" fmla="*/ 1178041 h 1508427"/>
                <a:gd name="connsiteX128" fmla="*/ 837644 w 1394961"/>
                <a:gd name="connsiteY128" fmla="*/ 1154681 h 1508427"/>
                <a:gd name="connsiteX129" fmla="*/ 827633 w 1394961"/>
                <a:gd name="connsiteY129" fmla="*/ 1134657 h 1508427"/>
                <a:gd name="connsiteX130" fmla="*/ 810946 w 1394961"/>
                <a:gd name="connsiteY130" fmla="*/ 1121308 h 1508427"/>
                <a:gd name="connsiteX131" fmla="*/ 810946 w 1394961"/>
                <a:gd name="connsiteY131" fmla="*/ 1081262 h 1508427"/>
                <a:gd name="connsiteX132" fmla="*/ 840981 w 1394961"/>
                <a:gd name="connsiteY132" fmla="*/ 1074587 h 1508427"/>
                <a:gd name="connsiteX133" fmla="*/ 820958 w 1394961"/>
                <a:gd name="connsiteY133" fmla="*/ 1037878 h 1508427"/>
                <a:gd name="connsiteX134" fmla="*/ 854330 w 1394961"/>
                <a:gd name="connsiteY134" fmla="*/ 1031203 h 1508427"/>
                <a:gd name="connsiteX135" fmla="*/ 891040 w 1394961"/>
                <a:gd name="connsiteY135" fmla="*/ 1037878 h 1508427"/>
                <a:gd name="connsiteX136" fmla="*/ 1067913 w 1394961"/>
                <a:gd name="connsiteY136" fmla="*/ 991156 h 1508427"/>
                <a:gd name="connsiteX137" fmla="*/ 1087936 w 1394961"/>
                <a:gd name="connsiteY137" fmla="*/ 1017854 h 1508427"/>
                <a:gd name="connsiteX138" fmla="*/ 1074587 w 1394961"/>
                <a:gd name="connsiteY138" fmla="*/ 1031203 h 1508427"/>
                <a:gd name="connsiteX139" fmla="*/ 1388287 w 1394961"/>
                <a:gd name="connsiteY139" fmla="*/ 1168029 h 1508427"/>
                <a:gd name="connsiteX140" fmla="*/ 1394961 w 1394961"/>
                <a:gd name="connsiteY140" fmla="*/ 1191390 h 1508427"/>
                <a:gd name="connsiteX141" fmla="*/ 1281495 w 1394961"/>
                <a:gd name="connsiteY141" fmla="*/ 3338 h 1508427"/>
                <a:gd name="connsiteX142" fmla="*/ 1241449 w 1394961"/>
                <a:gd name="connsiteY142" fmla="*/ 0 h 1508427"/>
                <a:gd name="connsiteX143" fmla="*/ 1201402 w 1394961"/>
                <a:gd name="connsiteY143" fmla="*/ 26698 h 1508427"/>
                <a:gd name="connsiteX144" fmla="*/ 1178041 w 1394961"/>
                <a:gd name="connsiteY144" fmla="*/ 40047 h 1508427"/>
                <a:gd name="connsiteX145" fmla="*/ 1137995 w 1394961"/>
                <a:gd name="connsiteY145" fmla="*/ 53396 h 1508427"/>
                <a:gd name="connsiteX0" fmla="*/ 1137995 w 1394961"/>
                <a:gd name="connsiteY0" fmla="*/ 53396 h 1508427"/>
                <a:gd name="connsiteX1" fmla="*/ 1101285 w 1394961"/>
                <a:gd name="connsiteY1" fmla="*/ 53396 h 1508427"/>
                <a:gd name="connsiteX2" fmla="*/ 1014517 w 1394961"/>
                <a:gd name="connsiteY2" fmla="*/ 6675 h 1508427"/>
                <a:gd name="connsiteX3" fmla="*/ 1024529 w 1394961"/>
                <a:gd name="connsiteY3" fmla="*/ 53396 h 1508427"/>
                <a:gd name="connsiteX4" fmla="*/ 981145 w 1394961"/>
                <a:gd name="connsiteY4" fmla="*/ 106792 h 1508427"/>
                <a:gd name="connsiteX5" fmla="*/ 981145 w 1394961"/>
                <a:gd name="connsiteY5" fmla="*/ 190222 h 1508427"/>
                <a:gd name="connsiteX6" fmla="*/ 1001168 w 1394961"/>
                <a:gd name="connsiteY6" fmla="*/ 213583 h 1508427"/>
                <a:gd name="connsiteX7" fmla="*/ 884365 w 1394961"/>
                <a:gd name="connsiteY7" fmla="*/ 210246 h 1508427"/>
                <a:gd name="connsiteX8" fmla="*/ 824295 w 1394961"/>
                <a:gd name="connsiteY8" fmla="*/ 186885 h 1508427"/>
                <a:gd name="connsiteX9" fmla="*/ 810946 w 1394961"/>
                <a:gd name="connsiteY9" fmla="*/ 223594 h 1508427"/>
                <a:gd name="connsiteX10" fmla="*/ 827633 w 1394961"/>
                <a:gd name="connsiteY10" fmla="*/ 260304 h 1508427"/>
                <a:gd name="connsiteX11" fmla="*/ 770900 w 1394961"/>
                <a:gd name="connsiteY11" fmla="*/ 243618 h 1508427"/>
                <a:gd name="connsiteX12" fmla="*/ 744202 w 1394961"/>
                <a:gd name="connsiteY12" fmla="*/ 280327 h 1508427"/>
                <a:gd name="connsiteX13" fmla="*/ 707492 w 1394961"/>
                <a:gd name="connsiteY13" fmla="*/ 273653 h 1508427"/>
                <a:gd name="connsiteX14" fmla="*/ 644085 w 1394961"/>
                <a:gd name="connsiteY14" fmla="*/ 287002 h 1508427"/>
                <a:gd name="connsiteX15" fmla="*/ 654097 w 1394961"/>
                <a:gd name="connsiteY15" fmla="*/ 250292 h 1508427"/>
                <a:gd name="connsiteX16" fmla="*/ 614050 w 1394961"/>
                <a:gd name="connsiteY16" fmla="*/ 287002 h 1508427"/>
                <a:gd name="connsiteX17" fmla="*/ 594027 w 1394961"/>
                <a:gd name="connsiteY17" fmla="*/ 287002 h 1508427"/>
                <a:gd name="connsiteX18" fmla="*/ 533957 w 1394961"/>
                <a:gd name="connsiteY18" fmla="*/ 320374 h 1508427"/>
                <a:gd name="connsiteX19" fmla="*/ 510596 w 1394961"/>
                <a:gd name="connsiteY19" fmla="*/ 343735 h 1508427"/>
                <a:gd name="connsiteX20" fmla="*/ 500584 w 1394961"/>
                <a:gd name="connsiteY20" fmla="*/ 390456 h 1508427"/>
                <a:gd name="connsiteX21" fmla="*/ 450526 w 1394961"/>
                <a:gd name="connsiteY21" fmla="*/ 377107 h 1508427"/>
                <a:gd name="connsiteX22" fmla="*/ 433840 w 1394961"/>
                <a:gd name="connsiteY22" fmla="*/ 340397 h 1508427"/>
                <a:gd name="connsiteX23" fmla="*/ 467212 w 1394961"/>
                <a:gd name="connsiteY23" fmla="*/ 310362 h 1508427"/>
                <a:gd name="connsiteX24" fmla="*/ 453863 w 1394961"/>
                <a:gd name="connsiteY24" fmla="*/ 287002 h 1508427"/>
                <a:gd name="connsiteX25" fmla="*/ 390456 w 1394961"/>
                <a:gd name="connsiteY25" fmla="*/ 256967 h 1508427"/>
                <a:gd name="connsiteX26" fmla="*/ 417154 w 1394961"/>
                <a:gd name="connsiteY26" fmla="*/ 307025 h 1508427"/>
                <a:gd name="connsiteX27" fmla="*/ 407142 w 1394961"/>
                <a:gd name="connsiteY27" fmla="*/ 350409 h 1508427"/>
                <a:gd name="connsiteX28" fmla="*/ 413817 w 1394961"/>
                <a:gd name="connsiteY28" fmla="*/ 387119 h 1508427"/>
                <a:gd name="connsiteX29" fmla="*/ 427165 w 1394961"/>
                <a:gd name="connsiteY29" fmla="*/ 410479 h 1508427"/>
                <a:gd name="connsiteX30" fmla="*/ 413817 w 1394961"/>
                <a:gd name="connsiteY30" fmla="*/ 440514 h 1508427"/>
                <a:gd name="connsiteX31" fmla="*/ 390456 w 1394961"/>
                <a:gd name="connsiteY31" fmla="*/ 417154 h 1508427"/>
                <a:gd name="connsiteX32" fmla="*/ 360421 w 1394961"/>
                <a:gd name="connsiteY32" fmla="*/ 413816 h 1508427"/>
                <a:gd name="connsiteX33" fmla="*/ 333723 w 1394961"/>
                <a:gd name="connsiteY33" fmla="*/ 453863 h 1508427"/>
                <a:gd name="connsiteX34" fmla="*/ 307025 w 1394961"/>
                <a:gd name="connsiteY34" fmla="*/ 473886 h 1508427"/>
                <a:gd name="connsiteX35" fmla="*/ 320374 w 1394961"/>
                <a:gd name="connsiteY35" fmla="*/ 500584 h 1508427"/>
                <a:gd name="connsiteX36" fmla="*/ 303688 w 1394961"/>
                <a:gd name="connsiteY36" fmla="*/ 523945 h 1508427"/>
                <a:gd name="connsiteX37" fmla="*/ 233606 w 1394961"/>
                <a:gd name="connsiteY37" fmla="*/ 487235 h 1508427"/>
                <a:gd name="connsiteX38" fmla="*/ 243618 w 1394961"/>
                <a:gd name="connsiteY38" fmla="*/ 537294 h 1508427"/>
                <a:gd name="connsiteX39" fmla="*/ 263641 w 1394961"/>
                <a:gd name="connsiteY39" fmla="*/ 557317 h 1508427"/>
                <a:gd name="connsiteX40" fmla="*/ 250292 w 1394961"/>
                <a:gd name="connsiteY40" fmla="*/ 570666 h 1508427"/>
                <a:gd name="connsiteX41" fmla="*/ 193560 w 1394961"/>
                <a:gd name="connsiteY41" fmla="*/ 533956 h 1508427"/>
                <a:gd name="connsiteX42" fmla="*/ 170199 w 1394961"/>
                <a:gd name="connsiteY42" fmla="*/ 493910 h 1508427"/>
                <a:gd name="connsiteX43" fmla="*/ 170199 w 1394961"/>
                <a:gd name="connsiteY43" fmla="*/ 447189 h 1508427"/>
                <a:gd name="connsiteX44" fmla="*/ 133490 w 1394961"/>
                <a:gd name="connsiteY44" fmla="*/ 370432 h 1508427"/>
                <a:gd name="connsiteX45" fmla="*/ 196897 w 1394961"/>
                <a:gd name="connsiteY45" fmla="*/ 400467 h 1508427"/>
                <a:gd name="connsiteX46" fmla="*/ 256967 w 1394961"/>
                <a:gd name="connsiteY46" fmla="*/ 430502 h 1508427"/>
                <a:gd name="connsiteX47" fmla="*/ 293676 w 1394961"/>
                <a:gd name="connsiteY47" fmla="*/ 433840 h 1508427"/>
                <a:gd name="connsiteX48" fmla="*/ 327049 w 1394961"/>
                <a:gd name="connsiteY48" fmla="*/ 403805 h 1508427"/>
                <a:gd name="connsiteX49" fmla="*/ 343735 w 1394961"/>
                <a:gd name="connsiteY49" fmla="*/ 367095 h 1508427"/>
                <a:gd name="connsiteX50" fmla="*/ 333723 w 1394961"/>
                <a:gd name="connsiteY50" fmla="*/ 317037 h 1508427"/>
                <a:gd name="connsiteX51" fmla="*/ 290339 w 1394961"/>
                <a:gd name="connsiteY51" fmla="*/ 297013 h 1508427"/>
                <a:gd name="connsiteX52" fmla="*/ 236944 w 1394961"/>
                <a:gd name="connsiteY52" fmla="*/ 250292 h 1508427"/>
                <a:gd name="connsiteX53" fmla="*/ 133490 w 1394961"/>
                <a:gd name="connsiteY53" fmla="*/ 193559 h 1508427"/>
                <a:gd name="connsiteX54" fmla="*/ 46722 w 1394961"/>
                <a:gd name="connsiteY54" fmla="*/ 223594 h 1508427"/>
                <a:gd name="connsiteX55" fmla="*/ 33373 w 1394961"/>
                <a:gd name="connsiteY55" fmla="*/ 253629 h 1508427"/>
                <a:gd name="connsiteX56" fmla="*/ 43384 w 1394961"/>
                <a:gd name="connsiteY56" fmla="*/ 283665 h 1508427"/>
                <a:gd name="connsiteX57" fmla="*/ 60071 w 1394961"/>
                <a:gd name="connsiteY57" fmla="*/ 310362 h 1508427"/>
                <a:gd name="connsiteX58" fmla="*/ 73419 w 1394961"/>
                <a:gd name="connsiteY58" fmla="*/ 340397 h 1508427"/>
                <a:gd name="connsiteX59" fmla="*/ 56733 w 1394961"/>
                <a:gd name="connsiteY59" fmla="*/ 363758 h 1508427"/>
                <a:gd name="connsiteX60" fmla="*/ 76757 w 1394961"/>
                <a:gd name="connsiteY60" fmla="*/ 443851 h 1508427"/>
                <a:gd name="connsiteX61" fmla="*/ 66745 w 1394961"/>
                <a:gd name="connsiteY61" fmla="*/ 460538 h 1508427"/>
                <a:gd name="connsiteX62" fmla="*/ 70082 w 1394961"/>
                <a:gd name="connsiteY62" fmla="*/ 487235 h 1508427"/>
                <a:gd name="connsiteX63" fmla="*/ 70082 w 1394961"/>
                <a:gd name="connsiteY63" fmla="*/ 527282 h 1508427"/>
                <a:gd name="connsiteX64" fmla="*/ 80094 w 1394961"/>
                <a:gd name="connsiteY64" fmla="*/ 547305 h 1508427"/>
                <a:gd name="connsiteX65" fmla="*/ 76757 w 1394961"/>
                <a:gd name="connsiteY65" fmla="*/ 570666 h 1508427"/>
                <a:gd name="connsiteX66" fmla="*/ 106792 w 1394961"/>
                <a:gd name="connsiteY66" fmla="*/ 604038 h 1508427"/>
                <a:gd name="connsiteX67" fmla="*/ 93729 w 1394961"/>
                <a:gd name="connsiteY67" fmla="*/ 634073 h 1508427"/>
                <a:gd name="connsiteX68" fmla="*/ 13349 w 1394961"/>
                <a:gd name="connsiteY68" fmla="*/ 724178 h 1508427"/>
                <a:gd name="connsiteX69" fmla="*/ 33373 w 1394961"/>
                <a:gd name="connsiteY69" fmla="*/ 757551 h 1508427"/>
                <a:gd name="connsiteX70" fmla="*/ 33373 w 1394961"/>
                <a:gd name="connsiteY70" fmla="*/ 757551 h 1508427"/>
                <a:gd name="connsiteX71" fmla="*/ 16687 w 1394961"/>
                <a:gd name="connsiteY71" fmla="*/ 787586 h 1508427"/>
                <a:gd name="connsiteX72" fmla="*/ 3338 w 1394961"/>
                <a:gd name="connsiteY72" fmla="*/ 817621 h 1508427"/>
                <a:gd name="connsiteX73" fmla="*/ 0 w 1394961"/>
                <a:gd name="connsiteY73" fmla="*/ 877691 h 1508427"/>
                <a:gd name="connsiteX74" fmla="*/ 16687 w 1394961"/>
                <a:gd name="connsiteY74" fmla="*/ 921075 h 1508427"/>
                <a:gd name="connsiteX75" fmla="*/ 20024 w 1394961"/>
                <a:gd name="connsiteY75" fmla="*/ 954447 h 1508427"/>
                <a:gd name="connsiteX76" fmla="*/ 56733 w 1394961"/>
                <a:gd name="connsiteY76" fmla="*/ 964459 h 1508427"/>
                <a:gd name="connsiteX77" fmla="*/ 116803 w 1394961"/>
                <a:gd name="connsiteY77" fmla="*/ 1051227 h 1508427"/>
                <a:gd name="connsiteX78" fmla="*/ 96780 w 1394961"/>
                <a:gd name="connsiteY78" fmla="*/ 1074587 h 1508427"/>
                <a:gd name="connsiteX79" fmla="*/ 93443 w 1394961"/>
                <a:gd name="connsiteY79" fmla="*/ 1104622 h 1508427"/>
                <a:gd name="connsiteX80" fmla="*/ 120141 w 1394961"/>
                <a:gd name="connsiteY80" fmla="*/ 1107959 h 1508427"/>
                <a:gd name="connsiteX81" fmla="*/ 160187 w 1394961"/>
                <a:gd name="connsiteY81" fmla="*/ 1121308 h 1508427"/>
                <a:gd name="connsiteX82" fmla="*/ 186885 w 1394961"/>
                <a:gd name="connsiteY82" fmla="*/ 1134657 h 1508427"/>
                <a:gd name="connsiteX83" fmla="*/ 213583 w 1394961"/>
                <a:gd name="connsiteY83" fmla="*/ 1164692 h 1508427"/>
                <a:gd name="connsiteX84" fmla="*/ 243618 w 1394961"/>
                <a:gd name="connsiteY84" fmla="*/ 1168029 h 1508427"/>
                <a:gd name="connsiteX85" fmla="*/ 287002 w 1394961"/>
                <a:gd name="connsiteY85" fmla="*/ 1198065 h 1508427"/>
                <a:gd name="connsiteX86" fmla="*/ 310363 w 1394961"/>
                <a:gd name="connsiteY86" fmla="*/ 1208076 h 1508427"/>
                <a:gd name="connsiteX87" fmla="*/ 310363 w 1394961"/>
                <a:gd name="connsiteY87" fmla="*/ 1244786 h 1508427"/>
                <a:gd name="connsiteX88" fmla="*/ 270316 w 1394961"/>
                <a:gd name="connsiteY88" fmla="*/ 1284832 h 1508427"/>
                <a:gd name="connsiteX89" fmla="*/ 280327 w 1394961"/>
                <a:gd name="connsiteY89" fmla="*/ 1308193 h 1508427"/>
                <a:gd name="connsiteX90" fmla="*/ 273653 w 1394961"/>
                <a:gd name="connsiteY90" fmla="*/ 1328216 h 1508427"/>
                <a:gd name="connsiteX91" fmla="*/ 266979 w 1394961"/>
                <a:gd name="connsiteY91" fmla="*/ 1344902 h 1508427"/>
                <a:gd name="connsiteX92" fmla="*/ 240281 w 1394961"/>
                <a:gd name="connsiteY92" fmla="*/ 1384949 h 1508427"/>
                <a:gd name="connsiteX93" fmla="*/ 307025 w 1394961"/>
                <a:gd name="connsiteY93" fmla="*/ 1421659 h 1508427"/>
                <a:gd name="connsiteX94" fmla="*/ 337060 w 1394961"/>
                <a:gd name="connsiteY94" fmla="*/ 1428333 h 1508427"/>
                <a:gd name="connsiteX95" fmla="*/ 360421 w 1394961"/>
                <a:gd name="connsiteY95" fmla="*/ 1435008 h 1508427"/>
                <a:gd name="connsiteX96" fmla="*/ 380444 w 1394961"/>
                <a:gd name="connsiteY96" fmla="*/ 1441682 h 1508427"/>
                <a:gd name="connsiteX97" fmla="*/ 407142 w 1394961"/>
                <a:gd name="connsiteY97" fmla="*/ 1461705 h 1508427"/>
                <a:gd name="connsiteX98" fmla="*/ 437177 w 1394961"/>
                <a:gd name="connsiteY98" fmla="*/ 1458368 h 1508427"/>
                <a:gd name="connsiteX99" fmla="*/ 507259 w 1394961"/>
                <a:gd name="connsiteY99" fmla="*/ 1508427 h 1508427"/>
                <a:gd name="connsiteX100" fmla="*/ 517271 w 1394961"/>
                <a:gd name="connsiteY100" fmla="*/ 1495078 h 1508427"/>
                <a:gd name="connsiteX101" fmla="*/ 507259 w 1394961"/>
                <a:gd name="connsiteY101" fmla="*/ 1455031 h 1508427"/>
                <a:gd name="connsiteX102" fmla="*/ 500584 w 1394961"/>
                <a:gd name="connsiteY102" fmla="*/ 1421659 h 1508427"/>
                <a:gd name="connsiteX103" fmla="*/ 483898 w 1394961"/>
                <a:gd name="connsiteY103" fmla="*/ 1378275 h 1508427"/>
                <a:gd name="connsiteX104" fmla="*/ 513933 w 1394961"/>
                <a:gd name="connsiteY104" fmla="*/ 1358251 h 1508427"/>
                <a:gd name="connsiteX105" fmla="*/ 547306 w 1394961"/>
                <a:gd name="connsiteY105" fmla="*/ 1334891 h 1508427"/>
                <a:gd name="connsiteX106" fmla="*/ 527282 w 1394961"/>
                <a:gd name="connsiteY106" fmla="*/ 1318205 h 1508427"/>
                <a:gd name="connsiteX107" fmla="*/ 517271 w 1394961"/>
                <a:gd name="connsiteY107" fmla="*/ 1284832 h 1508427"/>
                <a:gd name="connsiteX108" fmla="*/ 480561 w 1394961"/>
                <a:gd name="connsiteY108" fmla="*/ 1268146 h 1508427"/>
                <a:gd name="connsiteX109" fmla="*/ 470549 w 1394961"/>
                <a:gd name="connsiteY109" fmla="*/ 1248123 h 1508427"/>
                <a:gd name="connsiteX110" fmla="*/ 480561 w 1394961"/>
                <a:gd name="connsiteY110" fmla="*/ 1218088 h 1508427"/>
                <a:gd name="connsiteX111" fmla="*/ 490573 w 1394961"/>
                <a:gd name="connsiteY111" fmla="*/ 1178041 h 1508427"/>
                <a:gd name="connsiteX112" fmla="*/ 513933 w 1394961"/>
                <a:gd name="connsiteY112" fmla="*/ 1198065 h 1508427"/>
                <a:gd name="connsiteX113" fmla="*/ 520608 w 1394961"/>
                <a:gd name="connsiteY113" fmla="*/ 1181378 h 1508427"/>
                <a:gd name="connsiteX114" fmla="*/ 543968 w 1394961"/>
                <a:gd name="connsiteY114" fmla="*/ 1144669 h 1508427"/>
                <a:gd name="connsiteX115" fmla="*/ 574003 w 1394961"/>
                <a:gd name="connsiteY115" fmla="*/ 1127983 h 1508427"/>
                <a:gd name="connsiteX116" fmla="*/ 590690 w 1394961"/>
                <a:gd name="connsiteY116" fmla="*/ 1141332 h 1508427"/>
                <a:gd name="connsiteX117" fmla="*/ 610713 w 1394961"/>
                <a:gd name="connsiteY117" fmla="*/ 1114634 h 1508427"/>
                <a:gd name="connsiteX118" fmla="*/ 630736 w 1394961"/>
                <a:gd name="connsiteY118" fmla="*/ 1141332 h 1508427"/>
                <a:gd name="connsiteX119" fmla="*/ 657434 w 1394961"/>
                <a:gd name="connsiteY119" fmla="*/ 1164692 h 1508427"/>
                <a:gd name="connsiteX120" fmla="*/ 674120 w 1394961"/>
                <a:gd name="connsiteY120" fmla="*/ 1171367 h 1508427"/>
                <a:gd name="connsiteX121" fmla="*/ 697481 w 1394961"/>
                <a:gd name="connsiteY121" fmla="*/ 1171367 h 1508427"/>
                <a:gd name="connsiteX122" fmla="*/ 717504 w 1394961"/>
                <a:gd name="connsiteY122" fmla="*/ 1158018 h 1508427"/>
                <a:gd name="connsiteX123" fmla="*/ 744202 w 1394961"/>
                <a:gd name="connsiteY123" fmla="*/ 1158018 h 1508427"/>
                <a:gd name="connsiteX124" fmla="*/ 760888 w 1394961"/>
                <a:gd name="connsiteY124" fmla="*/ 1154681 h 1508427"/>
                <a:gd name="connsiteX125" fmla="*/ 790923 w 1394961"/>
                <a:gd name="connsiteY125" fmla="*/ 1188053 h 1508427"/>
                <a:gd name="connsiteX126" fmla="*/ 797598 w 1394961"/>
                <a:gd name="connsiteY126" fmla="*/ 1161355 h 1508427"/>
                <a:gd name="connsiteX127" fmla="*/ 817621 w 1394961"/>
                <a:gd name="connsiteY127" fmla="*/ 1178041 h 1508427"/>
                <a:gd name="connsiteX128" fmla="*/ 837644 w 1394961"/>
                <a:gd name="connsiteY128" fmla="*/ 1154681 h 1508427"/>
                <a:gd name="connsiteX129" fmla="*/ 827633 w 1394961"/>
                <a:gd name="connsiteY129" fmla="*/ 1134657 h 1508427"/>
                <a:gd name="connsiteX130" fmla="*/ 810946 w 1394961"/>
                <a:gd name="connsiteY130" fmla="*/ 1121308 h 1508427"/>
                <a:gd name="connsiteX131" fmla="*/ 810946 w 1394961"/>
                <a:gd name="connsiteY131" fmla="*/ 1081262 h 1508427"/>
                <a:gd name="connsiteX132" fmla="*/ 840981 w 1394961"/>
                <a:gd name="connsiteY132" fmla="*/ 1074587 h 1508427"/>
                <a:gd name="connsiteX133" fmla="*/ 820958 w 1394961"/>
                <a:gd name="connsiteY133" fmla="*/ 1037878 h 1508427"/>
                <a:gd name="connsiteX134" fmla="*/ 854330 w 1394961"/>
                <a:gd name="connsiteY134" fmla="*/ 1031203 h 1508427"/>
                <a:gd name="connsiteX135" fmla="*/ 891040 w 1394961"/>
                <a:gd name="connsiteY135" fmla="*/ 1037878 h 1508427"/>
                <a:gd name="connsiteX136" fmla="*/ 1067913 w 1394961"/>
                <a:gd name="connsiteY136" fmla="*/ 991156 h 1508427"/>
                <a:gd name="connsiteX137" fmla="*/ 1087936 w 1394961"/>
                <a:gd name="connsiteY137" fmla="*/ 1017854 h 1508427"/>
                <a:gd name="connsiteX138" fmla="*/ 1074587 w 1394961"/>
                <a:gd name="connsiteY138" fmla="*/ 1031203 h 1508427"/>
                <a:gd name="connsiteX139" fmla="*/ 1394961 w 1394961"/>
                <a:gd name="connsiteY139" fmla="*/ 1191390 h 1508427"/>
                <a:gd name="connsiteX140" fmla="*/ 1281495 w 1394961"/>
                <a:gd name="connsiteY140" fmla="*/ 3338 h 1508427"/>
                <a:gd name="connsiteX141" fmla="*/ 1241449 w 1394961"/>
                <a:gd name="connsiteY141" fmla="*/ 0 h 1508427"/>
                <a:gd name="connsiteX142" fmla="*/ 1201402 w 1394961"/>
                <a:gd name="connsiteY142" fmla="*/ 26698 h 1508427"/>
                <a:gd name="connsiteX143" fmla="*/ 1178041 w 1394961"/>
                <a:gd name="connsiteY143" fmla="*/ 40047 h 1508427"/>
                <a:gd name="connsiteX144" fmla="*/ 1137995 w 1394961"/>
                <a:gd name="connsiteY144" fmla="*/ 53396 h 1508427"/>
                <a:gd name="connsiteX0" fmla="*/ 1137995 w 1281495"/>
                <a:gd name="connsiteY0" fmla="*/ 53396 h 1508427"/>
                <a:gd name="connsiteX1" fmla="*/ 1101285 w 1281495"/>
                <a:gd name="connsiteY1" fmla="*/ 53396 h 1508427"/>
                <a:gd name="connsiteX2" fmla="*/ 1014517 w 1281495"/>
                <a:gd name="connsiteY2" fmla="*/ 6675 h 1508427"/>
                <a:gd name="connsiteX3" fmla="*/ 1024529 w 1281495"/>
                <a:gd name="connsiteY3" fmla="*/ 53396 h 1508427"/>
                <a:gd name="connsiteX4" fmla="*/ 981145 w 1281495"/>
                <a:gd name="connsiteY4" fmla="*/ 106792 h 1508427"/>
                <a:gd name="connsiteX5" fmla="*/ 981145 w 1281495"/>
                <a:gd name="connsiteY5" fmla="*/ 190222 h 1508427"/>
                <a:gd name="connsiteX6" fmla="*/ 1001168 w 1281495"/>
                <a:gd name="connsiteY6" fmla="*/ 213583 h 1508427"/>
                <a:gd name="connsiteX7" fmla="*/ 884365 w 1281495"/>
                <a:gd name="connsiteY7" fmla="*/ 210246 h 1508427"/>
                <a:gd name="connsiteX8" fmla="*/ 824295 w 1281495"/>
                <a:gd name="connsiteY8" fmla="*/ 186885 h 1508427"/>
                <a:gd name="connsiteX9" fmla="*/ 810946 w 1281495"/>
                <a:gd name="connsiteY9" fmla="*/ 223594 h 1508427"/>
                <a:gd name="connsiteX10" fmla="*/ 827633 w 1281495"/>
                <a:gd name="connsiteY10" fmla="*/ 260304 h 1508427"/>
                <a:gd name="connsiteX11" fmla="*/ 770900 w 1281495"/>
                <a:gd name="connsiteY11" fmla="*/ 243618 h 1508427"/>
                <a:gd name="connsiteX12" fmla="*/ 744202 w 1281495"/>
                <a:gd name="connsiteY12" fmla="*/ 280327 h 1508427"/>
                <a:gd name="connsiteX13" fmla="*/ 707492 w 1281495"/>
                <a:gd name="connsiteY13" fmla="*/ 273653 h 1508427"/>
                <a:gd name="connsiteX14" fmla="*/ 644085 w 1281495"/>
                <a:gd name="connsiteY14" fmla="*/ 287002 h 1508427"/>
                <a:gd name="connsiteX15" fmla="*/ 654097 w 1281495"/>
                <a:gd name="connsiteY15" fmla="*/ 250292 h 1508427"/>
                <a:gd name="connsiteX16" fmla="*/ 614050 w 1281495"/>
                <a:gd name="connsiteY16" fmla="*/ 287002 h 1508427"/>
                <a:gd name="connsiteX17" fmla="*/ 594027 w 1281495"/>
                <a:gd name="connsiteY17" fmla="*/ 287002 h 1508427"/>
                <a:gd name="connsiteX18" fmla="*/ 533957 w 1281495"/>
                <a:gd name="connsiteY18" fmla="*/ 320374 h 1508427"/>
                <a:gd name="connsiteX19" fmla="*/ 510596 w 1281495"/>
                <a:gd name="connsiteY19" fmla="*/ 343735 h 1508427"/>
                <a:gd name="connsiteX20" fmla="*/ 500584 w 1281495"/>
                <a:gd name="connsiteY20" fmla="*/ 390456 h 1508427"/>
                <a:gd name="connsiteX21" fmla="*/ 450526 w 1281495"/>
                <a:gd name="connsiteY21" fmla="*/ 377107 h 1508427"/>
                <a:gd name="connsiteX22" fmla="*/ 433840 w 1281495"/>
                <a:gd name="connsiteY22" fmla="*/ 340397 h 1508427"/>
                <a:gd name="connsiteX23" fmla="*/ 467212 w 1281495"/>
                <a:gd name="connsiteY23" fmla="*/ 310362 h 1508427"/>
                <a:gd name="connsiteX24" fmla="*/ 453863 w 1281495"/>
                <a:gd name="connsiteY24" fmla="*/ 287002 h 1508427"/>
                <a:gd name="connsiteX25" fmla="*/ 390456 w 1281495"/>
                <a:gd name="connsiteY25" fmla="*/ 256967 h 1508427"/>
                <a:gd name="connsiteX26" fmla="*/ 417154 w 1281495"/>
                <a:gd name="connsiteY26" fmla="*/ 307025 h 1508427"/>
                <a:gd name="connsiteX27" fmla="*/ 407142 w 1281495"/>
                <a:gd name="connsiteY27" fmla="*/ 350409 h 1508427"/>
                <a:gd name="connsiteX28" fmla="*/ 413817 w 1281495"/>
                <a:gd name="connsiteY28" fmla="*/ 387119 h 1508427"/>
                <a:gd name="connsiteX29" fmla="*/ 427165 w 1281495"/>
                <a:gd name="connsiteY29" fmla="*/ 410479 h 1508427"/>
                <a:gd name="connsiteX30" fmla="*/ 413817 w 1281495"/>
                <a:gd name="connsiteY30" fmla="*/ 440514 h 1508427"/>
                <a:gd name="connsiteX31" fmla="*/ 390456 w 1281495"/>
                <a:gd name="connsiteY31" fmla="*/ 417154 h 1508427"/>
                <a:gd name="connsiteX32" fmla="*/ 360421 w 1281495"/>
                <a:gd name="connsiteY32" fmla="*/ 413816 h 1508427"/>
                <a:gd name="connsiteX33" fmla="*/ 333723 w 1281495"/>
                <a:gd name="connsiteY33" fmla="*/ 453863 h 1508427"/>
                <a:gd name="connsiteX34" fmla="*/ 307025 w 1281495"/>
                <a:gd name="connsiteY34" fmla="*/ 473886 h 1508427"/>
                <a:gd name="connsiteX35" fmla="*/ 320374 w 1281495"/>
                <a:gd name="connsiteY35" fmla="*/ 500584 h 1508427"/>
                <a:gd name="connsiteX36" fmla="*/ 303688 w 1281495"/>
                <a:gd name="connsiteY36" fmla="*/ 523945 h 1508427"/>
                <a:gd name="connsiteX37" fmla="*/ 233606 w 1281495"/>
                <a:gd name="connsiteY37" fmla="*/ 487235 h 1508427"/>
                <a:gd name="connsiteX38" fmla="*/ 243618 w 1281495"/>
                <a:gd name="connsiteY38" fmla="*/ 537294 h 1508427"/>
                <a:gd name="connsiteX39" fmla="*/ 263641 w 1281495"/>
                <a:gd name="connsiteY39" fmla="*/ 557317 h 1508427"/>
                <a:gd name="connsiteX40" fmla="*/ 250292 w 1281495"/>
                <a:gd name="connsiteY40" fmla="*/ 570666 h 1508427"/>
                <a:gd name="connsiteX41" fmla="*/ 193560 w 1281495"/>
                <a:gd name="connsiteY41" fmla="*/ 533956 h 1508427"/>
                <a:gd name="connsiteX42" fmla="*/ 170199 w 1281495"/>
                <a:gd name="connsiteY42" fmla="*/ 493910 h 1508427"/>
                <a:gd name="connsiteX43" fmla="*/ 170199 w 1281495"/>
                <a:gd name="connsiteY43" fmla="*/ 447189 h 1508427"/>
                <a:gd name="connsiteX44" fmla="*/ 133490 w 1281495"/>
                <a:gd name="connsiteY44" fmla="*/ 370432 h 1508427"/>
                <a:gd name="connsiteX45" fmla="*/ 196897 w 1281495"/>
                <a:gd name="connsiteY45" fmla="*/ 400467 h 1508427"/>
                <a:gd name="connsiteX46" fmla="*/ 256967 w 1281495"/>
                <a:gd name="connsiteY46" fmla="*/ 430502 h 1508427"/>
                <a:gd name="connsiteX47" fmla="*/ 293676 w 1281495"/>
                <a:gd name="connsiteY47" fmla="*/ 433840 h 1508427"/>
                <a:gd name="connsiteX48" fmla="*/ 327049 w 1281495"/>
                <a:gd name="connsiteY48" fmla="*/ 403805 h 1508427"/>
                <a:gd name="connsiteX49" fmla="*/ 343735 w 1281495"/>
                <a:gd name="connsiteY49" fmla="*/ 367095 h 1508427"/>
                <a:gd name="connsiteX50" fmla="*/ 333723 w 1281495"/>
                <a:gd name="connsiteY50" fmla="*/ 317037 h 1508427"/>
                <a:gd name="connsiteX51" fmla="*/ 290339 w 1281495"/>
                <a:gd name="connsiteY51" fmla="*/ 297013 h 1508427"/>
                <a:gd name="connsiteX52" fmla="*/ 236944 w 1281495"/>
                <a:gd name="connsiteY52" fmla="*/ 250292 h 1508427"/>
                <a:gd name="connsiteX53" fmla="*/ 133490 w 1281495"/>
                <a:gd name="connsiteY53" fmla="*/ 193559 h 1508427"/>
                <a:gd name="connsiteX54" fmla="*/ 46722 w 1281495"/>
                <a:gd name="connsiteY54" fmla="*/ 223594 h 1508427"/>
                <a:gd name="connsiteX55" fmla="*/ 33373 w 1281495"/>
                <a:gd name="connsiteY55" fmla="*/ 253629 h 1508427"/>
                <a:gd name="connsiteX56" fmla="*/ 43384 w 1281495"/>
                <a:gd name="connsiteY56" fmla="*/ 283665 h 1508427"/>
                <a:gd name="connsiteX57" fmla="*/ 60071 w 1281495"/>
                <a:gd name="connsiteY57" fmla="*/ 310362 h 1508427"/>
                <a:gd name="connsiteX58" fmla="*/ 73419 w 1281495"/>
                <a:gd name="connsiteY58" fmla="*/ 340397 h 1508427"/>
                <a:gd name="connsiteX59" fmla="*/ 56733 w 1281495"/>
                <a:gd name="connsiteY59" fmla="*/ 363758 h 1508427"/>
                <a:gd name="connsiteX60" fmla="*/ 76757 w 1281495"/>
                <a:gd name="connsiteY60" fmla="*/ 443851 h 1508427"/>
                <a:gd name="connsiteX61" fmla="*/ 66745 w 1281495"/>
                <a:gd name="connsiteY61" fmla="*/ 460538 h 1508427"/>
                <a:gd name="connsiteX62" fmla="*/ 70082 w 1281495"/>
                <a:gd name="connsiteY62" fmla="*/ 487235 h 1508427"/>
                <a:gd name="connsiteX63" fmla="*/ 70082 w 1281495"/>
                <a:gd name="connsiteY63" fmla="*/ 527282 h 1508427"/>
                <a:gd name="connsiteX64" fmla="*/ 80094 w 1281495"/>
                <a:gd name="connsiteY64" fmla="*/ 547305 h 1508427"/>
                <a:gd name="connsiteX65" fmla="*/ 76757 w 1281495"/>
                <a:gd name="connsiteY65" fmla="*/ 570666 h 1508427"/>
                <a:gd name="connsiteX66" fmla="*/ 106792 w 1281495"/>
                <a:gd name="connsiteY66" fmla="*/ 604038 h 1508427"/>
                <a:gd name="connsiteX67" fmla="*/ 93729 w 1281495"/>
                <a:gd name="connsiteY67" fmla="*/ 634073 h 1508427"/>
                <a:gd name="connsiteX68" fmla="*/ 13349 w 1281495"/>
                <a:gd name="connsiteY68" fmla="*/ 724178 h 1508427"/>
                <a:gd name="connsiteX69" fmla="*/ 33373 w 1281495"/>
                <a:gd name="connsiteY69" fmla="*/ 757551 h 1508427"/>
                <a:gd name="connsiteX70" fmla="*/ 33373 w 1281495"/>
                <a:gd name="connsiteY70" fmla="*/ 757551 h 1508427"/>
                <a:gd name="connsiteX71" fmla="*/ 16687 w 1281495"/>
                <a:gd name="connsiteY71" fmla="*/ 787586 h 1508427"/>
                <a:gd name="connsiteX72" fmla="*/ 3338 w 1281495"/>
                <a:gd name="connsiteY72" fmla="*/ 817621 h 1508427"/>
                <a:gd name="connsiteX73" fmla="*/ 0 w 1281495"/>
                <a:gd name="connsiteY73" fmla="*/ 877691 h 1508427"/>
                <a:gd name="connsiteX74" fmla="*/ 16687 w 1281495"/>
                <a:gd name="connsiteY74" fmla="*/ 921075 h 1508427"/>
                <a:gd name="connsiteX75" fmla="*/ 20024 w 1281495"/>
                <a:gd name="connsiteY75" fmla="*/ 954447 h 1508427"/>
                <a:gd name="connsiteX76" fmla="*/ 56733 w 1281495"/>
                <a:gd name="connsiteY76" fmla="*/ 964459 h 1508427"/>
                <a:gd name="connsiteX77" fmla="*/ 116803 w 1281495"/>
                <a:gd name="connsiteY77" fmla="*/ 1051227 h 1508427"/>
                <a:gd name="connsiteX78" fmla="*/ 96780 w 1281495"/>
                <a:gd name="connsiteY78" fmla="*/ 1074587 h 1508427"/>
                <a:gd name="connsiteX79" fmla="*/ 93443 w 1281495"/>
                <a:gd name="connsiteY79" fmla="*/ 1104622 h 1508427"/>
                <a:gd name="connsiteX80" fmla="*/ 120141 w 1281495"/>
                <a:gd name="connsiteY80" fmla="*/ 1107959 h 1508427"/>
                <a:gd name="connsiteX81" fmla="*/ 160187 w 1281495"/>
                <a:gd name="connsiteY81" fmla="*/ 1121308 h 1508427"/>
                <a:gd name="connsiteX82" fmla="*/ 186885 w 1281495"/>
                <a:gd name="connsiteY82" fmla="*/ 1134657 h 1508427"/>
                <a:gd name="connsiteX83" fmla="*/ 213583 w 1281495"/>
                <a:gd name="connsiteY83" fmla="*/ 1164692 h 1508427"/>
                <a:gd name="connsiteX84" fmla="*/ 243618 w 1281495"/>
                <a:gd name="connsiteY84" fmla="*/ 1168029 h 1508427"/>
                <a:gd name="connsiteX85" fmla="*/ 287002 w 1281495"/>
                <a:gd name="connsiteY85" fmla="*/ 1198065 h 1508427"/>
                <a:gd name="connsiteX86" fmla="*/ 310363 w 1281495"/>
                <a:gd name="connsiteY86" fmla="*/ 1208076 h 1508427"/>
                <a:gd name="connsiteX87" fmla="*/ 310363 w 1281495"/>
                <a:gd name="connsiteY87" fmla="*/ 1244786 h 1508427"/>
                <a:gd name="connsiteX88" fmla="*/ 270316 w 1281495"/>
                <a:gd name="connsiteY88" fmla="*/ 1284832 h 1508427"/>
                <a:gd name="connsiteX89" fmla="*/ 280327 w 1281495"/>
                <a:gd name="connsiteY89" fmla="*/ 1308193 h 1508427"/>
                <a:gd name="connsiteX90" fmla="*/ 273653 w 1281495"/>
                <a:gd name="connsiteY90" fmla="*/ 1328216 h 1508427"/>
                <a:gd name="connsiteX91" fmla="*/ 266979 w 1281495"/>
                <a:gd name="connsiteY91" fmla="*/ 1344902 h 1508427"/>
                <a:gd name="connsiteX92" fmla="*/ 240281 w 1281495"/>
                <a:gd name="connsiteY92" fmla="*/ 1384949 h 1508427"/>
                <a:gd name="connsiteX93" fmla="*/ 307025 w 1281495"/>
                <a:gd name="connsiteY93" fmla="*/ 1421659 h 1508427"/>
                <a:gd name="connsiteX94" fmla="*/ 337060 w 1281495"/>
                <a:gd name="connsiteY94" fmla="*/ 1428333 h 1508427"/>
                <a:gd name="connsiteX95" fmla="*/ 360421 w 1281495"/>
                <a:gd name="connsiteY95" fmla="*/ 1435008 h 1508427"/>
                <a:gd name="connsiteX96" fmla="*/ 380444 w 1281495"/>
                <a:gd name="connsiteY96" fmla="*/ 1441682 h 1508427"/>
                <a:gd name="connsiteX97" fmla="*/ 407142 w 1281495"/>
                <a:gd name="connsiteY97" fmla="*/ 1461705 h 1508427"/>
                <a:gd name="connsiteX98" fmla="*/ 437177 w 1281495"/>
                <a:gd name="connsiteY98" fmla="*/ 1458368 h 1508427"/>
                <a:gd name="connsiteX99" fmla="*/ 507259 w 1281495"/>
                <a:gd name="connsiteY99" fmla="*/ 1508427 h 1508427"/>
                <a:gd name="connsiteX100" fmla="*/ 517271 w 1281495"/>
                <a:gd name="connsiteY100" fmla="*/ 1495078 h 1508427"/>
                <a:gd name="connsiteX101" fmla="*/ 507259 w 1281495"/>
                <a:gd name="connsiteY101" fmla="*/ 1455031 h 1508427"/>
                <a:gd name="connsiteX102" fmla="*/ 500584 w 1281495"/>
                <a:gd name="connsiteY102" fmla="*/ 1421659 h 1508427"/>
                <a:gd name="connsiteX103" fmla="*/ 483898 w 1281495"/>
                <a:gd name="connsiteY103" fmla="*/ 1378275 h 1508427"/>
                <a:gd name="connsiteX104" fmla="*/ 513933 w 1281495"/>
                <a:gd name="connsiteY104" fmla="*/ 1358251 h 1508427"/>
                <a:gd name="connsiteX105" fmla="*/ 547306 w 1281495"/>
                <a:gd name="connsiteY105" fmla="*/ 1334891 h 1508427"/>
                <a:gd name="connsiteX106" fmla="*/ 527282 w 1281495"/>
                <a:gd name="connsiteY106" fmla="*/ 1318205 h 1508427"/>
                <a:gd name="connsiteX107" fmla="*/ 517271 w 1281495"/>
                <a:gd name="connsiteY107" fmla="*/ 1284832 h 1508427"/>
                <a:gd name="connsiteX108" fmla="*/ 480561 w 1281495"/>
                <a:gd name="connsiteY108" fmla="*/ 1268146 h 1508427"/>
                <a:gd name="connsiteX109" fmla="*/ 470549 w 1281495"/>
                <a:gd name="connsiteY109" fmla="*/ 1248123 h 1508427"/>
                <a:gd name="connsiteX110" fmla="*/ 480561 w 1281495"/>
                <a:gd name="connsiteY110" fmla="*/ 1218088 h 1508427"/>
                <a:gd name="connsiteX111" fmla="*/ 490573 w 1281495"/>
                <a:gd name="connsiteY111" fmla="*/ 1178041 h 1508427"/>
                <a:gd name="connsiteX112" fmla="*/ 513933 w 1281495"/>
                <a:gd name="connsiteY112" fmla="*/ 1198065 h 1508427"/>
                <a:gd name="connsiteX113" fmla="*/ 520608 w 1281495"/>
                <a:gd name="connsiteY113" fmla="*/ 1181378 h 1508427"/>
                <a:gd name="connsiteX114" fmla="*/ 543968 w 1281495"/>
                <a:gd name="connsiteY114" fmla="*/ 1144669 h 1508427"/>
                <a:gd name="connsiteX115" fmla="*/ 574003 w 1281495"/>
                <a:gd name="connsiteY115" fmla="*/ 1127983 h 1508427"/>
                <a:gd name="connsiteX116" fmla="*/ 590690 w 1281495"/>
                <a:gd name="connsiteY116" fmla="*/ 1141332 h 1508427"/>
                <a:gd name="connsiteX117" fmla="*/ 610713 w 1281495"/>
                <a:gd name="connsiteY117" fmla="*/ 1114634 h 1508427"/>
                <a:gd name="connsiteX118" fmla="*/ 630736 w 1281495"/>
                <a:gd name="connsiteY118" fmla="*/ 1141332 h 1508427"/>
                <a:gd name="connsiteX119" fmla="*/ 657434 w 1281495"/>
                <a:gd name="connsiteY119" fmla="*/ 1164692 h 1508427"/>
                <a:gd name="connsiteX120" fmla="*/ 674120 w 1281495"/>
                <a:gd name="connsiteY120" fmla="*/ 1171367 h 1508427"/>
                <a:gd name="connsiteX121" fmla="*/ 697481 w 1281495"/>
                <a:gd name="connsiteY121" fmla="*/ 1171367 h 1508427"/>
                <a:gd name="connsiteX122" fmla="*/ 717504 w 1281495"/>
                <a:gd name="connsiteY122" fmla="*/ 1158018 h 1508427"/>
                <a:gd name="connsiteX123" fmla="*/ 744202 w 1281495"/>
                <a:gd name="connsiteY123" fmla="*/ 1158018 h 1508427"/>
                <a:gd name="connsiteX124" fmla="*/ 760888 w 1281495"/>
                <a:gd name="connsiteY124" fmla="*/ 1154681 h 1508427"/>
                <a:gd name="connsiteX125" fmla="*/ 790923 w 1281495"/>
                <a:gd name="connsiteY125" fmla="*/ 1188053 h 1508427"/>
                <a:gd name="connsiteX126" fmla="*/ 797598 w 1281495"/>
                <a:gd name="connsiteY126" fmla="*/ 1161355 h 1508427"/>
                <a:gd name="connsiteX127" fmla="*/ 817621 w 1281495"/>
                <a:gd name="connsiteY127" fmla="*/ 1178041 h 1508427"/>
                <a:gd name="connsiteX128" fmla="*/ 837644 w 1281495"/>
                <a:gd name="connsiteY128" fmla="*/ 1154681 h 1508427"/>
                <a:gd name="connsiteX129" fmla="*/ 827633 w 1281495"/>
                <a:gd name="connsiteY129" fmla="*/ 1134657 h 1508427"/>
                <a:gd name="connsiteX130" fmla="*/ 810946 w 1281495"/>
                <a:gd name="connsiteY130" fmla="*/ 1121308 h 1508427"/>
                <a:gd name="connsiteX131" fmla="*/ 810946 w 1281495"/>
                <a:gd name="connsiteY131" fmla="*/ 1081262 h 1508427"/>
                <a:gd name="connsiteX132" fmla="*/ 840981 w 1281495"/>
                <a:gd name="connsiteY132" fmla="*/ 1074587 h 1508427"/>
                <a:gd name="connsiteX133" fmla="*/ 820958 w 1281495"/>
                <a:gd name="connsiteY133" fmla="*/ 1037878 h 1508427"/>
                <a:gd name="connsiteX134" fmla="*/ 854330 w 1281495"/>
                <a:gd name="connsiteY134" fmla="*/ 1031203 h 1508427"/>
                <a:gd name="connsiteX135" fmla="*/ 891040 w 1281495"/>
                <a:gd name="connsiteY135" fmla="*/ 1037878 h 1508427"/>
                <a:gd name="connsiteX136" fmla="*/ 1067913 w 1281495"/>
                <a:gd name="connsiteY136" fmla="*/ 991156 h 1508427"/>
                <a:gd name="connsiteX137" fmla="*/ 1087936 w 1281495"/>
                <a:gd name="connsiteY137" fmla="*/ 1017854 h 1508427"/>
                <a:gd name="connsiteX138" fmla="*/ 1074587 w 1281495"/>
                <a:gd name="connsiteY138" fmla="*/ 1031203 h 1508427"/>
                <a:gd name="connsiteX139" fmla="*/ 1281495 w 1281495"/>
                <a:gd name="connsiteY139" fmla="*/ 3338 h 1508427"/>
                <a:gd name="connsiteX140" fmla="*/ 1241449 w 1281495"/>
                <a:gd name="connsiteY140" fmla="*/ 0 h 1508427"/>
                <a:gd name="connsiteX141" fmla="*/ 1201402 w 1281495"/>
                <a:gd name="connsiteY141" fmla="*/ 26698 h 1508427"/>
                <a:gd name="connsiteX142" fmla="*/ 1178041 w 1281495"/>
                <a:gd name="connsiteY142" fmla="*/ 40047 h 1508427"/>
                <a:gd name="connsiteX143" fmla="*/ 1137995 w 1281495"/>
                <a:gd name="connsiteY143" fmla="*/ 53396 h 1508427"/>
                <a:gd name="connsiteX0" fmla="*/ 1137995 w 1241449"/>
                <a:gd name="connsiteY0" fmla="*/ 53396 h 1508427"/>
                <a:gd name="connsiteX1" fmla="*/ 1101285 w 1241449"/>
                <a:gd name="connsiteY1" fmla="*/ 53396 h 1508427"/>
                <a:gd name="connsiteX2" fmla="*/ 1014517 w 1241449"/>
                <a:gd name="connsiteY2" fmla="*/ 6675 h 1508427"/>
                <a:gd name="connsiteX3" fmla="*/ 1024529 w 1241449"/>
                <a:gd name="connsiteY3" fmla="*/ 53396 h 1508427"/>
                <a:gd name="connsiteX4" fmla="*/ 981145 w 1241449"/>
                <a:gd name="connsiteY4" fmla="*/ 106792 h 1508427"/>
                <a:gd name="connsiteX5" fmla="*/ 981145 w 1241449"/>
                <a:gd name="connsiteY5" fmla="*/ 190222 h 1508427"/>
                <a:gd name="connsiteX6" fmla="*/ 1001168 w 1241449"/>
                <a:gd name="connsiteY6" fmla="*/ 213583 h 1508427"/>
                <a:gd name="connsiteX7" fmla="*/ 884365 w 1241449"/>
                <a:gd name="connsiteY7" fmla="*/ 210246 h 1508427"/>
                <a:gd name="connsiteX8" fmla="*/ 824295 w 1241449"/>
                <a:gd name="connsiteY8" fmla="*/ 186885 h 1508427"/>
                <a:gd name="connsiteX9" fmla="*/ 810946 w 1241449"/>
                <a:gd name="connsiteY9" fmla="*/ 223594 h 1508427"/>
                <a:gd name="connsiteX10" fmla="*/ 827633 w 1241449"/>
                <a:gd name="connsiteY10" fmla="*/ 260304 h 1508427"/>
                <a:gd name="connsiteX11" fmla="*/ 770900 w 1241449"/>
                <a:gd name="connsiteY11" fmla="*/ 243618 h 1508427"/>
                <a:gd name="connsiteX12" fmla="*/ 744202 w 1241449"/>
                <a:gd name="connsiteY12" fmla="*/ 280327 h 1508427"/>
                <a:gd name="connsiteX13" fmla="*/ 707492 w 1241449"/>
                <a:gd name="connsiteY13" fmla="*/ 273653 h 1508427"/>
                <a:gd name="connsiteX14" fmla="*/ 644085 w 1241449"/>
                <a:gd name="connsiteY14" fmla="*/ 287002 h 1508427"/>
                <a:gd name="connsiteX15" fmla="*/ 654097 w 1241449"/>
                <a:gd name="connsiteY15" fmla="*/ 250292 h 1508427"/>
                <a:gd name="connsiteX16" fmla="*/ 614050 w 1241449"/>
                <a:gd name="connsiteY16" fmla="*/ 287002 h 1508427"/>
                <a:gd name="connsiteX17" fmla="*/ 594027 w 1241449"/>
                <a:gd name="connsiteY17" fmla="*/ 287002 h 1508427"/>
                <a:gd name="connsiteX18" fmla="*/ 533957 w 1241449"/>
                <a:gd name="connsiteY18" fmla="*/ 320374 h 1508427"/>
                <a:gd name="connsiteX19" fmla="*/ 510596 w 1241449"/>
                <a:gd name="connsiteY19" fmla="*/ 343735 h 1508427"/>
                <a:gd name="connsiteX20" fmla="*/ 500584 w 1241449"/>
                <a:gd name="connsiteY20" fmla="*/ 390456 h 1508427"/>
                <a:gd name="connsiteX21" fmla="*/ 450526 w 1241449"/>
                <a:gd name="connsiteY21" fmla="*/ 377107 h 1508427"/>
                <a:gd name="connsiteX22" fmla="*/ 433840 w 1241449"/>
                <a:gd name="connsiteY22" fmla="*/ 340397 h 1508427"/>
                <a:gd name="connsiteX23" fmla="*/ 467212 w 1241449"/>
                <a:gd name="connsiteY23" fmla="*/ 310362 h 1508427"/>
                <a:gd name="connsiteX24" fmla="*/ 453863 w 1241449"/>
                <a:gd name="connsiteY24" fmla="*/ 287002 h 1508427"/>
                <a:gd name="connsiteX25" fmla="*/ 390456 w 1241449"/>
                <a:gd name="connsiteY25" fmla="*/ 256967 h 1508427"/>
                <a:gd name="connsiteX26" fmla="*/ 417154 w 1241449"/>
                <a:gd name="connsiteY26" fmla="*/ 307025 h 1508427"/>
                <a:gd name="connsiteX27" fmla="*/ 407142 w 1241449"/>
                <a:gd name="connsiteY27" fmla="*/ 350409 h 1508427"/>
                <a:gd name="connsiteX28" fmla="*/ 413817 w 1241449"/>
                <a:gd name="connsiteY28" fmla="*/ 387119 h 1508427"/>
                <a:gd name="connsiteX29" fmla="*/ 427165 w 1241449"/>
                <a:gd name="connsiteY29" fmla="*/ 410479 h 1508427"/>
                <a:gd name="connsiteX30" fmla="*/ 413817 w 1241449"/>
                <a:gd name="connsiteY30" fmla="*/ 440514 h 1508427"/>
                <a:gd name="connsiteX31" fmla="*/ 390456 w 1241449"/>
                <a:gd name="connsiteY31" fmla="*/ 417154 h 1508427"/>
                <a:gd name="connsiteX32" fmla="*/ 360421 w 1241449"/>
                <a:gd name="connsiteY32" fmla="*/ 413816 h 1508427"/>
                <a:gd name="connsiteX33" fmla="*/ 333723 w 1241449"/>
                <a:gd name="connsiteY33" fmla="*/ 453863 h 1508427"/>
                <a:gd name="connsiteX34" fmla="*/ 307025 w 1241449"/>
                <a:gd name="connsiteY34" fmla="*/ 473886 h 1508427"/>
                <a:gd name="connsiteX35" fmla="*/ 320374 w 1241449"/>
                <a:gd name="connsiteY35" fmla="*/ 500584 h 1508427"/>
                <a:gd name="connsiteX36" fmla="*/ 303688 w 1241449"/>
                <a:gd name="connsiteY36" fmla="*/ 523945 h 1508427"/>
                <a:gd name="connsiteX37" fmla="*/ 233606 w 1241449"/>
                <a:gd name="connsiteY37" fmla="*/ 487235 h 1508427"/>
                <a:gd name="connsiteX38" fmla="*/ 243618 w 1241449"/>
                <a:gd name="connsiteY38" fmla="*/ 537294 h 1508427"/>
                <a:gd name="connsiteX39" fmla="*/ 263641 w 1241449"/>
                <a:gd name="connsiteY39" fmla="*/ 557317 h 1508427"/>
                <a:gd name="connsiteX40" fmla="*/ 250292 w 1241449"/>
                <a:gd name="connsiteY40" fmla="*/ 570666 h 1508427"/>
                <a:gd name="connsiteX41" fmla="*/ 193560 w 1241449"/>
                <a:gd name="connsiteY41" fmla="*/ 533956 h 1508427"/>
                <a:gd name="connsiteX42" fmla="*/ 170199 w 1241449"/>
                <a:gd name="connsiteY42" fmla="*/ 493910 h 1508427"/>
                <a:gd name="connsiteX43" fmla="*/ 170199 w 1241449"/>
                <a:gd name="connsiteY43" fmla="*/ 447189 h 1508427"/>
                <a:gd name="connsiteX44" fmla="*/ 133490 w 1241449"/>
                <a:gd name="connsiteY44" fmla="*/ 370432 h 1508427"/>
                <a:gd name="connsiteX45" fmla="*/ 196897 w 1241449"/>
                <a:gd name="connsiteY45" fmla="*/ 400467 h 1508427"/>
                <a:gd name="connsiteX46" fmla="*/ 256967 w 1241449"/>
                <a:gd name="connsiteY46" fmla="*/ 430502 h 1508427"/>
                <a:gd name="connsiteX47" fmla="*/ 293676 w 1241449"/>
                <a:gd name="connsiteY47" fmla="*/ 433840 h 1508427"/>
                <a:gd name="connsiteX48" fmla="*/ 327049 w 1241449"/>
                <a:gd name="connsiteY48" fmla="*/ 403805 h 1508427"/>
                <a:gd name="connsiteX49" fmla="*/ 343735 w 1241449"/>
                <a:gd name="connsiteY49" fmla="*/ 367095 h 1508427"/>
                <a:gd name="connsiteX50" fmla="*/ 333723 w 1241449"/>
                <a:gd name="connsiteY50" fmla="*/ 317037 h 1508427"/>
                <a:gd name="connsiteX51" fmla="*/ 290339 w 1241449"/>
                <a:gd name="connsiteY51" fmla="*/ 297013 h 1508427"/>
                <a:gd name="connsiteX52" fmla="*/ 236944 w 1241449"/>
                <a:gd name="connsiteY52" fmla="*/ 250292 h 1508427"/>
                <a:gd name="connsiteX53" fmla="*/ 133490 w 1241449"/>
                <a:gd name="connsiteY53" fmla="*/ 193559 h 1508427"/>
                <a:gd name="connsiteX54" fmla="*/ 46722 w 1241449"/>
                <a:gd name="connsiteY54" fmla="*/ 223594 h 1508427"/>
                <a:gd name="connsiteX55" fmla="*/ 33373 w 1241449"/>
                <a:gd name="connsiteY55" fmla="*/ 253629 h 1508427"/>
                <a:gd name="connsiteX56" fmla="*/ 43384 w 1241449"/>
                <a:gd name="connsiteY56" fmla="*/ 283665 h 1508427"/>
                <a:gd name="connsiteX57" fmla="*/ 60071 w 1241449"/>
                <a:gd name="connsiteY57" fmla="*/ 310362 h 1508427"/>
                <a:gd name="connsiteX58" fmla="*/ 73419 w 1241449"/>
                <a:gd name="connsiteY58" fmla="*/ 340397 h 1508427"/>
                <a:gd name="connsiteX59" fmla="*/ 56733 w 1241449"/>
                <a:gd name="connsiteY59" fmla="*/ 363758 h 1508427"/>
                <a:gd name="connsiteX60" fmla="*/ 76757 w 1241449"/>
                <a:gd name="connsiteY60" fmla="*/ 443851 h 1508427"/>
                <a:gd name="connsiteX61" fmla="*/ 66745 w 1241449"/>
                <a:gd name="connsiteY61" fmla="*/ 460538 h 1508427"/>
                <a:gd name="connsiteX62" fmla="*/ 70082 w 1241449"/>
                <a:gd name="connsiteY62" fmla="*/ 487235 h 1508427"/>
                <a:gd name="connsiteX63" fmla="*/ 70082 w 1241449"/>
                <a:gd name="connsiteY63" fmla="*/ 527282 h 1508427"/>
                <a:gd name="connsiteX64" fmla="*/ 80094 w 1241449"/>
                <a:gd name="connsiteY64" fmla="*/ 547305 h 1508427"/>
                <a:gd name="connsiteX65" fmla="*/ 76757 w 1241449"/>
                <a:gd name="connsiteY65" fmla="*/ 570666 h 1508427"/>
                <a:gd name="connsiteX66" fmla="*/ 106792 w 1241449"/>
                <a:gd name="connsiteY66" fmla="*/ 604038 h 1508427"/>
                <a:gd name="connsiteX67" fmla="*/ 93729 w 1241449"/>
                <a:gd name="connsiteY67" fmla="*/ 634073 h 1508427"/>
                <a:gd name="connsiteX68" fmla="*/ 13349 w 1241449"/>
                <a:gd name="connsiteY68" fmla="*/ 724178 h 1508427"/>
                <a:gd name="connsiteX69" fmla="*/ 33373 w 1241449"/>
                <a:gd name="connsiteY69" fmla="*/ 757551 h 1508427"/>
                <a:gd name="connsiteX70" fmla="*/ 33373 w 1241449"/>
                <a:gd name="connsiteY70" fmla="*/ 757551 h 1508427"/>
                <a:gd name="connsiteX71" fmla="*/ 16687 w 1241449"/>
                <a:gd name="connsiteY71" fmla="*/ 787586 h 1508427"/>
                <a:gd name="connsiteX72" fmla="*/ 3338 w 1241449"/>
                <a:gd name="connsiteY72" fmla="*/ 817621 h 1508427"/>
                <a:gd name="connsiteX73" fmla="*/ 0 w 1241449"/>
                <a:gd name="connsiteY73" fmla="*/ 877691 h 1508427"/>
                <a:gd name="connsiteX74" fmla="*/ 16687 w 1241449"/>
                <a:gd name="connsiteY74" fmla="*/ 921075 h 1508427"/>
                <a:gd name="connsiteX75" fmla="*/ 20024 w 1241449"/>
                <a:gd name="connsiteY75" fmla="*/ 954447 h 1508427"/>
                <a:gd name="connsiteX76" fmla="*/ 56733 w 1241449"/>
                <a:gd name="connsiteY76" fmla="*/ 964459 h 1508427"/>
                <a:gd name="connsiteX77" fmla="*/ 116803 w 1241449"/>
                <a:gd name="connsiteY77" fmla="*/ 1051227 h 1508427"/>
                <a:gd name="connsiteX78" fmla="*/ 96780 w 1241449"/>
                <a:gd name="connsiteY78" fmla="*/ 1074587 h 1508427"/>
                <a:gd name="connsiteX79" fmla="*/ 93443 w 1241449"/>
                <a:gd name="connsiteY79" fmla="*/ 1104622 h 1508427"/>
                <a:gd name="connsiteX80" fmla="*/ 120141 w 1241449"/>
                <a:gd name="connsiteY80" fmla="*/ 1107959 h 1508427"/>
                <a:gd name="connsiteX81" fmla="*/ 160187 w 1241449"/>
                <a:gd name="connsiteY81" fmla="*/ 1121308 h 1508427"/>
                <a:gd name="connsiteX82" fmla="*/ 186885 w 1241449"/>
                <a:gd name="connsiteY82" fmla="*/ 1134657 h 1508427"/>
                <a:gd name="connsiteX83" fmla="*/ 213583 w 1241449"/>
                <a:gd name="connsiteY83" fmla="*/ 1164692 h 1508427"/>
                <a:gd name="connsiteX84" fmla="*/ 243618 w 1241449"/>
                <a:gd name="connsiteY84" fmla="*/ 1168029 h 1508427"/>
                <a:gd name="connsiteX85" fmla="*/ 287002 w 1241449"/>
                <a:gd name="connsiteY85" fmla="*/ 1198065 h 1508427"/>
                <a:gd name="connsiteX86" fmla="*/ 310363 w 1241449"/>
                <a:gd name="connsiteY86" fmla="*/ 1208076 h 1508427"/>
                <a:gd name="connsiteX87" fmla="*/ 310363 w 1241449"/>
                <a:gd name="connsiteY87" fmla="*/ 1244786 h 1508427"/>
                <a:gd name="connsiteX88" fmla="*/ 270316 w 1241449"/>
                <a:gd name="connsiteY88" fmla="*/ 1284832 h 1508427"/>
                <a:gd name="connsiteX89" fmla="*/ 280327 w 1241449"/>
                <a:gd name="connsiteY89" fmla="*/ 1308193 h 1508427"/>
                <a:gd name="connsiteX90" fmla="*/ 273653 w 1241449"/>
                <a:gd name="connsiteY90" fmla="*/ 1328216 h 1508427"/>
                <a:gd name="connsiteX91" fmla="*/ 266979 w 1241449"/>
                <a:gd name="connsiteY91" fmla="*/ 1344902 h 1508427"/>
                <a:gd name="connsiteX92" fmla="*/ 240281 w 1241449"/>
                <a:gd name="connsiteY92" fmla="*/ 1384949 h 1508427"/>
                <a:gd name="connsiteX93" fmla="*/ 307025 w 1241449"/>
                <a:gd name="connsiteY93" fmla="*/ 1421659 h 1508427"/>
                <a:gd name="connsiteX94" fmla="*/ 337060 w 1241449"/>
                <a:gd name="connsiteY94" fmla="*/ 1428333 h 1508427"/>
                <a:gd name="connsiteX95" fmla="*/ 360421 w 1241449"/>
                <a:gd name="connsiteY95" fmla="*/ 1435008 h 1508427"/>
                <a:gd name="connsiteX96" fmla="*/ 380444 w 1241449"/>
                <a:gd name="connsiteY96" fmla="*/ 1441682 h 1508427"/>
                <a:gd name="connsiteX97" fmla="*/ 407142 w 1241449"/>
                <a:gd name="connsiteY97" fmla="*/ 1461705 h 1508427"/>
                <a:gd name="connsiteX98" fmla="*/ 437177 w 1241449"/>
                <a:gd name="connsiteY98" fmla="*/ 1458368 h 1508427"/>
                <a:gd name="connsiteX99" fmla="*/ 507259 w 1241449"/>
                <a:gd name="connsiteY99" fmla="*/ 1508427 h 1508427"/>
                <a:gd name="connsiteX100" fmla="*/ 517271 w 1241449"/>
                <a:gd name="connsiteY100" fmla="*/ 1495078 h 1508427"/>
                <a:gd name="connsiteX101" fmla="*/ 507259 w 1241449"/>
                <a:gd name="connsiteY101" fmla="*/ 1455031 h 1508427"/>
                <a:gd name="connsiteX102" fmla="*/ 500584 w 1241449"/>
                <a:gd name="connsiteY102" fmla="*/ 1421659 h 1508427"/>
                <a:gd name="connsiteX103" fmla="*/ 483898 w 1241449"/>
                <a:gd name="connsiteY103" fmla="*/ 1378275 h 1508427"/>
                <a:gd name="connsiteX104" fmla="*/ 513933 w 1241449"/>
                <a:gd name="connsiteY104" fmla="*/ 1358251 h 1508427"/>
                <a:gd name="connsiteX105" fmla="*/ 547306 w 1241449"/>
                <a:gd name="connsiteY105" fmla="*/ 1334891 h 1508427"/>
                <a:gd name="connsiteX106" fmla="*/ 527282 w 1241449"/>
                <a:gd name="connsiteY106" fmla="*/ 1318205 h 1508427"/>
                <a:gd name="connsiteX107" fmla="*/ 517271 w 1241449"/>
                <a:gd name="connsiteY107" fmla="*/ 1284832 h 1508427"/>
                <a:gd name="connsiteX108" fmla="*/ 480561 w 1241449"/>
                <a:gd name="connsiteY108" fmla="*/ 1268146 h 1508427"/>
                <a:gd name="connsiteX109" fmla="*/ 470549 w 1241449"/>
                <a:gd name="connsiteY109" fmla="*/ 1248123 h 1508427"/>
                <a:gd name="connsiteX110" fmla="*/ 480561 w 1241449"/>
                <a:gd name="connsiteY110" fmla="*/ 1218088 h 1508427"/>
                <a:gd name="connsiteX111" fmla="*/ 490573 w 1241449"/>
                <a:gd name="connsiteY111" fmla="*/ 1178041 h 1508427"/>
                <a:gd name="connsiteX112" fmla="*/ 513933 w 1241449"/>
                <a:gd name="connsiteY112" fmla="*/ 1198065 h 1508427"/>
                <a:gd name="connsiteX113" fmla="*/ 520608 w 1241449"/>
                <a:gd name="connsiteY113" fmla="*/ 1181378 h 1508427"/>
                <a:gd name="connsiteX114" fmla="*/ 543968 w 1241449"/>
                <a:gd name="connsiteY114" fmla="*/ 1144669 h 1508427"/>
                <a:gd name="connsiteX115" fmla="*/ 574003 w 1241449"/>
                <a:gd name="connsiteY115" fmla="*/ 1127983 h 1508427"/>
                <a:gd name="connsiteX116" fmla="*/ 590690 w 1241449"/>
                <a:gd name="connsiteY116" fmla="*/ 1141332 h 1508427"/>
                <a:gd name="connsiteX117" fmla="*/ 610713 w 1241449"/>
                <a:gd name="connsiteY117" fmla="*/ 1114634 h 1508427"/>
                <a:gd name="connsiteX118" fmla="*/ 630736 w 1241449"/>
                <a:gd name="connsiteY118" fmla="*/ 1141332 h 1508427"/>
                <a:gd name="connsiteX119" fmla="*/ 657434 w 1241449"/>
                <a:gd name="connsiteY119" fmla="*/ 1164692 h 1508427"/>
                <a:gd name="connsiteX120" fmla="*/ 674120 w 1241449"/>
                <a:gd name="connsiteY120" fmla="*/ 1171367 h 1508427"/>
                <a:gd name="connsiteX121" fmla="*/ 697481 w 1241449"/>
                <a:gd name="connsiteY121" fmla="*/ 1171367 h 1508427"/>
                <a:gd name="connsiteX122" fmla="*/ 717504 w 1241449"/>
                <a:gd name="connsiteY122" fmla="*/ 1158018 h 1508427"/>
                <a:gd name="connsiteX123" fmla="*/ 744202 w 1241449"/>
                <a:gd name="connsiteY123" fmla="*/ 1158018 h 1508427"/>
                <a:gd name="connsiteX124" fmla="*/ 760888 w 1241449"/>
                <a:gd name="connsiteY124" fmla="*/ 1154681 h 1508427"/>
                <a:gd name="connsiteX125" fmla="*/ 790923 w 1241449"/>
                <a:gd name="connsiteY125" fmla="*/ 1188053 h 1508427"/>
                <a:gd name="connsiteX126" fmla="*/ 797598 w 1241449"/>
                <a:gd name="connsiteY126" fmla="*/ 1161355 h 1508427"/>
                <a:gd name="connsiteX127" fmla="*/ 817621 w 1241449"/>
                <a:gd name="connsiteY127" fmla="*/ 1178041 h 1508427"/>
                <a:gd name="connsiteX128" fmla="*/ 837644 w 1241449"/>
                <a:gd name="connsiteY128" fmla="*/ 1154681 h 1508427"/>
                <a:gd name="connsiteX129" fmla="*/ 827633 w 1241449"/>
                <a:gd name="connsiteY129" fmla="*/ 1134657 h 1508427"/>
                <a:gd name="connsiteX130" fmla="*/ 810946 w 1241449"/>
                <a:gd name="connsiteY130" fmla="*/ 1121308 h 1508427"/>
                <a:gd name="connsiteX131" fmla="*/ 810946 w 1241449"/>
                <a:gd name="connsiteY131" fmla="*/ 1081262 h 1508427"/>
                <a:gd name="connsiteX132" fmla="*/ 840981 w 1241449"/>
                <a:gd name="connsiteY132" fmla="*/ 1074587 h 1508427"/>
                <a:gd name="connsiteX133" fmla="*/ 820958 w 1241449"/>
                <a:gd name="connsiteY133" fmla="*/ 1037878 h 1508427"/>
                <a:gd name="connsiteX134" fmla="*/ 854330 w 1241449"/>
                <a:gd name="connsiteY134" fmla="*/ 1031203 h 1508427"/>
                <a:gd name="connsiteX135" fmla="*/ 891040 w 1241449"/>
                <a:gd name="connsiteY135" fmla="*/ 1037878 h 1508427"/>
                <a:gd name="connsiteX136" fmla="*/ 1067913 w 1241449"/>
                <a:gd name="connsiteY136" fmla="*/ 991156 h 1508427"/>
                <a:gd name="connsiteX137" fmla="*/ 1087936 w 1241449"/>
                <a:gd name="connsiteY137" fmla="*/ 1017854 h 1508427"/>
                <a:gd name="connsiteX138" fmla="*/ 1074587 w 1241449"/>
                <a:gd name="connsiteY138" fmla="*/ 1031203 h 1508427"/>
                <a:gd name="connsiteX139" fmla="*/ 1241449 w 1241449"/>
                <a:gd name="connsiteY139" fmla="*/ 0 h 1508427"/>
                <a:gd name="connsiteX140" fmla="*/ 1201402 w 1241449"/>
                <a:gd name="connsiteY140" fmla="*/ 26698 h 1508427"/>
                <a:gd name="connsiteX141" fmla="*/ 1178041 w 1241449"/>
                <a:gd name="connsiteY141" fmla="*/ 40047 h 1508427"/>
                <a:gd name="connsiteX142" fmla="*/ 1137995 w 1241449"/>
                <a:gd name="connsiteY142" fmla="*/ 53396 h 1508427"/>
                <a:gd name="connsiteX0" fmla="*/ 1137995 w 1201402"/>
                <a:gd name="connsiteY0" fmla="*/ 46721 h 1501752"/>
                <a:gd name="connsiteX1" fmla="*/ 1101285 w 1201402"/>
                <a:gd name="connsiteY1" fmla="*/ 46721 h 1501752"/>
                <a:gd name="connsiteX2" fmla="*/ 1014517 w 1201402"/>
                <a:gd name="connsiteY2" fmla="*/ 0 h 1501752"/>
                <a:gd name="connsiteX3" fmla="*/ 1024529 w 1201402"/>
                <a:gd name="connsiteY3" fmla="*/ 46721 h 1501752"/>
                <a:gd name="connsiteX4" fmla="*/ 981145 w 1201402"/>
                <a:gd name="connsiteY4" fmla="*/ 100117 h 1501752"/>
                <a:gd name="connsiteX5" fmla="*/ 981145 w 1201402"/>
                <a:gd name="connsiteY5" fmla="*/ 183547 h 1501752"/>
                <a:gd name="connsiteX6" fmla="*/ 1001168 w 1201402"/>
                <a:gd name="connsiteY6" fmla="*/ 206908 h 1501752"/>
                <a:gd name="connsiteX7" fmla="*/ 884365 w 1201402"/>
                <a:gd name="connsiteY7" fmla="*/ 203571 h 1501752"/>
                <a:gd name="connsiteX8" fmla="*/ 824295 w 1201402"/>
                <a:gd name="connsiteY8" fmla="*/ 180210 h 1501752"/>
                <a:gd name="connsiteX9" fmla="*/ 810946 w 1201402"/>
                <a:gd name="connsiteY9" fmla="*/ 216919 h 1501752"/>
                <a:gd name="connsiteX10" fmla="*/ 827633 w 1201402"/>
                <a:gd name="connsiteY10" fmla="*/ 253629 h 1501752"/>
                <a:gd name="connsiteX11" fmla="*/ 770900 w 1201402"/>
                <a:gd name="connsiteY11" fmla="*/ 236943 h 1501752"/>
                <a:gd name="connsiteX12" fmla="*/ 744202 w 1201402"/>
                <a:gd name="connsiteY12" fmla="*/ 273652 h 1501752"/>
                <a:gd name="connsiteX13" fmla="*/ 707492 w 1201402"/>
                <a:gd name="connsiteY13" fmla="*/ 266978 h 1501752"/>
                <a:gd name="connsiteX14" fmla="*/ 644085 w 1201402"/>
                <a:gd name="connsiteY14" fmla="*/ 280327 h 1501752"/>
                <a:gd name="connsiteX15" fmla="*/ 654097 w 1201402"/>
                <a:gd name="connsiteY15" fmla="*/ 243617 h 1501752"/>
                <a:gd name="connsiteX16" fmla="*/ 614050 w 1201402"/>
                <a:gd name="connsiteY16" fmla="*/ 280327 h 1501752"/>
                <a:gd name="connsiteX17" fmla="*/ 594027 w 1201402"/>
                <a:gd name="connsiteY17" fmla="*/ 280327 h 1501752"/>
                <a:gd name="connsiteX18" fmla="*/ 533957 w 1201402"/>
                <a:gd name="connsiteY18" fmla="*/ 313699 h 1501752"/>
                <a:gd name="connsiteX19" fmla="*/ 510596 w 1201402"/>
                <a:gd name="connsiteY19" fmla="*/ 337060 h 1501752"/>
                <a:gd name="connsiteX20" fmla="*/ 500584 w 1201402"/>
                <a:gd name="connsiteY20" fmla="*/ 383781 h 1501752"/>
                <a:gd name="connsiteX21" fmla="*/ 450526 w 1201402"/>
                <a:gd name="connsiteY21" fmla="*/ 370432 h 1501752"/>
                <a:gd name="connsiteX22" fmla="*/ 433840 w 1201402"/>
                <a:gd name="connsiteY22" fmla="*/ 333722 h 1501752"/>
                <a:gd name="connsiteX23" fmla="*/ 467212 w 1201402"/>
                <a:gd name="connsiteY23" fmla="*/ 303687 h 1501752"/>
                <a:gd name="connsiteX24" fmla="*/ 453863 w 1201402"/>
                <a:gd name="connsiteY24" fmla="*/ 280327 h 1501752"/>
                <a:gd name="connsiteX25" fmla="*/ 390456 w 1201402"/>
                <a:gd name="connsiteY25" fmla="*/ 250292 h 1501752"/>
                <a:gd name="connsiteX26" fmla="*/ 417154 w 1201402"/>
                <a:gd name="connsiteY26" fmla="*/ 300350 h 1501752"/>
                <a:gd name="connsiteX27" fmla="*/ 407142 w 1201402"/>
                <a:gd name="connsiteY27" fmla="*/ 343734 h 1501752"/>
                <a:gd name="connsiteX28" fmla="*/ 413817 w 1201402"/>
                <a:gd name="connsiteY28" fmla="*/ 380444 h 1501752"/>
                <a:gd name="connsiteX29" fmla="*/ 427165 w 1201402"/>
                <a:gd name="connsiteY29" fmla="*/ 403804 h 1501752"/>
                <a:gd name="connsiteX30" fmla="*/ 413817 w 1201402"/>
                <a:gd name="connsiteY30" fmla="*/ 433839 h 1501752"/>
                <a:gd name="connsiteX31" fmla="*/ 390456 w 1201402"/>
                <a:gd name="connsiteY31" fmla="*/ 410479 h 1501752"/>
                <a:gd name="connsiteX32" fmla="*/ 360421 w 1201402"/>
                <a:gd name="connsiteY32" fmla="*/ 407141 h 1501752"/>
                <a:gd name="connsiteX33" fmla="*/ 333723 w 1201402"/>
                <a:gd name="connsiteY33" fmla="*/ 447188 h 1501752"/>
                <a:gd name="connsiteX34" fmla="*/ 307025 w 1201402"/>
                <a:gd name="connsiteY34" fmla="*/ 467211 h 1501752"/>
                <a:gd name="connsiteX35" fmla="*/ 320374 w 1201402"/>
                <a:gd name="connsiteY35" fmla="*/ 493909 h 1501752"/>
                <a:gd name="connsiteX36" fmla="*/ 303688 w 1201402"/>
                <a:gd name="connsiteY36" fmla="*/ 517270 h 1501752"/>
                <a:gd name="connsiteX37" fmla="*/ 233606 w 1201402"/>
                <a:gd name="connsiteY37" fmla="*/ 480560 h 1501752"/>
                <a:gd name="connsiteX38" fmla="*/ 243618 w 1201402"/>
                <a:gd name="connsiteY38" fmla="*/ 530619 h 1501752"/>
                <a:gd name="connsiteX39" fmla="*/ 263641 w 1201402"/>
                <a:gd name="connsiteY39" fmla="*/ 550642 h 1501752"/>
                <a:gd name="connsiteX40" fmla="*/ 250292 w 1201402"/>
                <a:gd name="connsiteY40" fmla="*/ 563991 h 1501752"/>
                <a:gd name="connsiteX41" fmla="*/ 193560 w 1201402"/>
                <a:gd name="connsiteY41" fmla="*/ 527281 h 1501752"/>
                <a:gd name="connsiteX42" fmla="*/ 170199 w 1201402"/>
                <a:gd name="connsiteY42" fmla="*/ 487235 h 1501752"/>
                <a:gd name="connsiteX43" fmla="*/ 170199 w 1201402"/>
                <a:gd name="connsiteY43" fmla="*/ 440514 h 1501752"/>
                <a:gd name="connsiteX44" fmla="*/ 133490 w 1201402"/>
                <a:gd name="connsiteY44" fmla="*/ 363757 h 1501752"/>
                <a:gd name="connsiteX45" fmla="*/ 196897 w 1201402"/>
                <a:gd name="connsiteY45" fmla="*/ 393792 h 1501752"/>
                <a:gd name="connsiteX46" fmla="*/ 256967 w 1201402"/>
                <a:gd name="connsiteY46" fmla="*/ 423827 h 1501752"/>
                <a:gd name="connsiteX47" fmla="*/ 293676 w 1201402"/>
                <a:gd name="connsiteY47" fmla="*/ 427165 h 1501752"/>
                <a:gd name="connsiteX48" fmla="*/ 327049 w 1201402"/>
                <a:gd name="connsiteY48" fmla="*/ 397130 h 1501752"/>
                <a:gd name="connsiteX49" fmla="*/ 343735 w 1201402"/>
                <a:gd name="connsiteY49" fmla="*/ 360420 h 1501752"/>
                <a:gd name="connsiteX50" fmla="*/ 333723 w 1201402"/>
                <a:gd name="connsiteY50" fmla="*/ 310362 h 1501752"/>
                <a:gd name="connsiteX51" fmla="*/ 290339 w 1201402"/>
                <a:gd name="connsiteY51" fmla="*/ 290338 h 1501752"/>
                <a:gd name="connsiteX52" fmla="*/ 236944 w 1201402"/>
                <a:gd name="connsiteY52" fmla="*/ 243617 h 1501752"/>
                <a:gd name="connsiteX53" fmla="*/ 133490 w 1201402"/>
                <a:gd name="connsiteY53" fmla="*/ 186884 h 1501752"/>
                <a:gd name="connsiteX54" fmla="*/ 46722 w 1201402"/>
                <a:gd name="connsiteY54" fmla="*/ 216919 h 1501752"/>
                <a:gd name="connsiteX55" fmla="*/ 33373 w 1201402"/>
                <a:gd name="connsiteY55" fmla="*/ 246954 h 1501752"/>
                <a:gd name="connsiteX56" fmla="*/ 43384 w 1201402"/>
                <a:gd name="connsiteY56" fmla="*/ 276990 h 1501752"/>
                <a:gd name="connsiteX57" fmla="*/ 60071 w 1201402"/>
                <a:gd name="connsiteY57" fmla="*/ 303687 h 1501752"/>
                <a:gd name="connsiteX58" fmla="*/ 73419 w 1201402"/>
                <a:gd name="connsiteY58" fmla="*/ 333722 h 1501752"/>
                <a:gd name="connsiteX59" fmla="*/ 56733 w 1201402"/>
                <a:gd name="connsiteY59" fmla="*/ 357083 h 1501752"/>
                <a:gd name="connsiteX60" fmla="*/ 76757 w 1201402"/>
                <a:gd name="connsiteY60" fmla="*/ 437176 h 1501752"/>
                <a:gd name="connsiteX61" fmla="*/ 66745 w 1201402"/>
                <a:gd name="connsiteY61" fmla="*/ 453863 h 1501752"/>
                <a:gd name="connsiteX62" fmla="*/ 70082 w 1201402"/>
                <a:gd name="connsiteY62" fmla="*/ 480560 h 1501752"/>
                <a:gd name="connsiteX63" fmla="*/ 70082 w 1201402"/>
                <a:gd name="connsiteY63" fmla="*/ 520607 h 1501752"/>
                <a:gd name="connsiteX64" fmla="*/ 80094 w 1201402"/>
                <a:gd name="connsiteY64" fmla="*/ 540630 h 1501752"/>
                <a:gd name="connsiteX65" fmla="*/ 76757 w 1201402"/>
                <a:gd name="connsiteY65" fmla="*/ 563991 h 1501752"/>
                <a:gd name="connsiteX66" fmla="*/ 106792 w 1201402"/>
                <a:gd name="connsiteY66" fmla="*/ 597363 h 1501752"/>
                <a:gd name="connsiteX67" fmla="*/ 93729 w 1201402"/>
                <a:gd name="connsiteY67" fmla="*/ 627398 h 1501752"/>
                <a:gd name="connsiteX68" fmla="*/ 13349 w 1201402"/>
                <a:gd name="connsiteY68" fmla="*/ 717503 h 1501752"/>
                <a:gd name="connsiteX69" fmla="*/ 33373 w 1201402"/>
                <a:gd name="connsiteY69" fmla="*/ 750876 h 1501752"/>
                <a:gd name="connsiteX70" fmla="*/ 33373 w 1201402"/>
                <a:gd name="connsiteY70" fmla="*/ 750876 h 1501752"/>
                <a:gd name="connsiteX71" fmla="*/ 16687 w 1201402"/>
                <a:gd name="connsiteY71" fmla="*/ 780911 h 1501752"/>
                <a:gd name="connsiteX72" fmla="*/ 3338 w 1201402"/>
                <a:gd name="connsiteY72" fmla="*/ 810946 h 1501752"/>
                <a:gd name="connsiteX73" fmla="*/ 0 w 1201402"/>
                <a:gd name="connsiteY73" fmla="*/ 871016 h 1501752"/>
                <a:gd name="connsiteX74" fmla="*/ 16687 w 1201402"/>
                <a:gd name="connsiteY74" fmla="*/ 914400 h 1501752"/>
                <a:gd name="connsiteX75" fmla="*/ 20024 w 1201402"/>
                <a:gd name="connsiteY75" fmla="*/ 947772 h 1501752"/>
                <a:gd name="connsiteX76" fmla="*/ 56733 w 1201402"/>
                <a:gd name="connsiteY76" fmla="*/ 957784 h 1501752"/>
                <a:gd name="connsiteX77" fmla="*/ 116803 w 1201402"/>
                <a:gd name="connsiteY77" fmla="*/ 1044552 h 1501752"/>
                <a:gd name="connsiteX78" fmla="*/ 96780 w 1201402"/>
                <a:gd name="connsiteY78" fmla="*/ 1067912 h 1501752"/>
                <a:gd name="connsiteX79" fmla="*/ 93443 w 1201402"/>
                <a:gd name="connsiteY79" fmla="*/ 1097947 h 1501752"/>
                <a:gd name="connsiteX80" fmla="*/ 120141 w 1201402"/>
                <a:gd name="connsiteY80" fmla="*/ 1101284 h 1501752"/>
                <a:gd name="connsiteX81" fmla="*/ 160187 w 1201402"/>
                <a:gd name="connsiteY81" fmla="*/ 1114633 h 1501752"/>
                <a:gd name="connsiteX82" fmla="*/ 186885 w 1201402"/>
                <a:gd name="connsiteY82" fmla="*/ 1127982 h 1501752"/>
                <a:gd name="connsiteX83" fmla="*/ 213583 w 1201402"/>
                <a:gd name="connsiteY83" fmla="*/ 1158017 h 1501752"/>
                <a:gd name="connsiteX84" fmla="*/ 243618 w 1201402"/>
                <a:gd name="connsiteY84" fmla="*/ 1161354 h 1501752"/>
                <a:gd name="connsiteX85" fmla="*/ 287002 w 1201402"/>
                <a:gd name="connsiteY85" fmla="*/ 1191390 h 1501752"/>
                <a:gd name="connsiteX86" fmla="*/ 310363 w 1201402"/>
                <a:gd name="connsiteY86" fmla="*/ 1201401 h 1501752"/>
                <a:gd name="connsiteX87" fmla="*/ 310363 w 1201402"/>
                <a:gd name="connsiteY87" fmla="*/ 1238111 h 1501752"/>
                <a:gd name="connsiteX88" fmla="*/ 270316 w 1201402"/>
                <a:gd name="connsiteY88" fmla="*/ 1278157 h 1501752"/>
                <a:gd name="connsiteX89" fmla="*/ 280327 w 1201402"/>
                <a:gd name="connsiteY89" fmla="*/ 1301518 h 1501752"/>
                <a:gd name="connsiteX90" fmla="*/ 273653 w 1201402"/>
                <a:gd name="connsiteY90" fmla="*/ 1321541 h 1501752"/>
                <a:gd name="connsiteX91" fmla="*/ 266979 w 1201402"/>
                <a:gd name="connsiteY91" fmla="*/ 1338227 h 1501752"/>
                <a:gd name="connsiteX92" fmla="*/ 240281 w 1201402"/>
                <a:gd name="connsiteY92" fmla="*/ 1378274 h 1501752"/>
                <a:gd name="connsiteX93" fmla="*/ 307025 w 1201402"/>
                <a:gd name="connsiteY93" fmla="*/ 1414984 h 1501752"/>
                <a:gd name="connsiteX94" fmla="*/ 337060 w 1201402"/>
                <a:gd name="connsiteY94" fmla="*/ 1421658 h 1501752"/>
                <a:gd name="connsiteX95" fmla="*/ 360421 w 1201402"/>
                <a:gd name="connsiteY95" fmla="*/ 1428333 h 1501752"/>
                <a:gd name="connsiteX96" fmla="*/ 380444 w 1201402"/>
                <a:gd name="connsiteY96" fmla="*/ 1435007 h 1501752"/>
                <a:gd name="connsiteX97" fmla="*/ 407142 w 1201402"/>
                <a:gd name="connsiteY97" fmla="*/ 1455030 h 1501752"/>
                <a:gd name="connsiteX98" fmla="*/ 437177 w 1201402"/>
                <a:gd name="connsiteY98" fmla="*/ 1451693 h 1501752"/>
                <a:gd name="connsiteX99" fmla="*/ 507259 w 1201402"/>
                <a:gd name="connsiteY99" fmla="*/ 1501752 h 1501752"/>
                <a:gd name="connsiteX100" fmla="*/ 517271 w 1201402"/>
                <a:gd name="connsiteY100" fmla="*/ 1488403 h 1501752"/>
                <a:gd name="connsiteX101" fmla="*/ 507259 w 1201402"/>
                <a:gd name="connsiteY101" fmla="*/ 1448356 h 1501752"/>
                <a:gd name="connsiteX102" fmla="*/ 500584 w 1201402"/>
                <a:gd name="connsiteY102" fmla="*/ 1414984 h 1501752"/>
                <a:gd name="connsiteX103" fmla="*/ 483898 w 1201402"/>
                <a:gd name="connsiteY103" fmla="*/ 1371600 h 1501752"/>
                <a:gd name="connsiteX104" fmla="*/ 513933 w 1201402"/>
                <a:gd name="connsiteY104" fmla="*/ 1351576 h 1501752"/>
                <a:gd name="connsiteX105" fmla="*/ 547306 w 1201402"/>
                <a:gd name="connsiteY105" fmla="*/ 1328216 h 1501752"/>
                <a:gd name="connsiteX106" fmla="*/ 527282 w 1201402"/>
                <a:gd name="connsiteY106" fmla="*/ 1311530 h 1501752"/>
                <a:gd name="connsiteX107" fmla="*/ 517271 w 1201402"/>
                <a:gd name="connsiteY107" fmla="*/ 1278157 h 1501752"/>
                <a:gd name="connsiteX108" fmla="*/ 480561 w 1201402"/>
                <a:gd name="connsiteY108" fmla="*/ 1261471 h 1501752"/>
                <a:gd name="connsiteX109" fmla="*/ 470549 w 1201402"/>
                <a:gd name="connsiteY109" fmla="*/ 1241448 h 1501752"/>
                <a:gd name="connsiteX110" fmla="*/ 480561 w 1201402"/>
                <a:gd name="connsiteY110" fmla="*/ 1211413 h 1501752"/>
                <a:gd name="connsiteX111" fmla="*/ 490573 w 1201402"/>
                <a:gd name="connsiteY111" fmla="*/ 1171366 h 1501752"/>
                <a:gd name="connsiteX112" fmla="*/ 513933 w 1201402"/>
                <a:gd name="connsiteY112" fmla="*/ 1191390 h 1501752"/>
                <a:gd name="connsiteX113" fmla="*/ 520608 w 1201402"/>
                <a:gd name="connsiteY113" fmla="*/ 1174703 h 1501752"/>
                <a:gd name="connsiteX114" fmla="*/ 543968 w 1201402"/>
                <a:gd name="connsiteY114" fmla="*/ 1137994 h 1501752"/>
                <a:gd name="connsiteX115" fmla="*/ 574003 w 1201402"/>
                <a:gd name="connsiteY115" fmla="*/ 1121308 h 1501752"/>
                <a:gd name="connsiteX116" fmla="*/ 590690 w 1201402"/>
                <a:gd name="connsiteY116" fmla="*/ 1134657 h 1501752"/>
                <a:gd name="connsiteX117" fmla="*/ 610713 w 1201402"/>
                <a:gd name="connsiteY117" fmla="*/ 1107959 h 1501752"/>
                <a:gd name="connsiteX118" fmla="*/ 630736 w 1201402"/>
                <a:gd name="connsiteY118" fmla="*/ 1134657 h 1501752"/>
                <a:gd name="connsiteX119" fmla="*/ 657434 w 1201402"/>
                <a:gd name="connsiteY119" fmla="*/ 1158017 h 1501752"/>
                <a:gd name="connsiteX120" fmla="*/ 674120 w 1201402"/>
                <a:gd name="connsiteY120" fmla="*/ 1164692 h 1501752"/>
                <a:gd name="connsiteX121" fmla="*/ 697481 w 1201402"/>
                <a:gd name="connsiteY121" fmla="*/ 1164692 h 1501752"/>
                <a:gd name="connsiteX122" fmla="*/ 717504 w 1201402"/>
                <a:gd name="connsiteY122" fmla="*/ 1151343 h 1501752"/>
                <a:gd name="connsiteX123" fmla="*/ 744202 w 1201402"/>
                <a:gd name="connsiteY123" fmla="*/ 1151343 h 1501752"/>
                <a:gd name="connsiteX124" fmla="*/ 760888 w 1201402"/>
                <a:gd name="connsiteY124" fmla="*/ 1148006 h 1501752"/>
                <a:gd name="connsiteX125" fmla="*/ 790923 w 1201402"/>
                <a:gd name="connsiteY125" fmla="*/ 1181378 h 1501752"/>
                <a:gd name="connsiteX126" fmla="*/ 797598 w 1201402"/>
                <a:gd name="connsiteY126" fmla="*/ 1154680 h 1501752"/>
                <a:gd name="connsiteX127" fmla="*/ 817621 w 1201402"/>
                <a:gd name="connsiteY127" fmla="*/ 1171366 h 1501752"/>
                <a:gd name="connsiteX128" fmla="*/ 837644 w 1201402"/>
                <a:gd name="connsiteY128" fmla="*/ 1148006 h 1501752"/>
                <a:gd name="connsiteX129" fmla="*/ 827633 w 1201402"/>
                <a:gd name="connsiteY129" fmla="*/ 1127982 h 1501752"/>
                <a:gd name="connsiteX130" fmla="*/ 810946 w 1201402"/>
                <a:gd name="connsiteY130" fmla="*/ 1114633 h 1501752"/>
                <a:gd name="connsiteX131" fmla="*/ 810946 w 1201402"/>
                <a:gd name="connsiteY131" fmla="*/ 1074587 h 1501752"/>
                <a:gd name="connsiteX132" fmla="*/ 840981 w 1201402"/>
                <a:gd name="connsiteY132" fmla="*/ 1067912 h 1501752"/>
                <a:gd name="connsiteX133" fmla="*/ 820958 w 1201402"/>
                <a:gd name="connsiteY133" fmla="*/ 1031203 h 1501752"/>
                <a:gd name="connsiteX134" fmla="*/ 854330 w 1201402"/>
                <a:gd name="connsiteY134" fmla="*/ 1024528 h 1501752"/>
                <a:gd name="connsiteX135" fmla="*/ 891040 w 1201402"/>
                <a:gd name="connsiteY135" fmla="*/ 1031203 h 1501752"/>
                <a:gd name="connsiteX136" fmla="*/ 1067913 w 1201402"/>
                <a:gd name="connsiteY136" fmla="*/ 984481 h 1501752"/>
                <a:gd name="connsiteX137" fmla="*/ 1087936 w 1201402"/>
                <a:gd name="connsiteY137" fmla="*/ 1011179 h 1501752"/>
                <a:gd name="connsiteX138" fmla="*/ 1074587 w 1201402"/>
                <a:gd name="connsiteY138" fmla="*/ 1024528 h 1501752"/>
                <a:gd name="connsiteX139" fmla="*/ 1201402 w 1201402"/>
                <a:gd name="connsiteY139" fmla="*/ 20023 h 1501752"/>
                <a:gd name="connsiteX140" fmla="*/ 1178041 w 1201402"/>
                <a:gd name="connsiteY140" fmla="*/ 33372 h 1501752"/>
                <a:gd name="connsiteX141" fmla="*/ 1137995 w 1201402"/>
                <a:gd name="connsiteY141" fmla="*/ 46721 h 1501752"/>
                <a:gd name="connsiteX0" fmla="*/ 1137995 w 1201402"/>
                <a:gd name="connsiteY0" fmla="*/ 46721 h 1501752"/>
                <a:gd name="connsiteX1" fmla="*/ 1101285 w 1201402"/>
                <a:gd name="connsiteY1" fmla="*/ 46721 h 1501752"/>
                <a:gd name="connsiteX2" fmla="*/ 1014517 w 1201402"/>
                <a:gd name="connsiteY2" fmla="*/ 0 h 1501752"/>
                <a:gd name="connsiteX3" fmla="*/ 1024529 w 1201402"/>
                <a:gd name="connsiteY3" fmla="*/ 46721 h 1501752"/>
                <a:gd name="connsiteX4" fmla="*/ 981145 w 1201402"/>
                <a:gd name="connsiteY4" fmla="*/ 100117 h 1501752"/>
                <a:gd name="connsiteX5" fmla="*/ 981145 w 1201402"/>
                <a:gd name="connsiteY5" fmla="*/ 183547 h 1501752"/>
                <a:gd name="connsiteX6" fmla="*/ 1001168 w 1201402"/>
                <a:gd name="connsiteY6" fmla="*/ 206908 h 1501752"/>
                <a:gd name="connsiteX7" fmla="*/ 884365 w 1201402"/>
                <a:gd name="connsiteY7" fmla="*/ 203571 h 1501752"/>
                <a:gd name="connsiteX8" fmla="*/ 824295 w 1201402"/>
                <a:gd name="connsiteY8" fmla="*/ 180210 h 1501752"/>
                <a:gd name="connsiteX9" fmla="*/ 810946 w 1201402"/>
                <a:gd name="connsiteY9" fmla="*/ 216919 h 1501752"/>
                <a:gd name="connsiteX10" fmla="*/ 827633 w 1201402"/>
                <a:gd name="connsiteY10" fmla="*/ 253629 h 1501752"/>
                <a:gd name="connsiteX11" fmla="*/ 770900 w 1201402"/>
                <a:gd name="connsiteY11" fmla="*/ 236943 h 1501752"/>
                <a:gd name="connsiteX12" fmla="*/ 744202 w 1201402"/>
                <a:gd name="connsiteY12" fmla="*/ 273652 h 1501752"/>
                <a:gd name="connsiteX13" fmla="*/ 707492 w 1201402"/>
                <a:gd name="connsiteY13" fmla="*/ 266978 h 1501752"/>
                <a:gd name="connsiteX14" fmla="*/ 644085 w 1201402"/>
                <a:gd name="connsiteY14" fmla="*/ 280327 h 1501752"/>
                <a:gd name="connsiteX15" fmla="*/ 654097 w 1201402"/>
                <a:gd name="connsiteY15" fmla="*/ 243617 h 1501752"/>
                <a:gd name="connsiteX16" fmla="*/ 614050 w 1201402"/>
                <a:gd name="connsiteY16" fmla="*/ 280327 h 1501752"/>
                <a:gd name="connsiteX17" fmla="*/ 594027 w 1201402"/>
                <a:gd name="connsiteY17" fmla="*/ 280327 h 1501752"/>
                <a:gd name="connsiteX18" fmla="*/ 533957 w 1201402"/>
                <a:gd name="connsiteY18" fmla="*/ 313699 h 1501752"/>
                <a:gd name="connsiteX19" fmla="*/ 510596 w 1201402"/>
                <a:gd name="connsiteY19" fmla="*/ 337060 h 1501752"/>
                <a:gd name="connsiteX20" fmla="*/ 500584 w 1201402"/>
                <a:gd name="connsiteY20" fmla="*/ 383781 h 1501752"/>
                <a:gd name="connsiteX21" fmla="*/ 450526 w 1201402"/>
                <a:gd name="connsiteY21" fmla="*/ 370432 h 1501752"/>
                <a:gd name="connsiteX22" fmla="*/ 433840 w 1201402"/>
                <a:gd name="connsiteY22" fmla="*/ 333722 h 1501752"/>
                <a:gd name="connsiteX23" fmla="*/ 467212 w 1201402"/>
                <a:gd name="connsiteY23" fmla="*/ 303687 h 1501752"/>
                <a:gd name="connsiteX24" fmla="*/ 453863 w 1201402"/>
                <a:gd name="connsiteY24" fmla="*/ 280327 h 1501752"/>
                <a:gd name="connsiteX25" fmla="*/ 390456 w 1201402"/>
                <a:gd name="connsiteY25" fmla="*/ 250292 h 1501752"/>
                <a:gd name="connsiteX26" fmla="*/ 417154 w 1201402"/>
                <a:gd name="connsiteY26" fmla="*/ 300350 h 1501752"/>
                <a:gd name="connsiteX27" fmla="*/ 407142 w 1201402"/>
                <a:gd name="connsiteY27" fmla="*/ 343734 h 1501752"/>
                <a:gd name="connsiteX28" fmla="*/ 413817 w 1201402"/>
                <a:gd name="connsiteY28" fmla="*/ 380444 h 1501752"/>
                <a:gd name="connsiteX29" fmla="*/ 427165 w 1201402"/>
                <a:gd name="connsiteY29" fmla="*/ 403804 h 1501752"/>
                <a:gd name="connsiteX30" fmla="*/ 413817 w 1201402"/>
                <a:gd name="connsiteY30" fmla="*/ 433839 h 1501752"/>
                <a:gd name="connsiteX31" fmla="*/ 390456 w 1201402"/>
                <a:gd name="connsiteY31" fmla="*/ 410479 h 1501752"/>
                <a:gd name="connsiteX32" fmla="*/ 360421 w 1201402"/>
                <a:gd name="connsiteY32" fmla="*/ 407141 h 1501752"/>
                <a:gd name="connsiteX33" fmla="*/ 333723 w 1201402"/>
                <a:gd name="connsiteY33" fmla="*/ 447188 h 1501752"/>
                <a:gd name="connsiteX34" fmla="*/ 307025 w 1201402"/>
                <a:gd name="connsiteY34" fmla="*/ 467211 h 1501752"/>
                <a:gd name="connsiteX35" fmla="*/ 320374 w 1201402"/>
                <a:gd name="connsiteY35" fmla="*/ 493909 h 1501752"/>
                <a:gd name="connsiteX36" fmla="*/ 303688 w 1201402"/>
                <a:gd name="connsiteY36" fmla="*/ 517270 h 1501752"/>
                <a:gd name="connsiteX37" fmla="*/ 233606 w 1201402"/>
                <a:gd name="connsiteY37" fmla="*/ 480560 h 1501752"/>
                <a:gd name="connsiteX38" fmla="*/ 243618 w 1201402"/>
                <a:gd name="connsiteY38" fmla="*/ 530619 h 1501752"/>
                <a:gd name="connsiteX39" fmla="*/ 263641 w 1201402"/>
                <a:gd name="connsiteY39" fmla="*/ 550642 h 1501752"/>
                <a:gd name="connsiteX40" fmla="*/ 250292 w 1201402"/>
                <a:gd name="connsiteY40" fmla="*/ 563991 h 1501752"/>
                <a:gd name="connsiteX41" fmla="*/ 193560 w 1201402"/>
                <a:gd name="connsiteY41" fmla="*/ 527281 h 1501752"/>
                <a:gd name="connsiteX42" fmla="*/ 170199 w 1201402"/>
                <a:gd name="connsiteY42" fmla="*/ 487235 h 1501752"/>
                <a:gd name="connsiteX43" fmla="*/ 170199 w 1201402"/>
                <a:gd name="connsiteY43" fmla="*/ 440514 h 1501752"/>
                <a:gd name="connsiteX44" fmla="*/ 133490 w 1201402"/>
                <a:gd name="connsiteY44" fmla="*/ 363757 h 1501752"/>
                <a:gd name="connsiteX45" fmla="*/ 196897 w 1201402"/>
                <a:gd name="connsiteY45" fmla="*/ 393792 h 1501752"/>
                <a:gd name="connsiteX46" fmla="*/ 256967 w 1201402"/>
                <a:gd name="connsiteY46" fmla="*/ 423827 h 1501752"/>
                <a:gd name="connsiteX47" fmla="*/ 293676 w 1201402"/>
                <a:gd name="connsiteY47" fmla="*/ 427165 h 1501752"/>
                <a:gd name="connsiteX48" fmla="*/ 327049 w 1201402"/>
                <a:gd name="connsiteY48" fmla="*/ 397130 h 1501752"/>
                <a:gd name="connsiteX49" fmla="*/ 343735 w 1201402"/>
                <a:gd name="connsiteY49" fmla="*/ 360420 h 1501752"/>
                <a:gd name="connsiteX50" fmla="*/ 333723 w 1201402"/>
                <a:gd name="connsiteY50" fmla="*/ 310362 h 1501752"/>
                <a:gd name="connsiteX51" fmla="*/ 290339 w 1201402"/>
                <a:gd name="connsiteY51" fmla="*/ 290338 h 1501752"/>
                <a:gd name="connsiteX52" fmla="*/ 236944 w 1201402"/>
                <a:gd name="connsiteY52" fmla="*/ 243617 h 1501752"/>
                <a:gd name="connsiteX53" fmla="*/ 133490 w 1201402"/>
                <a:gd name="connsiteY53" fmla="*/ 186884 h 1501752"/>
                <a:gd name="connsiteX54" fmla="*/ 46722 w 1201402"/>
                <a:gd name="connsiteY54" fmla="*/ 216919 h 1501752"/>
                <a:gd name="connsiteX55" fmla="*/ 33373 w 1201402"/>
                <a:gd name="connsiteY55" fmla="*/ 246954 h 1501752"/>
                <a:gd name="connsiteX56" fmla="*/ 43384 w 1201402"/>
                <a:gd name="connsiteY56" fmla="*/ 276990 h 1501752"/>
                <a:gd name="connsiteX57" fmla="*/ 60071 w 1201402"/>
                <a:gd name="connsiteY57" fmla="*/ 303687 h 1501752"/>
                <a:gd name="connsiteX58" fmla="*/ 73419 w 1201402"/>
                <a:gd name="connsiteY58" fmla="*/ 333722 h 1501752"/>
                <a:gd name="connsiteX59" fmla="*/ 56733 w 1201402"/>
                <a:gd name="connsiteY59" fmla="*/ 357083 h 1501752"/>
                <a:gd name="connsiteX60" fmla="*/ 76757 w 1201402"/>
                <a:gd name="connsiteY60" fmla="*/ 437176 h 1501752"/>
                <a:gd name="connsiteX61" fmla="*/ 66745 w 1201402"/>
                <a:gd name="connsiteY61" fmla="*/ 453863 h 1501752"/>
                <a:gd name="connsiteX62" fmla="*/ 70082 w 1201402"/>
                <a:gd name="connsiteY62" fmla="*/ 480560 h 1501752"/>
                <a:gd name="connsiteX63" fmla="*/ 70082 w 1201402"/>
                <a:gd name="connsiteY63" fmla="*/ 520607 h 1501752"/>
                <a:gd name="connsiteX64" fmla="*/ 80094 w 1201402"/>
                <a:gd name="connsiteY64" fmla="*/ 540630 h 1501752"/>
                <a:gd name="connsiteX65" fmla="*/ 76757 w 1201402"/>
                <a:gd name="connsiteY65" fmla="*/ 563991 h 1501752"/>
                <a:gd name="connsiteX66" fmla="*/ 106792 w 1201402"/>
                <a:gd name="connsiteY66" fmla="*/ 597363 h 1501752"/>
                <a:gd name="connsiteX67" fmla="*/ 93729 w 1201402"/>
                <a:gd name="connsiteY67" fmla="*/ 627398 h 1501752"/>
                <a:gd name="connsiteX68" fmla="*/ 13349 w 1201402"/>
                <a:gd name="connsiteY68" fmla="*/ 717503 h 1501752"/>
                <a:gd name="connsiteX69" fmla="*/ 33373 w 1201402"/>
                <a:gd name="connsiteY69" fmla="*/ 750876 h 1501752"/>
                <a:gd name="connsiteX70" fmla="*/ 33373 w 1201402"/>
                <a:gd name="connsiteY70" fmla="*/ 750876 h 1501752"/>
                <a:gd name="connsiteX71" fmla="*/ 16687 w 1201402"/>
                <a:gd name="connsiteY71" fmla="*/ 780911 h 1501752"/>
                <a:gd name="connsiteX72" fmla="*/ 3338 w 1201402"/>
                <a:gd name="connsiteY72" fmla="*/ 810946 h 1501752"/>
                <a:gd name="connsiteX73" fmla="*/ 0 w 1201402"/>
                <a:gd name="connsiteY73" fmla="*/ 871016 h 1501752"/>
                <a:gd name="connsiteX74" fmla="*/ 16687 w 1201402"/>
                <a:gd name="connsiteY74" fmla="*/ 914400 h 1501752"/>
                <a:gd name="connsiteX75" fmla="*/ 20024 w 1201402"/>
                <a:gd name="connsiteY75" fmla="*/ 947772 h 1501752"/>
                <a:gd name="connsiteX76" fmla="*/ 56733 w 1201402"/>
                <a:gd name="connsiteY76" fmla="*/ 957784 h 1501752"/>
                <a:gd name="connsiteX77" fmla="*/ 116803 w 1201402"/>
                <a:gd name="connsiteY77" fmla="*/ 1044552 h 1501752"/>
                <a:gd name="connsiteX78" fmla="*/ 96780 w 1201402"/>
                <a:gd name="connsiteY78" fmla="*/ 1067912 h 1501752"/>
                <a:gd name="connsiteX79" fmla="*/ 93443 w 1201402"/>
                <a:gd name="connsiteY79" fmla="*/ 1097947 h 1501752"/>
                <a:gd name="connsiteX80" fmla="*/ 120141 w 1201402"/>
                <a:gd name="connsiteY80" fmla="*/ 1101284 h 1501752"/>
                <a:gd name="connsiteX81" fmla="*/ 160187 w 1201402"/>
                <a:gd name="connsiteY81" fmla="*/ 1114633 h 1501752"/>
                <a:gd name="connsiteX82" fmla="*/ 186885 w 1201402"/>
                <a:gd name="connsiteY82" fmla="*/ 1127982 h 1501752"/>
                <a:gd name="connsiteX83" fmla="*/ 213583 w 1201402"/>
                <a:gd name="connsiteY83" fmla="*/ 1158017 h 1501752"/>
                <a:gd name="connsiteX84" fmla="*/ 243618 w 1201402"/>
                <a:gd name="connsiteY84" fmla="*/ 1161354 h 1501752"/>
                <a:gd name="connsiteX85" fmla="*/ 287002 w 1201402"/>
                <a:gd name="connsiteY85" fmla="*/ 1191390 h 1501752"/>
                <a:gd name="connsiteX86" fmla="*/ 310363 w 1201402"/>
                <a:gd name="connsiteY86" fmla="*/ 1201401 h 1501752"/>
                <a:gd name="connsiteX87" fmla="*/ 310363 w 1201402"/>
                <a:gd name="connsiteY87" fmla="*/ 1238111 h 1501752"/>
                <a:gd name="connsiteX88" fmla="*/ 270316 w 1201402"/>
                <a:gd name="connsiteY88" fmla="*/ 1278157 h 1501752"/>
                <a:gd name="connsiteX89" fmla="*/ 280327 w 1201402"/>
                <a:gd name="connsiteY89" fmla="*/ 1301518 h 1501752"/>
                <a:gd name="connsiteX90" fmla="*/ 273653 w 1201402"/>
                <a:gd name="connsiteY90" fmla="*/ 1321541 h 1501752"/>
                <a:gd name="connsiteX91" fmla="*/ 266979 w 1201402"/>
                <a:gd name="connsiteY91" fmla="*/ 1338227 h 1501752"/>
                <a:gd name="connsiteX92" fmla="*/ 240281 w 1201402"/>
                <a:gd name="connsiteY92" fmla="*/ 1378274 h 1501752"/>
                <a:gd name="connsiteX93" fmla="*/ 307025 w 1201402"/>
                <a:gd name="connsiteY93" fmla="*/ 1414984 h 1501752"/>
                <a:gd name="connsiteX94" fmla="*/ 337060 w 1201402"/>
                <a:gd name="connsiteY94" fmla="*/ 1421658 h 1501752"/>
                <a:gd name="connsiteX95" fmla="*/ 360421 w 1201402"/>
                <a:gd name="connsiteY95" fmla="*/ 1428333 h 1501752"/>
                <a:gd name="connsiteX96" fmla="*/ 380444 w 1201402"/>
                <a:gd name="connsiteY96" fmla="*/ 1435007 h 1501752"/>
                <a:gd name="connsiteX97" fmla="*/ 407142 w 1201402"/>
                <a:gd name="connsiteY97" fmla="*/ 1455030 h 1501752"/>
                <a:gd name="connsiteX98" fmla="*/ 437177 w 1201402"/>
                <a:gd name="connsiteY98" fmla="*/ 1451693 h 1501752"/>
                <a:gd name="connsiteX99" fmla="*/ 507259 w 1201402"/>
                <a:gd name="connsiteY99" fmla="*/ 1501752 h 1501752"/>
                <a:gd name="connsiteX100" fmla="*/ 517271 w 1201402"/>
                <a:gd name="connsiteY100" fmla="*/ 1488403 h 1501752"/>
                <a:gd name="connsiteX101" fmla="*/ 507259 w 1201402"/>
                <a:gd name="connsiteY101" fmla="*/ 1448356 h 1501752"/>
                <a:gd name="connsiteX102" fmla="*/ 500584 w 1201402"/>
                <a:gd name="connsiteY102" fmla="*/ 1414984 h 1501752"/>
                <a:gd name="connsiteX103" fmla="*/ 483898 w 1201402"/>
                <a:gd name="connsiteY103" fmla="*/ 1371600 h 1501752"/>
                <a:gd name="connsiteX104" fmla="*/ 513933 w 1201402"/>
                <a:gd name="connsiteY104" fmla="*/ 1351576 h 1501752"/>
                <a:gd name="connsiteX105" fmla="*/ 547306 w 1201402"/>
                <a:gd name="connsiteY105" fmla="*/ 1328216 h 1501752"/>
                <a:gd name="connsiteX106" fmla="*/ 527282 w 1201402"/>
                <a:gd name="connsiteY106" fmla="*/ 1311530 h 1501752"/>
                <a:gd name="connsiteX107" fmla="*/ 517271 w 1201402"/>
                <a:gd name="connsiteY107" fmla="*/ 1278157 h 1501752"/>
                <a:gd name="connsiteX108" fmla="*/ 480561 w 1201402"/>
                <a:gd name="connsiteY108" fmla="*/ 1261471 h 1501752"/>
                <a:gd name="connsiteX109" fmla="*/ 470549 w 1201402"/>
                <a:gd name="connsiteY109" fmla="*/ 1241448 h 1501752"/>
                <a:gd name="connsiteX110" fmla="*/ 480561 w 1201402"/>
                <a:gd name="connsiteY110" fmla="*/ 1211413 h 1501752"/>
                <a:gd name="connsiteX111" fmla="*/ 490573 w 1201402"/>
                <a:gd name="connsiteY111" fmla="*/ 1171366 h 1501752"/>
                <a:gd name="connsiteX112" fmla="*/ 513933 w 1201402"/>
                <a:gd name="connsiteY112" fmla="*/ 1191390 h 1501752"/>
                <a:gd name="connsiteX113" fmla="*/ 520608 w 1201402"/>
                <a:gd name="connsiteY113" fmla="*/ 1174703 h 1501752"/>
                <a:gd name="connsiteX114" fmla="*/ 543968 w 1201402"/>
                <a:gd name="connsiteY114" fmla="*/ 1137994 h 1501752"/>
                <a:gd name="connsiteX115" fmla="*/ 574003 w 1201402"/>
                <a:gd name="connsiteY115" fmla="*/ 1121308 h 1501752"/>
                <a:gd name="connsiteX116" fmla="*/ 590690 w 1201402"/>
                <a:gd name="connsiteY116" fmla="*/ 1134657 h 1501752"/>
                <a:gd name="connsiteX117" fmla="*/ 610713 w 1201402"/>
                <a:gd name="connsiteY117" fmla="*/ 1107959 h 1501752"/>
                <a:gd name="connsiteX118" fmla="*/ 630736 w 1201402"/>
                <a:gd name="connsiteY118" fmla="*/ 1134657 h 1501752"/>
                <a:gd name="connsiteX119" fmla="*/ 657434 w 1201402"/>
                <a:gd name="connsiteY119" fmla="*/ 1158017 h 1501752"/>
                <a:gd name="connsiteX120" fmla="*/ 674120 w 1201402"/>
                <a:gd name="connsiteY120" fmla="*/ 1164692 h 1501752"/>
                <a:gd name="connsiteX121" fmla="*/ 697481 w 1201402"/>
                <a:gd name="connsiteY121" fmla="*/ 1164692 h 1501752"/>
                <a:gd name="connsiteX122" fmla="*/ 717504 w 1201402"/>
                <a:gd name="connsiteY122" fmla="*/ 1151343 h 1501752"/>
                <a:gd name="connsiteX123" fmla="*/ 744202 w 1201402"/>
                <a:gd name="connsiteY123" fmla="*/ 1151343 h 1501752"/>
                <a:gd name="connsiteX124" fmla="*/ 760888 w 1201402"/>
                <a:gd name="connsiteY124" fmla="*/ 1148006 h 1501752"/>
                <a:gd name="connsiteX125" fmla="*/ 790923 w 1201402"/>
                <a:gd name="connsiteY125" fmla="*/ 1181378 h 1501752"/>
                <a:gd name="connsiteX126" fmla="*/ 797598 w 1201402"/>
                <a:gd name="connsiteY126" fmla="*/ 1154680 h 1501752"/>
                <a:gd name="connsiteX127" fmla="*/ 817621 w 1201402"/>
                <a:gd name="connsiteY127" fmla="*/ 1171366 h 1501752"/>
                <a:gd name="connsiteX128" fmla="*/ 837644 w 1201402"/>
                <a:gd name="connsiteY128" fmla="*/ 1148006 h 1501752"/>
                <a:gd name="connsiteX129" fmla="*/ 827633 w 1201402"/>
                <a:gd name="connsiteY129" fmla="*/ 1127982 h 1501752"/>
                <a:gd name="connsiteX130" fmla="*/ 810946 w 1201402"/>
                <a:gd name="connsiteY130" fmla="*/ 1114633 h 1501752"/>
                <a:gd name="connsiteX131" fmla="*/ 810946 w 1201402"/>
                <a:gd name="connsiteY131" fmla="*/ 1074587 h 1501752"/>
                <a:gd name="connsiteX132" fmla="*/ 840981 w 1201402"/>
                <a:gd name="connsiteY132" fmla="*/ 1067912 h 1501752"/>
                <a:gd name="connsiteX133" fmla="*/ 820958 w 1201402"/>
                <a:gd name="connsiteY133" fmla="*/ 1031203 h 1501752"/>
                <a:gd name="connsiteX134" fmla="*/ 854330 w 1201402"/>
                <a:gd name="connsiteY134" fmla="*/ 1024528 h 1501752"/>
                <a:gd name="connsiteX135" fmla="*/ 891040 w 1201402"/>
                <a:gd name="connsiteY135" fmla="*/ 1031203 h 1501752"/>
                <a:gd name="connsiteX136" fmla="*/ 1067913 w 1201402"/>
                <a:gd name="connsiteY136" fmla="*/ 984481 h 1501752"/>
                <a:gd name="connsiteX137" fmla="*/ 1087936 w 1201402"/>
                <a:gd name="connsiteY137" fmla="*/ 1011179 h 1501752"/>
                <a:gd name="connsiteX138" fmla="*/ 1074587 w 1201402"/>
                <a:gd name="connsiteY138" fmla="*/ 1024528 h 1501752"/>
                <a:gd name="connsiteX139" fmla="*/ 1201402 w 1201402"/>
                <a:gd name="connsiteY139" fmla="*/ 20023 h 1501752"/>
                <a:gd name="connsiteX140" fmla="*/ 938870 w 1201402"/>
                <a:gd name="connsiteY140" fmla="*/ 624563 h 1501752"/>
                <a:gd name="connsiteX141" fmla="*/ 1137995 w 1201402"/>
                <a:gd name="connsiteY141" fmla="*/ 46721 h 1501752"/>
                <a:gd name="connsiteX0" fmla="*/ 1137995 w 1137995"/>
                <a:gd name="connsiteY0" fmla="*/ 46721 h 1501752"/>
                <a:gd name="connsiteX1" fmla="*/ 1101285 w 1137995"/>
                <a:gd name="connsiteY1" fmla="*/ 46721 h 1501752"/>
                <a:gd name="connsiteX2" fmla="*/ 1014517 w 1137995"/>
                <a:gd name="connsiteY2" fmla="*/ 0 h 1501752"/>
                <a:gd name="connsiteX3" fmla="*/ 1024529 w 1137995"/>
                <a:gd name="connsiteY3" fmla="*/ 46721 h 1501752"/>
                <a:gd name="connsiteX4" fmla="*/ 981145 w 1137995"/>
                <a:gd name="connsiteY4" fmla="*/ 100117 h 1501752"/>
                <a:gd name="connsiteX5" fmla="*/ 981145 w 1137995"/>
                <a:gd name="connsiteY5" fmla="*/ 183547 h 1501752"/>
                <a:gd name="connsiteX6" fmla="*/ 1001168 w 1137995"/>
                <a:gd name="connsiteY6" fmla="*/ 206908 h 1501752"/>
                <a:gd name="connsiteX7" fmla="*/ 884365 w 1137995"/>
                <a:gd name="connsiteY7" fmla="*/ 203571 h 1501752"/>
                <a:gd name="connsiteX8" fmla="*/ 824295 w 1137995"/>
                <a:gd name="connsiteY8" fmla="*/ 180210 h 1501752"/>
                <a:gd name="connsiteX9" fmla="*/ 810946 w 1137995"/>
                <a:gd name="connsiteY9" fmla="*/ 216919 h 1501752"/>
                <a:gd name="connsiteX10" fmla="*/ 827633 w 1137995"/>
                <a:gd name="connsiteY10" fmla="*/ 253629 h 1501752"/>
                <a:gd name="connsiteX11" fmla="*/ 770900 w 1137995"/>
                <a:gd name="connsiteY11" fmla="*/ 236943 h 1501752"/>
                <a:gd name="connsiteX12" fmla="*/ 744202 w 1137995"/>
                <a:gd name="connsiteY12" fmla="*/ 273652 h 1501752"/>
                <a:gd name="connsiteX13" fmla="*/ 707492 w 1137995"/>
                <a:gd name="connsiteY13" fmla="*/ 266978 h 1501752"/>
                <a:gd name="connsiteX14" fmla="*/ 644085 w 1137995"/>
                <a:gd name="connsiteY14" fmla="*/ 280327 h 1501752"/>
                <a:gd name="connsiteX15" fmla="*/ 654097 w 1137995"/>
                <a:gd name="connsiteY15" fmla="*/ 243617 h 1501752"/>
                <a:gd name="connsiteX16" fmla="*/ 614050 w 1137995"/>
                <a:gd name="connsiteY16" fmla="*/ 280327 h 1501752"/>
                <a:gd name="connsiteX17" fmla="*/ 594027 w 1137995"/>
                <a:gd name="connsiteY17" fmla="*/ 280327 h 1501752"/>
                <a:gd name="connsiteX18" fmla="*/ 533957 w 1137995"/>
                <a:gd name="connsiteY18" fmla="*/ 313699 h 1501752"/>
                <a:gd name="connsiteX19" fmla="*/ 510596 w 1137995"/>
                <a:gd name="connsiteY19" fmla="*/ 337060 h 1501752"/>
                <a:gd name="connsiteX20" fmla="*/ 500584 w 1137995"/>
                <a:gd name="connsiteY20" fmla="*/ 383781 h 1501752"/>
                <a:gd name="connsiteX21" fmla="*/ 450526 w 1137995"/>
                <a:gd name="connsiteY21" fmla="*/ 370432 h 1501752"/>
                <a:gd name="connsiteX22" fmla="*/ 433840 w 1137995"/>
                <a:gd name="connsiteY22" fmla="*/ 333722 h 1501752"/>
                <a:gd name="connsiteX23" fmla="*/ 467212 w 1137995"/>
                <a:gd name="connsiteY23" fmla="*/ 303687 h 1501752"/>
                <a:gd name="connsiteX24" fmla="*/ 453863 w 1137995"/>
                <a:gd name="connsiteY24" fmla="*/ 280327 h 1501752"/>
                <a:gd name="connsiteX25" fmla="*/ 390456 w 1137995"/>
                <a:gd name="connsiteY25" fmla="*/ 250292 h 1501752"/>
                <a:gd name="connsiteX26" fmla="*/ 417154 w 1137995"/>
                <a:gd name="connsiteY26" fmla="*/ 300350 h 1501752"/>
                <a:gd name="connsiteX27" fmla="*/ 407142 w 1137995"/>
                <a:gd name="connsiteY27" fmla="*/ 343734 h 1501752"/>
                <a:gd name="connsiteX28" fmla="*/ 413817 w 1137995"/>
                <a:gd name="connsiteY28" fmla="*/ 380444 h 1501752"/>
                <a:gd name="connsiteX29" fmla="*/ 427165 w 1137995"/>
                <a:gd name="connsiteY29" fmla="*/ 403804 h 1501752"/>
                <a:gd name="connsiteX30" fmla="*/ 413817 w 1137995"/>
                <a:gd name="connsiteY30" fmla="*/ 433839 h 1501752"/>
                <a:gd name="connsiteX31" fmla="*/ 390456 w 1137995"/>
                <a:gd name="connsiteY31" fmla="*/ 410479 h 1501752"/>
                <a:gd name="connsiteX32" fmla="*/ 360421 w 1137995"/>
                <a:gd name="connsiteY32" fmla="*/ 407141 h 1501752"/>
                <a:gd name="connsiteX33" fmla="*/ 333723 w 1137995"/>
                <a:gd name="connsiteY33" fmla="*/ 447188 h 1501752"/>
                <a:gd name="connsiteX34" fmla="*/ 307025 w 1137995"/>
                <a:gd name="connsiteY34" fmla="*/ 467211 h 1501752"/>
                <a:gd name="connsiteX35" fmla="*/ 320374 w 1137995"/>
                <a:gd name="connsiteY35" fmla="*/ 493909 h 1501752"/>
                <a:gd name="connsiteX36" fmla="*/ 303688 w 1137995"/>
                <a:gd name="connsiteY36" fmla="*/ 517270 h 1501752"/>
                <a:gd name="connsiteX37" fmla="*/ 233606 w 1137995"/>
                <a:gd name="connsiteY37" fmla="*/ 480560 h 1501752"/>
                <a:gd name="connsiteX38" fmla="*/ 243618 w 1137995"/>
                <a:gd name="connsiteY38" fmla="*/ 530619 h 1501752"/>
                <a:gd name="connsiteX39" fmla="*/ 263641 w 1137995"/>
                <a:gd name="connsiteY39" fmla="*/ 550642 h 1501752"/>
                <a:gd name="connsiteX40" fmla="*/ 250292 w 1137995"/>
                <a:gd name="connsiteY40" fmla="*/ 563991 h 1501752"/>
                <a:gd name="connsiteX41" fmla="*/ 193560 w 1137995"/>
                <a:gd name="connsiteY41" fmla="*/ 527281 h 1501752"/>
                <a:gd name="connsiteX42" fmla="*/ 170199 w 1137995"/>
                <a:gd name="connsiteY42" fmla="*/ 487235 h 1501752"/>
                <a:gd name="connsiteX43" fmla="*/ 170199 w 1137995"/>
                <a:gd name="connsiteY43" fmla="*/ 440514 h 1501752"/>
                <a:gd name="connsiteX44" fmla="*/ 133490 w 1137995"/>
                <a:gd name="connsiteY44" fmla="*/ 363757 h 1501752"/>
                <a:gd name="connsiteX45" fmla="*/ 196897 w 1137995"/>
                <a:gd name="connsiteY45" fmla="*/ 393792 h 1501752"/>
                <a:gd name="connsiteX46" fmla="*/ 256967 w 1137995"/>
                <a:gd name="connsiteY46" fmla="*/ 423827 h 1501752"/>
                <a:gd name="connsiteX47" fmla="*/ 293676 w 1137995"/>
                <a:gd name="connsiteY47" fmla="*/ 427165 h 1501752"/>
                <a:gd name="connsiteX48" fmla="*/ 327049 w 1137995"/>
                <a:gd name="connsiteY48" fmla="*/ 397130 h 1501752"/>
                <a:gd name="connsiteX49" fmla="*/ 343735 w 1137995"/>
                <a:gd name="connsiteY49" fmla="*/ 360420 h 1501752"/>
                <a:gd name="connsiteX50" fmla="*/ 333723 w 1137995"/>
                <a:gd name="connsiteY50" fmla="*/ 310362 h 1501752"/>
                <a:gd name="connsiteX51" fmla="*/ 290339 w 1137995"/>
                <a:gd name="connsiteY51" fmla="*/ 290338 h 1501752"/>
                <a:gd name="connsiteX52" fmla="*/ 236944 w 1137995"/>
                <a:gd name="connsiteY52" fmla="*/ 243617 h 1501752"/>
                <a:gd name="connsiteX53" fmla="*/ 133490 w 1137995"/>
                <a:gd name="connsiteY53" fmla="*/ 186884 h 1501752"/>
                <a:gd name="connsiteX54" fmla="*/ 46722 w 1137995"/>
                <a:gd name="connsiteY54" fmla="*/ 216919 h 1501752"/>
                <a:gd name="connsiteX55" fmla="*/ 33373 w 1137995"/>
                <a:gd name="connsiteY55" fmla="*/ 246954 h 1501752"/>
                <a:gd name="connsiteX56" fmla="*/ 43384 w 1137995"/>
                <a:gd name="connsiteY56" fmla="*/ 276990 h 1501752"/>
                <a:gd name="connsiteX57" fmla="*/ 60071 w 1137995"/>
                <a:gd name="connsiteY57" fmla="*/ 303687 h 1501752"/>
                <a:gd name="connsiteX58" fmla="*/ 73419 w 1137995"/>
                <a:gd name="connsiteY58" fmla="*/ 333722 h 1501752"/>
                <a:gd name="connsiteX59" fmla="*/ 56733 w 1137995"/>
                <a:gd name="connsiteY59" fmla="*/ 357083 h 1501752"/>
                <a:gd name="connsiteX60" fmla="*/ 76757 w 1137995"/>
                <a:gd name="connsiteY60" fmla="*/ 437176 h 1501752"/>
                <a:gd name="connsiteX61" fmla="*/ 66745 w 1137995"/>
                <a:gd name="connsiteY61" fmla="*/ 453863 h 1501752"/>
                <a:gd name="connsiteX62" fmla="*/ 70082 w 1137995"/>
                <a:gd name="connsiteY62" fmla="*/ 480560 h 1501752"/>
                <a:gd name="connsiteX63" fmla="*/ 70082 w 1137995"/>
                <a:gd name="connsiteY63" fmla="*/ 520607 h 1501752"/>
                <a:gd name="connsiteX64" fmla="*/ 80094 w 1137995"/>
                <a:gd name="connsiteY64" fmla="*/ 540630 h 1501752"/>
                <a:gd name="connsiteX65" fmla="*/ 76757 w 1137995"/>
                <a:gd name="connsiteY65" fmla="*/ 563991 h 1501752"/>
                <a:gd name="connsiteX66" fmla="*/ 106792 w 1137995"/>
                <a:gd name="connsiteY66" fmla="*/ 597363 h 1501752"/>
                <a:gd name="connsiteX67" fmla="*/ 93729 w 1137995"/>
                <a:gd name="connsiteY67" fmla="*/ 627398 h 1501752"/>
                <a:gd name="connsiteX68" fmla="*/ 13349 w 1137995"/>
                <a:gd name="connsiteY68" fmla="*/ 717503 h 1501752"/>
                <a:gd name="connsiteX69" fmla="*/ 33373 w 1137995"/>
                <a:gd name="connsiteY69" fmla="*/ 750876 h 1501752"/>
                <a:gd name="connsiteX70" fmla="*/ 33373 w 1137995"/>
                <a:gd name="connsiteY70" fmla="*/ 750876 h 1501752"/>
                <a:gd name="connsiteX71" fmla="*/ 16687 w 1137995"/>
                <a:gd name="connsiteY71" fmla="*/ 780911 h 1501752"/>
                <a:gd name="connsiteX72" fmla="*/ 3338 w 1137995"/>
                <a:gd name="connsiteY72" fmla="*/ 810946 h 1501752"/>
                <a:gd name="connsiteX73" fmla="*/ 0 w 1137995"/>
                <a:gd name="connsiteY73" fmla="*/ 871016 h 1501752"/>
                <a:gd name="connsiteX74" fmla="*/ 16687 w 1137995"/>
                <a:gd name="connsiteY74" fmla="*/ 914400 h 1501752"/>
                <a:gd name="connsiteX75" fmla="*/ 20024 w 1137995"/>
                <a:gd name="connsiteY75" fmla="*/ 947772 h 1501752"/>
                <a:gd name="connsiteX76" fmla="*/ 56733 w 1137995"/>
                <a:gd name="connsiteY76" fmla="*/ 957784 h 1501752"/>
                <a:gd name="connsiteX77" fmla="*/ 116803 w 1137995"/>
                <a:gd name="connsiteY77" fmla="*/ 1044552 h 1501752"/>
                <a:gd name="connsiteX78" fmla="*/ 96780 w 1137995"/>
                <a:gd name="connsiteY78" fmla="*/ 1067912 h 1501752"/>
                <a:gd name="connsiteX79" fmla="*/ 93443 w 1137995"/>
                <a:gd name="connsiteY79" fmla="*/ 1097947 h 1501752"/>
                <a:gd name="connsiteX80" fmla="*/ 120141 w 1137995"/>
                <a:gd name="connsiteY80" fmla="*/ 1101284 h 1501752"/>
                <a:gd name="connsiteX81" fmla="*/ 160187 w 1137995"/>
                <a:gd name="connsiteY81" fmla="*/ 1114633 h 1501752"/>
                <a:gd name="connsiteX82" fmla="*/ 186885 w 1137995"/>
                <a:gd name="connsiteY82" fmla="*/ 1127982 h 1501752"/>
                <a:gd name="connsiteX83" fmla="*/ 213583 w 1137995"/>
                <a:gd name="connsiteY83" fmla="*/ 1158017 h 1501752"/>
                <a:gd name="connsiteX84" fmla="*/ 243618 w 1137995"/>
                <a:gd name="connsiteY84" fmla="*/ 1161354 h 1501752"/>
                <a:gd name="connsiteX85" fmla="*/ 287002 w 1137995"/>
                <a:gd name="connsiteY85" fmla="*/ 1191390 h 1501752"/>
                <a:gd name="connsiteX86" fmla="*/ 310363 w 1137995"/>
                <a:gd name="connsiteY86" fmla="*/ 1201401 h 1501752"/>
                <a:gd name="connsiteX87" fmla="*/ 310363 w 1137995"/>
                <a:gd name="connsiteY87" fmla="*/ 1238111 h 1501752"/>
                <a:gd name="connsiteX88" fmla="*/ 270316 w 1137995"/>
                <a:gd name="connsiteY88" fmla="*/ 1278157 h 1501752"/>
                <a:gd name="connsiteX89" fmla="*/ 280327 w 1137995"/>
                <a:gd name="connsiteY89" fmla="*/ 1301518 h 1501752"/>
                <a:gd name="connsiteX90" fmla="*/ 273653 w 1137995"/>
                <a:gd name="connsiteY90" fmla="*/ 1321541 h 1501752"/>
                <a:gd name="connsiteX91" fmla="*/ 266979 w 1137995"/>
                <a:gd name="connsiteY91" fmla="*/ 1338227 h 1501752"/>
                <a:gd name="connsiteX92" fmla="*/ 240281 w 1137995"/>
                <a:gd name="connsiteY92" fmla="*/ 1378274 h 1501752"/>
                <a:gd name="connsiteX93" fmla="*/ 307025 w 1137995"/>
                <a:gd name="connsiteY93" fmla="*/ 1414984 h 1501752"/>
                <a:gd name="connsiteX94" fmla="*/ 337060 w 1137995"/>
                <a:gd name="connsiteY94" fmla="*/ 1421658 h 1501752"/>
                <a:gd name="connsiteX95" fmla="*/ 360421 w 1137995"/>
                <a:gd name="connsiteY95" fmla="*/ 1428333 h 1501752"/>
                <a:gd name="connsiteX96" fmla="*/ 380444 w 1137995"/>
                <a:gd name="connsiteY96" fmla="*/ 1435007 h 1501752"/>
                <a:gd name="connsiteX97" fmla="*/ 407142 w 1137995"/>
                <a:gd name="connsiteY97" fmla="*/ 1455030 h 1501752"/>
                <a:gd name="connsiteX98" fmla="*/ 437177 w 1137995"/>
                <a:gd name="connsiteY98" fmla="*/ 1451693 h 1501752"/>
                <a:gd name="connsiteX99" fmla="*/ 507259 w 1137995"/>
                <a:gd name="connsiteY99" fmla="*/ 1501752 h 1501752"/>
                <a:gd name="connsiteX100" fmla="*/ 517271 w 1137995"/>
                <a:gd name="connsiteY100" fmla="*/ 1488403 h 1501752"/>
                <a:gd name="connsiteX101" fmla="*/ 507259 w 1137995"/>
                <a:gd name="connsiteY101" fmla="*/ 1448356 h 1501752"/>
                <a:gd name="connsiteX102" fmla="*/ 500584 w 1137995"/>
                <a:gd name="connsiteY102" fmla="*/ 1414984 h 1501752"/>
                <a:gd name="connsiteX103" fmla="*/ 483898 w 1137995"/>
                <a:gd name="connsiteY103" fmla="*/ 1371600 h 1501752"/>
                <a:gd name="connsiteX104" fmla="*/ 513933 w 1137995"/>
                <a:gd name="connsiteY104" fmla="*/ 1351576 h 1501752"/>
                <a:gd name="connsiteX105" fmla="*/ 547306 w 1137995"/>
                <a:gd name="connsiteY105" fmla="*/ 1328216 h 1501752"/>
                <a:gd name="connsiteX106" fmla="*/ 527282 w 1137995"/>
                <a:gd name="connsiteY106" fmla="*/ 1311530 h 1501752"/>
                <a:gd name="connsiteX107" fmla="*/ 517271 w 1137995"/>
                <a:gd name="connsiteY107" fmla="*/ 1278157 h 1501752"/>
                <a:gd name="connsiteX108" fmla="*/ 480561 w 1137995"/>
                <a:gd name="connsiteY108" fmla="*/ 1261471 h 1501752"/>
                <a:gd name="connsiteX109" fmla="*/ 470549 w 1137995"/>
                <a:gd name="connsiteY109" fmla="*/ 1241448 h 1501752"/>
                <a:gd name="connsiteX110" fmla="*/ 480561 w 1137995"/>
                <a:gd name="connsiteY110" fmla="*/ 1211413 h 1501752"/>
                <a:gd name="connsiteX111" fmla="*/ 490573 w 1137995"/>
                <a:gd name="connsiteY111" fmla="*/ 1171366 h 1501752"/>
                <a:gd name="connsiteX112" fmla="*/ 513933 w 1137995"/>
                <a:gd name="connsiteY112" fmla="*/ 1191390 h 1501752"/>
                <a:gd name="connsiteX113" fmla="*/ 520608 w 1137995"/>
                <a:gd name="connsiteY113" fmla="*/ 1174703 h 1501752"/>
                <a:gd name="connsiteX114" fmla="*/ 543968 w 1137995"/>
                <a:gd name="connsiteY114" fmla="*/ 1137994 h 1501752"/>
                <a:gd name="connsiteX115" fmla="*/ 574003 w 1137995"/>
                <a:gd name="connsiteY115" fmla="*/ 1121308 h 1501752"/>
                <a:gd name="connsiteX116" fmla="*/ 590690 w 1137995"/>
                <a:gd name="connsiteY116" fmla="*/ 1134657 h 1501752"/>
                <a:gd name="connsiteX117" fmla="*/ 610713 w 1137995"/>
                <a:gd name="connsiteY117" fmla="*/ 1107959 h 1501752"/>
                <a:gd name="connsiteX118" fmla="*/ 630736 w 1137995"/>
                <a:gd name="connsiteY118" fmla="*/ 1134657 h 1501752"/>
                <a:gd name="connsiteX119" fmla="*/ 657434 w 1137995"/>
                <a:gd name="connsiteY119" fmla="*/ 1158017 h 1501752"/>
                <a:gd name="connsiteX120" fmla="*/ 674120 w 1137995"/>
                <a:gd name="connsiteY120" fmla="*/ 1164692 h 1501752"/>
                <a:gd name="connsiteX121" fmla="*/ 697481 w 1137995"/>
                <a:gd name="connsiteY121" fmla="*/ 1164692 h 1501752"/>
                <a:gd name="connsiteX122" fmla="*/ 717504 w 1137995"/>
                <a:gd name="connsiteY122" fmla="*/ 1151343 h 1501752"/>
                <a:gd name="connsiteX123" fmla="*/ 744202 w 1137995"/>
                <a:gd name="connsiteY123" fmla="*/ 1151343 h 1501752"/>
                <a:gd name="connsiteX124" fmla="*/ 760888 w 1137995"/>
                <a:gd name="connsiteY124" fmla="*/ 1148006 h 1501752"/>
                <a:gd name="connsiteX125" fmla="*/ 790923 w 1137995"/>
                <a:gd name="connsiteY125" fmla="*/ 1181378 h 1501752"/>
                <a:gd name="connsiteX126" fmla="*/ 797598 w 1137995"/>
                <a:gd name="connsiteY126" fmla="*/ 1154680 h 1501752"/>
                <a:gd name="connsiteX127" fmla="*/ 817621 w 1137995"/>
                <a:gd name="connsiteY127" fmla="*/ 1171366 h 1501752"/>
                <a:gd name="connsiteX128" fmla="*/ 837644 w 1137995"/>
                <a:gd name="connsiteY128" fmla="*/ 1148006 h 1501752"/>
                <a:gd name="connsiteX129" fmla="*/ 827633 w 1137995"/>
                <a:gd name="connsiteY129" fmla="*/ 1127982 h 1501752"/>
                <a:gd name="connsiteX130" fmla="*/ 810946 w 1137995"/>
                <a:gd name="connsiteY130" fmla="*/ 1114633 h 1501752"/>
                <a:gd name="connsiteX131" fmla="*/ 810946 w 1137995"/>
                <a:gd name="connsiteY131" fmla="*/ 1074587 h 1501752"/>
                <a:gd name="connsiteX132" fmla="*/ 840981 w 1137995"/>
                <a:gd name="connsiteY132" fmla="*/ 1067912 h 1501752"/>
                <a:gd name="connsiteX133" fmla="*/ 820958 w 1137995"/>
                <a:gd name="connsiteY133" fmla="*/ 1031203 h 1501752"/>
                <a:gd name="connsiteX134" fmla="*/ 854330 w 1137995"/>
                <a:gd name="connsiteY134" fmla="*/ 1024528 h 1501752"/>
                <a:gd name="connsiteX135" fmla="*/ 891040 w 1137995"/>
                <a:gd name="connsiteY135" fmla="*/ 1031203 h 1501752"/>
                <a:gd name="connsiteX136" fmla="*/ 1067913 w 1137995"/>
                <a:gd name="connsiteY136" fmla="*/ 984481 h 1501752"/>
                <a:gd name="connsiteX137" fmla="*/ 1087936 w 1137995"/>
                <a:gd name="connsiteY137" fmla="*/ 1011179 h 1501752"/>
                <a:gd name="connsiteX138" fmla="*/ 1074587 w 1137995"/>
                <a:gd name="connsiteY138" fmla="*/ 1024528 h 1501752"/>
                <a:gd name="connsiteX139" fmla="*/ 938870 w 1137995"/>
                <a:gd name="connsiteY139" fmla="*/ 624563 h 1501752"/>
                <a:gd name="connsiteX140" fmla="*/ 1137995 w 1137995"/>
                <a:gd name="connsiteY140" fmla="*/ 46721 h 1501752"/>
                <a:gd name="connsiteX0" fmla="*/ 938870 w 1101285"/>
                <a:gd name="connsiteY0" fmla="*/ 624563 h 1501752"/>
                <a:gd name="connsiteX1" fmla="*/ 1101285 w 1101285"/>
                <a:gd name="connsiteY1" fmla="*/ 46721 h 1501752"/>
                <a:gd name="connsiteX2" fmla="*/ 1014517 w 1101285"/>
                <a:gd name="connsiteY2" fmla="*/ 0 h 1501752"/>
                <a:gd name="connsiteX3" fmla="*/ 1024529 w 1101285"/>
                <a:gd name="connsiteY3" fmla="*/ 46721 h 1501752"/>
                <a:gd name="connsiteX4" fmla="*/ 981145 w 1101285"/>
                <a:gd name="connsiteY4" fmla="*/ 100117 h 1501752"/>
                <a:gd name="connsiteX5" fmla="*/ 981145 w 1101285"/>
                <a:gd name="connsiteY5" fmla="*/ 183547 h 1501752"/>
                <a:gd name="connsiteX6" fmla="*/ 1001168 w 1101285"/>
                <a:gd name="connsiteY6" fmla="*/ 206908 h 1501752"/>
                <a:gd name="connsiteX7" fmla="*/ 884365 w 1101285"/>
                <a:gd name="connsiteY7" fmla="*/ 203571 h 1501752"/>
                <a:gd name="connsiteX8" fmla="*/ 824295 w 1101285"/>
                <a:gd name="connsiteY8" fmla="*/ 180210 h 1501752"/>
                <a:gd name="connsiteX9" fmla="*/ 810946 w 1101285"/>
                <a:gd name="connsiteY9" fmla="*/ 216919 h 1501752"/>
                <a:gd name="connsiteX10" fmla="*/ 827633 w 1101285"/>
                <a:gd name="connsiteY10" fmla="*/ 253629 h 1501752"/>
                <a:gd name="connsiteX11" fmla="*/ 770900 w 1101285"/>
                <a:gd name="connsiteY11" fmla="*/ 236943 h 1501752"/>
                <a:gd name="connsiteX12" fmla="*/ 744202 w 1101285"/>
                <a:gd name="connsiteY12" fmla="*/ 273652 h 1501752"/>
                <a:gd name="connsiteX13" fmla="*/ 707492 w 1101285"/>
                <a:gd name="connsiteY13" fmla="*/ 266978 h 1501752"/>
                <a:gd name="connsiteX14" fmla="*/ 644085 w 1101285"/>
                <a:gd name="connsiteY14" fmla="*/ 280327 h 1501752"/>
                <a:gd name="connsiteX15" fmla="*/ 654097 w 1101285"/>
                <a:gd name="connsiteY15" fmla="*/ 243617 h 1501752"/>
                <a:gd name="connsiteX16" fmla="*/ 614050 w 1101285"/>
                <a:gd name="connsiteY16" fmla="*/ 280327 h 1501752"/>
                <a:gd name="connsiteX17" fmla="*/ 594027 w 1101285"/>
                <a:gd name="connsiteY17" fmla="*/ 280327 h 1501752"/>
                <a:gd name="connsiteX18" fmla="*/ 533957 w 1101285"/>
                <a:gd name="connsiteY18" fmla="*/ 313699 h 1501752"/>
                <a:gd name="connsiteX19" fmla="*/ 510596 w 1101285"/>
                <a:gd name="connsiteY19" fmla="*/ 337060 h 1501752"/>
                <a:gd name="connsiteX20" fmla="*/ 500584 w 1101285"/>
                <a:gd name="connsiteY20" fmla="*/ 383781 h 1501752"/>
                <a:gd name="connsiteX21" fmla="*/ 450526 w 1101285"/>
                <a:gd name="connsiteY21" fmla="*/ 370432 h 1501752"/>
                <a:gd name="connsiteX22" fmla="*/ 433840 w 1101285"/>
                <a:gd name="connsiteY22" fmla="*/ 333722 h 1501752"/>
                <a:gd name="connsiteX23" fmla="*/ 467212 w 1101285"/>
                <a:gd name="connsiteY23" fmla="*/ 303687 h 1501752"/>
                <a:gd name="connsiteX24" fmla="*/ 453863 w 1101285"/>
                <a:gd name="connsiteY24" fmla="*/ 280327 h 1501752"/>
                <a:gd name="connsiteX25" fmla="*/ 390456 w 1101285"/>
                <a:gd name="connsiteY25" fmla="*/ 250292 h 1501752"/>
                <a:gd name="connsiteX26" fmla="*/ 417154 w 1101285"/>
                <a:gd name="connsiteY26" fmla="*/ 300350 h 1501752"/>
                <a:gd name="connsiteX27" fmla="*/ 407142 w 1101285"/>
                <a:gd name="connsiteY27" fmla="*/ 343734 h 1501752"/>
                <a:gd name="connsiteX28" fmla="*/ 413817 w 1101285"/>
                <a:gd name="connsiteY28" fmla="*/ 380444 h 1501752"/>
                <a:gd name="connsiteX29" fmla="*/ 427165 w 1101285"/>
                <a:gd name="connsiteY29" fmla="*/ 403804 h 1501752"/>
                <a:gd name="connsiteX30" fmla="*/ 413817 w 1101285"/>
                <a:gd name="connsiteY30" fmla="*/ 433839 h 1501752"/>
                <a:gd name="connsiteX31" fmla="*/ 390456 w 1101285"/>
                <a:gd name="connsiteY31" fmla="*/ 410479 h 1501752"/>
                <a:gd name="connsiteX32" fmla="*/ 360421 w 1101285"/>
                <a:gd name="connsiteY32" fmla="*/ 407141 h 1501752"/>
                <a:gd name="connsiteX33" fmla="*/ 333723 w 1101285"/>
                <a:gd name="connsiteY33" fmla="*/ 447188 h 1501752"/>
                <a:gd name="connsiteX34" fmla="*/ 307025 w 1101285"/>
                <a:gd name="connsiteY34" fmla="*/ 467211 h 1501752"/>
                <a:gd name="connsiteX35" fmla="*/ 320374 w 1101285"/>
                <a:gd name="connsiteY35" fmla="*/ 493909 h 1501752"/>
                <a:gd name="connsiteX36" fmla="*/ 303688 w 1101285"/>
                <a:gd name="connsiteY36" fmla="*/ 517270 h 1501752"/>
                <a:gd name="connsiteX37" fmla="*/ 233606 w 1101285"/>
                <a:gd name="connsiteY37" fmla="*/ 480560 h 1501752"/>
                <a:gd name="connsiteX38" fmla="*/ 243618 w 1101285"/>
                <a:gd name="connsiteY38" fmla="*/ 530619 h 1501752"/>
                <a:gd name="connsiteX39" fmla="*/ 263641 w 1101285"/>
                <a:gd name="connsiteY39" fmla="*/ 550642 h 1501752"/>
                <a:gd name="connsiteX40" fmla="*/ 250292 w 1101285"/>
                <a:gd name="connsiteY40" fmla="*/ 563991 h 1501752"/>
                <a:gd name="connsiteX41" fmla="*/ 193560 w 1101285"/>
                <a:gd name="connsiteY41" fmla="*/ 527281 h 1501752"/>
                <a:gd name="connsiteX42" fmla="*/ 170199 w 1101285"/>
                <a:gd name="connsiteY42" fmla="*/ 487235 h 1501752"/>
                <a:gd name="connsiteX43" fmla="*/ 170199 w 1101285"/>
                <a:gd name="connsiteY43" fmla="*/ 440514 h 1501752"/>
                <a:gd name="connsiteX44" fmla="*/ 133490 w 1101285"/>
                <a:gd name="connsiteY44" fmla="*/ 363757 h 1501752"/>
                <a:gd name="connsiteX45" fmla="*/ 196897 w 1101285"/>
                <a:gd name="connsiteY45" fmla="*/ 393792 h 1501752"/>
                <a:gd name="connsiteX46" fmla="*/ 256967 w 1101285"/>
                <a:gd name="connsiteY46" fmla="*/ 423827 h 1501752"/>
                <a:gd name="connsiteX47" fmla="*/ 293676 w 1101285"/>
                <a:gd name="connsiteY47" fmla="*/ 427165 h 1501752"/>
                <a:gd name="connsiteX48" fmla="*/ 327049 w 1101285"/>
                <a:gd name="connsiteY48" fmla="*/ 397130 h 1501752"/>
                <a:gd name="connsiteX49" fmla="*/ 343735 w 1101285"/>
                <a:gd name="connsiteY49" fmla="*/ 360420 h 1501752"/>
                <a:gd name="connsiteX50" fmla="*/ 333723 w 1101285"/>
                <a:gd name="connsiteY50" fmla="*/ 310362 h 1501752"/>
                <a:gd name="connsiteX51" fmla="*/ 290339 w 1101285"/>
                <a:gd name="connsiteY51" fmla="*/ 290338 h 1501752"/>
                <a:gd name="connsiteX52" fmla="*/ 236944 w 1101285"/>
                <a:gd name="connsiteY52" fmla="*/ 243617 h 1501752"/>
                <a:gd name="connsiteX53" fmla="*/ 133490 w 1101285"/>
                <a:gd name="connsiteY53" fmla="*/ 186884 h 1501752"/>
                <a:gd name="connsiteX54" fmla="*/ 46722 w 1101285"/>
                <a:gd name="connsiteY54" fmla="*/ 216919 h 1501752"/>
                <a:gd name="connsiteX55" fmla="*/ 33373 w 1101285"/>
                <a:gd name="connsiteY55" fmla="*/ 246954 h 1501752"/>
                <a:gd name="connsiteX56" fmla="*/ 43384 w 1101285"/>
                <a:gd name="connsiteY56" fmla="*/ 276990 h 1501752"/>
                <a:gd name="connsiteX57" fmla="*/ 60071 w 1101285"/>
                <a:gd name="connsiteY57" fmla="*/ 303687 h 1501752"/>
                <a:gd name="connsiteX58" fmla="*/ 73419 w 1101285"/>
                <a:gd name="connsiteY58" fmla="*/ 333722 h 1501752"/>
                <a:gd name="connsiteX59" fmla="*/ 56733 w 1101285"/>
                <a:gd name="connsiteY59" fmla="*/ 357083 h 1501752"/>
                <a:gd name="connsiteX60" fmla="*/ 76757 w 1101285"/>
                <a:gd name="connsiteY60" fmla="*/ 437176 h 1501752"/>
                <a:gd name="connsiteX61" fmla="*/ 66745 w 1101285"/>
                <a:gd name="connsiteY61" fmla="*/ 453863 h 1501752"/>
                <a:gd name="connsiteX62" fmla="*/ 70082 w 1101285"/>
                <a:gd name="connsiteY62" fmla="*/ 480560 h 1501752"/>
                <a:gd name="connsiteX63" fmla="*/ 70082 w 1101285"/>
                <a:gd name="connsiteY63" fmla="*/ 520607 h 1501752"/>
                <a:gd name="connsiteX64" fmla="*/ 80094 w 1101285"/>
                <a:gd name="connsiteY64" fmla="*/ 540630 h 1501752"/>
                <a:gd name="connsiteX65" fmla="*/ 76757 w 1101285"/>
                <a:gd name="connsiteY65" fmla="*/ 563991 h 1501752"/>
                <a:gd name="connsiteX66" fmla="*/ 106792 w 1101285"/>
                <a:gd name="connsiteY66" fmla="*/ 597363 h 1501752"/>
                <a:gd name="connsiteX67" fmla="*/ 93729 w 1101285"/>
                <a:gd name="connsiteY67" fmla="*/ 627398 h 1501752"/>
                <a:gd name="connsiteX68" fmla="*/ 13349 w 1101285"/>
                <a:gd name="connsiteY68" fmla="*/ 717503 h 1501752"/>
                <a:gd name="connsiteX69" fmla="*/ 33373 w 1101285"/>
                <a:gd name="connsiteY69" fmla="*/ 750876 h 1501752"/>
                <a:gd name="connsiteX70" fmla="*/ 33373 w 1101285"/>
                <a:gd name="connsiteY70" fmla="*/ 750876 h 1501752"/>
                <a:gd name="connsiteX71" fmla="*/ 16687 w 1101285"/>
                <a:gd name="connsiteY71" fmla="*/ 780911 h 1501752"/>
                <a:gd name="connsiteX72" fmla="*/ 3338 w 1101285"/>
                <a:gd name="connsiteY72" fmla="*/ 810946 h 1501752"/>
                <a:gd name="connsiteX73" fmla="*/ 0 w 1101285"/>
                <a:gd name="connsiteY73" fmla="*/ 871016 h 1501752"/>
                <a:gd name="connsiteX74" fmla="*/ 16687 w 1101285"/>
                <a:gd name="connsiteY74" fmla="*/ 914400 h 1501752"/>
                <a:gd name="connsiteX75" fmla="*/ 20024 w 1101285"/>
                <a:gd name="connsiteY75" fmla="*/ 947772 h 1501752"/>
                <a:gd name="connsiteX76" fmla="*/ 56733 w 1101285"/>
                <a:gd name="connsiteY76" fmla="*/ 957784 h 1501752"/>
                <a:gd name="connsiteX77" fmla="*/ 116803 w 1101285"/>
                <a:gd name="connsiteY77" fmla="*/ 1044552 h 1501752"/>
                <a:gd name="connsiteX78" fmla="*/ 96780 w 1101285"/>
                <a:gd name="connsiteY78" fmla="*/ 1067912 h 1501752"/>
                <a:gd name="connsiteX79" fmla="*/ 93443 w 1101285"/>
                <a:gd name="connsiteY79" fmla="*/ 1097947 h 1501752"/>
                <a:gd name="connsiteX80" fmla="*/ 120141 w 1101285"/>
                <a:gd name="connsiteY80" fmla="*/ 1101284 h 1501752"/>
                <a:gd name="connsiteX81" fmla="*/ 160187 w 1101285"/>
                <a:gd name="connsiteY81" fmla="*/ 1114633 h 1501752"/>
                <a:gd name="connsiteX82" fmla="*/ 186885 w 1101285"/>
                <a:gd name="connsiteY82" fmla="*/ 1127982 h 1501752"/>
                <a:gd name="connsiteX83" fmla="*/ 213583 w 1101285"/>
                <a:gd name="connsiteY83" fmla="*/ 1158017 h 1501752"/>
                <a:gd name="connsiteX84" fmla="*/ 243618 w 1101285"/>
                <a:gd name="connsiteY84" fmla="*/ 1161354 h 1501752"/>
                <a:gd name="connsiteX85" fmla="*/ 287002 w 1101285"/>
                <a:gd name="connsiteY85" fmla="*/ 1191390 h 1501752"/>
                <a:gd name="connsiteX86" fmla="*/ 310363 w 1101285"/>
                <a:gd name="connsiteY86" fmla="*/ 1201401 h 1501752"/>
                <a:gd name="connsiteX87" fmla="*/ 310363 w 1101285"/>
                <a:gd name="connsiteY87" fmla="*/ 1238111 h 1501752"/>
                <a:gd name="connsiteX88" fmla="*/ 270316 w 1101285"/>
                <a:gd name="connsiteY88" fmla="*/ 1278157 h 1501752"/>
                <a:gd name="connsiteX89" fmla="*/ 280327 w 1101285"/>
                <a:gd name="connsiteY89" fmla="*/ 1301518 h 1501752"/>
                <a:gd name="connsiteX90" fmla="*/ 273653 w 1101285"/>
                <a:gd name="connsiteY90" fmla="*/ 1321541 h 1501752"/>
                <a:gd name="connsiteX91" fmla="*/ 266979 w 1101285"/>
                <a:gd name="connsiteY91" fmla="*/ 1338227 h 1501752"/>
                <a:gd name="connsiteX92" fmla="*/ 240281 w 1101285"/>
                <a:gd name="connsiteY92" fmla="*/ 1378274 h 1501752"/>
                <a:gd name="connsiteX93" fmla="*/ 307025 w 1101285"/>
                <a:gd name="connsiteY93" fmla="*/ 1414984 h 1501752"/>
                <a:gd name="connsiteX94" fmla="*/ 337060 w 1101285"/>
                <a:gd name="connsiteY94" fmla="*/ 1421658 h 1501752"/>
                <a:gd name="connsiteX95" fmla="*/ 360421 w 1101285"/>
                <a:gd name="connsiteY95" fmla="*/ 1428333 h 1501752"/>
                <a:gd name="connsiteX96" fmla="*/ 380444 w 1101285"/>
                <a:gd name="connsiteY96" fmla="*/ 1435007 h 1501752"/>
                <a:gd name="connsiteX97" fmla="*/ 407142 w 1101285"/>
                <a:gd name="connsiteY97" fmla="*/ 1455030 h 1501752"/>
                <a:gd name="connsiteX98" fmla="*/ 437177 w 1101285"/>
                <a:gd name="connsiteY98" fmla="*/ 1451693 h 1501752"/>
                <a:gd name="connsiteX99" fmla="*/ 507259 w 1101285"/>
                <a:gd name="connsiteY99" fmla="*/ 1501752 h 1501752"/>
                <a:gd name="connsiteX100" fmla="*/ 517271 w 1101285"/>
                <a:gd name="connsiteY100" fmla="*/ 1488403 h 1501752"/>
                <a:gd name="connsiteX101" fmla="*/ 507259 w 1101285"/>
                <a:gd name="connsiteY101" fmla="*/ 1448356 h 1501752"/>
                <a:gd name="connsiteX102" fmla="*/ 500584 w 1101285"/>
                <a:gd name="connsiteY102" fmla="*/ 1414984 h 1501752"/>
                <a:gd name="connsiteX103" fmla="*/ 483898 w 1101285"/>
                <a:gd name="connsiteY103" fmla="*/ 1371600 h 1501752"/>
                <a:gd name="connsiteX104" fmla="*/ 513933 w 1101285"/>
                <a:gd name="connsiteY104" fmla="*/ 1351576 h 1501752"/>
                <a:gd name="connsiteX105" fmla="*/ 547306 w 1101285"/>
                <a:gd name="connsiteY105" fmla="*/ 1328216 h 1501752"/>
                <a:gd name="connsiteX106" fmla="*/ 527282 w 1101285"/>
                <a:gd name="connsiteY106" fmla="*/ 1311530 h 1501752"/>
                <a:gd name="connsiteX107" fmla="*/ 517271 w 1101285"/>
                <a:gd name="connsiteY107" fmla="*/ 1278157 h 1501752"/>
                <a:gd name="connsiteX108" fmla="*/ 480561 w 1101285"/>
                <a:gd name="connsiteY108" fmla="*/ 1261471 h 1501752"/>
                <a:gd name="connsiteX109" fmla="*/ 470549 w 1101285"/>
                <a:gd name="connsiteY109" fmla="*/ 1241448 h 1501752"/>
                <a:gd name="connsiteX110" fmla="*/ 480561 w 1101285"/>
                <a:gd name="connsiteY110" fmla="*/ 1211413 h 1501752"/>
                <a:gd name="connsiteX111" fmla="*/ 490573 w 1101285"/>
                <a:gd name="connsiteY111" fmla="*/ 1171366 h 1501752"/>
                <a:gd name="connsiteX112" fmla="*/ 513933 w 1101285"/>
                <a:gd name="connsiteY112" fmla="*/ 1191390 h 1501752"/>
                <a:gd name="connsiteX113" fmla="*/ 520608 w 1101285"/>
                <a:gd name="connsiteY113" fmla="*/ 1174703 h 1501752"/>
                <a:gd name="connsiteX114" fmla="*/ 543968 w 1101285"/>
                <a:gd name="connsiteY114" fmla="*/ 1137994 h 1501752"/>
                <a:gd name="connsiteX115" fmla="*/ 574003 w 1101285"/>
                <a:gd name="connsiteY115" fmla="*/ 1121308 h 1501752"/>
                <a:gd name="connsiteX116" fmla="*/ 590690 w 1101285"/>
                <a:gd name="connsiteY116" fmla="*/ 1134657 h 1501752"/>
                <a:gd name="connsiteX117" fmla="*/ 610713 w 1101285"/>
                <a:gd name="connsiteY117" fmla="*/ 1107959 h 1501752"/>
                <a:gd name="connsiteX118" fmla="*/ 630736 w 1101285"/>
                <a:gd name="connsiteY118" fmla="*/ 1134657 h 1501752"/>
                <a:gd name="connsiteX119" fmla="*/ 657434 w 1101285"/>
                <a:gd name="connsiteY119" fmla="*/ 1158017 h 1501752"/>
                <a:gd name="connsiteX120" fmla="*/ 674120 w 1101285"/>
                <a:gd name="connsiteY120" fmla="*/ 1164692 h 1501752"/>
                <a:gd name="connsiteX121" fmla="*/ 697481 w 1101285"/>
                <a:gd name="connsiteY121" fmla="*/ 1164692 h 1501752"/>
                <a:gd name="connsiteX122" fmla="*/ 717504 w 1101285"/>
                <a:gd name="connsiteY122" fmla="*/ 1151343 h 1501752"/>
                <a:gd name="connsiteX123" fmla="*/ 744202 w 1101285"/>
                <a:gd name="connsiteY123" fmla="*/ 1151343 h 1501752"/>
                <a:gd name="connsiteX124" fmla="*/ 760888 w 1101285"/>
                <a:gd name="connsiteY124" fmla="*/ 1148006 h 1501752"/>
                <a:gd name="connsiteX125" fmla="*/ 790923 w 1101285"/>
                <a:gd name="connsiteY125" fmla="*/ 1181378 h 1501752"/>
                <a:gd name="connsiteX126" fmla="*/ 797598 w 1101285"/>
                <a:gd name="connsiteY126" fmla="*/ 1154680 h 1501752"/>
                <a:gd name="connsiteX127" fmla="*/ 817621 w 1101285"/>
                <a:gd name="connsiteY127" fmla="*/ 1171366 h 1501752"/>
                <a:gd name="connsiteX128" fmla="*/ 837644 w 1101285"/>
                <a:gd name="connsiteY128" fmla="*/ 1148006 h 1501752"/>
                <a:gd name="connsiteX129" fmla="*/ 827633 w 1101285"/>
                <a:gd name="connsiteY129" fmla="*/ 1127982 h 1501752"/>
                <a:gd name="connsiteX130" fmla="*/ 810946 w 1101285"/>
                <a:gd name="connsiteY130" fmla="*/ 1114633 h 1501752"/>
                <a:gd name="connsiteX131" fmla="*/ 810946 w 1101285"/>
                <a:gd name="connsiteY131" fmla="*/ 1074587 h 1501752"/>
                <a:gd name="connsiteX132" fmla="*/ 840981 w 1101285"/>
                <a:gd name="connsiteY132" fmla="*/ 1067912 h 1501752"/>
                <a:gd name="connsiteX133" fmla="*/ 820958 w 1101285"/>
                <a:gd name="connsiteY133" fmla="*/ 1031203 h 1501752"/>
                <a:gd name="connsiteX134" fmla="*/ 854330 w 1101285"/>
                <a:gd name="connsiteY134" fmla="*/ 1024528 h 1501752"/>
                <a:gd name="connsiteX135" fmla="*/ 891040 w 1101285"/>
                <a:gd name="connsiteY135" fmla="*/ 1031203 h 1501752"/>
                <a:gd name="connsiteX136" fmla="*/ 1067913 w 1101285"/>
                <a:gd name="connsiteY136" fmla="*/ 984481 h 1501752"/>
                <a:gd name="connsiteX137" fmla="*/ 1087936 w 1101285"/>
                <a:gd name="connsiteY137" fmla="*/ 1011179 h 1501752"/>
                <a:gd name="connsiteX138" fmla="*/ 1074587 w 1101285"/>
                <a:gd name="connsiteY138" fmla="*/ 1024528 h 1501752"/>
                <a:gd name="connsiteX139" fmla="*/ 938870 w 1101285"/>
                <a:gd name="connsiteY139" fmla="*/ 624563 h 1501752"/>
                <a:gd name="connsiteX0" fmla="*/ 938870 w 1101285"/>
                <a:gd name="connsiteY0" fmla="*/ 577842 h 1455031"/>
                <a:gd name="connsiteX1" fmla="*/ 1101285 w 1101285"/>
                <a:gd name="connsiteY1" fmla="*/ 0 h 1455031"/>
                <a:gd name="connsiteX2" fmla="*/ 1024529 w 1101285"/>
                <a:gd name="connsiteY2" fmla="*/ 0 h 1455031"/>
                <a:gd name="connsiteX3" fmla="*/ 981145 w 1101285"/>
                <a:gd name="connsiteY3" fmla="*/ 53396 h 1455031"/>
                <a:gd name="connsiteX4" fmla="*/ 981145 w 1101285"/>
                <a:gd name="connsiteY4" fmla="*/ 136826 h 1455031"/>
                <a:gd name="connsiteX5" fmla="*/ 1001168 w 1101285"/>
                <a:gd name="connsiteY5" fmla="*/ 160187 h 1455031"/>
                <a:gd name="connsiteX6" fmla="*/ 884365 w 1101285"/>
                <a:gd name="connsiteY6" fmla="*/ 156850 h 1455031"/>
                <a:gd name="connsiteX7" fmla="*/ 824295 w 1101285"/>
                <a:gd name="connsiteY7" fmla="*/ 133489 h 1455031"/>
                <a:gd name="connsiteX8" fmla="*/ 810946 w 1101285"/>
                <a:gd name="connsiteY8" fmla="*/ 170198 h 1455031"/>
                <a:gd name="connsiteX9" fmla="*/ 827633 w 1101285"/>
                <a:gd name="connsiteY9" fmla="*/ 206908 h 1455031"/>
                <a:gd name="connsiteX10" fmla="*/ 770900 w 1101285"/>
                <a:gd name="connsiteY10" fmla="*/ 190222 h 1455031"/>
                <a:gd name="connsiteX11" fmla="*/ 744202 w 1101285"/>
                <a:gd name="connsiteY11" fmla="*/ 226931 h 1455031"/>
                <a:gd name="connsiteX12" fmla="*/ 707492 w 1101285"/>
                <a:gd name="connsiteY12" fmla="*/ 220257 h 1455031"/>
                <a:gd name="connsiteX13" fmla="*/ 644085 w 1101285"/>
                <a:gd name="connsiteY13" fmla="*/ 233606 h 1455031"/>
                <a:gd name="connsiteX14" fmla="*/ 654097 w 1101285"/>
                <a:gd name="connsiteY14" fmla="*/ 196896 h 1455031"/>
                <a:gd name="connsiteX15" fmla="*/ 614050 w 1101285"/>
                <a:gd name="connsiteY15" fmla="*/ 233606 h 1455031"/>
                <a:gd name="connsiteX16" fmla="*/ 594027 w 1101285"/>
                <a:gd name="connsiteY16" fmla="*/ 233606 h 1455031"/>
                <a:gd name="connsiteX17" fmla="*/ 533957 w 1101285"/>
                <a:gd name="connsiteY17" fmla="*/ 266978 h 1455031"/>
                <a:gd name="connsiteX18" fmla="*/ 510596 w 1101285"/>
                <a:gd name="connsiteY18" fmla="*/ 290339 h 1455031"/>
                <a:gd name="connsiteX19" fmla="*/ 500584 w 1101285"/>
                <a:gd name="connsiteY19" fmla="*/ 337060 h 1455031"/>
                <a:gd name="connsiteX20" fmla="*/ 450526 w 1101285"/>
                <a:gd name="connsiteY20" fmla="*/ 323711 h 1455031"/>
                <a:gd name="connsiteX21" fmla="*/ 433840 w 1101285"/>
                <a:gd name="connsiteY21" fmla="*/ 287001 h 1455031"/>
                <a:gd name="connsiteX22" fmla="*/ 467212 w 1101285"/>
                <a:gd name="connsiteY22" fmla="*/ 256966 h 1455031"/>
                <a:gd name="connsiteX23" fmla="*/ 453863 w 1101285"/>
                <a:gd name="connsiteY23" fmla="*/ 233606 h 1455031"/>
                <a:gd name="connsiteX24" fmla="*/ 390456 w 1101285"/>
                <a:gd name="connsiteY24" fmla="*/ 203571 h 1455031"/>
                <a:gd name="connsiteX25" fmla="*/ 417154 w 1101285"/>
                <a:gd name="connsiteY25" fmla="*/ 253629 h 1455031"/>
                <a:gd name="connsiteX26" fmla="*/ 407142 w 1101285"/>
                <a:gd name="connsiteY26" fmla="*/ 297013 h 1455031"/>
                <a:gd name="connsiteX27" fmla="*/ 413817 w 1101285"/>
                <a:gd name="connsiteY27" fmla="*/ 333723 h 1455031"/>
                <a:gd name="connsiteX28" fmla="*/ 427165 w 1101285"/>
                <a:gd name="connsiteY28" fmla="*/ 357083 h 1455031"/>
                <a:gd name="connsiteX29" fmla="*/ 413817 w 1101285"/>
                <a:gd name="connsiteY29" fmla="*/ 387118 h 1455031"/>
                <a:gd name="connsiteX30" fmla="*/ 390456 w 1101285"/>
                <a:gd name="connsiteY30" fmla="*/ 363758 h 1455031"/>
                <a:gd name="connsiteX31" fmla="*/ 360421 w 1101285"/>
                <a:gd name="connsiteY31" fmla="*/ 360420 h 1455031"/>
                <a:gd name="connsiteX32" fmla="*/ 333723 w 1101285"/>
                <a:gd name="connsiteY32" fmla="*/ 400467 h 1455031"/>
                <a:gd name="connsiteX33" fmla="*/ 307025 w 1101285"/>
                <a:gd name="connsiteY33" fmla="*/ 420490 h 1455031"/>
                <a:gd name="connsiteX34" fmla="*/ 320374 w 1101285"/>
                <a:gd name="connsiteY34" fmla="*/ 447188 h 1455031"/>
                <a:gd name="connsiteX35" fmla="*/ 303688 w 1101285"/>
                <a:gd name="connsiteY35" fmla="*/ 470549 h 1455031"/>
                <a:gd name="connsiteX36" fmla="*/ 233606 w 1101285"/>
                <a:gd name="connsiteY36" fmla="*/ 433839 h 1455031"/>
                <a:gd name="connsiteX37" fmla="*/ 243618 w 1101285"/>
                <a:gd name="connsiteY37" fmla="*/ 483898 h 1455031"/>
                <a:gd name="connsiteX38" fmla="*/ 263641 w 1101285"/>
                <a:gd name="connsiteY38" fmla="*/ 503921 h 1455031"/>
                <a:gd name="connsiteX39" fmla="*/ 250292 w 1101285"/>
                <a:gd name="connsiteY39" fmla="*/ 517270 h 1455031"/>
                <a:gd name="connsiteX40" fmla="*/ 193560 w 1101285"/>
                <a:gd name="connsiteY40" fmla="*/ 480560 h 1455031"/>
                <a:gd name="connsiteX41" fmla="*/ 170199 w 1101285"/>
                <a:gd name="connsiteY41" fmla="*/ 440514 h 1455031"/>
                <a:gd name="connsiteX42" fmla="*/ 170199 w 1101285"/>
                <a:gd name="connsiteY42" fmla="*/ 393793 h 1455031"/>
                <a:gd name="connsiteX43" fmla="*/ 133490 w 1101285"/>
                <a:gd name="connsiteY43" fmla="*/ 317036 h 1455031"/>
                <a:gd name="connsiteX44" fmla="*/ 196897 w 1101285"/>
                <a:gd name="connsiteY44" fmla="*/ 347071 h 1455031"/>
                <a:gd name="connsiteX45" fmla="*/ 256967 w 1101285"/>
                <a:gd name="connsiteY45" fmla="*/ 377106 h 1455031"/>
                <a:gd name="connsiteX46" fmla="*/ 293676 w 1101285"/>
                <a:gd name="connsiteY46" fmla="*/ 380444 h 1455031"/>
                <a:gd name="connsiteX47" fmla="*/ 327049 w 1101285"/>
                <a:gd name="connsiteY47" fmla="*/ 350409 h 1455031"/>
                <a:gd name="connsiteX48" fmla="*/ 343735 w 1101285"/>
                <a:gd name="connsiteY48" fmla="*/ 313699 h 1455031"/>
                <a:gd name="connsiteX49" fmla="*/ 333723 w 1101285"/>
                <a:gd name="connsiteY49" fmla="*/ 263641 h 1455031"/>
                <a:gd name="connsiteX50" fmla="*/ 290339 w 1101285"/>
                <a:gd name="connsiteY50" fmla="*/ 243617 h 1455031"/>
                <a:gd name="connsiteX51" fmla="*/ 236944 w 1101285"/>
                <a:gd name="connsiteY51" fmla="*/ 196896 h 1455031"/>
                <a:gd name="connsiteX52" fmla="*/ 133490 w 1101285"/>
                <a:gd name="connsiteY52" fmla="*/ 140163 h 1455031"/>
                <a:gd name="connsiteX53" fmla="*/ 46722 w 1101285"/>
                <a:gd name="connsiteY53" fmla="*/ 170198 h 1455031"/>
                <a:gd name="connsiteX54" fmla="*/ 33373 w 1101285"/>
                <a:gd name="connsiteY54" fmla="*/ 200233 h 1455031"/>
                <a:gd name="connsiteX55" fmla="*/ 43384 w 1101285"/>
                <a:gd name="connsiteY55" fmla="*/ 230269 h 1455031"/>
                <a:gd name="connsiteX56" fmla="*/ 60071 w 1101285"/>
                <a:gd name="connsiteY56" fmla="*/ 256966 h 1455031"/>
                <a:gd name="connsiteX57" fmla="*/ 73419 w 1101285"/>
                <a:gd name="connsiteY57" fmla="*/ 287001 h 1455031"/>
                <a:gd name="connsiteX58" fmla="*/ 56733 w 1101285"/>
                <a:gd name="connsiteY58" fmla="*/ 310362 h 1455031"/>
                <a:gd name="connsiteX59" fmla="*/ 76757 w 1101285"/>
                <a:gd name="connsiteY59" fmla="*/ 390455 h 1455031"/>
                <a:gd name="connsiteX60" fmla="*/ 66745 w 1101285"/>
                <a:gd name="connsiteY60" fmla="*/ 407142 h 1455031"/>
                <a:gd name="connsiteX61" fmla="*/ 70082 w 1101285"/>
                <a:gd name="connsiteY61" fmla="*/ 433839 h 1455031"/>
                <a:gd name="connsiteX62" fmla="*/ 70082 w 1101285"/>
                <a:gd name="connsiteY62" fmla="*/ 473886 h 1455031"/>
                <a:gd name="connsiteX63" fmla="*/ 80094 w 1101285"/>
                <a:gd name="connsiteY63" fmla="*/ 493909 h 1455031"/>
                <a:gd name="connsiteX64" fmla="*/ 76757 w 1101285"/>
                <a:gd name="connsiteY64" fmla="*/ 517270 h 1455031"/>
                <a:gd name="connsiteX65" fmla="*/ 106792 w 1101285"/>
                <a:gd name="connsiteY65" fmla="*/ 550642 h 1455031"/>
                <a:gd name="connsiteX66" fmla="*/ 93729 w 1101285"/>
                <a:gd name="connsiteY66" fmla="*/ 580677 h 1455031"/>
                <a:gd name="connsiteX67" fmla="*/ 13349 w 1101285"/>
                <a:gd name="connsiteY67" fmla="*/ 670782 h 1455031"/>
                <a:gd name="connsiteX68" fmla="*/ 33373 w 1101285"/>
                <a:gd name="connsiteY68" fmla="*/ 704155 h 1455031"/>
                <a:gd name="connsiteX69" fmla="*/ 33373 w 1101285"/>
                <a:gd name="connsiteY69" fmla="*/ 704155 h 1455031"/>
                <a:gd name="connsiteX70" fmla="*/ 16687 w 1101285"/>
                <a:gd name="connsiteY70" fmla="*/ 734190 h 1455031"/>
                <a:gd name="connsiteX71" fmla="*/ 3338 w 1101285"/>
                <a:gd name="connsiteY71" fmla="*/ 764225 h 1455031"/>
                <a:gd name="connsiteX72" fmla="*/ 0 w 1101285"/>
                <a:gd name="connsiteY72" fmla="*/ 824295 h 1455031"/>
                <a:gd name="connsiteX73" fmla="*/ 16687 w 1101285"/>
                <a:gd name="connsiteY73" fmla="*/ 867679 h 1455031"/>
                <a:gd name="connsiteX74" fmla="*/ 20024 w 1101285"/>
                <a:gd name="connsiteY74" fmla="*/ 901051 h 1455031"/>
                <a:gd name="connsiteX75" fmla="*/ 56733 w 1101285"/>
                <a:gd name="connsiteY75" fmla="*/ 911063 h 1455031"/>
                <a:gd name="connsiteX76" fmla="*/ 116803 w 1101285"/>
                <a:gd name="connsiteY76" fmla="*/ 997831 h 1455031"/>
                <a:gd name="connsiteX77" fmla="*/ 96780 w 1101285"/>
                <a:gd name="connsiteY77" fmla="*/ 1021191 h 1455031"/>
                <a:gd name="connsiteX78" fmla="*/ 93443 w 1101285"/>
                <a:gd name="connsiteY78" fmla="*/ 1051226 h 1455031"/>
                <a:gd name="connsiteX79" fmla="*/ 120141 w 1101285"/>
                <a:gd name="connsiteY79" fmla="*/ 1054563 h 1455031"/>
                <a:gd name="connsiteX80" fmla="*/ 160187 w 1101285"/>
                <a:gd name="connsiteY80" fmla="*/ 1067912 h 1455031"/>
                <a:gd name="connsiteX81" fmla="*/ 186885 w 1101285"/>
                <a:gd name="connsiteY81" fmla="*/ 1081261 h 1455031"/>
                <a:gd name="connsiteX82" fmla="*/ 213583 w 1101285"/>
                <a:gd name="connsiteY82" fmla="*/ 1111296 h 1455031"/>
                <a:gd name="connsiteX83" fmla="*/ 243618 w 1101285"/>
                <a:gd name="connsiteY83" fmla="*/ 1114633 h 1455031"/>
                <a:gd name="connsiteX84" fmla="*/ 287002 w 1101285"/>
                <a:gd name="connsiteY84" fmla="*/ 1144669 h 1455031"/>
                <a:gd name="connsiteX85" fmla="*/ 310363 w 1101285"/>
                <a:gd name="connsiteY85" fmla="*/ 1154680 h 1455031"/>
                <a:gd name="connsiteX86" fmla="*/ 310363 w 1101285"/>
                <a:gd name="connsiteY86" fmla="*/ 1191390 h 1455031"/>
                <a:gd name="connsiteX87" fmla="*/ 270316 w 1101285"/>
                <a:gd name="connsiteY87" fmla="*/ 1231436 h 1455031"/>
                <a:gd name="connsiteX88" fmla="*/ 280327 w 1101285"/>
                <a:gd name="connsiteY88" fmla="*/ 1254797 h 1455031"/>
                <a:gd name="connsiteX89" fmla="*/ 273653 w 1101285"/>
                <a:gd name="connsiteY89" fmla="*/ 1274820 h 1455031"/>
                <a:gd name="connsiteX90" fmla="*/ 266979 w 1101285"/>
                <a:gd name="connsiteY90" fmla="*/ 1291506 h 1455031"/>
                <a:gd name="connsiteX91" fmla="*/ 240281 w 1101285"/>
                <a:gd name="connsiteY91" fmla="*/ 1331553 h 1455031"/>
                <a:gd name="connsiteX92" fmla="*/ 307025 w 1101285"/>
                <a:gd name="connsiteY92" fmla="*/ 1368263 h 1455031"/>
                <a:gd name="connsiteX93" fmla="*/ 337060 w 1101285"/>
                <a:gd name="connsiteY93" fmla="*/ 1374937 h 1455031"/>
                <a:gd name="connsiteX94" fmla="*/ 360421 w 1101285"/>
                <a:gd name="connsiteY94" fmla="*/ 1381612 h 1455031"/>
                <a:gd name="connsiteX95" fmla="*/ 380444 w 1101285"/>
                <a:gd name="connsiteY95" fmla="*/ 1388286 h 1455031"/>
                <a:gd name="connsiteX96" fmla="*/ 407142 w 1101285"/>
                <a:gd name="connsiteY96" fmla="*/ 1408309 h 1455031"/>
                <a:gd name="connsiteX97" fmla="*/ 437177 w 1101285"/>
                <a:gd name="connsiteY97" fmla="*/ 1404972 h 1455031"/>
                <a:gd name="connsiteX98" fmla="*/ 507259 w 1101285"/>
                <a:gd name="connsiteY98" fmla="*/ 1455031 h 1455031"/>
                <a:gd name="connsiteX99" fmla="*/ 517271 w 1101285"/>
                <a:gd name="connsiteY99" fmla="*/ 1441682 h 1455031"/>
                <a:gd name="connsiteX100" fmla="*/ 507259 w 1101285"/>
                <a:gd name="connsiteY100" fmla="*/ 1401635 h 1455031"/>
                <a:gd name="connsiteX101" fmla="*/ 500584 w 1101285"/>
                <a:gd name="connsiteY101" fmla="*/ 1368263 h 1455031"/>
                <a:gd name="connsiteX102" fmla="*/ 483898 w 1101285"/>
                <a:gd name="connsiteY102" fmla="*/ 1324879 h 1455031"/>
                <a:gd name="connsiteX103" fmla="*/ 513933 w 1101285"/>
                <a:gd name="connsiteY103" fmla="*/ 1304855 h 1455031"/>
                <a:gd name="connsiteX104" fmla="*/ 547306 w 1101285"/>
                <a:gd name="connsiteY104" fmla="*/ 1281495 h 1455031"/>
                <a:gd name="connsiteX105" fmla="*/ 527282 w 1101285"/>
                <a:gd name="connsiteY105" fmla="*/ 1264809 h 1455031"/>
                <a:gd name="connsiteX106" fmla="*/ 517271 w 1101285"/>
                <a:gd name="connsiteY106" fmla="*/ 1231436 h 1455031"/>
                <a:gd name="connsiteX107" fmla="*/ 480561 w 1101285"/>
                <a:gd name="connsiteY107" fmla="*/ 1214750 h 1455031"/>
                <a:gd name="connsiteX108" fmla="*/ 470549 w 1101285"/>
                <a:gd name="connsiteY108" fmla="*/ 1194727 h 1455031"/>
                <a:gd name="connsiteX109" fmla="*/ 480561 w 1101285"/>
                <a:gd name="connsiteY109" fmla="*/ 1164692 h 1455031"/>
                <a:gd name="connsiteX110" fmla="*/ 490573 w 1101285"/>
                <a:gd name="connsiteY110" fmla="*/ 1124645 h 1455031"/>
                <a:gd name="connsiteX111" fmla="*/ 513933 w 1101285"/>
                <a:gd name="connsiteY111" fmla="*/ 1144669 h 1455031"/>
                <a:gd name="connsiteX112" fmla="*/ 520608 w 1101285"/>
                <a:gd name="connsiteY112" fmla="*/ 1127982 h 1455031"/>
                <a:gd name="connsiteX113" fmla="*/ 543968 w 1101285"/>
                <a:gd name="connsiteY113" fmla="*/ 1091273 h 1455031"/>
                <a:gd name="connsiteX114" fmla="*/ 574003 w 1101285"/>
                <a:gd name="connsiteY114" fmla="*/ 1074587 h 1455031"/>
                <a:gd name="connsiteX115" fmla="*/ 590690 w 1101285"/>
                <a:gd name="connsiteY115" fmla="*/ 1087936 h 1455031"/>
                <a:gd name="connsiteX116" fmla="*/ 610713 w 1101285"/>
                <a:gd name="connsiteY116" fmla="*/ 1061238 h 1455031"/>
                <a:gd name="connsiteX117" fmla="*/ 630736 w 1101285"/>
                <a:gd name="connsiteY117" fmla="*/ 1087936 h 1455031"/>
                <a:gd name="connsiteX118" fmla="*/ 657434 w 1101285"/>
                <a:gd name="connsiteY118" fmla="*/ 1111296 h 1455031"/>
                <a:gd name="connsiteX119" fmla="*/ 674120 w 1101285"/>
                <a:gd name="connsiteY119" fmla="*/ 1117971 h 1455031"/>
                <a:gd name="connsiteX120" fmla="*/ 697481 w 1101285"/>
                <a:gd name="connsiteY120" fmla="*/ 1117971 h 1455031"/>
                <a:gd name="connsiteX121" fmla="*/ 717504 w 1101285"/>
                <a:gd name="connsiteY121" fmla="*/ 1104622 h 1455031"/>
                <a:gd name="connsiteX122" fmla="*/ 744202 w 1101285"/>
                <a:gd name="connsiteY122" fmla="*/ 1104622 h 1455031"/>
                <a:gd name="connsiteX123" fmla="*/ 760888 w 1101285"/>
                <a:gd name="connsiteY123" fmla="*/ 1101285 h 1455031"/>
                <a:gd name="connsiteX124" fmla="*/ 790923 w 1101285"/>
                <a:gd name="connsiteY124" fmla="*/ 1134657 h 1455031"/>
                <a:gd name="connsiteX125" fmla="*/ 797598 w 1101285"/>
                <a:gd name="connsiteY125" fmla="*/ 1107959 h 1455031"/>
                <a:gd name="connsiteX126" fmla="*/ 817621 w 1101285"/>
                <a:gd name="connsiteY126" fmla="*/ 1124645 h 1455031"/>
                <a:gd name="connsiteX127" fmla="*/ 837644 w 1101285"/>
                <a:gd name="connsiteY127" fmla="*/ 1101285 h 1455031"/>
                <a:gd name="connsiteX128" fmla="*/ 827633 w 1101285"/>
                <a:gd name="connsiteY128" fmla="*/ 1081261 h 1455031"/>
                <a:gd name="connsiteX129" fmla="*/ 810946 w 1101285"/>
                <a:gd name="connsiteY129" fmla="*/ 1067912 h 1455031"/>
                <a:gd name="connsiteX130" fmla="*/ 810946 w 1101285"/>
                <a:gd name="connsiteY130" fmla="*/ 1027866 h 1455031"/>
                <a:gd name="connsiteX131" fmla="*/ 840981 w 1101285"/>
                <a:gd name="connsiteY131" fmla="*/ 1021191 h 1455031"/>
                <a:gd name="connsiteX132" fmla="*/ 820958 w 1101285"/>
                <a:gd name="connsiteY132" fmla="*/ 984482 h 1455031"/>
                <a:gd name="connsiteX133" fmla="*/ 854330 w 1101285"/>
                <a:gd name="connsiteY133" fmla="*/ 977807 h 1455031"/>
                <a:gd name="connsiteX134" fmla="*/ 891040 w 1101285"/>
                <a:gd name="connsiteY134" fmla="*/ 984482 h 1455031"/>
                <a:gd name="connsiteX135" fmla="*/ 1067913 w 1101285"/>
                <a:gd name="connsiteY135" fmla="*/ 937760 h 1455031"/>
                <a:gd name="connsiteX136" fmla="*/ 1087936 w 1101285"/>
                <a:gd name="connsiteY136" fmla="*/ 964458 h 1455031"/>
                <a:gd name="connsiteX137" fmla="*/ 1074587 w 1101285"/>
                <a:gd name="connsiteY137" fmla="*/ 977807 h 1455031"/>
                <a:gd name="connsiteX138" fmla="*/ 938870 w 1101285"/>
                <a:gd name="connsiteY138" fmla="*/ 577842 h 1455031"/>
                <a:gd name="connsiteX0" fmla="*/ 938870 w 1087936"/>
                <a:gd name="connsiteY0" fmla="*/ 577842 h 1455031"/>
                <a:gd name="connsiteX1" fmla="*/ 1024529 w 1087936"/>
                <a:gd name="connsiteY1" fmla="*/ 0 h 1455031"/>
                <a:gd name="connsiteX2" fmla="*/ 981145 w 1087936"/>
                <a:gd name="connsiteY2" fmla="*/ 53396 h 1455031"/>
                <a:gd name="connsiteX3" fmla="*/ 981145 w 1087936"/>
                <a:gd name="connsiteY3" fmla="*/ 136826 h 1455031"/>
                <a:gd name="connsiteX4" fmla="*/ 1001168 w 1087936"/>
                <a:gd name="connsiteY4" fmla="*/ 160187 h 1455031"/>
                <a:gd name="connsiteX5" fmla="*/ 884365 w 1087936"/>
                <a:gd name="connsiteY5" fmla="*/ 156850 h 1455031"/>
                <a:gd name="connsiteX6" fmla="*/ 824295 w 1087936"/>
                <a:gd name="connsiteY6" fmla="*/ 133489 h 1455031"/>
                <a:gd name="connsiteX7" fmla="*/ 810946 w 1087936"/>
                <a:gd name="connsiteY7" fmla="*/ 170198 h 1455031"/>
                <a:gd name="connsiteX8" fmla="*/ 827633 w 1087936"/>
                <a:gd name="connsiteY8" fmla="*/ 206908 h 1455031"/>
                <a:gd name="connsiteX9" fmla="*/ 770900 w 1087936"/>
                <a:gd name="connsiteY9" fmla="*/ 190222 h 1455031"/>
                <a:gd name="connsiteX10" fmla="*/ 744202 w 1087936"/>
                <a:gd name="connsiteY10" fmla="*/ 226931 h 1455031"/>
                <a:gd name="connsiteX11" fmla="*/ 707492 w 1087936"/>
                <a:gd name="connsiteY11" fmla="*/ 220257 h 1455031"/>
                <a:gd name="connsiteX12" fmla="*/ 644085 w 1087936"/>
                <a:gd name="connsiteY12" fmla="*/ 233606 h 1455031"/>
                <a:gd name="connsiteX13" fmla="*/ 654097 w 1087936"/>
                <a:gd name="connsiteY13" fmla="*/ 196896 h 1455031"/>
                <a:gd name="connsiteX14" fmla="*/ 614050 w 1087936"/>
                <a:gd name="connsiteY14" fmla="*/ 233606 h 1455031"/>
                <a:gd name="connsiteX15" fmla="*/ 594027 w 1087936"/>
                <a:gd name="connsiteY15" fmla="*/ 233606 h 1455031"/>
                <a:gd name="connsiteX16" fmla="*/ 533957 w 1087936"/>
                <a:gd name="connsiteY16" fmla="*/ 266978 h 1455031"/>
                <a:gd name="connsiteX17" fmla="*/ 510596 w 1087936"/>
                <a:gd name="connsiteY17" fmla="*/ 290339 h 1455031"/>
                <a:gd name="connsiteX18" fmla="*/ 500584 w 1087936"/>
                <a:gd name="connsiteY18" fmla="*/ 337060 h 1455031"/>
                <a:gd name="connsiteX19" fmla="*/ 450526 w 1087936"/>
                <a:gd name="connsiteY19" fmla="*/ 323711 h 1455031"/>
                <a:gd name="connsiteX20" fmla="*/ 433840 w 1087936"/>
                <a:gd name="connsiteY20" fmla="*/ 287001 h 1455031"/>
                <a:gd name="connsiteX21" fmla="*/ 467212 w 1087936"/>
                <a:gd name="connsiteY21" fmla="*/ 256966 h 1455031"/>
                <a:gd name="connsiteX22" fmla="*/ 453863 w 1087936"/>
                <a:gd name="connsiteY22" fmla="*/ 233606 h 1455031"/>
                <a:gd name="connsiteX23" fmla="*/ 390456 w 1087936"/>
                <a:gd name="connsiteY23" fmla="*/ 203571 h 1455031"/>
                <a:gd name="connsiteX24" fmla="*/ 417154 w 1087936"/>
                <a:gd name="connsiteY24" fmla="*/ 253629 h 1455031"/>
                <a:gd name="connsiteX25" fmla="*/ 407142 w 1087936"/>
                <a:gd name="connsiteY25" fmla="*/ 297013 h 1455031"/>
                <a:gd name="connsiteX26" fmla="*/ 413817 w 1087936"/>
                <a:gd name="connsiteY26" fmla="*/ 333723 h 1455031"/>
                <a:gd name="connsiteX27" fmla="*/ 427165 w 1087936"/>
                <a:gd name="connsiteY27" fmla="*/ 357083 h 1455031"/>
                <a:gd name="connsiteX28" fmla="*/ 413817 w 1087936"/>
                <a:gd name="connsiteY28" fmla="*/ 387118 h 1455031"/>
                <a:gd name="connsiteX29" fmla="*/ 390456 w 1087936"/>
                <a:gd name="connsiteY29" fmla="*/ 363758 h 1455031"/>
                <a:gd name="connsiteX30" fmla="*/ 360421 w 1087936"/>
                <a:gd name="connsiteY30" fmla="*/ 360420 h 1455031"/>
                <a:gd name="connsiteX31" fmla="*/ 333723 w 1087936"/>
                <a:gd name="connsiteY31" fmla="*/ 400467 h 1455031"/>
                <a:gd name="connsiteX32" fmla="*/ 307025 w 1087936"/>
                <a:gd name="connsiteY32" fmla="*/ 420490 h 1455031"/>
                <a:gd name="connsiteX33" fmla="*/ 320374 w 1087936"/>
                <a:gd name="connsiteY33" fmla="*/ 447188 h 1455031"/>
                <a:gd name="connsiteX34" fmla="*/ 303688 w 1087936"/>
                <a:gd name="connsiteY34" fmla="*/ 470549 h 1455031"/>
                <a:gd name="connsiteX35" fmla="*/ 233606 w 1087936"/>
                <a:gd name="connsiteY35" fmla="*/ 433839 h 1455031"/>
                <a:gd name="connsiteX36" fmla="*/ 243618 w 1087936"/>
                <a:gd name="connsiteY36" fmla="*/ 483898 h 1455031"/>
                <a:gd name="connsiteX37" fmla="*/ 263641 w 1087936"/>
                <a:gd name="connsiteY37" fmla="*/ 503921 h 1455031"/>
                <a:gd name="connsiteX38" fmla="*/ 250292 w 1087936"/>
                <a:gd name="connsiteY38" fmla="*/ 517270 h 1455031"/>
                <a:gd name="connsiteX39" fmla="*/ 193560 w 1087936"/>
                <a:gd name="connsiteY39" fmla="*/ 480560 h 1455031"/>
                <a:gd name="connsiteX40" fmla="*/ 170199 w 1087936"/>
                <a:gd name="connsiteY40" fmla="*/ 440514 h 1455031"/>
                <a:gd name="connsiteX41" fmla="*/ 170199 w 1087936"/>
                <a:gd name="connsiteY41" fmla="*/ 393793 h 1455031"/>
                <a:gd name="connsiteX42" fmla="*/ 133490 w 1087936"/>
                <a:gd name="connsiteY42" fmla="*/ 317036 h 1455031"/>
                <a:gd name="connsiteX43" fmla="*/ 196897 w 1087936"/>
                <a:gd name="connsiteY43" fmla="*/ 347071 h 1455031"/>
                <a:gd name="connsiteX44" fmla="*/ 256967 w 1087936"/>
                <a:gd name="connsiteY44" fmla="*/ 377106 h 1455031"/>
                <a:gd name="connsiteX45" fmla="*/ 293676 w 1087936"/>
                <a:gd name="connsiteY45" fmla="*/ 380444 h 1455031"/>
                <a:gd name="connsiteX46" fmla="*/ 327049 w 1087936"/>
                <a:gd name="connsiteY46" fmla="*/ 350409 h 1455031"/>
                <a:gd name="connsiteX47" fmla="*/ 343735 w 1087936"/>
                <a:gd name="connsiteY47" fmla="*/ 313699 h 1455031"/>
                <a:gd name="connsiteX48" fmla="*/ 333723 w 1087936"/>
                <a:gd name="connsiteY48" fmla="*/ 263641 h 1455031"/>
                <a:gd name="connsiteX49" fmla="*/ 290339 w 1087936"/>
                <a:gd name="connsiteY49" fmla="*/ 243617 h 1455031"/>
                <a:gd name="connsiteX50" fmla="*/ 236944 w 1087936"/>
                <a:gd name="connsiteY50" fmla="*/ 196896 h 1455031"/>
                <a:gd name="connsiteX51" fmla="*/ 133490 w 1087936"/>
                <a:gd name="connsiteY51" fmla="*/ 140163 h 1455031"/>
                <a:gd name="connsiteX52" fmla="*/ 46722 w 1087936"/>
                <a:gd name="connsiteY52" fmla="*/ 170198 h 1455031"/>
                <a:gd name="connsiteX53" fmla="*/ 33373 w 1087936"/>
                <a:gd name="connsiteY53" fmla="*/ 200233 h 1455031"/>
                <a:gd name="connsiteX54" fmla="*/ 43384 w 1087936"/>
                <a:gd name="connsiteY54" fmla="*/ 230269 h 1455031"/>
                <a:gd name="connsiteX55" fmla="*/ 60071 w 1087936"/>
                <a:gd name="connsiteY55" fmla="*/ 256966 h 1455031"/>
                <a:gd name="connsiteX56" fmla="*/ 73419 w 1087936"/>
                <a:gd name="connsiteY56" fmla="*/ 287001 h 1455031"/>
                <a:gd name="connsiteX57" fmla="*/ 56733 w 1087936"/>
                <a:gd name="connsiteY57" fmla="*/ 310362 h 1455031"/>
                <a:gd name="connsiteX58" fmla="*/ 76757 w 1087936"/>
                <a:gd name="connsiteY58" fmla="*/ 390455 h 1455031"/>
                <a:gd name="connsiteX59" fmla="*/ 66745 w 1087936"/>
                <a:gd name="connsiteY59" fmla="*/ 407142 h 1455031"/>
                <a:gd name="connsiteX60" fmla="*/ 70082 w 1087936"/>
                <a:gd name="connsiteY60" fmla="*/ 433839 h 1455031"/>
                <a:gd name="connsiteX61" fmla="*/ 70082 w 1087936"/>
                <a:gd name="connsiteY61" fmla="*/ 473886 h 1455031"/>
                <a:gd name="connsiteX62" fmla="*/ 80094 w 1087936"/>
                <a:gd name="connsiteY62" fmla="*/ 493909 h 1455031"/>
                <a:gd name="connsiteX63" fmla="*/ 76757 w 1087936"/>
                <a:gd name="connsiteY63" fmla="*/ 517270 h 1455031"/>
                <a:gd name="connsiteX64" fmla="*/ 106792 w 1087936"/>
                <a:gd name="connsiteY64" fmla="*/ 550642 h 1455031"/>
                <a:gd name="connsiteX65" fmla="*/ 93729 w 1087936"/>
                <a:gd name="connsiteY65" fmla="*/ 580677 h 1455031"/>
                <a:gd name="connsiteX66" fmla="*/ 13349 w 1087936"/>
                <a:gd name="connsiteY66" fmla="*/ 670782 h 1455031"/>
                <a:gd name="connsiteX67" fmla="*/ 33373 w 1087936"/>
                <a:gd name="connsiteY67" fmla="*/ 704155 h 1455031"/>
                <a:gd name="connsiteX68" fmla="*/ 33373 w 1087936"/>
                <a:gd name="connsiteY68" fmla="*/ 704155 h 1455031"/>
                <a:gd name="connsiteX69" fmla="*/ 16687 w 1087936"/>
                <a:gd name="connsiteY69" fmla="*/ 734190 h 1455031"/>
                <a:gd name="connsiteX70" fmla="*/ 3338 w 1087936"/>
                <a:gd name="connsiteY70" fmla="*/ 764225 h 1455031"/>
                <a:gd name="connsiteX71" fmla="*/ 0 w 1087936"/>
                <a:gd name="connsiteY71" fmla="*/ 824295 h 1455031"/>
                <a:gd name="connsiteX72" fmla="*/ 16687 w 1087936"/>
                <a:gd name="connsiteY72" fmla="*/ 867679 h 1455031"/>
                <a:gd name="connsiteX73" fmla="*/ 20024 w 1087936"/>
                <a:gd name="connsiteY73" fmla="*/ 901051 h 1455031"/>
                <a:gd name="connsiteX74" fmla="*/ 56733 w 1087936"/>
                <a:gd name="connsiteY74" fmla="*/ 911063 h 1455031"/>
                <a:gd name="connsiteX75" fmla="*/ 116803 w 1087936"/>
                <a:gd name="connsiteY75" fmla="*/ 997831 h 1455031"/>
                <a:gd name="connsiteX76" fmla="*/ 96780 w 1087936"/>
                <a:gd name="connsiteY76" fmla="*/ 1021191 h 1455031"/>
                <a:gd name="connsiteX77" fmla="*/ 93443 w 1087936"/>
                <a:gd name="connsiteY77" fmla="*/ 1051226 h 1455031"/>
                <a:gd name="connsiteX78" fmla="*/ 120141 w 1087936"/>
                <a:gd name="connsiteY78" fmla="*/ 1054563 h 1455031"/>
                <a:gd name="connsiteX79" fmla="*/ 160187 w 1087936"/>
                <a:gd name="connsiteY79" fmla="*/ 1067912 h 1455031"/>
                <a:gd name="connsiteX80" fmla="*/ 186885 w 1087936"/>
                <a:gd name="connsiteY80" fmla="*/ 1081261 h 1455031"/>
                <a:gd name="connsiteX81" fmla="*/ 213583 w 1087936"/>
                <a:gd name="connsiteY81" fmla="*/ 1111296 h 1455031"/>
                <a:gd name="connsiteX82" fmla="*/ 243618 w 1087936"/>
                <a:gd name="connsiteY82" fmla="*/ 1114633 h 1455031"/>
                <a:gd name="connsiteX83" fmla="*/ 287002 w 1087936"/>
                <a:gd name="connsiteY83" fmla="*/ 1144669 h 1455031"/>
                <a:gd name="connsiteX84" fmla="*/ 310363 w 1087936"/>
                <a:gd name="connsiteY84" fmla="*/ 1154680 h 1455031"/>
                <a:gd name="connsiteX85" fmla="*/ 310363 w 1087936"/>
                <a:gd name="connsiteY85" fmla="*/ 1191390 h 1455031"/>
                <a:gd name="connsiteX86" fmla="*/ 270316 w 1087936"/>
                <a:gd name="connsiteY86" fmla="*/ 1231436 h 1455031"/>
                <a:gd name="connsiteX87" fmla="*/ 280327 w 1087936"/>
                <a:gd name="connsiteY87" fmla="*/ 1254797 h 1455031"/>
                <a:gd name="connsiteX88" fmla="*/ 273653 w 1087936"/>
                <a:gd name="connsiteY88" fmla="*/ 1274820 h 1455031"/>
                <a:gd name="connsiteX89" fmla="*/ 266979 w 1087936"/>
                <a:gd name="connsiteY89" fmla="*/ 1291506 h 1455031"/>
                <a:gd name="connsiteX90" fmla="*/ 240281 w 1087936"/>
                <a:gd name="connsiteY90" fmla="*/ 1331553 h 1455031"/>
                <a:gd name="connsiteX91" fmla="*/ 307025 w 1087936"/>
                <a:gd name="connsiteY91" fmla="*/ 1368263 h 1455031"/>
                <a:gd name="connsiteX92" fmla="*/ 337060 w 1087936"/>
                <a:gd name="connsiteY92" fmla="*/ 1374937 h 1455031"/>
                <a:gd name="connsiteX93" fmla="*/ 360421 w 1087936"/>
                <a:gd name="connsiteY93" fmla="*/ 1381612 h 1455031"/>
                <a:gd name="connsiteX94" fmla="*/ 380444 w 1087936"/>
                <a:gd name="connsiteY94" fmla="*/ 1388286 h 1455031"/>
                <a:gd name="connsiteX95" fmla="*/ 407142 w 1087936"/>
                <a:gd name="connsiteY95" fmla="*/ 1408309 h 1455031"/>
                <a:gd name="connsiteX96" fmla="*/ 437177 w 1087936"/>
                <a:gd name="connsiteY96" fmla="*/ 1404972 h 1455031"/>
                <a:gd name="connsiteX97" fmla="*/ 507259 w 1087936"/>
                <a:gd name="connsiteY97" fmla="*/ 1455031 h 1455031"/>
                <a:gd name="connsiteX98" fmla="*/ 517271 w 1087936"/>
                <a:gd name="connsiteY98" fmla="*/ 1441682 h 1455031"/>
                <a:gd name="connsiteX99" fmla="*/ 507259 w 1087936"/>
                <a:gd name="connsiteY99" fmla="*/ 1401635 h 1455031"/>
                <a:gd name="connsiteX100" fmla="*/ 500584 w 1087936"/>
                <a:gd name="connsiteY100" fmla="*/ 1368263 h 1455031"/>
                <a:gd name="connsiteX101" fmla="*/ 483898 w 1087936"/>
                <a:gd name="connsiteY101" fmla="*/ 1324879 h 1455031"/>
                <a:gd name="connsiteX102" fmla="*/ 513933 w 1087936"/>
                <a:gd name="connsiteY102" fmla="*/ 1304855 h 1455031"/>
                <a:gd name="connsiteX103" fmla="*/ 547306 w 1087936"/>
                <a:gd name="connsiteY103" fmla="*/ 1281495 h 1455031"/>
                <a:gd name="connsiteX104" fmla="*/ 527282 w 1087936"/>
                <a:gd name="connsiteY104" fmla="*/ 1264809 h 1455031"/>
                <a:gd name="connsiteX105" fmla="*/ 517271 w 1087936"/>
                <a:gd name="connsiteY105" fmla="*/ 1231436 h 1455031"/>
                <a:gd name="connsiteX106" fmla="*/ 480561 w 1087936"/>
                <a:gd name="connsiteY106" fmla="*/ 1214750 h 1455031"/>
                <a:gd name="connsiteX107" fmla="*/ 470549 w 1087936"/>
                <a:gd name="connsiteY107" fmla="*/ 1194727 h 1455031"/>
                <a:gd name="connsiteX108" fmla="*/ 480561 w 1087936"/>
                <a:gd name="connsiteY108" fmla="*/ 1164692 h 1455031"/>
                <a:gd name="connsiteX109" fmla="*/ 490573 w 1087936"/>
                <a:gd name="connsiteY109" fmla="*/ 1124645 h 1455031"/>
                <a:gd name="connsiteX110" fmla="*/ 513933 w 1087936"/>
                <a:gd name="connsiteY110" fmla="*/ 1144669 h 1455031"/>
                <a:gd name="connsiteX111" fmla="*/ 520608 w 1087936"/>
                <a:gd name="connsiteY111" fmla="*/ 1127982 h 1455031"/>
                <a:gd name="connsiteX112" fmla="*/ 543968 w 1087936"/>
                <a:gd name="connsiteY112" fmla="*/ 1091273 h 1455031"/>
                <a:gd name="connsiteX113" fmla="*/ 574003 w 1087936"/>
                <a:gd name="connsiteY113" fmla="*/ 1074587 h 1455031"/>
                <a:gd name="connsiteX114" fmla="*/ 590690 w 1087936"/>
                <a:gd name="connsiteY114" fmla="*/ 1087936 h 1455031"/>
                <a:gd name="connsiteX115" fmla="*/ 610713 w 1087936"/>
                <a:gd name="connsiteY115" fmla="*/ 1061238 h 1455031"/>
                <a:gd name="connsiteX116" fmla="*/ 630736 w 1087936"/>
                <a:gd name="connsiteY116" fmla="*/ 1087936 h 1455031"/>
                <a:gd name="connsiteX117" fmla="*/ 657434 w 1087936"/>
                <a:gd name="connsiteY117" fmla="*/ 1111296 h 1455031"/>
                <a:gd name="connsiteX118" fmla="*/ 674120 w 1087936"/>
                <a:gd name="connsiteY118" fmla="*/ 1117971 h 1455031"/>
                <a:gd name="connsiteX119" fmla="*/ 697481 w 1087936"/>
                <a:gd name="connsiteY119" fmla="*/ 1117971 h 1455031"/>
                <a:gd name="connsiteX120" fmla="*/ 717504 w 1087936"/>
                <a:gd name="connsiteY120" fmla="*/ 1104622 h 1455031"/>
                <a:gd name="connsiteX121" fmla="*/ 744202 w 1087936"/>
                <a:gd name="connsiteY121" fmla="*/ 1104622 h 1455031"/>
                <a:gd name="connsiteX122" fmla="*/ 760888 w 1087936"/>
                <a:gd name="connsiteY122" fmla="*/ 1101285 h 1455031"/>
                <a:gd name="connsiteX123" fmla="*/ 790923 w 1087936"/>
                <a:gd name="connsiteY123" fmla="*/ 1134657 h 1455031"/>
                <a:gd name="connsiteX124" fmla="*/ 797598 w 1087936"/>
                <a:gd name="connsiteY124" fmla="*/ 1107959 h 1455031"/>
                <a:gd name="connsiteX125" fmla="*/ 817621 w 1087936"/>
                <a:gd name="connsiteY125" fmla="*/ 1124645 h 1455031"/>
                <a:gd name="connsiteX126" fmla="*/ 837644 w 1087936"/>
                <a:gd name="connsiteY126" fmla="*/ 1101285 h 1455031"/>
                <a:gd name="connsiteX127" fmla="*/ 827633 w 1087936"/>
                <a:gd name="connsiteY127" fmla="*/ 1081261 h 1455031"/>
                <a:gd name="connsiteX128" fmla="*/ 810946 w 1087936"/>
                <a:gd name="connsiteY128" fmla="*/ 1067912 h 1455031"/>
                <a:gd name="connsiteX129" fmla="*/ 810946 w 1087936"/>
                <a:gd name="connsiteY129" fmla="*/ 1027866 h 1455031"/>
                <a:gd name="connsiteX130" fmla="*/ 840981 w 1087936"/>
                <a:gd name="connsiteY130" fmla="*/ 1021191 h 1455031"/>
                <a:gd name="connsiteX131" fmla="*/ 820958 w 1087936"/>
                <a:gd name="connsiteY131" fmla="*/ 984482 h 1455031"/>
                <a:gd name="connsiteX132" fmla="*/ 854330 w 1087936"/>
                <a:gd name="connsiteY132" fmla="*/ 977807 h 1455031"/>
                <a:gd name="connsiteX133" fmla="*/ 891040 w 1087936"/>
                <a:gd name="connsiteY133" fmla="*/ 984482 h 1455031"/>
                <a:gd name="connsiteX134" fmla="*/ 1067913 w 1087936"/>
                <a:gd name="connsiteY134" fmla="*/ 937760 h 1455031"/>
                <a:gd name="connsiteX135" fmla="*/ 1087936 w 1087936"/>
                <a:gd name="connsiteY135" fmla="*/ 964458 h 1455031"/>
                <a:gd name="connsiteX136" fmla="*/ 1074587 w 1087936"/>
                <a:gd name="connsiteY136" fmla="*/ 977807 h 1455031"/>
                <a:gd name="connsiteX137" fmla="*/ 938870 w 1087936"/>
                <a:gd name="connsiteY137" fmla="*/ 577842 h 1455031"/>
                <a:gd name="connsiteX0" fmla="*/ 938870 w 1087936"/>
                <a:gd name="connsiteY0" fmla="*/ 577842 h 1455031"/>
                <a:gd name="connsiteX1" fmla="*/ 1024529 w 1087936"/>
                <a:gd name="connsiteY1" fmla="*/ 0 h 1455031"/>
                <a:gd name="connsiteX2" fmla="*/ 981145 w 1087936"/>
                <a:gd name="connsiteY2" fmla="*/ 53396 h 1455031"/>
                <a:gd name="connsiteX3" fmla="*/ 981145 w 1087936"/>
                <a:gd name="connsiteY3" fmla="*/ 136826 h 1455031"/>
                <a:gd name="connsiteX4" fmla="*/ 884365 w 1087936"/>
                <a:gd name="connsiteY4" fmla="*/ 156850 h 1455031"/>
                <a:gd name="connsiteX5" fmla="*/ 824295 w 1087936"/>
                <a:gd name="connsiteY5" fmla="*/ 133489 h 1455031"/>
                <a:gd name="connsiteX6" fmla="*/ 810946 w 1087936"/>
                <a:gd name="connsiteY6" fmla="*/ 170198 h 1455031"/>
                <a:gd name="connsiteX7" fmla="*/ 827633 w 1087936"/>
                <a:gd name="connsiteY7" fmla="*/ 206908 h 1455031"/>
                <a:gd name="connsiteX8" fmla="*/ 770900 w 1087936"/>
                <a:gd name="connsiteY8" fmla="*/ 190222 h 1455031"/>
                <a:gd name="connsiteX9" fmla="*/ 744202 w 1087936"/>
                <a:gd name="connsiteY9" fmla="*/ 226931 h 1455031"/>
                <a:gd name="connsiteX10" fmla="*/ 707492 w 1087936"/>
                <a:gd name="connsiteY10" fmla="*/ 220257 h 1455031"/>
                <a:gd name="connsiteX11" fmla="*/ 644085 w 1087936"/>
                <a:gd name="connsiteY11" fmla="*/ 233606 h 1455031"/>
                <a:gd name="connsiteX12" fmla="*/ 654097 w 1087936"/>
                <a:gd name="connsiteY12" fmla="*/ 196896 h 1455031"/>
                <a:gd name="connsiteX13" fmla="*/ 614050 w 1087936"/>
                <a:gd name="connsiteY13" fmla="*/ 233606 h 1455031"/>
                <a:gd name="connsiteX14" fmla="*/ 594027 w 1087936"/>
                <a:gd name="connsiteY14" fmla="*/ 233606 h 1455031"/>
                <a:gd name="connsiteX15" fmla="*/ 533957 w 1087936"/>
                <a:gd name="connsiteY15" fmla="*/ 266978 h 1455031"/>
                <a:gd name="connsiteX16" fmla="*/ 510596 w 1087936"/>
                <a:gd name="connsiteY16" fmla="*/ 290339 h 1455031"/>
                <a:gd name="connsiteX17" fmla="*/ 500584 w 1087936"/>
                <a:gd name="connsiteY17" fmla="*/ 337060 h 1455031"/>
                <a:gd name="connsiteX18" fmla="*/ 450526 w 1087936"/>
                <a:gd name="connsiteY18" fmla="*/ 323711 h 1455031"/>
                <a:gd name="connsiteX19" fmla="*/ 433840 w 1087936"/>
                <a:gd name="connsiteY19" fmla="*/ 287001 h 1455031"/>
                <a:gd name="connsiteX20" fmla="*/ 467212 w 1087936"/>
                <a:gd name="connsiteY20" fmla="*/ 256966 h 1455031"/>
                <a:gd name="connsiteX21" fmla="*/ 453863 w 1087936"/>
                <a:gd name="connsiteY21" fmla="*/ 233606 h 1455031"/>
                <a:gd name="connsiteX22" fmla="*/ 390456 w 1087936"/>
                <a:gd name="connsiteY22" fmla="*/ 203571 h 1455031"/>
                <a:gd name="connsiteX23" fmla="*/ 417154 w 1087936"/>
                <a:gd name="connsiteY23" fmla="*/ 253629 h 1455031"/>
                <a:gd name="connsiteX24" fmla="*/ 407142 w 1087936"/>
                <a:gd name="connsiteY24" fmla="*/ 297013 h 1455031"/>
                <a:gd name="connsiteX25" fmla="*/ 413817 w 1087936"/>
                <a:gd name="connsiteY25" fmla="*/ 333723 h 1455031"/>
                <a:gd name="connsiteX26" fmla="*/ 427165 w 1087936"/>
                <a:gd name="connsiteY26" fmla="*/ 357083 h 1455031"/>
                <a:gd name="connsiteX27" fmla="*/ 413817 w 1087936"/>
                <a:gd name="connsiteY27" fmla="*/ 387118 h 1455031"/>
                <a:gd name="connsiteX28" fmla="*/ 390456 w 1087936"/>
                <a:gd name="connsiteY28" fmla="*/ 363758 h 1455031"/>
                <a:gd name="connsiteX29" fmla="*/ 360421 w 1087936"/>
                <a:gd name="connsiteY29" fmla="*/ 360420 h 1455031"/>
                <a:gd name="connsiteX30" fmla="*/ 333723 w 1087936"/>
                <a:gd name="connsiteY30" fmla="*/ 400467 h 1455031"/>
                <a:gd name="connsiteX31" fmla="*/ 307025 w 1087936"/>
                <a:gd name="connsiteY31" fmla="*/ 420490 h 1455031"/>
                <a:gd name="connsiteX32" fmla="*/ 320374 w 1087936"/>
                <a:gd name="connsiteY32" fmla="*/ 447188 h 1455031"/>
                <a:gd name="connsiteX33" fmla="*/ 303688 w 1087936"/>
                <a:gd name="connsiteY33" fmla="*/ 470549 h 1455031"/>
                <a:gd name="connsiteX34" fmla="*/ 233606 w 1087936"/>
                <a:gd name="connsiteY34" fmla="*/ 433839 h 1455031"/>
                <a:gd name="connsiteX35" fmla="*/ 243618 w 1087936"/>
                <a:gd name="connsiteY35" fmla="*/ 483898 h 1455031"/>
                <a:gd name="connsiteX36" fmla="*/ 263641 w 1087936"/>
                <a:gd name="connsiteY36" fmla="*/ 503921 h 1455031"/>
                <a:gd name="connsiteX37" fmla="*/ 250292 w 1087936"/>
                <a:gd name="connsiteY37" fmla="*/ 517270 h 1455031"/>
                <a:gd name="connsiteX38" fmla="*/ 193560 w 1087936"/>
                <a:gd name="connsiteY38" fmla="*/ 480560 h 1455031"/>
                <a:gd name="connsiteX39" fmla="*/ 170199 w 1087936"/>
                <a:gd name="connsiteY39" fmla="*/ 440514 h 1455031"/>
                <a:gd name="connsiteX40" fmla="*/ 170199 w 1087936"/>
                <a:gd name="connsiteY40" fmla="*/ 393793 h 1455031"/>
                <a:gd name="connsiteX41" fmla="*/ 133490 w 1087936"/>
                <a:gd name="connsiteY41" fmla="*/ 317036 h 1455031"/>
                <a:gd name="connsiteX42" fmla="*/ 196897 w 1087936"/>
                <a:gd name="connsiteY42" fmla="*/ 347071 h 1455031"/>
                <a:gd name="connsiteX43" fmla="*/ 256967 w 1087936"/>
                <a:gd name="connsiteY43" fmla="*/ 377106 h 1455031"/>
                <a:gd name="connsiteX44" fmla="*/ 293676 w 1087936"/>
                <a:gd name="connsiteY44" fmla="*/ 380444 h 1455031"/>
                <a:gd name="connsiteX45" fmla="*/ 327049 w 1087936"/>
                <a:gd name="connsiteY45" fmla="*/ 350409 h 1455031"/>
                <a:gd name="connsiteX46" fmla="*/ 343735 w 1087936"/>
                <a:gd name="connsiteY46" fmla="*/ 313699 h 1455031"/>
                <a:gd name="connsiteX47" fmla="*/ 333723 w 1087936"/>
                <a:gd name="connsiteY47" fmla="*/ 263641 h 1455031"/>
                <a:gd name="connsiteX48" fmla="*/ 290339 w 1087936"/>
                <a:gd name="connsiteY48" fmla="*/ 243617 h 1455031"/>
                <a:gd name="connsiteX49" fmla="*/ 236944 w 1087936"/>
                <a:gd name="connsiteY49" fmla="*/ 196896 h 1455031"/>
                <a:gd name="connsiteX50" fmla="*/ 133490 w 1087936"/>
                <a:gd name="connsiteY50" fmla="*/ 140163 h 1455031"/>
                <a:gd name="connsiteX51" fmla="*/ 46722 w 1087936"/>
                <a:gd name="connsiteY51" fmla="*/ 170198 h 1455031"/>
                <a:gd name="connsiteX52" fmla="*/ 33373 w 1087936"/>
                <a:gd name="connsiteY52" fmla="*/ 200233 h 1455031"/>
                <a:gd name="connsiteX53" fmla="*/ 43384 w 1087936"/>
                <a:gd name="connsiteY53" fmla="*/ 230269 h 1455031"/>
                <a:gd name="connsiteX54" fmla="*/ 60071 w 1087936"/>
                <a:gd name="connsiteY54" fmla="*/ 256966 h 1455031"/>
                <a:gd name="connsiteX55" fmla="*/ 73419 w 1087936"/>
                <a:gd name="connsiteY55" fmla="*/ 287001 h 1455031"/>
                <a:gd name="connsiteX56" fmla="*/ 56733 w 1087936"/>
                <a:gd name="connsiteY56" fmla="*/ 310362 h 1455031"/>
                <a:gd name="connsiteX57" fmla="*/ 76757 w 1087936"/>
                <a:gd name="connsiteY57" fmla="*/ 390455 h 1455031"/>
                <a:gd name="connsiteX58" fmla="*/ 66745 w 1087936"/>
                <a:gd name="connsiteY58" fmla="*/ 407142 h 1455031"/>
                <a:gd name="connsiteX59" fmla="*/ 70082 w 1087936"/>
                <a:gd name="connsiteY59" fmla="*/ 433839 h 1455031"/>
                <a:gd name="connsiteX60" fmla="*/ 70082 w 1087936"/>
                <a:gd name="connsiteY60" fmla="*/ 473886 h 1455031"/>
                <a:gd name="connsiteX61" fmla="*/ 80094 w 1087936"/>
                <a:gd name="connsiteY61" fmla="*/ 493909 h 1455031"/>
                <a:gd name="connsiteX62" fmla="*/ 76757 w 1087936"/>
                <a:gd name="connsiteY62" fmla="*/ 517270 h 1455031"/>
                <a:gd name="connsiteX63" fmla="*/ 106792 w 1087936"/>
                <a:gd name="connsiteY63" fmla="*/ 550642 h 1455031"/>
                <a:gd name="connsiteX64" fmla="*/ 93729 w 1087936"/>
                <a:gd name="connsiteY64" fmla="*/ 580677 h 1455031"/>
                <a:gd name="connsiteX65" fmla="*/ 13349 w 1087936"/>
                <a:gd name="connsiteY65" fmla="*/ 670782 h 1455031"/>
                <a:gd name="connsiteX66" fmla="*/ 33373 w 1087936"/>
                <a:gd name="connsiteY66" fmla="*/ 704155 h 1455031"/>
                <a:gd name="connsiteX67" fmla="*/ 33373 w 1087936"/>
                <a:gd name="connsiteY67" fmla="*/ 704155 h 1455031"/>
                <a:gd name="connsiteX68" fmla="*/ 16687 w 1087936"/>
                <a:gd name="connsiteY68" fmla="*/ 734190 h 1455031"/>
                <a:gd name="connsiteX69" fmla="*/ 3338 w 1087936"/>
                <a:gd name="connsiteY69" fmla="*/ 764225 h 1455031"/>
                <a:gd name="connsiteX70" fmla="*/ 0 w 1087936"/>
                <a:gd name="connsiteY70" fmla="*/ 824295 h 1455031"/>
                <a:gd name="connsiteX71" fmla="*/ 16687 w 1087936"/>
                <a:gd name="connsiteY71" fmla="*/ 867679 h 1455031"/>
                <a:gd name="connsiteX72" fmla="*/ 20024 w 1087936"/>
                <a:gd name="connsiteY72" fmla="*/ 901051 h 1455031"/>
                <a:gd name="connsiteX73" fmla="*/ 56733 w 1087936"/>
                <a:gd name="connsiteY73" fmla="*/ 911063 h 1455031"/>
                <a:gd name="connsiteX74" fmla="*/ 116803 w 1087936"/>
                <a:gd name="connsiteY74" fmla="*/ 997831 h 1455031"/>
                <a:gd name="connsiteX75" fmla="*/ 96780 w 1087936"/>
                <a:gd name="connsiteY75" fmla="*/ 1021191 h 1455031"/>
                <a:gd name="connsiteX76" fmla="*/ 93443 w 1087936"/>
                <a:gd name="connsiteY76" fmla="*/ 1051226 h 1455031"/>
                <a:gd name="connsiteX77" fmla="*/ 120141 w 1087936"/>
                <a:gd name="connsiteY77" fmla="*/ 1054563 h 1455031"/>
                <a:gd name="connsiteX78" fmla="*/ 160187 w 1087936"/>
                <a:gd name="connsiteY78" fmla="*/ 1067912 h 1455031"/>
                <a:gd name="connsiteX79" fmla="*/ 186885 w 1087936"/>
                <a:gd name="connsiteY79" fmla="*/ 1081261 h 1455031"/>
                <a:gd name="connsiteX80" fmla="*/ 213583 w 1087936"/>
                <a:gd name="connsiteY80" fmla="*/ 1111296 h 1455031"/>
                <a:gd name="connsiteX81" fmla="*/ 243618 w 1087936"/>
                <a:gd name="connsiteY81" fmla="*/ 1114633 h 1455031"/>
                <a:gd name="connsiteX82" fmla="*/ 287002 w 1087936"/>
                <a:gd name="connsiteY82" fmla="*/ 1144669 h 1455031"/>
                <a:gd name="connsiteX83" fmla="*/ 310363 w 1087936"/>
                <a:gd name="connsiteY83" fmla="*/ 1154680 h 1455031"/>
                <a:gd name="connsiteX84" fmla="*/ 310363 w 1087936"/>
                <a:gd name="connsiteY84" fmla="*/ 1191390 h 1455031"/>
                <a:gd name="connsiteX85" fmla="*/ 270316 w 1087936"/>
                <a:gd name="connsiteY85" fmla="*/ 1231436 h 1455031"/>
                <a:gd name="connsiteX86" fmla="*/ 280327 w 1087936"/>
                <a:gd name="connsiteY86" fmla="*/ 1254797 h 1455031"/>
                <a:gd name="connsiteX87" fmla="*/ 273653 w 1087936"/>
                <a:gd name="connsiteY87" fmla="*/ 1274820 h 1455031"/>
                <a:gd name="connsiteX88" fmla="*/ 266979 w 1087936"/>
                <a:gd name="connsiteY88" fmla="*/ 1291506 h 1455031"/>
                <a:gd name="connsiteX89" fmla="*/ 240281 w 1087936"/>
                <a:gd name="connsiteY89" fmla="*/ 1331553 h 1455031"/>
                <a:gd name="connsiteX90" fmla="*/ 307025 w 1087936"/>
                <a:gd name="connsiteY90" fmla="*/ 1368263 h 1455031"/>
                <a:gd name="connsiteX91" fmla="*/ 337060 w 1087936"/>
                <a:gd name="connsiteY91" fmla="*/ 1374937 h 1455031"/>
                <a:gd name="connsiteX92" fmla="*/ 360421 w 1087936"/>
                <a:gd name="connsiteY92" fmla="*/ 1381612 h 1455031"/>
                <a:gd name="connsiteX93" fmla="*/ 380444 w 1087936"/>
                <a:gd name="connsiteY93" fmla="*/ 1388286 h 1455031"/>
                <a:gd name="connsiteX94" fmla="*/ 407142 w 1087936"/>
                <a:gd name="connsiteY94" fmla="*/ 1408309 h 1455031"/>
                <a:gd name="connsiteX95" fmla="*/ 437177 w 1087936"/>
                <a:gd name="connsiteY95" fmla="*/ 1404972 h 1455031"/>
                <a:gd name="connsiteX96" fmla="*/ 507259 w 1087936"/>
                <a:gd name="connsiteY96" fmla="*/ 1455031 h 1455031"/>
                <a:gd name="connsiteX97" fmla="*/ 517271 w 1087936"/>
                <a:gd name="connsiteY97" fmla="*/ 1441682 h 1455031"/>
                <a:gd name="connsiteX98" fmla="*/ 507259 w 1087936"/>
                <a:gd name="connsiteY98" fmla="*/ 1401635 h 1455031"/>
                <a:gd name="connsiteX99" fmla="*/ 500584 w 1087936"/>
                <a:gd name="connsiteY99" fmla="*/ 1368263 h 1455031"/>
                <a:gd name="connsiteX100" fmla="*/ 483898 w 1087936"/>
                <a:gd name="connsiteY100" fmla="*/ 1324879 h 1455031"/>
                <a:gd name="connsiteX101" fmla="*/ 513933 w 1087936"/>
                <a:gd name="connsiteY101" fmla="*/ 1304855 h 1455031"/>
                <a:gd name="connsiteX102" fmla="*/ 547306 w 1087936"/>
                <a:gd name="connsiteY102" fmla="*/ 1281495 h 1455031"/>
                <a:gd name="connsiteX103" fmla="*/ 527282 w 1087936"/>
                <a:gd name="connsiteY103" fmla="*/ 1264809 h 1455031"/>
                <a:gd name="connsiteX104" fmla="*/ 517271 w 1087936"/>
                <a:gd name="connsiteY104" fmla="*/ 1231436 h 1455031"/>
                <a:gd name="connsiteX105" fmla="*/ 480561 w 1087936"/>
                <a:gd name="connsiteY105" fmla="*/ 1214750 h 1455031"/>
                <a:gd name="connsiteX106" fmla="*/ 470549 w 1087936"/>
                <a:gd name="connsiteY106" fmla="*/ 1194727 h 1455031"/>
                <a:gd name="connsiteX107" fmla="*/ 480561 w 1087936"/>
                <a:gd name="connsiteY107" fmla="*/ 1164692 h 1455031"/>
                <a:gd name="connsiteX108" fmla="*/ 490573 w 1087936"/>
                <a:gd name="connsiteY108" fmla="*/ 1124645 h 1455031"/>
                <a:gd name="connsiteX109" fmla="*/ 513933 w 1087936"/>
                <a:gd name="connsiteY109" fmla="*/ 1144669 h 1455031"/>
                <a:gd name="connsiteX110" fmla="*/ 520608 w 1087936"/>
                <a:gd name="connsiteY110" fmla="*/ 1127982 h 1455031"/>
                <a:gd name="connsiteX111" fmla="*/ 543968 w 1087936"/>
                <a:gd name="connsiteY111" fmla="*/ 1091273 h 1455031"/>
                <a:gd name="connsiteX112" fmla="*/ 574003 w 1087936"/>
                <a:gd name="connsiteY112" fmla="*/ 1074587 h 1455031"/>
                <a:gd name="connsiteX113" fmla="*/ 590690 w 1087936"/>
                <a:gd name="connsiteY113" fmla="*/ 1087936 h 1455031"/>
                <a:gd name="connsiteX114" fmla="*/ 610713 w 1087936"/>
                <a:gd name="connsiteY114" fmla="*/ 1061238 h 1455031"/>
                <a:gd name="connsiteX115" fmla="*/ 630736 w 1087936"/>
                <a:gd name="connsiteY115" fmla="*/ 1087936 h 1455031"/>
                <a:gd name="connsiteX116" fmla="*/ 657434 w 1087936"/>
                <a:gd name="connsiteY116" fmla="*/ 1111296 h 1455031"/>
                <a:gd name="connsiteX117" fmla="*/ 674120 w 1087936"/>
                <a:gd name="connsiteY117" fmla="*/ 1117971 h 1455031"/>
                <a:gd name="connsiteX118" fmla="*/ 697481 w 1087936"/>
                <a:gd name="connsiteY118" fmla="*/ 1117971 h 1455031"/>
                <a:gd name="connsiteX119" fmla="*/ 717504 w 1087936"/>
                <a:gd name="connsiteY119" fmla="*/ 1104622 h 1455031"/>
                <a:gd name="connsiteX120" fmla="*/ 744202 w 1087936"/>
                <a:gd name="connsiteY120" fmla="*/ 1104622 h 1455031"/>
                <a:gd name="connsiteX121" fmla="*/ 760888 w 1087936"/>
                <a:gd name="connsiteY121" fmla="*/ 1101285 h 1455031"/>
                <a:gd name="connsiteX122" fmla="*/ 790923 w 1087936"/>
                <a:gd name="connsiteY122" fmla="*/ 1134657 h 1455031"/>
                <a:gd name="connsiteX123" fmla="*/ 797598 w 1087936"/>
                <a:gd name="connsiteY123" fmla="*/ 1107959 h 1455031"/>
                <a:gd name="connsiteX124" fmla="*/ 817621 w 1087936"/>
                <a:gd name="connsiteY124" fmla="*/ 1124645 h 1455031"/>
                <a:gd name="connsiteX125" fmla="*/ 837644 w 1087936"/>
                <a:gd name="connsiteY125" fmla="*/ 1101285 h 1455031"/>
                <a:gd name="connsiteX126" fmla="*/ 827633 w 1087936"/>
                <a:gd name="connsiteY126" fmla="*/ 1081261 h 1455031"/>
                <a:gd name="connsiteX127" fmla="*/ 810946 w 1087936"/>
                <a:gd name="connsiteY127" fmla="*/ 1067912 h 1455031"/>
                <a:gd name="connsiteX128" fmla="*/ 810946 w 1087936"/>
                <a:gd name="connsiteY128" fmla="*/ 1027866 h 1455031"/>
                <a:gd name="connsiteX129" fmla="*/ 840981 w 1087936"/>
                <a:gd name="connsiteY129" fmla="*/ 1021191 h 1455031"/>
                <a:gd name="connsiteX130" fmla="*/ 820958 w 1087936"/>
                <a:gd name="connsiteY130" fmla="*/ 984482 h 1455031"/>
                <a:gd name="connsiteX131" fmla="*/ 854330 w 1087936"/>
                <a:gd name="connsiteY131" fmla="*/ 977807 h 1455031"/>
                <a:gd name="connsiteX132" fmla="*/ 891040 w 1087936"/>
                <a:gd name="connsiteY132" fmla="*/ 984482 h 1455031"/>
                <a:gd name="connsiteX133" fmla="*/ 1067913 w 1087936"/>
                <a:gd name="connsiteY133" fmla="*/ 937760 h 1455031"/>
                <a:gd name="connsiteX134" fmla="*/ 1087936 w 1087936"/>
                <a:gd name="connsiteY134" fmla="*/ 964458 h 1455031"/>
                <a:gd name="connsiteX135" fmla="*/ 1074587 w 1087936"/>
                <a:gd name="connsiteY135" fmla="*/ 977807 h 1455031"/>
                <a:gd name="connsiteX136" fmla="*/ 938870 w 1087936"/>
                <a:gd name="connsiteY136" fmla="*/ 577842 h 1455031"/>
                <a:gd name="connsiteX0" fmla="*/ 938870 w 1087936"/>
                <a:gd name="connsiteY0" fmla="*/ 524446 h 1401635"/>
                <a:gd name="connsiteX1" fmla="*/ 981145 w 1087936"/>
                <a:gd name="connsiteY1" fmla="*/ 0 h 1401635"/>
                <a:gd name="connsiteX2" fmla="*/ 981145 w 1087936"/>
                <a:gd name="connsiteY2" fmla="*/ 83430 h 1401635"/>
                <a:gd name="connsiteX3" fmla="*/ 884365 w 1087936"/>
                <a:gd name="connsiteY3" fmla="*/ 103454 h 1401635"/>
                <a:gd name="connsiteX4" fmla="*/ 824295 w 1087936"/>
                <a:gd name="connsiteY4" fmla="*/ 80093 h 1401635"/>
                <a:gd name="connsiteX5" fmla="*/ 810946 w 1087936"/>
                <a:gd name="connsiteY5" fmla="*/ 116802 h 1401635"/>
                <a:gd name="connsiteX6" fmla="*/ 827633 w 1087936"/>
                <a:gd name="connsiteY6" fmla="*/ 153512 h 1401635"/>
                <a:gd name="connsiteX7" fmla="*/ 770900 w 1087936"/>
                <a:gd name="connsiteY7" fmla="*/ 136826 h 1401635"/>
                <a:gd name="connsiteX8" fmla="*/ 744202 w 1087936"/>
                <a:gd name="connsiteY8" fmla="*/ 173535 h 1401635"/>
                <a:gd name="connsiteX9" fmla="*/ 707492 w 1087936"/>
                <a:gd name="connsiteY9" fmla="*/ 166861 h 1401635"/>
                <a:gd name="connsiteX10" fmla="*/ 644085 w 1087936"/>
                <a:gd name="connsiteY10" fmla="*/ 180210 h 1401635"/>
                <a:gd name="connsiteX11" fmla="*/ 654097 w 1087936"/>
                <a:gd name="connsiteY11" fmla="*/ 143500 h 1401635"/>
                <a:gd name="connsiteX12" fmla="*/ 614050 w 1087936"/>
                <a:gd name="connsiteY12" fmla="*/ 180210 h 1401635"/>
                <a:gd name="connsiteX13" fmla="*/ 594027 w 1087936"/>
                <a:gd name="connsiteY13" fmla="*/ 180210 h 1401635"/>
                <a:gd name="connsiteX14" fmla="*/ 533957 w 1087936"/>
                <a:gd name="connsiteY14" fmla="*/ 213582 h 1401635"/>
                <a:gd name="connsiteX15" fmla="*/ 510596 w 1087936"/>
                <a:gd name="connsiteY15" fmla="*/ 236943 h 1401635"/>
                <a:gd name="connsiteX16" fmla="*/ 500584 w 1087936"/>
                <a:gd name="connsiteY16" fmla="*/ 283664 h 1401635"/>
                <a:gd name="connsiteX17" fmla="*/ 450526 w 1087936"/>
                <a:gd name="connsiteY17" fmla="*/ 270315 h 1401635"/>
                <a:gd name="connsiteX18" fmla="*/ 433840 w 1087936"/>
                <a:gd name="connsiteY18" fmla="*/ 233605 h 1401635"/>
                <a:gd name="connsiteX19" fmla="*/ 467212 w 1087936"/>
                <a:gd name="connsiteY19" fmla="*/ 203570 h 1401635"/>
                <a:gd name="connsiteX20" fmla="*/ 453863 w 1087936"/>
                <a:gd name="connsiteY20" fmla="*/ 180210 h 1401635"/>
                <a:gd name="connsiteX21" fmla="*/ 390456 w 1087936"/>
                <a:gd name="connsiteY21" fmla="*/ 150175 h 1401635"/>
                <a:gd name="connsiteX22" fmla="*/ 417154 w 1087936"/>
                <a:gd name="connsiteY22" fmla="*/ 200233 h 1401635"/>
                <a:gd name="connsiteX23" fmla="*/ 407142 w 1087936"/>
                <a:gd name="connsiteY23" fmla="*/ 243617 h 1401635"/>
                <a:gd name="connsiteX24" fmla="*/ 413817 w 1087936"/>
                <a:gd name="connsiteY24" fmla="*/ 280327 h 1401635"/>
                <a:gd name="connsiteX25" fmla="*/ 427165 w 1087936"/>
                <a:gd name="connsiteY25" fmla="*/ 303687 h 1401635"/>
                <a:gd name="connsiteX26" fmla="*/ 413817 w 1087936"/>
                <a:gd name="connsiteY26" fmla="*/ 333722 h 1401635"/>
                <a:gd name="connsiteX27" fmla="*/ 390456 w 1087936"/>
                <a:gd name="connsiteY27" fmla="*/ 310362 h 1401635"/>
                <a:gd name="connsiteX28" fmla="*/ 360421 w 1087936"/>
                <a:gd name="connsiteY28" fmla="*/ 307024 h 1401635"/>
                <a:gd name="connsiteX29" fmla="*/ 333723 w 1087936"/>
                <a:gd name="connsiteY29" fmla="*/ 347071 h 1401635"/>
                <a:gd name="connsiteX30" fmla="*/ 307025 w 1087936"/>
                <a:gd name="connsiteY30" fmla="*/ 367094 h 1401635"/>
                <a:gd name="connsiteX31" fmla="*/ 320374 w 1087936"/>
                <a:gd name="connsiteY31" fmla="*/ 393792 h 1401635"/>
                <a:gd name="connsiteX32" fmla="*/ 303688 w 1087936"/>
                <a:gd name="connsiteY32" fmla="*/ 417153 h 1401635"/>
                <a:gd name="connsiteX33" fmla="*/ 233606 w 1087936"/>
                <a:gd name="connsiteY33" fmla="*/ 380443 h 1401635"/>
                <a:gd name="connsiteX34" fmla="*/ 243618 w 1087936"/>
                <a:gd name="connsiteY34" fmla="*/ 430502 h 1401635"/>
                <a:gd name="connsiteX35" fmla="*/ 263641 w 1087936"/>
                <a:gd name="connsiteY35" fmla="*/ 450525 h 1401635"/>
                <a:gd name="connsiteX36" fmla="*/ 250292 w 1087936"/>
                <a:gd name="connsiteY36" fmla="*/ 463874 h 1401635"/>
                <a:gd name="connsiteX37" fmla="*/ 193560 w 1087936"/>
                <a:gd name="connsiteY37" fmla="*/ 427164 h 1401635"/>
                <a:gd name="connsiteX38" fmla="*/ 170199 w 1087936"/>
                <a:gd name="connsiteY38" fmla="*/ 387118 h 1401635"/>
                <a:gd name="connsiteX39" fmla="*/ 170199 w 1087936"/>
                <a:gd name="connsiteY39" fmla="*/ 340397 h 1401635"/>
                <a:gd name="connsiteX40" fmla="*/ 133490 w 1087936"/>
                <a:gd name="connsiteY40" fmla="*/ 263640 h 1401635"/>
                <a:gd name="connsiteX41" fmla="*/ 196897 w 1087936"/>
                <a:gd name="connsiteY41" fmla="*/ 293675 h 1401635"/>
                <a:gd name="connsiteX42" fmla="*/ 256967 w 1087936"/>
                <a:gd name="connsiteY42" fmla="*/ 323710 h 1401635"/>
                <a:gd name="connsiteX43" fmla="*/ 293676 w 1087936"/>
                <a:gd name="connsiteY43" fmla="*/ 327048 h 1401635"/>
                <a:gd name="connsiteX44" fmla="*/ 327049 w 1087936"/>
                <a:gd name="connsiteY44" fmla="*/ 297013 h 1401635"/>
                <a:gd name="connsiteX45" fmla="*/ 343735 w 1087936"/>
                <a:gd name="connsiteY45" fmla="*/ 260303 h 1401635"/>
                <a:gd name="connsiteX46" fmla="*/ 333723 w 1087936"/>
                <a:gd name="connsiteY46" fmla="*/ 210245 h 1401635"/>
                <a:gd name="connsiteX47" fmla="*/ 290339 w 1087936"/>
                <a:gd name="connsiteY47" fmla="*/ 190221 h 1401635"/>
                <a:gd name="connsiteX48" fmla="*/ 236944 w 1087936"/>
                <a:gd name="connsiteY48" fmla="*/ 143500 h 1401635"/>
                <a:gd name="connsiteX49" fmla="*/ 133490 w 1087936"/>
                <a:gd name="connsiteY49" fmla="*/ 86767 h 1401635"/>
                <a:gd name="connsiteX50" fmla="*/ 46722 w 1087936"/>
                <a:gd name="connsiteY50" fmla="*/ 116802 h 1401635"/>
                <a:gd name="connsiteX51" fmla="*/ 33373 w 1087936"/>
                <a:gd name="connsiteY51" fmla="*/ 146837 h 1401635"/>
                <a:gd name="connsiteX52" fmla="*/ 43384 w 1087936"/>
                <a:gd name="connsiteY52" fmla="*/ 176873 h 1401635"/>
                <a:gd name="connsiteX53" fmla="*/ 60071 w 1087936"/>
                <a:gd name="connsiteY53" fmla="*/ 203570 h 1401635"/>
                <a:gd name="connsiteX54" fmla="*/ 73419 w 1087936"/>
                <a:gd name="connsiteY54" fmla="*/ 233605 h 1401635"/>
                <a:gd name="connsiteX55" fmla="*/ 56733 w 1087936"/>
                <a:gd name="connsiteY55" fmla="*/ 256966 h 1401635"/>
                <a:gd name="connsiteX56" fmla="*/ 76757 w 1087936"/>
                <a:gd name="connsiteY56" fmla="*/ 337059 h 1401635"/>
                <a:gd name="connsiteX57" fmla="*/ 66745 w 1087936"/>
                <a:gd name="connsiteY57" fmla="*/ 353746 h 1401635"/>
                <a:gd name="connsiteX58" fmla="*/ 70082 w 1087936"/>
                <a:gd name="connsiteY58" fmla="*/ 380443 h 1401635"/>
                <a:gd name="connsiteX59" fmla="*/ 70082 w 1087936"/>
                <a:gd name="connsiteY59" fmla="*/ 420490 h 1401635"/>
                <a:gd name="connsiteX60" fmla="*/ 80094 w 1087936"/>
                <a:gd name="connsiteY60" fmla="*/ 440513 h 1401635"/>
                <a:gd name="connsiteX61" fmla="*/ 76757 w 1087936"/>
                <a:gd name="connsiteY61" fmla="*/ 463874 h 1401635"/>
                <a:gd name="connsiteX62" fmla="*/ 106792 w 1087936"/>
                <a:gd name="connsiteY62" fmla="*/ 497246 h 1401635"/>
                <a:gd name="connsiteX63" fmla="*/ 93729 w 1087936"/>
                <a:gd name="connsiteY63" fmla="*/ 527281 h 1401635"/>
                <a:gd name="connsiteX64" fmla="*/ 13349 w 1087936"/>
                <a:gd name="connsiteY64" fmla="*/ 617386 h 1401635"/>
                <a:gd name="connsiteX65" fmla="*/ 33373 w 1087936"/>
                <a:gd name="connsiteY65" fmla="*/ 650759 h 1401635"/>
                <a:gd name="connsiteX66" fmla="*/ 33373 w 1087936"/>
                <a:gd name="connsiteY66" fmla="*/ 650759 h 1401635"/>
                <a:gd name="connsiteX67" fmla="*/ 16687 w 1087936"/>
                <a:gd name="connsiteY67" fmla="*/ 680794 h 1401635"/>
                <a:gd name="connsiteX68" fmla="*/ 3338 w 1087936"/>
                <a:gd name="connsiteY68" fmla="*/ 710829 h 1401635"/>
                <a:gd name="connsiteX69" fmla="*/ 0 w 1087936"/>
                <a:gd name="connsiteY69" fmla="*/ 770899 h 1401635"/>
                <a:gd name="connsiteX70" fmla="*/ 16687 w 1087936"/>
                <a:gd name="connsiteY70" fmla="*/ 814283 h 1401635"/>
                <a:gd name="connsiteX71" fmla="*/ 20024 w 1087936"/>
                <a:gd name="connsiteY71" fmla="*/ 847655 h 1401635"/>
                <a:gd name="connsiteX72" fmla="*/ 56733 w 1087936"/>
                <a:gd name="connsiteY72" fmla="*/ 857667 h 1401635"/>
                <a:gd name="connsiteX73" fmla="*/ 116803 w 1087936"/>
                <a:gd name="connsiteY73" fmla="*/ 944435 h 1401635"/>
                <a:gd name="connsiteX74" fmla="*/ 96780 w 1087936"/>
                <a:gd name="connsiteY74" fmla="*/ 967795 h 1401635"/>
                <a:gd name="connsiteX75" fmla="*/ 93443 w 1087936"/>
                <a:gd name="connsiteY75" fmla="*/ 997830 h 1401635"/>
                <a:gd name="connsiteX76" fmla="*/ 120141 w 1087936"/>
                <a:gd name="connsiteY76" fmla="*/ 1001167 h 1401635"/>
                <a:gd name="connsiteX77" fmla="*/ 160187 w 1087936"/>
                <a:gd name="connsiteY77" fmla="*/ 1014516 h 1401635"/>
                <a:gd name="connsiteX78" fmla="*/ 186885 w 1087936"/>
                <a:gd name="connsiteY78" fmla="*/ 1027865 h 1401635"/>
                <a:gd name="connsiteX79" fmla="*/ 213583 w 1087936"/>
                <a:gd name="connsiteY79" fmla="*/ 1057900 h 1401635"/>
                <a:gd name="connsiteX80" fmla="*/ 243618 w 1087936"/>
                <a:gd name="connsiteY80" fmla="*/ 1061237 h 1401635"/>
                <a:gd name="connsiteX81" fmla="*/ 287002 w 1087936"/>
                <a:gd name="connsiteY81" fmla="*/ 1091273 h 1401635"/>
                <a:gd name="connsiteX82" fmla="*/ 310363 w 1087936"/>
                <a:gd name="connsiteY82" fmla="*/ 1101284 h 1401635"/>
                <a:gd name="connsiteX83" fmla="*/ 310363 w 1087936"/>
                <a:gd name="connsiteY83" fmla="*/ 1137994 h 1401635"/>
                <a:gd name="connsiteX84" fmla="*/ 270316 w 1087936"/>
                <a:gd name="connsiteY84" fmla="*/ 1178040 h 1401635"/>
                <a:gd name="connsiteX85" fmla="*/ 280327 w 1087936"/>
                <a:gd name="connsiteY85" fmla="*/ 1201401 h 1401635"/>
                <a:gd name="connsiteX86" fmla="*/ 273653 w 1087936"/>
                <a:gd name="connsiteY86" fmla="*/ 1221424 h 1401635"/>
                <a:gd name="connsiteX87" fmla="*/ 266979 w 1087936"/>
                <a:gd name="connsiteY87" fmla="*/ 1238110 h 1401635"/>
                <a:gd name="connsiteX88" fmla="*/ 240281 w 1087936"/>
                <a:gd name="connsiteY88" fmla="*/ 1278157 h 1401635"/>
                <a:gd name="connsiteX89" fmla="*/ 307025 w 1087936"/>
                <a:gd name="connsiteY89" fmla="*/ 1314867 h 1401635"/>
                <a:gd name="connsiteX90" fmla="*/ 337060 w 1087936"/>
                <a:gd name="connsiteY90" fmla="*/ 1321541 h 1401635"/>
                <a:gd name="connsiteX91" fmla="*/ 360421 w 1087936"/>
                <a:gd name="connsiteY91" fmla="*/ 1328216 h 1401635"/>
                <a:gd name="connsiteX92" fmla="*/ 380444 w 1087936"/>
                <a:gd name="connsiteY92" fmla="*/ 1334890 h 1401635"/>
                <a:gd name="connsiteX93" fmla="*/ 407142 w 1087936"/>
                <a:gd name="connsiteY93" fmla="*/ 1354913 h 1401635"/>
                <a:gd name="connsiteX94" fmla="*/ 437177 w 1087936"/>
                <a:gd name="connsiteY94" fmla="*/ 1351576 h 1401635"/>
                <a:gd name="connsiteX95" fmla="*/ 507259 w 1087936"/>
                <a:gd name="connsiteY95" fmla="*/ 1401635 h 1401635"/>
                <a:gd name="connsiteX96" fmla="*/ 517271 w 1087936"/>
                <a:gd name="connsiteY96" fmla="*/ 1388286 h 1401635"/>
                <a:gd name="connsiteX97" fmla="*/ 507259 w 1087936"/>
                <a:gd name="connsiteY97" fmla="*/ 1348239 h 1401635"/>
                <a:gd name="connsiteX98" fmla="*/ 500584 w 1087936"/>
                <a:gd name="connsiteY98" fmla="*/ 1314867 h 1401635"/>
                <a:gd name="connsiteX99" fmla="*/ 483898 w 1087936"/>
                <a:gd name="connsiteY99" fmla="*/ 1271483 h 1401635"/>
                <a:gd name="connsiteX100" fmla="*/ 513933 w 1087936"/>
                <a:gd name="connsiteY100" fmla="*/ 1251459 h 1401635"/>
                <a:gd name="connsiteX101" fmla="*/ 547306 w 1087936"/>
                <a:gd name="connsiteY101" fmla="*/ 1228099 h 1401635"/>
                <a:gd name="connsiteX102" fmla="*/ 527282 w 1087936"/>
                <a:gd name="connsiteY102" fmla="*/ 1211413 h 1401635"/>
                <a:gd name="connsiteX103" fmla="*/ 517271 w 1087936"/>
                <a:gd name="connsiteY103" fmla="*/ 1178040 h 1401635"/>
                <a:gd name="connsiteX104" fmla="*/ 480561 w 1087936"/>
                <a:gd name="connsiteY104" fmla="*/ 1161354 h 1401635"/>
                <a:gd name="connsiteX105" fmla="*/ 470549 w 1087936"/>
                <a:gd name="connsiteY105" fmla="*/ 1141331 h 1401635"/>
                <a:gd name="connsiteX106" fmla="*/ 480561 w 1087936"/>
                <a:gd name="connsiteY106" fmla="*/ 1111296 h 1401635"/>
                <a:gd name="connsiteX107" fmla="*/ 490573 w 1087936"/>
                <a:gd name="connsiteY107" fmla="*/ 1071249 h 1401635"/>
                <a:gd name="connsiteX108" fmla="*/ 513933 w 1087936"/>
                <a:gd name="connsiteY108" fmla="*/ 1091273 h 1401635"/>
                <a:gd name="connsiteX109" fmla="*/ 520608 w 1087936"/>
                <a:gd name="connsiteY109" fmla="*/ 1074586 h 1401635"/>
                <a:gd name="connsiteX110" fmla="*/ 543968 w 1087936"/>
                <a:gd name="connsiteY110" fmla="*/ 1037877 h 1401635"/>
                <a:gd name="connsiteX111" fmla="*/ 574003 w 1087936"/>
                <a:gd name="connsiteY111" fmla="*/ 1021191 h 1401635"/>
                <a:gd name="connsiteX112" fmla="*/ 590690 w 1087936"/>
                <a:gd name="connsiteY112" fmla="*/ 1034540 h 1401635"/>
                <a:gd name="connsiteX113" fmla="*/ 610713 w 1087936"/>
                <a:gd name="connsiteY113" fmla="*/ 1007842 h 1401635"/>
                <a:gd name="connsiteX114" fmla="*/ 630736 w 1087936"/>
                <a:gd name="connsiteY114" fmla="*/ 1034540 h 1401635"/>
                <a:gd name="connsiteX115" fmla="*/ 657434 w 1087936"/>
                <a:gd name="connsiteY115" fmla="*/ 1057900 h 1401635"/>
                <a:gd name="connsiteX116" fmla="*/ 674120 w 1087936"/>
                <a:gd name="connsiteY116" fmla="*/ 1064575 h 1401635"/>
                <a:gd name="connsiteX117" fmla="*/ 697481 w 1087936"/>
                <a:gd name="connsiteY117" fmla="*/ 1064575 h 1401635"/>
                <a:gd name="connsiteX118" fmla="*/ 717504 w 1087936"/>
                <a:gd name="connsiteY118" fmla="*/ 1051226 h 1401635"/>
                <a:gd name="connsiteX119" fmla="*/ 744202 w 1087936"/>
                <a:gd name="connsiteY119" fmla="*/ 1051226 h 1401635"/>
                <a:gd name="connsiteX120" fmla="*/ 760888 w 1087936"/>
                <a:gd name="connsiteY120" fmla="*/ 1047889 h 1401635"/>
                <a:gd name="connsiteX121" fmla="*/ 790923 w 1087936"/>
                <a:gd name="connsiteY121" fmla="*/ 1081261 h 1401635"/>
                <a:gd name="connsiteX122" fmla="*/ 797598 w 1087936"/>
                <a:gd name="connsiteY122" fmla="*/ 1054563 h 1401635"/>
                <a:gd name="connsiteX123" fmla="*/ 817621 w 1087936"/>
                <a:gd name="connsiteY123" fmla="*/ 1071249 h 1401635"/>
                <a:gd name="connsiteX124" fmla="*/ 837644 w 1087936"/>
                <a:gd name="connsiteY124" fmla="*/ 1047889 h 1401635"/>
                <a:gd name="connsiteX125" fmla="*/ 827633 w 1087936"/>
                <a:gd name="connsiteY125" fmla="*/ 1027865 h 1401635"/>
                <a:gd name="connsiteX126" fmla="*/ 810946 w 1087936"/>
                <a:gd name="connsiteY126" fmla="*/ 1014516 h 1401635"/>
                <a:gd name="connsiteX127" fmla="*/ 810946 w 1087936"/>
                <a:gd name="connsiteY127" fmla="*/ 974470 h 1401635"/>
                <a:gd name="connsiteX128" fmla="*/ 840981 w 1087936"/>
                <a:gd name="connsiteY128" fmla="*/ 967795 h 1401635"/>
                <a:gd name="connsiteX129" fmla="*/ 820958 w 1087936"/>
                <a:gd name="connsiteY129" fmla="*/ 931086 h 1401635"/>
                <a:gd name="connsiteX130" fmla="*/ 854330 w 1087936"/>
                <a:gd name="connsiteY130" fmla="*/ 924411 h 1401635"/>
                <a:gd name="connsiteX131" fmla="*/ 891040 w 1087936"/>
                <a:gd name="connsiteY131" fmla="*/ 931086 h 1401635"/>
                <a:gd name="connsiteX132" fmla="*/ 1067913 w 1087936"/>
                <a:gd name="connsiteY132" fmla="*/ 884364 h 1401635"/>
                <a:gd name="connsiteX133" fmla="*/ 1087936 w 1087936"/>
                <a:gd name="connsiteY133" fmla="*/ 911062 h 1401635"/>
                <a:gd name="connsiteX134" fmla="*/ 1074587 w 1087936"/>
                <a:gd name="connsiteY134" fmla="*/ 924411 h 1401635"/>
                <a:gd name="connsiteX135" fmla="*/ 938870 w 1087936"/>
                <a:gd name="connsiteY135" fmla="*/ 524446 h 1401635"/>
                <a:gd name="connsiteX0" fmla="*/ 938870 w 1087936"/>
                <a:gd name="connsiteY0" fmla="*/ 524446 h 1401635"/>
                <a:gd name="connsiteX1" fmla="*/ 981145 w 1087936"/>
                <a:gd name="connsiteY1" fmla="*/ 0 h 1401635"/>
                <a:gd name="connsiteX2" fmla="*/ 884365 w 1087936"/>
                <a:gd name="connsiteY2" fmla="*/ 103454 h 1401635"/>
                <a:gd name="connsiteX3" fmla="*/ 824295 w 1087936"/>
                <a:gd name="connsiteY3" fmla="*/ 80093 h 1401635"/>
                <a:gd name="connsiteX4" fmla="*/ 810946 w 1087936"/>
                <a:gd name="connsiteY4" fmla="*/ 116802 h 1401635"/>
                <a:gd name="connsiteX5" fmla="*/ 827633 w 1087936"/>
                <a:gd name="connsiteY5" fmla="*/ 153512 h 1401635"/>
                <a:gd name="connsiteX6" fmla="*/ 770900 w 1087936"/>
                <a:gd name="connsiteY6" fmla="*/ 136826 h 1401635"/>
                <a:gd name="connsiteX7" fmla="*/ 744202 w 1087936"/>
                <a:gd name="connsiteY7" fmla="*/ 173535 h 1401635"/>
                <a:gd name="connsiteX8" fmla="*/ 707492 w 1087936"/>
                <a:gd name="connsiteY8" fmla="*/ 166861 h 1401635"/>
                <a:gd name="connsiteX9" fmla="*/ 644085 w 1087936"/>
                <a:gd name="connsiteY9" fmla="*/ 180210 h 1401635"/>
                <a:gd name="connsiteX10" fmla="*/ 654097 w 1087936"/>
                <a:gd name="connsiteY10" fmla="*/ 143500 h 1401635"/>
                <a:gd name="connsiteX11" fmla="*/ 614050 w 1087936"/>
                <a:gd name="connsiteY11" fmla="*/ 180210 h 1401635"/>
                <a:gd name="connsiteX12" fmla="*/ 594027 w 1087936"/>
                <a:gd name="connsiteY12" fmla="*/ 180210 h 1401635"/>
                <a:gd name="connsiteX13" fmla="*/ 533957 w 1087936"/>
                <a:gd name="connsiteY13" fmla="*/ 213582 h 1401635"/>
                <a:gd name="connsiteX14" fmla="*/ 510596 w 1087936"/>
                <a:gd name="connsiteY14" fmla="*/ 236943 h 1401635"/>
                <a:gd name="connsiteX15" fmla="*/ 500584 w 1087936"/>
                <a:gd name="connsiteY15" fmla="*/ 283664 h 1401635"/>
                <a:gd name="connsiteX16" fmla="*/ 450526 w 1087936"/>
                <a:gd name="connsiteY16" fmla="*/ 270315 h 1401635"/>
                <a:gd name="connsiteX17" fmla="*/ 433840 w 1087936"/>
                <a:gd name="connsiteY17" fmla="*/ 233605 h 1401635"/>
                <a:gd name="connsiteX18" fmla="*/ 467212 w 1087936"/>
                <a:gd name="connsiteY18" fmla="*/ 203570 h 1401635"/>
                <a:gd name="connsiteX19" fmla="*/ 453863 w 1087936"/>
                <a:gd name="connsiteY19" fmla="*/ 180210 h 1401635"/>
                <a:gd name="connsiteX20" fmla="*/ 390456 w 1087936"/>
                <a:gd name="connsiteY20" fmla="*/ 150175 h 1401635"/>
                <a:gd name="connsiteX21" fmla="*/ 417154 w 1087936"/>
                <a:gd name="connsiteY21" fmla="*/ 200233 h 1401635"/>
                <a:gd name="connsiteX22" fmla="*/ 407142 w 1087936"/>
                <a:gd name="connsiteY22" fmla="*/ 243617 h 1401635"/>
                <a:gd name="connsiteX23" fmla="*/ 413817 w 1087936"/>
                <a:gd name="connsiteY23" fmla="*/ 280327 h 1401635"/>
                <a:gd name="connsiteX24" fmla="*/ 427165 w 1087936"/>
                <a:gd name="connsiteY24" fmla="*/ 303687 h 1401635"/>
                <a:gd name="connsiteX25" fmla="*/ 413817 w 1087936"/>
                <a:gd name="connsiteY25" fmla="*/ 333722 h 1401635"/>
                <a:gd name="connsiteX26" fmla="*/ 390456 w 1087936"/>
                <a:gd name="connsiteY26" fmla="*/ 310362 h 1401635"/>
                <a:gd name="connsiteX27" fmla="*/ 360421 w 1087936"/>
                <a:gd name="connsiteY27" fmla="*/ 307024 h 1401635"/>
                <a:gd name="connsiteX28" fmla="*/ 333723 w 1087936"/>
                <a:gd name="connsiteY28" fmla="*/ 347071 h 1401635"/>
                <a:gd name="connsiteX29" fmla="*/ 307025 w 1087936"/>
                <a:gd name="connsiteY29" fmla="*/ 367094 h 1401635"/>
                <a:gd name="connsiteX30" fmla="*/ 320374 w 1087936"/>
                <a:gd name="connsiteY30" fmla="*/ 393792 h 1401635"/>
                <a:gd name="connsiteX31" fmla="*/ 303688 w 1087936"/>
                <a:gd name="connsiteY31" fmla="*/ 417153 h 1401635"/>
                <a:gd name="connsiteX32" fmla="*/ 233606 w 1087936"/>
                <a:gd name="connsiteY32" fmla="*/ 380443 h 1401635"/>
                <a:gd name="connsiteX33" fmla="*/ 243618 w 1087936"/>
                <a:gd name="connsiteY33" fmla="*/ 430502 h 1401635"/>
                <a:gd name="connsiteX34" fmla="*/ 263641 w 1087936"/>
                <a:gd name="connsiteY34" fmla="*/ 450525 h 1401635"/>
                <a:gd name="connsiteX35" fmla="*/ 250292 w 1087936"/>
                <a:gd name="connsiteY35" fmla="*/ 463874 h 1401635"/>
                <a:gd name="connsiteX36" fmla="*/ 193560 w 1087936"/>
                <a:gd name="connsiteY36" fmla="*/ 427164 h 1401635"/>
                <a:gd name="connsiteX37" fmla="*/ 170199 w 1087936"/>
                <a:gd name="connsiteY37" fmla="*/ 387118 h 1401635"/>
                <a:gd name="connsiteX38" fmla="*/ 170199 w 1087936"/>
                <a:gd name="connsiteY38" fmla="*/ 340397 h 1401635"/>
                <a:gd name="connsiteX39" fmla="*/ 133490 w 1087936"/>
                <a:gd name="connsiteY39" fmla="*/ 263640 h 1401635"/>
                <a:gd name="connsiteX40" fmla="*/ 196897 w 1087936"/>
                <a:gd name="connsiteY40" fmla="*/ 293675 h 1401635"/>
                <a:gd name="connsiteX41" fmla="*/ 256967 w 1087936"/>
                <a:gd name="connsiteY41" fmla="*/ 323710 h 1401635"/>
                <a:gd name="connsiteX42" fmla="*/ 293676 w 1087936"/>
                <a:gd name="connsiteY42" fmla="*/ 327048 h 1401635"/>
                <a:gd name="connsiteX43" fmla="*/ 327049 w 1087936"/>
                <a:gd name="connsiteY43" fmla="*/ 297013 h 1401635"/>
                <a:gd name="connsiteX44" fmla="*/ 343735 w 1087936"/>
                <a:gd name="connsiteY44" fmla="*/ 260303 h 1401635"/>
                <a:gd name="connsiteX45" fmla="*/ 333723 w 1087936"/>
                <a:gd name="connsiteY45" fmla="*/ 210245 h 1401635"/>
                <a:gd name="connsiteX46" fmla="*/ 290339 w 1087936"/>
                <a:gd name="connsiteY46" fmla="*/ 190221 h 1401635"/>
                <a:gd name="connsiteX47" fmla="*/ 236944 w 1087936"/>
                <a:gd name="connsiteY47" fmla="*/ 143500 h 1401635"/>
                <a:gd name="connsiteX48" fmla="*/ 133490 w 1087936"/>
                <a:gd name="connsiteY48" fmla="*/ 86767 h 1401635"/>
                <a:gd name="connsiteX49" fmla="*/ 46722 w 1087936"/>
                <a:gd name="connsiteY49" fmla="*/ 116802 h 1401635"/>
                <a:gd name="connsiteX50" fmla="*/ 33373 w 1087936"/>
                <a:gd name="connsiteY50" fmla="*/ 146837 h 1401635"/>
                <a:gd name="connsiteX51" fmla="*/ 43384 w 1087936"/>
                <a:gd name="connsiteY51" fmla="*/ 176873 h 1401635"/>
                <a:gd name="connsiteX52" fmla="*/ 60071 w 1087936"/>
                <a:gd name="connsiteY52" fmla="*/ 203570 h 1401635"/>
                <a:gd name="connsiteX53" fmla="*/ 73419 w 1087936"/>
                <a:gd name="connsiteY53" fmla="*/ 233605 h 1401635"/>
                <a:gd name="connsiteX54" fmla="*/ 56733 w 1087936"/>
                <a:gd name="connsiteY54" fmla="*/ 256966 h 1401635"/>
                <a:gd name="connsiteX55" fmla="*/ 76757 w 1087936"/>
                <a:gd name="connsiteY55" fmla="*/ 337059 h 1401635"/>
                <a:gd name="connsiteX56" fmla="*/ 66745 w 1087936"/>
                <a:gd name="connsiteY56" fmla="*/ 353746 h 1401635"/>
                <a:gd name="connsiteX57" fmla="*/ 70082 w 1087936"/>
                <a:gd name="connsiteY57" fmla="*/ 380443 h 1401635"/>
                <a:gd name="connsiteX58" fmla="*/ 70082 w 1087936"/>
                <a:gd name="connsiteY58" fmla="*/ 420490 h 1401635"/>
                <a:gd name="connsiteX59" fmla="*/ 80094 w 1087936"/>
                <a:gd name="connsiteY59" fmla="*/ 440513 h 1401635"/>
                <a:gd name="connsiteX60" fmla="*/ 76757 w 1087936"/>
                <a:gd name="connsiteY60" fmla="*/ 463874 h 1401635"/>
                <a:gd name="connsiteX61" fmla="*/ 106792 w 1087936"/>
                <a:gd name="connsiteY61" fmla="*/ 497246 h 1401635"/>
                <a:gd name="connsiteX62" fmla="*/ 93729 w 1087936"/>
                <a:gd name="connsiteY62" fmla="*/ 527281 h 1401635"/>
                <a:gd name="connsiteX63" fmla="*/ 13349 w 1087936"/>
                <a:gd name="connsiteY63" fmla="*/ 617386 h 1401635"/>
                <a:gd name="connsiteX64" fmla="*/ 33373 w 1087936"/>
                <a:gd name="connsiteY64" fmla="*/ 650759 h 1401635"/>
                <a:gd name="connsiteX65" fmla="*/ 33373 w 1087936"/>
                <a:gd name="connsiteY65" fmla="*/ 650759 h 1401635"/>
                <a:gd name="connsiteX66" fmla="*/ 16687 w 1087936"/>
                <a:gd name="connsiteY66" fmla="*/ 680794 h 1401635"/>
                <a:gd name="connsiteX67" fmla="*/ 3338 w 1087936"/>
                <a:gd name="connsiteY67" fmla="*/ 710829 h 1401635"/>
                <a:gd name="connsiteX68" fmla="*/ 0 w 1087936"/>
                <a:gd name="connsiteY68" fmla="*/ 770899 h 1401635"/>
                <a:gd name="connsiteX69" fmla="*/ 16687 w 1087936"/>
                <a:gd name="connsiteY69" fmla="*/ 814283 h 1401635"/>
                <a:gd name="connsiteX70" fmla="*/ 20024 w 1087936"/>
                <a:gd name="connsiteY70" fmla="*/ 847655 h 1401635"/>
                <a:gd name="connsiteX71" fmla="*/ 56733 w 1087936"/>
                <a:gd name="connsiteY71" fmla="*/ 857667 h 1401635"/>
                <a:gd name="connsiteX72" fmla="*/ 116803 w 1087936"/>
                <a:gd name="connsiteY72" fmla="*/ 944435 h 1401635"/>
                <a:gd name="connsiteX73" fmla="*/ 96780 w 1087936"/>
                <a:gd name="connsiteY73" fmla="*/ 967795 h 1401635"/>
                <a:gd name="connsiteX74" fmla="*/ 93443 w 1087936"/>
                <a:gd name="connsiteY74" fmla="*/ 997830 h 1401635"/>
                <a:gd name="connsiteX75" fmla="*/ 120141 w 1087936"/>
                <a:gd name="connsiteY75" fmla="*/ 1001167 h 1401635"/>
                <a:gd name="connsiteX76" fmla="*/ 160187 w 1087936"/>
                <a:gd name="connsiteY76" fmla="*/ 1014516 h 1401635"/>
                <a:gd name="connsiteX77" fmla="*/ 186885 w 1087936"/>
                <a:gd name="connsiteY77" fmla="*/ 1027865 h 1401635"/>
                <a:gd name="connsiteX78" fmla="*/ 213583 w 1087936"/>
                <a:gd name="connsiteY78" fmla="*/ 1057900 h 1401635"/>
                <a:gd name="connsiteX79" fmla="*/ 243618 w 1087936"/>
                <a:gd name="connsiteY79" fmla="*/ 1061237 h 1401635"/>
                <a:gd name="connsiteX80" fmla="*/ 287002 w 1087936"/>
                <a:gd name="connsiteY80" fmla="*/ 1091273 h 1401635"/>
                <a:gd name="connsiteX81" fmla="*/ 310363 w 1087936"/>
                <a:gd name="connsiteY81" fmla="*/ 1101284 h 1401635"/>
                <a:gd name="connsiteX82" fmla="*/ 310363 w 1087936"/>
                <a:gd name="connsiteY82" fmla="*/ 1137994 h 1401635"/>
                <a:gd name="connsiteX83" fmla="*/ 270316 w 1087936"/>
                <a:gd name="connsiteY83" fmla="*/ 1178040 h 1401635"/>
                <a:gd name="connsiteX84" fmla="*/ 280327 w 1087936"/>
                <a:gd name="connsiteY84" fmla="*/ 1201401 h 1401635"/>
                <a:gd name="connsiteX85" fmla="*/ 273653 w 1087936"/>
                <a:gd name="connsiteY85" fmla="*/ 1221424 h 1401635"/>
                <a:gd name="connsiteX86" fmla="*/ 266979 w 1087936"/>
                <a:gd name="connsiteY86" fmla="*/ 1238110 h 1401635"/>
                <a:gd name="connsiteX87" fmla="*/ 240281 w 1087936"/>
                <a:gd name="connsiteY87" fmla="*/ 1278157 h 1401635"/>
                <a:gd name="connsiteX88" fmla="*/ 307025 w 1087936"/>
                <a:gd name="connsiteY88" fmla="*/ 1314867 h 1401635"/>
                <a:gd name="connsiteX89" fmla="*/ 337060 w 1087936"/>
                <a:gd name="connsiteY89" fmla="*/ 1321541 h 1401635"/>
                <a:gd name="connsiteX90" fmla="*/ 360421 w 1087936"/>
                <a:gd name="connsiteY90" fmla="*/ 1328216 h 1401635"/>
                <a:gd name="connsiteX91" fmla="*/ 380444 w 1087936"/>
                <a:gd name="connsiteY91" fmla="*/ 1334890 h 1401635"/>
                <a:gd name="connsiteX92" fmla="*/ 407142 w 1087936"/>
                <a:gd name="connsiteY92" fmla="*/ 1354913 h 1401635"/>
                <a:gd name="connsiteX93" fmla="*/ 437177 w 1087936"/>
                <a:gd name="connsiteY93" fmla="*/ 1351576 h 1401635"/>
                <a:gd name="connsiteX94" fmla="*/ 507259 w 1087936"/>
                <a:gd name="connsiteY94" fmla="*/ 1401635 h 1401635"/>
                <a:gd name="connsiteX95" fmla="*/ 517271 w 1087936"/>
                <a:gd name="connsiteY95" fmla="*/ 1388286 h 1401635"/>
                <a:gd name="connsiteX96" fmla="*/ 507259 w 1087936"/>
                <a:gd name="connsiteY96" fmla="*/ 1348239 h 1401635"/>
                <a:gd name="connsiteX97" fmla="*/ 500584 w 1087936"/>
                <a:gd name="connsiteY97" fmla="*/ 1314867 h 1401635"/>
                <a:gd name="connsiteX98" fmla="*/ 483898 w 1087936"/>
                <a:gd name="connsiteY98" fmla="*/ 1271483 h 1401635"/>
                <a:gd name="connsiteX99" fmla="*/ 513933 w 1087936"/>
                <a:gd name="connsiteY99" fmla="*/ 1251459 h 1401635"/>
                <a:gd name="connsiteX100" fmla="*/ 547306 w 1087936"/>
                <a:gd name="connsiteY100" fmla="*/ 1228099 h 1401635"/>
                <a:gd name="connsiteX101" fmla="*/ 527282 w 1087936"/>
                <a:gd name="connsiteY101" fmla="*/ 1211413 h 1401635"/>
                <a:gd name="connsiteX102" fmla="*/ 517271 w 1087936"/>
                <a:gd name="connsiteY102" fmla="*/ 1178040 h 1401635"/>
                <a:gd name="connsiteX103" fmla="*/ 480561 w 1087936"/>
                <a:gd name="connsiteY103" fmla="*/ 1161354 h 1401635"/>
                <a:gd name="connsiteX104" fmla="*/ 470549 w 1087936"/>
                <a:gd name="connsiteY104" fmla="*/ 1141331 h 1401635"/>
                <a:gd name="connsiteX105" fmla="*/ 480561 w 1087936"/>
                <a:gd name="connsiteY105" fmla="*/ 1111296 h 1401635"/>
                <a:gd name="connsiteX106" fmla="*/ 490573 w 1087936"/>
                <a:gd name="connsiteY106" fmla="*/ 1071249 h 1401635"/>
                <a:gd name="connsiteX107" fmla="*/ 513933 w 1087936"/>
                <a:gd name="connsiteY107" fmla="*/ 1091273 h 1401635"/>
                <a:gd name="connsiteX108" fmla="*/ 520608 w 1087936"/>
                <a:gd name="connsiteY108" fmla="*/ 1074586 h 1401635"/>
                <a:gd name="connsiteX109" fmla="*/ 543968 w 1087936"/>
                <a:gd name="connsiteY109" fmla="*/ 1037877 h 1401635"/>
                <a:gd name="connsiteX110" fmla="*/ 574003 w 1087936"/>
                <a:gd name="connsiteY110" fmla="*/ 1021191 h 1401635"/>
                <a:gd name="connsiteX111" fmla="*/ 590690 w 1087936"/>
                <a:gd name="connsiteY111" fmla="*/ 1034540 h 1401635"/>
                <a:gd name="connsiteX112" fmla="*/ 610713 w 1087936"/>
                <a:gd name="connsiteY112" fmla="*/ 1007842 h 1401635"/>
                <a:gd name="connsiteX113" fmla="*/ 630736 w 1087936"/>
                <a:gd name="connsiteY113" fmla="*/ 1034540 h 1401635"/>
                <a:gd name="connsiteX114" fmla="*/ 657434 w 1087936"/>
                <a:gd name="connsiteY114" fmla="*/ 1057900 h 1401635"/>
                <a:gd name="connsiteX115" fmla="*/ 674120 w 1087936"/>
                <a:gd name="connsiteY115" fmla="*/ 1064575 h 1401635"/>
                <a:gd name="connsiteX116" fmla="*/ 697481 w 1087936"/>
                <a:gd name="connsiteY116" fmla="*/ 1064575 h 1401635"/>
                <a:gd name="connsiteX117" fmla="*/ 717504 w 1087936"/>
                <a:gd name="connsiteY117" fmla="*/ 1051226 h 1401635"/>
                <a:gd name="connsiteX118" fmla="*/ 744202 w 1087936"/>
                <a:gd name="connsiteY118" fmla="*/ 1051226 h 1401635"/>
                <a:gd name="connsiteX119" fmla="*/ 760888 w 1087936"/>
                <a:gd name="connsiteY119" fmla="*/ 1047889 h 1401635"/>
                <a:gd name="connsiteX120" fmla="*/ 790923 w 1087936"/>
                <a:gd name="connsiteY120" fmla="*/ 1081261 h 1401635"/>
                <a:gd name="connsiteX121" fmla="*/ 797598 w 1087936"/>
                <a:gd name="connsiteY121" fmla="*/ 1054563 h 1401635"/>
                <a:gd name="connsiteX122" fmla="*/ 817621 w 1087936"/>
                <a:gd name="connsiteY122" fmla="*/ 1071249 h 1401635"/>
                <a:gd name="connsiteX123" fmla="*/ 837644 w 1087936"/>
                <a:gd name="connsiteY123" fmla="*/ 1047889 h 1401635"/>
                <a:gd name="connsiteX124" fmla="*/ 827633 w 1087936"/>
                <a:gd name="connsiteY124" fmla="*/ 1027865 h 1401635"/>
                <a:gd name="connsiteX125" fmla="*/ 810946 w 1087936"/>
                <a:gd name="connsiteY125" fmla="*/ 1014516 h 1401635"/>
                <a:gd name="connsiteX126" fmla="*/ 810946 w 1087936"/>
                <a:gd name="connsiteY126" fmla="*/ 974470 h 1401635"/>
                <a:gd name="connsiteX127" fmla="*/ 840981 w 1087936"/>
                <a:gd name="connsiteY127" fmla="*/ 967795 h 1401635"/>
                <a:gd name="connsiteX128" fmla="*/ 820958 w 1087936"/>
                <a:gd name="connsiteY128" fmla="*/ 931086 h 1401635"/>
                <a:gd name="connsiteX129" fmla="*/ 854330 w 1087936"/>
                <a:gd name="connsiteY129" fmla="*/ 924411 h 1401635"/>
                <a:gd name="connsiteX130" fmla="*/ 891040 w 1087936"/>
                <a:gd name="connsiteY130" fmla="*/ 931086 h 1401635"/>
                <a:gd name="connsiteX131" fmla="*/ 1067913 w 1087936"/>
                <a:gd name="connsiteY131" fmla="*/ 884364 h 1401635"/>
                <a:gd name="connsiteX132" fmla="*/ 1087936 w 1087936"/>
                <a:gd name="connsiteY132" fmla="*/ 911062 h 1401635"/>
                <a:gd name="connsiteX133" fmla="*/ 1074587 w 1087936"/>
                <a:gd name="connsiteY133" fmla="*/ 924411 h 1401635"/>
                <a:gd name="connsiteX134" fmla="*/ 938870 w 1087936"/>
                <a:gd name="connsiteY134" fmla="*/ 524446 h 1401635"/>
                <a:gd name="connsiteX0" fmla="*/ 938870 w 1087936"/>
                <a:gd name="connsiteY0" fmla="*/ 444353 h 1321542"/>
                <a:gd name="connsiteX1" fmla="*/ 884365 w 1087936"/>
                <a:gd name="connsiteY1" fmla="*/ 23361 h 1321542"/>
                <a:gd name="connsiteX2" fmla="*/ 824295 w 1087936"/>
                <a:gd name="connsiteY2" fmla="*/ 0 h 1321542"/>
                <a:gd name="connsiteX3" fmla="*/ 810946 w 1087936"/>
                <a:gd name="connsiteY3" fmla="*/ 36709 h 1321542"/>
                <a:gd name="connsiteX4" fmla="*/ 827633 w 1087936"/>
                <a:gd name="connsiteY4" fmla="*/ 73419 h 1321542"/>
                <a:gd name="connsiteX5" fmla="*/ 770900 w 1087936"/>
                <a:gd name="connsiteY5" fmla="*/ 56733 h 1321542"/>
                <a:gd name="connsiteX6" fmla="*/ 744202 w 1087936"/>
                <a:gd name="connsiteY6" fmla="*/ 93442 h 1321542"/>
                <a:gd name="connsiteX7" fmla="*/ 707492 w 1087936"/>
                <a:gd name="connsiteY7" fmla="*/ 86768 h 1321542"/>
                <a:gd name="connsiteX8" fmla="*/ 644085 w 1087936"/>
                <a:gd name="connsiteY8" fmla="*/ 100117 h 1321542"/>
                <a:gd name="connsiteX9" fmla="*/ 654097 w 1087936"/>
                <a:gd name="connsiteY9" fmla="*/ 63407 h 1321542"/>
                <a:gd name="connsiteX10" fmla="*/ 614050 w 1087936"/>
                <a:gd name="connsiteY10" fmla="*/ 100117 h 1321542"/>
                <a:gd name="connsiteX11" fmla="*/ 594027 w 1087936"/>
                <a:gd name="connsiteY11" fmla="*/ 100117 h 1321542"/>
                <a:gd name="connsiteX12" fmla="*/ 533957 w 1087936"/>
                <a:gd name="connsiteY12" fmla="*/ 133489 h 1321542"/>
                <a:gd name="connsiteX13" fmla="*/ 510596 w 1087936"/>
                <a:gd name="connsiteY13" fmla="*/ 156850 h 1321542"/>
                <a:gd name="connsiteX14" fmla="*/ 500584 w 1087936"/>
                <a:gd name="connsiteY14" fmla="*/ 203571 h 1321542"/>
                <a:gd name="connsiteX15" fmla="*/ 450526 w 1087936"/>
                <a:gd name="connsiteY15" fmla="*/ 190222 h 1321542"/>
                <a:gd name="connsiteX16" fmla="*/ 433840 w 1087936"/>
                <a:gd name="connsiteY16" fmla="*/ 153512 h 1321542"/>
                <a:gd name="connsiteX17" fmla="*/ 467212 w 1087936"/>
                <a:gd name="connsiteY17" fmla="*/ 123477 h 1321542"/>
                <a:gd name="connsiteX18" fmla="*/ 453863 w 1087936"/>
                <a:gd name="connsiteY18" fmla="*/ 100117 h 1321542"/>
                <a:gd name="connsiteX19" fmla="*/ 390456 w 1087936"/>
                <a:gd name="connsiteY19" fmla="*/ 70082 h 1321542"/>
                <a:gd name="connsiteX20" fmla="*/ 417154 w 1087936"/>
                <a:gd name="connsiteY20" fmla="*/ 120140 h 1321542"/>
                <a:gd name="connsiteX21" fmla="*/ 407142 w 1087936"/>
                <a:gd name="connsiteY21" fmla="*/ 163524 h 1321542"/>
                <a:gd name="connsiteX22" fmla="*/ 413817 w 1087936"/>
                <a:gd name="connsiteY22" fmla="*/ 200234 h 1321542"/>
                <a:gd name="connsiteX23" fmla="*/ 427165 w 1087936"/>
                <a:gd name="connsiteY23" fmla="*/ 223594 h 1321542"/>
                <a:gd name="connsiteX24" fmla="*/ 413817 w 1087936"/>
                <a:gd name="connsiteY24" fmla="*/ 253629 h 1321542"/>
                <a:gd name="connsiteX25" fmla="*/ 390456 w 1087936"/>
                <a:gd name="connsiteY25" fmla="*/ 230269 h 1321542"/>
                <a:gd name="connsiteX26" fmla="*/ 360421 w 1087936"/>
                <a:gd name="connsiteY26" fmla="*/ 226931 h 1321542"/>
                <a:gd name="connsiteX27" fmla="*/ 333723 w 1087936"/>
                <a:gd name="connsiteY27" fmla="*/ 266978 h 1321542"/>
                <a:gd name="connsiteX28" fmla="*/ 307025 w 1087936"/>
                <a:gd name="connsiteY28" fmla="*/ 287001 h 1321542"/>
                <a:gd name="connsiteX29" fmla="*/ 320374 w 1087936"/>
                <a:gd name="connsiteY29" fmla="*/ 313699 h 1321542"/>
                <a:gd name="connsiteX30" fmla="*/ 303688 w 1087936"/>
                <a:gd name="connsiteY30" fmla="*/ 337060 h 1321542"/>
                <a:gd name="connsiteX31" fmla="*/ 233606 w 1087936"/>
                <a:gd name="connsiteY31" fmla="*/ 300350 h 1321542"/>
                <a:gd name="connsiteX32" fmla="*/ 243618 w 1087936"/>
                <a:gd name="connsiteY32" fmla="*/ 350409 h 1321542"/>
                <a:gd name="connsiteX33" fmla="*/ 263641 w 1087936"/>
                <a:gd name="connsiteY33" fmla="*/ 370432 h 1321542"/>
                <a:gd name="connsiteX34" fmla="*/ 250292 w 1087936"/>
                <a:gd name="connsiteY34" fmla="*/ 383781 h 1321542"/>
                <a:gd name="connsiteX35" fmla="*/ 193560 w 1087936"/>
                <a:gd name="connsiteY35" fmla="*/ 347071 h 1321542"/>
                <a:gd name="connsiteX36" fmla="*/ 170199 w 1087936"/>
                <a:gd name="connsiteY36" fmla="*/ 307025 h 1321542"/>
                <a:gd name="connsiteX37" fmla="*/ 170199 w 1087936"/>
                <a:gd name="connsiteY37" fmla="*/ 260304 h 1321542"/>
                <a:gd name="connsiteX38" fmla="*/ 133490 w 1087936"/>
                <a:gd name="connsiteY38" fmla="*/ 183547 h 1321542"/>
                <a:gd name="connsiteX39" fmla="*/ 196897 w 1087936"/>
                <a:gd name="connsiteY39" fmla="*/ 213582 h 1321542"/>
                <a:gd name="connsiteX40" fmla="*/ 256967 w 1087936"/>
                <a:gd name="connsiteY40" fmla="*/ 243617 h 1321542"/>
                <a:gd name="connsiteX41" fmla="*/ 293676 w 1087936"/>
                <a:gd name="connsiteY41" fmla="*/ 246955 h 1321542"/>
                <a:gd name="connsiteX42" fmla="*/ 327049 w 1087936"/>
                <a:gd name="connsiteY42" fmla="*/ 216920 h 1321542"/>
                <a:gd name="connsiteX43" fmla="*/ 343735 w 1087936"/>
                <a:gd name="connsiteY43" fmla="*/ 180210 h 1321542"/>
                <a:gd name="connsiteX44" fmla="*/ 333723 w 1087936"/>
                <a:gd name="connsiteY44" fmla="*/ 130152 h 1321542"/>
                <a:gd name="connsiteX45" fmla="*/ 290339 w 1087936"/>
                <a:gd name="connsiteY45" fmla="*/ 110128 h 1321542"/>
                <a:gd name="connsiteX46" fmla="*/ 236944 w 1087936"/>
                <a:gd name="connsiteY46" fmla="*/ 63407 h 1321542"/>
                <a:gd name="connsiteX47" fmla="*/ 133490 w 1087936"/>
                <a:gd name="connsiteY47" fmla="*/ 6674 h 1321542"/>
                <a:gd name="connsiteX48" fmla="*/ 46722 w 1087936"/>
                <a:gd name="connsiteY48" fmla="*/ 36709 h 1321542"/>
                <a:gd name="connsiteX49" fmla="*/ 33373 w 1087936"/>
                <a:gd name="connsiteY49" fmla="*/ 66744 h 1321542"/>
                <a:gd name="connsiteX50" fmla="*/ 43384 w 1087936"/>
                <a:gd name="connsiteY50" fmla="*/ 96780 h 1321542"/>
                <a:gd name="connsiteX51" fmla="*/ 60071 w 1087936"/>
                <a:gd name="connsiteY51" fmla="*/ 123477 h 1321542"/>
                <a:gd name="connsiteX52" fmla="*/ 73419 w 1087936"/>
                <a:gd name="connsiteY52" fmla="*/ 153512 h 1321542"/>
                <a:gd name="connsiteX53" fmla="*/ 56733 w 1087936"/>
                <a:gd name="connsiteY53" fmla="*/ 176873 h 1321542"/>
                <a:gd name="connsiteX54" fmla="*/ 76757 w 1087936"/>
                <a:gd name="connsiteY54" fmla="*/ 256966 h 1321542"/>
                <a:gd name="connsiteX55" fmla="*/ 66745 w 1087936"/>
                <a:gd name="connsiteY55" fmla="*/ 273653 h 1321542"/>
                <a:gd name="connsiteX56" fmla="*/ 70082 w 1087936"/>
                <a:gd name="connsiteY56" fmla="*/ 300350 h 1321542"/>
                <a:gd name="connsiteX57" fmla="*/ 70082 w 1087936"/>
                <a:gd name="connsiteY57" fmla="*/ 340397 h 1321542"/>
                <a:gd name="connsiteX58" fmla="*/ 80094 w 1087936"/>
                <a:gd name="connsiteY58" fmla="*/ 360420 h 1321542"/>
                <a:gd name="connsiteX59" fmla="*/ 76757 w 1087936"/>
                <a:gd name="connsiteY59" fmla="*/ 383781 h 1321542"/>
                <a:gd name="connsiteX60" fmla="*/ 106792 w 1087936"/>
                <a:gd name="connsiteY60" fmla="*/ 417153 h 1321542"/>
                <a:gd name="connsiteX61" fmla="*/ 93729 w 1087936"/>
                <a:gd name="connsiteY61" fmla="*/ 447188 h 1321542"/>
                <a:gd name="connsiteX62" fmla="*/ 13349 w 1087936"/>
                <a:gd name="connsiteY62" fmla="*/ 537293 h 1321542"/>
                <a:gd name="connsiteX63" fmla="*/ 33373 w 1087936"/>
                <a:gd name="connsiteY63" fmla="*/ 570666 h 1321542"/>
                <a:gd name="connsiteX64" fmla="*/ 33373 w 1087936"/>
                <a:gd name="connsiteY64" fmla="*/ 570666 h 1321542"/>
                <a:gd name="connsiteX65" fmla="*/ 16687 w 1087936"/>
                <a:gd name="connsiteY65" fmla="*/ 600701 h 1321542"/>
                <a:gd name="connsiteX66" fmla="*/ 3338 w 1087936"/>
                <a:gd name="connsiteY66" fmla="*/ 630736 h 1321542"/>
                <a:gd name="connsiteX67" fmla="*/ 0 w 1087936"/>
                <a:gd name="connsiteY67" fmla="*/ 690806 h 1321542"/>
                <a:gd name="connsiteX68" fmla="*/ 16687 w 1087936"/>
                <a:gd name="connsiteY68" fmla="*/ 734190 h 1321542"/>
                <a:gd name="connsiteX69" fmla="*/ 20024 w 1087936"/>
                <a:gd name="connsiteY69" fmla="*/ 767562 h 1321542"/>
                <a:gd name="connsiteX70" fmla="*/ 56733 w 1087936"/>
                <a:gd name="connsiteY70" fmla="*/ 777574 h 1321542"/>
                <a:gd name="connsiteX71" fmla="*/ 116803 w 1087936"/>
                <a:gd name="connsiteY71" fmla="*/ 864342 h 1321542"/>
                <a:gd name="connsiteX72" fmla="*/ 96780 w 1087936"/>
                <a:gd name="connsiteY72" fmla="*/ 887702 h 1321542"/>
                <a:gd name="connsiteX73" fmla="*/ 93443 w 1087936"/>
                <a:gd name="connsiteY73" fmla="*/ 917737 h 1321542"/>
                <a:gd name="connsiteX74" fmla="*/ 120141 w 1087936"/>
                <a:gd name="connsiteY74" fmla="*/ 921074 h 1321542"/>
                <a:gd name="connsiteX75" fmla="*/ 160187 w 1087936"/>
                <a:gd name="connsiteY75" fmla="*/ 934423 h 1321542"/>
                <a:gd name="connsiteX76" fmla="*/ 186885 w 1087936"/>
                <a:gd name="connsiteY76" fmla="*/ 947772 h 1321542"/>
                <a:gd name="connsiteX77" fmla="*/ 213583 w 1087936"/>
                <a:gd name="connsiteY77" fmla="*/ 977807 h 1321542"/>
                <a:gd name="connsiteX78" fmla="*/ 243618 w 1087936"/>
                <a:gd name="connsiteY78" fmla="*/ 981144 h 1321542"/>
                <a:gd name="connsiteX79" fmla="*/ 287002 w 1087936"/>
                <a:gd name="connsiteY79" fmla="*/ 1011180 h 1321542"/>
                <a:gd name="connsiteX80" fmla="*/ 310363 w 1087936"/>
                <a:gd name="connsiteY80" fmla="*/ 1021191 h 1321542"/>
                <a:gd name="connsiteX81" fmla="*/ 310363 w 1087936"/>
                <a:gd name="connsiteY81" fmla="*/ 1057901 h 1321542"/>
                <a:gd name="connsiteX82" fmla="*/ 270316 w 1087936"/>
                <a:gd name="connsiteY82" fmla="*/ 1097947 h 1321542"/>
                <a:gd name="connsiteX83" fmla="*/ 280327 w 1087936"/>
                <a:gd name="connsiteY83" fmla="*/ 1121308 h 1321542"/>
                <a:gd name="connsiteX84" fmla="*/ 273653 w 1087936"/>
                <a:gd name="connsiteY84" fmla="*/ 1141331 h 1321542"/>
                <a:gd name="connsiteX85" fmla="*/ 266979 w 1087936"/>
                <a:gd name="connsiteY85" fmla="*/ 1158017 h 1321542"/>
                <a:gd name="connsiteX86" fmla="*/ 240281 w 1087936"/>
                <a:gd name="connsiteY86" fmla="*/ 1198064 h 1321542"/>
                <a:gd name="connsiteX87" fmla="*/ 307025 w 1087936"/>
                <a:gd name="connsiteY87" fmla="*/ 1234774 h 1321542"/>
                <a:gd name="connsiteX88" fmla="*/ 337060 w 1087936"/>
                <a:gd name="connsiteY88" fmla="*/ 1241448 h 1321542"/>
                <a:gd name="connsiteX89" fmla="*/ 360421 w 1087936"/>
                <a:gd name="connsiteY89" fmla="*/ 1248123 h 1321542"/>
                <a:gd name="connsiteX90" fmla="*/ 380444 w 1087936"/>
                <a:gd name="connsiteY90" fmla="*/ 1254797 h 1321542"/>
                <a:gd name="connsiteX91" fmla="*/ 407142 w 1087936"/>
                <a:gd name="connsiteY91" fmla="*/ 1274820 h 1321542"/>
                <a:gd name="connsiteX92" fmla="*/ 437177 w 1087936"/>
                <a:gd name="connsiteY92" fmla="*/ 1271483 h 1321542"/>
                <a:gd name="connsiteX93" fmla="*/ 507259 w 1087936"/>
                <a:gd name="connsiteY93" fmla="*/ 1321542 h 1321542"/>
                <a:gd name="connsiteX94" fmla="*/ 517271 w 1087936"/>
                <a:gd name="connsiteY94" fmla="*/ 1308193 h 1321542"/>
                <a:gd name="connsiteX95" fmla="*/ 507259 w 1087936"/>
                <a:gd name="connsiteY95" fmla="*/ 1268146 h 1321542"/>
                <a:gd name="connsiteX96" fmla="*/ 500584 w 1087936"/>
                <a:gd name="connsiteY96" fmla="*/ 1234774 h 1321542"/>
                <a:gd name="connsiteX97" fmla="*/ 483898 w 1087936"/>
                <a:gd name="connsiteY97" fmla="*/ 1191390 h 1321542"/>
                <a:gd name="connsiteX98" fmla="*/ 513933 w 1087936"/>
                <a:gd name="connsiteY98" fmla="*/ 1171366 h 1321542"/>
                <a:gd name="connsiteX99" fmla="*/ 547306 w 1087936"/>
                <a:gd name="connsiteY99" fmla="*/ 1148006 h 1321542"/>
                <a:gd name="connsiteX100" fmla="*/ 527282 w 1087936"/>
                <a:gd name="connsiteY100" fmla="*/ 1131320 h 1321542"/>
                <a:gd name="connsiteX101" fmla="*/ 517271 w 1087936"/>
                <a:gd name="connsiteY101" fmla="*/ 1097947 h 1321542"/>
                <a:gd name="connsiteX102" fmla="*/ 480561 w 1087936"/>
                <a:gd name="connsiteY102" fmla="*/ 1081261 h 1321542"/>
                <a:gd name="connsiteX103" fmla="*/ 470549 w 1087936"/>
                <a:gd name="connsiteY103" fmla="*/ 1061238 h 1321542"/>
                <a:gd name="connsiteX104" fmla="*/ 480561 w 1087936"/>
                <a:gd name="connsiteY104" fmla="*/ 1031203 h 1321542"/>
                <a:gd name="connsiteX105" fmla="*/ 490573 w 1087936"/>
                <a:gd name="connsiteY105" fmla="*/ 991156 h 1321542"/>
                <a:gd name="connsiteX106" fmla="*/ 513933 w 1087936"/>
                <a:gd name="connsiteY106" fmla="*/ 1011180 h 1321542"/>
                <a:gd name="connsiteX107" fmla="*/ 520608 w 1087936"/>
                <a:gd name="connsiteY107" fmla="*/ 994493 h 1321542"/>
                <a:gd name="connsiteX108" fmla="*/ 543968 w 1087936"/>
                <a:gd name="connsiteY108" fmla="*/ 957784 h 1321542"/>
                <a:gd name="connsiteX109" fmla="*/ 574003 w 1087936"/>
                <a:gd name="connsiteY109" fmla="*/ 941098 h 1321542"/>
                <a:gd name="connsiteX110" fmla="*/ 590690 w 1087936"/>
                <a:gd name="connsiteY110" fmla="*/ 954447 h 1321542"/>
                <a:gd name="connsiteX111" fmla="*/ 610713 w 1087936"/>
                <a:gd name="connsiteY111" fmla="*/ 927749 h 1321542"/>
                <a:gd name="connsiteX112" fmla="*/ 630736 w 1087936"/>
                <a:gd name="connsiteY112" fmla="*/ 954447 h 1321542"/>
                <a:gd name="connsiteX113" fmla="*/ 657434 w 1087936"/>
                <a:gd name="connsiteY113" fmla="*/ 977807 h 1321542"/>
                <a:gd name="connsiteX114" fmla="*/ 674120 w 1087936"/>
                <a:gd name="connsiteY114" fmla="*/ 984482 h 1321542"/>
                <a:gd name="connsiteX115" fmla="*/ 697481 w 1087936"/>
                <a:gd name="connsiteY115" fmla="*/ 984482 h 1321542"/>
                <a:gd name="connsiteX116" fmla="*/ 717504 w 1087936"/>
                <a:gd name="connsiteY116" fmla="*/ 971133 h 1321542"/>
                <a:gd name="connsiteX117" fmla="*/ 744202 w 1087936"/>
                <a:gd name="connsiteY117" fmla="*/ 971133 h 1321542"/>
                <a:gd name="connsiteX118" fmla="*/ 760888 w 1087936"/>
                <a:gd name="connsiteY118" fmla="*/ 967796 h 1321542"/>
                <a:gd name="connsiteX119" fmla="*/ 790923 w 1087936"/>
                <a:gd name="connsiteY119" fmla="*/ 1001168 h 1321542"/>
                <a:gd name="connsiteX120" fmla="*/ 797598 w 1087936"/>
                <a:gd name="connsiteY120" fmla="*/ 974470 h 1321542"/>
                <a:gd name="connsiteX121" fmla="*/ 817621 w 1087936"/>
                <a:gd name="connsiteY121" fmla="*/ 991156 h 1321542"/>
                <a:gd name="connsiteX122" fmla="*/ 837644 w 1087936"/>
                <a:gd name="connsiteY122" fmla="*/ 967796 h 1321542"/>
                <a:gd name="connsiteX123" fmla="*/ 827633 w 1087936"/>
                <a:gd name="connsiteY123" fmla="*/ 947772 h 1321542"/>
                <a:gd name="connsiteX124" fmla="*/ 810946 w 1087936"/>
                <a:gd name="connsiteY124" fmla="*/ 934423 h 1321542"/>
                <a:gd name="connsiteX125" fmla="*/ 810946 w 1087936"/>
                <a:gd name="connsiteY125" fmla="*/ 894377 h 1321542"/>
                <a:gd name="connsiteX126" fmla="*/ 840981 w 1087936"/>
                <a:gd name="connsiteY126" fmla="*/ 887702 h 1321542"/>
                <a:gd name="connsiteX127" fmla="*/ 820958 w 1087936"/>
                <a:gd name="connsiteY127" fmla="*/ 850993 h 1321542"/>
                <a:gd name="connsiteX128" fmla="*/ 854330 w 1087936"/>
                <a:gd name="connsiteY128" fmla="*/ 844318 h 1321542"/>
                <a:gd name="connsiteX129" fmla="*/ 891040 w 1087936"/>
                <a:gd name="connsiteY129" fmla="*/ 850993 h 1321542"/>
                <a:gd name="connsiteX130" fmla="*/ 1067913 w 1087936"/>
                <a:gd name="connsiteY130" fmla="*/ 804271 h 1321542"/>
                <a:gd name="connsiteX131" fmla="*/ 1087936 w 1087936"/>
                <a:gd name="connsiteY131" fmla="*/ 830969 h 1321542"/>
                <a:gd name="connsiteX132" fmla="*/ 1074587 w 1087936"/>
                <a:gd name="connsiteY132" fmla="*/ 844318 h 1321542"/>
                <a:gd name="connsiteX133" fmla="*/ 938870 w 1087936"/>
                <a:gd name="connsiteY133" fmla="*/ 444353 h 1321542"/>
                <a:gd name="connsiteX0" fmla="*/ 938870 w 1087936"/>
                <a:gd name="connsiteY0" fmla="*/ 444353 h 1321542"/>
                <a:gd name="connsiteX1" fmla="*/ 884365 w 1087936"/>
                <a:gd name="connsiteY1" fmla="*/ 23361 h 1321542"/>
                <a:gd name="connsiteX2" fmla="*/ 824295 w 1087936"/>
                <a:gd name="connsiteY2" fmla="*/ 0 h 1321542"/>
                <a:gd name="connsiteX3" fmla="*/ 810946 w 1087936"/>
                <a:gd name="connsiteY3" fmla="*/ 36709 h 1321542"/>
                <a:gd name="connsiteX4" fmla="*/ 827633 w 1087936"/>
                <a:gd name="connsiteY4" fmla="*/ 73419 h 1321542"/>
                <a:gd name="connsiteX5" fmla="*/ 770900 w 1087936"/>
                <a:gd name="connsiteY5" fmla="*/ 56733 h 1321542"/>
                <a:gd name="connsiteX6" fmla="*/ 744202 w 1087936"/>
                <a:gd name="connsiteY6" fmla="*/ 93442 h 1321542"/>
                <a:gd name="connsiteX7" fmla="*/ 707492 w 1087936"/>
                <a:gd name="connsiteY7" fmla="*/ 86768 h 1321542"/>
                <a:gd name="connsiteX8" fmla="*/ 644085 w 1087936"/>
                <a:gd name="connsiteY8" fmla="*/ 100117 h 1321542"/>
                <a:gd name="connsiteX9" fmla="*/ 654097 w 1087936"/>
                <a:gd name="connsiteY9" fmla="*/ 63407 h 1321542"/>
                <a:gd name="connsiteX10" fmla="*/ 614050 w 1087936"/>
                <a:gd name="connsiteY10" fmla="*/ 100117 h 1321542"/>
                <a:gd name="connsiteX11" fmla="*/ 594027 w 1087936"/>
                <a:gd name="connsiteY11" fmla="*/ 100117 h 1321542"/>
                <a:gd name="connsiteX12" fmla="*/ 533957 w 1087936"/>
                <a:gd name="connsiteY12" fmla="*/ 133489 h 1321542"/>
                <a:gd name="connsiteX13" fmla="*/ 510596 w 1087936"/>
                <a:gd name="connsiteY13" fmla="*/ 156850 h 1321542"/>
                <a:gd name="connsiteX14" fmla="*/ 500584 w 1087936"/>
                <a:gd name="connsiteY14" fmla="*/ 203571 h 1321542"/>
                <a:gd name="connsiteX15" fmla="*/ 450526 w 1087936"/>
                <a:gd name="connsiteY15" fmla="*/ 190222 h 1321542"/>
                <a:gd name="connsiteX16" fmla="*/ 433840 w 1087936"/>
                <a:gd name="connsiteY16" fmla="*/ 153512 h 1321542"/>
                <a:gd name="connsiteX17" fmla="*/ 467212 w 1087936"/>
                <a:gd name="connsiteY17" fmla="*/ 123477 h 1321542"/>
                <a:gd name="connsiteX18" fmla="*/ 453863 w 1087936"/>
                <a:gd name="connsiteY18" fmla="*/ 100117 h 1321542"/>
                <a:gd name="connsiteX19" fmla="*/ 390456 w 1087936"/>
                <a:gd name="connsiteY19" fmla="*/ 70082 h 1321542"/>
                <a:gd name="connsiteX20" fmla="*/ 417154 w 1087936"/>
                <a:gd name="connsiteY20" fmla="*/ 120140 h 1321542"/>
                <a:gd name="connsiteX21" fmla="*/ 407142 w 1087936"/>
                <a:gd name="connsiteY21" fmla="*/ 163524 h 1321542"/>
                <a:gd name="connsiteX22" fmla="*/ 413817 w 1087936"/>
                <a:gd name="connsiteY22" fmla="*/ 200234 h 1321542"/>
                <a:gd name="connsiteX23" fmla="*/ 427165 w 1087936"/>
                <a:gd name="connsiteY23" fmla="*/ 223594 h 1321542"/>
                <a:gd name="connsiteX24" fmla="*/ 413817 w 1087936"/>
                <a:gd name="connsiteY24" fmla="*/ 253629 h 1321542"/>
                <a:gd name="connsiteX25" fmla="*/ 390456 w 1087936"/>
                <a:gd name="connsiteY25" fmla="*/ 230269 h 1321542"/>
                <a:gd name="connsiteX26" fmla="*/ 360421 w 1087936"/>
                <a:gd name="connsiteY26" fmla="*/ 226931 h 1321542"/>
                <a:gd name="connsiteX27" fmla="*/ 333723 w 1087936"/>
                <a:gd name="connsiteY27" fmla="*/ 266978 h 1321542"/>
                <a:gd name="connsiteX28" fmla="*/ 307025 w 1087936"/>
                <a:gd name="connsiteY28" fmla="*/ 287001 h 1321542"/>
                <a:gd name="connsiteX29" fmla="*/ 320374 w 1087936"/>
                <a:gd name="connsiteY29" fmla="*/ 313699 h 1321542"/>
                <a:gd name="connsiteX30" fmla="*/ 303688 w 1087936"/>
                <a:gd name="connsiteY30" fmla="*/ 337060 h 1321542"/>
                <a:gd name="connsiteX31" fmla="*/ 233606 w 1087936"/>
                <a:gd name="connsiteY31" fmla="*/ 300350 h 1321542"/>
                <a:gd name="connsiteX32" fmla="*/ 243618 w 1087936"/>
                <a:gd name="connsiteY32" fmla="*/ 350409 h 1321542"/>
                <a:gd name="connsiteX33" fmla="*/ 263641 w 1087936"/>
                <a:gd name="connsiteY33" fmla="*/ 370432 h 1321542"/>
                <a:gd name="connsiteX34" fmla="*/ 250292 w 1087936"/>
                <a:gd name="connsiteY34" fmla="*/ 383781 h 1321542"/>
                <a:gd name="connsiteX35" fmla="*/ 193560 w 1087936"/>
                <a:gd name="connsiteY35" fmla="*/ 347071 h 1321542"/>
                <a:gd name="connsiteX36" fmla="*/ 170199 w 1087936"/>
                <a:gd name="connsiteY36" fmla="*/ 307025 h 1321542"/>
                <a:gd name="connsiteX37" fmla="*/ 170199 w 1087936"/>
                <a:gd name="connsiteY37" fmla="*/ 260304 h 1321542"/>
                <a:gd name="connsiteX38" fmla="*/ 133490 w 1087936"/>
                <a:gd name="connsiteY38" fmla="*/ 183547 h 1321542"/>
                <a:gd name="connsiteX39" fmla="*/ 196897 w 1087936"/>
                <a:gd name="connsiteY39" fmla="*/ 213582 h 1321542"/>
                <a:gd name="connsiteX40" fmla="*/ 256967 w 1087936"/>
                <a:gd name="connsiteY40" fmla="*/ 243617 h 1321542"/>
                <a:gd name="connsiteX41" fmla="*/ 293676 w 1087936"/>
                <a:gd name="connsiteY41" fmla="*/ 246955 h 1321542"/>
                <a:gd name="connsiteX42" fmla="*/ 327049 w 1087936"/>
                <a:gd name="connsiteY42" fmla="*/ 216920 h 1321542"/>
                <a:gd name="connsiteX43" fmla="*/ 343735 w 1087936"/>
                <a:gd name="connsiteY43" fmla="*/ 180210 h 1321542"/>
                <a:gd name="connsiteX44" fmla="*/ 333723 w 1087936"/>
                <a:gd name="connsiteY44" fmla="*/ 130152 h 1321542"/>
                <a:gd name="connsiteX45" fmla="*/ 290339 w 1087936"/>
                <a:gd name="connsiteY45" fmla="*/ 110128 h 1321542"/>
                <a:gd name="connsiteX46" fmla="*/ 236944 w 1087936"/>
                <a:gd name="connsiteY46" fmla="*/ 63407 h 1321542"/>
                <a:gd name="connsiteX47" fmla="*/ 133490 w 1087936"/>
                <a:gd name="connsiteY47" fmla="*/ 6674 h 1321542"/>
                <a:gd name="connsiteX48" fmla="*/ 46722 w 1087936"/>
                <a:gd name="connsiteY48" fmla="*/ 36709 h 1321542"/>
                <a:gd name="connsiteX49" fmla="*/ 33373 w 1087936"/>
                <a:gd name="connsiteY49" fmla="*/ 66744 h 1321542"/>
                <a:gd name="connsiteX50" fmla="*/ 43384 w 1087936"/>
                <a:gd name="connsiteY50" fmla="*/ 96780 h 1321542"/>
                <a:gd name="connsiteX51" fmla="*/ 60071 w 1087936"/>
                <a:gd name="connsiteY51" fmla="*/ 123477 h 1321542"/>
                <a:gd name="connsiteX52" fmla="*/ 73419 w 1087936"/>
                <a:gd name="connsiteY52" fmla="*/ 153512 h 1321542"/>
                <a:gd name="connsiteX53" fmla="*/ 56733 w 1087936"/>
                <a:gd name="connsiteY53" fmla="*/ 176873 h 1321542"/>
                <a:gd name="connsiteX54" fmla="*/ 76757 w 1087936"/>
                <a:gd name="connsiteY54" fmla="*/ 256966 h 1321542"/>
                <a:gd name="connsiteX55" fmla="*/ 66745 w 1087936"/>
                <a:gd name="connsiteY55" fmla="*/ 273653 h 1321542"/>
                <a:gd name="connsiteX56" fmla="*/ 70082 w 1087936"/>
                <a:gd name="connsiteY56" fmla="*/ 300350 h 1321542"/>
                <a:gd name="connsiteX57" fmla="*/ 70082 w 1087936"/>
                <a:gd name="connsiteY57" fmla="*/ 340397 h 1321542"/>
                <a:gd name="connsiteX58" fmla="*/ 80094 w 1087936"/>
                <a:gd name="connsiteY58" fmla="*/ 360420 h 1321542"/>
                <a:gd name="connsiteX59" fmla="*/ 76757 w 1087936"/>
                <a:gd name="connsiteY59" fmla="*/ 383781 h 1321542"/>
                <a:gd name="connsiteX60" fmla="*/ 106792 w 1087936"/>
                <a:gd name="connsiteY60" fmla="*/ 417153 h 1321542"/>
                <a:gd name="connsiteX61" fmla="*/ 93729 w 1087936"/>
                <a:gd name="connsiteY61" fmla="*/ 447188 h 1321542"/>
                <a:gd name="connsiteX62" fmla="*/ 13349 w 1087936"/>
                <a:gd name="connsiteY62" fmla="*/ 537293 h 1321542"/>
                <a:gd name="connsiteX63" fmla="*/ 33373 w 1087936"/>
                <a:gd name="connsiteY63" fmla="*/ 570666 h 1321542"/>
                <a:gd name="connsiteX64" fmla="*/ 33373 w 1087936"/>
                <a:gd name="connsiteY64" fmla="*/ 570666 h 1321542"/>
                <a:gd name="connsiteX65" fmla="*/ 16687 w 1087936"/>
                <a:gd name="connsiteY65" fmla="*/ 600701 h 1321542"/>
                <a:gd name="connsiteX66" fmla="*/ 3338 w 1087936"/>
                <a:gd name="connsiteY66" fmla="*/ 630736 h 1321542"/>
                <a:gd name="connsiteX67" fmla="*/ 0 w 1087936"/>
                <a:gd name="connsiteY67" fmla="*/ 690806 h 1321542"/>
                <a:gd name="connsiteX68" fmla="*/ 16687 w 1087936"/>
                <a:gd name="connsiteY68" fmla="*/ 734190 h 1321542"/>
                <a:gd name="connsiteX69" fmla="*/ 20024 w 1087936"/>
                <a:gd name="connsiteY69" fmla="*/ 767562 h 1321542"/>
                <a:gd name="connsiteX70" fmla="*/ 56733 w 1087936"/>
                <a:gd name="connsiteY70" fmla="*/ 777574 h 1321542"/>
                <a:gd name="connsiteX71" fmla="*/ 116803 w 1087936"/>
                <a:gd name="connsiteY71" fmla="*/ 864342 h 1321542"/>
                <a:gd name="connsiteX72" fmla="*/ 96780 w 1087936"/>
                <a:gd name="connsiteY72" fmla="*/ 887702 h 1321542"/>
                <a:gd name="connsiteX73" fmla="*/ 93443 w 1087936"/>
                <a:gd name="connsiteY73" fmla="*/ 917737 h 1321542"/>
                <a:gd name="connsiteX74" fmla="*/ 120141 w 1087936"/>
                <a:gd name="connsiteY74" fmla="*/ 921074 h 1321542"/>
                <a:gd name="connsiteX75" fmla="*/ 160187 w 1087936"/>
                <a:gd name="connsiteY75" fmla="*/ 934423 h 1321542"/>
                <a:gd name="connsiteX76" fmla="*/ 186885 w 1087936"/>
                <a:gd name="connsiteY76" fmla="*/ 947772 h 1321542"/>
                <a:gd name="connsiteX77" fmla="*/ 213583 w 1087936"/>
                <a:gd name="connsiteY77" fmla="*/ 977807 h 1321542"/>
                <a:gd name="connsiteX78" fmla="*/ 243618 w 1087936"/>
                <a:gd name="connsiteY78" fmla="*/ 981144 h 1321542"/>
                <a:gd name="connsiteX79" fmla="*/ 287002 w 1087936"/>
                <a:gd name="connsiteY79" fmla="*/ 1011180 h 1321542"/>
                <a:gd name="connsiteX80" fmla="*/ 310363 w 1087936"/>
                <a:gd name="connsiteY80" fmla="*/ 1021191 h 1321542"/>
                <a:gd name="connsiteX81" fmla="*/ 310363 w 1087936"/>
                <a:gd name="connsiteY81" fmla="*/ 1057901 h 1321542"/>
                <a:gd name="connsiteX82" fmla="*/ 270316 w 1087936"/>
                <a:gd name="connsiteY82" fmla="*/ 1097947 h 1321542"/>
                <a:gd name="connsiteX83" fmla="*/ 280327 w 1087936"/>
                <a:gd name="connsiteY83" fmla="*/ 1121308 h 1321542"/>
                <a:gd name="connsiteX84" fmla="*/ 273653 w 1087936"/>
                <a:gd name="connsiteY84" fmla="*/ 1141331 h 1321542"/>
                <a:gd name="connsiteX85" fmla="*/ 266979 w 1087936"/>
                <a:gd name="connsiteY85" fmla="*/ 1158017 h 1321542"/>
                <a:gd name="connsiteX86" fmla="*/ 240281 w 1087936"/>
                <a:gd name="connsiteY86" fmla="*/ 1198064 h 1321542"/>
                <a:gd name="connsiteX87" fmla="*/ 307025 w 1087936"/>
                <a:gd name="connsiteY87" fmla="*/ 1234774 h 1321542"/>
                <a:gd name="connsiteX88" fmla="*/ 337060 w 1087936"/>
                <a:gd name="connsiteY88" fmla="*/ 1241448 h 1321542"/>
                <a:gd name="connsiteX89" fmla="*/ 360421 w 1087936"/>
                <a:gd name="connsiteY89" fmla="*/ 1248123 h 1321542"/>
                <a:gd name="connsiteX90" fmla="*/ 380444 w 1087936"/>
                <a:gd name="connsiteY90" fmla="*/ 1254797 h 1321542"/>
                <a:gd name="connsiteX91" fmla="*/ 407142 w 1087936"/>
                <a:gd name="connsiteY91" fmla="*/ 1274820 h 1321542"/>
                <a:gd name="connsiteX92" fmla="*/ 437177 w 1087936"/>
                <a:gd name="connsiteY92" fmla="*/ 1271483 h 1321542"/>
                <a:gd name="connsiteX93" fmla="*/ 507259 w 1087936"/>
                <a:gd name="connsiteY93" fmla="*/ 1321542 h 1321542"/>
                <a:gd name="connsiteX94" fmla="*/ 517271 w 1087936"/>
                <a:gd name="connsiteY94" fmla="*/ 1308193 h 1321542"/>
                <a:gd name="connsiteX95" fmla="*/ 507259 w 1087936"/>
                <a:gd name="connsiteY95" fmla="*/ 1268146 h 1321542"/>
                <a:gd name="connsiteX96" fmla="*/ 500584 w 1087936"/>
                <a:gd name="connsiteY96" fmla="*/ 1234774 h 1321542"/>
                <a:gd name="connsiteX97" fmla="*/ 483898 w 1087936"/>
                <a:gd name="connsiteY97" fmla="*/ 1191390 h 1321542"/>
                <a:gd name="connsiteX98" fmla="*/ 513933 w 1087936"/>
                <a:gd name="connsiteY98" fmla="*/ 1171366 h 1321542"/>
                <a:gd name="connsiteX99" fmla="*/ 547306 w 1087936"/>
                <a:gd name="connsiteY99" fmla="*/ 1148006 h 1321542"/>
                <a:gd name="connsiteX100" fmla="*/ 527282 w 1087936"/>
                <a:gd name="connsiteY100" fmla="*/ 1131320 h 1321542"/>
                <a:gd name="connsiteX101" fmla="*/ 517271 w 1087936"/>
                <a:gd name="connsiteY101" fmla="*/ 1097947 h 1321542"/>
                <a:gd name="connsiteX102" fmla="*/ 480561 w 1087936"/>
                <a:gd name="connsiteY102" fmla="*/ 1081261 h 1321542"/>
                <a:gd name="connsiteX103" fmla="*/ 470549 w 1087936"/>
                <a:gd name="connsiteY103" fmla="*/ 1061238 h 1321542"/>
                <a:gd name="connsiteX104" fmla="*/ 480561 w 1087936"/>
                <a:gd name="connsiteY104" fmla="*/ 1031203 h 1321542"/>
                <a:gd name="connsiteX105" fmla="*/ 490573 w 1087936"/>
                <a:gd name="connsiteY105" fmla="*/ 991156 h 1321542"/>
                <a:gd name="connsiteX106" fmla="*/ 513933 w 1087936"/>
                <a:gd name="connsiteY106" fmla="*/ 1011180 h 1321542"/>
                <a:gd name="connsiteX107" fmla="*/ 520608 w 1087936"/>
                <a:gd name="connsiteY107" fmla="*/ 994493 h 1321542"/>
                <a:gd name="connsiteX108" fmla="*/ 543968 w 1087936"/>
                <a:gd name="connsiteY108" fmla="*/ 957784 h 1321542"/>
                <a:gd name="connsiteX109" fmla="*/ 574003 w 1087936"/>
                <a:gd name="connsiteY109" fmla="*/ 941098 h 1321542"/>
                <a:gd name="connsiteX110" fmla="*/ 590690 w 1087936"/>
                <a:gd name="connsiteY110" fmla="*/ 954447 h 1321542"/>
                <a:gd name="connsiteX111" fmla="*/ 610713 w 1087936"/>
                <a:gd name="connsiteY111" fmla="*/ 927749 h 1321542"/>
                <a:gd name="connsiteX112" fmla="*/ 630736 w 1087936"/>
                <a:gd name="connsiteY112" fmla="*/ 954447 h 1321542"/>
                <a:gd name="connsiteX113" fmla="*/ 657434 w 1087936"/>
                <a:gd name="connsiteY113" fmla="*/ 977807 h 1321542"/>
                <a:gd name="connsiteX114" fmla="*/ 674120 w 1087936"/>
                <a:gd name="connsiteY114" fmla="*/ 984482 h 1321542"/>
                <a:gd name="connsiteX115" fmla="*/ 697481 w 1087936"/>
                <a:gd name="connsiteY115" fmla="*/ 984482 h 1321542"/>
                <a:gd name="connsiteX116" fmla="*/ 717504 w 1087936"/>
                <a:gd name="connsiteY116" fmla="*/ 971133 h 1321542"/>
                <a:gd name="connsiteX117" fmla="*/ 744202 w 1087936"/>
                <a:gd name="connsiteY117" fmla="*/ 971133 h 1321542"/>
                <a:gd name="connsiteX118" fmla="*/ 760888 w 1087936"/>
                <a:gd name="connsiteY118" fmla="*/ 967796 h 1321542"/>
                <a:gd name="connsiteX119" fmla="*/ 790923 w 1087936"/>
                <a:gd name="connsiteY119" fmla="*/ 1001168 h 1321542"/>
                <a:gd name="connsiteX120" fmla="*/ 797598 w 1087936"/>
                <a:gd name="connsiteY120" fmla="*/ 974470 h 1321542"/>
                <a:gd name="connsiteX121" fmla="*/ 817621 w 1087936"/>
                <a:gd name="connsiteY121" fmla="*/ 991156 h 1321542"/>
                <a:gd name="connsiteX122" fmla="*/ 837644 w 1087936"/>
                <a:gd name="connsiteY122" fmla="*/ 967796 h 1321542"/>
                <a:gd name="connsiteX123" fmla="*/ 827633 w 1087936"/>
                <a:gd name="connsiteY123" fmla="*/ 947772 h 1321542"/>
                <a:gd name="connsiteX124" fmla="*/ 810946 w 1087936"/>
                <a:gd name="connsiteY124" fmla="*/ 934423 h 1321542"/>
                <a:gd name="connsiteX125" fmla="*/ 810946 w 1087936"/>
                <a:gd name="connsiteY125" fmla="*/ 894377 h 1321542"/>
                <a:gd name="connsiteX126" fmla="*/ 840981 w 1087936"/>
                <a:gd name="connsiteY126" fmla="*/ 887702 h 1321542"/>
                <a:gd name="connsiteX127" fmla="*/ 820958 w 1087936"/>
                <a:gd name="connsiteY127" fmla="*/ 850993 h 1321542"/>
                <a:gd name="connsiteX128" fmla="*/ 854330 w 1087936"/>
                <a:gd name="connsiteY128" fmla="*/ 844318 h 1321542"/>
                <a:gd name="connsiteX129" fmla="*/ 891040 w 1087936"/>
                <a:gd name="connsiteY129" fmla="*/ 850993 h 1321542"/>
                <a:gd name="connsiteX130" fmla="*/ 1067913 w 1087936"/>
                <a:gd name="connsiteY130" fmla="*/ 804271 h 1321542"/>
                <a:gd name="connsiteX131" fmla="*/ 1087936 w 1087936"/>
                <a:gd name="connsiteY131" fmla="*/ 830969 h 1321542"/>
                <a:gd name="connsiteX132" fmla="*/ 938870 w 1087936"/>
                <a:gd name="connsiteY132" fmla="*/ 444353 h 1321542"/>
                <a:gd name="connsiteX0" fmla="*/ 938870 w 1087936"/>
                <a:gd name="connsiteY0" fmla="*/ 444353 h 1321542"/>
                <a:gd name="connsiteX1" fmla="*/ 884365 w 1087936"/>
                <a:gd name="connsiteY1" fmla="*/ 23361 h 1321542"/>
                <a:gd name="connsiteX2" fmla="*/ 824295 w 1087936"/>
                <a:gd name="connsiteY2" fmla="*/ 0 h 1321542"/>
                <a:gd name="connsiteX3" fmla="*/ 810946 w 1087936"/>
                <a:gd name="connsiteY3" fmla="*/ 36709 h 1321542"/>
                <a:gd name="connsiteX4" fmla="*/ 827633 w 1087936"/>
                <a:gd name="connsiteY4" fmla="*/ 73419 h 1321542"/>
                <a:gd name="connsiteX5" fmla="*/ 770900 w 1087936"/>
                <a:gd name="connsiteY5" fmla="*/ 56733 h 1321542"/>
                <a:gd name="connsiteX6" fmla="*/ 744202 w 1087936"/>
                <a:gd name="connsiteY6" fmla="*/ 93442 h 1321542"/>
                <a:gd name="connsiteX7" fmla="*/ 707492 w 1087936"/>
                <a:gd name="connsiteY7" fmla="*/ 86768 h 1321542"/>
                <a:gd name="connsiteX8" fmla="*/ 644085 w 1087936"/>
                <a:gd name="connsiteY8" fmla="*/ 100117 h 1321542"/>
                <a:gd name="connsiteX9" fmla="*/ 654097 w 1087936"/>
                <a:gd name="connsiteY9" fmla="*/ 63407 h 1321542"/>
                <a:gd name="connsiteX10" fmla="*/ 614050 w 1087936"/>
                <a:gd name="connsiteY10" fmla="*/ 100117 h 1321542"/>
                <a:gd name="connsiteX11" fmla="*/ 594027 w 1087936"/>
                <a:gd name="connsiteY11" fmla="*/ 100117 h 1321542"/>
                <a:gd name="connsiteX12" fmla="*/ 533957 w 1087936"/>
                <a:gd name="connsiteY12" fmla="*/ 133489 h 1321542"/>
                <a:gd name="connsiteX13" fmla="*/ 510596 w 1087936"/>
                <a:gd name="connsiteY13" fmla="*/ 156850 h 1321542"/>
                <a:gd name="connsiteX14" fmla="*/ 500584 w 1087936"/>
                <a:gd name="connsiteY14" fmla="*/ 203571 h 1321542"/>
                <a:gd name="connsiteX15" fmla="*/ 450526 w 1087936"/>
                <a:gd name="connsiteY15" fmla="*/ 190222 h 1321542"/>
                <a:gd name="connsiteX16" fmla="*/ 433840 w 1087936"/>
                <a:gd name="connsiteY16" fmla="*/ 153512 h 1321542"/>
                <a:gd name="connsiteX17" fmla="*/ 467212 w 1087936"/>
                <a:gd name="connsiteY17" fmla="*/ 123477 h 1321542"/>
                <a:gd name="connsiteX18" fmla="*/ 453863 w 1087936"/>
                <a:gd name="connsiteY18" fmla="*/ 100117 h 1321542"/>
                <a:gd name="connsiteX19" fmla="*/ 390456 w 1087936"/>
                <a:gd name="connsiteY19" fmla="*/ 70082 h 1321542"/>
                <a:gd name="connsiteX20" fmla="*/ 417154 w 1087936"/>
                <a:gd name="connsiteY20" fmla="*/ 120140 h 1321542"/>
                <a:gd name="connsiteX21" fmla="*/ 407142 w 1087936"/>
                <a:gd name="connsiteY21" fmla="*/ 163524 h 1321542"/>
                <a:gd name="connsiteX22" fmla="*/ 413817 w 1087936"/>
                <a:gd name="connsiteY22" fmla="*/ 200234 h 1321542"/>
                <a:gd name="connsiteX23" fmla="*/ 427165 w 1087936"/>
                <a:gd name="connsiteY23" fmla="*/ 223594 h 1321542"/>
                <a:gd name="connsiteX24" fmla="*/ 413817 w 1087936"/>
                <a:gd name="connsiteY24" fmla="*/ 253629 h 1321542"/>
                <a:gd name="connsiteX25" fmla="*/ 390456 w 1087936"/>
                <a:gd name="connsiteY25" fmla="*/ 230269 h 1321542"/>
                <a:gd name="connsiteX26" fmla="*/ 360421 w 1087936"/>
                <a:gd name="connsiteY26" fmla="*/ 226931 h 1321542"/>
                <a:gd name="connsiteX27" fmla="*/ 333723 w 1087936"/>
                <a:gd name="connsiteY27" fmla="*/ 266978 h 1321542"/>
                <a:gd name="connsiteX28" fmla="*/ 307025 w 1087936"/>
                <a:gd name="connsiteY28" fmla="*/ 287001 h 1321542"/>
                <a:gd name="connsiteX29" fmla="*/ 320374 w 1087936"/>
                <a:gd name="connsiteY29" fmla="*/ 313699 h 1321542"/>
                <a:gd name="connsiteX30" fmla="*/ 303688 w 1087936"/>
                <a:gd name="connsiteY30" fmla="*/ 337060 h 1321542"/>
                <a:gd name="connsiteX31" fmla="*/ 233606 w 1087936"/>
                <a:gd name="connsiteY31" fmla="*/ 300350 h 1321542"/>
                <a:gd name="connsiteX32" fmla="*/ 243618 w 1087936"/>
                <a:gd name="connsiteY32" fmla="*/ 350409 h 1321542"/>
                <a:gd name="connsiteX33" fmla="*/ 263641 w 1087936"/>
                <a:gd name="connsiteY33" fmla="*/ 370432 h 1321542"/>
                <a:gd name="connsiteX34" fmla="*/ 250292 w 1087936"/>
                <a:gd name="connsiteY34" fmla="*/ 383781 h 1321542"/>
                <a:gd name="connsiteX35" fmla="*/ 193560 w 1087936"/>
                <a:gd name="connsiteY35" fmla="*/ 347071 h 1321542"/>
                <a:gd name="connsiteX36" fmla="*/ 170199 w 1087936"/>
                <a:gd name="connsiteY36" fmla="*/ 307025 h 1321542"/>
                <a:gd name="connsiteX37" fmla="*/ 170199 w 1087936"/>
                <a:gd name="connsiteY37" fmla="*/ 260304 h 1321542"/>
                <a:gd name="connsiteX38" fmla="*/ 133490 w 1087936"/>
                <a:gd name="connsiteY38" fmla="*/ 183547 h 1321542"/>
                <a:gd name="connsiteX39" fmla="*/ 196897 w 1087936"/>
                <a:gd name="connsiteY39" fmla="*/ 213582 h 1321542"/>
                <a:gd name="connsiteX40" fmla="*/ 256967 w 1087936"/>
                <a:gd name="connsiteY40" fmla="*/ 243617 h 1321542"/>
                <a:gd name="connsiteX41" fmla="*/ 293676 w 1087936"/>
                <a:gd name="connsiteY41" fmla="*/ 246955 h 1321542"/>
                <a:gd name="connsiteX42" fmla="*/ 327049 w 1087936"/>
                <a:gd name="connsiteY42" fmla="*/ 216920 h 1321542"/>
                <a:gd name="connsiteX43" fmla="*/ 343735 w 1087936"/>
                <a:gd name="connsiteY43" fmla="*/ 180210 h 1321542"/>
                <a:gd name="connsiteX44" fmla="*/ 333723 w 1087936"/>
                <a:gd name="connsiteY44" fmla="*/ 130152 h 1321542"/>
                <a:gd name="connsiteX45" fmla="*/ 290339 w 1087936"/>
                <a:gd name="connsiteY45" fmla="*/ 110128 h 1321542"/>
                <a:gd name="connsiteX46" fmla="*/ 236944 w 1087936"/>
                <a:gd name="connsiteY46" fmla="*/ 63407 h 1321542"/>
                <a:gd name="connsiteX47" fmla="*/ 133490 w 1087936"/>
                <a:gd name="connsiteY47" fmla="*/ 6674 h 1321542"/>
                <a:gd name="connsiteX48" fmla="*/ 46722 w 1087936"/>
                <a:gd name="connsiteY48" fmla="*/ 36709 h 1321542"/>
                <a:gd name="connsiteX49" fmla="*/ 33373 w 1087936"/>
                <a:gd name="connsiteY49" fmla="*/ 66744 h 1321542"/>
                <a:gd name="connsiteX50" fmla="*/ 43384 w 1087936"/>
                <a:gd name="connsiteY50" fmla="*/ 96780 h 1321542"/>
                <a:gd name="connsiteX51" fmla="*/ 60071 w 1087936"/>
                <a:gd name="connsiteY51" fmla="*/ 123477 h 1321542"/>
                <a:gd name="connsiteX52" fmla="*/ 73419 w 1087936"/>
                <a:gd name="connsiteY52" fmla="*/ 153512 h 1321542"/>
                <a:gd name="connsiteX53" fmla="*/ 56733 w 1087936"/>
                <a:gd name="connsiteY53" fmla="*/ 176873 h 1321542"/>
                <a:gd name="connsiteX54" fmla="*/ 76757 w 1087936"/>
                <a:gd name="connsiteY54" fmla="*/ 256966 h 1321542"/>
                <a:gd name="connsiteX55" fmla="*/ 66745 w 1087936"/>
                <a:gd name="connsiteY55" fmla="*/ 273653 h 1321542"/>
                <a:gd name="connsiteX56" fmla="*/ 70082 w 1087936"/>
                <a:gd name="connsiteY56" fmla="*/ 300350 h 1321542"/>
                <a:gd name="connsiteX57" fmla="*/ 70082 w 1087936"/>
                <a:gd name="connsiteY57" fmla="*/ 340397 h 1321542"/>
                <a:gd name="connsiteX58" fmla="*/ 80094 w 1087936"/>
                <a:gd name="connsiteY58" fmla="*/ 360420 h 1321542"/>
                <a:gd name="connsiteX59" fmla="*/ 76757 w 1087936"/>
                <a:gd name="connsiteY59" fmla="*/ 383781 h 1321542"/>
                <a:gd name="connsiteX60" fmla="*/ 106792 w 1087936"/>
                <a:gd name="connsiteY60" fmla="*/ 417153 h 1321542"/>
                <a:gd name="connsiteX61" fmla="*/ 93729 w 1087936"/>
                <a:gd name="connsiteY61" fmla="*/ 447188 h 1321542"/>
                <a:gd name="connsiteX62" fmla="*/ 13349 w 1087936"/>
                <a:gd name="connsiteY62" fmla="*/ 537293 h 1321542"/>
                <a:gd name="connsiteX63" fmla="*/ 33373 w 1087936"/>
                <a:gd name="connsiteY63" fmla="*/ 570666 h 1321542"/>
                <a:gd name="connsiteX64" fmla="*/ 33373 w 1087936"/>
                <a:gd name="connsiteY64" fmla="*/ 570666 h 1321542"/>
                <a:gd name="connsiteX65" fmla="*/ 16687 w 1087936"/>
                <a:gd name="connsiteY65" fmla="*/ 600701 h 1321542"/>
                <a:gd name="connsiteX66" fmla="*/ 3338 w 1087936"/>
                <a:gd name="connsiteY66" fmla="*/ 630736 h 1321542"/>
                <a:gd name="connsiteX67" fmla="*/ 0 w 1087936"/>
                <a:gd name="connsiteY67" fmla="*/ 690806 h 1321542"/>
                <a:gd name="connsiteX68" fmla="*/ 16687 w 1087936"/>
                <a:gd name="connsiteY68" fmla="*/ 734190 h 1321542"/>
                <a:gd name="connsiteX69" fmla="*/ 20024 w 1087936"/>
                <a:gd name="connsiteY69" fmla="*/ 767562 h 1321542"/>
                <a:gd name="connsiteX70" fmla="*/ 56733 w 1087936"/>
                <a:gd name="connsiteY70" fmla="*/ 777574 h 1321542"/>
                <a:gd name="connsiteX71" fmla="*/ 116803 w 1087936"/>
                <a:gd name="connsiteY71" fmla="*/ 864342 h 1321542"/>
                <a:gd name="connsiteX72" fmla="*/ 96780 w 1087936"/>
                <a:gd name="connsiteY72" fmla="*/ 887702 h 1321542"/>
                <a:gd name="connsiteX73" fmla="*/ 93443 w 1087936"/>
                <a:gd name="connsiteY73" fmla="*/ 917737 h 1321542"/>
                <a:gd name="connsiteX74" fmla="*/ 120141 w 1087936"/>
                <a:gd name="connsiteY74" fmla="*/ 921074 h 1321542"/>
                <a:gd name="connsiteX75" fmla="*/ 160187 w 1087936"/>
                <a:gd name="connsiteY75" fmla="*/ 934423 h 1321542"/>
                <a:gd name="connsiteX76" fmla="*/ 186885 w 1087936"/>
                <a:gd name="connsiteY76" fmla="*/ 947772 h 1321542"/>
                <a:gd name="connsiteX77" fmla="*/ 213583 w 1087936"/>
                <a:gd name="connsiteY77" fmla="*/ 977807 h 1321542"/>
                <a:gd name="connsiteX78" fmla="*/ 243618 w 1087936"/>
                <a:gd name="connsiteY78" fmla="*/ 981144 h 1321542"/>
                <a:gd name="connsiteX79" fmla="*/ 287002 w 1087936"/>
                <a:gd name="connsiteY79" fmla="*/ 1011180 h 1321542"/>
                <a:gd name="connsiteX80" fmla="*/ 310363 w 1087936"/>
                <a:gd name="connsiteY80" fmla="*/ 1021191 h 1321542"/>
                <a:gd name="connsiteX81" fmla="*/ 310363 w 1087936"/>
                <a:gd name="connsiteY81" fmla="*/ 1057901 h 1321542"/>
                <a:gd name="connsiteX82" fmla="*/ 270316 w 1087936"/>
                <a:gd name="connsiteY82" fmla="*/ 1097947 h 1321542"/>
                <a:gd name="connsiteX83" fmla="*/ 280327 w 1087936"/>
                <a:gd name="connsiteY83" fmla="*/ 1121308 h 1321542"/>
                <a:gd name="connsiteX84" fmla="*/ 273653 w 1087936"/>
                <a:gd name="connsiteY84" fmla="*/ 1141331 h 1321542"/>
                <a:gd name="connsiteX85" fmla="*/ 266979 w 1087936"/>
                <a:gd name="connsiteY85" fmla="*/ 1158017 h 1321542"/>
                <a:gd name="connsiteX86" fmla="*/ 240281 w 1087936"/>
                <a:gd name="connsiteY86" fmla="*/ 1198064 h 1321542"/>
                <a:gd name="connsiteX87" fmla="*/ 307025 w 1087936"/>
                <a:gd name="connsiteY87" fmla="*/ 1234774 h 1321542"/>
                <a:gd name="connsiteX88" fmla="*/ 337060 w 1087936"/>
                <a:gd name="connsiteY88" fmla="*/ 1241448 h 1321542"/>
                <a:gd name="connsiteX89" fmla="*/ 360421 w 1087936"/>
                <a:gd name="connsiteY89" fmla="*/ 1248123 h 1321542"/>
                <a:gd name="connsiteX90" fmla="*/ 380444 w 1087936"/>
                <a:gd name="connsiteY90" fmla="*/ 1254797 h 1321542"/>
                <a:gd name="connsiteX91" fmla="*/ 407142 w 1087936"/>
                <a:gd name="connsiteY91" fmla="*/ 1274820 h 1321542"/>
                <a:gd name="connsiteX92" fmla="*/ 437177 w 1087936"/>
                <a:gd name="connsiteY92" fmla="*/ 1271483 h 1321542"/>
                <a:gd name="connsiteX93" fmla="*/ 507259 w 1087936"/>
                <a:gd name="connsiteY93" fmla="*/ 1321542 h 1321542"/>
                <a:gd name="connsiteX94" fmla="*/ 517271 w 1087936"/>
                <a:gd name="connsiteY94" fmla="*/ 1308193 h 1321542"/>
                <a:gd name="connsiteX95" fmla="*/ 507259 w 1087936"/>
                <a:gd name="connsiteY95" fmla="*/ 1268146 h 1321542"/>
                <a:gd name="connsiteX96" fmla="*/ 500584 w 1087936"/>
                <a:gd name="connsiteY96" fmla="*/ 1234774 h 1321542"/>
                <a:gd name="connsiteX97" fmla="*/ 483898 w 1087936"/>
                <a:gd name="connsiteY97" fmla="*/ 1191390 h 1321542"/>
                <a:gd name="connsiteX98" fmla="*/ 513933 w 1087936"/>
                <a:gd name="connsiteY98" fmla="*/ 1171366 h 1321542"/>
                <a:gd name="connsiteX99" fmla="*/ 547306 w 1087936"/>
                <a:gd name="connsiteY99" fmla="*/ 1148006 h 1321542"/>
                <a:gd name="connsiteX100" fmla="*/ 527282 w 1087936"/>
                <a:gd name="connsiteY100" fmla="*/ 1131320 h 1321542"/>
                <a:gd name="connsiteX101" fmla="*/ 517271 w 1087936"/>
                <a:gd name="connsiteY101" fmla="*/ 1097947 h 1321542"/>
                <a:gd name="connsiteX102" fmla="*/ 480561 w 1087936"/>
                <a:gd name="connsiteY102" fmla="*/ 1081261 h 1321542"/>
                <a:gd name="connsiteX103" fmla="*/ 470549 w 1087936"/>
                <a:gd name="connsiteY103" fmla="*/ 1061238 h 1321542"/>
                <a:gd name="connsiteX104" fmla="*/ 480561 w 1087936"/>
                <a:gd name="connsiteY104" fmla="*/ 1031203 h 1321542"/>
                <a:gd name="connsiteX105" fmla="*/ 490573 w 1087936"/>
                <a:gd name="connsiteY105" fmla="*/ 991156 h 1321542"/>
                <a:gd name="connsiteX106" fmla="*/ 513933 w 1087936"/>
                <a:gd name="connsiteY106" fmla="*/ 1011180 h 1321542"/>
                <a:gd name="connsiteX107" fmla="*/ 520608 w 1087936"/>
                <a:gd name="connsiteY107" fmla="*/ 994493 h 1321542"/>
                <a:gd name="connsiteX108" fmla="*/ 543968 w 1087936"/>
                <a:gd name="connsiteY108" fmla="*/ 957784 h 1321542"/>
                <a:gd name="connsiteX109" fmla="*/ 574003 w 1087936"/>
                <a:gd name="connsiteY109" fmla="*/ 941098 h 1321542"/>
                <a:gd name="connsiteX110" fmla="*/ 590690 w 1087936"/>
                <a:gd name="connsiteY110" fmla="*/ 954447 h 1321542"/>
                <a:gd name="connsiteX111" fmla="*/ 610713 w 1087936"/>
                <a:gd name="connsiteY111" fmla="*/ 927749 h 1321542"/>
                <a:gd name="connsiteX112" fmla="*/ 630736 w 1087936"/>
                <a:gd name="connsiteY112" fmla="*/ 954447 h 1321542"/>
                <a:gd name="connsiteX113" fmla="*/ 657434 w 1087936"/>
                <a:gd name="connsiteY113" fmla="*/ 977807 h 1321542"/>
                <a:gd name="connsiteX114" fmla="*/ 674120 w 1087936"/>
                <a:gd name="connsiteY114" fmla="*/ 984482 h 1321542"/>
                <a:gd name="connsiteX115" fmla="*/ 697481 w 1087936"/>
                <a:gd name="connsiteY115" fmla="*/ 984482 h 1321542"/>
                <a:gd name="connsiteX116" fmla="*/ 717504 w 1087936"/>
                <a:gd name="connsiteY116" fmla="*/ 971133 h 1321542"/>
                <a:gd name="connsiteX117" fmla="*/ 744202 w 1087936"/>
                <a:gd name="connsiteY117" fmla="*/ 971133 h 1321542"/>
                <a:gd name="connsiteX118" fmla="*/ 760888 w 1087936"/>
                <a:gd name="connsiteY118" fmla="*/ 967796 h 1321542"/>
                <a:gd name="connsiteX119" fmla="*/ 790923 w 1087936"/>
                <a:gd name="connsiteY119" fmla="*/ 1001168 h 1321542"/>
                <a:gd name="connsiteX120" fmla="*/ 797598 w 1087936"/>
                <a:gd name="connsiteY120" fmla="*/ 974470 h 1321542"/>
                <a:gd name="connsiteX121" fmla="*/ 817621 w 1087936"/>
                <a:gd name="connsiteY121" fmla="*/ 991156 h 1321542"/>
                <a:gd name="connsiteX122" fmla="*/ 837644 w 1087936"/>
                <a:gd name="connsiteY122" fmla="*/ 967796 h 1321542"/>
                <a:gd name="connsiteX123" fmla="*/ 827633 w 1087936"/>
                <a:gd name="connsiteY123" fmla="*/ 947772 h 1321542"/>
                <a:gd name="connsiteX124" fmla="*/ 810946 w 1087936"/>
                <a:gd name="connsiteY124" fmla="*/ 934423 h 1321542"/>
                <a:gd name="connsiteX125" fmla="*/ 810946 w 1087936"/>
                <a:gd name="connsiteY125" fmla="*/ 894377 h 1321542"/>
                <a:gd name="connsiteX126" fmla="*/ 840981 w 1087936"/>
                <a:gd name="connsiteY126" fmla="*/ 887702 h 1321542"/>
                <a:gd name="connsiteX127" fmla="*/ 820958 w 1087936"/>
                <a:gd name="connsiteY127" fmla="*/ 850993 h 1321542"/>
                <a:gd name="connsiteX128" fmla="*/ 854330 w 1087936"/>
                <a:gd name="connsiteY128" fmla="*/ 844318 h 1321542"/>
                <a:gd name="connsiteX129" fmla="*/ 891040 w 1087936"/>
                <a:gd name="connsiteY129" fmla="*/ 850993 h 1321542"/>
                <a:gd name="connsiteX130" fmla="*/ 1087936 w 1087936"/>
                <a:gd name="connsiteY130" fmla="*/ 830969 h 1321542"/>
                <a:gd name="connsiteX131" fmla="*/ 938870 w 1087936"/>
                <a:gd name="connsiteY131" fmla="*/ 444353 h 1321542"/>
                <a:gd name="connsiteX0" fmla="*/ 938870 w 938896"/>
                <a:gd name="connsiteY0" fmla="*/ 444353 h 1321542"/>
                <a:gd name="connsiteX1" fmla="*/ 884365 w 938896"/>
                <a:gd name="connsiteY1" fmla="*/ 23361 h 1321542"/>
                <a:gd name="connsiteX2" fmla="*/ 824295 w 938896"/>
                <a:gd name="connsiteY2" fmla="*/ 0 h 1321542"/>
                <a:gd name="connsiteX3" fmla="*/ 810946 w 938896"/>
                <a:gd name="connsiteY3" fmla="*/ 36709 h 1321542"/>
                <a:gd name="connsiteX4" fmla="*/ 827633 w 938896"/>
                <a:gd name="connsiteY4" fmla="*/ 73419 h 1321542"/>
                <a:gd name="connsiteX5" fmla="*/ 770900 w 938896"/>
                <a:gd name="connsiteY5" fmla="*/ 56733 h 1321542"/>
                <a:gd name="connsiteX6" fmla="*/ 744202 w 938896"/>
                <a:gd name="connsiteY6" fmla="*/ 93442 h 1321542"/>
                <a:gd name="connsiteX7" fmla="*/ 707492 w 938896"/>
                <a:gd name="connsiteY7" fmla="*/ 86768 h 1321542"/>
                <a:gd name="connsiteX8" fmla="*/ 644085 w 938896"/>
                <a:gd name="connsiteY8" fmla="*/ 100117 h 1321542"/>
                <a:gd name="connsiteX9" fmla="*/ 654097 w 938896"/>
                <a:gd name="connsiteY9" fmla="*/ 63407 h 1321542"/>
                <a:gd name="connsiteX10" fmla="*/ 614050 w 938896"/>
                <a:gd name="connsiteY10" fmla="*/ 100117 h 1321542"/>
                <a:gd name="connsiteX11" fmla="*/ 594027 w 938896"/>
                <a:gd name="connsiteY11" fmla="*/ 100117 h 1321542"/>
                <a:gd name="connsiteX12" fmla="*/ 533957 w 938896"/>
                <a:gd name="connsiteY12" fmla="*/ 133489 h 1321542"/>
                <a:gd name="connsiteX13" fmla="*/ 510596 w 938896"/>
                <a:gd name="connsiteY13" fmla="*/ 156850 h 1321542"/>
                <a:gd name="connsiteX14" fmla="*/ 500584 w 938896"/>
                <a:gd name="connsiteY14" fmla="*/ 203571 h 1321542"/>
                <a:gd name="connsiteX15" fmla="*/ 450526 w 938896"/>
                <a:gd name="connsiteY15" fmla="*/ 190222 h 1321542"/>
                <a:gd name="connsiteX16" fmla="*/ 433840 w 938896"/>
                <a:gd name="connsiteY16" fmla="*/ 153512 h 1321542"/>
                <a:gd name="connsiteX17" fmla="*/ 467212 w 938896"/>
                <a:gd name="connsiteY17" fmla="*/ 123477 h 1321542"/>
                <a:gd name="connsiteX18" fmla="*/ 453863 w 938896"/>
                <a:gd name="connsiteY18" fmla="*/ 100117 h 1321542"/>
                <a:gd name="connsiteX19" fmla="*/ 390456 w 938896"/>
                <a:gd name="connsiteY19" fmla="*/ 70082 h 1321542"/>
                <a:gd name="connsiteX20" fmla="*/ 417154 w 938896"/>
                <a:gd name="connsiteY20" fmla="*/ 120140 h 1321542"/>
                <a:gd name="connsiteX21" fmla="*/ 407142 w 938896"/>
                <a:gd name="connsiteY21" fmla="*/ 163524 h 1321542"/>
                <a:gd name="connsiteX22" fmla="*/ 413817 w 938896"/>
                <a:gd name="connsiteY22" fmla="*/ 200234 h 1321542"/>
                <a:gd name="connsiteX23" fmla="*/ 427165 w 938896"/>
                <a:gd name="connsiteY23" fmla="*/ 223594 h 1321542"/>
                <a:gd name="connsiteX24" fmla="*/ 413817 w 938896"/>
                <a:gd name="connsiteY24" fmla="*/ 253629 h 1321542"/>
                <a:gd name="connsiteX25" fmla="*/ 390456 w 938896"/>
                <a:gd name="connsiteY25" fmla="*/ 230269 h 1321542"/>
                <a:gd name="connsiteX26" fmla="*/ 360421 w 938896"/>
                <a:gd name="connsiteY26" fmla="*/ 226931 h 1321542"/>
                <a:gd name="connsiteX27" fmla="*/ 333723 w 938896"/>
                <a:gd name="connsiteY27" fmla="*/ 266978 h 1321542"/>
                <a:gd name="connsiteX28" fmla="*/ 307025 w 938896"/>
                <a:gd name="connsiteY28" fmla="*/ 287001 h 1321542"/>
                <a:gd name="connsiteX29" fmla="*/ 320374 w 938896"/>
                <a:gd name="connsiteY29" fmla="*/ 313699 h 1321542"/>
                <a:gd name="connsiteX30" fmla="*/ 303688 w 938896"/>
                <a:gd name="connsiteY30" fmla="*/ 337060 h 1321542"/>
                <a:gd name="connsiteX31" fmla="*/ 233606 w 938896"/>
                <a:gd name="connsiteY31" fmla="*/ 300350 h 1321542"/>
                <a:gd name="connsiteX32" fmla="*/ 243618 w 938896"/>
                <a:gd name="connsiteY32" fmla="*/ 350409 h 1321542"/>
                <a:gd name="connsiteX33" fmla="*/ 263641 w 938896"/>
                <a:gd name="connsiteY33" fmla="*/ 370432 h 1321542"/>
                <a:gd name="connsiteX34" fmla="*/ 250292 w 938896"/>
                <a:gd name="connsiteY34" fmla="*/ 383781 h 1321542"/>
                <a:gd name="connsiteX35" fmla="*/ 193560 w 938896"/>
                <a:gd name="connsiteY35" fmla="*/ 347071 h 1321542"/>
                <a:gd name="connsiteX36" fmla="*/ 170199 w 938896"/>
                <a:gd name="connsiteY36" fmla="*/ 307025 h 1321542"/>
                <a:gd name="connsiteX37" fmla="*/ 170199 w 938896"/>
                <a:gd name="connsiteY37" fmla="*/ 260304 h 1321542"/>
                <a:gd name="connsiteX38" fmla="*/ 133490 w 938896"/>
                <a:gd name="connsiteY38" fmla="*/ 183547 h 1321542"/>
                <a:gd name="connsiteX39" fmla="*/ 196897 w 938896"/>
                <a:gd name="connsiteY39" fmla="*/ 213582 h 1321542"/>
                <a:gd name="connsiteX40" fmla="*/ 256967 w 938896"/>
                <a:gd name="connsiteY40" fmla="*/ 243617 h 1321542"/>
                <a:gd name="connsiteX41" fmla="*/ 293676 w 938896"/>
                <a:gd name="connsiteY41" fmla="*/ 246955 h 1321542"/>
                <a:gd name="connsiteX42" fmla="*/ 327049 w 938896"/>
                <a:gd name="connsiteY42" fmla="*/ 216920 h 1321542"/>
                <a:gd name="connsiteX43" fmla="*/ 343735 w 938896"/>
                <a:gd name="connsiteY43" fmla="*/ 180210 h 1321542"/>
                <a:gd name="connsiteX44" fmla="*/ 333723 w 938896"/>
                <a:gd name="connsiteY44" fmla="*/ 130152 h 1321542"/>
                <a:gd name="connsiteX45" fmla="*/ 290339 w 938896"/>
                <a:gd name="connsiteY45" fmla="*/ 110128 h 1321542"/>
                <a:gd name="connsiteX46" fmla="*/ 236944 w 938896"/>
                <a:gd name="connsiteY46" fmla="*/ 63407 h 1321542"/>
                <a:gd name="connsiteX47" fmla="*/ 133490 w 938896"/>
                <a:gd name="connsiteY47" fmla="*/ 6674 h 1321542"/>
                <a:gd name="connsiteX48" fmla="*/ 46722 w 938896"/>
                <a:gd name="connsiteY48" fmla="*/ 36709 h 1321542"/>
                <a:gd name="connsiteX49" fmla="*/ 33373 w 938896"/>
                <a:gd name="connsiteY49" fmla="*/ 66744 h 1321542"/>
                <a:gd name="connsiteX50" fmla="*/ 43384 w 938896"/>
                <a:gd name="connsiteY50" fmla="*/ 96780 h 1321542"/>
                <a:gd name="connsiteX51" fmla="*/ 60071 w 938896"/>
                <a:gd name="connsiteY51" fmla="*/ 123477 h 1321542"/>
                <a:gd name="connsiteX52" fmla="*/ 73419 w 938896"/>
                <a:gd name="connsiteY52" fmla="*/ 153512 h 1321542"/>
                <a:gd name="connsiteX53" fmla="*/ 56733 w 938896"/>
                <a:gd name="connsiteY53" fmla="*/ 176873 h 1321542"/>
                <a:gd name="connsiteX54" fmla="*/ 76757 w 938896"/>
                <a:gd name="connsiteY54" fmla="*/ 256966 h 1321542"/>
                <a:gd name="connsiteX55" fmla="*/ 66745 w 938896"/>
                <a:gd name="connsiteY55" fmla="*/ 273653 h 1321542"/>
                <a:gd name="connsiteX56" fmla="*/ 70082 w 938896"/>
                <a:gd name="connsiteY56" fmla="*/ 300350 h 1321542"/>
                <a:gd name="connsiteX57" fmla="*/ 70082 w 938896"/>
                <a:gd name="connsiteY57" fmla="*/ 340397 h 1321542"/>
                <a:gd name="connsiteX58" fmla="*/ 80094 w 938896"/>
                <a:gd name="connsiteY58" fmla="*/ 360420 h 1321542"/>
                <a:gd name="connsiteX59" fmla="*/ 76757 w 938896"/>
                <a:gd name="connsiteY59" fmla="*/ 383781 h 1321542"/>
                <a:gd name="connsiteX60" fmla="*/ 106792 w 938896"/>
                <a:gd name="connsiteY60" fmla="*/ 417153 h 1321542"/>
                <a:gd name="connsiteX61" fmla="*/ 93729 w 938896"/>
                <a:gd name="connsiteY61" fmla="*/ 447188 h 1321542"/>
                <a:gd name="connsiteX62" fmla="*/ 13349 w 938896"/>
                <a:gd name="connsiteY62" fmla="*/ 537293 h 1321542"/>
                <a:gd name="connsiteX63" fmla="*/ 33373 w 938896"/>
                <a:gd name="connsiteY63" fmla="*/ 570666 h 1321542"/>
                <a:gd name="connsiteX64" fmla="*/ 33373 w 938896"/>
                <a:gd name="connsiteY64" fmla="*/ 570666 h 1321542"/>
                <a:gd name="connsiteX65" fmla="*/ 16687 w 938896"/>
                <a:gd name="connsiteY65" fmla="*/ 600701 h 1321542"/>
                <a:gd name="connsiteX66" fmla="*/ 3338 w 938896"/>
                <a:gd name="connsiteY66" fmla="*/ 630736 h 1321542"/>
                <a:gd name="connsiteX67" fmla="*/ 0 w 938896"/>
                <a:gd name="connsiteY67" fmla="*/ 690806 h 1321542"/>
                <a:gd name="connsiteX68" fmla="*/ 16687 w 938896"/>
                <a:gd name="connsiteY68" fmla="*/ 734190 h 1321542"/>
                <a:gd name="connsiteX69" fmla="*/ 20024 w 938896"/>
                <a:gd name="connsiteY69" fmla="*/ 767562 h 1321542"/>
                <a:gd name="connsiteX70" fmla="*/ 56733 w 938896"/>
                <a:gd name="connsiteY70" fmla="*/ 777574 h 1321542"/>
                <a:gd name="connsiteX71" fmla="*/ 116803 w 938896"/>
                <a:gd name="connsiteY71" fmla="*/ 864342 h 1321542"/>
                <a:gd name="connsiteX72" fmla="*/ 96780 w 938896"/>
                <a:gd name="connsiteY72" fmla="*/ 887702 h 1321542"/>
                <a:gd name="connsiteX73" fmla="*/ 93443 w 938896"/>
                <a:gd name="connsiteY73" fmla="*/ 917737 h 1321542"/>
                <a:gd name="connsiteX74" fmla="*/ 120141 w 938896"/>
                <a:gd name="connsiteY74" fmla="*/ 921074 h 1321542"/>
                <a:gd name="connsiteX75" fmla="*/ 160187 w 938896"/>
                <a:gd name="connsiteY75" fmla="*/ 934423 h 1321542"/>
                <a:gd name="connsiteX76" fmla="*/ 186885 w 938896"/>
                <a:gd name="connsiteY76" fmla="*/ 947772 h 1321542"/>
                <a:gd name="connsiteX77" fmla="*/ 213583 w 938896"/>
                <a:gd name="connsiteY77" fmla="*/ 977807 h 1321542"/>
                <a:gd name="connsiteX78" fmla="*/ 243618 w 938896"/>
                <a:gd name="connsiteY78" fmla="*/ 981144 h 1321542"/>
                <a:gd name="connsiteX79" fmla="*/ 287002 w 938896"/>
                <a:gd name="connsiteY79" fmla="*/ 1011180 h 1321542"/>
                <a:gd name="connsiteX80" fmla="*/ 310363 w 938896"/>
                <a:gd name="connsiteY80" fmla="*/ 1021191 h 1321542"/>
                <a:gd name="connsiteX81" fmla="*/ 310363 w 938896"/>
                <a:gd name="connsiteY81" fmla="*/ 1057901 h 1321542"/>
                <a:gd name="connsiteX82" fmla="*/ 270316 w 938896"/>
                <a:gd name="connsiteY82" fmla="*/ 1097947 h 1321542"/>
                <a:gd name="connsiteX83" fmla="*/ 280327 w 938896"/>
                <a:gd name="connsiteY83" fmla="*/ 1121308 h 1321542"/>
                <a:gd name="connsiteX84" fmla="*/ 273653 w 938896"/>
                <a:gd name="connsiteY84" fmla="*/ 1141331 h 1321542"/>
                <a:gd name="connsiteX85" fmla="*/ 266979 w 938896"/>
                <a:gd name="connsiteY85" fmla="*/ 1158017 h 1321542"/>
                <a:gd name="connsiteX86" fmla="*/ 240281 w 938896"/>
                <a:gd name="connsiteY86" fmla="*/ 1198064 h 1321542"/>
                <a:gd name="connsiteX87" fmla="*/ 307025 w 938896"/>
                <a:gd name="connsiteY87" fmla="*/ 1234774 h 1321542"/>
                <a:gd name="connsiteX88" fmla="*/ 337060 w 938896"/>
                <a:gd name="connsiteY88" fmla="*/ 1241448 h 1321542"/>
                <a:gd name="connsiteX89" fmla="*/ 360421 w 938896"/>
                <a:gd name="connsiteY89" fmla="*/ 1248123 h 1321542"/>
                <a:gd name="connsiteX90" fmla="*/ 380444 w 938896"/>
                <a:gd name="connsiteY90" fmla="*/ 1254797 h 1321542"/>
                <a:gd name="connsiteX91" fmla="*/ 407142 w 938896"/>
                <a:gd name="connsiteY91" fmla="*/ 1274820 h 1321542"/>
                <a:gd name="connsiteX92" fmla="*/ 437177 w 938896"/>
                <a:gd name="connsiteY92" fmla="*/ 1271483 h 1321542"/>
                <a:gd name="connsiteX93" fmla="*/ 507259 w 938896"/>
                <a:gd name="connsiteY93" fmla="*/ 1321542 h 1321542"/>
                <a:gd name="connsiteX94" fmla="*/ 517271 w 938896"/>
                <a:gd name="connsiteY94" fmla="*/ 1308193 h 1321542"/>
                <a:gd name="connsiteX95" fmla="*/ 507259 w 938896"/>
                <a:gd name="connsiteY95" fmla="*/ 1268146 h 1321542"/>
                <a:gd name="connsiteX96" fmla="*/ 500584 w 938896"/>
                <a:gd name="connsiteY96" fmla="*/ 1234774 h 1321542"/>
                <a:gd name="connsiteX97" fmla="*/ 483898 w 938896"/>
                <a:gd name="connsiteY97" fmla="*/ 1191390 h 1321542"/>
                <a:gd name="connsiteX98" fmla="*/ 513933 w 938896"/>
                <a:gd name="connsiteY98" fmla="*/ 1171366 h 1321542"/>
                <a:gd name="connsiteX99" fmla="*/ 547306 w 938896"/>
                <a:gd name="connsiteY99" fmla="*/ 1148006 h 1321542"/>
                <a:gd name="connsiteX100" fmla="*/ 527282 w 938896"/>
                <a:gd name="connsiteY100" fmla="*/ 1131320 h 1321542"/>
                <a:gd name="connsiteX101" fmla="*/ 517271 w 938896"/>
                <a:gd name="connsiteY101" fmla="*/ 1097947 h 1321542"/>
                <a:gd name="connsiteX102" fmla="*/ 480561 w 938896"/>
                <a:gd name="connsiteY102" fmla="*/ 1081261 h 1321542"/>
                <a:gd name="connsiteX103" fmla="*/ 470549 w 938896"/>
                <a:gd name="connsiteY103" fmla="*/ 1061238 h 1321542"/>
                <a:gd name="connsiteX104" fmla="*/ 480561 w 938896"/>
                <a:gd name="connsiteY104" fmla="*/ 1031203 h 1321542"/>
                <a:gd name="connsiteX105" fmla="*/ 490573 w 938896"/>
                <a:gd name="connsiteY105" fmla="*/ 991156 h 1321542"/>
                <a:gd name="connsiteX106" fmla="*/ 513933 w 938896"/>
                <a:gd name="connsiteY106" fmla="*/ 1011180 h 1321542"/>
                <a:gd name="connsiteX107" fmla="*/ 520608 w 938896"/>
                <a:gd name="connsiteY107" fmla="*/ 994493 h 1321542"/>
                <a:gd name="connsiteX108" fmla="*/ 543968 w 938896"/>
                <a:gd name="connsiteY108" fmla="*/ 957784 h 1321542"/>
                <a:gd name="connsiteX109" fmla="*/ 574003 w 938896"/>
                <a:gd name="connsiteY109" fmla="*/ 941098 h 1321542"/>
                <a:gd name="connsiteX110" fmla="*/ 590690 w 938896"/>
                <a:gd name="connsiteY110" fmla="*/ 954447 h 1321542"/>
                <a:gd name="connsiteX111" fmla="*/ 610713 w 938896"/>
                <a:gd name="connsiteY111" fmla="*/ 927749 h 1321542"/>
                <a:gd name="connsiteX112" fmla="*/ 630736 w 938896"/>
                <a:gd name="connsiteY112" fmla="*/ 954447 h 1321542"/>
                <a:gd name="connsiteX113" fmla="*/ 657434 w 938896"/>
                <a:gd name="connsiteY113" fmla="*/ 977807 h 1321542"/>
                <a:gd name="connsiteX114" fmla="*/ 674120 w 938896"/>
                <a:gd name="connsiteY114" fmla="*/ 984482 h 1321542"/>
                <a:gd name="connsiteX115" fmla="*/ 697481 w 938896"/>
                <a:gd name="connsiteY115" fmla="*/ 984482 h 1321542"/>
                <a:gd name="connsiteX116" fmla="*/ 717504 w 938896"/>
                <a:gd name="connsiteY116" fmla="*/ 971133 h 1321542"/>
                <a:gd name="connsiteX117" fmla="*/ 744202 w 938896"/>
                <a:gd name="connsiteY117" fmla="*/ 971133 h 1321542"/>
                <a:gd name="connsiteX118" fmla="*/ 760888 w 938896"/>
                <a:gd name="connsiteY118" fmla="*/ 967796 h 1321542"/>
                <a:gd name="connsiteX119" fmla="*/ 790923 w 938896"/>
                <a:gd name="connsiteY119" fmla="*/ 1001168 h 1321542"/>
                <a:gd name="connsiteX120" fmla="*/ 797598 w 938896"/>
                <a:gd name="connsiteY120" fmla="*/ 974470 h 1321542"/>
                <a:gd name="connsiteX121" fmla="*/ 817621 w 938896"/>
                <a:gd name="connsiteY121" fmla="*/ 991156 h 1321542"/>
                <a:gd name="connsiteX122" fmla="*/ 837644 w 938896"/>
                <a:gd name="connsiteY122" fmla="*/ 967796 h 1321542"/>
                <a:gd name="connsiteX123" fmla="*/ 827633 w 938896"/>
                <a:gd name="connsiteY123" fmla="*/ 947772 h 1321542"/>
                <a:gd name="connsiteX124" fmla="*/ 810946 w 938896"/>
                <a:gd name="connsiteY124" fmla="*/ 934423 h 1321542"/>
                <a:gd name="connsiteX125" fmla="*/ 810946 w 938896"/>
                <a:gd name="connsiteY125" fmla="*/ 894377 h 1321542"/>
                <a:gd name="connsiteX126" fmla="*/ 840981 w 938896"/>
                <a:gd name="connsiteY126" fmla="*/ 887702 h 1321542"/>
                <a:gd name="connsiteX127" fmla="*/ 820958 w 938896"/>
                <a:gd name="connsiteY127" fmla="*/ 850993 h 1321542"/>
                <a:gd name="connsiteX128" fmla="*/ 854330 w 938896"/>
                <a:gd name="connsiteY128" fmla="*/ 844318 h 1321542"/>
                <a:gd name="connsiteX129" fmla="*/ 891040 w 938896"/>
                <a:gd name="connsiteY129" fmla="*/ 850993 h 1321542"/>
                <a:gd name="connsiteX130" fmla="*/ 938870 w 938896"/>
                <a:gd name="connsiteY130" fmla="*/ 444353 h 1321542"/>
                <a:gd name="connsiteX0" fmla="*/ 938870 w 938870"/>
                <a:gd name="connsiteY0" fmla="*/ 444353 h 1321542"/>
                <a:gd name="connsiteX1" fmla="*/ 884365 w 938870"/>
                <a:gd name="connsiteY1" fmla="*/ 23361 h 1321542"/>
                <a:gd name="connsiteX2" fmla="*/ 824295 w 938870"/>
                <a:gd name="connsiteY2" fmla="*/ 0 h 1321542"/>
                <a:gd name="connsiteX3" fmla="*/ 810946 w 938870"/>
                <a:gd name="connsiteY3" fmla="*/ 36709 h 1321542"/>
                <a:gd name="connsiteX4" fmla="*/ 827633 w 938870"/>
                <a:gd name="connsiteY4" fmla="*/ 73419 h 1321542"/>
                <a:gd name="connsiteX5" fmla="*/ 770900 w 938870"/>
                <a:gd name="connsiteY5" fmla="*/ 56733 h 1321542"/>
                <a:gd name="connsiteX6" fmla="*/ 744202 w 938870"/>
                <a:gd name="connsiteY6" fmla="*/ 93442 h 1321542"/>
                <a:gd name="connsiteX7" fmla="*/ 707492 w 938870"/>
                <a:gd name="connsiteY7" fmla="*/ 86768 h 1321542"/>
                <a:gd name="connsiteX8" fmla="*/ 644085 w 938870"/>
                <a:gd name="connsiteY8" fmla="*/ 100117 h 1321542"/>
                <a:gd name="connsiteX9" fmla="*/ 654097 w 938870"/>
                <a:gd name="connsiteY9" fmla="*/ 63407 h 1321542"/>
                <a:gd name="connsiteX10" fmla="*/ 614050 w 938870"/>
                <a:gd name="connsiteY10" fmla="*/ 100117 h 1321542"/>
                <a:gd name="connsiteX11" fmla="*/ 594027 w 938870"/>
                <a:gd name="connsiteY11" fmla="*/ 100117 h 1321542"/>
                <a:gd name="connsiteX12" fmla="*/ 533957 w 938870"/>
                <a:gd name="connsiteY12" fmla="*/ 133489 h 1321542"/>
                <a:gd name="connsiteX13" fmla="*/ 510596 w 938870"/>
                <a:gd name="connsiteY13" fmla="*/ 156850 h 1321542"/>
                <a:gd name="connsiteX14" fmla="*/ 500584 w 938870"/>
                <a:gd name="connsiteY14" fmla="*/ 203571 h 1321542"/>
                <a:gd name="connsiteX15" fmla="*/ 450526 w 938870"/>
                <a:gd name="connsiteY15" fmla="*/ 190222 h 1321542"/>
                <a:gd name="connsiteX16" fmla="*/ 433840 w 938870"/>
                <a:gd name="connsiteY16" fmla="*/ 153512 h 1321542"/>
                <a:gd name="connsiteX17" fmla="*/ 467212 w 938870"/>
                <a:gd name="connsiteY17" fmla="*/ 123477 h 1321542"/>
                <a:gd name="connsiteX18" fmla="*/ 453863 w 938870"/>
                <a:gd name="connsiteY18" fmla="*/ 100117 h 1321542"/>
                <a:gd name="connsiteX19" fmla="*/ 390456 w 938870"/>
                <a:gd name="connsiteY19" fmla="*/ 70082 h 1321542"/>
                <a:gd name="connsiteX20" fmla="*/ 417154 w 938870"/>
                <a:gd name="connsiteY20" fmla="*/ 120140 h 1321542"/>
                <a:gd name="connsiteX21" fmla="*/ 407142 w 938870"/>
                <a:gd name="connsiteY21" fmla="*/ 163524 h 1321542"/>
                <a:gd name="connsiteX22" fmla="*/ 413817 w 938870"/>
                <a:gd name="connsiteY22" fmla="*/ 200234 h 1321542"/>
                <a:gd name="connsiteX23" fmla="*/ 427165 w 938870"/>
                <a:gd name="connsiteY23" fmla="*/ 223594 h 1321542"/>
                <a:gd name="connsiteX24" fmla="*/ 413817 w 938870"/>
                <a:gd name="connsiteY24" fmla="*/ 253629 h 1321542"/>
                <a:gd name="connsiteX25" fmla="*/ 390456 w 938870"/>
                <a:gd name="connsiteY25" fmla="*/ 230269 h 1321542"/>
                <a:gd name="connsiteX26" fmla="*/ 360421 w 938870"/>
                <a:gd name="connsiteY26" fmla="*/ 226931 h 1321542"/>
                <a:gd name="connsiteX27" fmla="*/ 333723 w 938870"/>
                <a:gd name="connsiteY27" fmla="*/ 266978 h 1321542"/>
                <a:gd name="connsiteX28" fmla="*/ 307025 w 938870"/>
                <a:gd name="connsiteY28" fmla="*/ 287001 h 1321542"/>
                <a:gd name="connsiteX29" fmla="*/ 320374 w 938870"/>
                <a:gd name="connsiteY29" fmla="*/ 313699 h 1321542"/>
                <a:gd name="connsiteX30" fmla="*/ 303688 w 938870"/>
                <a:gd name="connsiteY30" fmla="*/ 337060 h 1321542"/>
                <a:gd name="connsiteX31" fmla="*/ 233606 w 938870"/>
                <a:gd name="connsiteY31" fmla="*/ 300350 h 1321542"/>
                <a:gd name="connsiteX32" fmla="*/ 243618 w 938870"/>
                <a:gd name="connsiteY32" fmla="*/ 350409 h 1321542"/>
                <a:gd name="connsiteX33" fmla="*/ 263641 w 938870"/>
                <a:gd name="connsiteY33" fmla="*/ 370432 h 1321542"/>
                <a:gd name="connsiteX34" fmla="*/ 250292 w 938870"/>
                <a:gd name="connsiteY34" fmla="*/ 383781 h 1321542"/>
                <a:gd name="connsiteX35" fmla="*/ 193560 w 938870"/>
                <a:gd name="connsiteY35" fmla="*/ 347071 h 1321542"/>
                <a:gd name="connsiteX36" fmla="*/ 170199 w 938870"/>
                <a:gd name="connsiteY36" fmla="*/ 307025 h 1321542"/>
                <a:gd name="connsiteX37" fmla="*/ 170199 w 938870"/>
                <a:gd name="connsiteY37" fmla="*/ 260304 h 1321542"/>
                <a:gd name="connsiteX38" fmla="*/ 133490 w 938870"/>
                <a:gd name="connsiteY38" fmla="*/ 183547 h 1321542"/>
                <a:gd name="connsiteX39" fmla="*/ 196897 w 938870"/>
                <a:gd name="connsiteY39" fmla="*/ 213582 h 1321542"/>
                <a:gd name="connsiteX40" fmla="*/ 256967 w 938870"/>
                <a:gd name="connsiteY40" fmla="*/ 243617 h 1321542"/>
                <a:gd name="connsiteX41" fmla="*/ 293676 w 938870"/>
                <a:gd name="connsiteY41" fmla="*/ 246955 h 1321542"/>
                <a:gd name="connsiteX42" fmla="*/ 327049 w 938870"/>
                <a:gd name="connsiteY42" fmla="*/ 216920 h 1321542"/>
                <a:gd name="connsiteX43" fmla="*/ 343735 w 938870"/>
                <a:gd name="connsiteY43" fmla="*/ 180210 h 1321542"/>
                <a:gd name="connsiteX44" fmla="*/ 333723 w 938870"/>
                <a:gd name="connsiteY44" fmla="*/ 130152 h 1321542"/>
                <a:gd name="connsiteX45" fmla="*/ 290339 w 938870"/>
                <a:gd name="connsiteY45" fmla="*/ 110128 h 1321542"/>
                <a:gd name="connsiteX46" fmla="*/ 236944 w 938870"/>
                <a:gd name="connsiteY46" fmla="*/ 63407 h 1321542"/>
                <a:gd name="connsiteX47" fmla="*/ 133490 w 938870"/>
                <a:gd name="connsiteY47" fmla="*/ 6674 h 1321542"/>
                <a:gd name="connsiteX48" fmla="*/ 46722 w 938870"/>
                <a:gd name="connsiteY48" fmla="*/ 36709 h 1321542"/>
                <a:gd name="connsiteX49" fmla="*/ 33373 w 938870"/>
                <a:gd name="connsiteY49" fmla="*/ 66744 h 1321542"/>
                <a:gd name="connsiteX50" fmla="*/ 43384 w 938870"/>
                <a:gd name="connsiteY50" fmla="*/ 96780 h 1321542"/>
                <a:gd name="connsiteX51" fmla="*/ 60071 w 938870"/>
                <a:gd name="connsiteY51" fmla="*/ 123477 h 1321542"/>
                <a:gd name="connsiteX52" fmla="*/ 73419 w 938870"/>
                <a:gd name="connsiteY52" fmla="*/ 153512 h 1321542"/>
                <a:gd name="connsiteX53" fmla="*/ 56733 w 938870"/>
                <a:gd name="connsiteY53" fmla="*/ 176873 h 1321542"/>
                <a:gd name="connsiteX54" fmla="*/ 76757 w 938870"/>
                <a:gd name="connsiteY54" fmla="*/ 256966 h 1321542"/>
                <a:gd name="connsiteX55" fmla="*/ 66745 w 938870"/>
                <a:gd name="connsiteY55" fmla="*/ 273653 h 1321542"/>
                <a:gd name="connsiteX56" fmla="*/ 70082 w 938870"/>
                <a:gd name="connsiteY56" fmla="*/ 300350 h 1321542"/>
                <a:gd name="connsiteX57" fmla="*/ 70082 w 938870"/>
                <a:gd name="connsiteY57" fmla="*/ 340397 h 1321542"/>
                <a:gd name="connsiteX58" fmla="*/ 80094 w 938870"/>
                <a:gd name="connsiteY58" fmla="*/ 360420 h 1321542"/>
                <a:gd name="connsiteX59" fmla="*/ 76757 w 938870"/>
                <a:gd name="connsiteY59" fmla="*/ 383781 h 1321542"/>
                <a:gd name="connsiteX60" fmla="*/ 106792 w 938870"/>
                <a:gd name="connsiteY60" fmla="*/ 417153 h 1321542"/>
                <a:gd name="connsiteX61" fmla="*/ 93729 w 938870"/>
                <a:gd name="connsiteY61" fmla="*/ 447188 h 1321542"/>
                <a:gd name="connsiteX62" fmla="*/ 13349 w 938870"/>
                <a:gd name="connsiteY62" fmla="*/ 537293 h 1321542"/>
                <a:gd name="connsiteX63" fmla="*/ 33373 w 938870"/>
                <a:gd name="connsiteY63" fmla="*/ 570666 h 1321542"/>
                <a:gd name="connsiteX64" fmla="*/ 33373 w 938870"/>
                <a:gd name="connsiteY64" fmla="*/ 570666 h 1321542"/>
                <a:gd name="connsiteX65" fmla="*/ 16687 w 938870"/>
                <a:gd name="connsiteY65" fmla="*/ 600701 h 1321542"/>
                <a:gd name="connsiteX66" fmla="*/ 3338 w 938870"/>
                <a:gd name="connsiteY66" fmla="*/ 630736 h 1321542"/>
                <a:gd name="connsiteX67" fmla="*/ 0 w 938870"/>
                <a:gd name="connsiteY67" fmla="*/ 690806 h 1321542"/>
                <a:gd name="connsiteX68" fmla="*/ 16687 w 938870"/>
                <a:gd name="connsiteY68" fmla="*/ 734190 h 1321542"/>
                <a:gd name="connsiteX69" fmla="*/ 20024 w 938870"/>
                <a:gd name="connsiteY69" fmla="*/ 767562 h 1321542"/>
                <a:gd name="connsiteX70" fmla="*/ 56733 w 938870"/>
                <a:gd name="connsiteY70" fmla="*/ 777574 h 1321542"/>
                <a:gd name="connsiteX71" fmla="*/ 116803 w 938870"/>
                <a:gd name="connsiteY71" fmla="*/ 864342 h 1321542"/>
                <a:gd name="connsiteX72" fmla="*/ 96780 w 938870"/>
                <a:gd name="connsiteY72" fmla="*/ 887702 h 1321542"/>
                <a:gd name="connsiteX73" fmla="*/ 93443 w 938870"/>
                <a:gd name="connsiteY73" fmla="*/ 917737 h 1321542"/>
                <a:gd name="connsiteX74" fmla="*/ 120141 w 938870"/>
                <a:gd name="connsiteY74" fmla="*/ 921074 h 1321542"/>
                <a:gd name="connsiteX75" fmla="*/ 160187 w 938870"/>
                <a:gd name="connsiteY75" fmla="*/ 934423 h 1321542"/>
                <a:gd name="connsiteX76" fmla="*/ 186885 w 938870"/>
                <a:gd name="connsiteY76" fmla="*/ 947772 h 1321542"/>
                <a:gd name="connsiteX77" fmla="*/ 213583 w 938870"/>
                <a:gd name="connsiteY77" fmla="*/ 977807 h 1321542"/>
                <a:gd name="connsiteX78" fmla="*/ 243618 w 938870"/>
                <a:gd name="connsiteY78" fmla="*/ 981144 h 1321542"/>
                <a:gd name="connsiteX79" fmla="*/ 287002 w 938870"/>
                <a:gd name="connsiteY79" fmla="*/ 1011180 h 1321542"/>
                <a:gd name="connsiteX80" fmla="*/ 310363 w 938870"/>
                <a:gd name="connsiteY80" fmla="*/ 1021191 h 1321542"/>
                <a:gd name="connsiteX81" fmla="*/ 310363 w 938870"/>
                <a:gd name="connsiteY81" fmla="*/ 1057901 h 1321542"/>
                <a:gd name="connsiteX82" fmla="*/ 270316 w 938870"/>
                <a:gd name="connsiteY82" fmla="*/ 1097947 h 1321542"/>
                <a:gd name="connsiteX83" fmla="*/ 280327 w 938870"/>
                <a:gd name="connsiteY83" fmla="*/ 1121308 h 1321542"/>
                <a:gd name="connsiteX84" fmla="*/ 273653 w 938870"/>
                <a:gd name="connsiteY84" fmla="*/ 1141331 h 1321542"/>
                <a:gd name="connsiteX85" fmla="*/ 266979 w 938870"/>
                <a:gd name="connsiteY85" fmla="*/ 1158017 h 1321542"/>
                <a:gd name="connsiteX86" fmla="*/ 240281 w 938870"/>
                <a:gd name="connsiteY86" fmla="*/ 1198064 h 1321542"/>
                <a:gd name="connsiteX87" fmla="*/ 307025 w 938870"/>
                <a:gd name="connsiteY87" fmla="*/ 1234774 h 1321542"/>
                <a:gd name="connsiteX88" fmla="*/ 337060 w 938870"/>
                <a:gd name="connsiteY88" fmla="*/ 1241448 h 1321542"/>
                <a:gd name="connsiteX89" fmla="*/ 360421 w 938870"/>
                <a:gd name="connsiteY89" fmla="*/ 1248123 h 1321542"/>
                <a:gd name="connsiteX90" fmla="*/ 380444 w 938870"/>
                <a:gd name="connsiteY90" fmla="*/ 1254797 h 1321542"/>
                <a:gd name="connsiteX91" fmla="*/ 407142 w 938870"/>
                <a:gd name="connsiteY91" fmla="*/ 1274820 h 1321542"/>
                <a:gd name="connsiteX92" fmla="*/ 437177 w 938870"/>
                <a:gd name="connsiteY92" fmla="*/ 1271483 h 1321542"/>
                <a:gd name="connsiteX93" fmla="*/ 507259 w 938870"/>
                <a:gd name="connsiteY93" fmla="*/ 1321542 h 1321542"/>
                <a:gd name="connsiteX94" fmla="*/ 517271 w 938870"/>
                <a:gd name="connsiteY94" fmla="*/ 1308193 h 1321542"/>
                <a:gd name="connsiteX95" fmla="*/ 507259 w 938870"/>
                <a:gd name="connsiteY95" fmla="*/ 1268146 h 1321542"/>
                <a:gd name="connsiteX96" fmla="*/ 500584 w 938870"/>
                <a:gd name="connsiteY96" fmla="*/ 1234774 h 1321542"/>
                <a:gd name="connsiteX97" fmla="*/ 483898 w 938870"/>
                <a:gd name="connsiteY97" fmla="*/ 1191390 h 1321542"/>
                <a:gd name="connsiteX98" fmla="*/ 513933 w 938870"/>
                <a:gd name="connsiteY98" fmla="*/ 1171366 h 1321542"/>
                <a:gd name="connsiteX99" fmla="*/ 547306 w 938870"/>
                <a:gd name="connsiteY99" fmla="*/ 1148006 h 1321542"/>
                <a:gd name="connsiteX100" fmla="*/ 527282 w 938870"/>
                <a:gd name="connsiteY100" fmla="*/ 1131320 h 1321542"/>
                <a:gd name="connsiteX101" fmla="*/ 517271 w 938870"/>
                <a:gd name="connsiteY101" fmla="*/ 1097947 h 1321542"/>
                <a:gd name="connsiteX102" fmla="*/ 480561 w 938870"/>
                <a:gd name="connsiteY102" fmla="*/ 1081261 h 1321542"/>
                <a:gd name="connsiteX103" fmla="*/ 470549 w 938870"/>
                <a:gd name="connsiteY103" fmla="*/ 1061238 h 1321542"/>
                <a:gd name="connsiteX104" fmla="*/ 480561 w 938870"/>
                <a:gd name="connsiteY104" fmla="*/ 1031203 h 1321542"/>
                <a:gd name="connsiteX105" fmla="*/ 490573 w 938870"/>
                <a:gd name="connsiteY105" fmla="*/ 991156 h 1321542"/>
                <a:gd name="connsiteX106" fmla="*/ 513933 w 938870"/>
                <a:gd name="connsiteY106" fmla="*/ 1011180 h 1321542"/>
                <a:gd name="connsiteX107" fmla="*/ 520608 w 938870"/>
                <a:gd name="connsiteY107" fmla="*/ 994493 h 1321542"/>
                <a:gd name="connsiteX108" fmla="*/ 543968 w 938870"/>
                <a:gd name="connsiteY108" fmla="*/ 957784 h 1321542"/>
                <a:gd name="connsiteX109" fmla="*/ 574003 w 938870"/>
                <a:gd name="connsiteY109" fmla="*/ 941098 h 1321542"/>
                <a:gd name="connsiteX110" fmla="*/ 590690 w 938870"/>
                <a:gd name="connsiteY110" fmla="*/ 954447 h 1321542"/>
                <a:gd name="connsiteX111" fmla="*/ 610713 w 938870"/>
                <a:gd name="connsiteY111" fmla="*/ 927749 h 1321542"/>
                <a:gd name="connsiteX112" fmla="*/ 630736 w 938870"/>
                <a:gd name="connsiteY112" fmla="*/ 954447 h 1321542"/>
                <a:gd name="connsiteX113" fmla="*/ 657434 w 938870"/>
                <a:gd name="connsiteY113" fmla="*/ 977807 h 1321542"/>
                <a:gd name="connsiteX114" fmla="*/ 674120 w 938870"/>
                <a:gd name="connsiteY114" fmla="*/ 984482 h 1321542"/>
                <a:gd name="connsiteX115" fmla="*/ 697481 w 938870"/>
                <a:gd name="connsiteY115" fmla="*/ 984482 h 1321542"/>
                <a:gd name="connsiteX116" fmla="*/ 717504 w 938870"/>
                <a:gd name="connsiteY116" fmla="*/ 971133 h 1321542"/>
                <a:gd name="connsiteX117" fmla="*/ 744202 w 938870"/>
                <a:gd name="connsiteY117" fmla="*/ 971133 h 1321542"/>
                <a:gd name="connsiteX118" fmla="*/ 760888 w 938870"/>
                <a:gd name="connsiteY118" fmla="*/ 967796 h 1321542"/>
                <a:gd name="connsiteX119" fmla="*/ 790923 w 938870"/>
                <a:gd name="connsiteY119" fmla="*/ 1001168 h 1321542"/>
                <a:gd name="connsiteX120" fmla="*/ 797598 w 938870"/>
                <a:gd name="connsiteY120" fmla="*/ 974470 h 1321542"/>
                <a:gd name="connsiteX121" fmla="*/ 817621 w 938870"/>
                <a:gd name="connsiteY121" fmla="*/ 991156 h 1321542"/>
                <a:gd name="connsiteX122" fmla="*/ 837644 w 938870"/>
                <a:gd name="connsiteY122" fmla="*/ 967796 h 1321542"/>
                <a:gd name="connsiteX123" fmla="*/ 827633 w 938870"/>
                <a:gd name="connsiteY123" fmla="*/ 947772 h 1321542"/>
                <a:gd name="connsiteX124" fmla="*/ 810946 w 938870"/>
                <a:gd name="connsiteY124" fmla="*/ 934423 h 1321542"/>
                <a:gd name="connsiteX125" fmla="*/ 810946 w 938870"/>
                <a:gd name="connsiteY125" fmla="*/ 894377 h 1321542"/>
                <a:gd name="connsiteX126" fmla="*/ 840981 w 938870"/>
                <a:gd name="connsiteY126" fmla="*/ 887702 h 1321542"/>
                <a:gd name="connsiteX127" fmla="*/ 820958 w 938870"/>
                <a:gd name="connsiteY127" fmla="*/ 850993 h 1321542"/>
                <a:gd name="connsiteX128" fmla="*/ 854330 w 938870"/>
                <a:gd name="connsiteY128" fmla="*/ 844318 h 1321542"/>
                <a:gd name="connsiteX129" fmla="*/ 938870 w 938870"/>
                <a:gd name="connsiteY129" fmla="*/ 444353 h 1321542"/>
                <a:gd name="connsiteX0" fmla="*/ 938870 w 938870"/>
                <a:gd name="connsiteY0" fmla="*/ 444353 h 1321542"/>
                <a:gd name="connsiteX1" fmla="*/ 884365 w 938870"/>
                <a:gd name="connsiteY1" fmla="*/ 23361 h 1321542"/>
                <a:gd name="connsiteX2" fmla="*/ 824295 w 938870"/>
                <a:gd name="connsiteY2" fmla="*/ 0 h 1321542"/>
                <a:gd name="connsiteX3" fmla="*/ 810946 w 938870"/>
                <a:gd name="connsiteY3" fmla="*/ 36709 h 1321542"/>
                <a:gd name="connsiteX4" fmla="*/ 827633 w 938870"/>
                <a:gd name="connsiteY4" fmla="*/ 73419 h 1321542"/>
                <a:gd name="connsiteX5" fmla="*/ 770900 w 938870"/>
                <a:gd name="connsiteY5" fmla="*/ 56733 h 1321542"/>
                <a:gd name="connsiteX6" fmla="*/ 744202 w 938870"/>
                <a:gd name="connsiteY6" fmla="*/ 93442 h 1321542"/>
                <a:gd name="connsiteX7" fmla="*/ 707492 w 938870"/>
                <a:gd name="connsiteY7" fmla="*/ 86768 h 1321542"/>
                <a:gd name="connsiteX8" fmla="*/ 644085 w 938870"/>
                <a:gd name="connsiteY8" fmla="*/ 100117 h 1321542"/>
                <a:gd name="connsiteX9" fmla="*/ 654097 w 938870"/>
                <a:gd name="connsiteY9" fmla="*/ 63407 h 1321542"/>
                <a:gd name="connsiteX10" fmla="*/ 614050 w 938870"/>
                <a:gd name="connsiteY10" fmla="*/ 100117 h 1321542"/>
                <a:gd name="connsiteX11" fmla="*/ 594027 w 938870"/>
                <a:gd name="connsiteY11" fmla="*/ 100117 h 1321542"/>
                <a:gd name="connsiteX12" fmla="*/ 533957 w 938870"/>
                <a:gd name="connsiteY12" fmla="*/ 133489 h 1321542"/>
                <a:gd name="connsiteX13" fmla="*/ 510596 w 938870"/>
                <a:gd name="connsiteY13" fmla="*/ 156850 h 1321542"/>
                <a:gd name="connsiteX14" fmla="*/ 500584 w 938870"/>
                <a:gd name="connsiteY14" fmla="*/ 203571 h 1321542"/>
                <a:gd name="connsiteX15" fmla="*/ 450526 w 938870"/>
                <a:gd name="connsiteY15" fmla="*/ 190222 h 1321542"/>
                <a:gd name="connsiteX16" fmla="*/ 433840 w 938870"/>
                <a:gd name="connsiteY16" fmla="*/ 153512 h 1321542"/>
                <a:gd name="connsiteX17" fmla="*/ 467212 w 938870"/>
                <a:gd name="connsiteY17" fmla="*/ 123477 h 1321542"/>
                <a:gd name="connsiteX18" fmla="*/ 453863 w 938870"/>
                <a:gd name="connsiteY18" fmla="*/ 100117 h 1321542"/>
                <a:gd name="connsiteX19" fmla="*/ 390456 w 938870"/>
                <a:gd name="connsiteY19" fmla="*/ 70082 h 1321542"/>
                <a:gd name="connsiteX20" fmla="*/ 417154 w 938870"/>
                <a:gd name="connsiteY20" fmla="*/ 120140 h 1321542"/>
                <a:gd name="connsiteX21" fmla="*/ 407142 w 938870"/>
                <a:gd name="connsiteY21" fmla="*/ 163524 h 1321542"/>
                <a:gd name="connsiteX22" fmla="*/ 413817 w 938870"/>
                <a:gd name="connsiteY22" fmla="*/ 200234 h 1321542"/>
                <a:gd name="connsiteX23" fmla="*/ 427165 w 938870"/>
                <a:gd name="connsiteY23" fmla="*/ 223594 h 1321542"/>
                <a:gd name="connsiteX24" fmla="*/ 413817 w 938870"/>
                <a:gd name="connsiteY24" fmla="*/ 253629 h 1321542"/>
                <a:gd name="connsiteX25" fmla="*/ 390456 w 938870"/>
                <a:gd name="connsiteY25" fmla="*/ 230269 h 1321542"/>
                <a:gd name="connsiteX26" fmla="*/ 360421 w 938870"/>
                <a:gd name="connsiteY26" fmla="*/ 226931 h 1321542"/>
                <a:gd name="connsiteX27" fmla="*/ 333723 w 938870"/>
                <a:gd name="connsiteY27" fmla="*/ 266978 h 1321542"/>
                <a:gd name="connsiteX28" fmla="*/ 307025 w 938870"/>
                <a:gd name="connsiteY28" fmla="*/ 287001 h 1321542"/>
                <a:gd name="connsiteX29" fmla="*/ 320374 w 938870"/>
                <a:gd name="connsiteY29" fmla="*/ 313699 h 1321542"/>
                <a:gd name="connsiteX30" fmla="*/ 303688 w 938870"/>
                <a:gd name="connsiteY30" fmla="*/ 337060 h 1321542"/>
                <a:gd name="connsiteX31" fmla="*/ 233606 w 938870"/>
                <a:gd name="connsiteY31" fmla="*/ 300350 h 1321542"/>
                <a:gd name="connsiteX32" fmla="*/ 243618 w 938870"/>
                <a:gd name="connsiteY32" fmla="*/ 350409 h 1321542"/>
                <a:gd name="connsiteX33" fmla="*/ 263641 w 938870"/>
                <a:gd name="connsiteY33" fmla="*/ 370432 h 1321542"/>
                <a:gd name="connsiteX34" fmla="*/ 250292 w 938870"/>
                <a:gd name="connsiteY34" fmla="*/ 383781 h 1321542"/>
                <a:gd name="connsiteX35" fmla="*/ 193560 w 938870"/>
                <a:gd name="connsiteY35" fmla="*/ 347071 h 1321542"/>
                <a:gd name="connsiteX36" fmla="*/ 170199 w 938870"/>
                <a:gd name="connsiteY36" fmla="*/ 307025 h 1321542"/>
                <a:gd name="connsiteX37" fmla="*/ 170199 w 938870"/>
                <a:gd name="connsiteY37" fmla="*/ 260304 h 1321542"/>
                <a:gd name="connsiteX38" fmla="*/ 133490 w 938870"/>
                <a:gd name="connsiteY38" fmla="*/ 183547 h 1321542"/>
                <a:gd name="connsiteX39" fmla="*/ 196897 w 938870"/>
                <a:gd name="connsiteY39" fmla="*/ 213582 h 1321542"/>
                <a:gd name="connsiteX40" fmla="*/ 256967 w 938870"/>
                <a:gd name="connsiteY40" fmla="*/ 243617 h 1321542"/>
                <a:gd name="connsiteX41" fmla="*/ 293676 w 938870"/>
                <a:gd name="connsiteY41" fmla="*/ 246955 h 1321542"/>
                <a:gd name="connsiteX42" fmla="*/ 327049 w 938870"/>
                <a:gd name="connsiteY42" fmla="*/ 216920 h 1321542"/>
                <a:gd name="connsiteX43" fmla="*/ 343735 w 938870"/>
                <a:gd name="connsiteY43" fmla="*/ 180210 h 1321542"/>
                <a:gd name="connsiteX44" fmla="*/ 333723 w 938870"/>
                <a:gd name="connsiteY44" fmla="*/ 130152 h 1321542"/>
                <a:gd name="connsiteX45" fmla="*/ 290339 w 938870"/>
                <a:gd name="connsiteY45" fmla="*/ 110128 h 1321542"/>
                <a:gd name="connsiteX46" fmla="*/ 236944 w 938870"/>
                <a:gd name="connsiteY46" fmla="*/ 63407 h 1321542"/>
                <a:gd name="connsiteX47" fmla="*/ 133490 w 938870"/>
                <a:gd name="connsiteY47" fmla="*/ 6674 h 1321542"/>
                <a:gd name="connsiteX48" fmla="*/ 46722 w 938870"/>
                <a:gd name="connsiteY48" fmla="*/ 36709 h 1321542"/>
                <a:gd name="connsiteX49" fmla="*/ 33373 w 938870"/>
                <a:gd name="connsiteY49" fmla="*/ 66744 h 1321542"/>
                <a:gd name="connsiteX50" fmla="*/ 43384 w 938870"/>
                <a:gd name="connsiteY50" fmla="*/ 96780 h 1321542"/>
                <a:gd name="connsiteX51" fmla="*/ 60071 w 938870"/>
                <a:gd name="connsiteY51" fmla="*/ 123477 h 1321542"/>
                <a:gd name="connsiteX52" fmla="*/ 73419 w 938870"/>
                <a:gd name="connsiteY52" fmla="*/ 153512 h 1321542"/>
                <a:gd name="connsiteX53" fmla="*/ 56733 w 938870"/>
                <a:gd name="connsiteY53" fmla="*/ 176873 h 1321542"/>
                <a:gd name="connsiteX54" fmla="*/ 76757 w 938870"/>
                <a:gd name="connsiteY54" fmla="*/ 256966 h 1321542"/>
                <a:gd name="connsiteX55" fmla="*/ 66745 w 938870"/>
                <a:gd name="connsiteY55" fmla="*/ 273653 h 1321542"/>
                <a:gd name="connsiteX56" fmla="*/ 70082 w 938870"/>
                <a:gd name="connsiteY56" fmla="*/ 300350 h 1321542"/>
                <a:gd name="connsiteX57" fmla="*/ 70082 w 938870"/>
                <a:gd name="connsiteY57" fmla="*/ 340397 h 1321542"/>
                <a:gd name="connsiteX58" fmla="*/ 80094 w 938870"/>
                <a:gd name="connsiteY58" fmla="*/ 360420 h 1321542"/>
                <a:gd name="connsiteX59" fmla="*/ 76757 w 938870"/>
                <a:gd name="connsiteY59" fmla="*/ 383781 h 1321542"/>
                <a:gd name="connsiteX60" fmla="*/ 106792 w 938870"/>
                <a:gd name="connsiteY60" fmla="*/ 417153 h 1321542"/>
                <a:gd name="connsiteX61" fmla="*/ 93729 w 938870"/>
                <a:gd name="connsiteY61" fmla="*/ 447188 h 1321542"/>
                <a:gd name="connsiteX62" fmla="*/ 13349 w 938870"/>
                <a:gd name="connsiteY62" fmla="*/ 537293 h 1321542"/>
                <a:gd name="connsiteX63" fmla="*/ 33373 w 938870"/>
                <a:gd name="connsiteY63" fmla="*/ 570666 h 1321542"/>
                <a:gd name="connsiteX64" fmla="*/ 33373 w 938870"/>
                <a:gd name="connsiteY64" fmla="*/ 570666 h 1321542"/>
                <a:gd name="connsiteX65" fmla="*/ 16687 w 938870"/>
                <a:gd name="connsiteY65" fmla="*/ 600701 h 1321542"/>
                <a:gd name="connsiteX66" fmla="*/ 3338 w 938870"/>
                <a:gd name="connsiteY66" fmla="*/ 630736 h 1321542"/>
                <a:gd name="connsiteX67" fmla="*/ 0 w 938870"/>
                <a:gd name="connsiteY67" fmla="*/ 690806 h 1321542"/>
                <a:gd name="connsiteX68" fmla="*/ 16687 w 938870"/>
                <a:gd name="connsiteY68" fmla="*/ 734190 h 1321542"/>
                <a:gd name="connsiteX69" fmla="*/ 20024 w 938870"/>
                <a:gd name="connsiteY69" fmla="*/ 767562 h 1321542"/>
                <a:gd name="connsiteX70" fmla="*/ 56733 w 938870"/>
                <a:gd name="connsiteY70" fmla="*/ 777574 h 1321542"/>
                <a:gd name="connsiteX71" fmla="*/ 116803 w 938870"/>
                <a:gd name="connsiteY71" fmla="*/ 864342 h 1321542"/>
                <a:gd name="connsiteX72" fmla="*/ 96780 w 938870"/>
                <a:gd name="connsiteY72" fmla="*/ 887702 h 1321542"/>
                <a:gd name="connsiteX73" fmla="*/ 93443 w 938870"/>
                <a:gd name="connsiteY73" fmla="*/ 917737 h 1321542"/>
                <a:gd name="connsiteX74" fmla="*/ 120141 w 938870"/>
                <a:gd name="connsiteY74" fmla="*/ 921074 h 1321542"/>
                <a:gd name="connsiteX75" fmla="*/ 160187 w 938870"/>
                <a:gd name="connsiteY75" fmla="*/ 934423 h 1321542"/>
                <a:gd name="connsiteX76" fmla="*/ 186885 w 938870"/>
                <a:gd name="connsiteY76" fmla="*/ 947772 h 1321542"/>
                <a:gd name="connsiteX77" fmla="*/ 213583 w 938870"/>
                <a:gd name="connsiteY77" fmla="*/ 977807 h 1321542"/>
                <a:gd name="connsiteX78" fmla="*/ 243618 w 938870"/>
                <a:gd name="connsiteY78" fmla="*/ 981144 h 1321542"/>
                <a:gd name="connsiteX79" fmla="*/ 287002 w 938870"/>
                <a:gd name="connsiteY79" fmla="*/ 1011180 h 1321542"/>
                <a:gd name="connsiteX80" fmla="*/ 310363 w 938870"/>
                <a:gd name="connsiteY80" fmla="*/ 1021191 h 1321542"/>
                <a:gd name="connsiteX81" fmla="*/ 310363 w 938870"/>
                <a:gd name="connsiteY81" fmla="*/ 1057901 h 1321542"/>
                <a:gd name="connsiteX82" fmla="*/ 270316 w 938870"/>
                <a:gd name="connsiteY82" fmla="*/ 1097947 h 1321542"/>
                <a:gd name="connsiteX83" fmla="*/ 280327 w 938870"/>
                <a:gd name="connsiteY83" fmla="*/ 1121308 h 1321542"/>
                <a:gd name="connsiteX84" fmla="*/ 273653 w 938870"/>
                <a:gd name="connsiteY84" fmla="*/ 1141331 h 1321542"/>
                <a:gd name="connsiteX85" fmla="*/ 266979 w 938870"/>
                <a:gd name="connsiteY85" fmla="*/ 1158017 h 1321542"/>
                <a:gd name="connsiteX86" fmla="*/ 240281 w 938870"/>
                <a:gd name="connsiteY86" fmla="*/ 1198064 h 1321542"/>
                <a:gd name="connsiteX87" fmla="*/ 307025 w 938870"/>
                <a:gd name="connsiteY87" fmla="*/ 1234774 h 1321542"/>
                <a:gd name="connsiteX88" fmla="*/ 337060 w 938870"/>
                <a:gd name="connsiteY88" fmla="*/ 1241448 h 1321542"/>
                <a:gd name="connsiteX89" fmla="*/ 360421 w 938870"/>
                <a:gd name="connsiteY89" fmla="*/ 1248123 h 1321542"/>
                <a:gd name="connsiteX90" fmla="*/ 380444 w 938870"/>
                <a:gd name="connsiteY90" fmla="*/ 1254797 h 1321542"/>
                <a:gd name="connsiteX91" fmla="*/ 407142 w 938870"/>
                <a:gd name="connsiteY91" fmla="*/ 1274820 h 1321542"/>
                <a:gd name="connsiteX92" fmla="*/ 437177 w 938870"/>
                <a:gd name="connsiteY92" fmla="*/ 1271483 h 1321542"/>
                <a:gd name="connsiteX93" fmla="*/ 507259 w 938870"/>
                <a:gd name="connsiteY93" fmla="*/ 1321542 h 1321542"/>
                <a:gd name="connsiteX94" fmla="*/ 517271 w 938870"/>
                <a:gd name="connsiteY94" fmla="*/ 1308193 h 1321542"/>
                <a:gd name="connsiteX95" fmla="*/ 507259 w 938870"/>
                <a:gd name="connsiteY95" fmla="*/ 1268146 h 1321542"/>
                <a:gd name="connsiteX96" fmla="*/ 500584 w 938870"/>
                <a:gd name="connsiteY96" fmla="*/ 1234774 h 1321542"/>
                <a:gd name="connsiteX97" fmla="*/ 483898 w 938870"/>
                <a:gd name="connsiteY97" fmla="*/ 1191390 h 1321542"/>
                <a:gd name="connsiteX98" fmla="*/ 513933 w 938870"/>
                <a:gd name="connsiteY98" fmla="*/ 1171366 h 1321542"/>
                <a:gd name="connsiteX99" fmla="*/ 547306 w 938870"/>
                <a:gd name="connsiteY99" fmla="*/ 1148006 h 1321542"/>
                <a:gd name="connsiteX100" fmla="*/ 527282 w 938870"/>
                <a:gd name="connsiteY100" fmla="*/ 1131320 h 1321542"/>
                <a:gd name="connsiteX101" fmla="*/ 517271 w 938870"/>
                <a:gd name="connsiteY101" fmla="*/ 1097947 h 1321542"/>
                <a:gd name="connsiteX102" fmla="*/ 480561 w 938870"/>
                <a:gd name="connsiteY102" fmla="*/ 1081261 h 1321542"/>
                <a:gd name="connsiteX103" fmla="*/ 470549 w 938870"/>
                <a:gd name="connsiteY103" fmla="*/ 1061238 h 1321542"/>
                <a:gd name="connsiteX104" fmla="*/ 480561 w 938870"/>
                <a:gd name="connsiteY104" fmla="*/ 1031203 h 1321542"/>
                <a:gd name="connsiteX105" fmla="*/ 490573 w 938870"/>
                <a:gd name="connsiteY105" fmla="*/ 991156 h 1321542"/>
                <a:gd name="connsiteX106" fmla="*/ 513933 w 938870"/>
                <a:gd name="connsiteY106" fmla="*/ 1011180 h 1321542"/>
                <a:gd name="connsiteX107" fmla="*/ 520608 w 938870"/>
                <a:gd name="connsiteY107" fmla="*/ 994493 h 1321542"/>
                <a:gd name="connsiteX108" fmla="*/ 543968 w 938870"/>
                <a:gd name="connsiteY108" fmla="*/ 957784 h 1321542"/>
                <a:gd name="connsiteX109" fmla="*/ 574003 w 938870"/>
                <a:gd name="connsiteY109" fmla="*/ 941098 h 1321542"/>
                <a:gd name="connsiteX110" fmla="*/ 590690 w 938870"/>
                <a:gd name="connsiteY110" fmla="*/ 954447 h 1321542"/>
                <a:gd name="connsiteX111" fmla="*/ 610713 w 938870"/>
                <a:gd name="connsiteY111" fmla="*/ 927749 h 1321542"/>
                <a:gd name="connsiteX112" fmla="*/ 630736 w 938870"/>
                <a:gd name="connsiteY112" fmla="*/ 954447 h 1321542"/>
                <a:gd name="connsiteX113" fmla="*/ 657434 w 938870"/>
                <a:gd name="connsiteY113" fmla="*/ 977807 h 1321542"/>
                <a:gd name="connsiteX114" fmla="*/ 674120 w 938870"/>
                <a:gd name="connsiteY114" fmla="*/ 984482 h 1321542"/>
                <a:gd name="connsiteX115" fmla="*/ 697481 w 938870"/>
                <a:gd name="connsiteY115" fmla="*/ 984482 h 1321542"/>
                <a:gd name="connsiteX116" fmla="*/ 717504 w 938870"/>
                <a:gd name="connsiteY116" fmla="*/ 971133 h 1321542"/>
                <a:gd name="connsiteX117" fmla="*/ 744202 w 938870"/>
                <a:gd name="connsiteY117" fmla="*/ 971133 h 1321542"/>
                <a:gd name="connsiteX118" fmla="*/ 760888 w 938870"/>
                <a:gd name="connsiteY118" fmla="*/ 967796 h 1321542"/>
                <a:gd name="connsiteX119" fmla="*/ 790923 w 938870"/>
                <a:gd name="connsiteY119" fmla="*/ 1001168 h 1321542"/>
                <a:gd name="connsiteX120" fmla="*/ 797598 w 938870"/>
                <a:gd name="connsiteY120" fmla="*/ 974470 h 1321542"/>
                <a:gd name="connsiteX121" fmla="*/ 817621 w 938870"/>
                <a:gd name="connsiteY121" fmla="*/ 991156 h 1321542"/>
                <a:gd name="connsiteX122" fmla="*/ 837644 w 938870"/>
                <a:gd name="connsiteY122" fmla="*/ 967796 h 1321542"/>
                <a:gd name="connsiteX123" fmla="*/ 827633 w 938870"/>
                <a:gd name="connsiteY123" fmla="*/ 947772 h 1321542"/>
                <a:gd name="connsiteX124" fmla="*/ 810946 w 938870"/>
                <a:gd name="connsiteY124" fmla="*/ 894377 h 1321542"/>
                <a:gd name="connsiteX125" fmla="*/ 840981 w 938870"/>
                <a:gd name="connsiteY125" fmla="*/ 887702 h 1321542"/>
                <a:gd name="connsiteX126" fmla="*/ 820958 w 938870"/>
                <a:gd name="connsiteY126" fmla="*/ 850993 h 1321542"/>
                <a:gd name="connsiteX127" fmla="*/ 854330 w 938870"/>
                <a:gd name="connsiteY127" fmla="*/ 844318 h 1321542"/>
                <a:gd name="connsiteX128" fmla="*/ 938870 w 938870"/>
                <a:gd name="connsiteY128" fmla="*/ 444353 h 1321542"/>
                <a:gd name="connsiteX0" fmla="*/ 938870 w 938870"/>
                <a:gd name="connsiteY0" fmla="*/ 444353 h 1321542"/>
                <a:gd name="connsiteX1" fmla="*/ 884365 w 938870"/>
                <a:gd name="connsiteY1" fmla="*/ 23361 h 1321542"/>
                <a:gd name="connsiteX2" fmla="*/ 824295 w 938870"/>
                <a:gd name="connsiteY2" fmla="*/ 0 h 1321542"/>
                <a:gd name="connsiteX3" fmla="*/ 810946 w 938870"/>
                <a:gd name="connsiteY3" fmla="*/ 36709 h 1321542"/>
                <a:gd name="connsiteX4" fmla="*/ 827633 w 938870"/>
                <a:gd name="connsiteY4" fmla="*/ 73419 h 1321542"/>
                <a:gd name="connsiteX5" fmla="*/ 770900 w 938870"/>
                <a:gd name="connsiteY5" fmla="*/ 56733 h 1321542"/>
                <a:gd name="connsiteX6" fmla="*/ 744202 w 938870"/>
                <a:gd name="connsiteY6" fmla="*/ 93442 h 1321542"/>
                <a:gd name="connsiteX7" fmla="*/ 707492 w 938870"/>
                <a:gd name="connsiteY7" fmla="*/ 86768 h 1321542"/>
                <a:gd name="connsiteX8" fmla="*/ 644085 w 938870"/>
                <a:gd name="connsiteY8" fmla="*/ 100117 h 1321542"/>
                <a:gd name="connsiteX9" fmla="*/ 654097 w 938870"/>
                <a:gd name="connsiteY9" fmla="*/ 63407 h 1321542"/>
                <a:gd name="connsiteX10" fmla="*/ 614050 w 938870"/>
                <a:gd name="connsiteY10" fmla="*/ 100117 h 1321542"/>
                <a:gd name="connsiteX11" fmla="*/ 594027 w 938870"/>
                <a:gd name="connsiteY11" fmla="*/ 100117 h 1321542"/>
                <a:gd name="connsiteX12" fmla="*/ 533957 w 938870"/>
                <a:gd name="connsiteY12" fmla="*/ 133489 h 1321542"/>
                <a:gd name="connsiteX13" fmla="*/ 510596 w 938870"/>
                <a:gd name="connsiteY13" fmla="*/ 156850 h 1321542"/>
                <a:gd name="connsiteX14" fmla="*/ 500584 w 938870"/>
                <a:gd name="connsiteY14" fmla="*/ 203571 h 1321542"/>
                <a:gd name="connsiteX15" fmla="*/ 450526 w 938870"/>
                <a:gd name="connsiteY15" fmla="*/ 190222 h 1321542"/>
                <a:gd name="connsiteX16" fmla="*/ 433840 w 938870"/>
                <a:gd name="connsiteY16" fmla="*/ 153512 h 1321542"/>
                <a:gd name="connsiteX17" fmla="*/ 467212 w 938870"/>
                <a:gd name="connsiteY17" fmla="*/ 123477 h 1321542"/>
                <a:gd name="connsiteX18" fmla="*/ 453863 w 938870"/>
                <a:gd name="connsiteY18" fmla="*/ 100117 h 1321542"/>
                <a:gd name="connsiteX19" fmla="*/ 390456 w 938870"/>
                <a:gd name="connsiteY19" fmla="*/ 70082 h 1321542"/>
                <a:gd name="connsiteX20" fmla="*/ 417154 w 938870"/>
                <a:gd name="connsiteY20" fmla="*/ 120140 h 1321542"/>
                <a:gd name="connsiteX21" fmla="*/ 407142 w 938870"/>
                <a:gd name="connsiteY21" fmla="*/ 163524 h 1321542"/>
                <a:gd name="connsiteX22" fmla="*/ 413817 w 938870"/>
                <a:gd name="connsiteY22" fmla="*/ 200234 h 1321542"/>
                <a:gd name="connsiteX23" fmla="*/ 427165 w 938870"/>
                <a:gd name="connsiteY23" fmla="*/ 223594 h 1321542"/>
                <a:gd name="connsiteX24" fmla="*/ 413817 w 938870"/>
                <a:gd name="connsiteY24" fmla="*/ 253629 h 1321542"/>
                <a:gd name="connsiteX25" fmla="*/ 390456 w 938870"/>
                <a:gd name="connsiteY25" fmla="*/ 230269 h 1321542"/>
                <a:gd name="connsiteX26" fmla="*/ 360421 w 938870"/>
                <a:gd name="connsiteY26" fmla="*/ 226931 h 1321542"/>
                <a:gd name="connsiteX27" fmla="*/ 333723 w 938870"/>
                <a:gd name="connsiteY27" fmla="*/ 266978 h 1321542"/>
                <a:gd name="connsiteX28" fmla="*/ 307025 w 938870"/>
                <a:gd name="connsiteY28" fmla="*/ 287001 h 1321542"/>
                <a:gd name="connsiteX29" fmla="*/ 320374 w 938870"/>
                <a:gd name="connsiteY29" fmla="*/ 313699 h 1321542"/>
                <a:gd name="connsiteX30" fmla="*/ 303688 w 938870"/>
                <a:gd name="connsiteY30" fmla="*/ 337060 h 1321542"/>
                <a:gd name="connsiteX31" fmla="*/ 233606 w 938870"/>
                <a:gd name="connsiteY31" fmla="*/ 300350 h 1321542"/>
                <a:gd name="connsiteX32" fmla="*/ 243618 w 938870"/>
                <a:gd name="connsiteY32" fmla="*/ 350409 h 1321542"/>
                <a:gd name="connsiteX33" fmla="*/ 263641 w 938870"/>
                <a:gd name="connsiteY33" fmla="*/ 370432 h 1321542"/>
                <a:gd name="connsiteX34" fmla="*/ 250292 w 938870"/>
                <a:gd name="connsiteY34" fmla="*/ 383781 h 1321542"/>
                <a:gd name="connsiteX35" fmla="*/ 193560 w 938870"/>
                <a:gd name="connsiteY35" fmla="*/ 347071 h 1321542"/>
                <a:gd name="connsiteX36" fmla="*/ 170199 w 938870"/>
                <a:gd name="connsiteY36" fmla="*/ 307025 h 1321542"/>
                <a:gd name="connsiteX37" fmla="*/ 170199 w 938870"/>
                <a:gd name="connsiteY37" fmla="*/ 260304 h 1321542"/>
                <a:gd name="connsiteX38" fmla="*/ 133490 w 938870"/>
                <a:gd name="connsiteY38" fmla="*/ 183547 h 1321542"/>
                <a:gd name="connsiteX39" fmla="*/ 196897 w 938870"/>
                <a:gd name="connsiteY39" fmla="*/ 213582 h 1321542"/>
                <a:gd name="connsiteX40" fmla="*/ 256967 w 938870"/>
                <a:gd name="connsiteY40" fmla="*/ 243617 h 1321542"/>
                <a:gd name="connsiteX41" fmla="*/ 293676 w 938870"/>
                <a:gd name="connsiteY41" fmla="*/ 246955 h 1321542"/>
                <a:gd name="connsiteX42" fmla="*/ 327049 w 938870"/>
                <a:gd name="connsiteY42" fmla="*/ 216920 h 1321542"/>
                <a:gd name="connsiteX43" fmla="*/ 343735 w 938870"/>
                <a:gd name="connsiteY43" fmla="*/ 180210 h 1321542"/>
                <a:gd name="connsiteX44" fmla="*/ 333723 w 938870"/>
                <a:gd name="connsiteY44" fmla="*/ 130152 h 1321542"/>
                <a:gd name="connsiteX45" fmla="*/ 290339 w 938870"/>
                <a:gd name="connsiteY45" fmla="*/ 110128 h 1321542"/>
                <a:gd name="connsiteX46" fmla="*/ 236944 w 938870"/>
                <a:gd name="connsiteY46" fmla="*/ 63407 h 1321542"/>
                <a:gd name="connsiteX47" fmla="*/ 133490 w 938870"/>
                <a:gd name="connsiteY47" fmla="*/ 6674 h 1321542"/>
                <a:gd name="connsiteX48" fmla="*/ 46722 w 938870"/>
                <a:gd name="connsiteY48" fmla="*/ 36709 h 1321542"/>
                <a:gd name="connsiteX49" fmla="*/ 33373 w 938870"/>
                <a:gd name="connsiteY49" fmla="*/ 66744 h 1321542"/>
                <a:gd name="connsiteX50" fmla="*/ 43384 w 938870"/>
                <a:gd name="connsiteY50" fmla="*/ 96780 h 1321542"/>
                <a:gd name="connsiteX51" fmla="*/ 60071 w 938870"/>
                <a:gd name="connsiteY51" fmla="*/ 123477 h 1321542"/>
                <a:gd name="connsiteX52" fmla="*/ 73419 w 938870"/>
                <a:gd name="connsiteY52" fmla="*/ 153512 h 1321542"/>
                <a:gd name="connsiteX53" fmla="*/ 56733 w 938870"/>
                <a:gd name="connsiteY53" fmla="*/ 176873 h 1321542"/>
                <a:gd name="connsiteX54" fmla="*/ 76757 w 938870"/>
                <a:gd name="connsiteY54" fmla="*/ 256966 h 1321542"/>
                <a:gd name="connsiteX55" fmla="*/ 66745 w 938870"/>
                <a:gd name="connsiteY55" fmla="*/ 273653 h 1321542"/>
                <a:gd name="connsiteX56" fmla="*/ 70082 w 938870"/>
                <a:gd name="connsiteY56" fmla="*/ 300350 h 1321542"/>
                <a:gd name="connsiteX57" fmla="*/ 70082 w 938870"/>
                <a:gd name="connsiteY57" fmla="*/ 340397 h 1321542"/>
                <a:gd name="connsiteX58" fmla="*/ 80094 w 938870"/>
                <a:gd name="connsiteY58" fmla="*/ 360420 h 1321542"/>
                <a:gd name="connsiteX59" fmla="*/ 76757 w 938870"/>
                <a:gd name="connsiteY59" fmla="*/ 383781 h 1321542"/>
                <a:gd name="connsiteX60" fmla="*/ 106792 w 938870"/>
                <a:gd name="connsiteY60" fmla="*/ 417153 h 1321542"/>
                <a:gd name="connsiteX61" fmla="*/ 93729 w 938870"/>
                <a:gd name="connsiteY61" fmla="*/ 447188 h 1321542"/>
                <a:gd name="connsiteX62" fmla="*/ 13349 w 938870"/>
                <a:gd name="connsiteY62" fmla="*/ 537293 h 1321542"/>
                <a:gd name="connsiteX63" fmla="*/ 33373 w 938870"/>
                <a:gd name="connsiteY63" fmla="*/ 570666 h 1321542"/>
                <a:gd name="connsiteX64" fmla="*/ 33373 w 938870"/>
                <a:gd name="connsiteY64" fmla="*/ 570666 h 1321542"/>
                <a:gd name="connsiteX65" fmla="*/ 16687 w 938870"/>
                <a:gd name="connsiteY65" fmla="*/ 600701 h 1321542"/>
                <a:gd name="connsiteX66" fmla="*/ 3338 w 938870"/>
                <a:gd name="connsiteY66" fmla="*/ 630736 h 1321542"/>
                <a:gd name="connsiteX67" fmla="*/ 0 w 938870"/>
                <a:gd name="connsiteY67" fmla="*/ 690806 h 1321542"/>
                <a:gd name="connsiteX68" fmla="*/ 16687 w 938870"/>
                <a:gd name="connsiteY68" fmla="*/ 734190 h 1321542"/>
                <a:gd name="connsiteX69" fmla="*/ 20024 w 938870"/>
                <a:gd name="connsiteY69" fmla="*/ 767562 h 1321542"/>
                <a:gd name="connsiteX70" fmla="*/ 56733 w 938870"/>
                <a:gd name="connsiteY70" fmla="*/ 777574 h 1321542"/>
                <a:gd name="connsiteX71" fmla="*/ 116803 w 938870"/>
                <a:gd name="connsiteY71" fmla="*/ 864342 h 1321542"/>
                <a:gd name="connsiteX72" fmla="*/ 96780 w 938870"/>
                <a:gd name="connsiteY72" fmla="*/ 887702 h 1321542"/>
                <a:gd name="connsiteX73" fmla="*/ 93443 w 938870"/>
                <a:gd name="connsiteY73" fmla="*/ 917737 h 1321542"/>
                <a:gd name="connsiteX74" fmla="*/ 120141 w 938870"/>
                <a:gd name="connsiteY74" fmla="*/ 921074 h 1321542"/>
                <a:gd name="connsiteX75" fmla="*/ 160187 w 938870"/>
                <a:gd name="connsiteY75" fmla="*/ 934423 h 1321542"/>
                <a:gd name="connsiteX76" fmla="*/ 186885 w 938870"/>
                <a:gd name="connsiteY76" fmla="*/ 947772 h 1321542"/>
                <a:gd name="connsiteX77" fmla="*/ 213583 w 938870"/>
                <a:gd name="connsiteY77" fmla="*/ 977807 h 1321542"/>
                <a:gd name="connsiteX78" fmla="*/ 243618 w 938870"/>
                <a:gd name="connsiteY78" fmla="*/ 981144 h 1321542"/>
                <a:gd name="connsiteX79" fmla="*/ 287002 w 938870"/>
                <a:gd name="connsiteY79" fmla="*/ 1011180 h 1321542"/>
                <a:gd name="connsiteX80" fmla="*/ 310363 w 938870"/>
                <a:gd name="connsiteY80" fmla="*/ 1021191 h 1321542"/>
                <a:gd name="connsiteX81" fmla="*/ 310363 w 938870"/>
                <a:gd name="connsiteY81" fmla="*/ 1057901 h 1321542"/>
                <a:gd name="connsiteX82" fmla="*/ 270316 w 938870"/>
                <a:gd name="connsiteY82" fmla="*/ 1097947 h 1321542"/>
                <a:gd name="connsiteX83" fmla="*/ 280327 w 938870"/>
                <a:gd name="connsiteY83" fmla="*/ 1121308 h 1321542"/>
                <a:gd name="connsiteX84" fmla="*/ 273653 w 938870"/>
                <a:gd name="connsiteY84" fmla="*/ 1141331 h 1321542"/>
                <a:gd name="connsiteX85" fmla="*/ 266979 w 938870"/>
                <a:gd name="connsiteY85" fmla="*/ 1158017 h 1321542"/>
                <a:gd name="connsiteX86" fmla="*/ 240281 w 938870"/>
                <a:gd name="connsiteY86" fmla="*/ 1198064 h 1321542"/>
                <a:gd name="connsiteX87" fmla="*/ 307025 w 938870"/>
                <a:gd name="connsiteY87" fmla="*/ 1234774 h 1321542"/>
                <a:gd name="connsiteX88" fmla="*/ 337060 w 938870"/>
                <a:gd name="connsiteY88" fmla="*/ 1241448 h 1321542"/>
                <a:gd name="connsiteX89" fmla="*/ 360421 w 938870"/>
                <a:gd name="connsiteY89" fmla="*/ 1248123 h 1321542"/>
                <a:gd name="connsiteX90" fmla="*/ 380444 w 938870"/>
                <a:gd name="connsiteY90" fmla="*/ 1254797 h 1321542"/>
                <a:gd name="connsiteX91" fmla="*/ 407142 w 938870"/>
                <a:gd name="connsiteY91" fmla="*/ 1274820 h 1321542"/>
                <a:gd name="connsiteX92" fmla="*/ 437177 w 938870"/>
                <a:gd name="connsiteY92" fmla="*/ 1271483 h 1321542"/>
                <a:gd name="connsiteX93" fmla="*/ 507259 w 938870"/>
                <a:gd name="connsiteY93" fmla="*/ 1321542 h 1321542"/>
                <a:gd name="connsiteX94" fmla="*/ 517271 w 938870"/>
                <a:gd name="connsiteY94" fmla="*/ 1308193 h 1321542"/>
                <a:gd name="connsiteX95" fmla="*/ 507259 w 938870"/>
                <a:gd name="connsiteY95" fmla="*/ 1268146 h 1321542"/>
                <a:gd name="connsiteX96" fmla="*/ 500584 w 938870"/>
                <a:gd name="connsiteY96" fmla="*/ 1234774 h 1321542"/>
                <a:gd name="connsiteX97" fmla="*/ 483898 w 938870"/>
                <a:gd name="connsiteY97" fmla="*/ 1191390 h 1321542"/>
                <a:gd name="connsiteX98" fmla="*/ 513933 w 938870"/>
                <a:gd name="connsiteY98" fmla="*/ 1171366 h 1321542"/>
                <a:gd name="connsiteX99" fmla="*/ 547306 w 938870"/>
                <a:gd name="connsiteY99" fmla="*/ 1148006 h 1321542"/>
                <a:gd name="connsiteX100" fmla="*/ 527282 w 938870"/>
                <a:gd name="connsiteY100" fmla="*/ 1131320 h 1321542"/>
                <a:gd name="connsiteX101" fmla="*/ 517271 w 938870"/>
                <a:gd name="connsiteY101" fmla="*/ 1097947 h 1321542"/>
                <a:gd name="connsiteX102" fmla="*/ 480561 w 938870"/>
                <a:gd name="connsiteY102" fmla="*/ 1081261 h 1321542"/>
                <a:gd name="connsiteX103" fmla="*/ 470549 w 938870"/>
                <a:gd name="connsiteY103" fmla="*/ 1061238 h 1321542"/>
                <a:gd name="connsiteX104" fmla="*/ 480561 w 938870"/>
                <a:gd name="connsiteY104" fmla="*/ 1031203 h 1321542"/>
                <a:gd name="connsiteX105" fmla="*/ 490573 w 938870"/>
                <a:gd name="connsiteY105" fmla="*/ 991156 h 1321542"/>
                <a:gd name="connsiteX106" fmla="*/ 513933 w 938870"/>
                <a:gd name="connsiteY106" fmla="*/ 1011180 h 1321542"/>
                <a:gd name="connsiteX107" fmla="*/ 520608 w 938870"/>
                <a:gd name="connsiteY107" fmla="*/ 994493 h 1321542"/>
                <a:gd name="connsiteX108" fmla="*/ 543968 w 938870"/>
                <a:gd name="connsiteY108" fmla="*/ 957784 h 1321542"/>
                <a:gd name="connsiteX109" fmla="*/ 574003 w 938870"/>
                <a:gd name="connsiteY109" fmla="*/ 941098 h 1321542"/>
                <a:gd name="connsiteX110" fmla="*/ 590690 w 938870"/>
                <a:gd name="connsiteY110" fmla="*/ 954447 h 1321542"/>
                <a:gd name="connsiteX111" fmla="*/ 610713 w 938870"/>
                <a:gd name="connsiteY111" fmla="*/ 927749 h 1321542"/>
                <a:gd name="connsiteX112" fmla="*/ 630736 w 938870"/>
                <a:gd name="connsiteY112" fmla="*/ 954447 h 1321542"/>
                <a:gd name="connsiteX113" fmla="*/ 657434 w 938870"/>
                <a:gd name="connsiteY113" fmla="*/ 977807 h 1321542"/>
                <a:gd name="connsiteX114" fmla="*/ 674120 w 938870"/>
                <a:gd name="connsiteY114" fmla="*/ 984482 h 1321542"/>
                <a:gd name="connsiteX115" fmla="*/ 697481 w 938870"/>
                <a:gd name="connsiteY115" fmla="*/ 984482 h 1321542"/>
                <a:gd name="connsiteX116" fmla="*/ 717504 w 938870"/>
                <a:gd name="connsiteY116" fmla="*/ 971133 h 1321542"/>
                <a:gd name="connsiteX117" fmla="*/ 744202 w 938870"/>
                <a:gd name="connsiteY117" fmla="*/ 971133 h 1321542"/>
                <a:gd name="connsiteX118" fmla="*/ 760888 w 938870"/>
                <a:gd name="connsiteY118" fmla="*/ 967796 h 1321542"/>
                <a:gd name="connsiteX119" fmla="*/ 790923 w 938870"/>
                <a:gd name="connsiteY119" fmla="*/ 1001168 h 1321542"/>
                <a:gd name="connsiteX120" fmla="*/ 797598 w 938870"/>
                <a:gd name="connsiteY120" fmla="*/ 974470 h 1321542"/>
                <a:gd name="connsiteX121" fmla="*/ 817621 w 938870"/>
                <a:gd name="connsiteY121" fmla="*/ 991156 h 1321542"/>
                <a:gd name="connsiteX122" fmla="*/ 837644 w 938870"/>
                <a:gd name="connsiteY122" fmla="*/ 967796 h 1321542"/>
                <a:gd name="connsiteX123" fmla="*/ 827633 w 938870"/>
                <a:gd name="connsiteY123" fmla="*/ 947772 h 1321542"/>
                <a:gd name="connsiteX124" fmla="*/ 810946 w 938870"/>
                <a:gd name="connsiteY124" fmla="*/ 894377 h 1321542"/>
                <a:gd name="connsiteX125" fmla="*/ 820958 w 938870"/>
                <a:gd name="connsiteY125" fmla="*/ 850993 h 1321542"/>
                <a:gd name="connsiteX126" fmla="*/ 854330 w 938870"/>
                <a:gd name="connsiteY126" fmla="*/ 844318 h 1321542"/>
                <a:gd name="connsiteX127" fmla="*/ 938870 w 938870"/>
                <a:gd name="connsiteY127" fmla="*/ 444353 h 1321542"/>
                <a:gd name="connsiteX0" fmla="*/ 938870 w 938870"/>
                <a:gd name="connsiteY0" fmla="*/ 444353 h 1321542"/>
                <a:gd name="connsiteX1" fmla="*/ 884365 w 938870"/>
                <a:gd name="connsiteY1" fmla="*/ 23361 h 1321542"/>
                <a:gd name="connsiteX2" fmla="*/ 824295 w 938870"/>
                <a:gd name="connsiteY2" fmla="*/ 0 h 1321542"/>
                <a:gd name="connsiteX3" fmla="*/ 810946 w 938870"/>
                <a:gd name="connsiteY3" fmla="*/ 36709 h 1321542"/>
                <a:gd name="connsiteX4" fmla="*/ 827633 w 938870"/>
                <a:gd name="connsiteY4" fmla="*/ 73419 h 1321542"/>
                <a:gd name="connsiteX5" fmla="*/ 770900 w 938870"/>
                <a:gd name="connsiteY5" fmla="*/ 56733 h 1321542"/>
                <a:gd name="connsiteX6" fmla="*/ 744202 w 938870"/>
                <a:gd name="connsiteY6" fmla="*/ 93442 h 1321542"/>
                <a:gd name="connsiteX7" fmla="*/ 707492 w 938870"/>
                <a:gd name="connsiteY7" fmla="*/ 86768 h 1321542"/>
                <a:gd name="connsiteX8" fmla="*/ 644085 w 938870"/>
                <a:gd name="connsiteY8" fmla="*/ 100117 h 1321542"/>
                <a:gd name="connsiteX9" fmla="*/ 654097 w 938870"/>
                <a:gd name="connsiteY9" fmla="*/ 63407 h 1321542"/>
                <a:gd name="connsiteX10" fmla="*/ 614050 w 938870"/>
                <a:gd name="connsiteY10" fmla="*/ 100117 h 1321542"/>
                <a:gd name="connsiteX11" fmla="*/ 594027 w 938870"/>
                <a:gd name="connsiteY11" fmla="*/ 100117 h 1321542"/>
                <a:gd name="connsiteX12" fmla="*/ 533957 w 938870"/>
                <a:gd name="connsiteY12" fmla="*/ 133489 h 1321542"/>
                <a:gd name="connsiteX13" fmla="*/ 510596 w 938870"/>
                <a:gd name="connsiteY13" fmla="*/ 156850 h 1321542"/>
                <a:gd name="connsiteX14" fmla="*/ 500584 w 938870"/>
                <a:gd name="connsiteY14" fmla="*/ 203571 h 1321542"/>
                <a:gd name="connsiteX15" fmla="*/ 450526 w 938870"/>
                <a:gd name="connsiteY15" fmla="*/ 190222 h 1321542"/>
                <a:gd name="connsiteX16" fmla="*/ 433840 w 938870"/>
                <a:gd name="connsiteY16" fmla="*/ 153512 h 1321542"/>
                <a:gd name="connsiteX17" fmla="*/ 467212 w 938870"/>
                <a:gd name="connsiteY17" fmla="*/ 123477 h 1321542"/>
                <a:gd name="connsiteX18" fmla="*/ 453863 w 938870"/>
                <a:gd name="connsiteY18" fmla="*/ 100117 h 1321542"/>
                <a:gd name="connsiteX19" fmla="*/ 390456 w 938870"/>
                <a:gd name="connsiteY19" fmla="*/ 70082 h 1321542"/>
                <a:gd name="connsiteX20" fmla="*/ 417154 w 938870"/>
                <a:gd name="connsiteY20" fmla="*/ 120140 h 1321542"/>
                <a:gd name="connsiteX21" fmla="*/ 407142 w 938870"/>
                <a:gd name="connsiteY21" fmla="*/ 163524 h 1321542"/>
                <a:gd name="connsiteX22" fmla="*/ 413817 w 938870"/>
                <a:gd name="connsiteY22" fmla="*/ 200234 h 1321542"/>
                <a:gd name="connsiteX23" fmla="*/ 427165 w 938870"/>
                <a:gd name="connsiteY23" fmla="*/ 223594 h 1321542"/>
                <a:gd name="connsiteX24" fmla="*/ 413817 w 938870"/>
                <a:gd name="connsiteY24" fmla="*/ 253629 h 1321542"/>
                <a:gd name="connsiteX25" fmla="*/ 390456 w 938870"/>
                <a:gd name="connsiteY25" fmla="*/ 230269 h 1321542"/>
                <a:gd name="connsiteX26" fmla="*/ 360421 w 938870"/>
                <a:gd name="connsiteY26" fmla="*/ 226931 h 1321542"/>
                <a:gd name="connsiteX27" fmla="*/ 333723 w 938870"/>
                <a:gd name="connsiteY27" fmla="*/ 266978 h 1321542"/>
                <a:gd name="connsiteX28" fmla="*/ 307025 w 938870"/>
                <a:gd name="connsiteY28" fmla="*/ 287001 h 1321542"/>
                <a:gd name="connsiteX29" fmla="*/ 320374 w 938870"/>
                <a:gd name="connsiteY29" fmla="*/ 313699 h 1321542"/>
                <a:gd name="connsiteX30" fmla="*/ 303688 w 938870"/>
                <a:gd name="connsiteY30" fmla="*/ 337060 h 1321542"/>
                <a:gd name="connsiteX31" fmla="*/ 233606 w 938870"/>
                <a:gd name="connsiteY31" fmla="*/ 300350 h 1321542"/>
                <a:gd name="connsiteX32" fmla="*/ 243618 w 938870"/>
                <a:gd name="connsiteY32" fmla="*/ 350409 h 1321542"/>
                <a:gd name="connsiteX33" fmla="*/ 263641 w 938870"/>
                <a:gd name="connsiteY33" fmla="*/ 370432 h 1321542"/>
                <a:gd name="connsiteX34" fmla="*/ 250292 w 938870"/>
                <a:gd name="connsiteY34" fmla="*/ 383781 h 1321542"/>
                <a:gd name="connsiteX35" fmla="*/ 193560 w 938870"/>
                <a:gd name="connsiteY35" fmla="*/ 347071 h 1321542"/>
                <a:gd name="connsiteX36" fmla="*/ 170199 w 938870"/>
                <a:gd name="connsiteY36" fmla="*/ 307025 h 1321542"/>
                <a:gd name="connsiteX37" fmla="*/ 170199 w 938870"/>
                <a:gd name="connsiteY37" fmla="*/ 260304 h 1321542"/>
                <a:gd name="connsiteX38" fmla="*/ 133490 w 938870"/>
                <a:gd name="connsiteY38" fmla="*/ 183547 h 1321542"/>
                <a:gd name="connsiteX39" fmla="*/ 196897 w 938870"/>
                <a:gd name="connsiteY39" fmla="*/ 213582 h 1321542"/>
                <a:gd name="connsiteX40" fmla="*/ 256967 w 938870"/>
                <a:gd name="connsiteY40" fmla="*/ 243617 h 1321542"/>
                <a:gd name="connsiteX41" fmla="*/ 293676 w 938870"/>
                <a:gd name="connsiteY41" fmla="*/ 246955 h 1321542"/>
                <a:gd name="connsiteX42" fmla="*/ 327049 w 938870"/>
                <a:gd name="connsiteY42" fmla="*/ 216920 h 1321542"/>
                <a:gd name="connsiteX43" fmla="*/ 343735 w 938870"/>
                <a:gd name="connsiteY43" fmla="*/ 180210 h 1321542"/>
                <a:gd name="connsiteX44" fmla="*/ 333723 w 938870"/>
                <a:gd name="connsiteY44" fmla="*/ 130152 h 1321542"/>
                <a:gd name="connsiteX45" fmla="*/ 290339 w 938870"/>
                <a:gd name="connsiteY45" fmla="*/ 110128 h 1321542"/>
                <a:gd name="connsiteX46" fmla="*/ 236944 w 938870"/>
                <a:gd name="connsiteY46" fmla="*/ 63407 h 1321542"/>
                <a:gd name="connsiteX47" fmla="*/ 133490 w 938870"/>
                <a:gd name="connsiteY47" fmla="*/ 6674 h 1321542"/>
                <a:gd name="connsiteX48" fmla="*/ 46722 w 938870"/>
                <a:gd name="connsiteY48" fmla="*/ 36709 h 1321542"/>
                <a:gd name="connsiteX49" fmla="*/ 33373 w 938870"/>
                <a:gd name="connsiteY49" fmla="*/ 66744 h 1321542"/>
                <a:gd name="connsiteX50" fmla="*/ 43384 w 938870"/>
                <a:gd name="connsiteY50" fmla="*/ 96780 h 1321542"/>
                <a:gd name="connsiteX51" fmla="*/ 60071 w 938870"/>
                <a:gd name="connsiteY51" fmla="*/ 123477 h 1321542"/>
                <a:gd name="connsiteX52" fmla="*/ 73419 w 938870"/>
                <a:gd name="connsiteY52" fmla="*/ 153512 h 1321542"/>
                <a:gd name="connsiteX53" fmla="*/ 56733 w 938870"/>
                <a:gd name="connsiteY53" fmla="*/ 176873 h 1321542"/>
                <a:gd name="connsiteX54" fmla="*/ 76757 w 938870"/>
                <a:gd name="connsiteY54" fmla="*/ 256966 h 1321542"/>
                <a:gd name="connsiteX55" fmla="*/ 66745 w 938870"/>
                <a:gd name="connsiteY55" fmla="*/ 273653 h 1321542"/>
                <a:gd name="connsiteX56" fmla="*/ 70082 w 938870"/>
                <a:gd name="connsiteY56" fmla="*/ 300350 h 1321542"/>
                <a:gd name="connsiteX57" fmla="*/ 70082 w 938870"/>
                <a:gd name="connsiteY57" fmla="*/ 340397 h 1321542"/>
                <a:gd name="connsiteX58" fmla="*/ 80094 w 938870"/>
                <a:gd name="connsiteY58" fmla="*/ 360420 h 1321542"/>
                <a:gd name="connsiteX59" fmla="*/ 76757 w 938870"/>
                <a:gd name="connsiteY59" fmla="*/ 383781 h 1321542"/>
                <a:gd name="connsiteX60" fmla="*/ 106792 w 938870"/>
                <a:gd name="connsiteY60" fmla="*/ 417153 h 1321542"/>
                <a:gd name="connsiteX61" fmla="*/ 93729 w 938870"/>
                <a:gd name="connsiteY61" fmla="*/ 447188 h 1321542"/>
                <a:gd name="connsiteX62" fmla="*/ 13349 w 938870"/>
                <a:gd name="connsiteY62" fmla="*/ 537293 h 1321542"/>
                <a:gd name="connsiteX63" fmla="*/ 33373 w 938870"/>
                <a:gd name="connsiteY63" fmla="*/ 570666 h 1321542"/>
                <a:gd name="connsiteX64" fmla="*/ 33373 w 938870"/>
                <a:gd name="connsiteY64" fmla="*/ 570666 h 1321542"/>
                <a:gd name="connsiteX65" fmla="*/ 16687 w 938870"/>
                <a:gd name="connsiteY65" fmla="*/ 600701 h 1321542"/>
                <a:gd name="connsiteX66" fmla="*/ 3338 w 938870"/>
                <a:gd name="connsiteY66" fmla="*/ 630736 h 1321542"/>
                <a:gd name="connsiteX67" fmla="*/ 0 w 938870"/>
                <a:gd name="connsiteY67" fmla="*/ 690806 h 1321542"/>
                <a:gd name="connsiteX68" fmla="*/ 16687 w 938870"/>
                <a:gd name="connsiteY68" fmla="*/ 734190 h 1321542"/>
                <a:gd name="connsiteX69" fmla="*/ 20024 w 938870"/>
                <a:gd name="connsiteY69" fmla="*/ 767562 h 1321542"/>
                <a:gd name="connsiteX70" fmla="*/ 56733 w 938870"/>
                <a:gd name="connsiteY70" fmla="*/ 777574 h 1321542"/>
                <a:gd name="connsiteX71" fmla="*/ 116803 w 938870"/>
                <a:gd name="connsiteY71" fmla="*/ 864342 h 1321542"/>
                <a:gd name="connsiteX72" fmla="*/ 96780 w 938870"/>
                <a:gd name="connsiteY72" fmla="*/ 887702 h 1321542"/>
                <a:gd name="connsiteX73" fmla="*/ 93443 w 938870"/>
                <a:gd name="connsiteY73" fmla="*/ 917737 h 1321542"/>
                <a:gd name="connsiteX74" fmla="*/ 120141 w 938870"/>
                <a:gd name="connsiteY74" fmla="*/ 921074 h 1321542"/>
                <a:gd name="connsiteX75" fmla="*/ 160187 w 938870"/>
                <a:gd name="connsiteY75" fmla="*/ 934423 h 1321542"/>
                <a:gd name="connsiteX76" fmla="*/ 186885 w 938870"/>
                <a:gd name="connsiteY76" fmla="*/ 947772 h 1321542"/>
                <a:gd name="connsiteX77" fmla="*/ 213583 w 938870"/>
                <a:gd name="connsiteY77" fmla="*/ 977807 h 1321542"/>
                <a:gd name="connsiteX78" fmla="*/ 243618 w 938870"/>
                <a:gd name="connsiteY78" fmla="*/ 981144 h 1321542"/>
                <a:gd name="connsiteX79" fmla="*/ 287002 w 938870"/>
                <a:gd name="connsiteY79" fmla="*/ 1011180 h 1321542"/>
                <a:gd name="connsiteX80" fmla="*/ 310363 w 938870"/>
                <a:gd name="connsiteY80" fmla="*/ 1021191 h 1321542"/>
                <a:gd name="connsiteX81" fmla="*/ 310363 w 938870"/>
                <a:gd name="connsiteY81" fmla="*/ 1057901 h 1321542"/>
                <a:gd name="connsiteX82" fmla="*/ 270316 w 938870"/>
                <a:gd name="connsiteY82" fmla="*/ 1097947 h 1321542"/>
                <a:gd name="connsiteX83" fmla="*/ 280327 w 938870"/>
                <a:gd name="connsiteY83" fmla="*/ 1121308 h 1321542"/>
                <a:gd name="connsiteX84" fmla="*/ 273653 w 938870"/>
                <a:gd name="connsiteY84" fmla="*/ 1141331 h 1321542"/>
                <a:gd name="connsiteX85" fmla="*/ 266979 w 938870"/>
                <a:gd name="connsiteY85" fmla="*/ 1158017 h 1321542"/>
                <a:gd name="connsiteX86" fmla="*/ 240281 w 938870"/>
                <a:gd name="connsiteY86" fmla="*/ 1198064 h 1321542"/>
                <a:gd name="connsiteX87" fmla="*/ 307025 w 938870"/>
                <a:gd name="connsiteY87" fmla="*/ 1234774 h 1321542"/>
                <a:gd name="connsiteX88" fmla="*/ 337060 w 938870"/>
                <a:gd name="connsiteY88" fmla="*/ 1241448 h 1321542"/>
                <a:gd name="connsiteX89" fmla="*/ 360421 w 938870"/>
                <a:gd name="connsiteY89" fmla="*/ 1248123 h 1321542"/>
                <a:gd name="connsiteX90" fmla="*/ 380444 w 938870"/>
                <a:gd name="connsiteY90" fmla="*/ 1254797 h 1321542"/>
                <a:gd name="connsiteX91" fmla="*/ 407142 w 938870"/>
                <a:gd name="connsiteY91" fmla="*/ 1274820 h 1321542"/>
                <a:gd name="connsiteX92" fmla="*/ 437177 w 938870"/>
                <a:gd name="connsiteY92" fmla="*/ 1271483 h 1321542"/>
                <a:gd name="connsiteX93" fmla="*/ 507259 w 938870"/>
                <a:gd name="connsiteY93" fmla="*/ 1321542 h 1321542"/>
                <a:gd name="connsiteX94" fmla="*/ 517271 w 938870"/>
                <a:gd name="connsiteY94" fmla="*/ 1308193 h 1321542"/>
                <a:gd name="connsiteX95" fmla="*/ 507259 w 938870"/>
                <a:gd name="connsiteY95" fmla="*/ 1268146 h 1321542"/>
                <a:gd name="connsiteX96" fmla="*/ 500584 w 938870"/>
                <a:gd name="connsiteY96" fmla="*/ 1234774 h 1321542"/>
                <a:gd name="connsiteX97" fmla="*/ 483898 w 938870"/>
                <a:gd name="connsiteY97" fmla="*/ 1191390 h 1321542"/>
                <a:gd name="connsiteX98" fmla="*/ 513933 w 938870"/>
                <a:gd name="connsiteY98" fmla="*/ 1171366 h 1321542"/>
                <a:gd name="connsiteX99" fmla="*/ 547306 w 938870"/>
                <a:gd name="connsiteY99" fmla="*/ 1148006 h 1321542"/>
                <a:gd name="connsiteX100" fmla="*/ 527282 w 938870"/>
                <a:gd name="connsiteY100" fmla="*/ 1131320 h 1321542"/>
                <a:gd name="connsiteX101" fmla="*/ 517271 w 938870"/>
                <a:gd name="connsiteY101" fmla="*/ 1097947 h 1321542"/>
                <a:gd name="connsiteX102" fmla="*/ 480561 w 938870"/>
                <a:gd name="connsiteY102" fmla="*/ 1081261 h 1321542"/>
                <a:gd name="connsiteX103" fmla="*/ 470549 w 938870"/>
                <a:gd name="connsiteY103" fmla="*/ 1061238 h 1321542"/>
                <a:gd name="connsiteX104" fmla="*/ 480561 w 938870"/>
                <a:gd name="connsiteY104" fmla="*/ 1031203 h 1321542"/>
                <a:gd name="connsiteX105" fmla="*/ 490573 w 938870"/>
                <a:gd name="connsiteY105" fmla="*/ 991156 h 1321542"/>
                <a:gd name="connsiteX106" fmla="*/ 513933 w 938870"/>
                <a:gd name="connsiteY106" fmla="*/ 1011180 h 1321542"/>
                <a:gd name="connsiteX107" fmla="*/ 520608 w 938870"/>
                <a:gd name="connsiteY107" fmla="*/ 994493 h 1321542"/>
                <a:gd name="connsiteX108" fmla="*/ 543968 w 938870"/>
                <a:gd name="connsiteY108" fmla="*/ 957784 h 1321542"/>
                <a:gd name="connsiteX109" fmla="*/ 574003 w 938870"/>
                <a:gd name="connsiteY109" fmla="*/ 941098 h 1321542"/>
                <a:gd name="connsiteX110" fmla="*/ 590690 w 938870"/>
                <a:gd name="connsiteY110" fmla="*/ 954447 h 1321542"/>
                <a:gd name="connsiteX111" fmla="*/ 610713 w 938870"/>
                <a:gd name="connsiteY111" fmla="*/ 927749 h 1321542"/>
                <a:gd name="connsiteX112" fmla="*/ 630736 w 938870"/>
                <a:gd name="connsiteY112" fmla="*/ 954447 h 1321542"/>
                <a:gd name="connsiteX113" fmla="*/ 657434 w 938870"/>
                <a:gd name="connsiteY113" fmla="*/ 977807 h 1321542"/>
                <a:gd name="connsiteX114" fmla="*/ 674120 w 938870"/>
                <a:gd name="connsiteY114" fmla="*/ 984482 h 1321542"/>
                <a:gd name="connsiteX115" fmla="*/ 697481 w 938870"/>
                <a:gd name="connsiteY115" fmla="*/ 984482 h 1321542"/>
                <a:gd name="connsiteX116" fmla="*/ 717504 w 938870"/>
                <a:gd name="connsiteY116" fmla="*/ 971133 h 1321542"/>
                <a:gd name="connsiteX117" fmla="*/ 744202 w 938870"/>
                <a:gd name="connsiteY117" fmla="*/ 971133 h 1321542"/>
                <a:gd name="connsiteX118" fmla="*/ 760888 w 938870"/>
                <a:gd name="connsiteY118" fmla="*/ 967796 h 1321542"/>
                <a:gd name="connsiteX119" fmla="*/ 790923 w 938870"/>
                <a:gd name="connsiteY119" fmla="*/ 1001168 h 1321542"/>
                <a:gd name="connsiteX120" fmla="*/ 797598 w 938870"/>
                <a:gd name="connsiteY120" fmla="*/ 974470 h 1321542"/>
                <a:gd name="connsiteX121" fmla="*/ 817621 w 938870"/>
                <a:gd name="connsiteY121" fmla="*/ 991156 h 1321542"/>
                <a:gd name="connsiteX122" fmla="*/ 837644 w 938870"/>
                <a:gd name="connsiteY122" fmla="*/ 967796 h 1321542"/>
                <a:gd name="connsiteX123" fmla="*/ 827633 w 938870"/>
                <a:gd name="connsiteY123" fmla="*/ 947772 h 1321542"/>
                <a:gd name="connsiteX124" fmla="*/ 810946 w 938870"/>
                <a:gd name="connsiteY124" fmla="*/ 894377 h 1321542"/>
                <a:gd name="connsiteX125" fmla="*/ 854330 w 938870"/>
                <a:gd name="connsiteY125" fmla="*/ 844318 h 1321542"/>
                <a:gd name="connsiteX126" fmla="*/ 938870 w 938870"/>
                <a:gd name="connsiteY126" fmla="*/ 444353 h 1321542"/>
                <a:gd name="connsiteX0" fmla="*/ 938870 w 938870"/>
                <a:gd name="connsiteY0" fmla="*/ 444353 h 1321542"/>
                <a:gd name="connsiteX1" fmla="*/ 884365 w 938870"/>
                <a:gd name="connsiteY1" fmla="*/ 23361 h 1321542"/>
                <a:gd name="connsiteX2" fmla="*/ 824295 w 938870"/>
                <a:gd name="connsiteY2" fmla="*/ 0 h 1321542"/>
                <a:gd name="connsiteX3" fmla="*/ 810946 w 938870"/>
                <a:gd name="connsiteY3" fmla="*/ 36709 h 1321542"/>
                <a:gd name="connsiteX4" fmla="*/ 827633 w 938870"/>
                <a:gd name="connsiteY4" fmla="*/ 73419 h 1321542"/>
                <a:gd name="connsiteX5" fmla="*/ 770900 w 938870"/>
                <a:gd name="connsiteY5" fmla="*/ 56733 h 1321542"/>
                <a:gd name="connsiteX6" fmla="*/ 744202 w 938870"/>
                <a:gd name="connsiteY6" fmla="*/ 93442 h 1321542"/>
                <a:gd name="connsiteX7" fmla="*/ 707492 w 938870"/>
                <a:gd name="connsiteY7" fmla="*/ 86768 h 1321542"/>
                <a:gd name="connsiteX8" fmla="*/ 644085 w 938870"/>
                <a:gd name="connsiteY8" fmla="*/ 100117 h 1321542"/>
                <a:gd name="connsiteX9" fmla="*/ 654097 w 938870"/>
                <a:gd name="connsiteY9" fmla="*/ 63407 h 1321542"/>
                <a:gd name="connsiteX10" fmla="*/ 614050 w 938870"/>
                <a:gd name="connsiteY10" fmla="*/ 100117 h 1321542"/>
                <a:gd name="connsiteX11" fmla="*/ 594027 w 938870"/>
                <a:gd name="connsiteY11" fmla="*/ 100117 h 1321542"/>
                <a:gd name="connsiteX12" fmla="*/ 533957 w 938870"/>
                <a:gd name="connsiteY12" fmla="*/ 133489 h 1321542"/>
                <a:gd name="connsiteX13" fmla="*/ 510596 w 938870"/>
                <a:gd name="connsiteY13" fmla="*/ 156850 h 1321542"/>
                <a:gd name="connsiteX14" fmla="*/ 500584 w 938870"/>
                <a:gd name="connsiteY14" fmla="*/ 203571 h 1321542"/>
                <a:gd name="connsiteX15" fmla="*/ 450526 w 938870"/>
                <a:gd name="connsiteY15" fmla="*/ 190222 h 1321542"/>
                <a:gd name="connsiteX16" fmla="*/ 433840 w 938870"/>
                <a:gd name="connsiteY16" fmla="*/ 153512 h 1321542"/>
                <a:gd name="connsiteX17" fmla="*/ 467212 w 938870"/>
                <a:gd name="connsiteY17" fmla="*/ 123477 h 1321542"/>
                <a:gd name="connsiteX18" fmla="*/ 453863 w 938870"/>
                <a:gd name="connsiteY18" fmla="*/ 100117 h 1321542"/>
                <a:gd name="connsiteX19" fmla="*/ 390456 w 938870"/>
                <a:gd name="connsiteY19" fmla="*/ 70082 h 1321542"/>
                <a:gd name="connsiteX20" fmla="*/ 417154 w 938870"/>
                <a:gd name="connsiteY20" fmla="*/ 120140 h 1321542"/>
                <a:gd name="connsiteX21" fmla="*/ 407142 w 938870"/>
                <a:gd name="connsiteY21" fmla="*/ 163524 h 1321542"/>
                <a:gd name="connsiteX22" fmla="*/ 413817 w 938870"/>
                <a:gd name="connsiteY22" fmla="*/ 200234 h 1321542"/>
                <a:gd name="connsiteX23" fmla="*/ 427165 w 938870"/>
                <a:gd name="connsiteY23" fmla="*/ 223594 h 1321542"/>
                <a:gd name="connsiteX24" fmla="*/ 413817 w 938870"/>
                <a:gd name="connsiteY24" fmla="*/ 253629 h 1321542"/>
                <a:gd name="connsiteX25" fmla="*/ 390456 w 938870"/>
                <a:gd name="connsiteY25" fmla="*/ 230269 h 1321542"/>
                <a:gd name="connsiteX26" fmla="*/ 360421 w 938870"/>
                <a:gd name="connsiteY26" fmla="*/ 226931 h 1321542"/>
                <a:gd name="connsiteX27" fmla="*/ 333723 w 938870"/>
                <a:gd name="connsiteY27" fmla="*/ 266978 h 1321542"/>
                <a:gd name="connsiteX28" fmla="*/ 307025 w 938870"/>
                <a:gd name="connsiteY28" fmla="*/ 287001 h 1321542"/>
                <a:gd name="connsiteX29" fmla="*/ 320374 w 938870"/>
                <a:gd name="connsiteY29" fmla="*/ 313699 h 1321542"/>
                <a:gd name="connsiteX30" fmla="*/ 303688 w 938870"/>
                <a:gd name="connsiteY30" fmla="*/ 337060 h 1321542"/>
                <a:gd name="connsiteX31" fmla="*/ 233606 w 938870"/>
                <a:gd name="connsiteY31" fmla="*/ 300350 h 1321542"/>
                <a:gd name="connsiteX32" fmla="*/ 243618 w 938870"/>
                <a:gd name="connsiteY32" fmla="*/ 350409 h 1321542"/>
                <a:gd name="connsiteX33" fmla="*/ 263641 w 938870"/>
                <a:gd name="connsiteY33" fmla="*/ 370432 h 1321542"/>
                <a:gd name="connsiteX34" fmla="*/ 250292 w 938870"/>
                <a:gd name="connsiteY34" fmla="*/ 383781 h 1321542"/>
                <a:gd name="connsiteX35" fmla="*/ 193560 w 938870"/>
                <a:gd name="connsiteY35" fmla="*/ 347071 h 1321542"/>
                <a:gd name="connsiteX36" fmla="*/ 170199 w 938870"/>
                <a:gd name="connsiteY36" fmla="*/ 307025 h 1321542"/>
                <a:gd name="connsiteX37" fmla="*/ 170199 w 938870"/>
                <a:gd name="connsiteY37" fmla="*/ 260304 h 1321542"/>
                <a:gd name="connsiteX38" fmla="*/ 133490 w 938870"/>
                <a:gd name="connsiteY38" fmla="*/ 183547 h 1321542"/>
                <a:gd name="connsiteX39" fmla="*/ 196897 w 938870"/>
                <a:gd name="connsiteY39" fmla="*/ 213582 h 1321542"/>
                <a:gd name="connsiteX40" fmla="*/ 256967 w 938870"/>
                <a:gd name="connsiteY40" fmla="*/ 243617 h 1321542"/>
                <a:gd name="connsiteX41" fmla="*/ 293676 w 938870"/>
                <a:gd name="connsiteY41" fmla="*/ 246955 h 1321542"/>
                <a:gd name="connsiteX42" fmla="*/ 327049 w 938870"/>
                <a:gd name="connsiteY42" fmla="*/ 216920 h 1321542"/>
                <a:gd name="connsiteX43" fmla="*/ 343735 w 938870"/>
                <a:gd name="connsiteY43" fmla="*/ 180210 h 1321542"/>
                <a:gd name="connsiteX44" fmla="*/ 333723 w 938870"/>
                <a:gd name="connsiteY44" fmla="*/ 130152 h 1321542"/>
                <a:gd name="connsiteX45" fmla="*/ 290339 w 938870"/>
                <a:gd name="connsiteY45" fmla="*/ 110128 h 1321542"/>
                <a:gd name="connsiteX46" fmla="*/ 236944 w 938870"/>
                <a:gd name="connsiteY46" fmla="*/ 63407 h 1321542"/>
                <a:gd name="connsiteX47" fmla="*/ 133490 w 938870"/>
                <a:gd name="connsiteY47" fmla="*/ 6674 h 1321542"/>
                <a:gd name="connsiteX48" fmla="*/ 46722 w 938870"/>
                <a:gd name="connsiteY48" fmla="*/ 36709 h 1321542"/>
                <a:gd name="connsiteX49" fmla="*/ 33373 w 938870"/>
                <a:gd name="connsiteY49" fmla="*/ 66744 h 1321542"/>
                <a:gd name="connsiteX50" fmla="*/ 43384 w 938870"/>
                <a:gd name="connsiteY50" fmla="*/ 96780 h 1321542"/>
                <a:gd name="connsiteX51" fmla="*/ 60071 w 938870"/>
                <a:gd name="connsiteY51" fmla="*/ 123477 h 1321542"/>
                <a:gd name="connsiteX52" fmla="*/ 73419 w 938870"/>
                <a:gd name="connsiteY52" fmla="*/ 153512 h 1321542"/>
                <a:gd name="connsiteX53" fmla="*/ 56733 w 938870"/>
                <a:gd name="connsiteY53" fmla="*/ 176873 h 1321542"/>
                <a:gd name="connsiteX54" fmla="*/ 76757 w 938870"/>
                <a:gd name="connsiteY54" fmla="*/ 256966 h 1321542"/>
                <a:gd name="connsiteX55" fmla="*/ 66745 w 938870"/>
                <a:gd name="connsiteY55" fmla="*/ 273653 h 1321542"/>
                <a:gd name="connsiteX56" fmla="*/ 70082 w 938870"/>
                <a:gd name="connsiteY56" fmla="*/ 300350 h 1321542"/>
                <a:gd name="connsiteX57" fmla="*/ 70082 w 938870"/>
                <a:gd name="connsiteY57" fmla="*/ 340397 h 1321542"/>
                <a:gd name="connsiteX58" fmla="*/ 80094 w 938870"/>
                <a:gd name="connsiteY58" fmla="*/ 360420 h 1321542"/>
                <a:gd name="connsiteX59" fmla="*/ 76757 w 938870"/>
                <a:gd name="connsiteY59" fmla="*/ 383781 h 1321542"/>
                <a:gd name="connsiteX60" fmla="*/ 106792 w 938870"/>
                <a:gd name="connsiteY60" fmla="*/ 417153 h 1321542"/>
                <a:gd name="connsiteX61" fmla="*/ 93729 w 938870"/>
                <a:gd name="connsiteY61" fmla="*/ 447188 h 1321542"/>
                <a:gd name="connsiteX62" fmla="*/ 13349 w 938870"/>
                <a:gd name="connsiteY62" fmla="*/ 537293 h 1321542"/>
                <a:gd name="connsiteX63" fmla="*/ 33373 w 938870"/>
                <a:gd name="connsiteY63" fmla="*/ 570666 h 1321542"/>
                <a:gd name="connsiteX64" fmla="*/ 33373 w 938870"/>
                <a:gd name="connsiteY64" fmla="*/ 570666 h 1321542"/>
                <a:gd name="connsiteX65" fmla="*/ 16687 w 938870"/>
                <a:gd name="connsiteY65" fmla="*/ 600701 h 1321542"/>
                <a:gd name="connsiteX66" fmla="*/ 3338 w 938870"/>
                <a:gd name="connsiteY66" fmla="*/ 630736 h 1321542"/>
                <a:gd name="connsiteX67" fmla="*/ 0 w 938870"/>
                <a:gd name="connsiteY67" fmla="*/ 690806 h 1321542"/>
                <a:gd name="connsiteX68" fmla="*/ 16687 w 938870"/>
                <a:gd name="connsiteY68" fmla="*/ 734190 h 1321542"/>
                <a:gd name="connsiteX69" fmla="*/ 20024 w 938870"/>
                <a:gd name="connsiteY69" fmla="*/ 767562 h 1321542"/>
                <a:gd name="connsiteX70" fmla="*/ 56733 w 938870"/>
                <a:gd name="connsiteY70" fmla="*/ 777574 h 1321542"/>
                <a:gd name="connsiteX71" fmla="*/ 116803 w 938870"/>
                <a:gd name="connsiteY71" fmla="*/ 864342 h 1321542"/>
                <a:gd name="connsiteX72" fmla="*/ 96780 w 938870"/>
                <a:gd name="connsiteY72" fmla="*/ 887702 h 1321542"/>
                <a:gd name="connsiteX73" fmla="*/ 93443 w 938870"/>
                <a:gd name="connsiteY73" fmla="*/ 917737 h 1321542"/>
                <a:gd name="connsiteX74" fmla="*/ 120141 w 938870"/>
                <a:gd name="connsiteY74" fmla="*/ 921074 h 1321542"/>
                <a:gd name="connsiteX75" fmla="*/ 160187 w 938870"/>
                <a:gd name="connsiteY75" fmla="*/ 934423 h 1321542"/>
                <a:gd name="connsiteX76" fmla="*/ 186885 w 938870"/>
                <a:gd name="connsiteY76" fmla="*/ 947772 h 1321542"/>
                <a:gd name="connsiteX77" fmla="*/ 213583 w 938870"/>
                <a:gd name="connsiteY77" fmla="*/ 977807 h 1321542"/>
                <a:gd name="connsiteX78" fmla="*/ 243618 w 938870"/>
                <a:gd name="connsiteY78" fmla="*/ 981144 h 1321542"/>
                <a:gd name="connsiteX79" fmla="*/ 287002 w 938870"/>
                <a:gd name="connsiteY79" fmla="*/ 1011180 h 1321542"/>
                <a:gd name="connsiteX80" fmla="*/ 310363 w 938870"/>
                <a:gd name="connsiteY80" fmla="*/ 1021191 h 1321542"/>
                <a:gd name="connsiteX81" fmla="*/ 310363 w 938870"/>
                <a:gd name="connsiteY81" fmla="*/ 1057901 h 1321542"/>
                <a:gd name="connsiteX82" fmla="*/ 270316 w 938870"/>
                <a:gd name="connsiteY82" fmla="*/ 1097947 h 1321542"/>
                <a:gd name="connsiteX83" fmla="*/ 280327 w 938870"/>
                <a:gd name="connsiteY83" fmla="*/ 1121308 h 1321542"/>
                <a:gd name="connsiteX84" fmla="*/ 273653 w 938870"/>
                <a:gd name="connsiteY84" fmla="*/ 1141331 h 1321542"/>
                <a:gd name="connsiteX85" fmla="*/ 266979 w 938870"/>
                <a:gd name="connsiteY85" fmla="*/ 1158017 h 1321542"/>
                <a:gd name="connsiteX86" fmla="*/ 240281 w 938870"/>
                <a:gd name="connsiteY86" fmla="*/ 1198064 h 1321542"/>
                <a:gd name="connsiteX87" fmla="*/ 307025 w 938870"/>
                <a:gd name="connsiteY87" fmla="*/ 1234774 h 1321542"/>
                <a:gd name="connsiteX88" fmla="*/ 337060 w 938870"/>
                <a:gd name="connsiteY88" fmla="*/ 1241448 h 1321542"/>
                <a:gd name="connsiteX89" fmla="*/ 360421 w 938870"/>
                <a:gd name="connsiteY89" fmla="*/ 1248123 h 1321542"/>
                <a:gd name="connsiteX90" fmla="*/ 380444 w 938870"/>
                <a:gd name="connsiteY90" fmla="*/ 1254797 h 1321542"/>
                <a:gd name="connsiteX91" fmla="*/ 407142 w 938870"/>
                <a:gd name="connsiteY91" fmla="*/ 1274820 h 1321542"/>
                <a:gd name="connsiteX92" fmla="*/ 437177 w 938870"/>
                <a:gd name="connsiteY92" fmla="*/ 1271483 h 1321542"/>
                <a:gd name="connsiteX93" fmla="*/ 507259 w 938870"/>
                <a:gd name="connsiteY93" fmla="*/ 1321542 h 1321542"/>
                <a:gd name="connsiteX94" fmla="*/ 517271 w 938870"/>
                <a:gd name="connsiteY94" fmla="*/ 1308193 h 1321542"/>
                <a:gd name="connsiteX95" fmla="*/ 507259 w 938870"/>
                <a:gd name="connsiteY95" fmla="*/ 1268146 h 1321542"/>
                <a:gd name="connsiteX96" fmla="*/ 500584 w 938870"/>
                <a:gd name="connsiteY96" fmla="*/ 1234774 h 1321542"/>
                <a:gd name="connsiteX97" fmla="*/ 483898 w 938870"/>
                <a:gd name="connsiteY97" fmla="*/ 1191390 h 1321542"/>
                <a:gd name="connsiteX98" fmla="*/ 513933 w 938870"/>
                <a:gd name="connsiteY98" fmla="*/ 1171366 h 1321542"/>
                <a:gd name="connsiteX99" fmla="*/ 547306 w 938870"/>
                <a:gd name="connsiteY99" fmla="*/ 1148006 h 1321542"/>
                <a:gd name="connsiteX100" fmla="*/ 527282 w 938870"/>
                <a:gd name="connsiteY100" fmla="*/ 1131320 h 1321542"/>
                <a:gd name="connsiteX101" fmla="*/ 517271 w 938870"/>
                <a:gd name="connsiteY101" fmla="*/ 1097947 h 1321542"/>
                <a:gd name="connsiteX102" fmla="*/ 480561 w 938870"/>
                <a:gd name="connsiteY102" fmla="*/ 1081261 h 1321542"/>
                <a:gd name="connsiteX103" fmla="*/ 470549 w 938870"/>
                <a:gd name="connsiteY103" fmla="*/ 1061238 h 1321542"/>
                <a:gd name="connsiteX104" fmla="*/ 480561 w 938870"/>
                <a:gd name="connsiteY104" fmla="*/ 1031203 h 1321542"/>
                <a:gd name="connsiteX105" fmla="*/ 490573 w 938870"/>
                <a:gd name="connsiteY105" fmla="*/ 991156 h 1321542"/>
                <a:gd name="connsiteX106" fmla="*/ 513933 w 938870"/>
                <a:gd name="connsiteY106" fmla="*/ 1011180 h 1321542"/>
                <a:gd name="connsiteX107" fmla="*/ 520608 w 938870"/>
                <a:gd name="connsiteY107" fmla="*/ 994493 h 1321542"/>
                <a:gd name="connsiteX108" fmla="*/ 543968 w 938870"/>
                <a:gd name="connsiteY108" fmla="*/ 957784 h 1321542"/>
                <a:gd name="connsiteX109" fmla="*/ 574003 w 938870"/>
                <a:gd name="connsiteY109" fmla="*/ 941098 h 1321542"/>
                <a:gd name="connsiteX110" fmla="*/ 590690 w 938870"/>
                <a:gd name="connsiteY110" fmla="*/ 954447 h 1321542"/>
                <a:gd name="connsiteX111" fmla="*/ 610713 w 938870"/>
                <a:gd name="connsiteY111" fmla="*/ 927749 h 1321542"/>
                <a:gd name="connsiteX112" fmla="*/ 630736 w 938870"/>
                <a:gd name="connsiteY112" fmla="*/ 954447 h 1321542"/>
                <a:gd name="connsiteX113" fmla="*/ 657434 w 938870"/>
                <a:gd name="connsiteY113" fmla="*/ 977807 h 1321542"/>
                <a:gd name="connsiteX114" fmla="*/ 674120 w 938870"/>
                <a:gd name="connsiteY114" fmla="*/ 984482 h 1321542"/>
                <a:gd name="connsiteX115" fmla="*/ 697481 w 938870"/>
                <a:gd name="connsiteY115" fmla="*/ 984482 h 1321542"/>
                <a:gd name="connsiteX116" fmla="*/ 717504 w 938870"/>
                <a:gd name="connsiteY116" fmla="*/ 971133 h 1321542"/>
                <a:gd name="connsiteX117" fmla="*/ 744202 w 938870"/>
                <a:gd name="connsiteY117" fmla="*/ 971133 h 1321542"/>
                <a:gd name="connsiteX118" fmla="*/ 760888 w 938870"/>
                <a:gd name="connsiteY118" fmla="*/ 967796 h 1321542"/>
                <a:gd name="connsiteX119" fmla="*/ 790923 w 938870"/>
                <a:gd name="connsiteY119" fmla="*/ 1001168 h 1321542"/>
                <a:gd name="connsiteX120" fmla="*/ 797598 w 938870"/>
                <a:gd name="connsiteY120" fmla="*/ 974470 h 1321542"/>
                <a:gd name="connsiteX121" fmla="*/ 817621 w 938870"/>
                <a:gd name="connsiteY121" fmla="*/ 991156 h 1321542"/>
                <a:gd name="connsiteX122" fmla="*/ 837644 w 938870"/>
                <a:gd name="connsiteY122" fmla="*/ 967796 h 1321542"/>
                <a:gd name="connsiteX123" fmla="*/ 827633 w 938870"/>
                <a:gd name="connsiteY123" fmla="*/ 947772 h 1321542"/>
                <a:gd name="connsiteX124" fmla="*/ 854330 w 938870"/>
                <a:gd name="connsiteY124" fmla="*/ 844318 h 1321542"/>
                <a:gd name="connsiteX125" fmla="*/ 938870 w 938870"/>
                <a:gd name="connsiteY125" fmla="*/ 444353 h 1321542"/>
                <a:gd name="connsiteX0" fmla="*/ 938870 w 938870"/>
                <a:gd name="connsiteY0" fmla="*/ 444353 h 1321542"/>
                <a:gd name="connsiteX1" fmla="*/ 884365 w 938870"/>
                <a:gd name="connsiteY1" fmla="*/ 23361 h 1321542"/>
                <a:gd name="connsiteX2" fmla="*/ 824295 w 938870"/>
                <a:gd name="connsiteY2" fmla="*/ 0 h 1321542"/>
                <a:gd name="connsiteX3" fmla="*/ 810946 w 938870"/>
                <a:gd name="connsiteY3" fmla="*/ 36709 h 1321542"/>
                <a:gd name="connsiteX4" fmla="*/ 827633 w 938870"/>
                <a:gd name="connsiteY4" fmla="*/ 73419 h 1321542"/>
                <a:gd name="connsiteX5" fmla="*/ 770900 w 938870"/>
                <a:gd name="connsiteY5" fmla="*/ 56733 h 1321542"/>
                <a:gd name="connsiteX6" fmla="*/ 744202 w 938870"/>
                <a:gd name="connsiteY6" fmla="*/ 93442 h 1321542"/>
                <a:gd name="connsiteX7" fmla="*/ 707492 w 938870"/>
                <a:gd name="connsiteY7" fmla="*/ 86768 h 1321542"/>
                <a:gd name="connsiteX8" fmla="*/ 644085 w 938870"/>
                <a:gd name="connsiteY8" fmla="*/ 100117 h 1321542"/>
                <a:gd name="connsiteX9" fmla="*/ 654097 w 938870"/>
                <a:gd name="connsiteY9" fmla="*/ 63407 h 1321542"/>
                <a:gd name="connsiteX10" fmla="*/ 614050 w 938870"/>
                <a:gd name="connsiteY10" fmla="*/ 100117 h 1321542"/>
                <a:gd name="connsiteX11" fmla="*/ 594027 w 938870"/>
                <a:gd name="connsiteY11" fmla="*/ 100117 h 1321542"/>
                <a:gd name="connsiteX12" fmla="*/ 533957 w 938870"/>
                <a:gd name="connsiteY12" fmla="*/ 133489 h 1321542"/>
                <a:gd name="connsiteX13" fmla="*/ 510596 w 938870"/>
                <a:gd name="connsiteY13" fmla="*/ 156850 h 1321542"/>
                <a:gd name="connsiteX14" fmla="*/ 500584 w 938870"/>
                <a:gd name="connsiteY14" fmla="*/ 203571 h 1321542"/>
                <a:gd name="connsiteX15" fmla="*/ 450526 w 938870"/>
                <a:gd name="connsiteY15" fmla="*/ 190222 h 1321542"/>
                <a:gd name="connsiteX16" fmla="*/ 433840 w 938870"/>
                <a:gd name="connsiteY16" fmla="*/ 153512 h 1321542"/>
                <a:gd name="connsiteX17" fmla="*/ 467212 w 938870"/>
                <a:gd name="connsiteY17" fmla="*/ 123477 h 1321542"/>
                <a:gd name="connsiteX18" fmla="*/ 453863 w 938870"/>
                <a:gd name="connsiteY18" fmla="*/ 100117 h 1321542"/>
                <a:gd name="connsiteX19" fmla="*/ 390456 w 938870"/>
                <a:gd name="connsiteY19" fmla="*/ 70082 h 1321542"/>
                <a:gd name="connsiteX20" fmla="*/ 417154 w 938870"/>
                <a:gd name="connsiteY20" fmla="*/ 120140 h 1321542"/>
                <a:gd name="connsiteX21" fmla="*/ 407142 w 938870"/>
                <a:gd name="connsiteY21" fmla="*/ 163524 h 1321542"/>
                <a:gd name="connsiteX22" fmla="*/ 413817 w 938870"/>
                <a:gd name="connsiteY22" fmla="*/ 200234 h 1321542"/>
                <a:gd name="connsiteX23" fmla="*/ 427165 w 938870"/>
                <a:gd name="connsiteY23" fmla="*/ 223594 h 1321542"/>
                <a:gd name="connsiteX24" fmla="*/ 413817 w 938870"/>
                <a:gd name="connsiteY24" fmla="*/ 253629 h 1321542"/>
                <a:gd name="connsiteX25" fmla="*/ 390456 w 938870"/>
                <a:gd name="connsiteY25" fmla="*/ 230269 h 1321542"/>
                <a:gd name="connsiteX26" fmla="*/ 360421 w 938870"/>
                <a:gd name="connsiteY26" fmla="*/ 226931 h 1321542"/>
                <a:gd name="connsiteX27" fmla="*/ 333723 w 938870"/>
                <a:gd name="connsiteY27" fmla="*/ 266978 h 1321542"/>
                <a:gd name="connsiteX28" fmla="*/ 307025 w 938870"/>
                <a:gd name="connsiteY28" fmla="*/ 287001 h 1321542"/>
                <a:gd name="connsiteX29" fmla="*/ 320374 w 938870"/>
                <a:gd name="connsiteY29" fmla="*/ 313699 h 1321542"/>
                <a:gd name="connsiteX30" fmla="*/ 303688 w 938870"/>
                <a:gd name="connsiteY30" fmla="*/ 337060 h 1321542"/>
                <a:gd name="connsiteX31" fmla="*/ 233606 w 938870"/>
                <a:gd name="connsiteY31" fmla="*/ 300350 h 1321542"/>
                <a:gd name="connsiteX32" fmla="*/ 243618 w 938870"/>
                <a:gd name="connsiteY32" fmla="*/ 350409 h 1321542"/>
                <a:gd name="connsiteX33" fmla="*/ 263641 w 938870"/>
                <a:gd name="connsiteY33" fmla="*/ 370432 h 1321542"/>
                <a:gd name="connsiteX34" fmla="*/ 250292 w 938870"/>
                <a:gd name="connsiteY34" fmla="*/ 383781 h 1321542"/>
                <a:gd name="connsiteX35" fmla="*/ 193560 w 938870"/>
                <a:gd name="connsiteY35" fmla="*/ 347071 h 1321542"/>
                <a:gd name="connsiteX36" fmla="*/ 170199 w 938870"/>
                <a:gd name="connsiteY36" fmla="*/ 307025 h 1321542"/>
                <a:gd name="connsiteX37" fmla="*/ 170199 w 938870"/>
                <a:gd name="connsiteY37" fmla="*/ 260304 h 1321542"/>
                <a:gd name="connsiteX38" fmla="*/ 133490 w 938870"/>
                <a:gd name="connsiteY38" fmla="*/ 183547 h 1321542"/>
                <a:gd name="connsiteX39" fmla="*/ 196897 w 938870"/>
                <a:gd name="connsiteY39" fmla="*/ 213582 h 1321542"/>
                <a:gd name="connsiteX40" fmla="*/ 256967 w 938870"/>
                <a:gd name="connsiteY40" fmla="*/ 243617 h 1321542"/>
                <a:gd name="connsiteX41" fmla="*/ 293676 w 938870"/>
                <a:gd name="connsiteY41" fmla="*/ 246955 h 1321542"/>
                <a:gd name="connsiteX42" fmla="*/ 327049 w 938870"/>
                <a:gd name="connsiteY42" fmla="*/ 216920 h 1321542"/>
                <a:gd name="connsiteX43" fmla="*/ 343735 w 938870"/>
                <a:gd name="connsiteY43" fmla="*/ 180210 h 1321542"/>
                <a:gd name="connsiteX44" fmla="*/ 333723 w 938870"/>
                <a:gd name="connsiteY44" fmla="*/ 130152 h 1321542"/>
                <a:gd name="connsiteX45" fmla="*/ 290339 w 938870"/>
                <a:gd name="connsiteY45" fmla="*/ 110128 h 1321542"/>
                <a:gd name="connsiteX46" fmla="*/ 236944 w 938870"/>
                <a:gd name="connsiteY46" fmla="*/ 63407 h 1321542"/>
                <a:gd name="connsiteX47" fmla="*/ 133490 w 938870"/>
                <a:gd name="connsiteY47" fmla="*/ 6674 h 1321542"/>
                <a:gd name="connsiteX48" fmla="*/ 46722 w 938870"/>
                <a:gd name="connsiteY48" fmla="*/ 36709 h 1321542"/>
                <a:gd name="connsiteX49" fmla="*/ 33373 w 938870"/>
                <a:gd name="connsiteY49" fmla="*/ 66744 h 1321542"/>
                <a:gd name="connsiteX50" fmla="*/ 43384 w 938870"/>
                <a:gd name="connsiteY50" fmla="*/ 96780 h 1321542"/>
                <a:gd name="connsiteX51" fmla="*/ 60071 w 938870"/>
                <a:gd name="connsiteY51" fmla="*/ 123477 h 1321542"/>
                <a:gd name="connsiteX52" fmla="*/ 73419 w 938870"/>
                <a:gd name="connsiteY52" fmla="*/ 153512 h 1321542"/>
                <a:gd name="connsiteX53" fmla="*/ 56733 w 938870"/>
                <a:gd name="connsiteY53" fmla="*/ 176873 h 1321542"/>
                <a:gd name="connsiteX54" fmla="*/ 76757 w 938870"/>
                <a:gd name="connsiteY54" fmla="*/ 256966 h 1321542"/>
                <a:gd name="connsiteX55" fmla="*/ 66745 w 938870"/>
                <a:gd name="connsiteY55" fmla="*/ 273653 h 1321542"/>
                <a:gd name="connsiteX56" fmla="*/ 70082 w 938870"/>
                <a:gd name="connsiteY56" fmla="*/ 300350 h 1321542"/>
                <a:gd name="connsiteX57" fmla="*/ 70082 w 938870"/>
                <a:gd name="connsiteY57" fmla="*/ 340397 h 1321542"/>
                <a:gd name="connsiteX58" fmla="*/ 80094 w 938870"/>
                <a:gd name="connsiteY58" fmla="*/ 360420 h 1321542"/>
                <a:gd name="connsiteX59" fmla="*/ 76757 w 938870"/>
                <a:gd name="connsiteY59" fmla="*/ 383781 h 1321542"/>
                <a:gd name="connsiteX60" fmla="*/ 106792 w 938870"/>
                <a:gd name="connsiteY60" fmla="*/ 417153 h 1321542"/>
                <a:gd name="connsiteX61" fmla="*/ 93729 w 938870"/>
                <a:gd name="connsiteY61" fmla="*/ 447188 h 1321542"/>
                <a:gd name="connsiteX62" fmla="*/ 13349 w 938870"/>
                <a:gd name="connsiteY62" fmla="*/ 537293 h 1321542"/>
                <a:gd name="connsiteX63" fmla="*/ 33373 w 938870"/>
                <a:gd name="connsiteY63" fmla="*/ 570666 h 1321542"/>
                <a:gd name="connsiteX64" fmla="*/ 33373 w 938870"/>
                <a:gd name="connsiteY64" fmla="*/ 570666 h 1321542"/>
                <a:gd name="connsiteX65" fmla="*/ 16687 w 938870"/>
                <a:gd name="connsiteY65" fmla="*/ 600701 h 1321542"/>
                <a:gd name="connsiteX66" fmla="*/ 3338 w 938870"/>
                <a:gd name="connsiteY66" fmla="*/ 630736 h 1321542"/>
                <a:gd name="connsiteX67" fmla="*/ 0 w 938870"/>
                <a:gd name="connsiteY67" fmla="*/ 690806 h 1321542"/>
                <a:gd name="connsiteX68" fmla="*/ 16687 w 938870"/>
                <a:gd name="connsiteY68" fmla="*/ 734190 h 1321542"/>
                <a:gd name="connsiteX69" fmla="*/ 20024 w 938870"/>
                <a:gd name="connsiteY69" fmla="*/ 767562 h 1321542"/>
                <a:gd name="connsiteX70" fmla="*/ 56733 w 938870"/>
                <a:gd name="connsiteY70" fmla="*/ 777574 h 1321542"/>
                <a:gd name="connsiteX71" fmla="*/ 116803 w 938870"/>
                <a:gd name="connsiteY71" fmla="*/ 864342 h 1321542"/>
                <a:gd name="connsiteX72" fmla="*/ 96780 w 938870"/>
                <a:gd name="connsiteY72" fmla="*/ 887702 h 1321542"/>
                <a:gd name="connsiteX73" fmla="*/ 93443 w 938870"/>
                <a:gd name="connsiteY73" fmla="*/ 917737 h 1321542"/>
                <a:gd name="connsiteX74" fmla="*/ 120141 w 938870"/>
                <a:gd name="connsiteY74" fmla="*/ 921074 h 1321542"/>
                <a:gd name="connsiteX75" fmla="*/ 160187 w 938870"/>
                <a:gd name="connsiteY75" fmla="*/ 934423 h 1321542"/>
                <a:gd name="connsiteX76" fmla="*/ 186885 w 938870"/>
                <a:gd name="connsiteY76" fmla="*/ 947772 h 1321542"/>
                <a:gd name="connsiteX77" fmla="*/ 213583 w 938870"/>
                <a:gd name="connsiteY77" fmla="*/ 977807 h 1321542"/>
                <a:gd name="connsiteX78" fmla="*/ 243618 w 938870"/>
                <a:gd name="connsiteY78" fmla="*/ 981144 h 1321542"/>
                <a:gd name="connsiteX79" fmla="*/ 287002 w 938870"/>
                <a:gd name="connsiteY79" fmla="*/ 1011180 h 1321542"/>
                <a:gd name="connsiteX80" fmla="*/ 310363 w 938870"/>
                <a:gd name="connsiteY80" fmla="*/ 1021191 h 1321542"/>
                <a:gd name="connsiteX81" fmla="*/ 310363 w 938870"/>
                <a:gd name="connsiteY81" fmla="*/ 1057901 h 1321542"/>
                <a:gd name="connsiteX82" fmla="*/ 270316 w 938870"/>
                <a:gd name="connsiteY82" fmla="*/ 1097947 h 1321542"/>
                <a:gd name="connsiteX83" fmla="*/ 280327 w 938870"/>
                <a:gd name="connsiteY83" fmla="*/ 1121308 h 1321542"/>
                <a:gd name="connsiteX84" fmla="*/ 273653 w 938870"/>
                <a:gd name="connsiteY84" fmla="*/ 1141331 h 1321542"/>
                <a:gd name="connsiteX85" fmla="*/ 266979 w 938870"/>
                <a:gd name="connsiteY85" fmla="*/ 1158017 h 1321542"/>
                <a:gd name="connsiteX86" fmla="*/ 240281 w 938870"/>
                <a:gd name="connsiteY86" fmla="*/ 1198064 h 1321542"/>
                <a:gd name="connsiteX87" fmla="*/ 307025 w 938870"/>
                <a:gd name="connsiteY87" fmla="*/ 1234774 h 1321542"/>
                <a:gd name="connsiteX88" fmla="*/ 337060 w 938870"/>
                <a:gd name="connsiteY88" fmla="*/ 1241448 h 1321542"/>
                <a:gd name="connsiteX89" fmla="*/ 360421 w 938870"/>
                <a:gd name="connsiteY89" fmla="*/ 1248123 h 1321542"/>
                <a:gd name="connsiteX90" fmla="*/ 380444 w 938870"/>
                <a:gd name="connsiteY90" fmla="*/ 1254797 h 1321542"/>
                <a:gd name="connsiteX91" fmla="*/ 407142 w 938870"/>
                <a:gd name="connsiteY91" fmla="*/ 1274820 h 1321542"/>
                <a:gd name="connsiteX92" fmla="*/ 437177 w 938870"/>
                <a:gd name="connsiteY92" fmla="*/ 1271483 h 1321542"/>
                <a:gd name="connsiteX93" fmla="*/ 507259 w 938870"/>
                <a:gd name="connsiteY93" fmla="*/ 1321542 h 1321542"/>
                <a:gd name="connsiteX94" fmla="*/ 517271 w 938870"/>
                <a:gd name="connsiteY94" fmla="*/ 1308193 h 1321542"/>
                <a:gd name="connsiteX95" fmla="*/ 507259 w 938870"/>
                <a:gd name="connsiteY95" fmla="*/ 1268146 h 1321542"/>
                <a:gd name="connsiteX96" fmla="*/ 500584 w 938870"/>
                <a:gd name="connsiteY96" fmla="*/ 1234774 h 1321542"/>
                <a:gd name="connsiteX97" fmla="*/ 483898 w 938870"/>
                <a:gd name="connsiteY97" fmla="*/ 1191390 h 1321542"/>
                <a:gd name="connsiteX98" fmla="*/ 513933 w 938870"/>
                <a:gd name="connsiteY98" fmla="*/ 1171366 h 1321542"/>
                <a:gd name="connsiteX99" fmla="*/ 547306 w 938870"/>
                <a:gd name="connsiteY99" fmla="*/ 1148006 h 1321542"/>
                <a:gd name="connsiteX100" fmla="*/ 527282 w 938870"/>
                <a:gd name="connsiteY100" fmla="*/ 1131320 h 1321542"/>
                <a:gd name="connsiteX101" fmla="*/ 517271 w 938870"/>
                <a:gd name="connsiteY101" fmla="*/ 1097947 h 1321542"/>
                <a:gd name="connsiteX102" fmla="*/ 480561 w 938870"/>
                <a:gd name="connsiteY102" fmla="*/ 1081261 h 1321542"/>
                <a:gd name="connsiteX103" fmla="*/ 470549 w 938870"/>
                <a:gd name="connsiteY103" fmla="*/ 1061238 h 1321542"/>
                <a:gd name="connsiteX104" fmla="*/ 480561 w 938870"/>
                <a:gd name="connsiteY104" fmla="*/ 1031203 h 1321542"/>
                <a:gd name="connsiteX105" fmla="*/ 490573 w 938870"/>
                <a:gd name="connsiteY105" fmla="*/ 991156 h 1321542"/>
                <a:gd name="connsiteX106" fmla="*/ 513933 w 938870"/>
                <a:gd name="connsiteY106" fmla="*/ 1011180 h 1321542"/>
                <a:gd name="connsiteX107" fmla="*/ 520608 w 938870"/>
                <a:gd name="connsiteY107" fmla="*/ 994493 h 1321542"/>
                <a:gd name="connsiteX108" fmla="*/ 543968 w 938870"/>
                <a:gd name="connsiteY108" fmla="*/ 957784 h 1321542"/>
                <a:gd name="connsiteX109" fmla="*/ 574003 w 938870"/>
                <a:gd name="connsiteY109" fmla="*/ 941098 h 1321542"/>
                <a:gd name="connsiteX110" fmla="*/ 590690 w 938870"/>
                <a:gd name="connsiteY110" fmla="*/ 954447 h 1321542"/>
                <a:gd name="connsiteX111" fmla="*/ 610713 w 938870"/>
                <a:gd name="connsiteY111" fmla="*/ 927749 h 1321542"/>
                <a:gd name="connsiteX112" fmla="*/ 630736 w 938870"/>
                <a:gd name="connsiteY112" fmla="*/ 954447 h 1321542"/>
                <a:gd name="connsiteX113" fmla="*/ 657434 w 938870"/>
                <a:gd name="connsiteY113" fmla="*/ 977807 h 1321542"/>
                <a:gd name="connsiteX114" fmla="*/ 674120 w 938870"/>
                <a:gd name="connsiteY114" fmla="*/ 984482 h 1321542"/>
                <a:gd name="connsiteX115" fmla="*/ 697481 w 938870"/>
                <a:gd name="connsiteY115" fmla="*/ 984482 h 1321542"/>
                <a:gd name="connsiteX116" fmla="*/ 717504 w 938870"/>
                <a:gd name="connsiteY116" fmla="*/ 971133 h 1321542"/>
                <a:gd name="connsiteX117" fmla="*/ 744202 w 938870"/>
                <a:gd name="connsiteY117" fmla="*/ 971133 h 1321542"/>
                <a:gd name="connsiteX118" fmla="*/ 760888 w 938870"/>
                <a:gd name="connsiteY118" fmla="*/ 967796 h 1321542"/>
                <a:gd name="connsiteX119" fmla="*/ 790923 w 938870"/>
                <a:gd name="connsiteY119" fmla="*/ 1001168 h 1321542"/>
                <a:gd name="connsiteX120" fmla="*/ 797598 w 938870"/>
                <a:gd name="connsiteY120" fmla="*/ 974470 h 1321542"/>
                <a:gd name="connsiteX121" fmla="*/ 817621 w 938870"/>
                <a:gd name="connsiteY121" fmla="*/ 991156 h 1321542"/>
                <a:gd name="connsiteX122" fmla="*/ 837644 w 938870"/>
                <a:gd name="connsiteY122" fmla="*/ 967796 h 1321542"/>
                <a:gd name="connsiteX123" fmla="*/ 827633 w 938870"/>
                <a:gd name="connsiteY123" fmla="*/ 947772 h 1321542"/>
                <a:gd name="connsiteX124" fmla="*/ 938870 w 938870"/>
                <a:gd name="connsiteY124" fmla="*/ 444353 h 1321542"/>
                <a:gd name="connsiteX0" fmla="*/ 938870 w 938870"/>
                <a:gd name="connsiteY0" fmla="*/ 444353 h 1321542"/>
                <a:gd name="connsiteX1" fmla="*/ 884365 w 938870"/>
                <a:gd name="connsiteY1" fmla="*/ 23361 h 1321542"/>
                <a:gd name="connsiteX2" fmla="*/ 824295 w 938870"/>
                <a:gd name="connsiteY2" fmla="*/ 0 h 1321542"/>
                <a:gd name="connsiteX3" fmla="*/ 810946 w 938870"/>
                <a:gd name="connsiteY3" fmla="*/ 36709 h 1321542"/>
                <a:gd name="connsiteX4" fmla="*/ 770900 w 938870"/>
                <a:gd name="connsiteY4" fmla="*/ 56733 h 1321542"/>
                <a:gd name="connsiteX5" fmla="*/ 744202 w 938870"/>
                <a:gd name="connsiteY5" fmla="*/ 93442 h 1321542"/>
                <a:gd name="connsiteX6" fmla="*/ 707492 w 938870"/>
                <a:gd name="connsiteY6" fmla="*/ 86768 h 1321542"/>
                <a:gd name="connsiteX7" fmla="*/ 644085 w 938870"/>
                <a:gd name="connsiteY7" fmla="*/ 100117 h 1321542"/>
                <a:gd name="connsiteX8" fmla="*/ 654097 w 938870"/>
                <a:gd name="connsiteY8" fmla="*/ 63407 h 1321542"/>
                <a:gd name="connsiteX9" fmla="*/ 614050 w 938870"/>
                <a:gd name="connsiteY9" fmla="*/ 100117 h 1321542"/>
                <a:gd name="connsiteX10" fmla="*/ 594027 w 938870"/>
                <a:gd name="connsiteY10" fmla="*/ 100117 h 1321542"/>
                <a:gd name="connsiteX11" fmla="*/ 533957 w 938870"/>
                <a:gd name="connsiteY11" fmla="*/ 133489 h 1321542"/>
                <a:gd name="connsiteX12" fmla="*/ 510596 w 938870"/>
                <a:gd name="connsiteY12" fmla="*/ 156850 h 1321542"/>
                <a:gd name="connsiteX13" fmla="*/ 500584 w 938870"/>
                <a:gd name="connsiteY13" fmla="*/ 203571 h 1321542"/>
                <a:gd name="connsiteX14" fmla="*/ 450526 w 938870"/>
                <a:gd name="connsiteY14" fmla="*/ 190222 h 1321542"/>
                <a:gd name="connsiteX15" fmla="*/ 433840 w 938870"/>
                <a:gd name="connsiteY15" fmla="*/ 153512 h 1321542"/>
                <a:gd name="connsiteX16" fmla="*/ 467212 w 938870"/>
                <a:gd name="connsiteY16" fmla="*/ 123477 h 1321542"/>
                <a:gd name="connsiteX17" fmla="*/ 453863 w 938870"/>
                <a:gd name="connsiteY17" fmla="*/ 100117 h 1321542"/>
                <a:gd name="connsiteX18" fmla="*/ 390456 w 938870"/>
                <a:gd name="connsiteY18" fmla="*/ 70082 h 1321542"/>
                <a:gd name="connsiteX19" fmla="*/ 417154 w 938870"/>
                <a:gd name="connsiteY19" fmla="*/ 120140 h 1321542"/>
                <a:gd name="connsiteX20" fmla="*/ 407142 w 938870"/>
                <a:gd name="connsiteY20" fmla="*/ 163524 h 1321542"/>
                <a:gd name="connsiteX21" fmla="*/ 413817 w 938870"/>
                <a:gd name="connsiteY21" fmla="*/ 200234 h 1321542"/>
                <a:gd name="connsiteX22" fmla="*/ 427165 w 938870"/>
                <a:gd name="connsiteY22" fmla="*/ 223594 h 1321542"/>
                <a:gd name="connsiteX23" fmla="*/ 413817 w 938870"/>
                <a:gd name="connsiteY23" fmla="*/ 253629 h 1321542"/>
                <a:gd name="connsiteX24" fmla="*/ 390456 w 938870"/>
                <a:gd name="connsiteY24" fmla="*/ 230269 h 1321542"/>
                <a:gd name="connsiteX25" fmla="*/ 360421 w 938870"/>
                <a:gd name="connsiteY25" fmla="*/ 226931 h 1321542"/>
                <a:gd name="connsiteX26" fmla="*/ 333723 w 938870"/>
                <a:gd name="connsiteY26" fmla="*/ 266978 h 1321542"/>
                <a:gd name="connsiteX27" fmla="*/ 307025 w 938870"/>
                <a:gd name="connsiteY27" fmla="*/ 287001 h 1321542"/>
                <a:gd name="connsiteX28" fmla="*/ 320374 w 938870"/>
                <a:gd name="connsiteY28" fmla="*/ 313699 h 1321542"/>
                <a:gd name="connsiteX29" fmla="*/ 303688 w 938870"/>
                <a:gd name="connsiteY29" fmla="*/ 337060 h 1321542"/>
                <a:gd name="connsiteX30" fmla="*/ 233606 w 938870"/>
                <a:gd name="connsiteY30" fmla="*/ 300350 h 1321542"/>
                <a:gd name="connsiteX31" fmla="*/ 243618 w 938870"/>
                <a:gd name="connsiteY31" fmla="*/ 350409 h 1321542"/>
                <a:gd name="connsiteX32" fmla="*/ 263641 w 938870"/>
                <a:gd name="connsiteY32" fmla="*/ 370432 h 1321542"/>
                <a:gd name="connsiteX33" fmla="*/ 250292 w 938870"/>
                <a:gd name="connsiteY33" fmla="*/ 383781 h 1321542"/>
                <a:gd name="connsiteX34" fmla="*/ 193560 w 938870"/>
                <a:gd name="connsiteY34" fmla="*/ 347071 h 1321542"/>
                <a:gd name="connsiteX35" fmla="*/ 170199 w 938870"/>
                <a:gd name="connsiteY35" fmla="*/ 307025 h 1321542"/>
                <a:gd name="connsiteX36" fmla="*/ 170199 w 938870"/>
                <a:gd name="connsiteY36" fmla="*/ 260304 h 1321542"/>
                <a:gd name="connsiteX37" fmla="*/ 133490 w 938870"/>
                <a:gd name="connsiteY37" fmla="*/ 183547 h 1321542"/>
                <a:gd name="connsiteX38" fmla="*/ 196897 w 938870"/>
                <a:gd name="connsiteY38" fmla="*/ 213582 h 1321542"/>
                <a:gd name="connsiteX39" fmla="*/ 256967 w 938870"/>
                <a:gd name="connsiteY39" fmla="*/ 243617 h 1321542"/>
                <a:gd name="connsiteX40" fmla="*/ 293676 w 938870"/>
                <a:gd name="connsiteY40" fmla="*/ 246955 h 1321542"/>
                <a:gd name="connsiteX41" fmla="*/ 327049 w 938870"/>
                <a:gd name="connsiteY41" fmla="*/ 216920 h 1321542"/>
                <a:gd name="connsiteX42" fmla="*/ 343735 w 938870"/>
                <a:gd name="connsiteY42" fmla="*/ 180210 h 1321542"/>
                <a:gd name="connsiteX43" fmla="*/ 333723 w 938870"/>
                <a:gd name="connsiteY43" fmla="*/ 130152 h 1321542"/>
                <a:gd name="connsiteX44" fmla="*/ 290339 w 938870"/>
                <a:gd name="connsiteY44" fmla="*/ 110128 h 1321542"/>
                <a:gd name="connsiteX45" fmla="*/ 236944 w 938870"/>
                <a:gd name="connsiteY45" fmla="*/ 63407 h 1321542"/>
                <a:gd name="connsiteX46" fmla="*/ 133490 w 938870"/>
                <a:gd name="connsiteY46" fmla="*/ 6674 h 1321542"/>
                <a:gd name="connsiteX47" fmla="*/ 46722 w 938870"/>
                <a:gd name="connsiteY47" fmla="*/ 36709 h 1321542"/>
                <a:gd name="connsiteX48" fmla="*/ 33373 w 938870"/>
                <a:gd name="connsiteY48" fmla="*/ 66744 h 1321542"/>
                <a:gd name="connsiteX49" fmla="*/ 43384 w 938870"/>
                <a:gd name="connsiteY49" fmla="*/ 96780 h 1321542"/>
                <a:gd name="connsiteX50" fmla="*/ 60071 w 938870"/>
                <a:gd name="connsiteY50" fmla="*/ 123477 h 1321542"/>
                <a:gd name="connsiteX51" fmla="*/ 73419 w 938870"/>
                <a:gd name="connsiteY51" fmla="*/ 153512 h 1321542"/>
                <a:gd name="connsiteX52" fmla="*/ 56733 w 938870"/>
                <a:gd name="connsiteY52" fmla="*/ 176873 h 1321542"/>
                <a:gd name="connsiteX53" fmla="*/ 76757 w 938870"/>
                <a:gd name="connsiteY53" fmla="*/ 256966 h 1321542"/>
                <a:gd name="connsiteX54" fmla="*/ 66745 w 938870"/>
                <a:gd name="connsiteY54" fmla="*/ 273653 h 1321542"/>
                <a:gd name="connsiteX55" fmla="*/ 70082 w 938870"/>
                <a:gd name="connsiteY55" fmla="*/ 300350 h 1321542"/>
                <a:gd name="connsiteX56" fmla="*/ 70082 w 938870"/>
                <a:gd name="connsiteY56" fmla="*/ 340397 h 1321542"/>
                <a:gd name="connsiteX57" fmla="*/ 80094 w 938870"/>
                <a:gd name="connsiteY57" fmla="*/ 360420 h 1321542"/>
                <a:gd name="connsiteX58" fmla="*/ 76757 w 938870"/>
                <a:gd name="connsiteY58" fmla="*/ 383781 h 1321542"/>
                <a:gd name="connsiteX59" fmla="*/ 106792 w 938870"/>
                <a:gd name="connsiteY59" fmla="*/ 417153 h 1321542"/>
                <a:gd name="connsiteX60" fmla="*/ 93729 w 938870"/>
                <a:gd name="connsiteY60" fmla="*/ 447188 h 1321542"/>
                <a:gd name="connsiteX61" fmla="*/ 13349 w 938870"/>
                <a:gd name="connsiteY61" fmla="*/ 537293 h 1321542"/>
                <a:gd name="connsiteX62" fmla="*/ 33373 w 938870"/>
                <a:gd name="connsiteY62" fmla="*/ 570666 h 1321542"/>
                <a:gd name="connsiteX63" fmla="*/ 33373 w 938870"/>
                <a:gd name="connsiteY63" fmla="*/ 570666 h 1321542"/>
                <a:gd name="connsiteX64" fmla="*/ 16687 w 938870"/>
                <a:gd name="connsiteY64" fmla="*/ 600701 h 1321542"/>
                <a:gd name="connsiteX65" fmla="*/ 3338 w 938870"/>
                <a:gd name="connsiteY65" fmla="*/ 630736 h 1321542"/>
                <a:gd name="connsiteX66" fmla="*/ 0 w 938870"/>
                <a:gd name="connsiteY66" fmla="*/ 690806 h 1321542"/>
                <a:gd name="connsiteX67" fmla="*/ 16687 w 938870"/>
                <a:gd name="connsiteY67" fmla="*/ 734190 h 1321542"/>
                <a:gd name="connsiteX68" fmla="*/ 20024 w 938870"/>
                <a:gd name="connsiteY68" fmla="*/ 767562 h 1321542"/>
                <a:gd name="connsiteX69" fmla="*/ 56733 w 938870"/>
                <a:gd name="connsiteY69" fmla="*/ 777574 h 1321542"/>
                <a:gd name="connsiteX70" fmla="*/ 116803 w 938870"/>
                <a:gd name="connsiteY70" fmla="*/ 864342 h 1321542"/>
                <a:gd name="connsiteX71" fmla="*/ 96780 w 938870"/>
                <a:gd name="connsiteY71" fmla="*/ 887702 h 1321542"/>
                <a:gd name="connsiteX72" fmla="*/ 93443 w 938870"/>
                <a:gd name="connsiteY72" fmla="*/ 917737 h 1321542"/>
                <a:gd name="connsiteX73" fmla="*/ 120141 w 938870"/>
                <a:gd name="connsiteY73" fmla="*/ 921074 h 1321542"/>
                <a:gd name="connsiteX74" fmla="*/ 160187 w 938870"/>
                <a:gd name="connsiteY74" fmla="*/ 934423 h 1321542"/>
                <a:gd name="connsiteX75" fmla="*/ 186885 w 938870"/>
                <a:gd name="connsiteY75" fmla="*/ 947772 h 1321542"/>
                <a:gd name="connsiteX76" fmla="*/ 213583 w 938870"/>
                <a:gd name="connsiteY76" fmla="*/ 977807 h 1321542"/>
                <a:gd name="connsiteX77" fmla="*/ 243618 w 938870"/>
                <a:gd name="connsiteY77" fmla="*/ 981144 h 1321542"/>
                <a:gd name="connsiteX78" fmla="*/ 287002 w 938870"/>
                <a:gd name="connsiteY78" fmla="*/ 1011180 h 1321542"/>
                <a:gd name="connsiteX79" fmla="*/ 310363 w 938870"/>
                <a:gd name="connsiteY79" fmla="*/ 1021191 h 1321542"/>
                <a:gd name="connsiteX80" fmla="*/ 310363 w 938870"/>
                <a:gd name="connsiteY80" fmla="*/ 1057901 h 1321542"/>
                <a:gd name="connsiteX81" fmla="*/ 270316 w 938870"/>
                <a:gd name="connsiteY81" fmla="*/ 1097947 h 1321542"/>
                <a:gd name="connsiteX82" fmla="*/ 280327 w 938870"/>
                <a:gd name="connsiteY82" fmla="*/ 1121308 h 1321542"/>
                <a:gd name="connsiteX83" fmla="*/ 273653 w 938870"/>
                <a:gd name="connsiteY83" fmla="*/ 1141331 h 1321542"/>
                <a:gd name="connsiteX84" fmla="*/ 266979 w 938870"/>
                <a:gd name="connsiteY84" fmla="*/ 1158017 h 1321542"/>
                <a:gd name="connsiteX85" fmla="*/ 240281 w 938870"/>
                <a:gd name="connsiteY85" fmla="*/ 1198064 h 1321542"/>
                <a:gd name="connsiteX86" fmla="*/ 307025 w 938870"/>
                <a:gd name="connsiteY86" fmla="*/ 1234774 h 1321542"/>
                <a:gd name="connsiteX87" fmla="*/ 337060 w 938870"/>
                <a:gd name="connsiteY87" fmla="*/ 1241448 h 1321542"/>
                <a:gd name="connsiteX88" fmla="*/ 360421 w 938870"/>
                <a:gd name="connsiteY88" fmla="*/ 1248123 h 1321542"/>
                <a:gd name="connsiteX89" fmla="*/ 380444 w 938870"/>
                <a:gd name="connsiteY89" fmla="*/ 1254797 h 1321542"/>
                <a:gd name="connsiteX90" fmla="*/ 407142 w 938870"/>
                <a:gd name="connsiteY90" fmla="*/ 1274820 h 1321542"/>
                <a:gd name="connsiteX91" fmla="*/ 437177 w 938870"/>
                <a:gd name="connsiteY91" fmla="*/ 1271483 h 1321542"/>
                <a:gd name="connsiteX92" fmla="*/ 507259 w 938870"/>
                <a:gd name="connsiteY92" fmla="*/ 1321542 h 1321542"/>
                <a:gd name="connsiteX93" fmla="*/ 517271 w 938870"/>
                <a:gd name="connsiteY93" fmla="*/ 1308193 h 1321542"/>
                <a:gd name="connsiteX94" fmla="*/ 507259 w 938870"/>
                <a:gd name="connsiteY94" fmla="*/ 1268146 h 1321542"/>
                <a:gd name="connsiteX95" fmla="*/ 500584 w 938870"/>
                <a:gd name="connsiteY95" fmla="*/ 1234774 h 1321542"/>
                <a:gd name="connsiteX96" fmla="*/ 483898 w 938870"/>
                <a:gd name="connsiteY96" fmla="*/ 1191390 h 1321542"/>
                <a:gd name="connsiteX97" fmla="*/ 513933 w 938870"/>
                <a:gd name="connsiteY97" fmla="*/ 1171366 h 1321542"/>
                <a:gd name="connsiteX98" fmla="*/ 547306 w 938870"/>
                <a:gd name="connsiteY98" fmla="*/ 1148006 h 1321542"/>
                <a:gd name="connsiteX99" fmla="*/ 527282 w 938870"/>
                <a:gd name="connsiteY99" fmla="*/ 1131320 h 1321542"/>
                <a:gd name="connsiteX100" fmla="*/ 517271 w 938870"/>
                <a:gd name="connsiteY100" fmla="*/ 1097947 h 1321542"/>
                <a:gd name="connsiteX101" fmla="*/ 480561 w 938870"/>
                <a:gd name="connsiteY101" fmla="*/ 1081261 h 1321542"/>
                <a:gd name="connsiteX102" fmla="*/ 470549 w 938870"/>
                <a:gd name="connsiteY102" fmla="*/ 1061238 h 1321542"/>
                <a:gd name="connsiteX103" fmla="*/ 480561 w 938870"/>
                <a:gd name="connsiteY103" fmla="*/ 1031203 h 1321542"/>
                <a:gd name="connsiteX104" fmla="*/ 490573 w 938870"/>
                <a:gd name="connsiteY104" fmla="*/ 991156 h 1321542"/>
                <a:gd name="connsiteX105" fmla="*/ 513933 w 938870"/>
                <a:gd name="connsiteY105" fmla="*/ 1011180 h 1321542"/>
                <a:gd name="connsiteX106" fmla="*/ 520608 w 938870"/>
                <a:gd name="connsiteY106" fmla="*/ 994493 h 1321542"/>
                <a:gd name="connsiteX107" fmla="*/ 543968 w 938870"/>
                <a:gd name="connsiteY107" fmla="*/ 957784 h 1321542"/>
                <a:gd name="connsiteX108" fmla="*/ 574003 w 938870"/>
                <a:gd name="connsiteY108" fmla="*/ 941098 h 1321542"/>
                <a:gd name="connsiteX109" fmla="*/ 590690 w 938870"/>
                <a:gd name="connsiteY109" fmla="*/ 954447 h 1321542"/>
                <a:gd name="connsiteX110" fmla="*/ 610713 w 938870"/>
                <a:gd name="connsiteY110" fmla="*/ 927749 h 1321542"/>
                <a:gd name="connsiteX111" fmla="*/ 630736 w 938870"/>
                <a:gd name="connsiteY111" fmla="*/ 954447 h 1321542"/>
                <a:gd name="connsiteX112" fmla="*/ 657434 w 938870"/>
                <a:gd name="connsiteY112" fmla="*/ 977807 h 1321542"/>
                <a:gd name="connsiteX113" fmla="*/ 674120 w 938870"/>
                <a:gd name="connsiteY113" fmla="*/ 984482 h 1321542"/>
                <a:gd name="connsiteX114" fmla="*/ 697481 w 938870"/>
                <a:gd name="connsiteY114" fmla="*/ 984482 h 1321542"/>
                <a:gd name="connsiteX115" fmla="*/ 717504 w 938870"/>
                <a:gd name="connsiteY115" fmla="*/ 971133 h 1321542"/>
                <a:gd name="connsiteX116" fmla="*/ 744202 w 938870"/>
                <a:gd name="connsiteY116" fmla="*/ 971133 h 1321542"/>
                <a:gd name="connsiteX117" fmla="*/ 760888 w 938870"/>
                <a:gd name="connsiteY117" fmla="*/ 967796 h 1321542"/>
                <a:gd name="connsiteX118" fmla="*/ 790923 w 938870"/>
                <a:gd name="connsiteY118" fmla="*/ 1001168 h 1321542"/>
                <a:gd name="connsiteX119" fmla="*/ 797598 w 938870"/>
                <a:gd name="connsiteY119" fmla="*/ 974470 h 1321542"/>
                <a:gd name="connsiteX120" fmla="*/ 817621 w 938870"/>
                <a:gd name="connsiteY120" fmla="*/ 991156 h 1321542"/>
                <a:gd name="connsiteX121" fmla="*/ 837644 w 938870"/>
                <a:gd name="connsiteY121" fmla="*/ 967796 h 1321542"/>
                <a:gd name="connsiteX122" fmla="*/ 827633 w 938870"/>
                <a:gd name="connsiteY122" fmla="*/ 947772 h 1321542"/>
                <a:gd name="connsiteX123" fmla="*/ 938870 w 938870"/>
                <a:gd name="connsiteY123" fmla="*/ 444353 h 1321542"/>
                <a:gd name="connsiteX0" fmla="*/ 938870 w 938870"/>
                <a:gd name="connsiteY0" fmla="*/ 437679 h 1314868"/>
                <a:gd name="connsiteX1" fmla="*/ 884365 w 938870"/>
                <a:gd name="connsiteY1" fmla="*/ 16687 h 1314868"/>
                <a:gd name="connsiteX2" fmla="*/ 810946 w 938870"/>
                <a:gd name="connsiteY2" fmla="*/ 30035 h 1314868"/>
                <a:gd name="connsiteX3" fmla="*/ 770900 w 938870"/>
                <a:gd name="connsiteY3" fmla="*/ 50059 h 1314868"/>
                <a:gd name="connsiteX4" fmla="*/ 744202 w 938870"/>
                <a:gd name="connsiteY4" fmla="*/ 86768 h 1314868"/>
                <a:gd name="connsiteX5" fmla="*/ 707492 w 938870"/>
                <a:gd name="connsiteY5" fmla="*/ 80094 h 1314868"/>
                <a:gd name="connsiteX6" fmla="*/ 644085 w 938870"/>
                <a:gd name="connsiteY6" fmla="*/ 93443 h 1314868"/>
                <a:gd name="connsiteX7" fmla="*/ 654097 w 938870"/>
                <a:gd name="connsiteY7" fmla="*/ 56733 h 1314868"/>
                <a:gd name="connsiteX8" fmla="*/ 614050 w 938870"/>
                <a:gd name="connsiteY8" fmla="*/ 93443 h 1314868"/>
                <a:gd name="connsiteX9" fmla="*/ 594027 w 938870"/>
                <a:gd name="connsiteY9" fmla="*/ 93443 h 1314868"/>
                <a:gd name="connsiteX10" fmla="*/ 533957 w 938870"/>
                <a:gd name="connsiteY10" fmla="*/ 126815 h 1314868"/>
                <a:gd name="connsiteX11" fmla="*/ 510596 w 938870"/>
                <a:gd name="connsiteY11" fmla="*/ 150176 h 1314868"/>
                <a:gd name="connsiteX12" fmla="*/ 500584 w 938870"/>
                <a:gd name="connsiteY12" fmla="*/ 196897 h 1314868"/>
                <a:gd name="connsiteX13" fmla="*/ 450526 w 938870"/>
                <a:gd name="connsiteY13" fmla="*/ 183548 h 1314868"/>
                <a:gd name="connsiteX14" fmla="*/ 433840 w 938870"/>
                <a:gd name="connsiteY14" fmla="*/ 146838 h 1314868"/>
                <a:gd name="connsiteX15" fmla="*/ 467212 w 938870"/>
                <a:gd name="connsiteY15" fmla="*/ 116803 h 1314868"/>
                <a:gd name="connsiteX16" fmla="*/ 453863 w 938870"/>
                <a:gd name="connsiteY16" fmla="*/ 93443 h 1314868"/>
                <a:gd name="connsiteX17" fmla="*/ 390456 w 938870"/>
                <a:gd name="connsiteY17" fmla="*/ 63408 h 1314868"/>
                <a:gd name="connsiteX18" fmla="*/ 417154 w 938870"/>
                <a:gd name="connsiteY18" fmla="*/ 113466 h 1314868"/>
                <a:gd name="connsiteX19" fmla="*/ 407142 w 938870"/>
                <a:gd name="connsiteY19" fmla="*/ 156850 h 1314868"/>
                <a:gd name="connsiteX20" fmla="*/ 413817 w 938870"/>
                <a:gd name="connsiteY20" fmla="*/ 193560 h 1314868"/>
                <a:gd name="connsiteX21" fmla="*/ 427165 w 938870"/>
                <a:gd name="connsiteY21" fmla="*/ 216920 h 1314868"/>
                <a:gd name="connsiteX22" fmla="*/ 413817 w 938870"/>
                <a:gd name="connsiteY22" fmla="*/ 246955 h 1314868"/>
                <a:gd name="connsiteX23" fmla="*/ 390456 w 938870"/>
                <a:gd name="connsiteY23" fmla="*/ 223595 h 1314868"/>
                <a:gd name="connsiteX24" fmla="*/ 360421 w 938870"/>
                <a:gd name="connsiteY24" fmla="*/ 220257 h 1314868"/>
                <a:gd name="connsiteX25" fmla="*/ 333723 w 938870"/>
                <a:gd name="connsiteY25" fmla="*/ 260304 h 1314868"/>
                <a:gd name="connsiteX26" fmla="*/ 307025 w 938870"/>
                <a:gd name="connsiteY26" fmla="*/ 280327 h 1314868"/>
                <a:gd name="connsiteX27" fmla="*/ 320374 w 938870"/>
                <a:gd name="connsiteY27" fmla="*/ 307025 h 1314868"/>
                <a:gd name="connsiteX28" fmla="*/ 303688 w 938870"/>
                <a:gd name="connsiteY28" fmla="*/ 330386 h 1314868"/>
                <a:gd name="connsiteX29" fmla="*/ 233606 w 938870"/>
                <a:gd name="connsiteY29" fmla="*/ 293676 h 1314868"/>
                <a:gd name="connsiteX30" fmla="*/ 243618 w 938870"/>
                <a:gd name="connsiteY30" fmla="*/ 343735 h 1314868"/>
                <a:gd name="connsiteX31" fmla="*/ 263641 w 938870"/>
                <a:gd name="connsiteY31" fmla="*/ 363758 h 1314868"/>
                <a:gd name="connsiteX32" fmla="*/ 250292 w 938870"/>
                <a:gd name="connsiteY32" fmla="*/ 377107 h 1314868"/>
                <a:gd name="connsiteX33" fmla="*/ 193560 w 938870"/>
                <a:gd name="connsiteY33" fmla="*/ 340397 h 1314868"/>
                <a:gd name="connsiteX34" fmla="*/ 170199 w 938870"/>
                <a:gd name="connsiteY34" fmla="*/ 300351 h 1314868"/>
                <a:gd name="connsiteX35" fmla="*/ 170199 w 938870"/>
                <a:gd name="connsiteY35" fmla="*/ 253630 h 1314868"/>
                <a:gd name="connsiteX36" fmla="*/ 133490 w 938870"/>
                <a:gd name="connsiteY36" fmla="*/ 176873 h 1314868"/>
                <a:gd name="connsiteX37" fmla="*/ 196897 w 938870"/>
                <a:gd name="connsiteY37" fmla="*/ 206908 h 1314868"/>
                <a:gd name="connsiteX38" fmla="*/ 256967 w 938870"/>
                <a:gd name="connsiteY38" fmla="*/ 236943 h 1314868"/>
                <a:gd name="connsiteX39" fmla="*/ 293676 w 938870"/>
                <a:gd name="connsiteY39" fmla="*/ 240281 h 1314868"/>
                <a:gd name="connsiteX40" fmla="*/ 327049 w 938870"/>
                <a:gd name="connsiteY40" fmla="*/ 210246 h 1314868"/>
                <a:gd name="connsiteX41" fmla="*/ 343735 w 938870"/>
                <a:gd name="connsiteY41" fmla="*/ 173536 h 1314868"/>
                <a:gd name="connsiteX42" fmla="*/ 333723 w 938870"/>
                <a:gd name="connsiteY42" fmla="*/ 123478 h 1314868"/>
                <a:gd name="connsiteX43" fmla="*/ 290339 w 938870"/>
                <a:gd name="connsiteY43" fmla="*/ 103454 h 1314868"/>
                <a:gd name="connsiteX44" fmla="*/ 236944 w 938870"/>
                <a:gd name="connsiteY44" fmla="*/ 56733 h 1314868"/>
                <a:gd name="connsiteX45" fmla="*/ 133490 w 938870"/>
                <a:gd name="connsiteY45" fmla="*/ 0 h 1314868"/>
                <a:gd name="connsiteX46" fmla="*/ 46722 w 938870"/>
                <a:gd name="connsiteY46" fmla="*/ 30035 h 1314868"/>
                <a:gd name="connsiteX47" fmla="*/ 33373 w 938870"/>
                <a:gd name="connsiteY47" fmla="*/ 60070 h 1314868"/>
                <a:gd name="connsiteX48" fmla="*/ 43384 w 938870"/>
                <a:gd name="connsiteY48" fmla="*/ 90106 h 1314868"/>
                <a:gd name="connsiteX49" fmla="*/ 60071 w 938870"/>
                <a:gd name="connsiteY49" fmla="*/ 116803 h 1314868"/>
                <a:gd name="connsiteX50" fmla="*/ 73419 w 938870"/>
                <a:gd name="connsiteY50" fmla="*/ 146838 h 1314868"/>
                <a:gd name="connsiteX51" fmla="*/ 56733 w 938870"/>
                <a:gd name="connsiteY51" fmla="*/ 170199 h 1314868"/>
                <a:gd name="connsiteX52" fmla="*/ 76757 w 938870"/>
                <a:gd name="connsiteY52" fmla="*/ 250292 h 1314868"/>
                <a:gd name="connsiteX53" fmla="*/ 66745 w 938870"/>
                <a:gd name="connsiteY53" fmla="*/ 266979 h 1314868"/>
                <a:gd name="connsiteX54" fmla="*/ 70082 w 938870"/>
                <a:gd name="connsiteY54" fmla="*/ 293676 h 1314868"/>
                <a:gd name="connsiteX55" fmla="*/ 70082 w 938870"/>
                <a:gd name="connsiteY55" fmla="*/ 333723 h 1314868"/>
                <a:gd name="connsiteX56" fmla="*/ 80094 w 938870"/>
                <a:gd name="connsiteY56" fmla="*/ 353746 h 1314868"/>
                <a:gd name="connsiteX57" fmla="*/ 76757 w 938870"/>
                <a:gd name="connsiteY57" fmla="*/ 377107 h 1314868"/>
                <a:gd name="connsiteX58" fmla="*/ 106792 w 938870"/>
                <a:gd name="connsiteY58" fmla="*/ 410479 h 1314868"/>
                <a:gd name="connsiteX59" fmla="*/ 93729 w 938870"/>
                <a:gd name="connsiteY59" fmla="*/ 440514 h 1314868"/>
                <a:gd name="connsiteX60" fmla="*/ 13349 w 938870"/>
                <a:gd name="connsiteY60" fmla="*/ 530619 h 1314868"/>
                <a:gd name="connsiteX61" fmla="*/ 33373 w 938870"/>
                <a:gd name="connsiteY61" fmla="*/ 563992 h 1314868"/>
                <a:gd name="connsiteX62" fmla="*/ 33373 w 938870"/>
                <a:gd name="connsiteY62" fmla="*/ 563992 h 1314868"/>
                <a:gd name="connsiteX63" fmla="*/ 16687 w 938870"/>
                <a:gd name="connsiteY63" fmla="*/ 594027 h 1314868"/>
                <a:gd name="connsiteX64" fmla="*/ 3338 w 938870"/>
                <a:gd name="connsiteY64" fmla="*/ 624062 h 1314868"/>
                <a:gd name="connsiteX65" fmla="*/ 0 w 938870"/>
                <a:gd name="connsiteY65" fmla="*/ 684132 h 1314868"/>
                <a:gd name="connsiteX66" fmla="*/ 16687 w 938870"/>
                <a:gd name="connsiteY66" fmla="*/ 727516 h 1314868"/>
                <a:gd name="connsiteX67" fmla="*/ 20024 w 938870"/>
                <a:gd name="connsiteY67" fmla="*/ 760888 h 1314868"/>
                <a:gd name="connsiteX68" fmla="*/ 56733 w 938870"/>
                <a:gd name="connsiteY68" fmla="*/ 770900 h 1314868"/>
                <a:gd name="connsiteX69" fmla="*/ 116803 w 938870"/>
                <a:gd name="connsiteY69" fmla="*/ 857668 h 1314868"/>
                <a:gd name="connsiteX70" fmla="*/ 96780 w 938870"/>
                <a:gd name="connsiteY70" fmla="*/ 881028 h 1314868"/>
                <a:gd name="connsiteX71" fmla="*/ 93443 w 938870"/>
                <a:gd name="connsiteY71" fmla="*/ 911063 h 1314868"/>
                <a:gd name="connsiteX72" fmla="*/ 120141 w 938870"/>
                <a:gd name="connsiteY72" fmla="*/ 914400 h 1314868"/>
                <a:gd name="connsiteX73" fmla="*/ 160187 w 938870"/>
                <a:gd name="connsiteY73" fmla="*/ 927749 h 1314868"/>
                <a:gd name="connsiteX74" fmla="*/ 186885 w 938870"/>
                <a:gd name="connsiteY74" fmla="*/ 941098 h 1314868"/>
                <a:gd name="connsiteX75" fmla="*/ 213583 w 938870"/>
                <a:gd name="connsiteY75" fmla="*/ 971133 h 1314868"/>
                <a:gd name="connsiteX76" fmla="*/ 243618 w 938870"/>
                <a:gd name="connsiteY76" fmla="*/ 974470 h 1314868"/>
                <a:gd name="connsiteX77" fmla="*/ 287002 w 938870"/>
                <a:gd name="connsiteY77" fmla="*/ 1004506 h 1314868"/>
                <a:gd name="connsiteX78" fmla="*/ 310363 w 938870"/>
                <a:gd name="connsiteY78" fmla="*/ 1014517 h 1314868"/>
                <a:gd name="connsiteX79" fmla="*/ 310363 w 938870"/>
                <a:gd name="connsiteY79" fmla="*/ 1051227 h 1314868"/>
                <a:gd name="connsiteX80" fmla="*/ 270316 w 938870"/>
                <a:gd name="connsiteY80" fmla="*/ 1091273 h 1314868"/>
                <a:gd name="connsiteX81" fmla="*/ 280327 w 938870"/>
                <a:gd name="connsiteY81" fmla="*/ 1114634 h 1314868"/>
                <a:gd name="connsiteX82" fmla="*/ 273653 w 938870"/>
                <a:gd name="connsiteY82" fmla="*/ 1134657 h 1314868"/>
                <a:gd name="connsiteX83" fmla="*/ 266979 w 938870"/>
                <a:gd name="connsiteY83" fmla="*/ 1151343 h 1314868"/>
                <a:gd name="connsiteX84" fmla="*/ 240281 w 938870"/>
                <a:gd name="connsiteY84" fmla="*/ 1191390 h 1314868"/>
                <a:gd name="connsiteX85" fmla="*/ 307025 w 938870"/>
                <a:gd name="connsiteY85" fmla="*/ 1228100 h 1314868"/>
                <a:gd name="connsiteX86" fmla="*/ 337060 w 938870"/>
                <a:gd name="connsiteY86" fmla="*/ 1234774 h 1314868"/>
                <a:gd name="connsiteX87" fmla="*/ 360421 w 938870"/>
                <a:gd name="connsiteY87" fmla="*/ 1241449 h 1314868"/>
                <a:gd name="connsiteX88" fmla="*/ 380444 w 938870"/>
                <a:gd name="connsiteY88" fmla="*/ 1248123 h 1314868"/>
                <a:gd name="connsiteX89" fmla="*/ 407142 w 938870"/>
                <a:gd name="connsiteY89" fmla="*/ 1268146 h 1314868"/>
                <a:gd name="connsiteX90" fmla="*/ 437177 w 938870"/>
                <a:gd name="connsiteY90" fmla="*/ 1264809 h 1314868"/>
                <a:gd name="connsiteX91" fmla="*/ 507259 w 938870"/>
                <a:gd name="connsiteY91" fmla="*/ 1314868 h 1314868"/>
                <a:gd name="connsiteX92" fmla="*/ 517271 w 938870"/>
                <a:gd name="connsiteY92" fmla="*/ 1301519 h 1314868"/>
                <a:gd name="connsiteX93" fmla="*/ 507259 w 938870"/>
                <a:gd name="connsiteY93" fmla="*/ 1261472 h 1314868"/>
                <a:gd name="connsiteX94" fmla="*/ 500584 w 938870"/>
                <a:gd name="connsiteY94" fmla="*/ 1228100 h 1314868"/>
                <a:gd name="connsiteX95" fmla="*/ 483898 w 938870"/>
                <a:gd name="connsiteY95" fmla="*/ 1184716 h 1314868"/>
                <a:gd name="connsiteX96" fmla="*/ 513933 w 938870"/>
                <a:gd name="connsiteY96" fmla="*/ 1164692 h 1314868"/>
                <a:gd name="connsiteX97" fmla="*/ 547306 w 938870"/>
                <a:gd name="connsiteY97" fmla="*/ 1141332 h 1314868"/>
                <a:gd name="connsiteX98" fmla="*/ 527282 w 938870"/>
                <a:gd name="connsiteY98" fmla="*/ 1124646 h 1314868"/>
                <a:gd name="connsiteX99" fmla="*/ 517271 w 938870"/>
                <a:gd name="connsiteY99" fmla="*/ 1091273 h 1314868"/>
                <a:gd name="connsiteX100" fmla="*/ 480561 w 938870"/>
                <a:gd name="connsiteY100" fmla="*/ 1074587 h 1314868"/>
                <a:gd name="connsiteX101" fmla="*/ 470549 w 938870"/>
                <a:gd name="connsiteY101" fmla="*/ 1054564 h 1314868"/>
                <a:gd name="connsiteX102" fmla="*/ 480561 w 938870"/>
                <a:gd name="connsiteY102" fmla="*/ 1024529 h 1314868"/>
                <a:gd name="connsiteX103" fmla="*/ 490573 w 938870"/>
                <a:gd name="connsiteY103" fmla="*/ 984482 h 1314868"/>
                <a:gd name="connsiteX104" fmla="*/ 513933 w 938870"/>
                <a:gd name="connsiteY104" fmla="*/ 1004506 h 1314868"/>
                <a:gd name="connsiteX105" fmla="*/ 520608 w 938870"/>
                <a:gd name="connsiteY105" fmla="*/ 987819 h 1314868"/>
                <a:gd name="connsiteX106" fmla="*/ 543968 w 938870"/>
                <a:gd name="connsiteY106" fmla="*/ 951110 h 1314868"/>
                <a:gd name="connsiteX107" fmla="*/ 574003 w 938870"/>
                <a:gd name="connsiteY107" fmla="*/ 934424 h 1314868"/>
                <a:gd name="connsiteX108" fmla="*/ 590690 w 938870"/>
                <a:gd name="connsiteY108" fmla="*/ 947773 h 1314868"/>
                <a:gd name="connsiteX109" fmla="*/ 610713 w 938870"/>
                <a:gd name="connsiteY109" fmla="*/ 921075 h 1314868"/>
                <a:gd name="connsiteX110" fmla="*/ 630736 w 938870"/>
                <a:gd name="connsiteY110" fmla="*/ 947773 h 1314868"/>
                <a:gd name="connsiteX111" fmla="*/ 657434 w 938870"/>
                <a:gd name="connsiteY111" fmla="*/ 971133 h 1314868"/>
                <a:gd name="connsiteX112" fmla="*/ 674120 w 938870"/>
                <a:gd name="connsiteY112" fmla="*/ 977808 h 1314868"/>
                <a:gd name="connsiteX113" fmla="*/ 697481 w 938870"/>
                <a:gd name="connsiteY113" fmla="*/ 977808 h 1314868"/>
                <a:gd name="connsiteX114" fmla="*/ 717504 w 938870"/>
                <a:gd name="connsiteY114" fmla="*/ 964459 h 1314868"/>
                <a:gd name="connsiteX115" fmla="*/ 744202 w 938870"/>
                <a:gd name="connsiteY115" fmla="*/ 964459 h 1314868"/>
                <a:gd name="connsiteX116" fmla="*/ 760888 w 938870"/>
                <a:gd name="connsiteY116" fmla="*/ 961122 h 1314868"/>
                <a:gd name="connsiteX117" fmla="*/ 790923 w 938870"/>
                <a:gd name="connsiteY117" fmla="*/ 994494 h 1314868"/>
                <a:gd name="connsiteX118" fmla="*/ 797598 w 938870"/>
                <a:gd name="connsiteY118" fmla="*/ 967796 h 1314868"/>
                <a:gd name="connsiteX119" fmla="*/ 817621 w 938870"/>
                <a:gd name="connsiteY119" fmla="*/ 984482 h 1314868"/>
                <a:gd name="connsiteX120" fmla="*/ 837644 w 938870"/>
                <a:gd name="connsiteY120" fmla="*/ 961122 h 1314868"/>
                <a:gd name="connsiteX121" fmla="*/ 827633 w 938870"/>
                <a:gd name="connsiteY121" fmla="*/ 941098 h 1314868"/>
                <a:gd name="connsiteX122" fmla="*/ 938870 w 938870"/>
                <a:gd name="connsiteY122" fmla="*/ 437679 h 1314868"/>
                <a:gd name="connsiteX0" fmla="*/ 938870 w 938870"/>
                <a:gd name="connsiteY0" fmla="*/ 437679 h 1314868"/>
                <a:gd name="connsiteX1" fmla="*/ 810946 w 938870"/>
                <a:gd name="connsiteY1" fmla="*/ 30035 h 1314868"/>
                <a:gd name="connsiteX2" fmla="*/ 770900 w 938870"/>
                <a:gd name="connsiteY2" fmla="*/ 50059 h 1314868"/>
                <a:gd name="connsiteX3" fmla="*/ 744202 w 938870"/>
                <a:gd name="connsiteY3" fmla="*/ 86768 h 1314868"/>
                <a:gd name="connsiteX4" fmla="*/ 707492 w 938870"/>
                <a:gd name="connsiteY4" fmla="*/ 80094 h 1314868"/>
                <a:gd name="connsiteX5" fmla="*/ 644085 w 938870"/>
                <a:gd name="connsiteY5" fmla="*/ 93443 h 1314868"/>
                <a:gd name="connsiteX6" fmla="*/ 654097 w 938870"/>
                <a:gd name="connsiteY6" fmla="*/ 56733 h 1314868"/>
                <a:gd name="connsiteX7" fmla="*/ 614050 w 938870"/>
                <a:gd name="connsiteY7" fmla="*/ 93443 h 1314868"/>
                <a:gd name="connsiteX8" fmla="*/ 594027 w 938870"/>
                <a:gd name="connsiteY8" fmla="*/ 93443 h 1314868"/>
                <a:gd name="connsiteX9" fmla="*/ 533957 w 938870"/>
                <a:gd name="connsiteY9" fmla="*/ 126815 h 1314868"/>
                <a:gd name="connsiteX10" fmla="*/ 510596 w 938870"/>
                <a:gd name="connsiteY10" fmla="*/ 150176 h 1314868"/>
                <a:gd name="connsiteX11" fmla="*/ 500584 w 938870"/>
                <a:gd name="connsiteY11" fmla="*/ 196897 h 1314868"/>
                <a:gd name="connsiteX12" fmla="*/ 450526 w 938870"/>
                <a:gd name="connsiteY12" fmla="*/ 183548 h 1314868"/>
                <a:gd name="connsiteX13" fmla="*/ 433840 w 938870"/>
                <a:gd name="connsiteY13" fmla="*/ 146838 h 1314868"/>
                <a:gd name="connsiteX14" fmla="*/ 467212 w 938870"/>
                <a:gd name="connsiteY14" fmla="*/ 116803 h 1314868"/>
                <a:gd name="connsiteX15" fmla="*/ 453863 w 938870"/>
                <a:gd name="connsiteY15" fmla="*/ 93443 h 1314868"/>
                <a:gd name="connsiteX16" fmla="*/ 390456 w 938870"/>
                <a:gd name="connsiteY16" fmla="*/ 63408 h 1314868"/>
                <a:gd name="connsiteX17" fmla="*/ 417154 w 938870"/>
                <a:gd name="connsiteY17" fmla="*/ 113466 h 1314868"/>
                <a:gd name="connsiteX18" fmla="*/ 407142 w 938870"/>
                <a:gd name="connsiteY18" fmla="*/ 156850 h 1314868"/>
                <a:gd name="connsiteX19" fmla="*/ 413817 w 938870"/>
                <a:gd name="connsiteY19" fmla="*/ 193560 h 1314868"/>
                <a:gd name="connsiteX20" fmla="*/ 427165 w 938870"/>
                <a:gd name="connsiteY20" fmla="*/ 216920 h 1314868"/>
                <a:gd name="connsiteX21" fmla="*/ 413817 w 938870"/>
                <a:gd name="connsiteY21" fmla="*/ 246955 h 1314868"/>
                <a:gd name="connsiteX22" fmla="*/ 390456 w 938870"/>
                <a:gd name="connsiteY22" fmla="*/ 223595 h 1314868"/>
                <a:gd name="connsiteX23" fmla="*/ 360421 w 938870"/>
                <a:gd name="connsiteY23" fmla="*/ 220257 h 1314868"/>
                <a:gd name="connsiteX24" fmla="*/ 333723 w 938870"/>
                <a:gd name="connsiteY24" fmla="*/ 260304 h 1314868"/>
                <a:gd name="connsiteX25" fmla="*/ 307025 w 938870"/>
                <a:gd name="connsiteY25" fmla="*/ 280327 h 1314868"/>
                <a:gd name="connsiteX26" fmla="*/ 320374 w 938870"/>
                <a:gd name="connsiteY26" fmla="*/ 307025 h 1314868"/>
                <a:gd name="connsiteX27" fmla="*/ 303688 w 938870"/>
                <a:gd name="connsiteY27" fmla="*/ 330386 h 1314868"/>
                <a:gd name="connsiteX28" fmla="*/ 233606 w 938870"/>
                <a:gd name="connsiteY28" fmla="*/ 293676 h 1314868"/>
                <a:gd name="connsiteX29" fmla="*/ 243618 w 938870"/>
                <a:gd name="connsiteY29" fmla="*/ 343735 h 1314868"/>
                <a:gd name="connsiteX30" fmla="*/ 263641 w 938870"/>
                <a:gd name="connsiteY30" fmla="*/ 363758 h 1314868"/>
                <a:gd name="connsiteX31" fmla="*/ 250292 w 938870"/>
                <a:gd name="connsiteY31" fmla="*/ 377107 h 1314868"/>
                <a:gd name="connsiteX32" fmla="*/ 193560 w 938870"/>
                <a:gd name="connsiteY32" fmla="*/ 340397 h 1314868"/>
                <a:gd name="connsiteX33" fmla="*/ 170199 w 938870"/>
                <a:gd name="connsiteY33" fmla="*/ 300351 h 1314868"/>
                <a:gd name="connsiteX34" fmla="*/ 170199 w 938870"/>
                <a:gd name="connsiteY34" fmla="*/ 253630 h 1314868"/>
                <a:gd name="connsiteX35" fmla="*/ 133490 w 938870"/>
                <a:gd name="connsiteY35" fmla="*/ 176873 h 1314868"/>
                <a:gd name="connsiteX36" fmla="*/ 196897 w 938870"/>
                <a:gd name="connsiteY36" fmla="*/ 206908 h 1314868"/>
                <a:gd name="connsiteX37" fmla="*/ 256967 w 938870"/>
                <a:gd name="connsiteY37" fmla="*/ 236943 h 1314868"/>
                <a:gd name="connsiteX38" fmla="*/ 293676 w 938870"/>
                <a:gd name="connsiteY38" fmla="*/ 240281 h 1314868"/>
                <a:gd name="connsiteX39" fmla="*/ 327049 w 938870"/>
                <a:gd name="connsiteY39" fmla="*/ 210246 h 1314868"/>
                <a:gd name="connsiteX40" fmla="*/ 343735 w 938870"/>
                <a:gd name="connsiteY40" fmla="*/ 173536 h 1314868"/>
                <a:gd name="connsiteX41" fmla="*/ 333723 w 938870"/>
                <a:gd name="connsiteY41" fmla="*/ 123478 h 1314868"/>
                <a:gd name="connsiteX42" fmla="*/ 290339 w 938870"/>
                <a:gd name="connsiteY42" fmla="*/ 103454 h 1314868"/>
                <a:gd name="connsiteX43" fmla="*/ 236944 w 938870"/>
                <a:gd name="connsiteY43" fmla="*/ 56733 h 1314868"/>
                <a:gd name="connsiteX44" fmla="*/ 133490 w 938870"/>
                <a:gd name="connsiteY44" fmla="*/ 0 h 1314868"/>
                <a:gd name="connsiteX45" fmla="*/ 46722 w 938870"/>
                <a:gd name="connsiteY45" fmla="*/ 30035 h 1314868"/>
                <a:gd name="connsiteX46" fmla="*/ 33373 w 938870"/>
                <a:gd name="connsiteY46" fmla="*/ 60070 h 1314868"/>
                <a:gd name="connsiteX47" fmla="*/ 43384 w 938870"/>
                <a:gd name="connsiteY47" fmla="*/ 90106 h 1314868"/>
                <a:gd name="connsiteX48" fmla="*/ 60071 w 938870"/>
                <a:gd name="connsiteY48" fmla="*/ 116803 h 1314868"/>
                <a:gd name="connsiteX49" fmla="*/ 73419 w 938870"/>
                <a:gd name="connsiteY49" fmla="*/ 146838 h 1314868"/>
                <a:gd name="connsiteX50" fmla="*/ 56733 w 938870"/>
                <a:gd name="connsiteY50" fmla="*/ 170199 h 1314868"/>
                <a:gd name="connsiteX51" fmla="*/ 76757 w 938870"/>
                <a:gd name="connsiteY51" fmla="*/ 250292 h 1314868"/>
                <a:gd name="connsiteX52" fmla="*/ 66745 w 938870"/>
                <a:gd name="connsiteY52" fmla="*/ 266979 h 1314868"/>
                <a:gd name="connsiteX53" fmla="*/ 70082 w 938870"/>
                <a:gd name="connsiteY53" fmla="*/ 293676 h 1314868"/>
                <a:gd name="connsiteX54" fmla="*/ 70082 w 938870"/>
                <a:gd name="connsiteY54" fmla="*/ 333723 h 1314868"/>
                <a:gd name="connsiteX55" fmla="*/ 80094 w 938870"/>
                <a:gd name="connsiteY55" fmla="*/ 353746 h 1314868"/>
                <a:gd name="connsiteX56" fmla="*/ 76757 w 938870"/>
                <a:gd name="connsiteY56" fmla="*/ 377107 h 1314868"/>
                <a:gd name="connsiteX57" fmla="*/ 106792 w 938870"/>
                <a:gd name="connsiteY57" fmla="*/ 410479 h 1314868"/>
                <a:gd name="connsiteX58" fmla="*/ 93729 w 938870"/>
                <a:gd name="connsiteY58" fmla="*/ 440514 h 1314868"/>
                <a:gd name="connsiteX59" fmla="*/ 13349 w 938870"/>
                <a:gd name="connsiteY59" fmla="*/ 530619 h 1314868"/>
                <a:gd name="connsiteX60" fmla="*/ 33373 w 938870"/>
                <a:gd name="connsiteY60" fmla="*/ 563992 h 1314868"/>
                <a:gd name="connsiteX61" fmla="*/ 33373 w 938870"/>
                <a:gd name="connsiteY61" fmla="*/ 563992 h 1314868"/>
                <a:gd name="connsiteX62" fmla="*/ 16687 w 938870"/>
                <a:gd name="connsiteY62" fmla="*/ 594027 h 1314868"/>
                <a:gd name="connsiteX63" fmla="*/ 3338 w 938870"/>
                <a:gd name="connsiteY63" fmla="*/ 624062 h 1314868"/>
                <a:gd name="connsiteX64" fmla="*/ 0 w 938870"/>
                <a:gd name="connsiteY64" fmla="*/ 684132 h 1314868"/>
                <a:gd name="connsiteX65" fmla="*/ 16687 w 938870"/>
                <a:gd name="connsiteY65" fmla="*/ 727516 h 1314868"/>
                <a:gd name="connsiteX66" fmla="*/ 20024 w 938870"/>
                <a:gd name="connsiteY66" fmla="*/ 760888 h 1314868"/>
                <a:gd name="connsiteX67" fmla="*/ 56733 w 938870"/>
                <a:gd name="connsiteY67" fmla="*/ 770900 h 1314868"/>
                <a:gd name="connsiteX68" fmla="*/ 116803 w 938870"/>
                <a:gd name="connsiteY68" fmla="*/ 857668 h 1314868"/>
                <a:gd name="connsiteX69" fmla="*/ 96780 w 938870"/>
                <a:gd name="connsiteY69" fmla="*/ 881028 h 1314868"/>
                <a:gd name="connsiteX70" fmla="*/ 93443 w 938870"/>
                <a:gd name="connsiteY70" fmla="*/ 911063 h 1314868"/>
                <a:gd name="connsiteX71" fmla="*/ 120141 w 938870"/>
                <a:gd name="connsiteY71" fmla="*/ 914400 h 1314868"/>
                <a:gd name="connsiteX72" fmla="*/ 160187 w 938870"/>
                <a:gd name="connsiteY72" fmla="*/ 927749 h 1314868"/>
                <a:gd name="connsiteX73" fmla="*/ 186885 w 938870"/>
                <a:gd name="connsiteY73" fmla="*/ 941098 h 1314868"/>
                <a:gd name="connsiteX74" fmla="*/ 213583 w 938870"/>
                <a:gd name="connsiteY74" fmla="*/ 971133 h 1314868"/>
                <a:gd name="connsiteX75" fmla="*/ 243618 w 938870"/>
                <a:gd name="connsiteY75" fmla="*/ 974470 h 1314868"/>
                <a:gd name="connsiteX76" fmla="*/ 287002 w 938870"/>
                <a:gd name="connsiteY76" fmla="*/ 1004506 h 1314868"/>
                <a:gd name="connsiteX77" fmla="*/ 310363 w 938870"/>
                <a:gd name="connsiteY77" fmla="*/ 1014517 h 1314868"/>
                <a:gd name="connsiteX78" fmla="*/ 310363 w 938870"/>
                <a:gd name="connsiteY78" fmla="*/ 1051227 h 1314868"/>
                <a:gd name="connsiteX79" fmla="*/ 270316 w 938870"/>
                <a:gd name="connsiteY79" fmla="*/ 1091273 h 1314868"/>
                <a:gd name="connsiteX80" fmla="*/ 280327 w 938870"/>
                <a:gd name="connsiteY80" fmla="*/ 1114634 h 1314868"/>
                <a:gd name="connsiteX81" fmla="*/ 273653 w 938870"/>
                <a:gd name="connsiteY81" fmla="*/ 1134657 h 1314868"/>
                <a:gd name="connsiteX82" fmla="*/ 266979 w 938870"/>
                <a:gd name="connsiteY82" fmla="*/ 1151343 h 1314868"/>
                <a:gd name="connsiteX83" fmla="*/ 240281 w 938870"/>
                <a:gd name="connsiteY83" fmla="*/ 1191390 h 1314868"/>
                <a:gd name="connsiteX84" fmla="*/ 307025 w 938870"/>
                <a:gd name="connsiteY84" fmla="*/ 1228100 h 1314868"/>
                <a:gd name="connsiteX85" fmla="*/ 337060 w 938870"/>
                <a:gd name="connsiteY85" fmla="*/ 1234774 h 1314868"/>
                <a:gd name="connsiteX86" fmla="*/ 360421 w 938870"/>
                <a:gd name="connsiteY86" fmla="*/ 1241449 h 1314868"/>
                <a:gd name="connsiteX87" fmla="*/ 380444 w 938870"/>
                <a:gd name="connsiteY87" fmla="*/ 1248123 h 1314868"/>
                <a:gd name="connsiteX88" fmla="*/ 407142 w 938870"/>
                <a:gd name="connsiteY88" fmla="*/ 1268146 h 1314868"/>
                <a:gd name="connsiteX89" fmla="*/ 437177 w 938870"/>
                <a:gd name="connsiteY89" fmla="*/ 1264809 h 1314868"/>
                <a:gd name="connsiteX90" fmla="*/ 507259 w 938870"/>
                <a:gd name="connsiteY90" fmla="*/ 1314868 h 1314868"/>
                <a:gd name="connsiteX91" fmla="*/ 517271 w 938870"/>
                <a:gd name="connsiteY91" fmla="*/ 1301519 h 1314868"/>
                <a:gd name="connsiteX92" fmla="*/ 507259 w 938870"/>
                <a:gd name="connsiteY92" fmla="*/ 1261472 h 1314868"/>
                <a:gd name="connsiteX93" fmla="*/ 500584 w 938870"/>
                <a:gd name="connsiteY93" fmla="*/ 1228100 h 1314868"/>
                <a:gd name="connsiteX94" fmla="*/ 483898 w 938870"/>
                <a:gd name="connsiteY94" fmla="*/ 1184716 h 1314868"/>
                <a:gd name="connsiteX95" fmla="*/ 513933 w 938870"/>
                <a:gd name="connsiteY95" fmla="*/ 1164692 h 1314868"/>
                <a:gd name="connsiteX96" fmla="*/ 547306 w 938870"/>
                <a:gd name="connsiteY96" fmla="*/ 1141332 h 1314868"/>
                <a:gd name="connsiteX97" fmla="*/ 527282 w 938870"/>
                <a:gd name="connsiteY97" fmla="*/ 1124646 h 1314868"/>
                <a:gd name="connsiteX98" fmla="*/ 517271 w 938870"/>
                <a:gd name="connsiteY98" fmla="*/ 1091273 h 1314868"/>
                <a:gd name="connsiteX99" fmla="*/ 480561 w 938870"/>
                <a:gd name="connsiteY99" fmla="*/ 1074587 h 1314868"/>
                <a:gd name="connsiteX100" fmla="*/ 470549 w 938870"/>
                <a:gd name="connsiteY100" fmla="*/ 1054564 h 1314868"/>
                <a:gd name="connsiteX101" fmla="*/ 480561 w 938870"/>
                <a:gd name="connsiteY101" fmla="*/ 1024529 h 1314868"/>
                <a:gd name="connsiteX102" fmla="*/ 490573 w 938870"/>
                <a:gd name="connsiteY102" fmla="*/ 984482 h 1314868"/>
                <a:gd name="connsiteX103" fmla="*/ 513933 w 938870"/>
                <a:gd name="connsiteY103" fmla="*/ 1004506 h 1314868"/>
                <a:gd name="connsiteX104" fmla="*/ 520608 w 938870"/>
                <a:gd name="connsiteY104" fmla="*/ 987819 h 1314868"/>
                <a:gd name="connsiteX105" fmla="*/ 543968 w 938870"/>
                <a:gd name="connsiteY105" fmla="*/ 951110 h 1314868"/>
                <a:gd name="connsiteX106" fmla="*/ 574003 w 938870"/>
                <a:gd name="connsiteY106" fmla="*/ 934424 h 1314868"/>
                <a:gd name="connsiteX107" fmla="*/ 590690 w 938870"/>
                <a:gd name="connsiteY107" fmla="*/ 947773 h 1314868"/>
                <a:gd name="connsiteX108" fmla="*/ 610713 w 938870"/>
                <a:gd name="connsiteY108" fmla="*/ 921075 h 1314868"/>
                <a:gd name="connsiteX109" fmla="*/ 630736 w 938870"/>
                <a:gd name="connsiteY109" fmla="*/ 947773 h 1314868"/>
                <a:gd name="connsiteX110" fmla="*/ 657434 w 938870"/>
                <a:gd name="connsiteY110" fmla="*/ 971133 h 1314868"/>
                <a:gd name="connsiteX111" fmla="*/ 674120 w 938870"/>
                <a:gd name="connsiteY111" fmla="*/ 977808 h 1314868"/>
                <a:gd name="connsiteX112" fmla="*/ 697481 w 938870"/>
                <a:gd name="connsiteY112" fmla="*/ 977808 h 1314868"/>
                <a:gd name="connsiteX113" fmla="*/ 717504 w 938870"/>
                <a:gd name="connsiteY113" fmla="*/ 964459 h 1314868"/>
                <a:gd name="connsiteX114" fmla="*/ 744202 w 938870"/>
                <a:gd name="connsiteY114" fmla="*/ 964459 h 1314868"/>
                <a:gd name="connsiteX115" fmla="*/ 760888 w 938870"/>
                <a:gd name="connsiteY115" fmla="*/ 961122 h 1314868"/>
                <a:gd name="connsiteX116" fmla="*/ 790923 w 938870"/>
                <a:gd name="connsiteY116" fmla="*/ 994494 h 1314868"/>
                <a:gd name="connsiteX117" fmla="*/ 797598 w 938870"/>
                <a:gd name="connsiteY117" fmla="*/ 967796 h 1314868"/>
                <a:gd name="connsiteX118" fmla="*/ 817621 w 938870"/>
                <a:gd name="connsiteY118" fmla="*/ 984482 h 1314868"/>
                <a:gd name="connsiteX119" fmla="*/ 837644 w 938870"/>
                <a:gd name="connsiteY119" fmla="*/ 961122 h 1314868"/>
                <a:gd name="connsiteX120" fmla="*/ 827633 w 938870"/>
                <a:gd name="connsiteY120" fmla="*/ 941098 h 1314868"/>
                <a:gd name="connsiteX121" fmla="*/ 938870 w 938870"/>
                <a:gd name="connsiteY121" fmla="*/ 437679 h 1314868"/>
                <a:gd name="connsiteX0" fmla="*/ 938870 w 938870"/>
                <a:gd name="connsiteY0" fmla="*/ 437679 h 1314868"/>
                <a:gd name="connsiteX1" fmla="*/ 770900 w 938870"/>
                <a:gd name="connsiteY1" fmla="*/ 50059 h 1314868"/>
                <a:gd name="connsiteX2" fmla="*/ 744202 w 938870"/>
                <a:gd name="connsiteY2" fmla="*/ 86768 h 1314868"/>
                <a:gd name="connsiteX3" fmla="*/ 707492 w 938870"/>
                <a:gd name="connsiteY3" fmla="*/ 80094 h 1314868"/>
                <a:gd name="connsiteX4" fmla="*/ 644085 w 938870"/>
                <a:gd name="connsiteY4" fmla="*/ 93443 h 1314868"/>
                <a:gd name="connsiteX5" fmla="*/ 654097 w 938870"/>
                <a:gd name="connsiteY5" fmla="*/ 56733 h 1314868"/>
                <a:gd name="connsiteX6" fmla="*/ 614050 w 938870"/>
                <a:gd name="connsiteY6" fmla="*/ 93443 h 1314868"/>
                <a:gd name="connsiteX7" fmla="*/ 594027 w 938870"/>
                <a:gd name="connsiteY7" fmla="*/ 93443 h 1314868"/>
                <a:gd name="connsiteX8" fmla="*/ 533957 w 938870"/>
                <a:gd name="connsiteY8" fmla="*/ 126815 h 1314868"/>
                <a:gd name="connsiteX9" fmla="*/ 510596 w 938870"/>
                <a:gd name="connsiteY9" fmla="*/ 150176 h 1314868"/>
                <a:gd name="connsiteX10" fmla="*/ 500584 w 938870"/>
                <a:gd name="connsiteY10" fmla="*/ 196897 h 1314868"/>
                <a:gd name="connsiteX11" fmla="*/ 450526 w 938870"/>
                <a:gd name="connsiteY11" fmla="*/ 183548 h 1314868"/>
                <a:gd name="connsiteX12" fmla="*/ 433840 w 938870"/>
                <a:gd name="connsiteY12" fmla="*/ 146838 h 1314868"/>
                <a:gd name="connsiteX13" fmla="*/ 467212 w 938870"/>
                <a:gd name="connsiteY13" fmla="*/ 116803 h 1314868"/>
                <a:gd name="connsiteX14" fmla="*/ 453863 w 938870"/>
                <a:gd name="connsiteY14" fmla="*/ 93443 h 1314868"/>
                <a:gd name="connsiteX15" fmla="*/ 390456 w 938870"/>
                <a:gd name="connsiteY15" fmla="*/ 63408 h 1314868"/>
                <a:gd name="connsiteX16" fmla="*/ 417154 w 938870"/>
                <a:gd name="connsiteY16" fmla="*/ 113466 h 1314868"/>
                <a:gd name="connsiteX17" fmla="*/ 407142 w 938870"/>
                <a:gd name="connsiteY17" fmla="*/ 156850 h 1314868"/>
                <a:gd name="connsiteX18" fmla="*/ 413817 w 938870"/>
                <a:gd name="connsiteY18" fmla="*/ 193560 h 1314868"/>
                <a:gd name="connsiteX19" fmla="*/ 427165 w 938870"/>
                <a:gd name="connsiteY19" fmla="*/ 216920 h 1314868"/>
                <a:gd name="connsiteX20" fmla="*/ 413817 w 938870"/>
                <a:gd name="connsiteY20" fmla="*/ 246955 h 1314868"/>
                <a:gd name="connsiteX21" fmla="*/ 390456 w 938870"/>
                <a:gd name="connsiteY21" fmla="*/ 223595 h 1314868"/>
                <a:gd name="connsiteX22" fmla="*/ 360421 w 938870"/>
                <a:gd name="connsiteY22" fmla="*/ 220257 h 1314868"/>
                <a:gd name="connsiteX23" fmla="*/ 333723 w 938870"/>
                <a:gd name="connsiteY23" fmla="*/ 260304 h 1314868"/>
                <a:gd name="connsiteX24" fmla="*/ 307025 w 938870"/>
                <a:gd name="connsiteY24" fmla="*/ 280327 h 1314868"/>
                <a:gd name="connsiteX25" fmla="*/ 320374 w 938870"/>
                <a:gd name="connsiteY25" fmla="*/ 307025 h 1314868"/>
                <a:gd name="connsiteX26" fmla="*/ 303688 w 938870"/>
                <a:gd name="connsiteY26" fmla="*/ 330386 h 1314868"/>
                <a:gd name="connsiteX27" fmla="*/ 233606 w 938870"/>
                <a:gd name="connsiteY27" fmla="*/ 293676 h 1314868"/>
                <a:gd name="connsiteX28" fmla="*/ 243618 w 938870"/>
                <a:gd name="connsiteY28" fmla="*/ 343735 h 1314868"/>
                <a:gd name="connsiteX29" fmla="*/ 263641 w 938870"/>
                <a:gd name="connsiteY29" fmla="*/ 363758 h 1314868"/>
                <a:gd name="connsiteX30" fmla="*/ 250292 w 938870"/>
                <a:gd name="connsiteY30" fmla="*/ 377107 h 1314868"/>
                <a:gd name="connsiteX31" fmla="*/ 193560 w 938870"/>
                <a:gd name="connsiteY31" fmla="*/ 340397 h 1314868"/>
                <a:gd name="connsiteX32" fmla="*/ 170199 w 938870"/>
                <a:gd name="connsiteY32" fmla="*/ 300351 h 1314868"/>
                <a:gd name="connsiteX33" fmla="*/ 170199 w 938870"/>
                <a:gd name="connsiteY33" fmla="*/ 253630 h 1314868"/>
                <a:gd name="connsiteX34" fmla="*/ 133490 w 938870"/>
                <a:gd name="connsiteY34" fmla="*/ 176873 h 1314868"/>
                <a:gd name="connsiteX35" fmla="*/ 196897 w 938870"/>
                <a:gd name="connsiteY35" fmla="*/ 206908 h 1314868"/>
                <a:gd name="connsiteX36" fmla="*/ 256967 w 938870"/>
                <a:gd name="connsiteY36" fmla="*/ 236943 h 1314868"/>
                <a:gd name="connsiteX37" fmla="*/ 293676 w 938870"/>
                <a:gd name="connsiteY37" fmla="*/ 240281 h 1314868"/>
                <a:gd name="connsiteX38" fmla="*/ 327049 w 938870"/>
                <a:gd name="connsiteY38" fmla="*/ 210246 h 1314868"/>
                <a:gd name="connsiteX39" fmla="*/ 343735 w 938870"/>
                <a:gd name="connsiteY39" fmla="*/ 173536 h 1314868"/>
                <a:gd name="connsiteX40" fmla="*/ 333723 w 938870"/>
                <a:gd name="connsiteY40" fmla="*/ 123478 h 1314868"/>
                <a:gd name="connsiteX41" fmla="*/ 290339 w 938870"/>
                <a:gd name="connsiteY41" fmla="*/ 103454 h 1314868"/>
                <a:gd name="connsiteX42" fmla="*/ 236944 w 938870"/>
                <a:gd name="connsiteY42" fmla="*/ 56733 h 1314868"/>
                <a:gd name="connsiteX43" fmla="*/ 133490 w 938870"/>
                <a:gd name="connsiteY43" fmla="*/ 0 h 1314868"/>
                <a:gd name="connsiteX44" fmla="*/ 46722 w 938870"/>
                <a:gd name="connsiteY44" fmla="*/ 30035 h 1314868"/>
                <a:gd name="connsiteX45" fmla="*/ 33373 w 938870"/>
                <a:gd name="connsiteY45" fmla="*/ 60070 h 1314868"/>
                <a:gd name="connsiteX46" fmla="*/ 43384 w 938870"/>
                <a:gd name="connsiteY46" fmla="*/ 90106 h 1314868"/>
                <a:gd name="connsiteX47" fmla="*/ 60071 w 938870"/>
                <a:gd name="connsiteY47" fmla="*/ 116803 h 1314868"/>
                <a:gd name="connsiteX48" fmla="*/ 73419 w 938870"/>
                <a:gd name="connsiteY48" fmla="*/ 146838 h 1314868"/>
                <a:gd name="connsiteX49" fmla="*/ 56733 w 938870"/>
                <a:gd name="connsiteY49" fmla="*/ 170199 h 1314868"/>
                <a:gd name="connsiteX50" fmla="*/ 76757 w 938870"/>
                <a:gd name="connsiteY50" fmla="*/ 250292 h 1314868"/>
                <a:gd name="connsiteX51" fmla="*/ 66745 w 938870"/>
                <a:gd name="connsiteY51" fmla="*/ 266979 h 1314868"/>
                <a:gd name="connsiteX52" fmla="*/ 70082 w 938870"/>
                <a:gd name="connsiteY52" fmla="*/ 293676 h 1314868"/>
                <a:gd name="connsiteX53" fmla="*/ 70082 w 938870"/>
                <a:gd name="connsiteY53" fmla="*/ 333723 h 1314868"/>
                <a:gd name="connsiteX54" fmla="*/ 80094 w 938870"/>
                <a:gd name="connsiteY54" fmla="*/ 353746 h 1314868"/>
                <a:gd name="connsiteX55" fmla="*/ 76757 w 938870"/>
                <a:gd name="connsiteY55" fmla="*/ 377107 h 1314868"/>
                <a:gd name="connsiteX56" fmla="*/ 106792 w 938870"/>
                <a:gd name="connsiteY56" fmla="*/ 410479 h 1314868"/>
                <a:gd name="connsiteX57" fmla="*/ 93729 w 938870"/>
                <a:gd name="connsiteY57" fmla="*/ 440514 h 1314868"/>
                <a:gd name="connsiteX58" fmla="*/ 13349 w 938870"/>
                <a:gd name="connsiteY58" fmla="*/ 530619 h 1314868"/>
                <a:gd name="connsiteX59" fmla="*/ 33373 w 938870"/>
                <a:gd name="connsiteY59" fmla="*/ 563992 h 1314868"/>
                <a:gd name="connsiteX60" fmla="*/ 33373 w 938870"/>
                <a:gd name="connsiteY60" fmla="*/ 563992 h 1314868"/>
                <a:gd name="connsiteX61" fmla="*/ 16687 w 938870"/>
                <a:gd name="connsiteY61" fmla="*/ 594027 h 1314868"/>
                <a:gd name="connsiteX62" fmla="*/ 3338 w 938870"/>
                <a:gd name="connsiteY62" fmla="*/ 624062 h 1314868"/>
                <a:gd name="connsiteX63" fmla="*/ 0 w 938870"/>
                <a:gd name="connsiteY63" fmla="*/ 684132 h 1314868"/>
                <a:gd name="connsiteX64" fmla="*/ 16687 w 938870"/>
                <a:gd name="connsiteY64" fmla="*/ 727516 h 1314868"/>
                <a:gd name="connsiteX65" fmla="*/ 20024 w 938870"/>
                <a:gd name="connsiteY65" fmla="*/ 760888 h 1314868"/>
                <a:gd name="connsiteX66" fmla="*/ 56733 w 938870"/>
                <a:gd name="connsiteY66" fmla="*/ 770900 h 1314868"/>
                <a:gd name="connsiteX67" fmla="*/ 116803 w 938870"/>
                <a:gd name="connsiteY67" fmla="*/ 857668 h 1314868"/>
                <a:gd name="connsiteX68" fmla="*/ 96780 w 938870"/>
                <a:gd name="connsiteY68" fmla="*/ 881028 h 1314868"/>
                <a:gd name="connsiteX69" fmla="*/ 93443 w 938870"/>
                <a:gd name="connsiteY69" fmla="*/ 911063 h 1314868"/>
                <a:gd name="connsiteX70" fmla="*/ 120141 w 938870"/>
                <a:gd name="connsiteY70" fmla="*/ 914400 h 1314868"/>
                <a:gd name="connsiteX71" fmla="*/ 160187 w 938870"/>
                <a:gd name="connsiteY71" fmla="*/ 927749 h 1314868"/>
                <a:gd name="connsiteX72" fmla="*/ 186885 w 938870"/>
                <a:gd name="connsiteY72" fmla="*/ 941098 h 1314868"/>
                <a:gd name="connsiteX73" fmla="*/ 213583 w 938870"/>
                <a:gd name="connsiteY73" fmla="*/ 971133 h 1314868"/>
                <a:gd name="connsiteX74" fmla="*/ 243618 w 938870"/>
                <a:gd name="connsiteY74" fmla="*/ 974470 h 1314868"/>
                <a:gd name="connsiteX75" fmla="*/ 287002 w 938870"/>
                <a:gd name="connsiteY75" fmla="*/ 1004506 h 1314868"/>
                <a:gd name="connsiteX76" fmla="*/ 310363 w 938870"/>
                <a:gd name="connsiteY76" fmla="*/ 1014517 h 1314868"/>
                <a:gd name="connsiteX77" fmla="*/ 310363 w 938870"/>
                <a:gd name="connsiteY77" fmla="*/ 1051227 h 1314868"/>
                <a:gd name="connsiteX78" fmla="*/ 270316 w 938870"/>
                <a:gd name="connsiteY78" fmla="*/ 1091273 h 1314868"/>
                <a:gd name="connsiteX79" fmla="*/ 280327 w 938870"/>
                <a:gd name="connsiteY79" fmla="*/ 1114634 h 1314868"/>
                <a:gd name="connsiteX80" fmla="*/ 273653 w 938870"/>
                <a:gd name="connsiteY80" fmla="*/ 1134657 h 1314868"/>
                <a:gd name="connsiteX81" fmla="*/ 266979 w 938870"/>
                <a:gd name="connsiteY81" fmla="*/ 1151343 h 1314868"/>
                <a:gd name="connsiteX82" fmla="*/ 240281 w 938870"/>
                <a:gd name="connsiteY82" fmla="*/ 1191390 h 1314868"/>
                <a:gd name="connsiteX83" fmla="*/ 307025 w 938870"/>
                <a:gd name="connsiteY83" fmla="*/ 1228100 h 1314868"/>
                <a:gd name="connsiteX84" fmla="*/ 337060 w 938870"/>
                <a:gd name="connsiteY84" fmla="*/ 1234774 h 1314868"/>
                <a:gd name="connsiteX85" fmla="*/ 360421 w 938870"/>
                <a:gd name="connsiteY85" fmla="*/ 1241449 h 1314868"/>
                <a:gd name="connsiteX86" fmla="*/ 380444 w 938870"/>
                <a:gd name="connsiteY86" fmla="*/ 1248123 h 1314868"/>
                <a:gd name="connsiteX87" fmla="*/ 407142 w 938870"/>
                <a:gd name="connsiteY87" fmla="*/ 1268146 h 1314868"/>
                <a:gd name="connsiteX88" fmla="*/ 437177 w 938870"/>
                <a:gd name="connsiteY88" fmla="*/ 1264809 h 1314868"/>
                <a:gd name="connsiteX89" fmla="*/ 507259 w 938870"/>
                <a:gd name="connsiteY89" fmla="*/ 1314868 h 1314868"/>
                <a:gd name="connsiteX90" fmla="*/ 517271 w 938870"/>
                <a:gd name="connsiteY90" fmla="*/ 1301519 h 1314868"/>
                <a:gd name="connsiteX91" fmla="*/ 507259 w 938870"/>
                <a:gd name="connsiteY91" fmla="*/ 1261472 h 1314868"/>
                <a:gd name="connsiteX92" fmla="*/ 500584 w 938870"/>
                <a:gd name="connsiteY92" fmla="*/ 1228100 h 1314868"/>
                <a:gd name="connsiteX93" fmla="*/ 483898 w 938870"/>
                <a:gd name="connsiteY93" fmla="*/ 1184716 h 1314868"/>
                <a:gd name="connsiteX94" fmla="*/ 513933 w 938870"/>
                <a:gd name="connsiteY94" fmla="*/ 1164692 h 1314868"/>
                <a:gd name="connsiteX95" fmla="*/ 547306 w 938870"/>
                <a:gd name="connsiteY95" fmla="*/ 1141332 h 1314868"/>
                <a:gd name="connsiteX96" fmla="*/ 527282 w 938870"/>
                <a:gd name="connsiteY96" fmla="*/ 1124646 h 1314868"/>
                <a:gd name="connsiteX97" fmla="*/ 517271 w 938870"/>
                <a:gd name="connsiteY97" fmla="*/ 1091273 h 1314868"/>
                <a:gd name="connsiteX98" fmla="*/ 480561 w 938870"/>
                <a:gd name="connsiteY98" fmla="*/ 1074587 h 1314868"/>
                <a:gd name="connsiteX99" fmla="*/ 470549 w 938870"/>
                <a:gd name="connsiteY99" fmla="*/ 1054564 h 1314868"/>
                <a:gd name="connsiteX100" fmla="*/ 480561 w 938870"/>
                <a:gd name="connsiteY100" fmla="*/ 1024529 h 1314868"/>
                <a:gd name="connsiteX101" fmla="*/ 490573 w 938870"/>
                <a:gd name="connsiteY101" fmla="*/ 984482 h 1314868"/>
                <a:gd name="connsiteX102" fmla="*/ 513933 w 938870"/>
                <a:gd name="connsiteY102" fmla="*/ 1004506 h 1314868"/>
                <a:gd name="connsiteX103" fmla="*/ 520608 w 938870"/>
                <a:gd name="connsiteY103" fmla="*/ 987819 h 1314868"/>
                <a:gd name="connsiteX104" fmla="*/ 543968 w 938870"/>
                <a:gd name="connsiteY104" fmla="*/ 951110 h 1314868"/>
                <a:gd name="connsiteX105" fmla="*/ 574003 w 938870"/>
                <a:gd name="connsiteY105" fmla="*/ 934424 h 1314868"/>
                <a:gd name="connsiteX106" fmla="*/ 590690 w 938870"/>
                <a:gd name="connsiteY106" fmla="*/ 947773 h 1314868"/>
                <a:gd name="connsiteX107" fmla="*/ 610713 w 938870"/>
                <a:gd name="connsiteY107" fmla="*/ 921075 h 1314868"/>
                <a:gd name="connsiteX108" fmla="*/ 630736 w 938870"/>
                <a:gd name="connsiteY108" fmla="*/ 947773 h 1314868"/>
                <a:gd name="connsiteX109" fmla="*/ 657434 w 938870"/>
                <a:gd name="connsiteY109" fmla="*/ 971133 h 1314868"/>
                <a:gd name="connsiteX110" fmla="*/ 674120 w 938870"/>
                <a:gd name="connsiteY110" fmla="*/ 977808 h 1314868"/>
                <a:gd name="connsiteX111" fmla="*/ 697481 w 938870"/>
                <a:gd name="connsiteY111" fmla="*/ 977808 h 1314868"/>
                <a:gd name="connsiteX112" fmla="*/ 717504 w 938870"/>
                <a:gd name="connsiteY112" fmla="*/ 964459 h 1314868"/>
                <a:gd name="connsiteX113" fmla="*/ 744202 w 938870"/>
                <a:gd name="connsiteY113" fmla="*/ 964459 h 1314868"/>
                <a:gd name="connsiteX114" fmla="*/ 760888 w 938870"/>
                <a:gd name="connsiteY114" fmla="*/ 961122 h 1314868"/>
                <a:gd name="connsiteX115" fmla="*/ 790923 w 938870"/>
                <a:gd name="connsiteY115" fmla="*/ 994494 h 1314868"/>
                <a:gd name="connsiteX116" fmla="*/ 797598 w 938870"/>
                <a:gd name="connsiteY116" fmla="*/ 967796 h 1314868"/>
                <a:gd name="connsiteX117" fmla="*/ 817621 w 938870"/>
                <a:gd name="connsiteY117" fmla="*/ 984482 h 1314868"/>
                <a:gd name="connsiteX118" fmla="*/ 837644 w 938870"/>
                <a:gd name="connsiteY118" fmla="*/ 961122 h 1314868"/>
                <a:gd name="connsiteX119" fmla="*/ 827633 w 938870"/>
                <a:gd name="connsiteY119" fmla="*/ 941098 h 1314868"/>
                <a:gd name="connsiteX120" fmla="*/ 938870 w 938870"/>
                <a:gd name="connsiteY120" fmla="*/ 437679 h 1314868"/>
                <a:gd name="connsiteX0" fmla="*/ 938870 w 938870"/>
                <a:gd name="connsiteY0" fmla="*/ 437679 h 1314868"/>
                <a:gd name="connsiteX1" fmla="*/ 744202 w 938870"/>
                <a:gd name="connsiteY1" fmla="*/ 86768 h 1314868"/>
                <a:gd name="connsiteX2" fmla="*/ 707492 w 938870"/>
                <a:gd name="connsiteY2" fmla="*/ 80094 h 1314868"/>
                <a:gd name="connsiteX3" fmla="*/ 644085 w 938870"/>
                <a:gd name="connsiteY3" fmla="*/ 93443 h 1314868"/>
                <a:gd name="connsiteX4" fmla="*/ 654097 w 938870"/>
                <a:gd name="connsiteY4" fmla="*/ 56733 h 1314868"/>
                <a:gd name="connsiteX5" fmla="*/ 614050 w 938870"/>
                <a:gd name="connsiteY5" fmla="*/ 93443 h 1314868"/>
                <a:gd name="connsiteX6" fmla="*/ 594027 w 938870"/>
                <a:gd name="connsiteY6" fmla="*/ 93443 h 1314868"/>
                <a:gd name="connsiteX7" fmla="*/ 533957 w 938870"/>
                <a:gd name="connsiteY7" fmla="*/ 126815 h 1314868"/>
                <a:gd name="connsiteX8" fmla="*/ 510596 w 938870"/>
                <a:gd name="connsiteY8" fmla="*/ 150176 h 1314868"/>
                <a:gd name="connsiteX9" fmla="*/ 500584 w 938870"/>
                <a:gd name="connsiteY9" fmla="*/ 196897 h 1314868"/>
                <a:gd name="connsiteX10" fmla="*/ 450526 w 938870"/>
                <a:gd name="connsiteY10" fmla="*/ 183548 h 1314868"/>
                <a:gd name="connsiteX11" fmla="*/ 433840 w 938870"/>
                <a:gd name="connsiteY11" fmla="*/ 146838 h 1314868"/>
                <a:gd name="connsiteX12" fmla="*/ 467212 w 938870"/>
                <a:gd name="connsiteY12" fmla="*/ 116803 h 1314868"/>
                <a:gd name="connsiteX13" fmla="*/ 453863 w 938870"/>
                <a:gd name="connsiteY13" fmla="*/ 93443 h 1314868"/>
                <a:gd name="connsiteX14" fmla="*/ 390456 w 938870"/>
                <a:gd name="connsiteY14" fmla="*/ 63408 h 1314868"/>
                <a:gd name="connsiteX15" fmla="*/ 417154 w 938870"/>
                <a:gd name="connsiteY15" fmla="*/ 113466 h 1314868"/>
                <a:gd name="connsiteX16" fmla="*/ 407142 w 938870"/>
                <a:gd name="connsiteY16" fmla="*/ 156850 h 1314868"/>
                <a:gd name="connsiteX17" fmla="*/ 413817 w 938870"/>
                <a:gd name="connsiteY17" fmla="*/ 193560 h 1314868"/>
                <a:gd name="connsiteX18" fmla="*/ 427165 w 938870"/>
                <a:gd name="connsiteY18" fmla="*/ 216920 h 1314868"/>
                <a:gd name="connsiteX19" fmla="*/ 413817 w 938870"/>
                <a:gd name="connsiteY19" fmla="*/ 246955 h 1314868"/>
                <a:gd name="connsiteX20" fmla="*/ 390456 w 938870"/>
                <a:gd name="connsiteY20" fmla="*/ 223595 h 1314868"/>
                <a:gd name="connsiteX21" fmla="*/ 360421 w 938870"/>
                <a:gd name="connsiteY21" fmla="*/ 220257 h 1314868"/>
                <a:gd name="connsiteX22" fmla="*/ 333723 w 938870"/>
                <a:gd name="connsiteY22" fmla="*/ 260304 h 1314868"/>
                <a:gd name="connsiteX23" fmla="*/ 307025 w 938870"/>
                <a:gd name="connsiteY23" fmla="*/ 280327 h 1314868"/>
                <a:gd name="connsiteX24" fmla="*/ 320374 w 938870"/>
                <a:gd name="connsiteY24" fmla="*/ 307025 h 1314868"/>
                <a:gd name="connsiteX25" fmla="*/ 303688 w 938870"/>
                <a:gd name="connsiteY25" fmla="*/ 330386 h 1314868"/>
                <a:gd name="connsiteX26" fmla="*/ 233606 w 938870"/>
                <a:gd name="connsiteY26" fmla="*/ 293676 h 1314868"/>
                <a:gd name="connsiteX27" fmla="*/ 243618 w 938870"/>
                <a:gd name="connsiteY27" fmla="*/ 343735 h 1314868"/>
                <a:gd name="connsiteX28" fmla="*/ 263641 w 938870"/>
                <a:gd name="connsiteY28" fmla="*/ 363758 h 1314868"/>
                <a:gd name="connsiteX29" fmla="*/ 250292 w 938870"/>
                <a:gd name="connsiteY29" fmla="*/ 377107 h 1314868"/>
                <a:gd name="connsiteX30" fmla="*/ 193560 w 938870"/>
                <a:gd name="connsiteY30" fmla="*/ 340397 h 1314868"/>
                <a:gd name="connsiteX31" fmla="*/ 170199 w 938870"/>
                <a:gd name="connsiteY31" fmla="*/ 300351 h 1314868"/>
                <a:gd name="connsiteX32" fmla="*/ 170199 w 938870"/>
                <a:gd name="connsiteY32" fmla="*/ 253630 h 1314868"/>
                <a:gd name="connsiteX33" fmla="*/ 133490 w 938870"/>
                <a:gd name="connsiteY33" fmla="*/ 176873 h 1314868"/>
                <a:gd name="connsiteX34" fmla="*/ 196897 w 938870"/>
                <a:gd name="connsiteY34" fmla="*/ 206908 h 1314868"/>
                <a:gd name="connsiteX35" fmla="*/ 256967 w 938870"/>
                <a:gd name="connsiteY35" fmla="*/ 236943 h 1314868"/>
                <a:gd name="connsiteX36" fmla="*/ 293676 w 938870"/>
                <a:gd name="connsiteY36" fmla="*/ 240281 h 1314868"/>
                <a:gd name="connsiteX37" fmla="*/ 327049 w 938870"/>
                <a:gd name="connsiteY37" fmla="*/ 210246 h 1314868"/>
                <a:gd name="connsiteX38" fmla="*/ 343735 w 938870"/>
                <a:gd name="connsiteY38" fmla="*/ 173536 h 1314868"/>
                <a:gd name="connsiteX39" fmla="*/ 333723 w 938870"/>
                <a:gd name="connsiteY39" fmla="*/ 123478 h 1314868"/>
                <a:gd name="connsiteX40" fmla="*/ 290339 w 938870"/>
                <a:gd name="connsiteY40" fmla="*/ 103454 h 1314868"/>
                <a:gd name="connsiteX41" fmla="*/ 236944 w 938870"/>
                <a:gd name="connsiteY41" fmla="*/ 56733 h 1314868"/>
                <a:gd name="connsiteX42" fmla="*/ 133490 w 938870"/>
                <a:gd name="connsiteY42" fmla="*/ 0 h 1314868"/>
                <a:gd name="connsiteX43" fmla="*/ 46722 w 938870"/>
                <a:gd name="connsiteY43" fmla="*/ 30035 h 1314868"/>
                <a:gd name="connsiteX44" fmla="*/ 33373 w 938870"/>
                <a:gd name="connsiteY44" fmla="*/ 60070 h 1314868"/>
                <a:gd name="connsiteX45" fmla="*/ 43384 w 938870"/>
                <a:gd name="connsiteY45" fmla="*/ 90106 h 1314868"/>
                <a:gd name="connsiteX46" fmla="*/ 60071 w 938870"/>
                <a:gd name="connsiteY46" fmla="*/ 116803 h 1314868"/>
                <a:gd name="connsiteX47" fmla="*/ 73419 w 938870"/>
                <a:gd name="connsiteY47" fmla="*/ 146838 h 1314868"/>
                <a:gd name="connsiteX48" fmla="*/ 56733 w 938870"/>
                <a:gd name="connsiteY48" fmla="*/ 170199 h 1314868"/>
                <a:gd name="connsiteX49" fmla="*/ 76757 w 938870"/>
                <a:gd name="connsiteY49" fmla="*/ 250292 h 1314868"/>
                <a:gd name="connsiteX50" fmla="*/ 66745 w 938870"/>
                <a:gd name="connsiteY50" fmla="*/ 266979 h 1314868"/>
                <a:gd name="connsiteX51" fmla="*/ 70082 w 938870"/>
                <a:gd name="connsiteY51" fmla="*/ 293676 h 1314868"/>
                <a:gd name="connsiteX52" fmla="*/ 70082 w 938870"/>
                <a:gd name="connsiteY52" fmla="*/ 333723 h 1314868"/>
                <a:gd name="connsiteX53" fmla="*/ 80094 w 938870"/>
                <a:gd name="connsiteY53" fmla="*/ 353746 h 1314868"/>
                <a:gd name="connsiteX54" fmla="*/ 76757 w 938870"/>
                <a:gd name="connsiteY54" fmla="*/ 377107 h 1314868"/>
                <a:gd name="connsiteX55" fmla="*/ 106792 w 938870"/>
                <a:gd name="connsiteY55" fmla="*/ 410479 h 1314868"/>
                <a:gd name="connsiteX56" fmla="*/ 93729 w 938870"/>
                <a:gd name="connsiteY56" fmla="*/ 440514 h 1314868"/>
                <a:gd name="connsiteX57" fmla="*/ 13349 w 938870"/>
                <a:gd name="connsiteY57" fmla="*/ 530619 h 1314868"/>
                <a:gd name="connsiteX58" fmla="*/ 33373 w 938870"/>
                <a:gd name="connsiteY58" fmla="*/ 563992 h 1314868"/>
                <a:gd name="connsiteX59" fmla="*/ 33373 w 938870"/>
                <a:gd name="connsiteY59" fmla="*/ 563992 h 1314868"/>
                <a:gd name="connsiteX60" fmla="*/ 16687 w 938870"/>
                <a:gd name="connsiteY60" fmla="*/ 594027 h 1314868"/>
                <a:gd name="connsiteX61" fmla="*/ 3338 w 938870"/>
                <a:gd name="connsiteY61" fmla="*/ 624062 h 1314868"/>
                <a:gd name="connsiteX62" fmla="*/ 0 w 938870"/>
                <a:gd name="connsiteY62" fmla="*/ 684132 h 1314868"/>
                <a:gd name="connsiteX63" fmla="*/ 16687 w 938870"/>
                <a:gd name="connsiteY63" fmla="*/ 727516 h 1314868"/>
                <a:gd name="connsiteX64" fmla="*/ 20024 w 938870"/>
                <a:gd name="connsiteY64" fmla="*/ 760888 h 1314868"/>
                <a:gd name="connsiteX65" fmla="*/ 56733 w 938870"/>
                <a:gd name="connsiteY65" fmla="*/ 770900 h 1314868"/>
                <a:gd name="connsiteX66" fmla="*/ 116803 w 938870"/>
                <a:gd name="connsiteY66" fmla="*/ 857668 h 1314868"/>
                <a:gd name="connsiteX67" fmla="*/ 96780 w 938870"/>
                <a:gd name="connsiteY67" fmla="*/ 881028 h 1314868"/>
                <a:gd name="connsiteX68" fmla="*/ 93443 w 938870"/>
                <a:gd name="connsiteY68" fmla="*/ 911063 h 1314868"/>
                <a:gd name="connsiteX69" fmla="*/ 120141 w 938870"/>
                <a:gd name="connsiteY69" fmla="*/ 914400 h 1314868"/>
                <a:gd name="connsiteX70" fmla="*/ 160187 w 938870"/>
                <a:gd name="connsiteY70" fmla="*/ 927749 h 1314868"/>
                <a:gd name="connsiteX71" fmla="*/ 186885 w 938870"/>
                <a:gd name="connsiteY71" fmla="*/ 941098 h 1314868"/>
                <a:gd name="connsiteX72" fmla="*/ 213583 w 938870"/>
                <a:gd name="connsiteY72" fmla="*/ 971133 h 1314868"/>
                <a:gd name="connsiteX73" fmla="*/ 243618 w 938870"/>
                <a:gd name="connsiteY73" fmla="*/ 974470 h 1314868"/>
                <a:gd name="connsiteX74" fmla="*/ 287002 w 938870"/>
                <a:gd name="connsiteY74" fmla="*/ 1004506 h 1314868"/>
                <a:gd name="connsiteX75" fmla="*/ 310363 w 938870"/>
                <a:gd name="connsiteY75" fmla="*/ 1014517 h 1314868"/>
                <a:gd name="connsiteX76" fmla="*/ 310363 w 938870"/>
                <a:gd name="connsiteY76" fmla="*/ 1051227 h 1314868"/>
                <a:gd name="connsiteX77" fmla="*/ 270316 w 938870"/>
                <a:gd name="connsiteY77" fmla="*/ 1091273 h 1314868"/>
                <a:gd name="connsiteX78" fmla="*/ 280327 w 938870"/>
                <a:gd name="connsiteY78" fmla="*/ 1114634 h 1314868"/>
                <a:gd name="connsiteX79" fmla="*/ 273653 w 938870"/>
                <a:gd name="connsiteY79" fmla="*/ 1134657 h 1314868"/>
                <a:gd name="connsiteX80" fmla="*/ 266979 w 938870"/>
                <a:gd name="connsiteY80" fmla="*/ 1151343 h 1314868"/>
                <a:gd name="connsiteX81" fmla="*/ 240281 w 938870"/>
                <a:gd name="connsiteY81" fmla="*/ 1191390 h 1314868"/>
                <a:gd name="connsiteX82" fmla="*/ 307025 w 938870"/>
                <a:gd name="connsiteY82" fmla="*/ 1228100 h 1314868"/>
                <a:gd name="connsiteX83" fmla="*/ 337060 w 938870"/>
                <a:gd name="connsiteY83" fmla="*/ 1234774 h 1314868"/>
                <a:gd name="connsiteX84" fmla="*/ 360421 w 938870"/>
                <a:gd name="connsiteY84" fmla="*/ 1241449 h 1314868"/>
                <a:gd name="connsiteX85" fmla="*/ 380444 w 938870"/>
                <a:gd name="connsiteY85" fmla="*/ 1248123 h 1314868"/>
                <a:gd name="connsiteX86" fmla="*/ 407142 w 938870"/>
                <a:gd name="connsiteY86" fmla="*/ 1268146 h 1314868"/>
                <a:gd name="connsiteX87" fmla="*/ 437177 w 938870"/>
                <a:gd name="connsiteY87" fmla="*/ 1264809 h 1314868"/>
                <a:gd name="connsiteX88" fmla="*/ 507259 w 938870"/>
                <a:gd name="connsiteY88" fmla="*/ 1314868 h 1314868"/>
                <a:gd name="connsiteX89" fmla="*/ 517271 w 938870"/>
                <a:gd name="connsiteY89" fmla="*/ 1301519 h 1314868"/>
                <a:gd name="connsiteX90" fmla="*/ 507259 w 938870"/>
                <a:gd name="connsiteY90" fmla="*/ 1261472 h 1314868"/>
                <a:gd name="connsiteX91" fmla="*/ 500584 w 938870"/>
                <a:gd name="connsiteY91" fmla="*/ 1228100 h 1314868"/>
                <a:gd name="connsiteX92" fmla="*/ 483898 w 938870"/>
                <a:gd name="connsiteY92" fmla="*/ 1184716 h 1314868"/>
                <a:gd name="connsiteX93" fmla="*/ 513933 w 938870"/>
                <a:gd name="connsiteY93" fmla="*/ 1164692 h 1314868"/>
                <a:gd name="connsiteX94" fmla="*/ 547306 w 938870"/>
                <a:gd name="connsiteY94" fmla="*/ 1141332 h 1314868"/>
                <a:gd name="connsiteX95" fmla="*/ 527282 w 938870"/>
                <a:gd name="connsiteY95" fmla="*/ 1124646 h 1314868"/>
                <a:gd name="connsiteX96" fmla="*/ 517271 w 938870"/>
                <a:gd name="connsiteY96" fmla="*/ 1091273 h 1314868"/>
                <a:gd name="connsiteX97" fmla="*/ 480561 w 938870"/>
                <a:gd name="connsiteY97" fmla="*/ 1074587 h 1314868"/>
                <a:gd name="connsiteX98" fmla="*/ 470549 w 938870"/>
                <a:gd name="connsiteY98" fmla="*/ 1054564 h 1314868"/>
                <a:gd name="connsiteX99" fmla="*/ 480561 w 938870"/>
                <a:gd name="connsiteY99" fmla="*/ 1024529 h 1314868"/>
                <a:gd name="connsiteX100" fmla="*/ 490573 w 938870"/>
                <a:gd name="connsiteY100" fmla="*/ 984482 h 1314868"/>
                <a:gd name="connsiteX101" fmla="*/ 513933 w 938870"/>
                <a:gd name="connsiteY101" fmla="*/ 1004506 h 1314868"/>
                <a:gd name="connsiteX102" fmla="*/ 520608 w 938870"/>
                <a:gd name="connsiteY102" fmla="*/ 987819 h 1314868"/>
                <a:gd name="connsiteX103" fmla="*/ 543968 w 938870"/>
                <a:gd name="connsiteY103" fmla="*/ 951110 h 1314868"/>
                <a:gd name="connsiteX104" fmla="*/ 574003 w 938870"/>
                <a:gd name="connsiteY104" fmla="*/ 934424 h 1314868"/>
                <a:gd name="connsiteX105" fmla="*/ 590690 w 938870"/>
                <a:gd name="connsiteY105" fmla="*/ 947773 h 1314868"/>
                <a:gd name="connsiteX106" fmla="*/ 610713 w 938870"/>
                <a:gd name="connsiteY106" fmla="*/ 921075 h 1314868"/>
                <a:gd name="connsiteX107" fmla="*/ 630736 w 938870"/>
                <a:gd name="connsiteY107" fmla="*/ 947773 h 1314868"/>
                <a:gd name="connsiteX108" fmla="*/ 657434 w 938870"/>
                <a:gd name="connsiteY108" fmla="*/ 971133 h 1314868"/>
                <a:gd name="connsiteX109" fmla="*/ 674120 w 938870"/>
                <a:gd name="connsiteY109" fmla="*/ 977808 h 1314868"/>
                <a:gd name="connsiteX110" fmla="*/ 697481 w 938870"/>
                <a:gd name="connsiteY110" fmla="*/ 977808 h 1314868"/>
                <a:gd name="connsiteX111" fmla="*/ 717504 w 938870"/>
                <a:gd name="connsiteY111" fmla="*/ 964459 h 1314868"/>
                <a:gd name="connsiteX112" fmla="*/ 744202 w 938870"/>
                <a:gd name="connsiteY112" fmla="*/ 964459 h 1314868"/>
                <a:gd name="connsiteX113" fmla="*/ 760888 w 938870"/>
                <a:gd name="connsiteY113" fmla="*/ 961122 h 1314868"/>
                <a:gd name="connsiteX114" fmla="*/ 790923 w 938870"/>
                <a:gd name="connsiteY114" fmla="*/ 994494 h 1314868"/>
                <a:gd name="connsiteX115" fmla="*/ 797598 w 938870"/>
                <a:gd name="connsiteY115" fmla="*/ 967796 h 1314868"/>
                <a:gd name="connsiteX116" fmla="*/ 817621 w 938870"/>
                <a:gd name="connsiteY116" fmla="*/ 984482 h 1314868"/>
                <a:gd name="connsiteX117" fmla="*/ 837644 w 938870"/>
                <a:gd name="connsiteY117" fmla="*/ 961122 h 1314868"/>
                <a:gd name="connsiteX118" fmla="*/ 827633 w 938870"/>
                <a:gd name="connsiteY118" fmla="*/ 941098 h 1314868"/>
                <a:gd name="connsiteX119" fmla="*/ 938870 w 938870"/>
                <a:gd name="connsiteY119" fmla="*/ 437679 h 1314868"/>
                <a:gd name="connsiteX0" fmla="*/ 938870 w 938870"/>
                <a:gd name="connsiteY0" fmla="*/ 437679 h 1314868"/>
                <a:gd name="connsiteX1" fmla="*/ 707492 w 938870"/>
                <a:gd name="connsiteY1" fmla="*/ 80094 h 1314868"/>
                <a:gd name="connsiteX2" fmla="*/ 644085 w 938870"/>
                <a:gd name="connsiteY2" fmla="*/ 93443 h 1314868"/>
                <a:gd name="connsiteX3" fmla="*/ 654097 w 938870"/>
                <a:gd name="connsiteY3" fmla="*/ 56733 h 1314868"/>
                <a:gd name="connsiteX4" fmla="*/ 614050 w 938870"/>
                <a:gd name="connsiteY4" fmla="*/ 93443 h 1314868"/>
                <a:gd name="connsiteX5" fmla="*/ 594027 w 938870"/>
                <a:gd name="connsiteY5" fmla="*/ 93443 h 1314868"/>
                <a:gd name="connsiteX6" fmla="*/ 533957 w 938870"/>
                <a:gd name="connsiteY6" fmla="*/ 126815 h 1314868"/>
                <a:gd name="connsiteX7" fmla="*/ 510596 w 938870"/>
                <a:gd name="connsiteY7" fmla="*/ 150176 h 1314868"/>
                <a:gd name="connsiteX8" fmla="*/ 500584 w 938870"/>
                <a:gd name="connsiteY8" fmla="*/ 196897 h 1314868"/>
                <a:gd name="connsiteX9" fmla="*/ 450526 w 938870"/>
                <a:gd name="connsiteY9" fmla="*/ 183548 h 1314868"/>
                <a:gd name="connsiteX10" fmla="*/ 433840 w 938870"/>
                <a:gd name="connsiteY10" fmla="*/ 146838 h 1314868"/>
                <a:gd name="connsiteX11" fmla="*/ 467212 w 938870"/>
                <a:gd name="connsiteY11" fmla="*/ 116803 h 1314868"/>
                <a:gd name="connsiteX12" fmla="*/ 453863 w 938870"/>
                <a:gd name="connsiteY12" fmla="*/ 93443 h 1314868"/>
                <a:gd name="connsiteX13" fmla="*/ 390456 w 938870"/>
                <a:gd name="connsiteY13" fmla="*/ 63408 h 1314868"/>
                <a:gd name="connsiteX14" fmla="*/ 417154 w 938870"/>
                <a:gd name="connsiteY14" fmla="*/ 113466 h 1314868"/>
                <a:gd name="connsiteX15" fmla="*/ 407142 w 938870"/>
                <a:gd name="connsiteY15" fmla="*/ 156850 h 1314868"/>
                <a:gd name="connsiteX16" fmla="*/ 413817 w 938870"/>
                <a:gd name="connsiteY16" fmla="*/ 193560 h 1314868"/>
                <a:gd name="connsiteX17" fmla="*/ 427165 w 938870"/>
                <a:gd name="connsiteY17" fmla="*/ 216920 h 1314868"/>
                <a:gd name="connsiteX18" fmla="*/ 413817 w 938870"/>
                <a:gd name="connsiteY18" fmla="*/ 246955 h 1314868"/>
                <a:gd name="connsiteX19" fmla="*/ 390456 w 938870"/>
                <a:gd name="connsiteY19" fmla="*/ 223595 h 1314868"/>
                <a:gd name="connsiteX20" fmla="*/ 360421 w 938870"/>
                <a:gd name="connsiteY20" fmla="*/ 220257 h 1314868"/>
                <a:gd name="connsiteX21" fmla="*/ 333723 w 938870"/>
                <a:gd name="connsiteY21" fmla="*/ 260304 h 1314868"/>
                <a:gd name="connsiteX22" fmla="*/ 307025 w 938870"/>
                <a:gd name="connsiteY22" fmla="*/ 280327 h 1314868"/>
                <a:gd name="connsiteX23" fmla="*/ 320374 w 938870"/>
                <a:gd name="connsiteY23" fmla="*/ 307025 h 1314868"/>
                <a:gd name="connsiteX24" fmla="*/ 303688 w 938870"/>
                <a:gd name="connsiteY24" fmla="*/ 330386 h 1314868"/>
                <a:gd name="connsiteX25" fmla="*/ 233606 w 938870"/>
                <a:gd name="connsiteY25" fmla="*/ 293676 h 1314868"/>
                <a:gd name="connsiteX26" fmla="*/ 243618 w 938870"/>
                <a:gd name="connsiteY26" fmla="*/ 343735 h 1314868"/>
                <a:gd name="connsiteX27" fmla="*/ 263641 w 938870"/>
                <a:gd name="connsiteY27" fmla="*/ 363758 h 1314868"/>
                <a:gd name="connsiteX28" fmla="*/ 250292 w 938870"/>
                <a:gd name="connsiteY28" fmla="*/ 377107 h 1314868"/>
                <a:gd name="connsiteX29" fmla="*/ 193560 w 938870"/>
                <a:gd name="connsiteY29" fmla="*/ 340397 h 1314868"/>
                <a:gd name="connsiteX30" fmla="*/ 170199 w 938870"/>
                <a:gd name="connsiteY30" fmla="*/ 300351 h 1314868"/>
                <a:gd name="connsiteX31" fmla="*/ 170199 w 938870"/>
                <a:gd name="connsiteY31" fmla="*/ 253630 h 1314868"/>
                <a:gd name="connsiteX32" fmla="*/ 133490 w 938870"/>
                <a:gd name="connsiteY32" fmla="*/ 176873 h 1314868"/>
                <a:gd name="connsiteX33" fmla="*/ 196897 w 938870"/>
                <a:gd name="connsiteY33" fmla="*/ 206908 h 1314868"/>
                <a:gd name="connsiteX34" fmla="*/ 256967 w 938870"/>
                <a:gd name="connsiteY34" fmla="*/ 236943 h 1314868"/>
                <a:gd name="connsiteX35" fmla="*/ 293676 w 938870"/>
                <a:gd name="connsiteY35" fmla="*/ 240281 h 1314868"/>
                <a:gd name="connsiteX36" fmla="*/ 327049 w 938870"/>
                <a:gd name="connsiteY36" fmla="*/ 210246 h 1314868"/>
                <a:gd name="connsiteX37" fmla="*/ 343735 w 938870"/>
                <a:gd name="connsiteY37" fmla="*/ 173536 h 1314868"/>
                <a:gd name="connsiteX38" fmla="*/ 333723 w 938870"/>
                <a:gd name="connsiteY38" fmla="*/ 123478 h 1314868"/>
                <a:gd name="connsiteX39" fmla="*/ 290339 w 938870"/>
                <a:gd name="connsiteY39" fmla="*/ 103454 h 1314868"/>
                <a:gd name="connsiteX40" fmla="*/ 236944 w 938870"/>
                <a:gd name="connsiteY40" fmla="*/ 56733 h 1314868"/>
                <a:gd name="connsiteX41" fmla="*/ 133490 w 938870"/>
                <a:gd name="connsiteY41" fmla="*/ 0 h 1314868"/>
                <a:gd name="connsiteX42" fmla="*/ 46722 w 938870"/>
                <a:gd name="connsiteY42" fmla="*/ 30035 h 1314868"/>
                <a:gd name="connsiteX43" fmla="*/ 33373 w 938870"/>
                <a:gd name="connsiteY43" fmla="*/ 60070 h 1314868"/>
                <a:gd name="connsiteX44" fmla="*/ 43384 w 938870"/>
                <a:gd name="connsiteY44" fmla="*/ 90106 h 1314868"/>
                <a:gd name="connsiteX45" fmla="*/ 60071 w 938870"/>
                <a:gd name="connsiteY45" fmla="*/ 116803 h 1314868"/>
                <a:gd name="connsiteX46" fmla="*/ 73419 w 938870"/>
                <a:gd name="connsiteY46" fmla="*/ 146838 h 1314868"/>
                <a:gd name="connsiteX47" fmla="*/ 56733 w 938870"/>
                <a:gd name="connsiteY47" fmla="*/ 170199 h 1314868"/>
                <a:gd name="connsiteX48" fmla="*/ 76757 w 938870"/>
                <a:gd name="connsiteY48" fmla="*/ 250292 h 1314868"/>
                <a:gd name="connsiteX49" fmla="*/ 66745 w 938870"/>
                <a:gd name="connsiteY49" fmla="*/ 266979 h 1314868"/>
                <a:gd name="connsiteX50" fmla="*/ 70082 w 938870"/>
                <a:gd name="connsiteY50" fmla="*/ 293676 h 1314868"/>
                <a:gd name="connsiteX51" fmla="*/ 70082 w 938870"/>
                <a:gd name="connsiteY51" fmla="*/ 333723 h 1314868"/>
                <a:gd name="connsiteX52" fmla="*/ 80094 w 938870"/>
                <a:gd name="connsiteY52" fmla="*/ 353746 h 1314868"/>
                <a:gd name="connsiteX53" fmla="*/ 76757 w 938870"/>
                <a:gd name="connsiteY53" fmla="*/ 377107 h 1314868"/>
                <a:gd name="connsiteX54" fmla="*/ 106792 w 938870"/>
                <a:gd name="connsiteY54" fmla="*/ 410479 h 1314868"/>
                <a:gd name="connsiteX55" fmla="*/ 93729 w 938870"/>
                <a:gd name="connsiteY55" fmla="*/ 440514 h 1314868"/>
                <a:gd name="connsiteX56" fmla="*/ 13349 w 938870"/>
                <a:gd name="connsiteY56" fmla="*/ 530619 h 1314868"/>
                <a:gd name="connsiteX57" fmla="*/ 33373 w 938870"/>
                <a:gd name="connsiteY57" fmla="*/ 563992 h 1314868"/>
                <a:gd name="connsiteX58" fmla="*/ 33373 w 938870"/>
                <a:gd name="connsiteY58" fmla="*/ 563992 h 1314868"/>
                <a:gd name="connsiteX59" fmla="*/ 16687 w 938870"/>
                <a:gd name="connsiteY59" fmla="*/ 594027 h 1314868"/>
                <a:gd name="connsiteX60" fmla="*/ 3338 w 938870"/>
                <a:gd name="connsiteY60" fmla="*/ 624062 h 1314868"/>
                <a:gd name="connsiteX61" fmla="*/ 0 w 938870"/>
                <a:gd name="connsiteY61" fmla="*/ 684132 h 1314868"/>
                <a:gd name="connsiteX62" fmla="*/ 16687 w 938870"/>
                <a:gd name="connsiteY62" fmla="*/ 727516 h 1314868"/>
                <a:gd name="connsiteX63" fmla="*/ 20024 w 938870"/>
                <a:gd name="connsiteY63" fmla="*/ 760888 h 1314868"/>
                <a:gd name="connsiteX64" fmla="*/ 56733 w 938870"/>
                <a:gd name="connsiteY64" fmla="*/ 770900 h 1314868"/>
                <a:gd name="connsiteX65" fmla="*/ 116803 w 938870"/>
                <a:gd name="connsiteY65" fmla="*/ 857668 h 1314868"/>
                <a:gd name="connsiteX66" fmla="*/ 96780 w 938870"/>
                <a:gd name="connsiteY66" fmla="*/ 881028 h 1314868"/>
                <a:gd name="connsiteX67" fmla="*/ 93443 w 938870"/>
                <a:gd name="connsiteY67" fmla="*/ 911063 h 1314868"/>
                <a:gd name="connsiteX68" fmla="*/ 120141 w 938870"/>
                <a:gd name="connsiteY68" fmla="*/ 914400 h 1314868"/>
                <a:gd name="connsiteX69" fmla="*/ 160187 w 938870"/>
                <a:gd name="connsiteY69" fmla="*/ 927749 h 1314868"/>
                <a:gd name="connsiteX70" fmla="*/ 186885 w 938870"/>
                <a:gd name="connsiteY70" fmla="*/ 941098 h 1314868"/>
                <a:gd name="connsiteX71" fmla="*/ 213583 w 938870"/>
                <a:gd name="connsiteY71" fmla="*/ 971133 h 1314868"/>
                <a:gd name="connsiteX72" fmla="*/ 243618 w 938870"/>
                <a:gd name="connsiteY72" fmla="*/ 974470 h 1314868"/>
                <a:gd name="connsiteX73" fmla="*/ 287002 w 938870"/>
                <a:gd name="connsiteY73" fmla="*/ 1004506 h 1314868"/>
                <a:gd name="connsiteX74" fmla="*/ 310363 w 938870"/>
                <a:gd name="connsiteY74" fmla="*/ 1014517 h 1314868"/>
                <a:gd name="connsiteX75" fmla="*/ 310363 w 938870"/>
                <a:gd name="connsiteY75" fmla="*/ 1051227 h 1314868"/>
                <a:gd name="connsiteX76" fmla="*/ 270316 w 938870"/>
                <a:gd name="connsiteY76" fmla="*/ 1091273 h 1314868"/>
                <a:gd name="connsiteX77" fmla="*/ 280327 w 938870"/>
                <a:gd name="connsiteY77" fmla="*/ 1114634 h 1314868"/>
                <a:gd name="connsiteX78" fmla="*/ 273653 w 938870"/>
                <a:gd name="connsiteY78" fmla="*/ 1134657 h 1314868"/>
                <a:gd name="connsiteX79" fmla="*/ 266979 w 938870"/>
                <a:gd name="connsiteY79" fmla="*/ 1151343 h 1314868"/>
                <a:gd name="connsiteX80" fmla="*/ 240281 w 938870"/>
                <a:gd name="connsiteY80" fmla="*/ 1191390 h 1314868"/>
                <a:gd name="connsiteX81" fmla="*/ 307025 w 938870"/>
                <a:gd name="connsiteY81" fmla="*/ 1228100 h 1314868"/>
                <a:gd name="connsiteX82" fmla="*/ 337060 w 938870"/>
                <a:gd name="connsiteY82" fmla="*/ 1234774 h 1314868"/>
                <a:gd name="connsiteX83" fmla="*/ 360421 w 938870"/>
                <a:gd name="connsiteY83" fmla="*/ 1241449 h 1314868"/>
                <a:gd name="connsiteX84" fmla="*/ 380444 w 938870"/>
                <a:gd name="connsiteY84" fmla="*/ 1248123 h 1314868"/>
                <a:gd name="connsiteX85" fmla="*/ 407142 w 938870"/>
                <a:gd name="connsiteY85" fmla="*/ 1268146 h 1314868"/>
                <a:gd name="connsiteX86" fmla="*/ 437177 w 938870"/>
                <a:gd name="connsiteY86" fmla="*/ 1264809 h 1314868"/>
                <a:gd name="connsiteX87" fmla="*/ 507259 w 938870"/>
                <a:gd name="connsiteY87" fmla="*/ 1314868 h 1314868"/>
                <a:gd name="connsiteX88" fmla="*/ 517271 w 938870"/>
                <a:gd name="connsiteY88" fmla="*/ 1301519 h 1314868"/>
                <a:gd name="connsiteX89" fmla="*/ 507259 w 938870"/>
                <a:gd name="connsiteY89" fmla="*/ 1261472 h 1314868"/>
                <a:gd name="connsiteX90" fmla="*/ 500584 w 938870"/>
                <a:gd name="connsiteY90" fmla="*/ 1228100 h 1314868"/>
                <a:gd name="connsiteX91" fmla="*/ 483898 w 938870"/>
                <a:gd name="connsiteY91" fmla="*/ 1184716 h 1314868"/>
                <a:gd name="connsiteX92" fmla="*/ 513933 w 938870"/>
                <a:gd name="connsiteY92" fmla="*/ 1164692 h 1314868"/>
                <a:gd name="connsiteX93" fmla="*/ 547306 w 938870"/>
                <a:gd name="connsiteY93" fmla="*/ 1141332 h 1314868"/>
                <a:gd name="connsiteX94" fmla="*/ 527282 w 938870"/>
                <a:gd name="connsiteY94" fmla="*/ 1124646 h 1314868"/>
                <a:gd name="connsiteX95" fmla="*/ 517271 w 938870"/>
                <a:gd name="connsiteY95" fmla="*/ 1091273 h 1314868"/>
                <a:gd name="connsiteX96" fmla="*/ 480561 w 938870"/>
                <a:gd name="connsiteY96" fmla="*/ 1074587 h 1314868"/>
                <a:gd name="connsiteX97" fmla="*/ 470549 w 938870"/>
                <a:gd name="connsiteY97" fmla="*/ 1054564 h 1314868"/>
                <a:gd name="connsiteX98" fmla="*/ 480561 w 938870"/>
                <a:gd name="connsiteY98" fmla="*/ 1024529 h 1314868"/>
                <a:gd name="connsiteX99" fmla="*/ 490573 w 938870"/>
                <a:gd name="connsiteY99" fmla="*/ 984482 h 1314868"/>
                <a:gd name="connsiteX100" fmla="*/ 513933 w 938870"/>
                <a:gd name="connsiteY100" fmla="*/ 1004506 h 1314868"/>
                <a:gd name="connsiteX101" fmla="*/ 520608 w 938870"/>
                <a:gd name="connsiteY101" fmla="*/ 987819 h 1314868"/>
                <a:gd name="connsiteX102" fmla="*/ 543968 w 938870"/>
                <a:gd name="connsiteY102" fmla="*/ 951110 h 1314868"/>
                <a:gd name="connsiteX103" fmla="*/ 574003 w 938870"/>
                <a:gd name="connsiteY103" fmla="*/ 934424 h 1314868"/>
                <a:gd name="connsiteX104" fmla="*/ 590690 w 938870"/>
                <a:gd name="connsiteY104" fmla="*/ 947773 h 1314868"/>
                <a:gd name="connsiteX105" fmla="*/ 610713 w 938870"/>
                <a:gd name="connsiteY105" fmla="*/ 921075 h 1314868"/>
                <a:gd name="connsiteX106" fmla="*/ 630736 w 938870"/>
                <a:gd name="connsiteY106" fmla="*/ 947773 h 1314868"/>
                <a:gd name="connsiteX107" fmla="*/ 657434 w 938870"/>
                <a:gd name="connsiteY107" fmla="*/ 971133 h 1314868"/>
                <a:gd name="connsiteX108" fmla="*/ 674120 w 938870"/>
                <a:gd name="connsiteY108" fmla="*/ 977808 h 1314868"/>
                <a:gd name="connsiteX109" fmla="*/ 697481 w 938870"/>
                <a:gd name="connsiteY109" fmla="*/ 977808 h 1314868"/>
                <a:gd name="connsiteX110" fmla="*/ 717504 w 938870"/>
                <a:gd name="connsiteY110" fmla="*/ 964459 h 1314868"/>
                <a:gd name="connsiteX111" fmla="*/ 744202 w 938870"/>
                <a:gd name="connsiteY111" fmla="*/ 964459 h 1314868"/>
                <a:gd name="connsiteX112" fmla="*/ 760888 w 938870"/>
                <a:gd name="connsiteY112" fmla="*/ 961122 h 1314868"/>
                <a:gd name="connsiteX113" fmla="*/ 790923 w 938870"/>
                <a:gd name="connsiteY113" fmla="*/ 994494 h 1314868"/>
                <a:gd name="connsiteX114" fmla="*/ 797598 w 938870"/>
                <a:gd name="connsiteY114" fmla="*/ 967796 h 1314868"/>
                <a:gd name="connsiteX115" fmla="*/ 817621 w 938870"/>
                <a:gd name="connsiteY115" fmla="*/ 984482 h 1314868"/>
                <a:gd name="connsiteX116" fmla="*/ 837644 w 938870"/>
                <a:gd name="connsiteY116" fmla="*/ 961122 h 1314868"/>
                <a:gd name="connsiteX117" fmla="*/ 827633 w 938870"/>
                <a:gd name="connsiteY117" fmla="*/ 941098 h 1314868"/>
                <a:gd name="connsiteX118" fmla="*/ 938870 w 938870"/>
                <a:gd name="connsiteY118" fmla="*/ 437679 h 1314868"/>
                <a:gd name="connsiteX0" fmla="*/ 938870 w 938870"/>
                <a:gd name="connsiteY0" fmla="*/ 437679 h 1314868"/>
                <a:gd name="connsiteX1" fmla="*/ 707492 w 938870"/>
                <a:gd name="connsiteY1" fmla="*/ 80094 h 1314868"/>
                <a:gd name="connsiteX2" fmla="*/ 654097 w 938870"/>
                <a:gd name="connsiteY2" fmla="*/ 56733 h 1314868"/>
                <a:gd name="connsiteX3" fmla="*/ 614050 w 938870"/>
                <a:gd name="connsiteY3" fmla="*/ 93443 h 1314868"/>
                <a:gd name="connsiteX4" fmla="*/ 594027 w 938870"/>
                <a:gd name="connsiteY4" fmla="*/ 93443 h 1314868"/>
                <a:gd name="connsiteX5" fmla="*/ 533957 w 938870"/>
                <a:gd name="connsiteY5" fmla="*/ 126815 h 1314868"/>
                <a:gd name="connsiteX6" fmla="*/ 510596 w 938870"/>
                <a:gd name="connsiteY6" fmla="*/ 150176 h 1314868"/>
                <a:gd name="connsiteX7" fmla="*/ 500584 w 938870"/>
                <a:gd name="connsiteY7" fmla="*/ 196897 h 1314868"/>
                <a:gd name="connsiteX8" fmla="*/ 450526 w 938870"/>
                <a:gd name="connsiteY8" fmla="*/ 183548 h 1314868"/>
                <a:gd name="connsiteX9" fmla="*/ 433840 w 938870"/>
                <a:gd name="connsiteY9" fmla="*/ 146838 h 1314868"/>
                <a:gd name="connsiteX10" fmla="*/ 467212 w 938870"/>
                <a:gd name="connsiteY10" fmla="*/ 116803 h 1314868"/>
                <a:gd name="connsiteX11" fmla="*/ 453863 w 938870"/>
                <a:gd name="connsiteY11" fmla="*/ 93443 h 1314868"/>
                <a:gd name="connsiteX12" fmla="*/ 390456 w 938870"/>
                <a:gd name="connsiteY12" fmla="*/ 63408 h 1314868"/>
                <a:gd name="connsiteX13" fmla="*/ 417154 w 938870"/>
                <a:gd name="connsiteY13" fmla="*/ 113466 h 1314868"/>
                <a:gd name="connsiteX14" fmla="*/ 407142 w 938870"/>
                <a:gd name="connsiteY14" fmla="*/ 156850 h 1314868"/>
                <a:gd name="connsiteX15" fmla="*/ 413817 w 938870"/>
                <a:gd name="connsiteY15" fmla="*/ 193560 h 1314868"/>
                <a:gd name="connsiteX16" fmla="*/ 427165 w 938870"/>
                <a:gd name="connsiteY16" fmla="*/ 216920 h 1314868"/>
                <a:gd name="connsiteX17" fmla="*/ 413817 w 938870"/>
                <a:gd name="connsiteY17" fmla="*/ 246955 h 1314868"/>
                <a:gd name="connsiteX18" fmla="*/ 390456 w 938870"/>
                <a:gd name="connsiteY18" fmla="*/ 223595 h 1314868"/>
                <a:gd name="connsiteX19" fmla="*/ 360421 w 938870"/>
                <a:gd name="connsiteY19" fmla="*/ 220257 h 1314868"/>
                <a:gd name="connsiteX20" fmla="*/ 333723 w 938870"/>
                <a:gd name="connsiteY20" fmla="*/ 260304 h 1314868"/>
                <a:gd name="connsiteX21" fmla="*/ 307025 w 938870"/>
                <a:gd name="connsiteY21" fmla="*/ 280327 h 1314868"/>
                <a:gd name="connsiteX22" fmla="*/ 320374 w 938870"/>
                <a:gd name="connsiteY22" fmla="*/ 307025 h 1314868"/>
                <a:gd name="connsiteX23" fmla="*/ 303688 w 938870"/>
                <a:gd name="connsiteY23" fmla="*/ 330386 h 1314868"/>
                <a:gd name="connsiteX24" fmla="*/ 233606 w 938870"/>
                <a:gd name="connsiteY24" fmla="*/ 293676 h 1314868"/>
                <a:gd name="connsiteX25" fmla="*/ 243618 w 938870"/>
                <a:gd name="connsiteY25" fmla="*/ 343735 h 1314868"/>
                <a:gd name="connsiteX26" fmla="*/ 263641 w 938870"/>
                <a:gd name="connsiteY26" fmla="*/ 363758 h 1314868"/>
                <a:gd name="connsiteX27" fmla="*/ 250292 w 938870"/>
                <a:gd name="connsiteY27" fmla="*/ 377107 h 1314868"/>
                <a:gd name="connsiteX28" fmla="*/ 193560 w 938870"/>
                <a:gd name="connsiteY28" fmla="*/ 340397 h 1314868"/>
                <a:gd name="connsiteX29" fmla="*/ 170199 w 938870"/>
                <a:gd name="connsiteY29" fmla="*/ 300351 h 1314868"/>
                <a:gd name="connsiteX30" fmla="*/ 170199 w 938870"/>
                <a:gd name="connsiteY30" fmla="*/ 253630 h 1314868"/>
                <a:gd name="connsiteX31" fmla="*/ 133490 w 938870"/>
                <a:gd name="connsiteY31" fmla="*/ 176873 h 1314868"/>
                <a:gd name="connsiteX32" fmla="*/ 196897 w 938870"/>
                <a:gd name="connsiteY32" fmla="*/ 206908 h 1314868"/>
                <a:gd name="connsiteX33" fmla="*/ 256967 w 938870"/>
                <a:gd name="connsiteY33" fmla="*/ 236943 h 1314868"/>
                <a:gd name="connsiteX34" fmla="*/ 293676 w 938870"/>
                <a:gd name="connsiteY34" fmla="*/ 240281 h 1314868"/>
                <a:gd name="connsiteX35" fmla="*/ 327049 w 938870"/>
                <a:gd name="connsiteY35" fmla="*/ 210246 h 1314868"/>
                <a:gd name="connsiteX36" fmla="*/ 343735 w 938870"/>
                <a:gd name="connsiteY36" fmla="*/ 173536 h 1314868"/>
                <a:gd name="connsiteX37" fmla="*/ 333723 w 938870"/>
                <a:gd name="connsiteY37" fmla="*/ 123478 h 1314868"/>
                <a:gd name="connsiteX38" fmla="*/ 290339 w 938870"/>
                <a:gd name="connsiteY38" fmla="*/ 103454 h 1314868"/>
                <a:gd name="connsiteX39" fmla="*/ 236944 w 938870"/>
                <a:gd name="connsiteY39" fmla="*/ 56733 h 1314868"/>
                <a:gd name="connsiteX40" fmla="*/ 133490 w 938870"/>
                <a:gd name="connsiteY40" fmla="*/ 0 h 1314868"/>
                <a:gd name="connsiteX41" fmla="*/ 46722 w 938870"/>
                <a:gd name="connsiteY41" fmla="*/ 30035 h 1314868"/>
                <a:gd name="connsiteX42" fmla="*/ 33373 w 938870"/>
                <a:gd name="connsiteY42" fmla="*/ 60070 h 1314868"/>
                <a:gd name="connsiteX43" fmla="*/ 43384 w 938870"/>
                <a:gd name="connsiteY43" fmla="*/ 90106 h 1314868"/>
                <a:gd name="connsiteX44" fmla="*/ 60071 w 938870"/>
                <a:gd name="connsiteY44" fmla="*/ 116803 h 1314868"/>
                <a:gd name="connsiteX45" fmla="*/ 73419 w 938870"/>
                <a:gd name="connsiteY45" fmla="*/ 146838 h 1314868"/>
                <a:gd name="connsiteX46" fmla="*/ 56733 w 938870"/>
                <a:gd name="connsiteY46" fmla="*/ 170199 h 1314868"/>
                <a:gd name="connsiteX47" fmla="*/ 76757 w 938870"/>
                <a:gd name="connsiteY47" fmla="*/ 250292 h 1314868"/>
                <a:gd name="connsiteX48" fmla="*/ 66745 w 938870"/>
                <a:gd name="connsiteY48" fmla="*/ 266979 h 1314868"/>
                <a:gd name="connsiteX49" fmla="*/ 70082 w 938870"/>
                <a:gd name="connsiteY49" fmla="*/ 293676 h 1314868"/>
                <a:gd name="connsiteX50" fmla="*/ 70082 w 938870"/>
                <a:gd name="connsiteY50" fmla="*/ 333723 h 1314868"/>
                <a:gd name="connsiteX51" fmla="*/ 80094 w 938870"/>
                <a:gd name="connsiteY51" fmla="*/ 353746 h 1314868"/>
                <a:gd name="connsiteX52" fmla="*/ 76757 w 938870"/>
                <a:gd name="connsiteY52" fmla="*/ 377107 h 1314868"/>
                <a:gd name="connsiteX53" fmla="*/ 106792 w 938870"/>
                <a:gd name="connsiteY53" fmla="*/ 410479 h 1314868"/>
                <a:gd name="connsiteX54" fmla="*/ 93729 w 938870"/>
                <a:gd name="connsiteY54" fmla="*/ 440514 h 1314868"/>
                <a:gd name="connsiteX55" fmla="*/ 13349 w 938870"/>
                <a:gd name="connsiteY55" fmla="*/ 530619 h 1314868"/>
                <a:gd name="connsiteX56" fmla="*/ 33373 w 938870"/>
                <a:gd name="connsiteY56" fmla="*/ 563992 h 1314868"/>
                <a:gd name="connsiteX57" fmla="*/ 33373 w 938870"/>
                <a:gd name="connsiteY57" fmla="*/ 563992 h 1314868"/>
                <a:gd name="connsiteX58" fmla="*/ 16687 w 938870"/>
                <a:gd name="connsiteY58" fmla="*/ 594027 h 1314868"/>
                <a:gd name="connsiteX59" fmla="*/ 3338 w 938870"/>
                <a:gd name="connsiteY59" fmla="*/ 624062 h 1314868"/>
                <a:gd name="connsiteX60" fmla="*/ 0 w 938870"/>
                <a:gd name="connsiteY60" fmla="*/ 684132 h 1314868"/>
                <a:gd name="connsiteX61" fmla="*/ 16687 w 938870"/>
                <a:gd name="connsiteY61" fmla="*/ 727516 h 1314868"/>
                <a:gd name="connsiteX62" fmla="*/ 20024 w 938870"/>
                <a:gd name="connsiteY62" fmla="*/ 760888 h 1314868"/>
                <a:gd name="connsiteX63" fmla="*/ 56733 w 938870"/>
                <a:gd name="connsiteY63" fmla="*/ 770900 h 1314868"/>
                <a:gd name="connsiteX64" fmla="*/ 116803 w 938870"/>
                <a:gd name="connsiteY64" fmla="*/ 857668 h 1314868"/>
                <a:gd name="connsiteX65" fmla="*/ 96780 w 938870"/>
                <a:gd name="connsiteY65" fmla="*/ 881028 h 1314868"/>
                <a:gd name="connsiteX66" fmla="*/ 93443 w 938870"/>
                <a:gd name="connsiteY66" fmla="*/ 911063 h 1314868"/>
                <a:gd name="connsiteX67" fmla="*/ 120141 w 938870"/>
                <a:gd name="connsiteY67" fmla="*/ 914400 h 1314868"/>
                <a:gd name="connsiteX68" fmla="*/ 160187 w 938870"/>
                <a:gd name="connsiteY68" fmla="*/ 927749 h 1314868"/>
                <a:gd name="connsiteX69" fmla="*/ 186885 w 938870"/>
                <a:gd name="connsiteY69" fmla="*/ 941098 h 1314868"/>
                <a:gd name="connsiteX70" fmla="*/ 213583 w 938870"/>
                <a:gd name="connsiteY70" fmla="*/ 971133 h 1314868"/>
                <a:gd name="connsiteX71" fmla="*/ 243618 w 938870"/>
                <a:gd name="connsiteY71" fmla="*/ 974470 h 1314868"/>
                <a:gd name="connsiteX72" fmla="*/ 287002 w 938870"/>
                <a:gd name="connsiteY72" fmla="*/ 1004506 h 1314868"/>
                <a:gd name="connsiteX73" fmla="*/ 310363 w 938870"/>
                <a:gd name="connsiteY73" fmla="*/ 1014517 h 1314868"/>
                <a:gd name="connsiteX74" fmla="*/ 310363 w 938870"/>
                <a:gd name="connsiteY74" fmla="*/ 1051227 h 1314868"/>
                <a:gd name="connsiteX75" fmla="*/ 270316 w 938870"/>
                <a:gd name="connsiteY75" fmla="*/ 1091273 h 1314868"/>
                <a:gd name="connsiteX76" fmla="*/ 280327 w 938870"/>
                <a:gd name="connsiteY76" fmla="*/ 1114634 h 1314868"/>
                <a:gd name="connsiteX77" fmla="*/ 273653 w 938870"/>
                <a:gd name="connsiteY77" fmla="*/ 1134657 h 1314868"/>
                <a:gd name="connsiteX78" fmla="*/ 266979 w 938870"/>
                <a:gd name="connsiteY78" fmla="*/ 1151343 h 1314868"/>
                <a:gd name="connsiteX79" fmla="*/ 240281 w 938870"/>
                <a:gd name="connsiteY79" fmla="*/ 1191390 h 1314868"/>
                <a:gd name="connsiteX80" fmla="*/ 307025 w 938870"/>
                <a:gd name="connsiteY80" fmla="*/ 1228100 h 1314868"/>
                <a:gd name="connsiteX81" fmla="*/ 337060 w 938870"/>
                <a:gd name="connsiteY81" fmla="*/ 1234774 h 1314868"/>
                <a:gd name="connsiteX82" fmla="*/ 360421 w 938870"/>
                <a:gd name="connsiteY82" fmla="*/ 1241449 h 1314868"/>
                <a:gd name="connsiteX83" fmla="*/ 380444 w 938870"/>
                <a:gd name="connsiteY83" fmla="*/ 1248123 h 1314868"/>
                <a:gd name="connsiteX84" fmla="*/ 407142 w 938870"/>
                <a:gd name="connsiteY84" fmla="*/ 1268146 h 1314868"/>
                <a:gd name="connsiteX85" fmla="*/ 437177 w 938870"/>
                <a:gd name="connsiteY85" fmla="*/ 1264809 h 1314868"/>
                <a:gd name="connsiteX86" fmla="*/ 507259 w 938870"/>
                <a:gd name="connsiteY86" fmla="*/ 1314868 h 1314868"/>
                <a:gd name="connsiteX87" fmla="*/ 517271 w 938870"/>
                <a:gd name="connsiteY87" fmla="*/ 1301519 h 1314868"/>
                <a:gd name="connsiteX88" fmla="*/ 507259 w 938870"/>
                <a:gd name="connsiteY88" fmla="*/ 1261472 h 1314868"/>
                <a:gd name="connsiteX89" fmla="*/ 500584 w 938870"/>
                <a:gd name="connsiteY89" fmla="*/ 1228100 h 1314868"/>
                <a:gd name="connsiteX90" fmla="*/ 483898 w 938870"/>
                <a:gd name="connsiteY90" fmla="*/ 1184716 h 1314868"/>
                <a:gd name="connsiteX91" fmla="*/ 513933 w 938870"/>
                <a:gd name="connsiteY91" fmla="*/ 1164692 h 1314868"/>
                <a:gd name="connsiteX92" fmla="*/ 547306 w 938870"/>
                <a:gd name="connsiteY92" fmla="*/ 1141332 h 1314868"/>
                <a:gd name="connsiteX93" fmla="*/ 527282 w 938870"/>
                <a:gd name="connsiteY93" fmla="*/ 1124646 h 1314868"/>
                <a:gd name="connsiteX94" fmla="*/ 517271 w 938870"/>
                <a:gd name="connsiteY94" fmla="*/ 1091273 h 1314868"/>
                <a:gd name="connsiteX95" fmla="*/ 480561 w 938870"/>
                <a:gd name="connsiteY95" fmla="*/ 1074587 h 1314868"/>
                <a:gd name="connsiteX96" fmla="*/ 470549 w 938870"/>
                <a:gd name="connsiteY96" fmla="*/ 1054564 h 1314868"/>
                <a:gd name="connsiteX97" fmla="*/ 480561 w 938870"/>
                <a:gd name="connsiteY97" fmla="*/ 1024529 h 1314868"/>
                <a:gd name="connsiteX98" fmla="*/ 490573 w 938870"/>
                <a:gd name="connsiteY98" fmla="*/ 984482 h 1314868"/>
                <a:gd name="connsiteX99" fmla="*/ 513933 w 938870"/>
                <a:gd name="connsiteY99" fmla="*/ 1004506 h 1314868"/>
                <a:gd name="connsiteX100" fmla="*/ 520608 w 938870"/>
                <a:gd name="connsiteY100" fmla="*/ 987819 h 1314868"/>
                <a:gd name="connsiteX101" fmla="*/ 543968 w 938870"/>
                <a:gd name="connsiteY101" fmla="*/ 951110 h 1314868"/>
                <a:gd name="connsiteX102" fmla="*/ 574003 w 938870"/>
                <a:gd name="connsiteY102" fmla="*/ 934424 h 1314868"/>
                <a:gd name="connsiteX103" fmla="*/ 590690 w 938870"/>
                <a:gd name="connsiteY103" fmla="*/ 947773 h 1314868"/>
                <a:gd name="connsiteX104" fmla="*/ 610713 w 938870"/>
                <a:gd name="connsiteY104" fmla="*/ 921075 h 1314868"/>
                <a:gd name="connsiteX105" fmla="*/ 630736 w 938870"/>
                <a:gd name="connsiteY105" fmla="*/ 947773 h 1314868"/>
                <a:gd name="connsiteX106" fmla="*/ 657434 w 938870"/>
                <a:gd name="connsiteY106" fmla="*/ 971133 h 1314868"/>
                <a:gd name="connsiteX107" fmla="*/ 674120 w 938870"/>
                <a:gd name="connsiteY107" fmla="*/ 977808 h 1314868"/>
                <a:gd name="connsiteX108" fmla="*/ 697481 w 938870"/>
                <a:gd name="connsiteY108" fmla="*/ 977808 h 1314868"/>
                <a:gd name="connsiteX109" fmla="*/ 717504 w 938870"/>
                <a:gd name="connsiteY109" fmla="*/ 964459 h 1314868"/>
                <a:gd name="connsiteX110" fmla="*/ 744202 w 938870"/>
                <a:gd name="connsiteY110" fmla="*/ 964459 h 1314868"/>
                <a:gd name="connsiteX111" fmla="*/ 760888 w 938870"/>
                <a:gd name="connsiteY111" fmla="*/ 961122 h 1314868"/>
                <a:gd name="connsiteX112" fmla="*/ 790923 w 938870"/>
                <a:gd name="connsiteY112" fmla="*/ 994494 h 1314868"/>
                <a:gd name="connsiteX113" fmla="*/ 797598 w 938870"/>
                <a:gd name="connsiteY113" fmla="*/ 967796 h 1314868"/>
                <a:gd name="connsiteX114" fmla="*/ 817621 w 938870"/>
                <a:gd name="connsiteY114" fmla="*/ 984482 h 1314868"/>
                <a:gd name="connsiteX115" fmla="*/ 837644 w 938870"/>
                <a:gd name="connsiteY115" fmla="*/ 961122 h 1314868"/>
                <a:gd name="connsiteX116" fmla="*/ 827633 w 938870"/>
                <a:gd name="connsiteY116" fmla="*/ 941098 h 1314868"/>
                <a:gd name="connsiteX117" fmla="*/ 938870 w 938870"/>
                <a:gd name="connsiteY117" fmla="*/ 437679 h 1314868"/>
                <a:gd name="connsiteX0" fmla="*/ 938870 w 938870"/>
                <a:gd name="connsiteY0" fmla="*/ 437679 h 1314868"/>
                <a:gd name="connsiteX1" fmla="*/ 654097 w 938870"/>
                <a:gd name="connsiteY1" fmla="*/ 56733 h 1314868"/>
                <a:gd name="connsiteX2" fmla="*/ 614050 w 938870"/>
                <a:gd name="connsiteY2" fmla="*/ 93443 h 1314868"/>
                <a:gd name="connsiteX3" fmla="*/ 594027 w 938870"/>
                <a:gd name="connsiteY3" fmla="*/ 93443 h 1314868"/>
                <a:gd name="connsiteX4" fmla="*/ 533957 w 938870"/>
                <a:gd name="connsiteY4" fmla="*/ 126815 h 1314868"/>
                <a:gd name="connsiteX5" fmla="*/ 510596 w 938870"/>
                <a:gd name="connsiteY5" fmla="*/ 150176 h 1314868"/>
                <a:gd name="connsiteX6" fmla="*/ 500584 w 938870"/>
                <a:gd name="connsiteY6" fmla="*/ 196897 h 1314868"/>
                <a:gd name="connsiteX7" fmla="*/ 450526 w 938870"/>
                <a:gd name="connsiteY7" fmla="*/ 183548 h 1314868"/>
                <a:gd name="connsiteX8" fmla="*/ 433840 w 938870"/>
                <a:gd name="connsiteY8" fmla="*/ 146838 h 1314868"/>
                <a:gd name="connsiteX9" fmla="*/ 467212 w 938870"/>
                <a:gd name="connsiteY9" fmla="*/ 116803 h 1314868"/>
                <a:gd name="connsiteX10" fmla="*/ 453863 w 938870"/>
                <a:gd name="connsiteY10" fmla="*/ 93443 h 1314868"/>
                <a:gd name="connsiteX11" fmla="*/ 390456 w 938870"/>
                <a:gd name="connsiteY11" fmla="*/ 63408 h 1314868"/>
                <a:gd name="connsiteX12" fmla="*/ 417154 w 938870"/>
                <a:gd name="connsiteY12" fmla="*/ 113466 h 1314868"/>
                <a:gd name="connsiteX13" fmla="*/ 407142 w 938870"/>
                <a:gd name="connsiteY13" fmla="*/ 156850 h 1314868"/>
                <a:gd name="connsiteX14" fmla="*/ 413817 w 938870"/>
                <a:gd name="connsiteY14" fmla="*/ 193560 h 1314868"/>
                <a:gd name="connsiteX15" fmla="*/ 427165 w 938870"/>
                <a:gd name="connsiteY15" fmla="*/ 216920 h 1314868"/>
                <a:gd name="connsiteX16" fmla="*/ 413817 w 938870"/>
                <a:gd name="connsiteY16" fmla="*/ 246955 h 1314868"/>
                <a:gd name="connsiteX17" fmla="*/ 390456 w 938870"/>
                <a:gd name="connsiteY17" fmla="*/ 223595 h 1314868"/>
                <a:gd name="connsiteX18" fmla="*/ 360421 w 938870"/>
                <a:gd name="connsiteY18" fmla="*/ 220257 h 1314868"/>
                <a:gd name="connsiteX19" fmla="*/ 333723 w 938870"/>
                <a:gd name="connsiteY19" fmla="*/ 260304 h 1314868"/>
                <a:gd name="connsiteX20" fmla="*/ 307025 w 938870"/>
                <a:gd name="connsiteY20" fmla="*/ 280327 h 1314868"/>
                <a:gd name="connsiteX21" fmla="*/ 320374 w 938870"/>
                <a:gd name="connsiteY21" fmla="*/ 307025 h 1314868"/>
                <a:gd name="connsiteX22" fmla="*/ 303688 w 938870"/>
                <a:gd name="connsiteY22" fmla="*/ 330386 h 1314868"/>
                <a:gd name="connsiteX23" fmla="*/ 233606 w 938870"/>
                <a:gd name="connsiteY23" fmla="*/ 293676 h 1314868"/>
                <a:gd name="connsiteX24" fmla="*/ 243618 w 938870"/>
                <a:gd name="connsiteY24" fmla="*/ 343735 h 1314868"/>
                <a:gd name="connsiteX25" fmla="*/ 263641 w 938870"/>
                <a:gd name="connsiteY25" fmla="*/ 363758 h 1314868"/>
                <a:gd name="connsiteX26" fmla="*/ 250292 w 938870"/>
                <a:gd name="connsiteY26" fmla="*/ 377107 h 1314868"/>
                <a:gd name="connsiteX27" fmla="*/ 193560 w 938870"/>
                <a:gd name="connsiteY27" fmla="*/ 340397 h 1314868"/>
                <a:gd name="connsiteX28" fmla="*/ 170199 w 938870"/>
                <a:gd name="connsiteY28" fmla="*/ 300351 h 1314868"/>
                <a:gd name="connsiteX29" fmla="*/ 170199 w 938870"/>
                <a:gd name="connsiteY29" fmla="*/ 253630 h 1314868"/>
                <a:gd name="connsiteX30" fmla="*/ 133490 w 938870"/>
                <a:gd name="connsiteY30" fmla="*/ 176873 h 1314868"/>
                <a:gd name="connsiteX31" fmla="*/ 196897 w 938870"/>
                <a:gd name="connsiteY31" fmla="*/ 206908 h 1314868"/>
                <a:gd name="connsiteX32" fmla="*/ 256967 w 938870"/>
                <a:gd name="connsiteY32" fmla="*/ 236943 h 1314868"/>
                <a:gd name="connsiteX33" fmla="*/ 293676 w 938870"/>
                <a:gd name="connsiteY33" fmla="*/ 240281 h 1314868"/>
                <a:gd name="connsiteX34" fmla="*/ 327049 w 938870"/>
                <a:gd name="connsiteY34" fmla="*/ 210246 h 1314868"/>
                <a:gd name="connsiteX35" fmla="*/ 343735 w 938870"/>
                <a:gd name="connsiteY35" fmla="*/ 173536 h 1314868"/>
                <a:gd name="connsiteX36" fmla="*/ 333723 w 938870"/>
                <a:gd name="connsiteY36" fmla="*/ 123478 h 1314868"/>
                <a:gd name="connsiteX37" fmla="*/ 290339 w 938870"/>
                <a:gd name="connsiteY37" fmla="*/ 103454 h 1314868"/>
                <a:gd name="connsiteX38" fmla="*/ 236944 w 938870"/>
                <a:gd name="connsiteY38" fmla="*/ 56733 h 1314868"/>
                <a:gd name="connsiteX39" fmla="*/ 133490 w 938870"/>
                <a:gd name="connsiteY39" fmla="*/ 0 h 1314868"/>
                <a:gd name="connsiteX40" fmla="*/ 46722 w 938870"/>
                <a:gd name="connsiteY40" fmla="*/ 30035 h 1314868"/>
                <a:gd name="connsiteX41" fmla="*/ 33373 w 938870"/>
                <a:gd name="connsiteY41" fmla="*/ 60070 h 1314868"/>
                <a:gd name="connsiteX42" fmla="*/ 43384 w 938870"/>
                <a:gd name="connsiteY42" fmla="*/ 90106 h 1314868"/>
                <a:gd name="connsiteX43" fmla="*/ 60071 w 938870"/>
                <a:gd name="connsiteY43" fmla="*/ 116803 h 1314868"/>
                <a:gd name="connsiteX44" fmla="*/ 73419 w 938870"/>
                <a:gd name="connsiteY44" fmla="*/ 146838 h 1314868"/>
                <a:gd name="connsiteX45" fmla="*/ 56733 w 938870"/>
                <a:gd name="connsiteY45" fmla="*/ 170199 h 1314868"/>
                <a:gd name="connsiteX46" fmla="*/ 76757 w 938870"/>
                <a:gd name="connsiteY46" fmla="*/ 250292 h 1314868"/>
                <a:gd name="connsiteX47" fmla="*/ 66745 w 938870"/>
                <a:gd name="connsiteY47" fmla="*/ 266979 h 1314868"/>
                <a:gd name="connsiteX48" fmla="*/ 70082 w 938870"/>
                <a:gd name="connsiteY48" fmla="*/ 293676 h 1314868"/>
                <a:gd name="connsiteX49" fmla="*/ 70082 w 938870"/>
                <a:gd name="connsiteY49" fmla="*/ 333723 h 1314868"/>
                <a:gd name="connsiteX50" fmla="*/ 80094 w 938870"/>
                <a:gd name="connsiteY50" fmla="*/ 353746 h 1314868"/>
                <a:gd name="connsiteX51" fmla="*/ 76757 w 938870"/>
                <a:gd name="connsiteY51" fmla="*/ 377107 h 1314868"/>
                <a:gd name="connsiteX52" fmla="*/ 106792 w 938870"/>
                <a:gd name="connsiteY52" fmla="*/ 410479 h 1314868"/>
                <a:gd name="connsiteX53" fmla="*/ 93729 w 938870"/>
                <a:gd name="connsiteY53" fmla="*/ 440514 h 1314868"/>
                <a:gd name="connsiteX54" fmla="*/ 13349 w 938870"/>
                <a:gd name="connsiteY54" fmla="*/ 530619 h 1314868"/>
                <a:gd name="connsiteX55" fmla="*/ 33373 w 938870"/>
                <a:gd name="connsiteY55" fmla="*/ 563992 h 1314868"/>
                <a:gd name="connsiteX56" fmla="*/ 33373 w 938870"/>
                <a:gd name="connsiteY56" fmla="*/ 563992 h 1314868"/>
                <a:gd name="connsiteX57" fmla="*/ 16687 w 938870"/>
                <a:gd name="connsiteY57" fmla="*/ 594027 h 1314868"/>
                <a:gd name="connsiteX58" fmla="*/ 3338 w 938870"/>
                <a:gd name="connsiteY58" fmla="*/ 624062 h 1314868"/>
                <a:gd name="connsiteX59" fmla="*/ 0 w 938870"/>
                <a:gd name="connsiteY59" fmla="*/ 684132 h 1314868"/>
                <a:gd name="connsiteX60" fmla="*/ 16687 w 938870"/>
                <a:gd name="connsiteY60" fmla="*/ 727516 h 1314868"/>
                <a:gd name="connsiteX61" fmla="*/ 20024 w 938870"/>
                <a:gd name="connsiteY61" fmla="*/ 760888 h 1314868"/>
                <a:gd name="connsiteX62" fmla="*/ 56733 w 938870"/>
                <a:gd name="connsiteY62" fmla="*/ 770900 h 1314868"/>
                <a:gd name="connsiteX63" fmla="*/ 116803 w 938870"/>
                <a:gd name="connsiteY63" fmla="*/ 857668 h 1314868"/>
                <a:gd name="connsiteX64" fmla="*/ 96780 w 938870"/>
                <a:gd name="connsiteY64" fmla="*/ 881028 h 1314868"/>
                <a:gd name="connsiteX65" fmla="*/ 93443 w 938870"/>
                <a:gd name="connsiteY65" fmla="*/ 911063 h 1314868"/>
                <a:gd name="connsiteX66" fmla="*/ 120141 w 938870"/>
                <a:gd name="connsiteY66" fmla="*/ 914400 h 1314868"/>
                <a:gd name="connsiteX67" fmla="*/ 160187 w 938870"/>
                <a:gd name="connsiteY67" fmla="*/ 927749 h 1314868"/>
                <a:gd name="connsiteX68" fmla="*/ 186885 w 938870"/>
                <a:gd name="connsiteY68" fmla="*/ 941098 h 1314868"/>
                <a:gd name="connsiteX69" fmla="*/ 213583 w 938870"/>
                <a:gd name="connsiteY69" fmla="*/ 971133 h 1314868"/>
                <a:gd name="connsiteX70" fmla="*/ 243618 w 938870"/>
                <a:gd name="connsiteY70" fmla="*/ 974470 h 1314868"/>
                <a:gd name="connsiteX71" fmla="*/ 287002 w 938870"/>
                <a:gd name="connsiteY71" fmla="*/ 1004506 h 1314868"/>
                <a:gd name="connsiteX72" fmla="*/ 310363 w 938870"/>
                <a:gd name="connsiteY72" fmla="*/ 1014517 h 1314868"/>
                <a:gd name="connsiteX73" fmla="*/ 310363 w 938870"/>
                <a:gd name="connsiteY73" fmla="*/ 1051227 h 1314868"/>
                <a:gd name="connsiteX74" fmla="*/ 270316 w 938870"/>
                <a:gd name="connsiteY74" fmla="*/ 1091273 h 1314868"/>
                <a:gd name="connsiteX75" fmla="*/ 280327 w 938870"/>
                <a:gd name="connsiteY75" fmla="*/ 1114634 h 1314868"/>
                <a:gd name="connsiteX76" fmla="*/ 273653 w 938870"/>
                <a:gd name="connsiteY76" fmla="*/ 1134657 h 1314868"/>
                <a:gd name="connsiteX77" fmla="*/ 266979 w 938870"/>
                <a:gd name="connsiteY77" fmla="*/ 1151343 h 1314868"/>
                <a:gd name="connsiteX78" fmla="*/ 240281 w 938870"/>
                <a:gd name="connsiteY78" fmla="*/ 1191390 h 1314868"/>
                <a:gd name="connsiteX79" fmla="*/ 307025 w 938870"/>
                <a:gd name="connsiteY79" fmla="*/ 1228100 h 1314868"/>
                <a:gd name="connsiteX80" fmla="*/ 337060 w 938870"/>
                <a:gd name="connsiteY80" fmla="*/ 1234774 h 1314868"/>
                <a:gd name="connsiteX81" fmla="*/ 360421 w 938870"/>
                <a:gd name="connsiteY81" fmla="*/ 1241449 h 1314868"/>
                <a:gd name="connsiteX82" fmla="*/ 380444 w 938870"/>
                <a:gd name="connsiteY82" fmla="*/ 1248123 h 1314868"/>
                <a:gd name="connsiteX83" fmla="*/ 407142 w 938870"/>
                <a:gd name="connsiteY83" fmla="*/ 1268146 h 1314868"/>
                <a:gd name="connsiteX84" fmla="*/ 437177 w 938870"/>
                <a:gd name="connsiteY84" fmla="*/ 1264809 h 1314868"/>
                <a:gd name="connsiteX85" fmla="*/ 507259 w 938870"/>
                <a:gd name="connsiteY85" fmla="*/ 1314868 h 1314868"/>
                <a:gd name="connsiteX86" fmla="*/ 517271 w 938870"/>
                <a:gd name="connsiteY86" fmla="*/ 1301519 h 1314868"/>
                <a:gd name="connsiteX87" fmla="*/ 507259 w 938870"/>
                <a:gd name="connsiteY87" fmla="*/ 1261472 h 1314868"/>
                <a:gd name="connsiteX88" fmla="*/ 500584 w 938870"/>
                <a:gd name="connsiteY88" fmla="*/ 1228100 h 1314868"/>
                <a:gd name="connsiteX89" fmla="*/ 483898 w 938870"/>
                <a:gd name="connsiteY89" fmla="*/ 1184716 h 1314868"/>
                <a:gd name="connsiteX90" fmla="*/ 513933 w 938870"/>
                <a:gd name="connsiteY90" fmla="*/ 1164692 h 1314868"/>
                <a:gd name="connsiteX91" fmla="*/ 547306 w 938870"/>
                <a:gd name="connsiteY91" fmla="*/ 1141332 h 1314868"/>
                <a:gd name="connsiteX92" fmla="*/ 527282 w 938870"/>
                <a:gd name="connsiteY92" fmla="*/ 1124646 h 1314868"/>
                <a:gd name="connsiteX93" fmla="*/ 517271 w 938870"/>
                <a:gd name="connsiteY93" fmla="*/ 1091273 h 1314868"/>
                <a:gd name="connsiteX94" fmla="*/ 480561 w 938870"/>
                <a:gd name="connsiteY94" fmla="*/ 1074587 h 1314868"/>
                <a:gd name="connsiteX95" fmla="*/ 470549 w 938870"/>
                <a:gd name="connsiteY95" fmla="*/ 1054564 h 1314868"/>
                <a:gd name="connsiteX96" fmla="*/ 480561 w 938870"/>
                <a:gd name="connsiteY96" fmla="*/ 1024529 h 1314868"/>
                <a:gd name="connsiteX97" fmla="*/ 490573 w 938870"/>
                <a:gd name="connsiteY97" fmla="*/ 984482 h 1314868"/>
                <a:gd name="connsiteX98" fmla="*/ 513933 w 938870"/>
                <a:gd name="connsiteY98" fmla="*/ 1004506 h 1314868"/>
                <a:gd name="connsiteX99" fmla="*/ 520608 w 938870"/>
                <a:gd name="connsiteY99" fmla="*/ 987819 h 1314868"/>
                <a:gd name="connsiteX100" fmla="*/ 543968 w 938870"/>
                <a:gd name="connsiteY100" fmla="*/ 951110 h 1314868"/>
                <a:gd name="connsiteX101" fmla="*/ 574003 w 938870"/>
                <a:gd name="connsiteY101" fmla="*/ 934424 h 1314868"/>
                <a:gd name="connsiteX102" fmla="*/ 590690 w 938870"/>
                <a:gd name="connsiteY102" fmla="*/ 947773 h 1314868"/>
                <a:gd name="connsiteX103" fmla="*/ 610713 w 938870"/>
                <a:gd name="connsiteY103" fmla="*/ 921075 h 1314868"/>
                <a:gd name="connsiteX104" fmla="*/ 630736 w 938870"/>
                <a:gd name="connsiteY104" fmla="*/ 947773 h 1314868"/>
                <a:gd name="connsiteX105" fmla="*/ 657434 w 938870"/>
                <a:gd name="connsiteY105" fmla="*/ 971133 h 1314868"/>
                <a:gd name="connsiteX106" fmla="*/ 674120 w 938870"/>
                <a:gd name="connsiteY106" fmla="*/ 977808 h 1314868"/>
                <a:gd name="connsiteX107" fmla="*/ 697481 w 938870"/>
                <a:gd name="connsiteY107" fmla="*/ 977808 h 1314868"/>
                <a:gd name="connsiteX108" fmla="*/ 717504 w 938870"/>
                <a:gd name="connsiteY108" fmla="*/ 964459 h 1314868"/>
                <a:gd name="connsiteX109" fmla="*/ 744202 w 938870"/>
                <a:gd name="connsiteY109" fmla="*/ 964459 h 1314868"/>
                <a:gd name="connsiteX110" fmla="*/ 760888 w 938870"/>
                <a:gd name="connsiteY110" fmla="*/ 961122 h 1314868"/>
                <a:gd name="connsiteX111" fmla="*/ 790923 w 938870"/>
                <a:gd name="connsiteY111" fmla="*/ 994494 h 1314868"/>
                <a:gd name="connsiteX112" fmla="*/ 797598 w 938870"/>
                <a:gd name="connsiteY112" fmla="*/ 967796 h 1314868"/>
                <a:gd name="connsiteX113" fmla="*/ 817621 w 938870"/>
                <a:gd name="connsiteY113" fmla="*/ 984482 h 1314868"/>
                <a:gd name="connsiteX114" fmla="*/ 837644 w 938870"/>
                <a:gd name="connsiteY114" fmla="*/ 961122 h 1314868"/>
                <a:gd name="connsiteX115" fmla="*/ 827633 w 938870"/>
                <a:gd name="connsiteY115" fmla="*/ 941098 h 1314868"/>
                <a:gd name="connsiteX116" fmla="*/ 938870 w 938870"/>
                <a:gd name="connsiteY116" fmla="*/ 437679 h 1314868"/>
                <a:gd name="connsiteX0" fmla="*/ 938870 w 938870"/>
                <a:gd name="connsiteY0" fmla="*/ 437679 h 1314868"/>
                <a:gd name="connsiteX1" fmla="*/ 654097 w 938870"/>
                <a:gd name="connsiteY1" fmla="*/ 56733 h 1314868"/>
                <a:gd name="connsiteX2" fmla="*/ 614050 w 938870"/>
                <a:gd name="connsiteY2" fmla="*/ 93443 h 1314868"/>
                <a:gd name="connsiteX3" fmla="*/ 594027 w 938870"/>
                <a:gd name="connsiteY3" fmla="*/ 93443 h 1314868"/>
                <a:gd name="connsiteX4" fmla="*/ 533957 w 938870"/>
                <a:gd name="connsiteY4" fmla="*/ 126815 h 1314868"/>
                <a:gd name="connsiteX5" fmla="*/ 510596 w 938870"/>
                <a:gd name="connsiteY5" fmla="*/ 150176 h 1314868"/>
                <a:gd name="connsiteX6" fmla="*/ 500584 w 938870"/>
                <a:gd name="connsiteY6" fmla="*/ 196897 h 1314868"/>
                <a:gd name="connsiteX7" fmla="*/ 450526 w 938870"/>
                <a:gd name="connsiteY7" fmla="*/ 183548 h 1314868"/>
                <a:gd name="connsiteX8" fmla="*/ 433840 w 938870"/>
                <a:gd name="connsiteY8" fmla="*/ 146838 h 1314868"/>
                <a:gd name="connsiteX9" fmla="*/ 467212 w 938870"/>
                <a:gd name="connsiteY9" fmla="*/ 116803 h 1314868"/>
                <a:gd name="connsiteX10" fmla="*/ 453863 w 938870"/>
                <a:gd name="connsiteY10" fmla="*/ 93443 h 1314868"/>
                <a:gd name="connsiteX11" fmla="*/ 390456 w 938870"/>
                <a:gd name="connsiteY11" fmla="*/ 63408 h 1314868"/>
                <a:gd name="connsiteX12" fmla="*/ 417154 w 938870"/>
                <a:gd name="connsiteY12" fmla="*/ 113466 h 1314868"/>
                <a:gd name="connsiteX13" fmla="*/ 407142 w 938870"/>
                <a:gd name="connsiteY13" fmla="*/ 156850 h 1314868"/>
                <a:gd name="connsiteX14" fmla="*/ 413817 w 938870"/>
                <a:gd name="connsiteY14" fmla="*/ 193560 h 1314868"/>
                <a:gd name="connsiteX15" fmla="*/ 427165 w 938870"/>
                <a:gd name="connsiteY15" fmla="*/ 216920 h 1314868"/>
                <a:gd name="connsiteX16" fmla="*/ 413817 w 938870"/>
                <a:gd name="connsiteY16" fmla="*/ 246955 h 1314868"/>
                <a:gd name="connsiteX17" fmla="*/ 390456 w 938870"/>
                <a:gd name="connsiteY17" fmla="*/ 223595 h 1314868"/>
                <a:gd name="connsiteX18" fmla="*/ 360421 w 938870"/>
                <a:gd name="connsiteY18" fmla="*/ 220257 h 1314868"/>
                <a:gd name="connsiteX19" fmla="*/ 333723 w 938870"/>
                <a:gd name="connsiteY19" fmla="*/ 260304 h 1314868"/>
                <a:gd name="connsiteX20" fmla="*/ 307025 w 938870"/>
                <a:gd name="connsiteY20" fmla="*/ 280327 h 1314868"/>
                <a:gd name="connsiteX21" fmla="*/ 320374 w 938870"/>
                <a:gd name="connsiteY21" fmla="*/ 307025 h 1314868"/>
                <a:gd name="connsiteX22" fmla="*/ 303688 w 938870"/>
                <a:gd name="connsiteY22" fmla="*/ 330386 h 1314868"/>
                <a:gd name="connsiteX23" fmla="*/ 233606 w 938870"/>
                <a:gd name="connsiteY23" fmla="*/ 293676 h 1314868"/>
                <a:gd name="connsiteX24" fmla="*/ 243618 w 938870"/>
                <a:gd name="connsiteY24" fmla="*/ 343735 h 1314868"/>
                <a:gd name="connsiteX25" fmla="*/ 263641 w 938870"/>
                <a:gd name="connsiteY25" fmla="*/ 363758 h 1314868"/>
                <a:gd name="connsiteX26" fmla="*/ 250292 w 938870"/>
                <a:gd name="connsiteY26" fmla="*/ 377107 h 1314868"/>
                <a:gd name="connsiteX27" fmla="*/ 193560 w 938870"/>
                <a:gd name="connsiteY27" fmla="*/ 340397 h 1314868"/>
                <a:gd name="connsiteX28" fmla="*/ 170199 w 938870"/>
                <a:gd name="connsiteY28" fmla="*/ 300351 h 1314868"/>
                <a:gd name="connsiteX29" fmla="*/ 170199 w 938870"/>
                <a:gd name="connsiteY29" fmla="*/ 253630 h 1314868"/>
                <a:gd name="connsiteX30" fmla="*/ 133490 w 938870"/>
                <a:gd name="connsiteY30" fmla="*/ 176873 h 1314868"/>
                <a:gd name="connsiteX31" fmla="*/ 196897 w 938870"/>
                <a:gd name="connsiteY31" fmla="*/ 206908 h 1314868"/>
                <a:gd name="connsiteX32" fmla="*/ 256967 w 938870"/>
                <a:gd name="connsiteY32" fmla="*/ 236943 h 1314868"/>
                <a:gd name="connsiteX33" fmla="*/ 293676 w 938870"/>
                <a:gd name="connsiteY33" fmla="*/ 240281 h 1314868"/>
                <a:gd name="connsiteX34" fmla="*/ 327049 w 938870"/>
                <a:gd name="connsiteY34" fmla="*/ 210246 h 1314868"/>
                <a:gd name="connsiteX35" fmla="*/ 343735 w 938870"/>
                <a:gd name="connsiteY35" fmla="*/ 173536 h 1314868"/>
                <a:gd name="connsiteX36" fmla="*/ 333723 w 938870"/>
                <a:gd name="connsiteY36" fmla="*/ 123478 h 1314868"/>
                <a:gd name="connsiteX37" fmla="*/ 290339 w 938870"/>
                <a:gd name="connsiteY37" fmla="*/ 103454 h 1314868"/>
                <a:gd name="connsiteX38" fmla="*/ 236944 w 938870"/>
                <a:gd name="connsiteY38" fmla="*/ 56733 h 1314868"/>
                <a:gd name="connsiteX39" fmla="*/ 133490 w 938870"/>
                <a:gd name="connsiteY39" fmla="*/ 0 h 1314868"/>
                <a:gd name="connsiteX40" fmla="*/ 46722 w 938870"/>
                <a:gd name="connsiteY40" fmla="*/ 30035 h 1314868"/>
                <a:gd name="connsiteX41" fmla="*/ 33373 w 938870"/>
                <a:gd name="connsiteY41" fmla="*/ 60070 h 1314868"/>
                <a:gd name="connsiteX42" fmla="*/ 43384 w 938870"/>
                <a:gd name="connsiteY42" fmla="*/ 90106 h 1314868"/>
                <a:gd name="connsiteX43" fmla="*/ 60071 w 938870"/>
                <a:gd name="connsiteY43" fmla="*/ 116803 h 1314868"/>
                <a:gd name="connsiteX44" fmla="*/ 73419 w 938870"/>
                <a:gd name="connsiteY44" fmla="*/ 146838 h 1314868"/>
                <a:gd name="connsiteX45" fmla="*/ 56733 w 938870"/>
                <a:gd name="connsiteY45" fmla="*/ 170199 h 1314868"/>
                <a:gd name="connsiteX46" fmla="*/ 76757 w 938870"/>
                <a:gd name="connsiteY46" fmla="*/ 250292 h 1314868"/>
                <a:gd name="connsiteX47" fmla="*/ 66745 w 938870"/>
                <a:gd name="connsiteY47" fmla="*/ 266979 h 1314868"/>
                <a:gd name="connsiteX48" fmla="*/ 70082 w 938870"/>
                <a:gd name="connsiteY48" fmla="*/ 293676 h 1314868"/>
                <a:gd name="connsiteX49" fmla="*/ 70082 w 938870"/>
                <a:gd name="connsiteY49" fmla="*/ 333723 h 1314868"/>
                <a:gd name="connsiteX50" fmla="*/ 80094 w 938870"/>
                <a:gd name="connsiteY50" fmla="*/ 353746 h 1314868"/>
                <a:gd name="connsiteX51" fmla="*/ 76757 w 938870"/>
                <a:gd name="connsiteY51" fmla="*/ 377107 h 1314868"/>
                <a:gd name="connsiteX52" fmla="*/ 106792 w 938870"/>
                <a:gd name="connsiteY52" fmla="*/ 410479 h 1314868"/>
                <a:gd name="connsiteX53" fmla="*/ 93729 w 938870"/>
                <a:gd name="connsiteY53" fmla="*/ 440514 h 1314868"/>
                <a:gd name="connsiteX54" fmla="*/ 13349 w 938870"/>
                <a:gd name="connsiteY54" fmla="*/ 530619 h 1314868"/>
                <a:gd name="connsiteX55" fmla="*/ 33373 w 938870"/>
                <a:gd name="connsiteY55" fmla="*/ 563992 h 1314868"/>
                <a:gd name="connsiteX56" fmla="*/ 33373 w 938870"/>
                <a:gd name="connsiteY56" fmla="*/ 563992 h 1314868"/>
                <a:gd name="connsiteX57" fmla="*/ 16687 w 938870"/>
                <a:gd name="connsiteY57" fmla="*/ 594027 h 1314868"/>
                <a:gd name="connsiteX58" fmla="*/ 3338 w 938870"/>
                <a:gd name="connsiteY58" fmla="*/ 624062 h 1314868"/>
                <a:gd name="connsiteX59" fmla="*/ 0 w 938870"/>
                <a:gd name="connsiteY59" fmla="*/ 684132 h 1314868"/>
                <a:gd name="connsiteX60" fmla="*/ 16687 w 938870"/>
                <a:gd name="connsiteY60" fmla="*/ 727516 h 1314868"/>
                <a:gd name="connsiteX61" fmla="*/ 20024 w 938870"/>
                <a:gd name="connsiteY61" fmla="*/ 760888 h 1314868"/>
                <a:gd name="connsiteX62" fmla="*/ 56733 w 938870"/>
                <a:gd name="connsiteY62" fmla="*/ 770900 h 1314868"/>
                <a:gd name="connsiteX63" fmla="*/ 116803 w 938870"/>
                <a:gd name="connsiteY63" fmla="*/ 857668 h 1314868"/>
                <a:gd name="connsiteX64" fmla="*/ 96780 w 938870"/>
                <a:gd name="connsiteY64" fmla="*/ 881028 h 1314868"/>
                <a:gd name="connsiteX65" fmla="*/ 93443 w 938870"/>
                <a:gd name="connsiteY65" fmla="*/ 911063 h 1314868"/>
                <a:gd name="connsiteX66" fmla="*/ 120141 w 938870"/>
                <a:gd name="connsiteY66" fmla="*/ 914400 h 1314868"/>
                <a:gd name="connsiteX67" fmla="*/ 160187 w 938870"/>
                <a:gd name="connsiteY67" fmla="*/ 927749 h 1314868"/>
                <a:gd name="connsiteX68" fmla="*/ 186885 w 938870"/>
                <a:gd name="connsiteY68" fmla="*/ 941098 h 1314868"/>
                <a:gd name="connsiteX69" fmla="*/ 213583 w 938870"/>
                <a:gd name="connsiteY69" fmla="*/ 971133 h 1314868"/>
                <a:gd name="connsiteX70" fmla="*/ 243618 w 938870"/>
                <a:gd name="connsiteY70" fmla="*/ 974470 h 1314868"/>
                <a:gd name="connsiteX71" fmla="*/ 287002 w 938870"/>
                <a:gd name="connsiteY71" fmla="*/ 1004506 h 1314868"/>
                <a:gd name="connsiteX72" fmla="*/ 310363 w 938870"/>
                <a:gd name="connsiteY72" fmla="*/ 1014517 h 1314868"/>
                <a:gd name="connsiteX73" fmla="*/ 310363 w 938870"/>
                <a:gd name="connsiteY73" fmla="*/ 1051227 h 1314868"/>
                <a:gd name="connsiteX74" fmla="*/ 270316 w 938870"/>
                <a:gd name="connsiteY74" fmla="*/ 1091273 h 1314868"/>
                <a:gd name="connsiteX75" fmla="*/ 280327 w 938870"/>
                <a:gd name="connsiteY75" fmla="*/ 1114634 h 1314868"/>
                <a:gd name="connsiteX76" fmla="*/ 273653 w 938870"/>
                <a:gd name="connsiteY76" fmla="*/ 1134657 h 1314868"/>
                <a:gd name="connsiteX77" fmla="*/ 266979 w 938870"/>
                <a:gd name="connsiteY77" fmla="*/ 1151343 h 1314868"/>
                <a:gd name="connsiteX78" fmla="*/ 240281 w 938870"/>
                <a:gd name="connsiteY78" fmla="*/ 1191390 h 1314868"/>
                <a:gd name="connsiteX79" fmla="*/ 307025 w 938870"/>
                <a:gd name="connsiteY79" fmla="*/ 1228100 h 1314868"/>
                <a:gd name="connsiteX80" fmla="*/ 337060 w 938870"/>
                <a:gd name="connsiteY80" fmla="*/ 1234774 h 1314868"/>
                <a:gd name="connsiteX81" fmla="*/ 360421 w 938870"/>
                <a:gd name="connsiteY81" fmla="*/ 1241449 h 1314868"/>
                <a:gd name="connsiteX82" fmla="*/ 380444 w 938870"/>
                <a:gd name="connsiteY82" fmla="*/ 1248123 h 1314868"/>
                <a:gd name="connsiteX83" fmla="*/ 407142 w 938870"/>
                <a:gd name="connsiteY83" fmla="*/ 1268146 h 1314868"/>
                <a:gd name="connsiteX84" fmla="*/ 437177 w 938870"/>
                <a:gd name="connsiteY84" fmla="*/ 1264809 h 1314868"/>
                <a:gd name="connsiteX85" fmla="*/ 507259 w 938870"/>
                <a:gd name="connsiteY85" fmla="*/ 1314868 h 1314868"/>
                <a:gd name="connsiteX86" fmla="*/ 517271 w 938870"/>
                <a:gd name="connsiteY86" fmla="*/ 1301519 h 1314868"/>
                <a:gd name="connsiteX87" fmla="*/ 507259 w 938870"/>
                <a:gd name="connsiteY87" fmla="*/ 1261472 h 1314868"/>
                <a:gd name="connsiteX88" fmla="*/ 500584 w 938870"/>
                <a:gd name="connsiteY88" fmla="*/ 1228100 h 1314868"/>
                <a:gd name="connsiteX89" fmla="*/ 483898 w 938870"/>
                <a:gd name="connsiteY89" fmla="*/ 1184716 h 1314868"/>
                <a:gd name="connsiteX90" fmla="*/ 513933 w 938870"/>
                <a:gd name="connsiteY90" fmla="*/ 1164692 h 1314868"/>
                <a:gd name="connsiteX91" fmla="*/ 547306 w 938870"/>
                <a:gd name="connsiteY91" fmla="*/ 1141332 h 1314868"/>
                <a:gd name="connsiteX92" fmla="*/ 527282 w 938870"/>
                <a:gd name="connsiteY92" fmla="*/ 1124646 h 1314868"/>
                <a:gd name="connsiteX93" fmla="*/ 517271 w 938870"/>
                <a:gd name="connsiteY93" fmla="*/ 1091273 h 1314868"/>
                <a:gd name="connsiteX94" fmla="*/ 480561 w 938870"/>
                <a:gd name="connsiteY94" fmla="*/ 1074587 h 1314868"/>
                <a:gd name="connsiteX95" fmla="*/ 470549 w 938870"/>
                <a:gd name="connsiteY95" fmla="*/ 1054564 h 1314868"/>
                <a:gd name="connsiteX96" fmla="*/ 480561 w 938870"/>
                <a:gd name="connsiteY96" fmla="*/ 1024529 h 1314868"/>
                <a:gd name="connsiteX97" fmla="*/ 490573 w 938870"/>
                <a:gd name="connsiteY97" fmla="*/ 984482 h 1314868"/>
                <a:gd name="connsiteX98" fmla="*/ 513933 w 938870"/>
                <a:gd name="connsiteY98" fmla="*/ 1004506 h 1314868"/>
                <a:gd name="connsiteX99" fmla="*/ 520608 w 938870"/>
                <a:gd name="connsiteY99" fmla="*/ 987819 h 1314868"/>
                <a:gd name="connsiteX100" fmla="*/ 543968 w 938870"/>
                <a:gd name="connsiteY100" fmla="*/ 951110 h 1314868"/>
                <a:gd name="connsiteX101" fmla="*/ 574003 w 938870"/>
                <a:gd name="connsiteY101" fmla="*/ 934424 h 1314868"/>
                <a:gd name="connsiteX102" fmla="*/ 590690 w 938870"/>
                <a:gd name="connsiteY102" fmla="*/ 947773 h 1314868"/>
                <a:gd name="connsiteX103" fmla="*/ 610713 w 938870"/>
                <a:gd name="connsiteY103" fmla="*/ 921075 h 1314868"/>
                <a:gd name="connsiteX104" fmla="*/ 630736 w 938870"/>
                <a:gd name="connsiteY104" fmla="*/ 947773 h 1314868"/>
                <a:gd name="connsiteX105" fmla="*/ 657434 w 938870"/>
                <a:gd name="connsiteY105" fmla="*/ 971133 h 1314868"/>
                <a:gd name="connsiteX106" fmla="*/ 674120 w 938870"/>
                <a:gd name="connsiteY106" fmla="*/ 977808 h 1314868"/>
                <a:gd name="connsiteX107" fmla="*/ 697481 w 938870"/>
                <a:gd name="connsiteY107" fmla="*/ 977808 h 1314868"/>
                <a:gd name="connsiteX108" fmla="*/ 717504 w 938870"/>
                <a:gd name="connsiteY108" fmla="*/ 964459 h 1314868"/>
                <a:gd name="connsiteX109" fmla="*/ 744202 w 938870"/>
                <a:gd name="connsiteY109" fmla="*/ 964459 h 1314868"/>
                <a:gd name="connsiteX110" fmla="*/ 790923 w 938870"/>
                <a:gd name="connsiteY110" fmla="*/ 994494 h 1314868"/>
                <a:gd name="connsiteX111" fmla="*/ 797598 w 938870"/>
                <a:gd name="connsiteY111" fmla="*/ 967796 h 1314868"/>
                <a:gd name="connsiteX112" fmla="*/ 817621 w 938870"/>
                <a:gd name="connsiteY112" fmla="*/ 984482 h 1314868"/>
                <a:gd name="connsiteX113" fmla="*/ 837644 w 938870"/>
                <a:gd name="connsiteY113" fmla="*/ 961122 h 1314868"/>
                <a:gd name="connsiteX114" fmla="*/ 827633 w 938870"/>
                <a:gd name="connsiteY114" fmla="*/ 941098 h 1314868"/>
                <a:gd name="connsiteX115" fmla="*/ 938870 w 938870"/>
                <a:gd name="connsiteY115" fmla="*/ 437679 h 1314868"/>
                <a:gd name="connsiteX0" fmla="*/ 938870 w 938870"/>
                <a:gd name="connsiteY0" fmla="*/ 437679 h 1314868"/>
                <a:gd name="connsiteX1" fmla="*/ 654097 w 938870"/>
                <a:gd name="connsiteY1" fmla="*/ 56733 h 1314868"/>
                <a:gd name="connsiteX2" fmla="*/ 614050 w 938870"/>
                <a:gd name="connsiteY2" fmla="*/ 93443 h 1314868"/>
                <a:gd name="connsiteX3" fmla="*/ 594027 w 938870"/>
                <a:gd name="connsiteY3" fmla="*/ 93443 h 1314868"/>
                <a:gd name="connsiteX4" fmla="*/ 533957 w 938870"/>
                <a:gd name="connsiteY4" fmla="*/ 126815 h 1314868"/>
                <a:gd name="connsiteX5" fmla="*/ 510596 w 938870"/>
                <a:gd name="connsiteY5" fmla="*/ 150176 h 1314868"/>
                <a:gd name="connsiteX6" fmla="*/ 500584 w 938870"/>
                <a:gd name="connsiteY6" fmla="*/ 196897 h 1314868"/>
                <a:gd name="connsiteX7" fmla="*/ 450526 w 938870"/>
                <a:gd name="connsiteY7" fmla="*/ 183548 h 1314868"/>
                <a:gd name="connsiteX8" fmla="*/ 433840 w 938870"/>
                <a:gd name="connsiteY8" fmla="*/ 146838 h 1314868"/>
                <a:gd name="connsiteX9" fmla="*/ 467212 w 938870"/>
                <a:gd name="connsiteY9" fmla="*/ 116803 h 1314868"/>
                <a:gd name="connsiteX10" fmla="*/ 453863 w 938870"/>
                <a:gd name="connsiteY10" fmla="*/ 93443 h 1314868"/>
                <a:gd name="connsiteX11" fmla="*/ 390456 w 938870"/>
                <a:gd name="connsiteY11" fmla="*/ 63408 h 1314868"/>
                <a:gd name="connsiteX12" fmla="*/ 417154 w 938870"/>
                <a:gd name="connsiteY12" fmla="*/ 113466 h 1314868"/>
                <a:gd name="connsiteX13" fmla="*/ 407142 w 938870"/>
                <a:gd name="connsiteY13" fmla="*/ 156850 h 1314868"/>
                <a:gd name="connsiteX14" fmla="*/ 413817 w 938870"/>
                <a:gd name="connsiteY14" fmla="*/ 193560 h 1314868"/>
                <a:gd name="connsiteX15" fmla="*/ 427165 w 938870"/>
                <a:gd name="connsiteY15" fmla="*/ 216920 h 1314868"/>
                <a:gd name="connsiteX16" fmla="*/ 413817 w 938870"/>
                <a:gd name="connsiteY16" fmla="*/ 246955 h 1314868"/>
                <a:gd name="connsiteX17" fmla="*/ 390456 w 938870"/>
                <a:gd name="connsiteY17" fmla="*/ 223595 h 1314868"/>
                <a:gd name="connsiteX18" fmla="*/ 360421 w 938870"/>
                <a:gd name="connsiteY18" fmla="*/ 220257 h 1314868"/>
                <a:gd name="connsiteX19" fmla="*/ 333723 w 938870"/>
                <a:gd name="connsiteY19" fmla="*/ 260304 h 1314868"/>
                <a:gd name="connsiteX20" fmla="*/ 307025 w 938870"/>
                <a:gd name="connsiteY20" fmla="*/ 280327 h 1314868"/>
                <a:gd name="connsiteX21" fmla="*/ 320374 w 938870"/>
                <a:gd name="connsiteY21" fmla="*/ 307025 h 1314868"/>
                <a:gd name="connsiteX22" fmla="*/ 303688 w 938870"/>
                <a:gd name="connsiteY22" fmla="*/ 330386 h 1314868"/>
                <a:gd name="connsiteX23" fmla="*/ 233606 w 938870"/>
                <a:gd name="connsiteY23" fmla="*/ 293676 h 1314868"/>
                <a:gd name="connsiteX24" fmla="*/ 243618 w 938870"/>
                <a:gd name="connsiteY24" fmla="*/ 343735 h 1314868"/>
                <a:gd name="connsiteX25" fmla="*/ 263641 w 938870"/>
                <a:gd name="connsiteY25" fmla="*/ 363758 h 1314868"/>
                <a:gd name="connsiteX26" fmla="*/ 250292 w 938870"/>
                <a:gd name="connsiteY26" fmla="*/ 377107 h 1314868"/>
                <a:gd name="connsiteX27" fmla="*/ 193560 w 938870"/>
                <a:gd name="connsiteY27" fmla="*/ 340397 h 1314868"/>
                <a:gd name="connsiteX28" fmla="*/ 170199 w 938870"/>
                <a:gd name="connsiteY28" fmla="*/ 300351 h 1314868"/>
                <a:gd name="connsiteX29" fmla="*/ 170199 w 938870"/>
                <a:gd name="connsiteY29" fmla="*/ 253630 h 1314868"/>
                <a:gd name="connsiteX30" fmla="*/ 133490 w 938870"/>
                <a:gd name="connsiteY30" fmla="*/ 176873 h 1314868"/>
                <a:gd name="connsiteX31" fmla="*/ 196897 w 938870"/>
                <a:gd name="connsiteY31" fmla="*/ 206908 h 1314868"/>
                <a:gd name="connsiteX32" fmla="*/ 256967 w 938870"/>
                <a:gd name="connsiteY32" fmla="*/ 236943 h 1314868"/>
                <a:gd name="connsiteX33" fmla="*/ 293676 w 938870"/>
                <a:gd name="connsiteY33" fmla="*/ 240281 h 1314868"/>
                <a:gd name="connsiteX34" fmla="*/ 327049 w 938870"/>
                <a:gd name="connsiteY34" fmla="*/ 210246 h 1314868"/>
                <a:gd name="connsiteX35" fmla="*/ 343735 w 938870"/>
                <a:gd name="connsiteY35" fmla="*/ 173536 h 1314868"/>
                <a:gd name="connsiteX36" fmla="*/ 333723 w 938870"/>
                <a:gd name="connsiteY36" fmla="*/ 123478 h 1314868"/>
                <a:gd name="connsiteX37" fmla="*/ 290339 w 938870"/>
                <a:gd name="connsiteY37" fmla="*/ 103454 h 1314868"/>
                <a:gd name="connsiteX38" fmla="*/ 236944 w 938870"/>
                <a:gd name="connsiteY38" fmla="*/ 56733 h 1314868"/>
                <a:gd name="connsiteX39" fmla="*/ 133490 w 938870"/>
                <a:gd name="connsiteY39" fmla="*/ 0 h 1314868"/>
                <a:gd name="connsiteX40" fmla="*/ 46722 w 938870"/>
                <a:gd name="connsiteY40" fmla="*/ 30035 h 1314868"/>
                <a:gd name="connsiteX41" fmla="*/ 33373 w 938870"/>
                <a:gd name="connsiteY41" fmla="*/ 60070 h 1314868"/>
                <a:gd name="connsiteX42" fmla="*/ 43384 w 938870"/>
                <a:gd name="connsiteY42" fmla="*/ 90106 h 1314868"/>
                <a:gd name="connsiteX43" fmla="*/ 60071 w 938870"/>
                <a:gd name="connsiteY43" fmla="*/ 116803 h 1314868"/>
                <a:gd name="connsiteX44" fmla="*/ 73419 w 938870"/>
                <a:gd name="connsiteY44" fmla="*/ 146838 h 1314868"/>
                <a:gd name="connsiteX45" fmla="*/ 56733 w 938870"/>
                <a:gd name="connsiteY45" fmla="*/ 170199 h 1314868"/>
                <a:gd name="connsiteX46" fmla="*/ 76757 w 938870"/>
                <a:gd name="connsiteY46" fmla="*/ 250292 h 1314868"/>
                <a:gd name="connsiteX47" fmla="*/ 66745 w 938870"/>
                <a:gd name="connsiteY47" fmla="*/ 266979 h 1314868"/>
                <a:gd name="connsiteX48" fmla="*/ 70082 w 938870"/>
                <a:gd name="connsiteY48" fmla="*/ 293676 h 1314868"/>
                <a:gd name="connsiteX49" fmla="*/ 70082 w 938870"/>
                <a:gd name="connsiteY49" fmla="*/ 333723 h 1314868"/>
                <a:gd name="connsiteX50" fmla="*/ 80094 w 938870"/>
                <a:gd name="connsiteY50" fmla="*/ 353746 h 1314868"/>
                <a:gd name="connsiteX51" fmla="*/ 76757 w 938870"/>
                <a:gd name="connsiteY51" fmla="*/ 377107 h 1314868"/>
                <a:gd name="connsiteX52" fmla="*/ 106792 w 938870"/>
                <a:gd name="connsiteY52" fmla="*/ 410479 h 1314868"/>
                <a:gd name="connsiteX53" fmla="*/ 93729 w 938870"/>
                <a:gd name="connsiteY53" fmla="*/ 440514 h 1314868"/>
                <a:gd name="connsiteX54" fmla="*/ 13349 w 938870"/>
                <a:gd name="connsiteY54" fmla="*/ 530619 h 1314868"/>
                <a:gd name="connsiteX55" fmla="*/ 33373 w 938870"/>
                <a:gd name="connsiteY55" fmla="*/ 563992 h 1314868"/>
                <a:gd name="connsiteX56" fmla="*/ 33373 w 938870"/>
                <a:gd name="connsiteY56" fmla="*/ 563992 h 1314868"/>
                <a:gd name="connsiteX57" fmla="*/ 16687 w 938870"/>
                <a:gd name="connsiteY57" fmla="*/ 594027 h 1314868"/>
                <a:gd name="connsiteX58" fmla="*/ 3338 w 938870"/>
                <a:gd name="connsiteY58" fmla="*/ 624062 h 1314868"/>
                <a:gd name="connsiteX59" fmla="*/ 0 w 938870"/>
                <a:gd name="connsiteY59" fmla="*/ 684132 h 1314868"/>
                <a:gd name="connsiteX60" fmla="*/ 16687 w 938870"/>
                <a:gd name="connsiteY60" fmla="*/ 727516 h 1314868"/>
                <a:gd name="connsiteX61" fmla="*/ 20024 w 938870"/>
                <a:gd name="connsiteY61" fmla="*/ 760888 h 1314868"/>
                <a:gd name="connsiteX62" fmla="*/ 56733 w 938870"/>
                <a:gd name="connsiteY62" fmla="*/ 770900 h 1314868"/>
                <a:gd name="connsiteX63" fmla="*/ 116803 w 938870"/>
                <a:gd name="connsiteY63" fmla="*/ 857668 h 1314868"/>
                <a:gd name="connsiteX64" fmla="*/ 96780 w 938870"/>
                <a:gd name="connsiteY64" fmla="*/ 881028 h 1314868"/>
                <a:gd name="connsiteX65" fmla="*/ 93443 w 938870"/>
                <a:gd name="connsiteY65" fmla="*/ 911063 h 1314868"/>
                <a:gd name="connsiteX66" fmla="*/ 120141 w 938870"/>
                <a:gd name="connsiteY66" fmla="*/ 914400 h 1314868"/>
                <a:gd name="connsiteX67" fmla="*/ 160187 w 938870"/>
                <a:gd name="connsiteY67" fmla="*/ 927749 h 1314868"/>
                <a:gd name="connsiteX68" fmla="*/ 186885 w 938870"/>
                <a:gd name="connsiteY68" fmla="*/ 941098 h 1314868"/>
                <a:gd name="connsiteX69" fmla="*/ 213583 w 938870"/>
                <a:gd name="connsiteY69" fmla="*/ 971133 h 1314868"/>
                <a:gd name="connsiteX70" fmla="*/ 243618 w 938870"/>
                <a:gd name="connsiteY70" fmla="*/ 974470 h 1314868"/>
                <a:gd name="connsiteX71" fmla="*/ 287002 w 938870"/>
                <a:gd name="connsiteY71" fmla="*/ 1004506 h 1314868"/>
                <a:gd name="connsiteX72" fmla="*/ 310363 w 938870"/>
                <a:gd name="connsiteY72" fmla="*/ 1014517 h 1314868"/>
                <a:gd name="connsiteX73" fmla="*/ 310363 w 938870"/>
                <a:gd name="connsiteY73" fmla="*/ 1051227 h 1314868"/>
                <a:gd name="connsiteX74" fmla="*/ 270316 w 938870"/>
                <a:gd name="connsiteY74" fmla="*/ 1091273 h 1314868"/>
                <a:gd name="connsiteX75" fmla="*/ 280327 w 938870"/>
                <a:gd name="connsiteY75" fmla="*/ 1114634 h 1314868"/>
                <a:gd name="connsiteX76" fmla="*/ 273653 w 938870"/>
                <a:gd name="connsiteY76" fmla="*/ 1134657 h 1314868"/>
                <a:gd name="connsiteX77" fmla="*/ 266979 w 938870"/>
                <a:gd name="connsiteY77" fmla="*/ 1151343 h 1314868"/>
                <a:gd name="connsiteX78" fmla="*/ 240281 w 938870"/>
                <a:gd name="connsiteY78" fmla="*/ 1191390 h 1314868"/>
                <a:gd name="connsiteX79" fmla="*/ 307025 w 938870"/>
                <a:gd name="connsiteY79" fmla="*/ 1228100 h 1314868"/>
                <a:gd name="connsiteX80" fmla="*/ 337060 w 938870"/>
                <a:gd name="connsiteY80" fmla="*/ 1234774 h 1314868"/>
                <a:gd name="connsiteX81" fmla="*/ 360421 w 938870"/>
                <a:gd name="connsiteY81" fmla="*/ 1241449 h 1314868"/>
                <a:gd name="connsiteX82" fmla="*/ 380444 w 938870"/>
                <a:gd name="connsiteY82" fmla="*/ 1248123 h 1314868"/>
                <a:gd name="connsiteX83" fmla="*/ 407142 w 938870"/>
                <a:gd name="connsiteY83" fmla="*/ 1268146 h 1314868"/>
                <a:gd name="connsiteX84" fmla="*/ 437177 w 938870"/>
                <a:gd name="connsiteY84" fmla="*/ 1264809 h 1314868"/>
                <a:gd name="connsiteX85" fmla="*/ 507259 w 938870"/>
                <a:gd name="connsiteY85" fmla="*/ 1314868 h 1314868"/>
                <a:gd name="connsiteX86" fmla="*/ 517271 w 938870"/>
                <a:gd name="connsiteY86" fmla="*/ 1301519 h 1314868"/>
                <a:gd name="connsiteX87" fmla="*/ 507259 w 938870"/>
                <a:gd name="connsiteY87" fmla="*/ 1261472 h 1314868"/>
                <a:gd name="connsiteX88" fmla="*/ 500584 w 938870"/>
                <a:gd name="connsiteY88" fmla="*/ 1228100 h 1314868"/>
                <a:gd name="connsiteX89" fmla="*/ 483898 w 938870"/>
                <a:gd name="connsiteY89" fmla="*/ 1184716 h 1314868"/>
                <a:gd name="connsiteX90" fmla="*/ 513933 w 938870"/>
                <a:gd name="connsiteY90" fmla="*/ 1164692 h 1314868"/>
                <a:gd name="connsiteX91" fmla="*/ 547306 w 938870"/>
                <a:gd name="connsiteY91" fmla="*/ 1141332 h 1314868"/>
                <a:gd name="connsiteX92" fmla="*/ 527282 w 938870"/>
                <a:gd name="connsiteY92" fmla="*/ 1124646 h 1314868"/>
                <a:gd name="connsiteX93" fmla="*/ 517271 w 938870"/>
                <a:gd name="connsiteY93" fmla="*/ 1091273 h 1314868"/>
                <a:gd name="connsiteX94" fmla="*/ 480561 w 938870"/>
                <a:gd name="connsiteY94" fmla="*/ 1074587 h 1314868"/>
                <a:gd name="connsiteX95" fmla="*/ 470549 w 938870"/>
                <a:gd name="connsiteY95" fmla="*/ 1054564 h 1314868"/>
                <a:gd name="connsiteX96" fmla="*/ 480561 w 938870"/>
                <a:gd name="connsiteY96" fmla="*/ 1024529 h 1314868"/>
                <a:gd name="connsiteX97" fmla="*/ 490573 w 938870"/>
                <a:gd name="connsiteY97" fmla="*/ 984482 h 1314868"/>
                <a:gd name="connsiteX98" fmla="*/ 513933 w 938870"/>
                <a:gd name="connsiteY98" fmla="*/ 1004506 h 1314868"/>
                <a:gd name="connsiteX99" fmla="*/ 520608 w 938870"/>
                <a:gd name="connsiteY99" fmla="*/ 987819 h 1314868"/>
                <a:gd name="connsiteX100" fmla="*/ 543968 w 938870"/>
                <a:gd name="connsiteY100" fmla="*/ 951110 h 1314868"/>
                <a:gd name="connsiteX101" fmla="*/ 574003 w 938870"/>
                <a:gd name="connsiteY101" fmla="*/ 934424 h 1314868"/>
                <a:gd name="connsiteX102" fmla="*/ 590690 w 938870"/>
                <a:gd name="connsiteY102" fmla="*/ 947773 h 1314868"/>
                <a:gd name="connsiteX103" fmla="*/ 610713 w 938870"/>
                <a:gd name="connsiteY103" fmla="*/ 921075 h 1314868"/>
                <a:gd name="connsiteX104" fmla="*/ 630736 w 938870"/>
                <a:gd name="connsiteY104" fmla="*/ 947773 h 1314868"/>
                <a:gd name="connsiteX105" fmla="*/ 657434 w 938870"/>
                <a:gd name="connsiteY105" fmla="*/ 971133 h 1314868"/>
                <a:gd name="connsiteX106" fmla="*/ 674120 w 938870"/>
                <a:gd name="connsiteY106" fmla="*/ 977808 h 1314868"/>
                <a:gd name="connsiteX107" fmla="*/ 697481 w 938870"/>
                <a:gd name="connsiteY107" fmla="*/ 977808 h 1314868"/>
                <a:gd name="connsiteX108" fmla="*/ 717504 w 938870"/>
                <a:gd name="connsiteY108" fmla="*/ 964459 h 1314868"/>
                <a:gd name="connsiteX109" fmla="*/ 744202 w 938870"/>
                <a:gd name="connsiteY109" fmla="*/ 964459 h 1314868"/>
                <a:gd name="connsiteX110" fmla="*/ 790923 w 938870"/>
                <a:gd name="connsiteY110" fmla="*/ 994494 h 1314868"/>
                <a:gd name="connsiteX111" fmla="*/ 817621 w 938870"/>
                <a:gd name="connsiteY111" fmla="*/ 984482 h 1314868"/>
                <a:gd name="connsiteX112" fmla="*/ 837644 w 938870"/>
                <a:gd name="connsiteY112" fmla="*/ 961122 h 1314868"/>
                <a:gd name="connsiteX113" fmla="*/ 827633 w 938870"/>
                <a:gd name="connsiteY113" fmla="*/ 941098 h 1314868"/>
                <a:gd name="connsiteX114" fmla="*/ 938870 w 938870"/>
                <a:gd name="connsiteY114" fmla="*/ 437679 h 1314868"/>
                <a:gd name="connsiteX0" fmla="*/ 938870 w 938870"/>
                <a:gd name="connsiteY0" fmla="*/ 437679 h 1314868"/>
                <a:gd name="connsiteX1" fmla="*/ 654097 w 938870"/>
                <a:gd name="connsiteY1" fmla="*/ 56733 h 1314868"/>
                <a:gd name="connsiteX2" fmla="*/ 614050 w 938870"/>
                <a:gd name="connsiteY2" fmla="*/ 93443 h 1314868"/>
                <a:gd name="connsiteX3" fmla="*/ 594027 w 938870"/>
                <a:gd name="connsiteY3" fmla="*/ 93443 h 1314868"/>
                <a:gd name="connsiteX4" fmla="*/ 533957 w 938870"/>
                <a:gd name="connsiteY4" fmla="*/ 126815 h 1314868"/>
                <a:gd name="connsiteX5" fmla="*/ 510596 w 938870"/>
                <a:gd name="connsiteY5" fmla="*/ 150176 h 1314868"/>
                <a:gd name="connsiteX6" fmla="*/ 500584 w 938870"/>
                <a:gd name="connsiteY6" fmla="*/ 196897 h 1314868"/>
                <a:gd name="connsiteX7" fmla="*/ 450526 w 938870"/>
                <a:gd name="connsiteY7" fmla="*/ 183548 h 1314868"/>
                <a:gd name="connsiteX8" fmla="*/ 433840 w 938870"/>
                <a:gd name="connsiteY8" fmla="*/ 146838 h 1314868"/>
                <a:gd name="connsiteX9" fmla="*/ 467212 w 938870"/>
                <a:gd name="connsiteY9" fmla="*/ 116803 h 1314868"/>
                <a:gd name="connsiteX10" fmla="*/ 453863 w 938870"/>
                <a:gd name="connsiteY10" fmla="*/ 93443 h 1314868"/>
                <a:gd name="connsiteX11" fmla="*/ 390456 w 938870"/>
                <a:gd name="connsiteY11" fmla="*/ 63408 h 1314868"/>
                <a:gd name="connsiteX12" fmla="*/ 417154 w 938870"/>
                <a:gd name="connsiteY12" fmla="*/ 113466 h 1314868"/>
                <a:gd name="connsiteX13" fmla="*/ 407142 w 938870"/>
                <a:gd name="connsiteY13" fmla="*/ 156850 h 1314868"/>
                <a:gd name="connsiteX14" fmla="*/ 413817 w 938870"/>
                <a:gd name="connsiteY14" fmla="*/ 193560 h 1314868"/>
                <a:gd name="connsiteX15" fmla="*/ 427165 w 938870"/>
                <a:gd name="connsiteY15" fmla="*/ 216920 h 1314868"/>
                <a:gd name="connsiteX16" fmla="*/ 413817 w 938870"/>
                <a:gd name="connsiteY16" fmla="*/ 246955 h 1314868"/>
                <a:gd name="connsiteX17" fmla="*/ 390456 w 938870"/>
                <a:gd name="connsiteY17" fmla="*/ 223595 h 1314868"/>
                <a:gd name="connsiteX18" fmla="*/ 360421 w 938870"/>
                <a:gd name="connsiteY18" fmla="*/ 220257 h 1314868"/>
                <a:gd name="connsiteX19" fmla="*/ 333723 w 938870"/>
                <a:gd name="connsiteY19" fmla="*/ 260304 h 1314868"/>
                <a:gd name="connsiteX20" fmla="*/ 307025 w 938870"/>
                <a:gd name="connsiteY20" fmla="*/ 280327 h 1314868"/>
                <a:gd name="connsiteX21" fmla="*/ 320374 w 938870"/>
                <a:gd name="connsiteY21" fmla="*/ 307025 h 1314868"/>
                <a:gd name="connsiteX22" fmla="*/ 303688 w 938870"/>
                <a:gd name="connsiteY22" fmla="*/ 330386 h 1314868"/>
                <a:gd name="connsiteX23" fmla="*/ 233606 w 938870"/>
                <a:gd name="connsiteY23" fmla="*/ 293676 h 1314868"/>
                <a:gd name="connsiteX24" fmla="*/ 243618 w 938870"/>
                <a:gd name="connsiteY24" fmla="*/ 343735 h 1314868"/>
                <a:gd name="connsiteX25" fmla="*/ 263641 w 938870"/>
                <a:gd name="connsiteY25" fmla="*/ 363758 h 1314868"/>
                <a:gd name="connsiteX26" fmla="*/ 250292 w 938870"/>
                <a:gd name="connsiteY26" fmla="*/ 377107 h 1314868"/>
                <a:gd name="connsiteX27" fmla="*/ 193560 w 938870"/>
                <a:gd name="connsiteY27" fmla="*/ 340397 h 1314868"/>
                <a:gd name="connsiteX28" fmla="*/ 170199 w 938870"/>
                <a:gd name="connsiteY28" fmla="*/ 300351 h 1314868"/>
                <a:gd name="connsiteX29" fmla="*/ 170199 w 938870"/>
                <a:gd name="connsiteY29" fmla="*/ 253630 h 1314868"/>
                <a:gd name="connsiteX30" fmla="*/ 133490 w 938870"/>
                <a:gd name="connsiteY30" fmla="*/ 176873 h 1314868"/>
                <a:gd name="connsiteX31" fmla="*/ 196897 w 938870"/>
                <a:gd name="connsiteY31" fmla="*/ 206908 h 1314868"/>
                <a:gd name="connsiteX32" fmla="*/ 256967 w 938870"/>
                <a:gd name="connsiteY32" fmla="*/ 236943 h 1314868"/>
                <a:gd name="connsiteX33" fmla="*/ 293676 w 938870"/>
                <a:gd name="connsiteY33" fmla="*/ 240281 h 1314868"/>
                <a:gd name="connsiteX34" fmla="*/ 327049 w 938870"/>
                <a:gd name="connsiteY34" fmla="*/ 210246 h 1314868"/>
                <a:gd name="connsiteX35" fmla="*/ 343735 w 938870"/>
                <a:gd name="connsiteY35" fmla="*/ 173536 h 1314868"/>
                <a:gd name="connsiteX36" fmla="*/ 333723 w 938870"/>
                <a:gd name="connsiteY36" fmla="*/ 123478 h 1314868"/>
                <a:gd name="connsiteX37" fmla="*/ 290339 w 938870"/>
                <a:gd name="connsiteY37" fmla="*/ 103454 h 1314868"/>
                <a:gd name="connsiteX38" fmla="*/ 236944 w 938870"/>
                <a:gd name="connsiteY38" fmla="*/ 56733 h 1314868"/>
                <a:gd name="connsiteX39" fmla="*/ 133490 w 938870"/>
                <a:gd name="connsiteY39" fmla="*/ 0 h 1314868"/>
                <a:gd name="connsiteX40" fmla="*/ 46722 w 938870"/>
                <a:gd name="connsiteY40" fmla="*/ 30035 h 1314868"/>
                <a:gd name="connsiteX41" fmla="*/ 33373 w 938870"/>
                <a:gd name="connsiteY41" fmla="*/ 60070 h 1314868"/>
                <a:gd name="connsiteX42" fmla="*/ 43384 w 938870"/>
                <a:gd name="connsiteY42" fmla="*/ 90106 h 1314868"/>
                <a:gd name="connsiteX43" fmla="*/ 60071 w 938870"/>
                <a:gd name="connsiteY43" fmla="*/ 116803 h 1314868"/>
                <a:gd name="connsiteX44" fmla="*/ 73419 w 938870"/>
                <a:gd name="connsiteY44" fmla="*/ 146838 h 1314868"/>
                <a:gd name="connsiteX45" fmla="*/ 56733 w 938870"/>
                <a:gd name="connsiteY45" fmla="*/ 170199 h 1314868"/>
                <a:gd name="connsiteX46" fmla="*/ 76757 w 938870"/>
                <a:gd name="connsiteY46" fmla="*/ 250292 h 1314868"/>
                <a:gd name="connsiteX47" fmla="*/ 66745 w 938870"/>
                <a:gd name="connsiteY47" fmla="*/ 266979 h 1314868"/>
                <a:gd name="connsiteX48" fmla="*/ 70082 w 938870"/>
                <a:gd name="connsiteY48" fmla="*/ 293676 h 1314868"/>
                <a:gd name="connsiteX49" fmla="*/ 70082 w 938870"/>
                <a:gd name="connsiteY49" fmla="*/ 333723 h 1314868"/>
                <a:gd name="connsiteX50" fmla="*/ 80094 w 938870"/>
                <a:gd name="connsiteY50" fmla="*/ 353746 h 1314868"/>
                <a:gd name="connsiteX51" fmla="*/ 76757 w 938870"/>
                <a:gd name="connsiteY51" fmla="*/ 377107 h 1314868"/>
                <a:gd name="connsiteX52" fmla="*/ 106792 w 938870"/>
                <a:gd name="connsiteY52" fmla="*/ 410479 h 1314868"/>
                <a:gd name="connsiteX53" fmla="*/ 93729 w 938870"/>
                <a:gd name="connsiteY53" fmla="*/ 440514 h 1314868"/>
                <a:gd name="connsiteX54" fmla="*/ 13349 w 938870"/>
                <a:gd name="connsiteY54" fmla="*/ 530619 h 1314868"/>
                <a:gd name="connsiteX55" fmla="*/ 33373 w 938870"/>
                <a:gd name="connsiteY55" fmla="*/ 563992 h 1314868"/>
                <a:gd name="connsiteX56" fmla="*/ 33373 w 938870"/>
                <a:gd name="connsiteY56" fmla="*/ 563992 h 1314868"/>
                <a:gd name="connsiteX57" fmla="*/ 16687 w 938870"/>
                <a:gd name="connsiteY57" fmla="*/ 594027 h 1314868"/>
                <a:gd name="connsiteX58" fmla="*/ 3338 w 938870"/>
                <a:gd name="connsiteY58" fmla="*/ 624062 h 1314868"/>
                <a:gd name="connsiteX59" fmla="*/ 0 w 938870"/>
                <a:gd name="connsiteY59" fmla="*/ 684132 h 1314868"/>
                <a:gd name="connsiteX60" fmla="*/ 16687 w 938870"/>
                <a:gd name="connsiteY60" fmla="*/ 727516 h 1314868"/>
                <a:gd name="connsiteX61" fmla="*/ 20024 w 938870"/>
                <a:gd name="connsiteY61" fmla="*/ 760888 h 1314868"/>
                <a:gd name="connsiteX62" fmla="*/ 56733 w 938870"/>
                <a:gd name="connsiteY62" fmla="*/ 770900 h 1314868"/>
                <a:gd name="connsiteX63" fmla="*/ 116803 w 938870"/>
                <a:gd name="connsiteY63" fmla="*/ 857668 h 1314868"/>
                <a:gd name="connsiteX64" fmla="*/ 96780 w 938870"/>
                <a:gd name="connsiteY64" fmla="*/ 881028 h 1314868"/>
                <a:gd name="connsiteX65" fmla="*/ 93443 w 938870"/>
                <a:gd name="connsiteY65" fmla="*/ 911063 h 1314868"/>
                <a:gd name="connsiteX66" fmla="*/ 120141 w 938870"/>
                <a:gd name="connsiteY66" fmla="*/ 914400 h 1314868"/>
                <a:gd name="connsiteX67" fmla="*/ 160187 w 938870"/>
                <a:gd name="connsiteY67" fmla="*/ 927749 h 1314868"/>
                <a:gd name="connsiteX68" fmla="*/ 186885 w 938870"/>
                <a:gd name="connsiteY68" fmla="*/ 941098 h 1314868"/>
                <a:gd name="connsiteX69" fmla="*/ 213583 w 938870"/>
                <a:gd name="connsiteY69" fmla="*/ 971133 h 1314868"/>
                <a:gd name="connsiteX70" fmla="*/ 243618 w 938870"/>
                <a:gd name="connsiteY70" fmla="*/ 974470 h 1314868"/>
                <a:gd name="connsiteX71" fmla="*/ 287002 w 938870"/>
                <a:gd name="connsiteY71" fmla="*/ 1004506 h 1314868"/>
                <a:gd name="connsiteX72" fmla="*/ 310363 w 938870"/>
                <a:gd name="connsiteY72" fmla="*/ 1014517 h 1314868"/>
                <a:gd name="connsiteX73" fmla="*/ 310363 w 938870"/>
                <a:gd name="connsiteY73" fmla="*/ 1051227 h 1314868"/>
                <a:gd name="connsiteX74" fmla="*/ 270316 w 938870"/>
                <a:gd name="connsiteY74" fmla="*/ 1091273 h 1314868"/>
                <a:gd name="connsiteX75" fmla="*/ 280327 w 938870"/>
                <a:gd name="connsiteY75" fmla="*/ 1114634 h 1314868"/>
                <a:gd name="connsiteX76" fmla="*/ 273653 w 938870"/>
                <a:gd name="connsiteY76" fmla="*/ 1134657 h 1314868"/>
                <a:gd name="connsiteX77" fmla="*/ 266979 w 938870"/>
                <a:gd name="connsiteY77" fmla="*/ 1151343 h 1314868"/>
                <a:gd name="connsiteX78" fmla="*/ 240281 w 938870"/>
                <a:gd name="connsiteY78" fmla="*/ 1191390 h 1314868"/>
                <a:gd name="connsiteX79" fmla="*/ 307025 w 938870"/>
                <a:gd name="connsiteY79" fmla="*/ 1228100 h 1314868"/>
                <a:gd name="connsiteX80" fmla="*/ 337060 w 938870"/>
                <a:gd name="connsiteY80" fmla="*/ 1234774 h 1314868"/>
                <a:gd name="connsiteX81" fmla="*/ 360421 w 938870"/>
                <a:gd name="connsiteY81" fmla="*/ 1241449 h 1314868"/>
                <a:gd name="connsiteX82" fmla="*/ 380444 w 938870"/>
                <a:gd name="connsiteY82" fmla="*/ 1248123 h 1314868"/>
                <a:gd name="connsiteX83" fmla="*/ 407142 w 938870"/>
                <a:gd name="connsiteY83" fmla="*/ 1268146 h 1314868"/>
                <a:gd name="connsiteX84" fmla="*/ 437177 w 938870"/>
                <a:gd name="connsiteY84" fmla="*/ 1264809 h 1314868"/>
                <a:gd name="connsiteX85" fmla="*/ 507259 w 938870"/>
                <a:gd name="connsiteY85" fmla="*/ 1314868 h 1314868"/>
                <a:gd name="connsiteX86" fmla="*/ 517271 w 938870"/>
                <a:gd name="connsiteY86" fmla="*/ 1301519 h 1314868"/>
                <a:gd name="connsiteX87" fmla="*/ 507259 w 938870"/>
                <a:gd name="connsiteY87" fmla="*/ 1261472 h 1314868"/>
                <a:gd name="connsiteX88" fmla="*/ 500584 w 938870"/>
                <a:gd name="connsiteY88" fmla="*/ 1228100 h 1314868"/>
                <a:gd name="connsiteX89" fmla="*/ 483898 w 938870"/>
                <a:gd name="connsiteY89" fmla="*/ 1184716 h 1314868"/>
                <a:gd name="connsiteX90" fmla="*/ 513933 w 938870"/>
                <a:gd name="connsiteY90" fmla="*/ 1164692 h 1314868"/>
                <a:gd name="connsiteX91" fmla="*/ 547306 w 938870"/>
                <a:gd name="connsiteY91" fmla="*/ 1141332 h 1314868"/>
                <a:gd name="connsiteX92" fmla="*/ 527282 w 938870"/>
                <a:gd name="connsiteY92" fmla="*/ 1124646 h 1314868"/>
                <a:gd name="connsiteX93" fmla="*/ 517271 w 938870"/>
                <a:gd name="connsiteY93" fmla="*/ 1091273 h 1314868"/>
                <a:gd name="connsiteX94" fmla="*/ 480561 w 938870"/>
                <a:gd name="connsiteY94" fmla="*/ 1074587 h 1314868"/>
                <a:gd name="connsiteX95" fmla="*/ 470549 w 938870"/>
                <a:gd name="connsiteY95" fmla="*/ 1054564 h 1314868"/>
                <a:gd name="connsiteX96" fmla="*/ 480561 w 938870"/>
                <a:gd name="connsiteY96" fmla="*/ 1024529 h 1314868"/>
                <a:gd name="connsiteX97" fmla="*/ 490573 w 938870"/>
                <a:gd name="connsiteY97" fmla="*/ 984482 h 1314868"/>
                <a:gd name="connsiteX98" fmla="*/ 513933 w 938870"/>
                <a:gd name="connsiteY98" fmla="*/ 1004506 h 1314868"/>
                <a:gd name="connsiteX99" fmla="*/ 520608 w 938870"/>
                <a:gd name="connsiteY99" fmla="*/ 987819 h 1314868"/>
                <a:gd name="connsiteX100" fmla="*/ 543968 w 938870"/>
                <a:gd name="connsiteY100" fmla="*/ 951110 h 1314868"/>
                <a:gd name="connsiteX101" fmla="*/ 574003 w 938870"/>
                <a:gd name="connsiteY101" fmla="*/ 934424 h 1314868"/>
                <a:gd name="connsiteX102" fmla="*/ 590690 w 938870"/>
                <a:gd name="connsiteY102" fmla="*/ 947773 h 1314868"/>
                <a:gd name="connsiteX103" fmla="*/ 610713 w 938870"/>
                <a:gd name="connsiteY103" fmla="*/ 921075 h 1314868"/>
                <a:gd name="connsiteX104" fmla="*/ 630736 w 938870"/>
                <a:gd name="connsiteY104" fmla="*/ 947773 h 1314868"/>
                <a:gd name="connsiteX105" fmla="*/ 657434 w 938870"/>
                <a:gd name="connsiteY105" fmla="*/ 971133 h 1314868"/>
                <a:gd name="connsiteX106" fmla="*/ 674120 w 938870"/>
                <a:gd name="connsiteY106" fmla="*/ 977808 h 1314868"/>
                <a:gd name="connsiteX107" fmla="*/ 697481 w 938870"/>
                <a:gd name="connsiteY107" fmla="*/ 977808 h 1314868"/>
                <a:gd name="connsiteX108" fmla="*/ 717504 w 938870"/>
                <a:gd name="connsiteY108" fmla="*/ 964459 h 1314868"/>
                <a:gd name="connsiteX109" fmla="*/ 744202 w 938870"/>
                <a:gd name="connsiteY109" fmla="*/ 964459 h 1314868"/>
                <a:gd name="connsiteX110" fmla="*/ 790923 w 938870"/>
                <a:gd name="connsiteY110" fmla="*/ 994494 h 1314868"/>
                <a:gd name="connsiteX111" fmla="*/ 837644 w 938870"/>
                <a:gd name="connsiteY111" fmla="*/ 961122 h 1314868"/>
                <a:gd name="connsiteX112" fmla="*/ 827633 w 938870"/>
                <a:gd name="connsiteY112" fmla="*/ 941098 h 1314868"/>
                <a:gd name="connsiteX113" fmla="*/ 938870 w 938870"/>
                <a:gd name="connsiteY113" fmla="*/ 437679 h 1314868"/>
                <a:gd name="connsiteX0" fmla="*/ 938870 w 938870"/>
                <a:gd name="connsiteY0" fmla="*/ 437679 h 1314868"/>
                <a:gd name="connsiteX1" fmla="*/ 654097 w 938870"/>
                <a:gd name="connsiteY1" fmla="*/ 56733 h 1314868"/>
                <a:gd name="connsiteX2" fmla="*/ 614050 w 938870"/>
                <a:gd name="connsiteY2" fmla="*/ 93443 h 1314868"/>
                <a:gd name="connsiteX3" fmla="*/ 594027 w 938870"/>
                <a:gd name="connsiteY3" fmla="*/ 93443 h 1314868"/>
                <a:gd name="connsiteX4" fmla="*/ 533957 w 938870"/>
                <a:gd name="connsiteY4" fmla="*/ 126815 h 1314868"/>
                <a:gd name="connsiteX5" fmla="*/ 510596 w 938870"/>
                <a:gd name="connsiteY5" fmla="*/ 150176 h 1314868"/>
                <a:gd name="connsiteX6" fmla="*/ 500584 w 938870"/>
                <a:gd name="connsiteY6" fmla="*/ 196897 h 1314868"/>
                <a:gd name="connsiteX7" fmla="*/ 450526 w 938870"/>
                <a:gd name="connsiteY7" fmla="*/ 183548 h 1314868"/>
                <a:gd name="connsiteX8" fmla="*/ 433840 w 938870"/>
                <a:gd name="connsiteY8" fmla="*/ 146838 h 1314868"/>
                <a:gd name="connsiteX9" fmla="*/ 467212 w 938870"/>
                <a:gd name="connsiteY9" fmla="*/ 116803 h 1314868"/>
                <a:gd name="connsiteX10" fmla="*/ 453863 w 938870"/>
                <a:gd name="connsiteY10" fmla="*/ 93443 h 1314868"/>
                <a:gd name="connsiteX11" fmla="*/ 390456 w 938870"/>
                <a:gd name="connsiteY11" fmla="*/ 63408 h 1314868"/>
                <a:gd name="connsiteX12" fmla="*/ 417154 w 938870"/>
                <a:gd name="connsiteY12" fmla="*/ 113466 h 1314868"/>
                <a:gd name="connsiteX13" fmla="*/ 407142 w 938870"/>
                <a:gd name="connsiteY13" fmla="*/ 156850 h 1314868"/>
                <a:gd name="connsiteX14" fmla="*/ 413817 w 938870"/>
                <a:gd name="connsiteY14" fmla="*/ 193560 h 1314868"/>
                <a:gd name="connsiteX15" fmla="*/ 427165 w 938870"/>
                <a:gd name="connsiteY15" fmla="*/ 216920 h 1314868"/>
                <a:gd name="connsiteX16" fmla="*/ 413817 w 938870"/>
                <a:gd name="connsiteY16" fmla="*/ 246955 h 1314868"/>
                <a:gd name="connsiteX17" fmla="*/ 390456 w 938870"/>
                <a:gd name="connsiteY17" fmla="*/ 223595 h 1314868"/>
                <a:gd name="connsiteX18" fmla="*/ 360421 w 938870"/>
                <a:gd name="connsiteY18" fmla="*/ 220257 h 1314868"/>
                <a:gd name="connsiteX19" fmla="*/ 333723 w 938870"/>
                <a:gd name="connsiteY19" fmla="*/ 260304 h 1314868"/>
                <a:gd name="connsiteX20" fmla="*/ 307025 w 938870"/>
                <a:gd name="connsiteY20" fmla="*/ 280327 h 1314868"/>
                <a:gd name="connsiteX21" fmla="*/ 320374 w 938870"/>
                <a:gd name="connsiteY21" fmla="*/ 307025 h 1314868"/>
                <a:gd name="connsiteX22" fmla="*/ 303688 w 938870"/>
                <a:gd name="connsiteY22" fmla="*/ 330386 h 1314868"/>
                <a:gd name="connsiteX23" fmla="*/ 233606 w 938870"/>
                <a:gd name="connsiteY23" fmla="*/ 293676 h 1314868"/>
                <a:gd name="connsiteX24" fmla="*/ 243618 w 938870"/>
                <a:gd name="connsiteY24" fmla="*/ 343735 h 1314868"/>
                <a:gd name="connsiteX25" fmla="*/ 263641 w 938870"/>
                <a:gd name="connsiteY25" fmla="*/ 363758 h 1314868"/>
                <a:gd name="connsiteX26" fmla="*/ 250292 w 938870"/>
                <a:gd name="connsiteY26" fmla="*/ 377107 h 1314868"/>
                <a:gd name="connsiteX27" fmla="*/ 193560 w 938870"/>
                <a:gd name="connsiteY27" fmla="*/ 340397 h 1314868"/>
                <a:gd name="connsiteX28" fmla="*/ 170199 w 938870"/>
                <a:gd name="connsiteY28" fmla="*/ 300351 h 1314868"/>
                <a:gd name="connsiteX29" fmla="*/ 170199 w 938870"/>
                <a:gd name="connsiteY29" fmla="*/ 253630 h 1314868"/>
                <a:gd name="connsiteX30" fmla="*/ 133490 w 938870"/>
                <a:gd name="connsiteY30" fmla="*/ 176873 h 1314868"/>
                <a:gd name="connsiteX31" fmla="*/ 196897 w 938870"/>
                <a:gd name="connsiteY31" fmla="*/ 206908 h 1314868"/>
                <a:gd name="connsiteX32" fmla="*/ 256967 w 938870"/>
                <a:gd name="connsiteY32" fmla="*/ 236943 h 1314868"/>
                <a:gd name="connsiteX33" fmla="*/ 293676 w 938870"/>
                <a:gd name="connsiteY33" fmla="*/ 240281 h 1314868"/>
                <a:gd name="connsiteX34" fmla="*/ 327049 w 938870"/>
                <a:gd name="connsiteY34" fmla="*/ 210246 h 1314868"/>
                <a:gd name="connsiteX35" fmla="*/ 343735 w 938870"/>
                <a:gd name="connsiteY35" fmla="*/ 173536 h 1314868"/>
                <a:gd name="connsiteX36" fmla="*/ 333723 w 938870"/>
                <a:gd name="connsiteY36" fmla="*/ 123478 h 1314868"/>
                <a:gd name="connsiteX37" fmla="*/ 290339 w 938870"/>
                <a:gd name="connsiteY37" fmla="*/ 103454 h 1314868"/>
                <a:gd name="connsiteX38" fmla="*/ 236944 w 938870"/>
                <a:gd name="connsiteY38" fmla="*/ 56733 h 1314868"/>
                <a:gd name="connsiteX39" fmla="*/ 133490 w 938870"/>
                <a:gd name="connsiteY39" fmla="*/ 0 h 1314868"/>
                <a:gd name="connsiteX40" fmla="*/ 46722 w 938870"/>
                <a:gd name="connsiteY40" fmla="*/ 30035 h 1314868"/>
                <a:gd name="connsiteX41" fmla="*/ 33373 w 938870"/>
                <a:gd name="connsiteY41" fmla="*/ 60070 h 1314868"/>
                <a:gd name="connsiteX42" fmla="*/ 43384 w 938870"/>
                <a:gd name="connsiteY42" fmla="*/ 90106 h 1314868"/>
                <a:gd name="connsiteX43" fmla="*/ 60071 w 938870"/>
                <a:gd name="connsiteY43" fmla="*/ 116803 h 1314868"/>
                <a:gd name="connsiteX44" fmla="*/ 73419 w 938870"/>
                <a:gd name="connsiteY44" fmla="*/ 146838 h 1314868"/>
                <a:gd name="connsiteX45" fmla="*/ 56733 w 938870"/>
                <a:gd name="connsiteY45" fmla="*/ 170199 h 1314868"/>
                <a:gd name="connsiteX46" fmla="*/ 76757 w 938870"/>
                <a:gd name="connsiteY46" fmla="*/ 250292 h 1314868"/>
                <a:gd name="connsiteX47" fmla="*/ 66745 w 938870"/>
                <a:gd name="connsiteY47" fmla="*/ 266979 h 1314868"/>
                <a:gd name="connsiteX48" fmla="*/ 70082 w 938870"/>
                <a:gd name="connsiteY48" fmla="*/ 293676 h 1314868"/>
                <a:gd name="connsiteX49" fmla="*/ 70082 w 938870"/>
                <a:gd name="connsiteY49" fmla="*/ 333723 h 1314868"/>
                <a:gd name="connsiteX50" fmla="*/ 80094 w 938870"/>
                <a:gd name="connsiteY50" fmla="*/ 353746 h 1314868"/>
                <a:gd name="connsiteX51" fmla="*/ 76757 w 938870"/>
                <a:gd name="connsiteY51" fmla="*/ 377107 h 1314868"/>
                <a:gd name="connsiteX52" fmla="*/ 106792 w 938870"/>
                <a:gd name="connsiteY52" fmla="*/ 410479 h 1314868"/>
                <a:gd name="connsiteX53" fmla="*/ 93729 w 938870"/>
                <a:gd name="connsiteY53" fmla="*/ 440514 h 1314868"/>
                <a:gd name="connsiteX54" fmla="*/ 13349 w 938870"/>
                <a:gd name="connsiteY54" fmla="*/ 530619 h 1314868"/>
                <a:gd name="connsiteX55" fmla="*/ 33373 w 938870"/>
                <a:gd name="connsiteY55" fmla="*/ 563992 h 1314868"/>
                <a:gd name="connsiteX56" fmla="*/ 33373 w 938870"/>
                <a:gd name="connsiteY56" fmla="*/ 563992 h 1314868"/>
                <a:gd name="connsiteX57" fmla="*/ 16687 w 938870"/>
                <a:gd name="connsiteY57" fmla="*/ 594027 h 1314868"/>
                <a:gd name="connsiteX58" fmla="*/ 3338 w 938870"/>
                <a:gd name="connsiteY58" fmla="*/ 624062 h 1314868"/>
                <a:gd name="connsiteX59" fmla="*/ 0 w 938870"/>
                <a:gd name="connsiteY59" fmla="*/ 684132 h 1314868"/>
                <a:gd name="connsiteX60" fmla="*/ 16687 w 938870"/>
                <a:gd name="connsiteY60" fmla="*/ 727516 h 1314868"/>
                <a:gd name="connsiteX61" fmla="*/ 20024 w 938870"/>
                <a:gd name="connsiteY61" fmla="*/ 760888 h 1314868"/>
                <a:gd name="connsiteX62" fmla="*/ 56733 w 938870"/>
                <a:gd name="connsiteY62" fmla="*/ 770900 h 1314868"/>
                <a:gd name="connsiteX63" fmla="*/ 116803 w 938870"/>
                <a:gd name="connsiteY63" fmla="*/ 857668 h 1314868"/>
                <a:gd name="connsiteX64" fmla="*/ 96780 w 938870"/>
                <a:gd name="connsiteY64" fmla="*/ 881028 h 1314868"/>
                <a:gd name="connsiteX65" fmla="*/ 93443 w 938870"/>
                <a:gd name="connsiteY65" fmla="*/ 911063 h 1314868"/>
                <a:gd name="connsiteX66" fmla="*/ 120141 w 938870"/>
                <a:gd name="connsiteY66" fmla="*/ 914400 h 1314868"/>
                <a:gd name="connsiteX67" fmla="*/ 160187 w 938870"/>
                <a:gd name="connsiteY67" fmla="*/ 927749 h 1314868"/>
                <a:gd name="connsiteX68" fmla="*/ 186885 w 938870"/>
                <a:gd name="connsiteY68" fmla="*/ 941098 h 1314868"/>
                <a:gd name="connsiteX69" fmla="*/ 213583 w 938870"/>
                <a:gd name="connsiteY69" fmla="*/ 971133 h 1314868"/>
                <a:gd name="connsiteX70" fmla="*/ 243618 w 938870"/>
                <a:gd name="connsiteY70" fmla="*/ 974470 h 1314868"/>
                <a:gd name="connsiteX71" fmla="*/ 287002 w 938870"/>
                <a:gd name="connsiteY71" fmla="*/ 1004506 h 1314868"/>
                <a:gd name="connsiteX72" fmla="*/ 310363 w 938870"/>
                <a:gd name="connsiteY72" fmla="*/ 1014517 h 1314868"/>
                <a:gd name="connsiteX73" fmla="*/ 310363 w 938870"/>
                <a:gd name="connsiteY73" fmla="*/ 1051227 h 1314868"/>
                <a:gd name="connsiteX74" fmla="*/ 270316 w 938870"/>
                <a:gd name="connsiteY74" fmla="*/ 1091273 h 1314868"/>
                <a:gd name="connsiteX75" fmla="*/ 280327 w 938870"/>
                <a:gd name="connsiteY75" fmla="*/ 1114634 h 1314868"/>
                <a:gd name="connsiteX76" fmla="*/ 273653 w 938870"/>
                <a:gd name="connsiteY76" fmla="*/ 1134657 h 1314868"/>
                <a:gd name="connsiteX77" fmla="*/ 266979 w 938870"/>
                <a:gd name="connsiteY77" fmla="*/ 1151343 h 1314868"/>
                <a:gd name="connsiteX78" fmla="*/ 240281 w 938870"/>
                <a:gd name="connsiteY78" fmla="*/ 1191390 h 1314868"/>
                <a:gd name="connsiteX79" fmla="*/ 307025 w 938870"/>
                <a:gd name="connsiteY79" fmla="*/ 1228100 h 1314868"/>
                <a:gd name="connsiteX80" fmla="*/ 337060 w 938870"/>
                <a:gd name="connsiteY80" fmla="*/ 1234774 h 1314868"/>
                <a:gd name="connsiteX81" fmla="*/ 360421 w 938870"/>
                <a:gd name="connsiteY81" fmla="*/ 1241449 h 1314868"/>
                <a:gd name="connsiteX82" fmla="*/ 380444 w 938870"/>
                <a:gd name="connsiteY82" fmla="*/ 1248123 h 1314868"/>
                <a:gd name="connsiteX83" fmla="*/ 407142 w 938870"/>
                <a:gd name="connsiteY83" fmla="*/ 1268146 h 1314868"/>
                <a:gd name="connsiteX84" fmla="*/ 437177 w 938870"/>
                <a:gd name="connsiteY84" fmla="*/ 1264809 h 1314868"/>
                <a:gd name="connsiteX85" fmla="*/ 507259 w 938870"/>
                <a:gd name="connsiteY85" fmla="*/ 1314868 h 1314868"/>
                <a:gd name="connsiteX86" fmla="*/ 517271 w 938870"/>
                <a:gd name="connsiteY86" fmla="*/ 1301519 h 1314868"/>
                <a:gd name="connsiteX87" fmla="*/ 507259 w 938870"/>
                <a:gd name="connsiteY87" fmla="*/ 1261472 h 1314868"/>
                <a:gd name="connsiteX88" fmla="*/ 500584 w 938870"/>
                <a:gd name="connsiteY88" fmla="*/ 1228100 h 1314868"/>
                <a:gd name="connsiteX89" fmla="*/ 483898 w 938870"/>
                <a:gd name="connsiteY89" fmla="*/ 1184716 h 1314868"/>
                <a:gd name="connsiteX90" fmla="*/ 513933 w 938870"/>
                <a:gd name="connsiteY90" fmla="*/ 1164692 h 1314868"/>
                <a:gd name="connsiteX91" fmla="*/ 547306 w 938870"/>
                <a:gd name="connsiteY91" fmla="*/ 1141332 h 1314868"/>
                <a:gd name="connsiteX92" fmla="*/ 527282 w 938870"/>
                <a:gd name="connsiteY92" fmla="*/ 1124646 h 1314868"/>
                <a:gd name="connsiteX93" fmla="*/ 517271 w 938870"/>
                <a:gd name="connsiteY93" fmla="*/ 1091273 h 1314868"/>
                <a:gd name="connsiteX94" fmla="*/ 480561 w 938870"/>
                <a:gd name="connsiteY94" fmla="*/ 1074587 h 1314868"/>
                <a:gd name="connsiteX95" fmla="*/ 470549 w 938870"/>
                <a:gd name="connsiteY95" fmla="*/ 1054564 h 1314868"/>
                <a:gd name="connsiteX96" fmla="*/ 480561 w 938870"/>
                <a:gd name="connsiteY96" fmla="*/ 1024529 h 1314868"/>
                <a:gd name="connsiteX97" fmla="*/ 490573 w 938870"/>
                <a:gd name="connsiteY97" fmla="*/ 984482 h 1314868"/>
                <a:gd name="connsiteX98" fmla="*/ 513933 w 938870"/>
                <a:gd name="connsiteY98" fmla="*/ 1004506 h 1314868"/>
                <a:gd name="connsiteX99" fmla="*/ 520608 w 938870"/>
                <a:gd name="connsiteY99" fmla="*/ 987819 h 1314868"/>
                <a:gd name="connsiteX100" fmla="*/ 543968 w 938870"/>
                <a:gd name="connsiteY100" fmla="*/ 951110 h 1314868"/>
                <a:gd name="connsiteX101" fmla="*/ 574003 w 938870"/>
                <a:gd name="connsiteY101" fmla="*/ 934424 h 1314868"/>
                <a:gd name="connsiteX102" fmla="*/ 590690 w 938870"/>
                <a:gd name="connsiteY102" fmla="*/ 947773 h 1314868"/>
                <a:gd name="connsiteX103" fmla="*/ 610713 w 938870"/>
                <a:gd name="connsiteY103" fmla="*/ 921075 h 1314868"/>
                <a:gd name="connsiteX104" fmla="*/ 630736 w 938870"/>
                <a:gd name="connsiteY104" fmla="*/ 947773 h 1314868"/>
                <a:gd name="connsiteX105" fmla="*/ 657434 w 938870"/>
                <a:gd name="connsiteY105" fmla="*/ 971133 h 1314868"/>
                <a:gd name="connsiteX106" fmla="*/ 674120 w 938870"/>
                <a:gd name="connsiteY106" fmla="*/ 977808 h 1314868"/>
                <a:gd name="connsiteX107" fmla="*/ 697481 w 938870"/>
                <a:gd name="connsiteY107" fmla="*/ 977808 h 1314868"/>
                <a:gd name="connsiteX108" fmla="*/ 717504 w 938870"/>
                <a:gd name="connsiteY108" fmla="*/ 964459 h 1314868"/>
                <a:gd name="connsiteX109" fmla="*/ 744202 w 938870"/>
                <a:gd name="connsiteY109" fmla="*/ 964459 h 1314868"/>
                <a:gd name="connsiteX110" fmla="*/ 790923 w 938870"/>
                <a:gd name="connsiteY110" fmla="*/ 994494 h 1314868"/>
                <a:gd name="connsiteX111" fmla="*/ 837644 w 938870"/>
                <a:gd name="connsiteY111" fmla="*/ 961122 h 1314868"/>
                <a:gd name="connsiteX112" fmla="*/ 938870 w 938870"/>
                <a:gd name="connsiteY112" fmla="*/ 437679 h 1314868"/>
                <a:gd name="connsiteX0" fmla="*/ 938870 w 938870"/>
                <a:gd name="connsiteY0" fmla="*/ 437679 h 1314868"/>
                <a:gd name="connsiteX1" fmla="*/ 654097 w 938870"/>
                <a:gd name="connsiteY1" fmla="*/ 56733 h 1314868"/>
                <a:gd name="connsiteX2" fmla="*/ 614050 w 938870"/>
                <a:gd name="connsiteY2" fmla="*/ 93443 h 1314868"/>
                <a:gd name="connsiteX3" fmla="*/ 594027 w 938870"/>
                <a:gd name="connsiteY3" fmla="*/ 93443 h 1314868"/>
                <a:gd name="connsiteX4" fmla="*/ 533957 w 938870"/>
                <a:gd name="connsiteY4" fmla="*/ 126815 h 1314868"/>
                <a:gd name="connsiteX5" fmla="*/ 510596 w 938870"/>
                <a:gd name="connsiteY5" fmla="*/ 150176 h 1314868"/>
                <a:gd name="connsiteX6" fmla="*/ 500584 w 938870"/>
                <a:gd name="connsiteY6" fmla="*/ 196897 h 1314868"/>
                <a:gd name="connsiteX7" fmla="*/ 450526 w 938870"/>
                <a:gd name="connsiteY7" fmla="*/ 183548 h 1314868"/>
                <a:gd name="connsiteX8" fmla="*/ 433840 w 938870"/>
                <a:gd name="connsiteY8" fmla="*/ 146838 h 1314868"/>
                <a:gd name="connsiteX9" fmla="*/ 467212 w 938870"/>
                <a:gd name="connsiteY9" fmla="*/ 116803 h 1314868"/>
                <a:gd name="connsiteX10" fmla="*/ 453863 w 938870"/>
                <a:gd name="connsiteY10" fmla="*/ 93443 h 1314868"/>
                <a:gd name="connsiteX11" fmla="*/ 390456 w 938870"/>
                <a:gd name="connsiteY11" fmla="*/ 63408 h 1314868"/>
                <a:gd name="connsiteX12" fmla="*/ 417154 w 938870"/>
                <a:gd name="connsiteY12" fmla="*/ 113466 h 1314868"/>
                <a:gd name="connsiteX13" fmla="*/ 407142 w 938870"/>
                <a:gd name="connsiteY13" fmla="*/ 156850 h 1314868"/>
                <a:gd name="connsiteX14" fmla="*/ 413817 w 938870"/>
                <a:gd name="connsiteY14" fmla="*/ 193560 h 1314868"/>
                <a:gd name="connsiteX15" fmla="*/ 427165 w 938870"/>
                <a:gd name="connsiteY15" fmla="*/ 216920 h 1314868"/>
                <a:gd name="connsiteX16" fmla="*/ 413817 w 938870"/>
                <a:gd name="connsiteY16" fmla="*/ 246955 h 1314868"/>
                <a:gd name="connsiteX17" fmla="*/ 390456 w 938870"/>
                <a:gd name="connsiteY17" fmla="*/ 223595 h 1314868"/>
                <a:gd name="connsiteX18" fmla="*/ 360421 w 938870"/>
                <a:gd name="connsiteY18" fmla="*/ 220257 h 1314868"/>
                <a:gd name="connsiteX19" fmla="*/ 333723 w 938870"/>
                <a:gd name="connsiteY19" fmla="*/ 260304 h 1314868"/>
                <a:gd name="connsiteX20" fmla="*/ 307025 w 938870"/>
                <a:gd name="connsiteY20" fmla="*/ 280327 h 1314868"/>
                <a:gd name="connsiteX21" fmla="*/ 320374 w 938870"/>
                <a:gd name="connsiteY21" fmla="*/ 307025 h 1314868"/>
                <a:gd name="connsiteX22" fmla="*/ 303688 w 938870"/>
                <a:gd name="connsiteY22" fmla="*/ 330386 h 1314868"/>
                <a:gd name="connsiteX23" fmla="*/ 233606 w 938870"/>
                <a:gd name="connsiteY23" fmla="*/ 293676 h 1314868"/>
                <a:gd name="connsiteX24" fmla="*/ 243618 w 938870"/>
                <a:gd name="connsiteY24" fmla="*/ 343735 h 1314868"/>
                <a:gd name="connsiteX25" fmla="*/ 263641 w 938870"/>
                <a:gd name="connsiteY25" fmla="*/ 363758 h 1314868"/>
                <a:gd name="connsiteX26" fmla="*/ 250292 w 938870"/>
                <a:gd name="connsiteY26" fmla="*/ 377107 h 1314868"/>
                <a:gd name="connsiteX27" fmla="*/ 193560 w 938870"/>
                <a:gd name="connsiteY27" fmla="*/ 340397 h 1314868"/>
                <a:gd name="connsiteX28" fmla="*/ 170199 w 938870"/>
                <a:gd name="connsiteY28" fmla="*/ 300351 h 1314868"/>
                <a:gd name="connsiteX29" fmla="*/ 170199 w 938870"/>
                <a:gd name="connsiteY29" fmla="*/ 253630 h 1314868"/>
                <a:gd name="connsiteX30" fmla="*/ 133490 w 938870"/>
                <a:gd name="connsiteY30" fmla="*/ 176873 h 1314868"/>
                <a:gd name="connsiteX31" fmla="*/ 196897 w 938870"/>
                <a:gd name="connsiteY31" fmla="*/ 206908 h 1314868"/>
                <a:gd name="connsiteX32" fmla="*/ 256967 w 938870"/>
                <a:gd name="connsiteY32" fmla="*/ 236943 h 1314868"/>
                <a:gd name="connsiteX33" fmla="*/ 293676 w 938870"/>
                <a:gd name="connsiteY33" fmla="*/ 240281 h 1314868"/>
                <a:gd name="connsiteX34" fmla="*/ 327049 w 938870"/>
                <a:gd name="connsiteY34" fmla="*/ 210246 h 1314868"/>
                <a:gd name="connsiteX35" fmla="*/ 343735 w 938870"/>
                <a:gd name="connsiteY35" fmla="*/ 173536 h 1314868"/>
                <a:gd name="connsiteX36" fmla="*/ 333723 w 938870"/>
                <a:gd name="connsiteY36" fmla="*/ 123478 h 1314868"/>
                <a:gd name="connsiteX37" fmla="*/ 290339 w 938870"/>
                <a:gd name="connsiteY37" fmla="*/ 103454 h 1314868"/>
                <a:gd name="connsiteX38" fmla="*/ 236944 w 938870"/>
                <a:gd name="connsiteY38" fmla="*/ 56733 h 1314868"/>
                <a:gd name="connsiteX39" fmla="*/ 133490 w 938870"/>
                <a:gd name="connsiteY39" fmla="*/ 0 h 1314868"/>
                <a:gd name="connsiteX40" fmla="*/ 46722 w 938870"/>
                <a:gd name="connsiteY40" fmla="*/ 30035 h 1314868"/>
                <a:gd name="connsiteX41" fmla="*/ 33373 w 938870"/>
                <a:gd name="connsiteY41" fmla="*/ 60070 h 1314868"/>
                <a:gd name="connsiteX42" fmla="*/ 43384 w 938870"/>
                <a:gd name="connsiteY42" fmla="*/ 90106 h 1314868"/>
                <a:gd name="connsiteX43" fmla="*/ 60071 w 938870"/>
                <a:gd name="connsiteY43" fmla="*/ 116803 h 1314868"/>
                <a:gd name="connsiteX44" fmla="*/ 73419 w 938870"/>
                <a:gd name="connsiteY44" fmla="*/ 146838 h 1314868"/>
                <a:gd name="connsiteX45" fmla="*/ 56733 w 938870"/>
                <a:gd name="connsiteY45" fmla="*/ 170199 h 1314868"/>
                <a:gd name="connsiteX46" fmla="*/ 76757 w 938870"/>
                <a:gd name="connsiteY46" fmla="*/ 250292 h 1314868"/>
                <a:gd name="connsiteX47" fmla="*/ 66745 w 938870"/>
                <a:gd name="connsiteY47" fmla="*/ 266979 h 1314868"/>
                <a:gd name="connsiteX48" fmla="*/ 70082 w 938870"/>
                <a:gd name="connsiteY48" fmla="*/ 293676 h 1314868"/>
                <a:gd name="connsiteX49" fmla="*/ 70082 w 938870"/>
                <a:gd name="connsiteY49" fmla="*/ 333723 h 1314868"/>
                <a:gd name="connsiteX50" fmla="*/ 80094 w 938870"/>
                <a:gd name="connsiteY50" fmla="*/ 353746 h 1314868"/>
                <a:gd name="connsiteX51" fmla="*/ 76757 w 938870"/>
                <a:gd name="connsiteY51" fmla="*/ 377107 h 1314868"/>
                <a:gd name="connsiteX52" fmla="*/ 106792 w 938870"/>
                <a:gd name="connsiteY52" fmla="*/ 410479 h 1314868"/>
                <a:gd name="connsiteX53" fmla="*/ 93729 w 938870"/>
                <a:gd name="connsiteY53" fmla="*/ 440514 h 1314868"/>
                <a:gd name="connsiteX54" fmla="*/ 13349 w 938870"/>
                <a:gd name="connsiteY54" fmla="*/ 530619 h 1314868"/>
                <a:gd name="connsiteX55" fmla="*/ 33373 w 938870"/>
                <a:gd name="connsiteY55" fmla="*/ 563992 h 1314868"/>
                <a:gd name="connsiteX56" fmla="*/ 33373 w 938870"/>
                <a:gd name="connsiteY56" fmla="*/ 563992 h 1314868"/>
                <a:gd name="connsiteX57" fmla="*/ 16687 w 938870"/>
                <a:gd name="connsiteY57" fmla="*/ 594027 h 1314868"/>
                <a:gd name="connsiteX58" fmla="*/ 3338 w 938870"/>
                <a:gd name="connsiteY58" fmla="*/ 624062 h 1314868"/>
                <a:gd name="connsiteX59" fmla="*/ 0 w 938870"/>
                <a:gd name="connsiteY59" fmla="*/ 684132 h 1314868"/>
                <a:gd name="connsiteX60" fmla="*/ 16687 w 938870"/>
                <a:gd name="connsiteY60" fmla="*/ 727516 h 1314868"/>
                <a:gd name="connsiteX61" fmla="*/ 20024 w 938870"/>
                <a:gd name="connsiteY61" fmla="*/ 760888 h 1314868"/>
                <a:gd name="connsiteX62" fmla="*/ 56733 w 938870"/>
                <a:gd name="connsiteY62" fmla="*/ 770900 h 1314868"/>
                <a:gd name="connsiteX63" fmla="*/ 116803 w 938870"/>
                <a:gd name="connsiteY63" fmla="*/ 857668 h 1314868"/>
                <a:gd name="connsiteX64" fmla="*/ 96780 w 938870"/>
                <a:gd name="connsiteY64" fmla="*/ 881028 h 1314868"/>
                <a:gd name="connsiteX65" fmla="*/ 93443 w 938870"/>
                <a:gd name="connsiteY65" fmla="*/ 911063 h 1314868"/>
                <a:gd name="connsiteX66" fmla="*/ 120141 w 938870"/>
                <a:gd name="connsiteY66" fmla="*/ 914400 h 1314868"/>
                <a:gd name="connsiteX67" fmla="*/ 160187 w 938870"/>
                <a:gd name="connsiteY67" fmla="*/ 927749 h 1314868"/>
                <a:gd name="connsiteX68" fmla="*/ 186885 w 938870"/>
                <a:gd name="connsiteY68" fmla="*/ 941098 h 1314868"/>
                <a:gd name="connsiteX69" fmla="*/ 213583 w 938870"/>
                <a:gd name="connsiteY69" fmla="*/ 971133 h 1314868"/>
                <a:gd name="connsiteX70" fmla="*/ 243618 w 938870"/>
                <a:gd name="connsiteY70" fmla="*/ 974470 h 1314868"/>
                <a:gd name="connsiteX71" fmla="*/ 287002 w 938870"/>
                <a:gd name="connsiteY71" fmla="*/ 1004506 h 1314868"/>
                <a:gd name="connsiteX72" fmla="*/ 310363 w 938870"/>
                <a:gd name="connsiteY72" fmla="*/ 1014517 h 1314868"/>
                <a:gd name="connsiteX73" fmla="*/ 310363 w 938870"/>
                <a:gd name="connsiteY73" fmla="*/ 1051227 h 1314868"/>
                <a:gd name="connsiteX74" fmla="*/ 270316 w 938870"/>
                <a:gd name="connsiteY74" fmla="*/ 1091273 h 1314868"/>
                <a:gd name="connsiteX75" fmla="*/ 280327 w 938870"/>
                <a:gd name="connsiteY75" fmla="*/ 1114634 h 1314868"/>
                <a:gd name="connsiteX76" fmla="*/ 273653 w 938870"/>
                <a:gd name="connsiteY76" fmla="*/ 1134657 h 1314868"/>
                <a:gd name="connsiteX77" fmla="*/ 266979 w 938870"/>
                <a:gd name="connsiteY77" fmla="*/ 1151343 h 1314868"/>
                <a:gd name="connsiteX78" fmla="*/ 240281 w 938870"/>
                <a:gd name="connsiteY78" fmla="*/ 1191390 h 1314868"/>
                <a:gd name="connsiteX79" fmla="*/ 307025 w 938870"/>
                <a:gd name="connsiteY79" fmla="*/ 1228100 h 1314868"/>
                <a:gd name="connsiteX80" fmla="*/ 337060 w 938870"/>
                <a:gd name="connsiteY80" fmla="*/ 1234774 h 1314868"/>
                <a:gd name="connsiteX81" fmla="*/ 360421 w 938870"/>
                <a:gd name="connsiteY81" fmla="*/ 1241449 h 1314868"/>
                <a:gd name="connsiteX82" fmla="*/ 380444 w 938870"/>
                <a:gd name="connsiteY82" fmla="*/ 1248123 h 1314868"/>
                <a:gd name="connsiteX83" fmla="*/ 407142 w 938870"/>
                <a:gd name="connsiteY83" fmla="*/ 1268146 h 1314868"/>
                <a:gd name="connsiteX84" fmla="*/ 437177 w 938870"/>
                <a:gd name="connsiteY84" fmla="*/ 1264809 h 1314868"/>
                <a:gd name="connsiteX85" fmla="*/ 507259 w 938870"/>
                <a:gd name="connsiteY85" fmla="*/ 1314868 h 1314868"/>
                <a:gd name="connsiteX86" fmla="*/ 517271 w 938870"/>
                <a:gd name="connsiteY86" fmla="*/ 1301519 h 1314868"/>
                <a:gd name="connsiteX87" fmla="*/ 507259 w 938870"/>
                <a:gd name="connsiteY87" fmla="*/ 1261472 h 1314868"/>
                <a:gd name="connsiteX88" fmla="*/ 500584 w 938870"/>
                <a:gd name="connsiteY88" fmla="*/ 1228100 h 1314868"/>
                <a:gd name="connsiteX89" fmla="*/ 483898 w 938870"/>
                <a:gd name="connsiteY89" fmla="*/ 1184716 h 1314868"/>
                <a:gd name="connsiteX90" fmla="*/ 513933 w 938870"/>
                <a:gd name="connsiteY90" fmla="*/ 1164692 h 1314868"/>
                <a:gd name="connsiteX91" fmla="*/ 547306 w 938870"/>
                <a:gd name="connsiteY91" fmla="*/ 1141332 h 1314868"/>
                <a:gd name="connsiteX92" fmla="*/ 527282 w 938870"/>
                <a:gd name="connsiteY92" fmla="*/ 1124646 h 1314868"/>
                <a:gd name="connsiteX93" fmla="*/ 517271 w 938870"/>
                <a:gd name="connsiteY93" fmla="*/ 1091273 h 1314868"/>
                <a:gd name="connsiteX94" fmla="*/ 480561 w 938870"/>
                <a:gd name="connsiteY94" fmla="*/ 1074587 h 1314868"/>
                <a:gd name="connsiteX95" fmla="*/ 470549 w 938870"/>
                <a:gd name="connsiteY95" fmla="*/ 1054564 h 1314868"/>
                <a:gd name="connsiteX96" fmla="*/ 480561 w 938870"/>
                <a:gd name="connsiteY96" fmla="*/ 1024529 h 1314868"/>
                <a:gd name="connsiteX97" fmla="*/ 490573 w 938870"/>
                <a:gd name="connsiteY97" fmla="*/ 984482 h 1314868"/>
                <a:gd name="connsiteX98" fmla="*/ 513933 w 938870"/>
                <a:gd name="connsiteY98" fmla="*/ 1004506 h 1314868"/>
                <a:gd name="connsiteX99" fmla="*/ 520608 w 938870"/>
                <a:gd name="connsiteY99" fmla="*/ 987819 h 1314868"/>
                <a:gd name="connsiteX100" fmla="*/ 543968 w 938870"/>
                <a:gd name="connsiteY100" fmla="*/ 951110 h 1314868"/>
                <a:gd name="connsiteX101" fmla="*/ 574003 w 938870"/>
                <a:gd name="connsiteY101" fmla="*/ 934424 h 1314868"/>
                <a:gd name="connsiteX102" fmla="*/ 590690 w 938870"/>
                <a:gd name="connsiteY102" fmla="*/ 947773 h 1314868"/>
                <a:gd name="connsiteX103" fmla="*/ 610713 w 938870"/>
                <a:gd name="connsiteY103" fmla="*/ 921075 h 1314868"/>
                <a:gd name="connsiteX104" fmla="*/ 630736 w 938870"/>
                <a:gd name="connsiteY104" fmla="*/ 947773 h 1314868"/>
                <a:gd name="connsiteX105" fmla="*/ 657434 w 938870"/>
                <a:gd name="connsiteY105" fmla="*/ 971133 h 1314868"/>
                <a:gd name="connsiteX106" fmla="*/ 674120 w 938870"/>
                <a:gd name="connsiteY106" fmla="*/ 977808 h 1314868"/>
                <a:gd name="connsiteX107" fmla="*/ 697481 w 938870"/>
                <a:gd name="connsiteY107" fmla="*/ 977808 h 1314868"/>
                <a:gd name="connsiteX108" fmla="*/ 717504 w 938870"/>
                <a:gd name="connsiteY108" fmla="*/ 964459 h 1314868"/>
                <a:gd name="connsiteX109" fmla="*/ 744202 w 938870"/>
                <a:gd name="connsiteY109" fmla="*/ 964459 h 1314868"/>
                <a:gd name="connsiteX110" fmla="*/ 837644 w 938870"/>
                <a:gd name="connsiteY110" fmla="*/ 961122 h 1314868"/>
                <a:gd name="connsiteX111" fmla="*/ 938870 w 938870"/>
                <a:gd name="connsiteY111" fmla="*/ 437679 h 1314868"/>
                <a:gd name="connsiteX0" fmla="*/ 938870 w 938870"/>
                <a:gd name="connsiteY0" fmla="*/ 437679 h 1314868"/>
                <a:gd name="connsiteX1" fmla="*/ 654097 w 938870"/>
                <a:gd name="connsiteY1" fmla="*/ 56733 h 1314868"/>
                <a:gd name="connsiteX2" fmla="*/ 614050 w 938870"/>
                <a:gd name="connsiteY2" fmla="*/ 93443 h 1314868"/>
                <a:gd name="connsiteX3" fmla="*/ 594027 w 938870"/>
                <a:gd name="connsiteY3" fmla="*/ 93443 h 1314868"/>
                <a:gd name="connsiteX4" fmla="*/ 533957 w 938870"/>
                <a:gd name="connsiteY4" fmla="*/ 126815 h 1314868"/>
                <a:gd name="connsiteX5" fmla="*/ 510596 w 938870"/>
                <a:gd name="connsiteY5" fmla="*/ 150176 h 1314868"/>
                <a:gd name="connsiteX6" fmla="*/ 500584 w 938870"/>
                <a:gd name="connsiteY6" fmla="*/ 196897 h 1314868"/>
                <a:gd name="connsiteX7" fmla="*/ 450526 w 938870"/>
                <a:gd name="connsiteY7" fmla="*/ 183548 h 1314868"/>
                <a:gd name="connsiteX8" fmla="*/ 433840 w 938870"/>
                <a:gd name="connsiteY8" fmla="*/ 146838 h 1314868"/>
                <a:gd name="connsiteX9" fmla="*/ 467212 w 938870"/>
                <a:gd name="connsiteY9" fmla="*/ 116803 h 1314868"/>
                <a:gd name="connsiteX10" fmla="*/ 453863 w 938870"/>
                <a:gd name="connsiteY10" fmla="*/ 93443 h 1314868"/>
                <a:gd name="connsiteX11" fmla="*/ 390456 w 938870"/>
                <a:gd name="connsiteY11" fmla="*/ 63408 h 1314868"/>
                <a:gd name="connsiteX12" fmla="*/ 417154 w 938870"/>
                <a:gd name="connsiteY12" fmla="*/ 113466 h 1314868"/>
                <a:gd name="connsiteX13" fmla="*/ 407142 w 938870"/>
                <a:gd name="connsiteY13" fmla="*/ 156850 h 1314868"/>
                <a:gd name="connsiteX14" fmla="*/ 413817 w 938870"/>
                <a:gd name="connsiteY14" fmla="*/ 193560 h 1314868"/>
                <a:gd name="connsiteX15" fmla="*/ 427165 w 938870"/>
                <a:gd name="connsiteY15" fmla="*/ 216920 h 1314868"/>
                <a:gd name="connsiteX16" fmla="*/ 413817 w 938870"/>
                <a:gd name="connsiteY16" fmla="*/ 246955 h 1314868"/>
                <a:gd name="connsiteX17" fmla="*/ 390456 w 938870"/>
                <a:gd name="connsiteY17" fmla="*/ 223595 h 1314868"/>
                <a:gd name="connsiteX18" fmla="*/ 360421 w 938870"/>
                <a:gd name="connsiteY18" fmla="*/ 220257 h 1314868"/>
                <a:gd name="connsiteX19" fmla="*/ 333723 w 938870"/>
                <a:gd name="connsiteY19" fmla="*/ 260304 h 1314868"/>
                <a:gd name="connsiteX20" fmla="*/ 307025 w 938870"/>
                <a:gd name="connsiteY20" fmla="*/ 280327 h 1314868"/>
                <a:gd name="connsiteX21" fmla="*/ 320374 w 938870"/>
                <a:gd name="connsiteY21" fmla="*/ 307025 h 1314868"/>
                <a:gd name="connsiteX22" fmla="*/ 303688 w 938870"/>
                <a:gd name="connsiteY22" fmla="*/ 330386 h 1314868"/>
                <a:gd name="connsiteX23" fmla="*/ 233606 w 938870"/>
                <a:gd name="connsiteY23" fmla="*/ 293676 h 1314868"/>
                <a:gd name="connsiteX24" fmla="*/ 243618 w 938870"/>
                <a:gd name="connsiteY24" fmla="*/ 343735 h 1314868"/>
                <a:gd name="connsiteX25" fmla="*/ 263641 w 938870"/>
                <a:gd name="connsiteY25" fmla="*/ 363758 h 1314868"/>
                <a:gd name="connsiteX26" fmla="*/ 250292 w 938870"/>
                <a:gd name="connsiteY26" fmla="*/ 377107 h 1314868"/>
                <a:gd name="connsiteX27" fmla="*/ 193560 w 938870"/>
                <a:gd name="connsiteY27" fmla="*/ 340397 h 1314868"/>
                <a:gd name="connsiteX28" fmla="*/ 170199 w 938870"/>
                <a:gd name="connsiteY28" fmla="*/ 300351 h 1314868"/>
                <a:gd name="connsiteX29" fmla="*/ 170199 w 938870"/>
                <a:gd name="connsiteY29" fmla="*/ 253630 h 1314868"/>
                <a:gd name="connsiteX30" fmla="*/ 133490 w 938870"/>
                <a:gd name="connsiteY30" fmla="*/ 176873 h 1314868"/>
                <a:gd name="connsiteX31" fmla="*/ 196897 w 938870"/>
                <a:gd name="connsiteY31" fmla="*/ 206908 h 1314868"/>
                <a:gd name="connsiteX32" fmla="*/ 256967 w 938870"/>
                <a:gd name="connsiteY32" fmla="*/ 236943 h 1314868"/>
                <a:gd name="connsiteX33" fmla="*/ 293676 w 938870"/>
                <a:gd name="connsiteY33" fmla="*/ 240281 h 1314868"/>
                <a:gd name="connsiteX34" fmla="*/ 327049 w 938870"/>
                <a:gd name="connsiteY34" fmla="*/ 210246 h 1314868"/>
                <a:gd name="connsiteX35" fmla="*/ 343735 w 938870"/>
                <a:gd name="connsiteY35" fmla="*/ 173536 h 1314868"/>
                <a:gd name="connsiteX36" fmla="*/ 333723 w 938870"/>
                <a:gd name="connsiteY36" fmla="*/ 123478 h 1314868"/>
                <a:gd name="connsiteX37" fmla="*/ 290339 w 938870"/>
                <a:gd name="connsiteY37" fmla="*/ 103454 h 1314868"/>
                <a:gd name="connsiteX38" fmla="*/ 236944 w 938870"/>
                <a:gd name="connsiteY38" fmla="*/ 56733 h 1314868"/>
                <a:gd name="connsiteX39" fmla="*/ 133490 w 938870"/>
                <a:gd name="connsiteY39" fmla="*/ 0 h 1314868"/>
                <a:gd name="connsiteX40" fmla="*/ 46722 w 938870"/>
                <a:gd name="connsiteY40" fmla="*/ 30035 h 1314868"/>
                <a:gd name="connsiteX41" fmla="*/ 33373 w 938870"/>
                <a:gd name="connsiteY41" fmla="*/ 60070 h 1314868"/>
                <a:gd name="connsiteX42" fmla="*/ 43384 w 938870"/>
                <a:gd name="connsiteY42" fmla="*/ 90106 h 1314868"/>
                <a:gd name="connsiteX43" fmla="*/ 60071 w 938870"/>
                <a:gd name="connsiteY43" fmla="*/ 116803 h 1314868"/>
                <a:gd name="connsiteX44" fmla="*/ 73419 w 938870"/>
                <a:gd name="connsiteY44" fmla="*/ 146838 h 1314868"/>
                <a:gd name="connsiteX45" fmla="*/ 56733 w 938870"/>
                <a:gd name="connsiteY45" fmla="*/ 170199 h 1314868"/>
                <a:gd name="connsiteX46" fmla="*/ 76757 w 938870"/>
                <a:gd name="connsiteY46" fmla="*/ 250292 h 1314868"/>
                <a:gd name="connsiteX47" fmla="*/ 66745 w 938870"/>
                <a:gd name="connsiteY47" fmla="*/ 266979 h 1314868"/>
                <a:gd name="connsiteX48" fmla="*/ 70082 w 938870"/>
                <a:gd name="connsiteY48" fmla="*/ 293676 h 1314868"/>
                <a:gd name="connsiteX49" fmla="*/ 70082 w 938870"/>
                <a:gd name="connsiteY49" fmla="*/ 333723 h 1314868"/>
                <a:gd name="connsiteX50" fmla="*/ 80094 w 938870"/>
                <a:gd name="connsiteY50" fmla="*/ 353746 h 1314868"/>
                <a:gd name="connsiteX51" fmla="*/ 76757 w 938870"/>
                <a:gd name="connsiteY51" fmla="*/ 377107 h 1314868"/>
                <a:gd name="connsiteX52" fmla="*/ 106792 w 938870"/>
                <a:gd name="connsiteY52" fmla="*/ 410479 h 1314868"/>
                <a:gd name="connsiteX53" fmla="*/ 93729 w 938870"/>
                <a:gd name="connsiteY53" fmla="*/ 440514 h 1314868"/>
                <a:gd name="connsiteX54" fmla="*/ 13349 w 938870"/>
                <a:gd name="connsiteY54" fmla="*/ 530619 h 1314868"/>
                <a:gd name="connsiteX55" fmla="*/ 33373 w 938870"/>
                <a:gd name="connsiteY55" fmla="*/ 563992 h 1314868"/>
                <a:gd name="connsiteX56" fmla="*/ 33373 w 938870"/>
                <a:gd name="connsiteY56" fmla="*/ 563992 h 1314868"/>
                <a:gd name="connsiteX57" fmla="*/ 16687 w 938870"/>
                <a:gd name="connsiteY57" fmla="*/ 594027 h 1314868"/>
                <a:gd name="connsiteX58" fmla="*/ 3338 w 938870"/>
                <a:gd name="connsiteY58" fmla="*/ 624062 h 1314868"/>
                <a:gd name="connsiteX59" fmla="*/ 0 w 938870"/>
                <a:gd name="connsiteY59" fmla="*/ 684132 h 1314868"/>
                <a:gd name="connsiteX60" fmla="*/ 16687 w 938870"/>
                <a:gd name="connsiteY60" fmla="*/ 727516 h 1314868"/>
                <a:gd name="connsiteX61" fmla="*/ 20024 w 938870"/>
                <a:gd name="connsiteY61" fmla="*/ 760888 h 1314868"/>
                <a:gd name="connsiteX62" fmla="*/ 56733 w 938870"/>
                <a:gd name="connsiteY62" fmla="*/ 770900 h 1314868"/>
                <a:gd name="connsiteX63" fmla="*/ 116803 w 938870"/>
                <a:gd name="connsiteY63" fmla="*/ 857668 h 1314868"/>
                <a:gd name="connsiteX64" fmla="*/ 96780 w 938870"/>
                <a:gd name="connsiteY64" fmla="*/ 881028 h 1314868"/>
                <a:gd name="connsiteX65" fmla="*/ 93443 w 938870"/>
                <a:gd name="connsiteY65" fmla="*/ 911063 h 1314868"/>
                <a:gd name="connsiteX66" fmla="*/ 120141 w 938870"/>
                <a:gd name="connsiteY66" fmla="*/ 914400 h 1314868"/>
                <a:gd name="connsiteX67" fmla="*/ 160187 w 938870"/>
                <a:gd name="connsiteY67" fmla="*/ 927749 h 1314868"/>
                <a:gd name="connsiteX68" fmla="*/ 186885 w 938870"/>
                <a:gd name="connsiteY68" fmla="*/ 941098 h 1314868"/>
                <a:gd name="connsiteX69" fmla="*/ 213583 w 938870"/>
                <a:gd name="connsiteY69" fmla="*/ 971133 h 1314868"/>
                <a:gd name="connsiteX70" fmla="*/ 243618 w 938870"/>
                <a:gd name="connsiteY70" fmla="*/ 974470 h 1314868"/>
                <a:gd name="connsiteX71" fmla="*/ 287002 w 938870"/>
                <a:gd name="connsiteY71" fmla="*/ 1004506 h 1314868"/>
                <a:gd name="connsiteX72" fmla="*/ 310363 w 938870"/>
                <a:gd name="connsiteY72" fmla="*/ 1014517 h 1314868"/>
                <a:gd name="connsiteX73" fmla="*/ 310363 w 938870"/>
                <a:gd name="connsiteY73" fmla="*/ 1051227 h 1314868"/>
                <a:gd name="connsiteX74" fmla="*/ 270316 w 938870"/>
                <a:gd name="connsiteY74" fmla="*/ 1091273 h 1314868"/>
                <a:gd name="connsiteX75" fmla="*/ 280327 w 938870"/>
                <a:gd name="connsiteY75" fmla="*/ 1114634 h 1314868"/>
                <a:gd name="connsiteX76" fmla="*/ 273653 w 938870"/>
                <a:gd name="connsiteY76" fmla="*/ 1134657 h 1314868"/>
                <a:gd name="connsiteX77" fmla="*/ 266979 w 938870"/>
                <a:gd name="connsiteY77" fmla="*/ 1151343 h 1314868"/>
                <a:gd name="connsiteX78" fmla="*/ 240281 w 938870"/>
                <a:gd name="connsiteY78" fmla="*/ 1191390 h 1314868"/>
                <a:gd name="connsiteX79" fmla="*/ 307025 w 938870"/>
                <a:gd name="connsiteY79" fmla="*/ 1228100 h 1314868"/>
                <a:gd name="connsiteX80" fmla="*/ 337060 w 938870"/>
                <a:gd name="connsiteY80" fmla="*/ 1234774 h 1314868"/>
                <a:gd name="connsiteX81" fmla="*/ 360421 w 938870"/>
                <a:gd name="connsiteY81" fmla="*/ 1241449 h 1314868"/>
                <a:gd name="connsiteX82" fmla="*/ 380444 w 938870"/>
                <a:gd name="connsiteY82" fmla="*/ 1248123 h 1314868"/>
                <a:gd name="connsiteX83" fmla="*/ 407142 w 938870"/>
                <a:gd name="connsiteY83" fmla="*/ 1268146 h 1314868"/>
                <a:gd name="connsiteX84" fmla="*/ 437177 w 938870"/>
                <a:gd name="connsiteY84" fmla="*/ 1264809 h 1314868"/>
                <a:gd name="connsiteX85" fmla="*/ 507259 w 938870"/>
                <a:gd name="connsiteY85" fmla="*/ 1314868 h 1314868"/>
                <a:gd name="connsiteX86" fmla="*/ 517271 w 938870"/>
                <a:gd name="connsiteY86" fmla="*/ 1301519 h 1314868"/>
                <a:gd name="connsiteX87" fmla="*/ 507259 w 938870"/>
                <a:gd name="connsiteY87" fmla="*/ 1261472 h 1314868"/>
                <a:gd name="connsiteX88" fmla="*/ 500584 w 938870"/>
                <a:gd name="connsiteY88" fmla="*/ 1228100 h 1314868"/>
                <a:gd name="connsiteX89" fmla="*/ 483898 w 938870"/>
                <a:gd name="connsiteY89" fmla="*/ 1184716 h 1314868"/>
                <a:gd name="connsiteX90" fmla="*/ 513933 w 938870"/>
                <a:gd name="connsiteY90" fmla="*/ 1164692 h 1314868"/>
                <a:gd name="connsiteX91" fmla="*/ 547306 w 938870"/>
                <a:gd name="connsiteY91" fmla="*/ 1141332 h 1314868"/>
                <a:gd name="connsiteX92" fmla="*/ 527282 w 938870"/>
                <a:gd name="connsiteY92" fmla="*/ 1124646 h 1314868"/>
                <a:gd name="connsiteX93" fmla="*/ 517271 w 938870"/>
                <a:gd name="connsiteY93" fmla="*/ 1091273 h 1314868"/>
                <a:gd name="connsiteX94" fmla="*/ 480561 w 938870"/>
                <a:gd name="connsiteY94" fmla="*/ 1074587 h 1314868"/>
                <a:gd name="connsiteX95" fmla="*/ 470549 w 938870"/>
                <a:gd name="connsiteY95" fmla="*/ 1054564 h 1314868"/>
                <a:gd name="connsiteX96" fmla="*/ 480561 w 938870"/>
                <a:gd name="connsiteY96" fmla="*/ 1024529 h 1314868"/>
                <a:gd name="connsiteX97" fmla="*/ 490573 w 938870"/>
                <a:gd name="connsiteY97" fmla="*/ 984482 h 1314868"/>
                <a:gd name="connsiteX98" fmla="*/ 513933 w 938870"/>
                <a:gd name="connsiteY98" fmla="*/ 1004506 h 1314868"/>
                <a:gd name="connsiteX99" fmla="*/ 520608 w 938870"/>
                <a:gd name="connsiteY99" fmla="*/ 987819 h 1314868"/>
                <a:gd name="connsiteX100" fmla="*/ 543968 w 938870"/>
                <a:gd name="connsiteY100" fmla="*/ 951110 h 1314868"/>
                <a:gd name="connsiteX101" fmla="*/ 574003 w 938870"/>
                <a:gd name="connsiteY101" fmla="*/ 934424 h 1314868"/>
                <a:gd name="connsiteX102" fmla="*/ 590690 w 938870"/>
                <a:gd name="connsiteY102" fmla="*/ 947773 h 1314868"/>
                <a:gd name="connsiteX103" fmla="*/ 610713 w 938870"/>
                <a:gd name="connsiteY103" fmla="*/ 921075 h 1314868"/>
                <a:gd name="connsiteX104" fmla="*/ 630736 w 938870"/>
                <a:gd name="connsiteY104" fmla="*/ 947773 h 1314868"/>
                <a:gd name="connsiteX105" fmla="*/ 657434 w 938870"/>
                <a:gd name="connsiteY105" fmla="*/ 971133 h 1314868"/>
                <a:gd name="connsiteX106" fmla="*/ 674120 w 938870"/>
                <a:gd name="connsiteY106" fmla="*/ 977808 h 1314868"/>
                <a:gd name="connsiteX107" fmla="*/ 697481 w 938870"/>
                <a:gd name="connsiteY107" fmla="*/ 977808 h 1314868"/>
                <a:gd name="connsiteX108" fmla="*/ 717504 w 938870"/>
                <a:gd name="connsiteY108" fmla="*/ 964459 h 1314868"/>
                <a:gd name="connsiteX109" fmla="*/ 744202 w 938870"/>
                <a:gd name="connsiteY109" fmla="*/ 964459 h 1314868"/>
                <a:gd name="connsiteX110" fmla="*/ 938870 w 938870"/>
                <a:gd name="connsiteY110" fmla="*/ 437679 h 1314868"/>
                <a:gd name="connsiteX0" fmla="*/ 744202 w 744202"/>
                <a:gd name="connsiteY0" fmla="*/ 964459 h 1314868"/>
                <a:gd name="connsiteX1" fmla="*/ 654097 w 744202"/>
                <a:gd name="connsiteY1" fmla="*/ 56733 h 1314868"/>
                <a:gd name="connsiteX2" fmla="*/ 614050 w 744202"/>
                <a:gd name="connsiteY2" fmla="*/ 93443 h 1314868"/>
                <a:gd name="connsiteX3" fmla="*/ 594027 w 744202"/>
                <a:gd name="connsiteY3" fmla="*/ 93443 h 1314868"/>
                <a:gd name="connsiteX4" fmla="*/ 533957 w 744202"/>
                <a:gd name="connsiteY4" fmla="*/ 126815 h 1314868"/>
                <a:gd name="connsiteX5" fmla="*/ 510596 w 744202"/>
                <a:gd name="connsiteY5" fmla="*/ 150176 h 1314868"/>
                <a:gd name="connsiteX6" fmla="*/ 500584 w 744202"/>
                <a:gd name="connsiteY6" fmla="*/ 196897 h 1314868"/>
                <a:gd name="connsiteX7" fmla="*/ 450526 w 744202"/>
                <a:gd name="connsiteY7" fmla="*/ 183548 h 1314868"/>
                <a:gd name="connsiteX8" fmla="*/ 433840 w 744202"/>
                <a:gd name="connsiteY8" fmla="*/ 146838 h 1314868"/>
                <a:gd name="connsiteX9" fmla="*/ 467212 w 744202"/>
                <a:gd name="connsiteY9" fmla="*/ 116803 h 1314868"/>
                <a:gd name="connsiteX10" fmla="*/ 453863 w 744202"/>
                <a:gd name="connsiteY10" fmla="*/ 93443 h 1314868"/>
                <a:gd name="connsiteX11" fmla="*/ 390456 w 744202"/>
                <a:gd name="connsiteY11" fmla="*/ 63408 h 1314868"/>
                <a:gd name="connsiteX12" fmla="*/ 417154 w 744202"/>
                <a:gd name="connsiteY12" fmla="*/ 113466 h 1314868"/>
                <a:gd name="connsiteX13" fmla="*/ 407142 w 744202"/>
                <a:gd name="connsiteY13" fmla="*/ 156850 h 1314868"/>
                <a:gd name="connsiteX14" fmla="*/ 413817 w 744202"/>
                <a:gd name="connsiteY14" fmla="*/ 193560 h 1314868"/>
                <a:gd name="connsiteX15" fmla="*/ 427165 w 744202"/>
                <a:gd name="connsiteY15" fmla="*/ 216920 h 1314868"/>
                <a:gd name="connsiteX16" fmla="*/ 413817 w 744202"/>
                <a:gd name="connsiteY16" fmla="*/ 246955 h 1314868"/>
                <a:gd name="connsiteX17" fmla="*/ 390456 w 744202"/>
                <a:gd name="connsiteY17" fmla="*/ 223595 h 1314868"/>
                <a:gd name="connsiteX18" fmla="*/ 360421 w 744202"/>
                <a:gd name="connsiteY18" fmla="*/ 220257 h 1314868"/>
                <a:gd name="connsiteX19" fmla="*/ 333723 w 744202"/>
                <a:gd name="connsiteY19" fmla="*/ 260304 h 1314868"/>
                <a:gd name="connsiteX20" fmla="*/ 307025 w 744202"/>
                <a:gd name="connsiteY20" fmla="*/ 280327 h 1314868"/>
                <a:gd name="connsiteX21" fmla="*/ 320374 w 744202"/>
                <a:gd name="connsiteY21" fmla="*/ 307025 h 1314868"/>
                <a:gd name="connsiteX22" fmla="*/ 303688 w 744202"/>
                <a:gd name="connsiteY22" fmla="*/ 330386 h 1314868"/>
                <a:gd name="connsiteX23" fmla="*/ 233606 w 744202"/>
                <a:gd name="connsiteY23" fmla="*/ 293676 h 1314868"/>
                <a:gd name="connsiteX24" fmla="*/ 243618 w 744202"/>
                <a:gd name="connsiteY24" fmla="*/ 343735 h 1314868"/>
                <a:gd name="connsiteX25" fmla="*/ 263641 w 744202"/>
                <a:gd name="connsiteY25" fmla="*/ 363758 h 1314868"/>
                <a:gd name="connsiteX26" fmla="*/ 250292 w 744202"/>
                <a:gd name="connsiteY26" fmla="*/ 377107 h 1314868"/>
                <a:gd name="connsiteX27" fmla="*/ 193560 w 744202"/>
                <a:gd name="connsiteY27" fmla="*/ 340397 h 1314868"/>
                <a:gd name="connsiteX28" fmla="*/ 170199 w 744202"/>
                <a:gd name="connsiteY28" fmla="*/ 300351 h 1314868"/>
                <a:gd name="connsiteX29" fmla="*/ 170199 w 744202"/>
                <a:gd name="connsiteY29" fmla="*/ 253630 h 1314868"/>
                <a:gd name="connsiteX30" fmla="*/ 133490 w 744202"/>
                <a:gd name="connsiteY30" fmla="*/ 176873 h 1314868"/>
                <a:gd name="connsiteX31" fmla="*/ 196897 w 744202"/>
                <a:gd name="connsiteY31" fmla="*/ 206908 h 1314868"/>
                <a:gd name="connsiteX32" fmla="*/ 256967 w 744202"/>
                <a:gd name="connsiteY32" fmla="*/ 236943 h 1314868"/>
                <a:gd name="connsiteX33" fmla="*/ 293676 w 744202"/>
                <a:gd name="connsiteY33" fmla="*/ 240281 h 1314868"/>
                <a:gd name="connsiteX34" fmla="*/ 327049 w 744202"/>
                <a:gd name="connsiteY34" fmla="*/ 210246 h 1314868"/>
                <a:gd name="connsiteX35" fmla="*/ 343735 w 744202"/>
                <a:gd name="connsiteY35" fmla="*/ 173536 h 1314868"/>
                <a:gd name="connsiteX36" fmla="*/ 333723 w 744202"/>
                <a:gd name="connsiteY36" fmla="*/ 123478 h 1314868"/>
                <a:gd name="connsiteX37" fmla="*/ 290339 w 744202"/>
                <a:gd name="connsiteY37" fmla="*/ 103454 h 1314868"/>
                <a:gd name="connsiteX38" fmla="*/ 236944 w 744202"/>
                <a:gd name="connsiteY38" fmla="*/ 56733 h 1314868"/>
                <a:gd name="connsiteX39" fmla="*/ 133490 w 744202"/>
                <a:gd name="connsiteY39" fmla="*/ 0 h 1314868"/>
                <a:gd name="connsiteX40" fmla="*/ 46722 w 744202"/>
                <a:gd name="connsiteY40" fmla="*/ 30035 h 1314868"/>
                <a:gd name="connsiteX41" fmla="*/ 33373 w 744202"/>
                <a:gd name="connsiteY41" fmla="*/ 60070 h 1314868"/>
                <a:gd name="connsiteX42" fmla="*/ 43384 w 744202"/>
                <a:gd name="connsiteY42" fmla="*/ 90106 h 1314868"/>
                <a:gd name="connsiteX43" fmla="*/ 60071 w 744202"/>
                <a:gd name="connsiteY43" fmla="*/ 116803 h 1314868"/>
                <a:gd name="connsiteX44" fmla="*/ 73419 w 744202"/>
                <a:gd name="connsiteY44" fmla="*/ 146838 h 1314868"/>
                <a:gd name="connsiteX45" fmla="*/ 56733 w 744202"/>
                <a:gd name="connsiteY45" fmla="*/ 170199 h 1314868"/>
                <a:gd name="connsiteX46" fmla="*/ 76757 w 744202"/>
                <a:gd name="connsiteY46" fmla="*/ 250292 h 1314868"/>
                <a:gd name="connsiteX47" fmla="*/ 66745 w 744202"/>
                <a:gd name="connsiteY47" fmla="*/ 266979 h 1314868"/>
                <a:gd name="connsiteX48" fmla="*/ 70082 w 744202"/>
                <a:gd name="connsiteY48" fmla="*/ 293676 h 1314868"/>
                <a:gd name="connsiteX49" fmla="*/ 70082 w 744202"/>
                <a:gd name="connsiteY49" fmla="*/ 333723 h 1314868"/>
                <a:gd name="connsiteX50" fmla="*/ 80094 w 744202"/>
                <a:gd name="connsiteY50" fmla="*/ 353746 h 1314868"/>
                <a:gd name="connsiteX51" fmla="*/ 76757 w 744202"/>
                <a:gd name="connsiteY51" fmla="*/ 377107 h 1314868"/>
                <a:gd name="connsiteX52" fmla="*/ 106792 w 744202"/>
                <a:gd name="connsiteY52" fmla="*/ 410479 h 1314868"/>
                <a:gd name="connsiteX53" fmla="*/ 93729 w 744202"/>
                <a:gd name="connsiteY53" fmla="*/ 440514 h 1314868"/>
                <a:gd name="connsiteX54" fmla="*/ 13349 w 744202"/>
                <a:gd name="connsiteY54" fmla="*/ 530619 h 1314868"/>
                <a:gd name="connsiteX55" fmla="*/ 33373 w 744202"/>
                <a:gd name="connsiteY55" fmla="*/ 563992 h 1314868"/>
                <a:gd name="connsiteX56" fmla="*/ 33373 w 744202"/>
                <a:gd name="connsiteY56" fmla="*/ 563992 h 1314868"/>
                <a:gd name="connsiteX57" fmla="*/ 16687 w 744202"/>
                <a:gd name="connsiteY57" fmla="*/ 594027 h 1314868"/>
                <a:gd name="connsiteX58" fmla="*/ 3338 w 744202"/>
                <a:gd name="connsiteY58" fmla="*/ 624062 h 1314868"/>
                <a:gd name="connsiteX59" fmla="*/ 0 w 744202"/>
                <a:gd name="connsiteY59" fmla="*/ 684132 h 1314868"/>
                <a:gd name="connsiteX60" fmla="*/ 16687 w 744202"/>
                <a:gd name="connsiteY60" fmla="*/ 727516 h 1314868"/>
                <a:gd name="connsiteX61" fmla="*/ 20024 w 744202"/>
                <a:gd name="connsiteY61" fmla="*/ 760888 h 1314868"/>
                <a:gd name="connsiteX62" fmla="*/ 56733 w 744202"/>
                <a:gd name="connsiteY62" fmla="*/ 770900 h 1314868"/>
                <a:gd name="connsiteX63" fmla="*/ 116803 w 744202"/>
                <a:gd name="connsiteY63" fmla="*/ 857668 h 1314868"/>
                <a:gd name="connsiteX64" fmla="*/ 96780 w 744202"/>
                <a:gd name="connsiteY64" fmla="*/ 881028 h 1314868"/>
                <a:gd name="connsiteX65" fmla="*/ 93443 w 744202"/>
                <a:gd name="connsiteY65" fmla="*/ 911063 h 1314868"/>
                <a:gd name="connsiteX66" fmla="*/ 120141 w 744202"/>
                <a:gd name="connsiteY66" fmla="*/ 914400 h 1314868"/>
                <a:gd name="connsiteX67" fmla="*/ 160187 w 744202"/>
                <a:gd name="connsiteY67" fmla="*/ 927749 h 1314868"/>
                <a:gd name="connsiteX68" fmla="*/ 186885 w 744202"/>
                <a:gd name="connsiteY68" fmla="*/ 941098 h 1314868"/>
                <a:gd name="connsiteX69" fmla="*/ 213583 w 744202"/>
                <a:gd name="connsiteY69" fmla="*/ 971133 h 1314868"/>
                <a:gd name="connsiteX70" fmla="*/ 243618 w 744202"/>
                <a:gd name="connsiteY70" fmla="*/ 974470 h 1314868"/>
                <a:gd name="connsiteX71" fmla="*/ 287002 w 744202"/>
                <a:gd name="connsiteY71" fmla="*/ 1004506 h 1314868"/>
                <a:gd name="connsiteX72" fmla="*/ 310363 w 744202"/>
                <a:gd name="connsiteY72" fmla="*/ 1014517 h 1314868"/>
                <a:gd name="connsiteX73" fmla="*/ 310363 w 744202"/>
                <a:gd name="connsiteY73" fmla="*/ 1051227 h 1314868"/>
                <a:gd name="connsiteX74" fmla="*/ 270316 w 744202"/>
                <a:gd name="connsiteY74" fmla="*/ 1091273 h 1314868"/>
                <a:gd name="connsiteX75" fmla="*/ 280327 w 744202"/>
                <a:gd name="connsiteY75" fmla="*/ 1114634 h 1314868"/>
                <a:gd name="connsiteX76" fmla="*/ 273653 w 744202"/>
                <a:gd name="connsiteY76" fmla="*/ 1134657 h 1314868"/>
                <a:gd name="connsiteX77" fmla="*/ 266979 w 744202"/>
                <a:gd name="connsiteY77" fmla="*/ 1151343 h 1314868"/>
                <a:gd name="connsiteX78" fmla="*/ 240281 w 744202"/>
                <a:gd name="connsiteY78" fmla="*/ 1191390 h 1314868"/>
                <a:gd name="connsiteX79" fmla="*/ 307025 w 744202"/>
                <a:gd name="connsiteY79" fmla="*/ 1228100 h 1314868"/>
                <a:gd name="connsiteX80" fmla="*/ 337060 w 744202"/>
                <a:gd name="connsiteY80" fmla="*/ 1234774 h 1314868"/>
                <a:gd name="connsiteX81" fmla="*/ 360421 w 744202"/>
                <a:gd name="connsiteY81" fmla="*/ 1241449 h 1314868"/>
                <a:gd name="connsiteX82" fmla="*/ 380444 w 744202"/>
                <a:gd name="connsiteY82" fmla="*/ 1248123 h 1314868"/>
                <a:gd name="connsiteX83" fmla="*/ 407142 w 744202"/>
                <a:gd name="connsiteY83" fmla="*/ 1268146 h 1314868"/>
                <a:gd name="connsiteX84" fmla="*/ 437177 w 744202"/>
                <a:gd name="connsiteY84" fmla="*/ 1264809 h 1314868"/>
                <a:gd name="connsiteX85" fmla="*/ 507259 w 744202"/>
                <a:gd name="connsiteY85" fmla="*/ 1314868 h 1314868"/>
                <a:gd name="connsiteX86" fmla="*/ 517271 w 744202"/>
                <a:gd name="connsiteY86" fmla="*/ 1301519 h 1314868"/>
                <a:gd name="connsiteX87" fmla="*/ 507259 w 744202"/>
                <a:gd name="connsiteY87" fmla="*/ 1261472 h 1314868"/>
                <a:gd name="connsiteX88" fmla="*/ 500584 w 744202"/>
                <a:gd name="connsiteY88" fmla="*/ 1228100 h 1314868"/>
                <a:gd name="connsiteX89" fmla="*/ 483898 w 744202"/>
                <a:gd name="connsiteY89" fmla="*/ 1184716 h 1314868"/>
                <a:gd name="connsiteX90" fmla="*/ 513933 w 744202"/>
                <a:gd name="connsiteY90" fmla="*/ 1164692 h 1314868"/>
                <a:gd name="connsiteX91" fmla="*/ 547306 w 744202"/>
                <a:gd name="connsiteY91" fmla="*/ 1141332 h 1314868"/>
                <a:gd name="connsiteX92" fmla="*/ 527282 w 744202"/>
                <a:gd name="connsiteY92" fmla="*/ 1124646 h 1314868"/>
                <a:gd name="connsiteX93" fmla="*/ 517271 w 744202"/>
                <a:gd name="connsiteY93" fmla="*/ 1091273 h 1314868"/>
                <a:gd name="connsiteX94" fmla="*/ 480561 w 744202"/>
                <a:gd name="connsiteY94" fmla="*/ 1074587 h 1314868"/>
                <a:gd name="connsiteX95" fmla="*/ 470549 w 744202"/>
                <a:gd name="connsiteY95" fmla="*/ 1054564 h 1314868"/>
                <a:gd name="connsiteX96" fmla="*/ 480561 w 744202"/>
                <a:gd name="connsiteY96" fmla="*/ 1024529 h 1314868"/>
                <a:gd name="connsiteX97" fmla="*/ 490573 w 744202"/>
                <a:gd name="connsiteY97" fmla="*/ 984482 h 1314868"/>
                <a:gd name="connsiteX98" fmla="*/ 513933 w 744202"/>
                <a:gd name="connsiteY98" fmla="*/ 1004506 h 1314868"/>
                <a:gd name="connsiteX99" fmla="*/ 520608 w 744202"/>
                <a:gd name="connsiteY99" fmla="*/ 987819 h 1314868"/>
                <a:gd name="connsiteX100" fmla="*/ 543968 w 744202"/>
                <a:gd name="connsiteY100" fmla="*/ 951110 h 1314868"/>
                <a:gd name="connsiteX101" fmla="*/ 574003 w 744202"/>
                <a:gd name="connsiteY101" fmla="*/ 934424 h 1314868"/>
                <a:gd name="connsiteX102" fmla="*/ 590690 w 744202"/>
                <a:gd name="connsiteY102" fmla="*/ 947773 h 1314868"/>
                <a:gd name="connsiteX103" fmla="*/ 610713 w 744202"/>
                <a:gd name="connsiteY103" fmla="*/ 921075 h 1314868"/>
                <a:gd name="connsiteX104" fmla="*/ 630736 w 744202"/>
                <a:gd name="connsiteY104" fmla="*/ 947773 h 1314868"/>
                <a:gd name="connsiteX105" fmla="*/ 657434 w 744202"/>
                <a:gd name="connsiteY105" fmla="*/ 971133 h 1314868"/>
                <a:gd name="connsiteX106" fmla="*/ 674120 w 744202"/>
                <a:gd name="connsiteY106" fmla="*/ 977808 h 1314868"/>
                <a:gd name="connsiteX107" fmla="*/ 697481 w 744202"/>
                <a:gd name="connsiteY107" fmla="*/ 977808 h 1314868"/>
                <a:gd name="connsiteX108" fmla="*/ 717504 w 744202"/>
                <a:gd name="connsiteY108" fmla="*/ 964459 h 1314868"/>
                <a:gd name="connsiteX109" fmla="*/ 744202 w 744202"/>
                <a:gd name="connsiteY109" fmla="*/ 964459 h 1314868"/>
                <a:gd name="connsiteX0" fmla="*/ 717504 w 717504"/>
                <a:gd name="connsiteY0" fmla="*/ 964459 h 1314868"/>
                <a:gd name="connsiteX1" fmla="*/ 654097 w 717504"/>
                <a:gd name="connsiteY1" fmla="*/ 56733 h 1314868"/>
                <a:gd name="connsiteX2" fmla="*/ 614050 w 717504"/>
                <a:gd name="connsiteY2" fmla="*/ 93443 h 1314868"/>
                <a:gd name="connsiteX3" fmla="*/ 594027 w 717504"/>
                <a:gd name="connsiteY3" fmla="*/ 93443 h 1314868"/>
                <a:gd name="connsiteX4" fmla="*/ 533957 w 717504"/>
                <a:gd name="connsiteY4" fmla="*/ 126815 h 1314868"/>
                <a:gd name="connsiteX5" fmla="*/ 510596 w 717504"/>
                <a:gd name="connsiteY5" fmla="*/ 150176 h 1314868"/>
                <a:gd name="connsiteX6" fmla="*/ 500584 w 717504"/>
                <a:gd name="connsiteY6" fmla="*/ 196897 h 1314868"/>
                <a:gd name="connsiteX7" fmla="*/ 450526 w 717504"/>
                <a:gd name="connsiteY7" fmla="*/ 183548 h 1314868"/>
                <a:gd name="connsiteX8" fmla="*/ 433840 w 717504"/>
                <a:gd name="connsiteY8" fmla="*/ 146838 h 1314868"/>
                <a:gd name="connsiteX9" fmla="*/ 467212 w 717504"/>
                <a:gd name="connsiteY9" fmla="*/ 116803 h 1314868"/>
                <a:gd name="connsiteX10" fmla="*/ 453863 w 717504"/>
                <a:gd name="connsiteY10" fmla="*/ 93443 h 1314868"/>
                <a:gd name="connsiteX11" fmla="*/ 390456 w 717504"/>
                <a:gd name="connsiteY11" fmla="*/ 63408 h 1314868"/>
                <a:gd name="connsiteX12" fmla="*/ 417154 w 717504"/>
                <a:gd name="connsiteY12" fmla="*/ 113466 h 1314868"/>
                <a:gd name="connsiteX13" fmla="*/ 407142 w 717504"/>
                <a:gd name="connsiteY13" fmla="*/ 156850 h 1314868"/>
                <a:gd name="connsiteX14" fmla="*/ 413817 w 717504"/>
                <a:gd name="connsiteY14" fmla="*/ 193560 h 1314868"/>
                <a:gd name="connsiteX15" fmla="*/ 427165 w 717504"/>
                <a:gd name="connsiteY15" fmla="*/ 216920 h 1314868"/>
                <a:gd name="connsiteX16" fmla="*/ 413817 w 717504"/>
                <a:gd name="connsiteY16" fmla="*/ 246955 h 1314868"/>
                <a:gd name="connsiteX17" fmla="*/ 390456 w 717504"/>
                <a:gd name="connsiteY17" fmla="*/ 223595 h 1314868"/>
                <a:gd name="connsiteX18" fmla="*/ 360421 w 717504"/>
                <a:gd name="connsiteY18" fmla="*/ 220257 h 1314868"/>
                <a:gd name="connsiteX19" fmla="*/ 333723 w 717504"/>
                <a:gd name="connsiteY19" fmla="*/ 260304 h 1314868"/>
                <a:gd name="connsiteX20" fmla="*/ 307025 w 717504"/>
                <a:gd name="connsiteY20" fmla="*/ 280327 h 1314868"/>
                <a:gd name="connsiteX21" fmla="*/ 320374 w 717504"/>
                <a:gd name="connsiteY21" fmla="*/ 307025 h 1314868"/>
                <a:gd name="connsiteX22" fmla="*/ 303688 w 717504"/>
                <a:gd name="connsiteY22" fmla="*/ 330386 h 1314868"/>
                <a:gd name="connsiteX23" fmla="*/ 233606 w 717504"/>
                <a:gd name="connsiteY23" fmla="*/ 293676 h 1314868"/>
                <a:gd name="connsiteX24" fmla="*/ 243618 w 717504"/>
                <a:gd name="connsiteY24" fmla="*/ 343735 h 1314868"/>
                <a:gd name="connsiteX25" fmla="*/ 263641 w 717504"/>
                <a:gd name="connsiteY25" fmla="*/ 363758 h 1314868"/>
                <a:gd name="connsiteX26" fmla="*/ 250292 w 717504"/>
                <a:gd name="connsiteY26" fmla="*/ 377107 h 1314868"/>
                <a:gd name="connsiteX27" fmla="*/ 193560 w 717504"/>
                <a:gd name="connsiteY27" fmla="*/ 340397 h 1314868"/>
                <a:gd name="connsiteX28" fmla="*/ 170199 w 717504"/>
                <a:gd name="connsiteY28" fmla="*/ 300351 h 1314868"/>
                <a:gd name="connsiteX29" fmla="*/ 170199 w 717504"/>
                <a:gd name="connsiteY29" fmla="*/ 253630 h 1314868"/>
                <a:gd name="connsiteX30" fmla="*/ 133490 w 717504"/>
                <a:gd name="connsiteY30" fmla="*/ 176873 h 1314868"/>
                <a:gd name="connsiteX31" fmla="*/ 196897 w 717504"/>
                <a:gd name="connsiteY31" fmla="*/ 206908 h 1314868"/>
                <a:gd name="connsiteX32" fmla="*/ 256967 w 717504"/>
                <a:gd name="connsiteY32" fmla="*/ 236943 h 1314868"/>
                <a:gd name="connsiteX33" fmla="*/ 293676 w 717504"/>
                <a:gd name="connsiteY33" fmla="*/ 240281 h 1314868"/>
                <a:gd name="connsiteX34" fmla="*/ 327049 w 717504"/>
                <a:gd name="connsiteY34" fmla="*/ 210246 h 1314868"/>
                <a:gd name="connsiteX35" fmla="*/ 343735 w 717504"/>
                <a:gd name="connsiteY35" fmla="*/ 173536 h 1314868"/>
                <a:gd name="connsiteX36" fmla="*/ 333723 w 717504"/>
                <a:gd name="connsiteY36" fmla="*/ 123478 h 1314868"/>
                <a:gd name="connsiteX37" fmla="*/ 290339 w 717504"/>
                <a:gd name="connsiteY37" fmla="*/ 103454 h 1314868"/>
                <a:gd name="connsiteX38" fmla="*/ 236944 w 717504"/>
                <a:gd name="connsiteY38" fmla="*/ 56733 h 1314868"/>
                <a:gd name="connsiteX39" fmla="*/ 133490 w 717504"/>
                <a:gd name="connsiteY39" fmla="*/ 0 h 1314868"/>
                <a:gd name="connsiteX40" fmla="*/ 46722 w 717504"/>
                <a:gd name="connsiteY40" fmla="*/ 30035 h 1314868"/>
                <a:gd name="connsiteX41" fmla="*/ 33373 w 717504"/>
                <a:gd name="connsiteY41" fmla="*/ 60070 h 1314868"/>
                <a:gd name="connsiteX42" fmla="*/ 43384 w 717504"/>
                <a:gd name="connsiteY42" fmla="*/ 90106 h 1314868"/>
                <a:gd name="connsiteX43" fmla="*/ 60071 w 717504"/>
                <a:gd name="connsiteY43" fmla="*/ 116803 h 1314868"/>
                <a:gd name="connsiteX44" fmla="*/ 73419 w 717504"/>
                <a:gd name="connsiteY44" fmla="*/ 146838 h 1314868"/>
                <a:gd name="connsiteX45" fmla="*/ 56733 w 717504"/>
                <a:gd name="connsiteY45" fmla="*/ 170199 h 1314868"/>
                <a:gd name="connsiteX46" fmla="*/ 76757 w 717504"/>
                <a:gd name="connsiteY46" fmla="*/ 250292 h 1314868"/>
                <a:gd name="connsiteX47" fmla="*/ 66745 w 717504"/>
                <a:gd name="connsiteY47" fmla="*/ 266979 h 1314868"/>
                <a:gd name="connsiteX48" fmla="*/ 70082 w 717504"/>
                <a:gd name="connsiteY48" fmla="*/ 293676 h 1314868"/>
                <a:gd name="connsiteX49" fmla="*/ 70082 w 717504"/>
                <a:gd name="connsiteY49" fmla="*/ 333723 h 1314868"/>
                <a:gd name="connsiteX50" fmla="*/ 80094 w 717504"/>
                <a:gd name="connsiteY50" fmla="*/ 353746 h 1314868"/>
                <a:gd name="connsiteX51" fmla="*/ 76757 w 717504"/>
                <a:gd name="connsiteY51" fmla="*/ 377107 h 1314868"/>
                <a:gd name="connsiteX52" fmla="*/ 106792 w 717504"/>
                <a:gd name="connsiteY52" fmla="*/ 410479 h 1314868"/>
                <a:gd name="connsiteX53" fmla="*/ 93729 w 717504"/>
                <a:gd name="connsiteY53" fmla="*/ 440514 h 1314868"/>
                <a:gd name="connsiteX54" fmla="*/ 13349 w 717504"/>
                <a:gd name="connsiteY54" fmla="*/ 530619 h 1314868"/>
                <a:gd name="connsiteX55" fmla="*/ 33373 w 717504"/>
                <a:gd name="connsiteY55" fmla="*/ 563992 h 1314868"/>
                <a:gd name="connsiteX56" fmla="*/ 33373 w 717504"/>
                <a:gd name="connsiteY56" fmla="*/ 563992 h 1314868"/>
                <a:gd name="connsiteX57" fmla="*/ 16687 w 717504"/>
                <a:gd name="connsiteY57" fmla="*/ 594027 h 1314868"/>
                <a:gd name="connsiteX58" fmla="*/ 3338 w 717504"/>
                <a:gd name="connsiteY58" fmla="*/ 624062 h 1314868"/>
                <a:gd name="connsiteX59" fmla="*/ 0 w 717504"/>
                <a:gd name="connsiteY59" fmla="*/ 684132 h 1314868"/>
                <a:gd name="connsiteX60" fmla="*/ 16687 w 717504"/>
                <a:gd name="connsiteY60" fmla="*/ 727516 h 1314868"/>
                <a:gd name="connsiteX61" fmla="*/ 20024 w 717504"/>
                <a:gd name="connsiteY61" fmla="*/ 760888 h 1314868"/>
                <a:gd name="connsiteX62" fmla="*/ 56733 w 717504"/>
                <a:gd name="connsiteY62" fmla="*/ 770900 h 1314868"/>
                <a:gd name="connsiteX63" fmla="*/ 116803 w 717504"/>
                <a:gd name="connsiteY63" fmla="*/ 857668 h 1314868"/>
                <a:gd name="connsiteX64" fmla="*/ 96780 w 717504"/>
                <a:gd name="connsiteY64" fmla="*/ 881028 h 1314868"/>
                <a:gd name="connsiteX65" fmla="*/ 93443 w 717504"/>
                <a:gd name="connsiteY65" fmla="*/ 911063 h 1314868"/>
                <a:gd name="connsiteX66" fmla="*/ 120141 w 717504"/>
                <a:gd name="connsiteY66" fmla="*/ 914400 h 1314868"/>
                <a:gd name="connsiteX67" fmla="*/ 160187 w 717504"/>
                <a:gd name="connsiteY67" fmla="*/ 927749 h 1314868"/>
                <a:gd name="connsiteX68" fmla="*/ 186885 w 717504"/>
                <a:gd name="connsiteY68" fmla="*/ 941098 h 1314868"/>
                <a:gd name="connsiteX69" fmla="*/ 213583 w 717504"/>
                <a:gd name="connsiteY69" fmla="*/ 971133 h 1314868"/>
                <a:gd name="connsiteX70" fmla="*/ 243618 w 717504"/>
                <a:gd name="connsiteY70" fmla="*/ 974470 h 1314868"/>
                <a:gd name="connsiteX71" fmla="*/ 287002 w 717504"/>
                <a:gd name="connsiteY71" fmla="*/ 1004506 h 1314868"/>
                <a:gd name="connsiteX72" fmla="*/ 310363 w 717504"/>
                <a:gd name="connsiteY72" fmla="*/ 1014517 h 1314868"/>
                <a:gd name="connsiteX73" fmla="*/ 310363 w 717504"/>
                <a:gd name="connsiteY73" fmla="*/ 1051227 h 1314868"/>
                <a:gd name="connsiteX74" fmla="*/ 270316 w 717504"/>
                <a:gd name="connsiteY74" fmla="*/ 1091273 h 1314868"/>
                <a:gd name="connsiteX75" fmla="*/ 280327 w 717504"/>
                <a:gd name="connsiteY75" fmla="*/ 1114634 h 1314868"/>
                <a:gd name="connsiteX76" fmla="*/ 273653 w 717504"/>
                <a:gd name="connsiteY76" fmla="*/ 1134657 h 1314868"/>
                <a:gd name="connsiteX77" fmla="*/ 266979 w 717504"/>
                <a:gd name="connsiteY77" fmla="*/ 1151343 h 1314868"/>
                <a:gd name="connsiteX78" fmla="*/ 240281 w 717504"/>
                <a:gd name="connsiteY78" fmla="*/ 1191390 h 1314868"/>
                <a:gd name="connsiteX79" fmla="*/ 307025 w 717504"/>
                <a:gd name="connsiteY79" fmla="*/ 1228100 h 1314868"/>
                <a:gd name="connsiteX80" fmla="*/ 337060 w 717504"/>
                <a:gd name="connsiteY80" fmla="*/ 1234774 h 1314868"/>
                <a:gd name="connsiteX81" fmla="*/ 360421 w 717504"/>
                <a:gd name="connsiteY81" fmla="*/ 1241449 h 1314868"/>
                <a:gd name="connsiteX82" fmla="*/ 380444 w 717504"/>
                <a:gd name="connsiteY82" fmla="*/ 1248123 h 1314868"/>
                <a:gd name="connsiteX83" fmla="*/ 407142 w 717504"/>
                <a:gd name="connsiteY83" fmla="*/ 1268146 h 1314868"/>
                <a:gd name="connsiteX84" fmla="*/ 437177 w 717504"/>
                <a:gd name="connsiteY84" fmla="*/ 1264809 h 1314868"/>
                <a:gd name="connsiteX85" fmla="*/ 507259 w 717504"/>
                <a:gd name="connsiteY85" fmla="*/ 1314868 h 1314868"/>
                <a:gd name="connsiteX86" fmla="*/ 517271 w 717504"/>
                <a:gd name="connsiteY86" fmla="*/ 1301519 h 1314868"/>
                <a:gd name="connsiteX87" fmla="*/ 507259 w 717504"/>
                <a:gd name="connsiteY87" fmla="*/ 1261472 h 1314868"/>
                <a:gd name="connsiteX88" fmla="*/ 500584 w 717504"/>
                <a:gd name="connsiteY88" fmla="*/ 1228100 h 1314868"/>
                <a:gd name="connsiteX89" fmla="*/ 483898 w 717504"/>
                <a:gd name="connsiteY89" fmla="*/ 1184716 h 1314868"/>
                <a:gd name="connsiteX90" fmla="*/ 513933 w 717504"/>
                <a:gd name="connsiteY90" fmla="*/ 1164692 h 1314868"/>
                <a:gd name="connsiteX91" fmla="*/ 547306 w 717504"/>
                <a:gd name="connsiteY91" fmla="*/ 1141332 h 1314868"/>
                <a:gd name="connsiteX92" fmla="*/ 527282 w 717504"/>
                <a:gd name="connsiteY92" fmla="*/ 1124646 h 1314868"/>
                <a:gd name="connsiteX93" fmla="*/ 517271 w 717504"/>
                <a:gd name="connsiteY93" fmla="*/ 1091273 h 1314868"/>
                <a:gd name="connsiteX94" fmla="*/ 480561 w 717504"/>
                <a:gd name="connsiteY94" fmla="*/ 1074587 h 1314868"/>
                <a:gd name="connsiteX95" fmla="*/ 470549 w 717504"/>
                <a:gd name="connsiteY95" fmla="*/ 1054564 h 1314868"/>
                <a:gd name="connsiteX96" fmla="*/ 480561 w 717504"/>
                <a:gd name="connsiteY96" fmla="*/ 1024529 h 1314868"/>
                <a:gd name="connsiteX97" fmla="*/ 490573 w 717504"/>
                <a:gd name="connsiteY97" fmla="*/ 984482 h 1314868"/>
                <a:gd name="connsiteX98" fmla="*/ 513933 w 717504"/>
                <a:gd name="connsiteY98" fmla="*/ 1004506 h 1314868"/>
                <a:gd name="connsiteX99" fmla="*/ 520608 w 717504"/>
                <a:gd name="connsiteY99" fmla="*/ 987819 h 1314868"/>
                <a:gd name="connsiteX100" fmla="*/ 543968 w 717504"/>
                <a:gd name="connsiteY100" fmla="*/ 951110 h 1314868"/>
                <a:gd name="connsiteX101" fmla="*/ 574003 w 717504"/>
                <a:gd name="connsiteY101" fmla="*/ 934424 h 1314868"/>
                <a:gd name="connsiteX102" fmla="*/ 590690 w 717504"/>
                <a:gd name="connsiteY102" fmla="*/ 947773 h 1314868"/>
                <a:gd name="connsiteX103" fmla="*/ 610713 w 717504"/>
                <a:gd name="connsiteY103" fmla="*/ 921075 h 1314868"/>
                <a:gd name="connsiteX104" fmla="*/ 630736 w 717504"/>
                <a:gd name="connsiteY104" fmla="*/ 947773 h 1314868"/>
                <a:gd name="connsiteX105" fmla="*/ 657434 w 717504"/>
                <a:gd name="connsiteY105" fmla="*/ 971133 h 1314868"/>
                <a:gd name="connsiteX106" fmla="*/ 674120 w 717504"/>
                <a:gd name="connsiteY106" fmla="*/ 977808 h 1314868"/>
                <a:gd name="connsiteX107" fmla="*/ 697481 w 717504"/>
                <a:gd name="connsiteY107" fmla="*/ 977808 h 1314868"/>
                <a:gd name="connsiteX108" fmla="*/ 717504 w 717504"/>
                <a:gd name="connsiteY108" fmla="*/ 964459 h 1314868"/>
                <a:gd name="connsiteX0" fmla="*/ 697481 w 697481"/>
                <a:gd name="connsiteY0" fmla="*/ 977808 h 1314868"/>
                <a:gd name="connsiteX1" fmla="*/ 654097 w 697481"/>
                <a:gd name="connsiteY1" fmla="*/ 56733 h 1314868"/>
                <a:gd name="connsiteX2" fmla="*/ 614050 w 697481"/>
                <a:gd name="connsiteY2" fmla="*/ 93443 h 1314868"/>
                <a:gd name="connsiteX3" fmla="*/ 594027 w 697481"/>
                <a:gd name="connsiteY3" fmla="*/ 93443 h 1314868"/>
                <a:gd name="connsiteX4" fmla="*/ 533957 w 697481"/>
                <a:gd name="connsiteY4" fmla="*/ 126815 h 1314868"/>
                <a:gd name="connsiteX5" fmla="*/ 510596 w 697481"/>
                <a:gd name="connsiteY5" fmla="*/ 150176 h 1314868"/>
                <a:gd name="connsiteX6" fmla="*/ 500584 w 697481"/>
                <a:gd name="connsiteY6" fmla="*/ 196897 h 1314868"/>
                <a:gd name="connsiteX7" fmla="*/ 450526 w 697481"/>
                <a:gd name="connsiteY7" fmla="*/ 183548 h 1314868"/>
                <a:gd name="connsiteX8" fmla="*/ 433840 w 697481"/>
                <a:gd name="connsiteY8" fmla="*/ 146838 h 1314868"/>
                <a:gd name="connsiteX9" fmla="*/ 467212 w 697481"/>
                <a:gd name="connsiteY9" fmla="*/ 116803 h 1314868"/>
                <a:gd name="connsiteX10" fmla="*/ 453863 w 697481"/>
                <a:gd name="connsiteY10" fmla="*/ 93443 h 1314868"/>
                <a:gd name="connsiteX11" fmla="*/ 390456 w 697481"/>
                <a:gd name="connsiteY11" fmla="*/ 63408 h 1314868"/>
                <a:gd name="connsiteX12" fmla="*/ 417154 w 697481"/>
                <a:gd name="connsiteY12" fmla="*/ 113466 h 1314868"/>
                <a:gd name="connsiteX13" fmla="*/ 407142 w 697481"/>
                <a:gd name="connsiteY13" fmla="*/ 156850 h 1314868"/>
                <a:gd name="connsiteX14" fmla="*/ 413817 w 697481"/>
                <a:gd name="connsiteY14" fmla="*/ 193560 h 1314868"/>
                <a:gd name="connsiteX15" fmla="*/ 427165 w 697481"/>
                <a:gd name="connsiteY15" fmla="*/ 216920 h 1314868"/>
                <a:gd name="connsiteX16" fmla="*/ 413817 w 697481"/>
                <a:gd name="connsiteY16" fmla="*/ 246955 h 1314868"/>
                <a:gd name="connsiteX17" fmla="*/ 390456 w 697481"/>
                <a:gd name="connsiteY17" fmla="*/ 223595 h 1314868"/>
                <a:gd name="connsiteX18" fmla="*/ 360421 w 697481"/>
                <a:gd name="connsiteY18" fmla="*/ 220257 h 1314868"/>
                <a:gd name="connsiteX19" fmla="*/ 333723 w 697481"/>
                <a:gd name="connsiteY19" fmla="*/ 260304 h 1314868"/>
                <a:gd name="connsiteX20" fmla="*/ 307025 w 697481"/>
                <a:gd name="connsiteY20" fmla="*/ 280327 h 1314868"/>
                <a:gd name="connsiteX21" fmla="*/ 320374 w 697481"/>
                <a:gd name="connsiteY21" fmla="*/ 307025 h 1314868"/>
                <a:gd name="connsiteX22" fmla="*/ 303688 w 697481"/>
                <a:gd name="connsiteY22" fmla="*/ 330386 h 1314868"/>
                <a:gd name="connsiteX23" fmla="*/ 233606 w 697481"/>
                <a:gd name="connsiteY23" fmla="*/ 293676 h 1314868"/>
                <a:gd name="connsiteX24" fmla="*/ 243618 w 697481"/>
                <a:gd name="connsiteY24" fmla="*/ 343735 h 1314868"/>
                <a:gd name="connsiteX25" fmla="*/ 263641 w 697481"/>
                <a:gd name="connsiteY25" fmla="*/ 363758 h 1314868"/>
                <a:gd name="connsiteX26" fmla="*/ 250292 w 697481"/>
                <a:gd name="connsiteY26" fmla="*/ 377107 h 1314868"/>
                <a:gd name="connsiteX27" fmla="*/ 193560 w 697481"/>
                <a:gd name="connsiteY27" fmla="*/ 340397 h 1314868"/>
                <a:gd name="connsiteX28" fmla="*/ 170199 w 697481"/>
                <a:gd name="connsiteY28" fmla="*/ 300351 h 1314868"/>
                <a:gd name="connsiteX29" fmla="*/ 170199 w 697481"/>
                <a:gd name="connsiteY29" fmla="*/ 253630 h 1314868"/>
                <a:gd name="connsiteX30" fmla="*/ 133490 w 697481"/>
                <a:gd name="connsiteY30" fmla="*/ 176873 h 1314868"/>
                <a:gd name="connsiteX31" fmla="*/ 196897 w 697481"/>
                <a:gd name="connsiteY31" fmla="*/ 206908 h 1314868"/>
                <a:gd name="connsiteX32" fmla="*/ 256967 w 697481"/>
                <a:gd name="connsiteY32" fmla="*/ 236943 h 1314868"/>
                <a:gd name="connsiteX33" fmla="*/ 293676 w 697481"/>
                <a:gd name="connsiteY33" fmla="*/ 240281 h 1314868"/>
                <a:gd name="connsiteX34" fmla="*/ 327049 w 697481"/>
                <a:gd name="connsiteY34" fmla="*/ 210246 h 1314868"/>
                <a:gd name="connsiteX35" fmla="*/ 343735 w 697481"/>
                <a:gd name="connsiteY35" fmla="*/ 173536 h 1314868"/>
                <a:gd name="connsiteX36" fmla="*/ 333723 w 697481"/>
                <a:gd name="connsiteY36" fmla="*/ 123478 h 1314868"/>
                <a:gd name="connsiteX37" fmla="*/ 290339 w 697481"/>
                <a:gd name="connsiteY37" fmla="*/ 103454 h 1314868"/>
                <a:gd name="connsiteX38" fmla="*/ 236944 w 697481"/>
                <a:gd name="connsiteY38" fmla="*/ 56733 h 1314868"/>
                <a:gd name="connsiteX39" fmla="*/ 133490 w 697481"/>
                <a:gd name="connsiteY39" fmla="*/ 0 h 1314868"/>
                <a:gd name="connsiteX40" fmla="*/ 46722 w 697481"/>
                <a:gd name="connsiteY40" fmla="*/ 30035 h 1314868"/>
                <a:gd name="connsiteX41" fmla="*/ 33373 w 697481"/>
                <a:gd name="connsiteY41" fmla="*/ 60070 h 1314868"/>
                <a:gd name="connsiteX42" fmla="*/ 43384 w 697481"/>
                <a:gd name="connsiteY42" fmla="*/ 90106 h 1314868"/>
                <a:gd name="connsiteX43" fmla="*/ 60071 w 697481"/>
                <a:gd name="connsiteY43" fmla="*/ 116803 h 1314868"/>
                <a:gd name="connsiteX44" fmla="*/ 73419 w 697481"/>
                <a:gd name="connsiteY44" fmla="*/ 146838 h 1314868"/>
                <a:gd name="connsiteX45" fmla="*/ 56733 w 697481"/>
                <a:gd name="connsiteY45" fmla="*/ 170199 h 1314868"/>
                <a:gd name="connsiteX46" fmla="*/ 76757 w 697481"/>
                <a:gd name="connsiteY46" fmla="*/ 250292 h 1314868"/>
                <a:gd name="connsiteX47" fmla="*/ 66745 w 697481"/>
                <a:gd name="connsiteY47" fmla="*/ 266979 h 1314868"/>
                <a:gd name="connsiteX48" fmla="*/ 70082 w 697481"/>
                <a:gd name="connsiteY48" fmla="*/ 293676 h 1314868"/>
                <a:gd name="connsiteX49" fmla="*/ 70082 w 697481"/>
                <a:gd name="connsiteY49" fmla="*/ 333723 h 1314868"/>
                <a:gd name="connsiteX50" fmla="*/ 80094 w 697481"/>
                <a:gd name="connsiteY50" fmla="*/ 353746 h 1314868"/>
                <a:gd name="connsiteX51" fmla="*/ 76757 w 697481"/>
                <a:gd name="connsiteY51" fmla="*/ 377107 h 1314868"/>
                <a:gd name="connsiteX52" fmla="*/ 106792 w 697481"/>
                <a:gd name="connsiteY52" fmla="*/ 410479 h 1314868"/>
                <a:gd name="connsiteX53" fmla="*/ 93729 w 697481"/>
                <a:gd name="connsiteY53" fmla="*/ 440514 h 1314868"/>
                <a:gd name="connsiteX54" fmla="*/ 13349 w 697481"/>
                <a:gd name="connsiteY54" fmla="*/ 530619 h 1314868"/>
                <a:gd name="connsiteX55" fmla="*/ 33373 w 697481"/>
                <a:gd name="connsiteY55" fmla="*/ 563992 h 1314868"/>
                <a:gd name="connsiteX56" fmla="*/ 33373 w 697481"/>
                <a:gd name="connsiteY56" fmla="*/ 563992 h 1314868"/>
                <a:gd name="connsiteX57" fmla="*/ 16687 w 697481"/>
                <a:gd name="connsiteY57" fmla="*/ 594027 h 1314868"/>
                <a:gd name="connsiteX58" fmla="*/ 3338 w 697481"/>
                <a:gd name="connsiteY58" fmla="*/ 624062 h 1314868"/>
                <a:gd name="connsiteX59" fmla="*/ 0 w 697481"/>
                <a:gd name="connsiteY59" fmla="*/ 684132 h 1314868"/>
                <a:gd name="connsiteX60" fmla="*/ 16687 w 697481"/>
                <a:gd name="connsiteY60" fmla="*/ 727516 h 1314868"/>
                <a:gd name="connsiteX61" fmla="*/ 20024 w 697481"/>
                <a:gd name="connsiteY61" fmla="*/ 760888 h 1314868"/>
                <a:gd name="connsiteX62" fmla="*/ 56733 w 697481"/>
                <a:gd name="connsiteY62" fmla="*/ 770900 h 1314868"/>
                <a:gd name="connsiteX63" fmla="*/ 116803 w 697481"/>
                <a:gd name="connsiteY63" fmla="*/ 857668 h 1314868"/>
                <a:gd name="connsiteX64" fmla="*/ 96780 w 697481"/>
                <a:gd name="connsiteY64" fmla="*/ 881028 h 1314868"/>
                <a:gd name="connsiteX65" fmla="*/ 93443 w 697481"/>
                <a:gd name="connsiteY65" fmla="*/ 911063 h 1314868"/>
                <a:gd name="connsiteX66" fmla="*/ 120141 w 697481"/>
                <a:gd name="connsiteY66" fmla="*/ 914400 h 1314868"/>
                <a:gd name="connsiteX67" fmla="*/ 160187 w 697481"/>
                <a:gd name="connsiteY67" fmla="*/ 927749 h 1314868"/>
                <a:gd name="connsiteX68" fmla="*/ 186885 w 697481"/>
                <a:gd name="connsiteY68" fmla="*/ 941098 h 1314868"/>
                <a:gd name="connsiteX69" fmla="*/ 213583 w 697481"/>
                <a:gd name="connsiteY69" fmla="*/ 971133 h 1314868"/>
                <a:gd name="connsiteX70" fmla="*/ 243618 w 697481"/>
                <a:gd name="connsiteY70" fmla="*/ 974470 h 1314868"/>
                <a:gd name="connsiteX71" fmla="*/ 287002 w 697481"/>
                <a:gd name="connsiteY71" fmla="*/ 1004506 h 1314868"/>
                <a:gd name="connsiteX72" fmla="*/ 310363 w 697481"/>
                <a:gd name="connsiteY72" fmla="*/ 1014517 h 1314868"/>
                <a:gd name="connsiteX73" fmla="*/ 310363 w 697481"/>
                <a:gd name="connsiteY73" fmla="*/ 1051227 h 1314868"/>
                <a:gd name="connsiteX74" fmla="*/ 270316 w 697481"/>
                <a:gd name="connsiteY74" fmla="*/ 1091273 h 1314868"/>
                <a:gd name="connsiteX75" fmla="*/ 280327 w 697481"/>
                <a:gd name="connsiteY75" fmla="*/ 1114634 h 1314868"/>
                <a:gd name="connsiteX76" fmla="*/ 273653 w 697481"/>
                <a:gd name="connsiteY76" fmla="*/ 1134657 h 1314868"/>
                <a:gd name="connsiteX77" fmla="*/ 266979 w 697481"/>
                <a:gd name="connsiteY77" fmla="*/ 1151343 h 1314868"/>
                <a:gd name="connsiteX78" fmla="*/ 240281 w 697481"/>
                <a:gd name="connsiteY78" fmla="*/ 1191390 h 1314868"/>
                <a:gd name="connsiteX79" fmla="*/ 307025 w 697481"/>
                <a:gd name="connsiteY79" fmla="*/ 1228100 h 1314868"/>
                <a:gd name="connsiteX80" fmla="*/ 337060 w 697481"/>
                <a:gd name="connsiteY80" fmla="*/ 1234774 h 1314868"/>
                <a:gd name="connsiteX81" fmla="*/ 360421 w 697481"/>
                <a:gd name="connsiteY81" fmla="*/ 1241449 h 1314868"/>
                <a:gd name="connsiteX82" fmla="*/ 380444 w 697481"/>
                <a:gd name="connsiteY82" fmla="*/ 1248123 h 1314868"/>
                <a:gd name="connsiteX83" fmla="*/ 407142 w 697481"/>
                <a:gd name="connsiteY83" fmla="*/ 1268146 h 1314868"/>
                <a:gd name="connsiteX84" fmla="*/ 437177 w 697481"/>
                <a:gd name="connsiteY84" fmla="*/ 1264809 h 1314868"/>
                <a:gd name="connsiteX85" fmla="*/ 507259 w 697481"/>
                <a:gd name="connsiteY85" fmla="*/ 1314868 h 1314868"/>
                <a:gd name="connsiteX86" fmla="*/ 517271 w 697481"/>
                <a:gd name="connsiteY86" fmla="*/ 1301519 h 1314868"/>
                <a:gd name="connsiteX87" fmla="*/ 507259 w 697481"/>
                <a:gd name="connsiteY87" fmla="*/ 1261472 h 1314868"/>
                <a:gd name="connsiteX88" fmla="*/ 500584 w 697481"/>
                <a:gd name="connsiteY88" fmla="*/ 1228100 h 1314868"/>
                <a:gd name="connsiteX89" fmla="*/ 483898 w 697481"/>
                <a:gd name="connsiteY89" fmla="*/ 1184716 h 1314868"/>
                <a:gd name="connsiteX90" fmla="*/ 513933 w 697481"/>
                <a:gd name="connsiteY90" fmla="*/ 1164692 h 1314868"/>
                <a:gd name="connsiteX91" fmla="*/ 547306 w 697481"/>
                <a:gd name="connsiteY91" fmla="*/ 1141332 h 1314868"/>
                <a:gd name="connsiteX92" fmla="*/ 527282 w 697481"/>
                <a:gd name="connsiteY92" fmla="*/ 1124646 h 1314868"/>
                <a:gd name="connsiteX93" fmla="*/ 517271 w 697481"/>
                <a:gd name="connsiteY93" fmla="*/ 1091273 h 1314868"/>
                <a:gd name="connsiteX94" fmla="*/ 480561 w 697481"/>
                <a:gd name="connsiteY94" fmla="*/ 1074587 h 1314868"/>
                <a:gd name="connsiteX95" fmla="*/ 470549 w 697481"/>
                <a:gd name="connsiteY95" fmla="*/ 1054564 h 1314868"/>
                <a:gd name="connsiteX96" fmla="*/ 480561 w 697481"/>
                <a:gd name="connsiteY96" fmla="*/ 1024529 h 1314868"/>
                <a:gd name="connsiteX97" fmla="*/ 490573 w 697481"/>
                <a:gd name="connsiteY97" fmla="*/ 984482 h 1314868"/>
                <a:gd name="connsiteX98" fmla="*/ 513933 w 697481"/>
                <a:gd name="connsiteY98" fmla="*/ 1004506 h 1314868"/>
                <a:gd name="connsiteX99" fmla="*/ 520608 w 697481"/>
                <a:gd name="connsiteY99" fmla="*/ 987819 h 1314868"/>
                <a:gd name="connsiteX100" fmla="*/ 543968 w 697481"/>
                <a:gd name="connsiteY100" fmla="*/ 951110 h 1314868"/>
                <a:gd name="connsiteX101" fmla="*/ 574003 w 697481"/>
                <a:gd name="connsiteY101" fmla="*/ 934424 h 1314868"/>
                <a:gd name="connsiteX102" fmla="*/ 590690 w 697481"/>
                <a:gd name="connsiteY102" fmla="*/ 947773 h 1314868"/>
                <a:gd name="connsiteX103" fmla="*/ 610713 w 697481"/>
                <a:gd name="connsiteY103" fmla="*/ 921075 h 1314868"/>
                <a:gd name="connsiteX104" fmla="*/ 630736 w 697481"/>
                <a:gd name="connsiteY104" fmla="*/ 947773 h 1314868"/>
                <a:gd name="connsiteX105" fmla="*/ 657434 w 697481"/>
                <a:gd name="connsiteY105" fmla="*/ 971133 h 1314868"/>
                <a:gd name="connsiteX106" fmla="*/ 674120 w 697481"/>
                <a:gd name="connsiteY106" fmla="*/ 977808 h 1314868"/>
                <a:gd name="connsiteX107" fmla="*/ 697481 w 697481"/>
                <a:gd name="connsiteY107" fmla="*/ 977808 h 1314868"/>
                <a:gd name="connsiteX0" fmla="*/ 674120 w 674120"/>
                <a:gd name="connsiteY0" fmla="*/ 977808 h 1314868"/>
                <a:gd name="connsiteX1" fmla="*/ 654097 w 674120"/>
                <a:gd name="connsiteY1" fmla="*/ 56733 h 1314868"/>
                <a:gd name="connsiteX2" fmla="*/ 614050 w 674120"/>
                <a:gd name="connsiteY2" fmla="*/ 93443 h 1314868"/>
                <a:gd name="connsiteX3" fmla="*/ 594027 w 674120"/>
                <a:gd name="connsiteY3" fmla="*/ 93443 h 1314868"/>
                <a:gd name="connsiteX4" fmla="*/ 533957 w 674120"/>
                <a:gd name="connsiteY4" fmla="*/ 126815 h 1314868"/>
                <a:gd name="connsiteX5" fmla="*/ 510596 w 674120"/>
                <a:gd name="connsiteY5" fmla="*/ 150176 h 1314868"/>
                <a:gd name="connsiteX6" fmla="*/ 500584 w 674120"/>
                <a:gd name="connsiteY6" fmla="*/ 196897 h 1314868"/>
                <a:gd name="connsiteX7" fmla="*/ 450526 w 674120"/>
                <a:gd name="connsiteY7" fmla="*/ 183548 h 1314868"/>
                <a:gd name="connsiteX8" fmla="*/ 433840 w 674120"/>
                <a:gd name="connsiteY8" fmla="*/ 146838 h 1314868"/>
                <a:gd name="connsiteX9" fmla="*/ 467212 w 674120"/>
                <a:gd name="connsiteY9" fmla="*/ 116803 h 1314868"/>
                <a:gd name="connsiteX10" fmla="*/ 453863 w 674120"/>
                <a:gd name="connsiteY10" fmla="*/ 93443 h 1314868"/>
                <a:gd name="connsiteX11" fmla="*/ 390456 w 674120"/>
                <a:gd name="connsiteY11" fmla="*/ 63408 h 1314868"/>
                <a:gd name="connsiteX12" fmla="*/ 417154 w 674120"/>
                <a:gd name="connsiteY12" fmla="*/ 113466 h 1314868"/>
                <a:gd name="connsiteX13" fmla="*/ 407142 w 674120"/>
                <a:gd name="connsiteY13" fmla="*/ 156850 h 1314868"/>
                <a:gd name="connsiteX14" fmla="*/ 413817 w 674120"/>
                <a:gd name="connsiteY14" fmla="*/ 193560 h 1314868"/>
                <a:gd name="connsiteX15" fmla="*/ 427165 w 674120"/>
                <a:gd name="connsiteY15" fmla="*/ 216920 h 1314868"/>
                <a:gd name="connsiteX16" fmla="*/ 413817 w 674120"/>
                <a:gd name="connsiteY16" fmla="*/ 246955 h 1314868"/>
                <a:gd name="connsiteX17" fmla="*/ 390456 w 674120"/>
                <a:gd name="connsiteY17" fmla="*/ 223595 h 1314868"/>
                <a:gd name="connsiteX18" fmla="*/ 360421 w 674120"/>
                <a:gd name="connsiteY18" fmla="*/ 220257 h 1314868"/>
                <a:gd name="connsiteX19" fmla="*/ 333723 w 674120"/>
                <a:gd name="connsiteY19" fmla="*/ 260304 h 1314868"/>
                <a:gd name="connsiteX20" fmla="*/ 307025 w 674120"/>
                <a:gd name="connsiteY20" fmla="*/ 280327 h 1314868"/>
                <a:gd name="connsiteX21" fmla="*/ 320374 w 674120"/>
                <a:gd name="connsiteY21" fmla="*/ 307025 h 1314868"/>
                <a:gd name="connsiteX22" fmla="*/ 303688 w 674120"/>
                <a:gd name="connsiteY22" fmla="*/ 330386 h 1314868"/>
                <a:gd name="connsiteX23" fmla="*/ 233606 w 674120"/>
                <a:gd name="connsiteY23" fmla="*/ 293676 h 1314868"/>
                <a:gd name="connsiteX24" fmla="*/ 243618 w 674120"/>
                <a:gd name="connsiteY24" fmla="*/ 343735 h 1314868"/>
                <a:gd name="connsiteX25" fmla="*/ 263641 w 674120"/>
                <a:gd name="connsiteY25" fmla="*/ 363758 h 1314868"/>
                <a:gd name="connsiteX26" fmla="*/ 250292 w 674120"/>
                <a:gd name="connsiteY26" fmla="*/ 377107 h 1314868"/>
                <a:gd name="connsiteX27" fmla="*/ 193560 w 674120"/>
                <a:gd name="connsiteY27" fmla="*/ 340397 h 1314868"/>
                <a:gd name="connsiteX28" fmla="*/ 170199 w 674120"/>
                <a:gd name="connsiteY28" fmla="*/ 300351 h 1314868"/>
                <a:gd name="connsiteX29" fmla="*/ 170199 w 674120"/>
                <a:gd name="connsiteY29" fmla="*/ 253630 h 1314868"/>
                <a:gd name="connsiteX30" fmla="*/ 133490 w 674120"/>
                <a:gd name="connsiteY30" fmla="*/ 176873 h 1314868"/>
                <a:gd name="connsiteX31" fmla="*/ 196897 w 674120"/>
                <a:gd name="connsiteY31" fmla="*/ 206908 h 1314868"/>
                <a:gd name="connsiteX32" fmla="*/ 256967 w 674120"/>
                <a:gd name="connsiteY32" fmla="*/ 236943 h 1314868"/>
                <a:gd name="connsiteX33" fmla="*/ 293676 w 674120"/>
                <a:gd name="connsiteY33" fmla="*/ 240281 h 1314868"/>
                <a:gd name="connsiteX34" fmla="*/ 327049 w 674120"/>
                <a:gd name="connsiteY34" fmla="*/ 210246 h 1314868"/>
                <a:gd name="connsiteX35" fmla="*/ 343735 w 674120"/>
                <a:gd name="connsiteY35" fmla="*/ 173536 h 1314868"/>
                <a:gd name="connsiteX36" fmla="*/ 333723 w 674120"/>
                <a:gd name="connsiteY36" fmla="*/ 123478 h 1314868"/>
                <a:gd name="connsiteX37" fmla="*/ 290339 w 674120"/>
                <a:gd name="connsiteY37" fmla="*/ 103454 h 1314868"/>
                <a:gd name="connsiteX38" fmla="*/ 236944 w 674120"/>
                <a:gd name="connsiteY38" fmla="*/ 56733 h 1314868"/>
                <a:gd name="connsiteX39" fmla="*/ 133490 w 674120"/>
                <a:gd name="connsiteY39" fmla="*/ 0 h 1314868"/>
                <a:gd name="connsiteX40" fmla="*/ 46722 w 674120"/>
                <a:gd name="connsiteY40" fmla="*/ 30035 h 1314868"/>
                <a:gd name="connsiteX41" fmla="*/ 33373 w 674120"/>
                <a:gd name="connsiteY41" fmla="*/ 60070 h 1314868"/>
                <a:gd name="connsiteX42" fmla="*/ 43384 w 674120"/>
                <a:gd name="connsiteY42" fmla="*/ 90106 h 1314868"/>
                <a:gd name="connsiteX43" fmla="*/ 60071 w 674120"/>
                <a:gd name="connsiteY43" fmla="*/ 116803 h 1314868"/>
                <a:gd name="connsiteX44" fmla="*/ 73419 w 674120"/>
                <a:gd name="connsiteY44" fmla="*/ 146838 h 1314868"/>
                <a:gd name="connsiteX45" fmla="*/ 56733 w 674120"/>
                <a:gd name="connsiteY45" fmla="*/ 170199 h 1314868"/>
                <a:gd name="connsiteX46" fmla="*/ 76757 w 674120"/>
                <a:gd name="connsiteY46" fmla="*/ 250292 h 1314868"/>
                <a:gd name="connsiteX47" fmla="*/ 66745 w 674120"/>
                <a:gd name="connsiteY47" fmla="*/ 266979 h 1314868"/>
                <a:gd name="connsiteX48" fmla="*/ 70082 w 674120"/>
                <a:gd name="connsiteY48" fmla="*/ 293676 h 1314868"/>
                <a:gd name="connsiteX49" fmla="*/ 70082 w 674120"/>
                <a:gd name="connsiteY49" fmla="*/ 333723 h 1314868"/>
                <a:gd name="connsiteX50" fmla="*/ 80094 w 674120"/>
                <a:gd name="connsiteY50" fmla="*/ 353746 h 1314868"/>
                <a:gd name="connsiteX51" fmla="*/ 76757 w 674120"/>
                <a:gd name="connsiteY51" fmla="*/ 377107 h 1314868"/>
                <a:gd name="connsiteX52" fmla="*/ 106792 w 674120"/>
                <a:gd name="connsiteY52" fmla="*/ 410479 h 1314868"/>
                <a:gd name="connsiteX53" fmla="*/ 93729 w 674120"/>
                <a:gd name="connsiteY53" fmla="*/ 440514 h 1314868"/>
                <a:gd name="connsiteX54" fmla="*/ 13349 w 674120"/>
                <a:gd name="connsiteY54" fmla="*/ 530619 h 1314868"/>
                <a:gd name="connsiteX55" fmla="*/ 33373 w 674120"/>
                <a:gd name="connsiteY55" fmla="*/ 563992 h 1314868"/>
                <a:gd name="connsiteX56" fmla="*/ 33373 w 674120"/>
                <a:gd name="connsiteY56" fmla="*/ 563992 h 1314868"/>
                <a:gd name="connsiteX57" fmla="*/ 16687 w 674120"/>
                <a:gd name="connsiteY57" fmla="*/ 594027 h 1314868"/>
                <a:gd name="connsiteX58" fmla="*/ 3338 w 674120"/>
                <a:gd name="connsiteY58" fmla="*/ 624062 h 1314868"/>
                <a:gd name="connsiteX59" fmla="*/ 0 w 674120"/>
                <a:gd name="connsiteY59" fmla="*/ 684132 h 1314868"/>
                <a:gd name="connsiteX60" fmla="*/ 16687 w 674120"/>
                <a:gd name="connsiteY60" fmla="*/ 727516 h 1314868"/>
                <a:gd name="connsiteX61" fmla="*/ 20024 w 674120"/>
                <a:gd name="connsiteY61" fmla="*/ 760888 h 1314868"/>
                <a:gd name="connsiteX62" fmla="*/ 56733 w 674120"/>
                <a:gd name="connsiteY62" fmla="*/ 770900 h 1314868"/>
                <a:gd name="connsiteX63" fmla="*/ 116803 w 674120"/>
                <a:gd name="connsiteY63" fmla="*/ 857668 h 1314868"/>
                <a:gd name="connsiteX64" fmla="*/ 96780 w 674120"/>
                <a:gd name="connsiteY64" fmla="*/ 881028 h 1314868"/>
                <a:gd name="connsiteX65" fmla="*/ 93443 w 674120"/>
                <a:gd name="connsiteY65" fmla="*/ 911063 h 1314868"/>
                <a:gd name="connsiteX66" fmla="*/ 120141 w 674120"/>
                <a:gd name="connsiteY66" fmla="*/ 914400 h 1314868"/>
                <a:gd name="connsiteX67" fmla="*/ 160187 w 674120"/>
                <a:gd name="connsiteY67" fmla="*/ 927749 h 1314868"/>
                <a:gd name="connsiteX68" fmla="*/ 186885 w 674120"/>
                <a:gd name="connsiteY68" fmla="*/ 941098 h 1314868"/>
                <a:gd name="connsiteX69" fmla="*/ 213583 w 674120"/>
                <a:gd name="connsiteY69" fmla="*/ 971133 h 1314868"/>
                <a:gd name="connsiteX70" fmla="*/ 243618 w 674120"/>
                <a:gd name="connsiteY70" fmla="*/ 974470 h 1314868"/>
                <a:gd name="connsiteX71" fmla="*/ 287002 w 674120"/>
                <a:gd name="connsiteY71" fmla="*/ 1004506 h 1314868"/>
                <a:gd name="connsiteX72" fmla="*/ 310363 w 674120"/>
                <a:gd name="connsiteY72" fmla="*/ 1014517 h 1314868"/>
                <a:gd name="connsiteX73" fmla="*/ 310363 w 674120"/>
                <a:gd name="connsiteY73" fmla="*/ 1051227 h 1314868"/>
                <a:gd name="connsiteX74" fmla="*/ 270316 w 674120"/>
                <a:gd name="connsiteY74" fmla="*/ 1091273 h 1314868"/>
                <a:gd name="connsiteX75" fmla="*/ 280327 w 674120"/>
                <a:gd name="connsiteY75" fmla="*/ 1114634 h 1314868"/>
                <a:gd name="connsiteX76" fmla="*/ 273653 w 674120"/>
                <a:gd name="connsiteY76" fmla="*/ 1134657 h 1314868"/>
                <a:gd name="connsiteX77" fmla="*/ 266979 w 674120"/>
                <a:gd name="connsiteY77" fmla="*/ 1151343 h 1314868"/>
                <a:gd name="connsiteX78" fmla="*/ 240281 w 674120"/>
                <a:gd name="connsiteY78" fmla="*/ 1191390 h 1314868"/>
                <a:gd name="connsiteX79" fmla="*/ 307025 w 674120"/>
                <a:gd name="connsiteY79" fmla="*/ 1228100 h 1314868"/>
                <a:gd name="connsiteX80" fmla="*/ 337060 w 674120"/>
                <a:gd name="connsiteY80" fmla="*/ 1234774 h 1314868"/>
                <a:gd name="connsiteX81" fmla="*/ 360421 w 674120"/>
                <a:gd name="connsiteY81" fmla="*/ 1241449 h 1314868"/>
                <a:gd name="connsiteX82" fmla="*/ 380444 w 674120"/>
                <a:gd name="connsiteY82" fmla="*/ 1248123 h 1314868"/>
                <a:gd name="connsiteX83" fmla="*/ 407142 w 674120"/>
                <a:gd name="connsiteY83" fmla="*/ 1268146 h 1314868"/>
                <a:gd name="connsiteX84" fmla="*/ 437177 w 674120"/>
                <a:gd name="connsiteY84" fmla="*/ 1264809 h 1314868"/>
                <a:gd name="connsiteX85" fmla="*/ 507259 w 674120"/>
                <a:gd name="connsiteY85" fmla="*/ 1314868 h 1314868"/>
                <a:gd name="connsiteX86" fmla="*/ 517271 w 674120"/>
                <a:gd name="connsiteY86" fmla="*/ 1301519 h 1314868"/>
                <a:gd name="connsiteX87" fmla="*/ 507259 w 674120"/>
                <a:gd name="connsiteY87" fmla="*/ 1261472 h 1314868"/>
                <a:gd name="connsiteX88" fmla="*/ 500584 w 674120"/>
                <a:gd name="connsiteY88" fmla="*/ 1228100 h 1314868"/>
                <a:gd name="connsiteX89" fmla="*/ 483898 w 674120"/>
                <a:gd name="connsiteY89" fmla="*/ 1184716 h 1314868"/>
                <a:gd name="connsiteX90" fmla="*/ 513933 w 674120"/>
                <a:gd name="connsiteY90" fmla="*/ 1164692 h 1314868"/>
                <a:gd name="connsiteX91" fmla="*/ 547306 w 674120"/>
                <a:gd name="connsiteY91" fmla="*/ 1141332 h 1314868"/>
                <a:gd name="connsiteX92" fmla="*/ 527282 w 674120"/>
                <a:gd name="connsiteY92" fmla="*/ 1124646 h 1314868"/>
                <a:gd name="connsiteX93" fmla="*/ 517271 w 674120"/>
                <a:gd name="connsiteY93" fmla="*/ 1091273 h 1314868"/>
                <a:gd name="connsiteX94" fmla="*/ 480561 w 674120"/>
                <a:gd name="connsiteY94" fmla="*/ 1074587 h 1314868"/>
                <a:gd name="connsiteX95" fmla="*/ 470549 w 674120"/>
                <a:gd name="connsiteY95" fmla="*/ 1054564 h 1314868"/>
                <a:gd name="connsiteX96" fmla="*/ 480561 w 674120"/>
                <a:gd name="connsiteY96" fmla="*/ 1024529 h 1314868"/>
                <a:gd name="connsiteX97" fmla="*/ 490573 w 674120"/>
                <a:gd name="connsiteY97" fmla="*/ 984482 h 1314868"/>
                <a:gd name="connsiteX98" fmla="*/ 513933 w 674120"/>
                <a:gd name="connsiteY98" fmla="*/ 1004506 h 1314868"/>
                <a:gd name="connsiteX99" fmla="*/ 520608 w 674120"/>
                <a:gd name="connsiteY99" fmla="*/ 987819 h 1314868"/>
                <a:gd name="connsiteX100" fmla="*/ 543968 w 674120"/>
                <a:gd name="connsiteY100" fmla="*/ 951110 h 1314868"/>
                <a:gd name="connsiteX101" fmla="*/ 574003 w 674120"/>
                <a:gd name="connsiteY101" fmla="*/ 934424 h 1314868"/>
                <a:gd name="connsiteX102" fmla="*/ 590690 w 674120"/>
                <a:gd name="connsiteY102" fmla="*/ 947773 h 1314868"/>
                <a:gd name="connsiteX103" fmla="*/ 610713 w 674120"/>
                <a:gd name="connsiteY103" fmla="*/ 921075 h 1314868"/>
                <a:gd name="connsiteX104" fmla="*/ 630736 w 674120"/>
                <a:gd name="connsiteY104" fmla="*/ 947773 h 1314868"/>
                <a:gd name="connsiteX105" fmla="*/ 657434 w 674120"/>
                <a:gd name="connsiteY105" fmla="*/ 971133 h 1314868"/>
                <a:gd name="connsiteX106" fmla="*/ 674120 w 674120"/>
                <a:gd name="connsiteY106" fmla="*/ 977808 h 1314868"/>
                <a:gd name="connsiteX0" fmla="*/ 657434 w 657434"/>
                <a:gd name="connsiteY0" fmla="*/ 971133 h 1314868"/>
                <a:gd name="connsiteX1" fmla="*/ 654097 w 657434"/>
                <a:gd name="connsiteY1" fmla="*/ 56733 h 1314868"/>
                <a:gd name="connsiteX2" fmla="*/ 614050 w 657434"/>
                <a:gd name="connsiteY2" fmla="*/ 93443 h 1314868"/>
                <a:gd name="connsiteX3" fmla="*/ 594027 w 657434"/>
                <a:gd name="connsiteY3" fmla="*/ 93443 h 1314868"/>
                <a:gd name="connsiteX4" fmla="*/ 533957 w 657434"/>
                <a:gd name="connsiteY4" fmla="*/ 126815 h 1314868"/>
                <a:gd name="connsiteX5" fmla="*/ 510596 w 657434"/>
                <a:gd name="connsiteY5" fmla="*/ 150176 h 1314868"/>
                <a:gd name="connsiteX6" fmla="*/ 500584 w 657434"/>
                <a:gd name="connsiteY6" fmla="*/ 196897 h 1314868"/>
                <a:gd name="connsiteX7" fmla="*/ 450526 w 657434"/>
                <a:gd name="connsiteY7" fmla="*/ 183548 h 1314868"/>
                <a:gd name="connsiteX8" fmla="*/ 433840 w 657434"/>
                <a:gd name="connsiteY8" fmla="*/ 146838 h 1314868"/>
                <a:gd name="connsiteX9" fmla="*/ 467212 w 657434"/>
                <a:gd name="connsiteY9" fmla="*/ 116803 h 1314868"/>
                <a:gd name="connsiteX10" fmla="*/ 453863 w 657434"/>
                <a:gd name="connsiteY10" fmla="*/ 93443 h 1314868"/>
                <a:gd name="connsiteX11" fmla="*/ 390456 w 657434"/>
                <a:gd name="connsiteY11" fmla="*/ 63408 h 1314868"/>
                <a:gd name="connsiteX12" fmla="*/ 417154 w 657434"/>
                <a:gd name="connsiteY12" fmla="*/ 113466 h 1314868"/>
                <a:gd name="connsiteX13" fmla="*/ 407142 w 657434"/>
                <a:gd name="connsiteY13" fmla="*/ 156850 h 1314868"/>
                <a:gd name="connsiteX14" fmla="*/ 413817 w 657434"/>
                <a:gd name="connsiteY14" fmla="*/ 193560 h 1314868"/>
                <a:gd name="connsiteX15" fmla="*/ 427165 w 657434"/>
                <a:gd name="connsiteY15" fmla="*/ 216920 h 1314868"/>
                <a:gd name="connsiteX16" fmla="*/ 413817 w 657434"/>
                <a:gd name="connsiteY16" fmla="*/ 246955 h 1314868"/>
                <a:gd name="connsiteX17" fmla="*/ 390456 w 657434"/>
                <a:gd name="connsiteY17" fmla="*/ 223595 h 1314868"/>
                <a:gd name="connsiteX18" fmla="*/ 360421 w 657434"/>
                <a:gd name="connsiteY18" fmla="*/ 220257 h 1314868"/>
                <a:gd name="connsiteX19" fmla="*/ 333723 w 657434"/>
                <a:gd name="connsiteY19" fmla="*/ 260304 h 1314868"/>
                <a:gd name="connsiteX20" fmla="*/ 307025 w 657434"/>
                <a:gd name="connsiteY20" fmla="*/ 280327 h 1314868"/>
                <a:gd name="connsiteX21" fmla="*/ 320374 w 657434"/>
                <a:gd name="connsiteY21" fmla="*/ 307025 h 1314868"/>
                <a:gd name="connsiteX22" fmla="*/ 303688 w 657434"/>
                <a:gd name="connsiteY22" fmla="*/ 330386 h 1314868"/>
                <a:gd name="connsiteX23" fmla="*/ 233606 w 657434"/>
                <a:gd name="connsiteY23" fmla="*/ 293676 h 1314868"/>
                <a:gd name="connsiteX24" fmla="*/ 243618 w 657434"/>
                <a:gd name="connsiteY24" fmla="*/ 343735 h 1314868"/>
                <a:gd name="connsiteX25" fmla="*/ 263641 w 657434"/>
                <a:gd name="connsiteY25" fmla="*/ 363758 h 1314868"/>
                <a:gd name="connsiteX26" fmla="*/ 250292 w 657434"/>
                <a:gd name="connsiteY26" fmla="*/ 377107 h 1314868"/>
                <a:gd name="connsiteX27" fmla="*/ 193560 w 657434"/>
                <a:gd name="connsiteY27" fmla="*/ 340397 h 1314868"/>
                <a:gd name="connsiteX28" fmla="*/ 170199 w 657434"/>
                <a:gd name="connsiteY28" fmla="*/ 300351 h 1314868"/>
                <a:gd name="connsiteX29" fmla="*/ 170199 w 657434"/>
                <a:gd name="connsiteY29" fmla="*/ 253630 h 1314868"/>
                <a:gd name="connsiteX30" fmla="*/ 133490 w 657434"/>
                <a:gd name="connsiteY30" fmla="*/ 176873 h 1314868"/>
                <a:gd name="connsiteX31" fmla="*/ 196897 w 657434"/>
                <a:gd name="connsiteY31" fmla="*/ 206908 h 1314868"/>
                <a:gd name="connsiteX32" fmla="*/ 256967 w 657434"/>
                <a:gd name="connsiteY32" fmla="*/ 236943 h 1314868"/>
                <a:gd name="connsiteX33" fmla="*/ 293676 w 657434"/>
                <a:gd name="connsiteY33" fmla="*/ 240281 h 1314868"/>
                <a:gd name="connsiteX34" fmla="*/ 327049 w 657434"/>
                <a:gd name="connsiteY34" fmla="*/ 210246 h 1314868"/>
                <a:gd name="connsiteX35" fmla="*/ 343735 w 657434"/>
                <a:gd name="connsiteY35" fmla="*/ 173536 h 1314868"/>
                <a:gd name="connsiteX36" fmla="*/ 333723 w 657434"/>
                <a:gd name="connsiteY36" fmla="*/ 123478 h 1314868"/>
                <a:gd name="connsiteX37" fmla="*/ 290339 w 657434"/>
                <a:gd name="connsiteY37" fmla="*/ 103454 h 1314868"/>
                <a:gd name="connsiteX38" fmla="*/ 236944 w 657434"/>
                <a:gd name="connsiteY38" fmla="*/ 56733 h 1314868"/>
                <a:gd name="connsiteX39" fmla="*/ 133490 w 657434"/>
                <a:gd name="connsiteY39" fmla="*/ 0 h 1314868"/>
                <a:gd name="connsiteX40" fmla="*/ 46722 w 657434"/>
                <a:gd name="connsiteY40" fmla="*/ 30035 h 1314868"/>
                <a:gd name="connsiteX41" fmla="*/ 33373 w 657434"/>
                <a:gd name="connsiteY41" fmla="*/ 60070 h 1314868"/>
                <a:gd name="connsiteX42" fmla="*/ 43384 w 657434"/>
                <a:gd name="connsiteY42" fmla="*/ 90106 h 1314868"/>
                <a:gd name="connsiteX43" fmla="*/ 60071 w 657434"/>
                <a:gd name="connsiteY43" fmla="*/ 116803 h 1314868"/>
                <a:gd name="connsiteX44" fmla="*/ 73419 w 657434"/>
                <a:gd name="connsiteY44" fmla="*/ 146838 h 1314868"/>
                <a:gd name="connsiteX45" fmla="*/ 56733 w 657434"/>
                <a:gd name="connsiteY45" fmla="*/ 170199 h 1314868"/>
                <a:gd name="connsiteX46" fmla="*/ 76757 w 657434"/>
                <a:gd name="connsiteY46" fmla="*/ 250292 h 1314868"/>
                <a:gd name="connsiteX47" fmla="*/ 66745 w 657434"/>
                <a:gd name="connsiteY47" fmla="*/ 266979 h 1314868"/>
                <a:gd name="connsiteX48" fmla="*/ 70082 w 657434"/>
                <a:gd name="connsiteY48" fmla="*/ 293676 h 1314868"/>
                <a:gd name="connsiteX49" fmla="*/ 70082 w 657434"/>
                <a:gd name="connsiteY49" fmla="*/ 333723 h 1314868"/>
                <a:gd name="connsiteX50" fmla="*/ 80094 w 657434"/>
                <a:gd name="connsiteY50" fmla="*/ 353746 h 1314868"/>
                <a:gd name="connsiteX51" fmla="*/ 76757 w 657434"/>
                <a:gd name="connsiteY51" fmla="*/ 377107 h 1314868"/>
                <a:gd name="connsiteX52" fmla="*/ 106792 w 657434"/>
                <a:gd name="connsiteY52" fmla="*/ 410479 h 1314868"/>
                <a:gd name="connsiteX53" fmla="*/ 93729 w 657434"/>
                <a:gd name="connsiteY53" fmla="*/ 440514 h 1314868"/>
                <a:gd name="connsiteX54" fmla="*/ 13349 w 657434"/>
                <a:gd name="connsiteY54" fmla="*/ 530619 h 1314868"/>
                <a:gd name="connsiteX55" fmla="*/ 33373 w 657434"/>
                <a:gd name="connsiteY55" fmla="*/ 563992 h 1314868"/>
                <a:gd name="connsiteX56" fmla="*/ 33373 w 657434"/>
                <a:gd name="connsiteY56" fmla="*/ 563992 h 1314868"/>
                <a:gd name="connsiteX57" fmla="*/ 16687 w 657434"/>
                <a:gd name="connsiteY57" fmla="*/ 594027 h 1314868"/>
                <a:gd name="connsiteX58" fmla="*/ 3338 w 657434"/>
                <a:gd name="connsiteY58" fmla="*/ 624062 h 1314868"/>
                <a:gd name="connsiteX59" fmla="*/ 0 w 657434"/>
                <a:gd name="connsiteY59" fmla="*/ 684132 h 1314868"/>
                <a:gd name="connsiteX60" fmla="*/ 16687 w 657434"/>
                <a:gd name="connsiteY60" fmla="*/ 727516 h 1314868"/>
                <a:gd name="connsiteX61" fmla="*/ 20024 w 657434"/>
                <a:gd name="connsiteY61" fmla="*/ 760888 h 1314868"/>
                <a:gd name="connsiteX62" fmla="*/ 56733 w 657434"/>
                <a:gd name="connsiteY62" fmla="*/ 770900 h 1314868"/>
                <a:gd name="connsiteX63" fmla="*/ 116803 w 657434"/>
                <a:gd name="connsiteY63" fmla="*/ 857668 h 1314868"/>
                <a:gd name="connsiteX64" fmla="*/ 96780 w 657434"/>
                <a:gd name="connsiteY64" fmla="*/ 881028 h 1314868"/>
                <a:gd name="connsiteX65" fmla="*/ 93443 w 657434"/>
                <a:gd name="connsiteY65" fmla="*/ 911063 h 1314868"/>
                <a:gd name="connsiteX66" fmla="*/ 120141 w 657434"/>
                <a:gd name="connsiteY66" fmla="*/ 914400 h 1314868"/>
                <a:gd name="connsiteX67" fmla="*/ 160187 w 657434"/>
                <a:gd name="connsiteY67" fmla="*/ 927749 h 1314868"/>
                <a:gd name="connsiteX68" fmla="*/ 186885 w 657434"/>
                <a:gd name="connsiteY68" fmla="*/ 941098 h 1314868"/>
                <a:gd name="connsiteX69" fmla="*/ 213583 w 657434"/>
                <a:gd name="connsiteY69" fmla="*/ 971133 h 1314868"/>
                <a:gd name="connsiteX70" fmla="*/ 243618 w 657434"/>
                <a:gd name="connsiteY70" fmla="*/ 974470 h 1314868"/>
                <a:gd name="connsiteX71" fmla="*/ 287002 w 657434"/>
                <a:gd name="connsiteY71" fmla="*/ 1004506 h 1314868"/>
                <a:gd name="connsiteX72" fmla="*/ 310363 w 657434"/>
                <a:gd name="connsiteY72" fmla="*/ 1014517 h 1314868"/>
                <a:gd name="connsiteX73" fmla="*/ 310363 w 657434"/>
                <a:gd name="connsiteY73" fmla="*/ 1051227 h 1314868"/>
                <a:gd name="connsiteX74" fmla="*/ 270316 w 657434"/>
                <a:gd name="connsiteY74" fmla="*/ 1091273 h 1314868"/>
                <a:gd name="connsiteX75" fmla="*/ 280327 w 657434"/>
                <a:gd name="connsiteY75" fmla="*/ 1114634 h 1314868"/>
                <a:gd name="connsiteX76" fmla="*/ 273653 w 657434"/>
                <a:gd name="connsiteY76" fmla="*/ 1134657 h 1314868"/>
                <a:gd name="connsiteX77" fmla="*/ 266979 w 657434"/>
                <a:gd name="connsiteY77" fmla="*/ 1151343 h 1314868"/>
                <a:gd name="connsiteX78" fmla="*/ 240281 w 657434"/>
                <a:gd name="connsiteY78" fmla="*/ 1191390 h 1314868"/>
                <a:gd name="connsiteX79" fmla="*/ 307025 w 657434"/>
                <a:gd name="connsiteY79" fmla="*/ 1228100 h 1314868"/>
                <a:gd name="connsiteX80" fmla="*/ 337060 w 657434"/>
                <a:gd name="connsiteY80" fmla="*/ 1234774 h 1314868"/>
                <a:gd name="connsiteX81" fmla="*/ 360421 w 657434"/>
                <a:gd name="connsiteY81" fmla="*/ 1241449 h 1314868"/>
                <a:gd name="connsiteX82" fmla="*/ 380444 w 657434"/>
                <a:gd name="connsiteY82" fmla="*/ 1248123 h 1314868"/>
                <a:gd name="connsiteX83" fmla="*/ 407142 w 657434"/>
                <a:gd name="connsiteY83" fmla="*/ 1268146 h 1314868"/>
                <a:gd name="connsiteX84" fmla="*/ 437177 w 657434"/>
                <a:gd name="connsiteY84" fmla="*/ 1264809 h 1314868"/>
                <a:gd name="connsiteX85" fmla="*/ 507259 w 657434"/>
                <a:gd name="connsiteY85" fmla="*/ 1314868 h 1314868"/>
                <a:gd name="connsiteX86" fmla="*/ 517271 w 657434"/>
                <a:gd name="connsiteY86" fmla="*/ 1301519 h 1314868"/>
                <a:gd name="connsiteX87" fmla="*/ 507259 w 657434"/>
                <a:gd name="connsiteY87" fmla="*/ 1261472 h 1314868"/>
                <a:gd name="connsiteX88" fmla="*/ 500584 w 657434"/>
                <a:gd name="connsiteY88" fmla="*/ 1228100 h 1314868"/>
                <a:gd name="connsiteX89" fmla="*/ 483898 w 657434"/>
                <a:gd name="connsiteY89" fmla="*/ 1184716 h 1314868"/>
                <a:gd name="connsiteX90" fmla="*/ 513933 w 657434"/>
                <a:gd name="connsiteY90" fmla="*/ 1164692 h 1314868"/>
                <a:gd name="connsiteX91" fmla="*/ 547306 w 657434"/>
                <a:gd name="connsiteY91" fmla="*/ 1141332 h 1314868"/>
                <a:gd name="connsiteX92" fmla="*/ 527282 w 657434"/>
                <a:gd name="connsiteY92" fmla="*/ 1124646 h 1314868"/>
                <a:gd name="connsiteX93" fmla="*/ 517271 w 657434"/>
                <a:gd name="connsiteY93" fmla="*/ 1091273 h 1314868"/>
                <a:gd name="connsiteX94" fmla="*/ 480561 w 657434"/>
                <a:gd name="connsiteY94" fmla="*/ 1074587 h 1314868"/>
                <a:gd name="connsiteX95" fmla="*/ 470549 w 657434"/>
                <a:gd name="connsiteY95" fmla="*/ 1054564 h 1314868"/>
                <a:gd name="connsiteX96" fmla="*/ 480561 w 657434"/>
                <a:gd name="connsiteY96" fmla="*/ 1024529 h 1314868"/>
                <a:gd name="connsiteX97" fmla="*/ 490573 w 657434"/>
                <a:gd name="connsiteY97" fmla="*/ 984482 h 1314868"/>
                <a:gd name="connsiteX98" fmla="*/ 513933 w 657434"/>
                <a:gd name="connsiteY98" fmla="*/ 1004506 h 1314868"/>
                <a:gd name="connsiteX99" fmla="*/ 520608 w 657434"/>
                <a:gd name="connsiteY99" fmla="*/ 987819 h 1314868"/>
                <a:gd name="connsiteX100" fmla="*/ 543968 w 657434"/>
                <a:gd name="connsiteY100" fmla="*/ 951110 h 1314868"/>
                <a:gd name="connsiteX101" fmla="*/ 574003 w 657434"/>
                <a:gd name="connsiteY101" fmla="*/ 934424 h 1314868"/>
                <a:gd name="connsiteX102" fmla="*/ 590690 w 657434"/>
                <a:gd name="connsiteY102" fmla="*/ 947773 h 1314868"/>
                <a:gd name="connsiteX103" fmla="*/ 610713 w 657434"/>
                <a:gd name="connsiteY103" fmla="*/ 921075 h 1314868"/>
                <a:gd name="connsiteX104" fmla="*/ 630736 w 657434"/>
                <a:gd name="connsiteY104" fmla="*/ 947773 h 1314868"/>
                <a:gd name="connsiteX105" fmla="*/ 657434 w 657434"/>
                <a:gd name="connsiteY105" fmla="*/ 971133 h 1314868"/>
                <a:gd name="connsiteX0" fmla="*/ 630736 w 654097"/>
                <a:gd name="connsiteY0" fmla="*/ 947773 h 1314868"/>
                <a:gd name="connsiteX1" fmla="*/ 654097 w 654097"/>
                <a:gd name="connsiteY1" fmla="*/ 56733 h 1314868"/>
                <a:gd name="connsiteX2" fmla="*/ 614050 w 654097"/>
                <a:gd name="connsiteY2" fmla="*/ 93443 h 1314868"/>
                <a:gd name="connsiteX3" fmla="*/ 594027 w 654097"/>
                <a:gd name="connsiteY3" fmla="*/ 93443 h 1314868"/>
                <a:gd name="connsiteX4" fmla="*/ 533957 w 654097"/>
                <a:gd name="connsiteY4" fmla="*/ 126815 h 1314868"/>
                <a:gd name="connsiteX5" fmla="*/ 510596 w 654097"/>
                <a:gd name="connsiteY5" fmla="*/ 150176 h 1314868"/>
                <a:gd name="connsiteX6" fmla="*/ 500584 w 654097"/>
                <a:gd name="connsiteY6" fmla="*/ 196897 h 1314868"/>
                <a:gd name="connsiteX7" fmla="*/ 450526 w 654097"/>
                <a:gd name="connsiteY7" fmla="*/ 183548 h 1314868"/>
                <a:gd name="connsiteX8" fmla="*/ 433840 w 654097"/>
                <a:gd name="connsiteY8" fmla="*/ 146838 h 1314868"/>
                <a:gd name="connsiteX9" fmla="*/ 467212 w 654097"/>
                <a:gd name="connsiteY9" fmla="*/ 116803 h 1314868"/>
                <a:gd name="connsiteX10" fmla="*/ 453863 w 654097"/>
                <a:gd name="connsiteY10" fmla="*/ 93443 h 1314868"/>
                <a:gd name="connsiteX11" fmla="*/ 390456 w 654097"/>
                <a:gd name="connsiteY11" fmla="*/ 63408 h 1314868"/>
                <a:gd name="connsiteX12" fmla="*/ 417154 w 654097"/>
                <a:gd name="connsiteY12" fmla="*/ 113466 h 1314868"/>
                <a:gd name="connsiteX13" fmla="*/ 407142 w 654097"/>
                <a:gd name="connsiteY13" fmla="*/ 156850 h 1314868"/>
                <a:gd name="connsiteX14" fmla="*/ 413817 w 654097"/>
                <a:gd name="connsiteY14" fmla="*/ 193560 h 1314868"/>
                <a:gd name="connsiteX15" fmla="*/ 427165 w 654097"/>
                <a:gd name="connsiteY15" fmla="*/ 216920 h 1314868"/>
                <a:gd name="connsiteX16" fmla="*/ 413817 w 654097"/>
                <a:gd name="connsiteY16" fmla="*/ 246955 h 1314868"/>
                <a:gd name="connsiteX17" fmla="*/ 390456 w 654097"/>
                <a:gd name="connsiteY17" fmla="*/ 223595 h 1314868"/>
                <a:gd name="connsiteX18" fmla="*/ 360421 w 654097"/>
                <a:gd name="connsiteY18" fmla="*/ 220257 h 1314868"/>
                <a:gd name="connsiteX19" fmla="*/ 333723 w 654097"/>
                <a:gd name="connsiteY19" fmla="*/ 260304 h 1314868"/>
                <a:gd name="connsiteX20" fmla="*/ 307025 w 654097"/>
                <a:gd name="connsiteY20" fmla="*/ 280327 h 1314868"/>
                <a:gd name="connsiteX21" fmla="*/ 320374 w 654097"/>
                <a:gd name="connsiteY21" fmla="*/ 307025 h 1314868"/>
                <a:gd name="connsiteX22" fmla="*/ 303688 w 654097"/>
                <a:gd name="connsiteY22" fmla="*/ 330386 h 1314868"/>
                <a:gd name="connsiteX23" fmla="*/ 233606 w 654097"/>
                <a:gd name="connsiteY23" fmla="*/ 293676 h 1314868"/>
                <a:gd name="connsiteX24" fmla="*/ 243618 w 654097"/>
                <a:gd name="connsiteY24" fmla="*/ 343735 h 1314868"/>
                <a:gd name="connsiteX25" fmla="*/ 263641 w 654097"/>
                <a:gd name="connsiteY25" fmla="*/ 363758 h 1314868"/>
                <a:gd name="connsiteX26" fmla="*/ 250292 w 654097"/>
                <a:gd name="connsiteY26" fmla="*/ 377107 h 1314868"/>
                <a:gd name="connsiteX27" fmla="*/ 193560 w 654097"/>
                <a:gd name="connsiteY27" fmla="*/ 340397 h 1314868"/>
                <a:gd name="connsiteX28" fmla="*/ 170199 w 654097"/>
                <a:gd name="connsiteY28" fmla="*/ 300351 h 1314868"/>
                <a:gd name="connsiteX29" fmla="*/ 170199 w 654097"/>
                <a:gd name="connsiteY29" fmla="*/ 253630 h 1314868"/>
                <a:gd name="connsiteX30" fmla="*/ 133490 w 654097"/>
                <a:gd name="connsiteY30" fmla="*/ 176873 h 1314868"/>
                <a:gd name="connsiteX31" fmla="*/ 196897 w 654097"/>
                <a:gd name="connsiteY31" fmla="*/ 206908 h 1314868"/>
                <a:gd name="connsiteX32" fmla="*/ 256967 w 654097"/>
                <a:gd name="connsiteY32" fmla="*/ 236943 h 1314868"/>
                <a:gd name="connsiteX33" fmla="*/ 293676 w 654097"/>
                <a:gd name="connsiteY33" fmla="*/ 240281 h 1314868"/>
                <a:gd name="connsiteX34" fmla="*/ 327049 w 654097"/>
                <a:gd name="connsiteY34" fmla="*/ 210246 h 1314868"/>
                <a:gd name="connsiteX35" fmla="*/ 343735 w 654097"/>
                <a:gd name="connsiteY35" fmla="*/ 173536 h 1314868"/>
                <a:gd name="connsiteX36" fmla="*/ 333723 w 654097"/>
                <a:gd name="connsiteY36" fmla="*/ 123478 h 1314868"/>
                <a:gd name="connsiteX37" fmla="*/ 290339 w 654097"/>
                <a:gd name="connsiteY37" fmla="*/ 103454 h 1314868"/>
                <a:gd name="connsiteX38" fmla="*/ 236944 w 654097"/>
                <a:gd name="connsiteY38" fmla="*/ 56733 h 1314868"/>
                <a:gd name="connsiteX39" fmla="*/ 133490 w 654097"/>
                <a:gd name="connsiteY39" fmla="*/ 0 h 1314868"/>
                <a:gd name="connsiteX40" fmla="*/ 46722 w 654097"/>
                <a:gd name="connsiteY40" fmla="*/ 30035 h 1314868"/>
                <a:gd name="connsiteX41" fmla="*/ 33373 w 654097"/>
                <a:gd name="connsiteY41" fmla="*/ 60070 h 1314868"/>
                <a:gd name="connsiteX42" fmla="*/ 43384 w 654097"/>
                <a:gd name="connsiteY42" fmla="*/ 90106 h 1314868"/>
                <a:gd name="connsiteX43" fmla="*/ 60071 w 654097"/>
                <a:gd name="connsiteY43" fmla="*/ 116803 h 1314868"/>
                <a:gd name="connsiteX44" fmla="*/ 73419 w 654097"/>
                <a:gd name="connsiteY44" fmla="*/ 146838 h 1314868"/>
                <a:gd name="connsiteX45" fmla="*/ 56733 w 654097"/>
                <a:gd name="connsiteY45" fmla="*/ 170199 h 1314868"/>
                <a:gd name="connsiteX46" fmla="*/ 76757 w 654097"/>
                <a:gd name="connsiteY46" fmla="*/ 250292 h 1314868"/>
                <a:gd name="connsiteX47" fmla="*/ 66745 w 654097"/>
                <a:gd name="connsiteY47" fmla="*/ 266979 h 1314868"/>
                <a:gd name="connsiteX48" fmla="*/ 70082 w 654097"/>
                <a:gd name="connsiteY48" fmla="*/ 293676 h 1314868"/>
                <a:gd name="connsiteX49" fmla="*/ 70082 w 654097"/>
                <a:gd name="connsiteY49" fmla="*/ 333723 h 1314868"/>
                <a:gd name="connsiteX50" fmla="*/ 80094 w 654097"/>
                <a:gd name="connsiteY50" fmla="*/ 353746 h 1314868"/>
                <a:gd name="connsiteX51" fmla="*/ 76757 w 654097"/>
                <a:gd name="connsiteY51" fmla="*/ 377107 h 1314868"/>
                <a:gd name="connsiteX52" fmla="*/ 106792 w 654097"/>
                <a:gd name="connsiteY52" fmla="*/ 410479 h 1314868"/>
                <a:gd name="connsiteX53" fmla="*/ 93729 w 654097"/>
                <a:gd name="connsiteY53" fmla="*/ 440514 h 1314868"/>
                <a:gd name="connsiteX54" fmla="*/ 13349 w 654097"/>
                <a:gd name="connsiteY54" fmla="*/ 530619 h 1314868"/>
                <a:gd name="connsiteX55" fmla="*/ 33373 w 654097"/>
                <a:gd name="connsiteY55" fmla="*/ 563992 h 1314868"/>
                <a:gd name="connsiteX56" fmla="*/ 33373 w 654097"/>
                <a:gd name="connsiteY56" fmla="*/ 563992 h 1314868"/>
                <a:gd name="connsiteX57" fmla="*/ 16687 w 654097"/>
                <a:gd name="connsiteY57" fmla="*/ 594027 h 1314868"/>
                <a:gd name="connsiteX58" fmla="*/ 3338 w 654097"/>
                <a:gd name="connsiteY58" fmla="*/ 624062 h 1314868"/>
                <a:gd name="connsiteX59" fmla="*/ 0 w 654097"/>
                <a:gd name="connsiteY59" fmla="*/ 684132 h 1314868"/>
                <a:gd name="connsiteX60" fmla="*/ 16687 w 654097"/>
                <a:gd name="connsiteY60" fmla="*/ 727516 h 1314868"/>
                <a:gd name="connsiteX61" fmla="*/ 20024 w 654097"/>
                <a:gd name="connsiteY61" fmla="*/ 760888 h 1314868"/>
                <a:gd name="connsiteX62" fmla="*/ 56733 w 654097"/>
                <a:gd name="connsiteY62" fmla="*/ 770900 h 1314868"/>
                <a:gd name="connsiteX63" fmla="*/ 116803 w 654097"/>
                <a:gd name="connsiteY63" fmla="*/ 857668 h 1314868"/>
                <a:gd name="connsiteX64" fmla="*/ 96780 w 654097"/>
                <a:gd name="connsiteY64" fmla="*/ 881028 h 1314868"/>
                <a:gd name="connsiteX65" fmla="*/ 93443 w 654097"/>
                <a:gd name="connsiteY65" fmla="*/ 911063 h 1314868"/>
                <a:gd name="connsiteX66" fmla="*/ 120141 w 654097"/>
                <a:gd name="connsiteY66" fmla="*/ 914400 h 1314868"/>
                <a:gd name="connsiteX67" fmla="*/ 160187 w 654097"/>
                <a:gd name="connsiteY67" fmla="*/ 927749 h 1314868"/>
                <a:gd name="connsiteX68" fmla="*/ 186885 w 654097"/>
                <a:gd name="connsiteY68" fmla="*/ 941098 h 1314868"/>
                <a:gd name="connsiteX69" fmla="*/ 213583 w 654097"/>
                <a:gd name="connsiteY69" fmla="*/ 971133 h 1314868"/>
                <a:gd name="connsiteX70" fmla="*/ 243618 w 654097"/>
                <a:gd name="connsiteY70" fmla="*/ 974470 h 1314868"/>
                <a:gd name="connsiteX71" fmla="*/ 287002 w 654097"/>
                <a:gd name="connsiteY71" fmla="*/ 1004506 h 1314868"/>
                <a:gd name="connsiteX72" fmla="*/ 310363 w 654097"/>
                <a:gd name="connsiteY72" fmla="*/ 1014517 h 1314868"/>
                <a:gd name="connsiteX73" fmla="*/ 310363 w 654097"/>
                <a:gd name="connsiteY73" fmla="*/ 1051227 h 1314868"/>
                <a:gd name="connsiteX74" fmla="*/ 270316 w 654097"/>
                <a:gd name="connsiteY74" fmla="*/ 1091273 h 1314868"/>
                <a:gd name="connsiteX75" fmla="*/ 280327 w 654097"/>
                <a:gd name="connsiteY75" fmla="*/ 1114634 h 1314868"/>
                <a:gd name="connsiteX76" fmla="*/ 273653 w 654097"/>
                <a:gd name="connsiteY76" fmla="*/ 1134657 h 1314868"/>
                <a:gd name="connsiteX77" fmla="*/ 266979 w 654097"/>
                <a:gd name="connsiteY77" fmla="*/ 1151343 h 1314868"/>
                <a:gd name="connsiteX78" fmla="*/ 240281 w 654097"/>
                <a:gd name="connsiteY78" fmla="*/ 1191390 h 1314868"/>
                <a:gd name="connsiteX79" fmla="*/ 307025 w 654097"/>
                <a:gd name="connsiteY79" fmla="*/ 1228100 h 1314868"/>
                <a:gd name="connsiteX80" fmla="*/ 337060 w 654097"/>
                <a:gd name="connsiteY80" fmla="*/ 1234774 h 1314868"/>
                <a:gd name="connsiteX81" fmla="*/ 360421 w 654097"/>
                <a:gd name="connsiteY81" fmla="*/ 1241449 h 1314868"/>
                <a:gd name="connsiteX82" fmla="*/ 380444 w 654097"/>
                <a:gd name="connsiteY82" fmla="*/ 1248123 h 1314868"/>
                <a:gd name="connsiteX83" fmla="*/ 407142 w 654097"/>
                <a:gd name="connsiteY83" fmla="*/ 1268146 h 1314868"/>
                <a:gd name="connsiteX84" fmla="*/ 437177 w 654097"/>
                <a:gd name="connsiteY84" fmla="*/ 1264809 h 1314868"/>
                <a:gd name="connsiteX85" fmla="*/ 507259 w 654097"/>
                <a:gd name="connsiteY85" fmla="*/ 1314868 h 1314868"/>
                <a:gd name="connsiteX86" fmla="*/ 517271 w 654097"/>
                <a:gd name="connsiteY86" fmla="*/ 1301519 h 1314868"/>
                <a:gd name="connsiteX87" fmla="*/ 507259 w 654097"/>
                <a:gd name="connsiteY87" fmla="*/ 1261472 h 1314868"/>
                <a:gd name="connsiteX88" fmla="*/ 500584 w 654097"/>
                <a:gd name="connsiteY88" fmla="*/ 1228100 h 1314868"/>
                <a:gd name="connsiteX89" fmla="*/ 483898 w 654097"/>
                <a:gd name="connsiteY89" fmla="*/ 1184716 h 1314868"/>
                <a:gd name="connsiteX90" fmla="*/ 513933 w 654097"/>
                <a:gd name="connsiteY90" fmla="*/ 1164692 h 1314868"/>
                <a:gd name="connsiteX91" fmla="*/ 547306 w 654097"/>
                <a:gd name="connsiteY91" fmla="*/ 1141332 h 1314868"/>
                <a:gd name="connsiteX92" fmla="*/ 527282 w 654097"/>
                <a:gd name="connsiteY92" fmla="*/ 1124646 h 1314868"/>
                <a:gd name="connsiteX93" fmla="*/ 517271 w 654097"/>
                <a:gd name="connsiteY93" fmla="*/ 1091273 h 1314868"/>
                <a:gd name="connsiteX94" fmla="*/ 480561 w 654097"/>
                <a:gd name="connsiteY94" fmla="*/ 1074587 h 1314868"/>
                <a:gd name="connsiteX95" fmla="*/ 470549 w 654097"/>
                <a:gd name="connsiteY95" fmla="*/ 1054564 h 1314868"/>
                <a:gd name="connsiteX96" fmla="*/ 480561 w 654097"/>
                <a:gd name="connsiteY96" fmla="*/ 1024529 h 1314868"/>
                <a:gd name="connsiteX97" fmla="*/ 490573 w 654097"/>
                <a:gd name="connsiteY97" fmla="*/ 984482 h 1314868"/>
                <a:gd name="connsiteX98" fmla="*/ 513933 w 654097"/>
                <a:gd name="connsiteY98" fmla="*/ 1004506 h 1314868"/>
                <a:gd name="connsiteX99" fmla="*/ 520608 w 654097"/>
                <a:gd name="connsiteY99" fmla="*/ 987819 h 1314868"/>
                <a:gd name="connsiteX100" fmla="*/ 543968 w 654097"/>
                <a:gd name="connsiteY100" fmla="*/ 951110 h 1314868"/>
                <a:gd name="connsiteX101" fmla="*/ 574003 w 654097"/>
                <a:gd name="connsiteY101" fmla="*/ 934424 h 1314868"/>
                <a:gd name="connsiteX102" fmla="*/ 590690 w 654097"/>
                <a:gd name="connsiteY102" fmla="*/ 947773 h 1314868"/>
                <a:gd name="connsiteX103" fmla="*/ 610713 w 654097"/>
                <a:gd name="connsiteY103" fmla="*/ 921075 h 1314868"/>
                <a:gd name="connsiteX104" fmla="*/ 630736 w 654097"/>
                <a:gd name="connsiteY104" fmla="*/ 947773 h 1314868"/>
                <a:gd name="connsiteX0" fmla="*/ 630736 w 630736"/>
                <a:gd name="connsiteY0" fmla="*/ 947773 h 1314868"/>
                <a:gd name="connsiteX1" fmla="*/ 614050 w 630736"/>
                <a:gd name="connsiteY1" fmla="*/ 93443 h 1314868"/>
                <a:gd name="connsiteX2" fmla="*/ 594027 w 630736"/>
                <a:gd name="connsiteY2" fmla="*/ 93443 h 1314868"/>
                <a:gd name="connsiteX3" fmla="*/ 533957 w 630736"/>
                <a:gd name="connsiteY3" fmla="*/ 126815 h 1314868"/>
                <a:gd name="connsiteX4" fmla="*/ 510596 w 630736"/>
                <a:gd name="connsiteY4" fmla="*/ 150176 h 1314868"/>
                <a:gd name="connsiteX5" fmla="*/ 500584 w 630736"/>
                <a:gd name="connsiteY5" fmla="*/ 196897 h 1314868"/>
                <a:gd name="connsiteX6" fmla="*/ 450526 w 630736"/>
                <a:gd name="connsiteY6" fmla="*/ 183548 h 1314868"/>
                <a:gd name="connsiteX7" fmla="*/ 433840 w 630736"/>
                <a:gd name="connsiteY7" fmla="*/ 146838 h 1314868"/>
                <a:gd name="connsiteX8" fmla="*/ 467212 w 630736"/>
                <a:gd name="connsiteY8" fmla="*/ 116803 h 1314868"/>
                <a:gd name="connsiteX9" fmla="*/ 453863 w 630736"/>
                <a:gd name="connsiteY9" fmla="*/ 93443 h 1314868"/>
                <a:gd name="connsiteX10" fmla="*/ 390456 w 630736"/>
                <a:gd name="connsiteY10" fmla="*/ 63408 h 1314868"/>
                <a:gd name="connsiteX11" fmla="*/ 417154 w 630736"/>
                <a:gd name="connsiteY11" fmla="*/ 113466 h 1314868"/>
                <a:gd name="connsiteX12" fmla="*/ 407142 w 630736"/>
                <a:gd name="connsiteY12" fmla="*/ 156850 h 1314868"/>
                <a:gd name="connsiteX13" fmla="*/ 413817 w 630736"/>
                <a:gd name="connsiteY13" fmla="*/ 193560 h 1314868"/>
                <a:gd name="connsiteX14" fmla="*/ 427165 w 630736"/>
                <a:gd name="connsiteY14" fmla="*/ 216920 h 1314868"/>
                <a:gd name="connsiteX15" fmla="*/ 413817 w 630736"/>
                <a:gd name="connsiteY15" fmla="*/ 246955 h 1314868"/>
                <a:gd name="connsiteX16" fmla="*/ 390456 w 630736"/>
                <a:gd name="connsiteY16" fmla="*/ 223595 h 1314868"/>
                <a:gd name="connsiteX17" fmla="*/ 360421 w 630736"/>
                <a:gd name="connsiteY17" fmla="*/ 220257 h 1314868"/>
                <a:gd name="connsiteX18" fmla="*/ 333723 w 630736"/>
                <a:gd name="connsiteY18" fmla="*/ 260304 h 1314868"/>
                <a:gd name="connsiteX19" fmla="*/ 307025 w 630736"/>
                <a:gd name="connsiteY19" fmla="*/ 280327 h 1314868"/>
                <a:gd name="connsiteX20" fmla="*/ 320374 w 630736"/>
                <a:gd name="connsiteY20" fmla="*/ 307025 h 1314868"/>
                <a:gd name="connsiteX21" fmla="*/ 303688 w 630736"/>
                <a:gd name="connsiteY21" fmla="*/ 330386 h 1314868"/>
                <a:gd name="connsiteX22" fmla="*/ 233606 w 630736"/>
                <a:gd name="connsiteY22" fmla="*/ 293676 h 1314868"/>
                <a:gd name="connsiteX23" fmla="*/ 243618 w 630736"/>
                <a:gd name="connsiteY23" fmla="*/ 343735 h 1314868"/>
                <a:gd name="connsiteX24" fmla="*/ 263641 w 630736"/>
                <a:gd name="connsiteY24" fmla="*/ 363758 h 1314868"/>
                <a:gd name="connsiteX25" fmla="*/ 250292 w 630736"/>
                <a:gd name="connsiteY25" fmla="*/ 377107 h 1314868"/>
                <a:gd name="connsiteX26" fmla="*/ 193560 w 630736"/>
                <a:gd name="connsiteY26" fmla="*/ 340397 h 1314868"/>
                <a:gd name="connsiteX27" fmla="*/ 170199 w 630736"/>
                <a:gd name="connsiteY27" fmla="*/ 300351 h 1314868"/>
                <a:gd name="connsiteX28" fmla="*/ 170199 w 630736"/>
                <a:gd name="connsiteY28" fmla="*/ 253630 h 1314868"/>
                <a:gd name="connsiteX29" fmla="*/ 133490 w 630736"/>
                <a:gd name="connsiteY29" fmla="*/ 176873 h 1314868"/>
                <a:gd name="connsiteX30" fmla="*/ 196897 w 630736"/>
                <a:gd name="connsiteY30" fmla="*/ 206908 h 1314868"/>
                <a:gd name="connsiteX31" fmla="*/ 256967 w 630736"/>
                <a:gd name="connsiteY31" fmla="*/ 236943 h 1314868"/>
                <a:gd name="connsiteX32" fmla="*/ 293676 w 630736"/>
                <a:gd name="connsiteY32" fmla="*/ 240281 h 1314868"/>
                <a:gd name="connsiteX33" fmla="*/ 327049 w 630736"/>
                <a:gd name="connsiteY33" fmla="*/ 210246 h 1314868"/>
                <a:gd name="connsiteX34" fmla="*/ 343735 w 630736"/>
                <a:gd name="connsiteY34" fmla="*/ 173536 h 1314868"/>
                <a:gd name="connsiteX35" fmla="*/ 333723 w 630736"/>
                <a:gd name="connsiteY35" fmla="*/ 123478 h 1314868"/>
                <a:gd name="connsiteX36" fmla="*/ 290339 w 630736"/>
                <a:gd name="connsiteY36" fmla="*/ 103454 h 1314868"/>
                <a:gd name="connsiteX37" fmla="*/ 236944 w 630736"/>
                <a:gd name="connsiteY37" fmla="*/ 56733 h 1314868"/>
                <a:gd name="connsiteX38" fmla="*/ 133490 w 630736"/>
                <a:gd name="connsiteY38" fmla="*/ 0 h 1314868"/>
                <a:gd name="connsiteX39" fmla="*/ 46722 w 630736"/>
                <a:gd name="connsiteY39" fmla="*/ 30035 h 1314868"/>
                <a:gd name="connsiteX40" fmla="*/ 33373 w 630736"/>
                <a:gd name="connsiteY40" fmla="*/ 60070 h 1314868"/>
                <a:gd name="connsiteX41" fmla="*/ 43384 w 630736"/>
                <a:gd name="connsiteY41" fmla="*/ 90106 h 1314868"/>
                <a:gd name="connsiteX42" fmla="*/ 60071 w 630736"/>
                <a:gd name="connsiteY42" fmla="*/ 116803 h 1314868"/>
                <a:gd name="connsiteX43" fmla="*/ 73419 w 630736"/>
                <a:gd name="connsiteY43" fmla="*/ 146838 h 1314868"/>
                <a:gd name="connsiteX44" fmla="*/ 56733 w 630736"/>
                <a:gd name="connsiteY44" fmla="*/ 170199 h 1314868"/>
                <a:gd name="connsiteX45" fmla="*/ 76757 w 630736"/>
                <a:gd name="connsiteY45" fmla="*/ 250292 h 1314868"/>
                <a:gd name="connsiteX46" fmla="*/ 66745 w 630736"/>
                <a:gd name="connsiteY46" fmla="*/ 266979 h 1314868"/>
                <a:gd name="connsiteX47" fmla="*/ 70082 w 630736"/>
                <a:gd name="connsiteY47" fmla="*/ 293676 h 1314868"/>
                <a:gd name="connsiteX48" fmla="*/ 70082 w 630736"/>
                <a:gd name="connsiteY48" fmla="*/ 333723 h 1314868"/>
                <a:gd name="connsiteX49" fmla="*/ 80094 w 630736"/>
                <a:gd name="connsiteY49" fmla="*/ 353746 h 1314868"/>
                <a:gd name="connsiteX50" fmla="*/ 76757 w 630736"/>
                <a:gd name="connsiteY50" fmla="*/ 377107 h 1314868"/>
                <a:gd name="connsiteX51" fmla="*/ 106792 w 630736"/>
                <a:gd name="connsiteY51" fmla="*/ 410479 h 1314868"/>
                <a:gd name="connsiteX52" fmla="*/ 93729 w 630736"/>
                <a:gd name="connsiteY52" fmla="*/ 440514 h 1314868"/>
                <a:gd name="connsiteX53" fmla="*/ 13349 w 630736"/>
                <a:gd name="connsiteY53" fmla="*/ 530619 h 1314868"/>
                <a:gd name="connsiteX54" fmla="*/ 33373 w 630736"/>
                <a:gd name="connsiteY54" fmla="*/ 563992 h 1314868"/>
                <a:gd name="connsiteX55" fmla="*/ 33373 w 630736"/>
                <a:gd name="connsiteY55" fmla="*/ 563992 h 1314868"/>
                <a:gd name="connsiteX56" fmla="*/ 16687 w 630736"/>
                <a:gd name="connsiteY56" fmla="*/ 594027 h 1314868"/>
                <a:gd name="connsiteX57" fmla="*/ 3338 w 630736"/>
                <a:gd name="connsiteY57" fmla="*/ 624062 h 1314868"/>
                <a:gd name="connsiteX58" fmla="*/ 0 w 630736"/>
                <a:gd name="connsiteY58" fmla="*/ 684132 h 1314868"/>
                <a:gd name="connsiteX59" fmla="*/ 16687 w 630736"/>
                <a:gd name="connsiteY59" fmla="*/ 727516 h 1314868"/>
                <a:gd name="connsiteX60" fmla="*/ 20024 w 630736"/>
                <a:gd name="connsiteY60" fmla="*/ 760888 h 1314868"/>
                <a:gd name="connsiteX61" fmla="*/ 56733 w 630736"/>
                <a:gd name="connsiteY61" fmla="*/ 770900 h 1314868"/>
                <a:gd name="connsiteX62" fmla="*/ 116803 w 630736"/>
                <a:gd name="connsiteY62" fmla="*/ 857668 h 1314868"/>
                <a:gd name="connsiteX63" fmla="*/ 96780 w 630736"/>
                <a:gd name="connsiteY63" fmla="*/ 881028 h 1314868"/>
                <a:gd name="connsiteX64" fmla="*/ 93443 w 630736"/>
                <a:gd name="connsiteY64" fmla="*/ 911063 h 1314868"/>
                <a:gd name="connsiteX65" fmla="*/ 120141 w 630736"/>
                <a:gd name="connsiteY65" fmla="*/ 914400 h 1314868"/>
                <a:gd name="connsiteX66" fmla="*/ 160187 w 630736"/>
                <a:gd name="connsiteY66" fmla="*/ 927749 h 1314868"/>
                <a:gd name="connsiteX67" fmla="*/ 186885 w 630736"/>
                <a:gd name="connsiteY67" fmla="*/ 941098 h 1314868"/>
                <a:gd name="connsiteX68" fmla="*/ 213583 w 630736"/>
                <a:gd name="connsiteY68" fmla="*/ 971133 h 1314868"/>
                <a:gd name="connsiteX69" fmla="*/ 243618 w 630736"/>
                <a:gd name="connsiteY69" fmla="*/ 974470 h 1314868"/>
                <a:gd name="connsiteX70" fmla="*/ 287002 w 630736"/>
                <a:gd name="connsiteY70" fmla="*/ 1004506 h 1314868"/>
                <a:gd name="connsiteX71" fmla="*/ 310363 w 630736"/>
                <a:gd name="connsiteY71" fmla="*/ 1014517 h 1314868"/>
                <a:gd name="connsiteX72" fmla="*/ 310363 w 630736"/>
                <a:gd name="connsiteY72" fmla="*/ 1051227 h 1314868"/>
                <a:gd name="connsiteX73" fmla="*/ 270316 w 630736"/>
                <a:gd name="connsiteY73" fmla="*/ 1091273 h 1314868"/>
                <a:gd name="connsiteX74" fmla="*/ 280327 w 630736"/>
                <a:gd name="connsiteY74" fmla="*/ 1114634 h 1314868"/>
                <a:gd name="connsiteX75" fmla="*/ 273653 w 630736"/>
                <a:gd name="connsiteY75" fmla="*/ 1134657 h 1314868"/>
                <a:gd name="connsiteX76" fmla="*/ 266979 w 630736"/>
                <a:gd name="connsiteY76" fmla="*/ 1151343 h 1314868"/>
                <a:gd name="connsiteX77" fmla="*/ 240281 w 630736"/>
                <a:gd name="connsiteY77" fmla="*/ 1191390 h 1314868"/>
                <a:gd name="connsiteX78" fmla="*/ 307025 w 630736"/>
                <a:gd name="connsiteY78" fmla="*/ 1228100 h 1314868"/>
                <a:gd name="connsiteX79" fmla="*/ 337060 w 630736"/>
                <a:gd name="connsiteY79" fmla="*/ 1234774 h 1314868"/>
                <a:gd name="connsiteX80" fmla="*/ 360421 w 630736"/>
                <a:gd name="connsiteY80" fmla="*/ 1241449 h 1314868"/>
                <a:gd name="connsiteX81" fmla="*/ 380444 w 630736"/>
                <a:gd name="connsiteY81" fmla="*/ 1248123 h 1314868"/>
                <a:gd name="connsiteX82" fmla="*/ 407142 w 630736"/>
                <a:gd name="connsiteY82" fmla="*/ 1268146 h 1314868"/>
                <a:gd name="connsiteX83" fmla="*/ 437177 w 630736"/>
                <a:gd name="connsiteY83" fmla="*/ 1264809 h 1314868"/>
                <a:gd name="connsiteX84" fmla="*/ 507259 w 630736"/>
                <a:gd name="connsiteY84" fmla="*/ 1314868 h 1314868"/>
                <a:gd name="connsiteX85" fmla="*/ 517271 w 630736"/>
                <a:gd name="connsiteY85" fmla="*/ 1301519 h 1314868"/>
                <a:gd name="connsiteX86" fmla="*/ 507259 w 630736"/>
                <a:gd name="connsiteY86" fmla="*/ 1261472 h 1314868"/>
                <a:gd name="connsiteX87" fmla="*/ 500584 w 630736"/>
                <a:gd name="connsiteY87" fmla="*/ 1228100 h 1314868"/>
                <a:gd name="connsiteX88" fmla="*/ 483898 w 630736"/>
                <a:gd name="connsiteY88" fmla="*/ 1184716 h 1314868"/>
                <a:gd name="connsiteX89" fmla="*/ 513933 w 630736"/>
                <a:gd name="connsiteY89" fmla="*/ 1164692 h 1314868"/>
                <a:gd name="connsiteX90" fmla="*/ 547306 w 630736"/>
                <a:gd name="connsiteY90" fmla="*/ 1141332 h 1314868"/>
                <a:gd name="connsiteX91" fmla="*/ 527282 w 630736"/>
                <a:gd name="connsiteY91" fmla="*/ 1124646 h 1314868"/>
                <a:gd name="connsiteX92" fmla="*/ 517271 w 630736"/>
                <a:gd name="connsiteY92" fmla="*/ 1091273 h 1314868"/>
                <a:gd name="connsiteX93" fmla="*/ 480561 w 630736"/>
                <a:gd name="connsiteY93" fmla="*/ 1074587 h 1314868"/>
                <a:gd name="connsiteX94" fmla="*/ 470549 w 630736"/>
                <a:gd name="connsiteY94" fmla="*/ 1054564 h 1314868"/>
                <a:gd name="connsiteX95" fmla="*/ 480561 w 630736"/>
                <a:gd name="connsiteY95" fmla="*/ 1024529 h 1314868"/>
                <a:gd name="connsiteX96" fmla="*/ 490573 w 630736"/>
                <a:gd name="connsiteY96" fmla="*/ 984482 h 1314868"/>
                <a:gd name="connsiteX97" fmla="*/ 513933 w 630736"/>
                <a:gd name="connsiteY97" fmla="*/ 1004506 h 1314868"/>
                <a:gd name="connsiteX98" fmla="*/ 520608 w 630736"/>
                <a:gd name="connsiteY98" fmla="*/ 987819 h 1314868"/>
                <a:gd name="connsiteX99" fmla="*/ 543968 w 630736"/>
                <a:gd name="connsiteY99" fmla="*/ 951110 h 1314868"/>
                <a:gd name="connsiteX100" fmla="*/ 574003 w 630736"/>
                <a:gd name="connsiteY100" fmla="*/ 934424 h 1314868"/>
                <a:gd name="connsiteX101" fmla="*/ 590690 w 630736"/>
                <a:gd name="connsiteY101" fmla="*/ 947773 h 1314868"/>
                <a:gd name="connsiteX102" fmla="*/ 610713 w 630736"/>
                <a:gd name="connsiteY102" fmla="*/ 921075 h 1314868"/>
                <a:gd name="connsiteX103" fmla="*/ 630736 w 630736"/>
                <a:gd name="connsiteY103" fmla="*/ 947773 h 1314868"/>
                <a:gd name="connsiteX0" fmla="*/ 610713 w 614050"/>
                <a:gd name="connsiteY0" fmla="*/ 921075 h 1314868"/>
                <a:gd name="connsiteX1" fmla="*/ 614050 w 614050"/>
                <a:gd name="connsiteY1" fmla="*/ 93443 h 1314868"/>
                <a:gd name="connsiteX2" fmla="*/ 594027 w 614050"/>
                <a:gd name="connsiteY2" fmla="*/ 93443 h 1314868"/>
                <a:gd name="connsiteX3" fmla="*/ 533957 w 614050"/>
                <a:gd name="connsiteY3" fmla="*/ 126815 h 1314868"/>
                <a:gd name="connsiteX4" fmla="*/ 510596 w 614050"/>
                <a:gd name="connsiteY4" fmla="*/ 150176 h 1314868"/>
                <a:gd name="connsiteX5" fmla="*/ 500584 w 614050"/>
                <a:gd name="connsiteY5" fmla="*/ 196897 h 1314868"/>
                <a:gd name="connsiteX6" fmla="*/ 450526 w 614050"/>
                <a:gd name="connsiteY6" fmla="*/ 183548 h 1314868"/>
                <a:gd name="connsiteX7" fmla="*/ 433840 w 614050"/>
                <a:gd name="connsiteY7" fmla="*/ 146838 h 1314868"/>
                <a:gd name="connsiteX8" fmla="*/ 467212 w 614050"/>
                <a:gd name="connsiteY8" fmla="*/ 116803 h 1314868"/>
                <a:gd name="connsiteX9" fmla="*/ 453863 w 614050"/>
                <a:gd name="connsiteY9" fmla="*/ 93443 h 1314868"/>
                <a:gd name="connsiteX10" fmla="*/ 390456 w 614050"/>
                <a:gd name="connsiteY10" fmla="*/ 63408 h 1314868"/>
                <a:gd name="connsiteX11" fmla="*/ 417154 w 614050"/>
                <a:gd name="connsiteY11" fmla="*/ 113466 h 1314868"/>
                <a:gd name="connsiteX12" fmla="*/ 407142 w 614050"/>
                <a:gd name="connsiteY12" fmla="*/ 156850 h 1314868"/>
                <a:gd name="connsiteX13" fmla="*/ 413817 w 614050"/>
                <a:gd name="connsiteY13" fmla="*/ 193560 h 1314868"/>
                <a:gd name="connsiteX14" fmla="*/ 427165 w 614050"/>
                <a:gd name="connsiteY14" fmla="*/ 216920 h 1314868"/>
                <a:gd name="connsiteX15" fmla="*/ 413817 w 614050"/>
                <a:gd name="connsiteY15" fmla="*/ 246955 h 1314868"/>
                <a:gd name="connsiteX16" fmla="*/ 390456 w 614050"/>
                <a:gd name="connsiteY16" fmla="*/ 223595 h 1314868"/>
                <a:gd name="connsiteX17" fmla="*/ 360421 w 614050"/>
                <a:gd name="connsiteY17" fmla="*/ 220257 h 1314868"/>
                <a:gd name="connsiteX18" fmla="*/ 333723 w 614050"/>
                <a:gd name="connsiteY18" fmla="*/ 260304 h 1314868"/>
                <a:gd name="connsiteX19" fmla="*/ 307025 w 614050"/>
                <a:gd name="connsiteY19" fmla="*/ 280327 h 1314868"/>
                <a:gd name="connsiteX20" fmla="*/ 320374 w 614050"/>
                <a:gd name="connsiteY20" fmla="*/ 307025 h 1314868"/>
                <a:gd name="connsiteX21" fmla="*/ 303688 w 614050"/>
                <a:gd name="connsiteY21" fmla="*/ 330386 h 1314868"/>
                <a:gd name="connsiteX22" fmla="*/ 233606 w 614050"/>
                <a:gd name="connsiteY22" fmla="*/ 293676 h 1314868"/>
                <a:gd name="connsiteX23" fmla="*/ 243618 w 614050"/>
                <a:gd name="connsiteY23" fmla="*/ 343735 h 1314868"/>
                <a:gd name="connsiteX24" fmla="*/ 263641 w 614050"/>
                <a:gd name="connsiteY24" fmla="*/ 363758 h 1314868"/>
                <a:gd name="connsiteX25" fmla="*/ 250292 w 614050"/>
                <a:gd name="connsiteY25" fmla="*/ 377107 h 1314868"/>
                <a:gd name="connsiteX26" fmla="*/ 193560 w 614050"/>
                <a:gd name="connsiteY26" fmla="*/ 340397 h 1314868"/>
                <a:gd name="connsiteX27" fmla="*/ 170199 w 614050"/>
                <a:gd name="connsiteY27" fmla="*/ 300351 h 1314868"/>
                <a:gd name="connsiteX28" fmla="*/ 170199 w 614050"/>
                <a:gd name="connsiteY28" fmla="*/ 253630 h 1314868"/>
                <a:gd name="connsiteX29" fmla="*/ 133490 w 614050"/>
                <a:gd name="connsiteY29" fmla="*/ 176873 h 1314868"/>
                <a:gd name="connsiteX30" fmla="*/ 196897 w 614050"/>
                <a:gd name="connsiteY30" fmla="*/ 206908 h 1314868"/>
                <a:gd name="connsiteX31" fmla="*/ 256967 w 614050"/>
                <a:gd name="connsiteY31" fmla="*/ 236943 h 1314868"/>
                <a:gd name="connsiteX32" fmla="*/ 293676 w 614050"/>
                <a:gd name="connsiteY32" fmla="*/ 240281 h 1314868"/>
                <a:gd name="connsiteX33" fmla="*/ 327049 w 614050"/>
                <a:gd name="connsiteY33" fmla="*/ 210246 h 1314868"/>
                <a:gd name="connsiteX34" fmla="*/ 343735 w 614050"/>
                <a:gd name="connsiteY34" fmla="*/ 173536 h 1314868"/>
                <a:gd name="connsiteX35" fmla="*/ 333723 w 614050"/>
                <a:gd name="connsiteY35" fmla="*/ 123478 h 1314868"/>
                <a:gd name="connsiteX36" fmla="*/ 290339 w 614050"/>
                <a:gd name="connsiteY36" fmla="*/ 103454 h 1314868"/>
                <a:gd name="connsiteX37" fmla="*/ 236944 w 614050"/>
                <a:gd name="connsiteY37" fmla="*/ 56733 h 1314868"/>
                <a:gd name="connsiteX38" fmla="*/ 133490 w 614050"/>
                <a:gd name="connsiteY38" fmla="*/ 0 h 1314868"/>
                <a:gd name="connsiteX39" fmla="*/ 46722 w 614050"/>
                <a:gd name="connsiteY39" fmla="*/ 30035 h 1314868"/>
                <a:gd name="connsiteX40" fmla="*/ 33373 w 614050"/>
                <a:gd name="connsiteY40" fmla="*/ 60070 h 1314868"/>
                <a:gd name="connsiteX41" fmla="*/ 43384 w 614050"/>
                <a:gd name="connsiteY41" fmla="*/ 90106 h 1314868"/>
                <a:gd name="connsiteX42" fmla="*/ 60071 w 614050"/>
                <a:gd name="connsiteY42" fmla="*/ 116803 h 1314868"/>
                <a:gd name="connsiteX43" fmla="*/ 73419 w 614050"/>
                <a:gd name="connsiteY43" fmla="*/ 146838 h 1314868"/>
                <a:gd name="connsiteX44" fmla="*/ 56733 w 614050"/>
                <a:gd name="connsiteY44" fmla="*/ 170199 h 1314868"/>
                <a:gd name="connsiteX45" fmla="*/ 76757 w 614050"/>
                <a:gd name="connsiteY45" fmla="*/ 250292 h 1314868"/>
                <a:gd name="connsiteX46" fmla="*/ 66745 w 614050"/>
                <a:gd name="connsiteY46" fmla="*/ 266979 h 1314868"/>
                <a:gd name="connsiteX47" fmla="*/ 70082 w 614050"/>
                <a:gd name="connsiteY47" fmla="*/ 293676 h 1314868"/>
                <a:gd name="connsiteX48" fmla="*/ 70082 w 614050"/>
                <a:gd name="connsiteY48" fmla="*/ 333723 h 1314868"/>
                <a:gd name="connsiteX49" fmla="*/ 80094 w 614050"/>
                <a:gd name="connsiteY49" fmla="*/ 353746 h 1314868"/>
                <a:gd name="connsiteX50" fmla="*/ 76757 w 614050"/>
                <a:gd name="connsiteY50" fmla="*/ 377107 h 1314868"/>
                <a:gd name="connsiteX51" fmla="*/ 106792 w 614050"/>
                <a:gd name="connsiteY51" fmla="*/ 410479 h 1314868"/>
                <a:gd name="connsiteX52" fmla="*/ 93729 w 614050"/>
                <a:gd name="connsiteY52" fmla="*/ 440514 h 1314868"/>
                <a:gd name="connsiteX53" fmla="*/ 13349 w 614050"/>
                <a:gd name="connsiteY53" fmla="*/ 530619 h 1314868"/>
                <a:gd name="connsiteX54" fmla="*/ 33373 w 614050"/>
                <a:gd name="connsiteY54" fmla="*/ 563992 h 1314868"/>
                <a:gd name="connsiteX55" fmla="*/ 33373 w 614050"/>
                <a:gd name="connsiteY55" fmla="*/ 563992 h 1314868"/>
                <a:gd name="connsiteX56" fmla="*/ 16687 w 614050"/>
                <a:gd name="connsiteY56" fmla="*/ 594027 h 1314868"/>
                <a:gd name="connsiteX57" fmla="*/ 3338 w 614050"/>
                <a:gd name="connsiteY57" fmla="*/ 624062 h 1314868"/>
                <a:gd name="connsiteX58" fmla="*/ 0 w 614050"/>
                <a:gd name="connsiteY58" fmla="*/ 684132 h 1314868"/>
                <a:gd name="connsiteX59" fmla="*/ 16687 w 614050"/>
                <a:gd name="connsiteY59" fmla="*/ 727516 h 1314868"/>
                <a:gd name="connsiteX60" fmla="*/ 20024 w 614050"/>
                <a:gd name="connsiteY60" fmla="*/ 760888 h 1314868"/>
                <a:gd name="connsiteX61" fmla="*/ 56733 w 614050"/>
                <a:gd name="connsiteY61" fmla="*/ 770900 h 1314868"/>
                <a:gd name="connsiteX62" fmla="*/ 116803 w 614050"/>
                <a:gd name="connsiteY62" fmla="*/ 857668 h 1314868"/>
                <a:gd name="connsiteX63" fmla="*/ 96780 w 614050"/>
                <a:gd name="connsiteY63" fmla="*/ 881028 h 1314868"/>
                <a:gd name="connsiteX64" fmla="*/ 93443 w 614050"/>
                <a:gd name="connsiteY64" fmla="*/ 911063 h 1314868"/>
                <a:gd name="connsiteX65" fmla="*/ 120141 w 614050"/>
                <a:gd name="connsiteY65" fmla="*/ 914400 h 1314868"/>
                <a:gd name="connsiteX66" fmla="*/ 160187 w 614050"/>
                <a:gd name="connsiteY66" fmla="*/ 927749 h 1314868"/>
                <a:gd name="connsiteX67" fmla="*/ 186885 w 614050"/>
                <a:gd name="connsiteY67" fmla="*/ 941098 h 1314868"/>
                <a:gd name="connsiteX68" fmla="*/ 213583 w 614050"/>
                <a:gd name="connsiteY68" fmla="*/ 971133 h 1314868"/>
                <a:gd name="connsiteX69" fmla="*/ 243618 w 614050"/>
                <a:gd name="connsiteY69" fmla="*/ 974470 h 1314868"/>
                <a:gd name="connsiteX70" fmla="*/ 287002 w 614050"/>
                <a:gd name="connsiteY70" fmla="*/ 1004506 h 1314868"/>
                <a:gd name="connsiteX71" fmla="*/ 310363 w 614050"/>
                <a:gd name="connsiteY71" fmla="*/ 1014517 h 1314868"/>
                <a:gd name="connsiteX72" fmla="*/ 310363 w 614050"/>
                <a:gd name="connsiteY72" fmla="*/ 1051227 h 1314868"/>
                <a:gd name="connsiteX73" fmla="*/ 270316 w 614050"/>
                <a:gd name="connsiteY73" fmla="*/ 1091273 h 1314868"/>
                <a:gd name="connsiteX74" fmla="*/ 280327 w 614050"/>
                <a:gd name="connsiteY74" fmla="*/ 1114634 h 1314868"/>
                <a:gd name="connsiteX75" fmla="*/ 273653 w 614050"/>
                <a:gd name="connsiteY75" fmla="*/ 1134657 h 1314868"/>
                <a:gd name="connsiteX76" fmla="*/ 266979 w 614050"/>
                <a:gd name="connsiteY76" fmla="*/ 1151343 h 1314868"/>
                <a:gd name="connsiteX77" fmla="*/ 240281 w 614050"/>
                <a:gd name="connsiteY77" fmla="*/ 1191390 h 1314868"/>
                <a:gd name="connsiteX78" fmla="*/ 307025 w 614050"/>
                <a:gd name="connsiteY78" fmla="*/ 1228100 h 1314868"/>
                <a:gd name="connsiteX79" fmla="*/ 337060 w 614050"/>
                <a:gd name="connsiteY79" fmla="*/ 1234774 h 1314868"/>
                <a:gd name="connsiteX80" fmla="*/ 360421 w 614050"/>
                <a:gd name="connsiteY80" fmla="*/ 1241449 h 1314868"/>
                <a:gd name="connsiteX81" fmla="*/ 380444 w 614050"/>
                <a:gd name="connsiteY81" fmla="*/ 1248123 h 1314868"/>
                <a:gd name="connsiteX82" fmla="*/ 407142 w 614050"/>
                <a:gd name="connsiteY82" fmla="*/ 1268146 h 1314868"/>
                <a:gd name="connsiteX83" fmla="*/ 437177 w 614050"/>
                <a:gd name="connsiteY83" fmla="*/ 1264809 h 1314868"/>
                <a:gd name="connsiteX84" fmla="*/ 507259 w 614050"/>
                <a:gd name="connsiteY84" fmla="*/ 1314868 h 1314868"/>
                <a:gd name="connsiteX85" fmla="*/ 517271 w 614050"/>
                <a:gd name="connsiteY85" fmla="*/ 1301519 h 1314868"/>
                <a:gd name="connsiteX86" fmla="*/ 507259 w 614050"/>
                <a:gd name="connsiteY86" fmla="*/ 1261472 h 1314868"/>
                <a:gd name="connsiteX87" fmla="*/ 500584 w 614050"/>
                <a:gd name="connsiteY87" fmla="*/ 1228100 h 1314868"/>
                <a:gd name="connsiteX88" fmla="*/ 483898 w 614050"/>
                <a:gd name="connsiteY88" fmla="*/ 1184716 h 1314868"/>
                <a:gd name="connsiteX89" fmla="*/ 513933 w 614050"/>
                <a:gd name="connsiteY89" fmla="*/ 1164692 h 1314868"/>
                <a:gd name="connsiteX90" fmla="*/ 547306 w 614050"/>
                <a:gd name="connsiteY90" fmla="*/ 1141332 h 1314868"/>
                <a:gd name="connsiteX91" fmla="*/ 527282 w 614050"/>
                <a:gd name="connsiteY91" fmla="*/ 1124646 h 1314868"/>
                <a:gd name="connsiteX92" fmla="*/ 517271 w 614050"/>
                <a:gd name="connsiteY92" fmla="*/ 1091273 h 1314868"/>
                <a:gd name="connsiteX93" fmla="*/ 480561 w 614050"/>
                <a:gd name="connsiteY93" fmla="*/ 1074587 h 1314868"/>
                <a:gd name="connsiteX94" fmla="*/ 470549 w 614050"/>
                <a:gd name="connsiteY94" fmla="*/ 1054564 h 1314868"/>
                <a:gd name="connsiteX95" fmla="*/ 480561 w 614050"/>
                <a:gd name="connsiteY95" fmla="*/ 1024529 h 1314868"/>
                <a:gd name="connsiteX96" fmla="*/ 490573 w 614050"/>
                <a:gd name="connsiteY96" fmla="*/ 984482 h 1314868"/>
                <a:gd name="connsiteX97" fmla="*/ 513933 w 614050"/>
                <a:gd name="connsiteY97" fmla="*/ 1004506 h 1314868"/>
                <a:gd name="connsiteX98" fmla="*/ 520608 w 614050"/>
                <a:gd name="connsiteY98" fmla="*/ 987819 h 1314868"/>
                <a:gd name="connsiteX99" fmla="*/ 543968 w 614050"/>
                <a:gd name="connsiteY99" fmla="*/ 951110 h 1314868"/>
                <a:gd name="connsiteX100" fmla="*/ 574003 w 614050"/>
                <a:gd name="connsiteY100" fmla="*/ 934424 h 1314868"/>
                <a:gd name="connsiteX101" fmla="*/ 590690 w 614050"/>
                <a:gd name="connsiteY101" fmla="*/ 947773 h 1314868"/>
                <a:gd name="connsiteX102" fmla="*/ 610713 w 614050"/>
                <a:gd name="connsiteY102" fmla="*/ 921075 h 1314868"/>
                <a:gd name="connsiteX0" fmla="*/ 610713 w 610758"/>
                <a:gd name="connsiteY0" fmla="*/ 921075 h 1314868"/>
                <a:gd name="connsiteX1" fmla="*/ 594027 w 610758"/>
                <a:gd name="connsiteY1" fmla="*/ 93443 h 1314868"/>
                <a:gd name="connsiteX2" fmla="*/ 533957 w 610758"/>
                <a:gd name="connsiteY2" fmla="*/ 126815 h 1314868"/>
                <a:gd name="connsiteX3" fmla="*/ 510596 w 610758"/>
                <a:gd name="connsiteY3" fmla="*/ 150176 h 1314868"/>
                <a:gd name="connsiteX4" fmla="*/ 500584 w 610758"/>
                <a:gd name="connsiteY4" fmla="*/ 196897 h 1314868"/>
                <a:gd name="connsiteX5" fmla="*/ 450526 w 610758"/>
                <a:gd name="connsiteY5" fmla="*/ 183548 h 1314868"/>
                <a:gd name="connsiteX6" fmla="*/ 433840 w 610758"/>
                <a:gd name="connsiteY6" fmla="*/ 146838 h 1314868"/>
                <a:gd name="connsiteX7" fmla="*/ 467212 w 610758"/>
                <a:gd name="connsiteY7" fmla="*/ 116803 h 1314868"/>
                <a:gd name="connsiteX8" fmla="*/ 453863 w 610758"/>
                <a:gd name="connsiteY8" fmla="*/ 93443 h 1314868"/>
                <a:gd name="connsiteX9" fmla="*/ 390456 w 610758"/>
                <a:gd name="connsiteY9" fmla="*/ 63408 h 1314868"/>
                <a:gd name="connsiteX10" fmla="*/ 417154 w 610758"/>
                <a:gd name="connsiteY10" fmla="*/ 113466 h 1314868"/>
                <a:gd name="connsiteX11" fmla="*/ 407142 w 610758"/>
                <a:gd name="connsiteY11" fmla="*/ 156850 h 1314868"/>
                <a:gd name="connsiteX12" fmla="*/ 413817 w 610758"/>
                <a:gd name="connsiteY12" fmla="*/ 193560 h 1314868"/>
                <a:gd name="connsiteX13" fmla="*/ 427165 w 610758"/>
                <a:gd name="connsiteY13" fmla="*/ 216920 h 1314868"/>
                <a:gd name="connsiteX14" fmla="*/ 413817 w 610758"/>
                <a:gd name="connsiteY14" fmla="*/ 246955 h 1314868"/>
                <a:gd name="connsiteX15" fmla="*/ 390456 w 610758"/>
                <a:gd name="connsiteY15" fmla="*/ 223595 h 1314868"/>
                <a:gd name="connsiteX16" fmla="*/ 360421 w 610758"/>
                <a:gd name="connsiteY16" fmla="*/ 220257 h 1314868"/>
                <a:gd name="connsiteX17" fmla="*/ 333723 w 610758"/>
                <a:gd name="connsiteY17" fmla="*/ 260304 h 1314868"/>
                <a:gd name="connsiteX18" fmla="*/ 307025 w 610758"/>
                <a:gd name="connsiteY18" fmla="*/ 280327 h 1314868"/>
                <a:gd name="connsiteX19" fmla="*/ 320374 w 610758"/>
                <a:gd name="connsiteY19" fmla="*/ 307025 h 1314868"/>
                <a:gd name="connsiteX20" fmla="*/ 303688 w 610758"/>
                <a:gd name="connsiteY20" fmla="*/ 330386 h 1314868"/>
                <a:gd name="connsiteX21" fmla="*/ 233606 w 610758"/>
                <a:gd name="connsiteY21" fmla="*/ 293676 h 1314868"/>
                <a:gd name="connsiteX22" fmla="*/ 243618 w 610758"/>
                <a:gd name="connsiteY22" fmla="*/ 343735 h 1314868"/>
                <a:gd name="connsiteX23" fmla="*/ 263641 w 610758"/>
                <a:gd name="connsiteY23" fmla="*/ 363758 h 1314868"/>
                <a:gd name="connsiteX24" fmla="*/ 250292 w 610758"/>
                <a:gd name="connsiteY24" fmla="*/ 377107 h 1314868"/>
                <a:gd name="connsiteX25" fmla="*/ 193560 w 610758"/>
                <a:gd name="connsiteY25" fmla="*/ 340397 h 1314868"/>
                <a:gd name="connsiteX26" fmla="*/ 170199 w 610758"/>
                <a:gd name="connsiteY26" fmla="*/ 300351 h 1314868"/>
                <a:gd name="connsiteX27" fmla="*/ 170199 w 610758"/>
                <a:gd name="connsiteY27" fmla="*/ 253630 h 1314868"/>
                <a:gd name="connsiteX28" fmla="*/ 133490 w 610758"/>
                <a:gd name="connsiteY28" fmla="*/ 176873 h 1314868"/>
                <a:gd name="connsiteX29" fmla="*/ 196897 w 610758"/>
                <a:gd name="connsiteY29" fmla="*/ 206908 h 1314868"/>
                <a:gd name="connsiteX30" fmla="*/ 256967 w 610758"/>
                <a:gd name="connsiteY30" fmla="*/ 236943 h 1314868"/>
                <a:gd name="connsiteX31" fmla="*/ 293676 w 610758"/>
                <a:gd name="connsiteY31" fmla="*/ 240281 h 1314868"/>
                <a:gd name="connsiteX32" fmla="*/ 327049 w 610758"/>
                <a:gd name="connsiteY32" fmla="*/ 210246 h 1314868"/>
                <a:gd name="connsiteX33" fmla="*/ 343735 w 610758"/>
                <a:gd name="connsiteY33" fmla="*/ 173536 h 1314868"/>
                <a:gd name="connsiteX34" fmla="*/ 333723 w 610758"/>
                <a:gd name="connsiteY34" fmla="*/ 123478 h 1314868"/>
                <a:gd name="connsiteX35" fmla="*/ 290339 w 610758"/>
                <a:gd name="connsiteY35" fmla="*/ 103454 h 1314868"/>
                <a:gd name="connsiteX36" fmla="*/ 236944 w 610758"/>
                <a:gd name="connsiteY36" fmla="*/ 56733 h 1314868"/>
                <a:gd name="connsiteX37" fmla="*/ 133490 w 610758"/>
                <a:gd name="connsiteY37" fmla="*/ 0 h 1314868"/>
                <a:gd name="connsiteX38" fmla="*/ 46722 w 610758"/>
                <a:gd name="connsiteY38" fmla="*/ 30035 h 1314868"/>
                <a:gd name="connsiteX39" fmla="*/ 33373 w 610758"/>
                <a:gd name="connsiteY39" fmla="*/ 60070 h 1314868"/>
                <a:gd name="connsiteX40" fmla="*/ 43384 w 610758"/>
                <a:gd name="connsiteY40" fmla="*/ 90106 h 1314868"/>
                <a:gd name="connsiteX41" fmla="*/ 60071 w 610758"/>
                <a:gd name="connsiteY41" fmla="*/ 116803 h 1314868"/>
                <a:gd name="connsiteX42" fmla="*/ 73419 w 610758"/>
                <a:gd name="connsiteY42" fmla="*/ 146838 h 1314868"/>
                <a:gd name="connsiteX43" fmla="*/ 56733 w 610758"/>
                <a:gd name="connsiteY43" fmla="*/ 170199 h 1314868"/>
                <a:gd name="connsiteX44" fmla="*/ 76757 w 610758"/>
                <a:gd name="connsiteY44" fmla="*/ 250292 h 1314868"/>
                <a:gd name="connsiteX45" fmla="*/ 66745 w 610758"/>
                <a:gd name="connsiteY45" fmla="*/ 266979 h 1314868"/>
                <a:gd name="connsiteX46" fmla="*/ 70082 w 610758"/>
                <a:gd name="connsiteY46" fmla="*/ 293676 h 1314868"/>
                <a:gd name="connsiteX47" fmla="*/ 70082 w 610758"/>
                <a:gd name="connsiteY47" fmla="*/ 333723 h 1314868"/>
                <a:gd name="connsiteX48" fmla="*/ 80094 w 610758"/>
                <a:gd name="connsiteY48" fmla="*/ 353746 h 1314868"/>
                <a:gd name="connsiteX49" fmla="*/ 76757 w 610758"/>
                <a:gd name="connsiteY49" fmla="*/ 377107 h 1314868"/>
                <a:gd name="connsiteX50" fmla="*/ 106792 w 610758"/>
                <a:gd name="connsiteY50" fmla="*/ 410479 h 1314868"/>
                <a:gd name="connsiteX51" fmla="*/ 93729 w 610758"/>
                <a:gd name="connsiteY51" fmla="*/ 440514 h 1314868"/>
                <a:gd name="connsiteX52" fmla="*/ 13349 w 610758"/>
                <a:gd name="connsiteY52" fmla="*/ 530619 h 1314868"/>
                <a:gd name="connsiteX53" fmla="*/ 33373 w 610758"/>
                <a:gd name="connsiteY53" fmla="*/ 563992 h 1314868"/>
                <a:gd name="connsiteX54" fmla="*/ 33373 w 610758"/>
                <a:gd name="connsiteY54" fmla="*/ 563992 h 1314868"/>
                <a:gd name="connsiteX55" fmla="*/ 16687 w 610758"/>
                <a:gd name="connsiteY55" fmla="*/ 594027 h 1314868"/>
                <a:gd name="connsiteX56" fmla="*/ 3338 w 610758"/>
                <a:gd name="connsiteY56" fmla="*/ 624062 h 1314868"/>
                <a:gd name="connsiteX57" fmla="*/ 0 w 610758"/>
                <a:gd name="connsiteY57" fmla="*/ 684132 h 1314868"/>
                <a:gd name="connsiteX58" fmla="*/ 16687 w 610758"/>
                <a:gd name="connsiteY58" fmla="*/ 727516 h 1314868"/>
                <a:gd name="connsiteX59" fmla="*/ 20024 w 610758"/>
                <a:gd name="connsiteY59" fmla="*/ 760888 h 1314868"/>
                <a:gd name="connsiteX60" fmla="*/ 56733 w 610758"/>
                <a:gd name="connsiteY60" fmla="*/ 770900 h 1314868"/>
                <a:gd name="connsiteX61" fmla="*/ 116803 w 610758"/>
                <a:gd name="connsiteY61" fmla="*/ 857668 h 1314868"/>
                <a:gd name="connsiteX62" fmla="*/ 96780 w 610758"/>
                <a:gd name="connsiteY62" fmla="*/ 881028 h 1314868"/>
                <a:gd name="connsiteX63" fmla="*/ 93443 w 610758"/>
                <a:gd name="connsiteY63" fmla="*/ 911063 h 1314868"/>
                <a:gd name="connsiteX64" fmla="*/ 120141 w 610758"/>
                <a:gd name="connsiteY64" fmla="*/ 914400 h 1314868"/>
                <a:gd name="connsiteX65" fmla="*/ 160187 w 610758"/>
                <a:gd name="connsiteY65" fmla="*/ 927749 h 1314868"/>
                <a:gd name="connsiteX66" fmla="*/ 186885 w 610758"/>
                <a:gd name="connsiteY66" fmla="*/ 941098 h 1314868"/>
                <a:gd name="connsiteX67" fmla="*/ 213583 w 610758"/>
                <a:gd name="connsiteY67" fmla="*/ 971133 h 1314868"/>
                <a:gd name="connsiteX68" fmla="*/ 243618 w 610758"/>
                <a:gd name="connsiteY68" fmla="*/ 974470 h 1314868"/>
                <a:gd name="connsiteX69" fmla="*/ 287002 w 610758"/>
                <a:gd name="connsiteY69" fmla="*/ 1004506 h 1314868"/>
                <a:gd name="connsiteX70" fmla="*/ 310363 w 610758"/>
                <a:gd name="connsiteY70" fmla="*/ 1014517 h 1314868"/>
                <a:gd name="connsiteX71" fmla="*/ 310363 w 610758"/>
                <a:gd name="connsiteY71" fmla="*/ 1051227 h 1314868"/>
                <a:gd name="connsiteX72" fmla="*/ 270316 w 610758"/>
                <a:gd name="connsiteY72" fmla="*/ 1091273 h 1314868"/>
                <a:gd name="connsiteX73" fmla="*/ 280327 w 610758"/>
                <a:gd name="connsiteY73" fmla="*/ 1114634 h 1314868"/>
                <a:gd name="connsiteX74" fmla="*/ 273653 w 610758"/>
                <a:gd name="connsiteY74" fmla="*/ 1134657 h 1314868"/>
                <a:gd name="connsiteX75" fmla="*/ 266979 w 610758"/>
                <a:gd name="connsiteY75" fmla="*/ 1151343 h 1314868"/>
                <a:gd name="connsiteX76" fmla="*/ 240281 w 610758"/>
                <a:gd name="connsiteY76" fmla="*/ 1191390 h 1314868"/>
                <a:gd name="connsiteX77" fmla="*/ 307025 w 610758"/>
                <a:gd name="connsiteY77" fmla="*/ 1228100 h 1314868"/>
                <a:gd name="connsiteX78" fmla="*/ 337060 w 610758"/>
                <a:gd name="connsiteY78" fmla="*/ 1234774 h 1314868"/>
                <a:gd name="connsiteX79" fmla="*/ 360421 w 610758"/>
                <a:gd name="connsiteY79" fmla="*/ 1241449 h 1314868"/>
                <a:gd name="connsiteX80" fmla="*/ 380444 w 610758"/>
                <a:gd name="connsiteY80" fmla="*/ 1248123 h 1314868"/>
                <a:gd name="connsiteX81" fmla="*/ 407142 w 610758"/>
                <a:gd name="connsiteY81" fmla="*/ 1268146 h 1314868"/>
                <a:gd name="connsiteX82" fmla="*/ 437177 w 610758"/>
                <a:gd name="connsiteY82" fmla="*/ 1264809 h 1314868"/>
                <a:gd name="connsiteX83" fmla="*/ 507259 w 610758"/>
                <a:gd name="connsiteY83" fmla="*/ 1314868 h 1314868"/>
                <a:gd name="connsiteX84" fmla="*/ 517271 w 610758"/>
                <a:gd name="connsiteY84" fmla="*/ 1301519 h 1314868"/>
                <a:gd name="connsiteX85" fmla="*/ 507259 w 610758"/>
                <a:gd name="connsiteY85" fmla="*/ 1261472 h 1314868"/>
                <a:gd name="connsiteX86" fmla="*/ 500584 w 610758"/>
                <a:gd name="connsiteY86" fmla="*/ 1228100 h 1314868"/>
                <a:gd name="connsiteX87" fmla="*/ 483898 w 610758"/>
                <a:gd name="connsiteY87" fmla="*/ 1184716 h 1314868"/>
                <a:gd name="connsiteX88" fmla="*/ 513933 w 610758"/>
                <a:gd name="connsiteY88" fmla="*/ 1164692 h 1314868"/>
                <a:gd name="connsiteX89" fmla="*/ 547306 w 610758"/>
                <a:gd name="connsiteY89" fmla="*/ 1141332 h 1314868"/>
                <a:gd name="connsiteX90" fmla="*/ 527282 w 610758"/>
                <a:gd name="connsiteY90" fmla="*/ 1124646 h 1314868"/>
                <a:gd name="connsiteX91" fmla="*/ 517271 w 610758"/>
                <a:gd name="connsiteY91" fmla="*/ 1091273 h 1314868"/>
                <a:gd name="connsiteX92" fmla="*/ 480561 w 610758"/>
                <a:gd name="connsiteY92" fmla="*/ 1074587 h 1314868"/>
                <a:gd name="connsiteX93" fmla="*/ 470549 w 610758"/>
                <a:gd name="connsiteY93" fmla="*/ 1054564 h 1314868"/>
                <a:gd name="connsiteX94" fmla="*/ 480561 w 610758"/>
                <a:gd name="connsiteY94" fmla="*/ 1024529 h 1314868"/>
                <a:gd name="connsiteX95" fmla="*/ 490573 w 610758"/>
                <a:gd name="connsiteY95" fmla="*/ 984482 h 1314868"/>
                <a:gd name="connsiteX96" fmla="*/ 513933 w 610758"/>
                <a:gd name="connsiteY96" fmla="*/ 1004506 h 1314868"/>
                <a:gd name="connsiteX97" fmla="*/ 520608 w 610758"/>
                <a:gd name="connsiteY97" fmla="*/ 987819 h 1314868"/>
                <a:gd name="connsiteX98" fmla="*/ 543968 w 610758"/>
                <a:gd name="connsiteY98" fmla="*/ 951110 h 1314868"/>
                <a:gd name="connsiteX99" fmla="*/ 574003 w 610758"/>
                <a:gd name="connsiteY99" fmla="*/ 934424 h 1314868"/>
                <a:gd name="connsiteX100" fmla="*/ 590690 w 610758"/>
                <a:gd name="connsiteY100" fmla="*/ 947773 h 1314868"/>
                <a:gd name="connsiteX101" fmla="*/ 610713 w 610758"/>
                <a:gd name="connsiteY101" fmla="*/ 921075 h 1314868"/>
                <a:gd name="connsiteX0" fmla="*/ 590690 w 594027"/>
                <a:gd name="connsiteY0" fmla="*/ 947773 h 1314868"/>
                <a:gd name="connsiteX1" fmla="*/ 594027 w 594027"/>
                <a:gd name="connsiteY1" fmla="*/ 93443 h 1314868"/>
                <a:gd name="connsiteX2" fmla="*/ 533957 w 594027"/>
                <a:gd name="connsiteY2" fmla="*/ 126815 h 1314868"/>
                <a:gd name="connsiteX3" fmla="*/ 510596 w 594027"/>
                <a:gd name="connsiteY3" fmla="*/ 150176 h 1314868"/>
                <a:gd name="connsiteX4" fmla="*/ 500584 w 594027"/>
                <a:gd name="connsiteY4" fmla="*/ 196897 h 1314868"/>
                <a:gd name="connsiteX5" fmla="*/ 450526 w 594027"/>
                <a:gd name="connsiteY5" fmla="*/ 183548 h 1314868"/>
                <a:gd name="connsiteX6" fmla="*/ 433840 w 594027"/>
                <a:gd name="connsiteY6" fmla="*/ 146838 h 1314868"/>
                <a:gd name="connsiteX7" fmla="*/ 467212 w 594027"/>
                <a:gd name="connsiteY7" fmla="*/ 116803 h 1314868"/>
                <a:gd name="connsiteX8" fmla="*/ 453863 w 594027"/>
                <a:gd name="connsiteY8" fmla="*/ 93443 h 1314868"/>
                <a:gd name="connsiteX9" fmla="*/ 390456 w 594027"/>
                <a:gd name="connsiteY9" fmla="*/ 63408 h 1314868"/>
                <a:gd name="connsiteX10" fmla="*/ 417154 w 594027"/>
                <a:gd name="connsiteY10" fmla="*/ 113466 h 1314868"/>
                <a:gd name="connsiteX11" fmla="*/ 407142 w 594027"/>
                <a:gd name="connsiteY11" fmla="*/ 156850 h 1314868"/>
                <a:gd name="connsiteX12" fmla="*/ 413817 w 594027"/>
                <a:gd name="connsiteY12" fmla="*/ 193560 h 1314868"/>
                <a:gd name="connsiteX13" fmla="*/ 427165 w 594027"/>
                <a:gd name="connsiteY13" fmla="*/ 216920 h 1314868"/>
                <a:gd name="connsiteX14" fmla="*/ 413817 w 594027"/>
                <a:gd name="connsiteY14" fmla="*/ 246955 h 1314868"/>
                <a:gd name="connsiteX15" fmla="*/ 390456 w 594027"/>
                <a:gd name="connsiteY15" fmla="*/ 223595 h 1314868"/>
                <a:gd name="connsiteX16" fmla="*/ 360421 w 594027"/>
                <a:gd name="connsiteY16" fmla="*/ 220257 h 1314868"/>
                <a:gd name="connsiteX17" fmla="*/ 333723 w 594027"/>
                <a:gd name="connsiteY17" fmla="*/ 260304 h 1314868"/>
                <a:gd name="connsiteX18" fmla="*/ 307025 w 594027"/>
                <a:gd name="connsiteY18" fmla="*/ 280327 h 1314868"/>
                <a:gd name="connsiteX19" fmla="*/ 320374 w 594027"/>
                <a:gd name="connsiteY19" fmla="*/ 307025 h 1314868"/>
                <a:gd name="connsiteX20" fmla="*/ 303688 w 594027"/>
                <a:gd name="connsiteY20" fmla="*/ 330386 h 1314868"/>
                <a:gd name="connsiteX21" fmla="*/ 233606 w 594027"/>
                <a:gd name="connsiteY21" fmla="*/ 293676 h 1314868"/>
                <a:gd name="connsiteX22" fmla="*/ 243618 w 594027"/>
                <a:gd name="connsiteY22" fmla="*/ 343735 h 1314868"/>
                <a:gd name="connsiteX23" fmla="*/ 263641 w 594027"/>
                <a:gd name="connsiteY23" fmla="*/ 363758 h 1314868"/>
                <a:gd name="connsiteX24" fmla="*/ 250292 w 594027"/>
                <a:gd name="connsiteY24" fmla="*/ 377107 h 1314868"/>
                <a:gd name="connsiteX25" fmla="*/ 193560 w 594027"/>
                <a:gd name="connsiteY25" fmla="*/ 340397 h 1314868"/>
                <a:gd name="connsiteX26" fmla="*/ 170199 w 594027"/>
                <a:gd name="connsiteY26" fmla="*/ 300351 h 1314868"/>
                <a:gd name="connsiteX27" fmla="*/ 170199 w 594027"/>
                <a:gd name="connsiteY27" fmla="*/ 253630 h 1314868"/>
                <a:gd name="connsiteX28" fmla="*/ 133490 w 594027"/>
                <a:gd name="connsiteY28" fmla="*/ 176873 h 1314868"/>
                <a:gd name="connsiteX29" fmla="*/ 196897 w 594027"/>
                <a:gd name="connsiteY29" fmla="*/ 206908 h 1314868"/>
                <a:gd name="connsiteX30" fmla="*/ 256967 w 594027"/>
                <a:gd name="connsiteY30" fmla="*/ 236943 h 1314868"/>
                <a:gd name="connsiteX31" fmla="*/ 293676 w 594027"/>
                <a:gd name="connsiteY31" fmla="*/ 240281 h 1314868"/>
                <a:gd name="connsiteX32" fmla="*/ 327049 w 594027"/>
                <a:gd name="connsiteY32" fmla="*/ 210246 h 1314868"/>
                <a:gd name="connsiteX33" fmla="*/ 343735 w 594027"/>
                <a:gd name="connsiteY33" fmla="*/ 173536 h 1314868"/>
                <a:gd name="connsiteX34" fmla="*/ 333723 w 594027"/>
                <a:gd name="connsiteY34" fmla="*/ 123478 h 1314868"/>
                <a:gd name="connsiteX35" fmla="*/ 290339 w 594027"/>
                <a:gd name="connsiteY35" fmla="*/ 103454 h 1314868"/>
                <a:gd name="connsiteX36" fmla="*/ 236944 w 594027"/>
                <a:gd name="connsiteY36" fmla="*/ 56733 h 1314868"/>
                <a:gd name="connsiteX37" fmla="*/ 133490 w 594027"/>
                <a:gd name="connsiteY37" fmla="*/ 0 h 1314868"/>
                <a:gd name="connsiteX38" fmla="*/ 46722 w 594027"/>
                <a:gd name="connsiteY38" fmla="*/ 30035 h 1314868"/>
                <a:gd name="connsiteX39" fmla="*/ 33373 w 594027"/>
                <a:gd name="connsiteY39" fmla="*/ 60070 h 1314868"/>
                <a:gd name="connsiteX40" fmla="*/ 43384 w 594027"/>
                <a:gd name="connsiteY40" fmla="*/ 90106 h 1314868"/>
                <a:gd name="connsiteX41" fmla="*/ 60071 w 594027"/>
                <a:gd name="connsiteY41" fmla="*/ 116803 h 1314868"/>
                <a:gd name="connsiteX42" fmla="*/ 73419 w 594027"/>
                <a:gd name="connsiteY42" fmla="*/ 146838 h 1314868"/>
                <a:gd name="connsiteX43" fmla="*/ 56733 w 594027"/>
                <a:gd name="connsiteY43" fmla="*/ 170199 h 1314868"/>
                <a:gd name="connsiteX44" fmla="*/ 76757 w 594027"/>
                <a:gd name="connsiteY44" fmla="*/ 250292 h 1314868"/>
                <a:gd name="connsiteX45" fmla="*/ 66745 w 594027"/>
                <a:gd name="connsiteY45" fmla="*/ 266979 h 1314868"/>
                <a:gd name="connsiteX46" fmla="*/ 70082 w 594027"/>
                <a:gd name="connsiteY46" fmla="*/ 293676 h 1314868"/>
                <a:gd name="connsiteX47" fmla="*/ 70082 w 594027"/>
                <a:gd name="connsiteY47" fmla="*/ 333723 h 1314868"/>
                <a:gd name="connsiteX48" fmla="*/ 80094 w 594027"/>
                <a:gd name="connsiteY48" fmla="*/ 353746 h 1314868"/>
                <a:gd name="connsiteX49" fmla="*/ 76757 w 594027"/>
                <a:gd name="connsiteY49" fmla="*/ 377107 h 1314868"/>
                <a:gd name="connsiteX50" fmla="*/ 106792 w 594027"/>
                <a:gd name="connsiteY50" fmla="*/ 410479 h 1314868"/>
                <a:gd name="connsiteX51" fmla="*/ 93729 w 594027"/>
                <a:gd name="connsiteY51" fmla="*/ 440514 h 1314868"/>
                <a:gd name="connsiteX52" fmla="*/ 13349 w 594027"/>
                <a:gd name="connsiteY52" fmla="*/ 530619 h 1314868"/>
                <a:gd name="connsiteX53" fmla="*/ 33373 w 594027"/>
                <a:gd name="connsiteY53" fmla="*/ 563992 h 1314868"/>
                <a:gd name="connsiteX54" fmla="*/ 33373 w 594027"/>
                <a:gd name="connsiteY54" fmla="*/ 563992 h 1314868"/>
                <a:gd name="connsiteX55" fmla="*/ 16687 w 594027"/>
                <a:gd name="connsiteY55" fmla="*/ 594027 h 1314868"/>
                <a:gd name="connsiteX56" fmla="*/ 3338 w 594027"/>
                <a:gd name="connsiteY56" fmla="*/ 624062 h 1314868"/>
                <a:gd name="connsiteX57" fmla="*/ 0 w 594027"/>
                <a:gd name="connsiteY57" fmla="*/ 684132 h 1314868"/>
                <a:gd name="connsiteX58" fmla="*/ 16687 w 594027"/>
                <a:gd name="connsiteY58" fmla="*/ 727516 h 1314868"/>
                <a:gd name="connsiteX59" fmla="*/ 20024 w 594027"/>
                <a:gd name="connsiteY59" fmla="*/ 760888 h 1314868"/>
                <a:gd name="connsiteX60" fmla="*/ 56733 w 594027"/>
                <a:gd name="connsiteY60" fmla="*/ 770900 h 1314868"/>
                <a:gd name="connsiteX61" fmla="*/ 116803 w 594027"/>
                <a:gd name="connsiteY61" fmla="*/ 857668 h 1314868"/>
                <a:gd name="connsiteX62" fmla="*/ 96780 w 594027"/>
                <a:gd name="connsiteY62" fmla="*/ 881028 h 1314868"/>
                <a:gd name="connsiteX63" fmla="*/ 93443 w 594027"/>
                <a:gd name="connsiteY63" fmla="*/ 911063 h 1314868"/>
                <a:gd name="connsiteX64" fmla="*/ 120141 w 594027"/>
                <a:gd name="connsiteY64" fmla="*/ 914400 h 1314868"/>
                <a:gd name="connsiteX65" fmla="*/ 160187 w 594027"/>
                <a:gd name="connsiteY65" fmla="*/ 927749 h 1314868"/>
                <a:gd name="connsiteX66" fmla="*/ 186885 w 594027"/>
                <a:gd name="connsiteY66" fmla="*/ 941098 h 1314868"/>
                <a:gd name="connsiteX67" fmla="*/ 213583 w 594027"/>
                <a:gd name="connsiteY67" fmla="*/ 971133 h 1314868"/>
                <a:gd name="connsiteX68" fmla="*/ 243618 w 594027"/>
                <a:gd name="connsiteY68" fmla="*/ 974470 h 1314868"/>
                <a:gd name="connsiteX69" fmla="*/ 287002 w 594027"/>
                <a:gd name="connsiteY69" fmla="*/ 1004506 h 1314868"/>
                <a:gd name="connsiteX70" fmla="*/ 310363 w 594027"/>
                <a:gd name="connsiteY70" fmla="*/ 1014517 h 1314868"/>
                <a:gd name="connsiteX71" fmla="*/ 310363 w 594027"/>
                <a:gd name="connsiteY71" fmla="*/ 1051227 h 1314868"/>
                <a:gd name="connsiteX72" fmla="*/ 270316 w 594027"/>
                <a:gd name="connsiteY72" fmla="*/ 1091273 h 1314868"/>
                <a:gd name="connsiteX73" fmla="*/ 280327 w 594027"/>
                <a:gd name="connsiteY73" fmla="*/ 1114634 h 1314868"/>
                <a:gd name="connsiteX74" fmla="*/ 273653 w 594027"/>
                <a:gd name="connsiteY74" fmla="*/ 1134657 h 1314868"/>
                <a:gd name="connsiteX75" fmla="*/ 266979 w 594027"/>
                <a:gd name="connsiteY75" fmla="*/ 1151343 h 1314868"/>
                <a:gd name="connsiteX76" fmla="*/ 240281 w 594027"/>
                <a:gd name="connsiteY76" fmla="*/ 1191390 h 1314868"/>
                <a:gd name="connsiteX77" fmla="*/ 307025 w 594027"/>
                <a:gd name="connsiteY77" fmla="*/ 1228100 h 1314868"/>
                <a:gd name="connsiteX78" fmla="*/ 337060 w 594027"/>
                <a:gd name="connsiteY78" fmla="*/ 1234774 h 1314868"/>
                <a:gd name="connsiteX79" fmla="*/ 360421 w 594027"/>
                <a:gd name="connsiteY79" fmla="*/ 1241449 h 1314868"/>
                <a:gd name="connsiteX80" fmla="*/ 380444 w 594027"/>
                <a:gd name="connsiteY80" fmla="*/ 1248123 h 1314868"/>
                <a:gd name="connsiteX81" fmla="*/ 407142 w 594027"/>
                <a:gd name="connsiteY81" fmla="*/ 1268146 h 1314868"/>
                <a:gd name="connsiteX82" fmla="*/ 437177 w 594027"/>
                <a:gd name="connsiteY82" fmla="*/ 1264809 h 1314868"/>
                <a:gd name="connsiteX83" fmla="*/ 507259 w 594027"/>
                <a:gd name="connsiteY83" fmla="*/ 1314868 h 1314868"/>
                <a:gd name="connsiteX84" fmla="*/ 517271 w 594027"/>
                <a:gd name="connsiteY84" fmla="*/ 1301519 h 1314868"/>
                <a:gd name="connsiteX85" fmla="*/ 507259 w 594027"/>
                <a:gd name="connsiteY85" fmla="*/ 1261472 h 1314868"/>
                <a:gd name="connsiteX86" fmla="*/ 500584 w 594027"/>
                <a:gd name="connsiteY86" fmla="*/ 1228100 h 1314868"/>
                <a:gd name="connsiteX87" fmla="*/ 483898 w 594027"/>
                <a:gd name="connsiteY87" fmla="*/ 1184716 h 1314868"/>
                <a:gd name="connsiteX88" fmla="*/ 513933 w 594027"/>
                <a:gd name="connsiteY88" fmla="*/ 1164692 h 1314868"/>
                <a:gd name="connsiteX89" fmla="*/ 547306 w 594027"/>
                <a:gd name="connsiteY89" fmla="*/ 1141332 h 1314868"/>
                <a:gd name="connsiteX90" fmla="*/ 527282 w 594027"/>
                <a:gd name="connsiteY90" fmla="*/ 1124646 h 1314868"/>
                <a:gd name="connsiteX91" fmla="*/ 517271 w 594027"/>
                <a:gd name="connsiteY91" fmla="*/ 1091273 h 1314868"/>
                <a:gd name="connsiteX92" fmla="*/ 480561 w 594027"/>
                <a:gd name="connsiteY92" fmla="*/ 1074587 h 1314868"/>
                <a:gd name="connsiteX93" fmla="*/ 470549 w 594027"/>
                <a:gd name="connsiteY93" fmla="*/ 1054564 h 1314868"/>
                <a:gd name="connsiteX94" fmla="*/ 480561 w 594027"/>
                <a:gd name="connsiteY94" fmla="*/ 1024529 h 1314868"/>
                <a:gd name="connsiteX95" fmla="*/ 490573 w 594027"/>
                <a:gd name="connsiteY95" fmla="*/ 984482 h 1314868"/>
                <a:gd name="connsiteX96" fmla="*/ 513933 w 594027"/>
                <a:gd name="connsiteY96" fmla="*/ 1004506 h 1314868"/>
                <a:gd name="connsiteX97" fmla="*/ 520608 w 594027"/>
                <a:gd name="connsiteY97" fmla="*/ 987819 h 1314868"/>
                <a:gd name="connsiteX98" fmla="*/ 543968 w 594027"/>
                <a:gd name="connsiteY98" fmla="*/ 951110 h 1314868"/>
                <a:gd name="connsiteX99" fmla="*/ 574003 w 594027"/>
                <a:gd name="connsiteY99" fmla="*/ 934424 h 1314868"/>
                <a:gd name="connsiteX100" fmla="*/ 590690 w 594027"/>
                <a:gd name="connsiteY100" fmla="*/ 947773 h 1314868"/>
                <a:gd name="connsiteX0" fmla="*/ 595801 w 595998"/>
                <a:gd name="connsiteY0" fmla="*/ 945932 h 1314868"/>
                <a:gd name="connsiteX1" fmla="*/ 594027 w 595998"/>
                <a:gd name="connsiteY1" fmla="*/ 93443 h 1314868"/>
                <a:gd name="connsiteX2" fmla="*/ 533957 w 595998"/>
                <a:gd name="connsiteY2" fmla="*/ 126815 h 1314868"/>
                <a:gd name="connsiteX3" fmla="*/ 510596 w 595998"/>
                <a:gd name="connsiteY3" fmla="*/ 150176 h 1314868"/>
                <a:gd name="connsiteX4" fmla="*/ 500584 w 595998"/>
                <a:gd name="connsiteY4" fmla="*/ 196897 h 1314868"/>
                <a:gd name="connsiteX5" fmla="*/ 450526 w 595998"/>
                <a:gd name="connsiteY5" fmla="*/ 183548 h 1314868"/>
                <a:gd name="connsiteX6" fmla="*/ 433840 w 595998"/>
                <a:gd name="connsiteY6" fmla="*/ 146838 h 1314868"/>
                <a:gd name="connsiteX7" fmla="*/ 467212 w 595998"/>
                <a:gd name="connsiteY7" fmla="*/ 116803 h 1314868"/>
                <a:gd name="connsiteX8" fmla="*/ 453863 w 595998"/>
                <a:gd name="connsiteY8" fmla="*/ 93443 h 1314868"/>
                <a:gd name="connsiteX9" fmla="*/ 390456 w 595998"/>
                <a:gd name="connsiteY9" fmla="*/ 63408 h 1314868"/>
                <a:gd name="connsiteX10" fmla="*/ 417154 w 595998"/>
                <a:gd name="connsiteY10" fmla="*/ 113466 h 1314868"/>
                <a:gd name="connsiteX11" fmla="*/ 407142 w 595998"/>
                <a:gd name="connsiteY11" fmla="*/ 156850 h 1314868"/>
                <a:gd name="connsiteX12" fmla="*/ 413817 w 595998"/>
                <a:gd name="connsiteY12" fmla="*/ 193560 h 1314868"/>
                <a:gd name="connsiteX13" fmla="*/ 427165 w 595998"/>
                <a:gd name="connsiteY13" fmla="*/ 216920 h 1314868"/>
                <a:gd name="connsiteX14" fmla="*/ 413817 w 595998"/>
                <a:gd name="connsiteY14" fmla="*/ 246955 h 1314868"/>
                <a:gd name="connsiteX15" fmla="*/ 390456 w 595998"/>
                <a:gd name="connsiteY15" fmla="*/ 223595 h 1314868"/>
                <a:gd name="connsiteX16" fmla="*/ 360421 w 595998"/>
                <a:gd name="connsiteY16" fmla="*/ 220257 h 1314868"/>
                <a:gd name="connsiteX17" fmla="*/ 333723 w 595998"/>
                <a:gd name="connsiteY17" fmla="*/ 260304 h 1314868"/>
                <a:gd name="connsiteX18" fmla="*/ 307025 w 595998"/>
                <a:gd name="connsiteY18" fmla="*/ 280327 h 1314868"/>
                <a:gd name="connsiteX19" fmla="*/ 320374 w 595998"/>
                <a:gd name="connsiteY19" fmla="*/ 307025 h 1314868"/>
                <a:gd name="connsiteX20" fmla="*/ 303688 w 595998"/>
                <a:gd name="connsiteY20" fmla="*/ 330386 h 1314868"/>
                <a:gd name="connsiteX21" fmla="*/ 233606 w 595998"/>
                <a:gd name="connsiteY21" fmla="*/ 293676 h 1314868"/>
                <a:gd name="connsiteX22" fmla="*/ 243618 w 595998"/>
                <a:gd name="connsiteY22" fmla="*/ 343735 h 1314868"/>
                <a:gd name="connsiteX23" fmla="*/ 263641 w 595998"/>
                <a:gd name="connsiteY23" fmla="*/ 363758 h 1314868"/>
                <a:gd name="connsiteX24" fmla="*/ 250292 w 595998"/>
                <a:gd name="connsiteY24" fmla="*/ 377107 h 1314868"/>
                <a:gd name="connsiteX25" fmla="*/ 193560 w 595998"/>
                <a:gd name="connsiteY25" fmla="*/ 340397 h 1314868"/>
                <a:gd name="connsiteX26" fmla="*/ 170199 w 595998"/>
                <a:gd name="connsiteY26" fmla="*/ 300351 h 1314868"/>
                <a:gd name="connsiteX27" fmla="*/ 170199 w 595998"/>
                <a:gd name="connsiteY27" fmla="*/ 253630 h 1314868"/>
                <a:gd name="connsiteX28" fmla="*/ 133490 w 595998"/>
                <a:gd name="connsiteY28" fmla="*/ 176873 h 1314868"/>
                <a:gd name="connsiteX29" fmla="*/ 196897 w 595998"/>
                <a:gd name="connsiteY29" fmla="*/ 206908 h 1314868"/>
                <a:gd name="connsiteX30" fmla="*/ 256967 w 595998"/>
                <a:gd name="connsiteY30" fmla="*/ 236943 h 1314868"/>
                <a:gd name="connsiteX31" fmla="*/ 293676 w 595998"/>
                <a:gd name="connsiteY31" fmla="*/ 240281 h 1314868"/>
                <a:gd name="connsiteX32" fmla="*/ 327049 w 595998"/>
                <a:gd name="connsiteY32" fmla="*/ 210246 h 1314868"/>
                <a:gd name="connsiteX33" fmla="*/ 343735 w 595998"/>
                <a:gd name="connsiteY33" fmla="*/ 173536 h 1314868"/>
                <a:gd name="connsiteX34" fmla="*/ 333723 w 595998"/>
                <a:gd name="connsiteY34" fmla="*/ 123478 h 1314868"/>
                <a:gd name="connsiteX35" fmla="*/ 290339 w 595998"/>
                <a:gd name="connsiteY35" fmla="*/ 103454 h 1314868"/>
                <a:gd name="connsiteX36" fmla="*/ 236944 w 595998"/>
                <a:gd name="connsiteY36" fmla="*/ 56733 h 1314868"/>
                <a:gd name="connsiteX37" fmla="*/ 133490 w 595998"/>
                <a:gd name="connsiteY37" fmla="*/ 0 h 1314868"/>
                <a:gd name="connsiteX38" fmla="*/ 46722 w 595998"/>
                <a:gd name="connsiteY38" fmla="*/ 30035 h 1314868"/>
                <a:gd name="connsiteX39" fmla="*/ 33373 w 595998"/>
                <a:gd name="connsiteY39" fmla="*/ 60070 h 1314868"/>
                <a:gd name="connsiteX40" fmla="*/ 43384 w 595998"/>
                <a:gd name="connsiteY40" fmla="*/ 90106 h 1314868"/>
                <a:gd name="connsiteX41" fmla="*/ 60071 w 595998"/>
                <a:gd name="connsiteY41" fmla="*/ 116803 h 1314868"/>
                <a:gd name="connsiteX42" fmla="*/ 73419 w 595998"/>
                <a:gd name="connsiteY42" fmla="*/ 146838 h 1314868"/>
                <a:gd name="connsiteX43" fmla="*/ 56733 w 595998"/>
                <a:gd name="connsiteY43" fmla="*/ 170199 h 1314868"/>
                <a:gd name="connsiteX44" fmla="*/ 76757 w 595998"/>
                <a:gd name="connsiteY44" fmla="*/ 250292 h 1314868"/>
                <a:gd name="connsiteX45" fmla="*/ 66745 w 595998"/>
                <a:gd name="connsiteY45" fmla="*/ 266979 h 1314868"/>
                <a:gd name="connsiteX46" fmla="*/ 70082 w 595998"/>
                <a:gd name="connsiteY46" fmla="*/ 293676 h 1314868"/>
                <a:gd name="connsiteX47" fmla="*/ 70082 w 595998"/>
                <a:gd name="connsiteY47" fmla="*/ 333723 h 1314868"/>
                <a:gd name="connsiteX48" fmla="*/ 80094 w 595998"/>
                <a:gd name="connsiteY48" fmla="*/ 353746 h 1314868"/>
                <a:gd name="connsiteX49" fmla="*/ 76757 w 595998"/>
                <a:gd name="connsiteY49" fmla="*/ 377107 h 1314868"/>
                <a:gd name="connsiteX50" fmla="*/ 106792 w 595998"/>
                <a:gd name="connsiteY50" fmla="*/ 410479 h 1314868"/>
                <a:gd name="connsiteX51" fmla="*/ 93729 w 595998"/>
                <a:gd name="connsiteY51" fmla="*/ 440514 h 1314868"/>
                <a:gd name="connsiteX52" fmla="*/ 13349 w 595998"/>
                <a:gd name="connsiteY52" fmla="*/ 530619 h 1314868"/>
                <a:gd name="connsiteX53" fmla="*/ 33373 w 595998"/>
                <a:gd name="connsiteY53" fmla="*/ 563992 h 1314868"/>
                <a:gd name="connsiteX54" fmla="*/ 33373 w 595998"/>
                <a:gd name="connsiteY54" fmla="*/ 563992 h 1314868"/>
                <a:gd name="connsiteX55" fmla="*/ 16687 w 595998"/>
                <a:gd name="connsiteY55" fmla="*/ 594027 h 1314868"/>
                <a:gd name="connsiteX56" fmla="*/ 3338 w 595998"/>
                <a:gd name="connsiteY56" fmla="*/ 624062 h 1314868"/>
                <a:gd name="connsiteX57" fmla="*/ 0 w 595998"/>
                <a:gd name="connsiteY57" fmla="*/ 684132 h 1314868"/>
                <a:gd name="connsiteX58" fmla="*/ 16687 w 595998"/>
                <a:gd name="connsiteY58" fmla="*/ 727516 h 1314868"/>
                <a:gd name="connsiteX59" fmla="*/ 20024 w 595998"/>
                <a:gd name="connsiteY59" fmla="*/ 760888 h 1314868"/>
                <a:gd name="connsiteX60" fmla="*/ 56733 w 595998"/>
                <a:gd name="connsiteY60" fmla="*/ 770900 h 1314868"/>
                <a:gd name="connsiteX61" fmla="*/ 116803 w 595998"/>
                <a:gd name="connsiteY61" fmla="*/ 857668 h 1314868"/>
                <a:gd name="connsiteX62" fmla="*/ 96780 w 595998"/>
                <a:gd name="connsiteY62" fmla="*/ 881028 h 1314868"/>
                <a:gd name="connsiteX63" fmla="*/ 93443 w 595998"/>
                <a:gd name="connsiteY63" fmla="*/ 911063 h 1314868"/>
                <a:gd name="connsiteX64" fmla="*/ 120141 w 595998"/>
                <a:gd name="connsiteY64" fmla="*/ 914400 h 1314868"/>
                <a:gd name="connsiteX65" fmla="*/ 160187 w 595998"/>
                <a:gd name="connsiteY65" fmla="*/ 927749 h 1314868"/>
                <a:gd name="connsiteX66" fmla="*/ 186885 w 595998"/>
                <a:gd name="connsiteY66" fmla="*/ 941098 h 1314868"/>
                <a:gd name="connsiteX67" fmla="*/ 213583 w 595998"/>
                <a:gd name="connsiteY67" fmla="*/ 971133 h 1314868"/>
                <a:gd name="connsiteX68" fmla="*/ 243618 w 595998"/>
                <a:gd name="connsiteY68" fmla="*/ 974470 h 1314868"/>
                <a:gd name="connsiteX69" fmla="*/ 287002 w 595998"/>
                <a:gd name="connsiteY69" fmla="*/ 1004506 h 1314868"/>
                <a:gd name="connsiteX70" fmla="*/ 310363 w 595998"/>
                <a:gd name="connsiteY70" fmla="*/ 1014517 h 1314868"/>
                <a:gd name="connsiteX71" fmla="*/ 310363 w 595998"/>
                <a:gd name="connsiteY71" fmla="*/ 1051227 h 1314868"/>
                <a:gd name="connsiteX72" fmla="*/ 270316 w 595998"/>
                <a:gd name="connsiteY72" fmla="*/ 1091273 h 1314868"/>
                <a:gd name="connsiteX73" fmla="*/ 280327 w 595998"/>
                <a:gd name="connsiteY73" fmla="*/ 1114634 h 1314868"/>
                <a:gd name="connsiteX74" fmla="*/ 273653 w 595998"/>
                <a:gd name="connsiteY74" fmla="*/ 1134657 h 1314868"/>
                <a:gd name="connsiteX75" fmla="*/ 266979 w 595998"/>
                <a:gd name="connsiteY75" fmla="*/ 1151343 h 1314868"/>
                <a:gd name="connsiteX76" fmla="*/ 240281 w 595998"/>
                <a:gd name="connsiteY76" fmla="*/ 1191390 h 1314868"/>
                <a:gd name="connsiteX77" fmla="*/ 307025 w 595998"/>
                <a:gd name="connsiteY77" fmla="*/ 1228100 h 1314868"/>
                <a:gd name="connsiteX78" fmla="*/ 337060 w 595998"/>
                <a:gd name="connsiteY78" fmla="*/ 1234774 h 1314868"/>
                <a:gd name="connsiteX79" fmla="*/ 360421 w 595998"/>
                <a:gd name="connsiteY79" fmla="*/ 1241449 h 1314868"/>
                <a:gd name="connsiteX80" fmla="*/ 380444 w 595998"/>
                <a:gd name="connsiteY80" fmla="*/ 1248123 h 1314868"/>
                <a:gd name="connsiteX81" fmla="*/ 407142 w 595998"/>
                <a:gd name="connsiteY81" fmla="*/ 1268146 h 1314868"/>
                <a:gd name="connsiteX82" fmla="*/ 437177 w 595998"/>
                <a:gd name="connsiteY82" fmla="*/ 1264809 h 1314868"/>
                <a:gd name="connsiteX83" fmla="*/ 507259 w 595998"/>
                <a:gd name="connsiteY83" fmla="*/ 1314868 h 1314868"/>
                <a:gd name="connsiteX84" fmla="*/ 517271 w 595998"/>
                <a:gd name="connsiteY84" fmla="*/ 1301519 h 1314868"/>
                <a:gd name="connsiteX85" fmla="*/ 507259 w 595998"/>
                <a:gd name="connsiteY85" fmla="*/ 1261472 h 1314868"/>
                <a:gd name="connsiteX86" fmla="*/ 500584 w 595998"/>
                <a:gd name="connsiteY86" fmla="*/ 1228100 h 1314868"/>
                <a:gd name="connsiteX87" fmla="*/ 483898 w 595998"/>
                <a:gd name="connsiteY87" fmla="*/ 1184716 h 1314868"/>
                <a:gd name="connsiteX88" fmla="*/ 513933 w 595998"/>
                <a:gd name="connsiteY88" fmla="*/ 1164692 h 1314868"/>
                <a:gd name="connsiteX89" fmla="*/ 547306 w 595998"/>
                <a:gd name="connsiteY89" fmla="*/ 1141332 h 1314868"/>
                <a:gd name="connsiteX90" fmla="*/ 527282 w 595998"/>
                <a:gd name="connsiteY90" fmla="*/ 1124646 h 1314868"/>
                <a:gd name="connsiteX91" fmla="*/ 517271 w 595998"/>
                <a:gd name="connsiteY91" fmla="*/ 1091273 h 1314868"/>
                <a:gd name="connsiteX92" fmla="*/ 480561 w 595998"/>
                <a:gd name="connsiteY92" fmla="*/ 1074587 h 1314868"/>
                <a:gd name="connsiteX93" fmla="*/ 470549 w 595998"/>
                <a:gd name="connsiteY93" fmla="*/ 1054564 h 1314868"/>
                <a:gd name="connsiteX94" fmla="*/ 480561 w 595998"/>
                <a:gd name="connsiteY94" fmla="*/ 1024529 h 1314868"/>
                <a:gd name="connsiteX95" fmla="*/ 490573 w 595998"/>
                <a:gd name="connsiteY95" fmla="*/ 984482 h 1314868"/>
                <a:gd name="connsiteX96" fmla="*/ 513933 w 595998"/>
                <a:gd name="connsiteY96" fmla="*/ 1004506 h 1314868"/>
                <a:gd name="connsiteX97" fmla="*/ 520608 w 595998"/>
                <a:gd name="connsiteY97" fmla="*/ 987819 h 1314868"/>
                <a:gd name="connsiteX98" fmla="*/ 543968 w 595998"/>
                <a:gd name="connsiteY98" fmla="*/ 951110 h 1314868"/>
                <a:gd name="connsiteX99" fmla="*/ 574003 w 595998"/>
                <a:gd name="connsiteY99" fmla="*/ 934424 h 1314868"/>
                <a:gd name="connsiteX100" fmla="*/ 595801 w 595998"/>
                <a:gd name="connsiteY100" fmla="*/ 945932 h 131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95998" h="1314868">
                  <a:moveTo>
                    <a:pt x="595801" y="945932"/>
                  </a:moveTo>
                  <a:cubicBezTo>
                    <a:pt x="596913" y="661155"/>
                    <a:pt x="592915" y="378220"/>
                    <a:pt x="594027" y="93443"/>
                  </a:cubicBezTo>
                  <a:lnTo>
                    <a:pt x="533957" y="126815"/>
                  </a:lnTo>
                  <a:lnTo>
                    <a:pt x="510596" y="150176"/>
                  </a:lnTo>
                  <a:lnTo>
                    <a:pt x="500584" y="196897"/>
                  </a:lnTo>
                  <a:lnTo>
                    <a:pt x="450526" y="183548"/>
                  </a:lnTo>
                  <a:lnTo>
                    <a:pt x="433840" y="146838"/>
                  </a:lnTo>
                  <a:lnTo>
                    <a:pt x="467212" y="116803"/>
                  </a:lnTo>
                  <a:lnTo>
                    <a:pt x="453863" y="93443"/>
                  </a:lnTo>
                  <a:lnTo>
                    <a:pt x="390456" y="63408"/>
                  </a:lnTo>
                  <a:lnTo>
                    <a:pt x="417154" y="113466"/>
                  </a:lnTo>
                  <a:lnTo>
                    <a:pt x="407142" y="156850"/>
                  </a:lnTo>
                  <a:lnTo>
                    <a:pt x="413817" y="193560"/>
                  </a:lnTo>
                  <a:lnTo>
                    <a:pt x="427165" y="216920"/>
                  </a:lnTo>
                  <a:lnTo>
                    <a:pt x="413817" y="246955"/>
                  </a:lnTo>
                  <a:lnTo>
                    <a:pt x="390456" y="223595"/>
                  </a:lnTo>
                  <a:lnTo>
                    <a:pt x="360421" y="220257"/>
                  </a:lnTo>
                  <a:lnTo>
                    <a:pt x="333723" y="260304"/>
                  </a:lnTo>
                  <a:lnTo>
                    <a:pt x="307025" y="280327"/>
                  </a:lnTo>
                  <a:lnTo>
                    <a:pt x="320374" y="307025"/>
                  </a:lnTo>
                  <a:lnTo>
                    <a:pt x="303688" y="330386"/>
                  </a:lnTo>
                  <a:lnTo>
                    <a:pt x="233606" y="293676"/>
                  </a:lnTo>
                  <a:lnTo>
                    <a:pt x="243618" y="343735"/>
                  </a:lnTo>
                  <a:lnTo>
                    <a:pt x="263641" y="363758"/>
                  </a:lnTo>
                  <a:lnTo>
                    <a:pt x="250292" y="377107"/>
                  </a:lnTo>
                  <a:lnTo>
                    <a:pt x="193560" y="340397"/>
                  </a:lnTo>
                  <a:lnTo>
                    <a:pt x="170199" y="300351"/>
                  </a:lnTo>
                  <a:lnTo>
                    <a:pt x="170199" y="253630"/>
                  </a:lnTo>
                  <a:lnTo>
                    <a:pt x="133490" y="176873"/>
                  </a:lnTo>
                  <a:lnTo>
                    <a:pt x="196897" y="206908"/>
                  </a:lnTo>
                  <a:lnTo>
                    <a:pt x="256967" y="236943"/>
                  </a:lnTo>
                  <a:lnTo>
                    <a:pt x="293676" y="240281"/>
                  </a:lnTo>
                  <a:lnTo>
                    <a:pt x="327049" y="210246"/>
                  </a:lnTo>
                  <a:lnTo>
                    <a:pt x="343735" y="173536"/>
                  </a:lnTo>
                  <a:lnTo>
                    <a:pt x="333723" y="123478"/>
                  </a:lnTo>
                  <a:lnTo>
                    <a:pt x="290339" y="103454"/>
                  </a:lnTo>
                  <a:lnTo>
                    <a:pt x="236944" y="56733"/>
                  </a:lnTo>
                  <a:lnTo>
                    <a:pt x="133490" y="0"/>
                  </a:lnTo>
                  <a:lnTo>
                    <a:pt x="46722" y="30035"/>
                  </a:lnTo>
                  <a:lnTo>
                    <a:pt x="33373" y="60070"/>
                  </a:lnTo>
                  <a:lnTo>
                    <a:pt x="43384" y="90106"/>
                  </a:lnTo>
                  <a:lnTo>
                    <a:pt x="60071" y="116803"/>
                  </a:lnTo>
                  <a:lnTo>
                    <a:pt x="73419" y="146838"/>
                  </a:lnTo>
                  <a:lnTo>
                    <a:pt x="56733" y="170199"/>
                  </a:lnTo>
                  <a:lnTo>
                    <a:pt x="76757" y="250292"/>
                  </a:lnTo>
                  <a:lnTo>
                    <a:pt x="66745" y="266979"/>
                  </a:lnTo>
                  <a:lnTo>
                    <a:pt x="70082" y="293676"/>
                  </a:lnTo>
                  <a:lnTo>
                    <a:pt x="70082" y="333723"/>
                  </a:lnTo>
                  <a:lnTo>
                    <a:pt x="80094" y="353746"/>
                  </a:lnTo>
                  <a:lnTo>
                    <a:pt x="76757" y="377107"/>
                  </a:lnTo>
                  <a:lnTo>
                    <a:pt x="106792" y="410479"/>
                  </a:lnTo>
                  <a:lnTo>
                    <a:pt x="93729" y="440514"/>
                  </a:lnTo>
                  <a:lnTo>
                    <a:pt x="13349" y="530619"/>
                  </a:lnTo>
                  <a:lnTo>
                    <a:pt x="33373" y="563992"/>
                  </a:lnTo>
                  <a:lnTo>
                    <a:pt x="33373" y="563992"/>
                  </a:lnTo>
                  <a:lnTo>
                    <a:pt x="16687" y="594027"/>
                  </a:lnTo>
                  <a:lnTo>
                    <a:pt x="3338" y="624062"/>
                  </a:lnTo>
                  <a:lnTo>
                    <a:pt x="0" y="684132"/>
                  </a:lnTo>
                  <a:lnTo>
                    <a:pt x="16687" y="727516"/>
                  </a:lnTo>
                  <a:lnTo>
                    <a:pt x="20024" y="760888"/>
                  </a:lnTo>
                  <a:lnTo>
                    <a:pt x="56733" y="770900"/>
                  </a:lnTo>
                  <a:lnTo>
                    <a:pt x="116803" y="857668"/>
                  </a:lnTo>
                  <a:lnTo>
                    <a:pt x="96780" y="881028"/>
                  </a:lnTo>
                  <a:lnTo>
                    <a:pt x="93443" y="911063"/>
                  </a:lnTo>
                  <a:lnTo>
                    <a:pt x="120141" y="914400"/>
                  </a:lnTo>
                  <a:lnTo>
                    <a:pt x="160187" y="927749"/>
                  </a:lnTo>
                  <a:lnTo>
                    <a:pt x="186885" y="941098"/>
                  </a:lnTo>
                  <a:lnTo>
                    <a:pt x="213583" y="971133"/>
                  </a:lnTo>
                  <a:lnTo>
                    <a:pt x="243618" y="974470"/>
                  </a:lnTo>
                  <a:lnTo>
                    <a:pt x="287002" y="1004506"/>
                  </a:lnTo>
                  <a:lnTo>
                    <a:pt x="310363" y="1014517"/>
                  </a:lnTo>
                  <a:lnTo>
                    <a:pt x="310363" y="1051227"/>
                  </a:lnTo>
                  <a:lnTo>
                    <a:pt x="270316" y="1091273"/>
                  </a:lnTo>
                  <a:lnTo>
                    <a:pt x="280327" y="1114634"/>
                  </a:lnTo>
                  <a:lnTo>
                    <a:pt x="273653" y="1134657"/>
                  </a:lnTo>
                  <a:lnTo>
                    <a:pt x="266979" y="1151343"/>
                  </a:lnTo>
                  <a:lnTo>
                    <a:pt x="240281" y="1191390"/>
                  </a:lnTo>
                  <a:lnTo>
                    <a:pt x="307025" y="1228100"/>
                  </a:lnTo>
                  <a:lnTo>
                    <a:pt x="337060" y="1234774"/>
                  </a:lnTo>
                  <a:lnTo>
                    <a:pt x="360421" y="1241449"/>
                  </a:lnTo>
                  <a:lnTo>
                    <a:pt x="380444" y="1248123"/>
                  </a:lnTo>
                  <a:lnTo>
                    <a:pt x="407142" y="1268146"/>
                  </a:lnTo>
                  <a:lnTo>
                    <a:pt x="437177" y="1264809"/>
                  </a:lnTo>
                  <a:lnTo>
                    <a:pt x="507259" y="1314868"/>
                  </a:lnTo>
                  <a:lnTo>
                    <a:pt x="517271" y="1301519"/>
                  </a:lnTo>
                  <a:lnTo>
                    <a:pt x="507259" y="1261472"/>
                  </a:lnTo>
                  <a:lnTo>
                    <a:pt x="500584" y="1228100"/>
                  </a:lnTo>
                  <a:lnTo>
                    <a:pt x="483898" y="1184716"/>
                  </a:lnTo>
                  <a:lnTo>
                    <a:pt x="513933" y="1164692"/>
                  </a:lnTo>
                  <a:lnTo>
                    <a:pt x="547306" y="1141332"/>
                  </a:lnTo>
                  <a:lnTo>
                    <a:pt x="527282" y="1124646"/>
                  </a:lnTo>
                  <a:lnTo>
                    <a:pt x="517271" y="1091273"/>
                  </a:lnTo>
                  <a:lnTo>
                    <a:pt x="480561" y="1074587"/>
                  </a:lnTo>
                  <a:lnTo>
                    <a:pt x="470549" y="1054564"/>
                  </a:lnTo>
                  <a:lnTo>
                    <a:pt x="480561" y="1024529"/>
                  </a:lnTo>
                  <a:lnTo>
                    <a:pt x="490573" y="984482"/>
                  </a:lnTo>
                  <a:lnTo>
                    <a:pt x="513933" y="1004506"/>
                  </a:lnTo>
                  <a:lnTo>
                    <a:pt x="520608" y="987819"/>
                  </a:lnTo>
                  <a:lnTo>
                    <a:pt x="543968" y="951110"/>
                  </a:lnTo>
                  <a:lnTo>
                    <a:pt x="574003" y="934424"/>
                  </a:lnTo>
                  <a:lnTo>
                    <a:pt x="595801" y="945932"/>
                  </a:lnTo>
                  <a:close/>
                </a:path>
              </a:pathLst>
            </a:custGeom>
            <a:solidFill>
              <a:srgbClr val="F2F2F2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: Shape 264">
              <a:extLst>
                <a:ext uri="{FF2B5EF4-FFF2-40B4-BE49-F238E27FC236}">
                  <a16:creationId xmlns:a16="http://schemas.microsoft.com/office/drawing/2014/main" id="{B0BB177F-CB85-98C2-0824-306D5D23D438}"/>
                </a:ext>
              </a:extLst>
            </p:cNvPr>
            <p:cNvSpPr/>
            <p:nvPr/>
          </p:nvSpPr>
          <p:spPr bwMode="auto">
            <a:xfrm>
              <a:off x="6332934" y="2782728"/>
              <a:ext cx="119063" cy="100013"/>
            </a:xfrm>
            <a:custGeom>
              <a:avLst/>
              <a:gdLst>
                <a:gd name="connsiteX0" fmla="*/ 0 w 119063"/>
                <a:gd name="connsiteY0" fmla="*/ 21432 h 107157"/>
                <a:gd name="connsiteX1" fmla="*/ 38100 w 119063"/>
                <a:gd name="connsiteY1" fmla="*/ 57150 h 107157"/>
                <a:gd name="connsiteX2" fmla="*/ 47625 w 119063"/>
                <a:gd name="connsiteY2" fmla="*/ 76200 h 107157"/>
                <a:gd name="connsiteX3" fmla="*/ 50007 w 119063"/>
                <a:gd name="connsiteY3" fmla="*/ 107157 h 107157"/>
                <a:gd name="connsiteX4" fmla="*/ 69057 w 119063"/>
                <a:gd name="connsiteY4" fmla="*/ 100013 h 107157"/>
                <a:gd name="connsiteX5" fmla="*/ 109538 w 119063"/>
                <a:gd name="connsiteY5" fmla="*/ 95250 h 107157"/>
                <a:gd name="connsiteX6" fmla="*/ 102394 w 119063"/>
                <a:gd name="connsiteY6" fmla="*/ 73819 h 107157"/>
                <a:gd name="connsiteX7" fmla="*/ 119063 w 119063"/>
                <a:gd name="connsiteY7" fmla="*/ 40482 h 107157"/>
                <a:gd name="connsiteX8" fmla="*/ 80963 w 119063"/>
                <a:gd name="connsiteY8" fmla="*/ 0 h 107157"/>
                <a:gd name="connsiteX9" fmla="*/ 61913 w 119063"/>
                <a:gd name="connsiteY9" fmla="*/ 4763 h 107157"/>
                <a:gd name="connsiteX10" fmla="*/ 0 w 119063"/>
                <a:gd name="connsiteY10" fmla="*/ 21432 h 107157"/>
                <a:gd name="connsiteX0" fmla="*/ 0 w 119063"/>
                <a:gd name="connsiteY0" fmla="*/ 21432 h 100013"/>
                <a:gd name="connsiteX1" fmla="*/ 38100 w 119063"/>
                <a:gd name="connsiteY1" fmla="*/ 57150 h 100013"/>
                <a:gd name="connsiteX2" fmla="*/ 47625 w 119063"/>
                <a:gd name="connsiteY2" fmla="*/ 76200 h 100013"/>
                <a:gd name="connsiteX3" fmla="*/ 40482 w 119063"/>
                <a:gd name="connsiteY3" fmla="*/ 95251 h 100013"/>
                <a:gd name="connsiteX4" fmla="*/ 69057 w 119063"/>
                <a:gd name="connsiteY4" fmla="*/ 100013 h 100013"/>
                <a:gd name="connsiteX5" fmla="*/ 109538 w 119063"/>
                <a:gd name="connsiteY5" fmla="*/ 95250 h 100013"/>
                <a:gd name="connsiteX6" fmla="*/ 102394 w 119063"/>
                <a:gd name="connsiteY6" fmla="*/ 73819 h 100013"/>
                <a:gd name="connsiteX7" fmla="*/ 119063 w 119063"/>
                <a:gd name="connsiteY7" fmla="*/ 40482 h 100013"/>
                <a:gd name="connsiteX8" fmla="*/ 80963 w 119063"/>
                <a:gd name="connsiteY8" fmla="*/ 0 h 100013"/>
                <a:gd name="connsiteX9" fmla="*/ 61913 w 119063"/>
                <a:gd name="connsiteY9" fmla="*/ 4763 h 100013"/>
                <a:gd name="connsiteX10" fmla="*/ 0 w 119063"/>
                <a:gd name="connsiteY10" fmla="*/ 21432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063" h="100013">
                  <a:moveTo>
                    <a:pt x="0" y="21432"/>
                  </a:moveTo>
                  <a:lnTo>
                    <a:pt x="38100" y="57150"/>
                  </a:lnTo>
                  <a:lnTo>
                    <a:pt x="47625" y="76200"/>
                  </a:lnTo>
                  <a:lnTo>
                    <a:pt x="40482" y="95251"/>
                  </a:lnTo>
                  <a:lnTo>
                    <a:pt x="69057" y="100013"/>
                  </a:lnTo>
                  <a:lnTo>
                    <a:pt x="109538" y="95250"/>
                  </a:lnTo>
                  <a:lnTo>
                    <a:pt x="102394" y="73819"/>
                  </a:lnTo>
                  <a:lnTo>
                    <a:pt x="119063" y="40482"/>
                  </a:lnTo>
                  <a:lnTo>
                    <a:pt x="80963" y="0"/>
                  </a:lnTo>
                  <a:lnTo>
                    <a:pt x="61913" y="4763"/>
                  </a:lnTo>
                  <a:lnTo>
                    <a:pt x="0" y="21432"/>
                  </a:lnTo>
                  <a:close/>
                </a:path>
              </a:pathLst>
            </a:custGeom>
            <a:solidFill>
              <a:srgbClr val="2E69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8" name="Freeform: Shape 265">
              <a:extLst>
                <a:ext uri="{FF2B5EF4-FFF2-40B4-BE49-F238E27FC236}">
                  <a16:creationId xmlns:a16="http://schemas.microsoft.com/office/drawing/2014/main" id="{8C0D10B1-ACC9-0DA3-654D-52BC4E8D2C26}"/>
                </a:ext>
              </a:extLst>
            </p:cNvPr>
            <p:cNvSpPr/>
            <p:nvPr/>
          </p:nvSpPr>
          <p:spPr bwMode="auto">
            <a:xfrm>
              <a:off x="6390084" y="2644616"/>
              <a:ext cx="97632" cy="80962"/>
            </a:xfrm>
            <a:custGeom>
              <a:avLst/>
              <a:gdLst>
                <a:gd name="connsiteX0" fmla="*/ 97632 w 97632"/>
                <a:gd name="connsiteY0" fmla="*/ 0 h 80962"/>
                <a:gd name="connsiteX1" fmla="*/ 9525 w 97632"/>
                <a:gd name="connsiteY1" fmla="*/ 4762 h 80962"/>
                <a:gd name="connsiteX2" fmla="*/ 0 w 97632"/>
                <a:gd name="connsiteY2" fmla="*/ 16669 h 80962"/>
                <a:gd name="connsiteX3" fmla="*/ 16669 w 97632"/>
                <a:gd name="connsiteY3" fmla="*/ 35719 h 80962"/>
                <a:gd name="connsiteX4" fmla="*/ 26194 w 97632"/>
                <a:gd name="connsiteY4" fmla="*/ 47625 h 80962"/>
                <a:gd name="connsiteX5" fmla="*/ 21432 w 97632"/>
                <a:gd name="connsiteY5" fmla="*/ 69056 h 80962"/>
                <a:gd name="connsiteX6" fmla="*/ 45244 w 97632"/>
                <a:gd name="connsiteY6" fmla="*/ 66675 h 80962"/>
                <a:gd name="connsiteX7" fmla="*/ 64294 w 97632"/>
                <a:gd name="connsiteY7" fmla="*/ 73819 h 80962"/>
                <a:gd name="connsiteX8" fmla="*/ 95250 w 97632"/>
                <a:gd name="connsiteY8" fmla="*/ 80962 h 80962"/>
                <a:gd name="connsiteX9" fmla="*/ 97632 w 97632"/>
                <a:gd name="connsiteY9" fmla="*/ 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32" h="80962">
                  <a:moveTo>
                    <a:pt x="97632" y="0"/>
                  </a:moveTo>
                  <a:lnTo>
                    <a:pt x="9525" y="4762"/>
                  </a:lnTo>
                  <a:lnTo>
                    <a:pt x="0" y="16669"/>
                  </a:lnTo>
                  <a:lnTo>
                    <a:pt x="16669" y="35719"/>
                  </a:lnTo>
                  <a:lnTo>
                    <a:pt x="26194" y="47625"/>
                  </a:lnTo>
                  <a:lnTo>
                    <a:pt x="21432" y="69056"/>
                  </a:lnTo>
                  <a:lnTo>
                    <a:pt x="45244" y="66675"/>
                  </a:lnTo>
                  <a:lnTo>
                    <a:pt x="64294" y="73819"/>
                  </a:lnTo>
                  <a:lnTo>
                    <a:pt x="95250" y="80962"/>
                  </a:lnTo>
                  <a:cubicBezTo>
                    <a:pt x="94456" y="56356"/>
                    <a:pt x="93663" y="31750"/>
                    <a:pt x="97632" y="0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: Shape 266">
              <a:extLst>
                <a:ext uri="{FF2B5EF4-FFF2-40B4-BE49-F238E27FC236}">
                  <a16:creationId xmlns:a16="http://schemas.microsoft.com/office/drawing/2014/main" id="{C560AF10-5E0B-FB7B-AE3B-11F0BEB95928}"/>
                </a:ext>
              </a:extLst>
            </p:cNvPr>
            <p:cNvSpPr/>
            <p:nvPr/>
          </p:nvSpPr>
          <p:spPr bwMode="auto">
            <a:xfrm>
              <a:off x="6332934" y="2708910"/>
              <a:ext cx="166688" cy="114300"/>
            </a:xfrm>
            <a:custGeom>
              <a:avLst/>
              <a:gdLst>
                <a:gd name="connsiteX0" fmla="*/ 116682 w 166688"/>
                <a:gd name="connsiteY0" fmla="*/ 114300 h 114300"/>
                <a:gd name="connsiteX1" fmla="*/ 166688 w 166688"/>
                <a:gd name="connsiteY1" fmla="*/ 80962 h 114300"/>
                <a:gd name="connsiteX2" fmla="*/ 166688 w 166688"/>
                <a:gd name="connsiteY2" fmla="*/ 59531 h 114300"/>
                <a:gd name="connsiteX3" fmla="*/ 145257 w 166688"/>
                <a:gd name="connsiteY3" fmla="*/ 21431 h 114300"/>
                <a:gd name="connsiteX4" fmla="*/ 100013 w 166688"/>
                <a:gd name="connsiteY4" fmla="*/ 0 h 114300"/>
                <a:gd name="connsiteX5" fmla="*/ 76200 w 166688"/>
                <a:gd name="connsiteY5" fmla="*/ 7143 h 114300"/>
                <a:gd name="connsiteX6" fmla="*/ 76200 w 166688"/>
                <a:gd name="connsiteY6" fmla="*/ 45243 h 114300"/>
                <a:gd name="connsiteX7" fmla="*/ 52388 w 166688"/>
                <a:gd name="connsiteY7" fmla="*/ 57150 h 114300"/>
                <a:gd name="connsiteX8" fmla="*/ 35719 w 166688"/>
                <a:gd name="connsiteY8" fmla="*/ 33337 h 114300"/>
                <a:gd name="connsiteX9" fmla="*/ 23813 w 166688"/>
                <a:gd name="connsiteY9" fmla="*/ 16668 h 114300"/>
                <a:gd name="connsiteX10" fmla="*/ 9525 w 166688"/>
                <a:gd name="connsiteY10" fmla="*/ 38100 h 114300"/>
                <a:gd name="connsiteX11" fmla="*/ 4763 w 166688"/>
                <a:gd name="connsiteY11" fmla="*/ 59531 h 114300"/>
                <a:gd name="connsiteX12" fmla="*/ 0 w 166688"/>
                <a:gd name="connsiteY12" fmla="*/ 95250 h 114300"/>
                <a:gd name="connsiteX13" fmla="*/ 78582 w 166688"/>
                <a:gd name="connsiteY13" fmla="*/ 76200 h 114300"/>
                <a:gd name="connsiteX14" fmla="*/ 116682 w 166688"/>
                <a:gd name="connsiteY14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6688" h="114300">
                  <a:moveTo>
                    <a:pt x="116682" y="114300"/>
                  </a:moveTo>
                  <a:lnTo>
                    <a:pt x="166688" y="80962"/>
                  </a:lnTo>
                  <a:lnTo>
                    <a:pt x="166688" y="59531"/>
                  </a:lnTo>
                  <a:lnTo>
                    <a:pt x="145257" y="21431"/>
                  </a:lnTo>
                  <a:lnTo>
                    <a:pt x="100013" y="0"/>
                  </a:lnTo>
                  <a:lnTo>
                    <a:pt x="76200" y="7143"/>
                  </a:lnTo>
                  <a:lnTo>
                    <a:pt x="76200" y="45243"/>
                  </a:lnTo>
                  <a:lnTo>
                    <a:pt x="52388" y="57150"/>
                  </a:lnTo>
                  <a:lnTo>
                    <a:pt x="35719" y="33337"/>
                  </a:lnTo>
                  <a:lnTo>
                    <a:pt x="23813" y="16668"/>
                  </a:lnTo>
                  <a:lnTo>
                    <a:pt x="9525" y="38100"/>
                  </a:lnTo>
                  <a:lnTo>
                    <a:pt x="4763" y="59531"/>
                  </a:lnTo>
                  <a:lnTo>
                    <a:pt x="0" y="95250"/>
                  </a:lnTo>
                  <a:lnTo>
                    <a:pt x="78582" y="76200"/>
                  </a:lnTo>
                  <a:lnTo>
                    <a:pt x="116682" y="11430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0" name="Freeform: Shape 268">
              <a:extLst>
                <a:ext uri="{FF2B5EF4-FFF2-40B4-BE49-F238E27FC236}">
                  <a16:creationId xmlns:a16="http://schemas.microsoft.com/office/drawing/2014/main" id="{E1823A4B-E379-A594-B99F-86C5642B7472}"/>
                </a:ext>
              </a:extLst>
            </p:cNvPr>
            <p:cNvSpPr/>
            <p:nvPr/>
          </p:nvSpPr>
          <p:spPr bwMode="auto">
            <a:xfrm>
              <a:off x="6292453" y="2808922"/>
              <a:ext cx="85725" cy="50006"/>
            </a:xfrm>
            <a:custGeom>
              <a:avLst/>
              <a:gdLst>
                <a:gd name="connsiteX0" fmla="*/ 50006 w 85725"/>
                <a:gd name="connsiteY0" fmla="*/ 0 h 50006"/>
                <a:gd name="connsiteX1" fmla="*/ 4763 w 85725"/>
                <a:gd name="connsiteY1" fmla="*/ 26194 h 50006"/>
                <a:gd name="connsiteX2" fmla="*/ 0 w 85725"/>
                <a:gd name="connsiteY2" fmla="*/ 50006 h 50006"/>
                <a:gd name="connsiteX3" fmla="*/ 76200 w 85725"/>
                <a:gd name="connsiteY3" fmla="*/ 47625 h 50006"/>
                <a:gd name="connsiteX4" fmla="*/ 85725 w 85725"/>
                <a:gd name="connsiteY4" fmla="*/ 42863 h 50006"/>
                <a:gd name="connsiteX5" fmla="*/ 50006 w 85725"/>
                <a:gd name="connsiteY5" fmla="*/ 0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50006">
                  <a:moveTo>
                    <a:pt x="50006" y="0"/>
                  </a:moveTo>
                  <a:lnTo>
                    <a:pt x="4763" y="26194"/>
                  </a:lnTo>
                  <a:lnTo>
                    <a:pt x="0" y="50006"/>
                  </a:lnTo>
                  <a:lnTo>
                    <a:pt x="76200" y="47625"/>
                  </a:lnTo>
                  <a:lnTo>
                    <a:pt x="85725" y="42863"/>
                  </a:lnTo>
                  <a:lnTo>
                    <a:pt x="50006" y="0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1" name="Freeform: Shape 270">
              <a:extLst>
                <a:ext uri="{FF2B5EF4-FFF2-40B4-BE49-F238E27FC236}">
                  <a16:creationId xmlns:a16="http://schemas.microsoft.com/office/drawing/2014/main" id="{6790E93F-253B-C959-EB4A-97E7422513A9}"/>
                </a:ext>
              </a:extLst>
            </p:cNvPr>
            <p:cNvSpPr/>
            <p:nvPr/>
          </p:nvSpPr>
          <p:spPr bwMode="auto">
            <a:xfrm>
              <a:off x="6104334" y="3020853"/>
              <a:ext cx="164307" cy="76200"/>
            </a:xfrm>
            <a:custGeom>
              <a:avLst/>
              <a:gdLst>
                <a:gd name="connsiteX0" fmla="*/ 57150 w 164307"/>
                <a:gd name="connsiteY0" fmla="*/ 0 h 76200"/>
                <a:gd name="connsiteX1" fmla="*/ 0 w 164307"/>
                <a:gd name="connsiteY1" fmla="*/ 23813 h 76200"/>
                <a:gd name="connsiteX2" fmla="*/ 33338 w 164307"/>
                <a:gd name="connsiteY2" fmla="*/ 69057 h 76200"/>
                <a:gd name="connsiteX3" fmla="*/ 59532 w 164307"/>
                <a:gd name="connsiteY3" fmla="*/ 73819 h 76200"/>
                <a:gd name="connsiteX4" fmla="*/ 64294 w 164307"/>
                <a:gd name="connsiteY4" fmla="*/ 61913 h 76200"/>
                <a:gd name="connsiteX5" fmla="*/ 102394 w 164307"/>
                <a:gd name="connsiteY5" fmla="*/ 66675 h 76200"/>
                <a:gd name="connsiteX6" fmla="*/ 126207 w 164307"/>
                <a:gd name="connsiteY6" fmla="*/ 76200 h 76200"/>
                <a:gd name="connsiteX7" fmla="*/ 164307 w 164307"/>
                <a:gd name="connsiteY7" fmla="*/ 45244 h 76200"/>
                <a:gd name="connsiteX8" fmla="*/ 116682 w 164307"/>
                <a:gd name="connsiteY8" fmla="*/ 19050 h 76200"/>
                <a:gd name="connsiteX9" fmla="*/ 57150 w 164307"/>
                <a:gd name="connsiteY9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307" h="76200">
                  <a:moveTo>
                    <a:pt x="57150" y="0"/>
                  </a:moveTo>
                  <a:lnTo>
                    <a:pt x="0" y="23813"/>
                  </a:lnTo>
                  <a:lnTo>
                    <a:pt x="33338" y="69057"/>
                  </a:lnTo>
                  <a:lnTo>
                    <a:pt x="59532" y="73819"/>
                  </a:lnTo>
                  <a:lnTo>
                    <a:pt x="64294" y="61913"/>
                  </a:lnTo>
                  <a:lnTo>
                    <a:pt x="102394" y="66675"/>
                  </a:lnTo>
                  <a:lnTo>
                    <a:pt x="126207" y="76200"/>
                  </a:lnTo>
                  <a:lnTo>
                    <a:pt x="164307" y="45244"/>
                  </a:lnTo>
                  <a:lnTo>
                    <a:pt x="116682" y="1905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2E69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2" name="Freeform: Shape 271">
              <a:extLst>
                <a:ext uri="{FF2B5EF4-FFF2-40B4-BE49-F238E27FC236}">
                  <a16:creationId xmlns:a16="http://schemas.microsoft.com/office/drawing/2014/main" id="{C99BA8A4-1436-B784-841F-F368EF77FE89}"/>
                </a:ext>
              </a:extLst>
            </p:cNvPr>
            <p:cNvSpPr/>
            <p:nvPr/>
          </p:nvSpPr>
          <p:spPr bwMode="auto">
            <a:xfrm>
              <a:off x="6473428" y="3104197"/>
              <a:ext cx="73819" cy="102394"/>
            </a:xfrm>
            <a:custGeom>
              <a:avLst/>
              <a:gdLst>
                <a:gd name="connsiteX0" fmla="*/ 0 w 73819"/>
                <a:gd name="connsiteY0" fmla="*/ 0 h 102394"/>
                <a:gd name="connsiteX1" fmla="*/ 30956 w 73819"/>
                <a:gd name="connsiteY1" fmla="*/ 66675 h 102394"/>
                <a:gd name="connsiteX2" fmla="*/ 26194 w 73819"/>
                <a:gd name="connsiteY2" fmla="*/ 102394 h 102394"/>
                <a:gd name="connsiteX3" fmla="*/ 50006 w 73819"/>
                <a:gd name="connsiteY3" fmla="*/ 73819 h 102394"/>
                <a:gd name="connsiteX4" fmla="*/ 73819 w 73819"/>
                <a:gd name="connsiteY4" fmla="*/ 66675 h 102394"/>
                <a:gd name="connsiteX5" fmla="*/ 59531 w 73819"/>
                <a:gd name="connsiteY5" fmla="*/ 52388 h 102394"/>
                <a:gd name="connsiteX6" fmla="*/ 50006 w 73819"/>
                <a:gd name="connsiteY6" fmla="*/ 19050 h 102394"/>
                <a:gd name="connsiteX7" fmla="*/ 0 w 73819"/>
                <a:gd name="connsiteY7" fmla="*/ 0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19" h="102394">
                  <a:moveTo>
                    <a:pt x="0" y="0"/>
                  </a:moveTo>
                  <a:lnTo>
                    <a:pt x="30956" y="66675"/>
                  </a:lnTo>
                  <a:lnTo>
                    <a:pt x="26194" y="102394"/>
                  </a:lnTo>
                  <a:lnTo>
                    <a:pt x="50006" y="73819"/>
                  </a:lnTo>
                  <a:lnTo>
                    <a:pt x="73819" y="66675"/>
                  </a:lnTo>
                  <a:lnTo>
                    <a:pt x="59531" y="52388"/>
                  </a:lnTo>
                  <a:lnTo>
                    <a:pt x="50006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3" name="Freeform: Shape 272">
              <a:extLst>
                <a:ext uri="{FF2B5EF4-FFF2-40B4-BE49-F238E27FC236}">
                  <a16:creationId xmlns:a16="http://schemas.microsoft.com/office/drawing/2014/main" id="{FAB14AF3-BE8F-E4FB-0611-0595E5D1F423}"/>
                </a:ext>
              </a:extLst>
            </p:cNvPr>
            <p:cNvSpPr/>
            <p:nvPr/>
          </p:nvSpPr>
          <p:spPr bwMode="auto">
            <a:xfrm>
              <a:off x="6313884" y="3118485"/>
              <a:ext cx="202407" cy="161925"/>
            </a:xfrm>
            <a:custGeom>
              <a:avLst/>
              <a:gdLst>
                <a:gd name="connsiteX0" fmla="*/ 59532 w 202407"/>
                <a:gd name="connsiteY0" fmla="*/ 0 h 161925"/>
                <a:gd name="connsiteX1" fmla="*/ 0 w 202407"/>
                <a:gd name="connsiteY1" fmla="*/ 66675 h 161925"/>
                <a:gd name="connsiteX2" fmla="*/ 19050 w 202407"/>
                <a:gd name="connsiteY2" fmla="*/ 102393 h 161925"/>
                <a:gd name="connsiteX3" fmla="*/ 28575 w 202407"/>
                <a:gd name="connsiteY3" fmla="*/ 123825 h 161925"/>
                <a:gd name="connsiteX4" fmla="*/ 52388 w 202407"/>
                <a:gd name="connsiteY4" fmla="*/ 121443 h 161925"/>
                <a:gd name="connsiteX5" fmla="*/ 78582 w 202407"/>
                <a:gd name="connsiteY5" fmla="*/ 152400 h 161925"/>
                <a:gd name="connsiteX6" fmla="*/ 114300 w 202407"/>
                <a:gd name="connsiteY6" fmla="*/ 157162 h 161925"/>
                <a:gd name="connsiteX7" fmla="*/ 154782 w 202407"/>
                <a:gd name="connsiteY7" fmla="*/ 145256 h 161925"/>
                <a:gd name="connsiteX8" fmla="*/ 190500 w 202407"/>
                <a:gd name="connsiteY8" fmla="*/ 161925 h 161925"/>
                <a:gd name="connsiteX9" fmla="*/ 202407 w 202407"/>
                <a:gd name="connsiteY9" fmla="*/ 111918 h 161925"/>
                <a:gd name="connsiteX10" fmla="*/ 192882 w 202407"/>
                <a:gd name="connsiteY10" fmla="*/ 85725 h 161925"/>
                <a:gd name="connsiteX11" fmla="*/ 185738 w 202407"/>
                <a:gd name="connsiteY11" fmla="*/ 54768 h 161925"/>
                <a:gd name="connsiteX12" fmla="*/ 157163 w 202407"/>
                <a:gd name="connsiteY12" fmla="*/ 2381 h 161925"/>
                <a:gd name="connsiteX13" fmla="*/ 116682 w 202407"/>
                <a:gd name="connsiteY13" fmla="*/ 19050 h 161925"/>
                <a:gd name="connsiteX14" fmla="*/ 59532 w 202407"/>
                <a:gd name="connsiteY14" fmla="*/ 0 h 161925"/>
                <a:gd name="connsiteX0" fmla="*/ 59532 w 202407"/>
                <a:gd name="connsiteY0" fmla="*/ 0 h 161925"/>
                <a:gd name="connsiteX1" fmla="*/ 0 w 202407"/>
                <a:gd name="connsiteY1" fmla="*/ 66675 h 161925"/>
                <a:gd name="connsiteX2" fmla="*/ 19050 w 202407"/>
                <a:gd name="connsiteY2" fmla="*/ 102393 h 161925"/>
                <a:gd name="connsiteX3" fmla="*/ 28575 w 202407"/>
                <a:gd name="connsiteY3" fmla="*/ 123825 h 161925"/>
                <a:gd name="connsiteX4" fmla="*/ 52388 w 202407"/>
                <a:gd name="connsiteY4" fmla="*/ 121443 h 161925"/>
                <a:gd name="connsiteX5" fmla="*/ 64294 w 202407"/>
                <a:gd name="connsiteY5" fmla="*/ 152400 h 161925"/>
                <a:gd name="connsiteX6" fmla="*/ 114300 w 202407"/>
                <a:gd name="connsiteY6" fmla="*/ 157162 h 161925"/>
                <a:gd name="connsiteX7" fmla="*/ 154782 w 202407"/>
                <a:gd name="connsiteY7" fmla="*/ 145256 h 161925"/>
                <a:gd name="connsiteX8" fmla="*/ 190500 w 202407"/>
                <a:gd name="connsiteY8" fmla="*/ 161925 h 161925"/>
                <a:gd name="connsiteX9" fmla="*/ 202407 w 202407"/>
                <a:gd name="connsiteY9" fmla="*/ 111918 h 161925"/>
                <a:gd name="connsiteX10" fmla="*/ 192882 w 202407"/>
                <a:gd name="connsiteY10" fmla="*/ 85725 h 161925"/>
                <a:gd name="connsiteX11" fmla="*/ 185738 w 202407"/>
                <a:gd name="connsiteY11" fmla="*/ 54768 h 161925"/>
                <a:gd name="connsiteX12" fmla="*/ 157163 w 202407"/>
                <a:gd name="connsiteY12" fmla="*/ 2381 h 161925"/>
                <a:gd name="connsiteX13" fmla="*/ 116682 w 202407"/>
                <a:gd name="connsiteY13" fmla="*/ 19050 h 161925"/>
                <a:gd name="connsiteX14" fmla="*/ 59532 w 202407"/>
                <a:gd name="connsiteY14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407" h="161925">
                  <a:moveTo>
                    <a:pt x="59532" y="0"/>
                  </a:moveTo>
                  <a:lnTo>
                    <a:pt x="0" y="66675"/>
                  </a:lnTo>
                  <a:lnTo>
                    <a:pt x="19050" y="102393"/>
                  </a:lnTo>
                  <a:lnTo>
                    <a:pt x="28575" y="123825"/>
                  </a:lnTo>
                  <a:lnTo>
                    <a:pt x="52388" y="121443"/>
                  </a:lnTo>
                  <a:lnTo>
                    <a:pt x="64294" y="152400"/>
                  </a:lnTo>
                  <a:lnTo>
                    <a:pt x="114300" y="157162"/>
                  </a:lnTo>
                  <a:lnTo>
                    <a:pt x="154782" y="145256"/>
                  </a:lnTo>
                  <a:lnTo>
                    <a:pt x="190500" y="161925"/>
                  </a:lnTo>
                  <a:lnTo>
                    <a:pt x="202407" y="111918"/>
                  </a:lnTo>
                  <a:lnTo>
                    <a:pt x="192882" y="85725"/>
                  </a:lnTo>
                  <a:lnTo>
                    <a:pt x="185738" y="54768"/>
                  </a:lnTo>
                  <a:lnTo>
                    <a:pt x="157163" y="2381"/>
                  </a:lnTo>
                  <a:lnTo>
                    <a:pt x="116682" y="19050"/>
                  </a:lnTo>
                  <a:lnTo>
                    <a:pt x="59532" y="0"/>
                  </a:lnTo>
                  <a:close/>
                </a:path>
              </a:pathLst>
            </a:custGeom>
            <a:solidFill>
              <a:srgbClr val="467A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0" name="Freeform: Shape 280">
              <a:extLst>
                <a:ext uri="{FF2B5EF4-FFF2-40B4-BE49-F238E27FC236}">
                  <a16:creationId xmlns:a16="http://schemas.microsoft.com/office/drawing/2014/main" id="{8E0FA99E-7992-6ABB-A3CC-12E0DF5D2FF8}"/>
                </a:ext>
              </a:extLst>
            </p:cNvPr>
            <p:cNvSpPr/>
            <p:nvPr/>
          </p:nvSpPr>
          <p:spPr bwMode="auto">
            <a:xfrm>
              <a:off x="6354366" y="2958941"/>
              <a:ext cx="442912" cy="264319"/>
            </a:xfrm>
            <a:custGeom>
              <a:avLst/>
              <a:gdLst>
                <a:gd name="connsiteX0" fmla="*/ 397668 w 442912"/>
                <a:gd name="connsiteY0" fmla="*/ 176212 h 264319"/>
                <a:gd name="connsiteX1" fmla="*/ 442912 w 442912"/>
                <a:gd name="connsiteY1" fmla="*/ 100012 h 264319"/>
                <a:gd name="connsiteX2" fmla="*/ 359568 w 442912"/>
                <a:gd name="connsiteY2" fmla="*/ 52387 h 264319"/>
                <a:gd name="connsiteX3" fmla="*/ 328612 w 442912"/>
                <a:gd name="connsiteY3" fmla="*/ 52387 h 264319"/>
                <a:gd name="connsiteX4" fmla="*/ 314325 w 442912"/>
                <a:gd name="connsiteY4" fmla="*/ 21431 h 264319"/>
                <a:gd name="connsiteX5" fmla="*/ 247650 w 442912"/>
                <a:gd name="connsiteY5" fmla="*/ 0 h 264319"/>
                <a:gd name="connsiteX6" fmla="*/ 223837 w 442912"/>
                <a:gd name="connsiteY6" fmla="*/ 0 h 264319"/>
                <a:gd name="connsiteX7" fmla="*/ 200025 w 442912"/>
                <a:gd name="connsiteY7" fmla="*/ 40481 h 264319"/>
                <a:gd name="connsiteX8" fmla="*/ 164306 w 442912"/>
                <a:gd name="connsiteY8" fmla="*/ 33337 h 264319"/>
                <a:gd name="connsiteX9" fmla="*/ 121443 w 442912"/>
                <a:gd name="connsiteY9" fmla="*/ 35719 h 264319"/>
                <a:gd name="connsiteX10" fmla="*/ 64293 w 442912"/>
                <a:gd name="connsiteY10" fmla="*/ 14287 h 264319"/>
                <a:gd name="connsiteX11" fmla="*/ 64293 w 442912"/>
                <a:gd name="connsiteY11" fmla="*/ 14287 h 264319"/>
                <a:gd name="connsiteX12" fmla="*/ 28575 w 442912"/>
                <a:gd name="connsiteY12" fmla="*/ 28575 h 264319"/>
                <a:gd name="connsiteX13" fmla="*/ 28575 w 442912"/>
                <a:gd name="connsiteY13" fmla="*/ 57150 h 264319"/>
                <a:gd name="connsiteX14" fmla="*/ 11906 w 442912"/>
                <a:gd name="connsiteY14" fmla="*/ 83344 h 264319"/>
                <a:gd name="connsiteX15" fmla="*/ 7143 w 442912"/>
                <a:gd name="connsiteY15" fmla="*/ 109537 h 264319"/>
                <a:gd name="connsiteX16" fmla="*/ 0 w 442912"/>
                <a:gd name="connsiteY16" fmla="*/ 150019 h 264319"/>
                <a:gd name="connsiteX17" fmla="*/ 11906 w 442912"/>
                <a:gd name="connsiteY17" fmla="*/ 166687 h 264319"/>
                <a:gd name="connsiteX18" fmla="*/ 19050 w 442912"/>
                <a:gd name="connsiteY18" fmla="*/ 164306 h 264319"/>
                <a:gd name="connsiteX19" fmla="*/ 71437 w 442912"/>
                <a:gd name="connsiteY19" fmla="*/ 176212 h 264319"/>
                <a:gd name="connsiteX20" fmla="*/ 119062 w 442912"/>
                <a:gd name="connsiteY20" fmla="*/ 157162 h 264319"/>
                <a:gd name="connsiteX21" fmla="*/ 119062 w 442912"/>
                <a:gd name="connsiteY21" fmla="*/ 140494 h 264319"/>
                <a:gd name="connsiteX22" fmla="*/ 169068 w 442912"/>
                <a:gd name="connsiteY22" fmla="*/ 164306 h 264319"/>
                <a:gd name="connsiteX23" fmla="*/ 185737 w 442912"/>
                <a:gd name="connsiteY23" fmla="*/ 214312 h 264319"/>
                <a:gd name="connsiteX24" fmla="*/ 176212 w 442912"/>
                <a:gd name="connsiteY24" fmla="*/ 228600 h 264319"/>
                <a:gd name="connsiteX25" fmla="*/ 154781 w 442912"/>
                <a:gd name="connsiteY25" fmla="*/ 242887 h 264319"/>
                <a:gd name="connsiteX26" fmla="*/ 157162 w 442912"/>
                <a:gd name="connsiteY26" fmla="*/ 261937 h 264319"/>
                <a:gd name="connsiteX27" fmla="*/ 176212 w 442912"/>
                <a:gd name="connsiteY27" fmla="*/ 264319 h 264319"/>
                <a:gd name="connsiteX28" fmla="*/ 180975 w 442912"/>
                <a:gd name="connsiteY28" fmla="*/ 252412 h 264319"/>
                <a:gd name="connsiteX29" fmla="*/ 209550 w 442912"/>
                <a:gd name="connsiteY29" fmla="*/ 230981 h 264319"/>
                <a:gd name="connsiteX30" fmla="*/ 214312 w 442912"/>
                <a:gd name="connsiteY30" fmla="*/ 221456 h 264319"/>
                <a:gd name="connsiteX31" fmla="*/ 230981 w 442912"/>
                <a:gd name="connsiteY31" fmla="*/ 221456 h 264319"/>
                <a:gd name="connsiteX32" fmla="*/ 257175 w 442912"/>
                <a:gd name="connsiteY32" fmla="*/ 233362 h 264319"/>
                <a:gd name="connsiteX33" fmla="*/ 278606 w 442912"/>
                <a:gd name="connsiteY33" fmla="*/ 235744 h 264319"/>
                <a:gd name="connsiteX34" fmla="*/ 295275 w 442912"/>
                <a:gd name="connsiteY34" fmla="*/ 235744 h 264319"/>
                <a:gd name="connsiteX35" fmla="*/ 342900 w 442912"/>
                <a:gd name="connsiteY35" fmla="*/ 216694 h 264319"/>
                <a:gd name="connsiteX36" fmla="*/ 397668 w 442912"/>
                <a:gd name="connsiteY36" fmla="*/ 176212 h 264319"/>
                <a:gd name="connsiteX0" fmla="*/ 397668 w 442912"/>
                <a:gd name="connsiteY0" fmla="*/ 176212 h 264319"/>
                <a:gd name="connsiteX1" fmla="*/ 442912 w 442912"/>
                <a:gd name="connsiteY1" fmla="*/ 100012 h 264319"/>
                <a:gd name="connsiteX2" fmla="*/ 359568 w 442912"/>
                <a:gd name="connsiteY2" fmla="*/ 52387 h 264319"/>
                <a:gd name="connsiteX3" fmla="*/ 328612 w 442912"/>
                <a:gd name="connsiteY3" fmla="*/ 52387 h 264319"/>
                <a:gd name="connsiteX4" fmla="*/ 314325 w 442912"/>
                <a:gd name="connsiteY4" fmla="*/ 21431 h 264319"/>
                <a:gd name="connsiteX5" fmla="*/ 247650 w 442912"/>
                <a:gd name="connsiteY5" fmla="*/ 0 h 264319"/>
                <a:gd name="connsiteX6" fmla="*/ 223837 w 442912"/>
                <a:gd name="connsiteY6" fmla="*/ 0 h 264319"/>
                <a:gd name="connsiteX7" fmla="*/ 200025 w 442912"/>
                <a:gd name="connsiteY7" fmla="*/ 40481 h 264319"/>
                <a:gd name="connsiteX8" fmla="*/ 164306 w 442912"/>
                <a:gd name="connsiteY8" fmla="*/ 33337 h 264319"/>
                <a:gd name="connsiteX9" fmla="*/ 121443 w 442912"/>
                <a:gd name="connsiteY9" fmla="*/ 35719 h 264319"/>
                <a:gd name="connsiteX10" fmla="*/ 64293 w 442912"/>
                <a:gd name="connsiteY10" fmla="*/ 14287 h 264319"/>
                <a:gd name="connsiteX11" fmla="*/ 64293 w 442912"/>
                <a:gd name="connsiteY11" fmla="*/ 14287 h 264319"/>
                <a:gd name="connsiteX12" fmla="*/ 28575 w 442912"/>
                <a:gd name="connsiteY12" fmla="*/ 28575 h 264319"/>
                <a:gd name="connsiteX13" fmla="*/ 28575 w 442912"/>
                <a:gd name="connsiteY13" fmla="*/ 57150 h 264319"/>
                <a:gd name="connsiteX14" fmla="*/ 11906 w 442912"/>
                <a:gd name="connsiteY14" fmla="*/ 83344 h 264319"/>
                <a:gd name="connsiteX15" fmla="*/ 7143 w 442912"/>
                <a:gd name="connsiteY15" fmla="*/ 109537 h 264319"/>
                <a:gd name="connsiteX16" fmla="*/ 0 w 442912"/>
                <a:gd name="connsiteY16" fmla="*/ 150019 h 264319"/>
                <a:gd name="connsiteX17" fmla="*/ 11906 w 442912"/>
                <a:gd name="connsiteY17" fmla="*/ 166687 h 264319"/>
                <a:gd name="connsiteX18" fmla="*/ 19050 w 442912"/>
                <a:gd name="connsiteY18" fmla="*/ 164306 h 264319"/>
                <a:gd name="connsiteX19" fmla="*/ 71437 w 442912"/>
                <a:gd name="connsiteY19" fmla="*/ 176212 h 264319"/>
                <a:gd name="connsiteX20" fmla="*/ 119062 w 442912"/>
                <a:gd name="connsiteY20" fmla="*/ 157162 h 264319"/>
                <a:gd name="connsiteX21" fmla="*/ 119062 w 442912"/>
                <a:gd name="connsiteY21" fmla="*/ 140494 h 264319"/>
                <a:gd name="connsiteX22" fmla="*/ 169068 w 442912"/>
                <a:gd name="connsiteY22" fmla="*/ 164306 h 264319"/>
                <a:gd name="connsiteX23" fmla="*/ 185737 w 442912"/>
                <a:gd name="connsiteY23" fmla="*/ 214312 h 264319"/>
                <a:gd name="connsiteX24" fmla="*/ 176212 w 442912"/>
                <a:gd name="connsiteY24" fmla="*/ 228600 h 264319"/>
                <a:gd name="connsiteX25" fmla="*/ 154781 w 442912"/>
                <a:gd name="connsiteY25" fmla="*/ 242887 h 264319"/>
                <a:gd name="connsiteX26" fmla="*/ 157162 w 442912"/>
                <a:gd name="connsiteY26" fmla="*/ 261937 h 264319"/>
                <a:gd name="connsiteX27" fmla="*/ 176212 w 442912"/>
                <a:gd name="connsiteY27" fmla="*/ 264319 h 264319"/>
                <a:gd name="connsiteX28" fmla="*/ 180975 w 442912"/>
                <a:gd name="connsiteY28" fmla="*/ 252412 h 264319"/>
                <a:gd name="connsiteX29" fmla="*/ 209550 w 442912"/>
                <a:gd name="connsiteY29" fmla="*/ 230981 h 264319"/>
                <a:gd name="connsiteX30" fmla="*/ 214312 w 442912"/>
                <a:gd name="connsiteY30" fmla="*/ 221456 h 264319"/>
                <a:gd name="connsiteX31" fmla="*/ 230981 w 442912"/>
                <a:gd name="connsiteY31" fmla="*/ 221456 h 264319"/>
                <a:gd name="connsiteX32" fmla="*/ 257175 w 442912"/>
                <a:gd name="connsiteY32" fmla="*/ 233362 h 264319"/>
                <a:gd name="connsiteX33" fmla="*/ 278606 w 442912"/>
                <a:gd name="connsiteY33" fmla="*/ 235744 h 264319"/>
                <a:gd name="connsiteX34" fmla="*/ 295275 w 442912"/>
                <a:gd name="connsiteY34" fmla="*/ 235744 h 264319"/>
                <a:gd name="connsiteX35" fmla="*/ 342900 w 442912"/>
                <a:gd name="connsiteY35" fmla="*/ 216694 h 264319"/>
                <a:gd name="connsiteX36" fmla="*/ 376237 w 442912"/>
                <a:gd name="connsiteY36" fmla="*/ 183356 h 264319"/>
                <a:gd name="connsiteX37" fmla="*/ 397668 w 442912"/>
                <a:gd name="connsiteY37" fmla="*/ 176212 h 264319"/>
                <a:gd name="connsiteX0" fmla="*/ 397668 w 442912"/>
                <a:gd name="connsiteY0" fmla="*/ 176212 h 264319"/>
                <a:gd name="connsiteX1" fmla="*/ 442912 w 442912"/>
                <a:gd name="connsiteY1" fmla="*/ 100012 h 264319"/>
                <a:gd name="connsiteX2" fmla="*/ 359568 w 442912"/>
                <a:gd name="connsiteY2" fmla="*/ 52387 h 264319"/>
                <a:gd name="connsiteX3" fmla="*/ 328612 w 442912"/>
                <a:gd name="connsiteY3" fmla="*/ 52387 h 264319"/>
                <a:gd name="connsiteX4" fmla="*/ 314325 w 442912"/>
                <a:gd name="connsiteY4" fmla="*/ 21431 h 264319"/>
                <a:gd name="connsiteX5" fmla="*/ 247650 w 442912"/>
                <a:gd name="connsiteY5" fmla="*/ 0 h 264319"/>
                <a:gd name="connsiteX6" fmla="*/ 223837 w 442912"/>
                <a:gd name="connsiteY6" fmla="*/ 0 h 264319"/>
                <a:gd name="connsiteX7" fmla="*/ 200025 w 442912"/>
                <a:gd name="connsiteY7" fmla="*/ 40481 h 264319"/>
                <a:gd name="connsiteX8" fmla="*/ 164306 w 442912"/>
                <a:gd name="connsiteY8" fmla="*/ 33337 h 264319"/>
                <a:gd name="connsiteX9" fmla="*/ 121443 w 442912"/>
                <a:gd name="connsiteY9" fmla="*/ 35719 h 264319"/>
                <a:gd name="connsiteX10" fmla="*/ 64293 w 442912"/>
                <a:gd name="connsiteY10" fmla="*/ 14287 h 264319"/>
                <a:gd name="connsiteX11" fmla="*/ 64293 w 442912"/>
                <a:gd name="connsiteY11" fmla="*/ 14287 h 264319"/>
                <a:gd name="connsiteX12" fmla="*/ 28575 w 442912"/>
                <a:gd name="connsiteY12" fmla="*/ 28575 h 264319"/>
                <a:gd name="connsiteX13" fmla="*/ 28575 w 442912"/>
                <a:gd name="connsiteY13" fmla="*/ 57150 h 264319"/>
                <a:gd name="connsiteX14" fmla="*/ 11906 w 442912"/>
                <a:gd name="connsiteY14" fmla="*/ 83344 h 264319"/>
                <a:gd name="connsiteX15" fmla="*/ 7143 w 442912"/>
                <a:gd name="connsiteY15" fmla="*/ 109537 h 264319"/>
                <a:gd name="connsiteX16" fmla="*/ 0 w 442912"/>
                <a:gd name="connsiteY16" fmla="*/ 150019 h 264319"/>
                <a:gd name="connsiteX17" fmla="*/ 11906 w 442912"/>
                <a:gd name="connsiteY17" fmla="*/ 166687 h 264319"/>
                <a:gd name="connsiteX18" fmla="*/ 19050 w 442912"/>
                <a:gd name="connsiteY18" fmla="*/ 164306 h 264319"/>
                <a:gd name="connsiteX19" fmla="*/ 71437 w 442912"/>
                <a:gd name="connsiteY19" fmla="*/ 176212 h 264319"/>
                <a:gd name="connsiteX20" fmla="*/ 119062 w 442912"/>
                <a:gd name="connsiteY20" fmla="*/ 157162 h 264319"/>
                <a:gd name="connsiteX21" fmla="*/ 119062 w 442912"/>
                <a:gd name="connsiteY21" fmla="*/ 140494 h 264319"/>
                <a:gd name="connsiteX22" fmla="*/ 169068 w 442912"/>
                <a:gd name="connsiteY22" fmla="*/ 164306 h 264319"/>
                <a:gd name="connsiteX23" fmla="*/ 185737 w 442912"/>
                <a:gd name="connsiteY23" fmla="*/ 214312 h 264319"/>
                <a:gd name="connsiteX24" fmla="*/ 176212 w 442912"/>
                <a:gd name="connsiteY24" fmla="*/ 228600 h 264319"/>
                <a:gd name="connsiteX25" fmla="*/ 154781 w 442912"/>
                <a:gd name="connsiteY25" fmla="*/ 242887 h 264319"/>
                <a:gd name="connsiteX26" fmla="*/ 157162 w 442912"/>
                <a:gd name="connsiteY26" fmla="*/ 261937 h 264319"/>
                <a:gd name="connsiteX27" fmla="*/ 176212 w 442912"/>
                <a:gd name="connsiteY27" fmla="*/ 264319 h 264319"/>
                <a:gd name="connsiteX28" fmla="*/ 180975 w 442912"/>
                <a:gd name="connsiteY28" fmla="*/ 252412 h 264319"/>
                <a:gd name="connsiteX29" fmla="*/ 209550 w 442912"/>
                <a:gd name="connsiteY29" fmla="*/ 230981 h 264319"/>
                <a:gd name="connsiteX30" fmla="*/ 214312 w 442912"/>
                <a:gd name="connsiteY30" fmla="*/ 221456 h 264319"/>
                <a:gd name="connsiteX31" fmla="*/ 230981 w 442912"/>
                <a:gd name="connsiteY31" fmla="*/ 221456 h 264319"/>
                <a:gd name="connsiteX32" fmla="*/ 257175 w 442912"/>
                <a:gd name="connsiteY32" fmla="*/ 233362 h 264319"/>
                <a:gd name="connsiteX33" fmla="*/ 278606 w 442912"/>
                <a:gd name="connsiteY33" fmla="*/ 235744 h 264319"/>
                <a:gd name="connsiteX34" fmla="*/ 295275 w 442912"/>
                <a:gd name="connsiteY34" fmla="*/ 235744 h 264319"/>
                <a:gd name="connsiteX35" fmla="*/ 342900 w 442912"/>
                <a:gd name="connsiteY35" fmla="*/ 216694 h 264319"/>
                <a:gd name="connsiteX36" fmla="*/ 397668 w 442912"/>
                <a:gd name="connsiteY36" fmla="*/ 185737 h 264319"/>
                <a:gd name="connsiteX37" fmla="*/ 397668 w 442912"/>
                <a:gd name="connsiteY37" fmla="*/ 176212 h 264319"/>
                <a:gd name="connsiteX0" fmla="*/ 397668 w 442912"/>
                <a:gd name="connsiteY0" fmla="*/ 176212 h 264319"/>
                <a:gd name="connsiteX1" fmla="*/ 423862 w 442912"/>
                <a:gd name="connsiteY1" fmla="*/ 126206 h 264319"/>
                <a:gd name="connsiteX2" fmla="*/ 442912 w 442912"/>
                <a:gd name="connsiteY2" fmla="*/ 100012 h 264319"/>
                <a:gd name="connsiteX3" fmla="*/ 359568 w 442912"/>
                <a:gd name="connsiteY3" fmla="*/ 52387 h 264319"/>
                <a:gd name="connsiteX4" fmla="*/ 328612 w 442912"/>
                <a:gd name="connsiteY4" fmla="*/ 52387 h 264319"/>
                <a:gd name="connsiteX5" fmla="*/ 314325 w 442912"/>
                <a:gd name="connsiteY5" fmla="*/ 21431 h 264319"/>
                <a:gd name="connsiteX6" fmla="*/ 247650 w 442912"/>
                <a:gd name="connsiteY6" fmla="*/ 0 h 264319"/>
                <a:gd name="connsiteX7" fmla="*/ 223837 w 442912"/>
                <a:gd name="connsiteY7" fmla="*/ 0 h 264319"/>
                <a:gd name="connsiteX8" fmla="*/ 200025 w 442912"/>
                <a:gd name="connsiteY8" fmla="*/ 40481 h 264319"/>
                <a:gd name="connsiteX9" fmla="*/ 164306 w 442912"/>
                <a:gd name="connsiteY9" fmla="*/ 33337 h 264319"/>
                <a:gd name="connsiteX10" fmla="*/ 121443 w 442912"/>
                <a:gd name="connsiteY10" fmla="*/ 35719 h 264319"/>
                <a:gd name="connsiteX11" fmla="*/ 64293 w 442912"/>
                <a:gd name="connsiteY11" fmla="*/ 14287 h 264319"/>
                <a:gd name="connsiteX12" fmla="*/ 64293 w 442912"/>
                <a:gd name="connsiteY12" fmla="*/ 14287 h 264319"/>
                <a:gd name="connsiteX13" fmla="*/ 28575 w 442912"/>
                <a:gd name="connsiteY13" fmla="*/ 28575 h 264319"/>
                <a:gd name="connsiteX14" fmla="*/ 28575 w 442912"/>
                <a:gd name="connsiteY14" fmla="*/ 57150 h 264319"/>
                <a:gd name="connsiteX15" fmla="*/ 11906 w 442912"/>
                <a:gd name="connsiteY15" fmla="*/ 83344 h 264319"/>
                <a:gd name="connsiteX16" fmla="*/ 7143 w 442912"/>
                <a:gd name="connsiteY16" fmla="*/ 109537 h 264319"/>
                <a:gd name="connsiteX17" fmla="*/ 0 w 442912"/>
                <a:gd name="connsiteY17" fmla="*/ 150019 h 264319"/>
                <a:gd name="connsiteX18" fmla="*/ 11906 w 442912"/>
                <a:gd name="connsiteY18" fmla="*/ 166687 h 264319"/>
                <a:gd name="connsiteX19" fmla="*/ 19050 w 442912"/>
                <a:gd name="connsiteY19" fmla="*/ 164306 h 264319"/>
                <a:gd name="connsiteX20" fmla="*/ 71437 w 442912"/>
                <a:gd name="connsiteY20" fmla="*/ 176212 h 264319"/>
                <a:gd name="connsiteX21" fmla="*/ 119062 w 442912"/>
                <a:gd name="connsiteY21" fmla="*/ 157162 h 264319"/>
                <a:gd name="connsiteX22" fmla="*/ 119062 w 442912"/>
                <a:gd name="connsiteY22" fmla="*/ 140494 h 264319"/>
                <a:gd name="connsiteX23" fmla="*/ 169068 w 442912"/>
                <a:gd name="connsiteY23" fmla="*/ 164306 h 264319"/>
                <a:gd name="connsiteX24" fmla="*/ 185737 w 442912"/>
                <a:gd name="connsiteY24" fmla="*/ 214312 h 264319"/>
                <a:gd name="connsiteX25" fmla="*/ 176212 w 442912"/>
                <a:gd name="connsiteY25" fmla="*/ 228600 h 264319"/>
                <a:gd name="connsiteX26" fmla="*/ 154781 w 442912"/>
                <a:gd name="connsiteY26" fmla="*/ 242887 h 264319"/>
                <a:gd name="connsiteX27" fmla="*/ 157162 w 442912"/>
                <a:gd name="connsiteY27" fmla="*/ 261937 h 264319"/>
                <a:gd name="connsiteX28" fmla="*/ 176212 w 442912"/>
                <a:gd name="connsiteY28" fmla="*/ 264319 h 264319"/>
                <a:gd name="connsiteX29" fmla="*/ 180975 w 442912"/>
                <a:gd name="connsiteY29" fmla="*/ 252412 h 264319"/>
                <a:gd name="connsiteX30" fmla="*/ 209550 w 442912"/>
                <a:gd name="connsiteY30" fmla="*/ 230981 h 264319"/>
                <a:gd name="connsiteX31" fmla="*/ 214312 w 442912"/>
                <a:gd name="connsiteY31" fmla="*/ 221456 h 264319"/>
                <a:gd name="connsiteX32" fmla="*/ 230981 w 442912"/>
                <a:gd name="connsiteY32" fmla="*/ 221456 h 264319"/>
                <a:gd name="connsiteX33" fmla="*/ 257175 w 442912"/>
                <a:gd name="connsiteY33" fmla="*/ 233362 h 264319"/>
                <a:gd name="connsiteX34" fmla="*/ 278606 w 442912"/>
                <a:gd name="connsiteY34" fmla="*/ 235744 h 264319"/>
                <a:gd name="connsiteX35" fmla="*/ 295275 w 442912"/>
                <a:gd name="connsiteY35" fmla="*/ 235744 h 264319"/>
                <a:gd name="connsiteX36" fmla="*/ 342900 w 442912"/>
                <a:gd name="connsiteY36" fmla="*/ 216694 h 264319"/>
                <a:gd name="connsiteX37" fmla="*/ 397668 w 442912"/>
                <a:gd name="connsiteY37" fmla="*/ 185737 h 264319"/>
                <a:gd name="connsiteX38" fmla="*/ 397668 w 442912"/>
                <a:gd name="connsiteY38" fmla="*/ 176212 h 264319"/>
                <a:gd name="connsiteX0" fmla="*/ 397668 w 442912"/>
                <a:gd name="connsiteY0" fmla="*/ 176212 h 264319"/>
                <a:gd name="connsiteX1" fmla="*/ 438149 w 442912"/>
                <a:gd name="connsiteY1" fmla="*/ 133349 h 264319"/>
                <a:gd name="connsiteX2" fmla="*/ 442912 w 442912"/>
                <a:gd name="connsiteY2" fmla="*/ 100012 h 264319"/>
                <a:gd name="connsiteX3" fmla="*/ 359568 w 442912"/>
                <a:gd name="connsiteY3" fmla="*/ 52387 h 264319"/>
                <a:gd name="connsiteX4" fmla="*/ 328612 w 442912"/>
                <a:gd name="connsiteY4" fmla="*/ 52387 h 264319"/>
                <a:gd name="connsiteX5" fmla="*/ 314325 w 442912"/>
                <a:gd name="connsiteY5" fmla="*/ 21431 h 264319"/>
                <a:gd name="connsiteX6" fmla="*/ 247650 w 442912"/>
                <a:gd name="connsiteY6" fmla="*/ 0 h 264319"/>
                <a:gd name="connsiteX7" fmla="*/ 223837 w 442912"/>
                <a:gd name="connsiteY7" fmla="*/ 0 h 264319"/>
                <a:gd name="connsiteX8" fmla="*/ 200025 w 442912"/>
                <a:gd name="connsiteY8" fmla="*/ 40481 h 264319"/>
                <a:gd name="connsiteX9" fmla="*/ 164306 w 442912"/>
                <a:gd name="connsiteY9" fmla="*/ 33337 h 264319"/>
                <a:gd name="connsiteX10" fmla="*/ 121443 w 442912"/>
                <a:gd name="connsiteY10" fmla="*/ 35719 h 264319"/>
                <a:gd name="connsiteX11" fmla="*/ 64293 w 442912"/>
                <a:gd name="connsiteY11" fmla="*/ 14287 h 264319"/>
                <a:gd name="connsiteX12" fmla="*/ 64293 w 442912"/>
                <a:gd name="connsiteY12" fmla="*/ 14287 h 264319"/>
                <a:gd name="connsiteX13" fmla="*/ 28575 w 442912"/>
                <a:gd name="connsiteY13" fmla="*/ 28575 h 264319"/>
                <a:gd name="connsiteX14" fmla="*/ 28575 w 442912"/>
                <a:gd name="connsiteY14" fmla="*/ 57150 h 264319"/>
                <a:gd name="connsiteX15" fmla="*/ 11906 w 442912"/>
                <a:gd name="connsiteY15" fmla="*/ 83344 h 264319"/>
                <a:gd name="connsiteX16" fmla="*/ 7143 w 442912"/>
                <a:gd name="connsiteY16" fmla="*/ 109537 h 264319"/>
                <a:gd name="connsiteX17" fmla="*/ 0 w 442912"/>
                <a:gd name="connsiteY17" fmla="*/ 150019 h 264319"/>
                <a:gd name="connsiteX18" fmla="*/ 11906 w 442912"/>
                <a:gd name="connsiteY18" fmla="*/ 166687 h 264319"/>
                <a:gd name="connsiteX19" fmla="*/ 19050 w 442912"/>
                <a:gd name="connsiteY19" fmla="*/ 164306 h 264319"/>
                <a:gd name="connsiteX20" fmla="*/ 71437 w 442912"/>
                <a:gd name="connsiteY20" fmla="*/ 176212 h 264319"/>
                <a:gd name="connsiteX21" fmla="*/ 119062 w 442912"/>
                <a:gd name="connsiteY21" fmla="*/ 157162 h 264319"/>
                <a:gd name="connsiteX22" fmla="*/ 119062 w 442912"/>
                <a:gd name="connsiteY22" fmla="*/ 140494 h 264319"/>
                <a:gd name="connsiteX23" fmla="*/ 169068 w 442912"/>
                <a:gd name="connsiteY23" fmla="*/ 164306 h 264319"/>
                <a:gd name="connsiteX24" fmla="*/ 185737 w 442912"/>
                <a:gd name="connsiteY24" fmla="*/ 214312 h 264319"/>
                <a:gd name="connsiteX25" fmla="*/ 176212 w 442912"/>
                <a:gd name="connsiteY25" fmla="*/ 228600 h 264319"/>
                <a:gd name="connsiteX26" fmla="*/ 154781 w 442912"/>
                <a:gd name="connsiteY26" fmla="*/ 242887 h 264319"/>
                <a:gd name="connsiteX27" fmla="*/ 157162 w 442912"/>
                <a:gd name="connsiteY27" fmla="*/ 261937 h 264319"/>
                <a:gd name="connsiteX28" fmla="*/ 176212 w 442912"/>
                <a:gd name="connsiteY28" fmla="*/ 264319 h 264319"/>
                <a:gd name="connsiteX29" fmla="*/ 180975 w 442912"/>
                <a:gd name="connsiteY29" fmla="*/ 252412 h 264319"/>
                <a:gd name="connsiteX30" fmla="*/ 209550 w 442912"/>
                <a:gd name="connsiteY30" fmla="*/ 230981 h 264319"/>
                <a:gd name="connsiteX31" fmla="*/ 214312 w 442912"/>
                <a:gd name="connsiteY31" fmla="*/ 221456 h 264319"/>
                <a:gd name="connsiteX32" fmla="*/ 230981 w 442912"/>
                <a:gd name="connsiteY32" fmla="*/ 221456 h 264319"/>
                <a:gd name="connsiteX33" fmla="*/ 257175 w 442912"/>
                <a:gd name="connsiteY33" fmla="*/ 233362 h 264319"/>
                <a:gd name="connsiteX34" fmla="*/ 278606 w 442912"/>
                <a:gd name="connsiteY34" fmla="*/ 235744 h 264319"/>
                <a:gd name="connsiteX35" fmla="*/ 295275 w 442912"/>
                <a:gd name="connsiteY35" fmla="*/ 235744 h 264319"/>
                <a:gd name="connsiteX36" fmla="*/ 342900 w 442912"/>
                <a:gd name="connsiteY36" fmla="*/ 216694 h 264319"/>
                <a:gd name="connsiteX37" fmla="*/ 397668 w 442912"/>
                <a:gd name="connsiteY37" fmla="*/ 185737 h 264319"/>
                <a:gd name="connsiteX38" fmla="*/ 397668 w 442912"/>
                <a:gd name="connsiteY38" fmla="*/ 176212 h 26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42912" h="264319">
                  <a:moveTo>
                    <a:pt x="397668" y="176212"/>
                  </a:moveTo>
                  <a:lnTo>
                    <a:pt x="438149" y="133349"/>
                  </a:lnTo>
                  <a:lnTo>
                    <a:pt x="442912" y="100012"/>
                  </a:lnTo>
                  <a:lnTo>
                    <a:pt x="359568" y="52387"/>
                  </a:lnTo>
                  <a:lnTo>
                    <a:pt x="328612" y="52387"/>
                  </a:lnTo>
                  <a:lnTo>
                    <a:pt x="314325" y="21431"/>
                  </a:lnTo>
                  <a:lnTo>
                    <a:pt x="247650" y="0"/>
                  </a:lnTo>
                  <a:lnTo>
                    <a:pt x="223837" y="0"/>
                  </a:lnTo>
                  <a:lnTo>
                    <a:pt x="200025" y="40481"/>
                  </a:lnTo>
                  <a:lnTo>
                    <a:pt x="164306" y="33337"/>
                  </a:lnTo>
                  <a:lnTo>
                    <a:pt x="121443" y="35719"/>
                  </a:lnTo>
                  <a:lnTo>
                    <a:pt x="64293" y="14287"/>
                  </a:lnTo>
                  <a:lnTo>
                    <a:pt x="64293" y="14287"/>
                  </a:lnTo>
                  <a:lnTo>
                    <a:pt x="28575" y="28575"/>
                  </a:lnTo>
                  <a:lnTo>
                    <a:pt x="28575" y="57150"/>
                  </a:lnTo>
                  <a:lnTo>
                    <a:pt x="11906" y="83344"/>
                  </a:lnTo>
                  <a:lnTo>
                    <a:pt x="7143" y="109537"/>
                  </a:lnTo>
                  <a:lnTo>
                    <a:pt x="0" y="150019"/>
                  </a:lnTo>
                  <a:lnTo>
                    <a:pt x="11906" y="166687"/>
                  </a:lnTo>
                  <a:lnTo>
                    <a:pt x="19050" y="164306"/>
                  </a:lnTo>
                  <a:lnTo>
                    <a:pt x="71437" y="176212"/>
                  </a:lnTo>
                  <a:lnTo>
                    <a:pt x="119062" y="157162"/>
                  </a:lnTo>
                  <a:lnTo>
                    <a:pt x="119062" y="140494"/>
                  </a:lnTo>
                  <a:lnTo>
                    <a:pt x="169068" y="164306"/>
                  </a:lnTo>
                  <a:lnTo>
                    <a:pt x="185737" y="214312"/>
                  </a:lnTo>
                  <a:lnTo>
                    <a:pt x="176212" y="228600"/>
                  </a:lnTo>
                  <a:lnTo>
                    <a:pt x="154781" y="242887"/>
                  </a:lnTo>
                  <a:lnTo>
                    <a:pt x="157162" y="261937"/>
                  </a:lnTo>
                  <a:lnTo>
                    <a:pt x="176212" y="264319"/>
                  </a:lnTo>
                  <a:lnTo>
                    <a:pt x="180975" y="252412"/>
                  </a:lnTo>
                  <a:lnTo>
                    <a:pt x="209550" y="230981"/>
                  </a:lnTo>
                  <a:lnTo>
                    <a:pt x="214312" y="221456"/>
                  </a:lnTo>
                  <a:lnTo>
                    <a:pt x="230981" y="221456"/>
                  </a:lnTo>
                  <a:lnTo>
                    <a:pt x="257175" y="233362"/>
                  </a:lnTo>
                  <a:lnTo>
                    <a:pt x="278606" y="235744"/>
                  </a:lnTo>
                  <a:lnTo>
                    <a:pt x="295275" y="235744"/>
                  </a:lnTo>
                  <a:lnTo>
                    <a:pt x="342900" y="216694"/>
                  </a:lnTo>
                  <a:lnTo>
                    <a:pt x="397668" y="185737"/>
                  </a:lnTo>
                  <a:lnTo>
                    <a:pt x="397668" y="176212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2" name="Freeform: Shape 282">
              <a:extLst>
                <a:ext uri="{FF2B5EF4-FFF2-40B4-BE49-F238E27FC236}">
                  <a16:creationId xmlns:a16="http://schemas.microsoft.com/office/drawing/2014/main" id="{B254A54C-D2DC-ABDB-8881-32DE9765332F}"/>
                </a:ext>
              </a:extLst>
            </p:cNvPr>
            <p:cNvSpPr/>
            <p:nvPr/>
          </p:nvSpPr>
          <p:spPr bwMode="auto">
            <a:xfrm>
              <a:off x="5956697" y="2856547"/>
              <a:ext cx="200025" cy="307181"/>
            </a:xfrm>
            <a:custGeom>
              <a:avLst/>
              <a:gdLst>
                <a:gd name="connsiteX0" fmla="*/ 28575 w 200025"/>
                <a:gd name="connsiteY0" fmla="*/ 54769 h 307181"/>
                <a:gd name="connsiteX1" fmla="*/ 0 w 200025"/>
                <a:gd name="connsiteY1" fmla="*/ 130969 h 307181"/>
                <a:gd name="connsiteX2" fmla="*/ 9525 w 200025"/>
                <a:gd name="connsiteY2" fmla="*/ 178594 h 307181"/>
                <a:gd name="connsiteX3" fmla="*/ 4762 w 200025"/>
                <a:gd name="connsiteY3" fmla="*/ 200025 h 307181"/>
                <a:gd name="connsiteX4" fmla="*/ 11906 w 200025"/>
                <a:gd name="connsiteY4" fmla="*/ 221456 h 307181"/>
                <a:gd name="connsiteX5" fmla="*/ 38100 w 200025"/>
                <a:gd name="connsiteY5" fmla="*/ 228600 h 307181"/>
                <a:gd name="connsiteX6" fmla="*/ 23812 w 200025"/>
                <a:gd name="connsiteY6" fmla="*/ 238125 h 307181"/>
                <a:gd name="connsiteX7" fmla="*/ 26194 w 200025"/>
                <a:gd name="connsiteY7" fmla="*/ 264319 h 307181"/>
                <a:gd name="connsiteX8" fmla="*/ 0 w 200025"/>
                <a:gd name="connsiteY8" fmla="*/ 307181 h 307181"/>
                <a:gd name="connsiteX9" fmla="*/ 26194 w 200025"/>
                <a:gd name="connsiteY9" fmla="*/ 288131 h 307181"/>
                <a:gd name="connsiteX10" fmla="*/ 73819 w 200025"/>
                <a:gd name="connsiteY10" fmla="*/ 283369 h 307181"/>
                <a:gd name="connsiteX11" fmla="*/ 100012 w 200025"/>
                <a:gd name="connsiteY11" fmla="*/ 285750 h 307181"/>
                <a:gd name="connsiteX12" fmla="*/ 119062 w 200025"/>
                <a:gd name="connsiteY12" fmla="*/ 285750 h 307181"/>
                <a:gd name="connsiteX13" fmla="*/ 147637 w 200025"/>
                <a:gd name="connsiteY13" fmla="*/ 278606 h 307181"/>
                <a:gd name="connsiteX14" fmla="*/ 166687 w 200025"/>
                <a:gd name="connsiteY14" fmla="*/ 283369 h 307181"/>
                <a:gd name="connsiteX15" fmla="*/ 169069 w 200025"/>
                <a:gd name="connsiteY15" fmla="*/ 261938 h 307181"/>
                <a:gd name="connsiteX16" fmla="*/ 188119 w 200025"/>
                <a:gd name="connsiteY16" fmla="*/ 240506 h 307181"/>
                <a:gd name="connsiteX17" fmla="*/ 152400 w 200025"/>
                <a:gd name="connsiteY17" fmla="*/ 188119 h 307181"/>
                <a:gd name="connsiteX18" fmla="*/ 200025 w 200025"/>
                <a:gd name="connsiteY18" fmla="*/ 164306 h 307181"/>
                <a:gd name="connsiteX19" fmla="*/ 200025 w 200025"/>
                <a:gd name="connsiteY19" fmla="*/ 128588 h 307181"/>
                <a:gd name="connsiteX20" fmla="*/ 192881 w 200025"/>
                <a:gd name="connsiteY20" fmla="*/ 50006 h 307181"/>
                <a:gd name="connsiteX21" fmla="*/ 188119 w 200025"/>
                <a:gd name="connsiteY21" fmla="*/ 14288 h 307181"/>
                <a:gd name="connsiteX22" fmla="*/ 157162 w 200025"/>
                <a:gd name="connsiteY22" fmla="*/ 19050 h 307181"/>
                <a:gd name="connsiteX23" fmla="*/ 116681 w 200025"/>
                <a:gd name="connsiteY23" fmla="*/ 33338 h 307181"/>
                <a:gd name="connsiteX24" fmla="*/ 102394 w 200025"/>
                <a:gd name="connsiteY24" fmla="*/ 19050 h 307181"/>
                <a:gd name="connsiteX25" fmla="*/ 73819 w 200025"/>
                <a:gd name="connsiteY25" fmla="*/ 2381 h 307181"/>
                <a:gd name="connsiteX26" fmla="*/ 57150 w 200025"/>
                <a:gd name="connsiteY26" fmla="*/ 0 h 307181"/>
                <a:gd name="connsiteX27" fmla="*/ 28575 w 200025"/>
                <a:gd name="connsiteY27" fmla="*/ 54769 h 307181"/>
                <a:gd name="connsiteX0" fmla="*/ 28575 w 200025"/>
                <a:gd name="connsiteY0" fmla="*/ 54769 h 307181"/>
                <a:gd name="connsiteX1" fmla="*/ 0 w 200025"/>
                <a:gd name="connsiteY1" fmla="*/ 130969 h 307181"/>
                <a:gd name="connsiteX2" fmla="*/ 9525 w 200025"/>
                <a:gd name="connsiteY2" fmla="*/ 178594 h 307181"/>
                <a:gd name="connsiteX3" fmla="*/ 4762 w 200025"/>
                <a:gd name="connsiteY3" fmla="*/ 200025 h 307181"/>
                <a:gd name="connsiteX4" fmla="*/ 11906 w 200025"/>
                <a:gd name="connsiteY4" fmla="*/ 221456 h 307181"/>
                <a:gd name="connsiteX5" fmla="*/ 38100 w 200025"/>
                <a:gd name="connsiteY5" fmla="*/ 228600 h 307181"/>
                <a:gd name="connsiteX6" fmla="*/ 23812 w 200025"/>
                <a:gd name="connsiteY6" fmla="*/ 238125 h 307181"/>
                <a:gd name="connsiteX7" fmla="*/ 26194 w 200025"/>
                <a:gd name="connsiteY7" fmla="*/ 264319 h 307181"/>
                <a:gd name="connsiteX8" fmla="*/ 0 w 200025"/>
                <a:gd name="connsiteY8" fmla="*/ 307181 h 307181"/>
                <a:gd name="connsiteX9" fmla="*/ 26194 w 200025"/>
                <a:gd name="connsiteY9" fmla="*/ 288131 h 307181"/>
                <a:gd name="connsiteX10" fmla="*/ 73819 w 200025"/>
                <a:gd name="connsiteY10" fmla="*/ 283369 h 307181"/>
                <a:gd name="connsiteX11" fmla="*/ 100012 w 200025"/>
                <a:gd name="connsiteY11" fmla="*/ 285750 h 307181"/>
                <a:gd name="connsiteX12" fmla="*/ 119062 w 200025"/>
                <a:gd name="connsiteY12" fmla="*/ 285750 h 307181"/>
                <a:gd name="connsiteX13" fmla="*/ 147637 w 200025"/>
                <a:gd name="connsiteY13" fmla="*/ 278606 h 307181"/>
                <a:gd name="connsiteX14" fmla="*/ 166687 w 200025"/>
                <a:gd name="connsiteY14" fmla="*/ 283369 h 307181"/>
                <a:gd name="connsiteX15" fmla="*/ 169069 w 200025"/>
                <a:gd name="connsiteY15" fmla="*/ 261938 h 307181"/>
                <a:gd name="connsiteX16" fmla="*/ 188119 w 200025"/>
                <a:gd name="connsiteY16" fmla="*/ 240506 h 307181"/>
                <a:gd name="connsiteX17" fmla="*/ 152400 w 200025"/>
                <a:gd name="connsiteY17" fmla="*/ 188119 h 307181"/>
                <a:gd name="connsiteX18" fmla="*/ 200025 w 200025"/>
                <a:gd name="connsiteY18" fmla="*/ 164306 h 307181"/>
                <a:gd name="connsiteX19" fmla="*/ 200025 w 200025"/>
                <a:gd name="connsiteY19" fmla="*/ 128588 h 307181"/>
                <a:gd name="connsiteX20" fmla="*/ 192881 w 200025"/>
                <a:gd name="connsiteY20" fmla="*/ 50006 h 307181"/>
                <a:gd name="connsiteX21" fmla="*/ 188119 w 200025"/>
                <a:gd name="connsiteY21" fmla="*/ 14288 h 307181"/>
                <a:gd name="connsiteX22" fmla="*/ 157162 w 200025"/>
                <a:gd name="connsiteY22" fmla="*/ 19050 h 307181"/>
                <a:gd name="connsiteX23" fmla="*/ 116681 w 200025"/>
                <a:gd name="connsiteY23" fmla="*/ 33338 h 307181"/>
                <a:gd name="connsiteX24" fmla="*/ 102394 w 200025"/>
                <a:gd name="connsiteY24" fmla="*/ 19050 h 307181"/>
                <a:gd name="connsiteX25" fmla="*/ 73819 w 200025"/>
                <a:gd name="connsiteY25" fmla="*/ 2381 h 307181"/>
                <a:gd name="connsiteX26" fmla="*/ 57150 w 200025"/>
                <a:gd name="connsiteY26" fmla="*/ 0 h 307181"/>
                <a:gd name="connsiteX27" fmla="*/ 35719 w 200025"/>
                <a:gd name="connsiteY27" fmla="*/ 26194 h 307181"/>
                <a:gd name="connsiteX28" fmla="*/ 28575 w 200025"/>
                <a:gd name="connsiteY28" fmla="*/ 54769 h 307181"/>
                <a:gd name="connsiteX0" fmla="*/ 28575 w 200025"/>
                <a:gd name="connsiteY0" fmla="*/ 54769 h 307181"/>
                <a:gd name="connsiteX1" fmla="*/ 0 w 200025"/>
                <a:gd name="connsiteY1" fmla="*/ 130969 h 307181"/>
                <a:gd name="connsiteX2" fmla="*/ 9525 w 200025"/>
                <a:gd name="connsiteY2" fmla="*/ 178594 h 307181"/>
                <a:gd name="connsiteX3" fmla="*/ 4762 w 200025"/>
                <a:gd name="connsiteY3" fmla="*/ 200025 h 307181"/>
                <a:gd name="connsiteX4" fmla="*/ 11906 w 200025"/>
                <a:gd name="connsiteY4" fmla="*/ 221456 h 307181"/>
                <a:gd name="connsiteX5" fmla="*/ 38100 w 200025"/>
                <a:gd name="connsiteY5" fmla="*/ 228600 h 307181"/>
                <a:gd name="connsiteX6" fmla="*/ 23812 w 200025"/>
                <a:gd name="connsiteY6" fmla="*/ 238125 h 307181"/>
                <a:gd name="connsiteX7" fmla="*/ 26194 w 200025"/>
                <a:gd name="connsiteY7" fmla="*/ 264319 h 307181"/>
                <a:gd name="connsiteX8" fmla="*/ 0 w 200025"/>
                <a:gd name="connsiteY8" fmla="*/ 307181 h 307181"/>
                <a:gd name="connsiteX9" fmla="*/ 26194 w 200025"/>
                <a:gd name="connsiteY9" fmla="*/ 288131 h 307181"/>
                <a:gd name="connsiteX10" fmla="*/ 73819 w 200025"/>
                <a:gd name="connsiteY10" fmla="*/ 283369 h 307181"/>
                <a:gd name="connsiteX11" fmla="*/ 100012 w 200025"/>
                <a:gd name="connsiteY11" fmla="*/ 285750 h 307181"/>
                <a:gd name="connsiteX12" fmla="*/ 119062 w 200025"/>
                <a:gd name="connsiteY12" fmla="*/ 285750 h 307181"/>
                <a:gd name="connsiteX13" fmla="*/ 147637 w 200025"/>
                <a:gd name="connsiteY13" fmla="*/ 278606 h 307181"/>
                <a:gd name="connsiteX14" fmla="*/ 166687 w 200025"/>
                <a:gd name="connsiteY14" fmla="*/ 283369 h 307181"/>
                <a:gd name="connsiteX15" fmla="*/ 169069 w 200025"/>
                <a:gd name="connsiteY15" fmla="*/ 261938 h 307181"/>
                <a:gd name="connsiteX16" fmla="*/ 188119 w 200025"/>
                <a:gd name="connsiteY16" fmla="*/ 240506 h 307181"/>
                <a:gd name="connsiteX17" fmla="*/ 152400 w 200025"/>
                <a:gd name="connsiteY17" fmla="*/ 188119 h 307181"/>
                <a:gd name="connsiteX18" fmla="*/ 200025 w 200025"/>
                <a:gd name="connsiteY18" fmla="*/ 164306 h 307181"/>
                <a:gd name="connsiteX19" fmla="*/ 200025 w 200025"/>
                <a:gd name="connsiteY19" fmla="*/ 128588 h 307181"/>
                <a:gd name="connsiteX20" fmla="*/ 192881 w 200025"/>
                <a:gd name="connsiteY20" fmla="*/ 50006 h 307181"/>
                <a:gd name="connsiteX21" fmla="*/ 188119 w 200025"/>
                <a:gd name="connsiteY21" fmla="*/ 14288 h 307181"/>
                <a:gd name="connsiteX22" fmla="*/ 157162 w 200025"/>
                <a:gd name="connsiteY22" fmla="*/ 19050 h 307181"/>
                <a:gd name="connsiteX23" fmla="*/ 116681 w 200025"/>
                <a:gd name="connsiteY23" fmla="*/ 33338 h 307181"/>
                <a:gd name="connsiteX24" fmla="*/ 102394 w 200025"/>
                <a:gd name="connsiteY24" fmla="*/ 19050 h 307181"/>
                <a:gd name="connsiteX25" fmla="*/ 73819 w 200025"/>
                <a:gd name="connsiteY25" fmla="*/ 2381 h 307181"/>
                <a:gd name="connsiteX26" fmla="*/ 57150 w 200025"/>
                <a:gd name="connsiteY26" fmla="*/ 0 h 307181"/>
                <a:gd name="connsiteX27" fmla="*/ 57151 w 200025"/>
                <a:gd name="connsiteY27" fmla="*/ 42863 h 307181"/>
                <a:gd name="connsiteX28" fmla="*/ 28575 w 200025"/>
                <a:gd name="connsiteY28" fmla="*/ 54769 h 307181"/>
                <a:gd name="connsiteX0" fmla="*/ 28575 w 200025"/>
                <a:gd name="connsiteY0" fmla="*/ 54769 h 307181"/>
                <a:gd name="connsiteX1" fmla="*/ 0 w 200025"/>
                <a:gd name="connsiteY1" fmla="*/ 130969 h 307181"/>
                <a:gd name="connsiteX2" fmla="*/ 9525 w 200025"/>
                <a:gd name="connsiteY2" fmla="*/ 178594 h 307181"/>
                <a:gd name="connsiteX3" fmla="*/ 4762 w 200025"/>
                <a:gd name="connsiteY3" fmla="*/ 200025 h 307181"/>
                <a:gd name="connsiteX4" fmla="*/ 11906 w 200025"/>
                <a:gd name="connsiteY4" fmla="*/ 221456 h 307181"/>
                <a:gd name="connsiteX5" fmla="*/ 38100 w 200025"/>
                <a:gd name="connsiteY5" fmla="*/ 228600 h 307181"/>
                <a:gd name="connsiteX6" fmla="*/ 23812 w 200025"/>
                <a:gd name="connsiteY6" fmla="*/ 238125 h 307181"/>
                <a:gd name="connsiteX7" fmla="*/ 26194 w 200025"/>
                <a:gd name="connsiteY7" fmla="*/ 264319 h 307181"/>
                <a:gd name="connsiteX8" fmla="*/ 0 w 200025"/>
                <a:gd name="connsiteY8" fmla="*/ 307181 h 307181"/>
                <a:gd name="connsiteX9" fmla="*/ 26194 w 200025"/>
                <a:gd name="connsiteY9" fmla="*/ 288131 h 307181"/>
                <a:gd name="connsiteX10" fmla="*/ 73819 w 200025"/>
                <a:gd name="connsiteY10" fmla="*/ 283369 h 307181"/>
                <a:gd name="connsiteX11" fmla="*/ 100012 w 200025"/>
                <a:gd name="connsiteY11" fmla="*/ 285750 h 307181"/>
                <a:gd name="connsiteX12" fmla="*/ 119062 w 200025"/>
                <a:gd name="connsiteY12" fmla="*/ 285750 h 307181"/>
                <a:gd name="connsiteX13" fmla="*/ 147637 w 200025"/>
                <a:gd name="connsiteY13" fmla="*/ 278606 h 307181"/>
                <a:gd name="connsiteX14" fmla="*/ 166687 w 200025"/>
                <a:gd name="connsiteY14" fmla="*/ 283369 h 307181"/>
                <a:gd name="connsiteX15" fmla="*/ 169069 w 200025"/>
                <a:gd name="connsiteY15" fmla="*/ 261938 h 307181"/>
                <a:gd name="connsiteX16" fmla="*/ 188119 w 200025"/>
                <a:gd name="connsiteY16" fmla="*/ 240506 h 307181"/>
                <a:gd name="connsiteX17" fmla="*/ 152400 w 200025"/>
                <a:gd name="connsiteY17" fmla="*/ 188119 h 307181"/>
                <a:gd name="connsiteX18" fmla="*/ 200025 w 200025"/>
                <a:gd name="connsiteY18" fmla="*/ 164306 h 307181"/>
                <a:gd name="connsiteX19" fmla="*/ 200025 w 200025"/>
                <a:gd name="connsiteY19" fmla="*/ 128588 h 307181"/>
                <a:gd name="connsiteX20" fmla="*/ 192881 w 200025"/>
                <a:gd name="connsiteY20" fmla="*/ 50006 h 307181"/>
                <a:gd name="connsiteX21" fmla="*/ 188119 w 200025"/>
                <a:gd name="connsiteY21" fmla="*/ 14288 h 307181"/>
                <a:gd name="connsiteX22" fmla="*/ 157162 w 200025"/>
                <a:gd name="connsiteY22" fmla="*/ 19050 h 307181"/>
                <a:gd name="connsiteX23" fmla="*/ 116681 w 200025"/>
                <a:gd name="connsiteY23" fmla="*/ 33338 h 307181"/>
                <a:gd name="connsiteX24" fmla="*/ 102394 w 200025"/>
                <a:gd name="connsiteY24" fmla="*/ 19050 h 307181"/>
                <a:gd name="connsiteX25" fmla="*/ 73819 w 200025"/>
                <a:gd name="connsiteY25" fmla="*/ 2381 h 307181"/>
                <a:gd name="connsiteX26" fmla="*/ 57150 w 200025"/>
                <a:gd name="connsiteY26" fmla="*/ 0 h 307181"/>
                <a:gd name="connsiteX27" fmla="*/ 69058 w 200025"/>
                <a:gd name="connsiteY27" fmla="*/ 47625 h 307181"/>
                <a:gd name="connsiteX28" fmla="*/ 28575 w 200025"/>
                <a:gd name="connsiteY28" fmla="*/ 54769 h 30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0025" h="307181">
                  <a:moveTo>
                    <a:pt x="28575" y="54769"/>
                  </a:moveTo>
                  <a:lnTo>
                    <a:pt x="0" y="130969"/>
                  </a:lnTo>
                  <a:lnTo>
                    <a:pt x="9525" y="178594"/>
                  </a:lnTo>
                  <a:lnTo>
                    <a:pt x="4762" y="200025"/>
                  </a:lnTo>
                  <a:lnTo>
                    <a:pt x="11906" y="221456"/>
                  </a:lnTo>
                  <a:lnTo>
                    <a:pt x="38100" y="228600"/>
                  </a:lnTo>
                  <a:lnTo>
                    <a:pt x="23812" y="238125"/>
                  </a:lnTo>
                  <a:lnTo>
                    <a:pt x="26194" y="264319"/>
                  </a:lnTo>
                  <a:lnTo>
                    <a:pt x="0" y="307181"/>
                  </a:lnTo>
                  <a:lnTo>
                    <a:pt x="26194" y="288131"/>
                  </a:lnTo>
                  <a:lnTo>
                    <a:pt x="73819" y="283369"/>
                  </a:lnTo>
                  <a:lnTo>
                    <a:pt x="100012" y="285750"/>
                  </a:lnTo>
                  <a:lnTo>
                    <a:pt x="119062" y="285750"/>
                  </a:lnTo>
                  <a:lnTo>
                    <a:pt x="147637" y="278606"/>
                  </a:lnTo>
                  <a:lnTo>
                    <a:pt x="166687" y="283369"/>
                  </a:lnTo>
                  <a:lnTo>
                    <a:pt x="169069" y="261938"/>
                  </a:lnTo>
                  <a:lnTo>
                    <a:pt x="188119" y="240506"/>
                  </a:lnTo>
                  <a:lnTo>
                    <a:pt x="152400" y="188119"/>
                  </a:lnTo>
                  <a:lnTo>
                    <a:pt x="200025" y="164306"/>
                  </a:lnTo>
                  <a:lnTo>
                    <a:pt x="200025" y="128588"/>
                  </a:lnTo>
                  <a:lnTo>
                    <a:pt x="192881" y="50006"/>
                  </a:lnTo>
                  <a:lnTo>
                    <a:pt x="188119" y="14288"/>
                  </a:lnTo>
                  <a:lnTo>
                    <a:pt x="157162" y="19050"/>
                  </a:lnTo>
                  <a:lnTo>
                    <a:pt x="116681" y="33338"/>
                  </a:lnTo>
                  <a:lnTo>
                    <a:pt x="102394" y="19050"/>
                  </a:lnTo>
                  <a:lnTo>
                    <a:pt x="73819" y="2381"/>
                  </a:lnTo>
                  <a:lnTo>
                    <a:pt x="57150" y="0"/>
                  </a:lnTo>
                  <a:cubicBezTo>
                    <a:pt x="57150" y="14288"/>
                    <a:pt x="69058" y="33337"/>
                    <a:pt x="69058" y="47625"/>
                  </a:cubicBezTo>
                  <a:lnTo>
                    <a:pt x="28575" y="54769"/>
                  </a:lnTo>
                  <a:close/>
                </a:path>
              </a:pathLst>
            </a:custGeom>
            <a:solidFill>
              <a:srgbClr val="666666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Freeform: Shape 283">
              <a:extLst>
                <a:ext uri="{FF2B5EF4-FFF2-40B4-BE49-F238E27FC236}">
                  <a16:creationId xmlns:a16="http://schemas.microsoft.com/office/drawing/2014/main" id="{3290853B-1112-8F9D-5884-834E3BBCE9AD}"/>
                </a:ext>
              </a:extLst>
            </p:cNvPr>
            <p:cNvSpPr/>
            <p:nvPr/>
          </p:nvSpPr>
          <p:spPr bwMode="auto">
            <a:xfrm>
              <a:off x="5959078" y="3142297"/>
              <a:ext cx="83344" cy="45244"/>
            </a:xfrm>
            <a:custGeom>
              <a:avLst/>
              <a:gdLst>
                <a:gd name="connsiteX0" fmla="*/ 76200 w 76200"/>
                <a:gd name="connsiteY0" fmla="*/ 0 h 45244"/>
                <a:gd name="connsiteX1" fmla="*/ 26194 w 76200"/>
                <a:gd name="connsiteY1" fmla="*/ 2381 h 45244"/>
                <a:gd name="connsiteX2" fmla="*/ 0 w 76200"/>
                <a:gd name="connsiteY2" fmla="*/ 26194 h 45244"/>
                <a:gd name="connsiteX3" fmla="*/ 0 w 76200"/>
                <a:gd name="connsiteY3" fmla="*/ 26194 h 45244"/>
                <a:gd name="connsiteX4" fmla="*/ 23813 w 76200"/>
                <a:gd name="connsiteY4" fmla="*/ 45244 h 45244"/>
                <a:gd name="connsiteX5" fmla="*/ 40481 w 76200"/>
                <a:gd name="connsiteY5" fmla="*/ 40481 h 45244"/>
                <a:gd name="connsiteX6" fmla="*/ 50006 w 76200"/>
                <a:gd name="connsiteY6" fmla="*/ 45244 h 45244"/>
                <a:gd name="connsiteX7" fmla="*/ 76200 w 76200"/>
                <a:gd name="connsiteY7" fmla="*/ 0 h 45244"/>
                <a:gd name="connsiteX0" fmla="*/ 76200 w 76200"/>
                <a:gd name="connsiteY0" fmla="*/ 0 h 45244"/>
                <a:gd name="connsiteX1" fmla="*/ 26194 w 76200"/>
                <a:gd name="connsiteY1" fmla="*/ 2381 h 45244"/>
                <a:gd name="connsiteX2" fmla="*/ 0 w 76200"/>
                <a:gd name="connsiteY2" fmla="*/ 26194 h 45244"/>
                <a:gd name="connsiteX3" fmla="*/ 0 w 76200"/>
                <a:gd name="connsiteY3" fmla="*/ 26194 h 45244"/>
                <a:gd name="connsiteX4" fmla="*/ 23813 w 76200"/>
                <a:gd name="connsiteY4" fmla="*/ 45244 h 45244"/>
                <a:gd name="connsiteX5" fmla="*/ 40481 w 76200"/>
                <a:gd name="connsiteY5" fmla="*/ 40481 h 45244"/>
                <a:gd name="connsiteX6" fmla="*/ 50006 w 76200"/>
                <a:gd name="connsiteY6" fmla="*/ 45244 h 45244"/>
                <a:gd name="connsiteX7" fmla="*/ 64294 w 76200"/>
                <a:gd name="connsiteY7" fmla="*/ 21431 h 45244"/>
                <a:gd name="connsiteX8" fmla="*/ 76200 w 76200"/>
                <a:gd name="connsiteY8" fmla="*/ 0 h 45244"/>
                <a:gd name="connsiteX0" fmla="*/ 76200 w 83344"/>
                <a:gd name="connsiteY0" fmla="*/ 0 h 45244"/>
                <a:gd name="connsiteX1" fmla="*/ 26194 w 83344"/>
                <a:gd name="connsiteY1" fmla="*/ 2381 h 45244"/>
                <a:gd name="connsiteX2" fmla="*/ 0 w 83344"/>
                <a:gd name="connsiteY2" fmla="*/ 26194 h 45244"/>
                <a:gd name="connsiteX3" fmla="*/ 0 w 83344"/>
                <a:gd name="connsiteY3" fmla="*/ 26194 h 45244"/>
                <a:gd name="connsiteX4" fmla="*/ 23813 w 83344"/>
                <a:gd name="connsiteY4" fmla="*/ 45244 h 45244"/>
                <a:gd name="connsiteX5" fmla="*/ 40481 w 83344"/>
                <a:gd name="connsiteY5" fmla="*/ 40481 h 45244"/>
                <a:gd name="connsiteX6" fmla="*/ 50006 w 83344"/>
                <a:gd name="connsiteY6" fmla="*/ 45244 h 45244"/>
                <a:gd name="connsiteX7" fmla="*/ 83344 w 83344"/>
                <a:gd name="connsiteY7" fmla="*/ 21431 h 45244"/>
                <a:gd name="connsiteX8" fmla="*/ 76200 w 83344"/>
                <a:gd name="connsiteY8" fmla="*/ 0 h 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44" h="45244">
                  <a:moveTo>
                    <a:pt x="76200" y="0"/>
                  </a:moveTo>
                  <a:lnTo>
                    <a:pt x="26194" y="2381"/>
                  </a:lnTo>
                  <a:lnTo>
                    <a:pt x="0" y="26194"/>
                  </a:lnTo>
                  <a:lnTo>
                    <a:pt x="0" y="26194"/>
                  </a:lnTo>
                  <a:lnTo>
                    <a:pt x="23813" y="45244"/>
                  </a:lnTo>
                  <a:lnTo>
                    <a:pt x="40481" y="40481"/>
                  </a:lnTo>
                  <a:lnTo>
                    <a:pt x="50006" y="45244"/>
                  </a:lnTo>
                  <a:lnTo>
                    <a:pt x="83344" y="21431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4" name="Freeform: Shape 286">
              <a:extLst>
                <a:ext uri="{FF2B5EF4-FFF2-40B4-BE49-F238E27FC236}">
                  <a16:creationId xmlns:a16="http://schemas.microsoft.com/office/drawing/2014/main" id="{0B17569D-BE2C-72C0-A3B3-968D088F9DEA}"/>
                </a:ext>
              </a:extLst>
            </p:cNvPr>
            <p:cNvSpPr/>
            <p:nvPr/>
          </p:nvSpPr>
          <p:spPr bwMode="auto">
            <a:xfrm>
              <a:off x="5892403" y="2911316"/>
              <a:ext cx="95249" cy="111919"/>
            </a:xfrm>
            <a:custGeom>
              <a:avLst/>
              <a:gdLst>
                <a:gd name="connsiteX0" fmla="*/ 83344 w 83344"/>
                <a:gd name="connsiteY0" fmla="*/ 0 h 111919"/>
                <a:gd name="connsiteX1" fmla="*/ 50007 w 83344"/>
                <a:gd name="connsiteY1" fmla="*/ 64294 h 111919"/>
                <a:gd name="connsiteX2" fmla="*/ 52388 w 83344"/>
                <a:gd name="connsiteY2" fmla="*/ 109537 h 111919"/>
                <a:gd name="connsiteX3" fmla="*/ 42863 w 83344"/>
                <a:gd name="connsiteY3" fmla="*/ 111919 h 111919"/>
                <a:gd name="connsiteX4" fmla="*/ 23813 w 83344"/>
                <a:gd name="connsiteY4" fmla="*/ 88106 h 111919"/>
                <a:gd name="connsiteX5" fmla="*/ 14288 w 83344"/>
                <a:gd name="connsiteY5" fmla="*/ 80962 h 111919"/>
                <a:gd name="connsiteX6" fmla="*/ 0 w 83344"/>
                <a:gd name="connsiteY6" fmla="*/ 92869 h 111919"/>
                <a:gd name="connsiteX7" fmla="*/ 0 w 83344"/>
                <a:gd name="connsiteY7" fmla="*/ 92869 h 111919"/>
                <a:gd name="connsiteX8" fmla="*/ 9525 w 83344"/>
                <a:gd name="connsiteY8" fmla="*/ 26194 h 111919"/>
                <a:gd name="connsiteX9" fmla="*/ 30957 w 83344"/>
                <a:gd name="connsiteY9" fmla="*/ 42862 h 111919"/>
                <a:gd name="connsiteX10" fmla="*/ 40482 w 83344"/>
                <a:gd name="connsiteY10" fmla="*/ 28575 h 111919"/>
                <a:gd name="connsiteX11" fmla="*/ 33338 w 83344"/>
                <a:gd name="connsiteY11" fmla="*/ 16669 h 111919"/>
                <a:gd name="connsiteX12" fmla="*/ 83344 w 83344"/>
                <a:gd name="connsiteY12" fmla="*/ 0 h 111919"/>
                <a:gd name="connsiteX0" fmla="*/ 83344 w 83344"/>
                <a:gd name="connsiteY0" fmla="*/ 0 h 111919"/>
                <a:gd name="connsiteX1" fmla="*/ 50007 w 83344"/>
                <a:gd name="connsiteY1" fmla="*/ 64294 h 111919"/>
                <a:gd name="connsiteX2" fmla="*/ 52388 w 83344"/>
                <a:gd name="connsiteY2" fmla="*/ 109537 h 111919"/>
                <a:gd name="connsiteX3" fmla="*/ 42863 w 83344"/>
                <a:gd name="connsiteY3" fmla="*/ 111919 h 111919"/>
                <a:gd name="connsiteX4" fmla="*/ 23813 w 83344"/>
                <a:gd name="connsiteY4" fmla="*/ 88106 h 111919"/>
                <a:gd name="connsiteX5" fmla="*/ 14288 w 83344"/>
                <a:gd name="connsiteY5" fmla="*/ 80962 h 111919"/>
                <a:gd name="connsiteX6" fmla="*/ 2382 w 83344"/>
                <a:gd name="connsiteY6" fmla="*/ 73819 h 111919"/>
                <a:gd name="connsiteX7" fmla="*/ 0 w 83344"/>
                <a:gd name="connsiteY7" fmla="*/ 92869 h 111919"/>
                <a:gd name="connsiteX8" fmla="*/ 0 w 83344"/>
                <a:gd name="connsiteY8" fmla="*/ 92869 h 111919"/>
                <a:gd name="connsiteX9" fmla="*/ 9525 w 83344"/>
                <a:gd name="connsiteY9" fmla="*/ 26194 h 111919"/>
                <a:gd name="connsiteX10" fmla="*/ 30957 w 83344"/>
                <a:gd name="connsiteY10" fmla="*/ 42862 h 111919"/>
                <a:gd name="connsiteX11" fmla="*/ 40482 w 83344"/>
                <a:gd name="connsiteY11" fmla="*/ 28575 h 111919"/>
                <a:gd name="connsiteX12" fmla="*/ 33338 w 83344"/>
                <a:gd name="connsiteY12" fmla="*/ 16669 h 111919"/>
                <a:gd name="connsiteX13" fmla="*/ 83344 w 83344"/>
                <a:gd name="connsiteY13" fmla="*/ 0 h 111919"/>
                <a:gd name="connsiteX0" fmla="*/ 95249 w 95249"/>
                <a:gd name="connsiteY0" fmla="*/ 0 h 111919"/>
                <a:gd name="connsiteX1" fmla="*/ 61912 w 95249"/>
                <a:gd name="connsiteY1" fmla="*/ 64294 h 111919"/>
                <a:gd name="connsiteX2" fmla="*/ 64293 w 95249"/>
                <a:gd name="connsiteY2" fmla="*/ 109537 h 111919"/>
                <a:gd name="connsiteX3" fmla="*/ 54768 w 95249"/>
                <a:gd name="connsiteY3" fmla="*/ 111919 h 111919"/>
                <a:gd name="connsiteX4" fmla="*/ 35718 w 95249"/>
                <a:gd name="connsiteY4" fmla="*/ 88106 h 111919"/>
                <a:gd name="connsiteX5" fmla="*/ 26193 w 95249"/>
                <a:gd name="connsiteY5" fmla="*/ 80962 h 111919"/>
                <a:gd name="connsiteX6" fmla="*/ 0 w 95249"/>
                <a:gd name="connsiteY6" fmla="*/ 83344 h 111919"/>
                <a:gd name="connsiteX7" fmla="*/ 11905 w 95249"/>
                <a:gd name="connsiteY7" fmla="*/ 92869 h 111919"/>
                <a:gd name="connsiteX8" fmla="*/ 11905 w 95249"/>
                <a:gd name="connsiteY8" fmla="*/ 92869 h 111919"/>
                <a:gd name="connsiteX9" fmla="*/ 21430 w 95249"/>
                <a:gd name="connsiteY9" fmla="*/ 26194 h 111919"/>
                <a:gd name="connsiteX10" fmla="*/ 42862 w 95249"/>
                <a:gd name="connsiteY10" fmla="*/ 42862 h 111919"/>
                <a:gd name="connsiteX11" fmla="*/ 52387 w 95249"/>
                <a:gd name="connsiteY11" fmla="*/ 28575 h 111919"/>
                <a:gd name="connsiteX12" fmla="*/ 45243 w 95249"/>
                <a:gd name="connsiteY12" fmla="*/ 16669 h 111919"/>
                <a:gd name="connsiteX13" fmla="*/ 95249 w 95249"/>
                <a:gd name="connsiteY13" fmla="*/ 0 h 11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49" h="111919">
                  <a:moveTo>
                    <a:pt x="95249" y="0"/>
                  </a:moveTo>
                  <a:lnTo>
                    <a:pt x="61912" y="64294"/>
                  </a:lnTo>
                  <a:lnTo>
                    <a:pt x="64293" y="109537"/>
                  </a:lnTo>
                  <a:lnTo>
                    <a:pt x="54768" y="111919"/>
                  </a:lnTo>
                  <a:lnTo>
                    <a:pt x="35718" y="88106"/>
                  </a:lnTo>
                  <a:lnTo>
                    <a:pt x="26193" y="80962"/>
                  </a:lnTo>
                  <a:lnTo>
                    <a:pt x="0" y="83344"/>
                  </a:lnTo>
                  <a:lnTo>
                    <a:pt x="11905" y="92869"/>
                  </a:lnTo>
                  <a:lnTo>
                    <a:pt x="11905" y="92869"/>
                  </a:lnTo>
                  <a:lnTo>
                    <a:pt x="21430" y="26194"/>
                  </a:lnTo>
                  <a:lnTo>
                    <a:pt x="42862" y="42862"/>
                  </a:lnTo>
                  <a:lnTo>
                    <a:pt x="52387" y="28575"/>
                  </a:lnTo>
                  <a:lnTo>
                    <a:pt x="45243" y="1666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666666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5" name="Freeform: Shape 289">
              <a:extLst>
                <a:ext uri="{FF2B5EF4-FFF2-40B4-BE49-F238E27FC236}">
                  <a16:creationId xmlns:a16="http://schemas.microsoft.com/office/drawing/2014/main" id="{46494356-C532-F294-DAFC-D8441E4C9F10}"/>
                </a:ext>
              </a:extLst>
            </p:cNvPr>
            <p:cNvSpPr/>
            <p:nvPr/>
          </p:nvSpPr>
          <p:spPr bwMode="auto">
            <a:xfrm>
              <a:off x="5933837" y="3030423"/>
              <a:ext cx="45719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0488">
                  <a:moveTo>
                    <a:pt x="0" y="9526"/>
                  </a:moveTo>
                  <a:lnTo>
                    <a:pt x="16669" y="90488"/>
                  </a:lnTo>
                  <a:lnTo>
                    <a:pt x="61913" y="78582"/>
                  </a:lnTo>
                  <a:lnTo>
                    <a:pt x="33338" y="0"/>
                  </a:lnTo>
                  <a:lnTo>
                    <a:pt x="0" y="952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6" name="Freeform: Shape 287">
              <a:extLst>
                <a:ext uri="{FF2B5EF4-FFF2-40B4-BE49-F238E27FC236}">
                  <a16:creationId xmlns:a16="http://schemas.microsoft.com/office/drawing/2014/main" id="{CC7D689D-4E2E-BEE3-961A-002163015AEE}"/>
                </a:ext>
              </a:extLst>
            </p:cNvPr>
            <p:cNvSpPr/>
            <p:nvPr/>
          </p:nvSpPr>
          <p:spPr bwMode="auto">
            <a:xfrm>
              <a:off x="5856684" y="2994660"/>
              <a:ext cx="107157" cy="73818"/>
            </a:xfrm>
            <a:custGeom>
              <a:avLst/>
              <a:gdLst>
                <a:gd name="connsiteX0" fmla="*/ 0 w 107157"/>
                <a:gd name="connsiteY0" fmla="*/ 11906 h 69056"/>
                <a:gd name="connsiteX1" fmla="*/ 28575 w 107157"/>
                <a:gd name="connsiteY1" fmla="*/ 45244 h 69056"/>
                <a:gd name="connsiteX2" fmla="*/ 59532 w 107157"/>
                <a:gd name="connsiteY2" fmla="*/ 57150 h 69056"/>
                <a:gd name="connsiteX3" fmla="*/ 90488 w 107157"/>
                <a:gd name="connsiteY3" fmla="*/ 69056 h 69056"/>
                <a:gd name="connsiteX4" fmla="*/ 88107 w 107157"/>
                <a:gd name="connsiteY4" fmla="*/ 50006 h 69056"/>
                <a:gd name="connsiteX5" fmla="*/ 102394 w 107157"/>
                <a:gd name="connsiteY5" fmla="*/ 45244 h 69056"/>
                <a:gd name="connsiteX6" fmla="*/ 107157 w 107157"/>
                <a:gd name="connsiteY6" fmla="*/ 21431 h 69056"/>
                <a:gd name="connsiteX7" fmla="*/ 90488 w 107157"/>
                <a:gd name="connsiteY7" fmla="*/ 23813 h 69056"/>
                <a:gd name="connsiteX8" fmla="*/ 66675 w 107157"/>
                <a:gd name="connsiteY8" fmla="*/ 0 h 69056"/>
                <a:gd name="connsiteX9" fmla="*/ 0 w 107157"/>
                <a:gd name="connsiteY9" fmla="*/ 11906 h 69056"/>
                <a:gd name="connsiteX0" fmla="*/ 0 w 107157"/>
                <a:gd name="connsiteY0" fmla="*/ 11906 h 69056"/>
                <a:gd name="connsiteX1" fmla="*/ 28575 w 107157"/>
                <a:gd name="connsiteY1" fmla="*/ 45244 h 69056"/>
                <a:gd name="connsiteX2" fmla="*/ 59532 w 107157"/>
                <a:gd name="connsiteY2" fmla="*/ 57150 h 69056"/>
                <a:gd name="connsiteX3" fmla="*/ 90488 w 107157"/>
                <a:gd name="connsiteY3" fmla="*/ 69056 h 69056"/>
                <a:gd name="connsiteX4" fmla="*/ 88107 w 107157"/>
                <a:gd name="connsiteY4" fmla="*/ 50006 h 69056"/>
                <a:gd name="connsiteX5" fmla="*/ 102394 w 107157"/>
                <a:gd name="connsiteY5" fmla="*/ 45244 h 69056"/>
                <a:gd name="connsiteX6" fmla="*/ 107157 w 107157"/>
                <a:gd name="connsiteY6" fmla="*/ 21431 h 69056"/>
                <a:gd name="connsiteX7" fmla="*/ 90488 w 107157"/>
                <a:gd name="connsiteY7" fmla="*/ 23813 h 69056"/>
                <a:gd name="connsiteX8" fmla="*/ 66675 w 107157"/>
                <a:gd name="connsiteY8" fmla="*/ 0 h 69056"/>
                <a:gd name="connsiteX9" fmla="*/ 40482 w 107157"/>
                <a:gd name="connsiteY9" fmla="*/ 7144 h 69056"/>
                <a:gd name="connsiteX10" fmla="*/ 0 w 107157"/>
                <a:gd name="connsiteY10" fmla="*/ 11906 h 69056"/>
                <a:gd name="connsiteX0" fmla="*/ 0 w 107157"/>
                <a:gd name="connsiteY0" fmla="*/ 16668 h 73818"/>
                <a:gd name="connsiteX1" fmla="*/ 28575 w 107157"/>
                <a:gd name="connsiteY1" fmla="*/ 50006 h 73818"/>
                <a:gd name="connsiteX2" fmla="*/ 59532 w 107157"/>
                <a:gd name="connsiteY2" fmla="*/ 61912 h 73818"/>
                <a:gd name="connsiteX3" fmla="*/ 90488 w 107157"/>
                <a:gd name="connsiteY3" fmla="*/ 73818 h 73818"/>
                <a:gd name="connsiteX4" fmla="*/ 88107 w 107157"/>
                <a:gd name="connsiteY4" fmla="*/ 54768 h 73818"/>
                <a:gd name="connsiteX5" fmla="*/ 102394 w 107157"/>
                <a:gd name="connsiteY5" fmla="*/ 50006 h 73818"/>
                <a:gd name="connsiteX6" fmla="*/ 107157 w 107157"/>
                <a:gd name="connsiteY6" fmla="*/ 26193 h 73818"/>
                <a:gd name="connsiteX7" fmla="*/ 90488 w 107157"/>
                <a:gd name="connsiteY7" fmla="*/ 28575 h 73818"/>
                <a:gd name="connsiteX8" fmla="*/ 66675 w 107157"/>
                <a:gd name="connsiteY8" fmla="*/ 4762 h 73818"/>
                <a:gd name="connsiteX9" fmla="*/ 40482 w 107157"/>
                <a:gd name="connsiteY9" fmla="*/ 0 h 73818"/>
                <a:gd name="connsiteX10" fmla="*/ 0 w 107157"/>
                <a:gd name="connsiteY10" fmla="*/ 16668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73818">
                  <a:moveTo>
                    <a:pt x="0" y="16668"/>
                  </a:moveTo>
                  <a:lnTo>
                    <a:pt x="28575" y="50006"/>
                  </a:lnTo>
                  <a:lnTo>
                    <a:pt x="59532" y="61912"/>
                  </a:lnTo>
                  <a:lnTo>
                    <a:pt x="90488" y="73818"/>
                  </a:lnTo>
                  <a:lnTo>
                    <a:pt x="88107" y="54768"/>
                  </a:lnTo>
                  <a:lnTo>
                    <a:pt x="102394" y="50006"/>
                  </a:lnTo>
                  <a:lnTo>
                    <a:pt x="107157" y="26193"/>
                  </a:lnTo>
                  <a:lnTo>
                    <a:pt x="90488" y="28575"/>
                  </a:lnTo>
                  <a:lnTo>
                    <a:pt x="66675" y="4762"/>
                  </a:lnTo>
                  <a:lnTo>
                    <a:pt x="40482" y="0"/>
                  </a:lnTo>
                  <a:lnTo>
                    <a:pt x="0" y="1666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7" name="Freeform: Shape 290">
              <a:extLst>
                <a:ext uri="{FF2B5EF4-FFF2-40B4-BE49-F238E27FC236}">
                  <a16:creationId xmlns:a16="http://schemas.microsoft.com/office/drawing/2014/main" id="{905B8BA4-8AB8-857E-4E80-2EDAE479F690}"/>
                </a:ext>
              </a:extLst>
            </p:cNvPr>
            <p:cNvSpPr/>
            <p:nvPr/>
          </p:nvSpPr>
          <p:spPr bwMode="auto">
            <a:xfrm>
              <a:off x="5994797" y="2732722"/>
              <a:ext cx="73819" cy="128587"/>
            </a:xfrm>
            <a:custGeom>
              <a:avLst/>
              <a:gdLst>
                <a:gd name="connsiteX0" fmla="*/ 14287 w 73819"/>
                <a:gd name="connsiteY0" fmla="*/ 114300 h 114300"/>
                <a:gd name="connsiteX1" fmla="*/ 0 w 73819"/>
                <a:gd name="connsiteY1" fmla="*/ 57150 h 114300"/>
                <a:gd name="connsiteX2" fmla="*/ 28575 w 73819"/>
                <a:gd name="connsiteY2" fmla="*/ 19050 h 114300"/>
                <a:gd name="connsiteX3" fmla="*/ 69056 w 73819"/>
                <a:gd name="connsiteY3" fmla="*/ 0 h 114300"/>
                <a:gd name="connsiteX4" fmla="*/ 57150 w 73819"/>
                <a:gd name="connsiteY4" fmla="*/ 40481 h 114300"/>
                <a:gd name="connsiteX5" fmla="*/ 73819 w 73819"/>
                <a:gd name="connsiteY5" fmla="*/ 59531 h 114300"/>
                <a:gd name="connsiteX6" fmla="*/ 52387 w 73819"/>
                <a:gd name="connsiteY6" fmla="*/ 76200 h 114300"/>
                <a:gd name="connsiteX7" fmla="*/ 14287 w 73819"/>
                <a:gd name="connsiteY7" fmla="*/ 114300 h 114300"/>
                <a:gd name="connsiteX0" fmla="*/ 14287 w 73819"/>
                <a:gd name="connsiteY0" fmla="*/ 114300 h 114300"/>
                <a:gd name="connsiteX1" fmla="*/ 0 w 73819"/>
                <a:gd name="connsiteY1" fmla="*/ 57150 h 114300"/>
                <a:gd name="connsiteX2" fmla="*/ 28575 w 73819"/>
                <a:gd name="connsiteY2" fmla="*/ 19050 h 114300"/>
                <a:gd name="connsiteX3" fmla="*/ 69056 w 73819"/>
                <a:gd name="connsiteY3" fmla="*/ 0 h 114300"/>
                <a:gd name="connsiteX4" fmla="*/ 57150 w 73819"/>
                <a:gd name="connsiteY4" fmla="*/ 40481 h 114300"/>
                <a:gd name="connsiteX5" fmla="*/ 73819 w 73819"/>
                <a:gd name="connsiteY5" fmla="*/ 59531 h 114300"/>
                <a:gd name="connsiteX6" fmla="*/ 52387 w 73819"/>
                <a:gd name="connsiteY6" fmla="*/ 76200 h 114300"/>
                <a:gd name="connsiteX7" fmla="*/ 38100 w 73819"/>
                <a:gd name="connsiteY7" fmla="*/ 88106 h 114300"/>
                <a:gd name="connsiteX8" fmla="*/ 14287 w 73819"/>
                <a:gd name="connsiteY8" fmla="*/ 114300 h 114300"/>
                <a:gd name="connsiteX0" fmla="*/ 14287 w 73819"/>
                <a:gd name="connsiteY0" fmla="*/ 114300 h 128587"/>
                <a:gd name="connsiteX1" fmla="*/ 0 w 73819"/>
                <a:gd name="connsiteY1" fmla="*/ 57150 h 128587"/>
                <a:gd name="connsiteX2" fmla="*/ 28575 w 73819"/>
                <a:gd name="connsiteY2" fmla="*/ 19050 h 128587"/>
                <a:gd name="connsiteX3" fmla="*/ 69056 w 73819"/>
                <a:gd name="connsiteY3" fmla="*/ 0 h 128587"/>
                <a:gd name="connsiteX4" fmla="*/ 57150 w 73819"/>
                <a:gd name="connsiteY4" fmla="*/ 40481 h 128587"/>
                <a:gd name="connsiteX5" fmla="*/ 73819 w 73819"/>
                <a:gd name="connsiteY5" fmla="*/ 59531 h 128587"/>
                <a:gd name="connsiteX6" fmla="*/ 52387 w 73819"/>
                <a:gd name="connsiteY6" fmla="*/ 76200 h 128587"/>
                <a:gd name="connsiteX7" fmla="*/ 38100 w 73819"/>
                <a:gd name="connsiteY7" fmla="*/ 128587 h 128587"/>
                <a:gd name="connsiteX8" fmla="*/ 14287 w 73819"/>
                <a:gd name="connsiteY8" fmla="*/ 114300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19" h="128587">
                  <a:moveTo>
                    <a:pt x="14287" y="114300"/>
                  </a:moveTo>
                  <a:lnTo>
                    <a:pt x="0" y="57150"/>
                  </a:lnTo>
                  <a:lnTo>
                    <a:pt x="28575" y="19050"/>
                  </a:lnTo>
                  <a:lnTo>
                    <a:pt x="69056" y="0"/>
                  </a:lnTo>
                  <a:lnTo>
                    <a:pt x="57150" y="40481"/>
                  </a:lnTo>
                  <a:lnTo>
                    <a:pt x="73819" y="59531"/>
                  </a:lnTo>
                  <a:lnTo>
                    <a:pt x="52387" y="76200"/>
                  </a:lnTo>
                  <a:lnTo>
                    <a:pt x="38100" y="128587"/>
                  </a:lnTo>
                  <a:lnTo>
                    <a:pt x="14287" y="11430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8" name="Freeform: Shape 291">
              <a:extLst>
                <a:ext uri="{FF2B5EF4-FFF2-40B4-BE49-F238E27FC236}">
                  <a16:creationId xmlns:a16="http://schemas.microsoft.com/office/drawing/2014/main" id="{D6F77E62-09A1-910A-468F-BB1628DBAC6A}"/>
                </a:ext>
              </a:extLst>
            </p:cNvPr>
            <p:cNvSpPr/>
            <p:nvPr/>
          </p:nvSpPr>
          <p:spPr bwMode="auto">
            <a:xfrm>
              <a:off x="6218634" y="3058953"/>
              <a:ext cx="138113" cy="76200"/>
            </a:xfrm>
            <a:custGeom>
              <a:avLst/>
              <a:gdLst>
                <a:gd name="connsiteX0" fmla="*/ 138113 w 138113"/>
                <a:gd name="connsiteY0" fmla="*/ 11907 h 76200"/>
                <a:gd name="connsiteX1" fmla="*/ 66675 w 138113"/>
                <a:gd name="connsiteY1" fmla="*/ 9525 h 76200"/>
                <a:gd name="connsiteX2" fmla="*/ 45244 w 138113"/>
                <a:gd name="connsiteY2" fmla="*/ 0 h 76200"/>
                <a:gd name="connsiteX3" fmla="*/ 7144 w 138113"/>
                <a:gd name="connsiteY3" fmla="*/ 33338 h 76200"/>
                <a:gd name="connsiteX4" fmla="*/ 0 w 138113"/>
                <a:gd name="connsiteY4" fmla="*/ 50007 h 76200"/>
                <a:gd name="connsiteX5" fmla="*/ 19050 w 138113"/>
                <a:gd name="connsiteY5" fmla="*/ 64294 h 76200"/>
                <a:gd name="connsiteX6" fmla="*/ 38100 w 138113"/>
                <a:gd name="connsiteY6" fmla="*/ 76200 h 76200"/>
                <a:gd name="connsiteX7" fmla="*/ 57150 w 138113"/>
                <a:gd name="connsiteY7" fmla="*/ 64294 h 76200"/>
                <a:gd name="connsiteX8" fmla="*/ 85725 w 138113"/>
                <a:gd name="connsiteY8" fmla="*/ 54769 h 76200"/>
                <a:gd name="connsiteX9" fmla="*/ 90488 w 138113"/>
                <a:gd name="connsiteY9" fmla="*/ 47625 h 76200"/>
                <a:gd name="connsiteX10" fmla="*/ 138113 w 138113"/>
                <a:gd name="connsiteY10" fmla="*/ 11907 h 76200"/>
                <a:gd name="connsiteX0" fmla="*/ 138113 w 138113"/>
                <a:gd name="connsiteY0" fmla="*/ 11907 h 76200"/>
                <a:gd name="connsiteX1" fmla="*/ 66675 w 138113"/>
                <a:gd name="connsiteY1" fmla="*/ 9525 h 76200"/>
                <a:gd name="connsiteX2" fmla="*/ 45244 w 138113"/>
                <a:gd name="connsiteY2" fmla="*/ 0 h 76200"/>
                <a:gd name="connsiteX3" fmla="*/ 7144 w 138113"/>
                <a:gd name="connsiteY3" fmla="*/ 33338 h 76200"/>
                <a:gd name="connsiteX4" fmla="*/ 0 w 138113"/>
                <a:gd name="connsiteY4" fmla="*/ 50007 h 76200"/>
                <a:gd name="connsiteX5" fmla="*/ 19050 w 138113"/>
                <a:gd name="connsiteY5" fmla="*/ 64294 h 76200"/>
                <a:gd name="connsiteX6" fmla="*/ 38100 w 138113"/>
                <a:gd name="connsiteY6" fmla="*/ 76200 h 76200"/>
                <a:gd name="connsiteX7" fmla="*/ 57150 w 138113"/>
                <a:gd name="connsiteY7" fmla="*/ 64294 h 76200"/>
                <a:gd name="connsiteX8" fmla="*/ 85725 w 138113"/>
                <a:gd name="connsiteY8" fmla="*/ 54769 h 76200"/>
                <a:gd name="connsiteX9" fmla="*/ 90488 w 138113"/>
                <a:gd name="connsiteY9" fmla="*/ 47625 h 76200"/>
                <a:gd name="connsiteX10" fmla="*/ 109538 w 138113"/>
                <a:gd name="connsiteY10" fmla="*/ 35719 h 76200"/>
                <a:gd name="connsiteX11" fmla="*/ 138113 w 138113"/>
                <a:gd name="connsiteY11" fmla="*/ 11907 h 76200"/>
                <a:gd name="connsiteX0" fmla="*/ 138113 w 138113"/>
                <a:gd name="connsiteY0" fmla="*/ 11907 h 76200"/>
                <a:gd name="connsiteX1" fmla="*/ 66675 w 138113"/>
                <a:gd name="connsiteY1" fmla="*/ 9525 h 76200"/>
                <a:gd name="connsiteX2" fmla="*/ 45244 w 138113"/>
                <a:gd name="connsiteY2" fmla="*/ 0 h 76200"/>
                <a:gd name="connsiteX3" fmla="*/ 7144 w 138113"/>
                <a:gd name="connsiteY3" fmla="*/ 33338 h 76200"/>
                <a:gd name="connsiteX4" fmla="*/ 0 w 138113"/>
                <a:gd name="connsiteY4" fmla="*/ 50007 h 76200"/>
                <a:gd name="connsiteX5" fmla="*/ 19050 w 138113"/>
                <a:gd name="connsiteY5" fmla="*/ 64294 h 76200"/>
                <a:gd name="connsiteX6" fmla="*/ 38100 w 138113"/>
                <a:gd name="connsiteY6" fmla="*/ 76200 h 76200"/>
                <a:gd name="connsiteX7" fmla="*/ 57150 w 138113"/>
                <a:gd name="connsiteY7" fmla="*/ 64294 h 76200"/>
                <a:gd name="connsiteX8" fmla="*/ 85725 w 138113"/>
                <a:gd name="connsiteY8" fmla="*/ 54769 h 76200"/>
                <a:gd name="connsiteX9" fmla="*/ 90488 w 138113"/>
                <a:gd name="connsiteY9" fmla="*/ 47625 h 76200"/>
                <a:gd name="connsiteX10" fmla="*/ 138113 w 138113"/>
                <a:gd name="connsiteY10" fmla="*/ 52388 h 76200"/>
                <a:gd name="connsiteX11" fmla="*/ 138113 w 138113"/>
                <a:gd name="connsiteY11" fmla="*/ 1190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13" h="76200">
                  <a:moveTo>
                    <a:pt x="138113" y="11907"/>
                  </a:moveTo>
                  <a:lnTo>
                    <a:pt x="66675" y="9525"/>
                  </a:lnTo>
                  <a:lnTo>
                    <a:pt x="45244" y="0"/>
                  </a:lnTo>
                  <a:lnTo>
                    <a:pt x="7144" y="33338"/>
                  </a:lnTo>
                  <a:lnTo>
                    <a:pt x="0" y="50007"/>
                  </a:lnTo>
                  <a:lnTo>
                    <a:pt x="19050" y="64294"/>
                  </a:lnTo>
                  <a:lnTo>
                    <a:pt x="38100" y="76200"/>
                  </a:lnTo>
                  <a:lnTo>
                    <a:pt x="57150" y="64294"/>
                  </a:lnTo>
                  <a:lnTo>
                    <a:pt x="85725" y="54769"/>
                  </a:lnTo>
                  <a:lnTo>
                    <a:pt x="90488" y="47625"/>
                  </a:lnTo>
                  <a:lnTo>
                    <a:pt x="138113" y="52388"/>
                  </a:lnTo>
                  <a:lnTo>
                    <a:pt x="138113" y="11907"/>
                  </a:lnTo>
                  <a:close/>
                </a:path>
              </a:pathLst>
            </a:custGeom>
            <a:solidFill>
              <a:srgbClr val="467A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: Shape 292">
              <a:extLst>
                <a:ext uri="{FF2B5EF4-FFF2-40B4-BE49-F238E27FC236}">
                  <a16:creationId xmlns:a16="http://schemas.microsoft.com/office/drawing/2014/main" id="{7B4C30E2-30EF-FED1-56AB-51B68F2AB502}"/>
                </a:ext>
              </a:extLst>
            </p:cNvPr>
            <p:cNvSpPr/>
            <p:nvPr/>
          </p:nvSpPr>
          <p:spPr bwMode="auto">
            <a:xfrm>
              <a:off x="6032897" y="3082766"/>
              <a:ext cx="200025" cy="97631"/>
            </a:xfrm>
            <a:custGeom>
              <a:avLst/>
              <a:gdLst>
                <a:gd name="connsiteX0" fmla="*/ 0 w 188119"/>
                <a:gd name="connsiteY0" fmla="*/ 85725 h 97631"/>
                <a:gd name="connsiteX1" fmla="*/ 83344 w 188119"/>
                <a:gd name="connsiteY1" fmla="*/ 88106 h 97631"/>
                <a:gd name="connsiteX2" fmla="*/ 114300 w 188119"/>
                <a:gd name="connsiteY2" fmla="*/ 97631 h 97631"/>
                <a:gd name="connsiteX3" fmla="*/ 154781 w 188119"/>
                <a:gd name="connsiteY3" fmla="*/ 88106 h 97631"/>
                <a:gd name="connsiteX4" fmla="*/ 164306 w 188119"/>
                <a:gd name="connsiteY4" fmla="*/ 69056 h 97631"/>
                <a:gd name="connsiteX5" fmla="*/ 188119 w 188119"/>
                <a:gd name="connsiteY5" fmla="*/ 40481 h 97631"/>
                <a:gd name="connsiteX6" fmla="*/ 169069 w 188119"/>
                <a:gd name="connsiteY6" fmla="*/ 30956 h 97631"/>
                <a:gd name="connsiteX7" fmla="*/ 173831 w 188119"/>
                <a:gd name="connsiteY7" fmla="*/ 14287 h 97631"/>
                <a:gd name="connsiteX8" fmla="*/ 126206 w 188119"/>
                <a:gd name="connsiteY8" fmla="*/ 0 h 97631"/>
                <a:gd name="connsiteX9" fmla="*/ 119063 w 188119"/>
                <a:gd name="connsiteY9" fmla="*/ 11906 h 97631"/>
                <a:gd name="connsiteX10" fmla="*/ 92869 w 188119"/>
                <a:gd name="connsiteY10" fmla="*/ 9525 h 97631"/>
                <a:gd name="connsiteX11" fmla="*/ 78581 w 188119"/>
                <a:gd name="connsiteY11" fmla="*/ 35719 h 97631"/>
                <a:gd name="connsiteX12" fmla="*/ 78581 w 188119"/>
                <a:gd name="connsiteY12" fmla="*/ 59531 h 97631"/>
                <a:gd name="connsiteX13" fmla="*/ 57150 w 188119"/>
                <a:gd name="connsiteY13" fmla="*/ 50006 h 97631"/>
                <a:gd name="connsiteX14" fmla="*/ 0 w 188119"/>
                <a:gd name="connsiteY14" fmla="*/ 85725 h 97631"/>
                <a:gd name="connsiteX0" fmla="*/ 0 w 188119"/>
                <a:gd name="connsiteY0" fmla="*/ 85725 h 97631"/>
                <a:gd name="connsiteX1" fmla="*/ 83344 w 188119"/>
                <a:gd name="connsiteY1" fmla="*/ 88106 h 97631"/>
                <a:gd name="connsiteX2" fmla="*/ 114300 w 188119"/>
                <a:gd name="connsiteY2" fmla="*/ 97631 h 97631"/>
                <a:gd name="connsiteX3" fmla="*/ 154781 w 188119"/>
                <a:gd name="connsiteY3" fmla="*/ 88106 h 97631"/>
                <a:gd name="connsiteX4" fmla="*/ 164306 w 188119"/>
                <a:gd name="connsiteY4" fmla="*/ 69056 h 97631"/>
                <a:gd name="connsiteX5" fmla="*/ 188119 w 188119"/>
                <a:gd name="connsiteY5" fmla="*/ 40481 h 97631"/>
                <a:gd name="connsiteX6" fmla="*/ 169069 w 188119"/>
                <a:gd name="connsiteY6" fmla="*/ 30956 h 97631"/>
                <a:gd name="connsiteX7" fmla="*/ 173831 w 188119"/>
                <a:gd name="connsiteY7" fmla="*/ 14287 h 97631"/>
                <a:gd name="connsiteX8" fmla="*/ 126206 w 188119"/>
                <a:gd name="connsiteY8" fmla="*/ 0 h 97631"/>
                <a:gd name="connsiteX9" fmla="*/ 119063 w 188119"/>
                <a:gd name="connsiteY9" fmla="*/ 11906 h 97631"/>
                <a:gd name="connsiteX10" fmla="*/ 92869 w 188119"/>
                <a:gd name="connsiteY10" fmla="*/ 9525 h 97631"/>
                <a:gd name="connsiteX11" fmla="*/ 78581 w 188119"/>
                <a:gd name="connsiteY11" fmla="*/ 35719 h 97631"/>
                <a:gd name="connsiteX12" fmla="*/ 78581 w 188119"/>
                <a:gd name="connsiteY12" fmla="*/ 59531 h 97631"/>
                <a:gd name="connsiteX13" fmla="*/ 57150 w 188119"/>
                <a:gd name="connsiteY13" fmla="*/ 50006 h 97631"/>
                <a:gd name="connsiteX14" fmla="*/ 26194 w 188119"/>
                <a:gd name="connsiteY14" fmla="*/ 69056 h 97631"/>
                <a:gd name="connsiteX15" fmla="*/ 0 w 188119"/>
                <a:gd name="connsiteY15" fmla="*/ 85725 h 97631"/>
                <a:gd name="connsiteX0" fmla="*/ 11906 w 200025"/>
                <a:gd name="connsiteY0" fmla="*/ 85725 h 97631"/>
                <a:gd name="connsiteX1" fmla="*/ 95250 w 200025"/>
                <a:gd name="connsiteY1" fmla="*/ 88106 h 97631"/>
                <a:gd name="connsiteX2" fmla="*/ 126206 w 200025"/>
                <a:gd name="connsiteY2" fmla="*/ 97631 h 97631"/>
                <a:gd name="connsiteX3" fmla="*/ 166687 w 200025"/>
                <a:gd name="connsiteY3" fmla="*/ 88106 h 97631"/>
                <a:gd name="connsiteX4" fmla="*/ 176212 w 200025"/>
                <a:gd name="connsiteY4" fmla="*/ 69056 h 97631"/>
                <a:gd name="connsiteX5" fmla="*/ 200025 w 200025"/>
                <a:gd name="connsiteY5" fmla="*/ 40481 h 97631"/>
                <a:gd name="connsiteX6" fmla="*/ 180975 w 200025"/>
                <a:gd name="connsiteY6" fmla="*/ 30956 h 97631"/>
                <a:gd name="connsiteX7" fmla="*/ 185737 w 200025"/>
                <a:gd name="connsiteY7" fmla="*/ 14287 h 97631"/>
                <a:gd name="connsiteX8" fmla="*/ 138112 w 200025"/>
                <a:gd name="connsiteY8" fmla="*/ 0 h 97631"/>
                <a:gd name="connsiteX9" fmla="*/ 130969 w 200025"/>
                <a:gd name="connsiteY9" fmla="*/ 11906 h 97631"/>
                <a:gd name="connsiteX10" fmla="*/ 104775 w 200025"/>
                <a:gd name="connsiteY10" fmla="*/ 9525 h 97631"/>
                <a:gd name="connsiteX11" fmla="*/ 90487 w 200025"/>
                <a:gd name="connsiteY11" fmla="*/ 35719 h 97631"/>
                <a:gd name="connsiteX12" fmla="*/ 90487 w 200025"/>
                <a:gd name="connsiteY12" fmla="*/ 59531 h 97631"/>
                <a:gd name="connsiteX13" fmla="*/ 69056 w 200025"/>
                <a:gd name="connsiteY13" fmla="*/ 50006 h 97631"/>
                <a:gd name="connsiteX14" fmla="*/ 0 w 200025"/>
                <a:gd name="connsiteY14" fmla="*/ 61912 h 97631"/>
                <a:gd name="connsiteX15" fmla="*/ 11906 w 200025"/>
                <a:gd name="connsiteY15" fmla="*/ 85725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025" h="97631">
                  <a:moveTo>
                    <a:pt x="11906" y="85725"/>
                  </a:moveTo>
                  <a:lnTo>
                    <a:pt x="95250" y="88106"/>
                  </a:lnTo>
                  <a:lnTo>
                    <a:pt x="126206" y="97631"/>
                  </a:lnTo>
                  <a:lnTo>
                    <a:pt x="166687" y="88106"/>
                  </a:lnTo>
                  <a:lnTo>
                    <a:pt x="176212" y="69056"/>
                  </a:lnTo>
                  <a:lnTo>
                    <a:pt x="200025" y="40481"/>
                  </a:lnTo>
                  <a:lnTo>
                    <a:pt x="180975" y="30956"/>
                  </a:lnTo>
                  <a:lnTo>
                    <a:pt x="185737" y="14287"/>
                  </a:lnTo>
                  <a:lnTo>
                    <a:pt x="138112" y="0"/>
                  </a:lnTo>
                  <a:lnTo>
                    <a:pt x="130969" y="11906"/>
                  </a:lnTo>
                  <a:lnTo>
                    <a:pt x="104775" y="9525"/>
                  </a:lnTo>
                  <a:lnTo>
                    <a:pt x="90487" y="35719"/>
                  </a:lnTo>
                  <a:lnTo>
                    <a:pt x="90487" y="59531"/>
                  </a:lnTo>
                  <a:lnTo>
                    <a:pt x="69056" y="50006"/>
                  </a:lnTo>
                  <a:lnTo>
                    <a:pt x="0" y="61912"/>
                  </a:lnTo>
                  <a:lnTo>
                    <a:pt x="11906" y="857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0" name="Freeform: Shape 293">
              <a:extLst>
                <a:ext uri="{FF2B5EF4-FFF2-40B4-BE49-F238E27FC236}">
                  <a16:creationId xmlns:a16="http://schemas.microsoft.com/office/drawing/2014/main" id="{3D381AAC-08C1-61FD-E716-8122D47706F8}"/>
                </a:ext>
              </a:extLst>
            </p:cNvPr>
            <p:cNvSpPr/>
            <p:nvPr/>
          </p:nvSpPr>
          <p:spPr bwMode="auto">
            <a:xfrm>
              <a:off x="6206728" y="3104197"/>
              <a:ext cx="154781" cy="102394"/>
            </a:xfrm>
            <a:custGeom>
              <a:avLst/>
              <a:gdLst>
                <a:gd name="connsiteX0" fmla="*/ 107156 w 154781"/>
                <a:gd name="connsiteY0" fmla="*/ 80963 h 102394"/>
                <a:gd name="connsiteX1" fmla="*/ 154781 w 154781"/>
                <a:gd name="connsiteY1" fmla="*/ 21431 h 102394"/>
                <a:gd name="connsiteX2" fmla="*/ 145256 w 154781"/>
                <a:gd name="connsiteY2" fmla="*/ 4763 h 102394"/>
                <a:gd name="connsiteX3" fmla="*/ 107156 w 154781"/>
                <a:gd name="connsiteY3" fmla="*/ 0 h 102394"/>
                <a:gd name="connsiteX4" fmla="*/ 100013 w 154781"/>
                <a:gd name="connsiteY4" fmla="*/ 11906 h 102394"/>
                <a:gd name="connsiteX5" fmla="*/ 50006 w 154781"/>
                <a:gd name="connsiteY5" fmla="*/ 26194 h 102394"/>
                <a:gd name="connsiteX6" fmla="*/ 21431 w 154781"/>
                <a:gd name="connsiteY6" fmla="*/ 16669 h 102394"/>
                <a:gd name="connsiteX7" fmla="*/ 0 w 154781"/>
                <a:gd name="connsiteY7" fmla="*/ 64294 h 102394"/>
                <a:gd name="connsiteX8" fmla="*/ 28575 w 154781"/>
                <a:gd name="connsiteY8" fmla="*/ 90488 h 102394"/>
                <a:gd name="connsiteX9" fmla="*/ 50006 w 154781"/>
                <a:gd name="connsiteY9" fmla="*/ 102394 h 102394"/>
                <a:gd name="connsiteX10" fmla="*/ 107156 w 154781"/>
                <a:gd name="connsiteY10" fmla="*/ 80963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781" h="102394">
                  <a:moveTo>
                    <a:pt x="107156" y="80963"/>
                  </a:moveTo>
                  <a:lnTo>
                    <a:pt x="154781" y="21431"/>
                  </a:lnTo>
                  <a:lnTo>
                    <a:pt x="145256" y="4763"/>
                  </a:lnTo>
                  <a:lnTo>
                    <a:pt x="107156" y="0"/>
                  </a:lnTo>
                  <a:lnTo>
                    <a:pt x="100013" y="11906"/>
                  </a:lnTo>
                  <a:lnTo>
                    <a:pt x="50006" y="26194"/>
                  </a:lnTo>
                  <a:lnTo>
                    <a:pt x="21431" y="16669"/>
                  </a:lnTo>
                  <a:lnTo>
                    <a:pt x="0" y="64294"/>
                  </a:lnTo>
                  <a:lnTo>
                    <a:pt x="28575" y="90488"/>
                  </a:lnTo>
                  <a:lnTo>
                    <a:pt x="50006" y="102394"/>
                  </a:lnTo>
                  <a:lnTo>
                    <a:pt x="107156" y="80963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1" name="Freeform: Shape 294">
              <a:extLst>
                <a:ext uri="{FF2B5EF4-FFF2-40B4-BE49-F238E27FC236}">
                  <a16:creationId xmlns:a16="http://schemas.microsoft.com/office/drawing/2014/main" id="{06D0B5E3-49B9-71C3-09DC-CF84BCFE7930}"/>
                </a:ext>
              </a:extLst>
            </p:cNvPr>
            <p:cNvSpPr/>
            <p:nvPr/>
          </p:nvSpPr>
          <p:spPr bwMode="auto">
            <a:xfrm>
              <a:off x="6335316" y="3263741"/>
              <a:ext cx="161925" cy="97631"/>
            </a:xfrm>
            <a:custGeom>
              <a:avLst/>
              <a:gdLst>
                <a:gd name="connsiteX0" fmla="*/ 135731 w 142875"/>
                <a:gd name="connsiteY0" fmla="*/ 73819 h 97631"/>
                <a:gd name="connsiteX1" fmla="*/ 142875 w 142875"/>
                <a:gd name="connsiteY1" fmla="*/ 14287 h 97631"/>
                <a:gd name="connsiteX2" fmla="*/ 119062 w 142875"/>
                <a:gd name="connsiteY2" fmla="*/ 0 h 97631"/>
                <a:gd name="connsiteX3" fmla="*/ 57150 w 142875"/>
                <a:gd name="connsiteY3" fmla="*/ 14287 h 97631"/>
                <a:gd name="connsiteX4" fmla="*/ 26193 w 142875"/>
                <a:gd name="connsiteY4" fmla="*/ 11906 h 97631"/>
                <a:gd name="connsiteX5" fmla="*/ 11906 w 142875"/>
                <a:gd name="connsiteY5" fmla="*/ 11906 h 97631"/>
                <a:gd name="connsiteX6" fmla="*/ 4762 w 142875"/>
                <a:gd name="connsiteY6" fmla="*/ 2381 h 97631"/>
                <a:gd name="connsiteX7" fmla="*/ 4762 w 142875"/>
                <a:gd name="connsiteY7" fmla="*/ 16669 h 97631"/>
                <a:gd name="connsiteX8" fmla="*/ 14287 w 142875"/>
                <a:gd name="connsiteY8" fmla="*/ 30956 h 97631"/>
                <a:gd name="connsiteX9" fmla="*/ 0 w 142875"/>
                <a:gd name="connsiteY9" fmla="*/ 50006 h 97631"/>
                <a:gd name="connsiteX10" fmla="*/ 9525 w 142875"/>
                <a:gd name="connsiteY10" fmla="*/ 76200 h 97631"/>
                <a:gd name="connsiteX11" fmla="*/ 19050 w 142875"/>
                <a:gd name="connsiteY11" fmla="*/ 97631 h 97631"/>
                <a:gd name="connsiteX12" fmla="*/ 54768 w 142875"/>
                <a:gd name="connsiteY12" fmla="*/ 90487 h 97631"/>
                <a:gd name="connsiteX13" fmla="*/ 80962 w 142875"/>
                <a:gd name="connsiteY13" fmla="*/ 92869 h 97631"/>
                <a:gd name="connsiteX14" fmla="*/ 135731 w 142875"/>
                <a:gd name="connsiteY14" fmla="*/ 73819 h 97631"/>
                <a:gd name="connsiteX0" fmla="*/ 154781 w 161925"/>
                <a:gd name="connsiteY0" fmla="*/ 73819 h 97631"/>
                <a:gd name="connsiteX1" fmla="*/ 161925 w 161925"/>
                <a:gd name="connsiteY1" fmla="*/ 14287 h 97631"/>
                <a:gd name="connsiteX2" fmla="*/ 138112 w 161925"/>
                <a:gd name="connsiteY2" fmla="*/ 0 h 97631"/>
                <a:gd name="connsiteX3" fmla="*/ 76200 w 161925"/>
                <a:gd name="connsiteY3" fmla="*/ 14287 h 97631"/>
                <a:gd name="connsiteX4" fmla="*/ 45243 w 161925"/>
                <a:gd name="connsiteY4" fmla="*/ 11906 h 97631"/>
                <a:gd name="connsiteX5" fmla="*/ 30956 w 161925"/>
                <a:gd name="connsiteY5" fmla="*/ 11906 h 97631"/>
                <a:gd name="connsiteX6" fmla="*/ 23812 w 161925"/>
                <a:gd name="connsiteY6" fmla="*/ 2381 h 97631"/>
                <a:gd name="connsiteX7" fmla="*/ 23812 w 161925"/>
                <a:gd name="connsiteY7" fmla="*/ 16669 h 97631"/>
                <a:gd name="connsiteX8" fmla="*/ 33337 w 161925"/>
                <a:gd name="connsiteY8" fmla="*/ 30956 h 97631"/>
                <a:gd name="connsiteX9" fmla="*/ 0 w 161925"/>
                <a:gd name="connsiteY9" fmla="*/ 54769 h 97631"/>
                <a:gd name="connsiteX10" fmla="*/ 28575 w 161925"/>
                <a:gd name="connsiteY10" fmla="*/ 76200 h 97631"/>
                <a:gd name="connsiteX11" fmla="*/ 38100 w 161925"/>
                <a:gd name="connsiteY11" fmla="*/ 97631 h 97631"/>
                <a:gd name="connsiteX12" fmla="*/ 73818 w 161925"/>
                <a:gd name="connsiteY12" fmla="*/ 90487 h 97631"/>
                <a:gd name="connsiteX13" fmla="*/ 100012 w 161925"/>
                <a:gd name="connsiteY13" fmla="*/ 92869 h 97631"/>
                <a:gd name="connsiteX14" fmla="*/ 154781 w 161925"/>
                <a:gd name="connsiteY14" fmla="*/ 73819 h 97631"/>
                <a:gd name="connsiteX0" fmla="*/ 154781 w 161925"/>
                <a:gd name="connsiteY0" fmla="*/ 73819 h 97631"/>
                <a:gd name="connsiteX1" fmla="*/ 161925 w 161925"/>
                <a:gd name="connsiteY1" fmla="*/ 14287 h 97631"/>
                <a:gd name="connsiteX2" fmla="*/ 138112 w 161925"/>
                <a:gd name="connsiteY2" fmla="*/ 0 h 97631"/>
                <a:gd name="connsiteX3" fmla="*/ 76200 w 161925"/>
                <a:gd name="connsiteY3" fmla="*/ 14287 h 97631"/>
                <a:gd name="connsiteX4" fmla="*/ 45243 w 161925"/>
                <a:gd name="connsiteY4" fmla="*/ 11906 h 97631"/>
                <a:gd name="connsiteX5" fmla="*/ 30956 w 161925"/>
                <a:gd name="connsiteY5" fmla="*/ 11906 h 97631"/>
                <a:gd name="connsiteX6" fmla="*/ 23812 w 161925"/>
                <a:gd name="connsiteY6" fmla="*/ 2381 h 97631"/>
                <a:gd name="connsiteX7" fmla="*/ 23812 w 161925"/>
                <a:gd name="connsiteY7" fmla="*/ 16669 h 97631"/>
                <a:gd name="connsiteX8" fmla="*/ 33337 w 161925"/>
                <a:gd name="connsiteY8" fmla="*/ 30956 h 97631"/>
                <a:gd name="connsiteX9" fmla="*/ 0 w 161925"/>
                <a:gd name="connsiteY9" fmla="*/ 54769 h 97631"/>
                <a:gd name="connsiteX10" fmla="*/ 23813 w 161925"/>
                <a:gd name="connsiteY10" fmla="*/ 80963 h 97631"/>
                <a:gd name="connsiteX11" fmla="*/ 38100 w 161925"/>
                <a:gd name="connsiteY11" fmla="*/ 97631 h 97631"/>
                <a:gd name="connsiteX12" fmla="*/ 73818 w 161925"/>
                <a:gd name="connsiteY12" fmla="*/ 90487 h 97631"/>
                <a:gd name="connsiteX13" fmla="*/ 100012 w 161925"/>
                <a:gd name="connsiteY13" fmla="*/ 92869 h 97631"/>
                <a:gd name="connsiteX14" fmla="*/ 154781 w 161925"/>
                <a:gd name="connsiteY14" fmla="*/ 73819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97631">
                  <a:moveTo>
                    <a:pt x="154781" y="73819"/>
                  </a:moveTo>
                  <a:lnTo>
                    <a:pt x="161925" y="14287"/>
                  </a:lnTo>
                  <a:lnTo>
                    <a:pt x="138112" y="0"/>
                  </a:lnTo>
                  <a:lnTo>
                    <a:pt x="76200" y="14287"/>
                  </a:lnTo>
                  <a:lnTo>
                    <a:pt x="45243" y="11906"/>
                  </a:lnTo>
                  <a:lnTo>
                    <a:pt x="30956" y="11906"/>
                  </a:lnTo>
                  <a:lnTo>
                    <a:pt x="23812" y="2381"/>
                  </a:lnTo>
                  <a:lnTo>
                    <a:pt x="23812" y="16669"/>
                  </a:lnTo>
                  <a:lnTo>
                    <a:pt x="33337" y="30956"/>
                  </a:lnTo>
                  <a:lnTo>
                    <a:pt x="0" y="54769"/>
                  </a:lnTo>
                  <a:lnTo>
                    <a:pt x="23813" y="80963"/>
                  </a:lnTo>
                  <a:lnTo>
                    <a:pt x="38100" y="97631"/>
                  </a:lnTo>
                  <a:lnTo>
                    <a:pt x="73818" y="90487"/>
                  </a:lnTo>
                  <a:lnTo>
                    <a:pt x="100012" y="92869"/>
                  </a:lnTo>
                  <a:lnTo>
                    <a:pt x="154781" y="73819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2" name="Freeform: Shape 295">
              <a:extLst>
                <a:ext uri="{FF2B5EF4-FFF2-40B4-BE49-F238E27FC236}">
                  <a16:creationId xmlns:a16="http://schemas.microsoft.com/office/drawing/2014/main" id="{40142ADF-2B3F-B355-3789-E850A18917C6}"/>
                </a:ext>
              </a:extLst>
            </p:cNvPr>
            <p:cNvSpPr/>
            <p:nvPr/>
          </p:nvSpPr>
          <p:spPr bwMode="auto">
            <a:xfrm>
              <a:off x="6125766" y="3168491"/>
              <a:ext cx="80962" cy="61912"/>
            </a:xfrm>
            <a:custGeom>
              <a:avLst/>
              <a:gdLst>
                <a:gd name="connsiteX0" fmla="*/ 80962 w 80962"/>
                <a:gd name="connsiteY0" fmla="*/ 0 h 61912"/>
                <a:gd name="connsiteX1" fmla="*/ 26193 w 80962"/>
                <a:gd name="connsiteY1" fmla="*/ 11906 h 61912"/>
                <a:gd name="connsiteX2" fmla="*/ 0 w 80962"/>
                <a:gd name="connsiteY2" fmla="*/ 2381 h 61912"/>
                <a:gd name="connsiteX3" fmla="*/ 2381 w 80962"/>
                <a:gd name="connsiteY3" fmla="*/ 47625 h 61912"/>
                <a:gd name="connsiteX4" fmla="*/ 26193 w 80962"/>
                <a:gd name="connsiteY4" fmla="*/ 61912 h 61912"/>
                <a:gd name="connsiteX5" fmla="*/ 80962 w 80962"/>
                <a:gd name="connsiteY5" fmla="*/ 0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" h="61912">
                  <a:moveTo>
                    <a:pt x="80962" y="0"/>
                  </a:moveTo>
                  <a:lnTo>
                    <a:pt x="26193" y="11906"/>
                  </a:lnTo>
                  <a:lnTo>
                    <a:pt x="0" y="2381"/>
                  </a:lnTo>
                  <a:lnTo>
                    <a:pt x="2381" y="47625"/>
                  </a:lnTo>
                  <a:lnTo>
                    <a:pt x="26193" y="61912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3" name="Freeform: Shape 296">
              <a:extLst>
                <a:ext uri="{FF2B5EF4-FFF2-40B4-BE49-F238E27FC236}">
                  <a16:creationId xmlns:a16="http://schemas.microsoft.com/office/drawing/2014/main" id="{9D5B1255-7687-4D33-96F5-9EBB8308F592}"/>
                </a:ext>
              </a:extLst>
            </p:cNvPr>
            <p:cNvSpPr/>
            <p:nvPr/>
          </p:nvSpPr>
          <p:spPr bwMode="auto">
            <a:xfrm>
              <a:off x="6154341" y="3168491"/>
              <a:ext cx="121443" cy="140494"/>
            </a:xfrm>
            <a:custGeom>
              <a:avLst/>
              <a:gdLst>
                <a:gd name="connsiteX0" fmla="*/ 52387 w 121443"/>
                <a:gd name="connsiteY0" fmla="*/ 0 h 140494"/>
                <a:gd name="connsiteX1" fmla="*/ 0 w 121443"/>
                <a:gd name="connsiteY1" fmla="*/ 59531 h 140494"/>
                <a:gd name="connsiteX2" fmla="*/ 38100 w 121443"/>
                <a:gd name="connsiteY2" fmla="*/ 100012 h 140494"/>
                <a:gd name="connsiteX3" fmla="*/ 85725 w 121443"/>
                <a:gd name="connsiteY3" fmla="*/ 140494 h 140494"/>
                <a:gd name="connsiteX4" fmla="*/ 42862 w 121443"/>
                <a:gd name="connsiteY4" fmla="*/ 66675 h 140494"/>
                <a:gd name="connsiteX5" fmla="*/ 61912 w 121443"/>
                <a:gd name="connsiteY5" fmla="*/ 57150 h 140494"/>
                <a:gd name="connsiteX6" fmla="*/ 121443 w 121443"/>
                <a:gd name="connsiteY6" fmla="*/ 64294 h 140494"/>
                <a:gd name="connsiteX7" fmla="*/ 121443 w 121443"/>
                <a:gd name="connsiteY7" fmla="*/ 30956 h 140494"/>
                <a:gd name="connsiteX8" fmla="*/ 100012 w 121443"/>
                <a:gd name="connsiteY8" fmla="*/ 42862 h 140494"/>
                <a:gd name="connsiteX9" fmla="*/ 52387 w 121443"/>
                <a:gd name="connsiteY9" fmla="*/ 0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443" h="140494">
                  <a:moveTo>
                    <a:pt x="52387" y="0"/>
                  </a:moveTo>
                  <a:lnTo>
                    <a:pt x="0" y="59531"/>
                  </a:lnTo>
                  <a:lnTo>
                    <a:pt x="38100" y="100012"/>
                  </a:lnTo>
                  <a:lnTo>
                    <a:pt x="85725" y="140494"/>
                  </a:lnTo>
                  <a:lnTo>
                    <a:pt x="42862" y="66675"/>
                  </a:lnTo>
                  <a:lnTo>
                    <a:pt x="61912" y="57150"/>
                  </a:lnTo>
                  <a:lnTo>
                    <a:pt x="121443" y="64294"/>
                  </a:lnTo>
                  <a:lnTo>
                    <a:pt x="121443" y="30956"/>
                  </a:lnTo>
                  <a:lnTo>
                    <a:pt x="100012" y="42862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2E69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4" name="Freeform: Shape 236">
              <a:extLst>
                <a:ext uri="{FF2B5EF4-FFF2-40B4-BE49-F238E27FC236}">
                  <a16:creationId xmlns:a16="http://schemas.microsoft.com/office/drawing/2014/main" id="{2A9D27FA-D706-7266-15D3-B12C10FF2BB3}"/>
                </a:ext>
              </a:extLst>
            </p:cNvPr>
            <p:cNvSpPr/>
            <p:nvPr/>
          </p:nvSpPr>
          <p:spPr bwMode="auto">
            <a:xfrm>
              <a:off x="6278916" y="3278266"/>
              <a:ext cx="60007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  <a:gd name="connsiteX0" fmla="*/ 0 w 81262"/>
                <a:gd name="connsiteY0" fmla="*/ 18953 h 90488"/>
                <a:gd name="connsiteX1" fmla="*/ 36018 w 81262"/>
                <a:gd name="connsiteY1" fmla="*/ 90488 h 90488"/>
                <a:gd name="connsiteX2" fmla="*/ 81262 w 81262"/>
                <a:gd name="connsiteY2" fmla="*/ 78582 h 90488"/>
                <a:gd name="connsiteX3" fmla="*/ 52687 w 81262"/>
                <a:gd name="connsiteY3" fmla="*/ 0 h 90488"/>
                <a:gd name="connsiteX4" fmla="*/ 0 w 81262"/>
                <a:gd name="connsiteY4" fmla="*/ 18953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62" h="90488">
                  <a:moveTo>
                    <a:pt x="0" y="18953"/>
                  </a:moveTo>
                  <a:lnTo>
                    <a:pt x="36018" y="90488"/>
                  </a:lnTo>
                  <a:lnTo>
                    <a:pt x="81262" y="78582"/>
                  </a:lnTo>
                  <a:lnTo>
                    <a:pt x="52687" y="0"/>
                  </a:lnTo>
                  <a:lnTo>
                    <a:pt x="0" y="18953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5" name="Freeform: Shape 237">
              <a:extLst>
                <a:ext uri="{FF2B5EF4-FFF2-40B4-BE49-F238E27FC236}">
                  <a16:creationId xmlns:a16="http://schemas.microsoft.com/office/drawing/2014/main" id="{63A07E42-50BD-E68C-F2B8-EA068369B5AF}"/>
                </a:ext>
              </a:extLst>
            </p:cNvPr>
            <p:cNvSpPr/>
            <p:nvPr/>
          </p:nvSpPr>
          <p:spPr bwMode="auto">
            <a:xfrm>
              <a:off x="6257421" y="3287316"/>
              <a:ext cx="45719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0488">
                  <a:moveTo>
                    <a:pt x="0" y="9526"/>
                  </a:moveTo>
                  <a:lnTo>
                    <a:pt x="16669" y="90488"/>
                  </a:lnTo>
                  <a:lnTo>
                    <a:pt x="61913" y="78582"/>
                  </a:lnTo>
                  <a:lnTo>
                    <a:pt x="33338" y="0"/>
                  </a:lnTo>
                  <a:lnTo>
                    <a:pt x="0" y="9526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6" name="Freeform: Shape 297">
              <a:extLst>
                <a:ext uri="{FF2B5EF4-FFF2-40B4-BE49-F238E27FC236}">
                  <a16:creationId xmlns:a16="http://schemas.microsoft.com/office/drawing/2014/main" id="{E89477D3-4C59-CF55-7C13-FBFD7FD5A333}"/>
                </a:ext>
              </a:extLst>
            </p:cNvPr>
            <p:cNvSpPr/>
            <p:nvPr/>
          </p:nvSpPr>
          <p:spPr bwMode="auto">
            <a:xfrm>
              <a:off x="6199584" y="3225641"/>
              <a:ext cx="78582" cy="85725"/>
            </a:xfrm>
            <a:custGeom>
              <a:avLst/>
              <a:gdLst>
                <a:gd name="connsiteX0" fmla="*/ 76200 w 78582"/>
                <a:gd name="connsiteY0" fmla="*/ 7144 h 85725"/>
                <a:gd name="connsiteX1" fmla="*/ 19050 w 78582"/>
                <a:gd name="connsiteY1" fmla="*/ 0 h 85725"/>
                <a:gd name="connsiteX2" fmla="*/ 2382 w 78582"/>
                <a:gd name="connsiteY2" fmla="*/ 0 h 85725"/>
                <a:gd name="connsiteX3" fmla="*/ 0 w 78582"/>
                <a:gd name="connsiteY3" fmla="*/ 11906 h 85725"/>
                <a:gd name="connsiteX4" fmla="*/ 45244 w 78582"/>
                <a:gd name="connsiteY4" fmla="*/ 85725 h 85725"/>
                <a:gd name="connsiteX5" fmla="*/ 54769 w 78582"/>
                <a:gd name="connsiteY5" fmla="*/ 83344 h 85725"/>
                <a:gd name="connsiteX6" fmla="*/ 78582 w 78582"/>
                <a:gd name="connsiteY6" fmla="*/ 59531 h 85725"/>
                <a:gd name="connsiteX7" fmla="*/ 76200 w 78582"/>
                <a:gd name="connsiteY7" fmla="*/ 7144 h 85725"/>
                <a:gd name="connsiteX0" fmla="*/ 76200 w 78582"/>
                <a:gd name="connsiteY0" fmla="*/ 7144 h 85725"/>
                <a:gd name="connsiteX1" fmla="*/ 19050 w 78582"/>
                <a:gd name="connsiteY1" fmla="*/ 0 h 85725"/>
                <a:gd name="connsiteX2" fmla="*/ 11907 w 78582"/>
                <a:gd name="connsiteY2" fmla="*/ 4762 h 85725"/>
                <a:gd name="connsiteX3" fmla="*/ 0 w 78582"/>
                <a:gd name="connsiteY3" fmla="*/ 11906 h 85725"/>
                <a:gd name="connsiteX4" fmla="*/ 45244 w 78582"/>
                <a:gd name="connsiteY4" fmla="*/ 85725 h 85725"/>
                <a:gd name="connsiteX5" fmla="*/ 54769 w 78582"/>
                <a:gd name="connsiteY5" fmla="*/ 83344 h 85725"/>
                <a:gd name="connsiteX6" fmla="*/ 78582 w 78582"/>
                <a:gd name="connsiteY6" fmla="*/ 59531 h 85725"/>
                <a:gd name="connsiteX7" fmla="*/ 76200 w 78582"/>
                <a:gd name="connsiteY7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82" h="85725">
                  <a:moveTo>
                    <a:pt x="76200" y="7144"/>
                  </a:moveTo>
                  <a:lnTo>
                    <a:pt x="19050" y="0"/>
                  </a:lnTo>
                  <a:lnTo>
                    <a:pt x="11907" y="4762"/>
                  </a:lnTo>
                  <a:lnTo>
                    <a:pt x="0" y="11906"/>
                  </a:lnTo>
                  <a:lnTo>
                    <a:pt x="45244" y="85725"/>
                  </a:lnTo>
                  <a:lnTo>
                    <a:pt x="54769" y="83344"/>
                  </a:lnTo>
                  <a:lnTo>
                    <a:pt x="78582" y="59531"/>
                  </a:lnTo>
                  <a:lnTo>
                    <a:pt x="76200" y="7144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7" name="Freeform: Shape 298">
              <a:extLst>
                <a:ext uri="{FF2B5EF4-FFF2-40B4-BE49-F238E27FC236}">
                  <a16:creationId xmlns:a16="http://schemas.microsoft.com/office/drawing/2014/main" id="{8693D646-58E8-1414-CBFD-FC45577F2141}"/>
                </a:ext>
              </a:extLst>
            </p:cNvPr>
            <p:cNvSpPr/>
            <p:nvPr/>
          </p:nvSpPr>
          <p:spPr bwMode="auto">
            <a:xfrm>
              <a:off x="6275784" y="3180397"/>
              <a:ext cx="104775" cy="138113"/>
            </a:xfrm>
            <a:custGeom>
              <a:avLst/>
              <a:gdLst>
                <a:gd name="connsiteX0" fmla="*/ 0 w 104775"/>
                <a:gd name="connsiteY0" fmla="*/ 0 h 123825"/>
                <a:gd name="connsiteX1" fmla="*/ 4763 w 104775"/>
                <a:gd name="connsiteY1" fmla="*/ 95250 h 123825"/>
                <a:gd name="connsiteX2" fmla="*/ 35719 w 104775"/>
                <a:gd name="connsiteY2" fmla="*/ 83343 h 123825"/>
                <a:gd name="connsiteX3" fmla="*/ 66675 w 104775"/>
                <a:gd name="connsiteY3" fmla="*/ 123825 h 123825"/>
                <a:gd name="connsiteX4" fmla="*/ 92869 w 104775"/>
                <a:gd name="connsiteY4" fmla="*/ 102393 h 123825"/>
                <a:gd name="connsiteX5" fmla="*/ 85725 w 104775"/>
                <a:gd name="connsiteY5" fmla="*/ 69056 h 123825"/>
                <a:gd name="connsiteX6" fmla="*/ 104775 w 104775"/>
                <a:gd name="connsiteY6" fmla="*/ 76200 h 123825"/>
                <a:gd name="connsiteX7" fmla="*/ 90488 w 104775"/>
                <a:gd name="connsiteY7" fmla="*/ 50006 h 123825"/>
                <a:gd name="connsiteX8" fmla="*/ 64294 w 104775"/>
                <a:gd name="connsiteY8" fmla="*/ 45243 h 123825"/>
                <a:gd name="connsiteX9" fmla="*/ 0 w 104775"/>
                <a:gd name="connsiteY9" fmla="*/ 0 h 123825"/>
                <a:gd name="connsiteX0" fmla="*/ 0 w 104775"/>
                <a:gd name="connsiteY0" fmla="*/ 0 h 123825"/>
                <a:gd name="connsiteX1" fmla="*/ 4763 w 104775"/>
                <a:gd name="connsiteY1" fmla="*/ 95250 h 123825"/>
                <a:gd name="connsiteX2" fmla="*/ 35719 w 104775"/>
                <a:gd name="connsiteY2" fmla="*/ 83343 h 123825"/>
                <a:gd name="connsiteX3" fmla="*/ 66675 w 104775"/>
                <a:gd name="connsiteY3" fmla="*/ 123825 h 123825"/>
                <a:gd name="connsiteX4" fmla="*/ 92869 w 104775"/>
                <a:gd name="connsiteY4" fmla="*/ 102393 h 123825"/>
                <a:gd name="connsiteX5" fmla="*/ 85725 w 104775"/>
                <a:gd name="connsiteY5" fmla="*/ 69056 h 123825"/>
                <a:gd name="connsiteX6" fmla="*/ 104775 w 104775"/>
                <a:gd name="connsiteY6" fmla="*/ 76200 h 123825"/>
                <a:gd name="connsiteX7" fmla="*/ 90488 w 104775"/>
                <a:gd name="connsiteY7" fmla="*/ 50006 h 123825"/>
                <a:gd name="connsiteX8" fmla="*/ 64294 w 104775"/>
                <a:gd name="connsiteY8" fmla="*/ 45243 h 123825"/>
                <a:gd name="connsiteX9" fmla="*/ 40482 w 104775"/>
                <a:gd name="connsiteY9" fmla="*/ 33337 h 123825"/>
                <a:gd name="connsiteX10" fmla="*/ 0 w 104775"/>
                <a:gd name="connsiteY10" fmla="*/ 0 h 123825"/>
                <a:gd name="connsiteX0" fmla="*/ 0 w 104775"/>
                <a:gd name="connsiteY0" fmla="*/ 14288 h 138113"/>
                <a:gd name="connsiteX1" fmla="*/ 4763 w 104775"/>
                <a:gd name="connsiteY1" fmla="*/ 109538 h 138113"/>
                <a:gd name="connsiteX2" fmla="*/ 35719 w 104775"/>
                <a:gd name="connsiteY2" fmla="*/ 97631 h 138113"/>
                <a:gd name="connsiteX3" fmla="*/ 66675 w 104775"/>
                <a:gd name="connsiteY3" fmla="*/ 138113 h 138113"/>
                <a:gd name="connsiteX4" fmla="*/ 92869 w 104775"/>
                <a:gd name="connsiteY4" fmla="*/ 116681 h 138113"/>
                <a:gd name="connsiteX5" fmla="*/ 85725 w 104775"/>
                <a:gd name="connsiteY5" fmla="*/ 83344 h 138113"/>
                <a:gd name="connsiteX6" fmla="*/ 104775 w 104775"/>
                <a:gd name="connsiteY6" fmla="*/ 90488 h 138113"/>
                <a:gd name="connsiteX7" fmla="*/ 90488 w 104775"/>
                <a:gd name="connsiteY7" fmla="*/ 64294 h 138113"/>
                <a:gd name="connsiteX8" fmla="*/ 64294 w 104775"/>
                <a:gd name="connsiteY8" fmla="*/ 59531 h 138113"/>
                <a:gd name="connsiteX9" fmla="*/ 47626 w 104775"/>
                <a:gd name="connsiteY9" fmla="*/ 0 h 138113"/>
                <a:gd name="connsiteX10" fmla="*/ 0 w 104775"/>
                <a:gd name="connsiteY10" fmla="*/ 14288 h 1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38113">
                  <a:moveTo>
                    <a:pt x="0" y="14288"/>
                  </a:moveTo>
                  <a:lnTo>
                    <a:pt x="4763" y="109538"/>
                  </a:lnTo>
                  <a:lnTo>
                    <a:pt x="35719" y="97631"/>
                  </a:lnTo>
                  <a:lnTo>
                    <a:pt x="66675" y="138113"/>
                  </a:lnTo>
                  <a:lnTo>
                    <a:pt x="92869" y="116681"/>
                  </a:lnTo>
                  <a:lnTo>
                    <a:pt x="85725" y="83344"/>
                  </a:lnTo>
                  <a:lnTo>
                    <a:pt x="104775" y="90488"/>
                  </a:lnTo>
                  <a:lnTo>
                    <a:pt x="90488" y="64294"/>
                  </a:lnTo>
                  <a:lnTo>
                    <a:pt x="64294" y="59531"/>
                  </a:lnTo>
                  <a:lnTo>
                    <a:pt x="47626" y="0"/>
                  </a:lnTo>
                  <a:lnTo>
                    <a:pt x="0" y="14288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8" name="Freeform: Shape 299">
              <a:extLst>
                <a:ext uri="{FF2B5EF4-FFF2-40B4-BE49-F238E27FC236}">
                  <a16:creationId xmlns:a16="http://schemas.microsoft.com/office/drawing/2014/main" id="{86BB2900-BEBE-5AA2-5386-F8531733CAE0}"/>
                </a:ext>
              </a:extLst>
            </p:cNvPr>
            <p:cNvSpPr/>
            <p:nvPr/>
          </p:nvSpPr>
          <p:spPr bwMode="auto">
            <a:xfrm>
              <a:off x="6273403" y="3332797"/>
              <a:ext cx="45244" cy="78581"/>
            </a:xfrm>
            <a:custGeom>
              <a:avLst/>
              <a:gdLst>
                <a:gd name="connsiteX0" fmla="*/ 0 w 45244"/>
                <a:gd name="connsiteY0" fmla="*/ 0 h 78581"/>
                <a:gd name="connsiteX1" fmla="*/ 14288 w 45244"/>
                <a:gd name="connsiteY1" fmla="*/ 78581 h 78581"/>
                <a:gd name="connsiteX2" fmla="*/ 45244 w 45244"/>
                <a:gd name="connsiteY2" fmla="*/ 50006 h 78581"/>
                <a:gd name="connsiteX3" fmla="*/ 0 w 45244"/>
                <a:gd name="connsiteY3" fmla="*/ 0 h 78581"/>
                <a:gd name="connsiteX0" fmla="*/ 0 w 45244"/>
                <a:gd name="connsiteY0" fmla="*/ 0 h 78581"/>
                <a:gd name="connsiteX1" fmla="*/ 14288 w 45244"/>
                <a:gd name="connsiteY1" fmla="*/ 78581 h 78581"/>
                <a:gd name="connsiteX2" fmla="*/ 45244 w 45244"/>
                <a:gd name="connsiteY2" fmla="*/ 50006 h 78581"/>
                <a:gd name="connsiteX3" fmla="*/ 26194 w 45244"/>
                <a:gd name="connsiteY3" fmla="*/ 38100 h 78581"/>
                <a:gd name="connsiteX4" fmla="*/ 0 w 45244"/>
                <a:gd name="connsiteY4" fmla="*/ 0 h 78581"/>
                <a:gd name="connsiteX0" fmla="*/ 0 w 45244"/>
                <a:gd name="connsiteY0" fmla="*/ 0 h 78581"/>
                <a:gd name="connsiteX1" fmla="*/ 14288 w 45244"/>
                <a:gd name="connsiteY1" fmla="*/ 78581 h 78581"/>
                <a:gd name="connsiteX2" fmla="*/ 45244 w 45244"/>
                <a:gd name="connsiteY2" fmla="*/ 50006 h 78581"/>
                <a:gd name="connsiteX3" fmla="*/ 33338 w 45244"/>
                <a:gd name="connsiteY3" fmla="*/ 2381 h 78581"/>
                <a:gd name="connsiteX4" fmla="*/ 0 w 45244"/>
                <a:gd name="connsiteY4" fmla="*/ 0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44" h="78581">
                  <a:moveTo>
                    <a:pt x="0" y="0"/>
                  </a:moveTo>
                  <a:lnTo>
                    <a:pt x="14288" y="78581"/>
                  </a:lnTo>
                  <a:lnTo>
                    <a:pt x="45244" y="50006"/>
                  </a:lnTo>
                  <a:lnTo>
                    <a:pt x="33338" y="2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9" name="Freeform: Shape 300">
              <a:extLst>
                <a:ext uri="{FF2B5EF4-FFF2-40B4-BE49-F238E27FC236}">
                  <a16:creationId xmlns:a16="http://schemas.microsoft.com/office/drawing/2014/main" id="{642F1EE3-3018-8BA6-60DC-7F22638681B2}"/>
                </a:ext>
              </a:extLst>
            </p:cNvPr>
            <p:cNvSpPr/>
            <p:nvPr/>
          </p:nvSpPr>
          <p:spPr bwMode="auto">
            <a:xfrm>
              <a:off x="6299597" y="3316128"/>
              <a:ext cx="66675" cy="61913"/>
            </a:xfrm>
            <a:custGeom>
              <a:avLst/>
              <a:gdLst>
                <a:gd name="connsiteX0" fmla="*/ 66675 w 66675"/>
                <a:gd name="connsiteY0" fmla="*/ 38100 h 61913"/>
                <a:gd name="connsiteX1" fmla="*/ 30956 w 66675"/>
                <a:gd name="connsiteY1" fmla="*/ 0 h 61913"/>
                <a:gd name="connsiteX2" fmla="*/ 0 w 66675"/>
                <a:gd name="connsiteY2" fmla="*/ 16669 h 61913"/>
                <a:gd name="connsiteX3" fmla="*/ 19050 w 66675"/>
                <a:gd name="connsiteY3" fmla="*/ 61913 h 61913"/>
                <a:gd name="connsiteX4" fmla="*/ 66675 w 66675"/>
                <a:gd name="connsiteY4" fmla="*/ 38100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1913">
                  <a:moveTo>
                    <a:pt x="66675" y="38100"/>
                  </a:moveTo>
                  <a:lnTo>
                    <a:pt x="30956" y="0"/>
                  </a:lnTo>
                  <a:lnTo>
                    <a:pt x="0" y="16669"/>
                  </a:lnTo>
                  <a:lnTo>
                    <a:pt x="19050" y="61913"/>
                  </a:lnTo>
                  <a:lnTo>
                    <a:pt x="66675" y="38100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0" name="Freeform: Shape 302">
              <a:extLst>
                <a:ext uri="{FF2B5EF4-FFF2-40B4-BE49-F238E27FC236}">
                  <a16:creationId xmlns:a16="http://schemas.microsoft.com/office/drawing/2014/main" id="{16205842-FEC1-81B1-7A79-9CC922AC87BF}"/>
                </a:ext>
              </a:extLst>
            </p:cNvPr>
            <p:cNvSpPr/>
            <p:nvPr/>
          </p:nvSpPr>
          <p:spPr bwMode="auto">
            <a:xfrm>
              <a:off x="6285309" y="3351847"/>
              <a:ext cx="171450" cy="161925"/>
            </a:xfrm>
            <a:custGeom>
              <a:avLst/>
              <a:gdLst>
                <a:gd name="connsiteX0" fmla="*/ 0 w 171450"/>
                <a:gd name="connsiteY0" fmla="*/ 54769 h 161925"/>
                <a:gd name="connsiteX1" fmla="*/ 47625 w 171450"/>
                <a:gd name="connsiteY1" fmla="*/ 109538 h 161925"/>
                <a:gd name="connsiteX2" fmla="*/ 61913 w 171450"/>
                <a:gd name="connsiteY2" fmla="*/ 95250 h 161925"/>
                <a:gd name="connsiteX3" fmla="*/ 78582 w 171450"/>
                <a:gd name="connsiteY3" fmla="*/ 111919 h 161925"/>
                <a:gd name="connsiteX4" fmla="*/ 47625 w 171450"/>
                <a:gd name="connsiteY4" fmla="*/ 121444 h 161925"/>
                <a:gd name="connsiteX5" fmla="*/ 69057 w 171450"/>
                <a:gd name="connsiteY5" fmla="*/ 161925 h 161925"/>
                <a:gd name="connsiteX6" fmla="*/ 83344 w 171450"/>
                <a:gd name="connsiteY6" fmla="*/ 133350 h 161925"/>
                <a:gd name="connsiteX7" fmla="*/ 123825 w 171450"/>
                <a:gd name="connsiteY7" fmla="*/ 107156 h 161925"/>
                <a:gd name="connsiteX8" fmla="*/ 80963 w 171450"/>
                <a:gd name="connsiteY8" fmla="*/ 78581 h 161925"/>
                <a:gd name="connsiteX9" fmla="*/ 73819 w 171450"/>
                <a:gd name="connsiteY9" fmla="*/ 50006 h 161925"/>
                <a:gd name="connsiteX10" fmla="*/ 73819 w 171450"/>
                <a:gd name="connsiteY10" fmla="*/ 50006 h 161925"/>
                <a:gd name="connsiteX11" fmla="*/ 100013 w 171450"/>
                <a:gd name="connsiteY11" fmla="*/ 40481 h 161925"/>
                <a:gd name="connsiteX12" fmla="*/ 102394 w 171450"/>
                <a:gd name="connsiteY12" fmla="*/ 30956 h 161925"/>
                <a:gd name="connsiteX13" fmla="*/ 121444 w 171450"/>
                <a:gd name="connsiteY13" fmla="*/ 21431 h 161925"/>
                <a:gd name="connsiteX14" fmla="*/ 142875 w 171450"/>
                <a:gd name="connsiteY14" fmla="*/ 19050 h 161925"/>
                <a:gd name="connsiteX15" fmla="*/ 164307 w 171450"/>
                <a:gd name="connsiteY15" fmla="*/ 30956 h 161925"/>
                <a:gd name="connsiteX16" fmla="*/ 171450 w 171450"/>
                <a:gd name="connsiteY16" fmla="*/ 0 h 161925"/>
                <a:gd name="connsiteX17" fmla="*/ 150019 w 171450"/>
                <a:gd name="connsiteY17" fmla="*/ 4763 h 161925"/>
                <a:gd name="connsiteX18" fmla="*/ 116682 w 171450"/>
                <a:gd name="connsiteY18" fmla="*/ 4763 h 161925"/>
                <a:gd name="connsiteX19" fmla="*/ 85725 w 171450"/>
                <a:gd name="connsiteY19" fmla="*/ 9525 h 161925"/>
                <a:gd name="connsiteX20" fmla="*/ 76200 w 171450"/>
                <a:gd name="connsiteY20" fmla="*/ 2381 h 161925"/>
                <a:gd name="connsiteX21" fmla="*/ 0 w 171450"/>
                <a:gd name="connsiteY21" fmla="*/ 5476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61925">
                  <a:moveTo>
                    <a:pt x="0" y="54769"/>
                  </a:moveTo>
                  <a:lnTo>
                    <a:pt x="47625" y="109538"/>
                  </a:lnTo>
                  <a:lnTo>
                    <a:pt x="61913" y="95250"/>
                  </a:lnTo>
                  <a:lnTo>
                    <a:pt x="78582" y="111919"/>
                  </a:lnTo>
                  <a:lnTo>
                    <a:pt x="47625" y="121444"/>
                  </a:lnTo>
                  <a:lnTo>
                    <a:pt x="69057" y="161925"/>
                  </a:lnTo>
                  <a:lnTo>
                    <a:pt x="83344" y="133350"/>
                  </a:lnTo>
                  <a:lnTo>
                    <a:pt x="123825" y="107156"/>
                  </a:lnTo>
                  <a:lnTo>
                    <a:pt x="80963" y="78581"/>
                  </a:lnTo>
                  <a:lnTo>
                    <a:pt x="73819" y="50006"/>
                  </a:lnTo>
                  <a:lnTo>
                    <a:pt x="73819" y="50006"/>
                  </a:lnTo>
                  <a:lnTo>
                    <a:pt x="100013" y="40481"/>
                  </a:lnTo>
                  <a:lnTo>
                    <a:pt x="102394" y="30956"/>
                  </a:lnTo>
                  <a:lnTo>
                    <a:pt x="121444" y="21431"/>
                  </a:lnTo>
                  <a:lnTo>
                    <a:pt x="142875" y="19050"/>
                  </a:lnTo>
                  <a:lnTo>
                    <a:pt x="164307" y="30956"/>
                  </a:lnTo>
                  <a:lnTo>
                    <a:pt x="171450" y="0"/>
                  </a:lnTo>
                  <a:lnTo>
                    <a:pt x="150019" y="4763"/>
                  </a:lnTo>
                  <a:lnTo>
                    <a:pt x="116682" y="4763"/>
                  </a:lnTo>
                  <a:lnTo>
                    <a:pt x="85725" y="9525"/>
                  </a:lnTo>
                  <a:lnTo>
                    <a:pt x="76200" y="2381"/>
                  </a:lnTo>
                  <a:lnTo>
                    <a:pt x="0" y="5476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9B1A4FA-CA95-4523-A454-0C27CFE7A526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</p:spPr>
        <p:txBody>
          <a:bodyPr vert="horz" wrap="square" lIns="0" tIns="15871" rIns="0" bIns="0" rtlCol="0">
            <a:noAutofit/>
          </a:bodyPr>
          <a:lstStyle/>
          <a:p>
            <a:pPr marR="8464" algn="l">
              <a:lnSpc>
                <a:spcPts val="1440"/>
              </a:lnSpc>
            </a:pPr>
            <a:endParaRPr lang="en-US" sz="1200" spc="-50" dirty="0">
              <a:solidFill>
                <a:schemeClr val="bg1"/>
              </a:solidFill>
              <a:latin typeface="GT America Rg" pitchFamily="2" charset="77"/>
              <a:ea typeface="GT America Rg" pitchFamily="2" charset="77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91B96AE8-C94E-451B-88A9-7136DA0B8300}"/>
              </a:ext>
            </a:extLst>
          </p:cNvPr>
          <p:cNvSpPr/>
          <p:nvPr/>
        </p:nvSpPr>
        <p:spPr>
          <a:xfrm>
            <a:off x="3379637" y="715974"/>
            <a:ext cx="171450" cy="168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815D4E7F-1E48-4399-9930-1E4F0C6AB96F}"/>
              </a:ext>
            </a:extLst>
          </p:cNvPr>
          <p:cNvSpPr/>
          <p:nvPr/>
        </p:nvSpPr>
        <p:spPr>
          <a:xfrm>
            <a:off x="3379637" y="1036484"/>
            <a:ext cx="171450" cy="16811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DAE088C-FD5D-40AA-99E7-28F96674D8BE}"/>
              </a:ext>
            </a:extLst>
          </p:cNvPr>
          <p:cNvSpPr/>
          <p:nvPr/>
        </p:nvSpPr>
        <p:spPr>
          <a:xfrm>
            <a:off x="3379637" y="1356993"/>
            <a:ext cx="171450" cy="168110"/>
          </a:xfrm>
          <a:prstGeom prst="rect">
            <a:avLst/>
          </a:prstGeom>
          <a:solidFill>
            <a:srgbClr val="2E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EE9CAC0C-7D1E-490B-B2C5-B5985B9C4629}"/>
              </a:ext>
            </a:extLst>
          </p:cNvPr>
          <p:cNvSpPr/>
          <p:nvPr/>
        </p:nvSpPr>
        <p:spPr>
          <a:xfrm>
            <a:off x="3760827" y="715974"/>
            <a:ext cx="3234695" cy="168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</a:rPr>
              <a:t>Draft Legislation not yet generally available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DE9809FF-D9B7-47E4-A754-830616FE7F74}"/>
              </a:ext>
            </a:extLst>
          </p:cNvPr>
          <p:cNvSpPr/>
          <p:nvPr/>
        </p:nvSpPr>
        <p:spPr>
          <a:xfrm>
            <a:off x="3762894" y="1033427"/>
            <a:ext cx="3343089" cy="168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</a:rPr>
              <a:t>Draft Legislation generally available, but not yet enacted 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222C1172-3807-49C9-93EC-10DAE4E9D290}"/>
              </a:ext>
            </a:extLst>
          </p:cNvPr>
          <p:cNvSpPr/>
          <p:nvPr/>
        </p:nvSpPr>
        <p:spPr>
          <a:xfrm>
            <a:off x="3757743" y="1350880"/>
            <a:ext cx="1832422" cy="168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</a:rPr>
              <a:t>Directive transposed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A5370-217B-4A9F-8D18-FAFC5A3071CE}"/>
              </a:ext>
            </a:extLst>
          </p:cNvPr>
          <p:cNvSpPr/>
          <p:nvPr/>
        </p:nvSpPr>
        <p:spPr>
          <a:xfrm>
            <a:off x="6680260" y="4793716"/>
            <a:ext cx="5675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FCDD3C3-2279-4B8C-8635-76336C41A4EE}"/>
              </a:ext>
            </a:extLst>
          </p:cNvPr>
          <p:cNvSpPr/>
          <p:nvPr/>
        </p:nvSpPr>
        <p:spPr>
          <a:xfrm>
            <a:off x="8091402" y="4701383"/>
            <a:ext cx="5675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b="1">
                <a:latin typeface="Calibri" panose="020F0502020204030204" pitchFamily="34" charset="0"/>
                <a:cs typeface="Calibri" panose="020F0502020204030204" pitchFamily="34" charset="0"/>
              </a:rPr>
              <a:t>Austria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6EB83E9-8579-4D82-A80E-5619FC793B51}"/>
              </a:ext>
            </a:extLst>
          </p:cNvPr>
          <p:cNvSpPr/>
          <p:nvPr/>
        </p:nvSpPr>
        <p:spPr>
          <a:xfrm>
            <a:off x="9180426" y="2069280"/>
            <a:ext cx="664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Finland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80DB725-9D49-4E5B-86C1-E486026D4EBE}"/>
              </a:ext>
            </a:extLst>
          </p:cNvPr>
          <p:cNvSpPr/>
          <p:nvPr/>
        </p:nvSpPr>
        <p:spPr>
          <a:xfrm>
            <a:off x="7449155" y="4173951"/>
            <a:ext cx="6730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Germany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B076258-C881-4393-867A-9F53DDB1C0C4}"/>
              </a:ext>
            </a:extLst>
          </p:cNvPr>
          <p:cNvSpPr/>
          <p:nvPr/>
        </p:nvSpPr>
        <p:spPr>
          <a:xfrm>
            <a:off x="6053236" y="5701234"/>
            <a:ext cx="5675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Spain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04A81DD-4D54-4F77-A734-E89B10882600}"/>
              </a:ext>
            </a:extLst>
          </p:cNvPr>
          <p:cNvSpPr/>
          <p:nvPr/>
        </p:nvSpPr>
        <p:spPr>
          <a:xfrm rot="17008783">
            <a:off x="5507326" y="5544362"/>
            <a:ext cx="6706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>
                <a:latin typeface="Calibri" panose="020F0502020204030204" pitchFamily="34" charset="0"/>
                <a:cs typeface="Calibri" panose="020F0502020204030204" pitchFamily="34" charset="0"/>
              </a:rPr>
              <a:t>Portugal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BD56864-4258-41CF-8822-6BD8587CD5FE}"/>
              </a:ext>
            </a:extLst>
          </p:cNvPr>
          <p:cNvSpPr/>
          <p:nvPr/>
        </p:nvSpPr>
        <p:spPr>
          <a:xfrm rot="19341676">
            <a:off x="8759221" y="5702780"/>
            <a:ext cx="5675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>
                <a:latin typeface="Calibri" panose="020F0502020204030204" pitchFamily="34" charset="0"/>
                <a:cs typeface="Calibri" panose="020F0502020204030204" pitchFamily="34" charset="0"/>
              </a:rPr>
              <a:t>Greece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15AC3A8-C73F-4F1C-BE5C-D73A05D7C229}"/>
              </a:ext>
            </a:extLst>
          </p:cNvPr>
          <p:cNvSpPr/>
          <p:nvPr/>
        </p:nvSpPr>
        <p:spPr>
          <a:xfrm>
            <a:off x="9099996" y="5408534"/>
            <a:ext cx="6849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Bulgaria</a:t>
            </a:r>
            <a:endParaRPr lang="de-DE"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68136D-B1A4-44E8-A6B0-7F58CA8BCF76}"/>
              </a:ext>
            </a:extLst>
          </p:cNvPr>
          <p:cNvSpPr/>
          <p:nvPr/>
        </p:nvSpPr>
        <p:spPr>
          <a:xfrm>
            <a:off x="9088778" y="5019853"/>
            <a:ext cx="6961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Romania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2E9025-0FEE-4AED-A3B0-B3BD38E66777}"/>
              </a:ext>
            </a:extLst>
          </p:cNvPr>
          <p:cNvSpPr/>
          <p:nvPr/>
        </p:nvSpPr>
        <p:spPr>
          <a:xfrm>
            <a:off x="8419778" y="4051542"/>
            <a:ext cx="5675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Poland</a:t>
            </a:r>
            <a:endParaRPr lang="de-DE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C98278C-2137-4282-AD0D-36E723B99BC8}"/>
              </a:ext>
            </a:extLst>
          </p:cNvPr>
          <p:cNvSpPr/>
          <p:nvPr/>
        </p:nvSpPr>
        <p:spPr>
          <a:xfrm>
            <a:off x="8526387" y="4567700"/>
            <a:ext cx="66845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Slovakia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3CD4D3A-D3C1-448E-8F0E-C63487EB122D}"/>
              </a:ext>
            </a:extLst>
          </p:cNvPr>
          <p:cNvSpPr/>
          <p:nvPr/>
        </p:nvSpPr>
        <p:spPr>
          <a:xfrm>
            <a:off x="5731911" y="3901737"/>
            <a:ext cx="5675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Ireland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9F92B7F-755A-4ABD-A31E-734EA137201A}"/>
              </a:ext>
            </a:extLst>
          </p:cNvPr>
          <p:cNvSpPr/>
          <p:nvPr/>
        </p:nvSpPr>
        <p:spPr>
          <a:xfrm rot="19674439">
            <a:off x="8000095" y="4938225"/>
            <a:ext cx="5675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Slovenia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9E40D9B-28F2-469C-BED4-3CC4EA02CEC1}"/>
              </a:ext>
            </a:extLst>
          </p:cNvPr>
          <p:cNvSpPr/>
          <p:nvPr/>
        </p:nvSpPr>
        <p:spPr>
          <a:xfrm>
            <a:off x="7632578" y="5087908"/>
            <a:ext cx="5675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717F5E0-7726-4C63-8019-85483B038C53}"/>
              </a:ext>
            </a:extLst>
          </p:cNvPr>
          <p:cNvSpPr/>
          <p:nvPr/>
        </p:nvSpPr>
        <p:spPr>
          <a:xfrm>
            <a:off x="7377365" y="2222151"/>
            <a:ext cx="6850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Norway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8D020AA-A710-47FA-9025-F1E1AA2A7E1A}"/>
              </a:ext>
            </a:extLst>
          </p:cNvPr>
          <p:cNvSpPr/>
          <p:nvPr/>
        </p:nvSpPr>
        <p:spPr>
          <a:xfrm>
            <a:off x="8029176" y="1973548"/>
            <a:ext cx="6683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Sweden</a:t>
            </a:r>
            <a:endParaRPr lang="de-DE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7C0DE18-FF48-412B-A3B7-EAB8552A99B4}"/>
              </a:ext>
            </a:extLst>
          </p:cNvPr>
          <p:cNvSpPr/>
          <p:nvPr/>
        </p:nvSpPr>
        <p:spPr>
          <a:xfrm>
            <a:off x="9261744" y="2930886"/>
            <a:ext cx="64871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Estonia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776BB0A-BA7C-4001-9620-2D332ADA420D}"/>
              </a:ext>
            </a:extLst>
          </p:cNvPr>
          <p:cNvSpPr/>
          <p:nvPr/>
        </p:nvSpPr>
        <p:spPr>
          <a:xfrm>
            <a:off x="9264500" y="3294451"/>
            <a:ext cx="5675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Latvia</a:t>
            </a:r>
            <a:endParaRPr lang="de-DE" sz="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77EF1C6-0664-4276-AD23-8CD85F4EA759}"/>
              </a:ext>
            </a:extLst>
          </p:cNvPr>
          <p:cNvSpPr/>
          <p:nvPr/>
        </p:nvSpPr>
        <p:spPr>
          <a:xfrm>
            <a:off x="9031158" y="3490325"/>
            <a:ext cx="64551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Lithuania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818FDF2-7EF1-424A-B6A9-F3BFABF361DF}"/>
              </a:ext>
            </a:extLst>
          </p:cNvPr>
          <p:cNvSpPr/>
          <p:nvPr/>
        </p:nvSpPr>
        <p:spPr>
          <a:xfrm>
            <a:off x="8259980" y="5009642"/>
            <a:ext cx="5675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Croatia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07B73F9-5651-42D8-BB64-3FEFB033742C}"/>
              </a:ext>
            </a:extLst>
          </p:cNvPr>
          <p:cNvSpPr/>
          <p:nvPr/>
        </p:nvSpPr>
        <p:spPr>
          <a:xfrm>
            <a:off x="8025054" y="4357315"/>
            <a:ext cx="567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7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Czech Republic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8376AFE-68D9-4D41-903C-5D636B770A16}"/>
              </a:ext>
            </a:extLst>
          </p:cNvPr>
          <p:cNvSpPr/>
          <p:nvPr/>
        </p:nvSpPr>
        <p:spPr>
          <a:xfrm>
            <a:off x="8478262" y="4798659"/>
            <a:ext cx="5675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Hungary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7274862-6936-4E3D-B417-0E7DA773445D}"/>
              </a:ext>
            </a:extLst>
          </p:cNvPr>
          <p:cNvSpPr/>
          <p:nvPr/>
        </p:nvSpPr>
        <p:spPr>
          <a:xfrm>
            <a:off x="6956368" y="4304260"/>
            <a:ext cx="5675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b="1">
                <a:latin typeface="Calibri" panose="020F0502020204030204" pitchFamily="34" charset="0"/>
                <a:cs typeface="Calibri" panose="020F0502020204030204" pitchFamily="34" charset="0"/>
              </a:rPr>
              <a:t>Belgium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31FE3D0-FB97-46C8-8C0A-091D929E0B78}"/>
              </a:ext>
            </a:extLst>
          </p:cNvPr>
          <p:cNvSpPr/>
          <p:nvPr/>
        </p:nvSpPr>
        <p:spPr>
          <a:xfrm rot="17416980">
            <a:off x="7351918" y="3383811"/>
            <a:ext cx="6274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Denmark</a:t>
            </a:r>
            <a:endParaRPr lang="de-DE" sz="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64D494E-651A-4EC4-8352-AA1888B1A0A8}"/>
              </a:ext>
            </a:extLst>
          </p:cNvPr>
          <p:cNvSpPr/>
          <p:nvPr/>
        </p:nvSpPr>
        <p:spPr>
          <a:xfrm rot="18100342">
            <a:off x="6964127" y="4027475"/>
            <a:ext cx="7386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Netherlands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035FC0B-F8B8-4B0B-8D35-988C9FEF5B19}"/>
              </a:ext>
            </a:extLst>
          </p:cNvPr>
          <p:cNvSpPr/>
          <p:nvPr/>
        </p:nvSpPr>
        <p:spPr>
          <a:xfrm>
            <a:off x="7263894" y="4376337"/>
            <a:ext cx="418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Luxem-</a:t>
            </a:r>
          </a:p>
          <a:p>
            <a:pPr algn="ctr"/>
            <a:r>
              <a:rPr lang="de-DE" sz="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bourg</a:t>
            </a:r>
          </a:p>
        </p:txBody>
      </p:sp>
      <p:sp>
        <p:nvSpPr>
          <p:cNvPr id="88" name="Freeform: Shape 304">
            <a:extLst>
              <a:ext uri="{FF2B5EF4-FFF2-40B4-BE49-F238E27FC236}">
                <a16:creationId xmlns:a16="http://schemas.microsoft.com/office/drawing/2014/main" id="{8EF285D7-016F-46E9-B878-8ABEAB3C0CDE}"/>
              </a:ext>
            </a:extLst>
          </p:cNvPr>
          <p:cNvSpPr/>
          <p:nvPr/>
        </p:nvSpPr>
        <p:spPr bwMode="auto">
          <a:xfrm>
            <a:off x="9469968" y="5590197"/>
            <a:ext cx="1766315" cy="739173"/>
          </a:xfrm>
          <a:custGeom>
            <a:avLst/>
            <a:gdLst>
              <a:gd name="connsiteX0" fmla="*/ 64294 w 461963"/>
              <a:gd name="connsiteY0" fmla="*/ 42863 h 195263"/>
              <a:gd name="connsiteX1" fmla="*/ 0 w 461963"/>
              <a:gd name="connsiteY1" fmla="*/ 64294 h 195263"/>
              <a:gd name="connsiteX2" fmla="*/ 0 w 461963"/>
              <a:gd name="connsiteY2" fmla="*/ 64294 h 195263"/>
              <a:gd name="connsiteX3" fmla="*/ 11906 w 461963"/>
              <a:gd name="connsiteY3" fmla="*/ 102394 h 195263"/>
              <a:gd name="connsiteX4" fmla="*/ 11906 w 461963"/>
              <a:gd name="connsiteY4" fmla="*/ 133350 h 195263"/>
              <a:gd name="connsiteX5" fmla="*/ 30956 w 461963"/>
              <a:gd name="connsiteY5" fmla="*/ 161925 h 195263"/>
              <a:gd name="connsiteX6" fmla="*/ 90488 w 461963"/>
              <a:gd name="connsiteY6" fmla="*/ 195263 h 195263"/>
              <a:gd name="connsiteX7" fmla="*/ 111919 w 461963"/>
              <a:gd name="connsiteY7" fmla="*/ 173831 h 195263"/>
              <a:gd name="connsiteX8" fmla="*/ 152400 w 461963"/>
              <a:gd name="connsiteY8" fmla="*/ 192881 h 195263"/>
              <a:gd name="connsiteX9" fmla="*/ 195263 w 461963"/>
              <a:gd name="connsiteY9" fmla="*/ 180975 h 195263"/>
              <a:gd name="connsiteX10" fmla="*/ 219075 w 461963"/>
              <a:gd name="connsiteY10" fmla="*/ 171450 h 195263"/>
              <a:gd name="connsiteX11" fmla="*/ 233363 w 461963"/>
              <a:gd name="connsiteY11" fmla="*/ 185738 h 195263"/>
              <a:gd name="connsiteX12" fmla="*/ 252413 w 461963"/>
              <a:gd name="connsiteY12" fmla="*/ 176213 h 195263"/>
              <a:gd name="connsiteX13" fmla="*/ 250031 w 461963"/>
              <a:gd name="connsiteY13" fmla="*/ 161925 h 195263"/>
              <a:gd name="connsiteX14" fmla="*/ 269081 w 461963"/>
              <a:gd name="connsiteY14" fmla="*/ 171450 h 195263"/>
              <a:gd name="connsiteX15" fmla="*/ 290513 w 461963"/>
              <a:gd name="connsiteY15" fmla="*/ 161925 h 195263"/>
              <a:gd name="connsiteX16" fmla="*/ 319088 w 461963"/>
              <a:gd name="connsiteY16" fmla="*/ 173831 h 195263"/>
              <a:gd name="connsiteX17" fmla="*/ 388144 w 461963"/>
              <a:gd name="connsiteY17" fmla="*/ 142875 h 195263"/>
              <a:gd name="connsiteX18" fmla="*/ 400050 w 461963"/>
              <a:gd name="connsiteY18" fmla="*/ 152400 h 195263"/>
              <a:gd name="connsiteX19" fmla="*/ 438150 w 461963"/>
              <a:gd name="connsiteY19" fmla="*/ 154781 h 195263"/>
              <a:gd name="connsiteX20" fmla="*/ 461963 w 461963"/>
              <a:gd name="connsiteY20" fmla="*/ 152400 h 195263"/>
              <a:gd name="connsiteX21" fmla="*/ 450056 w 461963"/>
              <a:gd name="connsiteY21" fmla="*/ 133350 h 195263"/>
              <a:gd name="connsiteX22" fmla="*/ 447675 w 461963"/>
              <a:gd name="connsiteY22" fmla="*/ 71438 h 195263"/>
              <a:gd name="connsiteX23" fmla="*/ 423863 w 461963"/>
              <a:gd name="connsiteY23" fmla="*/ 61913 h 195263"/>
              <a:gd name="connsiteX24" fmla="*/ 409575 w 461963"/>
              <a:gd name="connsiteY24" fmla="*/ 33338 h 195263"/>
              <a:gd name="connsiteX25" fmla="*/ 385763 w 461963"/>
              <a:gd name="connsiteY25" fmla="*/ 16669 h 195263"/>
              <a:gd name="connsiteX26" fmla="*/ 366713 w 461963"/>
              <a:gd name="connsiteY26" fmla="*/ 16669 h 195263"/>
              <a:gd name="connsiteX27" fmla="*/ 335756 w 461963"/>
              <a:gd name="connsiteY27" fmla="*/ 35719 h 195263"/>
              <a:gd name="connsiteX28" fmla="*/ 302419 w 461963"/>
              <a:gd name="connsiteY28" fmla="*/ 33338 h 195263"/>
              <a:gd name="connsiteX29" fmla="*/ 250031 w 461963"/>
              <a:gd name="connsiteY29" fmla="*/ 33338 h 195263"/>
              <a:gd name="connsiteX30" fmla="*/ 223838 w 461963"/>
              <a:gd name="connsiteY30" fmla="*/ 23813 h 195263"/>
              <a:gd name="connsiteX31" fmla="*/ 197644 w 461963"/>
              <a:gd name="connsiteY31" fmla="*/ 0 h 195263"/>
              <a:gd name="connsiteX32" fmla="*/ 164306 w 461963"/>
              <a:gd name="connsiteY32" fmla="*/ 4763 h 195263"/>
              <a:gd name="connsiteX33" fmla="*/ 126206 w 461963"/>
              <a:gd name="connsiteY33" fmla="*/ 21431 h 195263"/>
              <a:gd name="connsiteX34" fmla="*/ 64294 w 461963"/>
              <a:gd name="connsiteY34" fmla="*/ 42863 h 195263"/>
              <a:gd name="connsiteX0" fmla="*/ 45244 w 461963"/>
              <a:gd name="connsiteY0" fmla="*/ 50006 h 195263"/>
              <a:gd name="connsiteX1" fmla="*/ 0 w 461963"/>
              <a:gd name="connsiteY1" fmla="*/ 64294 h 195263"/>
              <a:gd name="connsiteX2" fmla="*/ 0 w 461963"/>
              <a:gd name="connsiteY2" fmla="*/ 64294 h 195263"/>
              <a:gd name="connsiteX3" fmla="*/ 11906 w 461963"/>
              <a:gd name="connsiteY3" fmla="*/ 102394 h 195263"/>
              <a:gd name="connsiteX4" fmla="*/ 11906 w 461963"/>
              <a:gd name="connsiteY4" fmla="*/ 133350 h 195263"/>
              <a:gd name="connsiteX5" fmla="*/ 30956 w 461963"/>
              <a:gd name="connsiteY5" fmla="*/ 161925 h 195263"/>
              <a:gd name="connsiteX6" fmla="*/ 90488 w 461963"/>
              <a:gd name="connsiteY6" fmla="*/ 195263 h 195263"/>
              <a:gd name="connsiteX7" fmla="*/ 111919 w 461963"/>
              <a:gd name="connsiteY7" fmla="*/ 173831 h 195263"/>
              <a:gd name="connsiteX8" fmla="*/ 152400 w 461963"/>
              <a:gd name="connsiteY8" fmla="*/ 192881 h 195263"/>
              <a:gd name="connsiteX9" fmla="*/ 195263 w 461963"/>
              <a:gd name="connsiteY9" fmla="*/ 180975 h 195263"/>
              <a:gd name="connsiteX10" fmla="*/ 219075 w 461963"/>
              <a:gd name="connsiteY10" fmla="*/ 171450 h 195263"/>
              <a:gd name="connsiteX11" fmla="*/ 233363 w 461963"/>
              <a:gd name="connsiteY11" fmla="*/ 185738 h 195263"/>
              <a:gd name="connsiteX12" fmla="*/ 252413 w 461963"/>
              <a:gd name="connsiteY12" fmla="*/ 176213 h 195263"/>
              <a:gd name="connsiteX13" fmla="*/ 250031 w 461963"/>
              <a:gd name="connsiteY13" fmla="*/ 161925 h 195263"/>
              <a:gd name="connsiteX14" fmla="*/ 269081 w 461963"/>
              <a:gd name="connsiteY14" fmla="*/ 171450 h 195263"/>
              <a:gd name="connsiteX15" fmla="*/ 290513 w 461963"/>
              <a:gd name="connsiteY15" fmla="*/ 161925 h 195263"/>
              <a:gd name="connsiteX16" fmla="*/ 319088 w 461963"/>
              <a:gd name="connsiteY16" fmla="*/ 173831 h 195263"/>
              <a:gd name="connsiteX17" fmla="*/ 388144 w 461963"/>
              <a:gd name="connsiteY17" fmla="*/ 142875 h 195263"/>
              <a:gd name="connsiteX18" fmla="*/ 400050 w 461963"/>
              <a:gd name="connsiteY18" fmla="*/ 152400 h 195263"/>
              <a:gd name="connsiteX19" fmla="*/ 438150 w 461963"/>
              <a:gd name="connsiteY19" fmla="*/ 154781 h 195263"/>
              <a:gd name="connsiteX20" fmla="*/ 461963 w 461963"/>
              <a:gd name="connsiteY20" fmla="*/ 152400 h 195263"/>
              <a:gd name="connsiteX21" fmla="*/ 450056 w 461963"/>
              <a:gd name="connsiteY21" fmla="*/ 133350 h 195263"/>
              <a:gd name="connsiteX22" fmla="*/ 447675 w 461963"/>
              <a:gd name="connsiteY22" fmla="*/ 71438 h 195263"/>
              <a:gd name="connsiteX23" fmla="*/ 423863 w 461963"/>
              <a:gd name="connsiteY23" fmla="*/ 61913 h 195263"/>
              <a:gd name="connsiteX24" fmla="*/ 409575 w 461963"/>
              <a:gd name="connsiteY24" fmla="*/ 33338 h 195263"/>
              <a:gd name="connsiteX25" fmla="*/ 385763 w 461963"/>
              <a:gd name="connsiteY25" fmla="*/ 16669 h 195263"/>
              <a:gd name="connsiteX26" fmla="*/ 366713 w 461963"/>
              <a:gd name="connsiteY26" fmla="*/ 16669 h 195263"/>
              <a:gd name="connsiteX27" fmla="*/ 335756 w 461963"/>
              <a:gd name="connsiteY27" fmla="*/ 35719 h 195263"/>
              <a:gd name="connsiteX28" fmla="*/ 302419 w 461963"/>
              <a:gd name="connsiteY28" fmla="*/ 33338 h 195263"/>
              <a:gd name="connsiteX29" fmla="*/ 250031 w 461963"/>
              <a:gd name="connsiteY29" fmla="*/ 33338 h 195263"/>
              <a:gd name="connsiteX30" fmla="*/ 223838 w 461963"/>
              <a:gd name="connsiteY30" fmla="*/ 23813 h 195263"/>
              <a:gd name="connsiteX31" fmla="*/ 197644 w 461963"/>
              <a:gd name="connsiteY31" fmla="*/ 0 h 195263"/>
              <a:gd name="connsiteX32" fmla="*/ 164306 w 461963"/>
              <a:gd name="connsiteY32" fmla="*/ 4763 h 195263"/>
              <a:gd name="connsiteX33" fmla="*/ 126206 w 461963"/>
              <a:gd name="connsiteY33" fmla="*/ 21431 h 195263"/>
              <a:gd name="connsiteX34" fmla="*/ 45244 w 461963"/>
              <a:gd name="connsiteY34" fmla="*/ 50006 h 195263"/>
              <a:gd name="connsiteX0" fmla="*/ 45244 w 461963"/>
              <a:gd name="connsiteY0" fmla="*/ 50006 h 195263"/>
              <a:gd name="connsiteX1" fmla="*/ 0 w 461963"/>
              <a:gd name="connsiteY1" fmla="*/ 64294 h 195263"/>
              <a:gd name="connsiteX2" fmla="*/ 0 w 461963"/>
              <a:gd name="connsiteY2" fmla="*/ 64294 h 195263"/>
              <a:gd name="connsiteX3" fmla="*/ 11906 w 461963"/>
              <a:gd name="connsiteY3" fmla="*/ 102394 h 195263"/>
              <a:gd name="connsiteX4" fmla="*/ 11906 w 461963"/>
              <a:gd name="connsiteY4" fmla="*/ 133350 h 195263"/>
              <a:gd name="connsiteX5" fmla="*/ 30956 w 461963"/>
              <a:gd name="connsiteY5" fmla="*/ 161925 h 195263"/>
              <a:gd name="connsiteX6" fmla="*/ 90488 w 461963"/>
              <a:gd name="connsiteY6" fmla="*/ 195263 h 195263"/>
              <a:gd name="connsiteX7" fmla="*/ 111919 w 461963"/>
              <a:gd name="connsiteY7" fmla="*/ 173831 h 195263"/>
              <a:gd name="connsiteX8" fmla="*/ 152400 w 461963"/>
              <a:gd name="connsiteY8" fmla="*/ 192881 h 195263"/>
              <a:gd name="connsiteX9" fmla="*/ 195263 w 461963"/>
              <a:gd name="connsiteY9" fmla="*/ 180975 h 195263"/>
              <a:gd name="connsiteX10" fmla="*/ 219075 w 461963"/>
              <a:gd name="connsiteY10" fmla="*/ 171450 h 195263"/>
              <a:gd name="connsiteX11" fmla="*/ 233363 w 461963"/>
              <a:gd name="connsiteY11" fmla="*/ 185738 h 195263"/>
              <a:gd name="connsiteX12" fmla="*/ 252413 w 461963"/>
              <a:gd name="connsiteY12" fmla="*/ 176213 h 195263"/>
              <a:gd name="connsiteX13" fmla="*/ 250031 w 461963"/>
              <a:gd name="connsiteY13" fmla="*/ 161925 h 195263"/>
              <a:gd name="connsiteX14" fmla="*/ 269081 w 461963"/>
              <a:gd name="connsiteY14" fmla="*/ 171450 h 195263"/>
              <a:gd name="connsiteX15" fmla="*/ 290513 w 461963"/>
              <a:gd name="connsiteY15" fmla="*/ 161925 h 195263"/>
              <a:gd name="connsiteX16" fmla="*/ 319088 w 461963"/>
              <a:gd name="connsiteY16" fmla="*/ 173831 h 195263"/>
              <a:gd name="connsiteX17" fmla="*/ 388144 w 461963"/>
              <a:gd name="connsiteY17" fmla="*/ 142875 h 195263"/>
              <a:gd name="connsiteX18" fmla="*/ 400050 w 461963"/>
              <a:gd name="connsiteY18" fmla="*/ 152400 h 195263"/>
              <a:gd name="connsiteX19" fmla="*/ 438150 w 461963"/>
              <a:gd name="connsiteY19" fmla="*/ 154781 h 195263"/>
              <a:gd name="connsiteX20" fmla="*/ 461963 w 461963"/>
              <a:gd name="connsiteY20" fmla="*/ 152400 h 195263"/>
              <a:gd name="connsiteX21" fmla="*/ 450056 w 461963"/>
              <a:gd name="connsiteY21" fmla="*/ 133350 h 195263"/>
              <a:gd name="connsiteX22" fmla="*/ 447675 w 461963"/>
              <a:gd name="connsiteY22" fmla="*/ 71438 h 195263"/>
              <a:gd name="connsiteX23" fmla="*/ 423863 w 461963"/>
              <a:gd name="connsiteY23" fmla="*/ 61913 h 195263"/>
              <a:gd name="connsiteX24" fmla="*/ 409575 w 461963"/>
              <a:gd name="connsiteY24" fmla="*/ 33338 h 195263"/>
              <a:gd name="connsiteX25" fmla="*/ 385763 w 461963"/>
              <a:gd name="connsiteY25" fmla="*/ 16669 h 195263"/>
              <a:gd name="connsiteX26" fmla="*/ 366713 w 461963"/>
              <a:gd name="connsiteY26" fmla="*/ 16669 h 195263"/>
              <a:gd name="connsiteX27" fmla="*/ 335756 w 461963"/>
              <a:gd name="connsiteY27" fmla="*/ 35719 h 195263"/>
              <a:gd name="connsiteX28" fmla="*/ 302419 w 461963"/>
              <a:gd name="connsiteY28" fmla="*/ 33338 h 195263"/>
              <a:gd name="connsiteX29" fmla="*/ 250031 w 461963"/>
              <a:gd name="connsiteY29" fmla="*/ 33338 h 195263"/>
              <a:gd name="connsiteX30" fmla="*/ 223838 w 461963"/>
              <a:gd name="connsiteY30" fmla="*/ 23813 h 195263"/>
              <a:gd name="connsiteX31" fmla="*/ 197644 w 461963"/>
              <a:gd name="connsiteY31" fmla="*/ 0 h 195263"/>
              <a:gd name="connsiteX32" fmla="*/ 164306 w 461963"/>
              <a:gd name="connsiteY32" fmla="*/ 4763 h 195263"/>
              <a:gd name="connsiteX33" fmla="*/ 126206 w 461963"/>
              <a:gd name="connsiteY33" fmla="*/ 21431 h 195263"/>
              <a:gd name="connsiteX34" fmla="*/ 78581 w 461963"/>
              <a:gd name="connsiteY34" fmla="*/ 38100 h 195263"/>
              <a:gd name="connsiteX35" fmla="*/ 45244 w 461963"/>
              <a:gd name="connsiteY35" fmla="*/ 50006 h 195263"/>
              <a:gd name="connsiteX0" fmla="*/ 45244 w 461963"/>
              <a:gd name="connsiteY0" fmla="*/ 50006 h 195263"/>
              <a:gd name="connsiteX1" fmla="*/ 0 w 461963"/>
              <a:gd name="connsiteY1" fmla="*/ 64294 h 195263"/>
              <a:gd name="connsiteX2" fmla="*/ 0 w 461963"/>
              <a:gd name="connsiteY2" fmla="*/ 64294 h 195263"/>
              <a:gd name="connsiteX3" fmla="*/ 11906 w 461963"/>
              <a:gd name="connsiteY3" fmla="*/ 102394 h 195263"/>
              <a:gd name="connsiteX4" fmla="*/ 11906 w 461963"/>
              <a:gd name="connsiteY4" fmla="*/ 133350 h 195263"/>
              <a:gd name="connsiteX5" fmla="*/ 30956 w 461963"/>
              <a:gd name="connsiteY5" fmla="*/ 161925 h 195263"/>
              <a:gd name="connsiteX6" fmla="*/ 90488 w 461963"/>
              <a:gd name="connsiteY6" fmla="*/ 195263 h 195263"/>
              <a:gd name="connsiteX7" fmla="*/ 111919 w 461963"/>
              <a:gd name="connsiteY7" fmla="*/ 173831 h 195263"/>
              <a:gd name="connsiteX8" fmla="*/ 152400 w 461963"/>
              <a:gd name="connsiteY8" fmla="*/ 192881 h 195263"/>
              <a:gd name="connsiteX9" fmla="*/ 195263 w 461963"/>
              <a:gd name="connsiteY9" fmla="*/ 180975 h 195263"/>
              <a:gd name="connsiteX10" fmla="*/ 219075 w 461963"/>
              <a:gd name="connsiteY10" fmla="*/ 171450 h 195263"/>
              <a:gd name="connsiteX11" fmla="*/ 233363 w 461963"/>
              <a:gd name="connsiteY11" fmla="*/ 185738 h 195263"/>
              <a:gd name="connsiteX12" fmla="*/ 252413 w 461963"/>
              <a:gd name="connsiteY12" fmla="*/ 176213 h 195263"/>
              <a:gd name="connsiteX13" fmla="*/ 250031 w 461963"/>
              <a:gd name="connsiteY13" fmla="*/ 161925 h 195263"/>
              <a:gd name="connsiteX14" fmla="*/ 269081 w 461963"/>
              <a:gd name="connsiteY14" fmla="*/ 171450 h 195263"/>
              <a:gd name="connsiteX15" fmla="*/ 290513 w 461963"/>
              <a:gd name="connsiteY15" fmla="*/ 161925 h 195263"/>
              <a:gd name="connsiteX16" fmla="*/ 319088 w 461963"/>
              <a:gd name="connsiteY16" fmla="*/ 173831 h 195263"/>
              <a:gd name="connsiteX17" fmla="*/ 388144 w 461963"/>
              <a:gd name="connsiteY17" fmla="*/ 142875 h 195263"/>
              <a:gd name="connsiteX18" fmla="*/ 400050 w 461963"/>
              <a:gd name="connsiteY18" fmla="*/ 152400 h 195263"/>
              <a:gd name="connsiteX19" fmla="*/ 438150 w 461963"/>
              <a:gd name="connsiteY19" fmla="*/ 154781 h 195263"/>
              <a:gd name="connsiteX20" fmla="*/ 461963 w 461963"/>
              <a:gd name="connsiteY20" fmla="*/ 152400 h 195263"/>
              <a:gd name="connsiteX21" fmla="*/ 450056 w 461963"/>
              <a:gd name="connsiteY21" fmla="*/ 133350 h 195263"/>
              <a:gd name="connsiteX22" fmla="*/ 447675 w 461963"/>
              <a:gd name="connsiteY22" fmla="*/ 71438 h 195263"/>
              <a:gd name="connsiteX23" fmla="*/ 423863 w 461963"/>
              <a:gd name="connsiteY23" fmla="*/ 61913 h 195263"/>
              <a:gd name="connsiteX24" fmla="*/ 409575 w 461963"/>
              <a:gd name="connsiteY24" fmla="*/ 33338 h 195263"/>
              <a:gd name="connsiteX25" fmla="*/ 385763 w 461963"/>
              <a:gd name="connsiteY25" fmla="*/ 16669 h 195263"/>
              <a:gd name="connsiteX26" fmla="*/ 366713 w 461963"/>
              <a:gd name="connsiteY26" fmla="*/ 16669 h 195263"/>
              <a:gd name="connsiteX27" fmla="*/ 335756 w 461963"/>
              <a:gd name="connsiteY27" fmla="*/ 35719 h 195263"/>
              <a:gd name="connsiteX28" fmla="*/ 302419 w 461963"/>
              <a:gd name="connsiteY28" fmla="*/ 33338 h 195263"/>
              <a:gd name="connsiteX29" fmla="*/ 250031 w 461963"/>
              <a:gd name="connsiteY29" fmla="*/ 33338 h 195263"/>
              <a:gd name="connsiteX30" fmla="*/ 223838 w 461963"/>
              <a:gd name="connsiteY30" fmla="*/ 23813 h 195263"/>
              <a:gd name="connsiteX31" fmla="*/ 197644 w 461963"/>
              <a:gd name="connsiteY31" fmla="*/ 0 h 195263"/>
              <a:gd name="connsiteX32" fmla="*/ 164306 w 461963"/>
              <a:gd name="connsiteY32" fmla="*/ 4763 h 195263"/>
              <a:gd name="connsiteX33" fmla="*/ 126206 w 461963"/>
              <a:gd name="connsiteY33" fmla="*/ 21431 h 195263"/>
              <a:gd name="connsiteX34" fmla="*/ 69056 w 461963"/>
              <a:gd name="connsiteY34" fmla="*/ 26194 h 195263"/>
              <a:gd name="connsiteX35" fmla="*/ 45244 w 461963"/>
              <a:gd name="connsiteY35" fmla="*/ 50006 h 195263"/>
              <a:gd name="connsiteX0" fmla="*/ 45244 w 461963"/>
              <a:gd name="connsiteY0" fmla="*/ 50006 h 195263"/>
              <a:gd name="connsiteX1" fmla="*/ 0 w 461963"/>
              <a:gd name="connsiteY1" fmla="*/ 64294 h 195263"/>
              <a:gd name="connsiteX2" fmla="*/ 0 w 461963"/>
              <a:gd name="connsiteY2" fmla="*/ 64294 h 195263"/>
              <a:gd name="connsiteX3" fmla="*/ 11906 w 461963"/>
              <a:gd name="connsiteY3" fmla="*/ 102394 h 195263"/>
              <a:gd name="connsiteX4" fmla="*/ 11906 w 461963"/>
              <a:gd name="connsiteY4" fmla="*/ 133350 h 195263"/>
              <a:gd name="connsiteX5" fmla="*/ 30956 w 461963"/>
              <a:gd name="connsiteY5" fmla="*/ 161925 h 195263"/>
              <a:gd name="connsiteX6" fmla="*/ 90488 w 461963"/>
              <a:gd name="connsiteY6" fmla="*/ 195263 h 195263"/>
              <a:gd name="connsiteX7" fmla="*/ 111919 w 461963"/>
              <a:gd name="connsiteY7" fmla="*/ 173831 h 195263"/>
              <a:gd name="connsiteX8" fmla="*/ 152400 w 461963"/>
              <a:gd name="connsiteY8" fmla="*/ 192881 h 195263"/>
              <a:gd name="connsiteX9" fmla="*/ 195263 w 461963"/>
              <a:gd name="connsiteY9" fmla="*/ 180975 h 195263"/>
              <a:gd name="connsiteX10" fmla="*/ 219075 w 461963"/>
              <a:gd name="connsiteY10" fmla="*/ 171450 h 195263"/>
              <a:gd name="connsiteX11" fmla="*/ 233363 w 461963"/>
              <a:gd name="connsiteY11" fmla="*/ 185738 h 195263"/>
              <a:gd name="connsiteX12" fmla="*/ 252413 w 461963"/>
              <a:gd name="connsiteY12" fmla="*/ 176213 h 195263"/>
              <a:gd name="connsiteX13" fmla="*/ 250031 w 461963"/>
              <a:gd name="connsiteY13" fmla="*/ 161925 h 195263"/>
              <a:gd name="connsiteX14" fmla="*/ 269081 w 461963"/>
              <a:gd name="connsiteY14" fmla="*/ 171450 h 195263"/>
              <a:gd name="connsiteX15" fmla="*/ 290513 w 461963"/>
              <a:gd name="connsiteY15" fmla="*/ 161925 h 195263"/>
              <a:gd name="connsiteX16" fmla="*/ 319088 w 461963"/>
              <a:gd name="connsiteY16" fmla="*/ 173831 h 195263"/>
              <a:gd name="connsiteX17" fmla="*/ 388144 w 461963"/>
              <a:gd name="connsiteY17" fmla="*/ 142875 h 195263"/>
              <a:gd name="connsiteX18" fmla="*/ 400050 w 461963"/>
              <a:gd name="connsiteY18" fmla="*/ 152400 h 195263"/>
              <a:gd name="connsiteX19" fmla="*/ 438150 w 461963"/>
              <a:gd name="connsiteY19" fmla="*/ 154781 h 195263"/>
              <a:gd name="connsiteX20" fmla="*/ 461963 w 461963"/>
              <a:gd name="connsiteY20" fmla="*/ 152400 h 195263"/>
              <a:gd name="connsiteX21" fmla="*/ 450056 w 461963"/>
              <a:gd name="connsiteY21" fmla="*/ 133350 h 195263"/>
              <a:gd name="connsiteX22" fmla="*/ 447675 w 461963"/>
              <a:gd name="connsiteY22" fmla="*/ 71438 h 195263"/>
              <a:gd name="connsiteX23" fmla="*/ 423863 w 461963"/>
              <a:gd name="connsiteY23" fmla="*/ 61913 h 195263"/>
              <a:gd name="connsiteX24" fmla="*/ 409575 w 461963"/>
              <a:gd name="connsiteY24" fmla="*/ 33338 h 195263"/>
              <a:gd name="connsiteX25" fmla="*/ 385763 w 461963"/>
              <a:gd name="connsiteY25" fmla="*/ 16669 h 195263"/>
              <a:gd name="connsiteX26" fmla="*/ 366713 w 461963"/>
              <a:gd name="connsiteY26" fmla="*/ 16669 h 195263"/>
              <a:gd name="connsiteX27" fmla="*/ 335756 w 461963"/>
              <a:gd name="connsiteY27" fmla="*/ 35719 h 195263"/>
              <a:gd name="connsiteX28" fmla="*/ 302419 w 461963"/>
              <a:gd name="connsiteY28" fmla="*/ 33338 h 195263"/>
              <a:gd name="connsiteX29" fmla="*/ 250031 w 461963"/>
              <a:gd name="connsiteY29" fmla="*/ 33338 h 195263"/>
              <a:gd name="connsiteX30" fmla="*/ 223838 w 461963"/>
              <a:gd name="connsiteY30" fmla="*/ 23813 h 195263"/>
              <a:gd name="connsiteX31" fmla="*/ 197644 w 461963"/>
              <a:gd name="connsiteY31" fmla="*/ 0 h 195263"/>
              <a:gd name="connsiteX32" fmla="*/ 164306 w 461963"/>
              <a:gd name="connsiteY32" fmla="*/ 4763 h 195263"/>
              <a:gd name="connsiteX33" fmla="*/ 126206 w 461963"/>
              <a:gd name="connsiteY33" fmla="*/ 21431 h 195263"/>
              <a:gd name="connsiteX34" fmla="*/ 33337 w 461963"/>
              <a:gd name="connsiteY34" fmla="*/ 9525 h 195263"/>
              <a:gd name="connsiteX35" fmla="*/ 45244 w 461963"/>
              <a:gd name="connsiteY35" fmla="*/ 50006 h 195263"/>
              <a:gd name="connsiteX0" fmla="*/ 45244 w 461963"/>
              <a:gd name="connsiteY0" fmla="*/ 50006 h 195263"/>
              <a:gd name="connsiteX1" fmla="*/ 40481 w 461963"/>
              <a:gd name="connsiteY1" fmla="*/ 30956 h 195263"/>
              <a:gd name="connsiteX2" fmla="*/ 0 w 461963"/>
              <a:gd name="connsiteY2" fmla="*/ 64294 h 195263"/>
              <a:gd name="connsiteX3" fmla="*/ 0 w 461963"/>
              <a:gd name="connsiteY3" fmla="*/ 64294 h 195263"/>
              <a:gd name="connsiteX4" fmla="*/ 11906 w 461963"/>
              <a:gd name="connsiteY4" fmla="*/ 102394 h 195263"/>
              <a:gd name="connsiteX5" fmla="*/ 11906 w 461963"/>
              <a:gd name="connsiteY5" fmla="*/ 133350 h 195263"/>
              <a:gd name="connsiteX6" fmla="*/ 30956 w 461963"/>
              <a:gd name="connsiteY6" fmla="*/ 161925 h 195263"/>
              <a:gd name="connsiteX7" fmla="*/ 90488 w 461963"/>
              <a:gd name="connsiteY7" fmla="*/ 195263 h 195263"/>
              <a:gd name="connsiteX8" fmla="*/ 111919 w 461963"/>
              <a:gd name="connsiteY8" fmla="*/ 173831 h 195263"/>
              <a:gd name="connsiteX9" fmla="*/ 152400 w 461963"/>
              <a:gd name="connsiteY9" fmla="*/ 192881 h 195263"/>
              <a:gd name="connsiteX10" fmla="*/ 195263 w 461963"/>
              <a:gd name="connsiteY10" fmla="*/ 180975 h 195263"/>
              <a:gd name="connsiteX11" fmla="*/ 219075 w 461963"/>
              <a:gd name="connsiteY11" fmla="*/ 171450 h 195263"/>
              <a:gd name="connsiteX12" fmla="*/ 233363 w 461963"/>
              <a:gd name="connsiteY12" fmla="*/ 185738 h 195263"/>
              <a:gd name="connsiteX13" fmla="*/ 252413 w 461963"/>
              <a:gd name="connsiteY13" fmla="*/ 176213 h 195263"/>
              <a:gd name="connsiteX14" fmla="*/ 250031 w 461963"/>
              <a:gd name="connsiteY14" fmla="*/ 161925 h 195263"/>
              <a:gd name="connsiteX15" fmla="*/ 269081 w 461963"/>
              <a:gd name="connsiteY15" fmla="*/ 171450 h 195263"/>
              <a:gd name="connsiteX16" fmla="*/ 290513 w 461963"/>
              <a:gd name="connsiteY16" fmla="*/ 161925 h 195263"/>
              <a:gd name="connsiteX17" fmla="*/ 319088 w 461963"/>
              <a:gd name="connsiteY17" fmla="*/ 173831 h 195263"/>
              <a:gd name="connsiteX18" fmla="*/ 388144 w 461963"/>
              <a:gd name="connsiteY18" fmla="*/ 142875 h 195263"/>
              <a:gd name="connsiteX19" fmla="*/ 400050 w 461963"/>
              <a:gd name="connsiteY19" fmla="*/ 152400 h 195263"/>
              <a:gd name="connsiteX20" fmla="*/ 438150 w 461963"/>
              <a:gd name="connsiteY20" fmla="*/ 154781 h 195263"/>
              <a:gd name="connsiteX21" fmla="*/ 461963 w 461963"/>
              <a:gd name="connsiteY21" fmla="*/ 152400 h 195263"/>
              <a:gd name="connsiteX22" fmla="*/ 450056 w 461963"/>
              <a:gd name="connsiteY22" fmla="*/ 133350 h 195263"/>
              <a:gd name="connsiteX23" fmla="*/ 447675 w 461963"/>
              <a:gd name="connsiteY23" fmla="*/ 71438 h 195263"/>
              <a:gd name="connsiteX24" fmla="*/ 423863 w 461963"/>
              <a:gd name="connsiteY24" fmla="*/ 61913 h 195263"/>
              <a:gd name="connsiteX25" fmla="*/ 409575 w 461963"/>
              <a:gd name="connsiteY25" fmla="*/ 33338 h 195263"/>
              <a:gd name="connsiteX26" fmla="*/ 385763 w 461963"/>
              <a:gd name="connsiteY26" fmla="*/ 16669 h 195263"/>
              <a:gd name="connsiteX27" fmla="*/ 366713 w 461963"/>
              <a:gd name="connsiteY27" fmla="*/ 16669 h 195263"/>
              <a:gd name="connsiteX28" fmla="*/ 335756 w 461963"/>
              <a:gd name="connsiteY28" fmla="*/ 35719 h 195263"/>
              <a:gd name="connsiteX29" fmla="*/ 302419 w 461963"/>
              <a:gd name="connsiteY29" fmla="*/ 33338 h 195263"/>
              <a:gd name="connsiteX30" fmla="*/ 250031 w 461963"/>
              <a:gd name="connsiteY30" fmla="*/ 33338 h 195263"/>
              <a:gd name="connsiteX31" fmla="*/ 223838 w 461963"/>
              <a:gd name="connsiteY31" fmla="*/ 23813 h 195263"/>
              <a:gd name="connsiteX32" fmla="*/ 197644 w 461963"/>
              <a:gd name="connsiteY32" fmla="*/ 0 h 195263"/>
              <a:gd name="connsiteX33" fmla="*/ 164306 w 461963"/>
              <a:gd name="connsiteY33" fmla="*/ 4763 h 195263"/>
              <a:gd name="connsiteX34" fmla="*/ 126206 w 461963"/>
              <a:gd name="connsiteY34" fmla="*/ 21431 h 195263"/>
              <a:gd name="connsiteX35" fmla="*/ 33337 w 461963"/>
              <a:gd name="connsiteY35" fmla="*/ 9525 h 195263"/>
              <a:gd name="connsiteX36" fmla="*/ 45244 w 461963"/>
              <a:gd name="connsiteY36" fmla="*/ 50006 h 195263"/>
              <a:gd name="connsiteX0" fmla="*/ 45244 w 461963"/>
              <a:gd name="connsiteY0" fmla="*/ 50006 h 195263"/>
              <a:gd name="connsiteX1" fmla="*/ 33338 w 461963"/>
              <a:gd name="connsiteY1" fmla="*/ 57150 h 195263"/>
              <a:gd name="connsiteX2" fmla="*/ 0 w 461963"/>
              <a:gd name="connsiteY2" fmla="*/ 64294 h 195263"/>
              <a:gd name="connsiteX3" fmla="*/ 0 w 461963"/>
              <a:gd name="connsiteY3" fmla="*/ 64294 h 195263"/>
              <a:gd name="connsiteX4" fmla="*/ 11906 w 461963"/>
              <a:gd name="connsiteY4" fmla="*/ 102394 h 195263"/>
              <a:gd name="connsiteX5" fmla="*/ 11906 w 461963"/>
              <a:gd name="connsiteY5" fmla="*/ 133350 h 195263"/>
              <a:gd name="connsiteX6" fmla="*/ 30956 w 461963"/>
              <a:gd name="connsiteY6" fmla="*/ 161925 h 195263"/>
              <a:gd name="connsiteX7" fmla="*/ 90488 w 461963"/>
              <a:gd name="connsiteY7" fmla="*/ 195263 h 195263"/>
              <a:gd name="connsiteX8" fmla="*/ 111919 w 461963"/>
              <a:gd name="connsiteY8" fmla="*/ 173831 h 195263"/>
              <a:gd name="connsiteX9" fmla="*/ 152400 w 461963"/>
              <a:gd name="connsiteY9" fmla="*/ 192881 h 195263"/>
              <a:gd name="connsiteX10" fmla="*/ 195263 w 461963"/>
              <a:gd name="connsiteY10" fmla="*/ 180975 h 195263"/>
              <a:gd name="connsiteX11" fmla="*/ 219075 w 461963"/>
              <a:gd name="connsiteY11" fmla="*/ 171450 h 195263"/>
              <a:gd name="connsiteX12" fmla="*/ 233363 w 461963"/>
              <a:gd name="connsiteY12" fmla="*/ 185738 h 195263"/>
              <a:gd name="connsiteX13" fmla="*/ 252413 w 461963"/>
              <a:gd name="connsiteY13" fmla="*/ 176213 h 195263"/>
              <a:gd name="connsiteX14" fmla="*/ 250031 w 461963"/>
              <a:gd name="connsiteY14" fmla="*/ 161925 h 195263"/>
              <a:gd name="connsiteX15" fmla="*/ 269081 w 461963"/>
              <a:gd name="connsiteY15" fmla="*/ 171450 h 195263"/>
              <a:gd name="connsiteX16" fmla="*/ 290513 w 461963"/>
              <a:gd name="connsiteY16" fmla="*/ 161925 h 195263"/>
              <a:gd name="connsiteX17" fmla="*/ 319088 w 461963"/>
              <a:gd name="connsiteY17" fmla="*/ 173831 h 195263"/>
              <a:gd name="connsiteX18" fmla="*/ 388144 w 461963"/>
              <a:gd name="connsiteY18" fmla="*/ 142875 h 195263"/>
              <a:gd name="connsiteX19" fmla="*/ 400050 w 461963"/>
              <a:gd name="connsiteY19" fmla="*/ 152400 h 195263"/>
              <a:gd name="connsiteX20" fmla="*/ 438150 w 461963"/>
              <a:gd name="connsiteY20" fmla="*/ 154781 h 195263"/>
              <a:gd name="connsiteX21" fmla="*/ 461963 w 461963"/>
              <a:gd name="connsiteY21" fmla="*/ 152400 h 195263"/>
              <a:gd name="connsiteX22" fmla="*/ 450056 w 461963"/>
              <a:gd name="connsiteY22" fmla="*/ 133350 h 195263"/>
              <a:gd name="connsiteX23" fmla="*/ 447675 w 461963"/>
              <a:gd name="connsiteY23" fmla="*/ 71438 h 195263"/>
              <a:gd name="connsiteX24" fmla="*/ 423863 w 461963"/>
              <a:gd name="connsiteY24" fmla="*/ 61913 h 195263"/>
              <a:gd name="connsiteX25" fmla="*/ 409575 w 461963"/>
              <a:gd name="connsiteY25" fmla="*/ 33338 h 195263"/>
              <a:gd name="connsiteX26" fmla="*/ 385763 w 461963"/>
              <a:gd name="connsiteY26" fmla="*/ 16669 h 195263"/>
              <a:gd name="connsiteX27" fmla="*/ 366713 w 461963"/>
              <a:gd name="connsiteY27" fmla="*/ 16669 h 195263"/>
              <a:gd name="connsiteX28" fmla="*/ 335756 w 461963"/>
              <a:gd name="connsiteY28" fmla="*/ 35719 h 195263"/>
              <a:gd name="connsiteX29" fmla="*/ 302419 w 461963"/>
              <a:gd name="connsiteY29" fmla="*/ 33338 h 195263"/>
              <a:gd name="connsiteX30" fmla="*/ 250031 w 461963"/>
              <a:gd name="connsiteY30" fmla="*/ 33338 h 195263"/>
              <a:gd name="connsiteX31" fmla="*/ 223838 w 461963"/>
              <a:gd name="connsiteY31" fmla="*/ 23813 h 195263"/>
              <a:gd name="connsiteX32" fmla="*/ 197644 w 461963"/>
              <a:gd name="connsiteY32" fmla="*/ 0 h 195263"/>
              <a:gd name="connsiteX33" fmla="*/ 164306 w 461963"/>
              <a:gd name="connsiteY33" fmla="*/ 4763 h 195263"/>
              <a:gd name="connsiteX34" fmla="*/ 126206 w 461963"/>
              <a:gd name="connsiteY34" fmla="*/ 21431 h 195263"/>
              <a:gd name="connsiteX35" fmla="*/ 33337 w 461963"/>
              <a:gd name="connsiteY35" fmla="*/ 9525 h 195263"/>
              <a:gd name="connsiteX36" fmla="*/ 45244 w 461963"/>
              <a:gd name="connsiteY36" fmla="*/ 50006 h 195263"/>
              <a:gd name="connsiteX0" fmla="*/ 45244 w 461963"/>
              <a:gd name="connsiteY0" fmla="*/ 38100 h 195263"/>
              <a:gd name="connsiteX1" fmla="*/ 33338 w 461963"/>
              <a:gd name="connsiteY1" fmla="*/ 57150 h 195263"/>
              <a:gd name="connsiteX2" fmla="*/ 0 w 461963"/>
              <a:gd name="connsiteY2" fmla="*/ 64294 h 195263"/>
              <a:gd name="connsiteX3" fmla="*/ 0 w 461963"/>
              <a:gd name="connsiteY3" fmla="*/ 64294 h 195263"/>
              <a:gd name="connsiteX4" fmla="*/ 11906 w 461963"/>
              <a:gd name="connsiteY4" fmla="*/ 102394 h 195263"/>
              <a:gd name="connsiteX5" fmla="*/ 11906 w 461963"/>
              <a:gd name="connsiteY5" fmla="*/ 133350 h 195263"/>
              <a:gd name="connsiteX6" fmla="*/ 30956 w 461963"/>
              <a:gd name="connsiteY6" fmla="*/ 161925 h 195263"/>
              <a:gd name="connsiteX7" fmla="*/ 90488 w 461963"/>
              <a:gd name="connsiteY7" fmla="*/ 195263 h 195263"/>
              <a:gd name="connsiteX8" fmla="*/ 111919 w 461963"/>
              <a:gd name="connsiteY8" fmla="*/ 173831 h 195263"/>
              <a:gd name="connsiteX9" fmla="*/ 152400 w 461963"/>
              <a:gd name="connsiteY9" fmla="*/ 192881 h 195263"/>
              <a:gd name="connsiteX10" fmla="*/ 195263 w 461963"/>
              <a:gd name="connsiteY10" fmla="*/ 180975 h 195263"/>
              <a:gd name="connsiteX11" fmla="*/ 219075 w 461963"/>
              <a:gd name="connsiteY11" fmla="*/ 171450 h 195263"/>
              <a:gd name="connsiteX12" fmla="*/ 233363 w 461963"/>
              <a:gd name="connsiteY12" fmla="*/ 185738 h 195263"/>
              <a:gd name="connsiteX13" fmla="*/ 252413 w 461963"/>
              <a:gd name="connsiteY13" fmla="*/ 176213 h 195263"/>
              <a:gd name="connsiteX14" fmla="*/ 250031 w 461963"/>
              <a:gd name="connsiteY14" fmla="*/ 161925 h 195263"/>
              <a:gd name="connsiteX15" fmla="*/ 269081 w 461963"/>
              <a:gd name="connsiteY15" fmla="*/ 171450 h 195263"/>
              <a:gd name="connsiteX16" fmla="*/ 290513 w 461963"/>
              <a:gd name="connsiteY16" fmla="*/ 161925 h 195263"/>
              <a:gd name="connsiteX17" fmla="*/ 319088 w 461963"/>
              <a:gd name="connsiteY17" fmla="*/ 173831 h 195263"/>
              <a:gd name="connsiteX18" fmla="*/ 388144 w 461963"/>
              <a:gd name="connsiteY18" fmla="*/ 142875 h 195263"/>
              <a:gd name="connsiteX19" fmla="*/ 400050 w 461963"/>
              <a:gd name="connsiteY19" fmla="*/ 152400 h 195263"/>
              <a:gd name="connsiteX20" fmla="*/ 438150 w 461963"/>
              <a:gd name="connsiteY20" fmla="*/ 154781 h 195263"/>
              <a:gd name="connsiteX21" fmla="*/ 461963 w 461963"/>
              <a:gd name="connsiteY21" fmla="*/ 152400 h 195263"/>
              <a:gd name="connsiteX22" fmla="*/ 450056 w 461963"/>
              <a:gd name="connsiteY22" fmla="*/ 133350 h 195263"/>
              <a:gd name="connsiteX23" fmla="*/ 447675 w 461963"/>
              <a:gd name="connsiteY23" fmla="*/ 71438 h 195263"/>
              <a:gd name="connsiteX24" fmla="*/ 423863 w 461963"/>
              <a:gd name="connsiteY24" fmla="*/ 61913 h 195263"/>
              <a:gd name="connsiteX25" fmla="*/ 409575 w 461963"/>
              <a:gd name="connsiteY25" fmla="*/ 33338 h 195263"/>
              <a:gd name="connsiteX26" fmla="*/ 385763 w 461963"/>
              <a:gd name="connsiteY26" fmla="*/ 16669 h 195263"/>
              <a:gd name="connsiteX27" fmla="*/ 366713 w 461963"/>
              <a:gd name="connsiteY27" fmla="*/ 16669 h 195263"/>
              <a:gd name="connsiteX28" fmla="*/ 335756 w 461963"/>
              <a:gd name="connsiteY28" fmla="*/ 35719 h 195263"/>
              <a:gd name="connsiteX29" fmla="*/ 302419 w 461963"/>
              <a:gd name="connsiteY29" fmla="*/ 33338 h 195263"/>
              <a:gd name="connsiteX30" fmla="*/ 250031 w 461963"/>
              <a:gd name="connsiteY30" fmla="*/ 33338 h 195263"/>
              <a:gd name="connsiteX31" fmla="*/ 223838 w 461963"/>
              <a:gd name="connsiteY31" fmla="*/ 23813 h 195263"/>
              <a:gd name="connsiteX32" fmla="*/ 197644 w 461963"/>
              <a:gd name="connsiteY32" fmla="*/ 0 h 195263"/>
              <a:gd name="connsiteX33" fmla="*/ 164306 w 461963"/>
              <a:gd name="connsiteY33" fmla="*/ 4763 h 195263"/>
              <a:gd name="connsiteX34" fmla="*/ 126206 w 461963"/>
              <a:gd name="connsiteY34" fmla="*/ 21431 h 195263"/>
              <a:gd name="connsiteX35" fmla="*/ 33337 w 461963"/>
              <a:gd name="connsiteY35" fmla="*/ 9525 h 195263"/>
              <a:gd name="connsiteX36" fmla="*/ 45244 w 461963"/>
              <a:gd name="connsiteY36" fmla="*/ 38100 h 195263"/>
              <a:gd name="connsiteX0" fmla="*/ 45244 w 461963"/>
              <a:gd name="connsiteY0" fmla="*/ 38100 h 195263"/>
              <a:gd name="connsiteX1" fmla="*/ 40481 w 461963"/>
              <a:gd name="connsiteY1" fmla="*/ 23813 h 195263"/>
              <a:gd name="connsiteX2" fmla="*/ 33338 w 461963"/>
              <a:gd name="connsiteY2" fmla="*/ 57150 h 195263"/>
              <a:gd name="connsiteX3" fmla="*/ 0 w 461963"/>
              <a:gd name="connsiteY3" fmla="*/ 64294 h 195263"/>
              <a:gd name="connsiteX4" fmla="*/ 0 w 461963"/>
              <a:gd name="connsiteY4" fmla="*/ 64294 h 195263"/>
              <a:gd name="connsiteX5" fmla="*/ 11906 w 461963"/>
              <a:gd name="connsiteY5" fmla="*/ 102394 h 195263"/>
              <a:gd name="connsiteX6" fmla="*/ 11906 w 461963"/>
              <a:gd name="connsiteY6" fmla="*/ 133350 h 195263"/>
              <a:gd name="connsiteX7" fmla="*/ 30956 w 461963"/>
              <a:gd name="connsiteY7" fmla="*/ 161925 h 195263"/>
              <a:gd name="connsiteX8" fmla="*/ 90488 w 461963"/>
              <a:gd name="connsiteY8" fmla="*/ 195263 h 195263"/>
              <a:gd name="connsiteX9" fmla="*/ 111919 w 461963"/>
              <a:gd name="connsiteY9" fmla="*/ 173831 h 195263"/>
              <a:gd name="connsiteX10" fmla="*/ 152400 w 461963"/>
              <a:gd name="connsiteY10" fmla="*/ 192881 h 195263"/>
              <a:gd name="connsiteX11" fmla="*/ 195263 w 461963"/>
              <a:gd name="connsiteY11" fmla="*/ 180975 h 195263"/>
              <a:gd name="connsiteX12" fmla="*/ 219075 w 461963"/>
              <a:gd name="connsiteY12" fmla="*/ 171450 h 195263"/>
              <a:gd name="connsiteX13" fmla="*/ 233363 w 461963"/>
              <a:gd name="connsiteY13" fmla="*/ 185738 h 195263"/>
              <a:gd name="connsiteX14" fmla="*/ 252413 w 461963"/>
              <a:gd name="connsiteY14" fmla="*/ 176213 h 195263"/>
              <a:gd name="connsiteX15" fmla="*/ 250031 w 461963"/>
              <a:gd name="connsiteY15" fmla="*/ 161925 h 195263"/>
              <a:gd name="connsiteX16" fmla="*/ 269081 w 461963"/>
              <a:gd name="connsiteY16" fmla="*/ 171450 h 195263"/>
              <a:gd name="connsiteX17" fmla="*/ 290513 w 461963"/>
              <a:gd name="connsiteY17" fmla="*/ 161925 h 195263"/>
              <a:gd name="connsiteX18" fmla="*/ 319088 w 461963"/>
              <a:gd name="connsiteY18" fmla="*/ 173831 h 195263"/>
              <a:gd name="connsiteX19" fmla="*/ 388144 w 461963"/>
              <a:gd name="connsiteY19" fmla="*/ 142875 h 195263"/>
              <a:gd name="connsiteX20" fmla="*/ 400050 w 461963"/>
              <a:gd name="connsiteY20" fmla="*/ 152400 h 195263"/>
              <a:gd name="connsiteX21" fmla="*/ 438150 w 461963"/>
              <a:gd name="connsiteY21" fmla="*/ 154781 h 195263"/>
              <a:gd name="connsiteX22" fmla="*/ 461963 w 461963"/>
              <a:gd name="connsiteY22" fmla="*/ 152400 h 195263"/>
              <a:gd name="connsiteX23" fmla="*/ 450056 w 461963"/>
              <a:gd name="connsiteY23" fmla="*/ 133350 h 195263"/>
              <a:gd name="connsiteX24" fmla="*/ 447675 w 461963"/>
              <a:gd name="connsiteY24" fmla="*/ 71438 h 195263"/>
              <a:gd name="connsiteX25" fmla="*/ 423863 w 461963"/>
              <a:gd name="connsiteY25" fmla="*/ 61913 h 195263"/>
              <a:gd name="connsiteX26" fmla="*/ 409575 w 461963"/>
              <a:gd name="connsiteY26" fmla="*/ 33338 h 195263"/>
              <a:gd name="connsiteX27" fmla="*/ 385763 w 461963"/>
              <a:gd name="connsiteY27" fmla="*/ 16669 h 195263"/>
              <a:gd name="connsiteX28" fmla="*/ 366713 w 461963"/>
              <a:gd name="connsiteY28" fmla="*/ 16669 h 195263"/>
              <a:gd name="connsiteX29" fmla="*/ 335756 w 461963"/>
              <a:gd name="connsiteY29" fmla="*/ 35719 h 195263"/>
              <a:gd name="connsiteX30" fmla="*/ 302419 w 461963"/>
              <a:gd name="connsiteY30" fmla="*/ 33338 h 195263"/>
              <a:gd name="connsiteX31" fmla="*/ 250031 w 461963"/>
              <a:gd name="connsiteY31" fmla="*/ 33338 h 195263"/>
              <a:gd name="connsiteX32" fmla="*/ 223838 w 461963"/>
              <a:gd name="connsiteY32" fmla="*/ 23813 h 195263"/>
              <a:gd name="connsiteX33" fmla="*/ 197644 w 461963"/>
              <a:gd name="connsiteY33" fmla="*/ 0 h 195263"/>
              <a:gd name="connsiteX34" fmla="*/ 164306 w 461963"/>
              <a:gd name="connsiteY34" fmla="*/ 4763 h 195263"/>
              <a:gd name="connsiteX35" fmla="*/ 126206 w 461963"/>
              <a:gd name="connsiteY35" fmla="*/ 21431 h 195263"/>
              <a:gd name="connsiteX36" fmla="*/ 33337 w 461963"/>
              <a:gd name="connsiteY36" fmla="*/ 9525 h 195263"/>
              <a:gd name="connsiteX37" fmla="*/ 45244 w 461963"/>
              <a:gd name="connsiteY37" fmla="*/ 38100 h 195263"/>
              <a:gd name="connsiteX0" fmla="*/ 2382 w 461963"/>
              <a:gd name="connsiteY0" fmla="*/ 38100 h 195263"/>
              <a:gd name="connsiteX1" fmla="*/ 40481 w 461963"/>
              <a:gd name="connsiteY1" fmla="*/ 23813 h 195263"/>
              <a:gd name="connsiteX2" fmla="*/ 33338 w 461963"/>
              <a:gd name="connsiteY2" fmla="*/ 57150 h 195263"/>
              <a:gd name="connsiteX3" fmla="*/ 0 w 461963"/>
              <a:gd name="connsiteY3" fmla="*/ 64294 h 195263"/>
              <a:gd name="connsiteX4" fmla="*/ 0 w 461963"/>
              <a:gd name="connsiteY4" fmla="*/ 64294 h 195263"/>
              <a:gd name="connsiteX5" fmla="*/ 11906 w 461963"/>
              <a:gd name="connsiteY5" fmla="*/ 102394 h 195263"/>
              <a:gd name="connsiteX6" fmla="*/ 11906 w 461963"/>
              <a:gd name="connsiteY6" fmla="*/ 133350 h 195263"/>
              <a:gd name="connsiteX7" fmla="*/ 30956 w 461963"/>
              <a:gd name="connsiteY7" fmla="*/ 161925 h 195263"/>
              <a:gd name="connsiteX8" fmla="*/ 90488 w 461963"/>
              <a:gd name="connsiteY8" fmla="*/ 195263 h 195263"/>
              <a:gd name="connsiteX9" fmla="*/ 111919 w 461963"/>
              <a:gd name="connsiteY9" fmla="*/ 173831 h 195263"/>
              <a:gd name="connsiteX10" fmla="*/ 152400 w 461963"/>
              <a:gd name="connsiteY10" fmla="*/ 192881 h 195263"/>
              <a:gd name="connsiteX11" fmla="*/ 195263 w 461963"/>
              <a:gd name="connsiteY11" fmla="*/ 180975 h 195263"/>
              <a:gd name="connsiteX12" fmla="*/ 219075 w 461963"/>
              <a:gd name="connsiteY12" fmla="*/ 171450 h 195263"/>
              <a:gd name="connsiteX13" fmla="*/ 233363 w 461963"/>
              <a:gd name="connsiteY13" fmla="*/ 185738 h 195263"/>
              <a:gd name="connsiteX14" fmla="*/ 252413 w 461963"/>
              <a:gd name="connsiteY14" fmla="*/ 176213 h 195263"/>
              <a:gd name="connsiteX15" fmla="*/ 250031 w 461963"/>
              <a:gd name="connsiteY15" fmla="*/ 161925 h 195263"/>
              <a:gd name="connsiteX16" fmla="*/ 269081 w 461963"/>
              <a:gd name="connsiteY16" fmla="*/ 171450 h 195263"/>
              <a:gd name="connsiteX17" fmla="*/ 290513 w 461963"/>
              <a:gd name="connsiteY17" fmla="*/ 161925 h 195263"/>
              <a:gd name="connsiteX18" fmla="*/ 319088 w 461963"/>
              <a:gd name="connsiteY18" fmla="*/ 173831 h 195263"/>
              <a:gd name="connsiteX19" fmla="*/ 388144 w 461963"/>
              <a:gd name="connsiteY19" fmla="*/ 142875 h 195263"/>
              <a:gd name="connsiteX20" fmla="*/ 400050 w 461963"/>
              <a:gd name="connsiteY20" fmla="*/ 152400 h 195263"/>
              <a:gd name="connsiteX21" fmla="*/ 438150 w 461963"/>
              <a:gd name="connsiteY21" fmla="*/ 154781 h 195263"/>
              <a:gd name="connsiteX22" fmla="*/ 461963 w 461963"/>
              <a:gd name="connsiteY22" fmla="*/ 152400 h 195263"/>
              <a:gd name="connsiteX23" fmla="*/ 450056 w 461963"/>
              <a:gd name="connsiteY23" fmla="*/ 133350 h 195263"/>
              <a:gd name="connsiteX24" fmla="*/ 447675 w 461963"/>
              <a:gd name="connsiteY24" fmla="*/ 71438 h 195263"/>
              <a:gd name="connsiteX25" fmla="*/ 423863 w 461963"/>
              <a:gd name="connsiteY25" fmla="*/ 61913 h 195263"/>
              <a:gd name="connsiteX26" fmla="*/ 409575 w 461963"/>
              <a:gd name="connsiteY26" fmla="*/ 33338 h 195263"/>
              <a:gd name="connsiteX27" fmla="*/ 385763 w 461963"/>
              <a:gd name="connsiteY27" fmla="*/ 16669 h 195263"/>
              <a:gd name="connsiteX28" fmla="*/ 366713 w 461963"/>
              <a:gd name="connsiteY28" fmla="*/ 16669 h 195263"/>
              <a:gd name="connsiteX29" fmla="*/ 335756 w 461963"/>
              <a:gd name="connsiteY29" fmla="*/ 35719 h 195263"/>
              <a:gd name="connsiteX30" fmla="*/ 302419 w 461963"/>
              <a:gd name="connsiteY30" fmla="*/ 33338 h 195263"/>
              <a:gd name="connsiteX31" fmla="*/ 250031 w 461963"/>
              <a:gd name="connsiteY31" fmla="*/ 33338 h 195263"/>
              <a:gd name="connsiteX32" fmla="*/ 223838 w 461963"/>
              <a:gd name="connsiteY32" fmla="*/ 23813 h 195263"/>
              <a:gd name="connsiteX33" fmla="*/ 197644 w 461963"/>
              <a:gd name="connsiteY33" fmla="*/ 0 h 195263"/>
              <a:gd name="connsiteX34" fmla="*/ 164306 w 461963"/>
              <a:gd name="connsiteY34" fmla="*/ 4763 h 195263"/>
              <a:gd name="connsiteX35" fmla="*/ 126206 w 461963"/>
              <a:gd name="connsiteY35" fmla="*/ 21431 h 195263"/>
              <a:gd name="connsiteX36" fmla="*/ 33337 w 461963"/>
              <a:gd name="connsiteY36" fmla="*/ 9525 h 195263"/>
              <a:gd name="connsiteX37" fmla="*/ 2382 w 461963"/>
              <a:gd name="connsiteY37" fmla="*/ 38100 h 195263"/>
              <a:gd name="connsiteX0" fmla="*/ 2382 w 461963"/>
              <a:gd name="connsiteY0" fmla="*/ 38100 h 195263"/>
              <a:gd name="connsiteX1" fmla="*/ 4762 w 461963"/>
              <a:gd name="connsiteY1" fmla="*/ 45244 h 195263"/>
              <a:gd name="connsiteX2" fmla="*/ 33338 w 461963"/>
              <a:gd name="connsiteY2" fmla="*/ 57150 h 195263"/>
              <a:gd name="connsiteX3" fmla="*/ 0 w 461963"/>
              <a:gd name="connsiteY3" fmla="*/ 64294 h 195263"/>
              <a:gd name="connsiteX4" fmla="*/ 0 w 461963"/>
              <a:gd name="connsiteY4" fmla="*/ 64294 h 195263"/>
              <a:gd name="connsiteX5" fmla="*/ 11906 w 461963"/>
              <a:gd name="connsiteY5" fmla="*/ 102394 h 195263"/>
              <a:gd name="connsiteX6" fmla="*/ 11906 w 461963"/>
              <a:gd name="connsiteY6" fmla="*/ 133350 h 195263"/>
              <a:gd name="connsiteX7" fmla="*/ 30956 w 461963"/>
              <a:gd name="connsiteY7" fmla="*/ 161925 h 195263"/>
              <a:gd name="connsiteX8" fmla="*/ 90488 w 461963"/>
              <a:gd name="connsiteY8" fmla="*/ 195263 h 195263"/>
              <a:gd name="connsiteX9" fmla="*/ 111919 w 461963"/>
              <a:gd name="connsiteY9" fmla="*/ 173831 h 195263"/>
              <a:gd name="connsiteX10" fmla="*/ 152400 w 461963"/>
              <a:gd name="connsiteY10" fmla="*/ 192881 h 195263"/>
              <a:gd name="connsiteX11" fmla="*/ 195263 w 461963"/>
              <a:gd name="connsiteY11" fmla="*/ 180975 h 195263"/>
              <a:gd name="connsiteX12" fmla="*/ 219075 w 461963"/>
              <a:gd name="connsiteY12" fmla="*/ 171450 h 195263"/>
              <a:gd name="connsiteX13" fmla="*/ 233363 w 461963"/>
              <a:gd name="connsiteY13" fmla="*/ 185738 h 195263"/>
              <a:gd name="connsiteX14" fmla="*/ 252413 w 461963"/>
              <a:gd name="connsiteY14" fmla="*/ 176213 h 195263"/>
              <a:gd name="connsiteX15" fmla="*/ 250031 w 461963"/>
              <a:gd name="connsiteY15" fmla="*/ 161925 h 195263"/>
              <a:gd name="connsiteX16" fmla="*/ 269081 w 461963"/>
              <a:gd name="connsiteY16" fmla="*/ 171450 h 195263"/>
              <a:gd name="connsiteX17" fmla="*/ 290513 w 461963"/>
              <a:gd name="connsiteY17" fmla="*/ 161925 h 195263"/>
              <a:gd name="connsiteX18" fmla="*/ 319088 w 461963"/>
              <a:gd name="connsiteY18" fmla="*/ 173831 h 195263"/>
              <a:gd name="connsiteX19" fmla="*/ 388144 w 461963"/>
              <a:gd name="connsiteY19" fmla="*/ 142875 h 195263"/>
              <a:gd name="connsiteX20" fmla="*/ 400050 w 461963"/>
              <a:gd name="connsiteY20" fmla="*/ 152400 h 195263"/>
              <a:gd name="connsiteX21" fmla="*/ 438150 w 461963"/>
              <a:gd name="connsiteY21" fmla="*/ 154781 h 195263"/>
              <a:gd name="connsiteX22" fmla="*/ 461963 w 461963"/>
              <a:gd name="connsiteY22" fmla="*/ 152400 h 195263"/>
              <a:gd name="connsiteX23" fmla="*/ 450056 w 461963"/>
              <a:gd name="connsiteY23" fmla="*/ 133350 h 195263"/>
              <a:gd name="connsiteX24" fmla="*/ 447675 w 461963"/>
              <a:gd name="connsiteY24" fmla="*/ 71438 h 195263"/>
              <a:gd name="connsiteX25" fmla="*/ 423863 w 461963"/>
              <a:gd name="connsiteY25" fmla="*/ 61913 h 195263"/>
              <a:gd name="connsiteX26" fmla="*/ 409575 w 461963"/>
              <a:gd name="connsiteY26" fmla="*/ 33338 h 195263"/>
              <a:gd name="connsiteX27" fmla="*/ 385763 w 461963"/>
              <a:gd name="connsiteY27" fmla="*/ 16669 h 195263"/>
              <a:gd name="connsiteX28" fmla="*/ 366713 w 461963"/>
              <a:gd name="connsiteY28" fmla="*/ 16669 h 195263"/>
              <a:gd name="connsiteX29" fmla="*/ 335756 w 461963"/>
              <a:gd name="connsiteY29" fmla="*/ 35719 h 195263"/>
              <a:gd name="connsiteX30" fmla="*/ 302419 w 461963"/>
              <a:gd name="connsiteY30" fmla="*/ 33338 h 195263"/>
              <a:gd name="connsiteX31" fmla="*/ 250031 w 461963"/>
              <a:gd name="connsiteY31" fmla="*/ 33338 h 195263"/>
              <a:gd name="connsiteX32" fmla="*/ 223838 w 461963"/>
              <a:gd name="connsiteY32" fmla="*/ 23813 h 195263"/>
              <a:gd name="connsiteX33" fmla="*/ 197644 w 461963"/>
              <a:gd name="connsiteY33" fmla="*/ 0 h 195263"/>
              <a:gd name="connsiteX34" fmla="*/ 164306 w 461963"/>
              <a:gd name="connsiteY34" fmla="*/ 4763 h 195263"/>
              <a:gd name="connsiteX35" fmla="*/ 126206 w 461963"/>
              <a:gd name="connsiteY35" fmla="*/ 21431 h 195263"/>
              <a:gd name="connsiteX36" fmla="*/ 33337 w 461963"/>
              <a:gd name="connsiteY36" fmla="*/ 9525 h 195263"/>
              <a:gd name="connsiteX37" fmla="*/ 2382 w 461963"/>
              <a:gd name="connsiteY37" fmla="*/ 38100 h 195263"/>
              <a:gd name="connsiteX0" fmla="*/ 42864 w 461963"/>
              <a:gd name="connsiteY0" fmla="*/ 35719 h 195263"/>
              <a:gd name="connsiteX1" fmla="*/ 4762 w 461963"/>
              <a:gd name="connsiteY1" fmla="*/ 45244 h 195263"/>
              <a:gd name="connsiteX2" fmla="*/ 33338 w 461963"/>
              <a:gd name="connsiteY2" fmla="*/ 57150 h 195263"/>
              <a:gd name="connsiteX3" fmla="*/ 0 w 461963"/>
              <a:gd name="connsiteY3" fmla="*/ 64294 h 195263"/>
              <a:gd name="connsiteX4" fmla="*/ 0 w 461963"/>
              <a:gd name="connsiteY4" fmla="*/ 64294 h 195263"/>
              <a:gd name="connsiteX5" fmla="*/ 11906 w 461963"/>
              <a:gd name="connsiteY5" fmla="*/ 102394 h 195263"/>
              <a:gd name="connsiteX6" fmla="*/ 11906 w 461963"/>
              <a:gd name="connsiteY6" fmla="*/ 133350 h 195263"/>
              <a:gd name="connsiteX7" fmla="*/ 30956 w 461963"/>
              <a:gd name="connsiteY7" fmla="*/ 161925 h 195263"/>
              <a:gd name="connsiteX8" fmla="*/ 90488 w 461963"/>
              <a:gd name="connsiteY8" fmla="*/ 195263 h 195263"/>
              <a:gd name="connsiteX9" fmla="*/ 111919 w 461963"/>
              <a:gd name="connsiteY9" fmla="*/ 173831 h 195263"/>
              <a:gd name="connsiteX10" fmla="*/ 152400 w 461963"/>
              <a:gd name="connsiteY10" fmla="*/ 192881 h 195263"/>
              <a:gd name="connsiteX11" fmla="*/ 195263 w 461963"/>
              <a:gd name="connsiteY11" fmla="*/ 180975 h 195263"/>
              <a:gd name="connsiteX12" fmla="*/ 219075 w 461963"/>
              <a:gd name="connsiteY12" fmla="*/ 171450 h 195263"/>
              <a:gd name="connsiteX13" fmla="*/ 233363 w 461963"/>
              <a:gd name="connsiteY13" fmla="*/ 185738 h 195263"/>
              <a:gd name="connsiteX14" fmla="*/ 252413 w 461963"/>
              <a:gd name="connsiteY14" fmla="*/ 176213 h 195263"/>
              <a:gd name="connsiteX15" fmla="*/ 250031 w 461963"/>
              <a:gd name="connsiteY15" fmla="*/ 161925 h 195263"/>
              <a:gd name="connsiteX16" fmla="*/ 269081 w 461963"/>
              <a:gd name="connsiteY16" fmla="*/ 171450 h 195263"/>
              <a:gd name="connsiteX17" fmla="*/ 290513 w 461963"/>
              <a:gd name="connsiteY17" fmla="*/ 161925 h 195263"/>
              <a:gd name="connsiteX18" fmla="*/ 319088 w 461963"/>
              <a:gd name="connsiteY18" fmla="*/ 173831 h 195263"/>
              <a:gd name="connsiteX19" fmla="*/ 388144 w 461963"/>
              <a:gd name="connsiteY19" fmla="*/ 142875 h 195263"/>
              <a:gd name="connsiteX20" fmla="*/ 400050 w 461963"/>
              <a:gd name="connsiteY20" fmla="*/ 152400 h 195263"/>
              <a:gd name="connsiteX21" fmla="*/ 438150 w 461963"/>
              <a:gd name="connsiteY21" fmla="*/ 154781 h 195263"/>
              <a:gd name="connsiteX22" fmla="*/ 461963 w 461963"/>
              <a:gd name="connsiteY22" fmla="*/ 152400 h 195263"/>
              <a:gd name="connsiteX23" fmla="*/ 450056 w 461963"/>
              <a:gd name="connsiteY23" fmla="*/ 133350 h 195263"/>
              <a:gd name="connsiteX24" fmla="*/ 447675 w 461963"/>
              <a:gd name="connsiteY24" fmla="*/ 71438 h 195263"/>
              <a:gd name="connsiteX25" fmla="*/ 423863 w 461963"/>
              <a:gd name="connsiteY25" fmla="*/ 61913 h 195263"/>
              <a:gd name="connsiteX26" fmla="*/ 409575 w 461963"/>
              <a:gd name="connsiteY26" fmla="*/ 33338 h 195263"/>
              <a:gd name="connsiteX27" fmla="*/ 385763 w 461963"/>
              <a:gd name="connsiteY27" fmla="*/ 16669 h 195263"/>
              <a:gd name="connsiteX28" fmla="*/ 366713 w 461963"/>
              <a:gd name="connsiteY28" fmla="*/ 16669 h 195263"/>
              <a:gd name="connsiteX29" fmla="*/ 335756 w 461963"/>
              <a:gd name="connsiteY29" fmla="*/ 35719 h 195263"/>
              <a:gd name="connsiteX30" fmla="*/ 302419 w 461963"/>
              <a:gd name="connsiteY30" fmla="*/ 33338 h 195263"/>
              <a:gd name="connsiteX31" fmla="*/ 250031 w 461963"/>
              <a:gd name="connsiteY31" fmla="*/ 33338 h 195263"/>
              <a:gd name="connsiteX32" fmla="*/ 223838 w 461963"/>
              <a:gd name="connsiteY32" fmla="*/ 23813 h 195263"/>
              <a:gd name="connsiteX33" fmla="*/ 197644 w 461963"/>
              <a:gd name="connsiteY33" fmla="*/ 0 h 195263"/>
              <a:gd name="connsiteX34" fmla="*/ 164306 w 461963"/>
              <a:gd name="connsiteY34" fmla="*/ 4763 h 195263"/>
              <a:gd name="connsiteX35" fmla="*/ 126206 w 461963"/>
              <a:gd name="connsiteY35" fmla="*/ 21431 h 195263"/>
              <a:gd name="connsiteX36" fmla="*/ 33337 w 461963"/>
              <a:gd name="connsiteY36" fmla="*/ 9525 h 195263"/>
              <a:gd name="connsiteX37" fmla="*/ 42864 w 461963"/>
              <a:gd name="connsiteY37" fmla="*/ 35719 h 195263"/>
              <a:gd name="connsiteX0" fmla="*/ 4764 w 461963"/>
              <a:gd name="connsiteY0" fmla="*/ 16669 h 195263"/>
              <a:gd name="connsiteX1" fmla="*/ 4762 w 461963"/>
              <a:gd name="connsiteY1" fmla="*/ 45244 h 195263"/>
              <a:gd name="connsiteX2" fmla="*/ 33338 w 461963"/>
              <a:gd name="connsiteY2" fmla="*/ 57150 h 195263"/>
              <a:gd name="connsiteX3" fmla="*/ 0 w 461963"/>
              <a:gd name="connsiteY3" fmla="*/ 64294 h 195263"/>
              <a:gd name="connsiteX4" fmla="*/ 0 w 461963"/>
              <a:gd name="connsiteY4" fmla="*/ 64294 h 195263"/>
              <a:gd name="connsiteX5" fmla="*/ 11906 w 461963"/>
              <a:gd name="connsiteY5" fmla="*/ 102394 h 195263"/>
              <a:gd name="connsiteX6" fmla="*/ 11906 w 461963"/>
              <a:gd name="connsiteY6" fmla="*/ 133350 h 195263"/>
              <a:gd name="connsiteX7" fmla="*/ 30956 w 461963"/>
              <a:gd name="connsiteY7" fmla="*/ 161925 h 195263"/>
              <a:gd name="connsiteX8" fmla="*/ 90488 w 461963"/>
              <a:gd name="connsiteY8" fmla="*/ 195263 h 195263"/>
              <a:gd name="connsiteX9" fmla="*/ 111919 w 461963"/>
              <a:gd name="connsiteY9" fmla="*/ 173831 h 195263"/>
              <a:gd name="connsiteX10" fmla="*/ 152400 w 461963"/>
              <a:gd name="connsiteY10" fmla="*/ 192881 h 195263"/>
              <a:gd name="connsiteX11" fmla="*/ 195263 w 461963"/>
              <a:gd name="connsiteY11" fmla="*/ 180975 h 195263"/>
              <a:gd name="connsiteX12" fmla="*/ 219075 w 461963"/>
              <a:gd name="connsiteY12" fmla="*/ 171450 h 195263"/>
              <a:gd name="connsiteX13" fmla="*/ 233363 w 461963"/>
              <a:gd name="connsiteY13" fmla="*/ 185738 h 195263"/>
              <a:gd name="connsiteX14" fmla="*/ 252413 w 461963"/>
              <a:gd name="connsiteY14" fmla="*/ 176213 h 195263"/>
              <a:gd name="connsiteX15" fmla="*/ 250031 w 461963"/>
              <a:gd name="connsiteY15" fmla="*/ 161925 h 195263"/>
              <a:gd name="connsiteX16" fmla="*/ 269081 w 461963"/>
              <a:gd name="connsiteY16" fmla="*/ 171450 h 195263"/>
              <a:gd name="connsiteX17" fmla="*/ 290513 w 461963"/>
              <a:gd name="connsiteY17" fmla="*/ 161925 h 195263"/>
              <a:gd name="connsiteX18" fmla="*/ 319088 w 461963"/>
              <a:gd name="connsiteY18" fmla="*/ 173831 h 195263"/>
              <a:gd name="connsiteX19" fmla="*/ 388144 w 461963"/>
              <a:gd name="connsiteY19" fmla="*/ 142875 h 195263"/>
              <a:gd name="connsiteX20" fmla="*/ 400050 w 461963"/>
              <a:gd name="connsiteY20" fmla="*/ 152400 h 195263"/>
              <a:gd name="connsiteX21" fmla="*/ 438150 w 461963"/>
              <a:gd name="connsiteY21" fmla="*/ 154781 h 195263"/>
              <a:gd name="connsiteX22" fmla="*/ 461963 w 461963"/>
              <a:gd name="connsiteY22" fmla="*/ 152400 h 195263"/>
              <a:gd name="connsiteX23" fmla="*/ 450056 w 461963"/>
              <a:gd name="connsiteY23" fmla="*/ 133350 h 195263"/>
              <a:gd name="connsiteX24" fmla="*/ 447675 w 461963"/>
              <a:gd name="connsiteY24" fmla="*/ 71438 h 195263"/>
              <a:gd name="connsiteX25" fmla="*/ 423863 w 461963"/>
              <a:gd name="connsiteY25" fmla="*/ 61913 h 195263"/>
              <a:gd name="connsiteX26" fmla="*/ 409575 w 461963"/>
              <a:gd name="connsiteY26" fmla="*/ 33338 h 195263"/>
              <a:gd name="connsiteX27" fmla="*/ 385763 w 461963"/>
              <a:gd name="connsiteY27" fmla="*/ 16669 h 195263"/>
              <a:gd name="connsiteX28" fmla="*/ 366713 w 461963"/>
              <a:gd name="connsiteY28" fmla="*/ 16669 h 195263"/>
              <a:gd name="connsiteX29" fmla="*/ 335756 w 461963"/>
              <a:gd name="connsiteY29" fmla="*/ 35719 h 195263"/>
              <a:gd name="connsiteX30" fmla="*/ 302419 w 461963"/>
              <a:gd name="connsiteY30" fmla="*/ 33338 h 195263"/>
              <a:gd name="connsiteX31" fmla="*/ 250031 w 461963"/>
              <a:gd name="connsiteY31" fmla="*/ 33338 h 195263"/>
              <a:gd name="connsiteX32" fmla="*/ 223838 w 461963"/>
              <a:gd name="connsiteY32" fmla="*/ 23813 h 195263"/>
              <a:gd name="connsiteX33" fmla="*/ 197644 w 461963"/>
              <a:gd name="connsiteY33" fmla="*/ 0 h 195263"/>
              <a:gd name="connsiteX34" fmla="*/ 164306 w 461963"/>
              <a:gd name="connsiteY34" fmla="*/ 4763 h 195263"/>
              <a:gd name="connsiteX35" fmla="*/ 126206 w 461963"/>
              <a:gd name="connsiteY35" fmla="*/ 21431 h 195263"/>
              <a:gd name="connsiteX36" fmla="*/ 33337 w 461963"/>
              <a:gd name="connsiteY36" fmla="*/ 9525 h 195263"/>
              <a:gd name="connsiteX37" fmla="*/ 4764 w 461963"/>
              <a:gd name="connsiteY37" fmla="*/ 16669 h 195263"/>
              <a:gd name="connsiteX0" fmla="*/ 4764 w 461963"/>
              <a:gd name="connsiteY0" fmla="*/ 16669 h 195263"/>
              <a:gd name="connsiteX1" fmla="*/ 47625 w 461963"/>
              <a:gd name="connsiteY1" fmla="*/ 42863 h 195263"/>
              <a:gd name="connsiteX2" fmla="*/ 33338 w 461963"/>
              <a:gd name="connsiteY2" fmla="*/ 57150 h 195263"/>
              <a:gd name="connsiteX3" fmla="*/ 0 w 461963"/>
              <a:gd name="connsiteY3" fmla="*/ 64294 h 195263"/>
              <a:gd name="connsiteX4" fmla="*/ 0 w 461963"/>
              <a:gd name="connsiteY4" fmla="*/ 64294 h 195263"/>
              <a:gd name="connsiteX5" fmla="*/ 11906 w 461963"/>
              <a:gd name="connsiteY5" fmla="*/ 102394 h 195263"/>
              <a:gd name="connsiteX6" fmla="*/ 11906 w 461963"/>
              <a:gd name="connsiteY6" fmla="*/ 133350 h 195263"/>
              <a:gd name="connsiteX7" fmla="*/ 30956 w 461963"/>
              <a:gd name="connsiteY7" fmla="*/ 161925 h 195263"/>
              <a:gd name="connsiteX8" fmla="*/ 90488 w 461963"/>
              <a:gd name="connsiteY8" fmla="*/ 195263 h 195263"/>
              <a:gd name="connsiteX9" fmla="*/ 111919 w 461963"/>
              <a:gd name="connsiteY9" fmla="*/ 173831 h 195263"/>
              <a:gd name="connsiteX10" fmla="*/ 152400 w 461963"/>
              <a:gd name="connsiteY10" fmla="*/ 192881 h 195263"/>
              <a:gd name="connsiteX11" fmla="*/ 195263 w 461963"/>
              <a:gd name="connsiteY11" fmla="*/ 180975 h 195263"/>
              <a:gd name="connsiteX12" fmla="*/ 219075 w 461963"/>
              <a:gd name="connsiteY12" fmla="*/ 171450 h 195263"/>
              <a:gd name="connsiteX13" fmla="*/ 233363 w 461963"/>
              <a:gd name="connsiteY13" fmla="*/ 185738 h 195263"/>
              <a:gd name="connsiteX14" fmla="*/ 252413 w 461963"/>
              <a:gd name="connsiteY14" fmla="*/ 176213 h 195263"/>
              <a:gd name="connsiteX15" fmla="*/ 250031 w 461963"/>
              <a:gd name="connsiteY15" fmla="*/ 161925 h 195263"/>
              <a:gd name="connsiteX16" fmla="*/ 269081 w 461963"/>
              <a:gd name="connsiteY16" fmla="*/ 171450 h 195263"/>
              <a:gd name="connsiteX17" fmla="*/ 290513 w 461963"/>
              <a:gd name="connsiteY17" fmla="*/ 161925 h 195263"/>
              <a:gd name="connsiteX18" fmla="*/ 319088 w 461963"/>
              <a:gd name="connsiteY18" fmla="*/ 173831 h 195263"/>
              <a:gd name="connsiteX19" fmla="*/ 388144 w 461963"/>
              <a:gd name="connsiteY19" fmla="*/ 142875 h 195263"/>
              <a:gd name="connsiteX20" fmla="*/ 400050 w 461963"/>
              <a:gd name="connsiteY20" fmla="*/ 152400 h 195263"/>
              <a:gd name="connsiteX21" fmla="*/ 438150 w 461963"/>
              <a:gd name="connsiteY21" fmla="*/ 154781 h 195263"/>
              <a:gd name="connsiteX22" fmla="*/ 461963 w 461963"/>
              <a:gd name="connsiteY22" fmla="*/ 152400 h 195263"/>
              <a:gd name="connsiteX23" fmla="*/ 450056 w 461963"/>
              <a:gd name="connsiteY23" fmla="*/ 133350 h 195263"/>
              <a:gd name="connsiteX24" fmla="*/ 447675 w 461963"/>
              <a:gd name="connsiteY24" fmla="*/ 71438 h 195263"/>
              <a:gd name="connsiteX25" fmla="*/ 423863 w 461963"/>
              <a:gd name="connsiteY25" fmla="*/ 61913 h 195263"/>
              <a:gd name="connsiteX26" fmla="*/ 409575 w 461963"/>
              <a:gd name="connsiteY26" fmla="*/ 33338 h 195263"/>
              <a:gd name="connsiteX27" fmla="*/ 385763 w 461963"/>
              <a:gd name="connsiteY27" fmla="*/ 16669 h 195263"/>
              <a:gd name="connsiteX28" fmla="*/ 366713 w 461963"/>
              <a:gd name="connsiteY28" fmla="*/ 16669 h 195263"/>
              <a:gd name="connsiteX29" fmla="*/ 335756 w 461963"/>
              <a:gd name="connsiteY29" fmla="*/ 35719 h 195263"/>
              <a:gd name="connsiteX30" fmla="*/ 302419 w 461963"/>
              <a:gd name="connsiteY30" fmla="*/ 33338 h 195263"/>
              <a:gd name="connsiteX31" fmla="*/ 250031 w 461963"/>
              <a:gd name="connsiteY31" fmla="*/ 33338 h 195263"/>
              <a:gd name="connsiteX32" fmla="*/ 223838 w 461963"/>
              <a:gd name="connsiteY32" fmla="*/ 23813 h 195263"/>
              <a:gd name="connsiteX33" fmla="*/ 197644 w 461963"/>
              <a:gd name="connsiteY33" fmla="*/ 0 h 195263"/>
              <a:gd name="connsiteX34" fmla="*/ 164306 w 461963"/>
              <a:gd name="connsiteY34" fmla="*/ 4763 h 195263"/>
              <a:gd name="connsiteX35" fmla="*/ 126206 w 461963"/>
              <a:gd name="connsiteY35" fmla="*/ 21431 h 195263"/>
              <a:gd name="connsiteX36" fmla="*/ 33337 w 461963"/>
              <a:gd name="connsiteY36" fmla="*/ 9525 h 195263"/>
              <a:gd name="connsiteX37" fmla="*/ 4764 w 461963"/>
              <a:gd name="connsiteY37" fmla="*/ 16669 h 195263"/>
              <a:gd name="connsiteX0" fmla="*/ 4764 w 461963"/>
              <a:gd name="connsiteY0" fmla="*/ 16669 h 195263"/>
              <a:gd name="connsiteX1" fmla="*/ 19050 w 461963"/>
              <a:gd name="connsiteY1" fmla="*/ 23813 h 195263"/>
              <a:gd name="connsiteX2" fmla="*/ 47625 w 461963"/>
              <a:gd name="connsiteY2" fmla="*/ 42863 h 195263"/>
              <a:gd name="connsiteX3" fmla="*/ 33338 w 461963"/>
              <a:gd name="connsiteY3" fmla="*/ 57150 h 195263"/>
              <a:gd name="connsiteX4" fmla="*/ 0 w 461963"/>
              <a:gd name="connsiteY4" fmla="*/ 64294 h 195263"/>
              <a:gd name="connsiteX5" fmla="*/ 0 w 461963"/>
              <a:gd name="connsiteY5" fmla="*/ 64294 h 195263"/>
              <a:gd name="connsiteX6" fmla="*/ 11906 w 461963"/>
              <a:gd name="connsiteY6" fmla="*/ 102394 h 195263"/>
              <a:gd name="connsiteX7" fmla="*/ 11906 w 461963"/>
              <a:gd name="connsiteY7" fmla="*/ 133350 h 195263"/>
              <a:gd name="connsiteX8" fmla="*/ 30956 w 461963"/>
              <a:gd name="connsiteY8" fmla="*/ 161925 h 195263"/>
              <a:gd name="connsiteX9" fmla="*/ 90488 w 461963"/>
              <a:gd name="connsiteY9" fmla="*/ 195263 h 195263"/>
              <a:gd name="connsiteX10" fmla="*/ 111919 w 461963"/>
              <a:gd name="connsiteY10" fmla="*/ 173831 h 195263"/>
              <a:gd name="connsiteX11" fmla="*/ 152400 w 461963"/>
              <a:gd name="connsiteY11" fmla="*/ 192881 h 195263"/>
              <a:gd name="connsiteX12" fmla="*/ 195263 w 461963"/>
              <a:gd name="connsiteY12" fmla="*/ 180975 h 195263"/>
              <a:gd name="connsiteX13" fmla="*/ 219075 w 461963"/>
              <a:gd name="connsiteY13" fmla="*/ 171450 h 195263"/>
              <a:gd name="connsiteX14" fmla="*/ 233363 w 461963"/>
              <a:gd name="connsiteY14" fmla="*/ 185738 h 195263"/>
              <a:gd name="connsiteX15" fmla="*/ 252413 w 461963"/>
              <a:gd name="connsiteY15" fmla="*/ 176213 h 195263"/>
              <a:gd name="connsiteX16" fmla="*/ 250031 w 461963"/>
              <a:gd name="connsiteY16" fmla="*/ 161925 h 195263"/>
              <a:gd name="connsiteX17" fmla="*/ 269081 w 461963"/>
              <a:gd name="connsiteY17" fmla="*/ 171450 h 195263"/>
              <a:gd name="connsiteX18" fmla="*/ 290513 w 461963"/>
              <a:gd name="connsiteY18" fmla="*/ 161925 h 195263"/>
              <a:gd name="connsiteX19" fmla="*/ 319088 w 461963"/>
              <a:gd name="connsiteY19" fmla="*/ 173831 h 195263"/>
              <a:gd name="connsiteX20" fmla="*/ 388144 w 461963"/>
              <a:gd name="connsiteY20" fmla="*/ 142875 h 195263"/>
              <a:gd name="connsiteX21" fmla="*/ 400050 w 461963"/>
              <a:gd name="connsiteY21" fmla="*/ 152400 h 195263"/>
              <a:gd name="connsiteX22" fmla="*/ 438150 w 461963"/>
              <a:gd name="connsiteY22" fmla="*/ 154781 h 195263"/>
              <a:gd name="connsiteX23" fmla="*/ 461963 w 461963"/>
              <a:gd name="connsiteY23" fmla="*/ 152400 h 195263"/>
              <a:gd name="connsiteX24" fmla="*/ 450056 w 461963"/>
              <a:gd name="connsiteY24" fmla="*/ 133350 h 195263"/>
              <a:gd name="connsiteX25" fmla="*/ 447675 w 461963"/>
              <a:gd name="connsiteY25" fmla="*/ 71438 h 195263"/>
              <a:gd name="connsiteX26" fmla="*/ 423863 w 461963"/>
              <a:gd name="connsiteY26" fmla="*/ 61913 h 195263"/>
              <a:gd name="connsiteX27" fmla="*/ 409575 w 461963"/>
              <a:gd name="connsiteY27" fmla="*/ 33338 h 195263"/>
              <a:gd name="connsiteX28" fmla="*/ 385763 w 461963"/>
              <a:gd name="connsiteY28" fmla="*/ 16669 h 195263"/>
              <a:gd name="connsiteX29" fmla="*/ 366713 w 461963"/>
              <a:gd name="connsiteY29" fmla="*/ 16669 h 195263"/>
              <a:gd name="connsiteX30" fmla="*/ 335756 w 461963"/>
              <a:gd name="connsiteY30" fmla="*/ 35719 h 195263"/>
              <a:gd name="connsiteX31" fmla="*/ 302419 w 461963"/>
              <a:gd name="connsiteY31" fmla="*/ 33338 h 195263"/>
              <a:gd name="connsiteX32" fmla="*/ 250031 w 461963"/>
              <a:gd name="connsiteY32" fmla="*/ 33338 h 195263"/>
              <a:gd name="connsiteX33" fmla="*/ 223838 w 461963"/>
              <a:gd name="connsiteY33" fmla="*/ 23813 h 195263"/>
              <a:gd name="connsiteX34" fmla="*/ 197644 w 461963"/>
              <a:gd name="connsiteY34" fmla="*/ 0 h 195263"/>
              <a:gd name="connsiteX35" fmla="*/ 164306 w 461963"/>
              <a:gd name="connsiteY35" fmla="*/ 4763 h 195263"/>
              <a:gd name="connsiteX36" fmla="*/ 126206 w 461963"/>
              <a:gd name="connsiteY36" fmla="*/ 21431 h 195263"/>
              <a:gd name="connsiteX37" fmla="*/ 33337 w 461963"/>
              <a:gd name="connsiteY37" fmla="*/ 9525 h 195263"/>
              <a:gd name="connsiteX38" fmla="*/ 4764 w 461963"/>
              <a:gd name="connsiteY38" fmla="*/ 16669 h 195263"/>
              <a:gd name="connsiteX0" fmla="*/ 9398 w 466597"/>
              <a:gd name="connsiteY0" fmla="*/ 16669 h 195263"/>
              <a:gd name="connsiteX1" fmla="*/ 2253 w 466597"/>
              <a:gd name="connsiteY1" fmla="*/ 50007 h 195263"/>
              <a:gd name="connsiteX2" fmla="*/ 52259 w 466597"/>
              <a:gd name="connsiteY2" fmla="*/ 42863 h 195263"/>
              <a:gd name="connsiteX3" fmla="*/ 37972 w 466597"/>
              <a:gd name="connsiteY3" fmla="*/ 57150 h 195263"/>
              <a:gd name="connsiteX4" fmla="*/ 4634 w 466597"/>
              <a:gd name="connsiteY4" fmla="*/ 64294 h 195263"/>
              <a:gd name="connsiteX5" fmla="*/ 4634 w 466597"/>
              <a:gd name="connsiteY5" fmla="*/ 64294 h 195263"/>
              <a:gd name="connsiteX6" fmla="*/ 16540 w 466597"/>
              <a:gd name="connsiteY6" fmla="*/ 102394 h 195263"/>
              <a:gd name="connsiteX7" fmla="*/ 16540 w 466597"/>
              <a:gd name="connsiteY7" fmla="*/ 133350 h 195263"/>
              <a:gd name="connsiteX8" fmla="*/ 35590 w 466597"/>
              <a:gd name="connsiteY8" fmla="*/ 161925 h 195263"/>
              <a:gd name="connsiteX9" fmla="*/ 95122 w 466597"/>
              <a:gd name="connsiteY9" fmla="*/ 195263 h 195263"/>
              <a:gd name="connsiteX10" fmla="*/ 116553 w 466597"/>
              <a:gd name="connsiteY10" fmla="*/ 173831 h 195263"/>
              <a:gd name="connsiteX11" fmla="*/ 157034 w 466597"/>
              <a:gd name="connsiteY11" fmla="*/ 192881 h 195263"/>
              <a:gd name="connsiteX12" fmla="*/ 199897 w 466597"/>
              <a:gd name="connsiteY12" fmla="*/ 180975 h 195263"/>
              <a:gd name="connsiteX13" fmla="*/ 223709 w 466597"/>
              <a:gd name="connsiteY13" fmla="*/ 171450 h 195263"/>
              <a:gd name="connsiteX14" fmla="*/ 237997 w 466597"/>
              <a:gd name="connsiteY14" fmla="*/ 185738 h 195263"/>
              <a:gd name="connsiteX15" fmla="*/ 257047 w 466597"/>
              <a:gd name="connsiteY15" fmla="*/ 176213 h 195263"/>
              <a:gd name="connsiteX16" fmla="*/ 254665 w 466597"/>
              <a:gd name="connsiteY16" fmla="*/ 161925 h 195263"/>
              <a:gd name="connsiteX17" fmla="*/ 273715 w 466597"/>
              <a:gd name="connsiteY17" fmla="*/ 171450 h 195263"/>
              <a:gd name="connsiteX18" fmla="*/ 295147 w 466597"/>
              <a:gd name="connsiteY18" fmla="*/ 161925 h 195263"/>
              <a:gd name="connsiteX19" fmla="*/ 323722 w 466597"/>
              <a:gd name="connsiteY19" fmla="*/ 173831 h 195263"/>
              <a:gd name="connsiteX20" fmla="*/ 392778 w 466597"/>
              <a:gd name="connsiteY20" fmla="*/ 142875 h 195263"/>
              <a:gd name="connsiteX21" fmla="*/ 404684 w 466597"/>
              <a:gd name="connsiteY21" fmla="*/ 152400 h 195263"/>
              <a:gd name="connsiteX22" fmla="*/ 442784 w 466597"/>
              <a:gd name="connsiteY22" fmla="*/ 154781 h 195263"/>
              <a:gd name="connsiteX23" fmla="*/ 466597 w 466597"/>
              <a:gd name="connsiteY23" fmla="*/ 152400 h 195263"/>
              <a:gd name="connsiteX24" fmla="*/ 454690 w 466597"/>
              <a:gd name="connsiteY24" fmla="*/ 133350 h 195263"/>
              <a:gd name="connsiteX25" fmla="*/ 452309 w 466597"/>
              <a:gd name="connsiteY25" fmla="*/ 71438 h 195263"/>
              <a:gd name="connsiteX26" fmla="*/ 428497 w 466597"/>
              <a:gd name="connsiteY26" fmla="*/ 61913 h 195263"/>
              <a:gd name="connsiteX27" fmla="*/ 414209 w 466597"/>
              <a:gd name="connsiteY27" fmla="*/ 33338 h 195263"/>
              <a:gd name="connsiteX28" fmla="*/ 390397 w 466597"/>
              <a:gd name="connsiteY28" fmla="*/ 16669 h 195263"/>
              <a:gd name="connsiteX29" fmla="*/ 371347 w 466597"/>
              <a:gd name="connsiteY29" fmla="*/ 16669 h 195263"/>
              <a:gd name="connsiteX30" fmla="*/ 340390 w 466597"/>
              <a:gd name="connsiteY30" fmla="*/ 35719 h 195263"/>
              <a:gd name="connsiteX31" fmla="*/ 307053 w 466597"/>
              <a:gd name="connsiteY31" fmla="*/ 33338 h 195263"/>
              <a:gd name="connsiteX32" fmla="*/ 254665 w 466597"/>
              <a:gd name="connsiteY32" fmla="*/ 33338 h 195263"/>
              <a:gd name="connsiteX33" fmla="*/ 228472 w 466597"/>
              <a:gd name="connsiteY33" fmla="*/ 23813 h 195263"/>
              <a:gd name="connsiteX34" fmla="*/ 202278 w 466597"/>
              <a:gd name="connsiteY34" fmla="*/ 0 h 195263"/>
              <a:gd name="connsiteX35" fmla="*/ 168940 w 466597"/>
              <a:gd name="connsiteY35" fmla="*/ 4763 h 195263"/>
              <a:gd name="connsiteX36" fmla="*/ 130840 w 466597"/>
              <a:gd name="connsiteY36" fmla="*/ 21431 h 195263"/>
              <a:gd name="connsiteX37" fmla="*/ 37971 w 466597"/>
              <a:gd name="connsiteY37" fmla="*/ 9525 h 195263"/>
              <a:gd name="connsiteX38" fmla="*/ 9398 w 466597"/>
              <a:gd name="connsiteY38" fmla="*/ 16669 h 195263"/>
              <a:gd name="connsiteX0" fmla="*/ 9398 w 466597"/>
              <a:gd name="connsiteY0" fmla="*/ 16669 h 195263"/>
              <a:gd name="connsiteX1" fmla="*/ 2253 w 466597"/>
              <a:gd name="connsiteY1" fmla="*/ 42863 h 195263"/>
              <a:gd name="connsiteX2" fmla="*/ 52259 w 466597"/>
              <a:gd name="connsiteY2" fmla="*/ 42863 h 195263"/>
              <a:gd name="connsiteX3" fmla="*/ 37972 w 466597"/>
              <a:gd name="connsiteY3" fmla="*/ 57150 h 195263"/>
              <a:gd name="connsiteX4" fmla="*/ 4634 w 466597"/>
              <a:gd name="connsiteY4" fmla="*/ 64294 h 195263"/>
              <a:gd name="connsiteX5" fmla="*/ 4634 w 466597"/>
              <a:gd name="connsiteY5" fmla="*/ 64294 h 195263"/>
              <a:gd name="connsiteX6" fmla="*/ 16540 w 466597"/>
              <a:gd name="connsiteY6" fmla="*/ 102394 h 195263"/>
              <a:gd name="connsiteX7" fmla="*/ 16540 w 466597"/>
              <a:gd name="connsiteY7" fmla="*/ 133350 h 195263"/>
              <a:gd name="connsiteX8" fmla="*/ 35590 w 466597"/>
              <a:gd name="connsiteY8" fmla="*/ 161925 h 195263"/>
              <a:gd name="connsiteX9" fmla="*/ 95122 w 466597"/>
              <a:gd name="connsiteY9" fmla="*/ 195263 h 195263"/>
              <a:gd name="connsiteX10" fmla="*/ 116553 w 466597"/>
              <a:gd name="connsiteY10" fmla="*/ 173831 h 195263"/>
              <a:gd name="connsiteX11" fmla="*/ 157034 w 466597"/>
              <a:gd name="connsiteY11" fmla="*/ 192881 h 195263"/>
              <a:gd name="connsiteX12" fmla="*/ 199897 w 466597"/>
              <a:gd name="connsiteY12" fmla="*/ 180975 h 195263"/>
              <a:gd name="connsiteX13" fmla="*/ 223709 w 466597"/>
              <a:gd name="connsiteY13" fmla="*/ 171450 h 195263"/>
              <a:gd name="connsiteX14" fmla="*/ 237997 w 466597"/>
              <a:gd name="connsiteY14" fmla="*/ 185738 h 195263"/>
              <a:gd name="connsiteX15" fmla="*/ 257047 w 466597"/>
              <a:gd name="connsiteY15" fmla="*/ 176213 h 195263"/>
              <a:gd name="connsiteX16" fmla="*/ 254665 w 466597"/>
              <a:gd name="connsiteY16" fmla="*/ 161925 h 195263"/>
              <a:gd name="connsiteX17" fmla="*/ 273715 w 466597"/>
              <a:gd name="connsiteY17" fmla="*/ 171450 h 195263"/>
              <a:gd name="connsiteX18" fmla="*/ 295147 w 466597"/>
              <a:gd name="connsiteY18" fmla="*/ 161925 h 195263"/>
              <a:gd name="connsiteX19" fmla="*/ 323722 w 466597"/>
              <a:gd name="connsiteY19" fmla="*/ 173831 h 195263"/>
              <a:gd name="connsiteX20" fmla="*/ 392778 w 466597"/>
              <a:gd name="connsiteY20" fmla="*/ 142875 h 195263"/>
              <a:gd name="connsiteX21" fmla="*/ 404684 w 466597"/>
              <a:gd name="connsiteY21" fmla="*/ 152400 h 195263"/>
              <a:gd name="connsiteX22" fmla="*/ 442784 w 466597"/>
              <a:gd name="connsiteY22" fmla="*/ 154781 h 195263"/>
              <a:gd name="connsiteX23" fmla="*/ 466597 w 466597"/>
              <a:gd name="connsiteY23" fmla="*/ 152400 h 195263"/>
              <a:gd name="connsiteX24" fmla="*/ 454690 w 466597"/>
              <a:gd name="connsiteY24" fmla="*/ 133350 h 195263"/>
              <a:gd name="connsiteX25" fmla="*/ 452309 w 466597"/>
              <a:gd name="connsiteY25" fmla="*/ 71438 h 195263"/>
              <a:gd name="connsiteX26" fmla="*/ 428497 w 466597"/>
              <a:gd name="connsiteY26" fmla="*/ 61913 h 195263"/>
              <a:gd name="connsiteX27" fmla="*/ 414209 w 466597"/>
              <a:gd name="connsiteY27" fmla="*/ 33338 h 195263"/>
              <a:gd name="connsiteX28" fmla="*/ 390397 w 466597"/>
              <a:gd name="connsiteY28" fmla="*/ 16669 h 195263"/>
              <a:gd name="connsiteX29" fmla="*/ 371347 w 466597"/>
              <a:gd name="connsiteY29" fmla="*/ 16669 h 195263"/>
              <a:gd name="connsiteX30" fmla="*/ 340390 w 466597"/>
              <a:gd name="connsiteY30" fmla="*/ 35719 h 195263"/>
              <a:gd name="connsiteX31" fmla="*/ 307053 w 466597"/>
              <a:gd name="connsiteY31" fmla="*/ 33338 h 195263"/>
              <a:gd name="connsiteX32" fmla="*/ 254665 w 466597"/>
              <a:gd name="connsiteY32" fmla="*/ 33338 h 195263"/>
              <a:gd name="connsiteX33" fmla="*/ 228472 w 466597"/>
              <a:gd name="connsiteY33" fmla="*/ 23813 h 195263"/>
              <a:gd name="connsiteX34" fmla="*/ 202278 w 466597"/>
              <a:gd name="connsiteY34" fmla="*/ 0 h 195263"/>
              <a:gd name="connsiteX35" fmla="*/ 168940 w 466597"/>
              <a:gd name="connsiteY35" fmla="*/ 4763 h 195263"/>
              <a:gd name="connsiteX36" fmla="*/ 130840 w 466597"/>
              <a:gd name="connsiteY36" fmla="*/ 21431 h 195263"/>
              <a:gd name="connsiteX37" fmla="*/ 37971 w 466597"/>
              <a:gd name="connsiteY37" fmla="*/ 9525 h 195263"/>
              <a:gd name="connsiteX38" fmla="*/ 9398 w 466597"/>
              <a:gd name="connsiteY38" fmla="*/ 16669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6597" h="195263">
                <a:moveTo>
                  <a:pt x="9398" y="16669"/>
                </a:moveTo>
                <a:cubicBezTo>
                  <a:pt x="7017" y="19050"/>
                  <a:pt x="-4890" y="38497"/>
                  <a:pt x="2253" y="42863"/>
                </a:cubicBezTo>
                <a:cubicBezTo>
                  <a:pt x="9396" y="47229"/>
                  <a:pt x="49878" y="37307"/>
                  <a:pt x="52259" y="42863"/>
                </a:cubicBezTo>
                <a:lnTo>
                  <a:pt x="37972" y="57150"/>
                </a:lnTo>
                <a:lnTo>
                  <a:pt x="4634" y="64294"/>
                </a:lnTo>
                <a:lnTo>
                  <a:pt x="4634" y="64294"/>
                </a:lnTo>
                <a:lnTo>
                  <a:pt x="16540" y="102394"/>
                </a:lnTo>
                <a:lnTo>
                  <a:pt x="16540" y="133350"/>
                </a:lnTo>
                <a:lnTo>
                  <a:pt x="35590" y="161925"/>
                </a:lnTo>
                <a:lnTo>
                  <a:pt x="95122" y="195263"/>
                </a:lnTo>
                <a:lnTo>
                  <a:pt x="116553" y="173831"/>
                </a:lnTo>
                <a:lnTo>
                  <a:pt x="157034" y="192881"/>
                </a:lnTo>
                <a:lnTo>
                  <a:pt x="199897" y="180975"/>
                </a:lnTo>
                <a:lnTo>
                  <a:pt x="223709" y="171450"/>
                </a:lnTo>
                <a:lnTo>
                  <a:pt x="237997" y="185738"/>
                </a:lnTo>
                <a:lnTo>
                  <a:pt x="257047" y="176213"/>
                </a:lnTo>
                <a:lnTo>
                  <a:pt x="254665" y="161925"/>
                </a:lnTo>
                <a:lnTo>
                  <a:pt x="273715" y="171450"/>
                </a:lnTo>
                <a:lnTo>
                  <a:pt x="295147" y="161925"/>
                </a:lnTo>
                <a:lnTo>
                  <a:pt x="323722" y="173831"/>
                </a:lnTo>
                <a:lnTo>
                  <a:pt x="392778" y="142875"/>
                </a:lnTo>
                <a:lnTo>
                  <a:pt x="404684" y="152400"/>
                </a:lnTo>
                <a:lnTo>
                  <a:pt x="442784" y="154781"/>
                </a:lnTo>
                <a:lnTo>
                  <a:pt x="466597" y="152400"/>
                </a:lnTo>
                <a:lnTo>
                  <a:pt x="454690" y="133350"/>
                </a:lnTo>
                <a:cubicBezTo>
                  <a:pt x="453896" y="112713"/>
                  <a:pt x="453103" y="92075"/>
                  <a:pt x="452309" y="71438"/>
                </a:cubicBezTo>
                <a:lnTo>
                  <a:pt x="428497" y="61913"/>
                </a:lnTo>
                <a:lnTo>
                  <a:pt x="414209" y="33338"/>
                </a:lnTo>
                <a:lnTo>
                  <a:pt x="390397" y="16669"/>
                </a:lnTo>
                <a:lnTo>
                  <a:pt x="371347" y="16669"/>
                </a:lnTo>
                <a:lnTo>
                  <a:pt x="340390" y="35719"/>
                </a:lnTo>
                <a:lnTo>
                  <a:pt x="307053" y="33338"/>
                </a:lnTo>
                <a:lnTo>
                  <a:pt x="254665" y="33338"/>
                </a:lnTo>
                <a:lnTo>
                  <a:pt x="228472" y="23813"/>
                </a:lnTo>
                <a:lnTo>
                  <a:pt x="202278" y="0"/>
                </a:lnTo>
                <a:lnTo>
                  <a:pt x="168940" y="4763"/>
                </a:lnTo>
                <a:lnTo>
                  <a:pt x="130840" y="21431"/>
                </a:lnTo>
                <a:lnTo>
                  <a:pt x="37971" y="9525"/>
                </a:lnTo>
                <a:lnTo>
                  <a:pt x="9398" y="166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9" name="Freeform: Shape 250">
            <a:extLst>
              <a:ext uri="{FF2B5EF4-FFF2-40B4-BE49-F238E27FC236}">
                <a16:creationId xmlns:a16="http://schemas.microsoft.com/office/drawing/2014/main" id="{DC56FD5F-7DB3-4A1E-A862-310AEA60D0D0}"/>
              </a:ext>
            </a:extLst>
          </p:cNvPr>
          <p:cNvSpPr/>
          <p:nvPr/>
        </p:nvSpPr>
        <p:spPr bwMode="auto">
          <a:xfrm rot="18190164">
            <a:off x="10028999" y="6362615"/>
            <a:ext cx="173070" cy="173070"/>
          </a:xfrm>
          <a:custGeom>
            <a:avLst/>
            <a:gdLst>
              <a:gd name="connsiteX0" fmla="*/ 0 w 59531"/>
              <a:gd name="connsiteY0" fmla="*/ 2381 h 23812"/>
              <a:gd name="connsiteX1" fmla="*/ 59531 w 59531"/>
              <a:gd name="connsiteY1" fmla="*/ 23812 h 23812"/>
              <a:gd name="connsiteX2" fmla="*/ 50006 w 59531"/>
              <a:gd name="connsiteY2" fmla="*/ 0 h 23812"/>
              <a:gd name="connsiteX3" fmla="*/ 0 w 59531"/>
              <a:gd name="connsiteY3" fmla="*/ 2381 h 2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31" h="23812">
                <a:moveTo>
                  <a:pt x="0" y="2381"/>
                </a:moveTo>
                <a:lnTo>
                  <a:pt x="59531" y="23812"/>
                </a:lnTo>
                <a:lnTo>
                  <a:pt x="50006" y="0"/>
                </a:lnTo>
                <a:lnTo>
                  <a:pt x="0" y="23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0" name="Freeform 281">
            <a:extLst>
              <a:ext uri="{FF2B5EF4-FFF2-40B4-BE49-F238E27FC236}">
                <a16:creationId xmlns:a16="http://schemas.microsoft.com/office/drawing/2014/main" id="{9BEEEEA7-3FB3-43A5-A724-060745C26557}"/>
              </a:ext>
            </a:extLst>
          </p:cNvPr>
          <p:cNvSpPr>
            <a:spLocks noChangeAspect="1"/>
          </p:cNvSpPr>
          <p:nvPr/>
        </p:nvSpPr>
        <p:spPr bwMode="auto">
          <a:xfrm>
            <a:off x="8193353" y="6342792"/>
            <a:ext cx="97609" cy="93600"/>
          </a:xfrm>
          <a:custGeom>
            <a:avLst/>
            <a:gdLst>
              <a:gd name="T0" fmla="*/ 0 w 30"/>
              <a:gd name="T1" fmla="*/ 2147483646 h 37"/>
              <a:gd name="T2" fmla="*/ 2147483646 w 30"/>
              <a:gd name="T3" fmla="*/ 0 h 37"/>
              <a:gd name="T4" fmla="*/ 2147483646 w 30"/>
              <a:gd name="T5" fmla="*/ 2147483646 h 37"/>
              <a:gd name="T6" fmla="*/ 2147483646 w 30"/>
              <a:gd name="T7" fmla="*/ 2147483646 h 37"/>
              <a:gd name="T8" fmla="*/ 0 w 30"/>
              <a:gd name="T9" fmla="*/ 2147483646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1" name="Freeform: Shape 103">
            <a:extLst>
              <a:ext uri="{FF2B5EF4-FFF2-40B4-BE49-F238E27FC236}">
                <a16:creationId xmlns:a16="http://schemas.microsoft.com/office/drawing/2014/main" id="{3C9562CC-4509-4543-A1E9-FB25C6F58F4C}"/>
              </a:ext>
            </a:extLst>
          </p:cNvPr>
          <p:cNvSpPr/>
          <p:nvPr/>
        </p:nvSpPr>
        <p:spPr bwMode="auto">
          <a:xfrm>
            <a:off x="10834982" y="5326181"/>
            <a:ext cx="268343" cy="190075"/>
          </a:xfrm>
          <a:custGeom>
            <a:avLst/>
            <a:gdLst>
              <a:gd name="connsiteX0" fmla="*/ 0 w 57150"/>
              <a:gd name="connsiteY0" fmla="*/ 0 h 40481"/>
              <a:gd name="connsiteX1" fmla="*/ 40482 w 57150"/>
              <a:gd name="connsiteY1" fmla="*/ 40481 h 40481"/>
              <a:gd name="connsiteX2" fmla="*/ 57150 w 57150"/>
              <a:gd name="connsiteY2" fmla="*/ 7144 h 40481"/>
              <a:gd name="connsiteX3" fmla="*/ 0 w 57150"/>
              <a:gd name="connsiteY3" fmla="*/ 0 h 4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40481">
                <a:moveTo>
                  <a:pt x="0" y="0"/>
                </a:moveTo>
                <a:lnTo>
                  <a:pt x="40482" y="40481"/>
                </a:lnTo>
                <a:lnTo>
                  <a:pt x="57150" y="7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" name="Freeform: Shape 105">
            <a:extLst>
              <a:ext uri="{FF2B5EF4-FFF2-40B4-BE49-F238E27FC236}">
                <a16:creationId xmlns:a16="http://schemas.microsoft.com/office/drawing/2014/main" id="{A151C9E3-7AD9-44C4-A3FF-79C18EF02EF3}"/>
              </a:ext>
            </a:extLst>
          </p:cNvPr>
          <p:cNvSpPr/>
          <p:nvPr/>
        </p:nvSpPr>
        <p:spPr bwMode="auto">
          <a:xfrm>
            <a:off x="11009424" y="5353002"/>
            <a:ext cx="818744" cy="508188"/>
          </a:xfrm>
          <a:custGeom>
            <a:avLst/>
            <a:gdLst>
              <a:gd name="connsiteX0" fmla="*/ 128588 w 128588"/>
              <a:gd name="connsiteY0" fmla="*/ 54769 h 85725"/>
              <a:gd name="connsiteX1" fmla="*/ 90488 w 128588"/>
              <a:gd name="connsiteY1" fmla="*/ 19050 h 85725"/>
              <a:gd name="connsiteX2" fmla="*/ 64294 w 128588"/>
              <a:gd name="connsiteY2" fmla="*/ 28575 h 85725"/>
              <a:gd name="connsiteX3" fmla="*/ 16669 w 128588"/>
              <a:gd name="connsiteY3" fmla="*/ 0 h 85725"/>
              <a:gd name="connsiteX4" fmla="*/ 0 w 128588"/>
              <a:gd name="connsiteY4" fmla="*/ 38100 h 85725"/>
              <a:gd name="connsiteX5" fmla="*/ 9525 w 128588"/>
              <a:gd name="connsiteY5" fmla="*/ 69056 h 85725"/>
              <a:gd name="connsiteX6" fmla="*/ 42863 w 128588"/>
              <a:gd name="connsiteY6" fmla="*/ 85725 h 85725"/>
              <a:gd name="connsiteX7" fmla="*/ 57150 w 128588"/>
              <a:gd name="connsiteY7" fmla="*/ 76200 h 85725"/>
              <a:gd name="connsiteX8" fmla="*/ 128588 w 128588"/>
              <a:gd name="connsiteY8" fmla="*/ 54769 h 85725"/>
              <a:gd name="connsiteX0" fmla="*/ 128588 w 128588"/>
              <a:gd name="connsiteY0" fmla="*/ 54769 h 85725"/>
              <a:gd name="connsiteX1" fmla="*/ 90488 w 128588"/>
              <a:gd name="connsiteY1" fmla="*/ 19050 h 85725"/>
              <a:gd name="connsiteX2" fmla="*/ 64294 w 128588"/>
              <a:gd name="connsiteY2" fmla="*/ 28575 h 85725"/>
              <a:gd name="connsiteX3" fmla="*/ 16669 w 128588"/>
              <a:gd name="connsiteY3" fmla="*/ 0 h 85725"/>
              <a:gd name="connsiteX4" fmla="*/ 0 w 128588"/>
              <a:gd name="connsiteY4" fmla="*/ 38100 h 85725"/>
              <a:gd name="connsiteX5" fmla="*/ 9525 w 128588"/>
              <a:gd name="connsiteY5" fmla="*/ 69056 h 85725"/>
              <a:gd name="connsiteX6" fmla="*/ 42863 w 128588"/>
              <a:gd name="connsiteY6" fmla="*/ 85725 h 85725"/>
              <a:gd name="connsiteX7" fmla="*/ 57150 w 128588"/>
              <a:gd name="connsiteY7" fmla="*/ 76200 h 85725"/>
              <a:gd name="connsiteX8" fmla="*/ 109538 w 128588"/>
              <a:gd name="connsiteY8" fmla="*/ 54769 h 85725"/>
              <a:gd name="connsiteX9" fmla="*/ 128588 w 128588"/>
              <a:gd name="connsiteY9" fmla="*/ 54769 h 85725"/>
              <a:gd name="connsiteX0" fmla="*/ 128588 w 128588"/>
              <a:gd name="connsiteY0" fmla="*/ 54769 h 85725"/>
              <a:gd name="connsiteX1" fmla="*/ 90488 w 128588"/>
              <a:gd name="connsiteY1" fmla="*/ 19050 h 85725"/>
              <a:gd name="connsiteX2" fmla="*/ 64294 w 128588"/>
              <a:gd name="connsiteY2" fmla="*/ 28575 h 85725"/>
              <a:gd name="connsiteX3" fmla="*/ 16669 w 128588"/>
              <a:gd name="connsiteY3" fmla="*/ 0 h 85725"/>
              <a:gd name="connsiteX4" fmla="*/ 0 w 128588"/>
              <a:gd name="connsiteY4" fmla="*/ 38100 h 85725"/>
              <a:gd name="connsiteX5" fmla="*/ 9525 w 128588"/>
              <a:gd name="connsiteY5" fmla="*/ 69056 h 85725"/>
              <a:gd name="connsiteX6" fmla="*/ 42863 w 128588"/>
              <a:gd name="connsiteY6" fmla="*/ 85725 h 85725"/>
              <a:gd name="connsiteX7" fmla="*/ 57150 w 128588"/>
              <a:gd name="connsiteY7" fmla="*/ 76200 h 85725"/>
              <a:gd name="connsiteX8" fmla="*/ 100013 w 128588"/>
              <a:gd name="connsiteY8" fmla="*/ 64294 h 85725"/>
              <a:gd name="connsiteX9" fmla="*/ 128588 w 128588"/>
              <a:gd name="connsiteY9" fmla="*/ 54769 h 85725"/>
              <a:gd name="connsiteX0" fmla="*/ 128588 w 128588"/>
              <a:gd name="connsiteY0" fmla="*/ 54769 h 85725"/>
              <a:gd name="connsiteX1" fmla="*/ 111919 w 128588"/>
              <a:gd name="connsiteY1" fmla="*/ 57150 h 85725"/>
              <a:gd name="connsiteX2" fmla="*/ 90488 w 128588"/>
              <a:gd name="connsiteY2" fmla="*/ 19050 h 85725"/>
              <a:gd name="connsiteX3" fmla="*/ 64294 w 128588"/>
              <a:gd name="connsiteY3" fmla="*/ 28575 h 85725"/>
              <a:gd name="connsiteX4" fmla="*/ 16669 w 128588"/>
              <a:gd name="connsiteY4" fmla="*/ 0 h 85725"/>
              <a:gd name="connsiteX5" fmla="*/ 0 w 128588"/>
              <a:gd name="connsiteY5" fmla="*/ 38100 h 85725"/>
              <a:gd name="connsiteX6" fmla="*/ 9525 w 128588"/>
              <a:gd name="connsiteY6" fmla="*/ 69056 h 85725"/>
              <a:gd name="connsiteX7" fmla="*/ 42863 w 128588"/>
              <a:gd name="connsiteY7" fmla="*/ 85725 h 85725"/>
              <a:gd name="connsiteX8" fmla="*/ 57150 w 128588"/>
              <a:gd name="connsiteY8" fmla="*/ 76200 h 85725"/>
              <a:gd name="connsiteX9" fmla="*/ 100013 w 128588"/>
              <a:gd name="connsiteY9" fmla="*/ 64294 h 85725"/>
              <a:gd name="connsiteX10" fmla="*/ 128588 w 128588"/>
              <a:gd name="connsiteY10" fmla="*/ 54769 h 85725"/>
              <a:gd name="connsiteX0" fmla="*/ 128588 w 128588"/>
              <a:gd name="connsiteY0" fmla="*/ 54769 h 111919"/>
              <a:gd name="connsiteX1" fmla="*/ 111919 w 128588"/>
              <a:gd name="connsiteY1" fmla="*/ 57150 h 111919"/>
              <a:gd name="connsiteX2" fmla="*/ 90488 w 128588"/>
              <a:gd name="connsiteY2" fmla="*/ 19050 h 111919"/>
              <a:gd name="connsiteX3" fmla="*/ 64294 w 128588"/>
              <a:gd name="connsiteY3" fmla="*/ 28575 h 111919"/>
              <a:gd name="connsiteX4" fmla="*/ 16669 w 128588"/>
              <a:gd name="connsiteY4" fmla="*/ 0 h 111919"/>
              <a:gd name="connsiteX5" fmla="*/ 0 w 128588"/>
              <a:gd name="connsiteY5" fmla="*/ 38100 h 111919"/>
              <a:gd name="connsiteX6" fmla="*/ 9525 w 128588"/>
              <a:gd name="connsiteY6" fmla="*/ 69056 h 111919"/>
              <a:gd name="connsiteX7" fmla="*/ 42863 w 128588"/>
              <a:gd name="connsiteY7" fmla="*/ 85725 h 111919"/>
              <a:gd name="connsiteX8" fmla="*/ 57150 w 128588"/>
              <a:gd name="connsiteY8" fmla="*/ 76200 h 111919"/>
              <a:gd name="connsiteX9" fmla="*/ 85725 w 128588"/>
              <a:gd name="connsiteY9" fmla="*/ 111919 h 111919"/>
              <a:gd name="connsiteX10" fmla="*/ 128588 w 128588"/>
              <a:gd name="connsiteY10" fmla="*/ 54769 h 111919"/>
              <a:gd name="connsiteX0" fmla="*/ 166688 w 166688"/>
              <a:gd name="connsiteY0" fmla="*/ 107156 h 111919"/>
              <a:gd name="connsiteX1" fmla="*/ 111919 w 166688"/>
              <a:gd name="connsiteY1" fmla="*/ 57150 h 111919"/>
              <a:gd name="connsiteX2" fmla="*/ 90488 w 166688"/>
              <a:gd name="connsiteY2" fmla="*/ 19050 h 111919"/>
              <a:gd name="connsiteX3" fmla="*/ 64294 w 166688"/>
              <a:gd name="connsiteY3" fmla="*/ 28575 h 111919"/>
              <a:gd name="connsiteX4" fmla="*/ 16669 w 166688"/>
              <a:gd name="connsiteY4" fmla="*/ 0 h 111919"/>
              <a:gd name="connsiteX5" fmla="*/ 0 w 166688"/>
              <a:gd name="connsiteY5" fmla="*/ 38100 h 111919"/>
              <a:gd name="connsiteX6" fmla="*/ 9525 w 166688"/>
              <a:gd name="connsiteY6" fmla="*/ 69056 h 111919"/>
              <a:gd name="connsiteX7" fmla="*/ 42863 w 166688"/>
              <a:gd name="connsiteY7" fmla="*/ 85725 h 111919"/>
              <a:gd name="connsiteX8" fmla="*/ 57150 w 166688"/>
              <a:gd name="connsiteY8" fmla="*/ 76200 h 111919"/>
              <a:gd name="connsiteX9" fmla="*/ 85725 w 166688"/>
              <a:gd name="connsiteY9" fmla="*/ 111919 h 111919"/>
              <a:gd name="connsiteX10" fmla="*/ 166688 w 166688"/>
              <a:gd name="connsiteY10" fmla="*/ 107156 h 111919"/>
              <a:gd name="connsiteX0" fmla="*/ 166688 w 166688"/>
              <a:gd name="connsiteY0" fmla="*/ 107156 h 111919"/>
              <a:gd name="connsiteX1" fmla="*/ 135732 w 166688"/>
              <a:gd name="connsiteY1" fmla="*/ 57150 h 111919"/>
              <a:gd name="connsiteX2" fmla="*/ 90488 w 166688"/>
              <a:gd name="connsiteY2" fmla="*/ 19050 h 111919"/>
              <a:gd name="connsiteX3" fmla="*/ 64294 w 166688"/>
              <a:gd name="connsiteY3" fmla="*/ 28575 h 111919"/>
              <a:gd name="connsiteX4" fmla="*/ 16669 w 166688"/>
              <a:gd name="connsiteY4" fmla="*/ 0 h 111919"/>
              <a:gd name="connsiteX5" fmla="*/ 0 w 166688"/>
              <a:gd name="connsiteY5" fmla="*/ 38100 h 111919"/>
              <a:gd name="connsiteX6" fmla="*/ 9525 w 166688"/>
              <a:gd name="connsiteY6" fmla="*/ 69056 h 111919"/>
              <a:gd name="connsiteX7" fmla="*/ 42863 w 166688"/>
              <a:gd name="connsiteY7" fmla="*/ 85725 h 111919"/>
              <a:gd name="connsiteX8" fmla="*/ 57150 w 166688"/>
              <a:gd name="connsiteY8" fmla="*/ 76200 h 111919"/>
              <a:gd name="connsiteX9" fmla="*/ 85725 w 166688"/>
              <a:gd name="connsiteY9" fmla="*/ 111919 h 111919"/>
              <a:gd name="connsiteX10" fmla="*/ 166688 w 166688"/>
              <a:gd name="connsiteY10" fmla="*/ 107156 h 111919"/>
              <a:gd name="connsiteX0" fmla="*/ 116681 w 135732"/>
              <a:gd name="connsiteY0" fmla="*/ 54769 h 111919"/>
              <a:gd name="connsiteX1" fmla="*/ 135732 w 135732"/>
              <a:gd name="connsiteY1" fmla="*/ 57150 h 111919"/>
              <a:gd name="connsiteX2" fmla="*/ 90488 w 135732"/>
              <a:gd name="connsiteY2" fmla="*/ 19050 h 111919"/>
              <a:gd name="connsiteX3" fmla="*/ 64294 w 135732"/>
              <a:gd name="connsiteY3" fmla="*/ 28575 h 111919"/>
              <a:gd name="connsiteX4" fmla="*/ 16669 w 135732"/>
              <a:gd name="connsiteY4" fmla="*/ 0 h 111919"/>
              <a:gd name="connsiteX5" fmla="*/ 0 w 135732"/>
              <a:gd name="connsiteY5" fmla="*/ 38100 h 111919"/>
              <a:gd name="connsiteX6" fmla="*/ 9525 w 135732"/>
              <a:gd name="connsiteY6" fmla="*/ 69056 h 111919"/>
              <a:gd name="connsiteX7" fmla="*/ 42863 w 135732"/>
              <a:gd name="connsiteY7" fmla="*/ 85725 h 111919"/>
              <a:gd name="connsiteX8" fmla="*/ 57150 w 135732"/>
              <a:gd name="connsiteY8" fmla="*/ 76200 h 111919"/>
              <a:gd name="connsiteX9" fmla="*/ 85725 w 135732"/>
              <a:gd name="connsiteY9" fmla="*/ 111919 h 111919"/>
              <a:gd name="connsiteX10" fmla="*/ 116681 w 135732"/>
              <a:gd name="connsiteY10" fmla="*/ 54769 h 111919"/>
              <a:gd name="connsiteX0" fmla="*/ 116681 w 138112"/>
              <a:gd name="connsiteY0" fmla="*/ 54769 h 85725"/>
              <a:gd name="connsiteX1" fmla="*/ 135732 w 138112"/>
              <a:gd name="connsiteY1" fmla="*/ 57150 h 85725"/>
              <a:gd name="connsiteX2" fmla="*/ 90488 w 138112"/>
              <a:gd name="connsiteY2" fmla="*/ 19050 h 85725"/>
              <a:gd name="connsiteX3" fmla="*/ 64294 w 138112"/>
              <a:gd name="connsiteY3" fmla="*/ 28575 h 85725"/>
              <a:gd name="connsiteX4" fmla="*/ 16669 w 138112"/>
              <a:gd name="connsiteY4" fmla="*/ 0 h 85725"/>
              <a:gd name="connsiteX5" fmla="*/ 0 w 138112"/>
              <a:gd name="connsiteY5" fmla="*/ 38100 h 85725"/>
              <a:gd name="connsiteX6" fmla="*/ 9525 w 138112"/>
              <a:gd name="connsiteY6" fmla="*/ 69056 h 85725"/>
              <a:gd name="connsiteX7" fmla="*/ 42863 w 138112"/>
              <a:gd name="connsiteY7" fmla="*/ 85725 h 85725"/>
              <a:gd name="connsiteX8" fmla="*/ 57150 w 138112"/>
              <a:gd name="connsiteY8" fmla="*/ 76200 h 85725"/>
              <a:gd name="connsiteX9" fmla="*/ 138112 w 138112"/>
              <a:gd name="connsiteY9" fmla="*/ 78582 h 85725"/>
              <a:gd name="connsiteX10" fmla="*/ 116681 w 138112"/>
              <a:gd name="connsiteY10" fmla="*/ 54769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12" h="85725">
                <a:moveTo>
                  <a:pt x="116681" y="54769"/>
                </a:moveTo>
                <a:lnTo>
                  <a:pt x="135732" y="57150"/>
                </a:lnTo>
                <a:lnTo>
                  <a:pt x="90488" y="19050"/>
                </a:lnTo>
                <a:lnTo>
                  <a:pt x="64294" y="28575"/>
                </a:lnTo>
                <a:lnTo>
                  <a:pt x="16669" y="0"/>
                </a:lnTo>
                <a:lnTo>
                  <a:pt x="0" y="38100"/>
                </a:lnTo>
                <a:lnTo>
                  <a:pt x="9525" y="69056"/>
                </a:lnTo>
                <a:lnTo>
                  <a:pt x="42863" y="85725"/>
                </a:lnTo>
                <a:lnTo>
                  <a:pt x="57150" y="76200"/>
                </a:lnTo>
                <a:lnTo>
                  <a:pt x="138112" y="78582"/>
                </a:lnTo>
                <a:lnTo>
                  <a:pt x="116681" y="547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3" name="Freeform: Shape 104">
            <a:extLst>
              <a:ext uri="{FF2B5EF4-FFF2-40B4-BE49-F238E27FC236}">
                <a16:creationId xmlns:a16="http://schemas.microsoft.com/office/drawing/2014/main" id="{19E14890-819B-42C4-ADC6-68D769E36223}"/>
              </a:ext>
            </a:extLst>
          </p:cNvPr>
          <p:cNvSpPr/>
          <p:nvPr/>
        </p:nvSpPr>
        <p:spPr bwMode="auto">
          <a:xfrm>
            <a:off x="11534936" y="5562099"/>
            <a:ext cx="549287" cy="569303"/>
          </a:xfrm>
          <a:custGeom>
            <a:avLst/>
            <a:gdLst>
              <a:gd name="connsiteX0" fmla="*/ 85725 w 119062"/>
              <a:gd name="connsiteY0" fmla="*/ 116681 h 116681"/>
              <a:gd name="connsiteX1" fmla="*/ 119062 w 119062"/>
              <a:gd name="connsiteY1" fmla="*/ 54768 h 116681"/>
              <a:gd name="connsiteX2" fmla="*/ 73819 w 119062"/>
              <a:gd name="connsiteY2" fmla="*/ 0 h 116681"/>
              <a:gd name="connsiteX3" fmla="*/ 59531 w 119062"/>
              <a:gd name="connsiteY3" fmla="*/ 28575 h 116681"/>
              <a:gd name="connsiteX4" fmla="*/ 21431 w 119062"/>
              <a:gd name="connsiteY4" fmla="*/ 9525 h 116681"/>
              <a:gd name="connsiteX5" fmla="*/ 30956 w 119062"/>
              <a:gd name="connsiteY5" fmla="*/ 28575 h 116681"/>
              <a:gd name="connsiteX6" fmla="*/ 0 w 119062"/>
              <a:gd name="connsiteY6" fmla="*/ 19050 h 116681"/>
              <a:gd name="connsiteX7" fmla="*/ 0 w 119062"/>
              <a:gd name="connsiteY7" fmla="*/ 19050 h 116681"/>
              <a:gd name="connsiteX8" fmla="*/ 9525 w 119062"/>
              <a:gd name="connsiteY8" fmla="*/ 59531 h 116681"/>
              <a:gd name="connsiteX9" fmla="*/ 33337 w 119062"/>
              <a:gd name="connsiteY9" fmla="*/ 90487 h 116681"/>
              <a:gd name="connsiteX10" fmla="*/ 52387 w 119062"/>
              <a:gd name="connsiteY10" fmla="*/ 78581 h 116681"/>
              <a:gd name="connsiteX11" fmla="*/ 85725 w 119062"/>
              <a:gd name="connsiteY11" fmla="*/ 116681 h 1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062" h="116681">
                <a:moveTo>
                  <a:pt x="85725" y="116681"/>
                </a:moveTo>
                <a:lnTo>
                  <a:pt x="119062" y="54768"/>
                </a:lnTo>
                <a:lnTo>
                  <a:pt x="73819" y="0"/>
                </a:lnTo>
                <a:lnTo>
                  <a:pt x="59531" y="28575"/>
                </a:lnTo>
                <a:lnTo>
                  <a:pt x="21431" y="9525"/>
                </a:lnTo>
                <a:lnTo>
                  <a:pt x="30956" y="28575"/>
                </a:lnTo>
                <a:lnTo>
                  <a:pt x="0" y="19050"/>
                </a:lnTo>
                <a:lnTo>
                  <a:pt x="0" y="19050"/>
                </a:lnTo>
                <a:lnTo>
                  <a:pt x="9525" y="59531"/>
                </a:lnTo>
                <a:lnTo>
                  <a:pt x="33337" y="90487"/>
                </a:lnTo>
                <a:lnTo>
                  <a:pt x="52387" y="78581"/>
                </a:lnTo>
                <a:lnTo>
                  <a:pt x="85725" y="1166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4" name="Freeform 281">
            <a:extLst>
              <a:ext uri="{FF2B5EF4-FFF2-40B4-BE49-F238E27FC236}">
                <a16:creationId xmlns:a16="http://schemas.microsoft.com/office/drawing/2014/main" id="{532E38D9-2334-4D88-8AE8-4D0F5BDED5CE}"/>
              </a:ext>
            </a:extLst>
          </p:cNvPr>
          <p:cNvSpPr>
            <a:spLocks/>
          </p:cNvSpPr>
          <p:nvPr/>
        </p:nvSpPr>
        <p:spPr bwMode="auto">
          <a:xfrm>
            <a:off x="11315388" y="5477149"/>
            <a:ext cx="270184" cy="270184"/>
          </a:xfrm>
          <a:custGeom>
            <a:avLst/>
            <a:gdLst>
              <a:gd name="T0" fmla="*/ 0 w 30"/>
              <a:gd name="T1" fmla="*/ 2147483646 h 37"/>
              <a:gd name="T2" fmla="*/ 2147483646 w 30"/>
              <a:gd name="T3" fmla="*/ 0 h 37"/>
              <a:gd name="T4" fmla="*/ 2147483646 w 30"/>
              <a:gd name="T5" fmla="*/ 2147483646 h 37"/>
              <a:gd name="T6" fmla="*/ 2147483646 w 30"/>
              <a:gd name="T7" fmla="*/ 2147483646 h 37"/>
              <a:gd name="T8" fmla="*/ 0 w 30"/>
              <a:gd name="T9" fmla="*/ 2147483646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" name="Freeform: Shape 106">
            <a:extLst>
              <a:ext uri="{FF2B5EF4-FFF2-40B4-BE49-F238E27FC236}">
                <a16:creationId xmlns:a16="http://schemas.microsoft.com/office/drawing/2014/main" id="{7A2D6A57-F1B4-4096-8EDB-FDB911EC3322}"/>
              </a:ext>
            </a:extLst>
          </p:cNvPr>
          <p:cNvSpPr/>
          <p:nvPr/>
        </p:nvSpPr>
        <p:spPr bwMode="auto">
          <a:xfrm>
            <a:off x="11145842" y="5805673"/>
            <a:ext cx="654321" cy="520100"/>
          </a:xfrm>
          <a:custGeom>
            <a:avLst/>
            <a:gdLst>
              <a:gd name="connsiteX0" fmla="*/ 0 w 92868"/>
              <a:gd name="connsiteY0" fmla="*/ 7144 h 66675"/>
              <a:gd name="connsiteX1" fmla="*/ 14287 w 92868"/>
              <a:gd name="connsiteY1" fmla="*/ 38100 h 66675"/>
              <a:gd name="connsiteX2" fmla="*/ 38100 w 92868"/>
              <a:gd name="connsiteY2" fmla="*/ 45244 h 66675"/>
              <a:gd name="connsiteX3" fmla="*/ 64293 w 92868"/>
              <a:gd name="connsiteY3" fmla="*/ 35719 h 66675"/>
              <a:gd name="connsiteX4" fmla="*/ 73818 w 92868"/>
              <a:gd name="connsiteY4" fmla="*/ 66675 h 66675"/>
              <a:gd name="connsiteX5" fmla="*/ 92868 w 92868"/>
              <a:gd name="connsiteY5" fmla="*/ 61913 h 66675"/>
              <a:gd name="connsiteX6" fmla="*/ 64293 w 92868"/>
              <a:gd name="connsiteY6" fmla="*/ 0 h 66675"/>
              <a:gd name="connsiteX7" fmla="*/ 0 w 92868"/>
              <a:gd name="connsiteY7" fmla="*/ 7144 h 66675"/>
              <a:gd name="connsiteX0" fmla="*/ 0 w 92868"/>
              <a:gd name="connsiteY0" fmla="*/ 7144 h 66675"/>
              <a:gd name="connsiteX1" fmla="*/ 14287 w 92868"/>
              <a:gd name="connsiteY1" fmla="*/ 38100 h 66675"/>
              <a:gd name="connsiteX2" fmla="*/ 38100 w 92868"/>
              <a:gd name="connsiteY2" fmla="*/ 45244 h 66675"/>
              <a:gd name="connsiteX3" fmla="*/ 64293 w 92868"/>
              <a:gd name="connsiteY3" fmla="*/ 35719 h 66675"/>
              <a:gd name="connsiteX4" fmla="*/ 73818 w 92868"/>
              <a:gd name="connsiteY4" fmla="*/ 66675 h 66675"/>
              <a:gd name="connsiteX5" fmla="*/ 92868 w 92868"/>
              <a:gd name="connsiteY5" fmla="*/ 61913 h 66675"/>
              <a:gd name="connsiteX6" fmla="*/ 64293 w 92868"/>
              <a:gd name="connsiteY6" fmla="*/ 0 h 66675"/>
              <a:gd name="connsiteX7" fmla="*/ 28575 w 92868"/>
              <a:gd name="connsiteY7" fmla="*/ 4763 h 66675"/>
              <a:gd name="connsiteX8" fmla="*/ 0 w 92868"/>
              <a:gd name="connsiteY8" fmla="*/ 7144 h 66675"/>
              <a:gd name="connsiteX0" fmla="*/ 0 w 92868"/>
              <a:gd name="connsiteY0" fmla="*/ 14287 h 73818"/>
              <a:gd name="connsiteX1" fmla="*/ 14287 w 92868"/>
              <a:gd name="connsiteY1" fmla="*/ 45243 h 73818"/>
              <a:gd name="connsiteX2" fmla="*/ 38100 w 92868"/>
              <a:gd name="connsiteY2" fmla="*/ 52387 h 73818"/>
              <a:gd name="connsiteX3" fmla="*/ 64293 w 92868"/>
              <a:gd name="connsiteY3" fmla="*/ 42862 h 73818"/>
              <a:gd name="connsiteX4" fmla="*/ 73818 w 92868"/>
              <a:gd name="connsiteY4" fmla="*/ 73818 h 73818"/>
              <a:gd name="connsiteX5" fmla="*/ 92868 w 92868"/>
              <a:gd name="connsiteY5" fmla="*/ 69056 h 73818"/>
              <a:gd name="connsiteX6" fmla="*/ 64293 w 92868"/>
              <a:gd name="connsiteY6" fmla="*/ 7143 h 73818"/>
              <a:gd name="connsiteX7" fmla="*/ 7144 w 92868"/>
              <a:gd name="connsiteY7" fmla="*/ 0 h 73818"/>
              <a:gd name="connsiteX8" fmla="*/ 0 w 92868"/>
              <a:gd name="connsiteY8" fmla="*/ 14287 h 7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68" h="73818">
                <a:moveTo>
                  <a:pt x="0" y="14287"/>
                </a:moveTo>
                <a:lnTo>
                  <a:pt x="14287" y="45243"/>
                </a:lnTo>
                <a:lnTo>
                  <a:pt x="38100" y="52387"/>
                </a:lnTo>
                <a:lnTo>
                  <a:pt x="64293" y="42862"/>
                </a:lnTo>
                <a:lnTo>
                  <a:pt x="73818" y="73818"/>
                </a:lnTo>
                <a:lnTo>
                  <a:pt x="92868" y="69056"/>
                </a:lnTo>
                <a:lnTo>
                  <a:pt x="64293" y="7143"/>
                </a:lnTo>
                <a:lnTo>
                  <a:pt x="7144" y="0"/>
                </a:lnTo>
                <a:lnTo>
                  <a:pt x="0" y="142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6" name="Freeform: Shape 307">
            <a:extLst>
              <a:ext uri="{FF2B5EF4-FFF2-40B4-BE49-F238E27FC236}">
                <a16:creationId xmlns:a16="http://schemas.microsoft.com/office/drawing/2014/main" id="{EF69C8F5-B0CB-4F58-8B2C-97B2C461634A}"/>
              </a:ext>
            </a:extLst>
          </p:cNvPr>
          <p:cNvSpPr/>
          <p:nvPr/>
        </p:nvSpPr>
        <p:spPr bwMode="auto">
          <a:xfrm>
            <a:off x="10101886" y="5114544"/>
            <a:ext cx="323384" cy="202114"/>
          </a:xfrm>
          <a:custGeom>
            <a:avLst/>
            <a:gdLst>
              <a:gd name="connsiteX0" fmla="*/ 0 w 95250"/>
              <a:gd name="connsiteY0" fmla="*/ 0 h 50006"/>
              <a:gd name="connsiteX1" fmla="*/ 30956 w 95250"/>
              <a:gd name="connsiteY1" fmla="*/ 50006 h 50006"/>
              <a:gd name="connsiteX2" fmla="*/ 95250 w 95250"/>
              <a:gd name="connsiteY2" fmla="*/ 11906 h 50006"/>
              <a:gd name="connsiteX3" fmla="*/ 57150 w 95250"/>
              <a:gd name="connsiteY3" fmla="*/ 2381 h 50006"/>
              <a:gd name="connsiteX4" fmla="*/ 0 w 95250"/>
              <a:gd name="connsiteY4" fmla="*/ 0 h 50006"/>
              <a:gd name="connsiteX0" fmla="*/ 0 w 95250"/>
              <a:gd name="connsiteY0" fmla="*/ 2382 h 52388"/>
              <a:gd name="connsiteX1" fmla="*/ 30956 w 95250"/>
              <a:gd name="connsiteY1" fmla="*/ 52388 h 52388"/>
              <a:gd name="connsiteX2" fmla="*/ 95250 w 95250"/>
              <a:gd name="connsiteY2" fmla="*/ 14288 h 52388"/>
              <a:gd name="connsiteX3" fmla="*/ 57150 w 95250"/>
              <a:gd name="connsiteY3" fmla="*/ 4763 h 52388"/>
              <a:gd name="connsiteX4" fmla="*/ 30956 w 95250"/>
              <a:gd name="connsiteY4" fmla="*/ 0 h 52388"/>
              <a:gd name="connsiteX5" fmla="*/ 0 w 95250"/>
              <a:gd name="connsiteY5" fmla="*/ 2382 h 52388"/>
              <a:gd name="connsiteX0" fmla="*/ 0 w 95250"/>
              <a:gd name="connsiteY0" fmla="*/ 9525 h 59531"/>
              <a:gd name="connsiteX1" fmla="*/ 30956 w 95250"/>
              <a:gd name="connsiteY1" fmla="*/ 59531 h 59531"/>
              <a:gd name="connsiteX2" fmla="*/ 95250 w 95250"/>
              <a:gd name="connsiteY2" fmla="*/ 21431 h 59531"/>
              <a:gd name="connsiteX3" fmla="*/ 57150 w 95250"/>
              <a:gd name="connsiteY3" fmla="*/ 11906 h 59531"/>
              <a:gd name="connsiteX4" fmla="*/ 35719 w 95250"/>
              <a:gd name="connsiteY4" fmla="*/ 0 h 59531"/>
              <a:gd name="connsiteX5" fmla="*/ 0 w 95250"/>
              <a:gd name="connsiteY5" fmla="*/ 9525 h 5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50" h="59531">
                <a:moveTo>
                  <a:pt x="0" y="9525"/>
                </a:moveTo>
                <a:lnTo>
                  <a:pt x="30956" y="59531"/>
                </a:lnTo>
                <a:lnTo>
                  <a:pt x="95250" y="21431"/>
                </a:lnTo>
                <a:lnTo>
                  <a:pt x="57150" y="11906"/>
                </a:lnTo>
                <a:lnTo>
                  <a:pt x="35719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F672C72-8A15-409D-8265-B931074ABBC6}"/>
              </a:ext>
            </a:extLst>
          </p:cNvPr>
          <p:cNvSpPr/>
          <p:nvPr/>
        </p:nvSpPr>
        <p:spPr>
          <a:xfrm>
            <a:off x="8183059" y="6389592"/>
            <a:ext cx="5675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b="1">
                <a:latin typeface="Calibri" panose="020F0502020204030204" pitchFamily="34" charset="0"/>
                <a:cs typeface="Calibri" panose="020F0502020204030204" pitchFamily="34" charset="0"/>
              </a:rPr>
              <a:t>Malta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5181617-0DC5-49D6-B6A1-2C49740402DC}"/>
              </a:ext>
            </a:extLst>
          </p:cNvPr>
          <p:cNvSpPr/>
          <p:nvPr/>
        </p:nvSpPr>
        <p:spPr>
          <a:xfrm>
            <a:off x="10053771" y="6434434"/>
            <a:ext cx="5675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b="1">
                <a:latin typeface="Calibri" panose="020F0502020204030204" pitchFamily="34" charset="0"/>
                <a:cs typeface="Calibri" panose="020F0502020204030204" pitchFamily="34" charset="0"/>
              </a:rPr>
              <a:t>Cyprus</a:t>
            </a:r>
          </a:p>
        </p:txBody>
      </p:sp>
      <p:sp>
        <p:nvSpPr>
          <p:cNvPr id="97" name="Freeform: Shape 1047">
            <a:extLst>
              <a:ext uri="{FF2B5EF4-FFF2-40B4-BE49-F238E27FC236}">
                <a16:creationId xmlns:a16="http://schemas.microsoft.com/office/drawing/2014/main" id="{16317360-28FC-4C17-80E0-A3912848B519}"/>
              </a:ext>
            </a:extLst>
          </p:cNvPr>
          <p:cNvSpPr>
            <a:spLocks noChangeAspect="1"/>
          </p:cNvSpPr>
          <p:nvPr/>
        </p:nvSpPr>
        <p:spPr bwMode="auto">
          <a:xfrm>
            <a:off x="4506134" y="1801813"/>
            <a:ext cx="1036798" cy="720000"/>
          </a:xfrm>
          <a:custGeom>
            <a:avLst/>
            <a:gdLst>
              <a:gd name="connsiteX0" fmla="*/ 76200 w 257175"/>
              <a:gd name="connsiteY0" fmla="*/ 150019 h 178594"/>
              <a:gd name="connsiteX1" fmla="*/ 140494 w 257175"/>
              <a:gd name="connsiteY1" fmla="*/ 178594 h 178594"/>
              <a:gd name="connsiteX2" fmla="*/ 164307 w 257175"/>
              <a:gd name="connsiteY2" fmla="*/ 154781 h 178594"/>
              <a:gd name="connsiteX3" fmla="*/ 204788 w 257175"/>
              <a:gd name="connsiteY3" fmla="*/ 130969 h 178594"/>
              <a:gd name="connsiteX4" fmla="*/ 242888 w 257175"/>
              <a:gd name="connsiteY4" fmla="*/ 121444 h 178594"/>
              <a:gd name="connsiteX5" fmla="*/ 247650 w 257175"/>
              <a:gd name="connsiteY5" fmla="*/ 95250 h 178594"/>
              <a:gd name="connsiteX6" fmla="*/ 257175 w 257175"/>
              <a:gd name="connsiteY6" fmla="*/ 71437 h 178594"/>
              <a:gd name="connsiteX7" fmla="*/ 252413 w 257175"/>
              <a:gd name="connsiteY7" fmla="*/ 57150 h 178594"/>
              <a:gd name="connsiteX8" fmla="*/ 235744 w 257175"/>
              <a:gd name="connsiteY8" fmla="*/ 54769 h 178594"/>
              <a:gd name="connsiteX9" fmla="*/ 221457 w 257175"/>
              <a:gd name="connsiteY9" fmla="*/ 33337 h 178594"/>
              <a:gd name="connsiteX10" fmla="*/ 197644 w 257175"/>
              <a:gd name="connsiteY10" fmla="*/ 0 h 178594"/>
              <a:gd name="connsiteX11" fmla="*/ 192882 w 257175"/>
              <a:gd name="connsiteY11" fmla="*/ 26194 h 178594"/>
              <a:gd name="connsiteX12" fmla="*/ 178594 w 257175"/>
              <a:gd name="connsiteY12" fmla="*/ 26194 h 178594"/>
              <a:gd name="connsiteX13" fmla="*/ 166688 w 257175"/>
              <a:gd name="connsiteY13" fmla="*/ 35719 h 178594"/>
              <a:gd name="connsiteX14" fmla="*/ 147638 w 257175"/>
              <a:gd name="connsiteY14" fmla="*/ 26194 h 178594"/>
              <a:gd name="connsiteX15" fmla="*/ 157163 w 257175"/>
              <a:gd name="connsiteY15" fmla="*/ 57150 h 178594"/>
              <a:gd name="connsiteX16" fmla="*/ 133350 w 257175"/>
              <a:gd name="connsiteY16" fmla="*/ 30956 h 178594"/>
              <a:gd name="connsiteX17" fmla="*/ 126207 w 257175"/>
              <a:gd name="connsiteY17" fmla="*/ 50006 h 178594"/>
              <a:gd name="connsiteX18" fmla="*/ 100013 w 257175"/>
              <a:gd name="connsiteY18" fmla="*/ 28575 h 178594"/>
              <a:gd name="connsiteX19" fmla="*/ 90488 w 257175"/>
              <a:gd name="connsiteY19" fmla="*/ 61912 h 178594"/>
              <a:gd name="connsiteX20" fmla="*/ 78582 w 257175"/>
              <a:gd name="connsiteY20" fmla="*/ 83344 h 178594"/>
              <a:gd name="connsiteX21" fmla="*/ 64294 w 257175"/>
              <a:gd name="connsiteY21" fmla="*/ 57150 h 178594"/>
              <a:gd name="connsiteX22" fmla="*/ 66675 w 257175"/>
              <a:gd name="connsiteY22" fmla="*/ 35719 h 178594"/>
              <a:gd name="connsiteX23" fmla="*/ 47625 w 257175"/>
              <a:gd name="connsiteY23" fmla="*/ 16669 h 178594"/>
              <a:gd name="connsiteX24" fmla="*/ 40482 w 257175"/>
              <a:gd name="connsiteY24" fmla="*/ 35719 h 178594"/>
              <a:gd name="connsiteX25" fmla="*/ 19050 w 257175"/>
              <a:gd name="connsiteY25" fmla="*/ 30956 h 178594"/>
              <a:gd name="connsiteX26" fmla="*/ 0 w 257175"/>
              <a:gd name="connsiteY26" fmla="*/ 57150 h 178594"/>
              <a:gd name="connsiteX27" fmla="*/ 38100 w 257175"/>
              <a:gd name="connsiteY27" fmla="*/ 59531 h 178594"/>
              <a:gd name="connsiteX28" fmla="*/ 61913 w 257175"/>
              <a:gd name="connsiteY28" fmla="*/ 78581 h 178594"/>
              <a:gd name="connsiteX29" fmla="*/ 54769 w 257175"/>
              <a:gd name="connsiteY29" fmla="*/ 92869 h 178594"/>
              <a:gd name="connsiteX30" fmla="*/ 9525 w 257175"/>
              <a:gd name="connsiteY30" fmla="*/ 102394 h 178594"/>
              <a:gd name="connsiteX31" fmla="*/ 76200 w 257175"/>
              <a:gd name="connsiteY31" fmla="*/ 150019 h 178594"/>
              <a:gd name="connsiteX0" fmla="*/ 76200 w 257175"/>
              <a:gd name="connsiteY0" fmla="*/ 150019 h 178594"/>
              <a:gd name="connsiteX1" fmla="*/ 69057 w 257175"/>
              <a:gd name="connsiteY1" fmla="*/ 145256 h 178594"/>
              <a:gd name="connsiteX2" fmla="*/ 140494 w 257175"/>
              <a:gd name="connsiteY2" fmla="*/ 178594 h 178594"/>
              <a:gd name="connsiteX3" fmla="*/ 164307 w 257175"/>
              <a:gd name="connsiteY3" fmla="*/ 154781 h 178594"/>
              <a:gd name="connsiteX4" fmla="*/ 204788 w 257175"/>
              <a:gd name="connsiteY4" fmla="*/ 130969 h 178594"/>
              <a:gd name="connsiteX5" fmla="*/ 242888 w 257175"/>
              <a:gd name="connsiteY5" fmla="*/ 121444 h 178594"/>
              <a:gd name="connsiteX6" fmla="*/ 247650 w 257175"/>
              <a:gd name="connsiteY6" fmla="*/ 95250 h 178594"/>
              <a:gd name="connsiteX7" fmla="*/ 257175 w 257175"/>
              <a:gd name="connsiteY7" fmla="*/ 71437 h 178594"/>
              <a:gd name="connsiteX8" fmla="*/ 252413 w 257175"/>
              <a:gd name="connsiteY8" fmla="*/ 57150 h 178594"/>
              <a:gd name="connsiteX9" fmla="*/ 235744 w 257175"/>
              <a:gd name="connsiteY9" fmla="*/ 54769 h 178594"/>
              <a:gd name="connsiteX10" fmla="*/ 221457 w 257175"/>
              <a:gd name="connsiteY10" fmla="*/ 33337 h 178594"/>
              <a:gd name="connsiteX11" fmla="*/ 197644 w 257175"/>
              <a:gd name="connsiteY11" fmla="*/ 0 h 178594"/>
              <a:gd name="connsiteX12" fmla="*/ 192882 w 257175"/>
              <a:gd name="connsiteY12" fmla="*/ 26194 h 178594"/>
              <a:gd name="connsiteX13" fmla="*/ 178594 w 257175"/>
              <a:gd name="connsiteY13" fmla="*/ 26194 h 178594"/>
              <a:gd name="connsiteX14" fmla="*/ 166688 w 257175"/>
              <a:gd name="connsiteY14" fmla="*/ 35719 h 178594"/>
              <a:gd name="connsiteX15" fmla="*/ 147638 w 257175"/>
              <a:gd name="connsiteY15" fmla="*/ 26194 h 178594"/>
              <a:gd name="connsiteX16" fmla="*/ 157163 w 257175"/>
              <a:gd name="connsiteY16" fmla="*/ 57150 h 178594"/>
              <a:gd name="connsiteX17" fmla="*/ 133350 w 257175"/>
              <a:gd name="connsiteY17" fmla="*/ 30956 h 178594"/>
              <a:gd name="connsiteX18" fmla="*/ 126207 w 257175"/>
              <a:gd name="connsiteY18" fmla="*/ 50006 h 178594"/>
              <a:gd name="connsiteX19" fmla="*/ 100013 w 257175"/>
              <a:gd name="connsiteY19" fmla="*/ 28575 h 178594"/>
              <a:gd name="connsiteX20" fmla="*/ 90488 w 257175"/>
              <a:gd name="connsiteY20" fmla="*/ 61912 h 178594"/>
              <a:gd name="connsiteX21" fmla="*/ 78582 w 257175"/>
              <a:gd name="connsiteY21" fmla="*/ 83344 h 178594"/>
              <a:gd name="connsiteX22" fmla="*/ 64294 w 257175"/>
              <a:gd name="connsiteY22" fmla="*/ 57150 h 178594"/>
              <a:gd name="connsiteX23" fmla="*/ 66675 w 257175"/>
              <a:gd name="connsiteY23" fmla="*/ 35719 h 178594"/>
              <a:gd name="connsiteX24" fmla="*/ 47625 w 257175"/>
              <a:gd name="connsiteY24" fmla="*/ 16669 h 178594"/>
              <a:gd name="connsiteX25" fmla="*/ 40482 w 257175"/>
              <a:gd name="connsiteY25" fmla="*/ 35719 h 178594"/>
              <a:gd name="connsiteX26" fmla="*/ 19050 w 257175"/>
              <a:gd name="connsiteY26" fmla="*/ 30956 h 178594"/>
              <a:gd name="connsiteX27" fmla="*/ 0 w 257175"/>
              <a:gd name="connsiteY27" fmla="*/ 57150 h 178594"/>
              <a:gd name="connsiteX28" fmla="*/ 38100 w 257175"/>
              <a:gd name="connsiteY28" fmla="*/ 59531 h 178594"/>
              <a:gd name="connsiteX29" fmla="*/ 61913 w 257175"/>
              <a:gd name="connsiteY29" fmla="*/ 78581 h 178594"/>
              <a:gd name="connsiteX30" fmla="*/ 54769 w 257175"/>
              <a:gd name="connsiteY30" fmla="*/ 92869 h 178594"/>
              <a:gd name="connsiteX31" fmla="*/ 9525 w 257175"/>
              <a:gd name="connsiteY31" fmla="*/ 102394 h 178594"/>
              <a:gd name="connsiteX32" fmla="*/ 76200 w 257175"/>
              <a:gd name="connsiteY32" fmla="*/ 150019 h 178594"/>
              <a:gd name="connsiteX0" fmla="*/ 57150 w 257175"/>
              <a:gd name="connsiteY0" fmla="*/ 161925 h 178594"/>
              <a:gd name="connsiteX1" fmla="*/ 69057 w 257175"/>
              <a:gd name="connsiteY1" fmla="*/ 145256 h 178594"/>
              <a:gd name="connsiteX2" fmla="*/ 140494 w 257175"/>
              <a:gd name="connsiteY2" fmla="*/ 178594 h 178594"/>
              <a:gd name="connsiteX3" fmla="*/ 164307 w 257175"/>
              <a:gd name="connsiteY3" fmla="*/ 154781 h 178594"/>
              <a:gd name="connsiteX4" fmla="*/ 204788 w 257175"/>
              <a:gd name="connsiteY4" fmla="*/ 130969 h 178594"/>
              <a:gd name="connsiteX5" fmla="*/ 242888 w 257175"/>
              <a:gd name="connsiteY5" fmla="*/ 121444 h 178594"/>
              <a:gd name="connsiteX6" fmla="*/ 247650 w 257175"/>
              <a:gd name="connsiteY6" fmla="*/ 95250 h 178594"/>
              <a:gd name="connsiteX7" fmla="*/ 257175 w 257175"/>
              <a:gd name="connsiteY7" fmla="*/ 71437 h 178594"/>
              <a:gd name="connsiteX8" fmla="*/ 252413 w 257175"/>
              <a:gd name="connsiteY8" fmla="*/ 57150 h 178594"/>
              <a:gd name="connsiteX9" fmla="*/ 235744 w 257175"/>
              <a:gd name="connsiteY9" fmla="*/ 54769 h 178594"/>
              <a:gd name="connsiteX10" fmla="*/ 221457 w 257175"/>
              <a:gd name="connsiteY10" fmla="*/ 33337 h 178594"/>
              <a:gd name="connsiteX11" fmla="*/ 197644 w 257175"/>
              <a:gd name="connsiteY11" fmla="*/ 0 h 178594"/>
              <a:gd name="connsiteX12" fmla="*/ 192882 w 257175"/>
              <a:gd name="connsiteY12" fmla="*/ 26194 h 178594"/>
              <a:gd name="connsiteX13" fmla="*/ 178594 w 257175"/>
              <a:gd name="connsiteY13" fmla="*/ 26194 h 178594"/>
              <a:gd name="connsiteX14" fmla="*/ 166688 w 257175"/>
              <a:gd name="connsiteY14" fmla="*/ 35719 h 178594"/>
              <a:gd name="connsiteX15" fmla="*/ 147638 w 257175"/>
              <a:gd name="connsiteY15" fmla="*/ 26194 h 178594"/>
              <a:gd name="connsiteX16" fmla="*/ 157163 w 257175"/>
              <a:gd name="connsiteY16" fmla="*/ 57150 h 178594"/>
              <a:gd name="connsiteX17" fmla="*/ 133350 w 257175"/>
              <a:gd name="connsiteY17" fmla="*/ 30956 h 178594"/>
              <a:gd name="connsiteX18" fmla="*/ 126207 w 257175"/>
              <a:gd name="connsiteY18" fmla="*/ 50006 h 178594"/>
              <a:gd name="connsiteX19" fmla="*/ 100013 w 257175"/>
              <a:gd name="connsiteY19" fmla="*/ 28575 h 178594"/>
              <a:gd name="connsiteX20" fmla="*/ 90488 w 257175"/>
              <a:gd name="connsiteY20" fmla="*/ 61912 h 178594"/>
              <a:gd name="connsiteX21" fmla="*/ 78582 w 257175"/>
              <a:gd name="connsiteY21" fmla="*/ 83344 h 178594"/>
              <a:gd name="connsiteX22" fmla="*/ 64294 w 257175"/>
              <a:gd name="connsiteY22" fmla="*/ 57150 h 178594"/>
              <a:gd name="connsiteX23" fmla="*/ 66675 w 257175"/>
              <a:gd name="connsiteY23" fmla="*/ 35719 h 178594"/>
              <a:gd name="connsiteX24" fmla="*/ 47625 w 257175"/>
              <a:gd name="connsiteY24" fmla="*/ 16669 h 178594"/>
              <a:gd name="connsiteX25" fmla="*/ 40482 w 257175"/>
              <a:gd name="connsiteY25" fmla="*/ 35719 h 178594"/>
              <a:gd name="connsiteX26" fmla="*/ 19050 w 257175"/>
              <a:gd name="connsiteY26" fmla="*/ 30956 h 178594"/>
              <a:gd name="connsiteX27" fmla="*/ 0 w 257175"/>
              <a:gd name="connsiteY27" fmla="*/ 57150 h 178594"/>
              <a:gd name="connsiteX28" fmla="*/ 38100 w 257175"/>
              <a:gd name="connsiteY28" fmla="*/ 59531 h 178594"/>
              <a:gd name="connsiteX29" fmla="*/ 61913 w 257175"/>
              <a:gd name="connsiteY29" fmla="*/ 78581 h 178594"/>
              <a:gd name="connsiteX30" fmla="*/ 54769 w 257175"/>
              <a:gd name="connsiteY30" fmla="*/ 92869 h 178594"/>
              <a:gd name="connsiteX31" fmla="*/ 9525 w 257175"/>
              <a:gd name="connsiteY31" fmla="*/ 102394 h 178594"/>
              <a:gd name="connsiteX32" fmla="*/ 57150 w 257175"/>
              <a:gd name="connsiteY32" fmla="*/ 161925 h 17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7175" h="178594">
                <a:moveTo>
                  <a:pt x="57150" y="161925"/>
                </a:moveTo>
                <a:lnTo>
                  <a:pt x="69057" y="145256"/>
                </a:lnTo>
                <a:lnTo>
                  <a:pt x="140494" y="178594"/>
                </a:lnTo>
                <a:lnTo>
                  <a:pt x="164307" y="154781"/>
                </a:lnTo>
                <a:lnTo>
                  <a:pt x="204788" y="130969"/>
                </a:lnTo>
                <a:lnTo>
                  <a:pt x="242888" y="121444"/>
                </a:lnTo>
                <a:lnTo>
                  <a:pt x="247650" y="95250"/>
                </a:lnTo>
                <a:lnTo>
                  <a:pt x="257175" y="71437"/>
                </a:lnTo>
                <a:lnTo>
                  <a:pt x="252413" y="57150"/>
                </a:lnTo>
                <a:lnTo>
                  <a:pt x="235744" y="54769"/>
                </a:lnTo>
                <a:lnTo>
                  <a:pt x="221457" y="33337"/>
                </a:lnTo>
                <a:lnTo>
                  <a:pt x="197644" y="0"/>
                </a:lnTo>
                <a:lnTo>
                  <a:pt x="192882" y="26194"/>
                </a:lnTo>
                <a:lnTo>
                  <a:pt x="178594" y="26194"/>
                </a:lnTo>
                <a:lnTo>
                  <a:pt x="166688" y="35719"/>
                </a:lnTo>
                <a:lnTo>
                  <a:pt x="147638" y="26194"/>
                </a:lnTo>
                <a:lnTo>
                  <a:pt x="157163" y="57150"/>
                </a:lnTo>
                <a:lnTo>
                  <a:pt x="133350" y="30956"/>
                </a:lnTo>
                <a:lnTo>
                  <a:pt x="126207" y="50006"/>
                </a:lnTo>
                <a:lnTo>
                  <a:pt x="100013" y="28575"/>
                </a:lnTo>
                <a:lnTo>
                  <a:pt x="90488" y="61912"/>
                </a:lnTo>
                <a:lnTo>
                  <a:pt x="78582" y="83344"/>
                </a:lnTo>
                <a:lnTo>
                  <a:pt x="64294" y="57150"/>
                </a:lnTo>
                <a:lnTo>
                  <a:pt x="66675" y="35719"/>
                </a:lnTo>
                <a:lnTo>
                  <a:pt x="47625" y="16669"/>
                </a:lnTo>
                <a:lnTo>
                  <a:pt x="40482" y="35719"/>
                </a:lnTo>
                <a:lnTo>
                  <a:pt x="19050" y="30956"/>
                </a:lnTo>
                <a:lnTo>
                  <a:pt x="0" y="57150"/>
                </a:lnTo>
                <a:lnTo>
                  <a:pt x="38100" y="59531"/>
                </a:lnTo>
                <a:lnTo>
                  <a:pt x="61913" y="78581"/>
                </a:lnTo>
                <a:lnTo>
                  <a:pt x="54769" y="92869"/>
                </a:lnTo>
                <a:lnTo>
                  <a:pt x="9525" y="102394"/>
                </a:lnTo>
                <a:lnTo>
                  <a:pt x="57150" y="1619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CDEA97E-89DB-457C-85DB-309B9A59F24B}"/>
              </a:ext>
            </a:extLst>
          </p:cNvPr>
          <p:cNvSpPr/>
          <p:nvPr/>
        </p:nvSpPr>
        <p:spPr>
          <a:xfrm>
            <a:off x="4832834" y="2064705"/>
            <a:ext cx="6850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>
                <a:latin typeface="Calibri" panose="020F0502020204030204" pitchFamily="34" charset="0"/>
                <a:cs typeface="Calibri" panose="020F0502020204030204" pitchFamily="34" charset="0"/>
              </a:rPr>
              <a:t>Iceland</a:t>
            </a:r>
          </a:p>
        </p:txBody>
      </p:sp>
      <p:sp>
        <p:nvSpPr>
          <p:cNvPr id="99" name="Freeform 280">
            <a:extLst>
              <a:ext uri="{FF2B5EF4-FFF2-40B4-BE49-F238E27FC236}">
                <a16:creationId xmlns:a16="http://schemas.microsoft.com/office/drawing/2014/main" id="{F624EE0B-B0BE-4836-9A19-CD1B4B3AB915}"/>
              </a:ext>
            </a:extLst>
          </p:cNvPr>
          <p:cNvSpPr>
            <a:spLocks/>
          </p:cNvSpPr>
          <p:nvPr/>
        </p:nvSpPr>
        <p:spPr bwMode="auto">
          <a:xfrm rot="20451159">
            <a:off x="7652358" y="4863175"/>
            <a:ext cx="45719" cy="92323"/>
          </a:xfrm>
          <a:custGeom>
            <a:avLst/>
            <a:gdLst>
              <a:gd name="T0" fmla="*/ 0 w 24"/>
              <a:gd name="T1" fmla="*/ 2147483646 h 48"/>
              <a:gd name="T2" fmla="*/ 2147483646 w 24"/>
              <a:gd name="T3" fmla="*/ 2147483646 h 48"/>
              <a:gd name="T4" fmla="*/ 2147483646 w 24"/>
              <a:gd name="T5" fmla="*/ 0 h 48"/>
              <a:gd name="T6" fmla="*/ 2147483646 w 24"/>
              <a:gd name="T7" fmla="*/ 2147483646 h 48"/>
              <a:gd name="T8" fmla="*/ 2147483646 w 24"/>
              <a:gd name="T9" fmla="*/ 2147483646 h 48"/>
              <a:gd name="T10" fmla="*/ 0 w 24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rgbClr val="2E69FF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9B2044C-2DD7-4E87-A074-4EBBA1E08BD4}"/>
              </a:ext>
            </a:extLst>
          </p:cNvPr>
          <p:cNvSpPr/>
          <p:nvPr/>
        </p:nvSpPr>
        <p:spPr>
          <a:xfrm rot="21085594">
            <a:off x="7620276" y="4760762"/>
            <a:ext cx="503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00" b="1">
                <a:latin typeface="Calibri" panose="020F0502020204030204" pitchFamily="34" charset="0"/>
                <a:cs typeface="Calibri" panose="020F0502020204030204" pitchFamily="34" charset="0"/>
              </a:rPr>
              <a:t>Liechten-stein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C8246B-3C6A-4B80-870B-9045FC0C3924}"/>
              </a:ext>
            </a:extLst>
          </p:cNvPr>
          <p:cNvCxnSpPr>
            <a:cxnSpLocks/>
          </p:cNvCxnSpPr>
          <p:nvPr/>
        </p:nvCxnSpPr>
        <p:spPr>
          <a:xfrm flipV="1">
            <a:off x="7695536" y="4895369"/>
            <a:ext cx="87572" cy="16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6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B4A3AE-452C-42D0-96FF-17149299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Status Per Jurisdiction -</a:t>
            </a:r>
            <a:br>
              <a:rPr lang="en-US" sz="2400"/>
            </a:br>
            <a:r>
              <a:rPr lang="en-US" sz="2400">
                <a:solidFill>
                  <a:srgbClr val="467AFF"/>
                </a:solidFill>
              </a:rPr>
              <a:t>CSRD Implementation in EU Member States and EEA States (1/4)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F4C7D-9CBE-3E24-FF97-23BE37DB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8A87-93EE-FA45-930A-27ED91555FC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C6F66-1C0D-9766-A2DC-F81D0D25A0C4}"/>
              </a:ext>
            </a:extLst>
          </p:cNvPr>
          <p:cNvSpPr txBox="1"/>
          <p:nvPr/>
        </p:nvSpPr>
        <p:spPr>
          <a:xfrm>
            <a:off x="9844644" y="457200"/>
            <a:ext cx="2232561" cy="735980"/>
          </a:xfrm>
          <a:prstGeom prst="rect">
            <a:avLst/>
          </a:prstGeom>
        </p:spPr>
        <p:txBody>
          <a:bodyPr vert="horz" wrap="square" lIns="0" tIns="15871" rIns="0" bIns="0" rtlCol="0">
            <a:noAutofit/>
          </a:bodyPr>
          <a:lstStyle/>
          <a:p>
            <a:pPr marR="8464" algn="l">
              <a:lnSpc>
                <a:spcPts val="1440"/>
              </a:lnSpc>
            </a:pPr>
            <a:endParaRPr lang="en-US" sz="1200" spc="-50" dirty="0">
              <a:solidFill>
                <a:schemeClr val="bg1"/>
              </a:solidFill>
              <a:latin typeface="GT America Rg" pitchFamily="2" charset="77"/>
              <a:ea typeface="GT America Rg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D9D97-9F66-0C93-B0AF-0A438D185D51}"/>
              </a:ext>
            </a:extLst>
          </p:cNvPr>
          <p:cNvSpPr txBox="1"/>
          <p:nvPr/>
        </p:nvSpPr>
        <p:spPr>
          <a:xfrm>
            <a:off x="10379034" y="257810"/>
            <a:ext cx="1474561" cy="1024725"/>
          </a:xfrm>
          <a:prstGeom prst="rect">
            <a:avLst/>
          </a:prstGeom>
        </p:spPr>
        <p:txBody>
          <a:bodyPr vert="horz" wrap="square" lIns="0" tIns="15871" rIns="0" bIns="0" rtlCol="0">
            <a:noAutofit/>
          </a:bodyPr>
          <a:lstStyle/>
          <a:p>
            <a:pPr marR="8464" algn="l">
              <a:lnSpc>
                <a:spcPts val="1440"/>
              </a:lnSpc>
            </a:pPr>
            <a:endParaRPr lang="en-US" sz="1200" spc="-50" dirty="0">
              <a:solidFill>
                <a:schemeClr val="bg1"/>
              </a:solidFill>
              <a:latin typeface="Arial" panose="020B0604020202020204" pitchFamily="34" charset="0"/>
              <a:ea typeface="GT America Rg" pitchFamily="2" charset="7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9A3D40-A1E3-2D21-6B9F-AFC3A2958657}"/>
              </a:ext>
            </a:extLst>
          </p:cNvPr>
          <p:cNvSpPr txBox="1"/>
          <p:nvPr/>
        </p:nvSpPr>
        <p:spPr>
          <a:xfrm>
            <a:off x="10070275" y="106878"/>
            <a:ext cx="1783320" cy="890649"/>
          </a:xfrm>
          <a:prstGeom prst="rect">
            <a:avLst/>
          </a:prstGeom>
        </p:spPr>
        <p:txBody>
          <a:bodyPr vert="horz" wrap="square" lIns="0" tIns="15871" rIns="0" bIns="0" rtlCol="0">
            <a:noAutofit/>
          </a:bodyPr>
          <a:lstStyle/>
          <a:p>
            <a:pPr marR="8464" algn="l">
              <a:lnSpc>
                <a:spcPts val="1440"/>
              </a:lnSpc>
            </a:pPr>
            <a:endParaRPr lang="en-US" sz="1200" spc="-50" dirty="0">
              <a:solidFill>
                <a:schemeClr val="bg1"/>
              </a:solidFill>
              <a:latin typeface="GT America Rg" pitchFamily="2" charset="77"/>
              <a:ea typeface="GT America Rg" pitchFamily="2" charset="77"/>
            </a:endParaRPr>
          </a:p>
        </p:txBody>
      </p:sp>
      <p:sp>
        <p:nvSpPr>
          <p:cNvPr id="101" name="Freeform: Shape 103">
            <a:extLst>
              <a:ext uri="{FF2B5EF4-FFF2-40B4-BE49-F238E27FC236}">
                <a16:creationId xmlns:a16="http://schemas.microsoft.com/office/drawing/2014/main" id="{3C9562CC-4509-4543-A1E9-FB25C6F58F4C}"/>
              </a:ext>
            </a:extLst>
          </p:cNvPr>
          <p:cNvSpPr/>
          <p:nvPr/>
        </p:nvSpPr>
        <p:spPr bwMode="auto">
          <a:xfrm>
            <a:off x="10834982" y="5326181"/>
            <a:ext cx="268343" cy="190075"/>
          </a:xfrm>
          <a:custGeom>
            <a:avLst/>
            <a:gdLst>
              <a:gd name="connsiteX0" fmla="*/ 0 w 57150"/>
              <a:gd name="connsiteY0" fmla="*/ 0 h 40481"/>
              <a:gd name="connsiteX1" fmla="*/ 40482 w 57150"/>
              <a:gd name="connsiteY1" fmla="*/ 40481 h 40481"/>
              <a:gd name="connsiteX2" fmla="*/ 57150 w 57150"/>
              <a:gd name="connsiteY2" fmla="*/ 7144 h 40481"/>
              <a:gd name="connsiteX3" fmla="*/ 0 w 57150"/>
              <a:gd name="connsiteY3" fmla="*/ 0 h 4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40481">
                <a:moveTo>
                  <a:pt x="0" y="0"/>
                </a:moveTo>
                <a:lnTo>
                  <a:pt x="40482" y="40481"/>
                </a:lnTo>
                <a:lnTo>
                  <a:pt x="57150" y="7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F7B297D-DE25-4B20-A585-1C63EE31B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45260"/>
              </p:ext>
            </p:extLst>
          </p:nvPr>
        </p:nvGraphicFramePr>
        <p:xfrm>
          <a:off x="3322481" y="555430"/>
          <a:ext cx="8127999" cy="550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4875130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0846463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1774134"/>
                    </a:ext>
                  </a:extLst>
                </a:gridCol>
              </a:tblGrid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Country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Status and Date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Source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64264"/>
                  </a:ext>
                </a:extLst>
              </a:tr>
              <a:tr h="1110898"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Draft of the bill is currently under preparation by the Ministry of Justice.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Draft bill is not generally available yet.  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de-DE" sz="105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Bundesministerium  Klimaschutz, Umwelt, Mobilität, Energie, Mobilität, </a:t>
                      </a:r>
                      <a:r>
                        <a:rPr lang="de-DE" sz="105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Inovation</a:t>
                      </a:r>
                      <a:r>
                        <a:rPr lang="de-DE" sz="105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Technologie, Österreich </a:t>
                      </a:r>
                      <a:r>
                        <a:rPr lang="de-DE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Federal Ministry for Climate Protection, Environment, Mobility, Energy, Mobility, Innovation, Technology, Austria)</a:t>
                      </a:r>
                      <a:endParaRPr lang="de-DE" sz="105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423400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Belgium</a:t>
                      </a:r>
                    </a:p>
                    <a:p>
                      <a:pPr algn="ctr"/>
                      <a:endParaRPr lang="de-DE" sz="1050" b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Draft bill is not generally available yet.  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50" b="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86466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Bulgaria</a:t>
                      </a:r>
                      <a:endParaRPr lang="de-DE" sz="105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Directive transposed.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(14 August 2024)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de-DE" sz="105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Народно събрание на Република България</a:t>
                      </a:r>
                      <a:endParaRPr lang="en-US" sz="1050" b="0" i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05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5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Assembly of the Republic of Bulgaria</a:t>
                      </a:r>
                      <a:r>
                        <a:rPr lang="de-DE" sz="105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222950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Croatia</a:t>
                      </a:r>
                      <a:endParaRPr lang="de-DE" sz="105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6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Directive transposed.</a:t>
                      </a:r>
                    </a:p>
                    <a:p>
                      <a:r>
                        <a:rPr lang="en-U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(19 July 2024)</a:t>
                      </a:r>
                    </a:p>
                  </a:txBody>
                  <a:tcPr>
                    <a:solidFill>
                      <a:srgbClr val="2E6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en-US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Ministarstvo Financija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(Ministry of Finance)</a:t>
                      </a:r>
                      <a:endParaRPr lang="de-DE" sz="1050" b="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6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622678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Cyprus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Draft of bill is currently under consultation process.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Draft bill is not generally available yet.  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50" b="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78236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Czech </a:t>
                      </a:r>
                      <a:r>
                        <a:rPr lang="de-DE" sz="105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Republic</a:t>
                      </a:r>
                      <a:r>
                        <a:rPr lang="de-DE" sz="105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Directive transposed. The bill implements the Directive‘s phase one requirements. Phase two will be transposed separately.</a:t>
                      </a:r>
                    </a:p>
                    <a:p>
                      <a:r>
                        <a:rPr lang="de-DE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(22 November 2023)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de-DE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50" b="0" i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Ministerstvo financí České republiky</a:t>
                      </a:r>
                    </a:p>
                    <a:p>
                      <a:r>
                        <a:rPr lang="de-DE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(Ministry of Finance of the Czech Republic)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507633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Denmark</a:t>
                      </a:r>
                      <a:endParaRPr lang="de-DE" sz="105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Directive</a:t>
                      </a:r>
                      <a:r>
                        <a:rPr lang="de-DE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50" b="0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transposed</a:t>
                      </a:r>
                      <a:r>
                        <a:rPr lang="de-DE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de-DE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 May 2024)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en-U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0" i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Folketinget</a:t>
                      </a:r>
                      <a:endParaRPr lang="en-US" sz="1050" b="0" i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(Parliament of Denmark)</a:t>
                      </a:r>
                      <a:endParaRPr lang="de-DE" sz="105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606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33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B4A3AE-452C-42D0-96FF-17149299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Status Per Jurisdiction -</a:t>
            </a:r>
            <a:br>
              <a:rPr lang="en-US" sz="2400"/>
            </a:br>
            <a:r>
              <a:rPr lang="en-US" sz="2400">
                <a:solidFill>
                  <a:srgbClr val="467AFF"/>
                </a:solidFill>
              </a:rPr>
              <a:t>CSRD Implementation in EU Member States and EEA States (2/4)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F4C7D-9CBE-3E24-FF97-23BE37DB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8A87-93EE-FA45-930A-27ED91555FC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C6F66-1C0D-9766-A2DC-F81D0D25A0C4}"/>
              </a:ext>
            </a:extLst>
          </p:cNvPr>
          <p:cNvSpPr txBox="1"/>
          <p:nvPr/>
        </p:nvSpPr>
        <p:spPr>
          <a:xfrm>
            <a:off x="9844644" y="457200"/>
            <a:ext cx="2232561" cy="735980"/>
          </a:xfrm>
          <a:prstGeom prst="rect">
            <a:avLst/>
          </a:prstGeom>
        </p:spPr>
        <p:txBody>
          <a:bodyPr vert="horz" wrap="square" lIns="0" tIns="15871" rIns="0" bIns="0" rtlCol="0">
            <a:noAutofit/>
          </a:bodyPr>
          <a:lstStyle/>
          <a:p>
            <a:pPr marR="8464" algn="l">
              <a:lnSpc>
                <a:spcPts val="1440"/>
              </a:lnSpc>
            </a:pPr>
            <a:endParaRPr lang="en-US" sz="1200" spc="-50" dirty="0">
              <a:solidFill>
                <a:schemeClr val="bg1"/>
              </a:solidFill>
              <a:latin typeface="GT America Rg" pitchFamily="2" charset="77"/>
              <a:ea typeface="GT America Rg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D9D97-9F66-0C93-B0AF-0A438D185D51}"/>
              </a:ext>
            </a:extLst>
          </p:cNvPr>
          <p:cNvSpPr txBox="1"/>
          <p:nvPr/>
        </p:nvSpPr>
        <p:spPr>
          <a:xfrm>
            <a:off x="10379034" y="257810"/>
            <a:ext cx="1474561" cy="1024725"/>
          </a:xfrm>
          <a:prstGeom prst="rect">
            <a:avLst/>
          </a:prstGeom>
        </p:spPr>
        <p:txBody>
          <a:bodyPr vert="horz" wrap="square" lIns="0" tIns="15871" rIns="0" bIns="0" rtlCol="0">
            <a:noAutofit/>
          </a:bodyPr>
          <a:lstStyle/>
          <a:p>
            <a:pPr marR="8464" algn="l">
              <a:lnSpc>
                <a:spcPts val="1440"/>
              </a:lnSpc>
            </a:pPr>
            <a:endParaRPr lang="en-US" sz="1200" spc="-50" dirty="0">
              <a:solidFill>
                <a:schemeClr val="bg1"/>
              </a:solidFill>
              <a:latin typeface="Arial" panose="020B0604020202020204" pitchFamily="34" charset="0"/>
              <a:ea typeface="GT America Rg" pitchFamily="2" charset="7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9A3D40-A1E3-2D21-6B9F-AFC3A2958657}"/>
              </a:ext>
            </a:extLst>
          </p:cNvPr>
          <p:cNvSpPr txBox="1"/>
          <p:nvPr/>
        </p:nvSpPr>
        <p:spPr>
          <a:xfrm>
            <a:off x="10070275" y="106878"/>
            <a:ext cx="1783320" cy="890649"/>
          </a:xfrm>
          <a:prstGeom prst="rect">
            <a:avLst/>
          </a:prstGeom>
        </p:spPr>
        <p:txBody>
          <a:bodyPr vert="horz" wrap="square" lIns="0" tIns="15871" rIns="0" bIns="0" rtlCol="0">
            <a:noAutofit/>
          </a:bodyPr>
          <a:lstStyle/>
          <a:p>
            <a:pPr marR="8464" algn="l">
              <a:lnSpc>
                <a:spcPts val="1440"/>
              </a:lnSpc>
            </a:pPr>
            <a:endParaRPr lang="en-US" sz="1200" spc="-50" dirty="0">
              <a:solidFill>
                <a:schemeClr val="bg1"/>
              </a:solidFill>
              <a:latin typeface="GT America Rg" pitchFamily="2" charset="77"/>
              <a:ea typeface="GT America Rg" pitchFamily="2" charset="77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F7B297D-DE25-4B20-A585-1C63EE31B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153537"/>
              </p:ext>
            </p:extLst>
          </p:nvPr>
        </p:nvGraphicFramePr>
        <p:xfrm>
          <a:off x="3322481" y="555430"/>
          <a:ext cx="8127999" cy="5478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4875130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0846463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1774134"/>
                    </a:ext>
                  </a:extLst>
                </a:gridCol>
              </a:tblGrid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Country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Status and Date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Source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64264"/>
                  </a:ext>
                </a:extLst>
              </a:tr>
              <a:tr h="532783"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Estonia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Directive partially transposed. Bill is not generally available yet.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(7 October 2024)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hlinkClick r:id="rId3"/>
                        </a:rPr>
                        <a:t>Website</a:t>
                      </a:r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Riigikogu</a:t>
                      </a:r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(Parliament of Estonia)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423400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Finland</a:t>
                      </a:r>
                      <a:endParaRPr lang="de-DE" sz="105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105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67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Directive transposed. </a:t>
                      </a:r>
                    </a:p>
                    <a:p>
                      <a:r>
                        <a:rPr lang="de-DE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(21 December 2023)</a:t>
                      </a:r>
                    </a:p>
                  </a:txBody>
                  <a:tcPr>
                    <a:solidFill>
                      <a:srgbClr val="467A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050" i="1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Eduskunta</a:t>
                      </a:r>
                      <a:r>
                        <a:rPr lang="en-US" sz="1050" i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050" i="1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Riksdagen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(Parliament of Finland) </a:t>
                      </a:r>
                      <a:endParaRPr lang="de-DE" sz="105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67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86466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>
                    <a:solidFill>
                      <a:srgbClr val="467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Directive transposed. </a:t>
                      </a:r>
                    </a:p>
                    <a:p>
                      <a:r>
                        <a:rPr lang="de-DE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 December 2023)</a:t>
                      </a:r>
                    </a:p>
                  </a:txBody>
                  <a:tcPr>
                    <a:solidFill>
                      <a:srgbClr val="467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de-DE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0" i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Gouvernement de la République française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(French Government) </a:t>
                      </a:r>
                      <a:endParaRPr lang="de-DE" sz="1050" b="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67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222950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Germany</a:t>
                      </a: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Draft </a:t>
                      </a:r>
                      <a:r>
                        <a:rPr lang="en-US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Proposal published.</a:t>
                      </a:r>
                      <a:endParaRPr lang="en-US" sz="105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(24 July 2024)</a:t>
                      </a:r>
                    </a:p>
                    <a:p>
                      <a:endParaRPr lang="de-DE" sz="105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en-US" sz="105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050" i="1" dirty="0" err="1"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Bundesministerium</a:t>
                      </a:r>
                      <a:r>
                        <a:rPr lang="en-US" sz="1050" i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 der </a:t>
                      </a:r>
                      <a:r>
                        <a:rPr lang="en-US" sz="1050" i="1" dirty="0" err="1"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Justiz</a:t>
                      </a:r>
                      <a:endParaRPr lang="en-US" sz="1050" i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(German Ministry of Justice) </a:t>
                      </a:r>
                      <a:endParaRPr lang="en-US" sz="105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de-DE" sz="105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622678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Greece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Draft bill is not generally available yet. </a:t>
                      </a:r>
                      <a:endParaRPr lang="de-DE" sz="1050" b="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50" b="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78236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Hungary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Directive transposed.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(12 December 2023)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u="sng"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en-GB" sz="1050"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050" i="1"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Nemzeti Jogszabálytár</a:t>
                      </a:r>
                      <a:endParaRPr lang="de-DE" sz="1050">
                        <a:solidFill>
                          <a:schemeClr val="bg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r>
                        <a:rPr lang="en-GB" sz="1050"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(National Legal Repository of Hungary)</a:t>
                      </a:r>
                      <a:endParaRPr lang="de-DE" sz="1050" b="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507633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Iceland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Draft bill is not generally available yet.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5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640397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Ireland</a:t>
                      </a:r>
                      <a:endParaRPr lang="de-DE" sz="1050" b="1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6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Directive transposed.</a:t>
                      </a:r>
                    </a:p>
                    <a:p>
                      <a:r>
                        <a:rPr lang="en-US" sz="1050" b="0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 </a:t>
                      </a:r>
                      <a:r>
                        <a:rPr lang="en-US" sz="1050" b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July 2024)</a:t>
                      </a:r>
                    </a:p>
                  </a:txBody>
                  <a:tcPr>
                    <a:solidFill>
                      <a:srgbClr val="2E6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de-DE" sz="1050" b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50" b="0" i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</a:t>
                      </a:r>
                      <a:r>
                        <a:rPr lang="de-DE" sz="1050" b="0" i="1" kern="1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Roinn</a:t>
                      </a:r>
                      <a:r>
                        <a:rPr lang="de-DE" sz="1050" b="0" i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50" b="0" i="1" kern="1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Fiontar</a:t>
                      </a:r>
                      <a:r>
                        <a:rPr lang="de-DE" sz="1050" b="0" i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050" b="0" i="1" kern="1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Trádála</a:t>
                      </a:r>
                      <a:r>
                        <a:rPr lang="de-DE" sz="1050" b="0" i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50" b="0" i="1" kern="1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agus</a:t>
                      </a:r>
                      <a:r>
                        <a:rPr lang="de-DE" sz="1050" b="0" i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50" b="0" i="1" kern="1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Fostaíochta</a:t>
                      </a:r>
                      <a:endParaRPr lang="de-DE" sz="1050" b="0" i="1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050" b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(Department </a:t>
                      </a:r>
                      <a:r>
                        <a:rPr lang="de-DE" sz="1050" b="0" kern="1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050" b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Enterprise, Trade and </a:t>
                      </a:r>
                      <a:r>
                        <a:rPr lang="de-DE" sz="1050" b="0" kern="1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Employment</a:t>
                      </a:r>
                      <a:r>
                        <a:rPr lang="de-DE" sz="1050" b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50" b="0" kern="1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050" b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50" b="0" kern="1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Ireland</a:t>
                      </a:r>
                      <a:r>
                        <a:rPr lang="de-DE" sz="1050" b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>
                    <a:solidFill>
                      <a:srgbClr val="2E6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606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29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B4A3AE-452C-42D0-96FF-17149299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Status per jurisdiction -</a:t>
            </a:r>
            <a:br>
              <a:rPr lang="en-US" sz="2400"/>
            </a:br>
            <a:r>
              <a:rPr lang="en-US" sz="2400">
                <a:solidFill>
                  <a:srgbClr val="467AFF"/>
                </a:solidFill>
              </a:rPr>
              <a:t>CSRD Implementation in EU Member States and EEA States (3/4)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F4C7D-9CBE-3E24-FF97-23BE37DB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8A87-93EE-FA45-930A-27ED91555FC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C6F66-1C0D-9766-A2DC-F81D0D25A0C4}"/>
              </a:ext>
            </a:extLst>
          </p:cNvPr>
          <p:cNvSpPr txBox="1"/>
          <p:nvPr/>
        </p:nvSpPr>
        <p:spPr>
          <a:xfrm>
            <a:off x="9844644" y="457200"/>
            <a:ext cx="2232561" cy="735980"/>
          </a:xfrm>
          <a:prstGeom prst="rect">
            <a:avLst/>
          </a:prstGeom>
        </p:spPr>
        <p:txBody>
          <a:bodyPr vert="horz" wrap="square" lIns="0" tIns="15871" rIns="0" bIns="0" rtlCol="0">
            <a:noAutofit/>
          </a:bodyPr>
          <a:lstStyle/>
          <a:p>
            <a:pPr marR="8464" algn="l">
              <a:lnSpc>
                <a:spcPts val="1440"/>
              </a:lnSpc>
            </a:pPr>
            <a:endParaRPr lang="en-US" sz="1200" spc="-50" dirty="0">
              <a:solidFill>
                <a:schemeClr val="bg1"/>
              </a:solidFill>
              <a:latin typeface="GT America Rg" pitchFamily="2" charset="77"/>
              <a:ea typeface="GT America Rg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D9D97-9F66-0C93-B0AF-0A438D185D51}"/>
              </a:ext>
            </a:extLst>
          </p:cNvPr>
          <p:cNvSpPr txBox="1"/>
          <p:nvPr/>
        </p:nvSpPr>
        <p:spPr>
          <a:xfrm>
            <a:off x="10379034" y="257810"/>
            <a:ext cx="1474561" cy="1024725"/>
          </a:xfrm>
          <a:prstGeom prst="rect">
            <a:avLst/>
          </a:prstGeom>
        </p:spPr>
        <p:txBody>
          <a:bodyPr vert="horz" wrap="square" lIns="0" tIns="15871" rIns="0" bIns="0" rtlCol="0">
            <a:noAutofit/>
          </a:bodyPr>
          <a:lstStyle/>
          <a:p>
            <a:pPr marR="8464" algn="l">
              <a:lnSpc>
                <a:spcPts val="1440"/>
              </a:lnSpc>
            </a:pPr>
            <a:endParaRPr lang="en-US" sz="1200" spc="-50" dirty="0">
              <a:solidFill>
                <a:schemeClr val="bg1"/>
              </a:solidFill>
              <a:latin typeface="Arial" panose="020B0604020202020204" pitchFamily="34" charset="0"/>
              <a:ea typeface="GT America Rg" pitchFamily="2" charset="7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9A3D40-A1E3-2D21-6B9F-AFC3A2958657}"/>
              </a:ext>
            </a:extLst>
          </p:cNvPr>
          <p:cNvSpPr txBox="1"/>
          <p:nvPr/>
        </p:nvSpPr>
        <p:spPr>
          <a:xfrm>
            <a:off x="10070275" y="106878"/>
            <a:ext cx="1783320" cy="890649"/>
          </a:xfrm>
          <a:prstGeom prst="rect">
            <a:avLst/>
          </a:prstGeom>
        </p:spPr>
        <p:txBody>
          <a:bodyPr vert="horz" wrap="square" lIns="0" tIns="15871" rIns="0" bIns="0" rtlCol="0">
            <a:noAutofit/>
          </a:bodyPr>
          <a:lstStyle/>
          <a:p>
            <a:pPr marR="8464" algn="l">
              <a:lnSpc>
                <a:spcPts val="1440"/>
              </a:lnSpc>
            </a:pPr>
            <a:endParaRPr lang="en-US" sz="1200" spc="-50" dirty="0">
              <a:solidFill>
                <a:schemeClr val="bg1"/>
              </a:solidFill>
              <a:latin typeface="GT America Rg" pitchFamily="2" charset="77"/>
              <a:ea typeface="GT America Rg" pitchFamily="2" charset="77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F7B297D-DE25-4B20-A585-1C63EE31B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38256"/>
              </p:ext>
            </p:extLst>
          </p:nvPr>
        </p:nvGraphicFramePr>
        <p:xfrm>
          <a:off x="3322481" y="555430"/>
          <a:ext cx="8127999" cy="5603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48751306"/>
                    </a:ext>
                  </a:extLst>
                </a:gridCol>
                <a:gridCol w="2710109">
                  <a:extLst>
                    <a:ext uri="{9D8B030D-6E8A-4147-A177-3AD203B41FA5}">
                      <a16:colId xmlns:a16="http://schemas.microsoft.com/office/drawing/2014/main" val="1408464633"/>
                    </a:ext>
                  </a:extLst>
                </a:gridCol>
                <a:gridCol w="2708557">
                  <a:extLst>
                    <a:ext uri="{9D8B030D-6E8A-4147-A177-3AD203B41FA5}">
                      <a16:colId xmlns:a16="http://schemas.microsoft.com/office/drawing/2014/main" val="211774134"/>
                    </a:ext>
                  </a:extLst>
                </a:gridCol>
              </a:tblGrid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Country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Status and Date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Source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64264"/>
                  </a:ext>
                </a:extLst>
              </a:tr>
              <a:tr h="605211"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Directive transposed. </a:t>
                      </a:r>
                    </a:p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 September 2024)</a:t>
                      </a:r>
                    </a:p>
                    <a:p>
                      <a:pPr rtl="0">
                        <a:spcAft>
                          <a:spcPts val="0"/>
                        </a:spcAft>
                      </a:pPr>
                      <a:endParaRPr lang="de-DE" sz="105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pt-BR" sz="105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pt-BR" sz="1050" i="1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Gazzetta </a:t>
                      </a:r>
                      <a:r>
                        <a:rPr lang="pt-BR" sz="1050" i="1" u="non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Ufficiale</a:t>
                      </a:r>
                      <a:r>
                        <a:rPr lang="en-US" sz="1200" i="1" u="none" dirty="0">
                          <a:solidFill>
                            <a:schemeClr val="bg1"/>
                          </a:solidFill>
                          <a:effectLst/>
                          <a:highlight>
                            <a:srgbClr val="595959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de-DE" sz="1200" i="1" u="none" dirty="0">
                        <a:solidFill>
                          <a:schemeClr val="bg1"/>
                        </a:solidFill>
                        <a:effectLst/>
                        <a:highlight>
                          <a:srgbClr val="595959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423400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Latvia</a:t>
                      </a:r>
                    </a:p>
                    <a:p>
                      <a:pPr algn="ctr"/>
                      <a:endParaRPr lang="de-DE" sz="105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Directive transposed.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(26 September 2024)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i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Valsts</a:t>
                      </a:r>
                      <a:r>
                        <a:rPr lang="en-US" sz="105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i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kanceleja</a:t>
                      </a:r>
                      <a:r>
                        <a:rPr lang="en-US" sz="105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(State Chancellery of Latvia)</a:t>
                      </a:r>
                      <a:endParaRPr lang="de-DE" sz="105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endParaRPr lang="de-DE" sz="105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86466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Lithuania</a:t>
                      </a:r>
                    </a:p>
                  </a:txBody>
                  <a:tcPr>
                    <a:solidFill>
                      <a:srgbClr val="2E6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Directive transposed.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(25 June 2024)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6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i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Lietuvos</a:t>
                      </a:r>
                      <a:r>
                        <a:rPr lang="en-US" sz="105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i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Respublikos</a:t>
                      </a:r>
                      <a:r>
                        <a:rPr lang="en-US" sz="105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Seimas</a:t>
                      </a:r>
                    </a:p>
                    <a:p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(Parliament of Lithuania)</a:t>
                      </a:r>
                      <a:endParaRPr lang="de-DE" sz="105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6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222950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en-US" sz="105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Liechtenstein</a:t>
                      </a:r>
                      <a:endParaRPr lang="de-DE" sz="1050" b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6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Directive transposed.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(7 March 2024)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6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en-US" sz="105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i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Landesverwaltung Fürstentum Liechtenstein 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(state administration of principality of Liechtenstein)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Bill: </a:t>
                      </a:r>
                      <a:r>
                        <a:rPr lang="en-US" sz="105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Original</a:t>
                      </a:r>
                      <a:r>
                        <a:rPr lang="en-US" sz="105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2E6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303218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Luxembourg</a:t>
                      </a: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Revised draft proposal published.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(25 October 2024)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Chambre des </a:t>
                      </a:r>
                      <a:r>
                        <a:rPr lang="en-US" sz="105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Députés</a:t>
                      </a:r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(Chamber of Deputies) </a:t>
                      </a:r>
                      <a:endParaRPr lang="de-DE" sz="105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622678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Malta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Draft bill is not generally available yet.  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50" b="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78236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Netherlands</a:t>
                      </a: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Revised</a:t>
                      </a:r>
                      <a:r>
                        <a:rPr lang="de-DE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draft </a:t>
                      </a:r>
                      <a:r>
                        <a:rPr lang="de-DE" sz="1050" b="0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proposal</a:t>
                      </a:r>
                      <a:r>
                        <a:rPr lang="de-DE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50" b="0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published</a:t>
                      </a:r>
                      <a:r>
                        <a:rPr lang="de-DE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de-DE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(12 June 2024)</a:t>
                      </a: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de-DE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50" b="0" i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Rijksoverheid</a:t>
                      </a:r>
                      <a:endParaRPr lang="de-DE" sz="1050" b="0" i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(National Government of Netherlands) </a:t>
                      </a:r>
                    </a:p>
                  </a:txBody>
                  <a:tcP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507633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Norway</a:t>
                      </a:r>
                      <a:endParaRPr lang="de-DE" sz="105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6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Directive transposed. </a:t>
                      </a:r>
                    </a:p>
                    <a:p>
                      <a:r>
                        <a:rPr lang="en-U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(21 June 2024) </a:t>
                      </a:r>
                      <a:endParaRPr lang="de-DE" sz="105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6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50" b="0" i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Regjeringen</a:t>
                      </a:r>
                      <a:endParaRPr lang="en-US" sz="1050" b="0" i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(Norwegian Government) </a:t>
                      </a:r>
                      <a:endParaRPr lang="de-DE" sz="105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6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606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3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B4A3AE-452C-42D0-96FF-17149299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Status Per Jurisdiction -</a:t>
            </a:r>
            <a:br>
              <a:rPr lang="en-US" sz="2400"/>
            </a:br>
            <a:r>
              <a:rPr lang="en-US" sz="2400">
                <a:solidFill>
                  <a:srgbClr val="467AFF"/>
                </a:solidFill>
              </a:rPr>
              <a:t>CSRD Implementation in EU Member States and EEA States (4/4)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F4C7D-9CBE-3E24-FF97-23BE37DB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8A87-93EE-FA45-930A-27ED91555FC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C6F66-1C0D-9766-A2DC-F81D0D25A0C4}"/>
              </a:ext>
            </a:extLst>
          </p:cNvPr>
          <p:cNvSpPr txBox="1"/>
          <p:nvPr/>
        </p:nvSpPr>
        <p:spPr>
          <a:xfrm>
            <a:off x="9844644" y="457200"/>
            <a:ext cx="2232561" cy="735980"/>
          </a:xfrm>
          <a:prstGeom prst="rect">
            <a:avLst/>
          </a:prstGeom>
        </p:spPr>
        <p:txBody>
          <a:bodyPr vert="horz" wrap="square" lIns="0" tIns="15871" rIns="0" bIns="0" rtlCol="0">
            <a:noAutofit/>
          </a:bodyPr>
          <a:lstStyle/>
          <a:p>
            <a:pPr marR="8464" algn="l">
              <a:lnSpc>
                <a:spcPts val="1440"/>
              </a:lnSpc>
            </a:pPr>
            <a:endParaRPr lang="en-US" sz="1200" spc="-50" dirty="0">
              <a:solidFill>
                <a:schemeClr val="bg1"/>
              </a:solidFill>
              <a:latin typeface="GT America Rg" pitchFamily="2" charset="77"/>
              <a:ea typeface="GT America Rg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D9D97-9F66-0C93-B0AF-0A438D185D51}"/>
              </a:ext>
            </a:extLst>
          </p:cNvPr>
          <p:cNvSpPr txBox="1"/>
          <p:nvPr/>
        </p:nvSpPr>
        <p:spPr>
          <a:xfrm>
            <a:off x="10379034" y="257810"/>
            <a:ext cx="1474561" cy="1024725"/>
          </a:xfrm>
          <a:prstGeom prst="rect">
            <a:avLst/>
          </a:prstGeom>
        </p:spPr>
        <p:txBody>
          <a:bodyPr vert="horz" wrap="square" lIns="0" tIns="15871" rIns="0" bIns="0" rtlCol="0">
            <a:noAutofit/>
          </a:bodyPr>
          <a:lstStyle/>
          <a:p>
            <a:pPr marR="8464" algn="l">
              <a:lnSpc>
                <a:spcPts val="1440"/>
              </a:lnSpc>
            </a:pPr>
            <a:endParaRPr lang="en-US" sz="1200" spc="-50" dirty="0">
              <a:solidFill>
                <a:schemeClr val="bg1"/>
              </a:solidFill>
              <a:latin typeface="Arial" panose="020B0604020202020204" pitchFamily="34" charset="0"/>
              <a:ea typeface="GT America Rg" pitchFamily="2" charset="7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9A3D40-A1E3-2D21-6B9F-AFC3A2958657}"/>
              </a:ext>
            </a:extLst>
          </p:cNvPr>
          <p:cNvSpPr txBox="1"/>
          <p:nvPr/>
        </p:nvSpPr>
        <p:spPr>
          <a:xfrm>
            <a:off x="10070275" y="106878"/>
            <a:ext cx="1783320" cy="890649"/>
          </a:xfrm>
          <a:prstGeom prst="rect">
            <a:avLst/>
          </a:prstGeom>
        </p:spPr>
        <p:txBody>
          <a:bodyPr vert="horz" wrap="square" lIns="0" tIns="15871" rIns="0" bIns="0" rtlCol="0">
            <a:noAutofit/>
          </a:bodyPr>
          <a:lstStyle/>
          <a:p>
            <a:pPr marR="8464" algn="l">
              <a:lnSpc>
                <a:spcPts val="1440"/>
              </a:lnSpc>
            </a:pPr>
            <a:endParaRPr lang="en-US" sz="1200" spc="-50" dirty="0">
              <a:solidFill>
                <a:schemeClr val="bg1"/>
              </a:solidFill>
              <a:latin typeface="GT America Rg" pitchFamily="2" charset="77"/>
              <a:ea typeface="GT America Rg" pitchFamily="2" charset="77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F7B297D-DE25-4B20-A585-1C63EE31B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56581"/>
              </p:ext>
            </p:extLst>
          </p:nvPr>
        </p:nvGraphicFramePr>
        <p:xfrm>
          <a:off x="3322481" y="555430"/>
          <a:ext cx="8127999" cy="496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4875130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0846463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1774134"/>
                    </a:ext>
                  </a:extLst>
                </a:gridCol>
              </a:tblGrid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Country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Status and Date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Source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64264"/>
                  </a:ext>
                </a:extLst>
              </a:tr>
              <a:tr h="532783"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Poland</a:t>
                      </a:r>
                      <a:endParaRPr lang="de-DE" sz="105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Draft proposal published.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(19 April 2024)</a:t>
                      </a:r>
                    </a:p>
                  </a:txBody>
                  <a:tcPr marL="68580" marR="68580" marT="0" marB="0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rząd</a:t>
                      </a:r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polski</a:t>
                      </a:r>
                      <a:endParaRPr lang="en-US" sz="105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050" b="0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Polish</a:t>
                      </a:r>
                      <a:r>
                        <a:rPr lang="de-DE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Government)</a:t>
                      </a:r>
                    </a:p>
                    <a:p>
                      <a:endParaRPr lang="de-DE" sz="105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423400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Portugal</a:t>
                      </a:r>
                    </a:p>
                    <a:p>
                      <a:pPr algn="ctr"/>
                      <a:endParaRPr lang="de-DE" sz="1050" b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Draft bill is not generally available yet.  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5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86466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Romania</a:t>
                      </a:r>
                    </a:p>
                  </a:txBody>
                  <a:tcPr>
                    <a:solidFill>
                      <a:srgbClr val="2E6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Directive transposed. </a:t>
                      </a:r>
                    </a:p>
                    <a:p>
                      <a:r>
                        <a:rPr lang="de-DE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(12 January 2024)</a:t>
                      </a:r>
                    </a:p>
                  </a:txBody>
                  <a:tcPr>
                    <a:solidFill>
                      <a:srgbClr val="2E6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de-DE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50" b="0" i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Agenția Națională de Administrare Fiscală </a:t>
                      </a:r>
                    </a:p>
                    <a:p>
                      <a:r>
                        <a:rPr lang="pt-BR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(National Agency for Fiscal Adminstration)</a:t>
                      </a:r>
                      <a:endParaRPr lang="de-DE" sz="1050" b="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6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222950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Slovakia</a:t>
                      </a:r>
                    </a:p>
                  </a:txBody>
                  <a:tcPr>
                    <a:solidFill>
                      <a:srgbClr val="2E6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Directive transposed; final wording not yet generally available.</a:t>
                      </a:r>
                    </a:p>
                    <a:p>
                      <a:r>
                        <a:rPr lang="de-DE" sz="105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(10 January 2024)</a:t>
                      </a:r>
                    </a:p>
                    <a:p>
                      <a:endParaRPr lang="de-DE" sz="1050" b="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6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en-US" sz="1050"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050" i="1"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Národná rada Slovenskej republiky </a:t>
                      </a:r>
                      <a:endParaRPr lang="en-US" sz="1050" i="1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pPr algn="l"/>
                      <a:r>
                        <a:rPr lang="en-US" sz="1050"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(National Council of Slovakia) </a:t>
                      </a:r>
                      <a:endParaRPr lang="de-DE" sz="1050" b="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6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847329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Slovenia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Draft proposal published.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29 September 2023)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en-US" sz="1050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lang="en-US" sz="1050" i="1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+mn-cs"/>
                        </a:rPr>
                        <a:t>Vlada Republike Slovenije  </a:t>
                      </a:r>
                    </a:p>
                    <a:p>
                      <a:r>
                        <a:rPr lang="en-US" sz="1050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+mn-cs"/>
                        </a:rPr>
                        <a:t>(Government of Slovenia) </a:t>
                      </a:r>
                      <a:endParaRPr lang="de-DE" sz="1050" kern="1200">
                        <a:solidFill>
                          <a:srgbClr val="FFFFFF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047018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Spain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Draft </a:t>
                      </a: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proposal published.  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(3 May 2023)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es-E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050" b="0" i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Ministerio De Asuntos </a:t>
                      </a:r>
                      <a:r>
                        <a:rPr lang="es-ES" sz="1050" b="0" i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Economicos</a:t>
                      </a:r>
                      <a:r>
                        <a:rPr lang="es-ES" sz="1050" b="0" i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1050" b="0" i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Transformacion</a:t>
                      </a:r>
                      <a:r>
                        <a:rPr lang="es-ES" sz="1050" b="0" i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Digital </a:t>
                      </a:r>
                    </a:p>
                    <a:p>
                      <a:r>
                        <a:rPr lang="es-E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ES" sz="1050" b="0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Ministry</a:t>
                      </a:r>
                      <a:r>
                        <a:rPr lang="es-E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s-ES" sz="1050" b="0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Economic</a:t>
                      </a:r>
                      <a:r>
                        <a:rPr lang="es-E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050" b="0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Affairs</a:t>
                      </a:r>
                      <a:r>
                        <a:rPr lang="es-ES" sz="105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endParaRPr lang="de-DE" sz="105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628822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Sweden</a:t>
                      </a:r>
                      <a:endParaRPr lang="de-DE" sz="105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67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Directive transposed.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(29 May 2024)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67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Website</a:t>
                      </a:r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i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Regeringskansliet</a:t>
                      </a:r>
                      <a:r>
                        <a:rPr lang="en-US" sz="105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(Government of Sweden) </a:t>
                      </a:r>
                    </a:p>
                  </a:txBody>
                  <a:tcPr>
                    <a:solidFill>
                      <a:srgbClr val="467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36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424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BLUE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69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15871" rIns="0" bIns="0" rtlCol="0">
        <a:noAutofit/>
      </a:bodyPr>
      <a:lstStyle>
        <a:defPPr marR="8464" algn="l">
          <a:lnSpc>
            <a:spcPts val="1440"/>
          </a:lnSpc>
          <a:defRPr sz="1200" spc="-50" dirty="0">
            <a:solidFill>
              <a:schemeClr val="bg1"/>
            </a:solidFill>
            <a:latin typeface="GT America Rg" pitchFamily="2" charset="77"/>
            <a:ea typeface="GT America Rg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74DBCF59D37343BC465F25E9A10E24" ma:contentTypeVersion="11" ma:contentTypeDescription="Create a new document." ma:contentTypeScope="" ma:versionID="1f1ebbd69be8f401ac44ec3607956b35">
  <xsd:schema xmlns:xsd="http://www.w3.org/2001/XMLSchema" xmlns:xs="http://www.w3.org/2001/XMLSchema" xmlns:p="http://schemas.microsoft.com/office/2006/metadata/properties" xmlns:ns3="9cb41590-0ac4-4aad-b1a6-1b06c15fe7cb" targetNamespace="http://schemas.microsoft.com/office/2006/metadata/properties" ma:root="true" ma:fieldsID="d7946374babb17b756f3a8774bdc810e" ns3:_="">
    <xsd:import namespace="9cb41590-0ac4-4aad-b1a6-1b06c15fe7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41590-0ac4-4aad-b1a6-1b06c15fe7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4DF5E4-87ED-4A2E-A8D2-79E80377D3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7CE3BF-BB0B-4A41-B0F7-2681479773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41590-0ac4-4aad-b1a6-1b06c15fe7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8DF3A2-F317-4CDD-B819-7FC78DD323DB}">
  <ds:schemaRefs>
    <ds:schemaRef ds:uri="http://schemas.microsoft.com/office/2006/documentManagement/types"/>
    <ds:schemaRef ds:uri="9cb41590-0ac4-4aad-b1a6-1b06c15fe7cb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774</Words>
  <Application>Microsoft Office PowerPoint</Application>
  <PresentationFormat>Widescreen</PresentationFormat>
  <Paragraphs>197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GT America Rg</vt:lpstr>
      <vt:lpstr>Arial</vt:lpstr>
      <vt:lpstr>Calibri</vt:lpstr>
      <vt:lpstr>Times New Roman</vt:lpstr>
      <vt:lpstr>Office Theme</vt:lpstr>
      <vt:lpstr>GIBSON DUNN CSRD Transposition Tracker </vt:lpstr>
      <vt:lpstr>Overview – CSRD Implementation in EU Member States and EEA States</vt:lpstr>
      <vt:lpstr>Status Per Jurisdiction - CSRD Implementation in EU Member States and EEA States (1/4)</vt:lpstr>
      <vt:lpstr>Status Per Jurisdiction - CSRD Implementation in EU Member States and EEA States (2/4)</vt:lpstr>
      <vt:lpstr>Status per jurisdiction - CSRD Implementation in EU Member States and EEA States (3/4)</vt:lpstr>
      <vt:lpstr>Status Per Jurisdiction - CSRD Implementation in EU Member States and EEA States (4/4)</vt:lpstr>
    </vt:vector>
  </TitlesOfParts>
  <Company>Gibson Dunn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GIBSON DUNN FIRM OVERVIEW</dc:title>
  <dc:creator>Ruggieri, Kate</dc:creator>
  <cp:lastModifiedBy>Babette Milz</cp:lastModifiedBy>
  <cp:revision>185</cp:revision>
  <dcterms:created xsi:type="dcterms:W3CDTF">1900-01-01T05:00:00Z</dcterms:created>
  <dcterms:modified xsi:type="dcterms:W3CDTF">2024-11-04T14:05:41Z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0x0101008A74DBCF59D37343BC465F25E9A10E24</vt:lpwstr>
  </property>
</Properties>
</file>